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ink/ink3.xml" ContentType="application/inkml+xml"/>
  <Override PartName="/ppt/ink/ink4.xml" ContentType="application/inkml+xml"/>
  <Override PartName="/ppt/notesSlides/notesSlide18.xml" ContentType="application/vnd.openxmlformats-officedocument.presentationml.notesSlide+xml"/>
  <Override PartName="/ppt/ink/ink5.xml" ContentType="application/inkml+xml"/>
  <Override PartName="/ppt/notesSlides/notesSlide19.xml" ContentType="application/vnd.openxmlformats-officedocument.presentationml.notesSlide+xml"/>
  <Override PartName="/ppt/ink/ink6.xml" ContentType="application/inkml+xml"/>
  <Override PartName="/ppt/notesSlides/notesSlide20.xml" ContentType="application/vnd.openxmlformats-officedocument.presentationml.notesSlide+xml"/>
  <Override PartName="/ppt/ink/ink7.xml" ContentType="application/inkml+xml"/>
  <Override PartName="/ppt/ink/ink8.xml" ContentType="application/inkml+xml"/>
  <Override PartName="/ppt/notesSlides/notesSlide21.xml" ContentType="application/vnd.openxmlformats-officedocument.presentationml.notesSlide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notesSlides/notesSlide22.xml" ContentType="application/vnd.openxmlformats-officedocument.presentationml.notesSlide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notesSlides/notesSlide23.xml" ContentType="application/vnd.openxmlformats-officedocument.presentationml.notesSlide+xml"/>
  <Override PartName="/ppt/ink/ink18.xml" ContentType="application/inkml+xml"/>
  <Override PartName="/ppt/notesSlides/notesSlide24.xml" ContentType="application/vnd.openxmlformats-officedocument.presentationml.notesSlide+xml"/>
  <Override PartName="/ppt/ink/ink19.xml" ContentType="application/inkml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ink/ink20.xml" ContentType="application/inkml+xml"/>
  <Override PartName="/ppt/notesSlides/notesSlide27.xml" ContentType="application/vnd.openxmlformats-officedocument.presentationml.notesSlide+xml"/>
  <Override PartName="/ppt/ink/ink21.xml" ContentType="application/inkml+xml"/>
  <Override PartName="/ppt/ink/ink22.xml" ContentType="application/inkml+xml"/>
  <Override PartName="/ppt/notesSlides/notesSlide28.xml" ContentType="application/vnd.openxmlformats-officedocument.presentationml.notesSlide+xml"/>
  <Override PartName="/ppt/ink/ink23.xml" ContentType="application/inkml+xml"/>
  <Override PartName="/ppt/notesSlides/notesSlide29.xml" ContentType="application/vnd.openxmlformats-officedocument.presentationml.notesSlide+xml"/>
  <Override PartName="/ppt/ink/ink24.xml" ContentType="application/inkml+xml"/>
  <Override PartName="/ppt/ink/ink25.xml" ContentType="application/inkml+xml"/>
  <Override PartName="/ppt/ink/ink26.xml" ContentType="application/inkml+xml"/>
  <Override PartName="/ppt/notesSlides/notesSlide30.xml" ContentType="application/vnd.openxmlformats-officedocument.presentationml.notesSlide+xml"/>
  <Override PartName="/ppt/ink/ink27.xml" ContentType="application/inkml+xml"/>
  <Override PartName="/ppt/notesSlides/notesSlide31.xml" ContentType="application/vnd.openxmlformats-officedocument.presentationml.notesSlide+xml"/>
  <Override PartName="/ppt/ink/ink28.xml" ContentType="application/inkml+xml"/>
  <Override PartName="/ppt/ink/ink29.xml" ContentType="application/inkml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ink/ink30.xml" ContentType="application/inkml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ink/ink31.xml" ContentType="application/inkml+xml"/>
  <Override PartName="/ppt/ink/ink32.xml" ContentType="application/inkml+xml"/>
  <Override PartName="/ppt/notesSlides/notesSlide45.xml" ContentType="application/vnd.openxmlformats-officedocument.presentationml.notesSlide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ink/ink39.xml" ContentType="application/inkml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9" r:id="rId1"/>
  </p:sldMasterIdLst>
  <p:notesMasterIdLst>
    <p:notesMasterId r:id="rId53"/>
  </p:notesMasterIdLst>
  <p:handoutMasterIdLst>
    <p:handoutMasterId r:id="rId54"/>
  </p:handoutMasterIdLst>
  <p:sldIdLst>
    <p:sldId id="293" r:id="rId2"/>
    <p:sldId id="487" r:id="rId3"/>
    <p:sldId id="499" r:id="rId4"/>
    <p:sldId id="294" r:id="rId5"/>
    <p:sldId id="486" r:id="rId6"/>
    <p:sldId id="502" r:id="rId7"/>
    <p:sldId id="468" r:id="rId8"/>
    <p:sldId id="469" r:id="rId9"/>
    <p:sldId id="470" r:id="rId10"/>
    <p:sldId id="471" r:id="rId11"/>
    <p:sldId id="472" r:id="rId12"/>
    <p:sldId id="473" r:id="rId13"/>
    <p:sldId id="474" r:id="rId14"/>
    <p:sldId id="475" r:id="rId15"/>
    <p:sldId id="476" r:id="rId16"/>
    <p:sldId id="477" r:id="rId17"/>
    <p:sldId id="478" r:id="rId18"/>
    <p:sldId id="479" r:id="rId19"/>
    <p:sldId id="480" r:id="rId20"/>
    <p:sldId id="481" r:id="rId21"/>
    <p:sldId id="482" r:id="rId22"/>
    <p:sldId id="483" r:id="rId23"/>
    <p:sldId id="503" r:id="rId24"/>
    <p:sldId id="525" r:id="rId25"/>
    <p:sldId id="526" r:id="rId26"/>
    <p:sldId id="527" r:id="rId27"/>
    <p:sldId id="528" r:id="rId28"/>
    <p:sldId id="504" r:id="rId29"/>
    <p:sldId id="505" r:id="rId30"/>
    <p:sldId id="506" r:id="rId31"/>
    <p:sldId id="507" r:id="rId32"/>
    <p:sldId id="508" r:id="rId33"/>
    <p:sldId id="509" r:id="rId34"/>
    <p:sldId id="510" r:id="rId35"/>
    <p:sldId id="511" r:id="rId36"/>
    <p:sldId id="512" r:id="rId37"/>
    <p:sldId id="513" r:id="rId38"/>
    <p:sldId id="514" r:id="rId39"/>
    <p:sldId id="515" r:id="rId40"/>
    <p:sldId id="516" r:id="rId41"/>
    <p:sldId id="517" r:id="rId42"/>
    <p:sldId id="518" r:id="rId43"/>
    <p:sldId id="519" r:id="rId44"/>
    <p:sldId id="520" r:id="rId45"/>
    <p:sldId id="521" r:id="rId46"/>
    <p:sldId id="522" r:id="rId47"/>
    <p:sldId id="524" r:id="rId48"/>
    <p:sldId id="523" r:id="rId49"/>
    <p:sldId id="433" r:id="rId50"/>
    <p:sldId id="500" r:id="rId51"/>
    <p:sldId id="501" r:id="rId52"/>
  </p:sldIdLst>
  <p:sldSz cx="9144000" cy="6858000" type="screen4x3"/>
  <p:notesSz cx="6997700" cy="92837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99CC"/>
    <a:srgbClr val="DDDDDD"/>
    <a:srgbClr val="66CCFF"/>
    <a:srgbClr val="FF9933"/>
    <a:srgbClr val="008000"/>
    <a:srgbClr val="A5002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5620"/>
    <p:restoredTop sz="82982" autoAdjust="0"/>
  </p:normalViewPr>
  <p:slideViewPr>
    <p:cSldViewPr>
      <p:cViewPr>
        <p:scale>
          <a:sx n="66" d="100"/>
          <a:sy n="66" d="100"/>
        </p:scale>
        <p:origin x="-1494" y="-7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90" d="100"/>
        <a:sy n="90" d="100"/>
      </p:scale>
      <p:origin x="0" y="3840"/>
    </p:cViewPr>
  </p:sorterViewPr>
  <p:notesViewPr>
    <p:cSldViewPr>
      <p:cViewPr>
        <p:scale>
          <a:sx n="100" d="100"/>
          <a:sy n="100" d="100"/>
        </p:scale>
        <p:origin x="-1596" y="1026"/>
      </p:cViewPr>
      <p:guideLst>
        <p:guide orient="horz" pos="2924"/>
        <p:guide pos="2204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notesMaster" Target="notesMasters/notesMaster1.xml"/><Relationship Id="rId58" Type="http://schemas.openxmlformats.org/officeDocument/2006/relationships/tableStyles" Target="tableStyles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theme" Target="theme/theme1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/Relationships>
</file>

<file path=ppt/_rels/viewProps.xml.rels><?xml version="1.0" encoding="UTF-8" standalone="yes"?>
<Relationships xmlns="http://schemas.openxmlformats.org/package/2006/relationships"><Relationship Id="rId1" Type="http://schemas.openxmlformats.org/officeDocument/2006/relationships/slide" Target="slides/slide3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32125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021" tIns="46512" rIns="93021" bIns="46512" numCol="1" anchor="t" anchorCtr="0" compatLnSpc="1">
            <a:prstTxWarp prst="textNoShape">
              <a:avLst/>
            </a:prstTxWarp>
          </a:bodyPr>
          <a:lstStyle>
            <a:lvl1pPr defTabSz="930275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824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65575" y="0"/>
            <a:ext cx="3032125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021" tIns="46512" rIns="93021" bIns="46512" numCol="1" anchor="t" anchorCtr="0" compatLnSpc="1">
            <a:prstTxWarp prst="textNoShape">
              <a:avLst/>
            </a:prstTxWarp>
          </a:bodyPr>
          <a:lstStyle>
            <a:lvl1pPr algn="r" defTabSz="930275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8244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820150"/>
            <a:ext cx="3032125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021" tIns="46512" rIns="93021" bIns="46512" numCol="1" anchor="b" anchorCtr="0" compatLnSpc="1">
            <a:prstTxWarp prst="textNoShape">
              <a:avLst/>
            </a:prstTxWarp>
          </a:bodyPr>
          <a:lstStyle>
            <a:lvl1pPr defTabSz="930275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8245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65575" y="8820150"/>
            <a:ext cx="3032125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021" tIns="46512" rIns="93021" bIns="46512" numCol="1" anchor="b" anchorCtr="0" compatLnSpc="1">
            <a:prstTxWarp prst="textNoShape">
              <a:avLst/>
            </a:prstTxWarp>
          </a:bodyPr>
          <a:lstStyle>
            <a:lvl1pPr algn="r" defTabSz="930275">
              <a:defRPr sz="1200"/>
            </a:lvl1pPr>
          </a:lstStyle>
          <a:p>
            <a:pPr>
              <a:defRPr/>
            </a:pPr>
            <a:fld id="{7A463D0B-0956-4B41-8F98-C73A5D1D8FC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678743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5T19:13:39.893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1367 2193 21,'0'0'15,"0"0"2,-5-17-1,0 2 1,-6-14-4,0-9-1,-12-17-3,-3-9-3,-12-17-1,-6-8-2,-12-10-1,-7-5 0,-7-7-1,-3 2 0,-6 1 0,-3 4 0,-2 3 0,2 10-1,8 8 1,7 7-1,8 11 1,6 8-1,11 10 0,11 8 1,10 9-2,6 2 0,3 6-2,5-1-2,4 3-4,1-3-7,4-1-10,3-3-2,0-2 1,2 1 1</inkml:trace>
  <inkml:trace contextRef="#ctx0" brushRef="#br0" timeOffset="640">155 710 9,'-10'-6'12,"0"4"-1,-4-2-2,1 1-2,0-1-2,13 4 0,-18-10-1,18 10-2,-16-15 1,10 6-1,0-2 2,0-1-1,0-2 1,-2-3-1,1 1 2,-1-4-3,0-4 1,4-5-1,2-3-1,2-7 0,1-4 0,3-3 0,5-4-1,0 1 1,1 1 0,-1 5 0,-1 3 0,-1 6 0,0 7 0,-1 6 0,-1 4 0,-3 6 0,-2 11 0,4-14-1,-4 14 0,0 0 0,0 0 0,14 12 0,-14-12 0,21 19 0,-3-4 1,2 2 1,8 5 0,6 3 0,8 5 0,7 2-1,8 5 1,5 2-1,2 3 0,1 4-1,-3 1 1,-2 0-1,-4 0 0,-8-2 1,-6 0 0,-7-5-1,-4-3 2,-5-5-1,-2-3 0,-6-7 0,-5-2 0,-3-7 0,-2-2 0,-8-11 0,7 11 0,-7-11-1,0 0-1,0 0-9,0 0-14,0 0-4,0 0 1,0 0 0</inkml:trace>
  <inkml:trace contextRef="#ctx0" brushRef="#br0" timeOffset="8372">1795 2513 11,'30'-88'14,"2"-18"-2,6-11-3,4-7-2,6-8-3,4-2-4,2-5-2,0 1-1,3 5 0,-2 6 0,-1 11 1,-7 11 1,-9 14 2,-8 13 3,-10 16-1,-5 16 2,-9 10 0,-3 10 1,-5 7-1,-1 6-1,-1 3-1,4 10-1,-9-11 0,9 11-2,0 0-1,0 0 0,0 0 0,0 0-1,0 0 1,-1 14 0,1-14 1,16 21 0,-3-5 2,6 1-1,3 3 1,8 2 0,5 2 1,5 3-1,5 0 0,7 2 0,0-1-1,2 2 1,-4 2-1,-1 3-1,-7 1 2,-5 2-1,-9 1 1,-6 0 0,-6-3 1,-5-2 1,-6-7 0,0-4 0,-5-7-1,1-3 1,-1-13-1,-1 9 0,1-9-1,0 0 0,0 0-1,0 0 0,0 0 0,-9-6-1,9 6 0,-8-13-1,8 13-1,-16-21-2,10 12-7,-2-2-16,-1-3-1,-1-1 0,-5-3 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5T19:18:54.775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1314 130 2,'0'0'9,"2"-10"-3,-2 10 0,0 0 0,0 0-1,-9-12 1,9 12 0,-17-8 0,4 4 0,-4-1-2,-7-1 0,-4 1-2,-6-1 0,-9 1 0,-4 0-1,-6 0 1,-3 2 0,-4 0-1,-2 4 1,-4 1 0,1 2 1,-1 5-1,-1 3 0,1 3-1,-2 4 0,2 3 0,0 5 0,5 0 0,6 3-1,5 0 1,7 3 0,7 1 0,9 1-1,5 3 2,8 2-1,5 4 0,4 4 1,5 2-1,5 2 1,3 0 0,6 1 0,5 2 0,2-1 0,5-4 0,3 0 1,0-2 0,4 0 0,1-4 1,4 4-2,2-4 1,3-1 0,2-3 0,7 2-1,4-3-1,6-3 1,4-2-2,8-3 1,4-6 0,5-4-1,5-5 1,2-2-1,1-6 1,-1-2-1,-3-3 1,-1-5-1,-7-3 0,-3-2 1,-6-6-1,-6-3 1,-3-7-1,-4-5 0,-4-6 1,-6-4-1,-5-4 0,-2-3 0,-3 0 0,-4-2-1,-1 0 1,-3 0 0,-5 0 0,0 1 0,-5-3 0,-5-2 1,-6-4-1,-3-6 1,-11-4-1,-4-4 1,-5-1-1,-8 1 0,-5 3 0,-4 3 1,-7 7-1,-3 8 0,-5 7-1,-5 8 1,-5 5 0,-2 2 0,-5 3 0,-3 2 0,1 1 0,3 1 0,0 1 0,4 2 0,3 3 0,2 3-1,6 5 0,-3 3-1,3 8-6,-8 1-16,0 4-4,-1-3-2,-1-11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5T19:18:15.739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61 91 8,'36'-4'9,"6"-2"0,13 1-1,6 0-1,7-1-1,4 3-1,3-1-1,-2 2-1,1-1-1,1 0 0,-8 2 0,-3 1-2,-8 0 1,-5 0 0,-8 0 1,-5 0 1,-9-1 1,-6 0 1,-5-2 0,-6 1 0,-12 2 0,12-6-2,-12 6-1,0 0-4,0 0-5,0 0-4,0 0-4,0 0-5,0 0-3,19 9 1</inkml:trace>
  <inkml:trace contextRef="#ctx0" brushRef="#br0" timeOffset="641">1967 20 0,'0'0'8,"0"0"-2,0 0-1,0 0 1,0 0 0,0 0 1,0 0-1,0 0 1,0 0 0,0 0 0,20-6-1,-8 5-2,5-1-1,6 0 0,6 2 1,4-2-1,6 2 2,6-3-1,4 3 2,6-3-2,7 3 1,1-2-1,4 2-1,4 0 0,7 2-1,3 0-1,4 1 0,4-1 0,4 1-1,5-1 1,1 0 0,3-3 0,4 1 1,1-3-1,3 1 1,1-1-1,2 2 0,-3 1 0,6 3 0,0 3-1,-1 1 1,-4 2-1,2 2 1,-4 0-1,-2-1 0,-3-1 0,-4-3 1,-9 0-1,-8-2 0,-7 0 0,-9 1 1,-8-2-1,-8 0 0,-10 0 0,-6 0 1,-7-1-1,-4 0 0,-8-2 1,-2 0-1,-14 0 1,12 0-1,-12 0 1,0 0 0,0 0-1,0 0 1,0 0 0,0 0-1,0 0 0,0 0 0,0 0 0,0 0-2,0 0 0,0 0-3,0 0-3,0 0-5,0 0-9,14-2-7,-5-2 2,10-3 0</inkml:trace>
  <inkml:trace contextRef="#ctx0" brushRef="#br0" timeOffset="1783">7345 59 15,'0'0'11,"0"0"-1,13 1-1,-2-1-2,6 1-3,3-1 0,5 1-1,7 0 0,6 1 1,4 1 0,11 0 0,4 1 1,5 1 0,3 0-1,2 1 0,-1 1 0,0 0-1,-9-1 0,-4 0 0,-11-1 1,-5 0-1,-10-4 1,-4 1-1,-10-2 0,-3 2-1,-10-2 1,0 0-1,0 0 0,9-1-1,-9 1 1,0 0-1,0 0 0,0 0 1,0 0-1,0 0-1,0 0 0,0 0 0,0 0-1,0 0-2,0 0-4,0 0-6,0 0-9,20 5-7,1-2 2,13-2-1</inkml:trace>
  <inkml:trace contextRef="#ctx0" brushRef="#br0" timeOffset="6009">0 1241 8,'0'0'5,"0"0"0,0 0 0,11-4 0,1 5-2,5-1 1,6 4-1,8-4 1,11 5 0,12 1 0,5-1 0,12 1 1,5-1 0,7 2 0,4-3 0,1 3 0,-2-4-1,-2 0 0,-4-2-1,-8 4-1,-5 1 0,-12-4 1,-8-2 0,-10 1 1,-7-1 0,-12-1 1,-3 1 0,-15 0 0,11-7 0,-11 7-2,0 0 0,0 0-2,0 0 1,0 0-2,0 0-1,0 0-3,0 0-3,0 0-8,-9-7-9,9-2-3,0 9 1,13-21-1</inkml:trace>
  <inkml:trace contextRef="#ctx0" brushRef="#br0" timeOffset="6740">2249 1379 1,'10'-9'4,"0"9"1,7 1 0,3 0 0,8 1 2,5 1-1,8 0 2,6 0-1,7 0 0,7 0-1,5-1 0,10 1-1,7-1 0,8 1-1,5-1 0,8 1 0,0 0-1,7 0 1,3-2 0,2 0 0,0-2 1,3 2-1,2-3 0,3 1-1,3-2 0,0 0 0,0 0-1,1 1 0,-2 0-1,3 1 0,-4 0 0,1 3 0,-3 1-1,2 2 1,1 2-1,-2 0 0,-3 0 0,-4 1 1,-5-2-1,-7-2 0,-5-3 1,-6-1-1,-9-3 1,-5-3-1,-4-2 0,-3 0 1,-8-1-1,-3-2 1,-9 1 0,-4 1-1,-8 0 1,-6 2-1,-11 1 0,-5 1 0,-6 1-1,-13 4 1,13-2-1,-13 2 0,0 0 0,0 0 0,0 0 1,-14 8-2,14-8-1,-23 6-3,9-2-6,-6-3-4,1 1-8,-2 2-2,0-4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5T19:18:57.720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1184 0 9,'0'0'15,"0"0"-6,0 0-3,0 0-4,0 0-2,0 0 0,0 0-1,-10 12 2,10-12 1,-9 9 2,9-9 0,-17 14 0,17-14 1,-18 14-1,8-6-1,0 0 0,2 1-1,-2 0 0,4 1-1,-2 1 0,2 2 1,-3 2 0,3 0 0,-3 2 1,1 3 0,-4 3 0,1 3-1,-4 3 1,-2 5 0,-3 4-1,-3 7-1,-3 5 1,-2 7-1,-1 2 0,-3 4 0,0 1 1,0 0 0,-2-1 1,2 1 0,-3-4 0,0 0 0,-3-2 0,1 0 0,-1 0 0,0 1-2,1-3 1,2-1-1,0 0-1,0 2 1,1-5 0,3 1-1,2-2 0,0-2 0,2-1 1,1-4-1,1-4 1,6-6-1,2-5 1,0-3 0,3-6 0,3-6 0,1-2 0,2-2 0,8-10 0,-16 16-1,16-16 0,-11 14 0,11-14 0,-6 12 0,6-12 1,0 0-1,-4 11 0,4-11 0,0 0 0,0 0 0,0 0 0,0 0 0,0 0 1,0 0-1,0 0 0,0 0 0,0 0 1,0 0 0,0 0-1,0 0 1,0 0 0,0 0-1,0 0 0,0 0-1,0 0 1,0 0-2,13 6 1,-13-6 0,9 0 0,-9 0 1,11-1 0,-11 1 0,0 0 0,11-4 1,-11 4-2,0 0-2,0 0-3,8-15-6,-8 15-4,10-12-4,-10 12-3,10-18 1,-10 18 1</inkml:trace>
  <inkml:trace contextRef="#ctx0" brushRef="#br0" timeOffset="1251">616 1109 20,'0'0'22,"-2"-10"-2,2 10-4,0 0-5,1 9-6,-1-9-4,4 18-1,-3-6 1,0 4 0,-1 3 0,-2 1 1,0 3 1,-5 3-1,-2 6 2,-6 2-1,-4 7 0,-8 1-1,-5 7 1,-8 1 0,0 3 0,-5-1-1,1 0 0,-2-1 1,6-1-2,5-2 1,6-6-2,6-2 1,3-5-1,7-4-1,3-6 1,5-5 0,0-5 0,4-4 0,0-1 0,1-10 1,7 16 0,-7-16-1,11 13 1,-11-13 0,16 16 0,-6-7-1,0 0 0,1 1 1,-2-1-1,2 0 1,1 3-1,2-1 1,0 1-1,3 2 0,0-2 0,-1 2 1,3-1-1,-2 2 0,0-4 1,-1 1-1,0-1 1,0-2 0,3-1 0,1-1 0,2 0 0,4-5 0,2 2 0,3-2 0,2-1-1,3 0 0,3 0 1,6-1-1,5 0 0,4 1 0,9-2 0,7 1 0,10-1 0,6 0-1,9 0 1,8-1 0,7 2 0,9-1-1,4 0 1,5 1 0,2 0-1,4 1 2,1 0-2,-1 2 1,-3 0-1,-3 3-1,-3-1-3,-1 7-4,-7-2-15,-6 1-5,-6 1 0,-6-5 1</inkml:trace>
  <inkml:trace contextRef="#ctx0" brushRef="#br0" timeOffset="2443">2383 2291 13,'90'-8'19,"2"-7"-1,7 3-3,3 2-4,3 0-2,-1 4-3,-6-1 1,0 4-1,-6-4 0,-3 4-2,-6-2 0,-6 1-1,-8-2 0,-5 1-2,-8-1 0,-5 1 0,-9 1 0,-8 0-1,-7 1 0,-7 0-2,-6 2-2,-14 1-9,9-7-14,-9 7 1,-15-10 0,0 3 0</inkml:trace>
  <inkml:trace contextRef="#ctx0" brushRef="#br0" timeOffset="3394">759 3000 18,'0'0'12,"13"7"0,-3-2 1,0 1-1,6 0-2,6 3-1,4-2-2,9 2-3,7-2 1,11 2-2,8-4 0,9-1-1,4-1 0,5-2 1,5-2-1,3-1 0,2-2 1,3 0-1,-3-1 1,2-1 0,-1-3-1,-1 1-1,-5-2 0,-3-3 0,-7-1 0,-7-4 0,-10-3 0,-6-1 0,-14-3 0,-6-2 1,-9-3-1,-8-3-1,-11-3 0,-7-3 0,-7-3 0,-7-3-1,-2-1 1,-6 1-1,-5 0 1,-4 4-1,-1 3 2,-3 5-1,-3 3 0,-2 6 1,-4 2-1,-2 6 1,-4 2-1,-4 5 1,-5 3-1,0 5 1,-3 3-1,-4 3 0,-3 4 0,-3 4 0,-3 1 1,0 4-1,-2 1 1,-1 0-1,-1 3 0,3 0 1,4-1 0,4 1 0,5 0-1,5 0 1,7 1-1,5 2 1,7 3-1,8 2 0,5 2 0,7 2-1,10 1 1,5 1 0,11 1 0,6 2 0,7-3 0,8-2-1,7 0 1,4-2 0,10-2 0,7-3-1,10-5 1,11-3-1,10-1 0,7-6 0,9-4 0,6-5 0,3-4 1,1-5 0,2-6 0,-3-5 1,-3-7-1,-3-5 2,-5-6-2,-7-2 1,-8-3-1,-8-2 1,-10-1-2,-12 0 0,-13 0 1,-13 2-1,-10 2 0,-14 1 0,-12 3-1,-15-1-3,-11 9-7,-16-1-15,-14 1-2,-10 2 2,-14-2-1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5T19:21:13.445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149 28 8,'3'-12'19,"-3"12"-1,9-8-6,-9 8-4,0 0-1,0 0-1,0 0-1,10-8-1,-10 8-1,0 0 0,0 0-1,-3 16 1,2-4-1,-2 3-1,-1 3 0,-1 6 0,-4 5 1,-4 1 0,-1 6 1,-4 0 0,1 4 0,-3-3 0,1-1 0,1-5 0,4-3-1,5-6-1,5-5 0,4-17 1,8 11-1,5-17 0,5-6-1,5-4 1,5-7 0,0-3-1,2-3 1,0-1-1,0 2 0,-1 3 0,-1 4 1,2 2-1,-1 7 0,2 2 0,-1 5 0,-1 4 0,-2 2 0,-1 3 0,-2 4 0,-6 4 0,-5 3 0,-6 6 0,-5 4 1,-6 2 1,-4 5-1,-5 1 2,-4 1-2,-1-1 1,-1-3-1,4-3-3,-1-10-5,9-3-19,7-14-2,0 0-2,24-10 1</inkml:trace>
  <inkml:trace contextRef="#ctx0" brushRef="#br0" timeOffset="631">601 493 7,'-7'14'18,"-4"-12"0,11-2-1,0 0-13,0-19-5,9 6-1,8-5 1,6 1 0,4-2 2,5 4 2,3-1 1,-1 5 0,-2 3 0,-2 3 1,-6 4 1,-6 3-1,-6 4-1,-4 4 0,-6 2-2,-3 7 1,-4 2-1,-1 3 0,-5 4 0,0 3 1,-7-2 0,1 1 1,-7-4 1,2-1 1,-7-9-1,3 0 1,-3-11 0,5-3-2,0-6-1,2-8-1,6-4-3,0-7-3,9 2-3,-1-7-12,6-2-11,6 1-1,4-3 1,12 3 1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5T19:21:14.677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-1 181 20,'0'0'23,"0"0"1,0 0-11,-2-10-3,9-1-3,4-5-1,9-1-4,4-2-3,5 0 0,7 2-1,1 1 1,2 7-1,-3 3 1,-4 8 0,-7 4 1,-7 5 2,-7 7-1,-9 4 1,-4 4 1,-8 1 1,-3 4 2,-7-4 0,-1 1 0,-6-7 1,3 0 0,-5-8-1,5-2 0,-2-10-1,3-2-2,0-7-1,2-6-3,5-1-2,-2-8-3,11 1-7,1-7-15,8-3-3,9 1 1,8-2 0</inkml:trace>
  <inkml:trace contextRef="#ctx0" brushRef="#br0" timeOffset="410">586 0 23,'0'19'21,"0"5"1,-10-5 0,-3 4-18,0 3 0,-4-3 1,2 0 1,-3-6-1,10 2 1,4-7-1,13-2 0,12-7-3,9-4-2,10-2-1,4-3 0,6-1 1,-4 0-1,-3-1 1,-7 3 0,-9-1 2,-4 7 1,-10 4-1,-1 4 0,-7 8-1,-1 3 0,-4 9-1,1 6 0,-1 4-1,0-2-3,5 2-14,5-3-9,4-11-1,9-7 1</inkml:trace>
  <inkml:trace contextRef="#ctx0" brushRef="#br0" timeOffset="771">1334 511 7,'23'18'18,"12"0"-3,-4-15-2,5-6-13,-1-6-4,-1-6 2,-4-5 2,-7-4 3,-6 0 3,-14 1 3,-3 3 3,-10 3 2,-3 7-2,-11 5-2,0 7-4,-7 2 0,-1 7-3,-3 2 1,1 6 0,-2 1 1,5 6 0,0-1 0,8 5 1,4 0-2,10 5 0,7 3-1,11 1-1,13 3-4,8-2-1,14 5-12,1-3-16,3-3 0,-4-5-1,-3-5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5T19:21:16.048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148 37 29,'12'-14'18,"-3"3"-1,-9 11-1,9-13-1,-9 13-7,0 0-2,-2 15-1,-1 1-2,-3 7 0,0 6-2,-5 6 2,-3 8-1,-6 5 1,-1 2 1,-2-3 0,1-1-1,0-8 1,5-3-1,4-10 0,11-9-1,14-9-2,11-13-2,12-4-2,4-6 0,8 0 1,0-5-1,2 5 1,-7-1 0,-8 7 1,-10 8 3,-10 9 0,-10 9 1,-8 5 0,-4 8 0,-8 5 1,0 9-1,-5 0 1,2 3-1,1-4 0,3-2 0,6-5-4,4-9-3,9-9-18,7-10-6,6-14 0,6-8 0</inkml:trace>
  <inkml:trace contextRef="#ctx0" brushRef="#br0" timeOffset="451">483 428 34,'14'17'24,"-5"-11"0,5 1 0,2 0-20,1 0-3,1 2 0,0 0 0,2 4 1,-4 0 0,1 5-1,-5 1 1,1 3 0,-4 1-1,-1 4 1,-4-3-1,0 3-1,-5-2 1,-3 0 1,-3-3 1,-1-1 1,-7-4 1,0-3 0,-7-6 0,-1-2-1,-6-6 1,0-1-2,0-5 0,2-1-2,5-3 0,2 2-1,7-2-1,6-1-1,7 11 0,14-21-4,7 13-2,1-7-7,13 4-7,3-2-4,8 3-1,7 0 1</inkml:trace>
  <inkml:trace contextRef="#ctx0" brushRef="#br0" timeOffset="842">1146 670 46,'0'0'23,"0"0"0,0 0-4,-25 7-6,7-5-3,-10-3-3,-1 3-2,-4-2-1,2 4-1,1-3-1,6 0-1,6 2-1,5 2-1,13-5 1,-6 17-1,15-4 0,5 1 0,4 6 0,2 2 1,1 3 0,2-1 0,-1 1 0,-3 0 0,-4-1 1,-4-2 0,-4-3 1,-8-1-1,-10-5 2,-4-2 0,-8-5 1,-2-2 0,-7-5-1,-1-3-1,0-5-1,3-2-2,6 0-4,2-7-7,10 2-18,6 0-2,13 0-1,8 0 2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5T19:21:17.360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486 56 3,'-8'17'18,"-6"-21"0,4-2 2,-6-6-11,-4-3-4,-1 4 3,-5-2 4,0 8-1,-4-2-1,0 7-1,-1 1-1,1 5-3,1 1-2,5 3-2,3 4-1,4 2-1,7 5 0,5 2-1,5 3 1,5 0 0,3 5-1,3-1 1,-2-2 1,0-1 0,-2-6 2,-3 0 0,-8-8 2,-4 0 0,-7-8 1,-3-1-1,-5-6 1,1-1-2,-3-5-3,2-4-2,7 1-7,2-7-16,10-3-5,9 1-1,10-4 1</inkml:trace>
  <inkml:trace contextRef="#ctx0" brushRef="#br0" timeOffset="411">577 218 27,'19'25'22,"-7"-10"-5,7-2-6,-4-6-13,7-7-13,1-6-1,1-1 4,-2-4 3,1-2 4,-3-1 7,-3 1 7,-5-3 2,-4 2 1,-7-1 0,-7 3-2,-7 1-1,-10 1-2,0 5-1,-11 1 0,-3 8 1,-6 1 0,2 9 0,-5 2 1,7 7-2,-2-2 0,8 7 0,2-2-1,11 2-1,4-3 0,10 1-2,10-6-2,8-3-2,14-3-4,5-7-12,12-5-12,7-5-2,5-6 1,4-4 1</inkml:trace>
  <inkml:trace contextRef="#ctx0" brushRef="#br0" timeOffset="792">952 344 21,'-6'13'23,"8"4"-2,-2-17 2,16 14-17,3-9-6,7-4-1,5-4 0,7-1 1,2-4-1,-1-2 1,-2-2 2,-7 0 1,-4 1 2,-9-2 1,-6 3 1,-14-3 0,-5 4-1,-11-1 0,-3 3-1,-6-1 0,-6 7-1,-6-1-1,0 6 0,-9 0 1,2 7-1,-3-1 1,2 6 0,2-2 0,6 4-2,3 1 0,8 2-1,12 0 0,7 2 0,12 2-2,9-1 0,14 1-3,5-8-4,15 4-9,2-8-14,5-4-1,3-8-1,-1-6 2</inkml:trace>
  <inkml:trace contextRef="#ctx0" brushRef="#br0" timeOffset="1392">1340 346 6,'12'3'18,"-12"-3"2,0 0-4,0 0-7,7 12 2,-8 4 1,-6-1 0,1 10-1,-6 1-1,4 7 0,-5-3-1,5 4-3,-1-6 0,7-2-2,6-7-1,10-7-3,13-8-1,3-8 0,9-4-2,7-7 0,0 0 1,-3-3 0,-4 2 3,-8 3 1,-9 2 0,-1 5 1,-21 6 1,12 5-1,-12 4 1,1 7-2,-2 1-1,2 5 0,-3 5 0,0 5-1,1 0 1,-1 0 0,2 1-2,-1-5-2,9 2-17,-2-8-11,4-10-2,2-12 0,3-11 0</inkml:trace>
  <inkml:trace contextRef="#ctx0" brushRef="#br0" timeOffset="1973">2180 635 34,'12'10'23,"0"-5"1,-3 0 3,0 0-22,-9-5 1,10 15 2,-17-3 0,1 12 2,-9 2-1,-4 12 0,-5 0 0,1 9-3,-2-2-1,5 1-2,4-4-2,8-5-2,17-5-5,5-13-6,15-4-13,4-12-8,11-8-2,0-9 2</inkml:trace>
  <inkml:trace contextRef="#ctx0" brushRef="#br0" timeOffset="2244">2759 619 28,'0'0'26,"42"-33"-1,-42 33 3,0 0-15,0 0-7,-40 57 0,40-57 1,-60 73 0,31-22 0,-8-1-1,5 7 0,-3-3 1,4 1-3,9-3-1,10-4-2,12-48-2,3 71-2,-3-71-2,42 46-2,-42-46-1,64 17-5,-64-17-6,73-12-10,-73 12-3,64-53 3,-64 53 1</inkml:trace>
  <inkml:trace contextRef="#ctx0" brushRef="#br0" timeOffset="2534">2498 651 51,'0'0'30,"0"0"1,0 0-1,35 58-18,7-37-10,12 6-2,5 3-1,15-2-4,12 1-23,4 0-2,-3-6-1,0-6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5T19:21:20.505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0 0 2,'0'0'19,"23"15"2,-9-8-3,7 3-8,8 3-1,6 3 1,10 4-3,7 6 0,13 7-1,10 6 0,12 8 0,13 6-1,17 7-1,17 8 0,16 7 0,20 6-1,18 8 0,17 3-2,20 3 1,16 5-1,8 3-1,9 0 0,6 2 1,0-8-2,-6 0 0,-2-4-1,-9-4 0,-12-6-1,-12-6-2,-24-8-3,-21-11-8,-27-5-12,-19-13-2,-40-14 3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7T18:13:57.905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0 1 6,'0'0'6,"0"0"-1,0 0 0,0 0-1,0 0-1,0 0 1,0 0 0,0 0 2,46 7-1,-46-7 0,0 0-1,58 15 0,-58-15 1,51 10-1,-51-10 0,65 6 1,-65-6-1,66 3 1,-66-3-1,75-1 1,-75 1-1,76 0 0,-76 0 0,75 3 0,-75-3-1,86 4 0,-41-2-1,4 3 1,4-3-2,-2 1 1,7 0-1,-3 0 0,7-1 0,-6 0 1,3 0 0,0-1 0,-6 0 0,8 0-1,1-2 1,2 1-1,-1 0 0,1 0 0,4-2-1,0 1 0,8-3 1,-8 0 0,1-1 1,1-1-1,0 1 0,0 1 0,-6 1 0,2 2 0,-1 1 0,4 1-1,-1 1 1,-1 0-1,0 1 0,0-1 0,-3 0 0,-2 1 0,-3-1 0,-2 1 0,-3-2 0,2 3 0,0 0 1,3 1-1,1 2 1,4-1-1,1 1 0,2-1 0,2 2 0,3-2 0,-1 0 0,1-2 0,1-1 0,-1 2 1,0-1-1,-1 0 0,-3 1 0,-5-2 0,-5 1 0,-5 2 0,-9-2 0,-3-1 0,-10-1 1,-6-1-1,-4-1 1,-5 0-1,-4-1 0,-2 0 1,0-1-1,-1 1 0,2 0 0,0 0 1,0 0-1,-1-1 0,1 0 0,-2 1 0,-9 1 0,13-2 0,-13 2-3,0 0-1,0 0-9,-23 11-16,-5-6-1,-10-6-1,-10-6 1</inkml:trace>
  <inkml:trace contextRef="#ctx0" brushRef="#br0" timeOffset="140302">5181 0 5,'0'0'4,"0"0"0,0 0-1,0 0 0,0 0 0,0 0-1,0 0 2,12 11 0,-12-11 0,11 2 1,-11-2 0,14 5 0,-5-3 0,1 0-1,-1 0-1,1 1-1,0 0 0,0 0 1,0-1 0,1 0 0,0-1 0,1 0 0,3-1 1,-2 1-2,5-1 0,1 2-1,1-1 0,2 1 0,0 0 0,2 0 1,-1-2-1,4 1 1,-2-1-1,0 0 1,2-1-1,2 0 1,2 0-1,1 1-1,2 0 1,3 0 0,3 1-1,1 0 1,3 0 0,3 3 0,-1-2 0,3 2 1,-1-1-1,4 2 0,-1 0 0,2 0 0,-1 0 0,0-1 0,-1 0-1,0 0 1,0-1 0,-3 0-1,3 0 1,-2 1-1,-1-1 1,2 1 0,-1 0-1,0-1 1,0 0-1,-3 1 1,-1 1 0,-2-1 0,-3-1-1,0 1 1,-3-2-1,-1 2 1,-2 0-1,0 0 0,-1 0 1,-1-1-1,0 1 0,2-2 1,0 0-1,1 1 0,2-1 1,1 1-1,0-2 1,0 1-1,1-1 0,-2 0 1,0 0-1,-1 0 0,-3 0 1,0 0-1,1 0 0,-1 0 1,2 1-1,0-1 0,1-1 0,3 0 1,-1-1-1,1-1 0,0 1 0,0 0 0,0-1 1,-2 1-1,0 0 0,-1-1 0,-1 1 0,1 0 1,-1 0-1,-1-1 0,-2 1 0,2 0 0,-4-1 0,0 2 0,0-1 1,-1 0 0,-1-1-1,0 2 1,0-1-1,1 0 0,2-2 1,2 2-1,0 0 0,2 0 0,4 1 1,1-1-2,3 1 2,1 0-1,0 0 0,0 0 0,-4 0 0,0-1 0,-2 1 0,-4 0 1,-3-1-1,-1 1 0,-3 0 0,0-1 0,0 0 0,2 1 0,0-1 0,-1 0 1,3-1-1,1 0 0,1 0 0,0 1 0,-1-1 0,-1 1 0,-2 0 0,-1 1 0,-4-2 0,-2 2 0,-7-2 0,0 1 1,-5 0-1,0 0 0,-10 1 0,13-1 0,-13 1 0,0 0 1,12-2-1,-12 2 0,0 0 0,10-1 0,-10 1 1,0 0-1,0 0 0,0 0 0,0 0 1,0 0-1,0 0 0,0 0 0,0 0 1,0 0-1,0 0 0,0 0 0,0 0 0,0 0 0,0 0 0,0 0-1,0 0 0,0 0-1,0 0-1,0 0-3,0 0-4,0 0-7,0 0-8,-17-12-4,2 2 1,-3-8 1</inkml:trace>
  <inkml:trace contextRef="#ctx0" brushRef="#br0" timeOffset="213978">10561 97 5,'0'0'4,"2"11"-1,-2-11 0,10 3-1,-10-3 1,17 2-1,-7-1 1,5-1 1,0 1-1,5 0 1,2 2-1,1-1 0,5 3 0,4 0 0,4 0 0,2 0-1,4 1 1,6-1-1,1 2 0,5-2 0,1 1 1,2-2-1,1 4 0,1-4 0,0 0 0,0-1-1,2 1 2,1-3-1,4 0 0,1-1-1,1 1 2,2 1-2,1 1 0,-1 2 0,-1 0 0,1 1 0,-2-1 0,1 0 1,2 2 1,1-3-1,1 1 1,4-2-1,2 1 0,3-2 0,1 3 0,4-4-2,2 2 1,5-2 0,1-1-1,0 0 1,3-2 0,-1 1 0,1-2 0,-1 2 1,-1-3-1,-2 2 0,1 1 1,1 1-1,-1 0 0,1 0 0,-3 1 0,1 1-1,0 2 1,0-3 0,-1 4 0,-1 0 0,-2 1 0,-2-1 1,-2-1-1,-1 1 0,-3-3 1,-4 5-1,-3-6 0,0 2 0,-2 1 0,-4-1-1,1 2 1,-5-3-1,-2-2 1,-4-1-1,-3 1 1,-6-8-1,-3 4 1,-7-3-1,-6 1 1,-2 0-1,-2 6 0,0-7 0,1 7 0,0 0 0,1 0 0,1 0 0,-2 0 0,0 0 1,-6 0-1,-4 0 1,-5-1-1,-5 1 1,-11 0-1,13-1 0,-13 1 0,0 0-1,0 0-2,9 3-7,-9-3-7,0 0-10,0 0-3,-17-6 2,5-3-1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7T18:13:57.905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0 1 6,'0'0'6,"0"0"-1,0 0 0,0 0-1,0 0-1,0 0 1,0 0 0,0 0 2,46 7-1,-46-7 0,0 0-1,58 15 0,-58-15 1,51 10-1,-51-10 0,65 6 1,-65-6-1,66 3 1,-66-3-1,74-1 1,-74 1-1,76 0 0,-76 0 0,75 3 0,-75-3-1,86 4 0,-41-1-1,4 1 1,4-2-2,-2 1 1,7 0-1,-3 0 0,7-1 0,-7 0 1,4 0 0,0 0 0,-6-1 0,8 0-1,1-2 1,2 1-1,-1 0 0,1 0 0,4-3-1,0 2 0,7-3 1,-7 0 0,1-1 1,1 0-1,0-1 0,0 2 0,-6 1 0,2 2 0,-1 1 0,4 1-1,-2 1 1,0 0-1,0 1 0,0-1 0,-3 1 0,-2-1 0,-3 0 0,-2 1 0,-3-2 0,2 3 0,0 0 1,2 2-1,2 0 1,4 0-1,1 0 0,2 2 0,2-1 0,3-1 0,-1-1 0,1 1 0,1-3 0,-2 1 1,1 0-1,-1 0 0,-3 1 0,-5-1 0,-5 0 0,-5 1 0,-9-1 0,-3-1 0,-10 0 1,-6-2-1,-4-1 1,-5 0-1,-4-1 0,-2 0 1,0-2-1,-1 2 0,2 0 0,0 0 1,0 0-1,-1-1 0,1 1 0,-2 0 0,-9 1 0,12-2 0,-12 2-3,0 0-1,0 0-9,-22 10-16,-6-4-1,-10-7-1,-10-7 1</inkml:trace>
  <inkml:trace contextRef="#ctx0" brushRef="#br0" timeOffset="140302">5173 0 5,'0'0'4,"0"0"0,0 0-1,0 0 0,0 0 0,0 0-1,0 0 2,12 11 0,-12-11 0,11 3 1,-11-3 0,14 4 0,-5-2 0,1 0-1,-1 0-1,1 2-1,0-2 0,0 1 1,0-1 0,1 0 0,0-1 0,1 0 0,3-1 1,-2 1-2,5-1 0,1 2-1,1-1 0,2 1 0,0 0 0,2 0 1,-1-2-1,4 2 1,-2-2-1,0 0 1,2-2-1,2 1 1,2 0-1,1 1-1,2 0 1,3 0 0,2 1-1,2 0 1,3 1 0,3 1 0,-1-1 0,3 2 1,-1-1-1,4 2 0,-1 1 0,2-1 0,-1-1 0,0 0 0,-1 0-1,0 0 1,-1 0 0,-2-1-1,3 0 1,-2 0-1,-1 0 1,2 1 0,-1-1-1,0 2 1,0-2-1,-3 1 1,-1 0 0,-2 0 0,-3-1-1,0 1 1,-3-1-1,-2 1 1,-1 0-1,0-1 0,-1 1 1,-1 0-1,0-1 0,2 0 1,0-1-1,1 1 0,2-1 1,1 0-1,0-1 1,0 1-1,1-1 0,-2 1 1,1-1-1,-3 0 0,-2 0 1,0 0-1,0 0 0,0 0 1,2 0-1,0 0 0,1-1 0,3 0 1,-1-1-1,1 0 0,0 0 0,0 0 0,0-1 1,-2 1-1,0 0 0,-1-2 0,-1 2 0,1 0 1,-1 0-1,-1 0 0,-2 0 0,1 0 0,-3-1 0,0 2 0,0-1 1,-1 0 0,-1-1-1,0 1 1,0 0-1,1 0 0,2-1 1,2 1-1,0 0 0,2-1 0,4 2 1,1-1-2,3 1 2,1 0-1,0 0 0,0 0 0,-4 0 0,-1-1 0,-1 1 0,-4 0 1,-3-1-1,-1 1 0,-3 0 0,0-1 0,0 0 0,2 1 0,0-1 0,-1 0 1,3 0-1,1-1 0,1 0 0,0 1 0,-1-1 0,-1 1 0,-2 0 0,-1 0 0,-4-1 0,-2 2 0,-7-1 0,0-1 1,-5 1-1,-1 0 0,-9 1 0,13-1 0,-13 1 0,0 0 1,12-2-1,-12 2 0,0 0 0,10-1 0,-10 1 1,0 0-1,0 0 0,0 0 0,0 0 1,0 0-1,0 0 0,0 0 0,0 0 1,0 0-1,0 0 0,0 0 0,0 0 0,0 0 0,0 0 0,0 0-1,0 0 0,0 0-1,0 0-1,0 0-3,0 0-4,0 0-7,0 0-8,-17-11-4,2 0 1,-2-7 1</inkml:trace>
  <inkml:trace contextRef="#ctx0" brushRef="#br0" timeOffset="213978">10545 98 5,'0'0'4,"2"10"-1,-2-10 0,10 3-1,-10-3 1,17 2-1,-7-1 1,5-1 1,0 1-1,5 0 1,2 1-1,1 2 0,5 1 0,4-1 0,4 1 0,2 0-1,4 2 1,6-2-1,1 1 0,5-1 0,1 1 1,2-1-1,1 2 0,0-3 0,1 1 0,0-2-1,2 0 2,1-2-1,4 0 0,1 0-1,1 0 2,2 1-2,1 1 0,-1 2 0,-2 0 0,2 0 0,-2 1 0,1-1 1,2 2 1,1-3-1,1 0 1,4-1-1,2 2 0,2-2 0,2 1 0,4-3-2,2 2 1,5-2 0,1-1-1,0 0 1,2-2 0,0 1 0,1-2 0,-1 2 1,-1-2-1,-2 0 0,1 2 1,1 0-1,-2 1 0,2 0 0,-3 2 0,1 1-1,1 0 1,-2-2 0,0 4 0,-2 0 0,-1 0 0,-2 2 1,-2-4-1,-1 2 0,-3-3 1,-4 4-1,-3-5 0,-1 3 0,-1 1 0,-4-3-1,1 3 1,-5-3-1,-2-2 1,-4-1-1,-3 1 1,-6-7-1,-3 2 1,-7-3-1,-6 3 1,-3-1-1,-1 6 0,0-6 0,1 6 0,0 0 0,1 0 0,1 0 0,-2 0 0,0 0 1,-6-2-1,-4 2 1,-5-1-1,-5 1 1,-11 0-1,13-1 0,-13 1 0,0 0-1,0 0-2,9 5-7,-9-5-7,0 0-10,0 0-3,-17-8 2,5 0-1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5T19:13:36.888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1698 2491 24,'0'0'22,"-2"10"1,2-10-7,0 0-9,0 0-3,0 0-1,0 0 0,-8-10-2,4 1 1,-4-8-1,-2-4 1,-6-9-1,-5-8 0,-8-12 0,-3-8-1,-8-12 0,-4-10 1,-7-10-1,-2-7 0,-5-6 0,-2-2 0,-4-3 1,-2 0-1,-1 5 0,2 5 1,2 7-1,6 7 1,4 6 0,4 6-1,6 7 1,9 8-1,5 5 1,4 7-1,5 4-1,2 6 0,3 7-2,3 2-3,7 9-3,-3 1-4,2 4-9,6 12-2,0 0 1</inkml:trace>
  <inkml:trace contextRef="#ctx0" brushRef="#br0" timeOffset="621">-1 1086 4,'0'-17'7,"6"-3"-3,7-5-1,0-9 1,5-2 0,-1-6 2,4-2 1,-1-6 1,-1-6-1,3-4 1,0-1-2,1 0-1,3-2-2,1 3 1,1 1-1,0-1 1,-1 8-1,0 1-1,-2 7 1,-3 2-1,-3 5 1,-4 4-1,-1 5 0,-4 8-1,-1 3-1,-1 6 0,-8 11 0,15-3 0,-4 11 0,6 5-1,2 8 2,7 6-1,8 8 0,7 6 1,8 7 0,13 6-1,10 3 1,7 5-1,5 3 1,3-2-1,0 0 1,-5-4 0,-5-4 0,-13-6 0,-11-5-1,-11-6-4,-8 1-15,-9-9-6,-3-7 1,-10-17 0</inkml:trace>
  <inkml:trace contextRef="#ctx0" brushRef="#br0" timeOffset="1352">2559 2482 8,'-7'21'15,"-1"-11"-6,8-10-2,0 0 1,0 0 2,13-32-1,4-16 1,12-13 0,10-27-1,19-19-2,16-21-3,16-11-2,13-10-2,13-3 1,9 5-1,6 3 0,2 12 1,-6 14-1,-7 12 1,-12 11-1,-17 11 0,-15 13-1,-21 9-2,-19 11-5,-18 14-5,-15 11-11,-18 7 1,-9 14-1</inkml:trace>
  <inkml:trace contextRef="#ctx0" brushRef="#br0" timeOffset="1763">3590 475 5,'22'6'11,"4"-1"-6,9 1 0,8-5-1,14-4 2,9-5 0,7-9 2,9-3 0,1-6 1,2 2 0,-6-4 2,-4 7-2,-14-1-2,-9 9-2,-14 4 0,-7 6-2,-11 3 0,-6 5-1,-14-5 0,14 20 0,-12-6 0,2 6 0,-3 4 0,2 7 0,1 9 0,1 7 1,0 7-2,3 8 1,-2 9-1,-1 7 0,-3 2 0,1 0-1,-3-3 1,0-4-1,-1-9 0,-1-6 1,-1-9-1,2-11-1,4-4-7,-4-9-16,-1-9-4,2-16-2,-16-9 1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in"/>
          <inkml:channel name="Y" type="integer" max="32767" units="in"/>
          <inkml:channel name="F" type="integer" max="32767" units="dev"/>
        </inkml:traceFormat>
        <inkml:channelProperties>
          <inkml:channelProperty channel="X" name="resolution" value="3971.75757" units="1/in"/>
          <inkml:channelProperty channel="Y" name="resolution" value="5295.24854" units="1/in"/>
          <inkml:channelProperty channel="F" name="resolution" value="0" units="1/dev"/>
        </inkml:channelProperties>
      </inkml:inkSource>
      <inkml:timestamp xml:id="ts0" timeString="2014-03-19T00:55:29.048"/>
    </inkml:context>
    <inkml:brush xml:id="br0">
      <inkml:brushProperty name="width" value="0.05292" units="cm"/>
      <inkml:brushProperty name="height" value="0.05292" units="cm"/>
      <inkml:brushProperty name="color" value="#00B0F0"/>
    </inkml:brush>
  </inkml:definitions>
  <inkml:trace contextRef="#ctx0" brushRef="#br0">2186 5293 3096,'0'0'3225,"0"0"0,0 0-2064,0 0-1419,0 0 258,3 12 387,-3-12 129,0 0 258,0 0 129,0 0 129,0 0-258,0 0 258,0 0 0,0 0-387,0 0-129,0 0-129,0 0-258,0 0 0,0 0 0,0 0-129,0 0 129,0 0 0,0 0-129,3-8 0,-3 8 129,0 0-129,0 0 0,0 0 0,2-11 129,-2 11-129,0 0 0,0 0 0,0 0 0,0 0 0,0 0 0,0 0 0,0 0 0,0 0 129,0 6-129,0-6 129,0 22 0,0-2 0,-2 1 129,-1 9-258,-2 5 129,-1 0 0,-3 6-129,2 0 0,-4-1 129,2 0-258,2-2 129,-3-6 0,3-2 0,4-4-129,1-3 129,1-5 0,1 0-129,0-7 129,0-11-129,0 17 129,0-17-258,0 0 0,0 0-129,0 0-129,6-7-516,-6-13 0,5 3-258,-5-11 129,6 0 0,-6-7 0,7 0 258,-4-3 258,2 2 387,1 0 129,2 2 129,-1 5 129,1 4-129,1 4 129,-2 1 0,1 6 0,-1 2 258,-7 12 0,9-20 0,-9 20 387,8-12 0,-8 12 0,0 0 0,0 0 129,0 0-258,0 0 0,2 10-258,0 2 0,-2 3-129,6 6-129,2 1 129,6 2-258,1 3 387,6 2-387,3 0 0,2 0 0,0 0 0,1-1 0,-3 0 0,0-5 129,-5-3-129,0-1 0,-2-6 129,-4-1 0,-13-12 0,17 9 0,-17-9 129,11-8-129,-10-4 0,2-6 129,-3-5-129,0-5 0,0-4 0,0-4 0,-3 0 0,1-1 0,-1 1-129,1 5 129,1 0-129,0 4 0,1 3-129,0 2-129,1 7-129,0-2-387,-1 17-774,7-16-1677,-7 16-1032,0 0-387,16-15 387</inkml:trace>
  <inkml:trace contextRef="#ctx0" brushRef="#br0" timeOffset="729.0417">2807 5378 4773,'3'38'4257,"-3"-18"-387,0 11-516,0 3-3483,0 5 0,-2 2-129,-1 4 129,-3-3 0,-2 2 129,2-6 129,0-1 0,3-8 129,1-4-129,2-7 0,0-6-258,0-12 0,0 0-387,7-6-387,3-9 129,-10-10-258,5 0 0,-5-8 0,0-3 258,0 0 0,-7-4 516,-1 2 258,0-3 258,2 5-129,-3 0 129,4 4 258,0 1-258,4 2 258,1 4-129,0 6 258,4 0-258,4 4 258,1-2 0,3 7 129,1-2-258,4 5 129,1-1-258,2 6 0,0-2 0,3 4-129,-1 2-129,0 7 0,0-1-129,-1 4 129,-2 0 0,0 2 129,-5 1 0,-1 0 0,-5-1 387,0 1-387,-8-2 129,0 4-129,-3-4 129,-6 3-258,-9-5 0,0 3 0,-7-4 0,1 2 0,-3-5-129,0-1 0,0-1 0,6-3-258,2 1-258,-1-3-774,20 0-2322,0 0-774,0 0-387,0 0 258</inkml:trace>
  <inkml:trace contextRef="#ctx0" brushRef="#br0" timeOffset="1512.0865">3358 5651 1419,'13'7'3225,"-13"-7"-258,11-3-1548,-11 3-1290,15-1 129,-15 1 387,20 0 0,-4 0 129,-5 0 129,9 0 129,-6 0 0,10 1-129,-6-1-387,9 3 129,-1-2-387,4 3 0,-5-4-129,2 3 129,0-1-129,-2 0 129,-7-2-129,1 0 0,-8 0 0,-11 0 129,20 0-129,-20 0-129,0 0 0,0 0-387,0 0 0,0 0-645,0 0-1161,0 0-1677,-8-4-516,8 4 0</inkml:trace>
  <inkml:trace contextRef="#ctx0" brushRef="#br0" timeOffset="2140.1223">3783 5503 1677,'0'0'3096,"13"6"258,-13-6-2451,0 0-387,15 7 129,-15-7 0,17 5 0,-17-5 0,22 9 0,-22-9-129,25 15 0,-9-7-258,3 3-129,-1-1 0,-1 4 0,3-2 0,1 3-129,-3-1 0,1 0 129,-3 2-129,-2-4 0,-2 2 0,0 1 129,-7-3 258,1 2 0,-6-14-129,0 24 0,0-13 258,-7 2-258,-6-3 129,1 5-258,-4-1 0,-3-2 0,-3 4 0,2 0 0,-3-3 0,0-1-129,4-1 0,0-1 0,3 0-387,1-9-387,15-1-2064,0 0-1290,0 0-258,0 0-129</inkml:trace>
  <inkml:trace contextRef="#ctx0" brushRef="#br0" timeOffset="3240.1853">4879 5380 2193,'0'0'3612,"11"4"0,-11-4-903,0 15-2580,3-5-129,0 5 258,1 2 129,-1-1 129,0 6 129,-3-2 0,1 9 129,-1-4-129,0 7 0,-2-5-129,0 0-258,-2 0-129,1-5-129,-1-3 0,2-5-129,2-14-129,-4 10 0,4-10 0,0-10 0,1-4-129,2-8 129,0-2 0,0-6 0,0 1 0,-2-2-129,5 3 0,-3 1 129,1 6 0,-1 0 0,1 7 0,0 2 258,-4 12-129,3-12 129,-3 12 129,0 0 0,0 0 0,16 17-129,-9-3 258,3 9-129,5 0 0,2 2 0,-4 3 0,4 3 0,0-3 0,3 0 0,-2-4 0,1-1 129,1-3-129,0-4 129,-2-9-129,-1 0 129,0-7 129,-1 0 0,-6-12 0,1-2 0,-6-11 0,1 1-129,-5-8 258,-1 1-387,0-7 129,-3 2-129,-5-1-129,2 3 129,-3 3-129,2 2 129,0 5-258,0 4 129,5 6-258,-3 3-129,5 11-258,0-11-387,0 11-1032,11 0-2064,-11 0-258,18 0-129</inkml:trace>
  <inkml:trace contextRef="#ctx0" brushRef="#br0" timeOffset="3569.2041">5641 5395 5031,'0'59'4128,"0"-18"-258,-6 2-1548,1 3-2451,3 1 129,-2 0-129,1-1 129,0-4 129,0-6 0,2-7-129,1-6 129,0-5-129,0-18-258,0 0-1161,8 6-2451,-5-18-258,6-5 129</inkml:trace>
  <inkml:trace contextRef="#ctx0" brushRef="#br0" timeOffset="4012.2295">5557 5426 258,'-5'-17'3612,"5"17"-129,5-17-1677,0 4-903,10 4-129,-1-6-258,6 4 258,0-4-129,4 6-129,-3-1 0,4 4 0,-3-1-258,1 6 0,-5 1 129,1 1-258,-2 6 0,0 6 129,-4 2-129,0 4 129,-6 1 258,2 4-129,-4-3 129,-1 4-258,-4-5 516,0 4-516,0-10 387,-3 7-258,-9-8 129,5 3-258,-7-5 129,0 2-129,-7-5 0,2-1 129,-6-2-387,1-1 129,-1-1-129,3-3-129,-2 0-258,0 0-129,12 0-774,-10 0-2838,11 0-516,11 0-387,-15-11 0</inkml:trace>
  <inkml:trace contextRef="#ctx0" brushRef="#br0" timeOffset="6324.3617">6532 5565 2709,'0'0'2451,"0"0"-1806,0 0 387,0 0-129,0 0 258,0 0 0,0 0 129,0 0-129,0 0 258,0 0-516,14-8-129,-14 8-387,22-1 129,-9 1-258,5 0-129,-1 0 0,3 3 0,3 0-129,1 6 0,-2-1 0,0 4 0,2 3 0,-2 3 0,-4 2-129,-2-1 129,-1 5 0,-3-2 0,-4 2-129,-3-3 129,-5 2 0,0-5-129,-4-2 129,-5 1 0,-6-3 0,-2-3-129,-1-2 129,-5-2 0,0-4 0,-1-1 0,0-2 0,0-2 0,2-6 0,2-3 129,2-4-129,2 1 0,4-2 0,4-1 0,4 0 0,3 0 0,1 1 0,7 1 0,4 5 129,8 1-129,-1 2 0,4 4-129,5 3 129,0 0-129,4 7-387,-3 0 0,8 6-645,-11-8-1032,4 0-1806,-1 6-258,-12-7 259</inkml:trace>
  <inkml:trace contextRef="#ctx0" brushRef="#br0" timeOffset="7656.4377">7066 5554 774,'0'0'1161,"0"0"258,10-1 129,-10 1 258,0 0-129,0 0 129,0 0-516,0 0-258,0 0-258,0 0 0,0 0-387,0 0 0,0 0 129,0 0-258,12 0 0,-12 0 0,0 0 129,0 0-258,12 6 129,-12-6 0,0 0 0,10 15-129,-10-15 129,8 22 0,-4-6-129,-1 1 129,2 4-129,-3 2 0,3 1 0,-2 0-129,2-2 0,-2 0 129,2-5-129,0-4 0,-5-13 129,11 14 0,-11-14-129,11 0 129,-11 0 0,17-15-129,-8-1 129,3-3-129,1-2 129,1-5-129,0 1 0,2-1 129,1 2-129,-2 1 129,0 3-129,-3 3 129,3 4-129,-2 3 0,1 3 0,-2 3 0,-2 3 0,4 1 0,-2 5 129,-1 7-129,1 3 129,-2 4 0,1 5 0,-1 0 0,-2 3 0,1-3 0,0 2 0,-3-3-129,-3-3-129,3-2-258,-6-18-129,11 21-516,-11-21-774,12 4-1032,-12-4-1290,8-5-645,-8 5 129</inkml:trace>
  <inkml:trace contextRef="#ctx0" brushRef="#br0" timeOffset="8188.4683">7680 5825 2451,'-20'5'3612,"20"-5"-129,0 0-258,-5-11-3483,0-1-387,5 12 129,0-25 258,0 10 258,0-2 258,3-4 387,6 5 258,-1-5-258,9 4 129,-4 0 0,8 3-516,3-1 0,-3 6-258,1 2 129,1 1-129,-2 5 0,-2 1 129,0 0-129,-2 8 0,-3 3 129,-4 3 0,0 3-129,-1 0 387,-7 2-258,1 2 129,-3-1 0,0 1 129,-9-3-129,0 1 0,-4-3 129,-1 0-129,-5-4-129,-1-2 0,-2-3-129,0-6 0,-1-1-258,-1-3-258,9-2-516,-11-12-774,14 2-1419,4-2-1161,-6-8-258</inkml:trace>
  <inkml:trace contextRef="#ctx0" brushRef="#br0" timeOffset="8708.498">7883 5247 2193,'-7'-17'2451,"7"17"-2193,0-16-258,0 16 387,-1-12 387,1 12 516,0 0-129,-4-15 387,4 15 129,0 0-258,0 0-129,7 7-387,0 5-258,-3 0 0,5 8-258,-4 1 0,3 6 0,-1 4 0,4 10-129,-5 0 129,0 6-258,-2 2 258,1 5-258,-4-3 129,3 4-258,-4-6 129,0-4 0,0-5-129,0-4 0,1-8-129,0-7 0,4-4-387,-5-17-903,14 5-2193,-14-5-1032,19-14 0,-9-4-129</inkml:trace>
  <inkml:trace contextRef="#ctx0" brushRef="#br0" timeOffset="9803.5607">8923 5432 516,'21'-20'3741,"-16"5"258,11 13-387,-16 2-2193,15-7-1419,-15 7 0,19 2 129,-13 12 0,0-1 387,-3 14-129,-3-1 387,0 15-258,-3 1 258,-1 10-387,-8-1 0,2 2-129,-2-3-129,0-2-129,0-8-129,-3-9 0,5-9-258,-2-14-387,12-8 129,-15-6-258,14-12 129,-7-14-258,8-1 258,-3-9 0,3-1 387,-2 1 129,1-1 0,1 4 258,-2 3 258,2 5-258,0 4 129,2 5 0,1 5 129,2 1 258,1 5-129,-6 11 258,9-12 0,-9 12 129,0 0-129,18 15 0,-17-5-129,8 9 129,-3 1-258,4 9-258,1 0 129,2 4-258,4 1 0,0 2 129,5-3-129,2 0 129,2-5-129,-2-6 129,2-2-129,0-8 129,0-5-129,-2-6 129,-1-2-129,1-13 129,-2-6 129,-1-2-258,-4-7 258,1-5-129,-5-4 129,-2-1 0,-3-2 0,-1 2 0,-5-4-129,0 5 129,-1 3-258,1 4 129,0 6-258,-1 1-129,5 12-516,-6-5-645,9 15-1290,-9 2-1935,12-5 129,-12 5-258</inkml:trace>
  <inkml:trace contextRef="#ctx0" brushRef="#br0" timeOffset="10137.5798">9905 5379 3483,'0'70'4128,"-1"-37"-387,1 13-258,-2-3-3741,1 3 129,-1-2 0,2-1 129,0-5 0,0-3 0,0-6 129,0-7 0,0-5-129,3-3-258,-3-14-258,0 0-1419,6 11-1677,-6-22-516,1 0 129</inkml:trace>
  <inkml:trace contextRef="#ctx0" brushRef="#br0" timeOffset="10643.6088">9708 5334 4257,'0'0'4386,"0"0"-645,8-5 129,6-2-3999,2 0 0,9 1 129,2-1 0,2-2 258,7 4 129,0-3 0,3 4 0,-3-1 0,4 5-129,-4 0 129,3 5-258,-6 3 0,-1 3-129,-6-1 0,2 5 0,-10 1 129,2 1-129,-7 0 129,-1 4 0,-3-3 0,-3 2 0,-6 0 129,0 1 0,-2-6 0,-8 4 129,-5-5 0,-1 0-129,-9-3 129,1 3 0,-8-5-129,0 1 0,-1 0-258,-2-2 0,-1 3-258,-8-3-645,10 11-1935,-9-5-1677,-8-1-516,-3-4-258</inkml:trace>
  <inkml:trace contextRef="#ctx0" brushRef="#br0" timeOffset="11935.6827">2027 6766 129,'-14'20'2580,"1"-13"-645,8 5-1032,0 4 0,1 0 258,1 6-129,-4 2 387,6 10-129,-6-1 129,5 11-129,-7 2-258,6 9-258,-5-1-129,1 4-387,1-4-129,-1-4-129,-1-4-258,2-12-387,5-4-1290,1-9-1935,0-21-387,0 0 258</inkml:trace>
  <inkml:trace contextRef="#ctx0" brushRef="#br0" timeOffset="12363.7071">1977 6936 3999,'17'43'4386,"0"-16"-516,-4-6-129,7 4-3483,4 4 0,3 2-516,0 1 258,2-3-129,-2-3 258,-4-4 129,3 0 129,-3-9 0,-2-2 0,-3-11 0,3 0 129,-4-7-258,3-9 0,-4-7-129,3-6-129,-5-5 0,2-4 129,-6-4-129,-2-1 0,-1 0 0,-2 1 129,-4 3-129,-1 6 0,0 4-129,0 4 0,0 10-129,0 4-516,0 11-387,0 0-1806,0 0-1161,-1 14-516,1-2 387</inkml:trace>
  <inkml:trace contextRef="#ctx0" brushRef="#br0" timeOffset="12963.7415">2648 7186 2709,'15'64'3999,"-5"-27"-258,-8-11-129,3 1-3354,3 3-387,-2-4 0,0-7 0,-1-2 129,-3-5 0,-2-12 129,0 0 0,0 0 0,4-15 0,-2-6 0,-1-7 0,3-7-129,-1-6-129,2-3 129,1-2 0,2-3 0,1-1 0,3 1 0,3 3 0,4 1 129,1 6 0,4 3 129,1 6 0,3 4-129,1 7 0,0 6 129,2 4-129,-4 9 0,-3 0 0,2 4-129,-2 6 0,-6 5 0,-2 2 258,-7 4-129,-1 1 129,-8 0 129,0 2 0,-3-4 129,-8 4 0,-5-4-129,-3 0-129,-6-8 129,1 3-258,-2-7 0,-1-1-129,0-5 0,0-2 0,1 0-129,1-5-129,9 3-516,-5-6-2064,7 2-1419,14 6-258,-15-11-258</inkml:trace>
  <inkml:trace contextRef="#ctx0" brushRef="#br0" timeOffset="13356.7639">3494 7224 2451,'29'0'3999,"-29"0"-258,29-3-129,-17-4-2838,9 3-1032,-2-2 258,8 0 129,1 0 0,0-4 387,4 6 0,-2-8 129,6 9 0,-4-6-129,4 7-258,-6-1-129,1 0-129,-4 3-387,-6 0-129,1 3-903,-12-3-1032,-10 0-1677,22 0-129,-22 0-129</inkml:trace>
  <inkml:trace contextRef="#ctx0" brushRef="#br0" timeOffset="13879.7939">3801 6933 3225,'12'12'4128,"22"3"-258,-17-12-258,9 2-3225,4 2-516,3 0 129,0 2 0,4-4 258,1 5 0,-5-5 129,6 4 129,-7-5-129,3 6 0,-6-5-129,3 5 0,-6-5-258,-3 4 0,-2-2 0,-3 1 0,-4 0 0,-14-8 0,17 18 0,-13-7 0,-4 1 0,-1 3 129,-7 1-129,-5 1 129,-4 0-129,-3 2 129,-4 2 129,-4 0 0,-5 3-129,-3 1 129,-2 0 0,-2 2-129,0 0 0,0 2 129,1-2-258,5-3 0,6-1-129,1-7-387,13 4-1032,-6-11-2193,20-9-774,0 0-129,0 0 0</inkml:trace>
  <inkml:trace contextRef="#ctx0" brushRef="#br0" timeOffset="35832.0495">5028 6746 774,'-5'28'1032,"5"-14"129,0 1-258,3-1-129,3 3 129,-3-2-129,7 4 258,-2 1-258,5 4 0,0 2-129,1 3-129,2 1-129,1 4 0,0-3-129,-1 2 0,-1-3 258,-2 3-258,-4-5 387,-2 0-258,-6-6 387,2 3-258,-5-5 258,-4 2-258,-9-5 0,2 1 0,-9-5 0,0 2-129,-8-4-129,1-2 0,-5 1 0,4-6-129,-2-2-129,4-2 0,4-7-387,1-10-258,8-1-258,-3-11-903,13 1-774,-3-2-1548,2-10-387</inkml:trace>
  <inkml:trace contextRef="#ctx0" brushRef="#br0" timeOffset="36184.0695">4886 6871 645,'0'0'4128,"0"0"0,0-12-129,0 12-2709,0 0-387,-2-10-258,2 10-258,8-15 129,5 9-129,2-7 0,9 2-129,2-3 129,4 1-258,5-1 129,4 0-129,1 0-129,1 0 0,0 2 0,-1-3 0,0 3 0,-2 0 0,-2 2-129,-6 3 129,-1 6-516,-10-5-645,4 6-2580,-10 4-645,-13-4-129,4 15 388</inkml:trace>
  <inkml:trace contextRef="#ctx0" brushRef="#br0" timeOffset="36800.1048">5676 6738 2709,'0'0'3096,"0"0"-1935,0 0-516,0 0 0,-8 9 0,8-9-129,0 17 258,0-17 129,3 26 0,0-12-129,5 9-129,0-1 129,4 7-387,2 0 129,1 5-387,0 3 129,2 1-258,-3 3 129,0-2-129,-2-1 129,-2-2-129,-2-2 129,-3 0 0,0-4-129,-4-3 129,-1-6 0,0 1-129,-7-8 258,-1 0-129,-3-8-129,-4-1 129,-3-5-129,0 0 0,-5-7 0,1-3 0,-5-5-129,1-3 0,1-2-387,0-2-129,5 2-516,-5-6-1677,5-1-1161,10 7-129</inkml:trace>
  <inkml:trace contextRef="#ctx0" brushRef="#br0" timeOffset="37207.1279">5476 6846 1419,'-9'-14'3612,"9"14"0,0 0-1806,-8-19-774,8 19 0,0 0-129,0-10-129,0 10-129,0 0 129,12-15-129,2 15 0,1-7-258,6 5 0,4-3-129,5-1-129,3 0 258,6 1-258,-2-3-129,1 1 129,-2-2 0,-2 1-129,-4 3 0,-5 0 129,-6 1-129,-6 2 0,-13 2 0,16-1-129,-16 1-129,0 0-516,0 0-903,4 9-2580,-4-9-129,0 0-387</inkml:trace>
  <inkml:trace contextRef="#ctx0" brushRef="#br0" timeOffset="39672.2689">6752 6774 258,'13'0'2064,"-13"0"-516,0 0 129,0 0-387,-1 9 129,1-9-258,-4 20-129,-2-10-129,4 9 129,-5-2-129,4 12-129,-6 2-129,6 10 0,-7 3 0,4 5-129,-4 1-129,4 3-129,-1-4-258,2-5 0,4-8-129,0-12 0,1-8-129,0-16-516,20-4-774,-9-16-1290,1-13-1161,8 2-258</inkml:trace>
  <inkml:trace contextRef="#ctx0" brushRef="#br0" timeOffset="40128.295">6814 6824 129,'-20'22'3483,"20"-7"129,-2-1-1935,-3-2-645,5 5 129,0-2-129,4 5-129,-1-2 0,10 7-258,-4-5 129,9 9-387,-3-3 0,6 3-258,2-1 129,0 0-258,2-2 0,-1-2 129,1-4-258,0-3 258,-5-3-129,0-7 0,-4-4 129,0-3 0,-5-7 0,3-7-129,-4-8 258,-2-3-129,-1-10 0,-1-2 129,-5-9-258,-1 0 129,0-5-129,0 2 129,-4 2-129,1 2 0,-1 7-129,2 4 129,2 12-258,-1 2-258,1 20-645,0-13-903,0 13-2322,7 8-129,-7-8 258</inkml:trace>
  <inkml:trace contextRef="#ctx0" brushRef="#br0" timeOffset="40461.3142">7409 6849 1,'0'0'3482,"5"12"388,-1 9-387,-4-3-3225,0 9 0,1 6 258,-1 3 0,3 7 129,-2 0 129,3 4-129,-3-8 0,5 2-129,-3-9-129,3-3-129,-1-8-258,-2-6-258,5-3-387,-8-12-1161,9-7-2193,-9 7-387,7-25 258</inkml:trace>
  <inkml:trace contextRef="#ctx0" brushRef="#br0" timeOffset="40859.337">7391 6761 1548,'19'-24'3999,"0"16"0,-6-3-1548,2-1-1419,8 8-129,1-4-387,0 7-129,1-1 129,4 3-258,-5 3 0,0 8 0,-1 0-129,-2 6 129,-1 1 0,-5 4-129,-3 1 0,0 1 129,-7 0 0,0 2 129,-5-1 129,-5-1 0,-10-4 0,5 5 0,-12-6 0,1 2-129,-5-5 0,0-1-258,-3-2 0,-2-1-258,3 1-387,-7-10-1161,4 7-2838,-4 1-129,-3-2-516,-2-1 259</inkml:trace>
  <inkml:trace contextRef="#ctx0" brushRef="#br0" timeOffset="41769.389">1821 8407 129,'0'29'3096,"-1"-16"0,1 13-1161,0 3-1032,0 2-129,0 8 129,0-1 129,0 7 0,-5-4 0,2 4-129,-8-3 0,7 1 0,-8-4-516,4-3-129,3-4-387,-1-9-516,6-3-645,0-20-1677,0 0-903,0 0-258,7-24 129</inkml:trace>
  <inkml:trace contextRef="#ctx0" brushRef="#br0" timeOffset="42136.41">1801 8557 2580,'37'6'3483,"-15"10"-129,-2 6-1290,-2 0-387,6 13-516,-4 0-258,5 7-258,-5-4 129,3 5 0,-5-7-258,4 1 129,-3-9-129,3-6-129,-2-14 0,4-6-129,0-7 0,3-15-129,-1-11 0,1-5-129,-2-10 0,-2-2 129,-4-8-258,-4 1 0,-7 1 0,-3 1 0,-2 7-129,-3 0 0,0 12-516,0 3-516,2 15-1032,-1 5-2064,-1 11 129,0 0-258</inkml:trace>
  <inkml:trace contextRef="#ctx0" brushRef="#br0" timeOffset="42767.4461">2599 8688 3870,'19'69'4386,"-12"-25"-387,-7-2-129,0 1-3096,0 6-258,0-3-129,-1-3-129,-2-7 129,3-7-258,-1-13 0,1-16 0,0 0-258,6-24-129,-2-8-129,1-10 0,0-4-129,-2-12-129,1 1 0,-4-7 129,0 6-129,0 0 258,0 7 0,-1 0 258,1 8-129,2 5 258,4 4 258,5 9-129,1 2 258,5 7 0,0 0 387,6 8-258,-4 0 129,4 6-129,0 0-129,-1 4 0,2 4-258,0 6 258,-1 0-387,1 4 129,-4 1-129,-1 2 129,-4 4-129,-4-3 258,-4 1 129,-4 4-258,-4-4 258,-7 3-129,-7-5 129,-1 3-129,-7-6 129,2 0-387,-5-4-129,2-5 0,2 0-387,0-7-516,11 5-2064,11-5-1032,-18 0-516,18 0-129</inkml:trace>
  <inkml:trace contextRef="#ctx0" brushRef="#br0" timeOffset="47935.7415">3434 8659 774,'0'0'3999,"-11"2"-129,11-2-129,-4 10-1935,4-10-1419,0 0 129,0 0-258,0 0 0,6 7 258,-6-7 129,16 0-129,-3 0 0,-13 0 129,28 0-129,-12-3-129,6 2-129,2-2-129,5 1-129,2 2 129,3-3-129,3 3 0,1 0-129,1 0 129,-2 0 0,-1 2-129,1 0 0,-6 2 0,-2-3-129,-2 5-645,-10-6-516,7 0-2451,-8 0-516,-4-7-129,0 2 517</inkml:trace>
  <inkml:trace contextRef="#ctx0" brushRef="#br0" timeOffset="48431.7699">3896 8422 1935,'47'14'2967,"-25"-14"-129,11 11-2580,1-4-258,2 2 0,4-1 258,-3 1 129,0-2 387,-4 0 0,2 3 129,-5-6 0,2 5-129,-8-1-258,-3 1 0,-1 0-258,-7 5 0,-7-2 129,-3 3 0,-5-3-129,-3 7 129,-11-7 129,1 7 0,-9-6-129,4 4-129,-5-3 0,0 2 0,1-2-129,2 0 258,-2-1-258,3-3-129,3 3 0,0-5-387,4 3-129,2-7-516,12-4-1806,-9 18-1419,9-18-129,0 0 0</inkml:trace>
  <inkml:trace contextRef="#ctx0" brushRef="#br0" timeOffset="48967.8008">5049 8339 2451,'11'6'3225,"-11"-6"-1161,-1 15-645,1-1-129,-4-2 129,4 12 0,-5-2-129,5 14 0,-8-5-129,7 10-387,-7-5-129,3 6-387,-1-4 0,0-4-258,2-5 0,-3-9-387,6 0-1032,1-20-1677,-14 0-1161,14 0-387,-5-24 258</inkml:trace>
  <inkml:trace contextRef="#ctx0" brushRef="#br0" timeOffset="49403.8255">4994 8322 1806,'14'17'3999,"-9"-7"387,2 11-516,-4 2-1935,3 3-1806,8 6 0,-1 3 129,4 3-258,0-1 0,3 0 0,0-3 129,3-1 0,-1-8 129,-1-4-129,-2-5 0,1-4 129,-5-7-129,5-5 0,-4-3-129,-2-7 0,0-7 129,-4-4 0,-3-6-129,1-4 129,-6-6 129,0-1 0,-2-5-129,0 1 0,0-2 0,0-1-129,0 1 0,3 5 0,2 7-129,2-1 0,4 11-516,-5-4-903,9 9-2709,-2 9 0,-13 8-387</inkml:trace>
  <inkml:trace contextRef="#ctx0" brushRef="#br0" timeOffset="50663.8978">6698 8557 129,'-5'-12'-128</inkml:trace>
  <inkml:trace contextRef="#ctx0" brushRef="#br0" timeOffset="60795.4773">5314 10790 645,'0'0'1548,"0"0"-129,0 0 258,0 0 0,0 0-258,0 0-387,0 0-258,0 0-129,0 6-387,0-6 0,0 11 129,0 1-129,-3-2-129,1 8 258,-1 4 0,-4 3 0,4 9 129,-7 2 0,1 9 0,-4 4 0,1 7 0,-2-5-258,4 2 258,-4-6-387,5-4 0,2-8-258,3-8-129,4-8-645,0-19-1161,0 0-1677,16 0-774,-9-22 387</inkml:trace>
  <inkml:trace contextRef="#ctx0" brushRef="#br0" timeOffset="61299.5061">5453 10781 645,'16'18'2451,"-3"2"-1935,1 0-129,2 2 258,4 6 258,-3-3 387,8 4 0,-2-3 0,5 5 129,-3-6-129,4 3-258,-4-6-258,3-3-387,-1-3-258,-1-3 0,-5-5-129,0-4 0,-3-4 129,-1-4 0,-6-9 129,1-2 0,-3-8 0,-1-1 0,-3-8 0,-1-3 129,-3-6-258,0 0 129,-1-2-258,0 1 129,-4-2-129,1 1 0,-3 4 0,2 6-129,1 6 129,-3 2-645,6 11-774,0 14-2580,-1-24-129,1 24-258</inkml:trace>
  <inkml:trace contextRef="#ctx0" brushRef="#br0" timeOffset="61661.5268">6191 10859 3225,'16'71'3741,"-4"-29"-258,-4-1-2580,-3-7-129,6 5 0,-8-9 129,6 1-129,-5-7 129,2-1-258,-3-7-129,4-4-387,-7-12-387,0 0-903,18 0-1677,-18 0-1161,10-33-387,-5 9 259</inkml:trace>
  <inkml:trace contextRef="#ctx0" brushRef="#br0" timeOffset="62063.5498">6220 10643 1032,'25'-25'3870,"-10"4"129,15 11-516,0-5-2838,4 2-516,5 2 0,1 5 0,3 0 0,-5 5 387,2 2 0,-7 2 129,2 9 0,-13-4 129,5 11-129,-12-3 0,-1 7-129,-9-1-129,-4 4 0,-2-2-129,-10 5 0,-10-1 0,-4 2 129,-11-4 129,0 3-258,-5-5 129,-3 1 0,1-5-129,0-2-387,3-6 129,-1-2-903,14 2-2193,-5-6-1419,4-4-387,0-2-258</inkml:trace>
  <inkml:trace contextRef="#ctx0" brushRef="#br0" timeOffset="69447.9721">5625 11847 1,'0'0'3998,"-7"0"130,7 0-258,-21 16-1935,5-11-1032,3 5-258,-7 1-129,0 4 0,-8-1 0,0 6 0,-10-2-129,4 7 258,-8-1-258,1 8 0,-8-3-129,1 5 0,-2 3-129,-3 3 129,-4-1-129,1 4 129,-5-1 0,1 3 0,-4-4 0,4 1-129,1-1 258,5-3-258,2-4 0,6-3-129,8-8 0,6-4 0,7-3-129,4-8-387,21-8-516,-21 7-1806,21-7-1677,0 0-258,-6-15-387</inkml:trace>
  <inkml:trace contextRef="#ctx0" brushRef="#br0" timeOffset="70055.0067">3774 13018 1419,'0'-11'3870,"0"11"0,0 0-129,0 0-2838,0 0-645,14-6-258,-14 6-129,17 8 129,-7 2 0,-2 4 129,3 5 129,-3 5 129,4 8 0,-3 3 0,3 8-258,-4 5 129,1 8-129,-3 2 0,0 3 258,-5-3-258,-1 0 129,-1-4 129,-5-4 129,-7-10 129,3-1-129,-6-14-129,2-1 0,-2-10-129,1-6-129,-3-8 0,2 0 0,-2-13-129,1-9-129,1-6 0,-1-7-129,3-2-516,-6-10-645,11 2-1161,-1-2-1806,-7-4-387,8 6 258</inkml:trace>
  <inkml:trace contextRef="#ctx0" brushRef="#br0" timeOffset="70321.0221">3568 12982 5160,'20'-2'4644,"-9"-9"-387,11-2-516,5 1-3354,8-3-387,7-2 0,7 3 0,0-3-258,5 6 0,-3-1-258,0 12-645,-9-1-1806,-5 1-1161,1 10-387,-12-1 258</inkml:trace>
  <inkml:trace contextRef="#ctx0" brushRef="#br0" timeOffset="70732.0456">4337 13170 2580,'28'46'4128,"-7"-16"-387,-12-8 0,0 7-3483,6 8 0,-2-2 387,2 7-129,-8-3 258,4 7 129,-11-9 0,3 1-129,-3-9-129,0 0-129,-6-7-258,1-8-129,5-14-129,-14 12-129,14-12 129,-23-5-129,8-6 0,-3-6-129,1-1-129,-5-14-903,6-3-2967,1 3-129,-5-12-516,10 6 258</inkml:trace>
  <inkml:trace contextRef="#ctx0" brushRef="#br0" timeOffset="71092.0661">4242 13046 4386,'1'12'4515,"-1"-12"-516,0 0 0,7-10-3741,-7 10-129,19-13-129,-8 7 129,3-1 0,-1 1 129,4-1 0,3 2 258,-1-2-258,7 4 0,-1-2-129,6 1 0,1 1-129,-2 1 0,1-1-129,-1 2 0,0 1 0,-7-1-387,2 1-903,-11 5-2838,-2-5-129,4 0-129</inkml:trace>
  <inkml:trace contextRef="#ctx0" brushRef="#br0" timeOffset="71635.0971">5846 11930 3225,'18'18'3999,"6"10"-387,-12-11-1161,9 5-2322,4 2 0,8 3 129,5 3 129,2-3 0,7 5 387,-2-4-258,9 7 258,-7-8-129,6 6-129,-5-4-129,3 1 129,-5-1-258,-4-2-129,-2-4 129,-5-1-258,-4-5 129,-3 0-129,-8-5-129,-7-5-645,5 3-2064,-7-3-1419,-11-7-258,0 0-129</inkml:trace>
  <inkml:trace contextRef="#ctx0" brushRef="#br0" timeOffset="72057.1214">6757 12847 2193,'6'-10'3612,"-6"10"387,5 10-774,-5 7-2451,0 2-387,0 11-129,-3 8 129,1 8 258,-6 3-129,4 9 129,-8-8-129,5 3 0,-2-9-258,1-3-258,-1-10-129,2-11-1161,4-8-1161,3-12-774,-6-7-903,6-5-258</inkml:trace>
  <inkml:trace contextRef="#ctx0" brushRef="#br0" timeOffset="72459.1444">6696 13112 774,'-3'-72'3999,"3"48"-129,-1 0-1032,0 4-903,1 7-645,1 1-645,7 1-516,-8 11-129,23-14 0,-8 9-129,1 0 129,3 5 0,0 1 129,2 9 0,1 6 0,0 4 129,4 5-129,0 5 258,2 2-129,0 2 129,4 2-129,-4-5 129,4 4-129,-5-9 258,3 0-129,-6-9 129,2-2-258,-7-10 129,2-5 0,-7-3-129,1-12 129,-7-10-258,-1-2 129,-7-8 129,3-3-258,-3-6-129,-3 0 129,-3 2-129,2 4-129,-3 5 129,0 2-129,4 14-387,-4-4-645,7 10-2838,0 11-516,0 0-387,0 0-129</inkml:trace>
  <inkml:trace contextRef="#ctx0" brushRef="#br0" timeOffset="72837.166">7476 12919 5676,'-6'17'4515,"-1"0"-516,7-17-129,-8 20-3870,7 0-129,1 4 258,0 7 258,0 5 129,4 8 0,-4-5 129,6 9-129,-5-7 0,6 0-129,-4-5-258,1-6-129,1-6-129,-3-14-387,-2-10-387,0 0-645,16 0-1290,-16-13-1032,0-11-1032,0 2 129</inkml:trace>
  <inkml:trace contextRef="#ctx0" brushRef="#br0" timeOffset="73243.1892">7470 12853 5676,'-2'-17'4773,"2"17"-516,4-22 0,2 5-3741,10 4-387,6 0-129,2 0 0,3-2 0,2 2 129,1 2 0,2 4 0,-3 4 0,0 3 0,0 0-129,-1 9 129,-4 3-129,2 4 129,-6 0 0,-1 4 0,-5-2 0,-2 3 129,-6-1 0,-3 3 258,-3-8-129,-3 7 0,-11-4 0,-1 2-129,-6-6 0,-2 2 0,-3-2-129,-2 0-129,1 0-387,-7-6-645,14 9-2838,-11-1-903,-2-3-258,3 3-516</inkml:trace>
  <inkml:trace contextRef="#ctx0" brushRef="#br0" timeOffset="73819.2221">6793 14026 774,'32'-25'2709,"-28"8"-258,14 8-903,-18 9-1032,12-14 516,-12 14 258,0 0 387,0 0 129,0 0 258,-7 14-129,-11-7-258,9 15-774,-11-5-129,2 12-387,-5 0 129,1 14-387,-6 3 129,1 8-129,-3 2 0,-2 2 258,2 1-387,0-5 258,1-3-258,6-10 0,4-7-129,3-13 0,7-1-387,9-20-129,-6 17-645,6-17-903,6-8-2322,7 1-387,0-11-129</inkml:trace>
  <inkml:trace contextRef="#ctx0" brushRef="#br0" timeOffset="74933.2859">5969 15106 5676,'-6'69'4386,"6"-26"-387,-9-2-903,1 0-2838,3 1 0,-2-4 0,4-3 0,-5-9 0,4-3-129,-2-6-129,6-17-774,-7 13-774,7-13-1548,-12-19-1161,12 3-387,-1-17 388</inkml:trace>
  <inkml:trace contextRef="#ctx0" brushRef="#br0" timeOffset="75279.3057">5969 15016 645,'13'-20'4128,"-13"20"129,8 8-258,-6 10-1806,0 1-1548,7 10 0,1 5-387,3 6 0,0-3 0,5 7 258,-1-6-129,3 2 258,-2-11-258,5 2 129,-4-12-258,3-3 129,-5-10-129,6-6-129,-5-4 0,1-10 0,-2-7 0,0-7 0,-5-8 0,0 0 0,-4-4 0,-2-2 129,-3 0-258,0 2 0,-1 5 0,-1 2-516,5 11-387,-6-6-1548,0 11-2064,0 17 0,9-16-645</inkml:trace>
  <inkml:trace contextRef="#ctx0" brushRef="#br0" timeOffset="75564.322">6587 15093 4773,'2'79'4128,"-2"-32"-258,-2-13-387,0 1-3483,2 4-129,0-7 0,5-3 258,-3-2-129,2-6 129,-4-5 258,3-5-516,-3-11-645,0 0-1161,0 0-903,15 2-1419,-15-15-129</inkml:trace>
  <inkml:trace contextRef="#ctx0" brushRef="#br0" timeOffset="75931.3428">6578 15023 1677,'4'-48'3096,"5"25"-387,2 4-774,2-3-258,5 7-387,1-6-129,5 9 0,-2-4-258,4 10-258,-3-3 129,4 7-258,-4 1 0,2 4 0,-5 4-129,2 7 0,-5-2 0,3 5 0,-9-3-129,3 3 258,-9-1-129,1 0 0,-6-2 0,0 1 0,-9-5-129,-2 2 0,-5-3-129,-3 1 0,0-3-129,-4-2-258,3 5-258,-7-10-774,10 7-3096,-4 0-387,-1-4-387,4 2 0</inkml:trace>
  <inkml:trace contextRef="#ctx0" brushRef="#br0" timeOffset="88138.0411">7734 14025 1,'0'0'902,"-8"-12"-386,8 12-1934</inkml:trace>
  <inkml:trace contextRef="#ctx0" brushRef="#br0" timeOffset="88487.0611">7734 14025 645,'-45'-89'1806,"45"89"0,-10-12-258,10 12-516,0 0-645,-14-15-258,14 15-129,-6-11 387,6 11 258,0 0 0,-9-12 258,9 12-129,0 0 258,0 0 0,0 0-258,0 0 0,12 5-258,-4 6 0,9 4-129,-4 2 129,6 7 0,-2-1-129,7 5 129,-5-5 258,2 7-258,0-6 0,3 5 0,-5-5-129,2 0 0,-2-3-129,-2 2-129,1-5-129,-1-2 0,-3-2-129,-3-6 0,0 1 0,-11-9-387,21 6-516,-21-6-1677,4-17-1677,-1 5-129,-4-12-129</inkml:trace>
  <inkml:trace contextRef="#ctx0" brushRef="#br0" timeOffset="89171.1003">8196 13525 1419,'25'9'3483,"-25"-9"0,36 0-645,-12 3-2580,6 2 0,6 3-129,3-1 129,6 5 387,1-3 0,6 8 387,-3-5-129,11 10 0,-4-5 129,11 9-258,-4-5-129,11 7-258,2-2-129,8 2-129,4 2 0,3-1 129,3 3 129,2-1-129,4-2 129,3 3-129,1-4 129,1 2-258,0-4 258,-1-1-258,0-4 0,0-1-129,-2-2 0,-4-2 129,-9-3 0,-4 0 0,-10-2 0,-4 0-129,-13-1 129,-6-1-129,-12-2 0,-9 2 129,-6-1-129,-7-2-129,-8 5-387,-10-11-2193,0 12-1419,-8 1-516,-12-6-258,-7 6 0</inkml:trace>
  <inkml:trace contextRef="#ctx0" brushRef="#br0" timeOffset="90635.184">7838 15008 1419,'0'0'2838,"0"0"516,0 0-1935,0 0-387,0 0 0,-11-8 129,11 8 129,0 0 258,0 0-387,0-18 258,0 18-258,0 0-387,10-11-258,-10 11-258,12-12 0,-12 12-258,19-6 129,-9 5-129,2-1 0,1 2 0,-1 0 0,3 5 0,-2 2 0,2 5 0,-2 0 0,6 5-129,-5 0 129,4 5 0,-4 2 0,2 0-129,-4 2 258,2-1-258,-4 0 258,-3-4-258,1 1 258,-6-3-129,0-4 129,-2-1-129,0-4 0,0-10 0,-15 16 0,4-12 0,-3-3 0,-1-1-129,1 0 129,-3-5 0,1-2 0,0-3 0,-2 1 0,5-3 0,-1-3 0,3 4 0,3-3 0,0 2 0,2-1 0,5 1 0,1-1 0,1 1 129,6-1-129,5 1 0,1 1 0,3-1 0,2 3 0,4 0 0,0 1 0,1 5 0,-1 0 0,0 3-129,-2 0 0,0 9-258,-3-1-258,2 9-1290,-5 2-2193,-4-6-258,4 4-258,-9-5 259</inkml:trace>
  <inkml:trace contextRef="#ctx0" brushRef="#br0" timeOffset="91215.2171">8335 14945 5289,'0'0'4644,"12"7"-516,-4 3-129,-7 4-2967,1-3-903,3 3 129,2 1-258,-1 5 258,1 1-129,0 1 129,-4-1 0,3 1 0,-2-8 0,4 2 129,-8-16-258,12 10 0,-12-10-129,23-17-129,-6-3 0,1-4 0,1-2 0,1-2 0,1 0 0,-4 7 129,-2 2 129,-1 10 129,-14 9 0,20-4 0,-20 4 129,17 16-129,-9-2-129,2 8 0,-1 0 0,2 4-129,-1 2 0,-1-1 129,-1 0-129,-1 0 0,-2-3-129,-2-7-129,3 4-645,-6-21-1419,0 11-1806,0-11-645,0 0 0,17-5 0</inkml:trace>
  <inkml:trace contextRef="#ctx0" brushRef="#br0" timeOffset="91663.2426">8849 15233 5289,'0'-33'4257,"4"16"-387,0-11-258,2 5-3483,8-1-129,-1 3 129,2 0 0,0 3-129,3 6 258,-6 1 129,3 8 0,-5 3 0,3 5-129,-2 5 0,-2 10-129,2 1-129,-4 3 0,-2 3 129,-2 2 129,-3-6-129,0 4 258,-1-5-258,-4-2 129,-4-5-129,0-4-129,9-11-645,-20 6-903,20-6-1935,-15-3-903,6-13-387,4 1 387</inkml:trace>
  <inkml:trace contextRef="#ctx0" brushRef="#br0" timeOffset="91961.2599">9085 14789 8514,'16'29'4515,"-5"-6"-258,-9-6-387,0 9-3870,2 3-129,1 8 129,-4 3 129,-1 2 0,0 6 129,0 1-129,-1 2 129,-3-5-129,-1-2-258,5-1-1161,-6-7-2580,1-11-516,5-4-387,0-10 129</inkml:trace>
  <inkml:trace contextRef="#ctx0" brushRef="#br0" timeOffset="93012.32">10906 14737 10707,'13'29'4773,"-9"-12"-258,1 0-129,-3 1-4128,1 7-258,-3 7 129,0 1 129,0 9 0,-11-5 0,4 4 129,-7-6-129,2-3 0,1-8-387,-2-10-129,13-14-516,-19 0-645,19 0-387,-7-39-645,11 14-129,-6-19 0,8 10 387,-6-17 258,8 11 774,-3-2 903,1 2 903,3 12 1032,-8-3 129,11 13 0,-12-3 0,12 15-258,-11-6-258,10 10-516,-11 2-258,13-7-258,-13 7-129,18 5 0,-6 5 0,2 4 0,-1 5 258,3 5-387,-1 5 258,3 6-129,-1-1 129,3 4 0,-4 3-129,3-1 0,2-6 0,-1 0 129,-2-8 0,1-4 0,-4-11 0,2-4-129,-3-7 258,1-12-129,-6-9-129,0-8 129,-1-5-129,-1-4 0,-3-4 0,-1-4 0,-1-1-129,-2 2 0,2 4 0,-2 0 0,1 10-258,-1-3 129,4 11-258,-4 0-516,10 15-1677,-9-3-1935,-1 11-258,10-12-387,-10 12-129</inkml:trace>
  <inkml:trace contextRef="#ctx0" brushRef="#br0" timeOffset="93312.3371">11639 14636 9546,'1'34'4644,"-1"-13"-258,0-1-258,-1 3-4257,1 9-129,0 3 387,0 7 129,-1 5 129,1 8 0,-5-9 0,4 3-129,-1-6-129,-3-7-387,5 0-1548,0-21-2580,0-15-387,0 0-129,3-25-516</inkml:trace>
  <inkml:trace contextRef="#ctx0" brushRef="#br0" timeOffset="93732.3612">11625 14600 7611,'-6'-20'4386,"6"20"-387,13-27 0,4 4-3612,0 1-516,6 2 0,3 0 129,0 3 129,5 7 129,-3 0 129,2 10 0,-3 0 0,3 3 0,-5 7-129,2 5-129,-3-2-129,-3 5 129,-5 0 0,1 0 0,-5-3 129,-4 3-129,-5-2 258,0 3-129,-4-5 129,-6 3 129,-11-5-129,-1 6 0,-9-4-129,-3 0 0,-4 3-258,-6-6-258,4 7-903,-14-10-3354,10 4-129,1-12-645,0 0-129</inkml:trace>
  <inkml:trace contextRef="#ctx0" brushRef="#br0" timeOffset="98735.6473">16870 9772 1935,'2'-10'3612,"-2"10"-645,0 0-1935,0 0-129,4 7-129,-4-7 0,0 10 129,0-10-258,-6 19 258,6-19-129,-6 25-258,2-8-129,2 7 129,-2 2-258,1 8 0,-2 5-129,0 7 0,-2 0 129,-2 2-258,-1-2 129,1 0-129,-2-2 0,1-12-258,4-3-516,-7-15-1935,13-14-1548,0 0-387,-6-6 129</inkml:trace>
  <inkml:trace contextRef="#ctx0" brushRef="#br0" timeOffset="99199.6739">16790 9794 1032,'0'0'4128,"12"-5"129,2 7-387,-7 10-2838,6-4-903,5 8 0,3 4 0,5 6 0,-2 4 258,3 4-129,0 1 0,1 4-129,0-6 129,1 0 129,-1-7-258,-1-4 0,-1-8-129,0-4 0,-4-10 0,0-2 0,-2-10 0,0-9 129,-4-7-129,1-6 0,3-7 0,-5-7 129,0-5 0,-1 0-129,-2-3 129,-1 2-129,-3 1 129,0 7-129,-3 3 0,-2 9-129,3 10-258,-5 0-1161,8 7-2709,2 14-129,-11 3-129</inkml:trace>
  <inkml:trace contextRef="#ctx0" brushRef="#br0" timeOffset="99609.6973">17778 9608 3354,'9'33'4257,"-9"-16"-387,5 10-2193,1 7-903,-6 2 0,6 10 0,-6-3-129,4 8 129,-4-5-129,0 4-129,-3-13 129,3 1-387,0-10-258,0-8-387,4-4-903,-4-16-1935,6-8-1290,3-6-129,-8-12-129</inkml:trace>
  <inkml:trace contextRef="#ctx0" brushRef="#br0" timeOffset="100003.7199">17647 9515 1935,'-8'-12'4128,"11"-5"129,14 8-258,4-3-3612,2-2-258,4 1-129,12-3 258,2 1-258,6 2 129,1 1 0,-2 3 0,2 4 0,-1 2 0,-1 3-129,-8 8 129,-1 4-129,-7 4 0,-5 3 0,-6 1 129,-2 7 0,-10-1 0,-4 1 258,-3-3-129,-10 6 129,-8-7 0,-1 5-129,-7-5 0,0-3 0,-2 2-645,-2-10-129,5 10-1677,-1-6-2064,-7-8-387,4 4-129</inkml:trace>
  <inkml:trace contextRef="#ctx0" brushRef="#br0" timeOffset="101190.7877">17196 10631 258,'-22'9'2451,"4"1"-387,-3 0-387,-3 9 129,-10-3-258,1 11-258,-15-2 0,7 13-129,-18-4-129,5 12-129,-13 0-129,3 7-129,-9 0-129,0 5-258,-2-4 0,1 2 258,4-6-387,5-3 0,5-6 0,7-4 0,6-8-129,9-4 0,8-9-129,8-3 129,4-6-129,6-3 0,12-4-258,0 0-129,0 0-645,0-9-2451,5-3-774,10 6-516</inkml:trace>
  <inkml:trace contextRef="#ctx0" brushRef="#br0" timeOffset="103083.8959">17917 10818 1419,'7'43'3612,"-5"-11"258,-3-7-903,1 4-2709,0 4 0,-2 1 387,2 5-129,-4-5 258,4 5 129,-3-7-258,3 4 258,-6-7-387,6 0 0,0-9-387,4-3 0,1-2-387,-5-15 0,11 14-258,-11-14-774,0 0-1290,16 0-1677,-16-5-516,0 5 646</inkml:trace>
  <inkml:trace contextRef="#ctx0" brushRef="#br0" timeOffset="103758.9344">18841 10481 1,'44'20'3998,"-14"-3"259,-4-8-129,2 3-2580,14 10-129,-4-6-258,12 9-258,-5-3-129,13 7 129,-4-7-258,10 8-129,1 1-129,4 3-258,1-1 129,3 3-258,0-4 129,1 3-258,-3-2 258,2 0-258,-1-2 129,-4-2 0,-3 1 0,-5-2 0,-4 0 0,-6 0 129,-10-3-129,-6-2 129,-10-3-129,-5 1 129,-8-4 0,-5 0-129,-6-1 0,0-5-129,-5 4-387,-14-11-1032,5 2-2967,-7-1-258,-12-5-387,-2-5 259</inkml:trace>
  <inkml:trace contextRef="#ctx0" brushRef="#br0" timeOffset="104957.0031">14415 11886 3354,'1'18'3870,"-1"8"-129,0-9-2967,-6 0-129,3 9 258,-7-3 0,4 12 258,-9-3-258,5 8 129,-5-6-387,3 4 129,-1-4-387,3-1-258,0-7-258,2-6-129,6 0-645,2-20-1419,0 0-1935,0 0-387,0 0 129</inkml:trace>
  <inkml:trace contextRef="#ctx0" brushRef="#br0" timeOffset="105391.028">14375 11909 1032,'18'7'3999,"-18"-7"0,17 22-258,-6-6-2967,0 3-774,2 8 0,3-1 258,-1 7-129,2 0 129,-1 4 129,1-6 129,1 1-129,-2-6 0,2-4 0,-3-10 0,3-3-258,0-9-129,1-2 0,-1-12-129,-1-8 129,0-4 0,-1-5 129,-1-9 0,-1 4 129,-3-7 0,-1 4 0,-3-2 0,3 7 0,-5 2 129,3 3-258,-6 7 0,4 4-258,-4 6 0,-1 1-258,-1 11-387,0 0-1161,0 0-2451,0 0-258,0 0 0</inkml:trace>
  <inkml:trace contextRef="#ctx0" brushRef="#br0" timeOffset="105728.0471">15049 11935 2193,'14'55'4128,"-12"-30"-129,11 14-258,-2-5-3354,-3 4-258,4 3 387,-4-5 0,5 3 0,-7-10 0,3-2 129,-4-10-258,2-1-129,-7-16-645,0 0-516,0 0-1032,0 0-516,6-19-516,-7-5-387,-2-2 387,-6-8 1</inkml:trace>
  <inkml:trace contextRef="#ctx0" brushRef="#br0" timeOffset="106136.0706">15090 11863 3096,'21'-27'3612,"-6"12"-774,0-2-903,8 6-387,-3-6-645,8 6-387,-4 0-129,6 3 129,-1 1-258,1 7 129,-2 0 129,1 3-258,-3 5 0,0 4-129,-4 1 129,-3 5 0,-5-2 0,-2 3 0,-5-3 258,-1 2-258,-6-3 129,-4 2 0,-8-4-129,-2 1 129,-9-3 0,2 1-129,-7-1 0,2 0 0,-4-6 129,2 0-258,2-1 0,4 2-129,2-3-129,4-2-258,4 2-129,-1-3-903,13 0-2709,0 0-516,0 0-516,0 0 129</inkml:trace>
  <inkml:trace contextRef="#ctx0" brushRef="#br0" timeOffset="107539.1509">17044 11948 129,'-34'-1'1419,"16"-2"129,5 3 0,-2-2-129,15 2 129,-19 0-129,19 0-387,-13 0-129,13 0-129,0 0-129,0 0 129,0 0-129,17-9-129,-3 2-129,8 3 0,0-4-129,8 3 0,-1 0-258,4 2 0,0 0 129,-2 3-129,-1 0 0,-2 6 0,-1 4 0,-5 6 0,3 2-129,-5 3 129,1 6 0,-6-2 0,2 1-129,-4-2 129,-3 2 0,-2-6 0,-8-3 0,0 0 0,0-5 129,-8 1-129,-5-6 129,-3 1-129,-2-3 129,-2 0 0,-6-3 129,3 0 0,-4-2 0,3 0 0,-3-4 0,5-1 129,2-2-129,4-3-129,5-2 258,6-1-258,5-2-129,5 1 0,9-2 129,7-1-129,3 1-129,4 2 129,3 0 0,-1 3-129,2 4-129,-2-1-129,3 8-516,-8 0-1419,2 0-2064,1 7-258,-7-2 0</inkml:trace>
  <inkml:trace contextRef="#ctx0" brushRef="#br0" timeOffset="108019.1783">17571 11901 1032,'7'18'3870,"8"-2"258,-15-16-387,11 9-3612,-1 3 129,-10-12 387,17 23-129,-17-23 258,12 22-129,-12-22 129,11 14-258,-11-14-129,19-2-258,-3-6-258,2-8 0,1-1 0,3-4 0,0 2 129,0 1 129,-2 2 0,0 7 129,-6 1 0,5 8 129,-6 0 129,3 8-258,-3 4 0,7 5 0,-7 0 0,4 4-129,-4-1-129,1 1 129,-4 0-258,-4-6-258,7 3-903,-13-18-2322,2 13-903,-2-13-516,0 0 258</inkml:trace>
  <inkml:trace contextRef="#ctx0" brushRef="#br0" timeOffset="108423.2014">18088 12126 1548,'-7'-9'3483,"7"-18"-387,20 12-258,-13-6-2967,14-4-516,-2 1 645,4 2 129,4 6 387,-7-4 516,5 15 387,-10-5 129,7 10-258,-10 0-387,8 6-516,-8 3-258,-1 8 129,-2 0-129,-3 7 0,-6-4 258,0 6-129,-4-2 0,-4 1 0,-8-5-129,-1-1 0,0-3-387,-6-4-129,8 0-774,-13-12-774,11 0-1677,1-3-1161,-3-13 0</inkml:trace>
  <inkml:trace contextRef="#ctx0" brushRef="#br0" timeOffset="108719.2184">18391 11672 5031,'17'25'4773,"-13"-12"-387,1 10 0,-2-2-4257,-1 3 0,2 5 0,-1 2 0,1 6 129,-4-1 0,6 4 129,-5-1-129,4 4 0,-4-5 0,0-4-258,2-1-258,-3-11-516,2 7-1419,-2-13-2322,0-16-387,-4 13-258</inkml:trace>
  <inkml:trace contextRef="#ctx0" brushRef="#br0" timeOffset="109792.2797">20204 11656 1677,'16'1'3999,"-16"-1"129,10 18-129,-6 0-3612,-4 2 0,3 11 258,-5 0-129,0 12 258,-9-6-129,3 6 0,-7-4 129,6 0-258,-7-7-387,6-5 0,-2-3-516,2-12-387,6 2-258,-8-14-645,12 0-1032,0 0-1935,-7-11-129</inkml:trace>
  <inkml:trace contextRef="#ctx0" brushRef="#br0" timeOffset="110191.3026">20219 11610 3999,'3'5'4644,"5"30"-387,-7-18-258,5 2-3741,3 8-387,6 2 129,4 1 0,0-1 129,7-1 129,-4-2 129,6-2 0,-4-2 129,4-4-129,-1-4-129,-2 0 0,0-7-129,-1-4 0,-7-3 0,1-7 0,-5-8 0,0-4 129,-11-7 0,6-3-129,-8-6 0,0-4 129,0 0-258,0-1 129,-3 0-258,0 0 0,3 6-258,0-5-387,5 15-1419,-2 2-2451,6-4-129,6 8-258</inkml:trace>
  <inkml:trace contextRef="#ctx0" brushRef="#br0" timeOffset="110484.3193">20975 11520 5289,'-1'89'4773,"2"-46"-387,9 10-258,0-2-4128,-3 1 129,4 1 0,-2-8 129,0-3 129,-5-6-129,1-7 0,-2-5-387,-3-24-1161,3 10-3096,-3-10-387,0-14-387</inkml:trace>
  <inkml:trace contextRef="#ctx0" brushRef="#br0" timeOffset="110911.3437">21022 11447 5805,'29'-11'4515,"-7"5"-387,-7-12-129,12 6-4257,3-1 129,5 2 258,4 2-129,-1 0 387,2 6 129,-4-2 0,5 5 0,-9 1-258,2 8 0,-7 2-258,-5 3 129,-5 2 0,-5 4-129,-8 2 129,-4 3 0,-5 1 129,-8 0-129,-11 2 258,0 3-258,-13-4 129,-1 2-129,-8-2 0,-2-4-258,-4 2 0,-4-8-516,4 7-1548,-9-7-2451,0-9-258,0 2-387</inkml:trace>
  <inkml:trace contextRef="#ctx0" brushRef="#br0" timeOffset="111739.3911">14898 12910 3612,'-2'15'4515,"-3"-1"-516,5-14 0,-17 10-3612,14 4-129,-4-1 258,1 6 0,-8 0 129,3 7-129,-8 4 129,3 11-129,-6 0 0,2 11-129,-6 3-129,-1 9 0,-5 2 129,2 7 0,-6-7-258,5 3 258,-7-8-129,7-3 0,-2-10 0,7-7-129,3-9-129,4-6 0,6-9-129,13-17-129,-16 18-387,16-18-387,0 0-1806,5-18-1935,3 0-129,6-5-387</inkml:trace>
  <inkml:trace contextRef="#ctx0" brushRef="#br0" timeOffset="113359.4837">15090 12859 1419,'17'23'3741,"-17"-23"387,17 12-2322,1 5-645,-3-8 129,13 10 0,-3-7-258,12 12 0,1-5-387,11 11 0,3 4-129,10 9-258,4 6 0,1 2-258,5 5 129,3 1-129,-2 1 129,-2-1-258,-1-5 129,-7-3 0,-3-5 0,-6-6 129,-6-6 0,-8-4-129,-7-7 0,-10-10-387,1 0-2709,-24-11-1161,0 0-387,0 0-258</inkml:trace>
  <inkml:trace contextRef="#ctx0" brushRef="#br0" timeOffset="114095.5259">14183 14650 4644,'0'29'4515,"-4"-1"-387,-4-15 129,0 1-3870,7 7-129,0 0 258,1 5-129,0 1-129,0 9 129,0-2 0,3 4-129,0 0 0,0 0 0,1-2-258,0-2 129,-3-4 0,1-3 0,-2-5 0,0-3 0,-10-4 0,0-2 129,-9-6-129,0 1 129,-7-4-129,-1-3 129,-4-1 0,-1-8-258,0-8 129,-1-5-258,5-2 0,1-9-129,9-2-387,-1-12-645,18 9-1677,-3-6-1548,4-1-258,5-1-387</inkml:trace>
  <inkml:trace contextRef="#ctx0" brushRef="#br0" timeOffset="114385.5424">13938 14537 7353,'-13'21'4773,"8"-9"-129,5-12-516,0 0-3741,13 0-516,6-2 129,4 0 0,4-2 0,4 0 0,1 0 129,5-2-129,2 1-258,-2-5-516,8 7-2064,-5-1-1677,-5-6-258,0 3-258</inkml:trace>
  <inkml:trace contextRef="#ctx0" brushRef="#br0" timeOffset="115079.5822">14624 14602 4902,'3'14'4515,"-3"-14"129,2 20-516,5-3-3483,-7 2-129,7 9-129,-6-1 129,7 12-129,-5 2 129,6 10-258,-7-2 258,5 1-258,-4-2-258,-1-1 258,-2-4-258,0-5 129,0-9-129,-2-7 0,-6-6-258,-4-9 0,0-2-129,-9-6-129,5-6-129,-11-13-258,3 6-258,-10-21-1290,7 1-1677,-1-2-516,-2-11-258</inkml:trace>
  <inkml:trace contextRef="#ctx0" brushRef="#br0" timeOffset="115336.5969">14401 14541 7482,'25'0'4773,"-12"-2"0,8 0-645,4-5-3870,0 2-258,4-3 0,2 3 129,2-2-129,0 2 0,-1 2 0,2 1 0,-3 2-258,6 0-258,-9 0-1806,7 0-2193,4 0-258,-4 0-258</inkml:trace>
  <inkml:trace contextRef="#ctx0" brushRef="#br0" timeOffset="116123.6419">15932 14530 645,'0'0'3612,"0"0"387,9-14-387,-9 14-2709,0 0-387,0 0 387,12 1 129,-12-1-258,7 24 258,-7-10 0,2 18 0,-2-1-129,0 13-387,-1 1 0,0 6-258,-4-2 0,0-1-129,0-2-258,-3-14-387,8 0-1935,-2-21-1935,2-11-645,-6-17 0</inkml:trace>
  <inkml:trace contextRef="#ctx0" brushRef="#br0" timeOffset="116499.6634">15964 14500 8385,'-2'65'4902,"2"-39"-387,10 4-258,1-4-4386,9 2-258,1 0 0,10 0 258,-3-2 0,5-3 258,0 2-129,-3-8 258,4-4-258,-5-5 258,2-6-258,-6-2 129,-1-13-129,0-7 0,-9-9 0,0-5-129,-7-7 258,-2-5-129,-2 0 258,-4-4-129,-3 0-129,0 0 0,-2 4 0,3 8-516,-3-4-387,9 17-1935,2-1-1677,-4 4-387,8 5-129</inkml:trace>
  <inkml:trace contextRef="#ctx0" brushRef="#br0" timeOffset="116849.6834">16676 14483 8514,'-4'50'4902,"4"-22"-387,2 10-129,3 1-4515,3 9 0,5 3 0,-2 5 129,0-2 0,0-1 129,-3-8-129,-1-8-387,-6-20-903,-1-17-3096,0 0-258,6-9-645,-6-22 258</inkml:trace>
  <inkml:trace contextRef="#ctx0" brushRef="#br0" timeOffset="117215.7043">16641 14379 9159,'16'-20'4386,"-4"-6"-516,13-3-1419,-4 0-3096,10 0 129,-1-2 258,2 4 0,-4 3 258,1 4 516,1 13 0,-8-3 129,6 10-258,-9 7 0,2 9-258,-3 5 0,-5 5 0,-5 6 0,-2 2 258,-6-1 129,-4 4-129,-9-6 0,-4 3 0,-10-7 0,2-1-129,-6-2-387,-6-7-387,11 5-2193,-9-6-1935,-1-5-258,-1-3-516,-2-7 0</inkml:trace>
  <inkml:trace contextRef="#ctx0" brushRef="#br0" timeOffset="119358.8269">21020 12395 2322,'16'6'3354,"-16"-6"387,18 0-2322,-18 0-1161,17 6 129,-5 5 516,-12-11 0,22 33-129,-21-9 258,5 10-258,-6 2 129,1 12-387,-1 2-129,0 7-129,-3 1-129,-5 0 0,3-2-258,-1-6-258,6-4-2064,0-2-1935,-5-17-387,5 1 258</inkml:trace>
  <inkml:trace contextRef="#ctx0" brushRef="#br0" timeOffset="122304.9954">16610 15320 6063,'4'43'4644,"7"-20"-645,-11 3-1290,0 3-2709,0 7 0,0 0 387,6 8 0,-6-5 258,0 6-129,-1-5 0,-1 1-258,-3-9 129,5-6-258,0-1-645,0-25-645,1 22-2322,-1-22-1290,0 0-387,6-9 258</inkml:trace>
  <inkml:trace contextRef="#ctx0" brushRef="#br0" timeOffset="144387.2585">8662 2988 258,'20'-11'3096,"-20"11"-1677,15 0-258,-15 0 516,15 6 0,-5 5 129,-10-11-129,14 25-129,-8-12-387,7 11-387,-6-4 0,6 10-129,-1-2-258,1 9 258,-4-6-387,1 11 0,-5-3 0,2 1 129,-7-3 0,1-1 0,-4-2 0,-3-5 0,-7-7-129,-1-1 258,-5-9-387,-3-2 0,-2-9-129,-1-2-129,-1-9-129,-5-12-258,8-2 0,-5-17-258,11 4-129,-7-15-516,18 9-516,-13-10-129,19 11-387,-11 1-903,4 0-903,7 17 388</inkml:trace>
  <inkml:trace contextRef="#ctx0" brushRef="#br0" timeOffset="144627.2722">8466 3035 774,'-16'15'3096,"1"-15"258,15 0-1935,-13 14-129,13-14 0,0 0 0,-17 8 129,17-8-129,8-3 129,12 0-258,-1-14 0,16 6-387,1-9-387,14 0-258,3-3-129,-1 1-258,3 6-129,-6-8-516,-1 13-2193,-8 2-1290,-13 0 0,-6 6-258</inkml:trace>
  <inkml:trace contextRef="#ctx0" brushRef="#br0" timeOffset="145202.3051">9261 3018 4902,'38'12'4515,"-18"-2"-387,-7-6-129,4 7-4128,-1-2 129,4 5 0,-2 4 129,-2-4 0,-1 6 129,-4-3 387,1 9-258,-8-4 129,5 10 0,-9-1 0,1 3 0,-1-1-258,-4 3 129,-6-2-129,1-2 0,-5-3-129,-1-8-129,-3-2 0,1-8 129,-2-1-258,-1-10 129,4 0-258,-3-10-129,6-5 0,-2-13-258,8 2-258,-10-16-645,13 8-516,-13-16-1032,4 1-1419,2 3 0,-6-7 517</inkml:trace>
  <inkml:trace contextRef="#ctx0" brushRef="#br0" timeOffset="145423.3177">9130 2989 2580,'32'17'4257,"-19"-17"129,8 3 0,-1 0-2709,8-6-1290,10 1 129,-1-9-258,7 2-129,-1-5-129,6-2-129,-4 1-258,-3-6-387,3 8-2064,-4-2-1419,-8-4-258,2 7 0</inkml:trace>
  <inkml:trace contextRef="#ctx0" brushRef="#br0" timeOffset="146049.3533">11217 3030 6966,'21'3'4902,"-5"12"-645,-16-15-774,6 25-3612,-1 0 0,-1 4 129,0 8 129,-4 6 0,0 6-258,-4 0 387,-4-1 0,0-5-129,1-4 0,1-8-258,-3-13-516,9-4-903,-5-21-1032,5-13-1806,0-6-258,0-12 129</inkml:trace>
  <inkml:trace contextRef="#ctx0" brushRef="#br0" timeOffset="146390.373">11221 3078 1,'3'11'2579,"3"10"775,1 0-258,-2-2-645,7 10-516,-1-6-516,8 9-387,-1-3-258,7 0-516,-3-2 0,5-5 0,-1-4 0,1-5 0,-4-8 0,3-3 129,-4-5-129,0-7 0,-2-9 0,-1-3 0,-4-4-129,1-2 129,-2-5-129,-2-3 0,-5 0 0,2-3-129,-3 0-129,-3-6-129,3 8-1032,-6-3-2967,3-4-129,8 5-387,-2-5 129</inkml:trace>
  <inkml:trace contextRef="#ctx0" brushRef="#br0" timeOffset="147347.4278">16227 2975 6321,'16'11'4128,"-16"-11"0,15 12-516,-12-1-3225,3 6-258,-2 7 129,-4 2 129,0 8-129,-8 2 0,3 9 129,-10 1-129,3 2-387,-5-3 258,3-5-129,1-4-129,-3-12-129,9-2-903,-10-22-1290,7-10-1935,5-8 0,-3-15-258</inkml:trace>
  <inkml:trace contextRef="#ctx0" brushRef="#br0" timeOffset="147730.4497">16143 2929 5934,'37'41'5031,"-15"-15"-774,0-1-258,0 4-3612,9 10-129,0-5 0,3 2-258,-2-4 0,2-3-258,-4-8 387,1-3 129,-5-9 0,3-2 129,-9-7 0,5-3-129,-3-10 129,0-3-258,-7-6 129,3-6-258,-7-5 129,-3-2 129,-1-6-387,-4-1 258,-3-5-129,0-2 129,-6-1-129,-3-2-129,3 4-258,-6-10-903,4 12-2580,-3 2-903,-8 7 129,0 6-516</inkml:trace>
  <inkml:trace contextRef="#ctx0" brushRef="#br0" timeOffset="148982.5213">13382 4538 4128,'0'0'4257,"0"0"-516,-11 0 0,11 0-3612,0 0-129,9 0 258,4 0 129,0 0 0,7 0 0,4 0 129,7 0 129,1 0-129,8 0-129,5 0 0,9 0-129,4 0-129,9 0 0,6 0 0,1 1-129,3 1 129,3-1-129,0 0 129,-4 2 0,-3-2 0,-7 2 0,-3-1 0,-5 1 0,-6-3 0,-6 0 0,-6 0 258,-7 0-258,-5 0 0,-7 0 129,-5 0-129,-4 0 0,-12 0 0,0 0-129,0 0-129,0 0-516,-7 8-2709,-14 0-1161,-10-3-387,-6-1-387</inkml:trace>
  <inkml:trace contextRef="#ctx0" brushRef="#br0" timeOffset="157387.002">20675 13525 903,'0'0'1677,"0"0"0,11-10 0,-11 10 129,0 0-258,0 0-129,0 0-258,4 6-129,-3 7 0,-1 2-258,0 9 0,-5 1-129,3 10 0,-4 2-387,2 8 258,-4-3-258,5 6 129,-3-7 129,4-1-258,0-7 0,2-6-258,0-1-774,0-14-1935,0-12-1548,0 0-258,0 0-258</inkml:trace>
  <inkml:trace contextRef="#ctx0" brushRef="#br0" timeOffset="157842.028">20647 13498 5289,'17'0'4515,"0"7"-516,-11 5-1161,2 0-2838,5 6 129,0 8-129,2 4 129,2 3 0,2 6 129,-1-3 0,7 4 129,1-2-129,3-2 129,3-7-258,3-4 129,2-7-258,0-6 129,-2-5-258,0-7 129,-4-1 0,-1-7 0,-5-6 129,-4 0 0,-3-7 0,-5 2 0,-4-5 129,-1-2-129,-5-1 129,-2-2-129,-1-3 0,0 0-129,-3-2 129,-1-1-258,4 3-129,-1-4-387,4 8-2322,4 0-1548,-4-1-258,6 4-129</inkml:trace>
  <inkml:trace contextRef="#ctx0" brushRef="#br0" timeOffset="158792.0823">16306 16169 1419,'17'26'4257,"0"2"129,-7-8-2580,-10-1-258,6 14 387,-8-11-129,2 22-516,-4-14 129,3 19-645,-10-10 129,7 8-516,-6-13 129,3 1-645,3-4 0,-3-8-129,7-4-387,0-19-129,0 0-1290,0 0-2064,0 0-774,-5-24-129</inkml:trace>
  <inkml:trace contextRef="#ctx0" brushRef="#br0" timeOffset="159239.1079">16266 16116 129,'30'-12'3741,"-5"14"129,-11-2-774,2 1-2451,9 8 0,-4 2 0,6 7 0,-7 3 0,8 6 129,-7-2-129,6 11 0,-3-7 129,4 5-129,-2-5-258,3 0 129,-1-5-129,2-3-516,3-5 516,-1-9-387,1-2 0,0-5 0,0-3 129,-1-6-129,-5-8 0,1-3 516,-7-9-387,-1 3 258,-6-8-129,2 0 129,-12-5-129,2 3 0,-6-3 258,0 6-387,0 3 0,-4 1-258,1 7-258,-11-10-1419,9 14-2709,-2 3-387,-4-2-258,-3 5 0</inkml:trace>
  <inkml:trace contextRef="#ctx0" brushRef="#br0" timeOffset="160639.188">6202 15752 1548,'0'0'3354,"0"0"129,0 0-2064,14 18-1161,-13-4 516,2 6 129,-3-1 258,0 13-129,-2-7 129,0 15-129,-10-8 0,6 14-129,-10-11-129,7 9-387,-2-2-387,0-9-645,11 4-2193,0-10-1548,-3-16-258,3 2-258</inkml:trace>
  <inkml:trace contextRef="#ctx0" brushRef="#br0" timeOffset="162351.2859">11191 15563 6708,'12'-20'4386,"-7"3"0,-5 17-516,0 0-3225,0 0-387,0 0 0,5-10 0,-5 10 0,0 6 0,4 6 0,-4 2 258,2 9-258,-1 2 129,3 8-258,0 7 0,2 3 0,-2 6-129,-2 1-129,2 1 129,-4-4 0,3-2-258,-3-11-516,7-3-2967,-7-9-645,0-9-387,0-13-387</inkml:trace>
  <inkml:trace contextRef="#ctx0" brushRef="#br0" timeOffset="169563.6985">5594 16633 903,'8'-12'1677,"-8"12"645,7-12-258,-7 12 258,0 0-129,3-21-129,-3 21-387,0 0-645,0 0-258,8-12-516,-8 12-129,0 0-129,0 0 0,0 0 0,0 0 0,3 13 0,-2-1 129,2 4-129,-2 6 129,1 2-129,0 5 129,1 3 0,-1 6 129,-2-4 0,1 6 129,-1-5-258,0 3 258,-1-6-258,-1 0 129,-1-9-258,1-1 0,1-4-387,-1-1-258,2-5-516,0-12-258,0 0-516,0 0-1548,-5-17-1161,5-7 258</inkml:trace>
  <inkml:trace contextRef="#ctx0" brushRef="#br0" timeOffset="170102.7293">5615 16560 1935,'0'0'4773,"0"0"-516,0 8 129,0-8-2193,0 0-1806,0 0-387,0 0 0,0 0 0,0 0 0,5 16 129,-5-16 0,14 28 129,-6-16-258,6 10 258,0 6-258,4 6 129,-2 0 0,5 5-129,0-1 0,3-1 129,-3 0-129,5-1 0,-3-6 129,4 3-129,0-7 0,1-1 0,-1-6 0,3-2 0,-2-5 0,-1-2 0,-4-5 129,-2 0 0,-5-5 0,-4-3 129,-12 3 0,17-14 129,-17 14-129,7-22 0,-6 7 0,0-6-129,-1-2 0,0-3 0,0-3 129,0-5-258,0-6 129,0 3-258,0-4 258,6 0-129,0 5 0,2-3-129,5 5-258,-3-1-258,8 16-1677,-4-5-2193,-2 3-387,3 9-129</inkml:trace>
  <inkml:trace contextRef="#ctx0" brushRef="#br0" timeOffset="174883.0027">11062 16385 3483,'3'-10'3741,"-3"10"-258,0 0-903,0 0-2064,0 0 0,0-13 258,0 13 0,0 0 129,0 0 0,0 0 0,0 8 0,0-8-258,0 0-129,0 20-129,0-6-387,0 5 258,0 3-129,0 7 129,-3 10 129,-3 0 0,-1 4-129,-4-4 0,4 5 129,-6-8-129,5-1 0,-1-5-129,2-8-258,1-8-129,6-14-258,0 0-129,-13-9-645,17-3-516,-4-22-1032,0-3-1806,4-3 129,-1-7-387</inkml:trace>
  <inkml:trace contextRef="#ctx0" brushRef="#br0" timeOffset="175386.0313">11036 16309 4128,'0'0'4386,"0"0"-516,0 0 0,0 0-2322,0 0-1548,0 0 129,6 17 0,-6-17 516,10 27-258,-4-13 129,6 11-129,0-1 129,3 8-129,4-1 0,2 4-129,1-2-129,3 3-129,1-7 258,-1 0-129,0-4-129,2-4 0,-1-6 0,0-5 0,0-1-129,0-5 129,1 0 0,-2-2 0,-3-2 0,2 0 0,-8-7 258,3 3-129,-8-7 129,2 3 0,-9-9 0,2 3 0,-2-7 0,-2-4 0,-1-1-129,-1-2 129,4-4-129,-1 0 258,0-1-387,2 0 258,3 5-129,2-7 0,2 4-258,0-2 129,5 10-774,-10-10-2064,11 13-1548,-3 3-645,-3-5-129,-4 6-387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in"/>
          <inkml:channel name="Y" type="integer" max="32767" units="in"/>
          <inkml:channel name="F" type="integer" max="32767" units="dev"/>
        </inkml:traceFormat>
        <inkml:channelProperties>
          <inkml:channelProperty channel="X" name="resolution" value="3971.75757" units="1/in"/>
          <inkml:channelProperty channel="Y" name="resolution" value="5295.24854" units="1/in"/>
          <inkml:channelProperty channel="F" name="resolution" value="0" units="1/dev"/>
        </inkml:channelProperties>
      </inkml:inkSource>
      <inkml:timestamp xml:id="ts0" timeString="2014-03-19T01:00:22.749"/>
    </inkml:context>
    <inkml:brush xml:id="br0">
      <inkml:brushProperty name="width" value="0.05292" units="cm"/>
      <inkml:brushProperty name="height" value="0.05292" units="cm"/>
      <inkml:brushProperty name="color" value="#00B0F0"/>
    </inkml:brush>
  </inkml:definitions>
  <inkml:trace contextRef="#ctx0" brushRef="#br0">1947 5895 903,'0'0'1032,"0"0"129,0 11-387,0-11-387,0 0 0,-5 11-258,5-11 0,0 0 0,-9 14 129,9-14 258,0 0-258,-10 16 387,10-16-129,-6 19 0,4-8-129,-2 4 0,0 4 258,2 4 0,-2 0 0,1 8 129,-1 4 129,4 7-129,-2-2 129,-2 6-258,1-2 0,-2 3-129,2-3-387,-1-2 129,0-8-129,-1-3 0,1-7 129,2-4-258,0-5 0,0-4-258,2-11-129,0 0-774,0 0-1290,0 0-1290,-4-9-129,4-3-129</inkml:trace>
  <inkml:trace contextRef="#ctx0" brushRef="#br0" timeOffset="696.0398">1914 6007 516,'1'-10'1161,"-1"10"129,0 0 0,1-10 0,-1 10-129,0 0-258,0 0-258,0 0-258,0 0 129,0 0-258,10 6 258,-10-6-258,8 25 0,-1-10 129,2 5-129,2-2 129,1 7 129,2 0-129,4 4 129,-2 2 0,4 3-129,-1-2 129,2 4-258,1-1 0,-1-1 0,0-4-129,-2-1 0,2-6-129,-2-3 0,0 0 129,-3-8-129,0 0 129,-2-7 0,1-1 0,-2-4 0,-13 0 0,21-7 258,-15-5-129,1-2 0,-4-8 0,3-2 0,-3-5 129,2-5-129,-5-7 0,1 2-129,-1-6-129,0 0 129,0-2-258,0-1 258,0 1-258,0 3-258,0 7 387,1-3-129,5 13-387,-6-2-1290,5 7-2064,4 10-387,-6 2-129</inkml:trace>
  <inkml:trace contextRef="#ctx0" brushRef="#br0" timeOffset="1433.0818">2678 5968 645,'-4'21'2709,"4"-21"0,-9 18-2322,9-1 129,0 0 0,0 1 258,0-1 129,0 6 129,0-1 258,5 10 0,-5-2-129,5 7-387,-3 2 0,2 3-387,-2 0 0,0 1-129,-1-6-129,-1-3-129,0-1 0,0-8 0,0-4-129,0-6 129,1-3-258,-1-12-129,1 15-645,-1-15-1032,0-9-1806,0 9-258,-1-28 129</inkml:trace>
  <inkml:trace contextRef="#ctx0" brushRef="#br0" timeOffset="1953.1117">2659 6006 4773,'11'-5'4128,"4"-4"-516,-15 9-1032,15-8-2451,-1 2-129,2-2 0,2-1 258,1 1 0,1 1 0,1-3 258,3 3-258,0-2 129,3 6-129,1-1 0,1 4-129,0 0-129,0 4 0,-2 3 0,-2 5 0,-3 1-129,-5 2 129,-3 1 0,-6 1 129,-5 0-129,-3 0 129,-2-2 129,-7 1 129,-7-4-129,0 1 0,-8-4 0,-1 2 129,-7-5-258,3 4 129,-5-5-129,2-1 0,-2-3-129,2 2 0,2-1 0,2 0-129,5 0-129,-1-2-387,11 11-1290,-7-5-2322,7 0-258,13-6-258</inkml:trace>
  <inkml:trace contextRef="#ctx0" brushRef="#br0" timeOffset="2996.1713">3511 6203 1,'-14'0'3095,"14"0"-128,0 0-1677,0 0-387,0 0 0,0 0-129,13 4 129,6 0 129,-2-4 0,8 1 129,-2-1-129,11 3-258,0-3 129,6 5-516,2-3 129,4 4-258,1-2-129,4 4 0,-3-2 129,0 0-516,-2-1 258,1 1 0,-8-1-129,-3-1-129,-2-1-387,-11-3-1032,1-3-2580,-7 1 258,-17 2-645</inkml:trace>
  <inkml:trace contextRef="#ctx0" brushRef="#br0" timeOffset="3484.1992">4132 6026 1806,'14'17'4128,"3"-6"-129,-17-11-129,17 9-3483,3 2-258,1 1 0,4 1 0,2 1 129,3 1 129,2-1-129,-2 1 0,1-1 258,0 1-129,-1-2 0,1 0-129,-4-1-129,-2 0 0,-5-2-129,-5 1 0,-3-2 0,-7 2 129,-5-11-129,-2 18 129,-12-9 129,-3 4-129,-9-1 258,0 1-129,-7 0 0,2 3 0,-6-3-129,1 3 129,1 0-129,1-3 0,2 0-129,3-1 0,4 3 0,4-6-129,2 3-258,0-8-903,19-4-2838,-7 14-129,7-14-645,0 0 258</inkml:trace>
  <inkml:trace contextRef="#ctx0" brushRef="#br0" timeOffset="6224.356">5323 5905 1032,'13'-14'1290,"-13"14"-129,11-8 129,-11 8-258,0 0-129,16 12-129,-9-1-129,3 7-129,0 2-129,5 7-129,0-1-129,6 6-129,-2 2 0,3 2 129,-2-2-129,3 3 0,-6-2 0,-1 0 0,-4-2 387,-2-2-258,-3-5 258,-4 2 0,-3-7 0,0 0 258,-3-4-258,-3-1 258,-5-3-129,3 0 258,-8-3-387,2-1 258,-6-4-129,4 2 0,-6-6 0,2 2-129,-3-3 0,4 0-258,-2-4 0,7-2-129,-3-2-129,4-1 0,13 9-516,-20-20-903,20 20-1548,-2-14-1032,2 2-387</inkml:trace>
  <inkml:trace contextRef="#ctx0" brushRef="#br0" timeOffset="6788.3882">6031 5860 1935,'-2'12'3354,"2"-12"0,0 0-2838,-6 17-387,6-17-129,0 24 258,0-13 129,6 8 0,-1-2 129,4 6-129,-1 0 258,5 6-258,-1 3 129,1 5-258,2 1 0,-3 1-258,0 0 129,-2 1-129,-4-5 387,-1 3-258,-4-9 0,-1-4 258,-1-1-129,-4-7 258,-4-3-258,-3-2 129,-5-4-129,1-3 129,-7-5-129,0 0 0,-1 0-129,-2-3 0,0-4 0,1 0 0,3-1-258,1-2-258,3 6-903,0-7-1677,2-2-1419,6 3 0</inkml:trace>
  <inkml:trace contextRef="#ctx0" brushRef="#br0" timeOffset="7206.4121">5002 6072 1032,'0'-18'3612,"11"12"-129,5-4-2322,3-4-387,6 2-129,1-3-258,5 3 0,4 0-129,-1 0 0,4 3-129,0 1 0,4 5-258,-2-4-645,3 7-1290,5 1-1677,-9-1 0</inkml:trace>
  <inkml:trace contextRef="#ctx0" brushRef="#br0" timeOffset="7632.4365">5720 5952 1,'-11'0'3095,"11"11"-1805,0-11 0,13 0 258,-13 0-129,31 0 258,-14-8-129,11 5-129,-5-6-258,9 5-258,-4-4-258,8 2 0,-5-1-258,4 3-258,-1-3 129,-1 2-258,1 3-258,-4-5-387,4 7-2064,-6 0-1548,-7-2-258,-2 0 0</inkml:trace>
  <inkml:trace contextRef="#ctx0" brushRef="#br0" timeOffset="8772.5017">6975 5970 2193,'0'0'2838,"0"0"-2322,0 0-129,12 0 387,-12 0 0,4 8 129,-4-8 0,3 24 0,-3-8 0,1 8 0,-1 5-129,0 11-387,0-1 258,0 9-387,0 0 0,0 1-129,0-2 129,-3-2-258,2-9-129,-2-9-258,3-2-1290,0-7-2193,0-18-129,0 0 0</inkml:trace>
  <inkml:trace contextRef="#ctx0" brushRef="#br0" timeOffset="9260.5296">6887 5990 2709,'16'17'4257,"-16"-17"0,25 24-387,-10-8-3741,4 3-129,1 1 0,0 5 258,6 2 0,-6-1 129,3 1 0,-3-2 129,3 1-258,-4-5 258,5-1-258,-6-6 129,0 0-258,2-6 0,-2-3-129,-4-5 129,-1 0-129,-3-5 129,-3-7 0,-1-5-129,-2-5 258,-4-5-258,-1-3 129,-7-7-129,4 0 129,-6-4 0,1-5-129,-2 2 0,2 1 0,1 3 129,1 0-258,3 7 0,2 2-129,2 11-387,0-5-1290,0 12-2451,0 13-258,15-13-129</inkml:trace>
  <inkml:trace contextRef="#ctx0" brushRef="#br0" timeOffset="9919.5672">7750 5841 2967,'5'18'4386,"-5"-18"-387,5 24-129,-2-5-3483,0 3-387,-1 7 129,0 5 0,4 4 129,-6 4 129,5 7-129,-3-6 129,4 6-129,-2-5 0,2-1 0,-1-5-129,1-6-258,-1-5 0,-3-11-129,4 1-645,-6-17-1806,0 0-1677,0 0-129,-2-12 129</inkml:trace>
  <inkml:trace contextRef="#ctx0" brushRef="#br0" timeOffset="10381.5938">7610 5831 2967,'29'-20'4257,"0"13"-387,-2-10 129,5 2-3870,8 4-129,6-1 0,-1 1 129,2-1 0,3 6 129,-7-2 129,2 5 0,-6 1 0,1 2 0,-6 4-129,-1 9-129,-7-1 129,0 5-129,-6 1-129,-8 5 129,-3-1 129,-4 3-129,-5-2 129,-6 4 129,-12-1-129,-4 3 129,-10-4 0,-1 1 0,-8-2-258,0 0 129,-3-3-258,-2-3-129,1 1-258,-9-9-1161,10 2-2838,-4 3-258,-6-5-387,1 5 130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in"/>
          <inkml:channel name="Y" type="integer" max="32767" units="in"/>
          <inkml:channel name="F" type="integer" max="32767" units="dev"/>
        </inkml:traceFormat>
        <inkml:channelProperties>
          <inkml:channelProperty channel="X" name="resolution" value="3971.75757" units="1/in"/>
          <inkml:channelProperty channel="Y" name="resolution" value="5295.24854" units="1/in"/>
          <inkml:channelProperty channel="F" name="resolution" value="0" units="1/dev"/>
        </inkml:channelProperties>
      </inkml:inkSource>
      <inkml:timestamp xml:id="ts0" timeString="2014-03-19T01:03:30.904"/>
    </inkml:context>
    <inkml:brush xml:id="br0">
      <inkml:brushProperty name="width" value="0.05292" units="cm"/>
      <inkml:brushProperty name="height" value="0.05292" units="cm"/>
      <inkml:brushProperty name="color" value="#00B0F0"/>
    </inkml:brush>
  </inkml:definitions>
  <inkml:trace contextRef="#ctx0" brushRef="#br0">1813 9179 774,'0'0'2322,"0"0"-258,0 0-1935,0 0-387,0 0 0,0 0 129,0 0-129,0 0 516,0 0 0,0 0 129,0 0 0,0 0 0,0 14 0,0-14 129,-1 13-129,0-1 0,-3 5 258,3 9 0,-5 5-129,1 8 258,-5 7-129,2 8-129,-3 6 129,-1 1-387,2 2-129,-1-5 129,1-3-258,2-9-516,3-7-645,1-8-2193,-4-19 0,8-12 0</inkml:trace>
  <inkml:trace contextRef="#ctx0" brushRef="#br0" timeOffset="480.0275">1743 9397 903,'6'43'3741,"-3"-26"-258,13 15-129,-4-7-1548,9 5-1806,6 2 0,3 2-129,0-3 129,3 3 0,-1-3 0,-1-4 0,-2-3 258,-1-5 129,-1-5-129,-5-6 129,3-5 258,-7-6-258,4-6 129,-8-15 129,1-1-258,-6-14 129,1-1 0,-7-11 129,2 5-387,-5-4 258,0 1-129,-2 3-129,0 6 0,-2 4-258,2 7 129,-1 5-258,1 5 0,2 19-516,-3-22-1032,3 22-1935,0 0-645,0 0-129,0 0-258</inkml:trace>
  <inkml:trace contextRef="#ctx0" brushRef="#br0" timeOffset="804.0459">2497 9387 4902,'3'57'4128,"-3"-25"-387,7 13 0,0 3-3741,2 9 0,0 2 0,3 1-258,-1 1 516,-1-8-258,-2-4 0,-2-7 0,0-11 0,-1-8-903,-4-13-1548,-1-10-1161,0 0-387,-6-25 129</inkml:trace>
  <inkml:trace contextRef="#ctx0" brushRef="#br0" timeOffset="1208.0691">2507 9382 4128,'-2'-17'4386,"4"-2"-516,-2 19 0,21-17-2838,-6 3-645,8 1-387,2-2 0,4 2-129,2 2 129,1-1-129,0 5 129,0 3-129,-4 4 258,-2 4-129,0 4 129,-7 6-129,-1 3 129,-6 3-129,-5 1 129,-2 3 0,-5-3 0,-7 4 0,-5-1 258,0 1-129,-8-3 0,2-1 129,-6-1-129,2-5 0,-3-3 0,1-3-129,-1-4-129,1-5-129,5 2-774,-5-4-2193,6-7-1032,6 3-258,0-5-129</inkml:trace>
  <inkml:trace contextRef="#ctx0" brushRef="#br0" timeOffset="8619.493">3363 9646 3999,'48'-12'4128,"-17"10"-129,-4-5-645,0-1-2322,9 1-516,-1 2-129,5 3-258,1-5 129,-1 4 129,0 0 0,2 3-129,-4 0 0,1 0 0,-5 0-129,-1 0 0,-4 3-129,-3 0-129,-3 1-129,-8-4-516,4 3-1806,-4-3-1548,-15 0-258,5-10 0</inkml:trace>
  <inkml:trace contextRef="#ctx0" brushRef="#br0" timeOffset="9108.521">3784 9351 3999,'19'2'4386,"-8"2"-387,9 7 129,-5-1-3354,6-1-774,5 3 0,4 0 129,2 0-129,0 1 0,1 1 0,0-1 129,2 0-129,-2 2 0,-1 0 0,-2 2-129,0-1 129,-4 2-129,-3 0 0,-4-3 0,-6 3 0,-3 0 129,-5 2 0,-3 1 0,-2 2 129,-5 1 129,-2 2 0,-8 0 129,3 2 258,-7-4-258,-1 2 0,-3-6 0,4 0 0,-3-4-258,-1-4 0,4-2-129,0-2-129,1-1 0,3-7-258,15 0-1290,-20 7-2322,20-7-258,0 0-516,-5-11 387</inkml:trace>
  <inkml:trace contextRef="#ctx0" brushRef="#br0" timeOffset="9475.542">4973 9278 3612,'9'26'3741,"-9"-26"-129,-2 22-129,-5-8-3870,4 7 258,-1 3 129,-2 5 129,1 5 129,-7 4 258,2 9 258,-6 1-129,6 7 129,-7-6-258,5-1-129,-2-5-387,2-12-774,8-3-1806,2-9-1677,2-19-129,0 0 0</inkml:trace>
  <inkml:trace contextRef="#ctx0" brushRef="#br0" timeOffset="9956.5695">4876 9324 2580,'17'15'4644,"-17"-15"-516,20 11-129,-8-3-2064,4 2-2064,3 1 0,7 4 129,0 1-129,3 2 129,-1 5 0,3 0 0,2 2 129,-1-1 0,0 0-129,1-3 129,-2 1 0,-1-5-129,0-2 129,-3-3-129,-2 0 129,-2-5 0,-5 1 0,-6-6 387,3 0-129,-15-2 129,14-7-129,-14-10 129,0-3 0,-1-9 0,-1-4-258,-6-8 129,2-3-129,-2-4-129,2 0 0,1 1-258,0 2 129,5 6-774,-3-5-1032,3 10-2709,3 5-387,-2 3-129,1 2-129</inkml:trace>
  <inkml:trace contextRef="#ctx0" brushRef="#br0" timeOffset="19428.111">1776 10722 903,'1'13'774,"1"1"0,-2-14 258,0 20 129,0-8 129,-2 0 387,-2 2 0,-4 1 0,0 7-387,-4-1 258,3 11-516,-10-3 0,8 14-129,-9 1-387,6 11 0,-7 0-129,4 4 0,0-1-258,1-4-129,4-2-129,-3-15-645,11-2-387,-4-18-1548,8-17-1290,0 0-387,1-25 258</inkml:trace>
  <inkml:trace contextRef="#ctx0" brushRef="#br0" timeOffset="19856.1357">1739 10827 1935,'7'13'3612,"4"10"-258,-4-13-129,2 7-2838,7 7 0,2 2-129,7 6 0,1 2 129,4 4-129,-2 0 129,4 2 0,-5-6 258,0-3 0,-6-4 0,0-5 0,-8-11-129,2-3 258,-4-10-387,4-12 0,-2-14 0,5-3-258,-3-10 129,3-5-129,-3-5 0,1-2 0,-4 0 129,-3 9 0,-2 3-129,-4 8 0,-1 5-129,-1 9-129,1 8-258,-2 0-903,0 11-2451,9 5-774,-6 6 0,2 2-387</inkml:trace>
  <inkml:trace contextRef="#ctx0" brushRef="#br0" timeOffset="20488.1718">2608 10829 5289,'0'61'4128,"0"-28"-258,0 11-129,-2 2-3741,2 2 0,0 3 129,0 2 0,4-3 0,-4-2 129,4-6-129,-2-9 129,1-7-129,-2-10 129,-1-16-129,0 0-129,7-10 0,-4-18 0,3-10-129,-4-11 129,3-2-258,-3-10 258,1 0 258,-1 0-129,-2 4 0,0 4 0,0 7 129,0 5-129,0 7 0,3 3 0,3 7-129,4 3 129,5 5-129,-1 1 0,1 4 0,3 7 0,2 2 0,2 2 0,-2 2 0,5 6 0,-3 3 0,0 3 0,-3 3 0,0 2 129,-6 2-129,-4 2 129,-3 3 0,-6-2 0,-3 4 0,-9-5 129,-1 2-129,-6-3 129,0 0-129,-3-8 0,0-3-129,-1-2 0,1-5-129,4 0-516,-3-5-1677,5-2-1935,16 3-258,-14-17-387,14 17 517</inkml:trace>
  <inkml:trace contextRef="#ctx0" brushRef="#br0" timeOffset="20864.1934">3464 11076 2709,'0'0'4128,"17"4"0,-7-6-387,11-6-2580,0 5-1032,6-3 129,5 4 129,2-3-129,0 5 0,1-1 129,3 1-129,-2 1 129,2 5 0,-3 1-387,-2-4-645,6 9-1548,-3-6-1806,-14-6-387,4 0 0</inkml:trace>
  <inkml:trace contextRef="#ctx0" brushRef="#br0" timeOffset="21320.2192">3908 10819 4257,'3'20'4386,"24"-3"-258,-9-13-387,9-3-3225,-4 6-516,10 1-129,3 3 129,1-4 0,-1 8 0,-4-7 258,0 5-129,-4-4 0,-1 4 0,-4-5 0,-6-1 0,0 1 0,-5-3-129,-12-5 0,14 14 0,-14-14 129,0 18 0,-5-8 258,-5 5-129,-7 1 129,0 3-129,-7 1 129,1 4 129,-8 0-258,3 4 129,-4-2-129,4 1 0,0-2-129,2-3-129,3-1-258,1-6-258,14 3-516,-6-14-1935,14-4-1548,0 0-258,0 0-129</inkml:trace>
  <inkml:trace contextRef="#ctx0" brushRef="#br0" timeOffset="21712.2419">4950 10707 3483,'10'0'4128,"-10"0"-387,0 0 129,0 11-3354,0-11-774,-3 17 258,1-6 0,1 2 129,0 4 258,-5 3 258,6 10-129,-8-1 258,7 13-129,-9 1-129,6 9-129,-9 0-129,3 3 0,-4-7-258,4-5 0,0-5-258,-2-20-645,8-4-903,4-14-1161,-7-26-1161,7-7-516,5-12 387</inkml:trace>
  <inkml:trace contextRef="#ctx0" brushRef="#br0" timeOffset="22048.2611">4909 10869 129,'24'-86'3354,"-10"59"-129,-3 7-774,-5 5-516,-6 15-645,11 0-387,-1 14 0,-10 5 0,7 14-129,-7-4 258,8 11-387,-4-6 0,7 6-129,-3-7 0,5 1-258,1-10 0,4-5-129,1-7-129,1-6 0,-1-6 129,1-5-129,-2-13 0,0-2 129,-3-12 0,-1-4 129,-1-6-129,-3-2 0,-3-3 129,0-2-129,-5 2 0,0 1-129,-2 7 129,0 3-258,0 9-129,0-1-387,5 16-2064,-2 1-1806,-3 11-129,0 0-387</inkml:trace>
  <inkml:trace contextRef="#ctx0" brushRef="#br0" timeOffset="22337.2776">5655 10708 4128,'4'79'4773,"-1"-35"-387,-3-4-387,0 3-2451,0 0-1677,0 1 0,0-4-258,0-5 258,0-8 0,0-2-258,0-11-258,0 0-1161,0-14-2193,0 0-258,0 0-258</inkml:trace>
  <inkml:trace contextRef="#ctx0" brushRef="#br0" timeOffset="22732.3001">5664 10630 1032,'18'-40'3999,"-1"26"129,-4-9-258,-2 6-2451,9 5-645,-3-2-258,9 6-129,-1-1 258,4 6-258,-3 2 129,4 2 0,0 3 0,1 7-258,-4 3 0,-1 3-129,-3 2 129,-3 4 0,-11-2-129,-2 4 258,-7-6 0,-7 7 0,-8-6 0,-3 2 129,-8-6-129,1 1-129,-5-5 0,1 0-129,-2-4 0,4-6-129,3 2-258,-3-4-129,10 5-1032,-6-5-2967,23 0-258,-20-7-516,20 7 0</inkml:trace>
  <inkml:trace contextRef="#ctx0" brushRef="#br0" timeOffset="23696.3553">6733 10599 2322,'11'-14'3612,"-11"14"258,0 0-1161,0 0-2193,2 15-129,-2-3 258,0 12 129,-2 0 129,0 16 129,-9-1-129,6 15 0,-9-3-129,5 10-387,-5-2 0,1 4-129,-3-5-129,1-4-129,2-11-129,-1-8-258,7-2-645,-9-26-1290,16-7-2193,-13-2 0,7-20-387</inkml:trace>
  <inkml:trace contextRef="#ctx0" brushRef="#br0" timeOffset="24116.3792">6705 10626 3096,'14'20'4257,"-12"-8"-129,10 9-258,1 4-3354,-2 6-129,6 7 0,0 0 0,6 7-129,-3-1 258,3 2-129,0-5 258,3 1-258,-5-12-129,1-4 129,-3-11-258,1-8 0,-5-7 0,0-10 0,-2-12 0,-1-7 129,-5-12-129,0-1 0,-6-7 129,3-1 0,-4-2-129,0 7 258,-4 1-387,4 5 0,0 8 0,0 4-129,0 8-258,0 2-129,0 17-774,0 0-2451,6-12-1032,-6 12-129,0 0 0</inkml:trace>
  <inkml:trace contextRef="#ctx0" brushRef="#br0" timeOffset="24433.3975">7414 10643 5934,'0'44'4773,"0"-10"-645,0-3 0,0 7-4128,1 7-258,3 2 387,2 4 0,-2 0 129,-4 0 129,0-8 0,2-3-129,-2-5-258,0-11-258,5 0-903,-5-24-1806,0 0-1548,0 0-387,6-28 129</inkml:trace>
  <inkml:trace contextRef="#ctx0" brushRef="#br0" timeOffset="24883.4232">7410 10606 5547,'-14'-2'4773,"14"2"-387,0-16-129,11 0-3612,0 5-645,8-1 0,8 2 129,3-2 0,1 7 129,-1-2 129,2 6-129,3 0 0,1 1 0,-5 6 0,1 4-129,-6 3 129,-4 1-129,-2 2 0,-5 5 0,-9-2 0,-3 4 129,-3-3 0,-7 6 0,-11-6 0,-2 3 0,-3-5 0,-4 0-129,-6-2 129,-4-2-258,1-5 258,2-1-258,2 0-258,1-4-129,5 8-645,-8-9-3225,12 2-516,-1-2-645,0-3 0</inkml:trace>
  <inkml:trace contextRef="#ctx0" brushRef="#br0" timeOffset="39036.2325">15131 5975 774,'0'0'1419,"6"17"0,-6-17 129,1 25 258,-1-8-258,0 9-129,-1 5-258,-1 10-387,-4 3-387,1 4 129,-3 1-258,4-1-258,0-4 0,1-6-516,2-6-129,0-15-1032,1-17-2064,6 7 0</inkml:trace>
  <inkml:trace contextRef="#ctx0" brushRef="#br0" timeOffset="39524.2605">15112 6007 2580,'0'0'3741,"17"14"0,-17-14-1032,13 15-2709,1-4-258,-1 5 258,7 3 0,-4 10 258,4 2-516,-1 8 516,-3 2-516,4-2 516,-1 4-258,2-5 129,1-3-129,3-7 0,-2-8 0,4-5 129,-1-10-129,1-4 129,-2-1-129,-2-12 258,-3-4-129,-2-8 387,-4-5-129,-3-6 0,-1-3 258,-2-8-387,2 0 258,-6-2-258,2 0 129,-1-1-258,1 6-129,-3 3 0,4 3 0,0 8-129,-1 1-258,5 9-516,-4-4-1419,0 3-1677,6 8-387,-2-6 258</inkml:trace>
  <inkml:trace contextRef="#ctx0" brushRef="#br0" timeOffset="40200.2991">16113 5803 1935,'11'54'3870,"-9"-29"-129,11 15-387,-3-2-3741,1 11 0,-1 1 129,0 4 129,-1-1-258,-4-2 516,0-4-129,-2-4 516,0-4-387,-3-9 258,0-3 0,-4-8-129,2-4 0,2-15-258,-8 12 129,8-12-129,-12-7-129,6-12 258,-1-1-129,0-11 0,-1-3 258,-3-9-258,2 1 258,-3-6-258,4 0 258,0 2-129,4-2 129,2 2 129,2 4-258,1 2 129,8 5 0,3-3 0,9 7-129,4 4 258,3 2-258,3 4 0,3 6 0,0 5 0,2 5-129,0 5 0,-5 8 0,-5 6 0,0 10 0,-10 5 0,-4 5 129,-9 0 0,-3 6 258,-8-4-129,-7 2 0,-9-5 129,-5 2 0,-5-6-129,-4 0 0,0-5-258,-3-2-129,2-1-516,-7-8-1548,4 2-2193,3 1-258,-3-7-258</inkml:trace>
  <inkml:trace contextRef="#ctx0" brushRef="#br0" timeOffset="40712.3286">15456 6881 3870,'12'-3'4386,"-12"3"-258,0 0-516,0 0-3354,-10 0 129,-2 9 0,-7 3 0,-5 6-129,-7 3 129,-5 6 0,-13 4 129,-1 7-258,-10 2 129,2 7-129,-10-1-129,1 4 129,-1-2-258,5-2 129,6 0-258,3-10-129,10 2-645,-3-16-1677,11-3-2064,8-1-258,-2-8-129</inkml:trace>
  <inkml:trace contextRef="#ctx0" brushRef="#br0" timeOffset="41224.3579">13668 7887 903,'26'-34'3870,"-17"17"0,15 14-258,-8-2-3741,5 5-129,1 0 258,-2 10 129,-2 5 129,-6 7 258,2 10 0,-10 6 129,6 13-129,-7 4 129,5 7-258,-4 0-258,1 0 0,-4-4-129,1-4 129,-2-10-129,-3-7 129,-11-8-129,-2-6 129,-9-6 0,-3-5 258,-9-5-258,-3-3 129,-4-4 0,-2-7-129,-2-7 0,1-2 0,1-6-258,4-5-258,8 1-645,-1-11-1161,12-1-2322,8-1-129,6-7 0</inkml:trace>
  <inkml:trace contextRef="#ctx0" brushRef="#br0" timeOffset="41508.3741">13619 7801 5160,'0'12'5031,"0"-12"-387,14 0-129,-14 0-4515,26-14 129,5 5-258,6-2 129,5-1-129,1-2 129,4 3-258,-3-5-258,5 14-645,-14-7-1806,0 1-1419,3 8-516,-7 0 129</inkml:trace>
  <inkml:trace contextRef="#ctx0" brushRef="#br0" timeOffset="42095.4076">14469 7906 1806,'17'-2'3741,"-17"2"-129,0 0-2967,0 0-387,0 0 129,0 0 258,11 11 129,-6 5-129,-4-2 129,4 13 0,-5 0-129,6 9 0,-1 7-387,2 5-129,0 3 0,2 5 0,-1-3-258,1-4 258,-4-3-258,-2-7 258,-1-8-129,-2-6 129,-3-8-129,3-17 0,-20 14-129,6-14 0,-1-7-516,-5-12-1419,3-9-2064,0 1-516,-6-16 387</inkml:trace>
  <inkml:trace contextRef="#ctx0" brushRef="#br0" timeOffset="42337.4214">14298 7878 903,'42'-1'4257,"-20"-1"0,2-3-1806,12 3-774,-5-8-516,9 6-387,-7-6-258,5 6 129,-1-3-258,3 3-129,-3 0-387,1-4-1548,-1 3-2580,6 5-129,-11-5-516</inkml:trace>
  <inkml:trace contextRef="#ctx0" brushRef="#br0" timeOffset="52091.9795">16003 6975 774,'0'11'3225,"0"-11"129,0 0-2451,0 0-258,0 0 0,0 0 129,5-7 129,-5 7 129,0 0-129,14-1 0,-14 1-387,0 0 129,0 0-258,0 0-129,0 0 0,13 1 129,-13-1-258,8 20 129,1-6-129,4 8 0,4 4-129,4 3 129,8 3-129,3 5 0,5 0 0,4 1 0,3 2 0,0-1 129,0 0-129,-2 0 0,-1-4 0,-3 2 0,-6-5 0,-2-2 129,-2-5-129,-5 0 0,-1-5 0,-5-1 0,1-2-129,-3-5 0,-2 1-258,-13-13-645,20 21-903,-15-9-2451,-5-12-129,0 0 129</inkml:trace>
  <inkml:trace contextRef="#ctx0" brushRef="#br0" timeOffset="53016.0323">16306 7874 645,'3'47'3225,"-4"-23"-129,1 14-2838,0 3-129,1 4 129,3 0 258,-4-2 258,1 0-129,-1-7 129,0-3 129,-5-12-129,3 0 0,2-21-516,-13 12-774,13-12-258,-6-15-516,6-2-129,-2-13 0,2 0-129,-3-12 258,3 4 129,-2-3 645,0 2 387,-3 4 258,-2 2 0,3 9 129,0 2 129,3 5-129,-1 0 0,2 5 258,2 0 258,-2 12 0,15-13 387,-4 13-129,-1 0 258,9 9-258,-6 4 0,5 7-258,-1 6-258,4 3-258,-2 8 129,2 0-129,0 2 0,1 1 129,2-5 129,0-1-129,1-6 0,6-4 129,-3-10-129,6-2-129,-5-12 0,3 0 0,-5-14 0,-1-6 129,-7-9 0,-1-3-129,-10-7 0,-2 1-129,-6-4 129,0 4-258,0 0 129,-3 6-258,-3 4-129,-1 3-129,7 13-774,-8-5-903,8 17-2451,0-9-129,0 9-258</inkml:trace>
  <inkml:trace contextRef="#ctx0" brushRef="#br0" timeOffset="53544.0625">17160 7853 258,'14'5'3741,"-1"5"258,-13-10-516,1 14-3096,4 3 0,-4 8 129,2 5 0,-3 9 129,4 10-129,-4-1 258,0 9-258,0-4-129,4 0 129,-4-8-258,2-6 0,1-10-129,4-9-129,-2-9-258,-5-11-1032,10-7-2193,-3-5-774,-7-14-258</inkml:trace>
  <inkml:trace contextRef="#ctx0" brushRef="#br0" timeOffset="53964.0866">17113 7833 258,'8'-20'3999,"-2"4"258,14 9-258,-2-2-2967,5-7-516,11 4 0,-2-2-387,5 4 258,0-1-258,6 4 0,-7 2 0,2 5 129,-5 0 0,-1 8 0,-5 3 129,-2 6-387,-8 1 258,-1 4-129,-5-2 258,-2 5-258,-9-3 258,0 3-129,-5-3 258,-6 1-129,-6-2 0,-1 1 0,-7-1-129,0-1-129,-2 1 0,-3-3-258,2-4 0,-5-5-387,5 4-258,-13-13-1806,4 0-1935,2 3-258,-3-6-258</inkml:trace>
  <inkml:trace contextRef="#ctx0" brushRef="#br0" timeOffset="65575.7507">13989 12339 3483,'0'0'4128,"0"0"-387,0 0-1032,0 0-2580,0 0-129,4 12 129,-4-12 0,0 17 129,0-2-129,-4-1 387,0 7-258,-3 2 129,1 7-258,-4 3 258,5 7-258,-4-2 0,5 5 0,-5-3-129,4-1 129,0-4-258,0-8-516,5-2-1419,0-9-1935,0-16-387,0 0 129</inkml:trace>
  <inkml:trace contextRef="#ctx0" brushRef="#br0" timeOffset="66035.777">13969 12326 1419,'-1'25'3870,"1"-3"258,0-22-258,7 20-3096,10-4-645,3 1 258,3 7-129,4-2 129,4 7-129,-4-4 129,4 6-129,-3-3 129,2 1 0,-4-4-258,2-3 0,-5 0 0,4-8-258,-4-4 129,-3-5 0,-3-5 0,1-3 0,-8-12 129,1-3 0,-2-11 0,-1-5 129,-3-10-129,2-1 129,-2-7 0,3 0 0,-3-2-258,-1 3 258,0 2-258,1 7 0,-2 7 129,2 0-387,2 12-129,-5-1-1290,9 8-2322,-11 16-516,16-16-258</inkml:trace>
  <inkml:trace contextRef="#ctx0" brushRef="#br0" timeOffset="66695.8147">14725 12339 1,'19'62'3869,"-3"-22"-128,-10-11-129,10 2-2580,-2 4-516,-5-6-129,4 0 0,-9-8 258,5-2-258,-8-7 129,-1-12-258,0 0 0,0 0-258,0 0 129,-2-17-258,-2-7 0,-3-2 129,0-6-129,-1-2 129,1-2-129,0 0 129,2-3-129,0 3 258,3 2-129,2 3 0,0-1 0,7 5 129,0 1 129,5 4 129,-3 0 129,9 4-129,-3 1 0,6 2 0,-2 2-129,4 4 258,-1 0-387,2 8 129,-3 1-258,1 1 129,-1 8-129,-1 3 0,-1 5 0,-5 3 0,-1 3 0,-2 1 0,-4 2 0,-7 0 0,-2-1 129,-7 3 0,-9-4 129,-2-2 0,-6-1 129,-3-1-129,-7-4 129,1-2-258,0-3 0,-4-4-258,5 3-387,-9-8-2193,9-1-1806,2 1-129,-1-2-516</inkml:trace>
  <inkml:trace contextRef="#ctx0" brushRef="#br0" timeOffset="67303.8496">14161 13101 2580,'18'-17'3483,"-18"8"516,0 9-2709,0 0-129,0 0 129,0 0-258,-10 1 0,4 14 258,-12-7-258,7 9-258,-9 1-129,1 10-258,-6 1-129,-2 7 0,-4 5 129,0 5-129,-5 3 0,4 6 0,-6-5 129,5 3-129,-1-6-129,7-3 0,2-5-129,3-8 0,6-4-258,2-9-129,10-2-516,4-16-387,0 0-1419,7 0-1935,4-17 0,9-5-387</inkml:trace>
  <inkml:trace contextRef="#ctx0" brushRef="#br0" timeOffset="67647.8692">14587 13009 3483,'38'25'4644,"-7"-8"-774,-6-8 129,9 6-3483,1 2-516,5 4 258,4 3 0,-2-2 0,1 7 129,-2-2 0,2 3 129,-7-2-258,3 4-129,-3-2 0,-2-2-258,0 1-258,-10-11-903,2 1-2838,-8-1-129,-18-18-387,6 15 388</inkml:trace>
  <inkml:trace contextRef="#ctx0" brushRef="#br0" timeOffset="68193.9004">12938 13878 1806,'0'38'4257,"-6"-13"0,4 18-129,-7 6-2451,-2 4-645,1 12-258,-4-2 0,4 7-129,-8-9-258,6 2 0,-4-12-387,2-13-774,7-11-3096,4-13-516,3-14-258,-6-14-129</inkml:trace>
  <inkml:trace contextRef="#ctx0" brushRef="#br0" timeOffset="68587.923">12897 13917 6321,'9'52'4515,"-8"-24"-129,8 8-516,1 2-3612,2 1-129,1 5-129,5-3 129,-1 0 0,3-2 0,4 1 129,-1-10 0,4-2-129,0-10 129,2-6-258,-3-6 129,1-6-258,-2-13 129,-7-7 0,0-8 0,-6-5 129,-2-10 0,-3 2 129,-4-7 0,2-1 129,-4-1-258,2 1 0,1 5 0,3 4-129,0 9-258,0 1-258,7 14-516,-9-2-1548,-5 18-1806,17 0-258,-17 0-258</inkml:trace>
  <inkml:trace contextRef="#ctx0" brushRef="#br0" timeOffset="68904.9411">13501 14251 5160,'13'72'4644,"-2"-34"-516,-7-9-387,0-1-3483,6 1-258,2-8 0,0-5 0,-12-16-258,0 0-387,16 1-903,-16-15-903,0-14-1419,5-1-387,-5-12 129</inkml:trace>
  <inkml:trace contextRef="#ctx0" brushRef="#br0" timeOffset="69271.9619">13585 14125 129,'8'-58'3354,"2"35"-774,0 6-129,5 4-516,-3-1-258,7 6-258,-4 0-258,5 8-129,0-6-129,4 6-258,0 0-129,2 4-129,-3-2 0,3 6-129,-1 0 0,-3 3-129,-5-1 0,1 2 0,-5 0 0,-1 5 0,-8-4 129,-1 3 0,-4 1 0,-5 0 129,-12-5 0,2 5 0,-11-5 0,0 0 129,-7-6-258,2 2 0,-3-5-129,0-3 0,2 0 0,2-2-129,8 0-129,-2-6-387,12 8-387,-4-9-1548,17 9-2193,0 0 0,0 0-516,12-10 130</inkml:trace>
  <inkml:trace contextRef="#ctx0" brushRef="#br0" timeOffset="70272.0193">15007 13779 2193,'0'0'3741,"12"-4"129,-12 4-516,0 0-2967,0 0-516,0 0 129,0 0 387,0 0-129,0 0 129,7 8 387,-5 7 0,-2 4 129,0 10-258,-6 3 0,5 10-129,-4 7-129,2 9-129,-3 1 258,1 9-258,-5-8 129,2-1-129,0-6-129,1-7 0,-2-10-129,2-12-387,3-2-1161,4-22-1806,-14-5-1161,13-12-387,-2-13 129</inkml:trace>
  <inkml:trace contextRef="#ctx0" brushRef="#br0" timeOffset="70803.0497">15055 13944 4644,'32'50'3870,"-8"-18"0,-6-6-1677,-1 1-1677,9-1-387,-2 0 129,0-2-129,2-3 0,-5-2 0,-1-6 129,0-1 129,-5-7 0,3-4 0,-6-3-129,2-10 129,-6-10 129,1-2-129,-6-13 0,1-2 0,-4-11-129,3 1 129,-3-2-258,-4 1 258,0-1-387,-1 8 129,3 6-387,-3 1-387,5 19-1806,3-2-1935,0 5-258,-3 14-258</inkml:trace>
  <inkml:trace contextRef="#ctx0" brushRef="#br0" timeOffset="71137.0687">15646 13926 5160,'21'71'4773,"-14"-35"-258,3 10-258,5 2-3741,-9-3-129,1-1-129,-1-3-129,-3-7-129,0-2-258,-3-15-258,2 2-1677,-2-19-2064,-6-7-258,6-12-258</inkml:trace>
  <inkml:trace contextRef="#ctx0" brushRef="#br0" timeOffset="71555.0925">15653 13716 5289,'7'-24'4644,"4"4"-387,9 3-258,-1 3-3354,8-3-645,4 2 0,3 3 129,2 2-129,-2 6 129,4 4 0,-5 4 129,1 9-129,-6-1 0,-1 8 129,-6 1-129,-1 5 0,-8-4 129,-3 4 0,-9-3 129,0 3 0,-14-5 129,-1 4-129,-11-3 0,-1 0 0,-7-2-129,-1 1-129,-4-4 0,3-1-258,0 1-129,-4-13-774,13 10-2580,-6-7-1161,2-2-258,1-5-516</inkml:trace>
  <inkml:trace contextRef="#ctx0" brushRef="#br0" timeOffset="73576.2083">15528 14892 3612,'-3'-20'4644,"-1"2"-387,4 18 129,0-13-3741,0 13-516,0-16 258,0 16 0,0-11 129,0 11-129,0 0-129,0 0 129,-7 12 0,2 5-129,5 15 0,0 6 0,0 16-129,0 7 0,1 9 387,-1 2-258,0 3 0,-2-2 0,-3-1-129,-4-11 0,-1-8-387,1-10-129,-6-19-2064,3-4-2322,1-7-387,0-12-387</inkml:trace>
  <inkml:trace contextRef="#ctx0" brushRef="#br0" timeOffset="74423.2567">15244 15945 3870,'0'0'4644,"0"0"-258,0 0-258,0 0-3999,0 0 0,0 0 129,-7 7 0,6 10 129,-5 0 129,5 12 0,-8-3-129,8 11 129,-6 1-129,1 1 129,0-5-387,2-5 129,-2-4-129,2-5-129,1-3-129,3-17 0,0 0-387,-14-6 0,14-12-258,-6-10-258,6 3-129,-4-13 0,4 0 387,0-6 0,1 2 645,3 1 0,0 2 516,3 7 387,-5-2 0,7 13 0,-6-8 0,5 13-129,-3-1-258,-5 17-129,15-19-258,-15 19 129,17-6-129,-5 6 129,0 3-129,3 7 129,0 3 0,3 7 129,2 2-129,3 4 0,3 2 0,2 4 129,2-2-129,3 2 0,1-6-129,2 1 129,-2-8-129,2-2 129,-3-7 0,0-3 0,-6-7 0,1 0 129,-7-7 129,2-5-129,-10-5 129,2 0-129,-8-14 129,-1-1-129,-6-7 0,0 0-129,0-6 0,-6 3-129,-1 1 129,0 2-387,0 7 0,-4 2-774,11 14-2967,-6 0-903,-4-1-645,-4 3-129</inkml:trace>
  <inkml:trace contextRef="#ctx0" brushRef="#br0" timeOffset="75447.3153">12991 14887 6708,'-13'13'4644,"-14"-4"-258,13-7-387,-4 10-3354,-8-5-129,3 13 0,-4-5 0,-6 8 0,-4-3 0,-1 8 0,-4-5-129,1 4 0,1-4 0,2 2-258,4-4-258,3-4-258,8 3-387,-4-18-1161,14 5-2451,-2-4-387,0-3-258,1-5-129</inkml:trace>
  <inkml:trace contextRef="#ctx0" brushRef="#br0" timeOffset="75951.3441">11752 15373 6837,'11'0'4386,"-3"13"-258,-8-13-129,-2 29-3741,2-3-258,0 12 0,2 7 0,-2 11 0,0 6 129,-3 4 129,-4 4-129,-8-5 258,5-2 0,-7-12 0,2-4 0,-6-15 129,3-7-258,-4-11 0,1-6-129,-2-8-129,-3-8 129,-2-9-129,0-7 0,-1-6 0,1-5 0,2-5 0,2-4 0,7 0-129,4-3 0,12 2-258,1-4-258,18 10-903,-5-10-1419,12 5-1419,5 6-129,0-1-387</inkml:trace>
  <inkml:trace contextRef="#ctx0" brushRef="#br0" timeOffset="76261.3619">11515 15320 8901,'0'0'4515,"-12"-4"0,12 4-129,9-5-3741,4 1-258,13 1-129,3 0 0,7 2-129,1 0-129,4 1 0,0 0-129,-4 1-258,3 10-387,-13-11-1032,9 6-2322,-6 4-645,-6-5 0,1 3-516</inkml:trace>
  <inkml:trace contextRef="#ctx0" brushRef="#br0" timeOffset="77107.4101">12146 15441 2451,'19'18'3999,"7"6"0,-19-10 0,1 1-2838,4 13-258,-3-2 0,3 12-129,-11-2 129,1 11 0,-5-5-129,-3 10 0,-11-7 129,7 5-258,-10-11-129,5-2-129,-2-9-129,4-4-129,0-9 129,2-7-516,-1-8 258,0-3-258,1-11 129,-4-13-258,4-2 0,-8-14-129,9 2-129,-10-10-387,13 5-387,-12-15-774,14 15-129,-8-5-387,12 11 258,-11-5 0,12 13 258,-3-2 516,3 6 1290,0 4 774,0 3 903,0 7 516,-3-1 0,3 15 387,-2-18-387,2 18 129,0 0-516,0 0-129,-5-11-387,5 11-129,0 0-258,10 0 0,-10 0-129,22 0-129,-9 0 258,12 0-258,0 0 129,10 0 0,2 0-258,4 0 0,1 0-258,-2 0-387,7 1-387,-13-1-1935,4 0-1548,-3 3-129,-7-3-387</inkml:trace>
  <inkml:trace contextRef="#ctx0" brushRef="#br0" timeOffset="80403.5987">13370 14838 1935,'12'0'3999,"-12"0"-129,0 0-129,0 0-2580,0 0-516,0 0-129,0 0 258,0 0-258,0 0 129,4 7 0,-4-7-129,5 10-258,-5-10-129,9 22-129,-2-4 129,3 3-129,1 5 0,0 6 0,7 2-129,-4 7 258,3 1-258,-2 2 0,3 2-129,-6-6-903,8 1-2580,1 1-774,-13-9 0,6 3-258</inkml:trace>
  <inkml:trace contextRef="#ctx0" brushRef="#br0" timeOffset="80839.6238">13316 15649 2193,'2'-36'4257,"2"26"129,-4-6-129,-1 3-3354,1 13 0,0 0-258,0 0-129,0 0 129,3 5-387,-3 10 129,0 9-258,0 7 129,0 6-129,0 6 0,-2 3-129,-4-2 0,1-5 129,-1-3-258,-3-17-516,9 1-1806,0-20-2064,-8-13-129,8-16 0</inkml:trace>
  <inkml:trace contextRef="#ctx0" brushRef="#br0" timeOffset="81231.6461">13355 15438 6450,'0'0'4773,"0"14"-516,0-14-258,-4 23-3870,4-5-129,1 5-129,9-1-129,0 6 258,2 4-129,3-1 258,1 3-129,5 3 129,-2-5-129,3 0 0,1-4 129,0-2-129,0-10-129,-3-3 129,1-9 0,-6-4 0,0-6 129,-6-8 129,-1-5 0,-6-11 0,1 4 129,-3-10 0,-2 4 129,-8-4-129,5 2 0,-4-1-258,-1 6 129,2 3-258,0 2-129,6 7-387,-5-5-645,7 22-2064,4-14-1290,-4 14-387,16-15-387</inkml:trace>
  <inkml:trace contextRef="#ctx0" brushRef="#br0" timeOffset="81517.6624">13786 15458 3354,'8'58'3870,"-5"-34"-129,12 15-258,-3-3-3612,3 0 258,2 4 129,-3-4 129,1-2-129,-6-4 0,-2-11-645,4-1-1806,1-7-1677,-12-11-645,0-15 129</inkml:trace>
  <inkml:trace contextRef="#ctx0" brushRef="#br0" timeOffset="81907.6848">13836 15348 4644,'0'0'4515,"0"0"-129,8-11-258,2 3-3354,0-4-516,10 2-129,-3-3 129,8 1-129,-1 1 129,4 3-129,-1 2 129,1 4-129,-1 2 0,1 0-129,-6 7 0,-1 3 129,-4 4-129,-4 3 258,-7 0 0,-4 7 0,-4-3 129,-9 5 258,-7-2-258,0 6-129,-11-5 129,1 2-387,-6-6 258,1-1-516,4 1-129,-6-15-1419,14 4-2967,-5-6-129,4-1-516,3-3 258</inkml:trace>
  <inkml:trace contextRef="#ctx0" brushRef="#br0" timeOffset="82343.7098">13568 16162 6321,'15'-35'4644,"-9"17"-129,-2-1-1161,-4 19-3225,9-17 0,-9 17 129,0 0-129,7 17 129,-7 3-129,0 10 0,0 10 0,0 7 129,0 5-129,0 0-258,0 4 0,-2-7-645,2 6-2064,0-11-1677,-6-13-129,-5-4-258</inkml:trace>
  <inkml:trace contextRef="#ctx0" brushRef="#br0" timeOffset="82723.7315">13262 16815 8127,'20'0'5160,"-20"0"-516,19 0-129,-19 0-4128,14 9-774,-14-9 129,14 31-258,-8-3 387,-4 7-129,-2 6 258,0 2 0,-6 4 129,-4-9-129,-1-2-129,5-2-1419,-6-19-2838,12-15-129,-13-15-645,9-13 129</inkml:trace>
  <inkml:trace contextRef="#ctx0" brushRef="#br0" timeOffset="83130.7548">13356 16677 6837,'14'19'4902,"-14"-19"-645,12 23 0,-3-11-4257,-1 6 0,2 2 0,1 5 0,2 1 129,-2 2 0,4 3 129,2 2 0,4 1-129,-2-7-129,8 6 129,-2-10-129,5 0 0,-1-10 0,3 1 0,-3-10-129,0 0 258,-2-4-129,-1-3 0,-3-7 129,-2-2 0,-4 0 258,-3-5-129,-3-4 0,-4-7-129,-4-2 258,1-7-258,-4-3 0,0-4-129,0 0 0,0-3-258,0 6-387,-3-11-2451,5 6-1806,7 3-129,-2-3-645</inkml:trace>
  <inkml:trace contextRef="#ctx0" brushRef="#br0" timeOffset="112251.4204">16623 8703 1935,'22'2'3354,"-2"-2"-516,-3 2-2064,-1-2 387,5 8 0,-4-4-129,13 9 129,-7-1-129,9 12 0,-4-2 0,8 14-387,1 1-129,7 9-129,4 2-258,5 5 258,0-3-387,7 1 129,0-2-129,2-3 129,-2-6 0,-2-5 0,-2-5 0,-5-5-258,0-3-387,-15-7-1032,-1-6-2580,-4-2-516,-17-7-258</inkml:trace>
  <inkml:trace contextRef="#ctx0" brushRef="#br0" timeOffset="112695.4457">17471 8543 5676,'18'12'4773,"-18"-12"-129,30 3-903,-11-1-3741,10 1 0,8 4 0,8-3 0,6 1 129,11-2-129,4 1 129,6 0 0,9 5 0,6-4 129,7 6-129,5-1 0,8 5-129,6 1 0,8-2 129,2 3-129,6-1 0,3 1-129,-1-3 129,-4-1 0,-7-4 0,-5 0-129,-9-1 129,-9 1-129,-15-6-387,-8 11-1032,-22-6-2193,-9-4-903,-9 3-129</inkml:trace>
  <inkml:trace contextRef="#ctx0" brushRef="#br0" timeOffset="113320.4816">17257 9811 3999,'0'53'4386,"0"-14"-258,-10-3-129,0 10-3999,3 1-258,3-2 258,0-4 0,0-5-129,0-9-129,4-8-774,0-19-903,-5-7-2064,10-10-258,-5-16 129</inkml:trace>
  <inkml:trace contextRef="#ctx0" brushRef="#br0" timeOffset="113715.5042">17163 9740 2322,'42'42'4386,"-12"-14"-258,-7-8-258,4 5-3354,4 8-258,-2 0-129,3 0 0,-7 0 129,0 1 0,-6-7 387,4-1-258,-9-10 258,7 0 0,-3-16 0,4 0-129,-1-15-258,0-4 129,-2-8-258,1-6 129,-5-2-258,-2-6 129,-7-3-129,-3 1 129,-3 1 0,-1 4-129,-6 6 129,0 3-129,0 6 0,-2 3-129,9 20-387,-15-22-774,15 22-2709,0 0-645,0 0-387,-8 8 129</inkml:trace>
  <inkml:trace contextRef="#ctx0" brushRef="#br0" timeOffset="114009.521">17884 9844 5805,'12'52'4515,"-12"-26"-258,3 10-387,-3 3-4257,0 4 129,0-4 129,5 1 129,-2-4-129,0-3 258,4-7-129,-1-6-258,-6-20-1032,0 0-2709,15 3-129,-15-15-516</inkml:trace>
  <inkml:trace contextRef="#ctx0" brushRef="#br0" timeOffset="114399.5433">17930 9772 3096,'0'0'4644,"10"-8"-129,-10 8-129,15-19-1935,-3 14-2451,5-4 0,-1-1 0,8 0 0,0 2 0,1-3 0,1 8 0,3-4 129,0 5-129,-5 2 0,4 0 129,-6 9-129,-1 1 258,-8 5-129,-1 2 129,-12 2 129,-3 0-129,-13 1 129,-2 5-129,-9-7 129,-3 0-129,0-4-129,-2-2-129,3-3-129,3-6-516,8 5-903,-1-8-2967,8-1-258,11 1-387,-1-22 387</inkml:trace>
  <inkml:trace contextRef="#ctx0" brushRef="#br0" timeOffset="114980.5765">19922 9022 3483,'8'46'4644,"-1"-12"-516,-7-1 129,-3 12-3999,-1 7-129,-4 3 258,2 2-129,-5-7 0,0-1-258,-1-7 129,4-16-774,7-10-2193,1-16-1290,0-12-516,2-9 0</inkml:trace>
  <inkml:trace contextRef="#ctx0" brushRef="#br0" timeOffset="115415.6014">19792 9041 4902,'41'65'4644,"-9"-27"-903,-7-13-258,8 9-4257,1-5 0,10 3 0,-3-3 516,0-5 387,-5 0 0,0-9 645,-1 3 129,-9-11 129,5 3-129,-11-10 0,3 0-387,-8-6-258,0-11 0,-7-5-129,-2-3 129,-5-8-258,-1-5 258,-2-6 0,-4-5 0,-1-7 129,2 6 0,-2-6-129,5 5 0,2 0 0,1 5-129,6 8-129,2 5-129,4 10-258,-3-2-516,7 19-1419,-5-4-2322,-1 4-387,-11 6-129</inkml:trace>
  <inkml:trace contextRef="#ctx0" brushRef="#br0" timeOffset="115692.6172">20712 8937 5934,'6'80'4773,"0"-33"-774,-6-9 0,0 7-4644,0-3 387,2-2 0,-2-11 129,0-2 0,0-9 0,-1-5-387,1-13-1548,-13-4-1806,13 4-774,-7-31 387</inkml:trace>
  <inkml:trace contextRef="#ctx0" brushRef="#br0" timeOffset="116035.6369">20680 8915 1161,'-2'-67'4128,"2"48"0,0 1-1548,0 0-1161,0 18-129,13-23-387,1 18-258,-4-7 129,13 10-129,-3-6 129,9 8-258,-1-4-129,6 4 129,-1 1-258,4 8-129,-5 1 0,-3 3 0,-4 3 0,-3 5 0,-8-1 129,-4 8 129,-10-5 129,0 10 0,-19-4 0,4 5-129,-12-3 0,-1-2 0,-4-1-387,-3-6 0,2 1-258,-6-11-387,10 7-1548,-12-11-2580,1-4-258,-9-1-387,-5-3 129</inkml:trace>
  <inkml:trace contextRef="#ctx0" brushRef="#br0" timeOffset="116659.6725">18007 10672 645,'7'-3'3999,"-7"3"387,0 0-129,-3-14-2709,3 14-258,0 0 0,0 0 0,0 0-387,2 8 0,-2-8-387,2 20 0,0-2-129,3 10-129,1 7 0,5 11-258,-4 4 129,0 11-129,0-1-129,1 1-129,0 2-516,-8-15-903,5-4-2709,1-5-516,-5-11-258,3-10 129</inkml:trace>
  <inkml:trace contextRef="#ctx0" brushRef="#br0" timeOffset="117454.718">17830 11667 2451,'0'70'4257,"-6"-33"0,5 10-129,-5-2-3483,-1-4-258,5-1 0,-1-11-258,1-5-129,1-10 0,1-14-129,0 0-258,0-11 129,0-7-258,0-11-258,0-1 258,0-11-387,0-1 258,-5-10 129,5 4 258,-4-3 0,1 1 645,3 6 0,-3 4 258,3 10 0,-3 4 0,3 13 0,0 13 0,0 0 0,1 5-129,4 20-258,2 4-129,5 9 0,2 4 129,2 6-258,5 1 129,5 0 0,2-5 129,5-4-129,-1-9 258,6-4-129,-4-8 0,7-10-129,-2-5 0,1-4-129,0-8 0,-1-5 0,-5-4 0,-2-3 129,-7-4 258,1 2-129,-11-6 129,1 4 0,-9-6 0,0 1 129,-7-4-129,0 2 0,0 1-258,-5 2 0,-2 2 0,-2 1-129,3 5-387,-1-3-645,7 10-2322,1-2-1419,2-5-129,5-2-387</inkml:trace>
  <inkml:trace contextRef="#ctx0" brushRef="#br0" timeOffset="118011.7499">20639 9786 5031,'0'12'4773,"7"0"-387,-7-12-387,9 20-3741,-3-1-129,1 0 129,3 9 258,-7-2-129,4 6 0,-4 5 258,4 7-129,-6 0-129,5 5 0,-3 4-516,-3-5-903,10 8-2322,-7-1-1161,-3-11-516,0 0-258</inkml:trace>
  <inkml:trace contextRef="#ctx0" brushRef="#br0" timeOffset="118667.7874">20317 10860 6321,'19'20'4386,"4"4"-387,-19-5-903,8 6-3225,-3 4 0,4 11 0,0 4 387,-6 7-129,3 5 129,-3-3 129,3 2 129,-1-5-258,2-1 129,0-10-129,3-5 0,3-7-258,2-5 0,0-5 0,1-5 0,-1-3-129,-1-4 258,-2-5-129,-2 0 129,-1-1 0,-3-6 129,-10 7-129,14-18 129,-8 4-129,-1 1 0,-4 0-129,-1 1 0,0 1 0,0 11-129,-5-16 0,5 16 0,-14-5-129,4 2-258,10 3-645,-26 6-2193,10-3-1161,3 3-516,-7-6 387</inkml:trace>
  <inkml:trace contextRef="#ctx0" brushRef="#br0" timeOffset="119326.8251">20253 10906 3483,'6'8'4644,"-6"-8"-516,26 5-129,-6 2-3225,5 2-903,8 2 129,9 8 0,3 3-129,2 9 129,0 7 0,-1 3 129,-2 4 129,-1 0-129,-1 6 129,-5-4 0,3 1 0,-2-8-129,-1-1 129,-1-6-129,-4-5-129,-1-7 0,-4-4 0,-5-8 0,-5-6 129,-6-3 0,-11 0 0,11-20 129,-11 2 0,-1-12-129,-6-3 129,-7-8 0,0-1-129,-6-5 129,3-5-129,0-2 129,5 1-258,0 3 129,7 2 0,2 2 0,3 4 0,5 6-258,-1 3 129,7 12-903,-9 0-2838,4 0-903,2 4-129,-8-5-516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7T18:19:21.530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49 29 6,'-7'-11'7,"7"11"0,-10-8-2,10 8 0,0 0-1,-14-9-2,14 9 0,0 0-1,0 0-2,0 0 0,-10-2 1,10 2 2,0 0 1,0 0 1,0 0 0,0 0 0,-9 2-1,9-2 0,0 0-1,0 0 0,5 10-2,-5-10 0,8 13 1,-8-13 0,13 17 0,-4-8 2,2 0-1,2 0 0,2 0 1,3-1-1,-1-1 1,5 1 1,4-1-1,3 0 0,0-2 0,6 1 0,0-3 1,4 3 0,3-4-1,2 3 1,1-3-1,3 3 0,2-3 0,-2 2-1,7 1 0,3 2-1,1-3 0,4 2 0,4-1-1,3 0 1,-3-1 0,7 0-1,-3-1 1,0-1-1,0-1 2,-1 1-1,-1-2 0,3 1 1,1-2 0,3 1-1,-1-2 1,6 1 0,-1-1-1,5 2-1,-2 0 1,3 0-1,-2 2 0,1 1 1,-3 0-1,-2 0 1,-2 1 0,-2 0 0,-2-2-1,0 2 1,-2-1 0,5 1 0,1-2 0,0 1 0,3 2-1,3-2 0,1 0 0,1 2 0,2-2 0,1 2 0,0-3 0,3 4 0,0-3 0,2 3 0,1-2 0,2 1 0,-1-2 1,-1 0-1,2 2 0,1-4 0,0 1 0,3-3 0,1 2 0,-1-1 0,3-1 0,5 1 0,1-2 0,3 1 0,3-1 0,1-2 0,2 1 0,3-2 0,5 2 0,1-2-1,3 3 1,3-1-1,2 2 1,1 1-1,3 2 0,0 0 0,-2-1 1,0 3 0,1-2-1,-2 2 1,2 2 0,-2-1 0,0 0 0,0 2 1,0 1-1,-3 0 0,-1-2 0,-1 1 0,0-1 0,-3-2 1,-2-1-1,1-2 0,-2-4 1,-1-1-1,-3-1 1,0-1-1,-4-2 1,1 2 0,-4-2-1,2 3 1,-3-2-1,-2 2 1,3 0-1,-3 0 0,-4 1 0,0-3 0,0 4 1,-5-3-1,3 3 0,-1 0 0,1 2 0,2 0 1,1 2-1,-2-1 0,2 1 0,-1-1 0,1 2 1,0-2-1,-2 0 0,1-2 0,0 1 0,-2 0 0,1-1 0,0 1 1,-1-1-1,-2-1 0,-2 1 0,1 1 0,-2 2 0,5 1 0,0 3 0,1 0 0,1 1 1,0-1-1,-1 0 0,1-3 0,-3-4 0,-2-1 0,-5-6 0,-1-2 1,-3-2-1,3 2 0,-1-1-1,1 0 1,1 2 0,0 1 0,1 1 0,-3 0 0,0 1 0,-3-1 0,-3-1 0,-2 1 0,-6 1 0,-4 0 0,0 4 0,-2 0-1,-1 1 1,-3 2-1,-5-1 1,-3-2 0,-6-2 0,-3-1 0,-10-4 1,-3-1 0,-10 1 1,-4 0-1,-10 1 0,-3 2 1,-5 2-1,-10 5-1,11-6-1,-11 6-1,0 0 1,0 0 0,0 0-1,0 0 0,0 0-2,0 0 0,0 0-1,0 0-4,-13 11-6,-2-3-11,-8 0-4,-5-3 2,-9-8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7T18:20:30.069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734 72 1,'0'0'7,"4"-9"-2,-4 9-3,0 0-1,-1-19-1,1 19 1,2-15 0,-2 15 0,5-17 1,-5 17-1,6-13 1,-6 13-1,0 0 0,0 0 0,0 0 0,0 0 0,0 0 1,0 0 0,0 0 1,0 0 1,-9 15-1,-1-7 1,-1 10-1,-4-3 1,-4 9 1,-7-1 0,-4 12 0,-4-4 0,-5 5 0,-8 4 2,-1 4-2,-5 2-1,-2 1-1,6-4-1,3-1-1,5-7 0,8-6 0,6-8-1,8-6 1,6-6-1,13-9 1,-11 7-3,11-7-4,9-11-4,-4-1-8,6-7-3,4-1-2,-3-8 1</inkml:trace>
  <inkml:trace contextRef="#ctx0" brushRef="#br0" timeOffset="581">81 268 13,'-4'21'7,"-2"4"2,-2 7-1,-3 6 0,1 1-2,-1 4-1,0 2 0,2 2-1,2-6-1,3 0-1,5-6 0,4-2 1,5-5 0,9-4 1,6-5 2,9-3-1,4-8 1,8-2 1,4-6-1,6-3-1,0-5 0,1-1-1,-7-1-1,-2 2-1,-8-2-1,-7 4 0,-8 1 0,-6 3-1,-8 0 1,-11 2-1,10 0 0,-10 0 1,0 0-1,0 0 1,0 0-1,0 0 1,0 0 0,0 0 0,0 0 0,0 0-1,0 0 1,0 0 0,0 0 0,0 0 0,0 0 0,0 0 0,0 0 0,0 0 0,0 0-1,0 0-1,0 0-1,0 0-2,12-10-5,-12 10-4,9-10-9,-9 10-6,14-13 0,-6-1 1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7T18:20:35.847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0 1 4,'0'0'6,"12"1"-3,-2-1-1,-1 1-2,7-1 0,1 1 0,7 0 0,6-1 1,8 0-1,8 1 1,9 0 1,9 0 0,11 1 1,10-1 0,12 5 1,9-1 0,10 3-1,9 0 0,8 3-1,8 1 0,5 0 1,4 2-1,3-3 0,1 2 0,-1-1 1,-4 0-1,-6-3 0,-4 0-1,-6-1 0,-9 1-1,-12-1 1,-12 0-1,-12-1 1,-12-1 1,-14 0 1,-13-1 0,-14-2 0,-9 0 0,-11-2 0,-3 0 1,-12-1-3,0 0-1,11 0-4,-11 0 1,0 0 0,9-3 0,-9 3 0,0 0 1,9-2 0,-9 2 1,11-5 1,-11 5 0,21-9-2,-3 3-2,6 0-1,2-2 0,3 1-1,-1-1 2,0 2-1,-4 0 1,-3 0 1,-2 0-2,-3-3-2,3 0-3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7T18:20:36.398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3998 9069 21,'3'-32'23,"-6"-5"2,-1-6-3,0-4-6,-4-11-5,3-4-3,0-11-4,3-7-2,2-11-1,5-13-2,3-6 1,7-11-1,3-12 0,8-9 0,4-11 1,4-7-1,1-7 1,1-3 0,-4-6 0,0-3 0,-6-4 1,-4-4 0,-8-2-1,-4-1 1,-5-1 0,-2-2-1,-2-1 1,1-2-1,1 5-1,-1 1 0,4-1 0,-1 0 0,5-1-1,-2-1 0,6-1-1,-2 1 1,6 0-2,-2 0 0,1 1 0,1-1 0,0 3 0,1 3 1,-2 6 0,-3 3 0,0 7 0,-4 4 1,-1 8-2,-4 8 1,0 9 1,-5 7-2,-1 8 0,-1 3 0,0 7 1,0 5 0,2 6 1,-1 5 0,1 4 1,1 6 2,-1 5 0,0 7 1,-3 8-1,0 9 0,-2 7 0,0 10-1,-3 8 0,-2 7-1,0 8-1,-4 7 1,-1 3 0,-3 2-1,-3 3 2,-3 1-1,-6 2 2,-6 1-1,-6 3 1,-4 2 0,-10 3-1,-8 4 1,-12 5-1,-11 2 1,-10 5 0,-4-1 1,-12 3-1,-11-1 2,-7-2-1,-4 0 1,-6-4-1,-6 0 1,-2-3-1,-3 1-1,-1-4 0,-1-2 0,2-2-1,0-1 1,5-4 0,6-2 0,4-5 1,7 0-1,7 1 0,10 0 1,7 1-1,14 3 0,8 2 0,9 3-1,13 3 0,9 2 0,9 3 0,5 1 0,11 4-1,3-1 1,5 5-1,3 3 0,5 4 0,2 5 0,6 8 0,0 6 0,5 8 1,0 8-2,5 11 2,1 5-1,2 13 1,0 7-1,-2 6 1,0 7 0,-4 10 0,-4 4 0,-5 7 0,-3 10 0,-7 6 0,-2 9 0,0 10 0,-4 6 1,2 7-1,1 4 1,2 5 2,-1 4 0,0 2 1,0 4-1,-3 1 0,2 2 0,-4 6 0,2 7-1,-3 6 0,0 6-1,-3 0-1,2-3 0,-3 3 0,-1-4 1,-3-2 0,-3-7-1,2-8 0,1-10 1,7-5-1,2-5 0,8-12 0,4-7 0,7-9-1,5-11 1,3-9-1,2-6 1,-1-7 0,-2-8 1,-1-6 0,-3-1 0,-1-7 0,-1-2 0,0-3 0,-1-4-1,2-10 0,0-5 0,0-13 0,0-9 1,1-13 0,-2-10 1,2-12-1,0-7 1,1-16 0,-1 13-1,1-13 1,0 0-2,6 10 1,-6-10-1,18 13 0,-4-3-2,5 0 2,1 1-2,4 1 1,-2-3-1,3-2 1,-6-1-1,3-2 1,-4-2 1,1-1 0,6 1 0,6-2 0,11-2-1,14 0 0,13-5-5,14 3-11,12 3-8,0-2 0,-3 2 1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7T18:21:12.179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1280 313 0,'0'0'2,"-68"-8"1,22 7 0,-6 2 1,-8 3 0,-4 5-1,-6 3 1,-3 3 0,-1 8 1,-3 5-2,2 2 1,1 9 0,1 4 0,0 9 0,3 10 0,6 7-1,2 4 0,8 5-2,7 8 0,5-3 0,11 1 0,11-7 0,10 1-1,9-8 1,12 1-1,9-8 1,12 0 1,9-4 0,6 4-1,8 0 2,7-4-1,9-1 1,8 2-1,7 0 1,7-5-2,6-3 0,10-7-1,3-7 1,3-8 1,-1-6 1,-4-11 0,0-7 0,-7-12 1,-2-10 0,-10-9 0,-5-8 0,-6-9-2,-6-12-2,-8-9 1,-9-10-1,-10-10 0,-11-7 0,-10-9-1,-8-11 0,-12-6 0,-9-6 0,-12-7 1,-9 3-1,-9-1 1,-10 5-2,-9 4 0,-7 12 2,-7 4-2,-7 12 1,-6 12-1,-4 4 0,-6 11 0,-10 8 2,-6 14-2,-7 11-3,-3 17-7,-7 14-11,-3 10-1,1 12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7T18:21:28.693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468 0 0,'0'0'1,"6"10"-1,-6-10-1,0 11 1,0-11 1,1 14 0,-1-14 0,1 18 1,-2-3 0,-1 4 2,-2 5-1,-1 7 0,-3 9 0,-1 8 0,-1 16-1,0 5 0,-1 11-1,0 10-1,0 14 1,-2 9-1,2 9 1,-3 9 0,-3 7 1,-4 6-1,-6 7 2,-4 2-1,-5 0 2,-2 0-2,-1 0 1,2-6 0,3-4 0,7-8-1,7-8 0,9-7-1,7-7 0,6-13-1,5-11 1,2-10-1,4-10 1,0-10 0,4-7-1,-1-8 1,2-7 1,1-3 0,2-8 1,5 0 0,3-5 1,7 0 0,8-6 1,13-1-1,11-2 0,12-3-1,14-4 0,15-4-1,16-4-1,8-3 0,11-3 0,7-3 0,10-1 1,8 0-2,9-1 1,7-1 0,7 2 0,10 1 0,10-3-1,6 2 0,10-1 0,3 2 0,3 1 0,1 3 0,-2 0 0,-4 2 0,-3 5 0,-2 0 0,-8 2-1,-4 2 1,-8 0 0,-10 2 0,-8 4 0,-6 2 0,-12 2 0,-8 2 0,-8 1 0,-5 3 0,-5 2 0,2 2 0,-5 0 1,0 1-2,-5 2 1,1 2 1,-2-1-1,-3 1 0,-9-3 0,-7-3 1,-7-8-1,-7-5 2,-8-8-1,-7-8 1,-7-8-1,-3-6 1,-3-6-1,1-4 0,0-5 0,1-5 0,1-7-1,-1-4 0,-1-7 1,0-4 1,-4-8 0,-4-3 0,-9-4 1,-4-2-1,-9-2 0,-6-3 0,-10-4-1,-8-5-1,-12-4 0,-12-7 0,-12-7-2,-13-5 1,-12-5 1,-12-2 0,-7 3 0,-11 0 0,-3 2 0,-3 4 0,-2 4 0,0 6 0,-3 6 1,-1 6 0,2 4-1,2 11 1,3 9-1,3 12 0,8 10 0,4 11 0,8 10-1,3 10-1,5 14-4,-4 3-6,0 15-12,-8 10-4,-11 4 0,2 4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7T18:21:32.909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3000 21 7,'-16'0'9,"0"-2"-3,-2 1-2,-4 1-1,0-1-2,-4-1 0,-2 2 0,-5-3 1,-3 3 1,-9-3 1,-3 1 0,-7-1 1,-5 0-1,-4 2 1,-5 0-1,-5 2-1,-2 1-2,-5 2 0,-2 1 0,-3 2 0,-1 2-1,-3 1 2,0 5-2,2-1 1,3 5-1,3 2 1,7 1-1,8 1 0,8 0 0,8 0-1,7-4 1,9 2 0,6-1-1,7-2 1,3 3 0,2 2 0,3 4 0,2 3 0,-2 4 0,0 3 0,-3 7 0,0 1 0,-6 5 0,-2 5 0,-4 0 0,-3 9 0,-3 2 0,-3 6 0,-2 6 0,-2 5 0,0 5 0,-2 4 0,3 5 1,0 5-1,-3 7 0,1 4 0,-3 5 1,1 5-1,-3 4 0,1 3 1,-1-2-1,1-4 0,4-5 0,2-6 1,8-8-1,3-10 1,7-10-1,5-10 0,5-10 1,4-7-1,5-10 0,2-6 1,2-10-1,3-4 0,0-8 0,1-5 0,0-4 0,-4-11 1,6 13 0,-6-13 1,0 0 1,0 0-1,0 0 0,13-1 0,-13 1-1,15-12 0,-4 5 0,1 0-1,2-1 0,3 0 0,1 2 0,-1 1 0,4 3 0,3 2 0,1 1 0,6 0 0,6 1 0,6 0 1,7 0-1,7-1 0,9-1 0,5-3 0,8-2 0,8-2-1,6-3 1,6 0 0,7-1 0,2-2 1,5 0-1,4 0 0,6 0 1,5 0-1,5-2 1,4 2-1,6-3 0,9 1 1,4 0-1,6-1 0,5 2 1,3 1-1,6 0 0,5 1 1,1 1-1,3 2 0,6-1 0,5 3 0,6-3 1,3 2-1,5 0 0,2 1 0,4 0 0,2 1 0,1 1 0,-3-1 0,-2 0 0,-6 1 0,-5-1 0,-4 0-1,-5 0 1,-8-1 0,-7 2-1,-7 1 0,-8-1 0,-8 1 1,-14-1-1,-13-1 1,-18-1 1,-13 1 0,-19-2 1,-15 0 0,-18 0 1,-10 2 0,-13-1-1,-4 2 1,-10-1-2,-9 6 1,10-6-1,-10 6 0,0 0-1,0 0 1,0 0-1,-2-10 1,2 10-1,0 0 0,-2-9 0,2 9 0,0 0 0,-6-15 0,6 15 0,0-12 0,0 12 0,2-17 0,0 6 0,2-1-1,0-4 1,0-1-1,-1 0 1,-1-5-1,-1-1-1,-2-3 0,0 0 0,-3-6 0,1-2 0,-2-6 0,0-5 0,2-4 2,-1-7 1,1-4 1,-2-4-1,2-4 0,0-2 0,0-1-1,-2-3-1,1 1-1,2 0 0,-1 1-1,1 3 0,-2 2 1,1 6 0,-1 5 1,0 7 0,-3 4 1,1 7 0,-2 7 0,-1 5 0,-3 5 0,0 8-1,-4 2 1,0 5-1,0 3 0,0 4-1,-1 1 1,3 4 0,-1-1 1,5 1-1,0-1 1,10-5 0,-14 9 0,14-9 0,-10 7 0,10-7 0,-14-1 1,4-4-1,-4-2 1,-8-3-1,-5-6 1,-10-4-1,-9-5 0,-8-4 0,-12-3 0,-8-4-1,-13-2 1,-12 0-1,-13-3 1,-12-1 0,-14 1 0,-18-2 0,-12 0 1,-10-1 0,-12 0 1,-13-2 0,-3 3 0,-5 2-1,-1 0 1,-1 4-1,-4 3-1,-3 2 0,1 4-1,1 4 0,-2 1-1,3 5-4,0 2-6,3 0-10,14 7 1,5-6-1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5T19:16:25.391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155 0 8,'0'0'9,"8"12"1,-8-12-3,1 17-2,-1-8-1,1 4 0,0-1 0,0 4 1,-1 1-1,-1 5 1,-1 4-2,-2 6 1,-3 4-1,0 6 1,-4 7 0,1 6 1,-3 7-1,3 10 1,-3 5 0,3 8 1,0 0-1,6 10 0,1 4-1,4 6-1,-1 1 0,3 1-1,-2 0 1,2 1-2,-3 6 1,-2 3 0,-6-1 1,-2-1-1,0 0 1,-1 5-1,1 4-1,3 1 2,-2-3-2,6 1 1,2 3-1,5 0 0,1-2-1,2-4 1,4-5-1,3 0 0,1-2 0,1-7 1,1-5-1,-1-3 0,-3-3 0,-4-3 0,-3-8 1,-3-7 0,-2-7-1,-1-7 1,-3-6 0,0-10-1,0-5 1,3-7-1,-2-4-1,0-3 1,0-6-1,0-2 0,1-3-3,-5-8-7,7 1-9,-1-10-9,0 0-2,8-17 2,-6-6-1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7T18:24:06.240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0 0 2,'0'0'7,"0"0"0,0 0 0,0 0 0,0 0 1,0 0 0,0 0 0,0 0-1,0 0 0,0 0-1,0 0-1,0 0-2,0 0-2,0 0 1,0 0-2,0 0 0,0 0 0,12 5 1,-12-5 0,11 4 0,-1-2 1,4 2 0,5-1 1,6 4-1,8 0 1,12 2 0,5 1 0,12 2 0,9 0 0,13 3 1,7-3-1,10 4 1,2-2 0,8 2-1,4-4 1,2 2-1,-4-2-1,-1-1 1,-3-1-1,2 0 0,-2-1-1,-1-1 1,-2 0-1,2-1 0,-3-3-1,0 3 1,-3 1 0,-2-1-1,-6 0 1,-6 0-1,-7-2 1,-6-5-1,-11 7 1,-6-3-1,-8-2 1,-8-6-1,-7-1 0,-5-1 1,-3 5-1,-1 0 0,0-4 0,3 0 1,-1-2-2,1 6 1,3 1 0,-2-1 0,0-4 0,-1 4 1,-3 1-1,-3-2 0,-4 2 0,-5-1 0,-3 1 0,-11 0 0,14-1 0,-14 1 0,0 0 0,10-1 0,-10 1 1,0 0-1,0 0 0,0 0 0,10-3-1,-10 3 1,0 0-1,0 0-1,0 0-1,0 0-2,0 0-3,0 0-5,0 0-5,0 0-11,-16 11 0,2-3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7T18:46:41.529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175 344 7,'-11'0'7,"-4"2"-1,-2 0-2,0 0 0,-3 2 3,0-2 1,2 1 2,-2-3 0,6 2 1,4-3 1,10 1-2,-14-1-1,14 1-3,0 0-2,0 0-2,0 0 0,9-4-2,6 3 0,6-1 0,9 0 0,11-1 0,10-3 1,15 0-1,7 1 0,9 0 0,5 1 1,2 2-1,1 1 0,0 4 0,-3 1 1,-5 3-1,-7 0 0,-9 2 0,-10-1 0,-12-1-2,-7 1-4,-11-4-7,-10 1-11,-16-5-1,0 0 0,0 0-1</inkml:trace>
  <inkml:trace contextRef="#ctx0" brushRef="#br0" timeOffset="500">937 0 28,'24'6'23,"-9"-5"-2,10 2-3,3 4-14,5 3-4,8 3 0,3 4 0,3 3 0,1 3 1,4-1-1,0 2 0,0-3 0,0 1 0,-2-4 1,-2-1-1,-2-2 0,-8-1 1,-7-1 0,-7 0 1,-8 5 0,-9 2 0,-7 4 1,-10 3-1,-4 5 1,-8 2 0,-2 6 0,-9-1 1,-4 4 0,-7-3 0,0 3-1,-6-2 0,0-1-3,-3 4-14,-4-3-12,-7-11-3,1-6 0,-5-15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7T18:46:59.995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160 0 7,'1'14'7,"-1"-4"-1,2 3-3,0 4-1,1 2-1,0 4 1,3 2 1,-1 1 0,2 3 0,-1-5-1,-2 6 1,2 2 0,-1 2 1,2 4-1,-3 4 0,2 5 0,-2 3 0,-1 11-1,-1 2 1,-1 4-1,-2 9 0,-3 5 0,-3 3-1,-2 7 1,-1 3-1,-2 4 0,-1 2 1,0 3 0,0 4 0,1 4 1,0 4 0,2 1 0,-3 6 0,0 8 0,-1 6 0,0 5 0,-2 1-1,2 3 0,0 2 0,1 4-1,4-2 1,6-3-1,1-4 1,4 2-1,2-3 0,4-2 0,0-2 1,1 0-1,-3 0 1,-1-1-1,1 0 1,0-4-1,1-1 1,0 1-1,-1-4-1,2-5 1,2-6-1,-1-4 1,-2-1 0,-2-6 0,-2 0 0,-2-8 0,0-6 0,-2 2-1,-2-4 1,1-2 0,0-5-1,2-6 0,-2-5 1,2-5-1,-2-3 1,-1-9 1,1-6 0,0-3-1,-1-9 1,1-4-1,-1-6 0,-1-4 0,2-5 0,1-3-1,-3-5 1,4-10-1,-3 12 1,3-12-1,0 0 1,0 0-1,0 0 1,0 0-1,0 0 0,0 0 1,0 0-1,0 0 0,0 0 1,0 0-1,0 0 0,0 0 0,0 0 0,0 0 0,0 0 0,0 0 1,0 0-1,0 0 0,0 0 0,0 0 1,0 0-1,0 0 0,0 0 0,0 0 0,0 0 0,0 0 0,0 0 0,0 0-2,0 0 0,0 0-3,0 0-10,0 0-14,-6 10-1,6-10-1,-14-13 1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7T18:49:19.055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2160 26 3,'-17'-10'5,"-7"2"1,-4 2-1,-7 2 0,-5 4-1,-3 2 0,-3 3-1,-3 3 0,-3 2-1,-1 2 0,0 0 0,2 3 1,0 2-1,2-1 0,-2 5 0,-2 3-1,3 2 1,-1 1-1,1 3 0,1 2 0,0 2 0,3 4 1,3 0 0,6 0 0,2 2 0,4-2 1,6 1-1,5 1 1,6-3-1,1 0 0,9-4 0,3 0-1,4 0 1,6 1-1,-1-3 0,7-1 0,2-1 0,9-1 1,3 2 0,7-3 1,7-3 0,9 0 0,5 1-1,6-1 1,5-4-2,7-1 1,-1-3 0,7-3 0,2-5-1,2-3 1,2-7 0,4-4 0,1-7 0,0-3-1,3-9 0,-4-3 0,-5-4 0,-5-6 1,-11-3-1,-7-2 1,-10-2 0,-7 0 0,-15-3-1,-8-2 1,-10-1 0,-6 0-1,-8-2 0,-6 1-1,-11 0 0,-10 0 0,-8 2 0,-11 4 0,-10 1 0,-11 5-1,-5 3 1,-9 5-1,-3 5 1,-9 6-1,-2 3 0,-2 8 0,-1 4 0,0 5-1,0 8-1,-4 3-5,4 12-10,1 7-9,2 1 1,4-1-1</inkml:trace>
  <inkml:trace contextRef="#ctx0" brushRef="#br0" timeOffset="15022">3421 1884 16,'29'-1'10,"6"1"1,7-2-2,11 1-1,8 1-3,7-1-1,9 3-2,6 0 0,4 0 0,8 0 0,7 3 0,6-1 0,4 0 0,4 1 0,5 0-1,6 2 1,7 1-1,2-2 2,3 0-2,0 0 1,5 2-1,1-2 1,-1 0-1,-3 0 1,-1 1 0,-1 0 0,-3 0-1,-6 0 1,-2 1 1,-6-2-1,4 1 1,-5-1 0,0 2-1,-5-2 1,-4 2-2,-2-1 1,-5 2-1,-2-2-1,-10 0 1,-6 0-1,-9 0 1,-8-2 0,-7-2 0,-13-1 0,-6 0 0,-12-1 0,-6 0-1,-11 0-2,-4-3-4,-11 2-10,12 4-11,-12-4 1,17-10-1</inkml:trace>
  <inkml:trace contextRef="#ctx0" brushRef="#br0" timeOffset="74187">207 622 0,'-30'6'4,"-4"0"-1,6 1 1,0-2 0,6-2 3,1-2 2,6 0 1,3-1 2,3 0 0,9 0-1,-9 0 0,9 0-2,0 0-1,18 0-1,3 0-2,11 1-1,11-2-1,9 2-1,9-2 1,8 1-2,1-2 0,-2 0 0,-8-2 0,-7 1 2,-15-1-1,-6 0 1,-12 0 0,-8 2-2,-12 2 1,0 0-1,0 0-1,0 0-1,0 0-2,4-11-2,-4 11-1,0-22 0,2 10 1,0-8-2,1 1 2,-2-4 0,1 2 1,-3-2 2,0 4 0,-6 1 1,-1 3 0,-5 2 0,-5 3 0,-1 1 2,0 3-1,2 2 1,1 1 0,3 2 0,4 3 0,9-2 1,-5 12-1,8-3 0,3 0 0,4 4 0,0-2 1,8 4 2,6-5-1,10 2 1,4-4 0,8 0-1,5-2 1,6 1-1,-2-3-1,-3-1 0,-7 2-1,-8 0 0,-8 0-1,-7 2 1,-12 2-1,-5 2 0,-5 4 0,-3 3 0,-4 0 0,-5 4 1,-3 4 0,-8 2 0,-6-4-1,-4 2 1,-4 0 0,-4 1 1,-4-4-1,2 0 1,1-6 0,6-1-1,5-1 1,7-3 0,5-4-1,5-3-1,14-5 1,-11 7-1,11-7 1,0 0-1,0 0 1,0 0-1,0 0 0,0 0-1,0 0-1,0 0-2,0 0-3,0 0-10,0 0-12,10-1-2,-10 1 1,5-22 2</inkml:trace>
  <inkml:trace contextRef="#ctx0" brushRef="#br0" timeOffset="84361">2166 1277 4,'-12'-13'6,"2"7"1,-4 0 0,-4-4-1,-6 2-1,-6-1 0,-5 1-1,-8 1-1,-5 1-1,-4 2 0,-3 0 0,-2 2 0,-3 3 0,0 3 0,0 0 0,1 5 0,-1 3 0,-1 4 0,0 4 0,2 5 0,0 0 0,5 5 0,0 1-1,4 3-1,9 0 1,3 3 0,7-2 0,6 2 0,6 2 0,8 1 1,8 0 2,9 0-1,5 0 1,11 2 0,6-4 0,12 1 1,10-5-1,11-1 0,5-6-1,9-3-1,5-7 0,6-5 0,4-7 0,1-4-1,1-7 0,-2-5 0,-5-6 0,-3-4 0,-7-7 0,-5-2 1,-10-6 0,-7 0 0,-13-6 0,-4 3-1,-9-4 1,-5 5-1,-8 0 0,-5 0 0,-8 4 0,-7 1 1,-7 0-2,-8 3 2,-9 2-2,-10 2 1,-7 4-2,-14 5 1,-13 6-3,-11-1-9,-14 8-16,-7-1-2,-15-8 0,-11-4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7T18:49:27.888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1322 4 9,'-22'-3'7,"-5"-1"-1,2 2 0,-7 1-1,2 2-1,0 1-1,0 2 0,-4 1-1,3 1 1,-1 2 0,0-1 0,2 2 0,1-2 1,-2 2-1,1 2 0,-1 0 0,-4 3 0,-1-1-1,-1 1-1,-1-1 1,-1 1-1,1 1 0,-2-1 0,3-1 0,2 1-1,1 1 1,3 0 1,-2 2-2,2 1 1,-1-1 0,2 0-1,0 4 2,1-1-1,1 3 0,0-1 0,3 2 0,-2-3 0,5 2-1,-1 2 1,2-2-1,3-2 1,2 1-1,2 0 0,-1-3 1,7 4-1,0-1 0,3 0 1,5-1-1,-1 3 1,0-1 0,6 1 0,6 0 1,0-2-1,5 1 0,1-3 1,4 0-1,6-3 0,2-1 1,2-2-2,1-1 1,2-1-1,3 0 1,5-1-1,1 0 0,2 0 0,6 1 0,5-2 1,4 0 0,4 3-1,2-3 1,5 3 0,1 1-1,4-1 1,0 2-1,1-2 1,3 1-1,0-6 1,5 1-1,-5-6 1,3-3-1,-3-4 0,-1-2 0,-5-2 0,-4-5 1,-6 0-2,-3-1 1,-3-1 0,-6-1 0,-8-2 0,-2-3 0,-42 21 0,70-53-1,-70 53 1,56-66 0,-56 66 0,45-74 0,-45 74 0,30-79 0,-30 79 0,23-71 0,-23 71 0,7-64 0,-7 64 0,-11-65 0,11 65-1,-16-64 2,16 64-2,-36-60 2,36 60-2,-46-60 2,46 60-2,-42-51 1,42 51 0,-61-47 0,26 24 0,-1 3-1,-5 1 0,-2 0 1,-10 6-1,2-1 0,1 5 1,5 1-1,-4 3 0,-2 1-1,5 4-3,-7 0-10,4 2-8,-3 2-2,5-14 1</inkml:trace>
  <inkml:trace contextRef="#ctx0" brushRef="#br0" timeOffset="7170">915 1089 15,'-34'-12'13,"0"7"-2,0-3-2,-3 6-3,0 2-2,1 3-1,-2 5-2,0 0 1,-1 4-1,3 1 1,-5 4 0,4 1 1,-2 5 0,4-1 0,-5 4 0,2 3 1,2 3-1,0 4 0,1 4 0,1-1 0,4 2 0,0-1-1,9-1 0,2-4 1,6-1 0,1-6 0,9 0 0,3-1 0,7 1 1,5 0-1,5 1 0,6 0-1,5 3 0,8 1 1,6 0-2,5-2 0,5-2 1,3-2-1,7-3 1,4-1 0,2-4 0,3-2-1,4-1 1,4-3-1,0-1 0,5 1 0,0-1-1,-4-2 1,4 2-1,0-3 0,1 0 0,-5-1 1,3-2-1,-4-3 0,1 0 0,2-3 0,-2-1 1,-10-3-1,4-2 0,-8-3 1,-2-1 0,-5-3-1,-3-3 0,-9-2 0,-2-2 0,4-3 0,-5 0 0,-44 23 0,69-49 0,-69 49 0,74-48 0,-74 48 0,70-46 0,-70 46 0,41-45 0,-41 45-1,47-50 1,-47 50-1,9-46 1,-9 46 0,3-50 0,-3 50-1,-16-53 1,16 53 0,-32-51 0,32 51 1,-34-56-2,34 56 2,-53-51-1,53 51 1,-45-44-1,45 44 0,-43-33 0,43 33 1,-47-29-1,47 29 0,-47-23 0,47 23 0,-60-20-2,60 20-1,-76-13-6,33 12-17,-10-3-2,-8-9-3,-5-10 1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7T18:50:44.578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1047 134 18,'0'0'21,"0"0"0,0 0-7,-15-16-9,15 16-1,0 0-2,0 0-4,0 0 2,0 0-1,0 0 1,-46-24 1,46 24 2,-42-15 0,42 15 1,-55-16 0,55 16 0,-74-14 0,74 14 0,-77-9-1,32 7-1,2 4-1,2 0 0,-4 4 0,-1 2 0,2 3-1,-6 2 1,3 5-1,47-18 0,-76 41 0,32-18 0,44-23 0,-71 57-1,71-57 1,-52 61-1,52-61 1,-41 56-1,41-56 1,-17 47 0,17-47 0,0 0 0,0 0 0,-5 45 0,5-45 0,0 0 1,0 0-1,0 0 0,0 0 0,0 0 0,0 0 1,0 0-1,0 0 0,0 0 1,0 0-1,0 0 1,0 0-1,0 0 1,0 0 0,0 0 0,0 0-1,0 0 1,0 0-1,0 0 0,0 0 0,0 0-1,0 0-2,0 0-10,0 0-12,0 0 0,0 0-1,57-35 0</inkml:trace>
  <inkml:trace contextRef="#ctx0" brushRef="#br0" timeOffset="781">1051 70 14,'0'0'16,"0"0"-5,-13-5-8,13 5-1,0 0-2,0 0 0,0 0 1,-47 6 3,47-6 1,0 0 0,-45-3 1,45 3 0,-53-7-1,53 7 0,-49-8 0,49 8-3,-61-5 1,61 5-1,-77 2 1,77-2-1,-78 9 1,20-1-1,15 0 0,-17 4 0,16 1 0,-9 3 0,0 4-2,6 1 1,-1 3-1,48-24 1,-77 54-2,77-54 1,-60 58 0,60-58 0,-43 57 0,43-57 0,-25 51-1,25-51 1,-17 44 0,17-44 0,0 0 0,1 54 0,-1-54 0,0 0 1,27 56 1,-27-56-1,47 44 0,-47-44 0,59 44 1,-59-44-1,75 44 1,-27-25-1,-2-4 0,1-3 1,-3-4-1,6-4 1,4-4-1,2-3 1,4-4 0,-8-3 0,11-3 0,-1 0 0,10-8-1,-3 3 0,-5-3 0,4-2 0,-9-3 0,4-3 0,-10-3-1,1-3 1,-8 2 1,-3-5-1,-7 1 0,-14 1 1,-4 0-1,0 2 0,-13 1 1,-8 3-1,-8 0 0,-5 2 0,-6 2 0,0 0-1,-4 1 0,-11 3 0,-5 2 0,2 5 0,-5 2-1,-1 6 1,-4 4 0,-2 5-1,1 5 0,-6 3-3,57-10-3,-92 36-9,51-12-12,41-24-2,-45 39 1,45-39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7T18:50:46.501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407 700 7,'-20'5'13,"20"-5"-2,-20 7-1,10-1-3,-7 3-3,-1 2-2,-2 3 0,-5 2-1,-2 2-1,-4 0 0,1 0 3,-1-2 1,3 0 2,-1-6 0,3 3 1,1-8 1,9 2-1,0-5 2,16-2-1,-18 3-1,18-3-1,0 0 0,19-25 0,15-2-1,19-9-1,19-9-1,18-8-1,14-7-2,15-6 1,1 2-1,-3 4 1,-9 5 0,-13 7-1,-17 10 1,-15 7 0,-16 6 0,-10 6-1,-10 6 1,-7 4-1,-8 2 1,-12 7 0,11-5 0,-11 5-1,0 0 1,0 0-2,0 0-2,-14-12-3,2 11-4,-14-11-4,2 7-3,-10-10-1,2 2-1,-8-5 3,6 1 3,-2-3 3,5 1 7,5 1 5,2 1 4,3 4 2,2 2 0,2 2 0,-1 4 0,3 3-2,0 2-1,3 4-1,-2 2-1,5 1-2,9-7 1,-14 18 1,14-18 1,3 18 2,10-13 0,17 0 0,13-7 1,16 1-1,10-7 0,10 2 0,2-6-2,0 2-1,-9 1 0,-10 1-1,-15 2-1,-14 3 0,-13 4 0,-8 3 0,-5 6-1,-5 3-1,-4 4 1,-3 5 0,-1 6 0,-3 4 0,-5 7 0,-3 4 1,-5 1-1,-4 2 0,-5 1 1,-3-2-1,-5 0 1,-1-2-1,1-5 1,0-3 0,4-4 0,6-4-1,4-5 1,5-2-1,7-7 2,4-2-2,9-11 1,-9 11 1,9-11-1,0 0 0,0 0 1,0 0-1,0 0 0,0 0-1,0 0-3,0 0-3,0 0-25,0-11-1,-1-4-2,-2-7 1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7T18:49:37.001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16574 1420 8,'0'0'4,"0"0"-2,0 0-3,0 0-1,0 0 1,0 0 1,0 0 2,0 0 0,0 0 3,0 0 0,0 0 1,0 0 2,0 0-1,0 0 0,0 0 0,0 0-1,0 0-1,0 0-1,0 0 0,14-3 0,0 4-1,7 0 0,10 0-1,10 0-1,15 1 0,16-1 0,18 0 0,18-1 0,9 1 0,11 1 0,4-1 1,2-1 1,-1 1 0,-10-1 0,-10 3 0,-9-2 1,-6 3-2,-13 0 1,-8 1-2,-9 2 0,-10-2-1,-9 1 1,-10-2-1,-12 0 1,-8-1 0,-9 0-1,-10-3-1,0 0-3,0 0-4,-19-5-11,4 4-7,-7-6 0,3-1 1</inkml:trace>
  <inkml:trace contextRef="#ctx0" brushRef="#br0" timeOffset="661">17989 1268 4,'0'0'1,"0"0"2,0 0 0,0 0 1,11 1 2,0 3 1,5 4-1,2-1-1,6 2-2,5 4-1,4-2 2,3 4 0,1-4 2,4 2 1,-1-4 1,1 2 1,-3-5 1,-1 1-1,-8-3-2,2 2-1,-6-3-2,-5 1-1,-1 0-1,-7 0-2,-2 1 0,-10-5 0,12 10 0,-12-10 0,0 10-1,0-10 1,-7 12 1,7-12-1,-12 15 0,4-5 1,-2 2 0,-2 2 0,-2 0 0,0 2 0,-2 3 1,-1 1-1,0 2 1,1 0 0,1-2 0,1 0 1,0-1-1,3-1 0,-2-3 0,4-1 0,-2-3-1,3-1 0,8-10 0,-15 14 1,15-14-1,0 0 0,-10 9 1,10-9 0,0 0-1,0 0 1,0 0 0,0 0-1,0 0-1,0 0 0,0 0-4,0 0-12,0 0-13,-10 7-2,0-22-1,-5-11 0</inkml:trace>
  <inkml:trace contextRef="#ctx0" brushRef="#br0" timeOffset="7961">1934 119 16,'-92'-4'9,"2"-1"1,-4 1-2,12 1-3,-7 2-1,-2 3-1,3 2-1,1 2 1,3 0 0,5 4 2,2-1-1,-16 3 0,15-2 1,-4 3 0,13 0-2,-13 2 0,10 1-2,7 5-1,0 1 0,14 2 0,-9 0 1,8 1 0,-11 1 0,19 2 0,3-4-1,-6 2 2,30-26-1,17 49 0,0-49-1,0 56 1</inkml:trace>
  <inkml:trace contextRef="#ctx0" brushRef="#br0" timeOffset="8252">0 885 113,'0'49'1,"65"0"0,20-3 2,7-3-1,10-3 2,14-3 0,13-6 0,0-4 0,5-2 0,10-6 0,13-1-2,6-2 0,14-2-2,1-2 1,8 3-2,10-4 1,3 0 0,3 1 0,7-1-1,2 1 1,1 1 0,3 0 0,4-1 0,2 0 0,2-2 0,5 2 1,3-1-1,7-1 0,1 2 0,1 1 0,2 3 0,-1 3 0,0 2 1,-3 1-1,-3-1 0,-7 2 0,1-3 1,-6-2-1,-6-4 0,-3-1 0,-6-5 0,-3-2-1,0-4 0,-4-4 0,-7-4 0,-3-4 0,-4-6 0,-11-4 0,-4-5 1,-13-3 0,-10-3-1,-6-2 0,-7-2-2,-6 1 1,-7-4-1,-7 2-1,-10-4 1,-7 1-1,-10-3 1,-13-1 1,-10 0 2,-12 1-1,-8 0 0,-8 2 1,-7 1-1,-6 4 0,-6-2-2,-7 4 0,-10-1 0,-10 0 0,-14 0-1,-13 2 2,-13-2 0,-15 1 2,-15-1 0,-20-1 0,-13 0 1,-16-2-1,-13 1 0,-16-4 0,-17-2 0,-19-2 0,-21-2 0,-18 0 0,-17-1 1,-14 2 0,-17 0 0,-13 2 2,-7 7-1,-8 4 1,-1 9-1,-7 8 0,4 9 0,-2 8 0,8 9-1,12 11-1,9 7-2,26 11-5,26 5-10,31 1-7,41 1 0,40-10 0</inkml:trace>
  <inkml:trace contextRef="#ctx0" brushRef="#br0" timeOffset="9544">11170 950 20,'-15'-3'18,"5"0"0,10 3-2,0 0-2,22-6-4,15 6-2,16-2-3,13 4-1,16-4-2,10 2-1,8-1 2,1 0 0,-11-2 1,-7 3 0,-16-4 0,-12 2 0,-16-1-1,-10 2 0,-11-1-1,-8 1-4,-10 1-4,0 0-12,-9-2-10,-3-6-1,2-11 0,10-7 0</inkml:trace>
  <inkml:trace contextRef="#ctx0" brushRef="#br0" timeOffset="9954">12843 331 12,'0'0'20,"0"0"0,-1-11 0,1 11-15,6-11-5,-6 11 0,0 0 1,1-10-1,-1 10 1,0 0 1,0 0-1,1-10 0,-1 10 1,0 0-1,0 0-1,0 0 0,-9-4 0,9 4 0,-15-3 1,3 2-1,-6 0 1,-5 2 1,-8 2-1,-6 3 1,-5 2-1,-3 5 0,-4 0 1,-3 7-1,-4 1 0,1 3 0,3 2 0,1 2-1,1 3 1,4 3-1,3-1 1,6 1-1,9 1 1,8-1-1,7 1 2,10 1 0,9-1 0,10 3 1,6-1 0,8 3 0,6 0 0,8 0 0,5 1-1,6-2 0,7-1-1,5-2 1,7-1-1,6-1 0,5-3 0,5 0 0,7-3 0,6 0-1,6-2 1,2 1-1,5-3 1,5-1-1,4 0 0,3-1 0,2 0 1,-2-2-1,2 0 1,6 1-1,0 2 0,2-1 1,-1 2-2,1-1 2,1 1-1,0-1 0,-3-1 0,-5 0 0,0-3 0,-1 1 0,-1-1-1,-4 0 1,0 0 0,-1 0-1,1 0 0,-3-5 0,-3 0 0,-5-6 0,-3-3 0,-2-2 0,-1-2 1,-1 0 0,0 4-1,-4-1 0,4 4-2,-2-2 0,0 5 1,-4-5-1,-3 1 1,-7-6 0,-6-6 1,-2-2 0,-7-5 2,-1 1-1,-4-3 1,-3 2-2,-1-1 1,1 3-1,1 1 0,0-1 0,-2 0 0,0-2 1,0-3 0,-1-5 0,-4-6 1,-1-4 0,-4-4 0,-1-1 0,-3-5 0,2 0 0,-2-2-1,-2 2 0,-2-1 0,0-1 1,-2 1-2,1 2 1,-3 0 0,0 4 0,-6 1 0,0-2 0,-2 1 0,-5 1-1,-5 0 2,-4 1-1,-3 0 0,-5-2 0,-1 1 1,-3 3-1,0-1 0,-2 3-1,-1-1 1,-2 0 0,-4-4 0,-3 0 1,0 1-2,-4 0 2,-4 2-2,-3 2 1,-5 1 0,-1 2 0,-1 2-1,-1 1 1,-4 1-1,0-2 1,-2-1 0,-2 0 0,-1-1 0,-2 0 0,-3 2-1,-4 1 1,-2 3 0,-4 3-1,-5 2 1,-3 3-1,-4 0 1,-2 2 0,-8 1-1,-4 0 1,-7 0 0,-5-1 0,-4 2 0,-5 1 0,-1 0 0,-3 3-1,1 0 1,-1-1 1,1 1-1,-2-3 0,-4 0 0,-3 0 0,-9 0 0,-12 0 0,-11 3 0,-12 4 0,-5 1 0,-5 1 0,1 1 0,2-3 0,3-3 0,6-3 0,9-4 0,5-5 1,4-3 0,0 1-1,-4 0 2,-7 3-1,-2 7-1,-1 5 1,0 6 0,2 6 0,4 2-1,6 2 0,10 0 0,14-3 1,11-4 0,8-5 1,4-5 0,9-1 0,-3-4 0,4 3 0,-5 2-1,-1 4 1,-4 4-2,2 5 0,0 1 0,3 2 0,6-1 0,3 0 0,3-3 1,1-3 0,0-3 0,-1-1 0,-4-1 1,-6 2-1,-7 2 0,-4 3 0,-2 2-1,3 2 0,3 3 0,7-2 0,7 1 0,12-2 0,10-3 0,11 0 0,7-4 0,6 0 0,6-2 1,3 0-1,4 1 0,9-4 0,-12 4 1,12-4-1,0 0 0,0 0 0,0 0 0,0 0 1,0 0-1,-9-1-1,9 1 1,0 0-1,0 0-3,0 0-4,-7 10-13,-4 3-8,-5-8 1,3-8-1</inkml:trace>
  <inkml:trace contextRef="#ctx0" brushRef="#br0" timeOffset="47869">16733 1255 16,'0'0'14,"0"0"0,0 0 0,0 0-2,0 0-2,0 0-2,0 0-2,0 0-2,0 0-1,0 0 0,0 0-2,0 0 0,0 0-1,0 0 1,-4-12-1,4 12 1,0 0 0,1-13 1,-1 13-1,0 0 1,0 0-2,0-10 1,0 10-2,0 0 1,0 0-2,0 0 1,9-7 0,-9 7 1,0 0-1,0 0 1,0 0 1,0 0-1,0 0 1,0 0-1,0 0 1,0 0-1,0 0 1,0 0-1,7 10 2,-7-10-1,-4 20 0,1-5 1,-1 7 0,-3 3 0,-1 7 1,-6 6-1,0 6 0,-5 3 1,0 5 0,-4-1 0,1 1 0,-2-4 0,4-3 0,-1-9-1,4-3 1,3-10-2,3-5 1,2-6-1,9-12 0,-9 13 0,9-13 0,0 0-2,1-9-4,8-4-16,4-6-9,-1-12-1,5-10 1</inkml:trace>
  <inkml:trace contextRef="#ctx0" brushRef="#br0" timeOffset="48580">16421 1325 36,'0'0'25,"0"0"2,-6 10-9,6-10-9,0 0-2,0 0-1,0 0-1,9-4-2,-9 4-1,9-5 1,-9 5-1,16-11 0,-3 1 0,6-4-1,6-1 0,2-2-1,5-3 1,3-1-1,2-1 1,0 1 0,1 3 0,-3 0 0,-4 3 0,-5 1 1,0 3-1,-6 2 1,-3 3-1,-5 1 0,-3 3 0,-9 2 0,0 0-1,10-3 0,-10 3 0,0 0 0,1 15 0,-1-6 0,1 3-1,1 2 1,1 4 1,3 2-1,0 3 0,1 3 1,4 1-1,0 0 1,1 0 0,-2-1-1,0-3 1,-3-1-1,0-3 2,-3-6-1,-2-1-1,-1-3 1,-1-9-1,0 14 0,0-14 1,0 0-1,0 10 1,0-10 0,0 0-1,0 0 1,0 0 0,0 0 0,0 0-1,0 0 1,0 0-1,0 0 1,0 0-1,0 0 0,0 0 0,0 0 0,0 0 0,0 0-1,0 0 1,0 0 0,0 0-1,0 0 0,0 0-2,0 0-5,0 0-22,0 0-2,8-17-1,-6-6 0</inkml:trace>
  <inkml:trace contextRef="#ctx0" brushRef="#br0" timeOffset="58284">23079 1405 34,'9'-1'21,"1"0"-1,-10 1-1,0 0-6,0 0-3,0 0-2,-10 0-2,-5 1-2,-2 0-3,-4 2 0,-7 0-1,-2 0 1,-2 2 0,2 0 0,4 1-1,2-1 1,4 2-1,6 1 0,8 2 0,7 2 0,7 1 0,4 2 0,7 3 1,2 2-1,1 1 1,2 0 0,-4 0-1,1 1 1,-4 2-1,-5 0 0,-4 1 0,-4-1-1,-1 1 1,-3-1 0,0-1 0,-2-1 1,-4-1 0,-1-5 0,-4 1 1,-4-3 1,-4-3 0,-5-6 1,-1 2 0,-6-7-1,7 0 2,-7-5-2,3 0-2,4-3-1,3 0-3,10 2-6,-4-8-10,9 2-12,4-4-2,9-5 1,8-4 1</inkml:trace>
  <inkml:trace contextRef="#ctx0" brushRef="#br0" timeOffset="59105">23438 1424 42,'6'-9'25,"-6"9"-1,3-10-7,-3 10-7,0 0-4,0 0-3,0 0-2,-2-10 0,2 10-1,0 0-1,0 0 1,0 0 0,-9-1-1,9 1 1,0 0 0,0 0 0,0 0 0,0 0 0,0 0 0,0 0 0,0 0 0,0 0 1,0 0 0,0 0-1,0 0 1,0 0 1,0 0-2,0 0 1,0 0-1,0 0-1,0 0-1,0 0 1,0 0-1,0 0 0,0 0 1,0 0 0,0 0 0,-12 2 1,12-2 1,0 0-1,0 0 0,0 0 1,0 0-1,0 0 1,0 0-1,0 0 0,0 0 1,0 0-1,0 0 0,0 0 0,0 0 0,0 0 0,0 0 1,0 0 0,0 0 0,0 0 1,0 0-1,0 0 1,0 0-1,0 0 0,0 0-1,0 0 0,0 0 0,0 0 1,-10 10-1,0-7 1,0 0-1,0 1 1,1 0-1,-2 2 1,-1 2-1,4 1 1,0 4-1,8 1 0,2 5 0,4 3 0,5 4 0,4 4 0,4 3-1,1 2 1,2-2 0,-2-2-1,-1 1 1,-5-4 0,-4-4-1,-3-2 1,-3-4 0,0 1 0,-4 0 0,2-3 0,-3 2 1,-2 0-2,-2-1 2,-5-1-1,-5-2 2,1-1-1,-6-5 0,-6 1 1,-1-8 0,0-1 0,-2-5 1,7-5 0,0-3-1,4-5-1,7-3 0,14-2 0,5-3-1,10 0 0,6 1-1,7 1-1,7 1 1,3 3 1,2 0 0,-2 1 1,-5 1 0,3 2 0,-11-3 1,-2 2 0,-7-2 0,-5-1 0,-5-2 1,-6-1-2,-1-2-1,-6 2 1,1 0-1,-4-1 0,-2 4-1,-4 2 0,-2 4 1,-2 3-3,-7 3 2,-5 4-1,-2 3-1,-5 1 0,2 5-4,-4 0-16,3-1-7,3-3 0,8-6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in"/>
          <inkml:channel name="Y" type="integer" max="32767" units="in"/>
          <inkml:channel name="F" type="integer" max="32767" units="dev"/>
        </inkml:traceFormat>
        <inkml:channelProperties>
          <inkml:channelProperty channel="X" name="resolution" value="3971.75757" units="1/in"/>
          <inkml:channelProperty channel="Y" name="resolution" value="5295.24854" units="1/in"/>
          <inkml:channelProperty channel="F" name="resolution" value="0" units="1/dev"/>
        </inkml:channelProperties>
      </inkml:inkSource>
      <inkml:timestamp xml:id="ts0" timeString="2014-09-25T16:56:06.647"/>
    </inkml:context>
    <inkml:brush xml:id="br0">
      <inkml:brushProperty name="width" value="0.05292" units="cm"/>
      <inkml:brushProperty name="height" value="0.05292" units="cm"/>
      <inkml:brushProperty name="color" value="#00B050"/>
    </inkml:brush>
  </inkml:definitions>
  <inkml:trace contextRef="#ctx0" brushRef="#br0">23359 11671 1548,'0'0'1419,"0"0"-516,-11-11-387,11 11 0,-4-10-129,4 10 387,-4-20 129,4 8-129,-3-8 387,2-1 0,-4-10 0,5-5-129,0-16 0,0-2-129,2-17 0,6-5-258,1-10-129,5-7 0,1-10-258,4-3-129,1-6 0,2-3-129,-1-3 129,5-1-129,1 1 129,1-3-129,4-1 258,4 3-129,1 1 0,3 3 258,0 2-258,5 6 0,-5 3 0,1 9 0,-6 6-129,-1 9 129,-8 8-258,-2 9 129,-5 9 0,-4 10 0,-4 7 0,-4 9-129,-2 7 0,-3 6 0,-2 15-258,3-13 129,-3 13-387,0 0-774,0 0-1161,0 0-1548,-16 8-387,16-8 0</inkml:trace>
  <inkml:trace contextRef="#ctx0" brushRef="#br0" timeOffset="2023.1157">24135 7995 1935,'18'1'3612,"-18"-1"258,18 0-2580,-18 0 0,0 0 0,0 0 129,0 0-258,0 0-129,0 0-258,0 0 0,-13 7-387,-2 1-258,-4 1-129,-3 6 0,-5-1 0,-3 5 0,1 2 129,-3 1-129,7-1 0,0 1 0,4-3 0,4 2 0,6-7 0,4 2-129,3-4 129,4-12-129,9 18 129,7-10 0,3-1-129,5-2 129,3-1-129,5 1 129,0 1-129,-1 1-258,-1 0 129,-1 5-129,-7 1 129,-2 3-129,-5-2 129,-2 4-129,-5-1 258,-4 0 0,0-1 129,-4 1 258,-2 0 129,-8-1 129,-3-2-129,-6 0 0,-2-1 258,-6-2-258,-2-3-129,-5-4 0,1-2-387,2 1-516,0-3-1419,0-10-2193,12 6-258,-2-9-129</inkml:trace>
  <inkml:trace contextRef="#ctx0" brushRef="#br0" timeOffset="2556.1461">24320 8286 129,'11'5'3096,"-11"-5"0,0 0-2451,13 0-129,-1-2 129,1 1 129,4-6-129,-1 0 129,3-7 0,3-1 0,-3-4-129,4-3 0,-6-3 0,0 0-258,-5 1-129,-1 0 129,-7 0-129,-4 2-129,0 4 0,-7 4-129,-4 4 0,-5 5 0,-1 5 0,-3 2-129,-4 11 0,-3 6-258,0 8-258,-2-1-258,3 7-387,-3-5-645,4 0-774,9 3-1419</inkml:trace>
  <inkml:trace contextRef="#ctx0" brushRef="#br0" timeOffset="3262.1865">24496 8072 258,'0'0'2322,"-7"6"-129,7-6-129,0 0-516,0 12-129,0-12-387,4 17-387,2-5 129,-4 2-129,3 9-129,-2 0 0,4 6-129,-2 0-129,4 4 0,-3 0-258,1 0 258,0 3-258,-1-3 258,0-3 0,-2 0 0,-2-2 129,0 0-129,-2-4 129,0 2-129,-5-7 129,2 2-258,-5-7 0,2 3 0,-1-5 0,7-12 258,-17 17-258,17-17 0,-20 10 0,9-6 0,-1-2 0,-2-1-129,0-1 0,-4 2 0,4-2 0,1 0 0,-2 0-258,2 0-387,13 0-2322,-13 3-1290,13-3-645,0 0 516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7T18:58:03.018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655 5 14,'0'0'9,"0"0"1,0 0-2,-15-5-1,0 6-1,-6-1-1,-5 1 0,-8 2 0,-6 2 1,-4 2-1,-5 6 2,-5 1-1,1 6 0,-2 2-1,3 7 0,1 1 0,7 4-2,3 1 0,11 1 0,9 1-1,10 0 0,11 1-2,14-1 1,10-3 0,13-1-1,9-4 1,9-2 0,4-3 0,2-3 0,2-7 0,-5-3 1,-7-2-1,-8-3 0,-11-3 1,-7 0 0,-11-2 0,-3 0 0,-11-1-2,0 0-2,0 0-8,-14-6-10,2 0-8,0-5-2,1-6 1</inkml:trace>
  <inkml:trace contextRef="#ctx0" brushRef="#br0" timeOffset="561">928 117 45,'0'0'23,"0"0"0,0 0-8,0 0-15,4 14 0,3 3-2,2 6 2,-2 8-1,0 7 3,-3 8 0,-1 5 0,-3 0 2,0 2-1,-2-5 1,1-5 0,-1-8-1,3-6-1,0-11 0,0-5 0,-1-13-1,0 0-2,10-22 1,-6-3 0,-2-9-1,0-8 1,0-7-1,-2-7 0,-1 0 1,-2 0 0,-1 5-1,-3 4 1,1 9 0,0 7 0,1 9 0,0 6-1,4 6 1,1 10 0,15-9 0,8 9 0,11 4 1,13 2 0,9-1 0,10 4 0,3-4 1,1 4-1,-8-3 0,-8 2 0,-14-6 0,-10 1 0,-10-2 0,-10-1-2,-10 0-3,0 0-8,0 0-13,-24-3-2,-3 1 0,-5 0 0</inkml:trace>
  <inkml:trace contextRef="#ctx0" brushRef="#br0" timeOffset="1062">912 187 3,'-28'15'15,"5"-2"-1,12 5-3,14 0-1,13 1-1,15 1-2,10-2 0,13 1-1,5-3 2,9-1-1,-1-5 0,0 0-2,-10-4 0,-5 0-1,-13-5 0,-7 1 0,-9-2-1,-7 1-1,-7-1-2,-9 0-6,0 0-15,0 0-6,-6-13 1,6 13 0</inkml:trace>
  <inkml:trace contextRef="#ctx0" brushRef="#br0" timeOffset="1463">2275 132 21,'0'0'19,"19"3"1,-19-3-6,0 0-10,0 0 0,-10 2 2,1 0 0,-8 0 0,-1 2 0,-8-2 0,-1 5-1,-8 1-1,0 5 0,-6 0-1,-3 8 0,-4 0-2,0 6 1,0 0-1,0 2 0,3-1 0,3-1-1,6 3 1,9 1-1,8-2 1,12 1 0,9-1 0,11 3 0,9 1 0,11 0 0,10-3 0,6-1 0,8-4 0,4-3 0,4-5-1,1-8 1,-1-7 0,-1-6 0,-4-8 0,-3-5 0,-9-7-1,-2-1 1,-8-1 0,-5 1 0,-7 2 0,-4 6 0,-8 1 0,-4 6 0,-10 10 0,-1-15 0,-12 10-1,-4 2 0,-7-1 1,-6 2-1,-7 0 0,-3 3 0,-3 0 0,-1 3 1,1 1 0,1 1-1,6 1 1,6-1-1,4 0 1,7-1-1,6-1 0,4 0 1,9-4-1,0 0 2,0 0-2,0 0 0,0 0 0,0 0-4,0 0-7,1-15-17,4 5-3,0-6-1,-1-4 1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5T19:16:38.850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1 87 9,'0'0'12,"1"-11"-4,-1 11-3,7-15-4,-2 6-2,0-3-1,1 2 1,2-2 1,-2 2 3,-6 10 2,9-11 3,-9 11 1,0 0 2,0 0 1,0 0 0,0 0-1,0 0-4,2 10 0,-2 2-3,-4 4 0,2 5-2,-1 4 0,1 8 0,-5 4-1,2 5 1,-3 4 0,3 2-1,-2 2 0,5 2 0,1 2 0,2 1-1,5-1 1,3-2 0,5-1 0,0-2 0,0-1 1,1-1 0,-5-5 0,0 1 0,-2-2 0,-2 0-1,-2-2 0,3-2-1,1-2-1,-1-3 0,3-2-1,1-5 1,1 0 0,0-6 0,0-1 0,-1-5 0,-2 1 0,-9-14-2,13 18-3,-13-18-10,0 0-12,0 0-1,0 0 1,-2-12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5T19:16:44.358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423 17 4,'-1'-12'5,"1"12"2,1-12 1,-1 12 3,0 0 0,0 0 1,0 0-1,0 0-2,0 0 0,-1 19-5,1 1 0,1 2-2,0 6 0,0 4 0,1 9 0,-2 1 2,2 5 1,-2 1-1,1 5 1,-4-1-1,3 4 0,-2-1-1,1 0-1,0-3-1,0-4 0,1-6-1,-1-5 0,1-6-2,-1-8-3,1-5-5,-1-8-7,1-10-8,0 0-1,0 0-1</inkml:trace>
  <inkml:trace contextRef="#ctx0" brushRef="#br0" timeOffset="460">1 540 20,'-4'17'20,"4"-17"-1,0 0-9,0 11-7,0-11-2,5 14 0,-3-5 2,2 0 0,-2 4 2,2-1-2,-2 3 1,2 2 0,-2 1-1,3 3 0,1 0 0,-1 2-2,2-1 1,0 0-1,3-1 0,-1 0 0,2 0-1,0-3 1,0-3 0,2-2 0,-1-2 0,1-5 0,1 0 0,1-2 0,0-4 0,1-2 0,-1-2 0,1 1-1,-2-5 1,2 1-1,-4-4 0,4-1 0,0-6 0,-1-1-2,2-3-2,1-9-5,3-4-9,5-6-8,0-15 1,10-2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5T19:16:53.020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0 0 4,'0'0'7,"0"0"0,0 0 1,0 0 0,0 0 1,0 0-1,0 0-2,0 0-1,-1 9 0,1-9-2,0 22 0,1-2-2,1 7 1,3 5-1,0 5 0,1 9 1,1 4-1,3 4 1,0 1 1,1 5 0,-2 1 0,2 3 1,-2 4 0,1 2 0,-2 0 0,1 1 0,1-2 0,-1-3-1,-2-7 0,1-2 0,-3-9 0,1-3-1,-2-5 0,1-4-1,-5-6 0,2-7-1,-1-1 0,2-7 0,-3-2 1,-1-4-1,1-9 1,0 0 0,0 0 1,0 0-1,0 0 0,0 0 0,0 0 0,0 0-3,0 0-4,0 0-11,0 0-10,-12-19-2,2-7 0,-1-9 1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5T19:17:34.630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247 0 6,'0'0'10,"0"0"-1,0 0-1,0 0-2,0 0-2,0 0-1,0 0-2,0 0 0,0 0-2,1 14 1,0-4 0,1 5 0,-1 5 0,2 6 1,2 5 0,-1 4 0,0 4 0,-1 1 0,-1 2-1,-3-2 1,-3 1-1,-1-5 0,-3-5 0,1-2 0,-2-1 0,0-5-2,2-3-1,3-5-3,0-4-3,3 0-4,1-11-3</inkml:trace>
  <inkml:trace contextRef="#ctx0" brushRef="#br0" timeOffset="401">4 381 9,'0'0'13,"-6"9"-3,6-9-3,0 0-2,1 16-2,0-3-1,1 3-1,1 7 0,3 4 2,1 4-1,2 3 1,4 0 0,3 0-1,2-3 1,5-1-1,0-8 1,3-2 1,-1-8 1,3-5 1,0-9-2,1-4 1,0-9-1,-1-3 0,-1-8 0,-1-4-3,0-4 0,-2-3 0,-3-3 0,-3 4-1,-1 0 1,-4 2 0,-2 3 0,0 5-1,-2 5 0,-3 4-2,-1 6-1,-3 1-6,-2 10-9,0 0-6,0 0 0,0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5T19:17:32.477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0 0 7,'12'12'8,"-12"-12"-1,17 18-1,-8-8 0,1 1-2,2 2-1,-2 0 0,1 1-1,0 2-1,-1-1 0,4 1 0,-2 0 1,0 0 0,3 1 1,-1-4 1,2 2 1,-1-4 1,3 2-1,-3-3 1,3 0 0,0 1-1,0 0-2,2-1-1,-1 4-1,1-3 0,0 2-1,-1-1 1,1 3-1,1-3 0,-1 2 1,1 1-1,2 0 1,2 1-1,-1 2 1,3-1-1,0 2 0,-1 0 1,1-2 0,-1 3-1,-1 0 1,-1 1 0,1 0 0,3 0 0,3 2 0,1-1 0,1 4 0,3-3 0,1-1 0,3 2-1,1 1 1,-1 1-1,-1-1 0,2 2 1,2 0-1,-1 0 0,0 0 0,-1 1 0,-1 0 1,3 0-1,-2-1 0,-3 0 0,0 0 0,0 1 0,1 0 0,1 0 0,3 0 0,-1 0 0,2 1 0,2 1 0,2 0 0,0-1 0,-1-1 0,-2 3 0,2-1-1,-4 1 1,1 0 0,-1 0-1,1 0 1,2 0 0,3 0 0,2-1 0,1 0 0,2-1 0,2 1 0,0 0 0,0 0 0,1 1 0,2 1 0,-1-1 0,-3 1 0,3 0 0,-1-1 0,0 1-1,-3-2 1,-1-1 0,-3 0-1,-3 0 1,1-3 0,-4 0-1,0-1 1,-2-3 0,-2 0 1,-1-1-1,-1-1 0,-2-2 0,-2 1-1,-2-1 1,-4-1-1,-1-1 0,-3-1 1,-1 0-1,-5-2 0,0 1 1,-3-3-1,1 3 1,-2-2 0,2 2-1,-2 1 0,1-1 1,-2 0-1,1 0 0,-3-1 0,0-3 0,-1 0 0,-10-10 1,14 14 0,-14-14-1,10 11 1,-10-11-1,9 11 0,-9-11-1,10 9-1,-10-9-2,15 11-5,-6-2-4,4 2-5,-2-2-2,5 5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0" units="in"/>
          <inkml:channel name="Y" type="integer" max="18428" units="in"/>
          <inkml:channel name="F" type="integer" max="255" units="dev"/>
        </inkml:traceFormat>
        <inkml:channelProperties>
          <inkml:channelProperty channel="X" name="resolution" value="2978.18188" units="1/in"/>
          <inkml:channelProperty channel="Y" name="resolution" value="2978.02197" units="1/in"/>
          <inkml:channelProperty channel="F" name="resolution" value="INF" units="1/dev"/>
        </inkml:channelProperties>
      </inkml:inkSource>
      <inkml:timestamp xml:id="ts0" timeString="2010-10-05T19:18:18.513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13414 46 1,'0'0'6,"20"-2"-2,-2 2 0,4 1 0,5 1 0,7 0 1,5 1 0,10 0 2,4 1 0,6-1 0,4-1 0,8 2 0,-3-2 0,2 0 0,-3 0 0,1 0-2,-6-3 0,1 2 0,-5-4-1,0 1-1,-2-2 0,0-1-1,-5-3 0,1 2 0,-8 1-1,1 0 0,-7 0 0,-3 2 1,-8-1-1,-1 3 1,-5 0-1,-5 0 1,-1 0-1,-1 0 0,-3 0 0,0 0 0,-2 0 0,-9 1-1,17-2 1,-5 1 0,-3-1 0,1 0 0,1 0-1,-2 1 1,0 0-1,3 0 0,-12 1 1,11-2-1,-11 2 0,0 0 0,0 0 0,9-2 1,-9 2-1,0 0 0,0 0 1,0 0-1,0 0 0,0 0 0,0 0 1,0 0-1,0 0 0,0 0-1,0 0 0,0 0 0,0 0 0,0 0-1,0 0 0,-9-4-2,9 4-3,-13 0-2,3 4-5,-5-4-4,-3 2-7,-4-1 0,-8-2 0</inkml:trace>
  <inkml:trace contextRef="#ctx0" brushRef="#br0" timeOffset="1733">0 1171 8,'0'0'10,"0"0"-1,0 0-3,0 0-1,0 0-2,0 0-1,0 0-2,0 0 1,6 12 0,5-9 0,6 0 2,4 1 1,9-3 0,8 1 1,4-2 1,9 0 0,3-2 0,5 3 1,3-2-1,3 2-1,-3 1 0,1 0-2,-3 1 0,0 3-1,-3-3-1,-3 0 1,-4 0-1,-1-1 1,-5-1-1,-3 1 1,-1-3 0,-5 0 0,-6 1 0,-2-1 0,-8-1 1,0 1-1,-9-1 1,0 2-1,-10 0 1,0 0-1,0 0-1,9-1 0,-9 1 0,0 0 0,0 0 0,0 0-1,0 0 0,0 0 1,0 0-1,0 0 0,0 0-1,0 0 1,0 0-2,0 0-1,0 0-5,0 0-10,0 0-9,-5-12-2,6 1 1,1-4 0</inkml:trace>
  <inkml:trace contextRef="#ctx0" brushRef="#br0" timeOffset="45716">3824 403 7,'0'0'5,"0"0"0,-9 4 0,9-4-1,0 0-1,0 0-2,0 0 0,-2 14-1,2-14 1,-1 17-1,1-3 0,-1 2 1,0 3-1,-1 4 1,-5-1 1,2 5 0,0 2 0,-2 3 0,0 2 0,-3 2 0,2 3 0,-3 2-1,1 4 0,0 0 0,0-3 0,0 0-1,3-4 1,1-4-1,0-4 1,3-6 0,2-5 0,1-6 0,0-2 1,0-11-1,2 14 1,-2-14-1,0 0 0,4 12 0,-4-12 0,0 0-1,0 0 1,2 10 0,-2-10 0,0 0 1,0 0-1,9 8 0,-9-8 1,12 6-1,-12-6 0,17 9 0,-5-3 0,0-2 0,0 0 0,3 0 1,-1 0 1,3-1-1,1 2 0,4 0 0,2 1 0,0 4 0,6-2-1,2 6-1,2-1 0,4 1 1,3-1-1,1 0 2,2-2-1,2-5 1,0 3-1,3-5 1,2 0 0,-2-1-1,1 1 0,0 0 0,2 1-1,0 1 0,4-1 0,1 0 1,3-1-1,4-2 1,5 0-1,4-2 1,6 0 0,3-2-1,1 1 1,2-1-1,2 1 0,2-2 1,3 0-1,2 0 0,-2-1 0,5-5 0,0-3 1,3-5-1,1 2 1,-2-2-1,-1 2 0,1 1 0,-2 3 1,-3 2-1,0 6 0,-2 3 0,0 1 0,-2-1 1,-2 4-1,0-4 0,1 3 0,-2 2 1,0-2-1,0 2 0,-2-3 0,-2 3 0,-3-4 1,-2 6-1,-3-7 0,-3 2 0,-5 5-1,-1-2 1,0 4-1,2-2 1,-2 2 0,-1-4 0,0 3 0,2-5 0,0-1 0,0-2 0,-2-2 1,0 2-1,4 3 0,5 0 0,0 1 0,1 2 0,5 0 0,2 1 1,0 0-2,2 0 2,0 0-1,0-1 0,-2 1 0,-2-2 0,-6 1 0,1 0 0,-4 0 0,-8 1 0,-5-3 0,-8-1 0,-5 0 0,-2-1 0,-4-1 0,-2-1 0,-4-1 0,3-2 0,-2-1 1,-1-2-1,1-1 0,-4-1 1,-1 1-1,-6-1 1,-1 0-1,-6 2 1,-1 1-1,-3 1 0,-2 1 0,-1 1 0,1 0 0,-1-3 0,0 2 0,0-1 0,1-1 1,4 1-1,-3-1 0,1-1 0,2-4 1,-1 5-1,0-3 1,1-4-1,1 3 0,-5-2 0,5-2 1,-1 0-1,-2 2 0,2-6 0,0 1 0,0 0 0,1-4 1,-1-3-1,-1-1 0,-1 0 1,0-2-1,1 0 0,0 1 0,0-2 0,0 2 0,0 2 0,0 3 0,-3 2 0,-1 4 0,-2 1 0,-1 3 0,-6 10 1,5-9-1,-5 9 0,0 0 0,-2-10-1,2 10 1,0 0 0,-3-13 0,3 13 1,-7-14-2,7 14 1,-8-15 0,8 15-1,-15-16 1,5 9 0,-4 0-1,1-2 1,-3 1-1,0 0 1,-1-1 0,0 0 0,1 0 0,2 2 0,2 0 0,1 0 0,11 7 0,-17-9 0,8 5-1,-1 1 1,10 3 0,-20-6-1,-1 0 1,-6 0 0,-9-5 1,-6 4-2,-11-5 1,-5-1 0,-12 2 0,-7-1 0,-3 4 0,-2-2-1,-4 5 1,-3-5 0,0 1 0,-5 3-1,0-3 1,-2 2 0,-2-2 0,-2 2 0,-9 3 0,-1 2 0,-4 1-1,-4 2 1,-4-2 0,-6 1 0,-5-1 0,-4-2 0,-1-1 0,-4 0 0,-4-2 1,0 2-1,0 3-1,2 0 1,1 1 0,2 2 0,4 0 0,3 0 0,6-2 0,-2-1 0,0-3 0,-1-1 0,1-1-1,-4 2 2,-6-1-2,0 4 1,-3 1 0,2 3 0,1 0 0,1 1 0,5 0 0,5-2 0,7-1 1,6-3-1,2 0 0,3 0 0,5 1 0,5 1 0,5 1 0,11 3 0,0 2 0,9 1 0,11 2 0,10-1 0,12-1 0,8-1 1,9 0-1,4-3 0,11-1 1,11-2-1,-10 1 1,10-1-1,0 0 0,0 0 0,0 0 0,0 0 0,0 0 0,0 0 0,0 0 0,0 0 1,0 0-1,0 0 1,0 0-1,0 0 1,0 0-1,0 0 0,0 0 0,0 0 0,0 0-2,0 0-6,0 0-9,0 0-8,-21-1-1,-3-6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32125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021" tIns="46512" rIns="93021" bIns="46512" numCol="1" anchor="t" anchorCtr="0" compatLnSpc="1">
            <a:prstTxWarp prst="textNoShape">
              <a:avLst/>
            </a:prstTxWarp>
          </a:bodyPr>
          <a:lstStyle>
            <a:lvl1pPr defTabSz="930275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915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63988" y="0"/>
            <a:ext cx="3032125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021" tIns="46512" rIns="93021" bIns="46512" numCol="1" anchor="t" anchorCtr="0" compatLnSpc="1">
            <a:prstTxWarp prst="textNoShape">
              <a:avLst/>
            </a:prstTxWarp>
          </a:bodyPr>
          <a:lstStyle>
            <a:lvl1pPr algn="r" defTabSz="930275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222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77925" y="696913"/>
            <a:ext cx="4641850" cy="3481387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915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700088" y="4410075"/>
            <a:ext cx="5597525" cy="417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021" tIns="46512" rIns="93021" bIns="4651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4915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818563"/>
            <a:ext cx="3032125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021" tIns="46512" rIns="93021" bIns="46512" numCol="1" anchor="b" anchorCtr="0" compatLnSpc="1">
            <a:prstTxWarp prst="textNoShape">
              <a:avLst/>
            </a:prstTxWarp>
          </a:bodyPr>
          <a:lstStyle>
            <a:lvl1pPr defTabSz="930275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915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63988" y="8818563"/>
            <a:ext cx="3032125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021" tIns="46512" rIns="93021" bIns="46512" numCol="1" anchor="b" anchorCtr="0" compatLnSpc="1">
            <a:prstTxWarp prst="textNoShape">
              <a:avLst/>
            </a:prstTxWarp>
          </a:bodyPr>
          <a:lstStyle>
            <a:lvl1pPr algn="r" defTabSz="930275">
              <a:defRPr sz="1200"/>
            </a:lvl1pPr>
          </a:lstStyle>
          <a:p>
            <a:pPr>
              <a:defRPr/>
            </a:pPr>
            <a:fld id="{974E68D4-1A83-4564-BA13-E49417E5262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366942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405EEE8-7831-4C2C-8AA3-7B561669A1C6}" type="slidenum">
              <a:rPr lang="en-US" smtClean="0"/>
              <a:pPr/>
              <a:t>1</a:t>
            </a:fld>
            <a:endParaRPr lang="en-US" smtClean="0"/>
          </a:p>
        </p:txBody>
      </p:sp>
      <p:sp>
        <p:nvSpPr>
          <p:cNvPr id="53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2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CA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E7830C5-F09B-45E1-842E-A32CE294DD6E}" type="slidenum">
              <a:rPr lang="en-US" smtClean="0"/>
              <a:pPr/>
              <a:t>10</a:t>
            </a:fld>
            <a:endParaRPr lang="en-US" smtClean="0"/>
          </a:p>
        </p:txBody>
      </p:sp>
      <p:sp>
        <p:nvSpPr>
          <p:cNvPr id="87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70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dirty="0" smtClean="0"/>
              <a:t>We’ll start with some basic (meaning bad) methods before moving on to the one or two that you need to know </a:t>
            </a:r>
          </a:p>
          <a:p>
            <a:pPr eaLnBrk="1" hangingPunct="1"/>
            <a:endParaRPr lang="en-US" dirty="0" smtClean="0"/>
          </a:p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AB36D7B-AF49-4F21-AB23-DE12E9B19278}" type="slidenum">
              <a:rPr lang="en-US" smtClean="0"/>
              <a:pPr/>
              <a:t>11</a:t>
            </a:fld>
            <a:endParaRPr lang="en-US" smtClean="0"/>
          </a:p>
        </p:txBody>
      </p:sp>
      <p:sp>
        <p:nvSpPr>
          <p:cNvPr id="88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7771D50-5A6B-4A4A-B3F0-511B15C2AB97}" type="slidenum">
              <a:rPr lang="en-US" smtClean="0"/>
              <a:pPr/>
              <a:t>12</a:t>
            </a:fld>
            <a:endParaRPr lang="en-US" smtClean="0"/>
          </a:p>
        </p:txBody>
      </p:sp>
      <p:sp>
        <p:nvSpPr>
          <p:cNvPr id="89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9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FFB6B01-BF42-4C77-9E1D-86FD9E570261}" type="slidenum">
              <a:rPr lang="en-US" smtClean="0"/>
              <a:pPr/>
              <a:t>13</a:t>
            </a:fld>
            <a:endParaRPr lang="en-US" smtClean="0"/>
          </a:p>
        </p:txBody>
      </p:sp>
      <p:sp>
        <p:nvSpPr>
          <p:cNvPr id="90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C82F937-87AD-4E48-9506-05DFE05BCA68}" type="slidenum">
              <a:rPr lang="en-US" smtClean="0"/>
              <a:pPr/>
              <a:t>14</a:t>
            </a:fld>
            <a:endParaRPr lang="en-US" smtClean="0"/>
          </a:p>
        </p:txBody>
      </p:sp>
      <p:sp>
        <p:nvSpPr>
          <p:cNvPr id="91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1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5560F3E-6D51-4A3B-A949-DC36F29DB56A}" type="slidenum">
              <a:rPr lang="en-US" smtClean="0"/>
              <a:pPr/>
              <a:t>15</a:t>
            </a:fld>
            <a:endParaRPr lang="en-US" smtClean="0"/>
          </a:p>
        </p:txBody>
      </p:sp>
      <p:sp>
        <p:nvSpPr>
          <p:cNvPr id="92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smtClean="0"/>
              <a:t>There are a million ways to combine top-down expectations with bottom-up data to get more efficient searches</a:t>
            </a:r>
          </a:p>
          <a:p>
            <a:pPr eaLnBrk="1" hangingPunct="1"/>
            <a:r>
              <a:rPr lang="en-US" smtClean="0"/>
              <a:t>To incorporate input as soon as possible</a:t>
            </a:r>
          </a:p>
          <a:p>
            <a:pPr eaLnBrk="1" hangingPunct="1"/>
            <a:r>
              <a:rPr lang="en-US" smtClean="0"/>
              <a:t>3 choices to determine a control strategy</a:t>
            </a:r>
          </a:p>
          <a:p>
            <a:pPr eaLnBrk="1" hangingPunct="1"/>
            <a:r>
              <a:rPr lang="en-US" smtClean="0"/>
              <a:t>Natural forward incorporation of the input</a:t>
            </a: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BB90C64-B5A7-42FC-8C5F-15AB394980D5}" type="slidenum">
              <a:rPr lang="en-US" smtClean="0"/>
              <a:pPr/>
              <a:t>16</a:t>
            </a:fld>
            <a:endParaRPr lang="en-US" smtClean="0"/>
          </a:p>
        </p:txBody>
      </p:sp>
      <p:sp>
        <p:nvSpPr>
          <p:cNvPr id="931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31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smtClean="0"/>
              <a:t>Search state a partial parse tree and the next word to match in []</a:t>
            </a: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017B4E6-CBFD-41F7-A1A5-CBE431C75E52}" type="slidenum">
              <a:rPr lang="en-US" smtClean="0"/>
              <a:pPr/>
              <a:t>17</a:t>
            </a:fld>
            <a:endParaRPr lang="en-US" smtClean="0"/>
          </a:p>
        </p:txBody>
      </p:sp>
      <p:sp>
        <p:nvSpPr>
          <p:cNvPr id="94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4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EE30B09-B77C-468A-BE92-7036BFED69C7}" type="slidenum">
              <a:rPr lang="en-US" smtClean="0"/>
              <a:pPr/>
              <a:t>18</a:t>
            </a:fld>
            <a:endParaRPr lang="en-US" smtClean="0"/>
          </a:p>
        </p:txBody>
      </p:sp>
      <p:sp>
        <p:nvSpPr>
          <p:cNvPr id="95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5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A24766AE-D133-44B6-9BBA-FC838FC6E8B4}" type="slidenum">
              <a:rPr lang="en-US" smtClean="0"/>
              <a:pPr/>
              <a:t>19</a:t>
            </a:fld>
            <a:endParaRPr lang="en-US" smtClean="0"/>
          </a:p>
        </p:txBody>
      </p:sp>
      <p:sp>
        <p:nvSpPr>
          <p:cNvPr id="962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62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6F83915-FB1F-4DA0-9578-AF9CD4E26A1C}" type="slidenum">
              <a:rPr lang="en-US" smtClean="0"/>
              <a:pPr/>
              <a:t>2</a:t>
            </a:fld>
            <a:endParaRPr lang="en-US" smtClean="0"/>
          </a:p>
        </p:txBody>
      </p:sp>
      <p:sp>
        <p:nvSpPr>
          <p:cNvPr id="54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2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CA" smtClean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DAF963F-ED7B-4825-9C97-4C46A2BD63A4}" type="slidenum">
              <a:rPr lang="en-US" smtClean="0"/>
              <a:pPr/>
              <a:t>20</a:t>
            </a:fld>
            <a:endParaRPr lang="en-US" smtClean="0"/>
          </a:p>
        </p:txBody>
      </p:sp>
      <p:sp>
        <p:nvSpPr>
          <p:cNvPr id="972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72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smtClean="0"/>
              <a:t>You should not bother expanding a node if it cannot generate a parse tree matching the next word</a:t>
            </a: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96900C2-DF90-4BBB-9C9F-0781A77D4C4D}" type="slidenum">
              <a:rPr lang="en-US" smtClean="0"/>
              <a:pPr/>
              <a:t>21</a:t>
            </a:fld>
            <a:endParaRPr lang="en-US" smtClean="0"/>
          </a:p>
        </p:txBody>
      </p:sp>
      <p:sp>
        <p:nvSpPr>
          <p:cNvPr id="983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83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68C355B-6DC7-4C81-8B55-5A11F5084237}" type="slidenum">
              <a:rPr lang="en-US" smtClean="0"/>
              <a:pPr/>
              <a:t>22</a:t>
            </a:fld>
            <a:endParaRPr lang="en-US" smtClean="0"/>
          </a:p>
        </p:txBody>
      </p:sp>
      <p:sp>
        <p:nvSpPr>
          <p:cNvPr id="99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93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smtClean="0"/>
              <a:t> </a:t>
            </a:r>
          </a:p>
          <a:p>
            <a:pPr eaLnBrk="1" hangingPunct="1"/>
            <a:endParaRPr lang="en-US" smtClean="0"/>
          </a:p>
          <a:p>
            <a:pPr eaLnBrk="1" hangingPunct="1"/>
            <a:r>
              <a:rPr lang="en-US" smtClean="0"/>
              <a:t>The number of valid parses can grow exponentially in the number of phrases</a:t>
            </a:r>
          </a:p>
          <a:p>
            <a:pPr eaLnBrk="1" hangingPunct="1"/>
            <a:r>
              <a:rPr lang="en-US" smtClean="0"/>
              <a:t>(most of them do not make sense semantically so we do not consider them)</a:t>
            </a:r>
          </a:p>
          <a:p>
            <a:pPr eaLnBrk="1" hangingPunct="1"/>
            <a:endParaRPr lang="en-US" smtClean="0"/>
          </a:p>
          <a:p>
            <a:pPr eaLnBrk="1" hangingPunct="1"/>
            <a:r>
              <a:rPr lang="en-US" smtClean="0"/>
              <a:t>Parser builds valid trees for portions of the input, then discards them during backtracking, only to find out that it has to rebuild them again</a:t>
            </a: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4CF8B99-A20A-4B31-9EF9-431F24BD8817}" type="slidenum">
              <a:rPr lang="en-US" smtClean="0"/>
              <a:pPr/>
              <a:t>23</a:t>
            </a:fld>
            <a:endParaRPr lang="en-US" smtClean="0"/>
          </a:p>
        </p:txBody>
      </p:sp>
      <p:sp>
        <p:nvSpPr>
          <p:cNvPr id="59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dirty="0" smtClean="0"/>
              <a:t> What are other kinds of ambiguity?</a:t>
            </a:r>
          </a:p>
          <a:p>
            <a:pPr eaLnBrk="1" hangingPunct="1"/>
            <a:r>
              <a:rPr lang="en-US" dirty="0" smtClean="0"/>
              <a:t>VP -&gt; V NP ; NP -&gt; NP PP</a:t>
            </a:r>
          </a:p>
          <a:p>
            <a:pPr eaLnBrk="1" hangingPunct="1"/>
            <a:r>
              <a:rPr lang="en-US" dirty="0" smtClean="0"/>
              <a:t>VP -&gt; V NP PP</a:t>
            </a:r>
          </a:p>
          <a:p>
            <a:pPr eaLnBrk="1" hangingPunct="1"/>
            <a:r>
              <a:rPr lang="en-US" dirty="0" smtClean="0"/>
              <a:t>Attachment non-PP “I saw Mary passing by cs2”</a:t>
            </a:r>
          </a:p>
          <a:p>
            <a:pPr eaLnBrk="1" hangingPunct="1"/>
            <a:r>
              <a:rPr lang="en-US" dirty="0" smtClean="0"/>
              <a:t>Coordination  “new student and profs”</a:t>
            </a:r>
          </a:p>
          <a:p>
            <a:pPr eaLnBrk="1" hangingPunct="1"/>
            <a:r>
              <a:rPr lang="en-US" dirty="0" smtClean="0"/>
              <a:t>NP-bracketing  “French language teacher”</a:t>
            </a:r>
          </a:p>
          <a:p>
            <a:pPr eaLnBrk="1" hangingPunct="1"/>
            <a:r>
              <a:rPr lang="en-US" dirty="0" smtClean="0"/>
              <a:t>In combinatorial mathematics, the Catalan numbers form a sequence of natural numbers that occur in various counting problems, often involving recursively defined objects.</a:t>
            </a:r>
          </a:p>
          <a:p>
            <a:pPr eaLnBrk="1" hangingPunct="1"/>
            <a:r>
              <a:rPr lang="en-US" dirty="0" smtClean="0"/>
              <a:t>Catalan numbers (2n)! / (n+1)!  n!</a:t>
            </a:r>
          </a:p>
          <a:p>
            <a:pPr eaLnBrk="1" hangingPunct="1"/>
            <a:r>
              <a:rPr lang="en-US" dirty="0" smtClean="0"/>
              <a:t>			</a:t>
            </a: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4CF8B99-A20A-4B31-9EF9-431F24BD8817}" type="slidenum">
              <a:rPr lang="en-US" smtClean="0"/>
              <a:pPr/>
              <a:t>24</a:t>
            </a:fld>
            <a:endParaRPr lang="en-US" smtClean="0"/>
          </a:p>
        </p:txBody>
      </p:sp>
      <p:sp>
        <p:nvSpPr>
          <p:cNvPr id="59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dirty="0" smtClean="0"/>
              <a:t>What are other kinds of ambiguity?</a:t>
            </a:r>
          </a:p>
          <a:p>
            <a:pPr eaLnBrk="1" hangingPunct="1"/>
            <a:r>
              <a:rPr lang="en-US" dirty="0" smtClean="0"/>
              <a:t>VP -&gt; V NP ; NP -&gt; NP PP</a:t>
            </a:r>
          </a:p>
          <a:p>
            <a:pPr eaLnBrk="1" hangingPunct="1"/>
            <a:r>
              <a:rPr lang="en-US" dirty="0" smtClean="0"/>
              <a:t>VP -&gt; V NP PP</a:t>
            </a:r>
          </a:p>
          <a:p>
            <a:pPr eaLnBrk="1" hangingPunct="1"/>
            <a:r>
              <a:rPr lang="en-US" dirty="0" smtClean="0"/>
              <a:t>Attachment non-PP “I saw Mary passing by cs2”</a:t>
            </a:r>
          </a:p>
          <a:p>
            <a:pPr eaLnBrk="1" hangingPunct="1"/>
            <a:r>
              <a:rPr lang="en-US" dirty="0" smtClean="0"/>
              <a:t>Coordination  “new student and profs”</a:t>
            </a:r>
          </a:p>
          <a:p>
            <a:pPr eaLnBrk="1" hangingPunct="1"/>
            <a:r>
              <a:rPr lang="en-US" dirty="0" smtClean="0"/>
              <a:t>NP-bracketing  “French language teacher”</a:t>
            </a:r>
          </a:p>
          <a:p>
            <a:pPr eaLnBrk="1" hangingPunct="1"/>
            <a:r>
              <a:rPr lang="en-US" dirty="0" smtClean="0"/>
              <a:t>In combinatorial mathematics, the Catalan numbers form a sequence of natural numbers that occur in various counting problems, often involving recursively defined objects.</a:t>
            </a:r>
          </a:p>
          <a:p>
            <a:pPr eaLnBrk="1" hangingPunct="1"/>
            <a:r>
              <a:rPr lang="en-US" dirty="0" smtClean="0"/>
              <a:t>Catalan numbers (2n)! / (n+1)!  n!</a:t>
            </a:r>
          </a:p>
          <a:p>
            <a:pPr eaLnBrk="1" hangingPunct="1"/>
            <a:r>
              <a:rPr lang="en-US" dirty="0" smtClean="0"/>
              <a:t>			</a:t>
            </a: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4CF8B99-A20A-4B31-9EF9-431F24BD8817}" type="slidenum">
              <a:rPr lang="en-US" smtClean="0"/>
              <a:pPr/>
              <a:t>25</a:t>
            </a:fld>
            <a:endParaRPr lang="en-US" smtClean="0"/>
          </a:p>
        </p:txBody>
      </p:sp>
      <p:sp>
        <p:nvSpPr>
          <p:cNvPr id="59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dirty="0" smtClean="0"/>
              <a:t>What are other kinds of ambiguity?</a:t>
            </a:r>
          </a:p>
          <a:p>
            <a:pPr eaLnBrk="1" hangingPunct="1"/>
            <a:r>
              <a:rPr lang="en-US" dirty="0" smtClean="0"/>
              <a:t>VP -&gt; V NP ; NP -&gt; NP PP</a:t>
            </a:r>
          </a:p>
          <a:p>
            <a:pPr eaLnBrk="1" hangingPunct="1"/>
            <a:r>
              <a:rPr lang="en-US" dirty="0" smtClean="0"/>
              <a:t>VP -&gt; V NP PP</a:t>
            </a:r>
          </a:p>
          <a:p>
            <a:pPr eaLnBrk="1" hangingPunct="1"/>
            <a:r>
              <a:rPr lang="en-US" dirty="0" smtClean="0"/>
              <a:t>Attachment non-PP “I saw Mary passing by cs2”</a:t>
            </a:r>
          </a:p>
          <a:p>
            <a:pPr eaLnBrk="1" hangingPunct="1"/>
            <a:r>
              <a:rPr lang="en-US" dirty="0" smtClean="0"/>
              <a:t>Coordination  “new student and profs”</a:t>
            </a:r>
          </a:p>
          <a:p>
            <a:pPr eaLnBrk="1" hangingPunct="1"/>
            <a:r>
              <a:rPr lang="en-US" dirty="0" smtClean="0"/>
              <a:t>NP-bracketing  “French language teacher”</a:t>
            </a:r>
          </a:p>
          <a:p>
            <a:pPr eaLnBrk="1" hangingPunct="1"/>
            <a:r>
              <a:rPr lang="en-US" dirty="0" smtClean="0"/>
              <a:t>In combinatorial mathematics, the Catalan numbers form a sequence of natural numbers that occur in various counting problems, often involving recursively defined objects.</a:t>
            </a:r>
          </a:p>
          <a:p>
            <a:pPr eaLnBrk="1" hangingPunct="1"/>
            <a:r>
              <a:rPr lang="en-US" dirty="0" smtClean="0"/>
              <a:t>Catalan numbers (2n)! / (n+1)!  n!</a:t>
            </a:r>
          </a:p>
          <a:p>
            <a:pPr eaLnBrk="1" hangingPunct="1"/>
            <a:r>
              <a:rPr lang="en-US" dirty="0" smtClean="0"/>
              <a:t>			</a:t>
            </a: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4CF8B99-A20A-4B31-9EF9-431F24BD8817}" type="slidenum">
              <a:rPr lang="en-US" smtClean="0"/>
              <a:pPr/>
              <a:t>26</a:t>
            </a:fld>
            <a:endParaRPr lang="en-US" smtClean="0"/>
          </a:p>
        </p:txBody>
      </p:sp>
      <p:sp>
        <p:nvSpPr>
          <p:cNvPr id="59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dirty="0" smtClean="0"/>
              <a:t>What are other kinds of ambiguity?</a:t>
            </a:r>
          </a:p>
          <a:p>
            <a:pPr eaLnBrk="1" hangingPunct="1"/>
            <a:r>
              <a:rPr lang="en-US" dirty="0" smtClean="0"/>
              <a:t>VP -&gt; V NP ; NP -&gt; NP PP</a:t>
            </a:r>
          </a:p>
          <a:p>
            <a:pPr eaLnBrk="1" hangingPunct="1"/>
            <a:r>
              <a:rPr lang="en-US" dirty="0" smtClean="0"/>
              <a:t>VP -&gt; V NP PP</a:t>
            </a:r>
          </a:p>
          <a:p>
            <a:pPr eaLnBrk="1" hangingPunct="1"/>
            <a:r>
              <a:rPr lang="en-US" dirty="0" smtClean="0"/>
              <a:t>Attachment non-PP “I saw Mary passing by cs2”</a:t>
            </a:r>
          </a:p>
          <a:p>
            <a:pPr eaLnBrk="1" hangingPunct="1"/>
            <a:r>
              <a:rPr lang="en-US" dirty="0" smtClean="0"/>
              <a:t>Coordination  “new student and profs”</a:t>
            </a:r>
          </a:p>
          <a:p>
            <a:pPr eaLnBrk="1" hangingPunct="1"/>
            <a:r>
              <a:rPr lang="en-US" dirty="0" smtClean="0"/>
              <a:t>NP-bracketing  “French language teacher”</a:t>
            </a:r>
          </a:p>
          <a:p>
            <a:pPr eaLnBrk="1" hangingPunct="1"/>
            <a:r>
              <a:rPr lang="en-US" dirty="0" smtClean="0"/>
              <a:t>In combinatorial mathematics, the Catalan numbers form a sequence of natural numbers that occur in various counting problems, often involving recursively defined objects.</a:t>
            </a:r>
          </a:p>
          <a:p>
            <a:pPr eaLnBrk="1" hangingPunct="1"/>
            <a:r>
              <a:rPr lang="en-US" dirty="0" smtClean="0"/>
              <a:t>Catalan numbers (2n)! / (n+1)!  n!</a:t>
            </a:r>
          </a:p>
          <a:p>
            <a:pPr eaLnBrk="1" hangingPunct="1"/>
            <a:r>
              <a:rPr lang="en-US" dirty="0" smtClean="0"/>
              <a:t>			</a:t>
            </a: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4CF8B99-A20A-4B31-9EF9-431F24BD8817}" type="slidenum">
              <a:rPr lang="en-US" smtClean="0"/>
              <a:pPr/>
              <a:t>27</a:t>
            </a:fld>
            <a:endParaRPr lang="en-US" smtClean="0"/>
          </a:p>
        </p:txBody>
      </p:sp>
      <p:sp>
        <p:nvSpPr>
          <p:cNvPr id="59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dirty="0" smtClean="0"/>
              <a:t>What are other kinds of ambiguity?</a:t>
            </a:r>
          </a:p>
          <a:p>
            <a:pPr eaLnBrk="1" hangingPunct="1"/>
            <a:r>
              <a:rPr lang="en-US" dirty="0" smtClean="0"/>
              <a:t>VP -&gt; V NP ; NP -&gt; NP PP</a:t>
            </a:r>
          </a:p>
          <a:p>
            <a:pPr eaLnBrk="1" hangingPunct="1"/>
            <a:r>
              <a:rPr lang="en-US" dirty="0" smtClean="0"/>
              <a:t>VP -&gt; V NP PP</a:t>
            </a:r>
          </a:p>
          <a:p>
            <a:pPr eaLnBrk="1" hangingPunct="1"/>
            <a:r>
              <a:rPr lang="en-US" dirty="0" smtClean="0"/>
              <a:t>Attachment non-PP “I saw Mary passing by cs2”</a:t>
            </a:r>
          </a:p>
          <a:p>
            <a:pPr eaLnBrk="1" hangingPunct="1"/>
            <a:r>
              <a:rPr lang="en-US" dirty="0" smtClean="0"/>
              <a:t>Coordination  “new student and profs”</a:t>
            </a:r>
          </a:p>
          <a:p>
            <a:pPr eaLnBrk="1" hangingPunct="1"/>
            <a:r>
              <a:rPr lang="en-US" dirty="0" smtClean="0"/>
              <a:t>NP-bracketing  “French language teacher”</a:t>
            </a:r>
          </a:p>
          <a:p>
            <a:pPr eaLnBrk="1" hangingPunct="1"/>
            <a:r>
              <a:rPr lang="en-US" dirty="0" smtClean="0"/>
              <a:t>In combinatorial mathematics, the Catalan numbers form a sequence of natural numbers that occur in various counting problems, often involving recursively defined objects.</a:t>
            </a:r>
          </a:p>
          <a:p>
            <a:pPr eaLnBrk="1" hangingPunct="1"/>
            <a:r>
              <a:rPr lang="en-US" dirty="0" smtClean="0"/>
              <a:t>Catalan numbers (2n)! / (n+1)!  n!</a:t>
            </a:r>
          </a:p>
          <a:p>
            <a:pPr eaLnBrk="1" hangingPunct="1"/>
            <a:r>
              <a:rPr lang="en-US" dirty="0" smtClean="0"/>
              <a:t>			</a:t>
            </a: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719C559-C4C6-4F2F-B1B3-DAD2E8AA0768}" type="slidenum">
              <a:rPr lang="en-US" smtClean="0"/>
              <a:pPr/>
              <a:t>28</a:t>
            </a:fld>
            <a:endParaRPr lang="en-US" smtClean="0"/>
          </a:p>
        </p:txBody>
      </p:sp>
      <p:sp>
        <p:nvSpPr>
          <p:cNvPr id="60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2361083-8957-4243-9C2E-FF3E27ACBC04}" type="slidenum">
              <a:rPr lang="en-US" smtClean="0"/>
              <a:pPr/>
              <a:t>29</a:t>
            </a:fld>
            <a:endParaRPr lang="en-US" smtClean="0"/>
          </a:p>
        </p:txBody>
      </p:sp>
      <p:sp>
        <p:nvSpPr>
          <p:cNvPr id="61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28688"/>
            <a:fld id="{E6BA2DC9-BE24-4005-AC01-E5990935FAAF}" type="slidenum">
              <a:rPr lang="en-US" smtClean="0"/>
              <a:pPr defTabSz="928688"/>
              <a:t>3</a:t>
            </a:fld>
            <a:endParaRPr lang="en-US" smtClean="0"/>
          </a:p>
        </p:txBody>
      </p:sp>
      <p:sp>
        <p:nvSpPr>
          <p:cNvPr id="55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3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smtClean="0"/>
              <a:t>My Conceptual map - This is the master plan</a:t>
            </a:r>
          </a:p>
          <a:p>
            <a:pPr eaLnBrk="1" hangingPunct="1"/>
            <a:r>
              <a:rPr lang="en-US" smtClean="0"/>
              <a:t>Markov Models used for part-of-speech and dialog</a:t>
            </a:r>
          </a:p>
          <a:p>
            <a:pPr eaLnBrk="1" hangingPunct="1"/>
            <a:r>
              <a:rPr lang="en-US" smtClean="0"/>
              <a:t>Syntax is the study of formal relationship between words</a:t>
            </a:r>
          </a:p>
          <a:p>
            <a:pPr eaLnBrk="1" hangingPunct="1">
              <a:buFontTx/>
              <a:buChar char="-"/>
            </a:pPr>
            <a:r>
              <a:rPr lang="en-US" smtClean="0"/>
              <a:t>How words are clustered into classes (that determine how they group and behave)</a:t>
            </a:r>
          </a:p>
          <a:p>
            <a:pPr eaLnBrk="1" hangingPunct="1">
              <a:buFontTx/>
              <a:buChar char="-"/>
            </a:pPr>
            <a:r>
              <a:rPr lang="en-US" smtClean="0"/>
              <a:t>How they group with they neighbors into phrases</a:t>
            </a: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605583E-A408-4261-825D-02A761B15057}" type="slidenum">
              <a:rPr lang="en-US" smtClean="0"/>
              <a:pPr/>
              <a:t>30</a:t>
            </a:fld>
            <a:endParaRPr lang="en-US" smtClean="0"/>
          </a:p>
        </p:txBody>
      </p:sp>
      <p:sp>
        <p:nvSpPr>
          <p:cNvPr id="62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9D98375-4763-45EE-A0A1-7C1DCEE89CFD}" type="slidenum">
              <a:rPr lang="en-US" smtClean="0"/>
              <a:pPr/>
              <a:t>31</a:t>
            </a:fld>
            <a:endParaRPr lang="en-US" smtClean="0"/>
          </a:p>
        </p:txBody>
      </p:sp>
      <p:sp>
        <p:nvSpPr>
          <p:cNvPr id="63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3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8B51582-F0B7-47F0-8DBC-0AC1C063C8DE}" type="slidenum">
              <a:rPr lang="en-US" smtClean="0"/>
              <a:pPr/>
              <a:t>32</a:t>
            </a:fld>
            <a:endParaRPr lang="en-US" smtClean="0"/>
          </a:p>
        </p:txBody>
      </p:sp>
      <p:sp>
        <p:nvSpPr>
          <p:cNvPr id="64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183532C-4568-440E-A343-AC1C2E86D004}" type="slidenum">
              <a:rPr lang="en-US" smtClean="0"/>
              <a:pPr/>
              <a:t>33</a:t>
            </a:fld>
            <a:endParaRPr lang="en-US" smtClean="0"/>
          </a:p>
        </p:txBody>
      </p:sp>
      <p:sp>
        <p:nvSpPr>
          <p:cNvPr id="65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E312AB2-BCB2-4A45-8604-01BA16505E9F}" type="slidenum">
              <a:rPr lang="en-US" smtClean="0"/>
              <a:pPr/>
              <a:t>34</a:t>
            </a:fld>
            <a:endParaRPr lang="en-US" smtClean="0"/>
          </a:p>
        </p:txBody>
      </p:sp>
      <p:sp>
        <p:nvSpPr>
          <p:cNvPr id="66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5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lvl="1" eaLnBrk="1" hangingPunct="1"/>
            <a:r>
              <a:rPr lang="en-US" sz="1400" smtClean="0"/>
              <a:t>Solves an exponential problem in polynomial time</a:t>
            </a:r>
          </a:p>
          <a:p>
            <a:pPr eaLnBrk="1" hangingPunct="1"/>
            <a:r>
              <a:rPr lang="en-US" sz="1400" smtClean="0"/>
              <a:t>We need a method that fills a “table” with partial results that</a:t>
            </a:r>
          </a:p>
          <a:p>
            <a:pPr eaLnBrk="1" hangingPunct="1"/>
            <a:r>
              <a:rPr lang="en-US" smtClean="0"/>
              <a:t>Sub-trees consistent with portions of the input…</a:t>
            </a: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C426E98-FB8B-46F9-8A97-61ACC52A852E}" type="slidenum">
              <a:rPr lang="en-US" smtClean="0"/>
              <a:pPr/>
              <a:t>35</a:t>
            </a:fld>
            <a:endParaRPr lang="en-US" smtClean="0"/>
          </a:p>
        </p:txBody>
      </p:sp>
      <p:sp>
        <p:nvSpPr>
          <p:cNvPr id="67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81F3B1A-886A-463D-B84D-25FF0C3E46F7}" type="slidenum">
              <a:rPr lang="en-US" smtClean="0"/>
              <a:pPr/>
              <a:t>36</a:t>
            </a:fld>
            <a:endParaRPr lang="en-US" smtClean="0"/>
          </a:p>
        </p:txBody>
      </p:sp>
      <p:sp>
        <p:nvSpPr>
          <p:cNvPr id="68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8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smtClean="0"/>
              <a:t>Predicted / expected</a:t>
            </a: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FC5D608-4A3F-4EC9-B854-F34A519283BE}" type="slidenum">
              <a:rPr lang="en-US" smtClean="0"/>
              <a:pPr/>
              <a:t>37</a:t>
            </a:fld>
            <a:endParaRPr lang="en-US" smtClean="0"/>
          </a:p>
        </p:txBody>
      </p:sp>
      <p:sp>
        <p:nvSpPr>
          <p:cNvPr id="69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6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77F1757-07B7-47C5-A236-EE71852E2718}" type="slidenum">
              <a:rPr lang="en-US" smtClean="0"/>
              <a:pPr/>
              <a:t>38</a:t>
            </a:fld>
            <a:endParaRPr lang="en-US" smtClean="0"/>
          </a:p>
        </p:txBody>
      </p:sp>
      <p:sp>
        <p:nvSpPr>
          <p:cNvPr id="70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06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smtClean="0"/>
              <a:t>As with most dynamic programming approaches,</a:t>
            </a: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8335909-576E-4A91-82D2-0259DE6355A9}" type="slidenum">
              <a:rPr lang="en-US" smtClean="0"/>
              <a:pPr/>
              <a:t>39</a:t>
            </a:fld>
            <a:endParaRPr lang="en-US" smtClean="0"/>
          </a:p>
        </p:txBody>
      </p:sp>
      <p:sp>
        <p:nvSpPr>
          <p:cNvPr id="71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8C8A48B-5775-4472-8AD1-BB6EB053F02D}" type="slidenum">
              <a:rPr lang="en-US" smtClean="0"/>
              <a:pPr/>
              <a:t>4</a:t>
            </a:fld>
            <a:endParaRPr lang="en-US" smtClean="0"/>
          </a:p>
        </p:txBody>
      </p:sp>
      <p:sp>
        <p:nvSpPr>
          <p:cNvPr id="56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CA" smtClean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77547CE-7BF9-43F2-A54C-0352C4B81F1D}" type="slidenum">
              <a:rPr lang="en-US" smtClean="0"/>
              <a:pPr/>
              <a:t>40</a:t>
            </a:fld>
            <a:endParaRPr lang="en-US" smtClean="0"/>
          </a:p>
        </p:txBody>
      </p:sp>
      <p:sp>
        <p:nvSpPr>
          <p:cNvPr id="72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2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F36C62C-4FD1-4F7F-8DF8-681C6F8766A6}" type="slidenum">
              <a:rPr lang="en-US" smtClean="0"/>
              <a:pPr/>
              <a:t>41</a:t>
            </a:fld>
            <a:endParaRPr lang="en-US" smtClean="0"/>
          </a:p>
        </p:txBody>
      </p:sp>
      <p:sp>
        <p:nvSpPr>
          <p:cNvPr id="73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C503202-20DF-4607-9923-B80AA3173143}" type="slidenum">
              <a:rPr lang="en-US" smtClean="0"/>
              <a:pPr/>
              <a:t>42</a:t>
            </a:fld>
            <a:endParaRPr lang="en-US" smtClean="0"/>
          </a:p>
        </p:txBody>
      </p:sp>
      <p:sp>
        <p:nvSpPr>
          <p:cNvPr id="74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4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F281147-6F42-4311-8759-F04740DE246A}" type="slidenum">
              <a:rPr lang="en-US" smtClean="0"/>
              <a:pPr/>
              <a:t>43</a:t>
            </a:fld>
            <a:endParaRPr lang="en-US" smtClean="0"/>
          </a:p>
        </p:txBody>
      </p:sp>
      <p:sp>
        <p:nvSpPr>
          <p:cNvPr id="757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7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BC8270A-7AF4-4898-833C-BDE0F34137A4}" type="slidenum">
              <a:rPr lang="en-US" smtClean="0"/>
              <a:pPr/>
              <a:t>44</a:t>
            </a:fld>
            <a:endParaRPr lang="en-US" smtClean="0"/>
          </a:p>
        </p:txBody>
      </p:sp>
      <p:sp>
        <p:nvSpPr>
          <p:cNvPr id="76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68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661CEFC-33D3-4063-811C-62BE3082CBA5}" type="slidenum">
              <a:rPr lang="en-US" smtClean="0"/>
              <a:pPr/>
              <a:t>45</a:t>
            </a:fld>
            <a:endParaRPr lang="en-US" smtClean="0"/>
          </a:p>
        </p:txBody>
      </p:sp>
      <p:sp>
        <p:nvSpPr>
          <p:cNvPr id="77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8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smtClean="0"/>
              <a:t>S8</a:t>
            </a: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98B2EE8-B32E-49C2-82A2-CCC4A3976A43}" type="slidenum">
              <a:rPr lang="en-US" smtClean="0"/>
              <a:pPr/>
              <a:t>46</a:t>
            </a:fld>
            <a:endParaRPr lang="en-US" smtClean="0"/>
          </a:p>
        </p:txBody>
      </p:sp>
      <p:sp>
        <p:nvSpPr>
          <p:cNvPr id="78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8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A769CB08-7840-47F4-BECF-7065DE3AE0FC}" type="slidenum">
              <a:rPr lang="en-US" smtClean="0"/>
              <a:pPr/>
              <a:t>48</a:t>
            </a:fld>
            <a:endParaRPr lang="en-US" smtClean="0"/>
          </a:p>
        </p:txBody>
      </p:sp>
      <p:sp>
        <p:nvSpPr>
          <p:cNvPr id="79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F97DC48-7C1A-4289-9BB3-8C3887969B40}" type="slidenum">
              <a:rPr lang="en-US" smtClean="0"/>
              <a:pPr/>
              <a:t>49</a:t>
            </a:fld>
            <a:endParaRPr lang="en-US" smtClean="0"/>
          </a:p>
        </p:txBody>
      </p:sp>
      <p:sp>
        <p:nvSpPr>
          <p:cNvPr id="1003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03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A923150D-F68A-4523-9965-EF54D95AFE25}" type="slidenum">
              <a:rPr lang="en-US" smtClean="0"/>
              <a:pPr/>
              <a:t>50</a:t>
            </a:fld>
            <a:endParaRPr lang="en-US" smtClean="0"/>
          </a:p>
        </p:txBody>
      </p:sp>
      <p:sp>
        <p:nvSpPr>
          <p:cNvPr id="101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13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1FF0453-DF99-400D-B9B9-C6C9E279AD3D}" type="slidenum">
              <a:rPr lang="en-US" smtClean="0"/>
              <a:pPr/>
              <a:t>5</a:t>
            </a:fld>
            <a:endParaRPr lang="en-US" smtClean="0"/>
          </a:p>
        </p:txBody>
      </p:sp>
      <p:sp>
        <p:nvSpPr>
          <p:cNvPr id="81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FE77DF2-1DF3-4165-8AF2-0C6119958002}" type="slidenum">
              <a:rPr lang="en-US" smtClean="0"/>
              <a:pPr/>
              <a:t>51</a:t>
            </a:fld>
            <a:endParaRPr lang="en-US" smtClean="0"/>
          </a:p>
        </p:txBody>
      </p:sp>
      <p:sp>
        <p:nvSpPr>
          <p:cNvPr id="102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2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smtClean="0"/>
              <a:t>Syntactic in the sense that they extend beyond a single word out of context</a:t>
            </a:r>
          </a:p>
          <a:p>
            <a:pPr eaLnBrk="1" hangingPunct="1"/>
            <a:r>
              <a:rPr lang="en-US" smtClean="0"/>
              <a:t>By syntax I mean the kind of implicit knowledge of your native language that you had mastered by the time you were 3 or 4 years old without explicit instruction</a:t>
            </a:r>
          </a:p>
          <a:p>
            <a:pPr eaLnBrk="1" hangingPunct="1"/>
            <a:r>
              <a:rPr lang="en-US" smtClean="0"/>
              <a:t>Not the kind of stuff you were later taught in school.</a:t>
            </a:r>
          </a:p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6F83915-FB1F-4DA0-9578-AF9CD4E26A1C}" type="slidenum">
              <a:rPr lang="en-US" smtClean="0"/>
              <a:pPr/>
              <a:t>6</a:t>
            </a:fld>
            <a:endParaRPr lang="en-US" smtClean="0"/>
          </a:p>
        </p:txBody>
      </p:sp>
      <p:sp>
        <p:nvSpPr>
          <p:cNvPr id="54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2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CA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89330AD-FBE9-4B57-B483-8AB4DF6D45C0}" type="slidenum">
              <a:rPr lang="en-US" smtClean="0"/>
              <a:pPr/>
              <a:t>7</a:t>
            </a:fld>
            <a:endParaRPr lang="en-US" smtClean="0"/>
          </a:p>
        </p:txBody>
      </p:sp>
      <p:sp>
        <p:nvSpPr>
          <p:cNvPr id="83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3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smtClean="0"/>
              <a:t>Parsing with CFGs refers to the task of assigning correct trees to input strings</a:t>
            </a:r>
          </a:p>
          <a:p>
            <a:pPr eaLnBrk="1" hangingPunct="1"/>
            <a:r>
              <a:rPr lang="en-US" smtClean="0"/>
              <a:t>Correct here means a tree that covers </a:t>
            </a:r>
            <a:r>
              <a:rPr lang="en-US" smtClean="0">
                <a:solidFill>
                  <a:srgbClr val="A50021"/>
                </a:solidFill>
              </a:rPr>
              <a:t>all and only the elements of the input</a:t>
            </a:r>
            <a:r>
              <a:rPr lang="en-US" smtClean="0"/>
              <a:t> and </a:t>
            </a:r>
            <a:r>
              <a:rPr lang="en-US" smtClean="0">
                <a:solidFill>
                  <a:srgbClr val="008000"/>
                </a:solidFill>
              </a:rPr>
              <a:t>has an S at the top</a:t>
            </a:r>
          </a:p>
          <a:p>
            <a:pPr eaLnBrk="1" hangingPunct="1"/>
            <a:r>
              <a:rPr lang="en-US" smtClean="0"/>
              <a:t>It doesn’t actually mean that the system can select the correct tree from among the possible trees</a:t>
            </a:r>
          </a:p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93982D1-CD46-410A-9D0B-C97BDD75FB64}" type="slidenum">
              <a:rPr lang="en-US" smtClean="0"/>
              <a:pPr/>
              <a:t>8</a:t>
            </a:fld>
            <a:endParaRPr lang="en-US" smtClean="0"/>
          </a:p>
        </p:txBody>
      </p:sp>
      <p:sp>
        <p:nvSpPr>
          <p:cNvPr id="84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4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smtClean="0"/>
              <a:t>As with everything of interest, parsing involves a search which involves the making of choices</a:t>
            </a:r>
          </a:p>
          <a:p>
            <a:pPr eaLnBrk="1" hangingPunct="1"/>
            <a:r>
              <a:rPr lang="en-US" smtClean="0"/>
              <a:t>Search space defined by the grammar</a:t>
            </a:r>
          </a:p>
          <a:p>
            <a:pPr eaLnBrk="1" hangingPunct="1"/>
            <a:r>
              <a:rPr lang="en-US" smtClean="0"/>
              <a:t>Two constraints should guide the search: the grammar (must be a tree with an S at the top) and the input (must cover all the words in the input)</a:t>
            </a: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D6BF605-7241-4982-920C-9EB7FA411C77}" type="slidenum">
              <a:rPr lang="en-US" smtClean="0"/>
              <a:pPr/>
              <a:t>9</a:t>
            </a:fld>
            <a:endParaRPr lang="en-US" smtClean="0"/>
          </a:p>
        </p:txBody>
      </p:sp>
      <p:sp>
        <p:nvSpPr>
          <p:cNvPr id="86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smtClean="0"/>
              <a:t>Parsing with CFGs refers to the task of assigning correct trees to input strings</a:t>
            </a:r>
          </a:p>
          <a:p>
            <a:pPr eaLnBrk="1" hangingPunct="1"/>
            <a:r>
              <a:rPr lang="en-US" smtClean="0"/>
              <a:t>Correct here means a tree that covers </a:t>
            </a:r>
            <a:r>
              <a:rPr lang="en-US" smtClean="0">
                <a:solidFill>
                  <a:srgbClr val="A50021"/>
                </a:solidFill>
              </a:rPr>
              <a:t>all and only the elements of the input</a:t>
            </a:r>
            <a:r>
              <a:rPr lang="en-US" smtClean="0"/>
              <a:t> and </a:t>
            </a:r>
            <a:r>
              <a:rPr lang="en-US" smtClean="0">
                <a:solidFill>
                  <a:srgbClr val="008000"/>
                </a:solidFill>
              </a:rPr>
              <a:t>has an S at the top</a:t>
            </a:r>
          </a:p>
          <a:p>
            <a:pPr eaLnBrk="1" hangingPunct="1"/>
            <a:r>
              <a:rPr lang="en-US" smtClean="0"/>
              <a:t>It doesn’t actually mean that the system can select the correct tree from among the possible trees</a:t>
            </a:r>
          </a:p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9DDCF7-DC6F-48DE-A821-69C831FE4009}" type="datetime1">
              <a:rPr lang="en-US" smtClean="0"/>
              <a:t>9/26/2014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31E02F-B5C7-4812-8665-876FA57802F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B1C6D37-D486-4716-A4A8-053C48A46B70}" type="datetime1">
              <a:rPr lang="en-US" smtClean="0"/>
              <a:t>9/26/2014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7BFAFE-0187-469D-BD7F-7414DF0733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F9CE6A-BEDA-486B-84BB-2E5D2D56C12F}" type="datetime1">
              <a:rPr lang="en-US" smtClean="0"/>
              <a:t>9/26/2014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670D75-396C-483B-A004-EF3583CCF4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D275DB-29EA-4E01-9C83-82FC268CF15E}" type="datetime1">
              <a:rPr lang="en-US" smtClean="0"/>
              <a:t>9/26/2014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93DBFD-59C3-49E7-97CC-8D1CA7250D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OverObj" preserve="1">
  <p:cSld name="Title and Tex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77724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5800" y="4114800"/>
            <a:ext cx="77724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9ECC0F-D158-4E75-8337-B24CDFC72830}" type="datetime1">
              <a:rPr lang="en-US" smtClean="0"/>
              <a:t>9/26/2014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B481FC-EFE1-48E7-BDEB-08AD8B1AB42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1981200"/>
            <a:ext cx="7772400" cy="41148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295AA0-E963-443F-A72E-8054974E0F51}" type="datetime1">
              <a:rPr lang="en-US" smtClean="0"/>
              <a:t>9/26/2014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AA0F16-C97A-4084-8784-A3675540E5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1041CE-0E02-4383-902D-7BDE75C9CE1D}" type="datetime1">
              <a:rPr lang="en-US" smtClean="0"/>
              <a:t>9/26/2014</a:t>
            </a:fld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F33C04-4D8D-48EA-B376-F98300AB45D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748B39-0BCB-4B0D-8FFD-90961792F223}" type="datetime1">
              <a:rPr lang="en-US" smtClean="0"/>
              <a:t>9/26/2014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EA8B52-BA6E-48BD-83C6-306A1C17B17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7FBEE80-2154-428F-80F2-BFD0877614A9}" type="datetime1">
              <a:rPr lang="en-US" smtClean="0"/>
              <a:t>9/26/2014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FB66261-CFEE-4CEE-899A-8AE2782C045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D6F1C93-D624-4DA1-8EAC-ECC1EEF0855A}" type="datetime1">
              <a:rPr lang="en-US" smtClean="0"/>
              <a:t>9/26/2014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8FA2-910F-4F62-AD69-037A29433D1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41F008-474C-4625-944D-57971B925566}" type="datetime1">
              <a:rPr lang="en-US" smtClean="0"/>
              <a:t>9/26/2014</a:t>
            </a:fld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489802-4F4B-47B0-ABB5-8FE15C24115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97B562-5CB2-414D-B3CB-B2BDD55D4503}" type="datetime1">
              <a:rPr lang="en-US" smtClean="0"/>
              <a:t>9/26/2014</a:t>
            </a:fld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6FFC5C-4FE5-4825-B61F-19DAB25CD03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420AA9-C6A2-4FE2-8A17-47486851EF38}" type="datetime1">
              <a:rPr lang="en-US" smtClean="0"/>
              <a:t>9/26/2014</a:t>
            </a:fld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71AC53-BA5C-416A-A81F-C8CBFDFC5B9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C0E6FD7-702E-4917-8E1D-B8AB6317AEE8}" type="datetime1">
              <a:rPr lang="en-US" smtClean="0"/>
              <a:t>9/26/2014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191D2E-F8A8-45A5-9BEB-3CBA9F6A598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BCFB05-B8A1-4D74-8BAC-AF7988B11F29}" type="datetime1">
              <a:rPr lang="en-US" smtClean="0"/>
              <a:t>9/26/2014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AB3401-1332-44BA-BB28-1D928F50F57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253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smtClean="0"/>
            </a:lvl1pPr>
          </a:lstStyle>
          <a:p>
            <a:pPr>
              <a:defRPr/>
            </a:pPr>
            <a:fld id="{0231A3D4-3DF4-4943-BDB5-AE7AB032E777}" type="datetime1">
              <a:rPr lang="en-US" smtClean="0"/>
              <a:t>9/26/2014</a:t>
            </a:fld>
            <a:endParaRPr lang="en-US"/>
          </a:p>
        </p:txBody>
      </p:sp>
      <p:sp>
        <p:nvSpPr>
          <p:cNvPr id="307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smtClean="0"/>
            </a:lvl1pPr>
          </a:lstStyle>
          <a:p>
            <a:pPr>
              <a:defRPr/>
            </a:pPr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>
              <a:defRPr/>
            </a:pPr>
            <a:fld id="{CB8474EB-B67F-4F33-B627-8DB99F1732B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51" r:id="rId2"/>
    <p:sldLayoutId id="2147483652" r:id="rId3"/>
    <p:sldLayoutId id="2147483653" r:id="rId4"/>
    <p:sldLayoutId id="2147483654" r:id="rId5"/>
    <p:sldLayoutId id="2147483655" r:id="rId6"/>
    <p:sldLayoutId id="2147483656" r:id="rId7"/>
    <p:sldLayoutId id="2147483657" r:id="rId8"/>
    <p:sldLayoutId id="2147483658" r:id="rId9"/>
    <p:sldLayoutId id="2147483659" r:id="rId10"/>
    <p:sldLayoutId id="2147483660" r:id="rId11"/>
    <p:sldLayoutId id="2147483661" r:id="rId12"/>
    <p:sldLayoutId id="2147483662" r:id="rId13"/>
    <p:sldLayoutId id="2147483663" r:id="rId14"/>
    <p:sldLayoutId id="2147483664" r:id="rId15"/>
  </p:sldLayoutIdLst>
  <p:hf hd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000">
          <a:solidFill>
            <a:schemeClr val="accent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000">
          <a:solidFill>
            <a:schemeClr val="accent2"/>
          </a:solidFill>
          <a:latin typeface="Comic Sans MS" pitchFamily="66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000">
          <a:solidFill>
            <a:schemeClr val="accent2"/>
          </a:solidFill>
          <a:latin typeface="Comic Sans MS" pitchFamily="66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000">
          <a:solidFill>
            <a:schemeClr val="accent2"/>
          </a:solidFill>
          <a:latin typeface="Comic Sans MS" pitchFamily="66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000">
          <a:solidFill>
            <a:schemeClr val="accent2"/>
          </a:solidFill>
          <a:latin typeface="Comic Sans MS" pitchFamily="66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000">
          <a:solidFill>
            <a:schemeClr val="accent2"/>
          </a:solidFill>
          <a:latin typeface="Comic Sans MS" pitchFamily="66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000">
          <a:solidFill>
            <a:schemeClr val="accent2"/>
          </a:solidFill>
          <a:latin typeface="Comic Sans MS" pitchFamily="66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000">
          <a:solidFill>
            <a:schemeClr val="accent2"/>
          </a:solidFill>
          <a:latin typeface="Comic Sans MS" pitchFamily="66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000">
          <a:solidFill>
            <a:schemeClr val="accent2"/>
          </a:solidFill>
          <a:latin typeface="Comic Sans MS" pitchFamily="66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8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400" b="1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 b="1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1600" b="1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ustomXml" Target="../ink/ink1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emf"/><Relationship Id="rId5" Type="http://schemas.openxmlformats.org/officeDocument/2006/relationships/customXml" Target="../ink/ink2.xml"/><Relationship Id="rId4" Type="http://schemas.openxmlformats.org/officeDocument/2006/relationships/image" Target="../media/image2.emf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ustomXml" Target="../ink/ink3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emf"/><Relationship Id="rId5" Type="http://schemas.openxmlformats.org/officeDocument/2006/relationships/customXml" Target="../ink/ink4.xml"/><Relationship Id="rId4" Type="http://schemas.openxmlformats.org/officeDocument/2006/relationships/image" Target="../media/image4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ustomXml" Target="../ink/ink5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ustomXml" Target="../ink/ink6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emf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ustomXml" Target="../ink/ink7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emf"/><Relationship Id="rId5" Type="http://schemas.openxmlformats.org/officeDocument/2006/relationships/customXml" Target="../ink/ink8.xml"/><Relationship Id="rId4" Type="http://schemas.openxmlformats.org/officeDocument/2006/relationships/image" Target="../media/image8.emf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emf"/><Relationship Id="rId3" Type="http://schemas.openxmlformats.org/officeDocument/2006/relationships/customXml" Target="../ink/ink9.xml"/><Relationship Id="rId7" Type="http://schemas.openxmlformats.org/officeDocument/2006/relationships/customXml" Target="../ink/ink11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1.emf"/><Relationship Id="rId5" Type="http://schemas.openxmlformats.org/officeDocument/2006/relationships/customXml" Target="../ink/ink10.xml"/><Relationship Id="rId10" Type="http://schemas.openxmlformats.org/officeDocument/2006/relationships/image" Target="../media/image13.emf"/><Relationship Id="rId4" Type="http://schemas.openxmlformats.org/officeDocument/2006/relationships/image" Target="../media/image10.emf"/><Relationship Id="rId9" Type="http://schemas.openxmlformats.org/officeDocument/2006/relationships/customXml" Target="../ink/ink12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emf"/><Relationship Id="rId3" Type="http://schemas.openxmlformats.org/officeDocument/2006/relationships/customXml" Target="../ink/ink13.xml"/><Relationship Id="rId7" Type="http://schemas.openxmlformats.org/officeDocument/2006/relationships/customXml" Target="../ink/ink15.xml"/><Relationship Id="rId12" Type="http://schemas.openxmlformats.org/officeDocument/2006/relationships/image" Target="../media/image18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emf"/><Relationship Id="rId11" Type="http://schemas.openxmlformats.org/officeDocument/2006/relationships/customXml" Target="../ink/ink17.xml"/><Relationship Id="rId5" Type="http://schemas.openxmlformats.org/officeDocument/2006/relationships/customXml" Target="../ink/ink14.xml"/><Relationship Id="rId10" Type="http://schemas.openxmlformats.org/officeDocument/2006/relationships/image" Target="../media/image17.emf"/><Relationship Id="rId4" Type="http://schemas.openxmlformats.org/officeDocument/2006/relationships/image" Target="../media/image14.emf"/><Relationship Id="rId9" Type="http://schemas.openxmlformats.org/officeDocument/2006/relationships/customXml" Target="../ink/ink1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20.emf"/><Relationship Id="rId4" Type="http://schemas.openxmlformats.org/officeDocument/2006/relationships/customXml" Target="../ink/ink1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5.xml"/><Relationship Id="rId5" Type="http://schemas.openxmlformats.org/officeDocument/2006/relationships/image" Target="NULL"/><Relationship Id="rId4" Type="http://schemas.openxmlformats.org/officeDocument/2006/relationships/customXml" Target="../ink/ink19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customXml" Target="../ink/ink20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5.xml"/><Relationship Id="rId4" Type="http://schemas.openxmlformats.org/officeDocument/2006/relationships/image" Target="NUL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ustomXml" Target="../ink/ink21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5.xml"/><Relationship Id="rId6" Type="http://schemas.openxmlformats.org/officeDocument/2006/relationships/image" Target="NULL"/><Relationship Id="rId5" Type="http://schemas.openxmlformats.org/officeDocument/2006/relationships/customXml" Target="../ink/ink22.xml"/><Relationship Id="rId4" Type="http://schemas.openxmlformats.org/officeDocument/2006/relationships/image" Target="NUL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ustomXml" Target="../ink/ink23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1.emf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emf"/><Relationship Id="rId3" Type="http://schemas.openxmlformats.org/officeDocument/2006/relationships/customXml" Target="../ink/ink24.xml"/><Relationship Id="rId7" Type="http://schemas.openxmlformats.org/officeDocument/2006/relationships/customXml" Target="../ink/ink26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3.emf"/><Relationship Id="rId5" Type="http://schemas.openxmlformats.org/officeDocument/2006/relationships/customXml" Target="../ink/ink25.xml"/><Relationship Id="rId4" Type="http://schemas.openxmlformats.org/officeDocument/2006/relationships/image" Target="../media/image22.emf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ustomXml" Target="../ink/ink27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5.emf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customXml" Target="../ink/ink28.xm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7.emf"/><Relationship Id="rId5" Type="http://schemas.openxmlformats.org/officeDocument/2006/relationships/customXml" Target="../ink/ink29.xml"/><Relationship Id="rId4" Type="http://schemas.openxmlformats.org/officeDocument/2006/relationships/image" Target="../media/image26.emf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customXml" Target="../ink/ink30.xml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8.emf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emf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emf"/><Relationship Id="rId5" Type="http://schemas.openxmlformats.org/officeDocument/2006/relationships/image" Target="../media/image30.emf"/><Relationship Id="rId4" Type="http://schemas.openxmlformats.org/officeDocument/2006/relationships/image" Target="../media/image29.emf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emf"/><Relationship Id="rId3" Type="http://schemas.openxmlformats.org/officeDocument/2006/relationships/image" Target="../media/image19.emf"/><Relationship Id="rId7" Type="http://schemas.openxmlformats.org/officeDocument/2006/relationships/customXml" Target="../ink/ink31.xml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emf"/><Relationship Id="rId5" Type="http://schemas.openxmlformats.org/officeDocument/2006/relationships/image" Target="../media/image30.emf"/><Relationship Id="rId10" Type="http://schemas.openxmlformats.org/officeDocument/2006/relationships/image" Target="../media/image34.emf"/><Relationship Id="rId4" Type="http://schemas.openxmlformats.org/officeDocument/2006/relationships/image" Target="../media/image29.emf"/><Relationship Id="rId9" Type="http://schemas.openxmlformats.org/officeDocument/2006/relationships/customXml" Target="../ink/ink32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emf"/><Relationship Id="rId13" Type="http://schemas.openxmlformats.org/officeDocument/2006/relationships/customXml" Target="../ink/ink38.xml"/><Relationship Id="rId3" Type="http://schemas.openxmlformats.org/officeDocument/2006/relationships/customXml" Target="../ink/ink33.xml"/><Relationship Id="rId7" Type="http://schemas.openxmlformats.org/officeDocument/2006/relationships/customXml" Target="../ink/ink35.xml"/><Relationship Id="rId12" Type="http://schemas.openxmlformats.org/officeDocument/2006/relationships/image" Target="../media/image39.emf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emf"/><Relationship Id="rId11" Type="http://schemas.openxmlformats.org/officeDocument/2006/relationships/customXml" Target="../ink/ink37.xml"/><Relationship Id="rId5" Type="http://schemas.openxmlformats.org/officeDocument/2006/relationships/customXml" Target="../ink/ink34.xml"/><Relationship Id="rId10" Type="http://schemas.openxmlformats.org/officeDocument/2006/relationships/image" Target="../media/image38.emf"/><Relationship Id="rId4" Type="http://schemas.openxmlformats.org/officeDocument/2006/relationships/image" Target="../media/image35.emf"/><Relationship Id="rId9" Type="http://schemas.openxmlformats.org/officeDocument/2006/relationships/customXml" Target="../ink/ink36.xml"/><Relationship Id="rId14" Type="http://schemas.openxmlformats.org/officeDocument/2006/relationships/image" Target="../media/image40.emf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hyperlink" Target="http://dl.acm.org/inst_page.cfm?id=60005248&amp;CFID=208560683&amp;CFTOKEN=94083389" TargetMode="External"/><Relationship Id="rId2" Type="http://schemas.openxmlformats.org/officeDocument/2006/relationships/hyperlink" Target="http://dl.acm.org/author_page.cfm?id=81339503182&amp;coll=DL&amp;dl=ACM&amp;trk=0&amp;cfid=208560683&amp;cftoken=94083389" TargetMode="Externa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customXml" Target="../ink/ink39.xml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1.emf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9F72B917-B484-423E-84F5-2C233EC1B163}" type="datetime1">
              <a:rPr lang="en-US" smtClean="0"/>
              <a:t>9/26/2014</a:t>
            </a:fld>
            <a:endParaRPr lang="en-US"/>
          </a:p>
        </p:txBody>
      </p:sp>
      <p:sp>
        <p:nvSpPr>
          <p:cNvPr id="2355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2355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8AFFE193-DE54-474E-9ABD-6E501AB003BB}" type="slidenum">
              <a:rPr lang="en-US" smtClean="0"/>
              <a:pPr/>
              <a:t>1</a:t>
            </a:fld>
            <a:endParaRPr lang="en-US" smtClean="0"/>
          </a:p>
        </p:txBody>
      </p:sp>
      <p:sp>
        <p:nvSpPr>
          <p:cNvPr id="23557" name="Rectangle 2"/>
          <p:cNvSpPr>
            <a:spLocks noGrp="1" noChangeArrowheads="1"/>
          </p:cNvSpPr>
          <p:nvPr>
            <p:ph type="ctrTitle"/>
          </p:nvPr>
        </p:nvSpPr>
        <p:spPr>
          <a:xfrm>
            <a:off x="533400" y="12954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CPSC 503</a:t>
            </a:r>
            <a:br>
              <a:rPr lang="en-US" smtClean="0"/>
            </a:br>
            <a:r>
              <a:rPr lang="en-US" smtClean="0"/>
              <a:t>Computational Linguistics</a:t>
            </a:r>
          </a:p>
        </p:txBody>
      </p:sp>
      <p:sp>
        <p:nvSpPr>
          <p:cNvPr id="23558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048000"/>
            <a:ext cx="6781800" cy="2057400"/>
          </a:xfrm>
        </p:spPr>
        <p:txBody>
          <a:bodyPr/>
          <a:lstStyle/>
          <a:p>
            <a:pPr eaLnBrk="1" hangingPunct="1"/>
            <a:endParaRPr lang="en-US" i="1" dirty="0" smtClean="0"/>
          </a:p>
          <a:p>
            <a:pPr eaLnBrk="1" hangingPunct="1"/>
            <a:r>
              <a:rPr lang="en-US" dirty="0" smtClean="0"/>
              <a:t>Lecture 7</a:t>
            </a:r>
          </a:p>
          <a:p>
            <a:pPr eaLnBrk="1" hangingPunct="1"/>
            <a:r>
              <a:rPr lang="en-US" dirty="0" smtClean="0"/>
              <a:t>Giuseppe </a:t>
            </a:r>
            <a:r>
              <a:rPr lang="en-US" dirty="0" err="1" smtClean="0"/>
              <a:t>Carenini</a:t>
            </a:r>
            <a:endParaRPr 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A15EE124-C7F0-4A2E-9C6A-A0E8F0A8E402}" type="datetime1">
              <a:rPr lang="en-US" smtClean="0"/>
              <a:t>9/26/2014</a:t>
            </a:fld>
            <a:endParaRPr lang="en-US"/>
          </a:p>
        </p:txBody>
      </p:sp>
      <p:sp>
        <p:nvSpPr>
          <p:cNvPr id="43011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4301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34733840-9ADD-4526-9F9D-B8F815E08394}" type="slidenum">
              <a:rPr lang="en-US" smtClean="0"/>
              <a:pPr/>
              <a:t>10</a:t>
            </a:fld>
            <a:endParaRPr lang="en-US" smtClean="0"/>
          </a:p>
        </p:txBody>
      </p:sp>
      <p:sp>
        <p:nvSpPr>
          <p:cNvPr id="43013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Top-Down Parsing</a:t>
            </a:r>
          </a:p>
        </p:txBody>
      </p:sp>
      <p:sp>
        <p:nvSpPr>
          <p:cNvPr id="4301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62000" y="1295400"/>
            <a:ext cx="7772400" cy="2362200"/>
          </a:xfrm>
        </p:spPr>
        <p:txBody>
          <a:bodyPr/>
          <a:lstStyle/>
          <a:p>
            <a:pPr eaLnBrk="1" hangingPunct="1"/>
            <a:r>
              <a:rPr lang="en-US" smtClean="0"/>
              <a:t>Since we’re trying to find </a:t>
            </a:r>
            <a:r>
              <a:rPr lang="en-US" smtClean="0">
                <a:solidFill>
                  <a:schemeClr val="accent2"/>
                </a:solidFill>
              </a:rPr>
              <a:t>trees rooted with an S</a:t>
            </a:r>
            <a:r>
              <a:rPr lang="en-US" smtClean="0"/>
              <a:t> (Sentences) start with the rules that give us an S.</a:t>
            </a:r>
          </a:p>
          <a:p>
            <a:pPr eaLnBrk="1" hangingPunct="1"/>
            <a:r>
              <a:rPr lang="en-US" smtClean="0"/>
              <a:t>Then work your way down from there to the words.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606550" y="4114800"/>
            <a:ext cx="6183313" cy="1455738"/>
            <a:chOff x="1012" y="2592"/>
            <a:chExt cx="3895" cy="917"/>
          </a:xfrm>
        </p:grpSpPr>
        <p:sp>
          <p:nvSpPr>
            <p:cNvPr id="43029" name="Freeform 5"/>
            <p:cNvSpPr>
              <a:spLocks/>
            </p:cNvSpPr>
            <p:nvPr/>
          </p:nvSpPr>
          <p:spPr bwMode="auto">
            <a:xfrm>
              <a:off x="2784" y="2592"/>
              <a:ext cx="71" cy="105"/>
            </a:xfrm>
            <a:custGeom>
              <a:avLst/>
              <a:gdLst>
                <a:gd name="T0" fmla="*/ 63 w 71"/>
                <a:gd name="T1" fmla="*/ 35 h 105"/>
                <a:gd name="T2" fmla="*/ 59 w 71"/>
                <a:gd name="T3" fmla="*/ 27 h 105"/>
                <a:gd name="T4" fmla="*/ 51 w 71"/>
                <a:gd name="T5" fmla="*/ 11 h 105"/>
                <a:gd name="T6" fmla="*/ 40 w 71"/>
                <a:gd name="T7" fmla="*/ 4 h 105"/>
                <a:gd name="T8" fmla="*/ 24 w 71"/>
                <a:gd name="T9" fmla="*/ 4 h 105"/>
                <a:gd name="T10" fmla="*/ 16 w 71"/>
                <a:gd name="T11" fmla="*/ 15 h 105"/>
                <a:gd name="T12" fmla="*/ 16 w 71"/>
                <a:gd name="T13" fmla="*/ 23 h 105"/>
                <a:gd name="T14" fmla="*/ 24 w 71"/>
                <a:gd name="T15" fmla="*/ 35 h 105"/>
                <a:gd name="T16" fmla="*/ 40 w 71"/>
                <a:gd name="T17" fmla="*/ 43 h 105"/>
                <a:gd name="T18" fmla="*/ 59 w 71"/>
                <a:gd name="T19" fmla="*/ 58 h 105"/>
                <a:gd name="T20" fmla="*/ 67 w 71"/>
                <a:gd name="T21" fmla="*/ 66 h 105"/>
                <a:gd name="T22" fmla="*/ 71 w 71"/>
                <a:gd name="T23" fmla="*/ 78 h 105"/>
                <a:gd name="T24" fmla="*/ 59 w 71"/>
                <a:gd name="T25" fmla="*/ 98 h 105"/>
                <a:gd name="T26" fmla="*/ 36 w 71"/>
                <a:gd name="T27" fmla="*/ 105 h 105"/>
                <a:gd name="T28" fmla="*/ 28 w 71"/>
                <a:gd name="T29" fmla="*/ 105 h 105"/>
                <a:gd name="T30" fmla="*/ 20 w 71"/>
                <a:gd name="T31" fmla="*/ 102 h 105"/>
                <a:gd name="T32" fmla="*/ 8 w 71"/>
                <a:gd name="T33" fmla="*/ 102 h 105"/>
                <a:gd name="T34" fmla="*/ 4 w 71"/>
                <a:gd name="T35" fmla="*/ 102 h 105"/>
                <a:gd name="T36" fmla="*/ 4 w 71"/>
                <a:gd name="T37" fmla="*/ 105 h 105"/>
                <a:gd name="T38" fmla="*/ 4 w 71"/>
                <a:gd name="T39" fmla="*/ 70 h 105"/>
                <a:gd name="T40" fmla="*/ 8 w 71"/>
                <a:gd name="T41" fmla="*/ 82 h 105"/>
                <a:gd name="T42" fmla="*/ 16 w 71"/>
                <a:gd name="T43" fmla="*/ 94 h 105"/>
                <a:gd name="T44" fmla="*/ 28 w 71"/>
                <a:gd name="T45" fmla="*/ 102 h 105"/>
                <a:gd name="T46" fmla="*/ 44 w 71"/>
                <a:gd name="T47" fmla="*/ 102 h 105"/>
                <a:gd name="T48" fmla="*/ 55 w 71"/>
                <a:gd name="T49" fmla="*/ 90 h 105"/>
                <a:gd name="T50" fmla="*/ 55 w 71"/>
                <a:gd name="T51" fmla="*/ 82 h 105"/>
                <a:gd name="T52" fmla="*/ 51 w 71"/>
                <a:gd name="T53" fmla="*/ 74 h 105"/>
                <a:gd name="T54" fmla="*/ 44 w 71"/>
                <a:gd name="T55" fmla="*/ 66 h 105"/>
                <a:gd name="T56" fmla="*/ 20 w 71"/>
                <a:gd name="T57" fmla="*/ 54 h 105"/>
                <a:gd name="T58" fmla="*/ 8 w 71"/>
                <a:gd name="T59" fmla="*/ 43 h 105"/>
                <a:gd name="T60" fmla="*/ 0 w 71"/>
                <a:gd name="T61" fmla="*/ 31 h 105"/>
                <a:gd name="T62" fmla="*/ 4 w 71"/>
                <a:gd name="T63" fmla="*/ 15 h 105"/>
                <a:gd name="T64" fmla="*/ 20 w 71"/>
                <a:gd name="T65" fmla="*/ 0 h 105"/>
                <a:gd name="T66" fmla="*/ 40 w 71"/>
                <a:gd name="T67" fmla="*/ 0 h 105"/>
                <a:gd name="T68" fmla="*/ 55 w 71"/>
                <a:gd name="T69" fmla="*/ 4 h 105"/>
                <a:gd name="T70" fmla="*/ 59 w 71"/>
                <a:gd name="T71" fmla="*/ 4 h 105"/>
                <a:gd name="T72" fmla="*/ 59 w 71"/>
                <a:gd name="T73" fmla="*/ 4 h 105"/>
                <a:gd name="T74" fmla="*/ 63 w 71"/>
                <a:gd name="T75" fmla="*/ 0 h 10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1"/>
                <a:gd name="T115" fmla="*/ 0 h 105"/>
                <a:gd name="T116" fmla="*/ 71 w 71"/>
                <a:gd name="T117" fmla="*/ 105 h 10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1" h="105">
                  <a:moveTo>
                    <a:pt x="63" y="0"/>
                  </a:moveTo>
                  <a:lnTo>
                    <a:pt x="63" y="35"/>
                  </a:lnTo>
                  <a:lnTo>
                    <a:pt x="59" y="27"/>
                  </a:lnTo>
                  <a:lnTo>
                    <a:pt x="55" y="19"/>
                  </a:lnTo>
                  <a:lnTo>
                    <a:pt x="51" y="11"/>
                  </a:lnTo>
                  <a:lnTo>
                    <a:pt x="47" y="7"/>
                  </a:lnTo>
                  <a:lnTo>
                    <a:pt x="40" y="4"/>
                  </a:lnTo>
                  <a:lnTo>
                    <a:pt x="32" y="4"/>
                  </a:lnTo>
                  <a:lnTo>
                    <a:pt x="24" y="4"/>
                  </a:lnTo>
                  <a:lnTo>
                    <a:pt x="20" y="7"/>
                  </a:lnTo>
                  <a:lnTo>
                    <a:pt x="16" y="15"/>
                  </a:lnTo>
                  <a:lnTo>
                    <a:pt x="16" y="19"/>
                  </a:lnTo>
                  <a:lnTo>
                    <a:pt x="16" y="23"/>
                  </a:lnTo>
                  <a:lnTo>
                    <a:pt x="16" y="27"/>
                  </a:lnTo>
                  <a:lnTo>
                    <a:pt x="24" y="35"/>
                  </a:lnTo>
                  <a:lnTo>
                    <a:pt x="28" y="39"/>
                  </a:lnTo>
                  <a:lnTo>
                    <a:pt x="40" y="43"/>
                  </a:lnTo>
                  <a:lnTo>
                    <a:pt x="51" y="51"/>
                  </a:lnTo>
                  <a:lnTo>
                    <a:pt x="59" y="58"/>
                  </a:lnTo>
                  <a:lnTo>
                    <a:pt x="63" y="62"/>
                  </a:lnTo>
                  <a:lnTo>
                    <a:pt x="67" y="66"/>
                  </a:lnTo>
                  <a:lnTo>
                    <a:pt x="71" y="70"/>
                  </a:lnTo>
                  <a:lnTo>
                    <a:pt x="71" y="78"/>
                  </a:lnTo>
                  <a:lnTo>
                    <a:pt x="67" y="90"/>
                  </a:lnTo>
                  <a:lnTo>
                    <a:pt x="59" y="98"/>
                  </a:lnTo>
                  <a:lnTo>
                    <a:pt x="51" y="105"/>
                  </a:lnTo>
                  <a:lnTo>
                    <a:pt x="36" y="105"/>
                  </a:lnTo>
                  <a:lnTo>
                    <a:pt x="32" y="105"/>
                  </a:lnTo>
                  <a:lnTo>
                    <a:pt x="28" y="105"/>
                  </a:lnTo>
                  <a:lnTo>
                    <a:pt x="24" y="105"/>
                  </a:lnTo>
                  <a:lnTo>
                    <a:pt x="20" y="102"/>
                  </a:lnTo>
                  <a:lnTo>
                    <a:pt x="12" y="102"/>
                  </a:lnTo>
                  <a:lnTo>
                    <a:pt x="8" y="102"/>
                  </a:lnTo>
                  <a:lnTo>
                    <a:pt x="4" y="102"/>
                  </a:lnTo>
                  <a:lnTo>
                    <a:pt x="4" y="105"/>
                  </a:lnTo>
                  <a:lnTo>
                    <a:pt x="4" y="70"/>
                  </a:lnTo>
                  <a:lnTo>
                    <a:pt x="8" y="82"/>
                  </a:lnTo>
                  <a:lnTo>
                    <a:pt x="8" y="90"/>
                  </a:lnTo>
                  <a:lnTo>
                    <a:pt x="16" y="94"/>
                  </a:lnTo>
                  <a:lnTo>
                    <a:pt x="20" y="98"/>
                  </a:lnTo>
                  <a:lnTo>
                    <a:pt x="28" y="102"/>
                  </a:lnTo>
                  <a:lnTo>
                    <a:pt x="36" y="102"/>
                  </a:lnTo>
                  <a:lnTo>
                    <a:pt x="44" y="102"/>
                  </a:lnTo>
                  <a:lnTo>
                    <a:pt x="51" y="98"/>
                  </a:lnTo>
                  <a:lnTo>
                    <a:pt x="55" y="90"/>
                  </a:lnTo>
                  <a:lnTo>
                    <a:pt x="55" y="86"/>
                  </a:lnTo>
                  <a:lnTo>
                    <a:pt x="55" y="82"/>
                  </a:lnTo>
                  <a:lnTo>
                    <a:pt x="55" y="78"/>
                  </a:lnTo>
                  <a:lnTo>
                    <a:pt x="51" y="74"/>
                  </a:lnTo>
                  <a:lnTo>
                    <a:pt x="47" y="70"/>
                  </a:lnTo>
                  <a:lnTo>
                    <a:pt x="44" y="66"/>
                  </a:lnTo>
                  <a:lnTo>
                    <a:pt x="32" y="58"/>
                  </a:lnTo>
                  <a:lnTo>
                    <a:pt x="20" y="54"/>
                  </a:lnTo>
                  <a:lnTo>
                    <a:pt x="12" y="47"/>
                  </a:lnTo>
                  <a:lnTo>
                    <a:pt x="8" y="43"/>
                  </a:lnTo>
                  <a:lnTo>
                    <a:pt x="4" y="39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7"/>
                  </a:lnTo>
                  <a:lnTo>
                    <a:pt x="20" y="0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55" y="4"/>
                  </a:lnTo>
                  <a:lnTo>
                    <a:pt x="55" y="7"/>
                  </a:lnTo>
                  <a:lnTo>
                    <a:pt x="59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30" name="Freeform 6"/>
            <p:cNvSpPr>
              <a:spLocks/>
            </p:cNvSpPr>
            <p:nvPr/>
          </p:nvSpPr>
          <p:spPr bwMode="auto">
            <a:xfrm>
              <a:off x="1447" y="3027"/>
              <a:ext cx="71" cy="106"/>
            </a:xfrm>
            <a:custGeom>
              <a:avLst/>
              <a:gdLst>
                <a:gd name="T0" fmla="*/ 63 w 71"/>
                <a:gd name="T1" fmla="*/ 35 h 106"/>
                <a:gd name="T2" fmla="*/ 59 w 71"/>
                <a:gd name="T3" fmla="*/ 27 h 106"/>
                <a:gd name="T4" fmla="*/ 51 w 71"/>
                <a:gd name="T5" fmla="*/ 11 h 106"/>
                <a:gd name="T6" fmla="*/ 39 w 71"/>
                <a:gd name="T7" fmla="*/ 4 h 106"/>
                <a:gd name="T8" fmla="*/ 28 w 71"/>
                <a:gd name="T9" fmla="*/ 7 h 106"/>
                <a:gd name="T10" fmla="*/ 16 w 71"/>
                <a:gd name="T11" fmla="*/ 15 h 106"/>
                <a:gd name="T12" fmla="*/ 16 w 71"/>
                <a:gd name="T13" fmla="*/ 27 h 106"/>
                <a:gd name="T14" fmla="*/ 24 w 71"/>
                <a:gd name="T15" fmla="*/ 35 h 106"/>
                <a:gd name="T16" fmla="*/ 39 w 71"/>
                <a:gd name="T17" fmla="*/ 47 h 106"/>
                <a:gd name="T18" fmla="*/ 59 w 71"/>
                <a:gd name="T19" fmla="*/ 58 h 106"/>
                <a:gd name="T20" fmla="*/ 67 w 71"/>
                <a:gd name="T21" fmla="*/ 66 h 106"/>
                <a:gd name="T22" fmla="*/ 71 w 71"/>
                <a:gd name="T23" fmla="*/ 78 h 106"/>
                <a:gd name="T24" fmla="*/ 59 w 71"/>
                <a:gd name="T25" fmla="*/ 98 h 106"/>
                <a:gd name="T26" fmla="*/ 35 w 71"/>
                <a:gd name="T27" fmla="*/ 106 h 106"/>
                <a:gd name="T28" fmla="*/ 28 w 71"/>
                <a:gd name="T29" fmla="*/ 106 h 106"/>
                <a:gd name="T30" fmla="*/ 20 w 71"/>
                <a:gd name="T31" fmla="*/ 102 h 106"/>
                <a:gd name="T32" fmla="*/ 8 w 71"/>
                <a:gd name="T33" fmla="*/ 102 h 106"/>
                <a:gd name="T34" fmla="*/ 8 w 71"/>
                <a:gd name="T35" fmla="*/ 102 h 106"/>
                <a:gd name="T36" fmla="*/ 4 w 71"/>
                <a:gd name="T37" fmla="*/ 106 h 106"/>
                <a:gd name="T38" fmla="*/ 4 w 71"/>
                <a:gd name="T39" fmla="*/ 70 h 106"/>
                <a:gd name="T40" fmla="*/ 8 w 71"/>
                <a:gd name="T41" fmla="*/ 82 h 106"/>
                <a:gd name="T42" fmla="*/ 16 w 71"/>
                <a:gd name="T43" fmla="*/ 94 h 106"/>
                <a:gd name="T44" fmla="*/ 28 w 71"/>
                <a:gd name="T45" fmla="*/ 102 h 106"/>
                <a:gd name="T46" fmla="*/ 43 w 71"/>
                <a:gd name="T47" fmla="*/ 102 h 106"/>
                <a:gd name="T48" fmla="*/ 55 w 71"/>
                <a:gd name="T49" fmla="*/ 94 h 106"/>
                <a:gd name="T50" fmla="*/ 55 w 71"/>
                <a:gd name="T51" fmla="*/ 82 h 106"/>
                <a:gd name="T52" fmla="*/ 51 w 71"/>
                <a:gd name="T53" fmla="*/ 74 h 106"/>
                <a:gd name="T54" fmla="*/ 43 w 71"/>
                <a:gd name="T55" fmla="*/ 66 h 106"/>
                <a:gd name="T56" fmla="*/ 20 w 71"/>
                <a:gd name="T57" fmla="*/ 55 h 106"/>
                <a:gd name="T58" fmla="*/ 8 w 71"/>
                <a:gd name="T59" fmla="*/ 43 h 106"/>
                <a:gd name="T60" fmla="*/ 4 w 71"/>
                <a:gd name="T61" fmla="*/ 35 h 106"/>
                <a:gd name="T62" fmla="*/ 4 w 71"/>
                <a:gd name="T63" fmla="*/ 15 h 106"/>
                <a:gd name="T64" fmla="*/ 20 w 71"/>
                <a:gd name="T65" fmla="*/ 0 h 106"/>
                <a:gd name="T66" fmla="*/ 39 w 71"/>
                <a:gd name="T67" fmla="*/ 0 h 106"/>
                <a:gd name="T68" fmla="*/ 55 w 71"/>
                <a:gd name="T69" fmla="*/ 4 h 106"/>
                <a:gd name="T70" fmla="*/ 59 w 71"/>
                <a:gd name="T71" fmla="*/ 7 h 106"/>
                <a:gd name="T72" fmla="*/ 63 w 71"/>
                <a:gd name="T73" fmla="*/ 4 h 106"/>
                <a:gd name="T74" fmla="*/ 63 w 71"/>
                <a:gd name="T75" fmla="*/ 0 h 10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1"/>
                <a:gd name="T115" fmla="*/ 0 h 106"/>
                <a:gd name="T116" fmla="*/ 71 w 71"/>
                <a:gd name="T117" fmla="*/ 106 h 10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1" h="106">
                  <a:moveTo>
                    <a:pt x="63" y="0"/>
                  </a:moveTo>
                  <a:lnTo>
                    <a:pt x="63" y="35"/>
                  </a:lnTo>
                  <a:lnTo>
                    <a:pt x="59" y="27"/>
                  </a:lnTo>
                  <a:lnTo>
                    <a:pt x="55" y="19"/>
                  </a:lnTo>
                  <a:lnTo>
                    <a:pt x="51" y="11"/>
                  </a:lnTo>
                  <a:lnTo>
                    <a:pt x="47" y="7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28" y="7"/>
                  </a:lnTo>
                  <a:lnTo>
                    <a:pt x="20" y="7"/>
                  </a:lnTo>
                  <a:lnTo>
                    <a:pt x="16" y="15"/>
                  </a:lnTo>
                  <a:lnTo>
                    <a:pt x="16" y="19"/>
                  </a:lnTo>
                  <a:lnTo>
                    <a:pt x="16" y="27"/>
                  </a:lnTo>
                  <a:lnTo>
                    <a:pt x="20" y="31"/>
                  </a:lnTo>
                  <a:lnTo>
                    <a:pt x="24" y="35"/>
                  </a:lnTo>
                  <a:lnTo>
                    <a:pt x="31" y="39"/>
                  </a:lnTo>
                  <a:lnTo>
                    <a:pt x="39" y="47"/>
                  </a:lnTo>
                  <a:lnTo>
                    <a:pt x="51" y="51"/>
                  </a:lnTo>
                  <a:lnTo>
                    <a:pt x="59" y="58"/>
                  </a:lnTo>
                  <a:lnTo>
                    <a:pt x="63" y="62"/>
                  </a:lnTo>
                  <a:lnTo>
                    <a:pt x="67" y="66"/>
                  </a:lnTo>
                  <a:lnTo>
                    <a:pt x="71" y="74"/>
                  </a:lnTo>
                  <a:lnTo>
                    <a:pt x="71" y="78"/>
                  </a:lnTo>
                  <a:lnTo>
                    <a:pt x="67" y="90"/>
                  </a:lnTo>
                  <a:lnTo>
                    <a:pt x="59" y="98"/>
                  </a:lnTo>
                  <a:lnTo>
                    <a:pt x="51" y="106"/>
                  </a:lnTo>
                  <a:lnTo>
                    <a:pt x="35" y="106"/>
                  </a:lnTo>
                  <a:lnTo>
                    <a:pt x="31" y="106"/>
                  </a:lnTo>
                  <a:lnTo>
                    <a:pt x="28" y="106"/>
                  </a:lnTo>
                  <a:lnTo>
                    <a:pt x="24" y="106"/>
                  </a:lnTo>
                  <a:lnTo>
                    <a:pt x="20" y="102"/>
                  </a:lnTo>
                  <a:lnTo>
                    <a:pt x="12" y="102"/>
                  </a:lnTo>
                  <a:lnTo>
                    <a:pt x="8" y="102"/>
                  </a:lnTo>
                  <a:lnTo>
                    <a:pt x="4" y="106"/>
                  </a:lnTo>
                  <a:lnTo>
                    <a:pt x="4" y="70"/>
                  </a:lnTo>
                  <a:lnTo>
                    <a:pt x="8" y="82"/>
                  </a:lnTo>
                  <a:lnTo>
                    <a:pt x="12" y="90"/>
                  </a:lnTo>
                  <a:lnTo>
                    <a:pt x="16" y="94"/>
                  </a:lnTo>
                  <a:lnTo>
                    <a:pt x="20" y="98"/>
                  </a:lnTo>
                  <a:lnTo>
                    <a:pt x="28" y="102"/>
                  </a:lnTo>
                  <a:lnTo>
                    <a:pt x="35" y="102"/>
                  </a:lnTo>
                  <a:lnTo>
                    <a:pt x="43" y="102"/>
                  </a:lnTo>
                  <a:lnTo>
                    <a:pt x="51" y="98"/>
                  </a:lnTo>
                  <a:lnTo>
                    <a:pt x="55" y="94"/>
                  </a:lnTo>
                  <a:lnTo>
                    <a:pt x="59" y="86"/>
                  </a:lnTo>
                  <a:lnTo>
                    <a:pt x="55" y="82"/>
                  </a:lnTo>
                  <a:lnTo>
                    <a:pt x="55" y="78"/>
                  </a:lnTo>
                  <a:lnTo>
                    <a:pt x="51" y="74"/>
                  </a:lnTo>
                  <a:lnTo>
                    <a:pt x="47" y="70"/>
                  </a:lnTo>
                  <a:lnTo>
                    <a:pt x="43" y="66"/>
                  </a:lnTo>
                  <a:lnTo>
                    <a:pt x="31" y="62"/>
                  </a:lnTo>
                  <a:lnTo>
                    <a:pt x="20" y="55"/>
                  </a:lnTo>
                  <a:lnTo>
                    <a:pt x="12" y="51"/>
                  </a:lnTo>
                  <a:lnTo>
                    <a:pt x="8" y="43"/>
                  </a:lnTo>
                  <a:lnTo>
                    <a:pt x="4" y="39"/>
                  </a:lnTo>
                  <a:lnTo>
                    <a:pt x="4" y="35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12" y="7"/>
                  </a:lnTo>
                  <a:lnTo>
                    <a:pt x="20" y="0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4"/>
                  </a:lnTo>
                  <a:lnTo>
                    <a:pt x="55" y="4"/>
                  </a:lnTo>
                  <a:lnTo>
                    <a:pt x="55" y="7"/>
                  </a:lnTo>
                  <a:lnTo>
                    <a:pt x="59" y="7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31" name="Freeform 7"/>
            <p:cNvSpPr>
              <a:spLocks/>
            </p:cNvSpPr>
            <p:nvPr/>
          </p:nvSpPr>
          <p:spPr bwMode="auto">
            <a:xfrm>
              <a:off x="3424" y="3027"/>
              <a:ext cx="67" cy="106"/>
            </a:xfrm>
            <a:custGeom>
              <a:avLst/>
              <a:gdLst>
                <a:gd name="T0" fmla="*/ 63 w 67"/>
                <a:gd name="T1" fmla="*/ 35 h 106"/>
                <a:gd name="T2" fmla="*/ 59 w 67"/>
                <a:gd name="T3" fmla="*/ 27 h 106"/>
                <a:gd name="T4" fmla="*/ 51 w 67"/>
                <a:gd name="T5" fmla="*/ 11 h 106"/>
                <a:gd name="T6" fmla="*/ 39 w 67"/>
                <a:gd name="T7" fmla="*/ 4 h 106"/>
                <a:gd name="T8" fmla="*/ 24 w 67"/>
                <a:gd name="T9" fmla="*/ 7 h 106"/>
                <a:gd name="T10" fmla="*/ 16 w 67"/>
                <a:gd name="T11" fmla="*/ 15 h 106"/>
                <a:gd name="T12" fmla="*/ 12 w 67"/>
                <a:gd name="T13" fmla="*/ 27 h 106"/>
                <a:gd name="T14" fmla="*/ 20 w 67"/>
                <a:gd name="T15" fmla="*/ 35 h 106"/>
                <a:gd name="T16" fmla="*/ 39 w 67"/>
                <a:gd name="T17" fmla="*/ 47 h 106"/>
                <a:gd name="T18" fmla="*/ 59 w 67"/>
                <a:gd name="T19" fmla="*/ 58 h 106"/>
                <a:gd name="T20" fmla="*/ 67 w 67"/>
                <a:gd name="T21" fmla="*/ 66 h 106"/>
                <a:gd name="T22" fmla="*/ 67 w 67"/>
                <a:gd name="T23" fmla="*/ 78 h 106"/>
                <a:gd name="T24" fmla="*/ 59 w 67"/>
                <a:gd name="T25" fmla="*/ 98 h 106"/>
                <a:gd name="T26" fmla="*/ 36 w 67"/>
                <a:gd name="T27" fmla="*/ 106 h 106"/>
                <a:gd name="T28" fmla="*/ 28 w 67"/>
                <a:gd name="T29" fmla="*/ 106 h 106"/>
                <a:gd name="T30" fmla="*/ 16 w 67"/>
                <a:gd name="T31" fmla="*/ 102 h 106"/>
                <a:gd name="T32" fmla="*/ 8 w 67"/>
                <a:gd name="T33" fmla="*/ 102 h 106"/>
                <a:gd name="T34" fmla="*/ 4 w 67"/>
                <a:gd name="T35" fmla="*/ 102 h 106"/>
                <a:gd name="T36" fmla="*/ 4 w 67"/>
                <a:gd name="T37" fmla="*/ 106 h 106"/>
                <a:gd name="T38" fmla="*/ 0 w 67"/>
                <a:gd name="T39" fmla="*/ 70 h 106"/>
                <a:gd name="T40" fmla="*/ 4 w 67"/>
                <a:gd name="T41" fmla="*/ 82 h 106"/>
                <a:gd name="T42" fmla="*/ 12 w 67"/>
                <a:gd name="T43" fmla="*/ 94 h 106"/>
                <a:gd name="T44" fmla="*/ 28 w 67"/>
                <a:gd name="T45" fmla="*/ 102 h 106"/>
                <a:gd name="T46" fmla="*/ 43 w 67"/>
                <a:gd name="T47" fmla="*/ 102 h 106"/>
                <a:gd name="T48" fmla="*/ 55 w 67"/>
                <a:gd name="T49" fmla="*/ 94 h 106"/>
                <a:gd name="T50" fmla="*/ 55 w 67"/>
                <a:gd name="T51" fmla="*/ 82 h 106"/>
                <a:gd name="T52" fmla="*/ 51 w 67"/>
                <a:gd name="T53" fmla="*/ 74 h 106"/>
                <a:gd name="T54" fmla="*/ 39 w 67"/>
                <a:gd name="T55" fmla="*/ 66 h 106"/>
                <a:gd name="T56" fmla="*/ 20 w 67"/>
                <a:gd name="T57" fmla="*/ 55 h 106"/>
                <a:gd name="T58" fmla="*/ 8 w 67"/>
                <a:gd name="T59" fmla="*/ 43 h 106"/>
                <a:gd name="T60" fmla="*/ 0 w 67"/>
                <a:gd name="T61" fmla="*/ 35 h 106"/>
                <a:gd name="T62" fmla="*/ 0 w 67"/>
                <a:gd name="T63" fmla="*/ 15 h 106"/>
                <a:gd name="T64" fmla="*/ 20 w 67"/>
                <a:gd name="T65" fmla="*/ 0 h 106"/>
                <a:gd name="T66" fmla="*/ 39 w 67"/>
                <a:gd name="T67" fmla="*/ 0 h 106"/>
                <a:gd name="T68" fmla="*/ 51 w 67"/>
                <a:gd name="T69" fmla="*/ 4 h 106"/>
                <a:gd name="T70" fmla="*/ 55 w 67"/>
                <a:gd name="T71" fmla="*/ 7 h 106"/>
                <a:gd name="T72" fmla="*/ 59 w 67"/>
                <a:gd name="T73" fmla="*/ 4 h 106"/>
                <a:gd name="T74" fmla="*/ 63 w 67"/>
                <a:gd name="T75" fmla="*/ 0 h 10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7"/>
                <a:gd name="T115" fmla="*/ 0 h 106"/>
                <a:gd name="T116" fmla="*/ 67 w 67"/>
                <a:gd name="T117" fmla="*/ 106 h 10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7" h="106">
                  <a:moveTo>
                    <a:pt x="63" y="0"/>
                  </a:moveTo>
                  <a:lnTo>
                    <a:pt x="63" y="35"/>
                  </a:lnTo>
                  <a:lnTo>
                    <a:pt x="59" y="35"/>
                  </a:lnTo>
                  <a:lnTo>
                    <a:pt x="59" y="27"/>
                  </a:lnTo>
                  <a:lnTo>
                    <a:pt x="55" y="19"/>
                  </a:lnTo>
                  <a:lnTo>
                    <a:pt x="51" y="11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2" y="4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15"/>
                  </a:lnTo>
                  <a:lnTo>
                    <a:pt x="12" y="19"/>
                  </a:lnTo>
                  <a:lnTo>
                    <a:pt x="12" y="27"/>
                  </a:lnTo>
                  <a:lnTo>
                    <a:pt x="16" y="31"/>
                  </a:lnTo>
                  <a:lnTo>
                    <a:pt x="20" y="35"/>
                  </a:lnTo>
                  <a:lnTo>
                    <a:pt x="28" y="39"/>
                  </a:lnTo>
                  <a:lnTo>
                    <a:pt x="39" y="47"/>
                  </a:lnTo>
                  <a:lnTo>
                    <a:pt x="51" y="51"/>
                  </a:lnTo>
                  <a:lnTo>
                    <a:pt x="59" y="58"/>
                  </a:lnTo>
                  <a:lnTo>
                    <a:pt x="63" y="62"/>
                  </a:lnTo>
                  <a:lnTo>
                    <a:pt x="67" y="66"/>
                  </a:lnTo>
                  <a:lnTo>
                    <a:pt x="67" y="74"/>
                  </a:lnTo>
                  <a:lnTo>
                    <a:pt x="67" y="78"/>
                  </a:lnTo>
                  <a:lnTo>
                    <a:pt x="67" y="90"/>
                  </a:lnTo>
                  <a:lnTo>
                    <a:pt x="59" y="98"/>
                  </a:lnTo>
                  <a:lnTo>
                    <a:pt x="47" y="106"/>
                  </a:lnTo>
                  <a:lnTo>
                    <a:pt x="36" y="106"/>
                  </a:lnTo>
                  <a:lnTo>
                    <a:pt x="32" y="106"/>
                  </a:lnTo>
                  <a:lnTo>
                    <a:pt x="28" y="106"/>
                  </a:lnTo>
                  <a:lnTo>
                    <a:pt x="24" y="106"/>
                  </a:lnTo>
                  <a:lnTo>
                    <a:pt x="16" y="102"/>
                  </a:lnTo>
                  <a:lnTo>
                    <a:pt x="12" y="102"/>
                  </a:lnTo>
                  <a:lnTo>
                    <a:pt x="8" y="102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0" y="106"/>
                  </a:lnTo>
                  <a:lnTo>
                    <a:pt x="0" y="70"/>
                  </a:lnTo>
                  <a:lnTo>
                    <a:pt x="4" y="70"/>
                  </a:lnTo>
                  <a:lnTo>
                    <a:pt x="4" y="82"/>
                  </a:lnTo>
                  <a:lnTo>
                    <a:pt x="8" y="90"/>
                  </a:lnTo>
                  <a:lnTo>
                    <a:pt x="12" y="94"/>
                  </a:lnTo>
                  <a:lnTo>
                    <a:pt x="20" y="98"/>
                  </a:lnTo>
                  <a:lnTo>
                    <a:pt x="28" y="102"/>
                  </a:lnTo>
                  <a:lnTo>
                    <a:pt x="36" y="102"/>
                  </a:lnTo>
                  <a:lnTo>
                    <a:pt x="43" y="102"/>
                  </a:lnTo>
                  <a:lnTo>
                    <a:pt x="51" y="98"/>
                  </a:lnTo>
                  <a:lnTo>
                    <a:pt x="55" y="94"/>
                  </a:lnTo>
                  <a:lnTo>
                    <a:pt x="55" y="86"/>
                  </a:lnTo>
                  <a:lnTo>
                    <a:pt x="55" y="82"/>
                  </a:lnTo>
                  <a:lnTo>
                    <a:pt x="51" y="78"/>
                  </a:lnTo>
                  <a:lnTo>
                    <a:pt x="51" y="74"/>
                  </a:lnTo>
                  <a:lnTo>
                    <a:pt x="47" y="70"/>
                  </a:lnTo>
                  <a:lnTo>
                    <a:pt x="39" y="66"/>
                  </a:lnTo>
                  <a:lnTo>
                    <a:pt x="32" y="62"/>
                  </a:lnTo>
                  <a:lnTo>
                    <a:pt x="20" y="55"/>
                  </a:lnTo>
                  <a:lnTo>
                    <a:pt x="12" y="51"/>
                  </a:lnTo>
                  <a:lnTo>
                    <a:pt x="8" y="43"/>
                  </a:lnTo>
                  <a:lnTo>
                    <a:pt x="4" y="39"/>
                  </a:lnTo>
                  <a:lnTo>
                    <a:pt x="0" y="35"/>
                  </a:lnTo>
                  <a:lnTo>
                    <a:pt x="0" y="27"/>
                  </a:lnTo>
                  <a:lnTo>
                    <a:pt x="0" y="15"/>
                  </a:lnTo>
                  <a:lnTo>
                    <a:pt x="8" y="7"/>
                  </a:lnTo>
                  <a:lnTo>
                    <a:pt x="20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5" y="7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32" name="Freeform 8"/>
            <p:cNvSpPr>
              <a:spLocks/>
            </p:cNvSpPr>
            <p:nvPr/>
          </p:nvSpPr>
          <p:spPr bwMode="auto">
            <a:xfrm>
              <a:off x="4778" y="3027"/>
              <a:ext cx="66" cy="106"/>
            </a:xfrm>
            <a:custGeom>
              <a:avLst/>
              <a:gdLst>
                <a:gd name="T0" fmla="*/ 62 w 66"/>
                <a:gd name="T1" fmla="*/ 35 h 106"/>
                <a:gd name="T2" fmla="*/ 58 w 66"/>
                <a:gd name="T3" fmla="*/ 27 h 106"/>
                <a:gd name="T4" fmla="*/ 51 w 66"/>
                <a:gd name="T5" fmla="*/ 11 h 106"/>
                <a:gd name="T6" fmla="*/ 39 w 66"/>
                <a:gd name="T7" fmla="*/ 4 h 106"/>
                <a:gd name="T8" fmla="*/ 23 w 66"/>
                <a:gd name="T9" fmla="*/ 7 h 106"/>
                <a:gd name="T10" fmla="*/ 15 w 66"/>
                <a:gd name="T11" fmla="*/ 15 h 106"/>
                <a:gd name="T12" fmla="*/ 15 w 66"/>
                <a:gd name="T13" fmla="*/ 27 h 106"/>
                <a:gd name="T14" fmla="*/ 19 w 66"/>
                <a:gd name="T15" fmla="*/ 35 h 106"/>
                <a:gd name="T16" fmla="*/ 39 w 66"/>
                <a:gd name="T17" fmla="*/ 47 h 106"/>
                <a:gd name="T18" fmla="*/ 58 w 66"/>
                <a:gd name="T19" fmla="*/ 58 h 106"/>
                <a:gd name="T20" fmla="*/ 66 w 66"/>
                <a:gd name="T21" fmla="*/ 66 h 106"/>
                <a:gd name="T22" fmla="*/ 66 w 66"/>
                <a:gd name="T23" fmla="*/ 78 h 106"/>
                <a:gd name="T24" fmla="*/ 58 w 66"/>
                <a:gd name="T25" fmla="*/ 98 h 106"/>
                <a:gd name="T26" fmla="*/ 35 w 66"/>
                <a:gd name="T27" fmla="*/ 106 h 106"/>
                <a:gd name="T28" fmla="*/ 27 w 66"/>
                <a:gd name="T29" fmla="*/ 106 h 106"/>
                <a:gd name="T30" fmla="*/ 15 w 66"/>
                <a:gd name="T31" fmla="*/ 102 h 106"/>
                <a:gd name="T32" fmla="*/ 7 w 66"/>
                <a:gd name="T33" fmla="*/ 102 h 106"/>
                <a:gd name="T34" fmla="*/ 4 w 66"/>
                <a:gd name="T35" fmla="*/ 102 h 106"/>
                <a:gd name="T36" fmla="*/ 4 w 66"/>
                <a:gd name="T37" fmla="*/ 106 h 106"/>
                <a:gd name="T38" fmla="*/ 0 w 66"/>
                <a:gd name="T39" fmla="*/ 70 h 106"/>
                <a:gd name="T40" fmla="*/ 4 w 66"/>
                <a:gd name="T41" fmla="*/ 82 h 106"/>
                <a:gd name="T42" fmla="*/ 11 w 66"/>
                <a:gd name="T43" fmla="*/ 94 h 106"/>
                <a:gd name="T44" fmla="*/ 27 w 66"/>
                <a:gd name="T45" fmla="*/ 102 h 106"/>
                <a:gd name="T46" fmla="*/ 43 w 66"/>
                <a:gd name="T47" fmla="*/ 102 h 106"/>
                <a:gd name="T48" fmla="*/ 55 w 66"/>
                <a:gd name="T49" fmla="*/ 94 h 106"/>
                <a:gd name="T50" fmla="*/ 55 w 66"/>
                <a:gd name="T51" fmla="*/ 82 h 106"/>
                <a:gd name="T52" fmla="*/ 51 w 66"/>
                <a:gd name="T53" fmla="*/ 74 h 106"/>
                <a:gd name="T54" fmla="*/ 39 w 66"/>
                <a:gd name="T55" fmla="*/ 66 h 106"/>
                <a:gd name="T56" fmla="*/ 19 w 66"/>
                <a:gd name="T57" fmla="*/ 55 h 106"/>
                <a:gd name="T58" fmla="*/ 7 w 66"/>
                <a:gd name="T59" fmla="*/ 43 h 106"/>
                <a:gd name="T60" fmla="*/ 0 w 66"/>
                <a:gd name="T61" fmla="*/ 35 h 106"/>
                <a:gd name="T62" fmla="*/ 4 w 66"/>
                <a:gd name="T63" fmla="*/ 15 h 106"/>
                <a:gd name="T64" fmla="*/ 19 w 66"/>
                <a:gd name="T65" fmla="*/ 0 h 106"/>
                <a:gd name="T66" fmla="*/ 39 w 66"/>
                <a:gd name="T67" fmla="*/ 0 h 106"/>
                <a:gd name="T68" fmla="*/ 51 w 66"/>
                <a:gd name="T69" fmla="*/ 4 h 106"/>
                <a:gd name="T70" fmla="*/ 55 w 66"/>
                <a:gd name="T71" fmla="*/ 7 h 106"/>
                <a:gd name="T72" fmla="*/ 58 w 66"/>
                <a:gd name="T73" fmla="*/ 4 h 106"/>
                <a:gd name="T74" fmla="*/ 62 w 66"/>
                <a:gd name="T75" fmla="*/ 0 h 10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6"/>
                <a:gd name="T115" fmla="*/ 0 h 106"/>
                <a:gd name="T116" fmla="*/ 66 w 66"/>
                <a:gd name="T117" fmla="*/ 106 h 10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6" h="106">
                  <a:moveTo>
                    <a:pt x="62" y="0"/>
                  </a:moveTo>
                  <a:lnTo>
                    <a:pt x="62" y="35"/>
                  </a:lnTo>
                  <a:lnTo>
                    <a:pt x="58" y="35"/>
                  </a:lnTo>
                  <a:lnTo>
                    <a:pt x="58" y="27"/>
                  </a:lnTo>
                  <a:lnTo>
                    <a:pt x="55" y="19"/>
                  </a:lnTo>
                  <a:lnTo>
                    <a:pt x="51" y="11"/>
                  </a:lnTo>
                  <a:lnTo>
                    <a:pt x="47" y="7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23" y="7"/>
                  </a:lnTo>
                  <a:lnTo>
                    <a:pt x="19" y="7"/>
                  </a:lnTo>
                  <a:lnTo>
                    <a:pt x="15" y="15"/>
                  </a:lnTo>
                  <a:lnTo>
                    <a:pt x="11" y="19"/>
                  </a:lnTo>
                  <a:lnTo>
                    <a:pt x="15" y="27"/>
                  </a:lnTo>
                  <a:lnTo>
                    <a:pt x="15" y="31"/>
                  </a:lnTo>
                  <a:lnTo>
                    <a:pt x="19" y="35"/>
                  </a:lnTo>
                  <a:lnTo>
                    <a:pt x="27" y="39"/>
                  </a:lnTo>
                  <a:lnTo>
                    <a:pt x="39" y="47"/>
                  </a:lnTo>
                  <a:lnTo>
                    <a:pt x="51" y="51"/>
                  </a:lnTo>
                  <a:lnTo>
                    <a:pt x="58" y="58"/>
                  </a:lnTo>
                  <a:lnTo>
                    <a:pt x="62" y="62"/>
                  </a:lnTo>
                  <a:lnTo>
                    <a:pt x="66" y="66"/>
                  </a:lnTo>
                  <a:lnTo>
                    <a:pt x="66" y="74"/>
                  </a:lnTo>
                  <a:lnTo>
                    <a:pt x="66" y="78"/>
                  </a:lnTo>
                  <a:lnTo>
                    <a:pt x="66" y="90"/>
                  </a:lnTo>
                  <a:lnTo>
                    <a:pt x="58" y="98"/>
                  </a:lnTo>
                  <a:lnTo>
                    <a:pt x="47" y="106"/>
                  </a:lnTo>
                  <a:lnTo>
                    <a:pt x="35" y="106"/>
                  </a:lnTo>
                  <a:lnTo>
                    <a:pt x="31" y="106"/>
                  </a:lnTo>
                  <a:lnTo>
                    <a:pt x="27" y="106"/>
                  </a:lnTo>
                  <a:lnTo>
                    <a:pt x="23" y="106"/>
                  </a:lnTo>
                  <a:lnTo>
                    <a:pt x="15" y="102"/>
                  </a:lnTo>
                  <a:lnTo>
                    <a:pt x="11" y="102"/>
                  </a:lnTo>
                  <a:lnTo>
                    <a:pt x="7" y="102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0" y="106"/>
                  </a:lnTo>
                  <a:lnTo>
                    <a:pt x="0" y="70"/>
                  </a:lnTo>
                  <a:lnTo>
                    <a:pt x="4" y="70"/>
                  </a:lnTo>
                  <a:lnTo>
                    <a:pt x="4" y="82"/>
                  </a:lnTo>
                  <a:lnTo>
                    <a:pt x="7" y="90"/>
                  </a:lnTo>
                  <a:lnTo>
                    <a:pt x="11" y="94"/>
                  </a:lnTo>
                  <a:lnTo>
                    <a:pt x="19" y="98"/>
                  </a:lnTo>
                  <a:lnTo>
                    <a:pt x="27" y="102"/>
                  </a:lnTo>
                  <a:lnTo>
                    <a:pt x="35" y="102"/>
                  </a:lnTo>
                  <a:lnTo>
                    <a:pt x="43" y="102"/>
                  </a:lnTo>
                  <a:lnTo>
                    <a:pt x="51" y="98"/>
                  </a:lnTo>
                  <a:lnTo>
                    <a:pt x="55" y="94"/>
                  </a:lnTo>
                  <a:lnTo>
                    <a:pt x="55" y="86"/>
                  </a:lnTo>
                  <a:lnTo>
                    <a:pt x="55" y="82"/>
                  </a:lnTo>
                  <a:lnTo>
                    <a:pt x="55" y="78"/>
                  </a:lnTo>
                  <a:lnTo>
                    <a:pt x="51" y="74"/>
                  </a:lnTo>
                  <a:lnTo>
                    <a:pt x="47" y="70"/>
                  </a:lnTo>
                  <a:lnTo>
                    <a:pt x="39" y="66"/>
                  </a:lnTo>
                  <a:lnTo>
                    <a:pt x="31" y="62"/>
                  </a:lnTo>
                  <a:lnTo>
                    <a:pt x="19" y="55"/>
                  </a:lnTo>
                  <a:lnTo>
                    <a:pt x="11" y="51"/>
                  </a:lnTo>
                  <a:lnTo>
                    <a:pt x="7" y="43"/>
                  </a:lnTo>
                  <a:lnTo>
                    <a:pt x="4" y="39"/>
                  </a:lnTo>
                  <a:lnTo>
                    <a:pt x="0" y="35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7" y="7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5" y="7"/>
                  </a:lnTo>
                  <a:lnTo>
                    <a:pt x="58" y="4"/>
                  </a:lnTo>
                  <a:lnTo>
                    <a:pt x="58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33" name="Freeform 9"/>
            <p:cNvSpPr>
              <a:spLocks/>
            </p:cNvSpPr>
            <p:nvPr/>
          </p:nvSpPr>
          <p:spPr bwMode="auto">
            <a:xfrm>
              <a:off x="1012" y="3403"/>
              <a:ext cx="113" cy="106"/>
            </a:xfrm>
            <a:custGeom>
              <a:avLst/>
              <a:gdLst>
                <a:gd name="T0" fmla="*/ 0 w 113"/>
                <a:gd name="T1" fmla="*/ 0 h 106"/>
                <a:gd name="T2" fmla="*/ 27 w 113"/>
                <a:gd name="T3" fmla="*/ 0 h 106"/>
                <a:gd name="T4" fmla="*/ 94 w 113"/>
                <a:gd name="T5" fmla="*/ 83 h 106"/>
                <a:gd name="T6" fmla="*/ 94 w 113"/>
                <a:gd name="T7" fmla="*/ 20 h 106"/>
                <a:gd name="T8" fmla="*/ 94 w 113"/>
                <a:gd name="T9" fmla="*/ 12 h 106"/>
                <a:gd name="T10" fmla="*/ 90 w 113"/>
                <a:gd name="T11" fmla="*/ 8 h 106"/>
                <a:gd name="T12" fmla="*/ 86 w 113"/>
                <a:gd name="T13" fmla="*/ 4 h 106"/>
                <a:gd name="T14" fmla="*/ 82 w 113"/>
                <a:gd name="T15" fmla="*/ 4 h 106"/>
                <a:gd name="T16" fmla="*/ 78 w 113"/>
                <a:gd name="T17" fmla="*/ 4 h 106"/>
                <a:gd name="T18" fmla="*/ 78 w 113"/>
                <a:gd name="T19" fmla="*/ 0 h 106"/>
                <a:gd name="T20" fmla="*/ 113 w 113"/>
                <a:gd name="T21" fmla="*/ 0 h 106"/>
                <a:gd name="T22" fmla="*/ 113 w 113"/>
                <a:gd name="T23" fmla="*/ 4 h 106"/>
                <a:gd name="T24" fmla="*/ 109 w 113"/>
                <a:gd name="T25" fmla="*/ 4 h 106"/>
                <a:gd name="T26" fmla="*/ 106 w 113"/>
                <a:gd name="T27" fmla="*/ 4 h 106"/>
                <a:gd name="T28" fmla="*/ 102 w 113"/>
                <a:gd name="T29" fmla="*/ 8 h 106"/>
                <a:gd name="T30" fmla="*/ 102 w 113"/>
                <a:gd name="T31" fmla="*/ 12 h 106"/>
                <a:gd name="T32" fmla="*/ 98 w 113"/>
                <a:gd name="T33" fmla="*/ 20 h 106"/>
                <a:gd name="T34" fmla="*/ 98 w 113"/>
                <a:gd name="T35" fmla="*/ 106 h 106"/>
                <a:gd name="T36" fmla="*/ 98 w 113"/>
                <a:gd name="T37" fmla="*/ 106 h 106"/>
                <a:gd name="T38" fmla="*/ 27 w 113"/>
                <a:gd name="T39" fmla="*/ 24 h 106"/>
                <a:gd name="T40" fmla="*/ 27 w 113"/>
                <a:gd name="T41" fmla="*/ 86 h 106"/>
                <a:gd name="T42" fmla="*/ 27 w 113"/>
                <a:gd name="T43" fmla="*/ 98 h 106"/>
                <a:gd name="T44" fmla="*/ 31 w 113"/>
                <a:gd name="T45" fmla="*/ 102 h 106"/>
                <a:gd name="T46" fmla="*/ 35 w 113"/>
                <a:gd name="T47" fmla="*/ 102 h 106"/>
                <a:gd name="T48" fmla="*/ 39 w 113"/>
                <a:gd name="T49" fmla="*/ 106 h 106"/>
                <a:gd name="T50" fmla="*/ 43 w 113"/>
                <a:gd name="T51" fmla="*/ 106 h 106"/>
                <a:gd name="T52" fmla="*/ 43 w 113"/>
                <a:gd name="T53" fmla="*/ 106 h 106"/>
                <a:gd name="T54" fmla="*/ 7 w 113"/>
                <a:gd name="T55" fmla="*/ 106 h 106"/>
                <a:gd name="T56" fmla="*/ 7 w 113"/>
                <a:gd name="T57" fmla="*/ 106 h 106"/>
                <a:gd name="T58" fmla="*/ 11 w 113"/>
                <a:gd name="T59" fmla="*/ 106 h 106"/>
                <a:gd name="T60" fmla="*/ 15 w 113"/>
                <a:gd name="T61" fmla="*/ 102 h 106"/>
                <a:gd name="T62" fmla="*/ 19 w 113"/>
                <a:gd name="T63" fmla="*/ 102 h 106"/>
                <a:gd name="T64" fmla="*/ 19 w 113"/>
                <a:gd name="T65" fmla="*/ 94 h 106"/>
                <a:gd name="T66" fmla="*/ 19 w 113"/>
                <a:gd name="T67" fmla="*/ 86 h 106"/>
                <a:gd name="T68" fmla="*/ 19 w 113"/>
                <a:gd name="T69" fmla="*/ 16 h 106"/>
                <a:gd name="T70" fmla="*/ 15 w 113"/>
                <a:gd name="T71" fmla="*/ 12 h 106"/>
                <a:gd name="T72" fmla="*/ 15 w 113"/>
                <a:gd name="T73" fmla="*/ 8 h 106"/>
                <a:gd name="T74" fmla="*/ 11 w 113"/>
                <a:gd name="T75" fmla="*/ 8 h 106"/>
                <a:gd name="T76" fmla="*/ 7 w 113"/>
                <a:gd name="T77" fmla="*/ 4 h 106"/>
                <a:gd name="T78" fmla="*/ 4 w 113"/>
                <a:gd name="T79" fmla="*/ 4 h 106"/>
                <a:gd name="T80" fmla="*/ 0 w 113"/>
                <a:gd name="T81" fmla="*/ 4 h 106"/>
                <a:gd name="T82" fmla="*/ 0 w 113"/>
                <a:gd name="T83" fmla="*/ 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3"/>
                <a:gd name="T127" fmla="*/ 0 h 106"/>
                <a:gd name="T128" fmla="*/ 113 w 113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3" h="106">
                  <a:moveTo>
                    <a:pt x="0" y="0"/>
                  </a:moveTo>
                  <a:lnTo>
                    <a:pt x="27" y="0"/>
                  </a:lnTo>
                  <a:lnTo>
                    <a:pt x="94" y="83"/>
                  </a:lnTo>
                  <a:lnTo>
                    <a:pt x="94" y="20"/>
                  </a:lnTo>
                  <a:lnTo>
                    <a:pt x="94" y="12"/>
                  </a:lnTo>
                  <a:lnTo>
                    <a:pt x="90" y="8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8" y="4"/>
                  </a:lnTo>
                  <a:lnTo>
                    <a:pt x="78" y="0"/>
                  </a:lnTo>
                  <a:lnTo>
                    <a:pt x="113" y="0"/>
                  </a:lnTo>
                  <a:lnTo>
                    <a:pt x="113" y="4"/>
                  </a:lnTo>
                  <a:lnTo>
                    <a:pt x="109" y="4"/>
                  </a:lnTo>
                  <a:lnTo>
                    <a:pt x="106" y="4"/>
                  </a:lnTo>
                  <a:lnTo>
                    <a:pt x="102" y="8"/>
                  </a:lnTo>
                  <a:lnTo>
                    <a:pt x="102" y="12"/>
                  </a:lnTo>
                  <a:lnTo>
                    <a:pt x="98" y="20"/>
                  </a:lnTo>
                  <a:lnTo>
                    <a:pt x="98" y="106"/>
                  </a:lnTo>
                  <a:lnTo>
                    <a:pt x="27" y="24"/>
                  </a:lnTo>
                  <a:lnTo>
                    <a:pt x="27" y="86"/>
                  </a:lnTo>
                  <a:lnTo>
                    <a:pt x="27" y="98"/>
                  </a:lnTo>
                  <a:lnTo>
                    <a:pt x="31" y="102"/>
                  </a:lnTo>
                  <a:lnTo>
                    <a:pt x="35" y="102"/>
                  </a:lnTo>
                  <a:lnTo>
                    <a:pt x="39" y="106"/>
                  </a:lnTo>
                  <a:lnTo>
                    <a:pt x="43" y="106"/>
                  </a:lnTo>
                  <a:lnTo>
                    <a:pt x="7" y="106"/>
                  </a:lnTo>
                  <a:lnTo>
                    <a:pt x="11" y="106"/>
                  </a:lnTo>
                  <a:lnTo>
                    <a:pt x="15" y="102"/>
                  </a:lnTo>
                  <a:lnTo>
                    <a:pt x="19" y="102"/>
                  </a:lnTo>
                  <a:lnTo>
                    <a:pt x="19" y="94"/>
                  </a:lnTo>
                  <a:lnTo>
                    <a:pt x="19" y="86"/>
                  </a:lnTo>
                  <a:lnTo>
                    <a:pt x="19" y="16"/>
                  </a:lnTo>
                  <a:lnTo>
                    <a:pt x="15" y="12"/>
                  </a:lnTo>
                  <a:lnTo>
                    <a:pt x="15" y="8"/>
                  </a:lnTo>
                  <a:lnTo>
                    <a:pt x="11" y="8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34" name="Freeform 10"/>
            <p:cNvSpPr>
              <a:spLocks noEditPoints="1"/>
            </p:cNvSpPr>
            <p:nvPr/>
          </p:nvSpPr>
          <p:spPr bwMode="auto">
            <a:xfrm>
              <a:off x="1129" y="3403"/>
              <a:ext cx="79" cy="106"/>
            </a:xfrm>
            <a:custGeom>
              <a:avLst/>
              <a:gdLst>
                <a:gd name="T0" fmla="*/ 32 w 79"/>
                <a:gd name="T1" fmla="*/ 55 h 106"/>
                <a:gd name="T2" fmla="*/ 32 w 79"/>
                <a:gd name="T3" fmla="*/ 86 h 106"/>
                <a:gd name="T4" fmla="*/ 32 w 79"/>
                <a:gd name="T5" fmla="*/ 98 h 106"/>
                <a:gd name="T6" fmla="*/ 32 w 79"/>
                <a:gd name="T7" fmla="*/ 102 h 106"/>
                <a:gd name="T8" fmla="*/ 36 w 79"/>
                <a:gd name="T9" fmla="*/ 102 h 106"/>
                <a:gd name="T10" fmla="*/ 40 w 79"/>
                <a:gd name="T11" fmla="*/ 106 h 106"/>
                <a:gd name="T12" fmla="*/ 43 w 79"/>
                <a:gd name="T13" fmla="*/ 106 h 106"/>
                <a:gd name="T14" fmla="*/ 43 w 79"/>
                <a:gd name="T15" fmla="*/ 106 h 106"/>
                <a:gd name="T16" fmla="*/ 0 w 79"/>
                <a:gd name="T17" fmla="*/ 106 h 106"/>
                <a:gd name="T18" fmla="*/ 0 w 79"/>
                <a:gd name="T19" fmla="*/ 106 h 106"/>
                <a:gd name="T20" fmla="*/ 4 w 79"/>
                <a:gd name="T21" fmla="*/ 106 h 106"/>
                <a:gd name="T22" fmla="*/ 8 w 79"/>
                <a:gd name="T23" fmla="*/ 102 h 106"/>
                <a:gd name="T24" fmla="*/ 12 w 79"/>
                <a:gd name="T25" fmla="*/ 98 h 106"/>
                <a:gd name="T26" fmla="*/ 16 w 79"/>
                <a:gd name="T27" fmla="*/ 94 h 106"/>
                <a:gd name="T28" fmla="*/ 16 w 79"/>
                <a:gd name="T29" fmla="*/ 86 h 106"/>
                <a:gd name="T30" fmla="*/ 16 w 79"/>
                <a:gd name="T31" fmla="*/ 20 h 106"/>
                <a:gd name="T32" fmla="*/ 16 w 79"/>
                <a:gd name="T33" fmla="*/ 12 h 106"/>
                <a:gd name="T34" fmla="*/ 12 w 79"/>
                <a:gd name="T35" fmla="*/ 8 h 106"/>
                <a:gd name="T36" fmla="*/ 8 w 79"/>
                <a:gd name="T37" fmla="*/ 4 h 106"/>
                <a:gd name="T38" fmla="*/ 4 w 79"/>
                <a:gd name="T39" fmla="*/ 4 h 106"/>
                <a:gd name="T40" fmla="*/ 0 w 79"/>
                <a:gd name="T41" fmla="*/ 4 h 106"/>
                <a:gd name="T42" fmla="*/ 0 w 79"/>
                <a:gd name="T43" fmla="*/ 0 h 106"/>
                <a:gd name="T44" fmla="*/ 40 w 79"/>
                <a:gd name="T45" fmla="*/ 0 h 106"/>
                <a:gd name="T46" fmla="*/ 51 w 79"/>
                <a:gd name="T47" fmla="*/ 4 h 106"/>
                <a:gd name="T48" fmla="*/ 63 w 79"/>
                <a:gd name="T49" fmla="*/ 4 h 106"/>
                <a:gd name="T50" fmla="*/ 67 w 79"/>
                <a:gd name="T51" fmla="*/ 8 h 106"/>
                <a:gd name="T52" fmla="*/ 75 w 79"/>
                <a:gd name="T53" fmla="*/ 16 h 106"/>
                <a:gd name="T54" fmla="*/ 79 w 79"/>
                <a:gd name="T55" fmla="*/ 20 h 106"/>
                <a:gd name="T56" fmla="*/ 79 w 79"/>
                <a:gd name="T57" fmla="*/ 32 h 106"/>
                <a:gd name="T58" fmla="*/ 79 w 79"/>
                <a:gd name="T59" fmla="*/ 43 h 106"/>
                <a:gd name="T60" fmla="*/ 71 w 79"/>
                <a:gd name="T61" fmla="*/ 51 h 106"/>
                <a:gd name="T62" fmla="*/ 63 w 79"/>
                <a:gd name="T63" fmla="*/ 55 h 106"/>
                <a:gd name="T64" fmla="*/ 47 w 79"/>
                <a:gd name="T65" fmla="*/ 59 h 106"/>
                <a:gd name="T66" fmla="*/ 43 w 79"/>
                <a:gd name="T67" fmla="*/ 59 h 106"/>
                <a:gd name="T68" fmla="*/ 40 w 79"/>
                <a:gd name="T69" fmla="*/ 59 h 106"/>
                <a:gd name="T70" fmla="*/ 36 w 79"/>
                <a:gd name="T71" fmla="*/ 59 h 106"/>
                <a:gd name="T72" fmla="*/ 32 w 79"/>
                <a:gd name="T73" fmla="*/ 55 h 106"/>
                <a:gd name="T74" fmla="*/ 32 w 79"/>
                <a:gd name="T75" fmla="*/ 51 h 106"/>
                <a:gd name="T76" fmla="*/ 36 w 79"/>
                <a:gd name="T77" fmla="*/ 51 h 106"/>
                <a:gd name="T78" fmla="*/ 36 w 79"/>
                <a:gd name="T79" fmla="*/ 55 h 106"/>
                <a:gd name="T80" fmla="*/ 40 w 79"/>
                <a:gd name="T81" fmla="*/ 55 h 106"/>
                <a:gd name="T82" fmla="*/ 43 w 79"/>
                <a:gd name="T83" fmla="*/ 55 h 106"/>
                <a:gd name="T84" fmla="*/ 51 w 79"/>
                <a:gd name="T85" fmla="*/ 51 h 106"/>
                <a:gd name="T86" fmla="*/ 55 w 79"/>
                <a:gd name="T87" fmla="*/ 47 h 106"/>
                <a:gd name="T88" fmla="*/ 59 w 79"/>
                <a:gd name="T89" fmla="*/ 39 h 106"/>
                <a:gd name="T90" fmla="*/ 63 w 79"/>
                <a:gd name="T91" fmla="*/ 32 h 106"/>
                <a:gd name="T92" fmla="*/ 63 w 79"/>
                <a:gd name="T93" fmla="*/ 24 h 106"/>
                <a:gd name="T94" fmla="*/ 59 w 79"/>
                <a:gd name="T95" fmla="*/ 20 h 106"/>
                <a:gd name="T96" fmla="*/ 55 w 79"/>
                <a:gd name="T97" fmla="*/ 12 h 106"/>
                <a:gd name="T98" fmla="*/ 51 w 79"/>
                <a:gd name="T99" fmla="*/ 8 h 106"/>
                <a:gd name="T100" fmla="*/ 47 w 79"/>
                <a:gd name="T101" fmla="*/ 8 h 106"/>
                <a:gd name="T102" fmla="*/ 40 w 79"/>
                <a:gd name="T103" fmla="*/ 8 h 106"/>
                <a:gd name="T104" fmla="*/ 36 w 79"/>
                <a:gd name="T105" fmla="*/ 8 h 106"/>
                <a:gd name="T106" fmla="*/ 32 w 79"/>
                <a:gd name="T107" fmla="*/ 8 h 106"/>
                <a:gd name="T108" fmla="*/ 32 w 79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9"/>
                <a:gd name="T166" fmla="*/ 0 h 106"/>
                <a:gd name="T167" fmla="*/ 79 w 79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9" h="106">
                  <a:moveTo>
                    <a:pt x="32" y="55"/>
                  </a:moveTo>
                  <a:lnTo>
                    <a:pt x="32" y="86"/>
                  </a:lnTo>
                  <a:lnTo>
                    <a:pt x="32" y="98"/>
                  </a:lnTo>
                  <a:lnTo>
                    <a:pt x="32" y="102"/>
                  </a:lnTo>
                  <a:lnTo>
                    <a:pt x="36" y="102"/>
                  </a:lnTo>
                  <a:lnTo>
                    <a:pt x="40" y="106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4" y="106"/>
                  </a:lnTo>
                  <a:lnTo>
                    <a:pt x="8" y="102"/>
                  </a:lnTo>
                  <a:lnTo>
                    <a:pt x="12" y="98"/>
                  </a:lnTo>
                  <a:lnTo>
                    <a:pt x="16" y="94"/>
                  </a:lnTo>
                  <a:lnTo>
                    <a:pt x="16" y="86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3" y="4"/>
                  </a:lnTo>
                  <a:lnTo>
                    <a:pt x="67" y="8"/>
                  </a:lnTo>
                  <a:lnTo>
                    <a:pt x="75" y="16"/>
                  </a:lnTo>
                  <a:lnTo>
                    <a:pt x="79" y="20"/>
                  </a:lnTo>
                  <a:lnTo>
                    <a:pt x="79" y="32"/>
                  </a:lnTo>
                  <a:lnTo>
                    <a:pt x="79" y="43"/>
                  </a:lnTo>
                  <a:lnTo>
                    <a:pt x="71" y="51"/>
                  </a:lnTo>
                  <a:lnTo>
                    <a:pt x="63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32" y="55"/>
                  </a:lnTo>
                  <a:close/>
                  <a:moveTo>
                    <a:pt x="32" y="51"/>
                  </a:moveTo>
                  <a:lnTo>
                    <a:pt x="36" y="51"/>
                  </a:lnTo>
                  <a:lnTo>
                    <a:pt x="36" y="55"/>
                  </a:lnTo>
                  <a:lnTo>
                    <a:pt x="40" y="55"/>
                  </a:lnTo>
                  <a:lnTo>
                    <a:pt x="43" y="55"/>
                  </a:lnTo>
                  <a:lnTo>
                    <a:pt x="51" y="51"/>
                  </a:lnTo>
                  <a:lnTo>
                    <a:pt x="55" y="47"/>
                  </a:lnTo>
                  <a:lnTo>
                    <a:pt x="59" y="39"/>
                  </a:lnTo>
                  <a:lnTo>
                    <a:pt x="63" y="32"/>
                  </a:lnTo>
                  <a:lnTo>
                    <a:pt x="63" y="24"/>
                  </a:lnTo>
                  <a:lnTo>
                    <a:pt x="59" y="20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35" name="Freeform 11"/>
            <p:cNvSpPr>
              <a:spLocks/>
            </p:cNvSpPr>
            <p:nvPr/>
          </p:nvSpPr>
          <p:spPr bwMode="auto">
            <a:xfrm>
              <a:off x="1749" y="3403"/>
              <a:ext cx="110" cy="106"/>
            </a:xfrm>
            <a:custGeom>
              <a:avLst/>
              <a:gdLst>
                <a:gd name="T0" fmla="*/ 110 w 110"/>
                <a:gd name="T1" fmla="*/ 0 h 106"/>
                <a:gd name="T2" fmla="*/ 110 w 110"/>
                <a:gd name="T3" fmla="*/ 4 h 106"/>
                <a:gd name="T4" fmla="*/ 106 w 110"/>
                <a:gd name="T5" fmla="*/ 4 h 106"/>
                <a:gd name="T6" fmla="*/ 102 w 110"/>
                <a:gd name="T7" fmla="*/ 8 h 106"/>
                <a:gd name="T8" fmla="*/ 98 w 110"/>
                <a:gd name="T9" fmla="*/ 12 h 106"/>
                <a:gd name="T10" fmla="*/ 94 w 110"/>
                <a:gd name="T11" fmla="*/ 20 h 106"/>
                <a:gd name="T12" fmla="*/ 63 w 110"/>
                <a:gd name="T13" fmla="*/ 106 h 106"/>
                <a:gd name="T14" fmla="*/ 59 w 110"/>
                <a:gd name="T15" fmla="*/ 106 h 106"/>
                <a:gd name="T16" fmla="*/ 20 w 110"/>
                <a:gd name="T17" fmla="*/ 20 h 106"/>
                <a:gd name="T18" fmla="*/ 16 w 110"/>
                <a:gd name="T19" fmla="*/ 12 h 106"/>
                <a:gd name="T20" fmla="*/ 12 w 110"/>
                <a:gd name="T21" fmla="*/ 8 h 106"/>
                <a:gd name="T22" fmla="*/ 12 w 110"/>
                <a:gd name="T23" fmla="*/ 8 h 106"/>
                <a:gd name="T24" fmla="*/ 8 w 110"/>
                <a:gd name="T25" fmla="*/ 4 h 106"/>
                <a:gd name="T26" fmla="*/ 4 w 110"/>
                <a:gd name="T27" fmla="*/ 4 h 106"/>
                <a:gd name="T28" fmla="*/ 0 w 110"/>
                <a:gd name="T29" fmla="*/ 4 h 106"/>
                <a:gd name="T30" fmla="*/ 0 w 110"/>
                <a:gd name="T31" fmla="*/ 0 h 106"/>
                <a:gd name="T32" fmla="*/ 43 w 110"/>
                <a:gd name="T33" fmla="*/ 0 h 106"/>
                <a:gd name="T34" fmla="*/ 43 w 110"/>
                <a:gd name="T35" fmla="*/ 4 h 106"/>
                <a:gd name="T36" fmla="*/ 39 w 110"/>
                <a:gd name="T37" fmla="*/ 4 h 106"/>
                <a:gd name="T38" fmla="*/ 35 w 110"/>
                <a:gd name="T39" fmla="*/ 4 h 106"/>
                <a:gd name="T40" fmla="*/ 32 w 110"/>
                <a:gd name="T41" fmla="*/ 8 h 106"/>
                <a:gd name="T42" fmla="*/ 32 w 110"/>
                <a:gd name="T43" fmla="*/ 12 h 106"/>
                <a:gd name="T44" fmla="*/ 35 w 110"/>
                <a:gd name="T45" fmla="*/ 16 h 106"/>
                <a:gd name="T46" fmla="*/ 35 w 110"/>
                <a:gd name="T47" fmla="*/ 24 h 106"/>
                <a:gd name="T48" fmla="*/ 63 w 110"/>
                <a:gd name="T49" fmla="*/ 83 h 106"/>
                <a:gd name="T50" fmla="*/ 86 w 110"/>
                <a:gd name="T51" fmla="*/ 24 h 106"/>
                <a:gd name="T52" fmla="*/ 90 w 110"/>
                <a:gd name="T53" fmla="*/ 16 h 106"/>
                <a:gd name="T54" fmla="*/ 90 w 110"/>
                <a:gd name="T55" fmla="*/ 12 h 106"/>
                <a:gd name="T56" fmla="*/ 90 w 110"/>
                <a:gd name="T57" fmla="*/ 8 h 106"/>
                <a:gd name="T58" fmla="*/ 86 w 110"/>
                <a:gd name="T59" fmla="*/ 8 h 106"/>
                <a:gd name="T60" fmla="*/ 86 w 110"/>
                <a:gd name="T61" fmla="*/ 4 h 106"/>
                <a:gd name="T62" fmla="*/ 83 w 110"/>
                <a:gd name="T63" fmla="*/ 4 h 106"/>
                <a:gd name="T64" fmla="*/ 79 w 110"/>
                <a:gd name="T65" fmla="*/ 4 h 106"/>
                <a:gd name="T66" fmla="*/ 79 w 110"/>
                <a:gd name="T67" fmla="*/ 4 h 106"/>
                <a:gd name="T68" fmla="*/ 79 w 110"/>
                <a:gd name="T69" fmla="*/ 0 h 106"/>
                <a:gd name="T70" fmla="*/ 110 w 110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0"/>
                <a:gd name="T109" fmla="*/ 0 h 106"/>
                <a:gd name="T110" fmla="*/ 110 w 110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0" h="106">
                  <a:moveTo>
                    <a:pt x="110" y="0"/>
                  </a:moveTo>
                  <a:lnTo>
                    <a:pt x="110" y="4"/>
                  </a:lnTo>
                  <a:lnTo>
                    <a:pt x="106" y="4"/>
                  </a:lnTo>
                  <a:lnTo>
                    <a:pt x="102" y="8"/>
                  </a:lnTo>
                  <a:lnTo>
                    <a:pt x="98" y="12"/>
                  </a:lnTo>
                  <a:lnTo>
                    <a:pt x="94" y="20"/>
                  </a:lnTo>
                  <a:lnTo>
                    <a:pt x="63" y="106"/>
                  </a:lnTo>
                  <a:lnTo>
                    <a:pt x="59" y="106"/>
                  </a:lnTo>
                  <a:lnTo>
                    <a:pt x="20" y="20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5" y="16"/>
                  </a:lnTo>
                  <a:lnTo>
                    <a:pt x="35" y="24"/>
                  </a:lnTo>
                  <a:lnTo>
                    <a:pt x="63" y="83"/>
                  </a:lnTo>
                  <a:lnTo>
                    <a:pt x="86" y="24"/>
                  </a:lnTo>
                  <a:lnTo>
                    <a:pt x="90" y="16"/>
                  </a:lnTo>
                  <a:lnTo>
                    <a:pt x="90" y="12"/>
                  </a:lnTo>
                  <a:lnTo>
                    <a:pt x="90" y="8"/>
                  </a:lnTo>
                  <a:lnTo>
                    <a:pt x="86" y="8"/>
                  </a:lnTo>
                  <a:lnTo>
                    <a:pt x="86" y="4"/>
                  </a:lnTo>
                  <a:lnTo>
                    <a:pt x="83" y="4"/>
                  </a:lnTo>
                  <a:lnTo>
                    <a:pt x="79" y="4"/>
                  </a:lnTo>
                  <a:lnTo>
                    <a:pt x="79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36" name="Freeform 12"/>
            <p:cNvSpPr>
              <a:spLocks noEditPoints="1"/>
            </p:cNvSpPr>
            <p:nvPr/>
          </p:nvSpPr>
          <p:spPr bwMode="auto">
            <a:xfrm>
              <a:off x="1863" y="3403"/>
              <a:ext cx="82" cy="106"/>
            </a:xfrm>
            <a:custGeom>
              <a:avLst/>
              <a:gdLst>
                <a:gd name="T0" fmla="*/ 31 w 82"/>
                <a:gd name="T1" fmla="*/ 55 h 106"/>
                <a:gd name="T2" fmla="*/ 31 w 82"/>
                <a:gd name="T3" fmla="*/ 86 h 106"/>
                <a:gd name="T4" fmla="*/ 31 w 82"/>
                <a:gd name="T5" fmla="*/ 98 h 106"/>
                <a:gd name="T6" fmla="*/ 31 w 82"/>
                <a:gd name="T7" fmla="*/ 102 h 106"/>
                <a:gd name="T8" fmla="*/ 35 w 82"/>
                <a:gd name="T9" fmla="*/ 102 h 106"/>
                <a:gd name="T10" fmla="*/ 39 w 82"/>
                <a:gd name="T11" fmla="*/ 106 h 106"/>
                <a:gd name="T12" fmla="*/ 43 w 82"/>
                <a:gd name="T13" fmla="*/ 106 h 106"/>
                <a:gd name="T14" fmla="*/ 43 w 82"/>
                <a:gd name="T15" fmla="*/ 106 h 106"/>
                <a:gd name="T16" fmla="*/ 0 w 82"/>
                <a:gd name="T17" fmla="*/ 106 h 106"/>
                <a:gd name="T18" fmla="*/ 0 w 82"/>
                <a:gd name="T19" fmla="*/ 106 h 106"/>
                <a:gd name="T20" fmla="*/ 4 w 82"/>
                <a:gd name="T21" fmla="*/ 106 h 106"/>
                <a:gd name="T22" fmla="*/ 12 w 82"/>
                <a:gd name="T23" fmla="*/ 102 h 106"/>
                <a:gd name="T24" fmla="*/ 16 w 82"/>
                <a:gd name="T25" fmla="*/ 98 h 106"/>
                <a:gd name="T26" fmla="*/ 16 w 82"/>
                <a:gd name="T27" fmla="*/ 94 h 106"/>
                <a:gd name="T28" fmla="*/ 16 w 82"/>
                <a:gd name="T29" fmla="*/ 86 h 106"/>
                <a:gd name="T30" fmla="*/ 16 w 82"/>
                <a:gd name="T31" fmla="*/ 20 h 106"/>
                <a:gd name="T32" fmla="*/ 16 w 82"/>
                <a:gd name="T33" fmla="*/ 12 h 106"/>
                <a:gd name="T34" fmla="*/ 12 w 82"/>
                <a:gd name="T35" fmla="*/ 8 h 106"/>
                <a:gd name="T36" fmla="*/ 8 w 82"/>
                <a:gd name="T37" fmla="*/ 4 h 106"/>
                <a:gd name="T38" fmla="*/ 4 w 82"/>
                <a:gd name="T39" fmla="*/ 4 h 106"/>
                <a:gd name="T40" fmla="*/ 0 w 82"/>
                <a:gd name="T41" fmla="*/ 4 h 106"/>
                <a:gd name="T42" fmla="*/ 0 w 82"/>
                <a:gd name="T43" fmla="*/ 0 h 106"/>
                <a:gd name="T44" fmla="*/ 39 w 82"/>
                <a:gd name="T45" fmla="*/ 0 h 106"/>
                <a:gd name="T46" fmla="*/ 51 w 82"/>
                <a:gd name="T47" fmla="*/ 4 h 106"/>
                <a:gd name="T48" fmla="*/ 63 w 82"/>
                <a:gd name="T49" fmla="*/ 4 h 106"/>
                <a:gd name="T50" fmla="*/ 71 w 82"/>
                <a:gd name="T51" fmla="*/ 8 h 106"/>
                <a:gd name="T52" fmla="*/ 74 w 82"/>
                <a:gd name="T53" fmla="*/ 16 h 106"/>
                <a:gd name="T54" fmla="*/ 78 w 82"/>
                <a:gd name="T55" fmla="*/ 20 h 106"/>
                <a:gd name="T56" fmla="*/ 82 w 82"/>
                <a:gd name="T57" fmla="*/ 32 h 106"/>
                <a:gd name="T58" fmla="*/ 78 w 82"/>
                <a:gd name="T59" fmla="*/ 43 h 106"/>
                <a:gd name="T60" fmla="*/ 71 w 82"/>
                <a:gd name="T61" fmla="*/ 51 h 106"/>
                <a:gd name="T62" fmla="*/ 63 w 82"/>
                <a:gd name="T63" fmla="*/ 55 h 106"/>
                <a:gd name="T64" fmla="*/ 47 w 82"/>
                <a:gd name="T65" fmla="*/ 59 h 106"/>
                <a:gd name="T66" fmla="*/ 43 w 82"/>
                <a:gd name="T67" fmla="*/ 59 h 106"/>
                <a:gd name="T68" fmla="*/ 39 w 82"/>
                <a:gd name="T69" fmla="*/ 59 h 106"/>
                <a:gd name="T70" fmla="*/ 35 w 82"/>
                <a:gd name="T71" fmla="*/ 59 h 106"/>
                <a:gd name="T72" fmla="*/ 31 w 82"/>
                <a:gd name="T73" fmla="*/ 55 h 106"/>
                <a:gd name="T74" fmla="*/ 31 w 82"/>
                <a:gd name="T75" fmla="*/ 51 h 106"/>
                <a:gd name="T76" fmla="*/ 35 w 82"/>
                <a:gd name="T77" fmla="*/ 51 h 106"/>
                <a:gd name="T78" fmla="*/ 39 w 82"/>
                <a:gd name="T79" fmla="*/ 55 h 106"/>
                <a:gd name="T80" fmla="*/ 39 w 82"/>
                <a:gd name="T81" fmla="*/ 55 h 106"/>
                <a:gd name="T82" fmla="*/ 43 w 82"/>
                <a:gd name="T83" fmla="*/ 55 h 106"/>
                <a:gd name="T84" fmla="*/ 51 w 82"/>
                <a:gd name="T85" fmla="*/ 51 h 106"/>
                <a:gd name="T86" fmla="*/ 59 w 82"/>
                <a:gd name="T87" fmla="*/ 47 h 106"/>
                <a:gd name="T88" fmla="*/ 63 w 82"/>
                <a:gd name="T89" fmla="*/ 39 h 106"/>
                <a:gd name="T90" fmla="*/ 63 w 82"/>
                <a:gd name="T91" fmla="*/ 32 h 106"/>
                <a:gd name="T92" fmla="*/ 63 w 82"/>
                <a:gd name="T93" fmla="*/ 24 h 106"/>
                <a:gd name="T94" fmla="*/ 59 w 82"/>
                <a:gd name="T95" fmla="*/ 20 h 106"/>
                <a:gd name="T96" fmla="*/ 55 w 82"/>
                <a:gd name="T97" fmla="*/ 12 h 106"/>
                <a:gd name="T98" fmla="*/ 51 w 82"/>
                <a:gd name="T99" fmla="*/ 8 h 106"/>
                <a:gd name="T100" fmla="*/ 47 w 82"/>
                <a:gd name="T101" fmla="*/ 8 h 106"/>
                <a:gd name="T102" fmla="*/ 39 w 82"/>
                <a:gd name="T103" fmla="*/ 8 h 106"/>
                <a:gd name="T104" fmla="*/ 35 w 82"/>
                <a:gd name="T105" fmla="*/ 8 h 106"/>
                <a:gd name="T106" fmla="*/ 31 w 82"/>
                <a:gd name="T107" fmla="*/ 8 h 106"/>
                <a:gd name="T108" fmla="*/ 31 w 82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2"/>
                <a:gd name="T166" fmla="*/ 0 h 106"/>
                <a:gd name="T167" fmla="*/ 82 w 82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2" h="106">
                  <a:moveTo>
                    <a:pt x="31" y="55"/>
                  </a:moveTo>
                  <a:lnTo>
                    <a:pt x="31" y="86"/>
                  </a:lnTo>
                  <a:lnTo>
                    <a:pt x="31" y="98"/>
                  </a:lnTo>
                  <a:lnTo>
                    <a:pt x="31" y="102"/>
                  </a:lnTo>
                  <a:lnTo>
                    <a:pt x="35" y="102"/>
                  </a:lnTo>
                  <a:lnTo>
                    <a:pt x="39" y="106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4" y="106"/>
                  </a:lnTo>
                  <a:lnTo>
                    <a:pt x="12" y="102"/>
                  </a:lnTo>
                  <a:lnTo>
                    <a:pt x="16" y="98"/>
                  </a:lnTo>
                  <a:lnTo>
                    <a:pt x="16" y="94"/>
                  </a:lnTo>
                  <a:lnTo>
                    <a:pt x="16" y="86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9" y="0"/>
                  </a:lnTo>
                  <a:lnTo>
                    <a:pt x="51" y="4"/>
                  </a:lnTo>
                  <a:lnTo>
                    <a:pt x="63" y="4"/>
                  </a:lnTo>
                  <a:lnTo>
                    <a:pt x="71" y="8"/>
                  </a:lnTo>
                  <a:lnTo>
                    <a:pt x="74" y="16"/>
                  </a:lnTo>
                  <a:lnTo>
                    <a:pt x="78" y="20"/>
                  </a:lnTo>
                  <a:lnTo>
                    <a:pt x="82" y="32"/>
                  </a:lnTo>
                  <a:lnTo>
                    <a:pt x="78" y="43"/>
                  </a:lnTo>
                  <a:lnTo>
                    <a:pt x="71" y="51"/>
                  </a:lnTo>
                  <a:lnTo>
                    <a:pt x="63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39" y="59"/>
                  </a:lnTo>
                  <a:lnTo>
                    <a:pt x="35" y="59"/>
                  </a:lnTo>
                  <a:lnTo>
                    <a:pt x="31" y="55"/>
                  </a:lnTo>
                  <a:close/>
                  <a:moveTo>
                    <a:pt x="31" y="51"/>
                  </a:moveTo>
                  <a:lnTo>
                    <a:pt x="35" y="51"/>
                  </a:lnTo>
                  <a:lnTo>
                    <a:pt x="39" y="55"/>
                  </a:lnTo>
                  <a:lnTo>
                    <a:pt x="43" y="55"/>
                  </a:lnTo>
                  <a:lnTo>
                    <a:pt x="51" y="51"/>
                  </a:lnTo>
                  <a:lnTo>
                    <a:pt x="59" y="47"/>
                  </a:lnTo>
                  <a:lnTo>
                    <a:pt x="63" y="39"/>
                  </a:lnTo>
                  <a:lnTo>
                    <a:pt x="63" y="32"/>
                  </a:lnTo>
                  <a:lnTo>
                    <a:pt x="63" y="24"/>
                  </a:lnTo>
                  <a:lnTo>
                    <a:pt x="59" y="20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8"/>
                  </a:lnTo>
                  <a:lnTo>
                    <a:pt x="39" y="8"/>
                  </a:lnTo>
                  <a:lnTo>
                    <a:pt x="35" y="8"/>
                  </a:lnTo>
                  <a:lnTo>
                    <a:pt x="31" y="8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37" name="Freeform 13"/>
            <p:cNvSpPr>
              <a:spLocks noEditPoints="1"/>
            </p:cNvSpPr>
            <p:nvPr/>
          </p:nvSpPr>
          <p:spPr bwMode="auto">
            <a:xfrm>
              <a:off x="2930" y="3403"/>
              <a:ext cx="110" cy="106"/>
            </a:xfrm>
            <a:custGeom>
              <a:avLst/>
              <a:gdLst>
                <a:gd name="T0" fmla="*/ 71 w 110"/>
                <a:gd name="T1" fmla="*/ 71 h 106"/>
                <a:gd name="T2" fmla="*/ 31 w 110"/>
                <a:gd name="T3" fmla="*/ 71 h 106"/>
                <a:gd name="T4" fmla="*/ 23 w 110"/>
                <a:gd name="T5" fmla="*/ 86 h 106"/>
                <a:gd name="T6" fmla="*/ 20 w 110"/>
                <a:gd name="T7" fmla="*/ 94 h 106"/>
                <a:gd name="T8" fmla="*/ 20 w 110"/>
                <a:gd name="T9" fmla="*/ 98 h 106"/>
                <a:gd name="T10" fmla="*/ 20 w 110"/>
                <a:gd name="T11" fmla="*/ 98 h 106"/>
                <a:gd name="T12" fmla="*/ 23 w 110"/>
                <a:gd name="T13" fmla="*/ 102 h 106"/>
                <a:gd name="T14" fmla="*/ 27 w 110"/>
                <a:gd name="T15" fmla="*/ 102 h 106"/>
                <a:gd name="T16" fmla="*/ 31 w 110"/>
                <a:gd name="T17" fmla="*/ 106 h 106"/>
                <a:gd name="T18" fmla="*/ 31 w 110"/>
                <a:gd name="T19" fmla="*/ 106 h 106"/>
                <a:gd name="T20" fmla="*/ 0 w 110"/>
                <a:gd name="T21" fmla="*/ 106 h 106"/>
                <a:gd name="T22" fmla="*/ 0 w 110"/>
                <a:gd name="T23" fmla="*/ 106 h 106"/>
                <a:gd name="T24" fmla="*/ 4 w 110"/>
                <a:gd name="T25" fmla="*/ 102 h 106"/>
                <a:gd name="T26" fmla="*/ 8 w 110"/>
                <a:gd name="T27" fmla="*/ 102 h 106"/>
                <a:gd name="T28" fmla="*/ 12 w 110"/>
                <a:gd name="T29" fmla="*/ 94 h 106"/>
                <a:gd name="T30" fmla="*/ 16 w 110"/>
                <a:gd name="T31" fmla="*/ 86 h 106"/>
                <a:gd name="T32" fmla="*/ 55 w 110"/>
                <a:gd name="T33" fmla="*/ 0 h 106"/>
                <a:gd name="T34" fmla="*/ 59 w 110"/>
                <a:gd name="T35" fmla="*/ 0 h 106"/>
                <a:gd name="T36" fmla="*/ 94 w 110"/>
                <a:gd name="T37" fmla="*/ 86 h 106"/>
                <a:gd name="T38" fmla="*/ 98 w 110"/>
                <a:gd name="T39" fmla="*/ 94 h 106"/>
                <a:gd name="T40" fmla="*/ 102 w 110"/>
                <a:gd name="T41" fmla="*/ 102 h 106"/>
                <a:gd name="T42" fmla="*/ 106 w 110"/>
                <a:gd name="T43" fmla="*/ 102 h 106"/>
                <a:gd name="T44" fmla="*/ 110 w 110"/>
                <a:gd name="T45" fmla="*/ 106 h 106"/>
                <a:gd name="T46" fmla="*/ 110 w 110"/>
                <a:gd name="T47" fmla="*/ 106 h 106"/>
                <a:gd name="T48" fmla="*/ 71 w 110"/>
                <a:gd name="T49" fmla="*/ 106 h 106"/>
                <a:gd name="T50" fmla="*/ 71 w 110"/>
                <a:gd name="T51" fmla="*/ 106 h 106"/>
                <a:gd name="T52" fmla="*/ 74 w 110"/>
                <a:gd name="T53" fmla="*/ 102 h 106"/>
                <a:gd name="T54" fmla="*/ 78 w 110"/>
                <a:gd name="T55" fmla="*/ 102 h 106"/>
                <a:gd name="T56" fmla="*/ 78 w 110"/>
                <a:gd name="T57" fmla="*/ 98 h 106"/>
                <a:gd name="T58" fmla="*/ 78 w 110"/>
                <a:gd name="T59" fmla="*/ 98 h 106"/>
                <a:gd name="T60" fmla="*/ 78 w 110"/>
                <a:gd name="T61" fmla="*/ 94 h 106"/>
                <a:gd name="T62" fmla="*/ 78 w 110"/>
                <a:gd name="T63" fmla="*/ 86 h 106"/>
                <a:gd name="T64" fmla="*/ 71 w 110"/>
                <a:gd name="T65" fmla="*/ 71 h 106"/>
                <a:gd name="T66" fmla="*/ 71 w 110"/>
                <a:gd name="T67" fmla="*/ 67 h 106"/>
                <a:gd name="T68" fmla="*/ 51 w 110"/>
                <a:gd name="T69" fmla="*/ 24 h 106"/>
                <a:gd name="T70" fmla="*/ 31 w 110"/>
                <a:gd name="T71" fmla="*/ 67 h 106"/>
                <a:gd name="T72" fmla="*/ 71 w 110"/>
                <a:gd name="T73" fmla="*/ 67 h 10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0"/>
                <a:gd name="T112" fmla="*/ 0 h 106"/>
                <a:gd name="T113" fmla="*/ 110 w 110"/>
                <a:gd name="T114" fmla="*/ 106 h 10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0" h="106">
                  <a:moveTo>
                    <a:pt x="71" y="71"/>
                  </a:moveTo>
                  <a:lnTo>
                    <a:pt x="31" y="71"/>
                  </a:lnTo>
                  <a:lnTo>
                    <a:pt x="23" y="86"/>
                  </a:lnTo>
                  <a:lnTo>
                    <a:pt x="20" y="94"/>
                  </a:lnTo>
                  <a:lnTo>
                    <a:pt x="20" y="98"/>
                  </a:lnTo>
                  <a:lnTo>
                    <a:pt x="23" y="102"/>
                  </a:lnTo>
                  <a:lnTo>
                    <a:pt x="27" y="102"/>
                  </a:lnTo>
                  <a:lnTo>
                    <a:pt x="31" y="106"/>
                  </a:lnTo>
                  <a:lnTo>
                    <a:pt x="0" y="106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2" y="94"/>
                  </a:lnTo>
                  <a:lnTo>
                    <a:pt x="16" y="86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94" y="86"/>
                  </a:lnTo>
                  <a:lnTo>
                    <a:pt x="98" y="94"/>
                  </a:lnTo>
                  <a:lnTo>
                    <a:pt x="102" y="102"/>
                  </a:lnTo>
                  <a:lnTo>
                    <a:pt x="106" y="102"/>
                  </a:lnTo>
                  <a:lnTo>
                    <a:pt x="110" y="106"/>
                  </a:lnTo>
                  <a:lnTo>
                    <a:pt x="71" y="106"/>
                  </a:lnTo>
                  <a:lnTo>
                    <a:pt x="74" y="102"/>
                  </a:lnTo>
                  <a:lnTo>
                    <a:pt x="78" y="102"/>
                  </a:lnTo>
                  <a:lnTo>
                    <a:pt x="78" y="98"/>
                  </a:lnTo>
                  <a:lnTo>
                    <a:pt x="78" y="94"/>
                  </a:lnTo>
                  <a:lnTo>
                    <a:pt x="78" y="86"/>
                  </a:lnTo>
                  <a:lnTo>
                    <a:pt x="71" y="71"/>
                  </a:lnTo>
                  <a:close/>
                  <a:moveTo>
                    <a:pt x="71" y="67"/>
                  </a:moveTo>
                  <a:lnTo>
                    <a:pt x="51" y="24"/>
                  </a:lnTo>
                  <a:lnTo>
                    <a:pt x="31" y="67"/>
                  </a:lnTo>
                  <a:lnTo>
                    <a:pt x="71" y="6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38" name="Freeform 14"/>
            <p:cNvSpPr>
              <a:spLocks/>
            </p:cNvSpPr>
            <p:nvPr/>
          </p:nvSpPr>
          <p:spPr bwMode="auto">
            <a:xfrm>
              <a:off x="3036" y="3403"/>
              <a:ext cx="110" cy="106"/>
            </a:xfrm>
            <a:custGeom>
              <a:avLst/>
              <a:gdLst>
                <a:gd name="T0" fmla="*/ 74 w 110"/>
                <a:gd name="T1" fmla="*/ 4 h 106"/>
                <a:gd name="T2" fmla="*/ 74 w 110"/>
                <a:gd name="T3" fmla="*/ 0 h 106"/>
                <a:gd name="T4" fmla="*/ 110 w 110"/>
                <a:gd name="T5" fmla="*/ 0 h 106"/>
                <a:gd name="T6" fmla="*/ 110 w 110"/>
                <a:gd name="T7" fmla="*/ 4 h 106"/>
                <a:gd name="T8" fmla="*/ 106 w 110"/>
                <a:gd name="T9" fmla="*/ 4 h 106"/>
                <a:gd name="T10" fmla="*/ 98 w 110"/>
                <a:gd name="T11" fmla="*/ 4 h 106"/>
                <a:gd name="T12" fmla="*/ 94 w 110"/>
                <a:gd name="T13" fmla="*/ 8 h 106"/>
                <a:gd name="T14" fmla="*/ 94 w 110"/>
                <a:gd name="T15" fmla="*/ 12 h 106"/>
                <a:gd name="T16" fmla="*/ 94 w 110"/>
                <a:gd name="T17" fmla="*/ 20 h 106"/>
                <a:gd name="T18" fmla="*/ 94 w 110"/>
                <a:gd name="T19" fmla="*/ 63 h 106"/>
                <a:gd name="T20" fmla="*/ 94 w 110"/>
                <a:gd name="T21" fmla="*/ 75 h 106"/>
                <a:gd name="T22" fmla="*/ 90 w 110"/>
                <a:gd name="T23" fmla="*/ 86 h 106"/>
                <a:gd name="T24" fmla="*/ 86 w 110"/>
                <a:gd name="T25" fmla="*/ 94 h 106"/>
                <a:gd name="T26" fmla="*/ 78 w 110"/>
                <a:gd name="T27" fmla="*/ 102 h 106"/>
                <a:gd name="T28" fmla="*/ 67 w 110"/>
                <a:gd name="T29" fmla="*/ 106 h 106"/>
                <a:gd name="T30" fmla="*/ 55 w 110"/>
                <a:gd name="T31" fmla="*/ 106 h 106"/>
                <a:gd name="T32" fmla="*/ 39 w 110"/>
                <a:gd name="T33" fmla="*/ 106 h 106"/>
                <a:gd name="T34" fmla="*/ 27 w 110"/>
                <a:gd name="T35" fmla="*/ 102 h 106"/>
                <a:gd name="T36" fmla="*/ 19 w 110"/>
                <a:gd name="T37" fmla="*/ 94 h 106"/>
                <a:gd name="T38" fmla="*/ 16 w 110"/>
                <a:gd name="T39" fmla="*/ 86 h 106"/>
                <a:gd name="T40" fmla="*/ 16 w 110"/>
                <a:gd name="T41" fmla="*/ 75 h 106"/>
                <a:gd name="T42" fmla="*/ 16 w 110"/>
                <a:gd name="T43" fmla="*/ 59 h 106"/>
                <a:gd name="T44" fmla="*/ 16 w 110"/>
                <a:gd name="T45" fmla="*/ 20 h 106"/>
                <a:gd name="T46" fmla="*/ 12 w 110"/>
                <a:gd name="T47" fmla="*/ 12 h 106"/>
                <a:gd name="T48" fmla="*/ 12 w 110"/>
                <a:gd name="T49" fmla="*/ 8 h 106"/>
                <a:gd name="T50" fmla="*/ 8 w 110"/>
                <a:gd name="T51" fmla="*/ 4 h 106"/>
                <a:gd name="T52" fmla="*/ 4 w 110"/>
                <a:gd name="T53" fmla="*/ 4 h 106"/>
                <a:gd name="T54" fmla="*/ 0 w 110"/>
                <a:gd name="T55" fmla="*/ 4 h 106"/>
                <a:gd name="T56" fmla="*/ 0 w 110"/>
                <a:gd name="T57" fmla="*/ 0 h 106"/>
                <a:gd name="T58" fmla="*/ 43 w 110"/>
                <a:gd name="T59" fmla="*/ 0 h 106"/>
                <a:gd name="T60" fmla="*/ 43 w 110"/>
                <a:gd name="T61" fmla="*/ 4 h 106"/>
                <a:gd name="T62" fmla="*/ 39 w 110"/>
                <a:gd name="T63" fmla="*/ 4 h 106"/>
                <a:gd name="T64" fmla="*/ 35 w 110"/>
                <a:gd name="T65" fmla="*/ 4 h 106"/>
                <a:gd name="T66" fmla="*/ 31 w 110"/>
                <a:gd name="T67" fmla="*/ 8 h 106"/>
                <a:gd name="T68" fmla="*/ 27 w 110"/>
                <a:gd name="T69" fmla="*/ 12 h 106"/>
                <a:gd name="T70" fmla="*/ 27 w 110"/>
                <a:gd name="T71" fmla="*/ 20 h 106"/>
                <a:gd name="T72" fmla="*/ 27 w 110"/>
                <a:gd name="T73" fmla="*/ 67 h 106"/>
                <a:gd name="T74" fmla="*/ 27 w 110"/>
                <a:gd name="T75" fmla="*/ 71 h 106"/>
                <a:gd name="T76" fmla="*/ 31 w 110"/>
                <a:gd name="T77" fmla="*/ 79 h 106"/>
                <a:gd name="T78" fmla="*/ 31 w 110"/>
                <a:gd name="T79" fmla="*/ 86 h 106"/>
                <a:gd name="T80" fmla="*/ 35 w 110"/>
                <a:gd name="T81" fmla="*/ 94 h 106"/>
                <a:gd name="T82" fmla="*/ 35 w 110"/>
                <a:gd name="T83" fmla="*/ 98 h 106"/>
                <a:gd name="T84" fmla="*/ 43 w 110"/>
                <a:gd name="T85" fmla="*/ 98 h 106"/>
                <a:gd name="T86" fmla="*/ 47 w 110"/>
                <a:gd name="T87" fmla="*/ 102 h 106"/>
                <a:gd name="T88" fmla="*/ 55 w 110"/>
                <a:gd name="T89" fmla="*/ 102 h 106"/>
                <a:gd name="T90" fmla="*/ 67 w 110"/>
                <a:gd name="T91" fmla="*/ 102 h 106"/>
                <a:gd name="T92" fmla="*/ 74 w 110"/>
                <a:gd name="T93" fmla="*/ 98 h 106"/>
                <a:gd name="T94" fmla="*/ 78 w 110"/>
                <a:gd name="T95" fmla="*/ 94 h 106"/>
                <a:gd name="T96" fmla="*/ 86 w 110"/>
                <a:gd name="T97" fmla="*/ 86 h 106"/>
                <a:gd name="T98" fmla="*/ 86 w 110"/>
                <a:gd name="T99" fmla="*/ 79 h 106"/>
                <a:gd name="T100" fmla="*/ 86 w 110"/>
                <a:gd name="T101" fmla="*/ 63 h 106"/>
                <a:gd name="T102" fmla="*/ 86 w 110"/>
                <a:gd name="T103" fmla="*/ 20 h 106"/>
                <a:gd name="T104" fmla="*/ 86 w 110"/>
                <a:gd name="T105" fmla="*/ 12 h 106"/>
                <a:gd name="T106" fmla="*/ 86 w 110"/>
                <a:gd name="T107" fmla="*/ 8 h 106"/>
                <a:gd name="T108" fmla="*/ 82 w 110"/>
                <a:gd name="T109" fmla="*/ 4 h 106"/>
                <a:gd name="T110" fmla="*/ 74 w 110"/>
                <a:gd name="T111" fmla="*/ 4 h 106"/>
                <a:gd name="T112" fmla="*/ 74 w 110"/>
                <a:gd name="T113" fmla="*/ 4 h 10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0"/>
                <a:gd name="T172" fmla="*/ 0 h 106"/>
                <a:gd name="T173" fmla="*/ 110 w 110"/>
                <a:gd name="T174" fmla="*/ 106 h 10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0" h="106">
                  <a:moveTo>
                    <a:pt x="74" y="4"/>
                  </a:moveTo>
                  <a:lnTo>
                    <a:pt x="74" y="0"/>
                  </a:lnTo>
                  <a:lnTo>
                    <a:pt x="110" y="0"/>
                  </a:lnTo>
                  <a:lnTo>
                    <a:pt x="110" y="4"/>
                  </a:lnTo>
                  <a:lnTo>
                    <a:pt x="106" y="4"/>
                  </a:lnTo>
                  <a:lnTo>
                    <a:pt x="98" y="4"/>
                  </a:lnTo>
                  <a:lnTo>
                    <a:pt x="94" y="8"/>
                  </a:lnTo>
                  <a:lnTo>
                    <a:pt x="94" y="12"/>
                  </a:lnTo>
                  <a:lnTo>
                    <a:pt x="94" y="20"/>
                  </a:lnTo>
                  <a:lnTo>
                    <a:pt x="94" y="63"/>
                  </a:lnTo>
                  <a:lnTo>
                    <a:pt x="94" y="75"/>
                  </a:lnTo>
                  <a:lnTo>
                    <a:pt x="90" y="86"/>
                  </a:lnTo>
                  <a:lnTo>
                    <a:pt x="86" y="94"/>
                  </a:lnTo>
                  <a:lnTo>
                    <a:pt x="78" y="102"/>
                  </a:lnTo>
                  <a:lnTo>
                    <a:pt x="67" y="106"/>
                  </a:lnTo>
                  <a:lnTo>
                    <a:pt x="55" y="106"/>
                  </a:lnTo>
                  <a:lnTo>
                    <a:pt x="39" y="106"/>
                  </a:lnTo>
                  <a:lnTo>
                    <a:pt x="27" y="102"/>
                  </a:lnTo>
                  <a:lnTo>
                    <a:pt x="19" y="94"/>
                  </a:lnTo>
                  <a:lnTo>
                    <a:pt x="16" y="86"/>
                  </a:lnTo>
                  <a:lnTo>
                    <a:pt x="16" y="75"/>
                  </a:lnTo>
                  <a:lnTo>
                    <a:pt x="16" y="59"/>
                  </a:lnTo>
                  <a:lnTo>
                    <a:pt x="16" y="20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1" y="8"/>
                  </a:lnTo>
                  <a:lnTo>
                    <a:pt x="27" y="12"/>
                  </a:lnTo>
                  <a:lnTo>
                    <a:pt x="27" y="20"/>
                  </a:lnTo>
                  <a:lnTo>
                    <a:pt x="27" y="67"/>
                  </a:lnTo>
                  <a:lnTo>
                    <a:pt x="27" y="71"/>
                  </a:lnTo>
                  <a:lnTo>
                    <a:pt x="31" y="79"/>
                  </a:lnTo>
                  <a:lnTo>
                    <a:pt x="31" y="86"/>
                  </a:lnTo>
                  <a:lnTo>
                    <a:pt x="35" y="94"/>
                  </a:lnTo>
                  <a:lnTo>
                    <a:pt x="35" y="98"/>
                  </a:lnTo>
                  <a:lnTo>
                    <a:pt x="43" y="98"/>
                  </a:lnTo>
                  <a:lnTo>
                    <a:pt x="47" y="102"/>
                  </a:lnTo>
                  <a:lnTo>
                    <a:pt x="55" y="102"/>
                  </a:lnTo>
                  <a:lnTo>
                    <a:pt x="67" y="102"/>
                  </a:lnTo>
                  <a:lnTo>
                    <a:pt x="74" y="98"/>
                  </a:lnTo>
                  <a:lnTo>
                    <a:pt x="78" y="94"/>
                  </a:lnTo>
                  <a:lnTo>
                    <a:pt x="86" y="86"/>
                  </a:lnTo>
                  <a:lnTo>
                    <a:pt x="86" y="79"/>
                  </a:lnTo>
                  <a:lnTo>
                    <a:pt x="86" y="63"/>
                  </a:lnTo>
                  <a:lnTo>
                    <a:pt x="86" y="20"/>
                  </a:lnTo>
                  <a:lnTo>
                    <a:pt x="86" y="12"/>
                  </a:lnTo>
                  <a:lnTo>
                    <a:pt x="86" y="8"/>
                  </a:lnTo>
                  <a:lnTo>
                    <a:pt x="82" y="4"/>
                  </a:lnTo>
                  <a:lnTo>
                    <a:pt x="74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39" name="Freeform 15"/>
            <p:cNvSpPr>
              <a:spLocks/>
            </p:cNvSpPr>
            <p:nvPr/>
          </p:nvSpPr>
          <p:spPr bwMode="auto">
            <a:xfrm>
              <a:off x="3146" y="3403"/>
              <a:ext cx="110" cy="106"/>
            </a:xfrm>
            <a:custGeom>
              <a:avLst/>
              <a:gdLst>
                <a:gd name="T0" fmla="*/ 86 w 110"/>
                <a:gd name="T1" fmla="*/ 83 h 106"/>
                <a:gd name="T2" fmla="*/ 98 w 110"/>
                <a:gd name="T3" fmla="*/ 102 h 106"/>
                <a:gd name="T4" fmla="*/ 110 w 110"/>
                <a:gd name="T5" fmla="*/ 106 h 106"/>
                <a:gd name="T6" fmla="*/ 66 w 110"/>
                <a:gd name="T7" fmla="*/ 106 h 106"/>
                <a:gd name="T8" fmla="*/ 70 w 110"/>
                <a:gd name="T9" fmla="*/ 106 h 106"/>
                <a:gd name="T10" fmla="*/ 74 w 110"/>
                <a:gd name="T11" fmla="*/ 102 h 106"/>
                <a:gd name="T12" fmla="*/ 78 w 110"/>
                <a:gd name="T13" fmla="*/ 98 h 106"/>
                <a:gd name="T14" fmla="*/ 78 w 110"/>
                <a:gd name="T15" fmla="*/ 98 h 106"/>
                <a:gd name="T16" fmla="*/ 74 w 110"/>
                <a:gd name="T17" fmla="*/ 90 h 106"/>
                <a:gd name="T18" fmla="*/ 55 w 110"/>
                <a:gd name="T19" fmla="*/ 59 h 106"/>
                <a:gd name="T20" fmla="*/ 31 w 110"/>
                <a:gd name="T21" fmla="*/ 90 h 106"/>
                <a:gd name="T22" fmla="*/ 27 w 110"/>
                <a:gd name="T23" fmla="*/ 98 h 106"/>
                <a:gd name="T24" fmla="*/ 27 w 110"/>
                <a:gd name="T25" fmla="*/ 102 h 106"/>
                <a:gd name="T26" fmla="*/ 31 w 110"/>
                <a:gd name="T27" fmla="*/ 102 h 106"/>
                <a:gd name="T28" fmla="*/ 39 w 110"/>
                <a:gd name="T29" fmla="*/ 106 h 106"/>
                <a:gd name="T30" fmla="*/ 0 w 110"/>
                <a:gd name="T31" fmla="*/ 106 h 106"/>
                <a:gd name="T32" fmla="*/ 8 w 110"/>
                <a:gd name="T33" fmla="*/ 102 h 106"/>
                <a:gd name="T34" fmla="*/ 15 w 110"/>
                <a:gd name="T35" fmla="*/ 98 h 106"/>
                <a:gd name="T36" fmla="*/ 27 w 110"/>
                <a:gd name="T37" fmla="*/ 86 h 106"/>
                <a:gd name="T38" fmla="*/ 31 w 110"/>
                <a:gd name="T39" fmla="*/ 24 h 106"/>
                <a:gd name="T40" fmla="*/ 15 w 110"/>
                <a:gd name="T41" fmla="*/ 8 h 106"/>
                <a:gd name="T42" fmla="*/ 4 w 110"/>
                <a:gd name="T43" fmla="*/ 4 h 106"/>
                <a:gd name="T44" fmla="*/ 51 w 110"/>
                <a:gd name="T45" fmla="*/ 0 h 106"/>
                <a:gd name="T46" fmla="*/ 47 w 110"/>
                <a:gd name="T47" fmla="*/ 4 h 106"/>
                <a:gd name="T48" fmla="*/ 39 w 110"/>
                <a:gd name="T49" fmla="*/ 8 h 106"/>
                <a:gd name="T50" fmla="*/ 39 w 110"/>
                <a:gd name="T51" fmla="*/ 16 h 106"/>
                <a:gd name="T52" fmla="*/ 59 w 110"/>
                <a:gd name="T53" fmla="*/ 43 h 106"/>
                <a:gd name="T54" fmla="*/ 82 w 110"/>
                <a:gd name="T55" fmla="*/ 16 h 106"/>
                <a:gd name="T56" fmla="*/ 82 w 110"/>
                <a:gd name="T57" fmla="*/ 12 h 106"/>
                <a:gd name="T58" fmla="*/ 82 w 110"/>
                <a:gd name="T59" fmla="*/ 8 h 106"/>
                <a:gd name="T60" fmla="*/ 82 w 110"/>
                <a:gd name="T61" fmla="*/ 4 h 106"/>
                <a:gd name="T62" fmla="*/ 74 w 110"/>
                <a:gd name="T63" fmla="*/ 4 h 106"/>
                <a:gd name="T64" fmla="*/ 70 w 110"/>
                <a:gd name="T65" fmla="*/ 0 h 106"/>
                <a:gd name="T66" fmla="*/ 110 w 110"/>
                <a:gd name="T67" fmla="*/ 4 h 106"/>
                <a:gd name="T68" fmla="*/ 102 w 110"/>
                <a:gd name="T69" fmla="*/ 4 h 106"/>
                <a:gd name="T70" fmla="*/ 94 w 110"/>
                <a:gd name="T71" fmla="*/ 8 h 106"/>
                <a:gd name="T72" fmla="*/ 82 w 110"/>
                <a:gd name="T73" fmla="*/ 20 h 10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0"/>
                <a:gd name="T112" fmla="*/ 0 h 106"/>
                <a:gd name="T113" fmla="*/ 110 w 110"/>
                <a:gd name="T114" fmla="*/ 106 h 10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0" h="106">
                  <a:moveTo>
                    <a:pt x="62" y="47"/>
                  </a:moveTo>
                  <a:lnTo>
                    <a:pt x="86" y="83"/>
                  </a:lnTo>
                  <a:lnTo>
                    <a:pt x="94" y="94"/>
                  </a:lnTo>
                  <a:lnTo>
                    <a:pt x="98" y="102"/>
                  </a:lnTo>
                  <a:lnTo>
                    <a:pt x="106" y="102"/>
                  </a:lnTo>
                  <a:lnTo>
                    <a:pt x="110" y="106"/>
                  </a:lnTo>
                  <a:lnTo>
                    <a:pt x="66" y="106"/>
                  </a:lnTo>
                  <a:lnTo>
                    <a:pt x="70" y="106"/>
                  </a:lnTo>
                  <a:lnTo>
                    <a:pt x="74" y="102"/>
                  </a:lnTo>
                  <a:lnTo>
                    <a:pt x="78" y="98"/>
                  </a:lnTo>
                  <a:lnTo>
                    <a:pt x="74" y="94"/>
                  </a:lnTo>
                  <a:lnTo>
                    <a:pt x="74" y="90"/>
                  </a:lnTo>
                  <a:lnTo>
                    <a:pt x="70" y="86"/>
                  </a:lnTo>
                  <a:lnTo>
                    <a:pt x="55" y="59"/>
                  </a:lnTo>
                  <a:lnTo>
                    <a:pt x="31" y="86"/>
                  </a:lnTo>
                  <a:lnTo>
                    <a:pt x="31" y="90"/>
                  </a:lnTo>
                  <a:lnTo>
                    <a:pt x="27" y="94"/>
                  </a:lnTo>
                  <a:lnTo>
                    <a:pt x="27" y="98"/>
                  </a:lnTo>
                  <a:lnTo>
                    <a:pt x="27" y="102"/>
                  </a:lnTo>
                  <a:lnTo>
                    <a:pt x="31" y="102"/>
                  </a:lnTo>
                  <a:lnTo>
                    <a:pt x="39" y="106"/>
                  </a:lnTo>
                  <a:lnTo>
                    <a:pt x="0" y="106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1" y="102"/>
                  </a:lnTo>
                  <a:lnTo>
                    <a:pt x="15" y="98"/>
                  </a:lnTo>
                  <a:lnTo>
                    <a:pt x="19" y="94"/>
                  </a:lnTo>
                  <a:lnTo>
                    <a:pt x="27" y="86"/>
                  </a:lnTo>
                  <a:lnTo>
                    <a:pt x="51" y="55"/>
                  </a:lnTo>
                  <a:lnTo>
                    <a:pt x="31" y="24"/>
                  </a:lnTo>
                  <a:lnTo>
                    <a:pt x="23" y="12"/>
                  </a:lnTo>
                  <a:lnTo>
                    <a:pt x="15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51" y="0"/>
                  </a:lnTo>
                  <a:lnTo>
                    <a:pt x="51" y="4"/>
                  </a:lnTo>
                  <a:lnTo>
                    <a:pt x="47" y="4"/>
                  </a:lnTo>
                  <a:lnTo>
                    <a:pt x="43" y="4"/>
                  </a:lnTo>
                  <a:lnTo>
                    <a:pt x="39" y="8"/>
                  </a:lnTo>
                  <a:lnTo>
                    <a:pt x="39" y="12"/>
                  </a:lnTo>
                  <a:lnTo>
                    <a:pt x="39" y="16"/>
                  </a:lnTo>
                  <a:lnTo>
                    <a:pt x="43" y="20"/>
                  </a:lnTo>
                  <a:lnTo>
                    <a:pt x="59" y="43"/>
                  </a:lnTo>
                  <a:lnTo>
                    <a:pt x="78" y="20"/>
                  </a:lnTo>
                  <a:lnTo>
                    <a:pt x="82" y="16"/>
                  </a:lnTo>
                  <a:lnTo>
                    <a:pt x="82" y="12"/>
                  </a:lnTo>
                  <a:lnTo>
                    <a:pt x="82" y="8"/>
                  </a:lnTo>
                  <a:lnTo>
                    <a:pt x="82" y="4"/>
                  </a:lnTo>
                  <a:lnTo>
                    <a:pt x="78" y="4"/>
                  </a:lnTo>
                  <a:lnTo>
                    <a:pt x="74" y="4"/>
                  </a:lnTo>
                  <a:lnTo>
                    <a:pt x="70" y="4"/>
                  </a:lnTo>
                  <a:lnTo>
                    <a:pt x="70" y="0"/>
                  </a:lnTo>
                  <a:lnTo>
                    <a:pt x="110" y="0"/>
                  </a:lnTo>
                  <a:lnTo>
                    <a:pt x="110" y="4"/>
                  </a:lnTo>
                  <a:lnTo>
                    <a:pt x="106" y="4"/>
                  </a:lnTo>
                  <a:lnTo>
                    <a:pt x="102" y="4"/>
                  </a:lnTo>
                  <a:lnTo>
                    <a:pt x="98" y="8"/>
                  </a:lnTo>
                  <a:lnTo>
                    <a:pt x="94" y="8"/>
                  </a:lnTo>
                  <a:lnTo>
                    <a:pt x="90" y="16"/>
                  </a:lnTo>
                  <a:lnTo>
                    <a:pt x="82" y="20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40" name="Freeform 16"/>
            <p:cNvSpPr>
              <a:spLocks/>
            </p:cNvSpPr>
            <p:nvPr/>
          </p:nvSpPr>
          <p:spPr bwMode="auto">
            <a:xfrm>
              <a:off x="3354" y="3403"/>
              <a:ext cx="113" cy="106"/>
            </a:xfrm>
            <a:custGeom>
              <a:avLst/>
              <a:gdLst>
                <a:gd name="T0" fmla="*/ 0 w 113"/>
                <a:gd name="T1" fmla="*/ 0 h 106"/>
                <a:gd name="T2" fmla="*/ 27 w 113"/>
                <a:gd name="T3" fmla="*/ 0 h 106"/>
                <a:gd name="T4" fmla="*/ 94 w 113"/>
                <a:gd name="T5" fmla="*/ 83 h 106"/>
                <a:gd name="T6" fmla="*/ 94 w 113"/>
                <a:gd name="T7" fmla="*/ 20 h 106"/>
                <a:gd name="T8" fmla="*/ 94 w 113"/>
                <a:gd name="T9" fmla="*/ 12 h 106"/>
                <a:gd name="T10" fmla="*/ 90 w 113"/>
                <a:gd name="T11" fmla="*/ 8 h 106"/>
                <a:gd name="T12" fmla="*/ 86 w 113"/>
                <a:gd name="T13" fmla="*/ 4 h 106"/>
                <a:gd name="T14" fmla="*/ 82 w 113"/>
                <a:gd name="T15" fmla="*/ 4 h 106"/>
                <a:gd name="T16" fmla="*/ 78 w 113"/>
                <a:gd name="T17" fmla="*/ 4 h 106"/>
                <a:gd name="T18" fmla="*/ 78 w 113"/>
                <a:gd name="T19" fmla="*/ 0 h 106"/>
                <a:gd name="T20" fmla="*/ 113 w 113"/>
                <a:gd name="T21" fmla="*/ 0 h 106"/>
                <a:gd name="T22" fmla="*/ 113 w 113"/>
                <a:gd name="T23" fmla="*/ 4 h 106"/>
                <a:gd name="T24" fmla="*/ 109 w 113"/>
                <a:gd name="T25" fmla="*/ 4 h 106"/>
                <a:gd name="T26" fmla="*/ 106 w 113"/>
                <a:gd name="T27" fmla="*/ 4 h 106"/>
                <a:gd name="T28" fmla="*/ 102 w 113"/>
                <a:gd name="T29" fmla="*/ 8 h 106"/>
                <a:gd name="T30" fmla="*/ 102 w 113"/>
                <a:gd name="T31" fmla="*/ 12 h 106"/>
                <a:gd name="T32" fmla="*/ 102 w 113"/>
                <a:gd name="T33" fmla="*/ 20 h 106"/>
                <a:gd name="T34" fmla="*/ 102 w 113"/>
                <a:gd name="T35" fmla="*/ 106 h 106"/>
                <a:gd name="T36" fmla="*/ 98 w 113"/>
                <a:gd name="T37" fmla="*/ 106 h 106"/>
                <a:gd name="T38" fmla="*/ 27 w 113"/>
                <a:gd name="T39" fmla="*/ 24 h 106"/>
                <a:gd name="T40" fmla="*/ 27 w 113"/>
                <a:gd name="T41" fmla="*/ 86 h 106"/>
                <a:gd name="T42" fmla="*/ 27 w 113"/>
                <a:gd name="T43" fmla="*/ 98 h 106"/>
                <a:gd name="T44" fmla="*/ 31 w 113"/>
                <a:gd name="T45" fmla="*/ 102 h 106"/>
                <a:gd name="T46" fmla="*/ 35 w 113"/>
                <a:gd name="T47" fmla="*/ 102 h 106"/>
                <a:gd name="T48" fmla="*/ 39 w 113"/>
                <a:gd name="T49" fmla="*/ 106 h 106"/>
                <a:gd name="T50" fmla="*/ 43 w 113"/>
                <a:gd name="T51" fmla="*/ 106 h 106"/>
                <a:gd name="T52" fmla="*/ 43 w 113"/>
                <a:gd name="T53" fmla="*/ 106 h 106"/>
                <a:gd name="T54" fmla="*/ 7 w 113"/>
                <a:gd name="T55" fmla="*/ 106 h 106"/>
                <a:gd name="T56" fmla="*/ 7 w 113"/>
                <a:gd name="T57" fmla="*/ 106 h 106"/>
                <a:gd name="T58" fmla="*/ 11 w 113"/>
                <a:gd name="T59" fmla="*/ 106 h 106"/>
                <a:gd name="T60" fmla="*/ 15 w 113"/>
                <a:gd name="T61" fmla="*/ 102 h 106"/>
                <a:gd name="T62" fmla="*/ 19 w 113"/>
                <a:gd name="T63" fmla="*/ 102 h 106"/>
                <a:gd name="T64" fmla="*/ 19 w 113"/>
                <a:gd name="T65" fmla="*/ 94 h 106"/>
                <a:gd name="T66" fmla="*/ 23 w 113"/>
                <a:gd name="T67" fmla="*/ 86 h 106"/>
                <a:gd name="T68" fmla="*/ 23 w 113"/>
                <a:gd name="T69" fmla="*/ 16 h 106"/>
                <a:gd name="T70" fmla="*/ 19 w 113"/>
                <a:gd name="T71" fmla="*/ 12 h 106"/>
                <a:gd name="T72" fmla="*/ 15 w 113"/>
                <a:gd name="T73" fmla="*/ 8 h 106"/>
                <a:gd name="T74" fmla="*/ 11 w 113"/>
                <a:gd name="T75" fmla="*/ 8 h 106"/>
                <a:gd name="T76" fmla="*/ 7 w 113"/>
                <a:gd name="T77" fmla="*/ 4 h 106"/>
                <a:gd name="T78" fmla="*/ 4 w 113"/>
                <a:gd name="T79" fmla="*/ 4 h 106"/>
                <a:gd name="T80" fmla="*/ 0 w 113"/>
                <a:gd name="T81" fmla="*/ 4 h 106"/>
                <a:gd name="T82" fmla="*/ 0 w 113"/>
                <a:gd name="T83" fmla="*/ 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3"/>
                <a:gd name="T127" fmla="*/ 0 h 106"/>
                <a:gd name="T128" fmla="*/ 113 w 113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3" h="106">
                  <a:moveTo>
                    <a:pt x="0" y="0"/>
                  </a:moveTo>
                  <a:lnTo>
                    <a:pt x="27" y="0"/>
                  </a:lnTo>
                  <a:lnTo>
                    <a:pt x="94" y="83"/>
                  </a:lnTo>
                  <a:lnTo>
                    <a:pt x="94" y="20"/>
                  </a:lnTo>
                  <a:lnTo>
                    <a:pt x="94" y="12"/>
                  </a:lnTo>
                  <a:lnTo>
                    <a:pt x="90" y="8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8" y="4"/>
                  </a:lnTo>
                  <a:lnTo>
                    <a:pt x="78" y="0"/>
                  </a:lnTo>
                  <a:lnTo>
                    <a:pt x="113" y="0"/>
                  </a:lnTo>
                  <a:lnTo>
                    <a:pt x="113" y="4"/>
                  </a:lnTo>
                  <a:lnTo>
                    <a:pt x="109" y="4"/>
                  </a:lnTo>
                  <a:lnTo>
                    <a:pt x="106" y="4"/>
                  </a:lnTo>
                  <a:lnTo>
                    <a:pt x="102" y="8"/>
                  </a:lnTo>
                  <a:lnTo>
                    <a:pt x="102" y="12"/>
                  </a:lnTo>
                  <a:lnTo>
                    <a:pt x="102" y="20"/>
                  </a:lnTo>
                  <a:lnTo>
                    <a:pt x="102" y="106"/>
                  </a:lnTo>
                  <a:lnTo>
                    <a:pt x="98" y="106"/>
                  </a:lnTo>
                  <a:lnTo>
                    <a:pt x="27" y="24"/>
                  </a:lnTo>
                  <a:lnTo>
                    <a:pt x="27" y="86"/>
                  </a:lnTo>
                  <a:lnTo>
                    <a:pt x="27" y="98"/>
                  </a:lnTo>
                  <a:lnTo>
                    <a:pt x="31" y="102"/>
                  </a:lnTo>
                  <a:lnTo>
                    <a:pt x="35" y="102"/>
                  </a:lnTo>
                  <a:lnTo>
                    <a:pt x="39" y="106"/>
                  </a:lnTo>
                  <a:lnTo>
                    <a:pt x="43" y="106"/>
                  </a:lnTo>
                  <a:lnTo>
                    <a:pt x="7" y="106"/>
                  </a:lnTo>
                  <a:lnTo>
                    <a:pt x="11" y="106"/>
                  </a:lnTo>
                  <a:lnTo>
                    <a:pt x="15" y="102"/>
                  </a:lnTo>
                  <a:lnTo>
                    <a:pt x="19" y="102"/>
                  </a:lnTo>
                  <a:lnTo>
                    <a:pt x="19" y="94"/>
                  </a:lnTo>
                  <a:lnTo>
                    <a:pt x="23" y="86"/>
                  </a:lnTo>
                  <a:lnTo>
                    <a:pt x="23" y="16"/>
                  </a:lnTo>
                  <a:lnTo>
                    <a:pt x="19" y="12"/>
                  </a:lnTo>
                  <a:lnTo>
                    <a:pt x="15" y="8"/>
                  </a:lnTo>
                  <a:lnTo>
                    <a:pt x="11" y="8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41" name="Freeform 17"/>
            <p:cNvSpPr>
              <a:spLocks noEditPoints="1"/>
            </p:cNvSpPr>
            <p:nvPr/>
          </p:nvSpPr>
          <p:spPr bwMode="auto">
            <a:xfrm>
              <a:off x="3471" y="3403"/>
              <a:ext cx="83" cy="106"/>
            </a:xfrm>
            <a:custGeom>
              <a:avLst/>
              <a:gdLst>
                <a:gd name="T0" fmla="*/ 32 w 83"/>
                <a:gd name="T1" fmla="*/ 55 h 106"/>
                <a:gd name="T2" fmla="*/ 32 w 83"/>
                <a:gd name="T3" fmla="*/ 86 h 106"/>
                <a:gd name="T4" fmla="*/ 32 w 83"/>
                <a:gd name="T5" fmla="*/ 98 h 106"/>
                <a:gd name="T6" fmla="*/ 32 w 83"/>
                <a:gd name="T7" fmla="*/ 102 h 106"/>
                <a:gd name="T8" fmla="*/ 36 w 83"/>
                <a:gd name="T9" fmla="*/ 102 h 106"/>
                <a:gd name="T10" fmla="*/ 40 w 83"/>
                <a:gd name="T11" fmla="*/ 106 h 106"/>
                <a:gd name="T12" fmla="*/ 43 w 83"/>
                <a:gd name="T13" fmla="*/ 106 h 106"/>
                <a:gd name="T14" fmla="*/ 43 w 83"/>
                <a:gd name="T15" fmla="*/ 106 h 106"/>
                <a:gd name="T16" fmla="*/ 0 w 83"/>
                <a:gd name="T17" fmla="*/ 106 h 106"/>
                <a:gd name="T18" fmla="*/ 0 w 83"/>
                <a:gd name="T19" fmla="*/ 106 h 106"/>
                <a:gd name="T20" fmla="*/ 4 w 83"/>
                <a:gd name="T21" fmla="*/ 106 h 106"/>
                <a:gd name="T22" fmla="*/ 12 w 83"/>
                <a:gd name="T23" fmla="*/ 102 h 106"/>
                <a:gd name="T24" fmla="*/ 12 w 83"/>
                <a:gd name="T25" fmla="*/ 98 h 106"/>
                <a:gd name="T26" fmla="*/ 16 w 83"/>
                <a:gd name="T27" fmla="*/ 94 h 106"/>
                <a:gd name="T28" fmla="*/ 16 w 83"/>
                <a:gd name="T29" fmla="*/ 86 h 106"/>
                <a:gd name="T30" fmla="*/ 16 w 83"/>
                <a:gd name="T31" fmla="*/ 20 h 106"/>
                <a:gd name="T32" fmla="*/ 16 w 83"/>
                <a:gd name="T33" fmla="*/ 12 h 106"/>
                <a:gd name="T34" fmla="*/ 12 w 83"/>
                <a:gd name="T35" fmla="*/ 8 h 106"/>
                <a:gd name="T36" fmla="*/ 8 w 83"/>
                <a:gd name="T37" fmla="*/ 4 h 106"/>
                <a:gd name="T38" fmla="*/ 4 w 83"/>
                <a:gd name="T39" fmla="*/ 4 h 106"/>
                <a:gd name="T40" fmla="*/ 0 w 83"/>
                <a:gd name="T41" fmla="*/ 4 h 106"/>
                <a:gd name="T42" fmla="*/ 0 w 83"/>
                <a:gd name="T43" fmla="*/ 0 h 106"/>
                <a:gd name="T44" fmla="*/ 40 w 83"/>
                <a:gd name="T45" fmla="*/ 0 h 106"/>
                <a:gd name="T46" fmla="*/ 51 w 83"/>
                <a:gd name="T47" fmla="*/ 4 h 106"/>
                <a:gd name="T48" fmla="*/ 63 w 83"/>
                <a:gd name="T49" fmla="*/ 4 h 106"/>
                <a:gd name="T50" fmla="*/ 71 w 83"/>
                <a:gd name="T51" fmla="*/ 8 h 106"/>
                <a:gd name="T52" fmla="*/ 75 w 83"/>
                <a:gd name="T53" fmla="*/ 16 h 106"/>
                <a:gd name="T54" fmla="*/ 79 w 83"/>
                <a:gd name="T55" fmla="*/ 20 h 106"/>
                <a:gd name="T56" fmla="*/ 83 w 83"/>
                <a:gd name="T57" fmla="*/ 32 h 106"/>
                <a:gd name="T58" fmla="*/ 79 w 83"/>
                <a:gd name="T59" fmla="*/ 43 h 106"/>
                <a:gd name="T60" fmla="*/ 71 w 83"/>
                <a:gd name="T61" fmla="*/ 51 h 106"/>
                <a:gd name="T62" fmla="*/ 63 w 83"/>
                <a:gd name="T63" fmla="*/ 55 h 106"/>
                <a:gd name="T64" fmla="*/ 47 w 83"/>
                <a:gd name="T65" fmla="*/ 59 h 106"/>
                <a:gd name="T66" fmla="*/ 43 w 83"/>
                <a:gd name="T67" fmla="*/ 59 h 106"/>
                <a:gd name="T68" fmla="*/ 40 w 83"/>
                <a:gd name="T69" fmla="*/ 59 h 106"/>
                <a:gd name="T70" fmla="*/ 36 w 83"/>
                <a:gd name="T71" fmla="*/ 59 h 106"/>
                <a:gd name="T72" fmla="*/ 32 w 83"/>
                <a:gd name="T73" fmla="*/ 55 h 106"/>
                <a:gd name="T74" fmla="*/ 32 w 83"/>
                <a:gd name="T75" fmla="*/ 51 h 106"/>
                <a:gd name="T76" fmla="*/ 36 w 83"/>
                <a:gd name="T77" fmla="*/ 51 h 106"/>
                <a:gd name="T78" fmla="*/ 36 w 83"/>
                <a:gd name="T79" fmla="*/ 55 h 106"/>
                <a:gd name="T80" fmla="*/ 40 w 83"/>
                <a:gd name="T81" fmla="*/ 55 h 106"/>
                <a:gd name="T82" fmla="*/ 43 w 83"/>
                <a:gd name="T83" fmla="*/ 55 h 106"/>
                <a:gd name="T84" fmla="*/ 51 w 83"/>
                <a:gd name="T85" fmla="*/ 51 h 106"/>
                <a:gd name="T86" fmla="*/ 55 w 83"/>
                <a:gd name="T87" fmla="*/ 47 h 106"/>
                <a:gd name="T88" fmla="*/ 63 w 83"/>
                <a:gd name="T89" fmla="*/ 39 h 106"/>
                <a:gd name="T90" fmla="*/ 63 w 83"/>
                <a:gd name="T91" fmla="*/ 32 h 106"/>
                <a:gd name="T92" fmla="*/ 63 w 83"/>
                <a:gd name="T93" fmla="*/ 24 h 106"/>
                <a:gd name="T94" fmla="*/ 59 w 83"/>
                <a:gd name="T95" fmla="*/ 20 h 106"/>
                <a:gd name="T96" fmla="*/ 55 w 83"/>
                <a:gd name="T97" fmla="*/ 12 h 106"/>
                <a:gd name="T98" fmla="*/ 51 w 83"/>
                <a:gd name="T99" fmla="*/ 8 h 106"/>
                <a:gd name="T100" fmla="*/ 47 w 83"/>
                <a:gd name="T101" fmla="*/ 8 h 106"/>
                <a:gd name="T102" fmla="*/ 40 w 83"/>
                <a:gd name="T103" fmla="*/ 8 h 106"/>
                <a:gd name="T104" fmla="*/ 36 w 83"/>
                <a:gd name="T105" fmla="*/ 8 h 106"/>
                <a:gd name="T106" fmla="*/ 32 w 83"/>
                <a:gd name="T107" fmla="*/ 8 h 106"/>
                <a:gd name="T108" fmla="*/ 32 w 83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3"/>
                <a:gd name="T166" fmla="*/ 0 h 106"/>
                <a:gd name="T167" fmla="*/ 83 w 83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3" h="106">
                  <a:moveTo>
                    <a:pt x="32" y="55"/>
                  </a:moveTo>
                  <a:lnTo>
                    <a:pt x="32" y="86"/>
                  </a:lnTo>
                  <a:lnTo>
                    <a:pt x="32" y="98"/>
                  </a:lnTo>
                  <a:lnTo>
                    <a:pt x="32" y="102"/>
                  </a:lnTo>
                  <a:lnTo>
                    <a:pt x="36" y="102"/>
                  </a:lnTo>
                  <a:lnTo>
                    <a:pt x="40" y="106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4" y="106"/>
                  </a:lnTo>
                  <a:lnTo>
                    <a:pt x="12" y="102"/>
                  </a:lnTo>
                  <a:lnTo>
                    <a:pt x="12" y="98"/>
                  </a:lnTo>
                  <a:lnTo>
                    <a:pt x="16" y="94"/>
                  </a:lnTo>
                  <a:lnTo>
                    <a:pt x="16" y="86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3" y="4"/>
                  </a:lnTo>
                  <a:lnTo>
                    <a:pt x="71" y="8"/>
                  </a:lnTo>
                  <a:lnTo>
                    <a:pt x="75" y="16"/>
                  </a:lnTo>
                  <a:lnTo>
                    <a:pt x="79" y="20"/>
                  </a:lnTo>
                  <a:lnTo>
                    <a:pt x="83" y="32"/>
                  </a:lnTo>
                  <a:lnTo>
                    <a:pt x="79" y="43"/>
                  </a:lnTo>
                  <a:lnTo>
                    <a:pt x="71" y="51"/>
                  </a:lnTo>
                  <a:lnTo>
                    <a:pt x="63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32" y="55"/>
                  </a:lnTo>
                  <a:close/>
                  <a:moveTo>
                    <a:pt x="32" y="51"/>
                  </a:moveTo>
                  <a:lnTo>
                    <a:pt x="36" y="51"/>
                  </a:lnTo>
                  <a:lnTo>
                    <a:pt x="36" y="55"/>
                  </a:lnTo>
                  <a:lnTo>
                    <a:pt x="40" y="55"/>
                  </a:lnTo>
                  <a:lnTo>
                    <a:pt x="43" y="55"/>
                  </a:lnTo>
                  <a:lnTo>
                    <a:pt x="51" y="51"/>
                  </a:lnTo>
                  <a:lnTo>
                    <a:pt x="55" y="47"/>
                  </a:lnTo>
                  <a:lnTo>
                    <a:pt x="63" y="39"/>
                  </a:lnTo>
                  <a:lnTo>
                    <a:pt x="63" y="32"/>
                  </a:lnTo>
                  <a:lnTo>
                    <a:pt x="63" y="24"/>
                  </a:lnTo>
                  <a:lnTo>
                    <a:pt x="59" y="20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42" name="Freeform 18"/>
            <p:cNvSpPr>
              <a:spLocks/>
            </p:cNvSpPr>
            <p:nvPr/>
          </p:nvSpPr>
          <p:spPr bwMode="auto">
            <a:xfrm>
              <a:off x="3762" y="3403"/>
              <a:ext cx="106" cy="106"/>
            </a:xfrm>
            <a:custGeom>
              <a:avLst/>
              <a:gdLst>
                <a:gd name="T0" fmla="*/ 106 w 106"/>
                <a:gd name="T1" fmla="*/ 0 h 106"/>
                <a:gd name="T2" fmla="*/ 106 w 106"/>
                <a:gd name="T3" fmla="*/ 4 h 106"/>
                <a:gd name="T4" fmla="*/ 102 w 106"/>
                <a:gd name="T5" fmla="*/ 4 h 106"/>
                <a:gd name="T6" fmla="*/ 98 w 106"/>
                <a:gd name="T7" fmla="*/ 8 h 106"/>
                <a:gd name="T8" fmla="*/ 94 w 106"/>
                <a:gd name="T9" fmla="*/ 12 h 106"/>
                <a:gd name="T10" fmla="*/ 94 w 106"/>
                <a:gd name="T11" fmla="*/ 20 h 106"/>
                <a:gd name="T12" fmla="*/ 58 w 106"/>
                <a:gd name="T13" fmla="*/ 106 h 106"/>
                <a:gd name="T14" fmla="*/ 55 w 106"/>
                <a:gd name="T15" fmla="*/ 106 h 106"/>
                <a:gd name="T16" fmla="*/ 15 w 106"/>
                <a:gd name="T17" fmla="*/ 20 h 106"/>
                <a:gd name="T18" fmla="*/ 11 w 106"/>
                <a:gd name="T19" fmla="*/ 12 h 106"/>
                <a:gd name="T20" fmla="*/ 11 w 106"/>
                <a:gd name="T21" fmla="*/ 8 h 106"/>
                <a:gd name="T22" fmla="*/ 7 w 106"/>
                <a:gd name="T23" fmla="*/ 8 h 106"/>
                <a:gd name="T24" fmla="*/ 4 w 106"/>
                <a:gd name="T25" fmla="*/ 4 h 106"/>
                <a:gd name="T26" fmla="*/ 4 w 106"/>
                <a:gd name="T27" fmla="*/ 4 h 106"/>
                <a:gd name="T28" fmla="*/ 0 w 106"/>
                <a:gd name="T29" fmla="*/ 4 h 106"/>
                <a:gd name="T30" fmla="*/ 0 w 106"/>
                <a:gd name="T31" fmla="*/ 0 h 106"/>
                <a:gd name="T32" fmla="*/ 39 w 106"/>
                <a:gd name="T33" fmla="*/ 0 h 106"/>
                <a:gd name="T34" fmla="*/ 39 w 106"/>
                <a:gd name="T35" fmla="*/ 4 h 106"/>
                <a:gd name="T36" fmla="*/ 35 w 106"/>
                <a:gd name="T37" fmla="*/ 4 h 106"/>
                <a:gd name="T38" fmla="*/ 31 w 106"/>
                <a:gd name="T39" fmla="*/ 4 h 106"/>
                <a:gd name="T40" fmla="*/ 31 w 106"/>
                <a:gd name="T41" fmla="*/ 8 h 106"/>
                <a:gd name="T42" fmla="*/ 27 w 106"/>
                <a:gd name="T43" fmla="*/ 12 h 106"/>
                <a:gd name="T44" fmla="*/ 31 w 106"/>
                <a:gd name="T45" fmla="*/ 16 h 106"/>
                <a:gd name="T46" fmla="*/ 31 w 106"/>
                <a:gd name="T47" fmla="*/ 24 h 106"/>
                <a:gd name="T48" fmla="*/ 58 w 106"/>
                <a:gd name="T49" fmla="*/ 83 h 106"/>
                <a:gd name="T50" fmla="*/ 82 w 106"/>
                <a:gd name="T51" fmla="*/ 24 h 106"/>
                <a:gd name="T52" fmla="*/ 86 w 106"/>
                <a:gd name="T53" fmla="*/ 16 h 106"/>
                <a:gd name="T54" fmla="*/ 86 w 106"/>
                <a:gd name="T55" fmla="*/ 12 h 106"/>
                <a:gd name="T56" fmla="*/ 86 w 106"/>
                <a:gd name="T57" fmla="*/ 8 h 106"/>
                <a:gd name="T58" fmla="*/ 86 w 106"/>
                <a:gd name="T59" fmla="*/ 8 h 106"/>
                <a:gd name="T60" fmla="*/ 82 w 106"/>
                <a:gd name="T61" fmla="*/ 4 h 106"/>
                <a:gd name="T62" fmla="*/ 78 w 106"/>
                <a:gd name="T63" fmla="*/ 4 h 106"/>
                <a:gd name="T64" fmla="*/ 78 w 106"/>
                <a:gd name="T65" fmla="*/ 4 h 106"/>
                <a:gd name="T66" fmla="*/ 74 w 106"/>
                <a:gd name="T67" fmla="*/ 4 h 106"/>
                <a:gd name="T68" fmla="*/ 74 w 106"/>
                <a:gd name="T69" fmla="*/ 0 h 106"/>
                <a:gd name="T70" fmla="*/ 106 w 106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6"/>
                <a:gd name="T109" fmla="*/ 0 h 106"/>
                <a:gd name="T110" fmla="*/ 106 w 106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6" h="106">
                  <a:moveTo>
                    <a:pt x="106" y="0"/>
                  </a:moveTo>
                  <a:lnTo>
                    <a:pt x="106" y="4"/>
                  </a:lnTo>
                  <a:lnTo>
                    <a:pt x="102" y="4"/>
                  </a:lnTo>
                  <a:lnTo>
                    <a:pt x="98" y="8"/>
                  </a:lnTo>
                  <a:lnTo>
                    <a:pt x="94" y="12"/>
                  </a:lnTo>
                  <a:lnTo>
                    <a:pt x="94" y="20"/>
                  </a:lnTo>
                  <a:lnTo>
                    <a:pt x="58" y="106"/>
                  </a:lnTo>
                  <a:lnTo>
                    <a:pt x="55" y="106"/>
                  </a:lnTo>
                  <a:lnTo>
                    <a:pt x="15" y="20"/>
                  </a:lnTo>
                  <a:lnTo>
                    <a:pt x="11" y="12"/>
                  </a:lnTo>
                  <a:lnTo>
                    <a:pt x="11" y="8"/>
                  </a:lnTo>
                  <a:lnTo>
                    <a:pt x="7" y="8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9" y="0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1" y="4"/>
                  </a:lnTo>
                  <a:lnTo>
                    <a:pt x="31" y="8"/>
                  </a:lnTo>
                  <a:lnTo>
                    <a:pt x="27" y="12"/>
                  </a:lnTo>
                  <a:lnTo>
                    <a:pt x="31" y="16"/>
                  </a:lnTo>
                  <a:lnTo>
                    <a:pt x="31" y="24"/>
                  </a:lnTo>
                  <a:lnTo>
                    <a:pt x="58" y="83"/>
                  </a:lnTo>
                  <a:lnTo>
                    <a:pt x="82" y="24"/>
                  </a:lnTo>
                  <a:lnTo>
                    <a:pt x="86" y="16"/>
                  </a:lnTo>
                  <a:lnTo>
                    <a:pt x="86" y="12"/>
                  </a:lnTo>
                  <a:lnTo>
                    <a:pt x="86" y="8"/>
                  </a:lnTo>
                  <a:lnTo>
                    <a:pt x="82" y="4"/>
                  </a:lnTo>
                  <a:lnTo>
                    <a:pt x="78" y="4"/>
                  </a:lnTo>
                  <a:lnTo>
                    <a:pt x="74" y="4"/>
                  </a:lnTo>
                  <a:lnTo>
                    <a:pt x="74" y="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43" name="Freeform 19"/>
            <p:cNvSpPr>
              <a:spLocks noEditPoints="1"/>
            </p:cNvSpPr>
            <p:nvPr/>
          </p:nvSpPr>
          <p:spPr bwMode="auto">
            <a:xfrm>
              <a:off x="3871" y="3403"/>
              <a:ext cx="83" cy="106"/>
            </a:xfrm>
            <a:custGeom>
              <a:avLst/>
              <a:gdLst>
                <a:gd name="T0" fmla="*/ 32 w 83"/>
                <a:gd name="T1" fmla="*/ 55 h 106"/>
                <a:gd name="T2" fmla="*/ 32 w 83"/>
                <a:gd name="T3" fmla="*/ 86 h 106"/>
                <a:gd name="T4" fmla="*/ 32 w 83"/>
                <a:gd name="T5" fmla="*/ 98 h 106"/>
                <a:gd name="T6" fmla="*/ 32 w 83"/>
                <a:gd name="T7" fmla="*/ 102 h 106"/>
                <a:gd name="T8" fmla="*/ 36 w 83"/>
                <a:gd name="T9" fmla="*/ 102 h 106"/>
                <a:gd name="T10" fmla="*/ 44 w 83"/>
                <a:gd name="T11" fmla="*/ 106 h 106"/>
                <a:gd name="T12" fmla="*/ 48 w 83"/>
                <a:gd name="T13" fmla="*/ 106 h 106"/>
                <a:gd name="T14" fmla="*/ 48 w 83"/>
                <a:gd name="T15" fmla="*/ 106 h 106"/>
                <a:gd name="T16" fmla="*/ 0 w 83"/>
                <a:gd name="T17" fmla="*/ 106 h 106"/>
                <a:gd name="T18" fmla="*/ 0 w 83"/>
                <a:gd name="T19" fmla="*/ 106 h 106"/>
                <a:gd name="T20" fmla="*/ 4 w 83"/>
                <a:gd name="T21" fmla="*/ 106 h 106"/>
                <a:gd name="T22" fmla="*/ 12 w 83"/>
                <a:gd name="T23" fmla="*/ 102 h 106"/>
                <a:gd name="T24" fmla="*/ 16 w 83"/>
                <a:gd name="T25" fmla="*/ 98 h 106"/>
                <a:gd name="T26" fmla="*/ 16 w 83"/>
                <a:gd name="T27" fmla="*/ 94 h 106"/>
                <a:gd name="T28" fmla="*/ 16 w 83"/>
                <a:gd name="T29" fmla="*/ 86 h 106"/>
                <a:gd name="T30" fmla="*/ 16 w 83"/>
                <a:gd name="T31" fmla="*/ 20 h 106"/>
                <a:gd name="T32" fmla="*/ 16 w 83"/>
                <a:gd name="T33" fmla="*/ 12 h 106"/>
                <a:gd name="T34" fmla="*/ 16 w 83"/>
                <a:gd name="T35" fmla="*/ 8 h 106"/>
                <a:gd name="T36" fmla="*/ 12 w 83"/>
                <a:gd name="T37" fmla="*/ 4 h 106"/>
                <a:gd name="T38" fmla="*/ 4 w 83"/>
                <a:gd name="T39" fmla="*/ 4 h 106"/>
                <a:gd name="T40" fmla="*/ 0 w 83"/>
                <a:gd name="T41" fmla="*/ 4 h 106"/>
                <a:gd name="T42" fmla="*/ 0 w 83"/>
                <a:gd name="T43" fmla="*/ 0 h 106"/>
                <a:gd name="T44" fmla="*/ 40 w 83"/>
                <a:gd name="T45" fmla="*/ 0 h 106"/>
                <a:gd name="T46" fmla="*/ 51 w 83"/>
                <a:gd name="T47" fmla="*/ 4 h 106"/>
                <a:gd name="T48" fmla="*/ 63 w 83"/>
                <a:gd name="T49" fmla="*/ 4 h 106"/>
                <a:gd name="T50" fmla="*/ 71 w 83"/>
                <a:gd name="T51" fmla="*/ 8 h 106"/>
                <a:gd name="T52" fmla="*/ 75 w 83"/>
                <a:gd name="T53" fmla="*/ 16 h 106"/>
                <a:gd name="T54" fmla="*/ 79 w 83"/>
                <a:gd name="T55" fmla="*/ 20 h 106"/>
                <a:gd name="T56" fmla="*/ 83 w 83"/>
                <a:gd name="T57" fmla="*/ 32 h 106"/>
                <a:gd name="T58" fmla="*/ 79 w 83"/>
                <a:gd name="T59" fmla="*/ 43 h 106"/>
                <a:gd name="T60" fmla="*/ 75 w 83"/>
                <a:gd name="T61" fmla="*/ 51 h 106"/>
                <a:gd name="T62" fmla="*/ 63 w 83"/>
                <a:gd name="T63" fmla="*/ 55 h 106"/>
                <a:gd name="T64" fmla="*/ 48 w 83"/>
                <a:gd name="T65" fmla="*/ 59 h 106"/>
                <a:gd name="T66" fmla="*/ 44 w 83"/>
                <a:gd name="T67" fmla="*/ 59 h 106"/>
                <a:gd name="T68" fmla="*/ 40 w 83"/>
                <a:gd name="T69" fmla="*/ 59 h 106"/>
                <a:gd name="T70" fmla="*/ 36 w 83"/>
                <a:gd name="T71" fmla="*/ 59 h 106"/>
                <a:gd name="T72" fmla="*/ 32 w 83"/>
                <a:gd name="T73" fmla="*/ 55 h 106"/>
                <a:gd name="T74" fmla="*/ 32 w 83"/>
                <a:gd name="T75" fmla="*/ 51 h 106"/>
                <a:gd name="T76" fmla="*/ 36 w 83"/>
                <a:gd name="T77" fmla="*/ 51 h 106"/>
                <a:gd name="T78" fmla="*/ 40 w 83"/>
                <a:gd name="T79" fmla="*/ 55 h 106"/>
                <a:gd name="T80" fmla="*/ 40 w 83"/>
                <a:gd name="T81" fmla="*/ 55 h 106"/>
                <a:gd name="T82" fmla="*/ 44 w 83"/>
                <a:gd name="T83" fmla="*/ 55 h 106"/>
                <a:gd name="T84" fmla="*/ 51 w 83"/>
                <a:gd name="T85" fmla="*/ 51 h 106"/>
                <a:gd name="T86" fmla="*/ 59 w 83"/>
                <a:gd name="T87" fmla="*/ 47 h 106"/>
                <a:gd name="T88" fmla="*/ 63 w 83"/>
                <a:gd name="T89" fmla="*/ 39 h 106"/>
                <a:gd name="T90" fmla="*/ 63 w 83"/>
                <a:gd name="T91" fmla="*/ 32 h 106"/>
                <a:gd name="T92" fmla="*/ 63 w 83"/>
                <a:gd name="T93" fmla="*/ 24 h 106"/>
                <a:gd name="T94" fmla="*/ 59 w 83"/>
                <a:gd name="T95" fmla="*/ 20 h 106"/>
                <a:gd name="T96" fmla="*/ 59 w 83"/>
                <a:gd name="T97" fmla="*/ 12 h 106"/>
                <a:gd name="T98" fmla="*/ 51 w 83"/>
                <a:gd name="T99" fmla="*/ 8 h 106"/>
                <a:gd name="T100" fmla="*/ 48 w 83"/>
                <a:gd name="T101" fmla="*/ 8 h 106"/>
                <a:gd name="T102" fmla="*/ 40 w 83"/>
                <a:gd name="T103" fmla="*/ 8 h 106"/>
                <a:gd name="T104" fmla="*/ 36 w 83"/>
                <a:gd name="T105" fmla="*/ 8 h 106"/>
                <a:gd name="T106" fmla="*/ 32 w 83"/>
                <a:gd name="T107" fmla="*/ 8 h 106"/>
                <a:gd name="T108" fmla="*/ 32 w 83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3"/>
                <a:gd name="T166" fmla="*/ 0 h 106"/>
                <a:gd name="T167" fmla="*/ 83 w 83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3" h="106">
                  <a:moveTo>
                    <a:pt x="32" y="55"/>
                  </a:moveTo>
                  <a:lnTo>
                    <a:pt x="32" y="86"/>
                  </a:lnTo>
                  <a:lnTo>
                    <a:pt x="32" y="98"/>
                  </a:lnTo>
                  <a:lnTo>
                    <a:pt x="32" y="102"/>
                  </a:lnTo>
                  <a:lnTo>
                    <a:pt x="36" y="102"/>
                  </a:lnTo>
                  <a:lnTo>
                    <a:pt x="44" y="106"/>
                  </a:lnTo>
                  <a:lnTo>
                    <a:pt x="48" y="106"/>
                  </a:lnTo>
                  <a:lnTo>
                    <a:pt x="0" y="106"/>
                  </a:lnTo>
                  <a:lnTo>
                    <a:pt x="4" y="106"/>
                  </a:lnTo>
                  <a:lnTo>
                    <a:pt x="12" y="102"/>
                  </a:lnTo>
                  <a:lnTo>
                    <a:pt x="16" y="98"/>
                  </a:lnTo>
                  <a:lnTo>
                    <a:pt x="16" y="94"/>
                  </a:lnTo>
                  <a:lnTo>
                    <a:pt x="16" y="86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3" y="4"/>
                  </a:lnTo>
                  <a:lnTo>
                    <a:pt x="71" y="8"/>
                  </a:lnTo>
                  <a:lnTo>
                    <a:pt x="75" y="16"/>
                  </a:lnTo>
                  <a:lnTo>
                    <a:pt x="79" y="20"/>
                  </a:lnTo>
                  <a:lnTo>
                    <a:pt x="83" y="32"/>
                  </a:lnTo>
                  <a:lnTo>
                    <a:pt x="79" y="43"/>
                  </a:lnTo>
                  <a:lnTo>
                    <a:pt x="75" y="51"/>
                  </a:lnTo>
                  <a:lnTo>
                    <a:pt x="63" y="55"/>
                  </a:lnTo>
                  <a:lnTo>
                    <a:pt x="48" y="59"/>
                  </a:lnTo>
                  <a:lnTo>
                    <a:pt x="44" y="59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32" y="55"/>
                  </a:lnTo>
                  <a:close/>
                  <a:moveTo>
                    <a:pt x="32" y="51"/>
                  </a:moveTo>
                  <a:lnTo>
                    <a:pt x="36" y="51"/>
                  </a:lnTo>
                  <a:lnTo>
                    <a:pt x="40" y="55"/>
                  </a:lnTo>
                  <a:lnTo>
                    <a:pt x="44" y="55"/>
                  </a:lnTo>
                  <a:lnTo>
                    <a:pt x="51" y="51"/>
                  </a:lnTo>
                  <a:lnTo>
                    <a:pt x="59" y="47"/>
                  </a:lnTo>
                  <a:lnTo>
                    <a:pt x="63" y="39"/>
                  </a:lnTo>
                  <a:lnTo>
                    <a:pt x="63" y="32"/>
                  </a:lnTo>
                  <a:lnTo>
                    <a:pt x="63" y="24"/>
                  </a:lnTo>
                  <a:lnTo>
                    <a:pt x="59" y="20"/>
                  </a:lnTo>
                  <a:lnTo>
                    <a:pt x="59" y="12"/>
                  </a:lnTo>
                  <a:lnTo>
                    <a:pt x="51" y="8"/>
                  </a:lnTo>
                  <a:lnTo>
                    <a:pt x="48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44" name="Freeform 20"/>
            <p:cNvSpPr>
              <a:spLocks/>
            </p:cNvSpPr>
            <p:nvPr/>
          </p:nvSpPr>
          <p:spPr bwMode="auto">
            <a:xfrm>
              <a:off x="4711" y="3403"/>
              <a:ext cx="110" cy="106"/>
            </a:xfrm>
            <a:custGeom>
              <a:avLst/>
              <a:gdLst>
                <a:gd name="T0" fmla="*/ 110 w 110"/>
                <a:gd name="T1" fmla="*/ 0 h 106"/>
                <a:gd name="T2" fmla="*/ 110 w 110"/>
                <a:gd name="T3" fmla="*/ 4 h 106"/>
                <a:gd name="T4" fmla="*/ 106 w 110"/>
                <a:gd name="T5" fmla="*/ 4 h 106"/>
                <a:gd name="T6" fmla="*/ 102 w 110"/>
                <a:gd name="T7" fmla="*/ 8 h 106"/>
                <a:gd name="T8" fmla="*/ 98 w 110"/>
                <a:gd name="T9" fmla="*/ 12 h 106"/>
                <a:gd name="T10" fmla="*/ 94 w 110"/>
                <a:gd name="T11" fmla="*/ 20 h 106"/>
                <a:gd name="T12" fmla="*/ 63 w 110"/>
                <a:gd name="T13" fmla="*/ 106 h 106"/>
                <a:gd name="T14" fmla="*/ 59 w 110"/>
                <a:gd name="T15" fmla="*/ 106 h 106"/>
                <a:gd name="T16" fmla="*/ 20 w 110"/>
                <a:gd name="T17" fmla="*/ 20 h 106"/>
                <a:gd name="T18" fmla="*/ 16 w 110"/>
                <a:gd name="T19" fmla="*/ 12 h 106"/>
                <a:gd name="T20" fmla="*/ 16 w 110"/>
                <a:gd name="T21" fmla="*/ 8 h 106"/>
                <a:gd name="T22" fmla="*/ 12 w 110"/>
                <a:gd name="T23" fmla="*/ 8 h 106"/>
                <a:gd name="T24" fmla="*/ 8 w 110"/>
                <a:gd name="T25" fmla="*/ 4 h 106"/>
                <a:gd name="T26" fmla="*/ 4 w 110"/>
                <a:gd name="T27" fmla="*/ 4 h 106"/>
                <a:gd name="T28" fmla="*/ 0 w 110"/>
                <a:gd name="T29" fmla="*/ 4 h 106"/>
                <a:gd name="T30" fmla="*/ 0 w 110"/>
                <a:gd name="T31" fmla="*/ 0 h 106"/>
                <a:gd name="T32" fmla="*/ 43 w 110"/>
                <a:gd name="T33" fmla="*/ 0 h 106"/>
                <a:gd name="T34" fmla="*/ 43 w 110"/>
                <a:gd name="T35" fmla="*/ 4 h 106"/>
                <a:gd name="T36" fmla="*/ 39 w 110"/>
                <a:gd name="T37" fmla="*/ 4 h 106"/>
                <a:gd name="T38" fmla="*/ 35 w 110"/>
                <a:gd name="T39" fmla="*/ 4 h 106"/>
                <a:gd name="T40" fmla="*/ 31 w 110"/>
                <a:gd name="T41" fmla="*/ 8 h 106"/>
                <a:gd name="T42" fmla="*/ 31 w 110"/>
                <a:gd name="T43" fmla="*/ 12 h 106"/>
                <a:gd name="T44" fmla="*/ 35 w 110"/>
                <a:gd name="T45" fmla="*/ 16 h 106"/>
                <a:gd name="T46" fmla="*/ 35 w 110"/>
                <a:gd name="T47" fmla="*/ 24 h 106"/>
                <a:gd name="T48" fmla="*/ 63 w 110"/>
                <a:gd name="T49" fmla="*/ 83 h 106"/>
                <a:gd name="T50" fmla="*/ 86 w 110"/>
                <a:gd name="T51" fmla="*/ 24 h 106"/>
                <a:gd name="T52" fmla="*/ 90 w 110"/>
                <a:gd name="T53" fmla="*/ 16 h 106"/>
                <a:gd name="T54" fmla="*/ 90 w 110"/>
                <a:gd name="T55" fmla="*/ 12 h 106"/>
                <a:gd name="T56" fmla="*/ 90 w 110"/>
                <a:gd name="T57" fmla="*/ 8 h 106"/>
                <a:gd name="T58" fmla="*/ 90 w 110"/>
                <a:gd name="T59" fmla="*/ 8 h 106"/>
                <a:gd name="T60" fmla="*/ 86 w 110"/>
                <a:gd name="T61" fmla="*/ 4 h 106"/>
                <a:gd name="T62" fmla="*/ 82 w 110"/>
                <a:gd name="T63" fmla="*/ 4 h 106"/>
                <a:gd name="T64" fmla="*/ 78 w 110"/>
                <a:gd name="T65" fmla="*/ 4 h 106"/>
                <a:gd name="T66" fmla="*/ 78 w 110"/>
                <a:gd name="T67" fmla="*/ 4 h 106"/>
                <a:gd name="T68" fmla="*/ 78 w 110"/>
                <a:gd name="T69" fmla="*/ 0 h 106"/>
                <a:gd name="T70" fmla="*/ 110 w 110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0"/>
                <a:gd name="T109" fmla="*/ 0 h 106"/>
                <a:gd name="T110" fmla="*/ 110 w 110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0" h="106">
                  <a:moveTo>
                    <a:pt x="110" y="0"/>
                  </a:moveTo>
                  <a:lnTo>
                    <a:pt x="110" y="4"/>
                  </a:lnTo>
                  <a:lnTo>
                    <a:pt x="106" y="4"/>
                  </a:lnTo>
                  <a:lnTo>
                    <a:pt x="102" y="8"/>
                  </a:lnTo>
                  <a:lnTo>
                    <a:pt x="98" y="12"/>
                  </a:lnTo>
                  <a:lnTo>
                    <a:pt x="94" y="20"/>
                  </a:lnTo>
                  <a:lnTo>
                    <a:pt x="63" y="106"/>
                  </a:lnTo>
                  <a:lnTo>
                    <a:pt x="59" y="106"/>
                  </a:lnTo>
                  <a:lnTo>
                    <a:pt x="20" y="20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5" y="16"/>
                  </a:lnTo>
                  <a:lnTo>
                    <a:pt x="35" y="24"/>
                  </a:lnTo>
                  <a:lnTo>
                    <a:pt x="63" y="83"/>
                  </a:lnTo>
                  <a:lnTo>
                    <a:pt x="86" y="24"/>
                  </a:lnTo>
                  <a:lnTo>
                    <a:pt x="90" y="16"/>
                  </a:lnTo>
                  <a:lnTo>
                    <a:pt x="90" y="12"/>
                  </a:lnTo>
                  <a:lnTo>
                    <a:pt x="90" y="8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8" y="4"/>
                  </a:lnTo>
                  <a:lnTo>
                    <a:pt x="78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45" name="Freeform 21"/>
            <p:cNvSpPr>
              <a:spLocks noEditPoints="1"/>
            </p:cNvSpPr>
            <p:nvPr/>
          </p:nvSpPr>
          <p:spPr bwMode="auto">
            <a:xfrm>
              <a:off x="4825" y="3403"/>
              <a:ext cx="82" cy="106"/>
            </a:xfrm>
            <a:custGeom>
              <a:avLst/>
              <a:gdLst>
                <a:gd name="T0" fmla="*/ 31 w 82"/>
                <a:gd name="T1" fmla="*/ 55 h 106"/>
                <a:gd name="T2" fmla="*/ 31 w 82"/>
                <a:gd name="T3" fmla="*/ 86 h 106"/>
                <a:gd name="T4" fmla="*/ 31 w 82"/>
                <a:gd name="T5" fmla="*/ 98 h 106"/>
                <a:gd name="T6" fmla="*/ 31 w 82"/>
                <a:gd name="T7" fmla="*/ 102 h 106"/>
                <a:gd name="T8" fmla="*/ 35 w 82"/>
                <a:gd name="T9" fmla="*/ 102 h 106"/>
                <a:gd name="T10" fmla="*/ 39 w 82"/>
                <a:gd name="T11" fmla="*/ 106 h 106"/>
                <a:gd name="T12" fmla="*/ 43 w 82"/>
                <a:gd name="T13" fmla="*/ 106 h 106"/>
                <a:gd name="T14" fmla="*/ 43 w 82"/>
                <a:gd name="T15" fmla="*/ 106 h 106"/>
                <a:gd name="T16" fmla="*/ 0 w 82"/>
                <a:gd name="T17" fmla="*/ 106 h 106"/>
                <a:gd name="T18" fmla="*/ 0 w 82"/>
                <a:gd name="T19" fmla="*/ 106 h 106"/>
                <a:gd name="T20" fmla="*/ 4 w 82"/>
                <a:gd name="T21" fmla="*/ 106 h 106"/>
                <a:gd name="T22" fmla="*/ 11 w 82"/>
                <a:gd name="T23" fmla="*/ 102 h 106"/>
                <a:gd name="T24" fmla="*/ 15 w 82"/>
                <a:gd name="T25" fmla="*/ 98 h 106"/>
                <a:gd name="T26" fmla="*/ 15 w 82"/>
                <a:gd name="T27" fmla="*/ 94 h 106"/>
                <a:gd name="T28" fmla="*/ 15 w 82"/>
                <a:gd name="T29" fmla="*/ 86 h 106"/>
                <a:gd name="T30" fmla="*/ 15 w 82"/>
                <a:gd name="T31" fmla="*/ 20 h 106"/>
                <a:gd name="T32" fmla="*/ 15 w 82"/>
                <a:gd name="T33" fmla="*/ 12 h 106"/>
                <a:gd name="T34" fmla="*/ 11 w 82"/>
                <a:gd name="T35" fmla="*/ 8 h 106"/>
                <a:gd name="T36" fmla="*/ 11 w 82"/>
                <a:gd name="T37" fmla="*/ 4 h 106"/>
                <a:gd name="T38" fmla="*/ 4 w 82"/>
                <a:gd name="T39" fmla="*/ 4 h 106"/>
                <a:gd name="T40" fmla="*/ 0 w 82"/>
                <a:gd name="T41" fmla="*/ 4 h 106"/>
                <a:gd name="T42" fmla="*/ 0 w 82"/>
                <a:gd name="T43" fmla="*/ 0 h 106"/>
                <a:gd name="T44" fmla="*/ 39 w 82"/>
                <a:gd name="T45" fmla="*/ 0 h 106"/>
                <a:gd name="T46" fmla="*/ 51 w 82"/>
                <a:gd name="T47" fmla="*/ 4 h 106"/>
                <a:gd name="T48" fmla="*/ 62 w 82"/>
                <a:gd name="T49" fmla="*/ 4 h 106"/>
                <a:gd name="T50" fmla="*/ 70 w 82"/>
                <a:gd name="T51" fmla="*/ 8 h 106"/>
                <a:gd name="T52" fmla="*/ 74 w 82"/>
                <a:gd name="T53" fmla="*/ 16 h 106"/>
                <a:gd name="T54" fmla="*/ 78 w 82"/>
                <a:gd name="T55" fmla="*/ 20 h 106"/>
                <a:gd name="T56" fmla="*/ 82 w 82"/>
                <a:gd name="T57" fmla="*/ 32 h 106"/>
                <a:gd name="T58" fmla="*/ 78 w 82"/>
                <a:gd name="T59" fmla="*/ 43 h 106"/>
                <a:gd name="T60" fmla="*/ 70 w 82"/>
                <a:gd name="T61" fmla="*/ 51 h 106"/>
                <a:gd name="T62" fmla="*/ 62 w 82"/>
                <a:gd name="T63" fmla="*/ 55 h 106"/>
                <a:gd name="T64" fmla="*/ 47 w 82"/>
                <a:gd name="T65" fmla="*/ 59 h 106"/>
                <a:gd name="T66" fmla="*/ 43 w 82"/>
                <a:gd name="T67" fmla="*/ 59 h 106"/>
                <a:gd name="T68" fmla="*/ 39 w 82"/>
                <a:gd name="T69" fmla="*/ 59 h 106"/>
                <a:gd name="T70" fmla="*/ 35 w 82"/>
                <a:gd name="T71" fmla="*/ 59 h 106"/>
                <a:gd name="T72" fmla="*/ 31 w 82"/>
                <a:gd name="T73" fmla="*/ 55 h 106"/>
                <a:gd name="T74" fmla="*/ 31 w 82"/>
                <a:gd name="T75" fmla="*/ 51 h 106"/>
                <a:gd name="T76" fmla="*/ 35 w 82"/>
                <a:gd name="T77" fmla="*/ 51 h 106"/>
                <a:gd name="T78" fmla="*/ 39 w 82"/>
                <a:gd name="T79" fmla="*/ 55 h 106"/>
                <a:gd name="T80" fmla="*/ 39 w 82"/>
                <a:gd name="T81" fmla="*/ 55 h 106"/>
                <a:gd name="T82" fmla="*/ 43 w 82"/>
                <a:gd name="T83" fmla="*/ 55 h 106"/>
                <a:gd name="T84" fmla="*/ 51 w 82"/>
                <a:gd name="T85" fmla="*/ 51 h 106"/>
                <a:gd name="T86" fmla="*/ 59 w 82"/>
                <a:gd name="T87" fmla="*/ 47 h 106"/>
                <a:gd name="T88" fmla="*/ 62 w 82"/>
                <a:gd name="T89" fmla="*/ 39 h 106"/>
                <a:gd name="T90" fmla="*/ 62 w 82"/>
                <a:gd name="T91" fmla="*/ 32 h 106"/>
                <a:gd name="T92" fmla="*/ 62 w 82"/>
                <a:gd name="T93" fmla="*/ 24 h 106"/>
                <a:gd name="T94" fmla="*/ 59 w 82"/>
                <a:gd name="T95" fmla="*/ 20 h 106"/>
                <a:gd name="T96" fmla="*/ 55 w 82"/>
                <a:gd name="T97" fmla="*/ 12 h 106"/>
                <a:gd name="T98" fmla="*/ 51 w 82"/>
                <a:gd name="T99" fmla="*/ 8 h 106"/>
                <a:gd name="T100" fmla="*/ 47 w 82"/>
                <a:gd name="T101" fmla="*/ 8 h 106"/>
                <a:gd name="T102" fmla="*/ 39 w 82"/>
                <a:gd name="T103" fmla="*/ 8 h 106"/>
                <a:gd name="T104" fmla="*/ 35 w 82"/>
                <a:gd name="T105" fmla="*/ 8 h 106"/>
                <a:gd name="T106" fmla="*/ 31 w 82"/>
                <a:gd name="T107" fmla="*/ 8 h 106"/>
                <a:gd name="T108" fmla="*/ 31 w 82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2"/>
                <a:gd name="T166" fmla="*/ 0 h 106"/>
                <a:gd name="T167" fmla="*/ 82 w 82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2" h="106">
                  <a:moveTo>
                    <a:pt x="31" y="55"/>
                  </a:moveTo>
                  <a:lnTo>
                    <a:pt x="31" y="86"/>
                  </a:lnTo>
                  <a:lnTo>
                    <a:pt x="31" y="98"/>
                  </a:lnTo>
                  <a:lnTo>
                    <a:pt x="31" y="102"/>
                  </a:lnTo>
                  <a:lnTo>
                    <a:pt x="35" y="102"/>
                  </a:lnTo>
                  <a:lnTo>
                    <a:pt x="39" y="106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4" y="106"/>
                  </a:lnTo>
                  <a:lnTo>
                    <a:pt x="11" y="102"/>
                  </a:lnTo>
                  <a:lnTo>
                    <a:pt x="15" y="98"/>
                  </a:lnTo>
                  <a:lnTo>
                    <a:pt x="15" y="94"/>
                  </a:lnTo>
                  <a:lnTo>
                    <a:pt x="15" y="86"/>
                  </a:lnTo>
                  <a:lnTo>
                    <a:pt x="15" y="20"/>
                  </a:lnTo>
                  <a:lnTo>
                    <a:pt x="15" y="12"/>
                  </a:lnTo>
                  <a:lnTo>
                    <a:pt x="11" y="8"/>
                  </a:lnTo>
                  <a:lnTo>
                    <a:pt x="11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9" y="0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0" y="8"/>
                  </a:lnTo>
                  <a:lnTo>
                    <a:pt x="74" y="16"/>
                  </a:lnTo>
                  <a:lnTo>
                    <a:pt x="78" y="20"/>
                  </a:lnTo>
                  <a:lnTo>
                    <a:pt x="82" y="32"/>
                  </a:lnTo>
                  <a:lnTo>
                    <a:pt x="78" y="43"/>
                  </a:lnTo>
                  <a:lnTo>
                    <a:pt x="70" y="51"/>
                  </a:lnTo>
                  <a:lnTo>
                    <a:pt x="62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39" y="59"/>
                  </a:lnTo>
                  <a:lnTo>
                    <a:pt x="35" y="59"/>
                  </a:lnTo>
                  <a:lnTo>
                    <a:pt x="31" y="55"/>
                  </a:lnTo>
                  <a:close/>
                  <a:moveTo>
                    <a:pt x="31" y="51"/>
                  </a:moveTo>
                  <a:lnTo>
                    <a:pt x="35" y="51"/>
                  </a:lnTo>
                  <a:lnTo>
                    <a:pt x="39" y="55"/>
                  </a:lnTo>
                  <a:lnTo>
                    <a:pt x="43" y="55"/>
                  </a:lnTo>
                  <a:lnTo>
                    <a:pt x="51" y="51"/>
                  </a:lnTo>
                  <a:lnTo>
                    <a:pt x="59" y="47"/>
                  </a:lnTo>
                  <a:lnTo>
                    <a:pt x="62" y="39"/>
                  </a:lnTo>
                  <a:lnTo>
                    <a:pt x="62" y="32"/>
                  </a:lnTo>
                  <a:lnTo>
                    <a:pt x="62" y="24"/>
                  </a:lnTo>
                  <a:lnTo>
                    <a:pt x="59" y="20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8"/>
                  </a:lnTo>
                  <a:lnTo>
                    <a:pt x="39" y="8"/>
                  </a:lnTo>
                  <a:lnTo>
                    <a:pt x="35" y="8"/>
                  </a:lnTo>
                  <a:lnTo>
                    <a:pt x="31" y="8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46" name="Line 22"/>
            <p:cNvSpPr>
              <a:spLocks noChangeShapeType="1"/>
            </p:cNvSpPr>
            <p:nvPr/>
          </p:nvSpPr>
          <p:spPr bwMode="auto">
            <a:xfrm flipH="1">
              <a:off x="1114" y="3168"/>
              <a:ext cx="368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47" name="Line 23"/>
            <p:cNvSpPr>
              <a:spLocks noChangeShapeType="1"/>
            </p:cNvSpPr>
            <p:nvPr/>
          </p:nvSpPr>
          <p:spPr bwMode="auto">
            <a:xfrm>
              <a:off x="1482" y="3168"/>
              <a:ext cx="369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48" name="Line 24"/>
            <p:cNvSpPr>
              <a:spLocks noChangeShapeType="1"/>
            </p:cNvSpPr>
            <p:nvPr/>
          </p:nvSpPr>
          <p:spPr bwMode="auto">
            <a:xfrm flipH="1">
              <a:off x="3095" y="3168"/>
              <a:ext cx="361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49" name="Line 25"/>
            <p:cNvSpPr>
              <a:spLocks noChangeShapeType="1"/>
            </p:cNvSpPr>
            <p:nvPr/>
          </p:nvSpPr>
          <p:spPr bwMode="auto">
            <a:xfrm>
              <a:off x="3463" y="3168"/>
              <a:ext cx="1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50" name="Line 26"/>
            <p:cNvSpPr>
              <a:spLocks noChangeShapeType="1"/>
            </p:cNvSpPr>
            <p:nvPr/>
          </p:nvSpPr>
          <p:spPr bwMode="auto">
            <a:xfrm>
              <a:off x="3456" y="3168"/>
              <a:ext cx="404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51" name="Line 27"/>
            <p:cNvSpPr>
              <a:spLocks noChangeShapeType="1"/>
            </p:cNvSpPr>
            <p:nvPr/>
          </p:nvSpPr>
          <p:spPr bwMode="auto">
            <a:xfrm>
              <a:off x="4813" y="3168"/>
              <a:ext cx="1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52" name="Line 28"/>
            <p:cNvSpPr>
              <a:spLocks noChangeShapeType="1"/>
            </p:cNvSpPr>
            <p:nvPr/>
          </p:nvSpPr>
          <p:spPr bwMode="auto">
            <a:xfrm>
              <a:off x="2832" y="2880"/>
              <a:ext cx="0" cy="192"/>
            </a:xfrm>
            <a:prstGeom prst="line">
              <a:avLst/>
            </a:prstGeom>
            <a:noFill/>
            <a:ln w="57150">
              <a:solidFill>
                <a:schemeClr val="accent2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CA"/>
            </a:p>
          </p:txBody>
        </p:sp>
      </p:grpSp>
      <p:grpSp>
        <p:nvGrpSpPr>
          <p:cNvPr id="3" name="Group 29"/>
          <p:cNvGrpSpPr>
            <a:grpSpLocks/>
          </p:cNvGrpSpPr>
          <p:nvPr/>
        </p:nvGrpSpPr>
        <p:grpSpPr bwMode="auto">
          <a:xfrm>
            <a:off x="5257800" y="3200400"/>
            <a:ext cx="3429000" cy="609600"/>
            <a:chOff x="3312" y="2016"/>
            <a:chExt cx="2160" cy="384"/>
          </a:xfrm>
        </p:grpSpPr>
        <p:grpSp>
          <p:nvGrpSpPr>
            <p:cNvPr id="43017" name="Group 30"/>
            <p:cNvGrpSpPr>
              <a:grpSpLocks/>
            </p:cNvGrpSpPr>
            <p:nvPr/>
          </p:nvGrpSpPr>
          <p:grpSpPr bwMode="auto">
            <a:xfrm>
              <a:off x="4032" y="2064"/>
              <a:ext cx="1317" cy="288"/>
              <a:chOff x="2163" y="3600"/>
              <a:chExt cx="1317" cy="288"/>
            </a:xfrm>
          </p:grpSpPr>
          <p:sp>
            <p:nvSpPr>
              <p:cNvPr id="43020" name="Freeform 31"/>
              <p:cNvSpPr>
                <a:spLocks noEditPoints="1"/>
              </p:cNvSpPr>
              <p:nvPr/>
            </p:nvSpPr>
            <p:spPr bwMode="auto">
              <a:xfrm>
                <a:off x="2163" y="3664"/>
                <a:ext cx="102" cy="133"/>
              </a:xfrm>
              <a:custGeom>
                <a:avLst/>
                <a:gdLst>
                  <a:gd name="T0" fmla="*/ 530 w 55"/>
                  <a:gd name="T1" fmla="*/ 728 h 61"/>
                  <a:gd name="T2" fmla="*/ 612 w 55"/>
                  <a:gd name="T3" fmla="*/ 861 h 61"/>
                  <a:gd name="T4" fmla="*/ 651 w 55"/>
                  <a:gd name="T5" fmla="*/ 1132 h 61"/>
                  <a:gd name="T6" fmla="*/ 567 w 55"/>
                  <a:gd name="T7" fmla="*/ 1284 h 61"/>
                  <a:gd name="T8" fmla="*/ 462 w 55"/>
                  <a:gd name="T9" fmla="*/ 1378 h 61"/>
                  <a:gd name="T10" fmla="*/ 0 w 55"/>
                  <a:gd name="T11" fmla="*/ 1378 h 61"/>
                  <a:gd name="T12" fmla="*/ 24 w 55"/>
                  <a:gd name="T13" fmla="*/ 1378 h 61"/>
                  <a:gd name="T14" fmla="*/ 83 w 55"/>
                  <a:gd name="T15" fmla="*/ 1284 h 61"/>
                  <a:gd name="T16" fmla="*/ 109 w 55"/>
                  <a:gd name="T17" fmla="*/ 1132 h 61"/>
                  <a:gd name="T18" fmla="*/ 109 w 55"/>
                  <a:gd name="T19" fmla="*/ 133 h 61"/>
                  <a:gd name="T20" fmla="*/ 45 w 55"/>
                  <a:gd name="T21" fmla="*/ 44 h 61"/>
                  <a:gd name="T22" fmla="*/ 0 w 55"/>
                  <a:gd name="T23" fmla="*/ 44 h 61"/>
                  <a:gd name="T24" fmla="*/ 319 w 55"/>
                  <a:gd name="T25" fmla="*/ 0 h 61"/>
                  <a:gd name="T26" fmla="*/ 462 w 55"/>
                  <a:gd name="T27" fmla="*/ 44 h 61"/>
                  <a:gd name="T28" fmla="*/ 567 w 55"/>
                  <a:gd name="T29" fmla="*/ 133 h 61"/>
                  <a:gd name="T30" fmla="*/ 612 w 55"/>
                  <a:gd name="T31" fmla="*/ 362 h 61"/>
                  <a:gd name="T32" fmla="*/ 567 w 55"/>
                  <a:gd name="T33" fmla="*/ 571 h 61"/>
                  <a:gd name="T34" fmla="*/ 484 w 55"/>
                  <a:gd name="T35" fmla="*/ 652 h 61"/>
                  <a:gd name="T36" fmla="*/ 210 w 55"/>
                  <a:gd name="T37" fmla="*/ 652 h 61"/>
                  <a:gd name="T38" fmla="*/ 274 w 55"/>
                  <a:gd name="T39" fmla="*/ 652 h 61"/>
                  <a:gd name="T40" fmla="*/ 375 w 55"/>
                  <a:gd name="T41" fmla="*/ 652 h 61"/>
                  <a:gd name="T42" fmla="*/ 462 w 55"/>
                  <a:gd name="T43" fmla="*/ 571 h 61"/>
                  <a:gd name="T44" fmla="*/ 484 w 55"/>
                  <a:gd name="T45" fmla="*/ 456 h 61"/>
                  <a:gd name="T46" fmla="*/ 484 w 55"/>
                  <a:gd name="T47" fmla="*/ 246 h 61"/>
                  <a:gd name="T48" fmla="*/ 375 w 55"/>
                  <a:gd name="T49" fmla="*/ 96 h 61"/>
                  <a:gd name="T50" fmla="*/ 237 w 55"/>
                  <a:gd name="T51" fmla="*/ 96 h 61"/>
                  <a:gd name="T52" fmla="*/ 210 w 55"/>
                  <a:gd name="T53" fmla="*/ 613 h 61"/>
                  <a:gd name="T54" fmla="*/ 274 w 55"/>
                  <a:gd name="T55" fmla="*/ 1337 h 61"/>
                  <a:gd name="T56" fmla="*/ 402 w 55"/>
                  <a:gd name="T57" fmla="*/ 1284 h 61"/>
                  <a:gd name="T58" fmla="*/ 508 w 55"/>
                  <a:gd name="T59" fmla="*/ 1132 h 61"/>
                  <a:gd name="T60" fmla="*/ 508 w 55"/>
                  <a:gd name="T61" fmla="*/ 975 h 61"/>
                  <a:gd name="T62" fmla="*/ 462 w 55"/>
                  <a:gd name="T63" fmla="*/ 809 h 61"/>
                  <a:gd name="T64" fmla="*/ 375 w 55"/>
                  <a:gd name="T65" fmla="*/ 728 h 61"/>
                  <a:gd name="T66" fmla="*/ 274 w 55"/>
                  <a:gd name="T67" fmla="*/ 728 h 61"/>
                  <a:gd name="T68" fmla="*/ 210 w 55"/>
                  <a:gd name="T69" fmla="*/ 728 h 61"/>
                  <a:gd name="T70" fmla="*/ 210 w 55"/>
                  <a:gd name="T71" fmla="*/ 1284 h 6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5"/>
                  <a:gd name="T109" fmla="*/ 0 h 61"/>
                  <a:gd name="T110" fmla="*/ 55 w 55"/>
                  <a:gd name="T111" fmla="*/ 61 h 6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5" h="61">
                    <a:moveTo>
                      <a:pt x="41" y="29"/>
                    </a:moveTo>
                    <a:lnTo>
                      <a:pt x="45" y="32"/>
                    </a:lnTo>
                    <a:lnTo>
                      <a:pt x="50" y="34"/>
                    </a:lnTo>
                    <a:lnTo>
                      <a:pt x="52" y="38"/>
                    </a:lnTo>
                    <a:lnTo>
                      <a:pt x="55" y="45"/>
                    </a:lnTo>
                    <a:lnTo>
                      <a:pt x="55" y="50"/>
                    </a:lnTo>
                    <a:lnTo>
                      <a:pt x="52" y="52"/>
                    </a:lnTo>
                    <a:lnTo>
                      <a:pt x="48" y="57"/>
                    </a:lnTo>
                    <a:lnTo>
                      <a:pt x="43" y="59"/>
                    </a:lnTo>
                    <a:lnTo>
                      <a:pt x="39" y="61"/>
                    </a:lnTo>
                    <a:lnTo>
                      <a:pt x="29" y="61"/>
                    </a:lnTo>
                    <a:lnTo>
                      <a:pt x="0" y="61"/>
                    </a:lnTo>
                    <a:lnTo>
                      <a:pt x="2" y="61"/>
                    </a:lnTo>
                    <a:lnTo>
                      <a:pt x="7" y="59"/>
                    </a:lnTo>
                    <a:lnTo>
                      <a:pt x="7" y="57"/>
                    </a:lnTo>
                    <a:lnTo>
                      <a:pt x="9" y="54"/>
                    </a:lnTo>
                    <a:lnTo>
                      <a:pt x="9" y="50"/>
                    </a:lnTo>
                    <a:lnTo>
                      <a:pt x="9" y="11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32" y="0"/>
                    </a:lnTo>
                    <a:lnTo>
                      <a:pt x="39" y="2"/>
                    </a:lnTo>
                    <a:lnTo>
                      <a:pt x="43" y="4"/>
                    </a:lnTo>
                    <a:lnTo>
                      <a:pt x="48" y="6"/>
                    </a:lnTo>
                    <a:lnTo>
                      <a:pt x="50" y="11"/>
                    </a:lnTo>
                    <a:lnTo>
                      <a:pt x="52" y="16"/>
                    </a:lnTo>
                    <a:lnTo>
                      <a:pt x="50" y="20"/>
                    </a:lnTo>
                    <a:lnTo>
                      <a:pt x="48" y="25"/>
                    </a:lnTo>
                    <a:lnTo>
                      <a:pt x="45" y="27"/>
                    </a:lnTo>
                    <a:lnTo>
                      <a:pt x="41" y="29"/>
                    </a:lnTo>
                    <a:close/>
                    <a:moveTo>
                      <a:pt x="18" y="27"/>
                    </a:moveTo>
                    <a:lnTo>
                      <a:pt x="18" y="29"/>
                    </a:lnTo>
                    <a:lnTo>
                      <a:pt x="20" y="29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32" y="29"/>
                    </a:lnTo>
                    <a:lnTo>
                      <a:pt x="36" y="27"/>
                    </a:lnTo>
                    <a:lnTo>
                      <a:pt x="39" y="25"/>
                    </a:lnTo>
                    <a:lnTo>
                      <a:pt x="41" y="22"/>
                    </a:lnTo>
                    <a:lnTo>
                      <a:pt x="41" y="20"/>
                    </a:lnTo>
                    <a:lnTo>
                      <a:pt x="41" y="16"/>
                    </a:lnTo>
                    <a:lnTo>
                      <a:pt x="41" y="11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5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8" y="27"/>
                    </a:lnTo>
                    <a:close/>
                    <a:moveTo>
                      <a:pt x="18" y="57"/>
                    </a:moveTo>
                    <a:lnTo>
                      <a:pt x="23" y="59"/>
                    </a:lnTo>
                    <a:lnTo>
                      <a:pt x="27" y="59"/>
                    </a:lnTo>
                    <a:lnTo>
                      <a:pt x="34" y="57"/>
                    </a:lnTo>
                    <a:lnTo>
                      <a:pt x="39" y="54"/>
                    </a:lnTo>
                    <a:lnTo>
                      <a:pt x="43" y="50"/>
                    </a:lnTo>
                    <a:lnTo>
                      <a:pt x="43" y="45"/>
                    </a:lnTo>
                    <a:lnTo>
                      <a:pt x="43" y="43"/>
                    </a:lnTo>
                    <a:lnTo>
                      <a:pt x="43" y="38"/>
                    </a:lnTo>
                    <a:lnTo>
                      <a:pt x="39" y="36"/>
                    </a:lnTo>
                    <a:lnTo>
                      <a:pt x="36" y="34"/>
                    </a:lnTo>
                    <a:lnTo>
                      <a:pt x="32" y="32"/>
                    </a:lnTo>
                    <a:lnTo>
                      <a:pt x="25" y="32"/>
                    </a:lnTo>
                    <a:lnTo>
                      <a:pt x="23" y="32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8" y="5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3021" name="Freeform 32"/>
              <p:cNvSpPr>
                <a:spLocks noEditPoints="1"/>
              </p:cNvSpPr>
              <p:nvPr/>
            </p:nvSpPr>
            <p:spPr bwMode="auto">
              <a:xfrm>
                <a:off x="2281" y="3707"/>
                <a:ext cx="72" cy="90"/>
              </a:xfrm>
              <a:custGeom>
                <a:avLst/>
                <a:gdLst>
                  <a:gd name="T0" fmla="*/ 229 w 38"/>
                  <a:gd name="T1" fmla="*/ 0 h 41"/>
                  <a:gd name="T2" fmla="*/ 320 w 38"/>
                  <a:gd name="T3" fmla="*/ 0 h 41"/>
                  <a:gd name="T4" fmla="*/ 373 w 38"/>
                  <a:gd name="T5" fmla="*/ 44 h 41"/>
                  <a:gd name="T6" fmla="*/ 434 w 38"/>
                  <a:gd name="T7" fmla="*/ 158 h 41"/>
                  <a:gd name="T8" fmla="*/ 462 w 38"/>
                  <a:gd name="T9" fmla="*/ 274 h 41"/>
                  <a:gd name="T10" fmla="*/ 489 w 38"/>
                  <a:gd name="T11" fmla="*/ 487 h 41"/>
                  <a:gd name="T12" fmla="*/ 462 w 38"/>
                  <a:gd name="T13" fmla="*/ 584 h 41"/>
                  <a:gd name="T14" fmla="*/ 462 w 38"/>
                  <a:gd name="T15" fmla="*/ 698 h 41"/>
                  <a:gd name="T16" fmla="*/ 417 w 38"/>
                  <a:gd name="T17" fmla="*/ 858 h 41"/>
                  <a:gd name="T18" fmla="*/ 349 w 38"/>
                  <a:gd name="T19" fmla="*/ 911 h 41"/>
                  <a:gd name="T20" fmla="*/ 288 w 38"/>
                  <a:gd name="T21" fmla="*/ 955 h 41"/>
                  <a:gd name="T22" fmla="*/ 229 w 38"/>
                  <a:gd name="T23" fmla="*/ 955 h 41"/>
                  <a:gd name="T24" fmla="*/ 169 w 38"/>
                  <a:gd name="T25" fmla="*/ 955 h 41"/>
                  <a:gd name="T26" fmla="*/ 76 w 38"/>
                  <a:gd name="T27" fmla="*/ 911 h 41"/>
                  <a:gd name="T28" fmla="*/ 53 w 38"/>
                  <a:gd name="T29" fmla="*/ 795 h 41"/>
                  <a:gd name="T30" fmla="*/ 0 w 38"/>
                  <a:gd name="T31" fmla="*/ 626 h 41"/>
                  <a:gd name="T32" fmla="*/ 0 w 38"/>
                  <a:gd name="T33" fmla="*/ 487 h 41"/>
                  <a:gd name="T34" fmla="*/ 0 w 38"/>
                  <a:gd name="T35" fmla="*/ 371 h 41"/>
                  <a:gd name="T36" fmla="*/ 28 w 38"/>
                  <a:gd name="T37" fmla="*/ 213 h 41"/>
                  <a:gd name="T38" fmla="*/ 53 w 38"/>
                  <a:gd name="T39" fmla="*/ 116 h 41"/>
                  <a:gd name="T40" fmla="*/ 116 w 38"/>
                  <a:gd name="T41" fmla="*/ 44 h 41"/>
                  <a:gd name="T42" fmla="*/ 169 w 38"/>
                  <a:gd name="T43" fmla="*/ 0 h 41"/>
                  <a:gd name="T44" fmla="*/ 229 w 38"/>
                  <a:gd name="T45" fmla="*/ 0 h 41"/>
                  <a:gd name="T46" fmla="*/ 229 w 38"/>
                  <a:gd name="T47" fmla="*/ 44 h 41"/>
                  <a:gd name="T48" fmla="*/ 205 w 38"/>
                  <a:gd name="T49" fmla="*/ 44 h 41"/>
                  <a:gd name="T50" fmla="*/ 144 w 38"/>
                  <a:gd name="T51" fmla="*/ 44 h 41"/>
                  <a:gd name="T52" fmla="*/ 116 w 38"/>
                  <a:gd name="T53" fmla="*/ 116 h 41"/>
                  <a:gd name="T54" fmla="*/ 116 w 38"/>
                  <a:gd name="T55" fmla="*/ 213 h 41"/>
                  <a:gd name="T56" fmla="*/ 76 w 38"/>
                  <a:gd name="T57" fmla="*/ 274 h 41"/>
                  <a:gd name="T58" fmla="*/ 76 w 38"/>
                  <a:gd name="T59" fmla="*/ 424 h 41"/>
                  <a:gd name="T60" fmla="*/ 76 w 38"/>
                  <a:gd name="T61" fmla="*/ 584 h 41"/>
                  <a:gd name="T62" fmla="*/ 144 w 38"/>
                  <a:gd name="T63" fmla="*/ 742 h 41"/>
                  <a:gd name="T64" fmla="*/ 205 w 38"/>
                  <a:gd name="T65" fmla="*/ 858 h 41"/>
                  <a:gd name="T66" fmla="*/ 258 w 38"/>
                  <a:gd name="T67" fmla="*/ 911 h 41"/>
                  <a:gd name="T68" fmla="*/ 320 w 38"/>
                  <a:gd name="T69" fmla="*/ 911 h 41"/>
                  <a:gd name="T70" fmla="*/ 349 w 38"/>
                  <a:gd name="T71" fmla="*/ 858 h 41"/>
                  <a:gd name="T72" fmla="*/ 373 w 38"/>
                  <a:gd name="T73" fmla="*/ 698 h 41"/>
                  <a:gd name="T74" fmla="*/ 373 w 38"/>
                  <a:gd name="T75" fmla="*/ 529 h 41"/>
                  <a:gd name="T76" fmla="*/ 373 w 38"/>
                  <a:gd name="T77" fmla="*/ 371 h 41"/>
                  <a:gd name="T78" fmla="*/ 349 w 38"/>
                  <a:gd name="T79" fmla="*/ 274 h 41"/>
                  <a:gd name="T80" fmla="*/ 320 w 38"/>
                  <a:gd name="T81" fmla="*/ 158 h 41"/>
                  <a:gd name="T82" fmla="*/ 288 w 38"/>
                  <a:gd name="T83" fmla="*/ 44 h 41"/>
                  <a:gd name="T84" fmla="*/ 229 w 38"/>
                  <a:gd name="T85" fmla="*/ 44 h 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8"/>
                  <a:gd name="T130" fmla="*/ 0 h 41"/>
                  <a:gd name="T131" fmla="*/ 38 w 38"/>
                  <a:gd name="T132" fmla="*/ 41 h 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8" h="41">
                    <a:moveTo>
                      <a:pt x="18" y="0"/>
                    </a:moveTo>
                    <a:lnTo>
                      <a:pt x="25" y="0"/>
                    </a:lnTo>
                    <a:lnTo>
                      <a:pt x="29" y="2"/>
                    </a:lnTo>
                    <a:lnTo>
                      <a:pt x="34" y="7"/>
                    </a:lnTo>
                    <a:lnTo>
                      <a:pt x="36" y="12"/>
                    </a:lnTo>
                    <a:lnTo>
                      <a:pt x="38" y="21"/>
                    </a:lnTo>
                    <a:lnTo>
                      <a:pt x="36" y="25"/>
                    </a:lnTo>
                    <a:lnTo>
                      <a:pt x="36" y="30"/>
                    </a:lnTo>
                    <a:lnTo>
                      <a:pt x="32" y="37"/>
                    </a:lnTo>
                    <a:lnTo>
                      <a:pt x="27" y="39"/>
                    </a:lnTo>
                    <a:lnTo>
                      <a:pt x="22" y="41"/>
                    </a:lnTo>
                    <a:lnTo>
                      <a:pt x="18" y="41"/>
                    </a:lnTo>
                    <a:lnTo>
                      <a:pt x="13" y="41"/>
                    </a:lnTo>
                    <a:lnTo>
                      <a:pt x="6" y="39"/>
                    </a:lnTo>
                    <a:lnTo>
                      <a:pt x="4" y="34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18" y="0"/>
                    </a:lnTo>
                    <a:close/>
                    <a:moveTo>
                      <a:pt x="18" y="2"/>
                    </a:moveTo>
                    <a:lnTo>
                      <a:pt x="16" y="2"/>
                    </a:lnTo>
                    <a:lnTo>
                      <a:pt x="11" y="2"/>
                    </a:lnTo>
                    <a:lnTo>
                      <a:pt x="9" y="5"/>
                    </a:lnTo>
                    <a:lnTo>
                      <a:pt x="9" y="9"/>
                    </a:lnTo>
                    <a:lnTo>
                      <a:pt x="6" y="12"/>
                    </a:lnTo>
                    <a:lnTo>
                      <a:pt x="6" y="18"/>
                    </a:lnTo>
                    <a:lnTo>
                      <a:pt x="6" y="25"/>
                    </a:lnTo>
                    <a:lnTo>
                      <a:pt x="11" y="32"/>
                    </a:lnTo>
                    <a:lnTo>
                      <a:pt x="16" y="37"/>
                    </a:lnTo>
                    <a:lnTo>
                      <a:pt x="20" y="39"/>
                    </a:lnTo>
                    <a:lnTo>
                      <a:pt x="25" y="39"/>
                    </a:lnTo>
                    <a:lnTo>
                      <a:pt x="27" y="37"/>
                    </a:lnTo>
                    <a:lnTo>
                      <a:pt x="29" y="30"/>
                    </a:lnTo>
                    <a:lnTo>
                      <a:pt x="29" y="23"/>
                    </a:lnTo>
                    <a:lnTo>
                      <a:pt x="29" y="16"/>
                    </a:lnTo>
                    <a:lnTo>
                      <a:pt x="27" y="12"/>
                    </a:lnTo>
                    <a:lnTo>
                      <a:pt x="25" y="7"/>
                    </a:lnTo>
                    <a:lnTo>
                      <a:pt x="22" y="2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3022" name="Freeform 33"/>
              <p:cNvSpPr>
                <a:spLocks noEditPoints="1"/>
              </p:cNvSpPr>
              <p:nvPr/>
            </p:nvSpPr>
            <p:spPr bwMode="auto">
              <a:xfrm>
                <a:off x="2365" y="3707"/>
                <a:ext cx="72" cy="90"/>
              </a:xfrm>
              <a:custGeom>
                <a:avLst/>
                <a:gdLst>
                  <a:gd name="T0" fmla="*/ 209 w 39"/>
                  <a:gd name="T1" fmla="*/ 0 h 41"/>
                  <a:gd name="T2" fmla="*/ 290 w 39"/>
                  <a:gd name="T3" fmla="*/ 0 h 41"/>
                  <a:gd name="T4" fmla="*/ 347 w 39"/>
                  <a:gd name="T5" fmla="*/ 44 h 41"/>
                  <a:gd name="T6" fmla="*/ 395 w 39"/>
                  <a:gd name="T7" fmla="*/ 158 h 41"/>
                  <a:gd name="T8" fmla="*/ 430 w 39"/>
                  <a:gd name="T9" fmla="*/ 274 h 41"/>
                  <a:gd name="T10" fmla="*/ 454 w 39"/>
                  <a:gd name="T11" fmla="*/ 487 h 41"/>
                  <a:gd name="T12" fmla="*/ 430 w 39"/>
                  <a:gd name="T13" fmla="*/ 584 h 41"/>
                  <a:gd name="T14" fmla="*/ 430 w 39"/>
                  <a:gd name="T15" fmla="*/ 698 h 41"/>
                  <a:gd name="T16" fmla="*/ 371 w 39"/>
                  <a:gd name="T17" fmla="*/ 858 h 41"/>
                  <a:gd name="T18" fmla="*/ 327 w 39"/>
                  <a:gd name="T19" fmla="*/ 911 h 41"/>
                  <a:gd name="T20" fmla="*/ 266 w 39"/>
                  <a:gd name="T21" fmla="*/ 955 h 41"/>
                  <a:gd name="T22" fmla="*/ 209 w 39"/>
                  <a:gd name="T23" fmla="*/ 955 h 41"/>
                  <a:gd name="T24" fmla="*/ 164 w 39"/>
                  <a:gd name="T25" fmla="*/ 955 h 41"/>
                  <a:gd name="T26" fmla="*/ 81 w 39"/>
                  <a:gd name="T27" fmla="*/ 911 h 41"/>
                  <a:gd name="T28" fmla="*/ 57 w 39"/>
                  <a:gd name="T29" fmla="*/ 795 h 41"/>
                  <a:gd name="T30" fmla="*/ 0 w 39"/>
                  <a:gd name="T31" fmla="*/ 626 h 41"/>
                  <a:gd name="T32" fmla="*/ 0 w 39"/>
                  <a:gd name="T33" fmla="*/ 487 h 41"/>
                  <a:gd name="T34" fmla="*/ 0 w 39"/>
                  <a:gd name="T35" fmla="*/ 371 h 41"/>
                  <a:gd name="T36" fmla="*/ 24 w 39"/>
                  <a:gd name="T37" fmla="*/ 213 h 41"/>
                  <a:gd name="T38" fmla="*/ 57 w 39"/>
                  <a:gd name="T39" fmla="*/ 116 h 41"/>
                  <a:gd name="T40" fmla="*/ 105 w 39"/>
                  <a:gd name="T41" fmla="*/ 44 h 41"/>
                  <a:gd name="T42" fmla="*/ 164 w 39"/>
                  <a:gd name="T43" fmla="*/ 0 h 41"/>
                  <a:gd name="T44" fmla="*/ 209 w 39"/>
                  <a:gd name="T45" fmla="*/ 0 h 41"/>
                  <a:gd name="T46" fmla="*/ 209 w 39"/>
                  <a:gd name="T47" fmla="*/ 44 h 41"/>
                  <a:gd name="T48" fmla="*/ 188 w 39"/>
                  <a:gd name="T49" fmla="*/ 44 h 41"/>
                  <a:gd name="T50" fmla="*/ 140 w 39"/>
                  <a:gd name="T51" fmla="*/ 44 h 41"/>
                  <a:gd name="T52" fmla="*/ 105 w 39"/>
                  <a:gd name="T53" fmla="*/ 116 h 41"/>
                  <a:gd name="T54" fmla="*/ 105 w 39"/>
                  <a:gd name="T55" fmla="*/ 213 h 41"/>
                  <a:gd name="T56" fmla="*/ 81 w 39"/>
                  <a:gd name="T57" fmla="*/ 274 h 41"/>
                  <a:gd name="T58" fmla="*/ 81 w 39"/>
                  <a:gd name="T59" fmla="*/ 424 h 41"/>
                  <a:gd name="T60" fmla="*/ 81 w 39"/>
                  <a:gd name="T61" fmla="*/ 584 h 41"/>
                  <a:gd name="T62" fmla="*/ 140 w 39"/>
                  <a:gd name="T63" fmla="*/ 742 h 41"/>
                  <a:gd name="T64" fmla="*/ 188 w 39"/>
                  <a:gd name="T65" fmla="*/ 858 h 41"/>
                  <a:gd name="T66" fmla="*/ 246 w 39"/>
                  <a:gd name="T67" fmla="*/ 911 h 41"/>
                  <a:gd name="T68" fmla="*/ 290 w 39"/>
                  <a:gd name="T69" fmla="*/ 911 h 41"/>
                  <a:gd name="T70" fmla="*/ 327 w 39"/>
                  <a:gd name="T71" fmla="*/ 858 h 41"/>
                  <a:gd name="T72" fmla="*/ 347 w 39"/>
                  <a:gd name="T73" fmla="*/ 698 h 41"/>
                  <a:gd name="T74" fmla="*/ 347 w 39"/>
                  <a:gd name="T75" fmla="*/ 529 h 41"/>
                  <a:gd name="T76" fmla="*/ 347 w 39"/>
                  <a:gd name="T77" fmla="*/ 371 h 41"/>
                  <a:gd name="T78" fmla="*/ 327 w 39"/>
                  <a:gd name="T79" fmla="*/ 274 h 41"/>
                  <a:gd name="T80" fmla="*/ 290 w 39"/>
                  <a:gd name="T81" fmla="*/ 158 h 41"/>
                  <a:gd name="T82" fmla="*/ 266 w 39"/>
                  <a:gd name="T83" fmla="*/ 44 h 41"/>
                  <a:gd name="T84" fmla="*/ 209 w 39"/>
                  <a:gd name="T85" fmla="*/ 44 h 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9"/>
                  <a:gd name="T130" fmla="*/ 0 h 41"/>
                  <a:gd name="T131" fmla="*/ 39 w 39"/>
                  <a:gd name="T132" fmla="*/ 41 h 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9" h="41">
                    <a:moveTo>
                      <a:pt x="18" y="0"/>
                    </a:moveTo>
                    <a:lnTo>
                      <a:pt x="25" y="0"/>
                    </a:lnTo>
                    <a:lnTo>
                      <a:pt x="30" y="2"/>
                    </a:lnTo>
                    <a:lnTo>
                      <a:pt x="34" y="7"/>
                    </a:lnTo>
                    <a:lnTo>
                      <a:pt x="37" y="12"/>
                    </a:lnTo>
                    <a:lnTo>
                      <a:pt x="39" y="21"/>
                    </a:lnTo>
                    <a:lnTo>
                      <a:pt x="37" y="25"/>
                    </a:lnTo>
                    <a:lnTo>
                      <a:pt x="37" y="30"/>
                    </a:lnTo>
                    <a:lnTo>
                      <a:pt x="32" y="37"/>
                    </a:lnTo>
                    <a:lnTo>
                      <a:pt x="28" y="39"/>
                    </a:lnTo>
                    <a:lnTo>
                      <a:pt x="23" y="41"/>
                    </a:lnTo>
                    <a:lnTo>
                      <a:pt x="18" y="41"/>
                    </a:lnTo>
                    <a:lnTo>
                      <a:pt x="14" y="41"/>
                    </a:lnTo>
                    <a:lnTo>
                      <a:pt x="7" y="39"/>
                    </a:lnTo>
                    <a:lnTo>
                      <a:pt x="5" y="34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8" y="0"/>
                    </a:lnTo>
                    <a:close/>
                    <a:moveTo>
                      <a:pt x="18" y="2"/>
                    </a:moveTo>
                    <a:lnTo>
                      <a:pt x="16" y="2"/>
                    </a:lnTo>
                    <a:lnTo>
                      <a:pt x="12" y="2"/>
                    </a:lnTo>
                    <a:lnTo>
                      <a:pt x="9" y="5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7" y="18"/>
                    </a:lnTo>
                    <a:lnTo>
                      <a:pt x="7" y="25"/>
                    </a:lnTo>
                    <a:lnTo>
                      <a:pt x="12" y="32"/>
                    </a:lnTo>
                    <a:lnTo>
                      <a:pt x="16" y="37"/>
                    </a:lnTo>
                    <a:lnTo>
                      <a:pt x="21" y="39"/>
                    </a:lnTo>
                    <a:lnTo>
                      <a:pt x="25" y="39"/>
                    </a:lnTo>
                    <a:lnTo>
                      <a:pt x="28" y="37"/>
                    </a:lnTo>
                    <a:lnTo>
                      <a:pt x="30" y="30"/>
                    </a:lnTo>
                    <a:lnTo>
                      <a:pt x="30" y="23"/>
                    </a:lnTo>
                    <a:lnTo>
                      <a:pt x="30" y="16"/>
                    </a:lnTo>
                    <a:lnTo>
                      <a:pt x="28" y="12"/>
                    </a:lnTo>
                    <a:lnTo>
                      <a:pt x="25" y="7"/>
                    </a:lnTo>
                    <a:lnTo>
                      <a:pt x="23" y="2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3023" name="Freeform 34"/>
              <p:cNvSpPr>
                <a:spLocks/>
              </p:cNvSpPr>
              <p:nvPr/>
            </p:nvSpPr>
            <p:spPr bwMode="auto">
              <a:xfrm>
                <a:off x="2446" y="3657"/>
                <a:ext cx="81" cy="140"/>
              </a:xfrm>
              <a:custGeom>
                <a:avLst/>
                <a:gdLst>
                  <a:gd name="T0" fmla="*/ 162 w 44"/>
                  <a:gd name="T1" fmla="*/ 943 h 64"/>
                  <a:gd name="T2" fmla="*/ 326 w 44"/>
                  <a:gd name="T3" fmla="*/ 689 h 64"/>
                  <a:gd name="T4" fmla="*/ 326 w 44"/>
                  <a:gd name="T5" fmla="*/ 637 h 64"/>
                  <a:gd name="T6" fmla="*/ 326 w 44"/>
                  <a:gd name="T7" fmla="*/ 573 h 64"/>
                  <a:gd name="T8" fmla="*/ 326 w 44"/>
                  <a:gd name="T9" fmla="*/ 573 h 64"/>
                  <a:gd name="T10" fmla="*/ 298 w 44"/>
                  <a:gd name="T11" fmla="*/ 521 h 64"/>
                  <a:gd name="T12" fmla="*/ 504 w 44"/>
                  <a:gd name="T13" fmla="*/ 521 h 64"/>
                  <a:gd name="T14" fmla="*/ 423 w 44"/>
                  <a:gd name="T15" fmla="*/ 573 h 64"/>
                  <a:gd name="T16" fmla="*/ 370 w 44"/>
                  <a:gd name="T17" fmla="*/ 689 h 64"/>
                  <a:gd name="T18" fmla="*/ 370 w 44"/>
                  <a:gd name="T19" fmla="*/ 1216 h 64"/>
                  <a:gd name="T20" fmla="*/ 423 w 44"/>
                  <a:gd name="T21" fmla="*/ 1374 h 64"/>
                  <a:gd name="T22" fmla="*/ 468 w 44"/>
                  <a:gd name="T23" fmla="*/ 1422 h 64"/>
                  <a:gd name="T24" fmla="*/ 504 w 44"/>
                  <a:gd name="T25" fmla="*/ 1422 h 64"/>
                  <a:gd name="T26" fmla="*/ 298 w 44"/>
                  <a:gd name="T27" fmla="*/ 1463 h 64"/>
                  <a:gd name="T28" fmla="*/ 326 w 44"/>
                  <a:gd name="T29" fmla="*/ 1422 h 64"/>
                  <a:gd name="T30" fmla="*/ 326 w 44"/>
                  <a:gd name="T31" fmla="*/ 1422 h 64"/>
                  <a:gd name="T32" fmla="*/ 326 w 44"/>
                  <a:gd name="T33" fmla="*/ 1374 h 64"/>
                  <a:gd name="T34" fmla="*/ 162 w 44"/>
                  <a:gd name="T35" fmla="*/ 943 h 64"/>
                  <a:gd name="T36" fmla="*/ 162 w 44"/>
                  <a:gd name="T37" fmla="*/ 1306 h 64"/>
                  <a:gd name="T38" fmla="*/ 162 w 44"/>
                  <a:gd name="T39" fmla="*/ 1422 h 64"/>
                  <a:gd name="T40" fmla="*/ 180 w 44"/>
                  <a:gd name="T41" fmla="*/ 1422 h 64"/>
                  <a:gd name="T42" fmla="*/ 217 w 44"/>
                  <a:gd name="T43" fmla="*/ 1463 h 64"/>
                  <a:gd name="T44" fmla="*/ 0 w 44"/>
                  <a:gd name="T45" fmla="*/ 1463 h 64"/>
                  <a:gd name="T46" fmla="*/ 57 w 44"/>
                  <a:gd name="T47" fmla="*/ 1422 h 64"/>
                  <a:gd name="T48" fmla="*/ 57 w 44"/>
                  <a:gd name="T49" fmla="*/ 1374 h 64"/>
                  <a:gd name="T50" fmla="*/ 57 w 44"/>
                  <a:gd name="T51" fmla="*/ 1253 h 64"/>
                  <a:gd name="T52" fmla="*/ 57 w 44"/>
                  <a:gd name="T53" fmla="*/ 273 h 64"/>
                  <a:gd name="T54" fmla="*/ 57 w 44"/>
                  <a:gd name="T55" fmla="*/ 157 h 64"/>
                  <a:gd name="T56" fmla="*/ 57 w 44"/>
                  <a:gd name="T57" fmla="*/ 114 h 64"/>
                  <a:gd name="T58" fmla="*/ 37 w 44"/>
                  <a:gd name="T59" fmla="*/ 114 h 64"/>
                  <a:gd name="T60" fmla="*/ 0 w 44"/>
                  <a:gd name="T61" fmla="*/ 114 h 64"/>
                  <a:gd name="T62" fmla="*/ 162 w 44"/>
                  <a:gd name="T63" fmla="*/ 0 h 6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4"/>
                  <a:gd name="T97" fmla="*/ 0 h 64"/>
                  <a:gd name="T98" fmla="*/ 44 w 44"/>
                  <a:gd name="T99" fmla="*/ 64 h 6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4" h="64">
                    <a:moveTo>
                      <a:pt x="14" y="0"/>
                    </a:moveTo>
                    <a:lnTo>
                      <a:pt x="14" y="41"/>
                    </a:lnTo>
                    <a:lnTo>
                      <a:pt x="23" y="32"/>
                    </a:lnTo>
                    <a:lnTo>
                      <a:pt x="28" y="30"/>
                    </a:lnTo>
                    <a:lnTo>
                      <a:pt x="28" y="28"/>
                    </a:lnTo>
                    <a:lnTo>
                      <a:pt x="28" y="25"/>
                    </a:lnTo>
                    <a:lnTo>
                      <a:pt x="26" y="23"/>
                    </a:lnTo>
                    <a:lnTo>
                      <a:pt x="44" y="23"/>
                    </a:lnTo>
                    <a:lnTo>
                      <a:pt x="39" y="25"/>
                    </a:lnTo>
                    <a:lnTo>
                      <a:pt x="37" y="25"/>
                    </a:lnTo>
                    <a:lnTo>
                      <a:pt x="35" y="28"/>
                    </a:lnTo>
                    <a:lnTo>
                      <a:pt x="32" y="30"/>
                    </a:lnTo>
                    <a:lnTo>
                      <a:pt x="21" y="39"/>
                    </a:lnTo>
                    <a:lnTo>
                      <a:pt x="32" y="53"/>
                    </a:lnTo>
                    <a:lnTo>
                      <a:pt x="35" y="57"/>
                    </a:lnTo>
                    <a:lnTo>
                      <a:pt x="37" y="60"/>
                    </a:lnTo>
                    <a:lnTo>
                      <a:pt x="39" y="62"/>
                    </a:lnTo>
                    <a:lnTo>
                      <a:pt x="41" y="62"/>
                    </a:lnTo>
                    <a:lnTo>
                      <a:pt x="44" y="62"/>
                    </a:lnTo>
                    <a:lnTo>
                      <a:pt x="44" y="64"/>
                    </a:lnTo>
                    <a:lnTo>
                      <a:pt x="26" y="64"/>
                    </a:lnTo>
                    <a:lnTo>
                      <a:pt x="28" y="62"/>
                    </a:lnTo>
                    <a:lnTo>
                      <a:pt x="28" y="60"/>
                    </a:lnTo>
                    <a:lnTo>
                      <a:pt x="26" y="57"/>
                    </a:lnTo>
                    <a:lnTo>
                      <a:pt x="14" y="41"/>
                    </a:lnTo>
                    <a:lnTo>
                      <a:pt x="14" y="55"/>
                    </a:lnTo>
                    <a:lnTo>
                      <a:pt x="14" y="57"/>
                    </a:lnTo>
                    <a:lnTo>
                      <a:pt x="14" y="60"/>
                    </a:lnTo>
                    <a:lnTo>
                      <a:pt x="14" y="62"/>
                    </a:lnTo>
                    <a:lnTo>
                      <a:pt x="16" y="62"/>
                    </a:lnTo>
                    <a:lnTo>
                      <a:pt x="19" y="64"/>
                    </a:lnTo>
                    <a:lnTo>
                      <a:pt x="0" y="64"/>
                    </a:lnTo>
                    <a:lnTo>
                      <a:pt x="3" y="62"/>
                    </a:lnTo>
                    <a:lnTo>
                      <a:pt x="5" y="62"/>
                    </a:lnTo>
                    <a:lnTo>
                      <a:pt x="5" y="60"/>
                    </a:lnTo>
                    <a:lnTo>
                      <a:pt x="5" y="57"/>
                    </a:lnTo>
                    <a:lnTo>
                      <a:pt x="5" y="55"/>
                    </a:lnTo>
                    <a:lnTo>
                      <a:pt x="5" y="19"/>
                    </a:lnTo>
                    <a:lnTo>
                      <a:pt x="5" y="12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2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3024" name="Freeform 35"/>
              <p:cNvSpPr>
                <a:spLocks/>
              </p:cNvSpPr>
              <p:nvPr/>
            </p:nvSpPr>
            <p:spPr bwMode="auto">
              <a:xfrm>
                <a:off x="2627" y="3677"/>
                <a:ext cx="47" cy="120"/>
              </a:xfrm>
              <a:custGeom>
                <a:avLst/>
                <a:gdLst>
                  <a:gd name="T0" fmla="*/ 173 w 25"/>
                  <a:gd name="T1" fmla="*/ 0 h 55"/>
                  <a:gd name="T2" fmla="*/ 173 w 25"/>
                  <a:gd name="T3" fmla="*/ 323 h 55"/>
                  <a:gd name="T4" fmla="*/ 310 w 25"/>
                  <a:gd name="T5" fmla="*/ 323 h 55"/>
                  <a:gd name="T6" fmla="*/ 310 w 25"/>
                  <a:gd name="T7" fmla="*/ 362 h 55"/>
                  <a:gd name="T8" fmla="*/ 173 w 25"/>
                  <a:gd name="T9" fmla="*/ 362 h 55"/>
                  <a:gd name="T10" fmla="*/ 173 w 25"/>
                  <a:gd name="T11" fmla="*/ 995 h 55"/>
                  <a:gd name="T12" fmla="*/ 197 w 25"/>
                  <a:gd name="T13" fmla="*/ 1039 h 55"/>
                  <a:gd name="T14" fmla="*/ 197 w 25"/>
                  <a:gd name="T15" fmla="*/ 1091 h 55"/>
                  <a:gd name="T16" fmla="*/ 241 w 25"/>
                  <a:gd name="T17" fmla="*/ 1152 h 55"/>
                  <a:gd name="T18" fmla="*/ 241 w 25"/>
                  <a:gd name="T19" fmla="*/ 1152 h 55"/>
                  <a:gd name="T20" fmla="*/ 258 w 25"/>
                  <a:gd name="T21" fmla="*/ 1152 h 55"/>
                  <a:gd name="T22" fmla="*/ 286 w 25"/>
                  <a:gd name="T23" fmla="*/ 1152 h 55"/>
                  <a:gd name="T24" fmla="*/ 286 w 25"/>
                  <a:gd name="T25" fmla="*/ 1091 h 55"/>
                  <a:gd name="T26" fmla="*/ 310 w 25"/>
                  <a:gd name="T27" fmla="*/ 1091 h 55"/>
                  <a:gd name="T28" fmla="*/ 310 w 25"/>
                  <a:gd name="T29" fmla="*/ 1091 h 55"/>
                  <a:gd name="T30" fmla="*/ 310 w 25"/>
                  <a:gd name="T31" fmla="*/ 1152 h 55"/>
                  <a:gd name="T32" fmla="*/ 258 w 25"/>
                  <a:gd name="T33" fmla="*/ 1204 h 55"/>
                  <a:gd name="T34" fmla="*/ 241 w 25"/>
                  <a:gd name="T35" fmla="*/ 1248 h 55"/>
                  <a:gd name="T36" fmla="*/ 197 w 25"/>
                  <a:gd name="T37" fmla="*/ 1248 h 55"/>
                  <a:gd name="T38" fmla="*/ 173 w 25"/>
                  <a:gd name="T39" fmla="*/ 1248 h 55"/>
                  <a:gd name="T40" fmla="*/ 152 w 25"/>
                  <a:gd name="T41" fmla="*/ 1248 h 55"/>
                  <a:gd name="T42" fmla="*/ 128 w 25"/>
                  <a:gd name="T43" fmla="*/ 1204 h 55"/>
                  <a:gd name="T44" fmla="*/ 128 w 25"/>
                  <a:gd name="T45" fmla="*/ 1152 h 55"/>
                  <a:gd name="T46" fmla="*/ 85 w 25"/>
                  <a:gd name="T47" fmla="*/ 1091 h 55"/>
                  <a:gd name="T48" fmla="*/ 85 w 25"/>
                  <a:gd name="T49" fmla="*/ 995 h 55"/>
                  <a:gd name="T50" fmla="*/ 85 w 25"/>
                  <a:gd name="T51" fmla="*/ 362 h 55"/>
                  <a:gd name="T52" fmla="*/ 0 w 25"/>
                  <a:gd name="T53" fmla="*/ 362 h 55"/>
                  <a:gd name="T54" fmla="*/ 0 w 25"/>
                  <a:gd name="T55" fmla="*/ 362 h 55"/>
                  <a:gd name="T56" fmla="*/ 39 w 25"/>
                  <a:gd name="T57" fmla="*/ 323 h 55"/>
                  <a:gd name="T58" fmla="*/ 60 w 25"/>
                  <a:gd name="T59" fmla="*/ 271 h 55"/>
                  <a:gd name="T60" fmla="*/ 128 w 25"/>
                  <a:gd name="T61" fmla="*/ 229 h 55"/>
                  <a:gd name="T62" fmla="*/ 152 w 25"/>
                  <a:gd name="T63" fmla="*/ 157 h 55"/>
                  <a:gd name="T64" fmla="*/ 152 w 25"/>
                  <a:gd name="T65" fmla="*/ 113 h 55"/>
                  <a:gd name="T66" fmla="*/ 173 w 25"/>
                  <a:gd name="T67" fmla="*/ 0 h 55"/>
                  <a:gd name="T68" fmla="*/ 173 w 2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5"/>
                  <a:gd name="T106" fmla="*/ 0 h 55"/>
                  <a:gd name="T107" fmla="*/ 25 w 2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5" h="55">
                    <a:moveTo>
                      <a:pt x="14" y="0"/>
                    </a:moveTo>
                    <a:lnTo>
                      <a:pt x="14" y="14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14" y="16"/>
                    </a:lnTo>
                    <a:lnTo>
                      <a:pt x="14" y="44"/>
                    </a:lnTo>
                    <a:lnTo>
                      <a:pt x="16" y="46"/>
                    </a:lnTo>
                    <a:lnTo>
                      <a:pt x="16" y="48"/>
                    </a:lnTo>
                    <a:lnTo>
                      <a:pt x="19" y="51"/>
                    </a:lnTo>
                    <a:lnTo>
                      <a:pt x="21" y="51"/>
                    </a:lnTo>
                    <a:lnTo>
                      <a:pt x="23" y="51"/>
                    </a:lnTo>
                    <a:lnTo>
                      <a:pt x="23" y="48"/>
                    </a:lnTo>
                    <a:lnTo>
                      <a:pt x="25" y="48"/>
                    </a:lnTo>
                    <a:lnTo>
                      <a:pt x="25" y="51"/>
                    </a:lnTo>
                    <a:lnTo>
                      <a:pt x="21" y="53"/>
                    </a:lnTo>
                    <a:lnTo>
                      <a:pt x="19" y="55"/>
                    </a:lnTo>
                    <a:lnTo>
                      <a:pt x="16" y="55"/>
                    </a:lnTo>
                    <a:lnTo>
                      <a:pt x="14" y="55"/>
                    </a:lnTo>
                    <a:lnTo>
                      <a:pt x="12" y="55"/>
                    </a:lnTo>
                    <a:lnTo>
                      <a:pt x="10" y="53"/>
                    </a:lnTo>
                    <a:lnTo>
                      <a:pt x="10" y="51"/>
                    </a:lnTo>
                    <a:lnTo>
                      <a:pt x="7" y="48"/>
                    </a:lnTo>
                    <a:lnTo>
                      <a:pt x="7" y="44"/>
                    </a:lnTo>
                    <a:lnTo>
                      <a:pt x="7" y="16"/>
                    </a:lnTo>
                    <a:lnTo>
                      <a:pt x="0" y="16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10" y="10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3025" name="Freeform 36"/>
              <p:cNvSpPr>
                <a:spLocks/>
              </p:cNvSpPr>
              <p:nvPr/>
            </p:nvSpPr>
            <p:spPr bwMode="auto">
              <a:xfrm>
                <a:off x="2680" y="3657"/>
                <a:ext cx="80" cy="140"/>
              </a:xfrm>
              <a:custGeom>
                <a:avLst/>
                <a:gdLst>
                  <a:gd name="T0" fmla="*/ 156 w 43"/>
                  <a:gd name="T1" fmla="*/ 689 h 64"/>
                  <a:gd name="T2" fmla="*/ 238 w 43"/>
                  <a:gd name="T3" fmla="*/ 521 h 64"/>
                  <a:gd name="T4" fmla="*/ 322 w 43"/>
                  <a:gd name="T5" fmla="*/ 521 h 64"/>
                  <a:gd name="T6" fmla="*/ 387 w 43"/>
                  <a:gd name="T7" fmla="*/ 521 h 64"/>
                  <a:gd name="T8" fmla="*/ 433 w 43"/>
                  <a:gd name="T9" fmla="*/ 689 h 64"/>
                  <a:gd name="T10" fmla="*/ 433 w 43"/>
                  <a:gd name="T11" fmla="*/ 943 h 64"/>
                  <a:gd name="T12" fmla="*/ 458 w 43"/>
                  <a:gd name="T13" fmla="*/ 1306 h 64"/>
                  <a:gd name="T14" fmla="*/ 458 w 43"/>
                  <a:gd name="T15" fmla="*/ 1422 h 64"/>
                  <a:gd name="T16" fmla="*/ 487 w 43"/>
                  <a:gd name="T17" fmla="*/ 1422 h 64"/>
                  <a:gd name="T18" fmla="*/ 515 w 43"/>
                  <a:gd name="T19" fmla="*/ 1463 h 64"/>
                  <a:gd name="T20" fmla="*/ 301 w 43"/>
                  <a:gd name="T21" fmla="*/ 1463 h 64"/>
                  <a:gd name="T22" fmla="*/ 322 w 43"/>
                  <a:gd name="T23" fmla="*/ 1422 h 64"/>
                  <a:gd name="T24" fmla="*/ 346 w 43"/>
                  <a:gd name="T25" fmla="*/ 1422 h 64"/>
                  <a:gd name="T26" fmla="*/ 346 w 43"/>
                  <a:gd name="T27" fmla="*/ 1306 h 64"/>
                  <a:gd name="T28" fmla="*/ 346 w 43"/>
                  <a:gd name="T29" fmla="*/ 943 h 64"/>
                  <a:gd name="T30" fmla="*/ 346 w 43"/>
                  <a:gd name="T31" fmla="*/ 733 h 64"/>
                  <a:gd name="T32" fmla="*/ 322 w 43"/>
                  <a:gd name="T33" fmla="*/ 689 h 64"/>
                  <a:gd name="T34" fmla="*/ 277 w 43"/>
                  <a:gd name="T35" fmla="*/ 637 h 64"/>
                  <a:gd name="T36" fmla="*/ 210 w 43"/>
                  <a:gd name="T37" fmla="*/ 689 h 64"/>
                  <a:gd name="T38" fmla="*/ 156 w 43"/>
                  <a:gd name="T39" fmla="*/ 803 h 64"/>
                  <a:gd name="T40" fmla="*/ 156 w 43"/>
                  <a:gd name="T41" fmla="*/ 1306 h 64"/>
                  <a:gd name="T42" fmla="*/ 156 w 43"/>
                  <a:gd name="T43" fmla="*/ 1422 h 64"/>
                  <a:gd name="T44" fmla="*/ 193 w 43"/>
                  <a:gd name="T45" fmla="*/ 1422 h 64"/>
                  <a:gd name="T46" fmla="*/ 210 w 43"/>
                  <a:gd name="T47" fmla="*/ 1463 h 64"/>
                  <a:gd name="T48" fmla="*/ 0 w 43"/>
                  <a:gd name="T49" fmla="*/ 1463 h 64"/>
                  <a:gd name="T50" fmla="*/ 45 w 43"/>
                  <a:gd name="T51" fmla="*/ 1422 h 64"/>
                  <a:gd name="T52" fmla="*/ 45 w 43"/>
                  <a:gd name="T53" fmla="*/ 1374 h 64"/>
                  <a:gd name="T54" fmla="*/ 45 w 43"/>
                  <a:gd name="T55" fmla="*/ 1253 h 64"/>
                  <a:gd name="T56" fmla="*/ 45 w 43"/>
                  <a:gd name="T57" fmla="*/ 273 h 64"/>
                  <a:gd name="T58" fmla="*/ 45 w 43"/>
                  <a:gd name="T59" fmla="*/ 157 h 64"/>
                  <a:gd name="T60" fmla="*/ 45 w 43"/>
                  <a:gd name="T61" fmla="*/ 114 h 64"/>
                  <a:gd name="T62" fmla="*/ 24 w 43"/>
                  <a:gd name="T63" fmla="*/ 114 h 64"/>
                  <a:gd name="T64" fmla="*/ 0 w 43"/>
                  <a:gd name="T65" fmla="*/ 114 h 64"/>
                  <a:gd name="T66" fmla="*/ 156 w 43"/>
                  <a:gd name="T67" fmla="*/ 0 h 6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3"/>
                  <a:gd name="T103" fmla="*/ 0 h 64"/>
                  <a:gd name="T104" fmla="*/ 43 w 43"/>
                  <a:gd name="T105" fmla="*/ 64 h 6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3" h="64">
                    <a:moveTo>
                      <a:pt x="13" y="0"/>
                    </a:moveTo>
                    <a:lnTo>
                      <a:pt x="13" y="30"/>
                    </a:lnTo>
                    <a:lnTo>
                      <a:pt x="18" y="25"/>
                    </a:lnTo>
                    <a:lnTo>
                      <a:pt x="20" y="23"/>
                    </a:lnTo>
                    <a:lnTo>
                      <a:pt x="23" y="23"/>
                    </a:lnTo>
                    <a:lnTo>
                      <a:pt x="27" y="23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4" y="25"/>
                    </a:lnTo>
                    <a:lnTo>
                      <a:pt x="36" y="30"/>
                    </a:lnTo>
                    <a:lnTo>
                      <a:pt x="36" y="35"/>
                    </a:lnTo>
                    <a:lnTo>
                      <a:pt x="36" y="41"/>
                    </a:lnTo>
                    <a:lnTo>
                      <a:pt x="36" y="55"/>
                    </a:lnTo>
                    <a:lnTo>
                      <a:pt x="38" y="57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41" y="62"/>
                    </a:lnTo>
                    <a:lnTo>
                      <a:pt x="43" y="64"/>
                    </a:lnTo>
                    <a:lnTo>
                      <a:pt x="25" y="64"/>
                    </a:lnTo>
                    <a:lnTo>
                      <a:pt x="27" y="62"/>
                    </a:lnTo>
                    <a:lnTo>
                      <a:pt x="29" y="62"/>
                    </a:lnTo>
                    <a:lnTo>
                      <a:pt x="29" y="60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41"/>
                    </a:lnTo>
                    <a:lnTo>
                      <a:pt x="29" y="35"/>
                    </a:lnTo>
                    <a:lnTo>
                      <a:pt x="29" y="32"/>
                    </a:lnTo>
                    <a:lnTo>
                      <a:pt x="27" y="30"/>
                    </a:lnTo>
                    <a:lnTo>
                      <a:pt x="25" y="28"/>
                    </a:lnTo>
                    <a:lnTo>
                      <a:pt x="23" y="28"/>
                    </a:lnTo>
                    <a:lnTo>
                      <a:pt x="20" y="28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3" y="35"/>
                    </a:lnTo>
                    <a:lnTo>
                      <a:pt x="13" y="55"/>
                    </a:lnTo>
                    <a:lnTo>
                      <a:pt x="13" y="57"/>
                    </a:lnTo>
                    <a:lnTo>
                      <a:pt x="13" y="60"/>
                    </a:lnTo>
                    <a:lnTo>
                      <a:pt x="13" y="62"/>
                    </a:lnTo>
                    <a:lnTo>
                      <a:pt x="16" y="62"/>
                    </a:lnTo>
                    <a:lnTo>
                      <a:pt x="18" y="64"/>
                    </a:lnTo>
                    <a:lnTo>
                      <a:pt x="0" y="64"/>
                    </a:lnTo>
                    <a:lnTo>
                      <a:pt x="2" y="62"/>
                    </a:lnTo>
                    <a:lnTo>
                      <a:pt x="4" y="62"/>
                    </a:lnTo>
                    <a:lnTo>
                      <a:pt x="4" y="60"/>
                    </a:lnTo>
                    <a:lnTo>
                      <a:pt x="4" y="57"/>
                    </a:lnTo>
                    <a:lnTo>
                      <a:pt x="4" y="55"/>
                    </a:lnTo>
                    <a:lnTo>
                      <a:pt x="4" y="19"/>
                    </a:lnTo>
                    <a:lnTo>
                      <a:pt x="4" y="12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1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3026" name="Freeform 37"/>
              <p:cNvSpPr>
                <a:spLocks noEditPoints="1"/>
              </p:cNvSpPr>
              <p:nvPr/>
            </p:nvSpPr>
            <p:spPr bwMode="auto">
              <a:xfrm>
                <a:off x="2769" y="3707"/>
                <a:ext cx="68" cy="90"/>
              </a:xfrm>
              <a:custGeom>
                <a:avLst/>
                <a:gdLst>
                  <a:gd name="T0" fmla="*/ 204 w 36"/>
                  <a:gd name="T1" fmla="*/ 911 h 41"/>
                  <a:gd name="T2" fmla="*/ 144 w 36"/>
                  <a:gd name="T3" fmla="*/ 955 h 41"/>
                  <a:gd name="T4" fmla="*/ 53 w 36"/>
                  <a:gd name="T5" fmla="*/ 955 h 41"/>
                  <a:gd name="T6" fmla="*/ 0 w 36"/>
                  <a:gd name="T7" fmla="*/ 858 h 41"/>
                  <a:gd name="T8" fmla="*/ 0 w 36"/>
                  <a:gd name="T9" fmla="*/ 698 h 41"/>
                  <a:gd name="T10" fmla="*/ 28 w 36"/>
                  <a:gd name="T11" fmla="*/ 529 h 41"/>
                  <a:gd name="T12" fmla="*/ 168 w 36"/>
                  <a:gd name="T13" fmla="*/ 424 h 41"/>
                  <a:gd name="T14" fmla="*/ 281 w 36"/>
                  <a:gd name="T15" fmla="*/ 327 h 41"/>
                  <a:gd name="T16" fmla="*/ 257 w 36"/>
                  <a:gd name="T17" fmla="*/ 116 h 41"/>
                  <a:gd name="T18" fmla="*/ 168 w 36"/>
                  <a:gd name="T19" fmla="*/ 44 h 41"/>
                  <a:gd name="T20" fmla="*/ 144 w 36"/>
                  <a:gd name="T21" fmla="*/ 116 h 41"/>
                  <a:gd name="T22" fmla="*/ 113 w 36"/>
                  <a:gd name="T23" fmla="*/ 158 h 41"/>
                  <a:gd name="T24" fmla="*/ 113 w 36"/>
                  <a:gd name="T25" fmla="*/ 274 h 41"/>
                  <a:gd name="T26" fmla="*/ 76 w 36"/>
                  <a:gd name="T27" fmla="*/ 327 h 41"/>
                  <a:gd name="T28" fmla="*/ 28 w 36"/>
                  <a:gd name="T29" fmla="*/ 327 h 41"/>
                  <a:gd name="T30" fmla="*/ 28 w 36"/>
                  <a:gd name="T31" fmla="*/ 274 h 41"/>
                  <a:gd name="T32" fmla="*/ 28 w 36"/>
                  <a:gd name="T33" fmla="*/ 158 h 41"/>
                  <a:gd name="T34" fmla="*/ 113 w 36"/>
                  <a:gd name="T35" fmla="*/ 0 h 41"/>
                  <a:gd name="T36" fmla="*/ 257 w 36"/>
                  <a:gd name="T37" fmla="*/ 0 h 41"/>
                  <a:gd name="T38" fmla="*/ 342 w 36"/>
                  <a:gd name="T39" fmla="*/ 44 h 41"/>
                  <a:gd name="T40" fmla="*/ 370 w 36"/>
                  <a:gd name="T41" fmla="*/ 213 h 41"/>
                  <a:gd name="T42" fmla="*/ 370 w 36"/>
                  <a:gd name="T43" fmla="*/ 626 h 41"/>
                  <a:gd name="T44" fmla="*/ 370 w 36"/>
                  <a:gd name="T45" fmla="*/ 795 h 41"/>
                  <a:gd name="T46" fmla="*/ 370 w 36"/>
                  <a:gd name="T47" fmla="*/ 858 h 41"/>
                  <a:gd name="T48" fmla="*/ 397 w 36"/>
                  <a:gd name="T49" fmla="*/ 858 h 41"/>
                  <a:gd name="T50" fmla="*/ 397 w 36"/>
                  <a:gd name="T51" fmla="*/ 858 h 41"/>
                  <a:gd name="T52" fmla="*/ 457 w 36"/>
                  <a:gd name="T53" fmla="*/ 795 h 41"/>
                  <a:gd name="T54" fmla="*/ 397 w 36"/>
                  <a:gd name="T55" fmla="*/ 955 h 41"/>
                  <a:gd name="T56" fmla="*/ 317 w 36"/>
                  <a:gd name="T57" fmla="*/ 955 h 41"/>
                  <a:gd name="T58" fmla="*/ 281 w 36"/>
                  <a:gd name="T59" fmla="*/ 911 h 41"/>
                  <a:gd name="T60" fmla="*/ 281 w 36"/>
                  <a:gd name="T61" fmla="*/ 742 h 41"/>
                  <a:gd name="T62" fmla="*/ 204 w 36"/>
                  <a:gd name="T63" fmla="*/ 424 h 41"/>
                  <a:gd name="T64" fmla="*/ 144 w 36"/>
                  <a:gd name="T65" fmla="*/ 529 h 41"/>
                  <a:gd name="T66" fmla="*/ 76 w 36"/>
                  <a:gd name="T67" fmla="*/ 626 h 41"/>
                  <a:gd name="T68" fmla="*/ 76 w 36"/>
                  <a:gd name="T69" fmla="*/ 742 h 41"/>
                  <a:gd name="T70" fmla="*/ 144 w 36"/>
                  <a:gd name="T71" fmla="*/ 858 h 41"/>
                  <a:gd name="T72" fmla="*/ 204 w 36"/>
                  <a:gd name="T73" fmla="*/ 795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6"/>
                  <a:gd name="T112" fmla="*/ 0 h 41"/>
                  <a:gd name="T113" fmla="*/ 36 w 36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6" h="41">
                    <a:moveTo>
                      <a:pt x="22" y="34"/>
                    </a:moveTo>
                    <a:lnTo>
                      <a:pt x="16" y="39"/>
                    </a:lnTo>
                    <a:lnTo>
                      <a:pt x="13" y="41"/>
                    </a:lnTo>
                    <a:lnTo>
                      <a:pt x="11" y="41"/>
                    </a:lnTo>
                    <a:lnTo>
                      <a:pt x="9" y="41"/>
                    </a:lnTo>
                    <a:lnTo>
                      <a:pt x="4" y="41"/>
                    </a:lnTo>
                    <a:lnTo>
                      <a:pt x="2" y="39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2" y="23"/>
                    </a:lnTo>
                    <a:lnTo>
                      <a:pt x="6" y="21"/>
                    </a:lnTo>
                    <a:lnTo>
                      <a:pt x="13" y="18"/>
                    </a:lnTo>
                    <a:lnTo>
                      <a:pt x="22" y="14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8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5"/>
                    </a:lnTo>
                    <a:lnTo>
                      <a:pt x="29" y="9"/>
                    </a:lnTo>
                    <a:lnTo>
                      <a:pt x="29" y="14"/>
                    </a:lnTo>
                    <a:lnTo>
                      <a:pt x="29" y="27"/>
                    </a:lnTo>
                    <a:lnTo>
                      <a:pt x="29" y="32"/>
                    </a:lnTo>
                    <a:lnTo>
                      <a:pt x="29" y="34"/>
                    </a:lnTo>
                    <a:lnTo>
                      <a:pt x="29" y="37"/>
                    </a:lnTo>
                    <a:lnTo>
                      <a:pt x="31" y="37"/>
                    </a:lnTo>
                    <a:lnTo>
                      <a:pt x="34" y="34"/>
                    </a:lnTo>
                    <a:lnTo>
                      <a:pt x="36" y="34"/>
                    </a:lnTo>
                    <a:lnTo>
                      <a:pt x="31" y="41"/>
                    </a:lnTo>
                    <a:lnTo>
                      <a:pt x="27" y="41"/>
                    </a:lnTo>
                    <a:lnTo>
                      <a:pt x="25" y="41"/>
                    </a:lnTo>
                    <a:lnTo>
                      <a:pt x="22" y="41"/>
                    </a:lnTo>
                    <a:lnTo>
                      <a:pt x="22" y="39"/>
                    </a:lnTo>
                    <a:lnTo>
                      <a:pt x="22" y="34"/>
                    </a:lnTo>
                    <a:close/>
                    <a:moveTo>
                      <a:pt x="22" y="32"/>
                    </a:moveTo>
                    <a:lnTo>
                      <a:pt x="22" y="18"/>
                    </a:lnTo>
                    <a:lnTo>
                      <a:pt x="16" y="18"/>
                    </a:lnTo>
                    <a:lnTo>
                      <a:pt x="13" y="21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6" y="27"/>
                    </a:lnTo>
                    <a:lnTo>
                      <a:pt x="6" y="30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1" y="37"/>
                    </a:lnTo>
                    <a:lnTo>
                      <a:pt x="13" y="37"/>
                    </a:lnTo>
                    <a:lnTo>
                      <a:pt x="16" y="34"/>
                    </a:lnTo>
                    <a:lnTo>
                      <a:pt x="22" y="3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3027" name="Freeform 38"/>
              <p:cNvSpPr>
                <a:spLocks/>
              </p:cNvSpPr>
              <p:nvPr/>
            </p:nvSpPr>
            <p:spPr bwMode="auto">
              <a:xfrm>
                <a:off x="2837" y="3677"/>
                <a:ext cx="49" cy="120"/>
              </a:xfrm>
              <a:custGeom>
                <a:avLst/>
                <a:gdLst>
                  <a:gd name="T0" fmla="*/ 174 w 27"/>
                  <a:gd name="T1" fmla="*/ 0 h 55"/>
                  <a:gd name="T2" fmla="*/ 174 w 27"/>
                  <a:gd name="T3" fmla="*/ 323 h 55"/>
                  <a:gd name="T4" fmla="*/ 270 w 27"/>
                  <a:gd name="T5" fmla="*/ 323 h 55"/>
                  <a:gd name="T6" fmla="*/ 270 w 27"/>
                  <a:gd name="T7" fmla="*/ 362 h 55"/>
                  <a:gd name="T8" fmla="*/ 174 w 27"/>
                  <a:gd name="T9" fmla="*/ 362 h 55"/>
                  <a:gd name="T10" fmla="*/ 174 w 27"/>
                  <a:gd name="T11" fmla="*/ 995 h 55"/>
                  <a:gd name="T12" fmla="*/ 174 w 27"/>
                  <a:gd name="T13" fmla="*/ 1039 h 55"/>
                  <a:gd name="T14" fmla="*/ 174 w 27"/>
                  <a:gd name="T15" fmla="*/ 1091 h 55"/>
                  <a:gd name="T16" fmla="*/ 198 w 27"/>
                  <a:gd name="T17" fmla="*/ 1152 h 55"/>
                  <a:gd name="T18" fmla="*/ 198 w 27"/>
                  <a:gd name="T19" fmla="*/ 1152 h 55"/>
                  <a:gd name="T20" fmla="*/ 214 w 27"/>
                  <a:gd name="T21" fmla="*/ 1152 h 55"/>
                  <a:gd name="T22" fmla="*/ 250 w 27"/>
                  <a:gd name="T23" fmla="*/ 1152 h 55"/>
                  <a:gd name="T24" fmla="*/ 250 w 27"/>
                  <a:gd name="T25" fmla="*/ 1091 h 55"/>
                  <a:gd name="T26" fmla="*/ 270 w 27"/>
                  <a:gd name="T27" fmla="*/ 1091 h 55"/>
                  <a:gd name="T28" fmla="*/ 294 w 27"/>
                  <a:gd name="T29" fmla="*/ 1091 h 55"/>
                  <a:gd name="T30" fmla="*/ 270 w 27"/>
                  <a:gd name="T31" fmla="*/ 1152 h 55"/>
                  <a:gd name="T32" fmla="*/ 250 w 27"/>
                  <a:gd name="T33" fmla="*/ 1204 h 55"/>
                  <a:gd name="T34" fmla="*/ 198 w 27"/>
                  <a:gd name="T35" fmla="*/ 1248 h 55"/>
                  <a:gd name="T36" fmla="*/ 174 w 27"/>
                  <a:gd name="T37" fmla="*/ 1248 h 55"/>
                  <a:gd name="T38" fmla="*/ 149 w 27"/>
                  <a:gd name="T39" fmla="*/ 1248 h 55"/>
                  <a:gd name="T40" fmla="*/ 118 w 27"/>
                  <a:gd name="T41" fmla="*/ 1248 h 55"/>
                  <a:gd name="T42" fmla="*/ 96 w 27"/>
                  <a:gd name="T43" fmla="*/ 1204 h 55"/>
                  <a:gd name="T44" fmla="*/ 96 w 27"/>
                  <a:gd name="T45" fmla="*/ 1152 h 55"/>
                  <a:gd name="T46" fmla="*/ 80 w 27"/>
                  <a:gd name="T47" fmla="*/ 1091 h 55"/>
                  <a:gd name="T48" fmla="*/ 80 w 27"/>
                  <a:gd name="T49" fmla="*/ 995 h 55"/>
                  <a:gd name="T50" fmla="*/ 80 w 27"/>
                  <a:gd name="T51" fmla="*/ 362 h 55"/>
                  <a:gd name="T52" fmla="*/ 0 w 27"/>
                  <a:gd name="T53" fmla="*/ 362 h 55"/>
                  <a:gd name="T54" fmla="*/ 0 w 27"/>
                  <a:gd name="T55" fmla="*/ 362 h 55"/>
                  <a:gd name="T56" fmla="*/ 24 w 27"/>
                  <a:gd name="T57" fmla="*/ 323 h 55"/>
                  <a:gd name="T58" fmla="*/ 80 w 27"/>
                  <a:gd name="T59" fmla="*/ 271 h 55"/>
                  <a:gd name="T60" fmla="*/ 96 w 27"/>
                  <a:gd name="T61" fmla="*/ 229 h 55"/>
                  <a:gd name="T62" fmla="*/ 118 w 27"/>
                  <a:gd name="T63" fmla="*/ 157 h 55"/>
                  <a:gd name="T64" fmla="*/ 118 w 27"/>
                  <a:gd name="T65" fmla="*/ 113 h 55"/>
                  <a:gd name="T66" fmla="*/ 149 w 27"/>
                  <a:gd name="T67" fmla="*/ 0 h 55"/>
                  <a:gd name="T68" fmla="*/ 174 w 27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7"/>
                  <a:gd name="T106" fmla="*/ 0 h 55"/>
                  <a:gd name="T107" fmla="*/ 27 w 27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7" h="55">
                    <a:moveTo>
                      <a:pt x="16" y="0"/>
                    </a:moveTo>
                    <a:lnTo>
                      <a:pt x="16" y="14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16" y="16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6" y="48"/>
                    </a:lnTo>
                    <a:lnTo>
                      <a:pt x="18" y="51"/>
                    </a:lnTo>
                    <a:lnTo>
                      <a:pt x="20" y="51"/>
                    </a:lnTo>
                    <a:lnTo>
                      <a:pt x="23" y="51"/>
                    </a:lnTo>
                    <a:lnTo>
                      <a:pt x="23" y="48"/>
                    </a:lnTo>
                    <a:lnTo>
                      <a:pt x="25" y="48"/>
                    </a:lnTo>
                    <a:lnTo>
                      <a:pt x="27" y="48"/>
                    </a:lnTo>
                    <a:lnTo>
                      <a:pt x="25" y="51"/>
                    </a:lnTo>
                    <a:lnTo>
                      <a:pt x="23" y="53"/>
                    </a:lnTo>
                    <a:lnTo>
                      <a:pt x="18" y="55"/>
                    </a:lnTo>
                    <a:lnTo>
                      <a:pt x="16" y="55"/>
                    </a:lnTo>
                    <a:lnTo>
                      <a:pt x="14" y="55"/>
                    </a:lnTo>
                    <a:lnTo>
                      <a:pt x="11" y="55"/>
                    </a:lnTo>
                    <a:lnTo>
                      <a:pt x="9" y="53"/>
                    </a:lnTo>
                    <a:lnTo>
                      <a:pt x="9" y="51"/>
                    </a:lnTo>
                    <a:lnTo>
                      <a:pt x="7" y="48"/>
                    </a:lnTo>
                    <a:lnTo>
                      <a:pt x="7" y="44"/>
                    </a:lnTo>
                    <a:lnTo>
                      <a:pt x="7" y="16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7" y="12"/>
                    </a:lnTo>
                    <a:lnTo>
                      <a:pt x="9" y="10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4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3028" name="Text Box 39"/>
              <p:cNvSpPr txBox="1">
                <a:spLocks noChangeArrowheads="1"/>
              </p:cNvSpPr>
              <p:nvPr/>
            </p:nvSpPr>
            <p:spPr bwMode="auto">
              <a:xfrm>
                <a:off x="2928" y="3600"/>
                <a:ext cx="552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2400" b="1"/>
                  <a:t>flight</a:t>
                </a:r>
              </a:p>
            </p:txBody>
          </p:sp>
        </p:grpSp>
        <p:sp>
          <p:nvSpPr>
            <p:cNvPr id="43018" name="Rectangle 40"/>
            <p:cNvSpPr>
              <a:spLocks noChangeArrowheads="1"/>
            </p:cNvSpPr>
            <p:nvPr/>
          </p:nvSpPr>
          <p:spPr bwMode="auto">
            <a:xfrm>
              <a:off x="3984" y="2064"/>
              <a:ext cx="1488" cy="28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19" name="Rectangle 41"/>
            <p:cNvSpPr>
              <a:spLocks noChangeArrowheads="1"/>
            </p:cNvSpPr>
            <p:nvPr/>
          </p:nvSpPr>
          <p:spPr bwMode="auto">
            <a:xfrm>
              <a:off x="3312" y="2016"/>
              <a:ext cx="720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marL="342900" indent="-342900">
                <a:spcBef>
                  <a:spcPct val="20000"/>
                </a:spcBef>
              </a:pPr>
              <a:r>
                <a:rPr lang="en-US" i="1">
                  <a:solidFill>
                    <a:schemeClr val="accent2"/>
                  </a:solidFill>
                  <a:latin typeface="Arial Unicode MS" pitchFamily="34" charset="-128"/>
                </a:rPr>
                <a:t>Input:</a:t>
              </a:r>
            </a:p>
            <a:p>
              <a:pPr marL="342900" indent="-342900" algn="r">
                <a:spcBef>
                  <a:spcPct val="20000"/>
                </a:spcBef>
                <a:buFontTx/>
                <a:buChar char="•"/>
              </a:pPr>
              <a:endParaRPr lang="en-US" i="1">
                <a:solidFill>
                  <a:schemeClr val="accent2"/>
                </a:solidFill>
                <a:latin typeface="Arial Unicode MS" pitchFamily="34" charset="-128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F70D5C58-47FB-4679-8FF2-DF6E208E3B60}" type="datetime1">
              <a:rPr lang="en-US" smtClean="0"/>
              <a:t>9/26/2014</a:t>
            </a:fld>
            <a:endParaRPr lang="en-US"/>
          </a:p>
        </p:txBody>
      </p:sp>
      <p:sp>
        <p:nvSpPr>
          <p:cNvPr id="4403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4403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217EF5EB-3AC8-469F-88A2-43368BDAEBFA}" type="slidenum">
              <a:rPr lang="en-US" smtClean="0"/>
              <a:pPr/>
              <a:t>11</a:t>
            </a:fld>
            <a:endParaRPr lang="en-US" smtClean="0"/>
          </a:p>
        </p:txBody>
      </p:sp>
      <p:sp>
        <p:nvSpPr>
          <p:cNvPr id="44037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593725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Next step: Top Down Space</a:t>
            </a:r>
          </a:p>
        </p:txBody>
      </p:sp>
      <p:sp>
        <p:nvSpPr>
          <p:cNvPr id="44038" name="Rectangle 3"/>
          <p:cNvSpPr>
            <a:spLocks noChangeArrowheads="1"/>
          </p:cNvSpPr>
          <p:nvPr/>
        </p:nvSpPr>
        <p:spPr bwMode="auto">
          <a:xfrm>
            <a:off x="533400" y="4800600"/>
            <a:ext cx="7772400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b="1">
                <a:latin typeface="Comic Sans MS" pitchFamily="66" charset="0"/>
              </a:rPr>
              <a:t>When POS categories are reached, reject trees whose leaves fail to match all words in the input </a:t>
            </a:r>
          </a:p>
        </p:txBody>
      </p:sp>
      <p:sp>
        <p:nvSpPr>
          <p:cNvPr id="44039" name="Line 4"/>
          <p:cNvSpPr>
            <a:spLocks noChangeShapeType="1"/>
          </p:cNvSpPr>
          <p:nvPr/>
        </p:nvSpPr>
        <p:spPr bwMode="auto">
          <a:xfrm>
            <a:off x="3962400" y="1752600"/>
            <a:ext cx="0" cy="251460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44040" name="Line 5"/>
          <p:cNvSpPr>
            <a:spLocks noChangeShapeType="1"/>
          </p:cNvSpPr>
          <p:nvPr/>
        </p:nvSpPr>
        <p:spPr bwMode="auto">
          <a:xfrm>
            <a:off x="7315200" y="1828800"/>
            <a:ext cx="0" cy="251460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554038" y="1681163"/>
            <a:ext cx="3349625" cy="2479675"/>
            <a:chOff x="349" y="1059"/>
            <a:chExt cx="2110" cy="1562"/>
          </a:xfrm>
        </p:grpSpPr>
        <p:sp>
          <p:nvSpPr>
            <p:cNvPr id="44116" name="Freeform 7"/>
            <p:cNvSpPr>
              <a:spLocks/>
            </p:cNvSpPr>
            <p:nvPr/>
          </p:nvSpPr>
          <p:spPr bwMode="auto">
            <a:xfrm>
              <a:off x="1616" y="1059"/>
              <a:ext cx="71" cy="106"/>
            </a:xfrm>
            <a:custGeom>
              <a:avLst/>
              <a:gdLst>
                <a:gd name="T0" fmla="*/ 63 w 71"/>
                <a:gd name="T1" fmla="*/ 35 h 106"/>
                <a:gd name="T2" fmla="*/ 59 w 71"/>
                <a:gd name="T3" fmla="*/ 27 h 106"/>
                <a:gd name="T4" fmla="*/ 51 w 71"/>
                <a:gd name="T5" fmla="*/ 11 h 106"/>
                <a:gd name="T6" fmla="*/ 39 w 71"/>
                <a:gd name="T7" fmla="*/ 4 h 106"/>
                <a:gd name="T8" fmla="*/ 28 w 71"/>
                <a:gd name="T9" fmla="*/ 7 h 106"/>
                <a:gd name="T10" fmla="*/ 16 w 71"/>
                <a:gd name="T11" fmla="*/ 15 h 106"/>
                <a:gd name="T12" fmla="*/ 16 w 71"/>
                <a:gd name="T13" fmla="*/ 27 h 106"/>
                <a:gd name="T14" fmla="*/ 24 w 71"/>
                <a:gd name="T15" fmla="*/ 35 h 106"/>
                <a:gd name="T16" fmla="*/ 39 w 71"/>
                <a:gd name="T17" fmla="*/ 47 h 106"/>
                <a:gd name="T18" fmla="*/ 59 w 71"/>
                <a:gd name="T19" fmla="*/ 58 h 106"/>
                <a:gd name="T20" fmla="*/ 67 w 71"/>
                <a:gd name="T21" fmla="*/ 66 h 106"/>
                <a:gd name="T22" fmla="*/ 71 w 71"/>
                <a:gd name="T23" fmla="*/ 78 h 106"/>
                <a:gd name="T24" fmla="*/ 59 w 71"/>
                <a:gd name="T25" fmla="*/ 98 h 106"/>
                <a:gd name="T26" fmla="*/ 35 w 71"/>
                <a:gd name="T27" fmla="*/ 106 h 106"/>
                <a:gd name="T28" fmla="*/ 28 w 71"/>
                <a:gd name="T29" fmla="*/ 106 h 106"/>
                <a:gd name="T30" fmla="*/ 20 w 71"/>
                <a:gd name="T31" fmla="*/ 102 h 106"/>
                <a:gd name="T32" fmla="*/ 8 w 71"/>
                <a:gd name="T33" fmla="*/ 102 h 106"/>
                <a:gd name="T34" fmla="*/ 8 w 71"/>
                <a:gd name="T35" fmla="*/ 102 h 106"/>
                <a:gd name="T36" fmla="*/ 4 w 71"/>
                <a:gd name="T37" fmla="*/ 106 h 106"/>
                <a:gd name="T38" fmla="*/ 4 w 71"/>
                <a:gd name="T39" fmla="*/ 70 h 106"/>
                <a:gd name="T40" fmla="*/ 8 w 71"/>
                <a:gd name="T41" fmla="*/ 82 h 106"/>
                <a:gd name="T42" fmla="*/ 16 w 71"/>
                <a:gd name="T43" fmla="*/ 94 h 106"/>
                <a:gd name="T44" fmla="*/ 28 w 71"/>
                <a:gd name="T45" fmla="*/ 102 h 106"/>
                <a:gd name="T46" fmla="*/ 43 w 71"/>
                <a:gd name="T47" fmla="*/ 102 h 106"/>
                <a:gd name="T48" fmla="*/ 55 w 71"/>
                <a:gd name="T49" fmla="*/ 94 h 106"/>
                <a:gd name="T50" fmla="*/ 55 w 71"/>
                <a:gd name="T51" fmla="*/ 82 h 106"/>
                <a:gd name="T52" fmla="*/ 51 w 71"/>
                <a:gd name="T53" fmla="*/ 74 h 106"/>
                <a:gd name="T54" fmla="*/ 43 w 71"/>
                <a:gd name="T55" fmla="*/ 66 h 106"/>
                <a:gd name="T56" fmla="*/ 20 w 71"/>
                <a:gd name="T57" fmla="*/ 55 h 106"/>
                <a:gd name="T58" fmla="*/ 8 w 71"/>
                <a:gd name="T59" fmla="*/ 43 h 106"/>
                <a:gd name="T60" fmla="*/ 4 w 71"/>
                <a:gd name="T61" fmla="*/ 35 h 106"/>
                <a:gd name="T62" fmla="*/ 4 w 71"/>
                <a:gd name="T63" fmla="*/ 15 h 106"/>
                <a:gd name="T64" fmla="*/ 20 w 71"/>
                <a:gd name="T65" fmla="*/ 0 h 106"/>
                <a:gd name="T66" fmla="*/ 39 w 71"/>
                <a:gd name="T67" fmla="*/ 0 h 106"/>
                <a:gd name="T68" fmla="*/ 55 w 71"/>
                <a:gd name="T69" fmla="*/ 4 h 106"/>
                <a:gd name="T70" fmla="*/ 59 w 71"/>
                <a:gd name="T71" fmla="*/ 7 h 106"/>
                <a:gd name="T72" fmla="*/ 63 w 71"/>
                <a:gd name="T73" fmla="*/ 4 h 106"/>
                <a:gd name="T74" fmla="*/ 63 w 71"/>
                <a:gd name="T75" fmla="*/ 0 h 10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1"/>
                <a:gd name="T115" fmla="*/ 0 h 106"/>
                <a:gd name="T116" fmla="*/ 71 w 71"/>
                <a:gd name="T117" fmla="*/ 106 h 10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1" h="106">
                  <a:moveTo>
                    <a:pt x="63" y="0"/>
                  </a:moveTo>
                  <a:lnTo>
                    <a:pt x="63" y="35"/>
                  </a:lnTo>
                  <a:lnTo>
                    <a:pt x="59" y="27"/>
                  </a:lnTo>
                  <a:lnTo>
                    <a:pt x="55" y="19"/>
                  </a:lnTo>
                  <a:lnTo>
                    <a:pt x="51" y="11"/>
                  </a:lnTo>
                  <a:lnTo>
                    <a:pt x="47" y="7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28" y="7"/>
                  </a:lnTo>
                  <a:lnTo>
                    <a:pt x="20" y="7"/>
                  </a:lnTo>
                  <a:lnTo>
                    <a:pt x="16" y="15"/>
                  </a:lnTo>
                  <a:lnTo>
                    <a:pt x="16" y="19"/>
                  </a:lnTo>
                  <a:lnTo>
                    <a:pt x="16" y="27"/>
                  </a:lnTo>
                  <a:lnTo>
                    <a:pt x="20" y="31"/>
                  </a:lnTo>
                  <a:lnTo>
                    <a:pt x="24" y="35"/>
                  </a:lnTo>
                  <a:lnTo>
                    <a:pt x="31" y="39"/>
                  </a:lnTo>
                  <a:lnTo>
                    <a:pt x="39" y="47"/>
                  </a:lnTo>
                  <a:lnTo>
                    <a:pt x="51" y="51"/>
                  </a:lnTo>
                  <a:lnTo>
                    <a:pt x="59" y="58"/>
                  </a:lnTo>
                  <a:lnTo>
                    <a:pt x="63" y="62"/>
                  </a:lnTo>
                  <a:lnTo>
                    <a:pt x="67" y="66"/>
                  </a:lnTo>
                  <a:lnTo>
                    <a:pt x="71" y="74"/>
                  </a:lnTo>
                  <a:lnTo>
                    <a:pt x="71" y="78"/>
                  </a:lnTo>
                  <a:lnTo>
                    <a:pt x="67" y="90"/>
                  </a:lnTo>
                  <a:lnTo>
                    <a:pt x="59" y="98"/>
                  </a:lnTo>
                  <a:lnTo>
                    <a:pt x="51" y="106"/>
                  </a:lnTo>
                  <a:lnTo>
                    <a:pt x="35" y="106"/>
                  </a:lnTo>
                  <a:lnTo>
                    <a:pt x="31" y="106"/>
                  </a:lnTo>
                  <a:lnTo>
                    <a:pt x="28" y="106"/>
                  </a:lnTo>
                  <a:lnTo>
                    <a:pt x="24" y="106"/>
                  </a:lnTo>
                  <a:lnTo>
                    <a:pt x="20" y="102"/>
                  </a:lnTo>
                  <a:lnTo>
                    <a:pt x="12" y="102"/>
                  </a:lnTo>
                  <a:lnTo>
                    <a:pt x="8" y="102"/>
                  </a:lnTo>
                  <a:lnTo>
                    <a:pt x="4" y="106"/>
                  </a:lnTo>
                  <a:lnTo>
                    <a:pt x="4" y="70"/>
                  </a:lnTo>
                  <a:lnTo>
                    <a:pt x="8" y="82"/>
                  </a:lnTo>
                  <a:lnTo>
                    <a:pt x="12" y="90"/>
                  </a:lnTo>
                  <a:lnTo>
                    <a:pt x="16" y="94"/>
                  </a:lnTo>
                  <a:lnTo>
                    <a:pt x="20" y="98"/>
                  </a:lnTo>
                  <a:lnTo>
                    <a:pt x="28" y="102"/>
                  </a:lnTo>
                  <a:lnTo>
                    <a:pt x="35" y="102"/>
                  </a:lnTo>
                  <a:lnTo>
                    <a:pt x="43" y="102"/>
                  </a:lnTo>
                  <a:lnTo>
                    <a:pt x="51" y="98"/>
                  </a:lnTo>
                  <a:lnTo>
                    <a:pt x="55" y="94"/>
                  </a:lnTo>
                  <a:lnTo>
                    <a:pt x="59" y="86"/>
                  </a:lnTo>
                  <a:lnTo>
                    <a:pt x="55" y="82"/>
                  </a:lnTo>
                  <a:lnTo>
                    <a:pt x="55" y="78"/>
                  </a:lnTo>
                  <a:lnTo>
                    <a:pt x="51" y="74"/>
                  </a:lnTo>
                  <a:lnTo>
                    <a:pt x="47" y="70"/>
                  </a:lnTo>
                  <a:lnTo>
                    <a:pt x="43" y="66"/>
                  </a:lnTo>
                  <a:lnTo>
                    <a:pt x="31" y="62"/>
                  </a:lnTo>
                  <a:lnTo>
                    <a:pt x="20" y="55"/>
                  </a:lnTo>
                  <a:lnTo>
                    <a:pt x="12" y="51"/>
                  </a:lnTo>
                  <a:lnTo>
                    <a:pt x="8" y="43"/>
                  </a:lnTo>
                  <a:lnTo>
                    <a:pt x="4" y="39"/>
                  </a:lnTo>
                  <a:lnTo>
                    <a:pt x="4" y="35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12" y="7"/>
                  </a:lnTo>
                  <a:lnTo>
                    <a:pt x="20" y="0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4"/>
                  </a:lnTo>
                  <a:lnTo>
                    <a:pt x="55" y="4"/>
                  </a:lnTo>
                  <a:lnTo>
                    <a:pt x="55" y="7"/>
                  </a:lnTo>
                  <a:lnTo>
                    <a:pt x="59" y="7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17" name="Freeform 8"/>
            <p:cNvSpPr>
              <a:spLocks/>
            </p:cNvSpPr>
            <p:nvPr/>
          </p:nvSpPr>
          <p:spPr bwMode="auto">
            <a:xfrm>
              <a:off x="1181" y="1435"/>
              <a:ext cx="113" cy="106"/>
            </a:xfrm>
            <a:custGeom>
              <a:avLst/>
              <a:gdLst>
                <a:gd name="T0" fmla="*/ 0 w 113"/>
                <a:gd name="T1" fmla="*/ 0 h 106"/>
                <a:gd name="T2" fmla="*/ 27 w 113"/>
                <a:gd name="T3" fmla="*/ 0 h 106"/>
                <a:gd name="T4" fmla="*/ 94 w 113"/>
                <a:gd name="T5" fmla="*/ 83 h 106"/>
                <a:gd name="T6" fmla="*/ 94 w 113"/>
                <a:gd name="T7" fmla="*/ 20 h 106"/>
                <a:gd name="T8" fmla="*/ 94 w 113"/>
                <a:gd name="T9" fmla="*/ 12 h 106"/>
                <a:gd name="T10" fmla="*/ 90 w 113"/>
                <a:gd name="T11" fmla="*/ 8 h 106"/>
                <a:gd name="T12" fmla="*/ 86 w 113"/>
                <a:gd name="T13" fmla="*/ 4 h 106"/>
                <a:gd name="T14" fmla="*/ 82 w 113"/>
                <a:gd name="T15" fmla="*/ 4 h 106"/>
                <a:gd name="T16" fmla="*/ 78 w 113"/>
                <a:gd name="T17" fmla="*/ 4 h 106"/>
                <a:gd name="T18" fmla="*/ 78 w 113"/>
                <a:gd name="T19" fmla="*/ 0 h 106"/>
                <a:gd name="T20" fmla="*/ 113 w 113"/>
                <a:gd name="T21" fmla="*/ 0 h 106"/>
                <a:gd name="T22" fmla="*/ 113 w 113"/>
                <a:gd name="T23" fmla="*/ 4 h 106"/>
                <a:gd name="T24" fmla="*/ 109 w 113"/>
                <a:gd name="T25" fmla="*/ 4 h 106"/>
                <a:gd name="T26" fmla="*/ 106 w 113"/>
                <a:gd name="T27" fmla="*/ 4 h 106"/>
                <a:gd name="T28" fmla="*/ 102 w 113"/>
                <a:gd name="T29" fmla="*/ 8 h 106"/>
                <a:gd name="T30" fmla="*/ 102 w 113"/>
                <a:gd name="T31" fmla="*/ 12 h 106"/>
                <a:gd name="T32" fmla="*/ 98 w 113"/>
                <a:gd name="T33" fmla="*/ 20 h 106"/>
                <a:gd name="T34" fmla="*/ 98 w 113"/>
                <a:gd name="T35" fmla="*/ 106 h 106"/>
                <a:gd name="T36" fmla="*/ 98 w 113"/>
                <a:gd name="T37" fmla="*/ 106 h 106"/>
                <a:gd name="T38" fmla="*/ 27 w 113"/>
                <a:gd name="T39" fmla="*/ 24 h 106"/>
                <a:gd name="T40" fmla="*/ 27 w 113"/>
                <a:gd name="T41" fmla="*/ 86 h 106"/>
                <a:gd name="T42" fmla="*/ 27 w 113"/>
                <a:gd name="T43" fmla="*/ 98 h 106"/>
                <a:gd name="T44" fmla="*/ 31 w 113"/>
                <a:gd name="T45" fmla="*/ 102 h 106"/>
                <a:gd name="T46" fmla="*/ 35 w 113"/>
                <a:gd name="T47" fmla="*/ 102 h 106"/>
                <a:gd name="T48" fmla="*/ 39 w 113"/>
                <a:gd name="T49" fmla="*/ 106 h 106"/>
                <a:gd name="T50" fmla="*/ 43 w 113"/>
                <a:gd name="T51" fmla="*/ 106 h 106"/>
                <a:gd name="T52" fmla="*/ 43 w 113"/>
                <a:gd name="T53" fmla="*/ 106 h 106"/>
                <a:gd name="T54" fmla="*/ 7 w 113"/>
                <a:gd name="T55" fmla="*/ 106 h 106"/>
                <a:gd name="T56" fmla="*/ 7 w 113"/>
                <a:gd name="T57" fmla="*/ 106 h 106"/>
                <a:gd name="T58" fmla="*/ 11 w 113"/>
                <a:gd name="T59" fmla="*/ 106 h 106"/>
                <a:gd name="T60" fmla="*/ 15 w 113"/>
                <a:gd name="T61" fmla="*/ 102 h 106"/>
                <a:gd name="T62" fmla="*/ 19 w 113"/>
                <a:gd name="T63" fmla="*/ 102 h 106"/>
                <a:gd name="T64" fmla="*/ 19 w 113"/>
                <a:gd name="T65" fmla="*/ 94 h 106"/>
                <a:gd name="T66" fmla="*/ 19 w 113"/>
                <a:gd name="T67" fmla="*/ 86 h 106"/>
                <a:gd name="T68" fmla="*/ 19 w 113"/>
                <a:gd name="T69" fmla="*/ 16 h 106"/>
                <a:gd name="T70" fmla="*/ 15 w 113"/>
                <a:gd name="T71" fmla="*/ 12 h 106"/>
                <a:gd name="T72" fmla="*/ 15 w 113"/>
                <a:gd name="T73" fmla="*/ 8 h 106"/>
                <a:gd name="T74" fmla="*/ 11 w 113"/>
                <a:gd name="T75" fmla="*/ 8 h 106"/>
                <a:gd name="T76" fmla="*/ 7 w 113"/>
                <a:gd name="T77" fmla="*/ 4 h 106"/>
                <a:gd name="T78" fmla="*/ 4 w 113"/>
                <a:gd name="T79" fmla="*/ 4 h 106"/>
                <a:gd name="T80" fmla="*/ 0 w 113"/>
                <a:gd name="T81" fmla="*/ 4 h 106"/>
                <a:gd name="T82" fmla="*/ 0 w 113"/>
                <a:gd name="T83" fmla="*/ 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3"/>
                <a:gd name="T127" fmla="*/ 0 h 106"/>
                <a:gd name="T128" fmla="*/ 113 w 113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3" h="106">
                  <a:moveTo>
                    <a:pt x="0" y="0"/>
                  </a:moveTo>
                  <a:lnTo>
                    <a:pt x="27" y="0"/>
                  </a:lnTo>
                  <a:lnTo>
                    <a:pt x="94" y="83"/>
                  </a:lnTo>
                  <a:lnTo>
                    <a:pt x="94" y="20"/>
                  </a:lnTo>
                  <a:lnTo>
                    <a:pt x="94" y="12"/>
                  </a:lnTo>
                  <a:lnTo>
                    <a:pt x="90" y="8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8" y="4"/>
                  </a:lnTo>
                  <a:lnTo>
                    <a:pt x="78" y="0"/>
                  </a:lnTo>
                  <a:lnTo>
                    <a:pt x="113" y="0"/>
                  </a:lnTo>
                  <a:lnTo>
                    <a:pt x="113" y="4"/>
                  </a:lnTo>
                  <a:lnTo>
                    <a:pt x="109" y="4"/>
                  </a:lnTo>
                  <a:lnTo>
                    <a:pt x="106" y="4"/>
                  </a:lnTo>
                  <a:lnTo>
                    <a:pt x="102" y="8"/>
                  </a:lnTo>
                  <a:lnTo>
                    <a:pt x="102" y="12"/>
                  </a:lnTo>
                  <a:lnTo>
                    <a:pt x="98" y="20"/>
                  </a:lnTo>
                  <a:lnTo>
                    <a:pt x="98" y="106"/>
                  </a:lnTo>
                  <a:lnTo>
                    <a:pt x="27" y="24"/>
                  </a:lnTo>
                  <a:lnTo>
                    <a:pt x="27" y="86"/>
                  </a:lnTo>
                  <a:lnTo>
                    <a:pt x="27" y="98"/>
                  </a:lnTo>
                  <a:lnTo>
                    <a:pt x="31" y="102"/>
                  </a:lnTo>
                  <a:lnTo>
                    <a:pt x="35" y="102"/>
                  </a:lnTo>
                  <a:lnTo>
                    <a:pt x="39" y="106"/>
                  </a:lnTo>
                  <a:lnTo>
                    <a:pt x="43" y="106"/>
                  </a:lnTo>
                  <a:lnTo>
                    <a:pt x="7" y="106"/>
                  </a:lnTo>
                  <a:lnTo>
                    <a:pt x="11" y="106"/>
                  </a:lnTo>
                  <a:lnTo>
                    <a:pt x="15" y="102"/>
                  </a:lnTo>
                  <a:lnTo>
                    <a:pt x="19" y="102"/>
                  </a:lnTo>
                  <a:lnTo>
                    <a:pt x="19" y="94"/>
                  </a:lnTo>
                  <a:lnTo>
                    <a:pt x="19" y="86"/>
                  </a:lnTo>
                  <a:lnTo>
                    <a:pt x="19" y="16"/>
                  </a:lnTo>
                  <a:lnTo>
                    <a:pt x="15" y="12"/>
                  </a:lnTo>
                  <a:lnTo>
                    <a:pt x="15" y="8"/>
                  </a:lnTo>
                  <a:lnTo>
                    <a:pt x="11" y="8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18" name="Freeform 9"/>
            <p:cNvSpPr>
              <a:spLocks noEditPoints="1"/>
            </p:cNvSpPr>
            <p:nvPr/>
          </p:nvSpPr>
          <p:spPr bwMode="auto">
            <a:xfrm>
              <a:off x="1298" y="1435"/>
              <a:ext cx="79" cy="106"/>
            </a:xfrm>
            <a:custGeom>
              <a:avLst/>
              <a:gdLst>
                <a:gd name="T0" fmla="*/ 32 w 79"/>
                <a:gd name="T1" fmla="*/ 55 h 106"/>
                <a:gd name="T2" fmla="*/ 32 w 79"/>
                <a:gd name="T3" fmla="*/ 86 h 106"/>
                <a:gd name="T4" fmla="*/ 32 w 79"/>
                <a:gd name="T5" fmla="*/ 98 h 106"/>
                <a:gd name="T6" fmla="*/ 32 w 79"/>
                <a:gd name="T7" fmla="*/ 102 h 106"/>
                <a:gd name="T8" fmla="*/ 36 w 79"/>
                <a:gd name="T9" fmla="*/ 102 h 106"/>
                <a:gd name="T10" fmla="*/ 40 w 79"/>
                <a:gd name="T11" fmla="*/ 106 h 106"/>
                <a:gd name="T12" fmla="*/ 43 w 79"/>
                <a:gd name="T13" fmla="*/ 106 h 106"/>
                <a:gd name="T14" fmla="*/ 43 w 79"/>
                <a:gd name="T15" fmla="*/ 106 h 106"/>
                <a:gd name="T16" fmla="*/ 0 w 79"/>
                <a:gd name="T17" fmla="*/ 106 h 106"/>
                <a:gd name="T18" fmla="*/ 0 w 79"/>
                <a:gd name="T19" fmla="*/ 106 h 106"/>
                <a:gd name="T20" fmla="*/ 4 w 79"/>
                <a:gd name="T21" fmla="*/ 106 h 106"/>
                <a:gd name="T22" fmla="*/ 8 w 79"/>
                <a:gd name="T23" fmla="*/ 102 h 106"/>
                <a:gd name="T24" fmla="*/ 12 w 79"/>
                <a:gd name="T25" fmla="*/ 98 h 106"/>
                <a:gd name="T26" fmla="*/ 16 w 79"/>
                <a:gd name="T27" fmla="*/ 94 h 106"/>
                <a:gd name="T28" fmla="*/ 16 w 79"/>
                <a:gd name="T29" fmla="*/ 86 h 106"/>
                <a:gd name="T30" fmla="*/ 16 w 79"/>
                <a:gd name="T31" fmla="*/ 20 h 106"/>
                <a:gd name="T32" fmla="*/ 16 w 79"/>
                <a:gd name="T33" fmla="*/ 12 h 106"/>
                <a:gd name="T34" fmla="*/ 12 w 79"/>
                <a:gd name="T35" fmla="*/ 8 h 106"/>
                <a:gd name="T36" fmla="*/ 8 w 79"/>
                <a:gd name="T37" fmla="*/ 4 h 106"/>
                <a:gd name="T38" fmla="*/ 4 w 79"/>
                <a:gd name="T39" fmla="*/ 4 h 106"/>
                <a:gd name="T40" fmla="*/ 0 w 79"/>
                <a:gd name="T41" fmla="*/ 4 h 106"/>
                <a:gd name="T42" fmla="*/ 0 w 79"/>
                <a:gd name="T43" fmla="*/ 0 h 106"/>
                <a:gd name="T44" fmla="*/ 40 w 79"/>
                <a:gd name="T45" fmla="*/ 0 h 106"/>
                <a:gd name="T46" fmla="*/ 51 w 79"/>
                <a:gd name="T47" fmla="*/ 4 h 106"/>
                <a:gd name="T48" fmla="*/ 63 w 79"/>
                <a:gd name="T49" fmla="*/ 4 h 106"/>
                <a:gd name="T50" fmla="*/ 67 w 79"/>
                <a:gd name="T51" fmla="*/ 8 h 106"/>
                <a:gd name="T52" fmla="*/ 75 w 79"/>
                <a:gd name="T53" fmla="*/ 16 h 106"/>
                <a:gd name="T54" fmla="*/ 79 w 79"/>
                <a:gd name="T55" fmla="*/ 20 h 106"/>
                <a:gd name="T56" fmla="*/ 79 w 79"/>
                <a:gd name="T57" fmla="*/ 32 h 106"/>
                <a:gd name="T58" fmla="*/ 79 w 79"/>
                <a:gd name="T59" fmla="*/ 43 h 106"/>
                <a:gd name="T60" fmla="*/ 71 w 79"/>
                <a:gd name="T61" fmla="*/ 51 h 106"/>
                <a:gd name="T62" fmla="*/ 63 w 79"/>
                <a:gd name="T63" fmla="*/ 55 h 106"/>
                <a:gd name="T64" fmla="*/ 47 w 79"/>
                <a:gd name="T65" fmla="*/ 59 h 106"/>
                <a:gd name="T66" fmla="*/ 43 w 79"/>
                <a:gd name="T67" fmla="*/ 59 h 106"/>
                <a:gd name="T68" fmla="*/ 40 w 79"/>
                <a:gd name="T69" fmla="*/ 59 h 106"/>
                <a:gd name="T70" fmla="*/ 36 w 79"/>
                <a:gd name="T71" fmla="*/ 59 h 106"/>
                <a:gd name="T72" fmla="*/ 32 w 79"/>
                <a:gd name="T73" fmla="*/ 55 h 106"/>
                <a:gd name="T74" fmla="*/ 32 w 79"/>
                <a:gd name="T75" fmla="*/ 51 h 106"/>
                <a:gd name="T76" fmla="*/ 36 w 79"/>
                <a:gd name="T77" fmla="*/ 51 h 106"/>
                <a:gd name="T78" fmla="*/ 36 w 79"/>
                <a:gd name="T79" fmla="*/ 55 h 106"/>
                <a:gd name="T80" fmla="*/ 40 w 79"/>
                <a:gd name="T81" fmla="*/ 55 h 106"/>
                <a:gd name="T82" fmla="*/ 43 w 79"/>
                <a:gd name="T83" fmla="*/ 55 h 106"/>
                <a:gd name="T84" fmla="*/ 51 w 79"/>
                <a:gd name="T85" fmla="*/ 51 h 106"/>
                <a:gd name="T86" fmla="*/ 55 w 79"/>
                <a:gd name="T87" fmla="*/ 47 h 106"/>
                <a:gd name="T88" fmla="*/ 59 w 79"/>
                <a:gd name="T89" fmla="*/ 39 h 106"/>
                <a:gd name="T90" fmla="*/ 63 w 79"/>
                <a:gd name="T91" fmla="*/ 32 h 106"/>
                <a:gd name="T92" fmla="*/ 63 w 79"/>
                <a:gd name="T93" fmla="*/ 24 h 106"/>
                <a:gd name="T94" fmla="*/ 59 w 79"/>
                <a:gd name="T95" fmla="*/ 20 h 106"/>
                <a:gd name="T96" fmla="*/ 55 w 79"/>
                <a:gd name="T97" fmla="*/ 12 h 106"/>
                <a:gd name="T98" fmla="*/ 51 w 79"/>
                <a:gd name="T99" fmla="*/ 8 h 106"/>
                <a:gd name="T100" fmla="*/ 47 w 79"/>
                <a:gd name="T101" fmla="*/ 8 h 106"/>
                <a:gd name="T102" fmla="*/ 40 w 79"/>
                <a:gd name="T103" fmla="*/ 8 h 106"/>
                <a:gd name="T104" fmla="*/ 36 w 79"/>
                <a:gd name="T105" fmla="*/ 8 h 106"/>
                <a:gd name="T106" fmla="*/ 32 w 79"/>
                <a:gd name="T107" fmla="*/ 8 h 106"/>
                <a:gd name="T108" fmla="*/ 32 w 79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9"/>
                <a:gd name="T166" fmla="*/ 0 h 106"/>
                <a:gd name="T167" fmla="*/ 79 w 79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9" h="106">
                  <a:moveTo>
                    <a:pt x="32" y="55"/>
                  </a:moveTo>
                  <a:lnTo>
                    <a:pt x="32" y="86"/>
                  </a:lnTo>
                  <a:lnTo>
                    <a:pt x="32" y="98"/>
                  </a:lnTo>
                  <a:lnTo>
                    <a:pt x="32" y="102"/>
                  </a:lnTo>
                  <a:lnTo>
                    <a:pt x="36" y="102"/>
                  </a:lnTo>
                  <a:lnTo>
                    <a:pt x="40" y="106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4" y="106"/>
                  </a:lnTo>
                  <a:lnTo>
                    <a:pt x="8" y="102"/>
                  </a:lnTo>
                  <a:lnTo>
                    <a:pt x="12" y="98"/>
                  </a:lnTo>
                  <a:lnTo>
                    <a:pt x="16" y="94"/>
                  </a:lnTo>
                  <a:lnTo>
                    <a:pt x="16" y="86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3" y="4"/>
                  </a:lnTo>
                  <a:lnTo>
                    <a:pt x="67" y="8"/>
                  </a:lnTo>
                  <a:lnTo>
                    <a:pt x="75" y="16"/>
                  </a:lnTo>
                  <a:lnTo>
                    <a:pt x="79" y="20"/>
                  </a:lnTo>
                  <a:lnTo>
                    <a:pt x="79" y="32"/>
                  </a:lnTo>
                  <a:lnTo>
                    <a:pt x="79" y="43"/>
                  </a:lnTo>
                  <a:lnTo>
                    <a:pt x="71" y="51"/>
                  </a:lnTo>
                  <a:lnTo>
                    <a:pt x="63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32" y="55"/>
                  </a:lnTo>
                  <a:close/>
                  <a:moveTo>
                    <a:pt x="32" y="51"/>
                  </a:moveTo>
                  <a:lnTo>
                    <a:pt x="36" y="51"/>
                  </a:lnTo>
                  <a:lnTo>
                    <a:pt x="36" y="55"/>
                  </a:lnTo>
                  <a:lnTo>
                    <a:pt x="40" y="55"/>
                  </a:lnTo>
                  <a:lnTo>
                    <a:pt x="43" y="55"/>
                  </a:lnTo>
                  <a:lnTo>
                    <a:pt x="51" y="51"/>
                  </a:lnTo>
                  <a:lnTo>
                    <a:pt x="55" y="47"/>
                  </a:lnTo>
                  <a:lnTo>
                    <a:pt x="59" y="39"/>
                  </a:lnTo>
                  <a:lnTo>
                    <a:pt x="63" y="32"/>
                  </a:lnTo>
                  <a:lnTo>
                    <a:pt x="63" y="24"/>
                  </a:lnTo>
                  <a:lnTo>
                    <a:pt x="59" y="20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19" name="Freeform 10"/>
            <p:cNvSpPr>
              <a:spLocks/>
            </p:cNvSpPr>
            <p:nvPr/>
          </p:nvSpPr>
          <p:spPr bwMode="auto">
            <a:xfrm>
              <a:off x="1918" y="1435"/>
              <a:ext cx="110" cy="106"/>
            </a:xfrm>
            <a:custGeom>
              <a:avLst/>
              <a:gdLst>
                <a:gd name="T0" fmla="*/ 110 w 110"/>
                <a:gd name="T1" fmla="*/ 0 h 106"/>
                <a:gd name="T2" fmla="*/ 110 w 110"/>
                <a:gd name="T3" fmla="*/ 4 h 106"/>
                <a:gd name="T4" fmla="*/ 106 w 110"/>
                <a:gd name="T5" fmla="*/ 4 h 106"/>
                <a:gd name="T6" fmla="*/ 102 w 110"/>
                <a:gd name="T7" fmla="*/ 8 h 106"/>
                <a:gd name="T8" fmla="*/ 98 w 110"/>
                <a:gd name="T9" fmla="*/ 12 h 106"/>
                <a:gd name="T10" fmla="*/ 94 w 110"/>
                <a:gd name="T11" fmla="*/ 20 h 106"/>
                <a:gd name="T12" fmla="*/ 63 w 110"/>
                <a:gd name="T13" fmla="*/ 106 h 106"/>
                <a:gd name="T14" fmla="*/ 59 w 110"/>
                <a:gd name="T15" fmla="*/ 106 h 106"/>
                <a:gd name="T16" fmla="*/ 20 w 110"/>
                <a:gd name="T17" fmla="*/ 20 h 106"/>
                <a:gd name="T18" fmla="*/ 16 w 110"/>
                <a:gd name="T19" fmla="*/ 12 h 106"/>
                <a:gd name="T20" fmla="*/ 12 w 110"/>
                <a:gd name="T21" fmla="*/ 8 h 106"/>
                <a:gd name="T22" fmla="*/ 12 w 110"/>
                <a:gd name="T23" fmla="*/ 8 h 106"/>
                <a:gd name="T24" fmla="*/ 8 w 110"/>
                <a:gd name="T25" fmla="*/ 4 h 106"/>
                <a:gd name="T26" fmla="*/ 4 w 110"/>
                <a:gd name="T27" fmla="*/ 4 h 106"/>
                <a:gd name="T28" fmla="*/ 0 w 110"/>
                <a:gd name="T29" fmla="*/ 4 h 106"/>
                <a:gd name="T30" fmla="*/ 0 w 110"/>
                <a:gd name="T31" fmla="*/ 0 h 106"/>
                <a:gd name="T32" fmla="*/ 43 w 110"/>
                <a:gd name="T33" fmla="*/ 0 h 106"/>
                <a:gd name="T34" fmla="*/ 43 w 110"/>
                <a:gd name="T35" fmla="*/ 4 h 106"/>
                <a:gd name="T36" fmla="*/ 39 w 110"/>
                <a:gd name="T37" fmla="*/ 4 h 106"/>
                <a:gd name="T38" fmla="*/ 35 w 110"/>
                <a:gd name="T39" fmla="*/ 4 h 106"/>
                <a:gd name="T40" fmla="*/ 32 w 110"/>
                <a:gd name="T41" fmla="*/ 8 h 106"/>
                <a:gd name="T42" fmla="*/ 32 w 110"/>
                <a:gd name="T43" fmla="*/ 12 h 106"/>
                <a:gd name="T44" fmla="*/ 35 w 110"/>
                <a:gd name="T45" fmla="*/ 16 h 106"/>
                <a:gd name="T46" fmla="*/ 35 w 110"/>
                <a:gd name="T47" fmla="*/ 24 h 106"/>
                <a:gd name="T48" fmla="*/ 63 w 110"/>
                <a:gd name="T49" fmla="*/ 83 h 106"/>
                <a:gd name="T50" fmla="*/ 86 w 110"/>
                <a:gd name="T51" fmla="*/ 24 h 106"/>
                <a:gd name="T52" fmla="*/ 90 w 110"/>
                <a:gd name="T53" fmla="*/ 16 h 106"/>
                <a:gd name="T54" fmla="*/ 90 w 110"/>
                <a:gd name="T55" fmla="*/ 12 h 106"/>
                <a:gd name="T56" fmla="*/ 90 w 110"/>
                <a:gd name="T57" fmla="*/ 8 h 106"/>
                <a:gd name="T58" fmla="*/ 86 w 110"/>
                <a:gd name="T59" fmla="*/ 8 h 106"/>
                <a:gd name="T60" fmla="*/ 86 w 110"/>
                <a:gd name="T61" fmla="*/ 4 h 106"/>
                <a:gd name="T62" fmla="*/ 83 w 110"/>
                <a:gd name="T63" fmla="*/ 4 h 106"/>
                <a:gd name="T64" fmla="*/ 79 w 110"/>
                <a:gd name="T65" fmla="*/ 4 h 106"/>
                <a:gd name="T66" fmla="*/ 79 w 110"/>
                <a:gd name="T67" fmla="*/ 4 h 106"/>
                <a:gd name="T68" fmla="*/ 79 w 110"/>
                <a:gd name="T69" fmla="*/ 0 h 106"/>
                <a:gd name="T70" fmla="*/ 110 w 110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0"/>
                <a:gd name="T109" fmla="*/ 0 h 106"/>
                <a:gd name="T110" fmla="*/ 110 w 110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0" h="106">
                  <a:moveTo>
                    <a:pt x="110" y="0"/>
                  </a:moveTo>
                  <a:lnTo>
                    <a:pt x="110" y="4"/>
                  </a:lnTo>
                  <a:lnTo>
                    <a:pt x="106" y="4"/>
                  </a:lnTo>
                  <a:lnTo>
                    <a:pt x="102" y="8"/>
                  </a:lnTo>
                  <a:lnTo>
                    <a:pt x="98" y="12"/>
                  </a:lnTo>
                  <a:lnTo>
                    <a:pt x="94" y="20"/>
                  </a:lnTo>
                  <a:lnTo>
                    <a:pt x="63" y="106"/>
                  </a:lnTo>
                  <a:lnTo>
                    <a:pt x="59" y="106"/>
                  </a:lnTo>
                  <a:lnTo>
                    <a:pt x="20" y="20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5" y="16"/>
                  </a:lnTo>
                  <a:lnTo>
                    <a:pt x="35" y="24"/>
                  </a:lnTo>
                  <a:lnTo>
                    <a:pt x="63" y="83"/>
                  </a:lnTo>
                  <a:lnTo>
                    <a:pt x="86" y="24"/>
                  </a:lnTo>
                  <a:lnTo>
                    <a:pt x="90" y="16"/>
                  </a:lnTo>
                  <a:lnTo>
                    <a:pt x="90" y="12"/>
                  </a:lnTo>
                  <a:lnTo>
                    <a:pt x="90" y="8"/>
                  </a:lnTo>
                  <a:lnTo>
                    <a:pt x="86" y="8"/>
                  </a:lnTo>
                  <a:lnTo>
                    <a:pt x="86" y="4"/>
                  </a:lnTo>
                  <a:lnTo>
                    <a:pt x="83" y="4"/>
                  </a:lnTo>
                  <a:lnTo>
                    <a:pt x="79" y="4"/>
                  </a:lnTo>
                  <a:lnTo>
                    <a:pt x="79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20" name="Freeform 11"/>
            <p:cNvSpPr>
              <a:spLocks noEditPoints="1"/>
            </p:cNvSpPr>
            <p:nvPr/>
          </p:nvSpPr>
          <p:spPr bwMode="auto">
            <a:xfrm>
              <a:off x="2032" y="1435"/>
              <a:ext cx="82" cy="106"/>
            </a:xfrm>
            <a:custGeom>
              <a:avLst/>
              <a:gdLst>
                <a:gd name="T0" fmla="*/ 31 w 82"/>
                <a:gd name="T1" fmla="*/ 55 h 106"/>
                <a:gd name="T2" fmla="*/ 31 w 82"/>
                <a:gd name="T3" fmla="*/ 86 h 106"/>
                <a:gd name="T4" fmla="*/ 31 w 82"/>
                <a:gd name="T5" fmla="*/ 98 h 106"/>
                <a:gd name="T6" fmla="*/ 31 w 82"/>
                <a:gd name="T7" fmla="*/ 102 h 106"/>
                <a:gd name="T8" fmla="*/ 35 w 82"/>
                <a:gd name="T9" fmla="*/ 102 h 106"/>
                <a:gd name="T10" fmla="*/ 39 w 82"/>
                <a:gd name="T11" fmla="*/ 106 h 106"/>
                <a:gd name="T12" fmla="*/ 43 w 82"/>
                <a:gd name="T13" fmla="*/ 106 h 106"/>
                <a:gd name="T14" fmla="*/ 43 w 82"/>
                <a:gd name="T15" fmla="*/ 106 h 106"/>
                <a:gd name="T16" fmla="*/ 0 w 82"/>
                <a:gd name="T17" fmla="*/ 106 h 106"/>
                <a:gd name="T18" fmla="*/ 0 w 82"/>
                <a:gd name="T19" fmla="*/ 106 h 106"/>
                <a:gd name="T20" fmla="*/ 4 w 82"/>
                <a:gd name="T21" fmla="*/ 106 h 106"/>
                <a:gd name="T22" fmla="*/ 12 w 82"/>
                <a:gd name="T23" fmla="*/ 102 h 106"/>
                <a:gd name="T24" fmla="*/ 16 w 82"/>
                <a:gd name="T25" fmla="*/ 98 h 106"/>
                <a:gd name="T26" fmla="*/ 16 w 82"/>
                <a:gd name="T27" fmla="*/ 94 h 106"/>
                <a:gd name="T28" fmla="*/ 16 w 82"/>
                <a:gd name="T29" fmla="*/ 86 h 106"/>
                <a:gd name="T30" fmla="*/ 16 w 82"/>
                <a:gd name="T31" fmla="*/ 20 h 106"/>
                <a:gd name="T32" fmla="*/ 16 w 82"/>
                <a:gd name="T33" fmla="*/ 12 h 106"/>
                <a:gd name="T34" fmla="*/ 12 w 82"/>
                <a:gd name="T35" fmla="*/ 8 h 106"/>
                <a:gd name="T36" fmla="*/ 8 w 82"/>
                <a:gd name="T37" fmla="*/ 4 h 106"/>
                <a:gd name="T38" fmla="*/ 4 w 82"/>
                <a:gd name="T39" fmla="*/ 4 h 106"/>
                <a:gd name="T40" fmla="*/ 0 w 82"/>
                <a:gd name="T41" fmla="*/ 4 h 106"/>
                <a:gd name="T42" fmla="*/ 0 w 82"/>
                <a:gd name="T43" fmla="*/ 0 h 106"/>
                <a:gd name="T44" fmla="*/ 39 w 82"/>
                <a:gd name="T45" fmla="*/ 0 h 106"/>
                <a:gd name="T46" fmla="*/ 51 w 82"/>
                <a:gd name="T47" fmla="*/ 4 h 106"/>
                <a:gd name="T48" fmla="*/ 63 w 82"/>
                <a:gd name="T49" fmla="*/ 4 h 106"/>
                <a:gd name="T50" fmla="*/ 71 w 82"/>
                <a:gd name="T51" fmla="*/ 8 h 106"/>
                <a:gd name="T52" fmla="*/ 74 w 82"/>
                <a:gd name="T53" fmla="*/ 16 h 106"/>
                <a:gd name="T54" fmla="*/ 78 w 82"/>
                <a:gd name="T55" fmla="*/ 20 h 106"/>
                <a:gd name="T56" fmla="*/ 82 w 82"/>
                <a:gd name="T57" fmla="*/ 32 h 106"/>
                <a:gd name="T58" fmla="*/ 78 w 82"/>
                <a:gd name="T59" fmla="*/ 43 h 106"/>
                <a:gd name="T60" fmla="*/ 71 w 82"/>
                <a:gd name="T61" fmla="*/ 51 h 106"/>
                <a:gd name="T62" fmla="*/ 63 w 82"/>
                <a:gd name="T63" fmla="*/ 55 h 106"/>
                <a:gd name="T64" fmla="*/ 47 w 82"/>
                <a:gd name="T65" fmla="*/ 59 h 106"/>
                <a:gd name="T66" fmla="*/ 43 w 82"/>
                <a:gd name="T67" fmla="*/ 59 h 106"/>
                <a:gd name="T68" fmla="*/ 39 w 82"/>
                <a:gd name="T69" fmla="*/ 59 h 106"/>
                <a:gd name="T70" fmla="*/ 35 w 82"/>
                <a:gd name="T71" fmla="*/ 59 h 106"/>
                <a:gd name="T72" fmla="*/ 31 w 82"/>
                <a:gd name="T73" fmla="*/ 55 h 106"/>
                <a:gd name="T74" fmla="*/ 31 w 82"/>
                <a:gd name="T75" fmla="*/ 51 h 106"/>
                <a:gd name="T76" fmla="*/ 35 w 82"/>
                <a:gd name="T77" fmla="*/ 51 h 106"/>
                <a:gd name="T78" fmla="*/ 39 w 82"/>
                <a:gd name="T79" fmla="*/ 55 h 106"/>
                <a:gd name="T80" fmla="*/ 39 w 82"/>
                <a:gd name="T81" fmla="*/ 55 h 106"/>
                <a:gd name="T82" fmla="*/ 43 w 82"/>
                <a:gd name="T83" fmla="*/ 55 h 106"/>
                <a:gd name="T84" fmla="*/ 51 w 82"/>
                <a:gd name="T85" fmla="*/ 51 h 106"/>
                <a:gd name="T86" fmla="*/ 59 w 82"/>
                <a:gd name="T87" fmla="*/ 47 h 106"/>
                <a:gd name="T88" fmla="*/ 63 w 82"/>
                <a:gd name="T89" fmla="*/ 39 h 106"/>
                <a:gd name="T90" fmla="*/ 63 w 82"/>
                <a:gd name="T91" fmla="*/ 32 h 106"/>
                <a:gd name="T92" fmla="*/ 63 w 82"/>
                <a:gd name="T93" fmla="*/ 24 h 106"/>
                <a:gd name="T94" fmla="*/ 59 w 82"/>
                <a:gd name="T95" fmla="*/ 20 h 106"/>
                <a:gd name="T96" fmla="*/ 55 w 82"/>
                <a:gd name="T97" fmla="*/ 12 h 106"/>
                <a:gd name="T98" fmla="*/ 51 w 82"/>
                <a:gd name="T99" fmla="*/ 8 h 106"/>
                <a:gd name="T100" fmla="*/ 47 w 82"/>
                <a:gd name="T101" fmla="*/ 8 h 106"/>
                <a:gd name="T102" fmla="*/ 39 w 82"/>
                <a:gd name="T103" fmla="*/ 8 h 106"/>
                <a:gd name="T104" fmla="*/ 35 w 82"/>
                <a:gd name="T105" fmla="*/ 8 h 106"/>
                <a:gd name="T106" fmla="*/ 31 w 82"/>
                <a:gd name="T107" fmla="*/ 8 h 106"/>
                <a:gd name="T108" fmla="*/ 31 w 82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2"/>
                <a:gd name="T166" fmla="*/ 0 h 106"/>
                <a:gd name="T167" fmla="*/ 82 w 82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2" h="106">
                  <a:moveTo>
                    <a:pt x="31" y="55"/>
                  </a:moveTo>
                  <a:lnTo>
                    <a:pt x="31" y="86"/>
                  </a:lnTo>
                  <a:lnTo>
                    <a:pt x="31" y="98"/>
                  </a:lnTo>
                  <a:lnTo>
                    <a:pt x="31" y="102"/>
                  </a:lnTo>
                  <a:lnTo>
                    <a:pt x="35" y="102"/>
                  </a:lnTo>
                  <a:lnTo>
                    <a:pt x="39" y="106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4" y="106"/>
                  </a:lnTo>
                  <a:lnTo>
                    <a:pt x="12" y="102"/>
                  </a:lnTo>
                  <a:lnTo>
                    <a:pt x="16" y="98"/>
                  </a:lnTo>
                  <a:lnTo>
                    <a:pt x="16" y="94"/>
                  </a:lnTo>
                  <a:lnTo>
                    <a:pt x="16" y="86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9" y="0"/>
                  </a:lnTo>
                  <a:lnTo>
                    <a:pt x="51" y="4"/>
                  </a:lnTo>
                  <a:lnTo>
                    <a:pt x="63" y="4"/>
                  </a:lnTo>
                  <a:lnTo>
                    <a:pt x="71" y="8"/>
                  </a:lnTo>
                  <a:lnTo>
                    <a:pt x="74" y="16"/>
                  </a:lnTo>
                  <a:lnTo>
                    <a:pt x="78" y="20"/>
                  </a:lnTo>
                  <a:lnTo>
                    <a:pt x="82" y="32"/>
                  </a:lnTo>
                  <a:lnTo>
                    <a:pt x="78" y="43"/>
                  </a:lnTo>
                  <a:lnTo>
                    <a:pt x="71" y="51"/>
                  </a:lnTo>
                  <a:lnTo>
                    <a:pt x="63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39" y="59"/>
                  </a:lnTo>
                  <a:lnTo>
                    <a:pt x="35" y="59"/>
                  </a:lnTo>
                  <a:lnTo>
                    <a:pt x="31" y="55"/>
                  </a:lnTo>
                  <a:close/>
                  <a:moveTo>
                    <a:pt x="31" y="51"/>
                  </a:moveTo>
                  <a:lnTo>
                    <a:pt x="35" y="51"/>
                  </a:lnTo>
                  <a:lnTo>
                    <a:pt x="39" y="55"/>
                  </a:lnTo>
                  <a:lnTo>
                    <a:pt x="43" y="55"/>
                  </a:lnTo>
                  <a:lnTo>
                    <a:pt x="51" y="51"/>
                  </a:lnTo>
                  <a:lnTo>
                    <a:pt x="59" y="47"/>
                  </a:lnTo>
                  <a:lnTo>
                    <a:pt x="63" y="39"/>
                  </a:lnTo>
                  <a:lnTo>
                    <a:pt x="63" y="32"/>
                  </a:lnTo>
                  <a:lnTo>
                    <a:pt x="63" y="24"/>
                  </a:lnTo>
                  <a:lnTo>
                    <a:pt x="59" y="20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8"/>
                  </a:lnTo>
                  <a:lnTo>
                    <a:pt x="39" y="8"/>
                  </a:lnTo>
                  <a:lnTo>
                    <a:pt x="35" y="8"/>
                  </a:lnTo>
                  <a:lnTo>
                    <a:pt x="31" y="8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21" name="Freeform 12"/>
            <p:cNvSpPr>
              <a:spLocks/>
            </p:cNvSpPr>
            <p:nvPr/>
          </p:nvSpPr>
          <p:spPr bwMode="auto">
            <a:xfrm>
              <a:off x="1020" y="1731"/>
              <a:ext cx="66" cy="110"/>
            </a:xfrm>
            <a:custGeom>
              <a:avLst/>
              <a:gdLst>
                <a:gd name="T0" fmla="*/ 58 w 66"/>
                <a:gd name="T1" fmla="*/ 36 h 110"/>
                <a:gd name="T2" fmla="*/ 58 w 66"/>
                <a:gd name="T3" fmla="*/ 28 h 110"/>
                <a:gd name="T4" fmla="*/ 51 w 66"/>
                <a:gd name="T5" fmla="*/ 12 h 110"/>
                <a:gd name="T6" fmla="*/ 35 w 66"/>
                <a:gd name="T7" fmla="*/ 8 h 110"/>
                <a:gd name="T8" fmla="*/ 23 w 66"/>
                <a:gd name="T9" fmla="*/ 8 h 110"/>
                <a:gd name="T10" fmla="*/ 11 w 66"/>
                <a:gd name="T11" fmla="*/ 16 h 110"/>
                <a:gd name="T12" fmla="*/ 11 w 66"/>
                <a:gd name="T13" fmla="*/ 28 h 110"/>
                <a:gd name="T14" fmla="*/ 19 w 66"/>
                <a:gd name="T15" fmla="*/ 36 h 110"/>
                <a:gd name="T16" fmla="*/ 35 w 66"/>
                <a:gd name="T17" fmla="*/ 47 h 110"/>
                <a:gd name="T18" fmla="*/ 54 w 66"/>
                <a:gd name="T19" fmla="*/ 59 h 110"/>
                <a:gd name="T20" fmla="*/ 62 w 66"/>
                <a:gd name="T21" fmla="*/ 67 h 110"/>
                <a:gd name="T22" fmla="*/ 66 w 66"/>
                <a:gd name="T23" fmla="*/ 79 h 110"/>
                <a:gd name="T24" fmla="*/ 58 w 66"/>
                <a:gd name="T25" fmla="*/ 98 h 110"/>
                <a:gd name="T26" fmla="*/ 35 w 66"/>
                <a:gd name="T27" fmla="*/ 110 h 110"/>
                <a:gd name="T28" fmla="*/ 27 w 66"/>
                <a:gd name="T29" fmla="*/ 106 h 110"/>
                <a:gd name="T30" fmla="*/ 15 w 66"/>
                <a:gd name="T31" fmla="*/ 106 h 110"/>
                <a:gd name="T32" fmla="*/ 7 w 66"/>
                <a:gd name="T33" fmla="*/ 102 h 110"/>
                <a:gd name="T34" fmla="*/ 3 w 66"/>
                <a:gd name="T35" fmla="*/ 102 h 110"/>
                <a:gd name="T36" fmla="*/ 0 w 66"/>
                <a:gd name="T37" fmla="*/ 110 h 110"/>
                <a:gd name="T38" fmla="*/ 0 w 66"/>
                <a:gd name="T39" fmla="*/ 71 h 110"/>
                <a:gd name="T40" fmla="*/ 3 w 66"/>
                <a:gd name="T41" fmla="*/ 83 h 110"/>
                <a:gd name="T42" fmla="*/ 11 w 66"/>
                <a:gd name="T43" fmla="*/ 94 h 110"/>
                <a:gd name="T44" fmla="*/ 23 w 66"/>
                <a:gd name="T45" fmla="*/ 102 h 110"/>
                <a:gd name="T46" fmla="*/ 43 w 66"/>
                <a:gd name="T47" fmla="*/ 102 h 110"/>
                <a:gd name="T48" fmla="*/ 51 w 66"/>
                <a:gd name="T49" fmla="*/ 94 h 110"/>
                <a:gd name="T50" fmla="*/ 54 w 66"/>
                <a:gd name="T51" fmla="*/ 83 h 110"/>
                <a:gd name="T52" fmla="*/ 51 w 66"/>
                <a:gd name="T53" fmla="*/ 75 h 110"/>
                <a:gd name="T54" fmla="*/ 39 w 66"/>
                <a:gd name="T55" fmla="*/ 67 h 110"/>
                <a:gd name="T56" fmla="*/ 19 w 66"/>
                <a:gd name="T57" fmla="*/ 55 h 110"/>
                <a:gd name="T58" fmla="*/ 3 w 66"/>
                <a:gd name="T59" fmla="*/ 43 h 110"/>
                <a:gd name="T60" fmla="*/ 0 w 66"/>
                <a:gd name="T61" fmla="*/ 36 h 110"/>
                <a:gd name="T62" fmla="*/ 0 w 66"/>
                <a:gd name="T63" fmla="*/ 16 h 110"/>
                <a:gd name="T64" fmla="*/ 15 w 66"/>
                <a:gd name="T65" fmla="*/ 4 h 110"/>
                <a:gd name="T66" fmla="*/ 39 w 66"/>
                <a:gd name="T67" fmla="*/ 0 h 110"/>
                <a:gd name="T68" fmla="*/ 51 w 66"/>
                <a:gd name="T69" fmla="*/ 8 h 110"/>
                <a:gd name="T70" fmla="*/ 54 w 66"/>
                <a:gd name="T71" fmla="*/ 8 h 110"/>
                <a:gd name="T72" fmla="*/ 58 w 66"/>
                <a:gd name="T73" fmla="*/ 4 h 110"/>
                <a:gd name="T74" fmla="*/ 58 w 66"/>
                <a:gd name="T75" fmla="*/ 0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6"/>
                <a:gd name="T115" fmla="*/ 0 h 110"/>
                <a:gd name="T116" fmla="*/ 66 w 66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6" h="110">
                  <a:moveTo>
                    <a:pt x="58" y="0"/>
                  </a:moveTo>
                  <a:lnTo>
                    <a:pt x="58" y="36"/>
                  </a:lnTo>
                  <a:lnTo>
                    <a:pt x="58" y="28"/>
                  </a:lnTo>
                  <a:lnTo>
                    <a:pt x="54" y="20"/>
                  </a:lnTo>
                  <a:lnTo>
                    <a:pt x="51" y="12"/>
                  </a:lnTo>
                  <a:lnTo>
                    <a:pt x="43" y="8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3" y="8"/>
                  </a:lnTo>
                  <a:lnTo>
                    <a:pt x="15" y="12"/>
                  </a:lnTo>
                  <a:lnTo>
                    <a:pt x="11" y="16"/>
                  </a:lnTo>
                  <a:lnTo>
                    <a:pt x="11" y="20"/>
                  </a:lnTo>
                  <a:lnTo>
                    <a:pt x="11" y="28"/>
                  </a:lnTo>
                  <a:lnTo>
                    <a:pt x="15" y="32"/>
                  </a:lnTo>
                  <a:lnTo>
                    <a:pt x="19" y="36"/>
                  </a:lnTo>
                  <a:lnTo>
                    <a:pt x="27" y="39"/>
                  </a:lnTo>
                  <a:lnTo>
                    <a:pt x="35" y="47"/>
                  </a:lnTo>
                  <a:lnTo>
                    <a:pt x="51" y="51"/>
                  </a:lnTo>
                  <a:lnTo>
                    <a:pt x="54" y="59"/>
                  </a:lnTo>
                  <a:lnTo>
                    <a:pt x="62" y="63"/>
                  </a:lnTo>
                  <a:lnTo>
                    <a:pt x="62" y="67"/>
                  </a:lnTo>
                  <a:lnTo>
                    <a:pt x="66" y="75"/>
                  </a:lnTo>
                  <a:lnTo>
                    <a:pt x="66" y="79"/>
                  </a:lnTo>
                  <a:lnTo>
                    <a:pt x="66" y="90"/>
                  </a:lnTo>
                  <a:lnTo>
                    <a:pt x="58" y="98"/>
                  </a:lnTo>
                  <a:lnTo>
                    <a:pt x="47" y="106"/>
                  </a:lnTo>
                  <a:lnTo>
                    <a:pt x="35" y="110"/>
                  </a:lnTo>
                  <a:lnTo>
                    <a:pt x="31" y="110"/>
                  </a:lnTo>
                  <a:lnTo>
                    <a:pt x="27" y="106"/>
                  </a:lnTo>
                  <a:lnTo>
                    <a:pt x="23" y="106"/>
                  </a:lnTo>
                  <a:lnTo>
                    <a:pt x="15" y="106"/>
                  </a:lnTo>
                  <a:lnTo>
                    <a:pt x="11" y="102"/>
                  </a:lnTo>
                  <a:lnTo>
                    <a:pt x="7" y="102"/>
                  </a:lnTo>
                  <a:lnTo>
                    <a:pt x="3" y="102"/>
                  </a:lnTo>
                  <a:lnTo>
                    <a:pt x="3" y="106"/>
                  </a:lnTo>
                  <a:lnTo>
                    <a:pt x="0" y="110"/>
                  </a:lnTo>
                  <a:lnTo>
                    <a:pt x="0" y="71"/>
                  </a:lnTo>
                  <a:lnTo>
                    <a:pt x="3" y="83"/>
                  </a:lnTo>
                  <a:lnTo>
                    <a:pt x="7" y="90"/>
                  </a:lnTo>
                  <a:lnTo>
                    <a:pt x="11" y="94"/>
                  </a:lnTo>
                  <a:lnTo>
                    <a:pt x="19" y="98"/>
                  </a:lnTo>
                  <a:lnTo>
                    <a:pt x="23" y="102"/>
                  </a:lnTo>
                  <a:lnTo>
                    <a:pt x="31" y="102"/>
                  </a:lnTo>
                  <a:lnTo>
                    <a:pt x="43" y="102"/>
                  </a:lnTo>
                  <a:lnTo>
                    <a:pt x="47" y="98"/>
                  </a:lnTo>
                  <a:lnTo>
                    <a:pt x="51" y="94"/>
                  </a:lnTo>
                  <a:lnTo>
                    <a:pt x="54" y="86"/>
                  </a:lnTo>
                  <a:lnTo>
                    <a:pt x="54" y="83"/>
                  </a:lnTo>
                  <a:lnTo>
                    <a:pt x="51" y="79"/>
                  </a:lnTo>
                  <a:lnTo>
                    <a:pt x="51" y="75"/>
                  </a:lnTo>
                  <a:lnTo>
                    <a:pt x="47" y="71"/>
                  </a:lnTo>
                  <a:lnTo>
                    <a:pt x="39" y="67"/>
                  </a:lnTo>
                  <a:lnTo>
                    <a:pt x="27" y="63"/>
                  </a:lnTo>
                  <a:lnTo>
                    <a:pt x="19" y="55"/>
                  </a:lnTo>
                  <a:lnTo>
                    <a:pt x="11" y="51"/>
                  </a:lnTo>
                  <a:lnTo>
                    <a:pt x="3" y="43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5" y="4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47" y="4"/>
                  </a:lnTo>
                  <a:lnTo>
                    <a:pt x="51" y="8"/>
                  </a:lnTo>
                  <a:lnTo>
                    <a:pt x="54" y="8"/>
                  </a:lnTo>
                  <a:lnTo>
                    <a:pt x="58" y="4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22" name="Freeform 13"/>
            <p:cNvSpPr>
              <a:spLocks/>
            </p:cNvSpPr>
            <p:nvPr/>
          </p:nvSpPr>
          <p:spPr bwMode="auto">
            <a:xfrm>
              <a:off x="2071" y="1731"/>
              <a:ext cx="67" cy="110"/>
            </a:xfrm>
            <a:custGeom>
              <a:avLst/>
              <a:gdLst>
                <a:gd name="T0" fmla="*/ 63 w 67"/>
                <a:gd name="T1" fmla="*/ 36 h 110"/>
                <a:gd name="T2" fmla="*/ 59 w 67"/>
                <a:gd name="T3" fmla="*/ 28 h 110"/>
                <a:gd name="T4" fmla="*/ 51 w 67"/>
                <a:gd name="T5" fmla="*/ 12 h 110"/>
                <a:gd name="T6" fmla="*/ 39 w 67"/>
                <a:gd name="T7" fmla="*/ 8 h 110"/>
                <a:gd name="T8" fmla="*/ 23 w 67"/>
                <a:gd name="T9" fmla="*/ 8 h 110"/>
                <a:gd name="T10" fmla="*/ 16 w 67"/>
                <a:gd name="T11" fmla="*/ 16 h 110"/>
                <a:gd name="T12" fmla="*/ 12 w 67"/>
                <a:gd name="T13" fmla="*/ 28 h 110"/>
                <a:gd name="T14" fmla="*/ 19 w 67"/>
                <a:gd name="T15" fmla="*/ 36 h 110"/>
                <a:gd name="T16" fmla="*/ 39 w 67"/>
                <a:gd name="T17" fmla="*/ 47 h 110"/>
                <a:gd name="T18" fmla="*/ 59 w 67"/>
                <a:gd name="T19" fmla="*/ 59 h 110"/>
                <a:gd name="T20" fmla="*/ 67 w 67"/>
                <a:gd name="T21" fmla="*/ 67 h 110"/>
                <a:gd name="T22" fmla="*/ 67 w 67"/>
                <a:gd name="T23" fmla="*/ 79 h 110"/>
                <a:gd name="T24" fmla="*/ 59 w 67"/>
                <a:gd name="T25" fmla="*/ 98 h 110"/>
                <a:gd name="T26" fmla="*/ 35 w 67"/>
                <a:gd name="T27" fmla="*/ 110 h 110"/>
                <a:gd name="T28" fmla="*/ 27 w 67"/>
                <a:gd name="T29" fmla="*/ 106 h 110"/>
                <a:gd name="T30" fmla="*/ 16 w 67"/>
                <a:gd name="T31" fmla="*/ 106 h 110"/>
                <a:gd name="T32" fmla="*/ 8 w 67"/>
                <a:gd name="T33" fmla="*/ 102 h 110"/>
                <a:gd name="T34" fmla="*/ 4 w 67"/>
                <a:gd name="T35" fmla="*/ 102 h 110"/>
                <a:gd name="T36" fmla="*/ 4 w 67"/>
                <a:gd name="T37" fmla="*/ 110 h 110"/>
                <a:gd name="T38" fmla="*/ 0 w 67"/>
                <a:gd name="T39" fmla="*/ 71 h 110"/>
                <a:gd name="T40" fmla="*/ 4 w 67"/>
                <a:gd name="T41" fmla="*/ 83 h 110"/>
                <a:gd name="T42" fmla="*/ 12 w 67"/>
                <a:gd name="T43" fmla="*/ 94 h 110"/>
                <a:gd name="T44" fmla="*/ 27 w 67"/>
                <a:gd name="T45" fmla="*/ 102 h 110"/>
                <a:gd name="T46" fmla="*/ 43 w 67"/>
                <a:gd name="T47" fmla="*/ 102 h 110"/>
                <a:gd name="T48" fmla="*/ 55 w 67"/>
                <a:gd name="T49" fmla="*/ 94 h 110"/>
                <a:gd name="T50" fmla="*/ 55 w 67"/>
                <a:gd name="T51" fmla="*/ 83 h 110"/>
                <a:gd name="T52" fmla="*/ 51 w 67"/>
                <a:gd name="T53" fmla="*/ 75 h 110"/>
                <a:gd name="T54" fmla="*/ 39 w 67"/>
                <a:gd name="T55" fmla="*/ 67 h 110"/>
                <a:gd name="T56" fmla="*/ 19 w 67"/>
                <a:gd name="T57" fmla="*/ 55 h 110"/>
                <a:gd name="T58" fmla="*/ 8 w 67"/>
                <a:gd name="T59" fmla="*/ 43 h 110"/>
                <a:gd name="T60" fmla="*/ 0 w 67"/>
                <a:gd name="T61" fmla="*/ 36 h 110"/>
                <a:gd name="T62" fmla="*/ 0 w 67"/>
                <a:gd name="T63" fmla="*/ 16 h 110"/>
                <a:gd name="T64" fmla="*/ 19 w 67"/>
                <a:gd name="T65" fmla="*/ 4 h 110"/>
                <a:gd name="T66" fmla="*/ 39 w 67"/>
                <a:gd name="T67" fmla="*/ 0 h 110"/>
                <a:gd name="T68" fmla="*/ 51 w 67"/>
                <a:gd name="T69" fmla="*/ 8 h 110"/>
                <a:gd name="T70" fmla="*/ 55 w 67"/>
                <a:gd name="T71" fmla="*/ 8 h 110"/>
                <a:gd name="T72" fmla="*/ 59 w 67"/>
                <a:gd name="T73" fmla="*/ 4 h 110"/>
                <a:gd name="T74" fmla="*/ 63 w 67"/>
                <a:gd name="T75" fmla="*/ 0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7"/>
                <a:gd name="T115" fmla="*/ 0 h 110"/>
                <a:gd name="T116" fmla="*/ 67 w 67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7" h="110">
                  <a:moveTo>
                    <a:pt x="63" y="0"/>
                  </a:moveTo>
                  <a:lnTo>
                    <a:pt x="63" y="36"/>
                  </a:lnTo>
                  <a:lnTo>
                    <a:pt x="59" y="36"/>
                  </a:lnTo>
                  <a:lnTo>
                    <a:pt x="59" y="28"/>
                  </a:lnTo>
                  <a:lnTo>
                    <a:pt x="55" y="20"/>
                  </a:lnTo>
                  <a:lnTo>
                    <a:pt x="51" y="12"/>
                  </a:lnTo>
                  <a:lnTo>
                    <a:pt x="43" y="8"/>
                  </a:lnTo>
                  <a:lnTo>
                    <a:pt x="39" y="8"/>
                  </a:lnTo>
                  <a:lnTo>
                    <a:pt x="31" y="4"/>
                  </a:lnTo>
                  <a:lnTo>
                    <a:pt x="23" y="8"/>
                  </a:lnTo>
                  <a:lnTo>
                    <a:pt x="19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2" y="28"/>
                  </a:lnTo>
                  <a:lnTo>
                    <a:pt x="16" y="32"/>
                  </a:lnTo>
                  <a:lnTo>
                    <a:pt x="19" y="36"/>
                  </a:lnTo>
                  <a:lnTo>
                    <a:pt x="27" y="39"/>
                  </a:lnTo>
                  <a:lnTo>
                    <a:pt x="39" y="47"/>
                  </a:lnTo>
                  <a:lnTo>
                    <a:pt x="51" y="51"/>
                  </a:lnTo>
                  <a:lnTo>
                    <a:pt x="59" y="59"/>
                  </a:lnTo>
                  <a:lnTo>
                    <a:pt x="63" y="63"/>
                  </a:lnTo>
                  <a:lnTo>
                    <a:pt x="67" y="67"/>
                  </a:lnTo>
                  <a:lnTo>
                    <a:pt x="67" y="75"/>
                  </a:lnTo>
                  <a:lnTo>
                    <a:pt x="67" y="79"/>
                  </a:lnTo>
                  <a:lnTo>
                    <a:pt x="67" y="90"/>
                  </a:lnTo>
                  <a:lnTo>
                    <a:pt x="59" y="98"/>
                  </a:lnTo>
                  <a:lnTo>
                    <a:pt x="47" y="106"/>
                  </a:lnTo>
                  <a:lnTo>
                    <a:pt x="35" y="110"/>
                  </a:lnTo>
                  <a:lnTo>
                    <a:pt x="31" y="110"/>
                  </a:lnTo>
                  <a:lnTo>
                    <a:pt x="27" y="106"/>
                  </a:lnTo>
                  <a:lnTo>
                    <a:pt x="23" y="106"/>
                  </a:lnTo>
                  <a:lnTo>
                    <a:pt x="16" y="106"/>
                  </a:lnTo>
                  <a:lnTo>
                    <a:pt x="12" y="102"/>
                  </a:lnTo>
                  <a:lnTo>
                    <a:pt x="8" y="102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4" y="110"/>
                  </a:lnTo>
                  <a:lnTo>
                    <a:pt x="0" y="110"/>
                  </a:lnTo>
                  <a:lnTo>
                    <a:pt x="0" y="71"/>
                  </a:lnTo>
                  <a:lnTo>
                    <a:pt x="4" y="71"/>
                  </a:lnTo>
                  <a:lnTo>
                    <a:pt x="4" y="83"/>
                  </a:lnTo>
                  <a:lnTo>
                    <a:pt x="8" y="90"/>
                  </a:lnTo>
                  <a:lnTo>
                    <a:pt x="12" y="94"/>
                  </a:lnTo>
                  <a:lnTo>
                    <a:pt x="19" y="98"/>
                  </a:lnTo>
                  <a:lnTo>
                    <a:pt x="27" y="102"/>
                  </a:lnTo>
                  <a:lnTo>
                    <a:pt x="35" y="102"/>
                  </a:lnTo>
                  <a:lnTo>
                    <a:pt x="43" y="102"/>
                  </a:lnTo>
                  <a:lnTo>
                    <a:pt x="51" y="98"/>
                  </a:lnTo>
                  <a:lnTo>
                    <a:pt x="55" y="94"/>
                  </a:lnTo>
                  <a:lnTo>
                    <a:pt x="55" y="86"/>
                  </a:lnTo>
                  <a:lnTo>
                    <a:pt x="55" y="83"/>
                  </a:lnTo>
                  <a:lnTo>
                    <a:pt x="55" y="79"/>
                  </a:lnTo>
                  <a:lnTo>
                    <a:pt x="51" y="75"/>
                  </a:lnTo>
                  <a:lnTo>
                    <a:pt x="47" y="71"/>
                  </a:lnTo>
                  <a:lnTo>
                    <a:pt x="39" y="67"/>
                  </a:lnTo>
                  <a:lnTo>
                    <a:pt x="31" y="63"/>
                  </a:lnTo>
                  <a:lnTo>
                    <a:pt x="19" y="55"/>
                  </a:lnTo>
                  <a:lnTo>
                    <a:pt x="12" y="51"/>
                  </a:lnTo>
                  <a:lnTo>
                    <a:pt x="8" y="43"/>
                  </a:lnTo>
                  <a:lnTo>
                    <a:pt x="4" y="39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47" y="4"/>
                  </a:lnTo>
                  <a:lnTo>
                    <a:pt x="51" y="8"/>
                  </a:lnTo>
                  <a:lnTo>
                    <a:pt x="55" y="8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23" name="Freeform 14"/>
            <p:cNvSpPr>
              <a:spLocks/>
            </p:cNvSpPr>
            <p:nvPr/>
          </p:nvSpPr>
          <p:spPr bwMode="auto">
            <a:xfrm>
              <a:off x="631" y="2108"/>
              <a:ext cx="114" cy="106"/>
            </a:xfrm>
            <a:custGeom>
              <a:avLst/>
              <a:gdLst>
                <a:gd name="T0" fmla="*/ 0 w 114"/>
                <a:gd name="T1" fmla="*/ 0 h 106"/>
                <a:gd name="T2" fmla="*/ 28 w 114"/>
                <a:gd name="T3" fmla="*/ 0 h 106"/>
                <a:gd name="T4" fmla="*/ 94 w 114"/>
                <a:gd name="T5" fmla="*/ 78 h 106"/>
                <a:gd name="T6" fmla="*/ 94 w 114"/>
                <a:gd name="T7" fmla="*/ 19 h 106"/>
                <a:gd name="T8" fmla="*/ 90 w 114"/>
                <a:gd name="T9" fmla="*/ 8 h 106"/>
                <a:gd name="T10" fmla="*/ 90 w 114"/>
                <a:gd name="T11" fmla="*/ 4 h 106"/>
                <a:gd name="T12" fmla="*/ 86 w 114"/>
                <a:gd name="T13" fmla="*/ 4 h 106"/>
                <a:gd name="T14" fmla="*/ 83 w 114"/>
                <a:gd name="T15" fmla="*/ 0 h 106"/>
                <a:gd name="T16" fmla="*/ 79 w 114"/>
                <a:gd name="T17" fmla="*/ 0 h 106"/>
                <a:gd name="T18" fmla="*/ 79 w 114"/>
                <a:gd name="T19" fmla="*/ 0 h 106"/>
                <a:gd name="T20" fmla="*/ 114 w 114"/>
                <a:gd name="T21" fmla="*/ 0 h 106"/>
                <a:gd name="T22" fmla="*/ 114 w 114"/>
                <a:gd name="T23" fmla="*/ 0 h 106"/>
                <a:gd name="T24" fmla="*/ 110 w 114"/>
                <a:gd name="T25" fmla="*/ 0 h 106"/>
                <a:gd name="T26" fmla="*/ 106 w 114"/>
                <a:gd name="T27" fmla="*/ 4 h 106"/>
                <a:gd name="T28" fmla="*/ 102 w 114"/>
                <a:gd name="T29" fmla="*/ 8 h 106"/>
                <a:gd name="T30" fmla="*/ 98 w 114"/>
                <a:gd name="T31" fmla="*/ 11 h 106"/>
                <a:gd name="T32" fmla="*/ 98 w 114"/>
                <a:gd name="T33" fmla="*/ 19 h 106"/>
                <a:gd name="T34" fmla="*/ 98 w 114"/>
                <a:gd name="T35" fmla="*/ 106 h 106"/>
                <a:gd name="T36" fmla="*/ 94 w 114"/>
                <a:gd name="T37" fmla="*/ 106 h 106"/>
                <a:gd name="T38" fmla="*/ 28 w 114"/>
                <a:gd name="T39" fmla="*/ 23 h 106"/>
                <a:gd name="T40" fmla="*/ 28 w 114"/>
                <a:gd name="T41" fmla="*/ 86 h 106"/>
                <a:gd name="T42" fmla="*/ 28 w 114"/>
                <a:gd name="T43" fmla="*/ 94 h 106"/>
                <a:gd name="T44" fmla="*/ 28 w 114"/>
                <a:gd name="T45" fmla="*/ 98 h 106"/>
                <a:gd name="T46" fmla="*/ 32 w 114"/>
                <a:gd name="T47" fmla="*/ 102 h 106"/>
                <a:gd name="T48" fmla="*/ 39 w 114"/>
                <a:gd name="T49" fmla="*/ 102 h 106"/>
                <a:gd name="T50" fmla="*/ 43 w 114"/>
                <a:gd name="T51" fmla="*/ 102 h 106"/>
                <a:gd name="T52" fmla="*/ 43 w 114"/>
                <a:gd name="T53" fmla="*/ 106 h 106"/>
                <a:gd name="T54" fmla="*/ 4 w 114"/>
                <a:gd name="T55" fmla="*/ 106 h 106"/>
                <a:gd name="T56" fmla="*/ 4 w 114"/>
                <a:gd name="T57" fmla="*/ 102 h 106"/>
                <a:gd name="T58" fmla="*/ 8 w 114"/>
                <a:gd name="T59" fmla="*/ 102 h 106"/>
                <a:gd name="T60" fmla="*/ 16 w 114"/>
                <a:gd name="T61" fmla="*/ 102 h 106"/>
                <a:gd name="T62" fmla="*/ 20 w 114"/>
                <a:gd name="T63" fmla="*/ 98 h 106"/>
                <a:gd name="T64" fmla="*/ 20 w 114"/>
                <a:gd name="T65" fmla="*/ 94 h 106"/>
                <a:gd name="T66" fmla="*/ 20 w 114"/>
                <a:gd name="T67" fmla="*/ 86 h 106"/>
                <a:gd name="T68" fmla="*/ 20 w 114"/>
                <a:gd name="T69" fmla="*/ 15 h 106"/>
                <a:gd name="T70" fmla="*/ 16 w 114"/>
                <a:gd name="T71" fmla="*/ 11 h 106"/>
                <a:gd name="T72" fmla="*/ 12 w 114"/>
                <a:gd name="T73" fmla="*/ 8 h 106"/>
                <a:gd name="T74" fmla="*/ 12 w 114"/>
                <a:gd name="T75" fmla="*/ 4 h 106"/>
                <a:gd name="T76" fmla="*/ 8 w 114"/>
                <a:gd name="T77" fmla="*/ 4 h 106"/>
                <a:gd name="T78" fmla="*/ 4 w 114"/>
                <a:gd name="T79" fmla="*/ 4 h 106"/>
                <a:gd name="T80" fmla="*/ 0 w 114"/>
                <a:gd name="T81" fmla="*/ 4 h 106"/>
                <a:gd name="T82" fmla="*/ 0 w 114"/>
                <a:gd name="T83" fmla="*/ 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4"/>
                <a:gd name="T127" fmla="*/ 0 h 106"/>
                <a:gd name="T128" fmla="*/ 114 w 114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4" h="106">
                  <a:moveTo>
                    <a:pt x="0" y="0"/>
                  </a:moveTo>
                  <a:lnTo>
                    <a:pt x="28" y="0"/>
                  </a:lnTo>
                  <a:lnTo>
                    <a:pt x="94" y="78"/>
                  </a:lnTo>
                  <a:lnTo>
                    <a:pt x="94" y="19"/>
                  </a:lnTo>
                  <a:lnTo>
                    <a:pt x="90" y="8"/>
                  </a:lnTo>
                  <a:lnTo>
                    <a:pt x="90" y="4"/>
                  </a:lnTo>
                  <a:lnTo>
                    <a:pt x="86" y="4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6" y="4"/>
                  </a:lnTo>
                  <a:lnTo>
                    <a:pt x="102" y="8"/>
                  </a:lnTo>
                  <a:lnTo>
                    <a:pt x="98" y="11"/>
                  </a:lnTo>
                  <a:lnTo>
                    <a:pt x="98" y="19"/>
                  </a:lnTo>
                  <a:lnTo>
                    <a:pt x="98" y="106"/>
                  </a:lnTo>
                  <a:lnTo>
                    <a:pt x="94" y="106"/>
                  </a:lnTo>
                  <a:lnTo>
                    <a:pt x="28" y="23"/>
                  </a:lnTo>
                  <a:lnTo>
                    <a:pt x="28" y="86"/>
                  </a:lnTo>
                  <a:lnTo>
                    <a:pt x="28" y="94"/>
                  </a:lnTo>
                  <a:lnTo>
                    <a:pt x="28" y="98"/>
                  </a:lnTo>
                  <a:lnTo>
                    <a:pt x="32" y="102"/>
                  </a:lnTo>
                  <a:lnTo>
                    <a:pt x="39" y="102"/>
                  </a:lnTo>
                  <a:lnTo>
                    <a:pt x="43" y="102"/>
                  </a:lnTo>
                  <a:lnTo>
                    <a:pt x="43" y="106"/>
                  </a:lnTo>
                  <a:lnTo>
                    <a:pt x="4" y="106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6" y="102"/>
                  </a:lnTo>
                  <a:lnTo>
                    <a:pt x="20" y="98"/>
                  </a:lnTo>
                  <a:lnTo>
                    <a:pt x="20" y="94"/>
                  </a:lnTo>
                  <a:lnTo>
                    <a:pt x="20" y="86"/>
                  </a:lnTo>
                  <a:lnTo>
                    <a:pt x="20" y="15"/>
                  </a:lnTo>
                  <a:lnTo>
                    <a:pt x="16" y="11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24" name="Freeform 15"/>
            <p:cNvSpPr>
              <a:spLocks noEditPoints="1"/>
            </p:cNvSpPr>
            <p:nvPr/>
          </p:nvSpPr>
          <p:spPr bwMode="auto">
            <a:xfrm>
              <a:off x="749" y="2108"/>
              <a:ext cx="78" cy="106"/>
            </a:xfrm>
            <a:custGeom>
              <a:avLst/>
              <a:gdLst>
                <a:gd name="T0" fmla="*/ 27 w 78"/>
                <a:gd name="T1" fmla="*/ 55 h 106"/>
                <a:gd name="T2" fmla="*/ 27 w 78"/>
                <a:gd name="T3" fmla="*/ 86 h 106"/>
                <a:gd name="T4" fmla="*/ 27 w 78"/>
                <a:gd name="T5" fmla="*/ 94 h 106"/>
                <a:gd name="T6" fmla="*/ 31 w 78"/>
                <a:gd name="T7" fmla="*/ 98 h 106"/>
                <a:gd name="T8" fmla="*/ 35 w 78"/>
                <a:gd name="T9" fmla="*/ 102 h 106"/>
                <a:gd name="T10" fmla="*/ 39 w 78"/>
                <a:gd name="T11" fmla="*/ 102 h 106"/>
                <a:gd name="T12" fmla="*/ 43 w 78"/>
                <a:gd name="T13" fmla="*/ 102 h 106"/>
                <a:gd name="T14" fmla="*/ 43 w 78"/>
                <a:gd name="T15" fmla="*/ 106 h 106"/>
                <a:gd name="T16" fmla="*/ 0 w 78"/>
                <a:gd name="T17" fmla="*/ 106 h 106"/>
                <a:gd name="T18" fmla="*/ 0 w 78"/>
                <a:gd name="T19" fmla="*/ 102 h 106"/>
                <a:gd name="T20" fmla="*/ 4 w 78"/>
                <a:gd name="T21" fmla="*/ 102 h 106"/>
                <a:gd name="T22" fmla="*/ 8 w 78"/>
                <a:gd name="T23" fmla="*/ 102 h 106"/>
                <a:gd name="T24" fmla="*/ 12 w 78"/>
                <a:gd name="T25" fmla="*/ 98 h 106"/>
                <a:gd name="T26" fmla="*/ 12 w 78"/>
                <a:gd name="T27" fmla="*/ 94 h 106"/>
                <a:gd name="T28" fmla="*/ 16 w 78"/>
                <a:gd name="T29" fmla="*/ 86 h 106"/>
                <a:gd name="T30" fmla="*/ 16 w 78"/>
                <a:gd name="T31" fmla="*/ 19 h 106"/>
                <a:gd name="T32" fmla="*/ 12 w 78"/>
                <a:gd name="T33" fmla="*/ 8 h 106"/>
                <a:gd name="T34" fmla="*/ 12 w 78"/>
                <a:gd name="T35" fmla="*/ 4 h 106"/>
                <a:gd name="T36" fmla="*/ 8 w 78"/>
                <a:gd name="T37" fmla="*/ 4 h 106"/>
                <a:gd name="T38" fmla="*/ 4 w 78"/>
                <a:gd name="T39" fmla="*/ 0 h 106"/>
                <a:gd name="T40" fmla="*/ 0 w 78"/>
                <a:gd name="T41" fmla="*/ 0 h 106"/>
                <a:gd name="T42" fmla="*/ 0 w 78"/>
                <a:gd name="T43" fmla="*/ 0 h 106"/>
                <a:gd name="T44" fmla="*/ 39 w 78"/>
                <a:gd name="T45" fmla="*/ 0 h 106"/>
                <a:gd name="T46" fmla="*/ 51 w 78"/>
                <a:gd name="T47" fmla="*/ 0 h 106"/>
                <a:gd name="T48" fmla="*/ 59 w 78"/>
                <a:gd name="T49" fmla="*/ 4 h 106"/>
                <a:gd name="T50" fmla="*/ 67 w 78"/>
                <a:gd name="T51" fmla="*/ 8 h 106"/>
                <a:gd name="T52" fmla="*/ 74 w 78"/>
                <a:gd name="T53" fmla="*/ 11 h 106"/>
                <a:gd name="T54" fmla="*/ 78 w 78"/>
                <a:gd name="T55" fmla="*/ 19 h 106"/>
                <a:gd name="T56" fmla="*/ 78 w 78"/>
                <a:gd name="T57" fmla="*/ 27 h 106"/>
                <a:gd name="T58" fmla="*/ 78 w 78"/>
                <a:gd name="T59" fmla="*/ 39 h 106"/>
                <a:gd name="T60" fmla="*/ 70 w 78"/>
                <a:gd name="T61" fmla="*/ 51 h 106"/>
                <a:gd name="T62" fmla="*/ 59 w 78"/>
                <a:gd name="T63" fmla="*/ 55 h 106"/>
                <a:gd name="T64" fmla="*/ 47 w 78"/>
                <a:gd name="T65" fmla="*/ 59 h 106"/>
                <a:gd name="T66" fmla="*/ 43 w 78"/>
                <a:gd name="T67" fmla="*/ 59 h 106"/>
                <a:gd name="T68" fmla="*/ 39 w 78"/>
                <a:gd name="T69" fmla="*/ 55 h 106"/>
                <a:gd name="T70" fmla="*/ 35 w 78"/>
                <a:gd name="T71" fmla="*/ 55 h 106"/>
                <a:gd name="T72" fmla="*/ 27 w 78"/>
                <a:gd name="T73" fmla="*/ 55 h 106"/>
                <a:gd name="T74" fmla="*/ 27 w 78"/>
                <a:gd name="T75" fmla="*/ 51 h 106"/>
                <a:gd name="T76" fmla="*/ 31 w 78"/>
                <a:gd name="T77" fmla="*/ 51 h 106"/>
                <a:gd name="T78" fmla="*/ 35 w 78"/>
                <a:gd name="T79" fmla="*/ 51 h 106"/>
                <a:gd name="T80" fmla="*/ 39 w 78"/>
                <a:gd name="T81" fmla="*/ 51 h 106"/>
                <a:gd name="T82" fmla="*/ 43 w 78"/>
                <a:gd name="T83" fmla="*/ 51 h 106"/>
                <a:gd name="T84" fmla="*/ 47 w 78"/>
                <a:gd name="T85" fmla="*/ 51 h 106"/>
                <a:gd name="T86" fmla="*/ 55 w 78"/>
                <a:gd name="T87" fmla="*/ 47 h 106"/>
                <a:gd name="T88" fmla="*/ 59 w 78"/>
                <a:gd name="T89" fmla="*/ 39 h 106"/>
                <a:gd name="T90" fmla="*/ 63 w 78"/>
                <a:gd name="T91" fmla="*/ 31 h 106"/>
                <a:gd name="T92" fmla="*/ 59 w 78"/>
                <a:gd name="T93" fmla="*/ 23 h 106"/>
                <a:gd name="T94" fmla="*/ 59 w 78"/>
                <a:gd name="T95" fmla="*/ 15 h 106"/>
                <a:gd name="T96" fmla="*/ 55 w 78"/>
                <a:gd name="T97" fmla="*/ 11 h 106"/>
                <a:gd name="T98" fmla="*/ 51 w 78"/>
                <a:gd name="T99" fmla="*/ 8 h 106"/>
                <a:gd name="T100" fmla="*/ 43 w 78"/>
                <a:gd name="T101" fmla="*/ 4 h 106"/>
                <a:gd name="T102" fmla="*/ 39 w 78"/>
                <a:gd name="T103" fmla="*/ 4 h 106"/>
                <a:gd name="T104" fmla="*/ 35 w 78"/>
                <a:gd name="T105" fmla="*/ 4 h 106"/>
                <a:gd name="T106" fmla="*/ 27 w 78"/>
                <a:gd name="T107" fmla="*/ 8 h 106"/>
                <a:gd name="T108" fmla="*/ 27 w 78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8"/>
                <a:gd name="T166" fmla="*/ 0 h 106"/>
                <a:gd name="T167" fmla="*/ 78 w 78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8" h="106">
                  <a:moveTo>
                    <a:pt x="27" y="55"/>
                  </a:moveTo>
                  <a:lnTo>
                    <a:pt x="27" y="86"/>
                  </a:lnTo>
                  <a:lnTo>
                    <a:pt x="27" y="94"/>
                  </a:lnTo>
                  <a:lnTo>
                    <a:pt x="31" y="98"/>
                  </a:lnTo>
                  <a:lnTo>
                    <a:pt x="35" y="102"/>
                  </a:lnTo>
                  <a:lnTo>
                    <a:pt x="39" y="102"/>
                  </a:lnTo>
                  <a:lnTo>
                    <a:pt x="43" y="102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2" y="98"/>
                  </a:lnTo>
                  <a:lnTo>
                    <a:pt x="12" y="94"/>
                  </a:lnTo>
                  <a:lnTo>
                    <a:pt x="16" y="86"/>
                  </a:lnTo>
                  <a:lnTo>
                    <a:pt x="16" y="19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39" y="0"/>
                  </a:lnTo>
                  <a:lnTo>
                    <a:pt x="51" y="0"/>
                  </a:lnTo>
                  <a:lnTo>
                    <a:pt x="59" y="4"/>
                  </a:lnTo>
                  <a:lnTo>
                    <a:pt x="67" y="8"/>
                  </a:lnTo>
                  <a:lnTo>
                    <a:pt x="74" y="11"/>
                  </a:lnTo>
                  <a:lnTo>
                    <a:pt x="78" y="19"/>
                  </a:lnTo>
                  <a:lnTo>
                    <a:pt x="78" y="27"/>
                  </a:lnTo>
                  <a:lnTo>
                    <a:pt x="78" y="39"/>
                  </a:lnTo>
                  <a:lnTo>
                    <a:pt x="70" y="51"/>
                  </a:lnTo>
                  <a:lnTo>
                    <a:pt x="59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39" y="55"/>
                  </a:lnTo>
                  <a:lnTo>
                    <a:pt x="35" y="55"/>
                  </a:lnTo>
                  <a:lnTo>
                    <a:pt x="27" y="55"/>
                  </a:lnTo>
                  <a:close/>
                  <a:moveTo>
                    <a:pt x="27" y="51"/>
                  </a:moveTo>
                  <a:lnTo>
                    <a:pt x="31" y="51"/>
                  </a:lnTo>
                  <a:lnTo>
                    <a:pt x="35" y="51"/>
                  </a:lnTo>
                  <a:lnTo>
                    <a:pt x="39" y="51"/>
                  </a:lnTo>
                  <a:lnTo>
                    <a:pt x="43" y="51"/>
                  </a:lnTo>
                  <a:lnTo>
                    <a:pt x="47" y="51"/>
                  </a:lnTo>
                  <a:lnTo>
                    <a:pt x="55" y="47"/>
                  </a:lnTo>
                  <a:lnTo>
                    <a:pt x="59" y="39"/>
                  </a:lnTo>
                  <a:lnTo>
                    <a:pt x="63" y="31"/>
                  </a:lnTo>
                  <a:lnTo>
                    <a:pt x="59" y="23"/>
                  </a:lnTo>
                  <a:lnTo>
                    <a:pt x="59" y="15"/>
                  </a:lnTo>
                  <a:lnTo>
                    <a:pt x="55" y="11"/>
                  </a:lnTo>
                  <a:lnTo>
                    <a:pt x="51" y="8"/>
                  </a:lnTo>
                  <a:lnTo>
                    <a:pt x="43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27" y="8"/>
                  </a:lnTo>
                  <a:lnTo>
                    <a:pt x="27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25" name="Freeform 16"/>
            <p:cNvSpPr>
              <a:spLocks/>
            </p:cNvSpPr>
            <p:nvPr/>
          </p:nvSpPr>
          <p:spPr bwMode="auto">
            <a:xfrm>
              <a:off x="1271" y="2108"/>
              <a:ext cx="109" cy="106"/>
            </a:xfrm>
            <a:custGeom>
              <a:avLst/>
              <a:gdLst>
                <a:gd name="T0" fmla="*/ 109 w 109"/>
                <a:gd name="T1" fmla="*/ 0 h 106"/>
                <a:gd name="T2" fmla="*/ 109 w 109"/>
                <a:gd name="T3" fmla="*/ 0 h 106"/>
                <a:gd name="T4" fmla="*/ 105 w 109"/>
                <a:gd name="T5" fmla="*/ 4 h 106"/>
                <a:gd name="T6" fmla="*/ 102 w 109"/>
                <a:gd name="T7" fmla="*/ 4 h 106"/>
                <a:gd name="T8" fmla="*/ 98 w 109"/>
                <a:gd name="T9" fmla="*/ 11 h 106"/>
                <a:gd name="T10" fmla="*/ 94 w 109"/>
                <a:gd name="T11" fmla="*/ 19 h 106"/>
                <a:gd name="T12" fmla="*/ 58 w 109"/>
                <a:gd name="T13" fmla="*/ 106 h 106"/>
                <a:gd name="T14" fmla="*/ 54 w 109"/>
                <a:gd name="T15" fmla="*/ 106 h 106"/>
                <a:gd name="T16" fmla="*/ 15 w 109"/>
                <a:gd name="T17" fmla="*/ 15 h 106"/>
                <a:gd name="T18" fmla="*/ 15 w 109"/>
                <a:gd name="T19" fmla="*/ 11 h 106"/>
                <a:gd name="T20" fmla="*/ 11 w 109"/>
                <a:gd name="T21" fmla="*/ 8 h 106"/>
                <a:gd name="T22" fmla="*/ 11 w 109"/>
                <a:gd name="T23" fmla="*/ 4 h 106"/>
                <a:gd name="T24" fmla="*/ 7 w 109"/>
                <a:gd name="T25" fmla="*/ 4 h 106"/>
                <a:gd name="T26" fmla="*/ 3 w 109"/>
                <a:gd name="T27" fmla="*/ 4 h 106"/>
                <a:gd name="T28" fmla="*/ 0 w 109"/>
                <a:gd name="T29" fmla="*/ 0 h 106"/>
                <a:gd name="T30" fmla="*/ 0 w 109"/>
                <a:gd name="T31" fmla="*/ 0 h 106"/>
                <a:gd name="T32" fmla="*/ 43 w 109"/>
                <a:gd name="T33" fmla="*/ 0 h 106"/>
                <a:gd name="T34" fmla="*/ 43 w 109"/>
                <a:gd name="T35" fmla="*/ 0 h 106"/>
                <a:gd name="T36" fmla="*/ 39 w 109"/>
                <a:gd name="T37" fmla="*/ 4 h 106"/>
                <a:gd name="T38" fmla="*/ 35 w 109"/>
                <a:gd name="T39" fmla="*/ 4 h 106"/>
                <a:gd name="T40" fmla="*/ 31 w 109"/>
                <a:gd name="T41" fmla="*/ 8 h 106"/>
                <a:gd name="T42" fmla="*/ 31 w 109"/>
                <a:gd name="T43" fmla="*/ 8 h 106"/>
                <a:gd name="T44" fmla="*/ 31 w 109"/>
                <a:gd name="T45" fmla="*/ 11 h 106"/>
                <a:gd name="T46" fmla="*/ 35 w 109"/>
                <a:gd name="T47" fmla="*/ 19 h 106"/>
                <a:gd name="T48" fmla="*/ 62 w 109"/>
                <a:gd name="T49" fmla="*/ 82 h 106"/>
                <a:gd name="T50" fmla="*/ 86 w 109"/>
                <a:gd name="T51" fmla="*/ 19 h 106"/>
                <a:gd name="T52" fmla="*/ 90 w 109"/>
                <a:gd name="T53" fmla="*/ 15 h 106"/>
                <a:gd name="T54" fmla="*/ 90 w 109"/>
                <a:gd name="T55" fmla="*/ 8 h 106"/>
                <a:gd name="T56" fmla="*/ 90 w 109"/>
                <a:gd name="T57" fmla="*/ 8 h 106"/>
                <a:gd name="T58" fmla="*/ 86 w 109"/>
                <a:gd name="T59" fmla="*/ 4 h 106"/>
                <a:gd name="T60" fmla="*/ 86 w 109"/>
                <a:gd name="T61" fmla="*/ 4 h 106"/>
                <a:gd name="T62" fmla="*/ 78 w 109"/>
                <a:gd name="T63" fmla="*/ 0 h 106"/>
                <a:gd name="T64" fmla="*/ 78 w 109"/>
                <a:gd name="T65" fmla="*/ 0 h 106"/>
                <a:gd name="T66" fmla="*/ 78 w 109"/>
                <a:gd name="T67" fmla="*/ 0 h 106"/>
                <a:gd name="T68" fmla="*/ 78 w 109"/>
                <a:gd name="T69" fmla="*/ 0 h 106"/>
                <a:gd name="T70" fmla="*/ 109 w 109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9"/>
                <a:gd name="T109" fmla="*/ 0 h 106"/>
                <a:gd name="T110" fmla="*/ 109 w 109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9" h="106">
                  <a:moveTo>
                    <a:pt x="109" y="0"/>
                  </a:moveTo>
                  <a:lnTo>
                    <a:pt x="109" y="0"/>
                  </a:lnTo>
                  <a:lnTo>
                    <a:pt x="105" y="4"/>
                  </a:lnTo>
                  <a:lnTo>
                    <a:pt x="102" y="4"/>
                  </a:lnTo>
                  <a:lnTo>
                    <a:pt x="98" y="11"/>
                  </a:lnTo>
                  <a:lnTo>
                    <a:pt x="94" y="19"/>
                  </a:lnTo>
                  <a:lnTo>
                    <a:pt x="58" y="106"/>
                  </a:lnTo>
                  <a:lnTo>
                    <a:pt x="54" y="106"/>
                  </a:lnTo>
                  <a:lnTo>
                    <a:pt x="15" y="15"/>
                  </a:lnTo>
                  <a:lnTo>
                    <a:pt x="15" y="11"/>
                  </a:lnTo>
                  <a:lnTo>
                    <a:pt x="11" y="8"/>
                  </a:lnTo>
                  <a:lnTo>
                    <a:pt x="11" y="4"/>
                  </a:lnTo>
                  <a:lnTo>
                    <a:pt x="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43" y="0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1" y="8"/>
                  </a:lnTo>
                  <a:lnTo>
                    <a:pt x="31" y="11"/>
                  </a:lnTo>
                  <a:lnTo>
                    <a:pt x="35" y="19"/>
                  </a:lnTo>
                  <a:lnTo>
                    <a:pt x="62" y="82"/>
                  </a:lnTo>
                  <a:lnTo>
                    <a:pt x="86" y="19"/>
                  </a:lnTo>
                  <a:lnTo>
                    <a:pt x="90" y="15"/>
                  </a:lnTo>
                  <a:lnTo>
                    <a:pt x="90" y="8"/>
                  </a:lnTo>
                  <a:lnTo>
                    <a:pt x="86" y="4"/>
                  </a:lnTo>
                  <a:lnTo>
                    <a:pt x="78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26" name="Freeform 17"/>
            <p:cNvSpPr>
              <a:spLocks noEditPoints="1"/>
            </p:cNvSpPr>
            <p:nvPr/>
          </p:nvSpPr>
          <p:spPr bwMode="auto">
            <a:xfrm>
              <a:off x="1384" y="2108"/>
              <a:ext cx="79" cy="106"/>
            </a:xfrm>
            <a:custGeom>
              <a:avLst/>
              <a:gdLst>
                <a:gd name="T0" fmla="*/ 32 w 79"/>
                <a:gd name="T1" fmla="*/ 55 h 106"/>
                <a:gd name="T2" fmla="*/ 32 w 79"/>
                <a:gd name="T3" fmla="*/ 86 h 106"/>
                <a:gd name="T4" fmla="*/ 32 w 79"/>
                <a:gd name="T5" fmla="*/ 94 h 106"/>
                <a:gd name="T6" fmla="*/ 32 w 79"/>
                <a:gd name="T7" fmla="*/ 98 h 106"/>
                <a:gd name="T8" fmla="*/ 36 w 79"/>
                <a:gd name="T9" fmla="*/ 102 h 106"/>
                <a:gd name="T10" fmla="*/ 40 w 79"/>
                <a:gd name="T11" fmla="*/ 102 h 106"/>
                <a:gd name="T12" fmla="*/ 43 w 79"/>
                <a:gd name="T13" fmla="*/ 102 h 106"/>
                <a:gd name="T14" fmla="*/ 43 w 79"/>
                <a:gd name="T15" fmla="*/ 106 h 106"/>
                <a:gd name="T16" fmla="*/ 0 w 79"/>
                <a:gd name="T17" fmla="*/ 106 h 106"/>
                <a:gd name="T18" fmla="*/ 0 w 79"/>
                <a:gd name="T19" fmla="*/ 102 h 106"/>
                <a:gd name="T20" fmla="*/ 4 w 79"/>
                <a:gd name="T21" fmla="*/ 102 h 106"/>
                <a:gd name="T22" fmla="*/ 8 w 79"/>
                <a:gd name="T23" fmla="*/ 102 h 106"/>
                <a:gd name="T24" fmla="*/ 12 w 79"/>
                <a:gd name="T25" fmla="*/ 98 h 106"/>
                <a:gd name="T26" fmla="*/ 16 w 79"/>
                <a:gd name="T27" fmla="*/ 94 h 106"/>
                <a:gd name="T28" fmla="*/ 16 w 79"/>
                <a:gd name="T29" fmla="*/ 86 h 106"/>
                <a:gd name="T30" fmla="*/ 16 w 79"/>
                <a:gd name="T31" fmla="*/ 19 h 106"/>
                <a:gd name="T32" fmla="*/ 16 w 79"/>
                <a:gd name="T33" fmla="*/ 8 h 106"/>
                <a:gd name="T34" fmla="*/ 12 w 79"/>
                <a:gd name="T35" fmla="*/ 4 h 106"/>
                <a:gd name="T36" fmla="*/ 8 w 79"/>
                <a:gd name="T37" fmla="*/ 4 h 106"/>
                <a:gd name="T38" fmla="*/ 4 w 79"/>
                <a:gd name="T39" fmla="*/ 0 h 106"/>
                <a:gd name="T40" fmla="*/ 0 w 79"/>
                <a:gd name="T41" fmla="*/ 0 h 106"/>
                <a:gd name="T42" fmla="*/ 0 w 79"/>
                <a:gd name="T43" fmla="*/ 0 h 106"/>
                <a:gd name="T44" fmla="*/ 40 w 79"/>
                <a:gd name="T45" fmla="*/ 0 h 106"/>
                <a:gd name="T46" fmla="*/ 51 w 79"/>
                <a:gd name="T47" fmla="*/ 0 h 106"/>
                <a:gd name="T48" fmla="*/ 63 w 79"/>
                <a:gd name="T49" fmla="*/ 4 h 106"/>
                <a:gd name="T50" fmla="*/ 67 w 79"/>
                <a:gd name="T51" fmla="*/ 8 h 106"/>
                <a:gd name="T52" fmla="*/ 75 w 79"/>
                <a:gd name="T53" fmla="*/ 11 h 106"/>
                <a:gd name="T54" fmla="*/ 79 w 79"/>
                <a:gd name="T55" fmla="*/ 19 h 106"/>
                <a:gd name="T56" fmla="*/ 79 w 79"/>
                <a:gd name="T57" fmla="*/ 27 h 106"/>
                <a:gd name="T58" fmla="*/ 79 w 79"/>
                <a:gd name="T59" fmla="*/ 39 h 106"/>
                <a:gd name="T60" fmla="*/ 71 w 79"/>
                <a:gd name="T61" fmla="*/ 51 h 106"/>
                <a:gd name="T62" fmla="*/ 63 w 79"/>
                <a:gd name="T63" fmla="*/ 55 h 106"/>
                <a:gd name="T64" fmla="*/ 47 w 79"/>
                <a:gd name="T65" fmla="*/ 59 h 106"/>
                <a:gd name="T66" fmla="*/ 43 w 79"/>
                <a:gd name="T67" fmla="*/ 59 h 106"/>
                <a:gd name="T68" fmla="*/ 40 w 79"/>
                <a:gd name="T69" fmla="*/ 55 h 106"/>
                <a:gd name="T70" fmla="*/ 36 w 79"/>
                <a:gd name="T71" fmla="*/ 55 h 106"/>
                <a:gd name="T72" fmla="*/ 32 w 79"/>
                <a:gd name="T73" fmla="*/ 55 h 106"/>
                <a:gd name="T74" fmla="*/ 32 w 79"/>
                <a:gd name="T75" fmla="*/ 51 h 106"/>
                <a:gd name="T76" fmla="*/ 36 w 79"/>
                <a:gd name="T77" fmla="*/ 51 h 106"/>
                <a:gd name="T78" fmla="*/ 36 w 79"/>
                <a:gd name="T79" fmla="*/ 51 h 106"/>
                <a:gd name="T80" fmla="*/ 40 w 79"/>
                <a:gd name="T81" fmla="*/ 51 h 106"/>
                <a:gd name="T82" fmla="*/ 43 w 79"/>
                <a:gd name="T83" fmla="*/ 51 h 106"/>
                <a:gd name="T84" fmla="*/ 51 w 79"/>
                <a:gd name="T85" fmla="*/ 51 h 106"/>
                <a:gd name="T86" fmla="*/ 55 w 79"/>
                <a:gd name="T87" fmla="*/ 47 h 106"/>
                <a:gd name="T88" fmla="*/ 59 w 79"/>
                <a:gd name="T89" fmla="*/ 39 h 106"/>
                <a:gd name="T90" fmla="*/ 63 w 79"/>
                <a:gd name="T91" fmla="*/ 31 h 106"/>
                <a:gd name="T92" fmla="*/ 63 w 79"/>
                <a:gd name="T93" fmla="*/ 23 h 106"/>
                <a:gd name="T94" fmla="*/ 59 w 79"/>
                <a:gd name="T95" fmla="*/ 15 h 106"/>
                <a:gd name="T96" fmla="*/ 55 w 79"/>
                <a:gd name="T97" fmla="*/ 11 h 106"/>
                <a:gd name="T98" fmla="*/ 51 w 79"/>
                <a:gd name="T99" fmla="*/ 8 h 106"/>
                <a:gd name="T100" fmla="*/ 47 w 79"/>
                <a:gd name="T101" fmla="*/ 4 h 106"/>
                <a:gd name="T102" fmla="*/ 40 w 79"/>
                <a:gd name="T103" fmla="*/ 4 h 106"/>
                <a:gd name="T104" fmla="*/ 36 w 79"/>
                <a:gd name="T105" fmla="*/ 4 h 106"/>
                <a:gd name="T106" fmla="*/ 32 w 79"/>
                <a:gd name="T107" fmla="*/ 8 h 106"/>
                <a:gd name="T108" fmla="*/ 32 w 79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9"/>
                <a:gd name="T166" fmla="*/ 0 h 106"/>
                <a:gd name="T167" fmla="*/ 79 w 79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9" h="106">
                  <a:moveTo>
                    <a:pt x="32" y="55"/>
                  </a:moveTo>
                  <a:lnTo>
                    <a:pt x="32" y="86"/>
                  </a:lnTo>
                  <a:lnTo>
                    <a:pt x="32" y="94"/>
                  </a:lnTo>
                  <a:lnTo>
                    <a:pt x="32" y="98"/>
                  </a:lnTo>
                  <a:lnTo>
                    <a:pt x="36" y="102"/>
                  </a:lnTo>
                  <a:lnTo>
                    <a:pt x="40" y="102"/>
                  </a:lnTo>
                  <a:lnTo>
                    <a:pt x="43" y="102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2" y="98"/>
                  </a:lnTo>
                  <a:lnTo>
                    <a:pt x="16" y="94"/>
                  </a:lnTo>
                  <a:lnTo>
                    <a:pt x="16" y="86"/>
                  </a:lnTo>
                  <a:lnTo>
                    <a:pt x="16" y="19"/>
                  </a:lnTo>
                  <a:lnTo>
                    <a:pt x="16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63" y="4"/>
                  </a:lnTo>
                  <a:lnTo>
                    <a:pt x="67" y="8"/>
                  </a:lnTo>
                  <a:lnTo>
                    <a:pt x="75" y="11"/>
                  </a:lnTo>
                  <a:lnTo>
                    <a:pt x="79" y="19"/>
                  </a:lnTo>
                  <a:lnTo>
                    <a:pt x="79" y="27"/>
                  </a:lnTo>
                  <a:lnTo>
                    <a:pt x="79" y="39"/>
                  </a:lnTo>
                  <a:lnTo>
                    <a:pt x="71" y="51"/>
                  </a:lnTo>
                  <a:lnTo>
                    <a:pt x="63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40" y="55"/>
                  </a:lnTo>
                  <a:lnTo>
                    <a:pt x="36" y="55"/>
                  </a:lnTo>
                  <a:lnTo>
                    <a:pt x="32" y="55"/>
                  </a:lnTo>
                  <a:close/>
                  <a:moveTo>
                    <a:pt x="32" y="51"/>
                  </a:moveTo>
                  <a:lnTo>
                    <a:pt x="36" y="51"/>
                  </a:lnTo>
                  <a:lnTo>
                    <a:pt x="40" y="51"/>
                  </a:lnTo>
                  <a:lnTo>
                    <a:pt x="43" y="51"/>
                  </a:lnTo>
                  <a:lnTo>
                    <a:pt x="51" y="51"/>
                  </a:lnTo>
                  <a:lnTo>
                    <a:pt x="55" y="47"/>
                  </a:lnTo>
                  <a:lnTo>
                    <a:pt x="59" y="39"/>
                  </a:lnTo>
                  <a:lnTo>
                    <a:pt x="63" y="31"/>
                  </a:lnTo>
                  <a:lnTo>
                    <a:pt x="63" y="23"/>
                  </a:lnTo>
                  <a:lnTo>
                    <a:pt x="59" y="15"/>
                  </a:lnTo>
                  <a:lnTo>
                    <a:pt x="55" y="11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2" y="8"/>
                  </a:lnTo>
                  <a:lnTo>
                    <a:pt x="32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27" name="Freeform 18"/>
            <p:cNvSpPr>
              <a:spLocks/>
            </p:cNvSpPr>
            <p:nvPr/>
          </p:nvSpPr>
          <p:spPr bwMode="auto">
            <a:xfrm>
              <a:off x="1635" y="2108"/>
              <a:ext cx="114" cy="106"/>
            </a:xfrm>
            <a:custGeom>
              <a:avLst/>
              <a:gdLst>
                <a:gd name="T0" fmla="*/ 0 w 114"/>
                <a:gd name="T1" fmla="*/ 0 h 106"/>
                <a:gd name="T2" fmla="*/ 28 w 114"/>
                <a:gd name="T3" fmla="*/ 0 h 106"/>
                <a:gd name="T4" fmla="*/ 91 w 114"/>
                <a:gd name="T5" fmla="*/ 78 h 106"/>
                <a:gd name="T6" fmla="*/ 91 w 114"/>
                <a:gd name="T7" fmla="*/ 19 h 106"/>
                <a:gd name="T8" fmla="*/ 91 w 114"/>
                <a:gd name="T9" fmla="*/ 8 h 106"/>
                <a:gd name="T10" fmla="*/ 91 w 114"/>
                <a:gd name="T11" fmla="*/ 4 h 106"/>
                <a:gd name="T12" fmla="*/ 87 w 114"/>
                <a:gd name="T13" fmla="*/ 4 h 106"/>
                <a:gd name="T14" fmla="*/ 83 w 114"/>
                <a:gd name="T15" fmla="*/ 0 h 106"/>
                <a:gd name="T16" fmla="*/ 79 w 114"/>
                <a:gd name="T17" fmla="*/ 0 h 106"/>
                <a:gd name="T18" fmla="*/ 79 w 114"/>
                <a:gd name="T19" fmla="*/ 0 h 106"/>
                <a:gd name="T20" fmla="*/ 114 w 114"/>
                <a:gd name="T21" fmla="*/ 0 h 106"/>
                <a:gd name="T22" fmla="*/ 114 w 114"/>
                <a:gd name="T23" fmla="*/ 0 h 106"/>
                <a:gd name="T24" fmla="*/ 110 w 114"/>
                <a:gd name="T25" fmla="*/ 0 h 106"/>
                <a:gd name="T26" fmla="*/ 102 w 114"/>
                <a:gd name="T27" fmla="*/ 4 h 106"/>
                <a:gd name="T28" fmla="*/ 98 w 114"/>
                <a:gd name="T29" fmla="*/ 8 h 106"/>
                <a:gd name="T30" fmla="*/ 98 w 114"/>
                <a:gd name="T31" fmla="*/ 11 h 106"/>
                <a:gd name="T32" fmla="*/ 98 w 114"/>
                <a:gd name="T33" fmla="*/ 19 h 106"/>
                <a:gd name="T34" fmla="*/ 98 w 114"/>
                <a:gd name="T35" fmla="*/ 106 h 106"/>
                <a:gd name="T36" fmla="*/ 95 w 114"/>
                <a:gd name="T37" fmla="*/ 106 h 106"/>
                <a:gd name="T38" fmla="*/ 28 w 114"/>
                <a:gd name="T39" fmla="*/ 23 h 106"/>
                <a:gd name="T40" fmla="*/ 28 w 114"/>
                <a:gd name="T41" fmla="*/ 86 h 106"/>
                <a:gd name="T42" fmla="*/ 28 w 114"/>
                <a:gd name="T43" fmla="*/ 94 h 106"/>
                <a:gd name="T44" fmla="*/ 28 w 114"/>
                <a:gd name="T45" fmla="*/ 98 h 106"/>
                <a:gd name="T46" fmla="*/ 32 w 114"/>
                <a:gd name="T47" fmla="*/ 102 h 106"/>
                <a:gd name="T48" fmla="*/ 40 w 114"/>
                <a:gd name="T49" fmla="*/ 102 h 106"/>
                <a:gd name="T50" fmla="*/ 40 w 114"/>
                <a:gd name="T51" fmla="*/ 102 h 106"/>
                <a:gd name="T52" fmla="*/ 40 w 114"/>
                <a:gd name="T53" fmla="*/ 106 h 106"/>
                <a:gd name="T54" fmla="*/ 4 w 114"/>
                <a:gd name="T55" fmla="*/ 106 h 106"/>
                <a:gd name="T56" fmla="*/ 4 w 114"/>
                <a:gd name="T57" fmla="*/ 102 h 106"/>
                <a:gd name="T58" fmla="*/ 8 w 114"/>
                <a:gd name="T59" fmla="*/ 102 h 106"/>
                <a:gd name="T60" fmla="*/ 16 w 114"/>
                <a:gd name="T61" fmla="*/ 102 h 106"/>
                <a:gd name="T62" fmla="*/ 20 w 114"/>
                <a:gd name="T63" fmla="*/ 98 h 106"/>
                <a:gd name="T64" fmla="*/ 20 w 114"/>
                <a:gd name="T65" fmla="*/ 94 h 106"/>
                <a:gd name="T66" fmla="*/ 20 w 114"/>
                <a:gd name="T67" fmla="*/ 86 h 106"/>
                <a:gd name="T68" fmla="*/ 20 w 114"/>
                <a:gd name="T69" fmla="*/ 15 h 106"/>
                <a:gd name="T70" fmla="*/ 16 w 114"/>
                <a:gd name="T71" fmla="*/ 11 h 106"/>
                <a:gd name="T72" fmla="*/ 12 w 114"/>
                <a:gd name="T73" fmla="*/ 8 h 106"/>
                <a:gd name="T74" fmla="*/ 12 w 114"/>
                <a:gd name="T75" fmla="*/ 4 h 106"/>
                <a:gd name="T76" fmla="*/ 8 w 114"/>
                <a:gd name="T77" fmla="*/ 4 h 106"/>
                <a:gd name="T78" fmla="*/ 4 w 114"/>
                <a:gd name="T79" fmla="*/ 4 h 106"/>
                <a:gd name="T80" fmla="*/ 0 w 114"/>
                <a:gd name="T81" fmla="*/ 4 h 106"/>
                <a:gd name="T82" fmla="*/ 0 w 114"/>
                <a:gd name="T83" fmla="*/ 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4"/>
                <a:gd name="T127" fmla="*/ 0 h 106"/>
                <a:gd name="T128" fmla="*/ 114 w 114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4" h="106">
                  <a:moveTo>
                    <a:pt x="0" y="0"/>
                  </a:moveTo>
                  <a:lnTo>
                    <a:pt x="28" y="0"/>
                  </a:lnTo>
                  <a:lnTo>
                    <a:pt x="91" y="78"/>
                  </a:lnTo>
                  <a:lnTo>
                    <a:pt x="91" y="19"/>
                  </a:lnTo>
                  <a:lnTo>
                    <a:pt x="91" y="8"/>
                  </a:lnTo>
                  <a:lnTo>
                    <a:pt x="91" y="4"/>
                  </a:lnTo>
                  <a:lnTo>
                    <a:pt x="87" y="4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2" y="4"/>
                  </a:lnTo>
                  <a:lnTo>
                    <a:pt x="98" y="8"/>
                  </a:lnTo>
                  <a:lnTo>
                    <a:pt x="98" y="11"/>
                  </a:lnTo>
                  <a:lnTo>
                    <a:pt x="98" y="19"/>
                  </a:lnTo>
                  <a:lnTo>
                    <a:pt x="98" y="106"/>
                  </a:lnTo>
                  <a:lnTo>
                    <a:pt x="95" y="106"/>
                  </a:lnTo>
                  <a:lnTo>
                    <a:pt x="28" y="23"/>
                  </a:lnTo>
                  <a:lnTo>
                    <a:pt x="28" y="86"/>
                  </a:lnTo>
                  <a:lnTo>
                    <a:pt x="28" y="94"/>
                  </a:lnTo>
                  <a:lnTo>
                    <a:pt x="28" y="98"/>
                  </a:lnTo>
                  <a:lnTo>
                    <a:pt x="32" y="102"/>
                  </a:lnTo>
                  <a:lnTo>
                    <a:pt x="40" y="102"/>
                  </a:lnTo>
                  <a:lnTo>
                    <a:pt x="40" y="106"/>
                  </a:lnTo>
                  <a:lnTo>
                    <a:pt x="4" y="106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6" y="102"/>
                  </a:lnTo>
                  <a:lnTo>
                    <a:pt x="20" y="98"/>
                  </a:lnTo>
                  <a:lnTo>
                    <a:pt x="20" y="94"/>
                  </a:lnTo>
                  <a:lnTo>
                    <a:pt x="20" y="86"/>
                  </a:lnTo>
                  <a:lnTo>
                    <a:pt x="20" y="15"/>
                  </a:lnTo>
                  <a:lnTo>
                    <a:pt x="16" y="11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28" name="Freeform 19"/>
            <p:cNvSpPr>
              <a:spLocks noEditPoints="1"/>
            </p:cNvSpPr>
            <p:nvPr/>
          </p:nvSpPr>
          <p:spPr bwMode="auto">
            <a:xfrm>
              <a:off x="1753" y="2108"/>
              <a:ext cx="79" cy="106"/>
            </a:xfrm>
            <a:custGeom>
              <a:avLst/>
              <a:gdLst>
                <a:gd name="T0" fmla="*/ 28 w 79"/>
                <a:gd name="T1" fmla="*/ 55 h 106"/>
                <a:gd name="T2" fmla="*/ 28 w 79"/>
                <a:gd name="T3" fmla="*/ 86 h 106"/>
                <a:gd name="T4" fmla="*/ 28 w 79"/>
                <a:gd name="T5" fmla="*/ 94 h 106"/>
                <a:gd name="T6" fmla="*/ 31 w 79"/>
                <a:gd name="T7" fmla="*/ 98 h 106"/>
                <a:gd name="T8" fmla="*/ 35 w 79"/>
                <a:gd name="T9" fmla="*/ 102 h 106"/>
                <a:gd name="T10" fmla="*/ 39 w 79"/>
                <a:gd name="T11" fmla="*/ 102 h 106"/>
                <a:gd name="T12" fmla="*/ 43 w 79"/>
                <a:gd name="T13" fmla="*/ 102 h 106"/>
                <a:gd name="T14" fmla="*/ 43 w 79"/>
                <a:gd name="T15" fmla="*/ 106 h 106"/>
                <a:gd name="T16" fmla="*/ 0 w 79"/>
                <a:gd name="T17" fmla="*/ 106 h 106"/>
                <a:gd name="T18" fmla="*/ 0 w 79"/>
                <a:gd name="T19" fmla="*/ 102 h 106"/>
                <a:gd name="T20" fmla="*/ 4 w 79"/>
                <a:gd name="T21" fmla="*/ 102 h 106"/>
                <a:gd name="T22" fmla="*/ 8 w 79"/>
                <a:gd name="T23" fmla="*/ 102 h 106"/>
                <a:gd name="T24" fmla="*/ 12 w 79"/>
                <a:gd name="T25" fmla="*/ 98 h 106"/>
                <a:gd name="T26" fmla="*/ 12 w 79"/>
                <a:gd name="T27" fmla="*/ 94 h 106"/>
                <a:gd name="T28" fmla="*/ 12 w 79"/>
                <a:gd name="T29" fmla="*/ 86 h 106"/>
                <a:gd name="T30" fmla="*/ 12 w 79"/>
                <a:gd name="T31" fmla="*/ 19 h 106"/>
                <a:gd name="T32" fmla="*/ 12 w 79"/>
                <a:gd name="T33" fmla="*/ 8 h 106"/>
                <a:gd name="T34" fmla="*/ 12 w 79"/>
                <a:gd name="T35" fmla="*/ 4 h 106"/>
                <a:gd name="T36" fmla="*/ 8 w 79"/>
                <a:gd name="T37" fmla="*/ 4 h 106"/>
                <a:gd name="T38" fmla="*/ 4 w 79"/>
                <a:gd name="T39" fmla="*/ 0 h 106"/>
                <a:gd name="T40" fmla="*/ 0 w 79"/>
                <a:gd name="T41" fmla="*/ 0 h 106"/>
                <a:gd name="T42" fmla="*/ 0 w 79"/>
                <a:gd name="T43" fmla="*/ 0 h 106"/>
                <a:gd name="T44" fmla="*/ 35 w 79"/>
                <a:gd name="T45" fmla="*/ 0 h 106"/>
                <a:gd name="T46" fmla="*/ 51 w 79"/>
                <a:gd name="T47" fmla="*/ 0 h 106"/>
                <a:gd name="T48" fmla="*/ 59 w 79"/>
                <a:gd name="T49" fmla="*/ 4 h 106"/>
                <a:gd name="T50" fmla="*/ 67 w 79"/>
                <a:gd name="T51" fmla="*/ 8 h 106"/>
                <a:gd name="T52" fmla="*/ 75 w 79"/>
                <a:gd name="T53" fmla="*/ 11 h 106"/>
                <a:gd name="T54" fmla="*/ 79 w 79"/>
                <a:gd name="T55" fmla="*/ 19 h 106"/>
                <a:gd name="T56" fmla="*/ 79 w 79"/>
                <a:gd name="T57" fmla="*/ 27 h 106"/>
                <a:gd name="T58" fmla="*/ 75 w 79"/>
                <a:gd name="T59" fmla="*/ 39 h 106"/>
                <a:gd name="T60" fmla="*/ 71 w 79"/>
                <a:gd name="T61" fmla="*/ 51 h 106"/>
                <a:gd name="T62" fmla="*/ 59 w 79"/>
                <a:gd name="T63" fmla="*/ 55 h 106"/>
                <a:gd name="T64" fmla="*/ 47 w 79"/>
                <a:gd name="T65" fmla="*/ 59 h 106"/>
                <a:gd name="T66" fmla="*/ 43 w 79"/>
                <a:gd name="T67" fmla="*/ 59 h 106"/>
                <a:gd name="T68" fmla="*/ 39 w 79"/>
                <a:gd name="T69" fmla="*/ 55 h 106"/>
                <a:gd name="T70" fmla="*/ 31 w 79"/>
                <a:gd name="T71" fmla="*/ 55 h 106"/>
                <a:gd name="T72" fmla="*/ 28 w 79"/>
                <a:gd name="T73" fmla="*/ 55 h 106"/>
                <a:gd name="T74" fmla="*/ 28 w 79"/>
                <a:gd name="T75" fmla="*/ 51 h 106"/>
                <a:gd name="T76" fmla="*/ 31 w 79"/>
                <a:gd name="T77" fmla="*/ 51 h 106"/>
                <a:gd name="T78" fmla="*/ 35 w 79"/>
                <a:gd name="T79" fmla="*/ 51 h 106"/>
                <a:gd name="T80" fmla="*/ 39 w 79"/>
                <a:gd name="T81" fmla="*/ 51 h 106"/>
                <a:gd name="T82" fmla="*/ 39 w 79"/>
                <a:gd name="T83" fmla="*/ 51 h 106"/>
                <a:gd name="T84" fmla="*/ 47 w 79"/>
                <a:gd name="T85" fmla="*/ 51 h 106"/>
                <a:gd name="T86" fmla="*/ 55 w 79"/>
                <a:gd name="T87" fmla="*/ 47 h 106"/>
                <a:gd name="T88" fmla="*/ 59 w 79"/>
                <a:gd name="T89" fmla="*/ 39 h 106"/>
                <a:gd name="T90" fmla="*/ 59 w 79"/>
                <a:gd name="T91" fmla="*/ 31 h 106"/>
                <a:gd name="T92" fmla="*/ 59 w 79"/>
                <a:gd name="T93" fmla="*/ 23 h 106"/>
                <a:gd name="T94" fmla="*/ 59 w 79"/>
                <a:gd name="T95" fmla="*/ 15 h 106"/>
                <a:gd name="T96" fmla="*/ 55 w 79"/>
                <a:gd name="T97" fmla="*/ 11 h 106"/>
                <a:gd name="T98" fmla="*/ 51 w 79"/>
                <a:gd name="T99" fmla="*/ 8 h 106"/>
                <a:gd name="T100" fmla="*/ 43 w 79"/>
                <a:gd name="T101" fmla="*/ 4 h 106"/>
                <a:gd name="T102" fmla="*/ 39 w 79"/>
                <a:gd name="T103" fmla="*/ 4 h 106"/>
                <a:gd name="T104" fmla="*/ 35 w 79"/>
                <a:gd name="T105" fmla="*/ 4 h 106"/>
                <a:gd name="T106" fmla="*/ 28 w 79"/>
                <a:gd name="T107" fmla="*/ 8 h 106"/>
                <a:gd name="T108" fmla="*/ 28 w 79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9"/>
                <a:gd name="T166" fmla="*/ 0 h 106"/>
                <a:gd name="T167" fmla="*/ 79 w 79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9" h="106">
                  <a:moveTo>
                    <a:pt x="28" y="55"/>
                  </a:moveTo>
                  <a:lnTo>
                    <a:pt x="28" y="86"/>
                  </a:lnTo>
                  <a:lnTo>
                    <a:pt x="28" y="94"/>
                  </a:lnTo>
                  <a:lnTo>
                    <a:pt x="31" y="98"/>
                  </a:lnTo>
                  <a:lnTo>
                    <a:pt x="35" y="102"/>
                  </a:lnTo>
                  <a:lnTo>
                    <a:pt x="39" y="102"/>
                  </a:lnTo>
                  <a:lnTo>
                    <a:pt x="43" y="102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2" y="98"/>
                  </a:lnTo>
                  <a:lnTo>
                    <a:pt x="12" y="94"/>
                  </a:lnTo>
                  <a:lnTo>
                    <a:pt x="12" y="86"/>
                  </a:lnTo>
                  <a:lnTo>
                    <a:pt x="12" y="19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9" y="4"/>
                  </a:lnTo>
                  <a:lnTo>
                    <a:pt x="67" y="8"/>
                  </a:lnTo>
                  <a:lnTo>
                    <a:pt x="75" y="11"/>
                  </a:lnTo>
                  <a:lnTo>
                    <a:pt x="79" y="19"/>
                  </a:lnTo>
                  <a:lnTo>
                    <a:pt x="79" y="27"/>
                  </a:lnTo>
                  <a:lnTo>
                    <a:pt x="75" y="39"/>
                  </a:lnTo>
                  <a:lnTo>
                    <a:pt x="71" y="51"/>
                  </a:lnTo>
                  <a:lnTo>
                    <a:pt x="59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39" y="55"/>
                  </a:lnTo>
                  <a:lnTo>
                    <a:pt x="31" y="55"/>
                  </a:lnTo>
                  <a:lnTo>
                    <a:pt x="28" y="55"/>
                  </a:lnTo>
                  <a:close/>
                  <a:moveTo>
                    <a:pt x="28" y="51"/>
                  </a:moveTo>
                  <a:lnTo>
                    <a:pt x="31" y="51"/>
                  </a:lnTo>
                  <a:lnTo>
                    <a:pt x="35" y="51"/>
                  </a:lnTo>
                  <a:lnTo>
                    <a:pt x="39" y="51"/>
                  </a:lnTo>
                  <a:lnTo>
                    <a:pt x="47" y="51"/>
                  </a:lnTo>
                  <a:lnTo>
                    <a:pt x="55" y="47"/>
                  </a:lnTo>
                  <a:lnTo>
                    <a:pt x="59" y="39"/>
                  </a:lnTo>
                  <a:lnTo>
                    <a:pt x="59" y="31"/>
                  </a:lnTo>
                  <a:lnTo>
                    <a:pt x="59" y="23"/>
                  </a:lnTo>
                  <a:lnTo>
                    <a:pt x="59" y="15"/>
                  </a:lnTo>
                  <a:lnTo>
                    <a:pt x="55" y="11"/>
                  </a:lnTo>
                  <a:lnTo>
                    <a:pt x="51" y="8"/>
                  </a:lnTo>
                  <a:lnTo>
                    <a:pt x="43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28" y="8"/>
                  </a:lnTo>
                  <a:lnTo>
                    <a:pt x="28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29" name="Freeform 20"/>
            <p:cNvSpPr>
              <a:spLocks/>
            </p:cNvSpPr>
            <p:nvPr/>
          </p:nvSpPr>
          <p:spPr bwMode="auto">
            <a:xfrm>
              <a:off x="2267" y="2108"/>
              <a:ext cx="110" cy="106"/>
            </a:xfrm>
            <a:custGeom>
              <a:avLst/>
              <a:gdLst>
                <a:gd name="T0" fmla="*/ 110 w 110"/>
                <a:gd name="T1" fmla="*/ 0 h 106"/>
                <a:gd name="T2" fmla="*/ 110 w 110"/>
                <a:gd name="T3" fmla="*/ 0 h 106"/>
                <a:gd name="T4" fmla="*/ 106 w 110"/>
                <a:gd name="T5" fmla="*/ 4 h 106"/>
                <a:gd name="T6" fmla="*/ 102 w 110"/>
                <a:gd name="T7" fmla="*/ 4 h 106"/>
                <a:gd name="T8" fmla="*/ 98 w 110"/>
                <a:gd name="T9" fmla="*/ 11 h 106"/>
                <a:gd name="T10" fmla="*/ 94 w 110"/>
                <a:gd name="T11" fmla="*/ 19 h 106"/>
                <a:gd name="T12" fmla="*/ 59 w 110"/>
                <a:gd name="T13" fmla="*/ 106 h 106"/>
                <a:gd name="T14" fmla="*/ 55 w 110"/>
                <a:gd name="T15" fmla="*/ 106 h 106"/>
                <a:gd name="T16" fmla="*/ 16 w 110"/>
                <a:gd name="T17" fmla="*/ 15 h 106"/>
                <a:gd name="T18" fmla="*/ 16 w 110"/>
                <a:gd name="T19" fmla="*/ 11 h 106"/>
                <a:gd name="T20" fmla="*/ 12 w 110"/>
                <a:gd name="T21" fmla="*/ 8 h 106"/>
                <a:gd name="T22" fmla="*/ 12 w 110"/>
                <a:gd name="T23" fmla="*/ 4 h 106"/>
                <a:gd name="T24" fmla="*/ 8 w 110"/>
                <a:gd name="T25" fmla="*/ 4 h 106"/>
                <a:gd name="T26" fmla="*/ 4 w 110"/>
                <a:gd name="T27" fmla="*/ 4 h 106"/>
                <a:gd name="T28" fmla="*/ 0 w 110"/>
                <a:gd name="T29" fmla="*/ 0 h 106"/>
                <a:gd name="T30" fmla="*/ 0 w 110"/>
                <a:gd name="T31" fmla="*/ 0 h 106"/>
                <a:gd name="T32" fmla="*/ 43 w 110"/>
                <a:gd name="T33" fmla="*/ 0 h 106"/>
                <a:gd name="T34" fmla="*/ 43 w 110"/>
                <a:gd name="T35" fmla="*/ 0 h 106"/>
                <a:gd name="T36" fmla="*/ 35 w 110"/>
                <a:gd name="T37" fmla="*/ 4 h 106"/>
                <a:gd name="T38" fmla="*/ 35 w 110"/>
                <a:gd name="T39" fmla="*/ 4 h 106"/>
                <a:gd name="T40" fmla="*/ 31 w 110"/>
                <a:gd name="T41" fmla="*/ 8 h 106"/>
                <a:gd name="T42" fmla="*/ 31 w 110"/>
                <a:gd name="T43" fmla="*/ 8 h 106"/>
                <a:gd name="T44" fmla="*/ 31 w 110"/>
                <a:gd name="T45" fmla="*/ 11 h 106"/>
                <a:gd name="T46" fmla="*/ 35 w 110"/>
                <a:gd name="T47" fmla="*/ 19 h 106"/>
                <a:gd name="T48" fmla="*/ 63 w 110"/>
                <a:gd name="T49" fmla="*/ 82 h 106"/>
                <a:gd name="T50" fmla="*/ 86 w 110"/>
                <a:gd name="T51" fmla="*/ 19 h 106"/>
                <a:gd name="T52" fmla="*/ 90 w 110"/>
                <a:gd name="T53" fmla="*/ 15 h 106"/>
                <a:gd name="T54" fmla="*/ 90 w 110"/>
                <a:gd name="T55" fmla="*/ 8 h 106"/>
                <a:gd name="T56" fmla="*/ 90 w 110"/>
                <a:gd name="T57" fmla="*/ 8 h 106"/>
                <a:gd name="T58" fmla="*/ 86 w 110"/>
                <a:gd name="T59" fmla="*/ 4 h 106"/>
                <a:gd name="T60" fmla="*/ 82 w 110"/>
                <a:gd name="T61" fmla="*/ 4 h 106"/>
                <a:gd name="T62" fmla="*/ 78 w 110"/>
                <a:gd name="T63" fmla="*/ 0 h 106"/>
                <a:gd name="T64" fmla="*/ 78 w 110"/>
                <a:gd name="T65" fmla="*/ 0 h 106"/>
                <a:gd name="T66" fmla="*/ 78 w 110"/>
                <a:gd name="T67" fmla="*/ 0 h 106"/>
                <a:gd name="T68" fmla="*/ 78 w 110"/>
                <a:gd name="T69" fmla="*/ 0 h 106"/>
                <a:gd name="T70" fmla="*/ 110 w 110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0"/>
                <a:gd name="T109" fmla="*/ 0 h 106"/>
                <a:gd name="T110" fmla="*/ 110 w 110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0" h="106">
                  <a:moveTo>
                    <a:pt x="110" y="0"/>
                  </a:moveTo>
                  <a:lnTo>
                    <a:pt x="110" y="0"/>
                  </a:lnTo>
                  <a:lnTo>
                    <a:pt x="106" y="4"/>
                  </a:lnTo>
                  <a:lnTo>
                    <a:pt x="102" y="4"/>
                  </a:lnTo>
                  <a:lnTo>
                    <a:pt x="98" y="11"/>
                  </a:lnTo>
                  <a:lnTo>
                    <a:pt x="94" y="19"/>
                  </a:lnTo>
                  <a:lnTo>
                    <a:pt x="59" y="106"/>
                  </a:lnTo>
                  <a:lnTo>
                    <a:pt x="55" y="106"/>
                  </a:lnTo>
                  <a:lnTo>
                    <a:pt x="16" y="15"/>
                  </a:lnTo>
                  <a:lnTo>
                    <a:pt x="16" y="11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43" y="0"/>
                  </a:lnTo>
                  <a:lnTo>
                    <a:pt x="35" y="4"/>
                  </a:lnTo>
                  <a:lnTo>
                    <a:pt x="31" y="8"/>
                  </a:lnTo>
                  <a:lnTo>
                    <a:pt x="31" y="11"/>
                  </a:lnTo>
                  <a:lnTo>
                    <a:pt x="35" y="19"/>
                  </a:lnTo>
                  <a:lnTo>
                    <a:pt x="63" y="82"/>
                  </a:lnTo>
                  <a:lnTo>
                    <a:pt x="86" y="19"/>
                  </a:lnTo>
                  <a:lnTo>
                    <a:pt x="90" y="15"/>
                  </a:lnTo>
                  <a:lnTo>
                    <a:pt x="90" y="8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8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30" name="Freeform 21"/>
            <p:cNvSpPr>
              <a:spLocks noEditPoints="1"/>
            </p:cNvSpPr>
            <p:nvPr/>
          </p:nvSpPr>
          <p:spPr bwMode="auto">
            <a:xfrm>
              <a:off x="2381" y="2108"/>
              <a:ext cx="78" cy="106"/>
            </a:xfrm>
            <a:custGeom>
              <a:avLst/>
              <a:gdLst>
                <a:gd name="T0" fmla="*/ 27 w 78"/>
                <a:gd name="T1" fmla="*/ 55 h 106"/>
                <a:gd name="T2" fmla="*/ 27 w 78"/>
                <a:gd name="T3" fmla="*/ 86 h 106"/>
                <a:gd name="T4" fmla="*/ 31 w 78"/>
                <a:gd name="T5" fmla="*/ 94 h 106"/>
                <a:gd name="T6" fmla="*/ 31 w 78"/>
                <a:gd name="T7" fmla="*/ 98 h 106"/>
                <a:gd name="T8" fmla="*/ 35 w 78"/>
                <a:gd name="T9" fmla="*/ 102 h 106"/>
                <a:gd name="T10" fmla="*/ 39 w 78"/>
                <a:gd name="T11" fmla="*/ 102 h 106"/>
                <a:gd name="T12" fmla="*/ 43 w 78"/>
                <a:gd name="T13" fmla="*/ 102 h 106"/>
                <a:gd name="T14" fmla="*/ 43 w 78"/>
                <a:gd name="T15" fmla="*/ 106 h 106"/>
                <a:gd name="T16" fmla="*/ 0 w 78"/>
                <a:gd name="T17" fmla="*/ 106 h 106"/>
                <a:gd name="T18" fmla="*/ 0 w 78"/>
                <a:gd name="T19" fmla="*/ 102 h 106"/>
                <a:gd name="T20" fmla="*/ 4 w 78"/>
                <a:gd name="T21" fmla="*/ 102 h 106"/>
                <a:gd name="T22" fmla="*/ 8 w 78"/>
                <a:gd name="T23" fmla="*/ 102 h 106"/>
                <a:gd name="T24" fmla="*/ 12 w 78"/>
                <a:gd name="T25" fmla="*/ 98 h 106"/>
                <a:gd name="T26" fmla="*/ 15 w 78"/>
                <a:gd name="T27" fmla="*/ 94 h 106"/>
                <a:gd name="T28" fmla="*/ 15 w 78"/>
                <a:gd name="T29" fmla="*/ 86 h 106"/>
                <a:gd name="T30" fmla="*/ 15 w 78"/>
                <a:gd name="T31" fmla="*/ 19 h 106"/>
                <a:gd name="T32" fmla="*/ 15 w 78"/>
                <a:gd name="T33" fmla="*/ 8 h 106"/>
                <a:gd name="T34" fmla="*/ 12 w 78"/>
                <a:gd name="T35" fmla="*/ 4 h 106"/>
                <a:gd name="T36" fmla="*/ 8 w 78"/>
                <a:gd name="T37" fmla="*/ 4 h 106"/>
                <a:gd name="T38" fmla="*/ 4 w 78"/>
                <a:gd name="T39" fmla="*/ 0 h 106"/>
                <a:gd name="T40" fmla="*/ 0 w 78"/>
                <a:gd name="T41" fmla="*/ 0 h 106"/>
                <a:gd name="T42" fmla="*/ 0 w 78"/>
                <a:gd name="T43" fmla="*/ 0 h 106"/>
                <a:gd name="T44" fmla="*/ 39 w 78"/>
                <a:gd name="T45" fmla="*/ 0 h 106"/>
                <a:gd name="T46" fmla="*/ 51 w 78"/>
                <a:gd name="T47" fmla="*/ 0 h 106"/>
                <a:gd name="T48" fmla="*/ 59 w 78"/>
                <a:gd name="T49" fmla="*/ 4 h 106"/>
                <a:gd name="T50" fmla="*/ 66 w 78"/>
                <a:gd name="T51" fmla="*/ 8 h 106"/>
                <a:gd name="T52" fmla="*/ 74 w 78"/>
                <a:gd name="T53" fmla="*/ 11 h 106"/>
                <a:gd name="T54" fmla="*/ 78 w 78"/>
                <a:gd name="T55" fmla="*/ 19 h 106"/>
                <a:gd name="T56" fmla="*/ 78 w 78"/>
                <a:gd name="T57" fmla="*/ 27 h 106"/>
                <a:gd name="T58" fmla="*/ 78 w 78"/>
                <a:gd name="T59" fmla="*/ 39 h 106"/>
                <a:gd name="T60" fmla="*/ 70 w 78"/>
                <a:gd name="T61" fmla="*/ 51 h 106"/>
                <a:gd name="T62" fmla="*/ 63 w 78"/>
                <a:gd name="T63" fmla="*/ 55 h 106"/>
                <a:gd name="T64" fmla="*/ 47 w 78"/>
                <a:gd name="T65" fmla="*/ 59 h 106"/>
                <a:gd name="T66" fmla="*/ 43 w 78"/>
                <a:gd name="T67" fmla="*/ 59 h 106"/>
                <a:gd name="T68" fmla="*/ 39 w 78"/>
                <a:gd name="T69" fmla="*/ 55 h 106"/>
                <a:gd name="T70" fmla="*/ 35 w 78"/>
                <a:gd name="T71" fmla="*/ 55 h 106"/>
                <a:gd name="T72" fmla="*/ 27 w 78"/>
                <a:gd name="T73" fmla="*/ 55 h 106"/>
                <a:gd name="T74" fmla="*/ 27 w 78"/>
                <a:gd name="T75" fmla="*/ 51 h 106"/>
                <a:gd name="T76" fmla="*/ 31 w 78"/>
                <a:gd name="T77" fmla="*/ 51 h 106"/>
                <a:gd name="T78" fmla="*/ 35 w 78"/>
                <a:gd name="T79" fmla="*/ 51 h 106"/>
                <a:gd name="T80" fmla="*/ 39 w 78"/>
                <a:gd name="T81" fmla="*/ 51 h 106"/>
                <a:gd name="T82" fmla="*/ 43 w 78"/>
                <a:gd name="T83" fmla="*/ 51 h 106"/>
                <a:gd name="T84" fmla="*/ 51 w 78"/>
                <a:gd name="T85" fmla="*/ 51 h 106"/>
                <a:gd name="T86" fmla="*/ 55 w 78"/>
                <a:gd name="T87" fmla="*/ 47 h 106"/>
                <a:gd name="T88" fmla="*/ 59 w 78"/>
                <a:gd name="T89" fmla="*/ 39 h 106"/>
                <a:gd name="T90" fmla="*/ 63 w 78"/>
                <a:gd name="T91" fmla="*/ 31 h 106"/>
                <a:gd name="T92" fmla="*/ 63 w 78"/>
                <a:gd name="T93" fmla="*/ 23 h 106"/>
                <a:gd name="T94" fmla="*/ 59 w 78"/>
                <a:gd name="T95" fmla="*/ 15 h 106"/>
                <a:gd name="T96" fmla="*/ 55 w 78"/>
                <a:gd name="T97" fmla="*/ 11 h 106"/>
                <a:gd name="T98" fmla="*/ 51 w 78"/>
                <a:gd name="T99" fmla="*/ 8 h 106"/>
                <a:gd name="T100" fmla="*/ 47 w 78"/>
                <a:gd name="T101" fmla="*/ 4 h 106"/>
                <a:gd name="T102" fmla="*/ 39 w 78"/>
                <a:gd name="T103" fmla="*/ 4 h 106"/>
                <a:gd name="T104" fmla="*/ 35 w 78"/>
                <a:gd name="T105" fmla="*/ 4 h 106"/>
                <a:gd name="T106" fmla="*/ 27 w 78"/>
                <a:gd name="T107" fmla="*/ 8 h 106"/>
                <a:gd name="T108" fmla="*/ 27 w 78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8"/>
                <a:gd name="T166" fmla="*/ 0 h 106"/>
                <a:gd name="T167" fmla="*/ 78 w 78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8" h="106">
                  <a:moveTo>
                    <a:pt x="27" y="55"/>
                  </a:moveTo>
                  <a:lnTo>
                    <a:pt x="27" y="86"/>
                  </a:lnTo>
                  <a:lnTo>
                    <a:pt x="31" y="94"/>
                  </a:lnTo>
                  <a:lnTo>
                    <a:pt x="31" y="98"/>
                  </a:lnTo>
                  <a:lnTo>
                    <a:pt x="35" y="102"/>
                  </a:lnTo>
                  <a:lnTo>
                    <a:pt x="39" y="102"/>
                  </a:lnTo>
                  <a:lnTo>
                    <a:pt x="43" y="102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2" y="98"/>
                  </a:lnTo>
                  <a:lnTo>
                    <a:pt x="15" y="94"/>
                  </a:lnTo>
                  <a:lnTo>
                    <a:pt x="15" y="86"/>
                  </a:lnTo>
                  <a:lnTo>
                    <a:pt x="15" y="19"/>
                  </a:lnTo>
                  <a:lnTo>
                    <a:pt x="15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39" y="0"/>
                  </a:lnTo>
                  <a:lnTo>
                    <a:pt x="51" y="0"/>
                  </a:lnTo>
                  <a:lnTo>
                    <a:pt x="59" y="4"/>
                  </a:lnTo>
                  <a:lnTo>
                    <a:pt x="66" y="8"/>
                  </a:lnTo>
                  <a:lnTo>
                    <a:pt x="74" y="11"/>
                  </a:lnTo>
                  <a:lnTo>
                    <a:pt x="78" y="19"/>
                  </a:lnTo>
                  <a:lnTo>
                    <a:pt x="78" y="27"/>
                  </a:lnTo>
                  <a:lnTo>
                    <a:pt x="78" y="39"/>
                  </a:lnTo>
                  <a:lnTo>
                    <a:pt x="70" y="51"/>
                  </a:lnTo>
                  <a:lnTo>
                    <a:pt x="63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39" y="55"/>
                  </a:lnTo>
                  <a:lnTo>
                    <a:pt x="35" y="55"/>
                  </a:lnTo>
                  <a:lnTo>
                    <a:pt x="27" y="55"/>
                  </a:lnTo>
                  <a:close/>
                  <a:moveTo>
                    <a:pt x="27" y="51"/>
                  </a:moveTo>
                  <a:lnTo>
                    <a:pt x="31" y="51"/>
                  </a:lnTo>
                  <a:lnTo>
                    <a:pt x="35" y="51"/>
                  </a:lnTo>
                  <a:lnTo>
                    <a:pt x="39" y="51"/>
                  </a:lnTo>
                  <a:lnTo>
                    <a:pt x="43" y="51"/>
                  </a:lnTo>
                  <a:lnTo>
                    <a:pt x="51" y="51"/>
                  </a:lnTo>
                  <a:lnTo>
                    <a:pt x="55" y="47"/>
                  </a:lnTo>
                  <a:lnTo>
                    <a:pt x="59" y="39"/>
                  </a:lnTo>
                  <a:lnTo>
                    <a:pt x="63" y="31"/>
                  </a:lnTo>
                  <a:lnTo>
                    <a:pt x="63" y="23"/>
                  </a:lnTo>
                  <a:lnTo>
                    <a:pt x="59" y="15"/>
                  </a:lnTo>
                  <a:lnTo>
                    <a:pt x="55" y="11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27" y="8"/>
                  </a:lnTo>
                  <a:lnTo>
                    <a:pt x="27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31" name="Freeform 22"/>
            <p:cNvSpPr>
              <a:spLocks noEditPoints="1"/>
            </p:cNvSpPr>
            <p:nvPr/>
          </p:nvSpPr>
          <p:spPr bwMode="auto">
            <a:xfrm>
              <a:off x="349" y="2484"/>
              <a:ext cx="102" cy="102"/>
            </a:xfrm>
            <a:custGeom>
              <a:avLst/>
              <a:gdLst>
                <a:gd name="T0" fmla="*/ 0 w 102"/>
                <a:gd name="T1" fmla="*/ 102 h 102"/>
                <a:gd name="T2" fmla="*/ 0 w 102"/>
                <a:gd name="T3" fmla="*/ 102 h 102"/>
                <a:gd name="T4" fmla="*/ 4 w 102"/>
                <a:gd name="T5" fmla="*/ 102 h 102"/>
                <a:gd name="T6" fmla="*/ 8 w 102"/>
                <a:gd name="T7" fmla="*/ 102 h 102"/>
                <a:gd name="T8" fmla="*/ 11 w 102"/>
                <a:gd name="T9" fmla="*/ 98 h 102"/>
                <a:gd name="T10" fmla="*/ 11 w 102"/>
                <a:gd name="T11" fmla="*/ 94 h 102"/>
                <a:gd name="T12" fmla="*/ 11 w 102"/>
                <a:gd name="T13" fmla="*/ 87 h 102"/>
                <a:gd name="T14" fmla="*/ 11 w 102"/>
                <a:gd name="T15" fmla="*/ 16 h 102"/>
                <a:gd name="T16" fmla="*/ 11 w 102"/>
                <a:gd name="T17" fmla="*/ 8 h 102"/>
                <a:gd name="T18" fmla="*/ 11 w 102"/>
                <a:gd name="T19" fmla="*/ 4 h 102"/>
                <a:gd name="T20" fmla="*/ 8 w 102"/>
                <a:gd name="T21" fmla="*/ 0 h 102"/>
                <a:gd name="T22" fmla="*/ 4 w 102"/>
                <a:gd name="T23" fmla="*/ 0 h 102"/>
                <a:gd name="T24" fmla="*/ 0 w 102"/>
                <a:gd name="T25" fmla="*/ 0 h 102"/>
                <a:gd name="T26" fmla="*/ 0 w 102"/>
                <a:gd name="T27" fmla="*/ 0 h 102"/>
                <a:gd name="T28" fmla="*/ 39 w 102"/>
                <a:gd name="T29" fmla="*/ 0 h 102"/>
                <a:gd name="T30" fmla="*/ 55 w 102"/>
                <a:gd name="T31" fmla="*/ 0 h 102"/>
                <a:gd name="T32" fmla="*/ 66 w 102"/>
                <a:gd name="T33" fmla="*/ 0 h 102"/>
                <a:gd name="T34" fmla="*/ 74 w 102"/>
                <a:gd name="T35" fmla="*/ 4 h 102"/>
                <a:gd name="T36" fmla="*/ 86 w 102"/>
                <a:gd name="T37" fmla="*/ 12 h 102"/>
                <a:gd name="T38" fmla="*/ 94 w 102"/>
                <a:gd name="T39" fmla="*/ 20 h 102"/>
                <a:gd name="T40" fmla="*/ 102 w 102"/>
                <a:gd name="T41" fmla="*/ 36 h 102"/>
                <a:gd name="T42" fmla="*/ 102 w 102"/>
                <a:gd name="T43" fmla="*/ 51 h 102"/>
                <a:gd name="T44" fmla="*/ 102 w 102"/>
                <a:gd name="T45" fmla="*/ 63 h 102"/>
                <a:gd name="T46" fmla="*/ 98 w 102"/>
                <a:gd name="T47" fmla="*/ 75 h 102"/>
                <a:gd name="T48" fmla="*/ 90 w 102"/>
                <a:gd name="T49" fmla="*/ 87 h 102"/>
                <a:gd name="T50" fmla="*/ 78 w 102"/>
                <a:gd name="T51" fmla="*/ 94 h 102"/>
                <a:gd name="T52" fmla="*/ 62 w 102"/>
                <a:gd name="T53" fmla="*/ 102 h 102"/>
                <a:gd name="T54" fmla="*/ 43 w 102"/>
                <a:gd name="T55" fmla="*/ 102 h 102"/>
                <a:gd name="T56" fmla="*/ 0 w 102"/>
                <a:gd name="T57" fmla="*/ 102 h 102"/>
                <a:gd name="T58" fmla="*/ 27 w 102"/>
                <a:gd name="T59" fmla="*/ 94 h 102"/>
                <a:gd name="T60" fmla="*/ 35 w 102"/>
                <a:gd name="T61" fmla="*/ 98 h 102"/>
                <a:gd name="T62" fmla="*/ 43 w 102"/>
                <a:gd name="T63" fmla="*/ 98 h 102"/>
                <a:gd name="T64" fmla="*/ 55 w 102"/>
                <a:gd name="T65" fmla="*/ 98 h 102"/>
                <a:gd name="T66" fmla="*/ 66 w 102"/>
                <a:gd name="T67" fmla="*/ 94 h 102"/>
                <a:gd name="T68" fmla="*/ 74 w 102"/>
                <a:gd name="T69" fmla="*/ 87 h 102"/>
                <a:gd name="T70" fmla="*/ 78 w 102"/>
                <a:gd name="T71" fmla="*/ 75 h 102"/>
                <a:gd name="T72" fmla="*/ 82 w 102"/>
                <a:gd name="T73" fmla="*/ 63 h 102"/>
                <a:gd name="T74" fmla="*/ 86 w 102"/>
                <a:gd name="T75" fmla="*/ 51 h 102"/>
                <a:gd name="T76" fmla="*/ 82 w 102"/>
                <a:gd name="T77" fmla="*/ 36 h 102"/>
                <a:gd name="T78" fmla="*/ 78 w 102"/>
                <a:gd name="T79" fmla="*/ 24 h 102"/>
                <a:gd name="T80" fmla="*/ 74 w 102"/>
                <a:gd name="T81" fmla="*/ 16 h 102"/>
                <a:gd name="T82" fmla="*/ 66 w 102"/>
                <a:gd name="T83" fmla="*/ 8 h 102"/>
                <a:gd name="T84" fmla="*/ 55 w 102"/>
                <a:gd name="T85" fmla="*/ 4 h 102"/>
                <a:gd name="T86" fmla="*/ 43 w 102"/>
                <a:gd name="T87" fmla="*/ 4 h 102"/>
                <a:gd name="T88" fmla="*/ 35 w 102"/>
                <a:gd name="T89" fmla="*/ 4 h 102"/>
                <a:gd name="T90" fmla="*/ 27 w 102"/>
                <a:gd name="T91" fmla="*/ 4 h 102"/>
                <a:gd name="T92" fmla="*/ 27 w 102"/>
                <a:gd name="T93" fmla="*/ 94 h 10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2"/>
                <a:gd name="T142" fmla="*/ 0 h 102"/>
                <a:gd name="T143" fmla="*/ 102 w 102"/>
                <a:gd name="T144" fmla="*/ 102 h 10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2" h="102">
                  <a:moveTo>
                    <a:pt x="0" y="102"/>
                  </a:moveTo>
                  <a:lnTo>
                    <a:pt x="0" y="102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1" y="98"/>
                  </a:lnTo>
                  <a:lnTo>
                    <a:pt x="11" y="94"/>
                  </a:lnTo>
                  <a:lnTo>
                    <a:pt x="11" y="87"/>
                  </a:lnTo>
                  <a:lnTo>
                    <a:pt x="11" y="16"/>
                  </a:lnTo>
                  <a:lnTo>
                    <a:pt x="11" y="8"/>
                  </a:lnTo>
                  <a:lnTo>
                    <a:pt x="11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39" y="0"/>
                  </a:lnTo>
                  <a:lnTo>
                    <a:pt x="55" y="0"/>
                  </a:lnTo>
                  <a:lnTo>
                    <a:pt x="66" y="0"/>
                  </a:lnTo>
                  <a:lnTo>
                    <a:pt x="74" y="4"/>
                  </a:lnTo>
                  <a:lnTo>
                    <a:pt x="86" y="12"/>
                  </a:lnTo>
                  <a:lnTo>
                    <a:pt x="94" y="20"/>
                  </a:lnTo>
                  <a:lnTo>
                    <a:pt x="102" y="36"/>
                  </a:lnTo>
                  <a:lnTo>
                    <a:pt x="102" y="51"/>
                  </a:lnTo>
                  <a:lnTo>
                    <a:pt x="102" y="63"/>
                  </a:lnTo>
                  <a:lnTo>
                    <a:pt x="98" y="75"/>
                  </a:lnTo>
                  <a:lnTo>
                    <a:pt x="90" y="87"/>
                  </a:lnTo>
                  <a:lnTo>
                    <a:pt x="78" y="94"/>
                  </a:lnTo>
                  <a:lnTo>
                    <a:pt x="62" y="102"/>
                  </a:lnTo>
                  <a:lnTo>
                    <a:pt x="43" y="102"/>
                  </a:lnTo>
                  <a:lnTo>
                    <a:pt x="0" y="102"/>
                  </a:lnTo>
                  <a:close/>
                  <a:moveTo>
                    <a:pt x="27" y="94"/>
                  </a:moveTo>
                  <a:lnTo>
                    <a:pt x="35" y="98"/>
                  </a:lnTo>
                  <a:lnTo>
                    <a:pt x="43" y="98"/>
                  </a:lnTo>
                  <a:lnTo>
                    <a:pt x="55" y="98"/>
                  </a:lnTo>
                  <a:lnTo>
                    <a:pt x="66" y="94"/>
                  </a:lnTo>
                  <a:lnTo>
                    <a:pt x="74" y="87"/>
                  </a:lnTo>
                  <a:lnTo>
                    <a:pt x="78" y="75"/>
                  </a:lnTo>
                  <a:lnTo>
                    <a:pt x="82" y="63"/>
                  </a:lnTo>
                  <a:lnTo>
                    <a:pt x="86" y="51"/>
                  </a:lnTo>
                  <a:lnTo>
                    <a:pt x="82" y="36"/>
                  </a:lnTo>
                  <a:lnTo>
                    <a:pt x="78" y="24"/>
                  </a:lnTo>
                  <a:lnTo>
                    <a:pt x="74" y="16"/>
                  </a:lnTo>
                  <a:lnTo>
                    <a:pt x="66" y="8"/>
                  </a:lnTo>
                  <a:lnTo>
                    <a:pt x="55" y="4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7" y="4"/>
                  </a:lnTo>
                  <a:lnTo>
                    <a:pt x="27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32" name="Freeform 23"/>
            <p:cNvSpPr>
              <a:spLocks noEditPoints="1"/>
            </p:cNvSpPr>
            <p:nvPr/>
          </p:nvSpPr>
          <p:spPr bwMode="auto">
            <a:xfrm>
              <a:off x="462" y="2516"/>
              <a:ext cx="59" cy="74"/>
            </a:xfrm>
            <a:custGeom>
              <a:avLst/>
              <a:gdLst>
                <a:gd name="T0" fmla="*/ 12 w 59"/>
                <a:gd name="T1" fmla="*/ 27 h 74"/>
                <a:gd name="T2" fmla="*/ 16 w 59"/>
                <a:gd name="T3" fmla="*/ 39 h 74"/>
                <a:gd name="T4" fmla="*/ 20 w 59"/>
                <a:gd name="T5" fmla="*/ 51 h 74"/>
                <a:gd name="T6" fmla="*/ 28 w 59"/>
                <a:gd name="T7" fmla="*/ 58 h 74"/>
                <a:gd name="T8" fmla="*/ 40 w 59"/>
                <a:gd name="T9" fmla="*/ 58 h 74"/>
                <a:gd name="T10" fmla="*/ 44 w 59"/>
                <a:gd name="T11" fmla="*/ 58 h 74"/>
                <a:gd name="T12" fmla="*/ 51 w 59"/>
                <a:gd name="T13" fmla="*/ 55 h 74"/>
                <a:gd name="T14" fmla="*/ 55 w 59"/>
                <a:gd name="T15" fmla="*/ 51 h 74"/>
                <a:gd name="T16" fmla="*/ 59 w 59"/>
                <a:gd name="T17" fmla="*/ 43 h 74"/>
                <a:gd name="T18" fmla="*/ 59 w 59"/>
                <a:gd name="T19" fmla="*/ 43 h 74"/>
                <a:gd name="T20" fmla="*/ 55 w 59"/>
                <a:gd name="T21" fmla="*/ 55 h 74"/>
                <a:gd name="T22" fmla="*/ 51 w 59"/>
                <a:gd name="T23" fmla="*/ 66 h 74"/>
                <a:gd name="T24" fmla="*/ 44 w 59"/>
                <a:gd name="T25" fmla="*/ 70 h 74"/>
                <a:gd name="T26" fmla="*/ 32 w 59"/>
                <a:gd name="T27" fmla="*/ 74 h 74"/>
                <a:gd name="T28" fmla="*/ 20 w 59"/>
                <a:gd name="T29" fmla="*/ 70 h 74"/>
                <a:gd name="T30" fmla="*/ 8 w 59"/>
                <a:gd name="T31" fmla="*/ 62 h 74"/>
                <a:gd name="T32" fmla="*/ 4 w 59"/>
                <a:gd name="T33" fmla="*/ 51 h 74"/>
                <a:gd name="T34" fmla="*/ 0 w 59"/>
                <a:gd name="T35" fmla="*/ 35 h 74"/>
                <a:gd name="T36" fmla="*/ 0 w 59"/>
                <a:gd name="T37" fmla="*/ 27 h 74"/>
                <a:gd name="T38" fmla="*/ 4 w 59"/>
                <a:gd name="T39" fmla="*/ 15 h 74"/>
                <a:gd name="T40" fmla="*/ 8 w 59"/>
                <a:gd name="T41" fmla="*/ 7 h 74"/>
                <a:gd name="T42" fmla="*/ 20 w 59"/>
                <a:gd name="T43" fmla="*/ 4 h 74"/>
                <a:gd name="T44" fmla="*/ 32 w 59"/>
                <a:gd name="T45" fmla="*/ 0 h 74"/>
                <a:gd name="T46" fmla="*/ 44 w 59"/>
                <a:gd name="T47" fmla="*/ 0 h 74"/>
                <a:gd name="T48" fmla="*/ 51 w 59"/>
                <a:gd name="T49" fmla="*/ 7 h 74"/>
                <a:gd name="T50" fmla="*/ 59 w 59"/>
                <a:gd name="T51" fmla="*/ 15 h 74"/>
                <a:gd name="T52" fmla="*/ 59 w 59"/>
                <a:gd name="T53" fmla="*/ 27 h 74"/>
                <a:gd name="T54" fmla="*/ 12 w 59"/>
                <a:gd name="T55" fmla="*/ 27 h 74"/>
                <a:gd name="T56" fmla="*/ 12 w 59"/>
                <a:gd name="T57" fmla="*/ 23 h 74"/>
                <a:gd name="T58" fmla="*/ 44 w 59"/>
                <a:gd name="T59" fmla="*/ 23 h 74"/>
                <a:gd name="T60" fmla="*/ 44 w 59"/>
                <a:gd name="T61" fmla="*/ 15 h 74"/>
                <a:gd name="T62" fmla="*/ 44 w 59"/>
                <a:gd name="T63" fmla="*/ 11 h 74"/>
                <a:gd name="T64" fmla="*/ 40 w 59"/>
                <a:gd name="T65" fmla="*/ 7 h 74"/>
                <a:gd name="T66" fmla="*/ 36 w 59"/>
                <a:gd name="T67" fmla="*/ 7 h 74"/>
                <a:gd name="T68" fmla="*/ 32 w 59"/>
                <a:gd name="T69" fmla="*/ 4 h 74"/>
                <a:gd name="T70" fmla="*/ 28 w 59"/>
                <a:gd name="T71" fmla="*/ 4 h 74"/>
                <a:gd name="T72" fmla="*/ 24 w 59"/>
                <a:gd name="T73" fmla="*/ 4 h 74"/>
                <a:gd name="T74" fmla="*/ 20 w 59"/>
                <a:gd name="T75" fmla="*/ 7 h 74"/>
                <a:gd name="T76" fmla="*/ 16 w 59"/>
                <a:gd name="T77" fmla="*/ 15 h 74"/>
                <a:gd name="T78" fmla="*/ 12 w 59"/>
                <a:gd name="T79" fmla="*/ 23 h 7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9"/>
                <a:gd name="T121" fmla="*/ 0 h 74"/>
                <a:gd name="T122" fmla="*/ 59 w 59"/>
                <a:gd name="T123" fmla="*/ 74 h 7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9" h="74">
                  <a:moveTo>
                    <a:pt x="12" y="27"/>
                  </a:moveTo>
                  <a:lnTo>
                    <a:pt x="16" y="39"/>
                  </a:lnTo>
                  <a:lnTo>
                    <a:pt x="20" y="51"/>
                  </a:lnTo>
                  <a:lnTo>
                    <a:pt x="28" y="58"/>
                  </a:lnTo>
                  <a:lnTo>
                    <a:pt x="40" y="58"/>
                  </a:lnTo>
                  <a:lnTo>
                    <a:pt x="44" y="58"/>
                  </a:lnTo>
                  <a:lnTo>
                    <a:pt x="51" y="55"/>
                  </a:lnTo>
                  <a:lnTo>
                    <a:pt x="55" y="51"/>
                  </a:lnTo>
                  <a:lnTo>
                    <a:pt x="59" y="43"/>
                  </a:lnTo>
                  <a:lnTo>
                    <a:pt x="55" y="55"/>
                  </a:lnTo>
                  <a:lnTo>
                    <a:pt x="51" y="66"/>
                  </a:lnTo>
                  <a:lnTo>
                    <a:pt x="44" y="70"/>
                  </a:lnTo>
                  <a:lnTo>
                    <a:pt x="32" y="74"/>
                  </a:lnTo>
                  <a:lnTo>
                    <a:pt x="20" y="70"/>
                  </a:lnTo>
                  <a:lnTo>
                    <a:pt x="8" y="62"/>
                  </a:lnTo>
                  <a:lnTo>
                    <a:pt x="4" y="51"/>
                  </a:lnTo>
                  <a:lnTo>
                    <a:pt x="0" y="35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7"/>
                  </a:lnTo>
                  <a:lnTo>
                    <a:pt x="20" y="4"/>
                  </a:lnTo>
                  <a:lnTo>
                    <a:pt x="32" y="0"/>
                  </a:lnTo>
                  <a:lnTo>
                    <a:pt x="44" y="0"/>
                  </a:lnTo>
                  <a:lnTo>
                    <a:pt x="51" y="7"/>
                  </a:lnTo>
                  <a:lnTo>
                    <a:pt x="59" y="15"/>
                  </a:lnTo>
                  <a:lnTo>
                    <a:pt x="59" y="27"/>
                  </a:lnTo>
                  <a:lnTo>
                    <a:pt x="12" y="27"/>
                  </a:lnTo>
                  <a:close/>
                  <a:moveTo>
                    <a:pt x="12" y="23"/>
                  </a:moveTo>
                  <a:lnTo>
                    <a:pt x="44" y="23"/>
                  </a:lnTo>
                  <a:lnTo>
                    <a:pt x="44" y="15"/>
                  </a:lnTo>
                  <a:lnTo>
                    <a:pt x="44" y="11"/>
                  </a:lnTo>
                  <a:lnTo>
                    <a:pt x="40" y="7"/>
                  </a:lnTo>
                  <a:lnTo>
                    <a:pt x="36" y="7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0" y="7"/>
                  </a:lnTo>
                  <a:lnTo>
                    <a:pt x="16" y="15"/>
                  </a:lnTo>
                  <a:lnTo>
                    <a:pt x="12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33" name="Freeform 24"/>
            <p:cNvSpPr>
              <a:spLocks/>
            </p:cNvSpPr>
            <p:nvPr/>
          </p:nvSpPr>
          <p:spPr bwMode="auto">
            <a:xfrm>
              <a:off x="529" y="2492"/>
              <a:ext cx="43" cy="98"/>
            </a:xfrm>
            <a:custGeom>
              <a:avLst/>
              <a:gdLst>
                <a:gd name="T0" fmla="*/ 24 w 43"/>
                <a:gd name="T1" fmla="*/ 0 h 98"/>
                <a:gd name="T2" fmla="*/ 24 w 43"/>
                <a:gd name="T3" fmla="*/ 24 h 98"/>
                <a:gd name="T4" fmla="*/ 39 w 43"/>
                <a:gd name="T5" fmla="*/ 24 h 98"/>
                <a:gd name="T6" fmla="*/ 39 w 43"/>
                <a:gd name="T7" fmla="*/ 31 h 98"/>
                <a:gd name="T8" fmla="*/ 24 w 43"/>
                <a:gd name="T9" fmla="*/ 31 h 98"/>
                <a:gd name="T10" fmla="*/ 24 w 43"/>
                <a:gd name="T11" fmla="*/ 75 h 98"/>
                <a:gd name="T12" fmla="*/ 24 w 43"/>
                <a:gd name="T13" fmla="*/ 82 h 98"/>
                <a:gd name="T14" fmla="*/ 28 w 43"/>
                <a:gd name="T15" fmla="*/ 86 h 98"/>
                <a:gd name="T16" fmla="*/ 28 w 43"/>
                <a:gd name="T17" fmla="*/ 86 h 98"/>
                <a:gd name="T18" fmla="*/ 32 w 43"/>
                <a:gd name="T19" fmla="*/ 86 h 98"/>
                <a:gd name="T20" fmla="*/ 35 w 43"/>
                <a:gd name="T21" fmla="*/ 86 h 98"/>
                <a:gd name="T22" fmla="*/ 35 w 43"/>
                <a:gd name="T23" fmla="*/ 86 h 98"/>
                <a:gd name="T24" fmla="*/ 39 w 43"/>
                <a:gd name="T25" fmla="*/ 82 h 98"/>
                <a:gd name="T26" fmla="*/ 39 w 43"/>
                <a:gd name="T27" fmla="*/ 82 h 98"/>
                <a:gd name="T28" fmla="*/ 43 w 43"/>
                <a:gd name="T29" fmla="*/ 82 h 98"/>
                <a:gd name="T30" fmla="*/ 39 w 43"/>
                <a:gd name="T31" fmla="*/ 90 h 98"/>
                <a:gd name="T32" fmla="*/ 35 w 43"/>
                <a:gd name="T33" fmla="*/ 94 h 98"/>
                <a:gd name="T34" fmla="*/ 32 w 43"/>
                <a:gd name="T35" fmla="*/ 94 h 98"/>
                <a:gd name="T36" fmla="*/ 24 w 43"/>
                <a:gd name="T37" fmla="*/ 98 h 98"/>
                <a:gd name="T38" fmla="*/ 20 w 43"/>
                <a:gd name="T39" fmla="*/ 94 h 98"/>
                <a:gd name="T40" fmla="*/ 20 w 43"/>
                <a:gd name="T41" fmla="*/ 94 h 98"/>
                <a:gd name="T42" fmla="*/ 16 w 43"/>
                <a:gd name="T43" fmla="*/ 90 h 98"/>
                <a:gd name="T44" fmla="*/ 12 w 43"/>
                <a:gd name="T45" fmla="*/ 90 h 98"/>
                <a:gd name="T46" fmla="*/ 12 w 43"/>
                <a:gd name="T47" fmla="*/ 82 h 98"/>
                <a:gd name="T48" fmla="*/ 12 w 43"/>
                <a:gd name="T49" fmla="*/ 79 h 98"/>
                <a:gd name="T50" fmla="*/ 12 w 43"/>
                <a:gd name="T51" fmla="*/ 31 h 98"/>
                <a:gd name="T52" fmla="*/ 0 w 43"/>
                <a:gd name="T53" fmla="*/ 31 h 98"/>
                <a:gd name="T54" fmla="*/ 0 w 43"/>
                <a:gd name="T55" fmla="*/ 28 h 98"/>
                <a:gd name="T56" fmla="*/ 4 w 43"/>
                <a:gd name="T57" fmla="*/ 24 h 98"/>
                <a:gd name="T58" fmla="*/ 8 w 43"/>
                <a:gd name="T59" fmla="*/ 24 h 98"/>
                <a:gd name="T60" fmla="*/ 12 w 43"/>
                <a:gd name="T61" fmla="*/ 16 h 98"/>
                <a:gd name="T62" fmla="*/ 16 w 43"/>
                <a:gd name="T63" fmla="*/ 12 h 98"/>
                <a:gd name="T64" fmla="*/ 20 w 43"/>
                <a:gd name="T65" fmla="*/ 8 h 98"/>
                <a:gd name="T66" fmla="*/ 24 w 43"/>
                <a:gd name="T67" fmla="*/ 0 h 98"/>
                <a:gd name="T68" fmla="*/ 24 w 43"/>
                <a:gd name="T69" fmla="*/ 0 h 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3"/>
                <a:gd name="T106" fmla="*/ 0 h 98"/>
                <a:gd name="T107" fmla="*/ 43 w 43"/>
                <a:gd name="T108" fmla="*/ 98 h 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3" h="98">
                  <a:moveTo>
                    <a:pt x="24" y="0"/>
                  </a:moveTo>
                  <a:lnTo>
                    <a:pt x="24" y="24"/>
                  </a:lnTo>
                  <a:lnTo>
                    <a:pt x="39" y="24"/>
                  </a:lnTo>
                  <a:lnTo>
                    <a:pt x="39" y="31"/>
                  </a:lnTo>
                  <a:lnTo>
                    <a:pt x="24" y="31"/>
                  </a:lnTo>
                  <a:lnTo>
                    <a:pt x="24" y="75"/>
                  </a:lnTo>
                  <a:lnTo>
                    <a:pt x="24" y="82"/>
                  </a:lnTo>
                  <a:lnTo>
                    <a:pt x="28" y="86"/>
                  </a:lnTo>
                  <a:lnTo>
                    <a:pt x="32" y="86"/>
                  </a:lnTo>
                  <a:lnTo>
                    <a:pt x="35" y="86"/>
                  </a:lnTo>
                  <a:lnTo>
                    <a:pt x="39" y="82"/>
                  </a:lnTo>
                  <a:lnTo>
                    <a:pt x="43" y="82"/>
                  </a:lnTo>
                  <a:lnTo>
                    <a:pt x="39" y="90"/>
                  </a:lnTo>
                  <a:lnTo>
                    <a:pt x="35" y="94"/>
                  </a:lnTo>
                  <a:lnTo>
                    <a:pt x="32" y="94"/>
                  </a:lnTo>
                  <a:lnTo>
                    <a:pt x="24" y="98"/>
                  </a:lnTo>
                  <a:lnTo>
                    <a:pt x="20" y="94"/>
                  </a:lnTo>
                  <a:lnTo>
                    <a:pt x="16" y="90"/>
                  </a:lnTo>
                  <a:lnTo>
                    <a:pt x="12" y="90"/>
                  </a:lnTo>
                  <a:lnTo>
                    <a:pt x="12" y="82"/>
                  </a:lnTo>
                  <a:lnTo>
                    <a:pt x="12" y="79"/>
                  </a:lnTo>
                  <a:lnTo>
                    <a:pt x="12" y="31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16"/>
                  </a:lnTo>
                  <a:lnTo>
                    <a:pt x="16" y="12"/>
                  </a:lnTo>
                  <a:lnTo>
                    <a:pt x="20" y="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34" name="Freeform 25"/>
            <p:cNvSpPr>
              <a:spLocks/>
            </p:cNvSpPr>
            <p:nvPr/>
          </p:nvSpPr>
          <p:spPr bwMode="auto">
            <a:xfrm>
              <a:off x="894" y="2484"/>
              <a:ext cx="114" cy="106"/>
            </a:xfrm>
            <a:custGeom>
              <a:avLst/>
              <a:gdLst>
                <a:gd name="T0" fmla="*/ 0 w 114"/>
                <a:gd name="T1" fmla="*/ 0 h 106"/>
                <a:gd name="T2" fmla="*/ 27 w 114"/>
                <a:gd name="T3" fmla="*/ 0 h 106"/>
                <a:gd name="T4" fmla="*/ 90 w 114"/>
                <a:gd name="T5" fmla="*/ 79 h 106"/>
                <a:gd name="T6" fmla="*/ 90 w 114"/>
                <a:gd name="T7" fmla="*/ 16 h 106"/>
                <a:gd name="T8" fmla="*/ 90 w 114"/>
                <a:gd name="T9" fmla="*/ 8 h 106"/>
                <a:gd name="T10" fmla="*/ 90 w 114"/>
                <a:gd name="T11" fmla="*/ 4 h 106"/>
                <a:gd name="T12" fmla="*/ 86 w 114"/>
                <a:gd name="T13" fmla="*/ 0 h 106"/>
                <a:gd name="T14" fmla="*/ 78 w 114"/>
                <a:gd name="T15" fmla="*/ 0 h 106"/>
                <a:gd name="T16" fmla="*/ 75 w 114"/>
                <a:gd name="T17" fmla="*/ 0 h 106"/>
                <a:gd name="T18" fmla="*/ 75 w 114"/>
                <a:gd name="T19" fmla="*/ 0 h 106"/>
                <a:gd name="T20" fmla="*/ 114 w 114"/>
                <a:gd name="T21" fmla="*/ 0 h 106"/>
                <a:gd name="T22" fmla="*/ 114 w 114"/>
                <a:gd name="T23" fmla="*/ 0 h 106"/>
                <a:gd name="T24" fmla="*/ 110 w 114"/>
                <a:gd name="T25" fmla="*/ 0 h 106"/>
                <a:gd name="T26" fmla="*/ 102 w 114"/>
                <a:gd name="T27" fmla="*/ 0 h 106"/>
                <a:gd name="T28" fmla="*/ 98 w 114"/>
                <a:gd name="T29" fmla="*/ 4 h 106"/>
                <a:gd name="T30" fmla="*/ 98 w 114"/>
                <a:gd name="T31" fmla="*/ 8 h 106"/>
                <a:gd name="T32" fmla="*/ 98 w 114"/>
                <a:gd name="T33" fmla="*/ 16 h 106"/>
                <a:gd name="T34" fmla="*/ 98 w 114"/>
                <a:gd name="T35" fmla="*/ 106 h 106"/>
                <a:gd name="T36" fmla="*/ 94 w 114"/>
                <a:gd name="T37" fmla="*/ 106 h 106"/>
                <a:gd name="T38" fmla="*/ 27 w 114"/>
                <a:gd name="T39" fmla="*/ 20 h 106"/>
                <a:gd name="T40" fmla="*/ 27 w 114"/>
                <a:gd name="T41" fmla="*/ 87 h 106"/>
                <a:gd name="T42" fmla="*/ 27 w 114"/>
                <a:gd name="T43" fmla="*/ 94 h 106"/>
                <a:gd name="T44" fmla="*/ 27 w 114"/>
                <a:gd name="T45" fmla="*/ 98 h 106"/>
                <a:gd name="T46" fmla="*/ 31 w 114"/>
                <a:gd name="T47" fmla="*/ 102 h 106"/>
                <a:gd name="T48" fmla="*/ 35 w 114"/>
                <a:gd name="T49" fmla="*/ 102 h 106"/>
                <a:gd name="T50" fmla="*/ 39 w 114"/>
                <a:gd name="T51" fmla="*/ 102 h 106"/>
                <a:gd name="T52" fmla="*/ 39 w 114"/>
                <a:gd name="T53" fmla="*/ 102 h 106"/>
                <a:gd name="T54" fmla="*/ 4 w 114"/>
                <a:gd name="T55" fmla="*/ 102 h 106"/>
                <a:gd name="T56" fmla="*/ 4 w 114"/>
                <a:gd name="T57" fmla="*/ 102 h 106"/>
                <a:gd name="T58" fmla="*/ 8 w 114"/>
                <a:gd name="T59" fmla="*/ 102 h 106"/>
                <a:gd name="T60" fmla="*/ 16 w 114"/>
                <a:gd name="T61" fmla="*/ 102 h 106"/>
                <a:gd name="T62" fmla="*/ 16 w 114"/>
                <a:gd name="T63" fmla="*/ 98 h 106"/>
                <a:gd name="T64" fmla="*/ 20 w 114"/>
                <a:gd name="T65" fmla="*/ 94 h 106"/>
                <a:gd name="T66" fmla="*/ 20 w 114"/>
                <a:gd name="T67" fmla="*/ 87 h 106"/>
                <a:gd name="T68" fmla="*/ 20 w 114"/>
                <a:gd name="T69" fmla="*/ 12 h 106"/>
                <a:gd name="T70" fmla="*/ 16 w 114"/>
                <a:gd name="T71" fmla="*/ 8 h 106"/>
                <a:gd name="T72" fmla="*/ 12 w 114"/>
                <a:gd name="T73" fmla="*/ 4 h 106"/>
                <a:gd name="T74" fmla="*/ 8 w 114"/>
                <a:gd name="T75" fmla="*/ 4 h 106"/>
                <a:gd name="T76" fmla="*/ 4 w 114"/>
                <a:gd name="T77" fmla="*/ 4 h 106"/>
                <a:gd name="T78" fmla="*/ 4 w 114"/>
                <a:gd name="T79" fmla="*/ 0 h 106"/>
                <a:gd name="T80" fmla="*/ 0 w 114"/>
                <a:gd name="T81" fmla="*/ 0 h 106"/>
                <a:gd name="T82" fmla="*/ 0 w 114"/>
                <a:gd name="T83" fmla="*/ 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4"/>
                <a:gd name="T127" fmla="*/ 0 h 106"/>
                <a:gd name="T128" fmla="*/ 114 w 114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4" h="106">
                  <a:moveTo>
                    <a:pt x="0" y="0"/>
                  </a:moveTo>
                  <a:lnTo>
                    <a:pt x="27" y="0"/>
                  </a:lnTo>
                  <a:lnTo>
                    <a:pt x="90" y="79"/>
                  </a:lnTo>
                  <a:lnTo>
                    <a:pt x="90" y="16"/>
                  </a:lnTo>
                  <a:lnTo>
                    <a:pt x="90" y="8"/>
                  </a:lnTo>
                  <a:lnTo>
                    <a:pt x="90" y="4"/>
                  </a:lnTo>
                  <a:lnTo>
                    <a:pt x="86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2" y="0"/>
                  </a:lnTo>
                  <a:lnTo>
                    <a:pt x="98" y="4"/>
                  </a:lnTo>
                  <a:lnTo>
                    <a:pt x="98" y="8"/>
                  </a:lnTo>
                  <a:lnTo>
                    <a:pt x="98" y="16"/>
                  </a:lnTo>
                  <a:lnTo>
                    <a:pt x="98" y="106"/>
                  </a:lnTo>
                  <a:lnTo>
                    <a:pt x="94" y="106"/>
                  </a:lnTo>
                  <a:lnTo>
                    <a:pt x="27" y="20"/>
                  </a:lnTo>
                  <a:lnTo>
                    <a:pt x="27" y="87"/>
                  </a:lnTo>
                  <a:lnTo>
                    <a:pt x="27" y="94"/>
                  </a:lnTo>
                  <a:lnTo>
                    <a:pt x="27" y="98"/>
                  </a:lnTo>
                  <a:lnTo>
                    <a:pt x="31" y="102"/>
                  </a:lnTo>
                  <a:lnTo>
                    <a:pt x="35" y="102"/>
                  </a:lnTo>
                  <a:lnTo>
                    <a:pt x="39" y="102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6" y="102"/>
                  </a:lnTo>
                  <a:lnTo>
                    <a:pt x="16" y="98"/>
                  </a:lnTo>
                  <a:lnTo>
                    <a:pt x="20" y="94"/>
                  </a:lnTo>
                  <a:lnTo>
                    <a:pt x="20" y="87"/>
                  </a:lnTo>
                  <a:lnTo>
                    <a:pt x="20" y="12"/>
                  </a:lnTo>
                  <a:lnTo>
                    <a:pt x="16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35" name="Freeform 26"/>
            <p:cNvSpPr>
              <a:spLocks noEditPoints="1"/>
            </p:cNvSpPr>
            <p:nvPr/>
          </p:nvSpPr>
          <p:spPr bwMode="auto">
            <a:xfrm>
              <a:off x="1012" y="2516"/>
              <a:ext cx="66" cy="74"/>
            </a:xfrm>
            <a:custGeom>
              <a:avLst/>
              <a:gdLst>
                <a:gd name="T0" fmla="*/ 35 w 66"/>
                <a:gd name="T1" fmla="*/ 0 h 74"/>
                <a:gd name="T2" fmla="*/ 43 w 66"/>
                <a:gd name="T3" fmla="*/ 0 h 74"/>
                <a:gd name="T4" fmla="*/ 55 w 66"/>
                <a:gd name="T5" fmla="*/ 4 h 74"/>
                <a:gd name="T6" fmla="*/ 59 w 66"/>
                <a:gd name="T7" fmla="*/ 11 h 74"/>
                <a:gd name="T8" fmla="*/ 66 w 66"/>
                <a:gd name="T9" fmla="*/ 23 h 74"/>
                <a:gd name="T10" fmla="*/ 66 w 66"/>
                <a:gd name="T11" fmla="*/ 35 h 74"/>
                <a:gd name="T12" fmla="*/ 66 w 66"/>
                <a:gd name="T13" fmla="*/ 43 h 74"/>
                <a:gd name="T14" fmla="*/ 62 w 66"/>
                <a:gd name="T15" fmla="*/ 55 h 74"/>
                <a:gd name="T16" fmla="*/ 59 w 66"/>
                <a:gd name="T17" fmla="*/ 62 h 74"/>
                <a:gd name="T18" fmla="*/ 51 w 66"/>
                <a:gd name="T19" fmla="*/ 66 h 74"/>
                <a:gd name="T20" fmla="*/ 43 w 66"/>
                <a:gd name="T21" fmla="*/ 70 h 74"/>
                <a:gd name="T22" fmla="*/ 35 w 66"/>
                <a:gd name="T23" fmla="*/ 74 h 74"/>
                <a:gd name="T24" fmla="*/ 23 w 66"/>
                <a:gd name="T25" fmla="*/ 70 h 74"/>
                <a:gd name="T26" fmla="*/ 15 w 66"/>
                <a:gd name="T27" fmla="*/ 66 h 74"/>
                <a:gd name="T28" fmla="*/ 8 w 66"/>
                <a:gd name="T29" fmla="*/ 58 h 74"/>
                <a:gd name="T30" fmla="*/ 4 w 66"/>
                <a:gd name="T31" fmla="*/ 51 h 74"/>
                <a:gd name="T32" fmla="*/ 0 w 66"/>
                <a:gd name="T33" fmla="*/ 35 h 74"/>
                <a:gd name="T34" fmla="*/ 4 w 66"/>
                <a:gd name="T35" fmla="*/ 27 h 74"/>
                <a:gd name="T36" fmla="*/ 8 w 66"/>
                <a:gd name="T37" fmla="*/ 19 h 74"/>
                <a:gd name="T38" fmla="*/ 11 w 66"/>
                <a:gd name="T39" fmla="*/ 7 h 74"/>
                <a:gd name="T40" fmla="*/ 19 w 66"/>
                <a:gd name="T41" fmla="*/ 4 h 74"/>
                <a:gd name="T42" fmla="*/ 27 w 66"/>
                <a:gd name="T43" fmla="*/ 0 h 74"/>
                <a:gd name="T44" fmla="*/ 35 w 66"/>
                <a:gd name="T45" fmla="*/ 0 h 74"/>
                <a:gd name="T46" fmla="*/ 31 w 66"/>
                <a:gd name="T47" fmla="*/ 4 h 74"/>
                <a:gd name="T48" fmla="*/ 27 w 66"/>
                <a:gd name="T49" fmla="*/ 4 h 74"/>
                <a:gd name="T50" fmla="*/ 23 w 66"/>
                <a:gd name="T51" fmla="*/ 7 h 74"/>
                <a:gd name="T52" fmla="*/ 19 w 66"/>
                <a:gd name="T53" fmla="*/ 11 h 74"/>
                <a:gd name="T54" fmla="*/ 15 w 66"/>
                <a:gd name="T55" fmla="*/ 15 h 74"/>
                <a:gd name="T56" fmla="*/ 15 w 66"/>
                <a:gd name="T57" fmla="*/ 23 h 74"/>
                <a:gd name="T58" fmla="*/ 15 w 66"/>
                <a:gd name="T59" fmla="*/ 31 h 74"/>
                <a:gd name="T60" fmla="*/ 15 w 66"/>
                <a:gd name="T61" fmla="*/ 43 h 74"/>
                <a:gd name="T62" fmla="*/ 19 w 66"/>
                <a:gd name="T63" fmla="*/ 58 h 74"/>
                <a:gd name="T64" fmla="*/ 27 w 66"/>
                <a:gd name="T65" fmla="*/ 66 h 74"/>
                <a:gd name="T66" fmla="*/ 39 w 66"/>
                <a:gd name="T67" fmla="*/ 66 h 74"/>
                <a:gd name="T68" fmla="*/ 43 w 66"/>
                <a:gd name="T69" fmla="*/ 66 h 74"/>
                <a:gd name="T70" fmla="*/ 51 w 66"/>
                <a:gd name="T71" fmla="*/ 62 h 74"/>
                <a:gd name="T72" fmla="*/ 55 w 66"/>
                <a:gd name="T73" fmla="*/ 55 h 74"/>
                <a:gd name="T74" fmla="*/ 55 w 66"/>
                <a:gd name="T75" fmla="*/ 39 h 74"/>
                <a:gd name="T76" fmla="*/ 55 w 66"/>
                <a:gd name="T77" fmla="*/ 31 h 74"/>
                <a:gd name="T78" fmla="*/ 51 w 66"/>
                <a:gd name="T79" fmla="*/ 19 h 74"/>
                <a:gd name="T80" fmla="*/ 47 w 66"/>
                <a:gd name="T81" fmla="*/ 11 h 74"/>
                <a:gd name="T82" fmla="*/ 39 w 66"/>
                <a:gd name="T83" fmla="*/ 7 h 74"/>
                <a:gd name="T84" fmla="*/ 31 w 66"/>
                <a:gd name="T85" fmla="*/ 4 h 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6"/>
                <a:gd name="T130" fmla="*/ 0 h 74"/>
                <a:gd name="T131" fmla="*/ 66 w 66"/>
                <a:gd name="T132" fmla="*/ 74 h 7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6" h="74">
                  <a:moveTo>
                    <a:pt x="35" y="0"/>
                  </a:moveTo>
                  <a:lnTo>
                    <a:pt x="43" y="0"/>
                  </a:lnTo>
                  <a:lnTo>
                    <a:pt x="55" y="4"/>
                  </a:lnTo>
                  <a:lnTo>
                    <a:pt x="59" y="11"/>
                  </a:lnTo>
                  <a:lnTo>
                    <a:pt x="66" y="23"/>
                  </a:lnTo>
                  <a:lnTo>
                    <a:pt x="66" y="35"/>
                  </a:lnTo>
                  <a:lnTo>
                    <a:pt x="66" y="43"/>
                  </a:lnTo>
                  <a:lnTo>
                    <a:pt x="62" y="55"/>
                  </a:lnTo>
                  <a:lnTo>
                    <a:pt x="59" y="62"/>
                  </a:lnTo>
                  <a:lnTo>
                    <a:pt x="51" y="66"/>
                  </a:lnTo>
                  <a:lnTo>
                    <a:pt x="43" y="70"/>
                  </a:lnTo>
                  <a:lnTo>
                    <a:pt x="35" y="74"/>
                  </a:lnTo>
                  <a:lnTo>
                    <a:pt x="23" y="70"/>
                  </a:lnTo>
                  <a:lnTo>
                    <a:pt x="15" y="66"/>
                  </a:lnTo>
                  <a:lnTo>
                    <a:pt x="8" y="58"/>
                  </a:lnTo>
                  <a:lnTo>
                    <a:pt x="4" y="51"/>
                  </a:lnTo>
                  <a:lnTo>
                    <a:pt x="0" y="35"/>
                  </a:lnTo>
                  <a:lnTo>
                    <a:pt x="4" y="27"/>
                  </a:lnTo>
                  <a:lnTo>
                    <a:pt x="8" y="19"/>
                  </a:lnTo>
                  <a:lnTo>
                    <a:pt x="11" y="7"/>
                  </a:lnTo>
                  <a:lnTo>
                    <a:pt x="19" y="4"/>
                  </a:lnTo>
                  <a:lnTo>
                    <a:pt x="27" y="0"/>
                  </a:lnTo>
                  <a:lnTo>
                    <a:pt x="35" y="0"/>
                  </a:lnTo>
                  <a:close/>
                  <a:moveTo>
                    <a:pt x="31" y="4"/>
                  </a:moveTo>
                  <a:lnTo>
                    <a:pt x="27" y="4"/>
                  </a:lnTo>
                  <a:lnTo>
                    <a:pt x="23" y="7"/>
                  </a:lnTo>
                  <a:lnTo>
                    <a:pt x="19" y="11"/>
                  </a:lnTo>
                  <a:lnTo>
                    <a:pt x="15" y="15"/>
                  </a:lnTo>
                  <a:lnTo>
                    <a:pt x="15" y="23"/>
                  </a:lnTo>
                  <a:lnTo>
                    <a:pt x="15" y="31"/>
                  </a:lnTo>
                  <a:lnTo>
                    <a:pt x="15" y="43"/>
                  </a:lnTo>
                  <a:lnTo>
                    <a:pt x="19" y="58"/>
                  </a:lnTo>
                  <a:lnTo>
                    <a:pt x="27" y="66"/>
                  </a:lnTo>
                  <a:lnTo>
                    <a:pt x="39" y="66"/>
                  </a:lnTo>
                  <a:lnTo>
                    <a:pt x="43" y="66"/>
                  </a:lnTo>
                  <a:lnTo>
                    <a:pt x="51" y="62"/>
                  </a:lnTo>
                  <a:lnTo>
                    <a:pt x="55" y="55"/>
                  </a:lnTo>
                  <a:lnTo>
                    <a:pt x="55" y="39"/>
                  </a:lnTo>
                  <a:lnTo>
                    <a:pt x="55" y="31"/>
                  </a:lnTo>
                  <a:lnTo>
                    <a:pt x="51" y="19"/>
                  </a:lnTo>
                  <a:lnTo>
                    <a:pt x="47" y="11"/>
                  </a:lnTo>
                  <a:lnTo>
                    <a:pt x="39" y="7"/>
                  </a:lnTo>
                  <a:lnTo>
                    <a:pt x="31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36" name="Freeform 27"/>
            <p:cNvSpPr>
              <a:spLocks/>
            </p:cNvSpPr>
            <p:nvPr/>
          </p:nvSpPr>
          <p:spPr bwMode="auto">
            <a:xfrm>
              <a:off x="1086" y="2516"/>
              <a:ext cx="118" cy="70"/>
            </a:xfrm>
            <a:custGeom>
              <a:avLst/>
              <a:gdLst>
                <a:gd name="T0" fmla="*/ 32 w 118"/>
                <a:gd name="T1" fmla="*/ 7 h 70"/>
                <a:gd name="T2" fmla="*/ 39 w 118"/>
                <a:gd name="T3" fmla="*/ 4 h 70"/>
                <a:gd name="T4" fmla="*/ 47 w 118"/>
                <a:gd name="T5" fmla="*/ 0 h 70"/>
                <a:gd name="T6" fmla="*/ 55 w 118"/>
                <a:gd name="T7" fmla="*/ 0 h 70"/>
                <a:gd name="T8" fmla="*/ 63 w 118"/>
                <a:gd name="T9" fmla="*/ 7 h 70"/>
                <a:gd name="T10" fmla="*/ 75 w 118"/>
                <a:gd name="T11" fmla="*/ 7 h 70"/>
                <a:gd name="T12" fmla="*/ 86 w 118"/>
                <a:gd name="T13" fmla="*/ 0 h 70"/>
                <a:gd name="T14" fmla="*/ 98 w 118"/>
                <a:gd name="T15" fmla="*/ 0 h 70"/>
                <a:gd name="T16" fmla="*/ 106 w 118"/>
                <a:gd name="T17" fmla="*/ 7 h 70"/>
                <a:gd name="T18" fmla="*/ 110 w 118"/>
                <a:gd name="T19" fmla="*/ 15 h 70"/>
                <a:gd name="T20" fmla="*/ 110 w 118"/>
                <a:gd name="T21" fmla="*/ 55 h 70"/>
                <a:gd name="T22" fmla="*/ 110 w 118"/>
                <a:gd name="T23" fmla="*/ 66 h 70"/>
                <a:gd name="T24" fmla="*/ 114 w 118"/>
                <a:gd name="T25" fmla="*/ 66 h 70"/>
                <a:gd name="T26" fmla="*/ 118 w 118"/>
                <a:gd name="T27" fmla="*/ 70 h 70"/>
                <a:gd name="T28" fmla="*/ 86 w 118"/>
                <a:gd name="T29" fmla="*/ 70 h 70"/>
                <a:gd name="T30" fmla="*/ 86 w 118"/>
                <a:gd name="T31" fmla="*/ 70 h 70"/>
                <a:gd name="T32" fmla="*/ 94 w 118"/>
                <a:gd name="T33" fmla="*/ 66 h 70"/>
                <a:gd name="T34" fmla="*/ 98 w 118"/>
                <a:gd name="T35" fmla="*/ 62 h 70"/>
                <a:gd name="T36" fmla="*/ 98 w 118"/>
                <a:gd name="T37" fmla="*/ 55 h 70"/>
                <a:gd name="T38" fmla="*/ 98 w 118"/>
                <a:gd name="T39" fmla="*/ 19 h 70"/>
                <a:gd name="T40" fmla="*/ 90 w 118"/>
                <a:gd name="T41" fmla="*/ 11 h 70"/>
                <a:gd name="T42" fmla="*/ 83 w 118"/>
                <a:gd name="T43" fmla="*/ 7 h 70"/>
                <a:gd name="T44" fmla="*/ 75 w 118"/>
                <a:gd name="T45" fmla="*/ 15 h 70"/>
                <a:gd name="T46" fmla="*/ 67 w 118"/>
                <a:gd name="T47" fmla="*/ 19 h 70"/>
                <a:gd name="T48" fmla="*/ 67 w 118"/>
                <a:gd name="T49" fmla="*/ 55 h 70"/>
                <a:gd name="T50" fmla="*/ 67 w 118"/>
                <a:gd name="T51" fmla="*/ 66 h 70"/>
                <a:gd name="T52" fmla="*/ 71 w 118"/>
                <a:gd name="T53" fmla="*/ 66 h 70"/>
                <a:gd name="T54" fmla="*/ 79 w 118"/>
                <a:gd name="T55" fmla="*/ 70 h 70"/>
                <a:gd name="T56" fmla="*/ 43 w 118"/>
                <a:gd name="T57" fmla="*/ 70 h 70"/>
                <a:gd name="T58" fmla="*/ 47 w 118"/>
                <a:gd name="T59" fmla="*/ 70 h 70"/>
                <a:gd name="T60" fmla="*/ 51 w 118"/>
                <a:gd name="T61" fmla="*/ 66 h 70"/>
                <a:gd name="T62" fmla="*/ 55 w 118"/>
                <a:gd name="T63" fmla="*/ 58 h 70"/>
                <a:gd name="T64" fmla="*/ 55 w 118"/>
                <a:gd name="T65" fmla="*/ 27 h 70"/>
                <a:gd name="T66" fmla="*/ 51 w 118"/>
                <a:gd name="T67" fmla="*/ 15 h 70"/>
                <a:gd name="T68" fmla="*/ 43 w 118"/>
                <a:gd name="T69" fmla="*/ 7 h 70"/>
                <a:gd name="T70" fmla="*/ 36 w 118"/>
                <a:gd name="T71" fmla="*/ 11 h 70"/>
                <a:gd name="T72" fmla="*/ 24 w 118"/>
                <a:gd name="T73" fmla="*/ 19 h 70"/>
                <a:gd name="T74" fmla="*/ 24 w 118"/>
                <a:gd name="T75" fmla="*/ 62 h 70"/>
                <a:gd name="T76" fmla="*/ 28 w 118"/>
                <a:gd name="T77" fmla="*/ 66 h 70"/>
                <a:gd name="T78" fmla="*/ 32 w 118"/>
                <a:gd name="T79" fmla="*/ 70 h 70"/>
                <a:gd name="T80" fmla="*/ 36 w 118"/>
                <a:gd name="T81" fmla="*/ 70 h 70"/>
                <a:gd name="T82" fmla="*/ 0 w 118"/>
                <a:gd name="T83" fmla="*/ 70 h 70"/>
                <a:gd name="T84" fmla="*/ 8 w 118"/>
                <a:gd name="T85" fmla="*/ 66 h 70"/>
                <a:gd name="T86" fmla="*/ 12 w 118"/>
                <a:gd name="T87" fmla="*/ 66 h 70"/>
                <a:gd name="T88" fmla="*/ 12 w 118"/>
                <a:gd name="T89" fmla="*/ 55 h 70"/>
                <a:gd name="T90" fmla="*/ 12 w 118"/>
                <a:gd name="T91" fmla="*/ 19 h 70"/>
                <a:gd name="T92" fmla="*/ 12 w 118"/>
                <a:gd name="T93" fmla="*/ 11 h 70"/>
                <a:gd name="T94" fmla="*/ 8 w 118"/>
                <a:gd name="T95" fmla="*/ 7 h 70"/>
                <a:gd name="T96" fmla="*/ 4 w 118"/>
                <a:gd name="T97" fmla="*/ 7 h 70"/>
                <a:gd name="T98" fmla="*/ 0 w 118"/>
                <a:gd name="T99" fmla="*/ 7 h 70"/>
                <a:gd name="T100" fmla="*/ 24 w 118"/>
                <a:gd name="T101" fmla="*/ 0 h 7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8"/>
                <a:gd name="T154" fmla="*/ 0 h 70"/>
                <a:gd name="T155" fmla="*/ 118 w 118"/>
                <a:gd name="T156" fmla="*/ 70 h 7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8" h="70">
                  <a:moveTo>
                    <a:pt x="24" y="15"/>
                  </a:moveTo>
                  <a:lnTo>
                    <a:pt x="32" y="7"/>
                  </a:lnTo>
                  <a:lnTo>
                    <a:pt x="36" y="4"/>
                  </a:lnTo>
                  <a:lnTo>
                    <a:pt x="39" y="4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9" y="4"/>
                  </a:lnTo>
                  <a:lnTo>
                    <a:pt x="63" y="7"/>
                  </a:lnTo>
                  <a:lnTo>
                    <a:pt x="67" y="15"/>
                  </a:lnTo>
                  <a:lnTo>
                    <a:pt x="75" y="7"/>
                  </a:lnTo>
                  <a:lnTo>
                    <a:pt x="79" y="4"/>
                  </a:lnTo>
                  <a:lnTo>
                    <a:pt x="86" y="0"/>
                  </a:lnTo>
                  <a:lnTo>
                    <a:pt x="90" y="0"/>
                  </a:lnTo>
                  <a:lnTo>
                    <a:pt x="98" y="0"/>
                  </a:lnTo>
                  <a:lnTo>
                    <a:pt x="102" y="4"/>
                  </a:lnTo>
                  <a:lnTo>
                    <a:pt x="106" y="7"/>
                  </a:lnTo>
                  <a:lnTo>
                    <a:pt x="110" y="11"/>
                  </a:lnTo>
                  <a:lnTo>
                    <a:pt x="110" y="15"/>
                  </a:lnTo>
                  <a:lnTo>
                    <a:pt x="110" y="23"/>
                  </a:lnTo>
                  <a:lnTo>
                    <a:pt x="110" y="55"/>
                  </a:lnTo>
                  <a:lnTo>
                    <a:pt x="110" y="62"/>
                  </a:lnTo>
                  <a:lnTo>
                    <a:pt x="110" y="66"/>
                  </a:lnTo>
                  <a:lnTo>
                    <a:pt x="114" y="66"/>
                  </a:lnTo>
                  <a:lnTo>
                    <a:pt x="118" y="70"/>
                  </a:lnTo>
                  <a:lnTo>
                    <a:pt x="86" y="70"/>
                  </a:lnTo>
                  <a:lnTo>
                    <a:pt x="90" y="70"/>
                  </a:lnTo>
                  <a:lnTo>
                    <a:pt x="94" y="66"/>
                  </a:lnTo>
                  <a:lnTo>
                    <a:pt x="98" y="62"/>
                  </a:lnTo>
                  <a:lnTo>
                    <a:pt x="98" y="58"/>
                  </a:lnTo>
                  <a:lnTo>
                    <a:pt x="98" y="55"/>
                  </a:lnTo>
                  <a:lnTo>
                    <a:pt x="98" y="27"/>
                  </a:lnTo>
                  <a:lnTo>
                    <a:pt x="98" y="19"/>
                  </a:lnTo>
                  <a:lnTo>
                    <a:pt x="94" y="15"/>
                  </a:lnTo>
                  <a:lnTo>
                    <a:pt x="90" y="11"/>
                  </a:lnTo>
                  <a:lnTo>
                    <a:pt x="86" y="7"/>
                  </a:lnTo>
                  <a:lnTo>
                    <a:pt x="83" y="7"/>
                  </a:lnTo>
                  <a:lnTo>
                    <a:pt x="79" y="11"/>
                  </a:lnTo>
                  <a:lnTo>
                    <a:pt x="75" y="15"/>
                  </a:lnTo>
                  <a:lnTo>
                    <a:pt x="67" y="19"/>
                  </a:lnTo>
                  <a:lnTo>
                    <a:pt x="67" y="23"/>
                  </a:lnTo>
                  <a:lnTo>
                    <a:pt x="67" y="55"/>
                  </a:lnTo>
                  <a:lnTo>
                    <a:pt x="67" y="62"/>
                  </a:lnTo>
                  <a:lnTo>
                    <a:pt x="67" y="66"/>
                  </a:lnTo>
                  <a:lnTo>
                    <a:pt x="71" y="66"/>
                  </a:lnTo>
                  <a:lnTo>
                    <a:pt x="75" y="70"/>
                  </a:lnTo>
                  <a:lnTo>
                    <a:pt x="79" y="70"/>
                  </a:lnTo>
                  <a:lnTo>
                    <a:pt x="43" y="70"/>
                  </a:lnTo>
                  <a:lnTo>
                    <a:pt x="47" y="70"/>
                  </a:lnTo>
                  <a:lnTo>
                    <a:pt x="51" y="66"/>
                  </a:lnTo>
                  <a:lnTo>
                    <a:pt x="55" y="62"/>
                  </a:lnTo>
                  <a:lnTo>
                    <a:pt x="55" y="58"/>
                  </a:lnTo>
                  <a:lnTo>
                    <a:pt x="55" y="55"/>
                  </a:lnTo>
                  <a:lnTo>
                    <a:pt x="55" y="27"/>
                  </a:lnTo>
                  <a:lnTo>
                    <a:pt x="55" y="19"/>
                  </a:lnTo>
                  <a:lnTo>
                    <a:pt x="51" y="15"/>
                  </a:lnTo>
                  <a:lnTo>
                    <a:pt x="47" y="11"/>
                  </a:lnTo>
                  <a:lnTo>
                    <a:pt x="43" y="7"/>
                  </a:lnTo>
                  <a:lnTo>
                    <a:pt x="39" y="11"/>
                  </a:lnTo>
                  <a:lnTo>
                    <a:pt x="36" y="11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4" y="55"/>
                  </a:lnTo>
                  <a:lnTo>
                    <a:pt x="24" y="62"/>
                  </a:lnTo>
                  <a:lnTo>
                    <a:pt x="28" y="66"/>
                  </a:lnTo>
                  <a:lnTo>
                    <a:pt x="32" y="70"/>
                  </a:lnTo>
                  <a:lnTo>
                    <a:pt x="36" y="70"/>
                  </a:lnTo>
                  <a:lnTo>
                    <a:pt x="0" y="70"/>
                  </a:lnTo>
                  <a:lnTo>
                    <a:pt x="4" y="70"/>
                  </a:lnTo>
                  <a:lnTo>
                    <a:pt x="8" y="66"/>
                  </a:lnTo>
                  <a:lnTo>
                    <a:pt x="12" y="66"/>
                  </a:lnTo>
                  <a:lnTo>
                    <a:pt x="12" y="62"/>
                  </a:lnTo>
                  <a:lnTo>
                    <a:pt x="12" y="55"/>
                  </a:lnTo>
                  <a:lnTo>
                    <a:pt x="12" y="27"/>
                  </a:lnTo>
                  <a:lnTo>
                    <a:pt x="12" y="19"/>
                  </a:lnTo>
                  <a:lnTo>
                    <a:pt x="12" y="11"/>
                  </a:lnTo>
                  <a:lnTo>
                    <a:pt x="8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24" y="0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37" name="Freeform 28"/>
            <p:cNvSpPr>
              <a:spLocks noEditPoints="1"/>
            </p:cNvSpPr>
            <p:nvPr/>
          </p:nvSpPr>
          <p:spPr bwMode="auto">
            <a:xfrm>
              <a:off x="1533" y="2484"/>
              <a:ext cx="83" cy="102"/>
            </a:xfrm>
            <a:custGeom>
              <a:avLst/>
              <a:gdLst>
                <a:gd name="T0" fmla="*/ 32 w 83"/>
                <a:gd name="T1" fmla="*/ 55 h 102"/>
                <a:gd name="T2" fmla="*/ 32 w 83"/>
                <a:gd name="T3" fmla="*/ 87 h 102"/>
                <a:gd name="T4" fmla="*/ 32 w 83"/>
                <a:gd name="T5" fmla="*/ 94 h 102"/>
                <a:gd name="T6" fmla="*/ 32 w 83"/>
                <a:gd name="T7" fmla="*/ 98 h 102"/>
                <a:gd name="T8" fmla="*/ 36 w 83"/>
                <a:gd name="T9" fmla="*/ 102 h 102"/>
                <a:gd name="T10" fmla="*/ 44 w 83"/>
                <a:gd name="T11" fmla="*/ 102 h 102"/>
                <a:gd name="T12" fmla="*/ 47 w 83"/>
                <a:gd name="T13" fmla="*/ 102 h 102"/>
                <a:gd name="T14" fmla="*/ 47 w 83"/>
                <a:gd name="T15" fmla="*/ 102 h 102"/>
                <a:gd name="T16" fmla="*/ 0 w 83"/>
                <a:gd name="T17" fmla="*/ 102 h 102"/>
                <a:gd name="T18" fmla="*/ 0 w 83"/>
                <a:gd name="T19" fmla="*/ 102 h 102"/>
                <a:gd name="T20" fmla="*/ 4 w 83"/>
                <a:gd name="T21" fmla="*/ 102 h 102"/>
                <a:gd name="T22" fmla="*/ 12 w 83"/>
                <a:gd name="T23" fmla="*/ 98 h 102"/>
                <a:gd name="T24" fmla="*/ 16 w 83"/>
                <a:gd name="T25" fmla="*/ 98 h 102"/>
                <a:gd name="T26" fmla="*/ 16 w 83"/>
                <a:gd name="T27" fmla="*/ 94 h 102"/>
                <a:gd name="T28" fmla="*/ 16 w 83"/>
                <a:gd name="T29" fmla="*/ 87 h 102"/>
                <a:gd name="T30" fmla="*/ 16 w 83"/>
                <a:gd name="T31" fmla="*/ 16 h 102"/>
                <a:gd name="T32" fmla="*/ 16 w 83"/>
                <a:gd name="T33" fmla="*/ 8 h 102"/>
                <a:gd name="T34" fmla="*/ 16 w 83"/>
                <a:gd name="T35" fmla="*/ 4 h 102"/>
                <a:gd name="T36" fmla="*/ 12 w 83"/>
                <a:gd name="T37" fmla="*/ 0 h 102"/>
                <a:gd name="T38" fmla="*/ 4 w 83"/>
                <a:gd name="T39" fmla="*/ 0 h 102"/>
                <a:gd name="T40" fmla="*/ 0 w 83"/>
                <a:gd name="T41" fmla="*/ 0 h 102"/>
                <a:gd name="T42" fmla="*/ 0 w 83"/>
                <a:gd name="T43" fmla="*/ 0 h 102"/>
                <a:gd name="T44" fmla="*/ 40 w 83"/>
                <a:gd name="T45" fmla="*/ 0 h 102"/>
                <a:gd name="T46" fmla="*/ 51 w 83"/>
                <a:gd name="T47" fmla="*/ 0 h 102"/>
                <a:gd name="T48" fmla="*/ 63 w 83"/>
                <a:gd name="T49" fmla="*/ 0 h 102"/>
                <a:gd name="T50" fmla="*/ 71 w 83"/>
                <a:gd name="T51" fmla="*/ 4 h 102"/>
                <a:gd name="T52" fmla="*/ 75 w 83"/>
                <a:gd name="T53" fmla="*/ 12 h 102"/>
                <a:gd name="T54" fmla="*/ 83 w 83"/>
                <a:gd name="T55" fmla="*/ 20 h 102"/>
                <a:gd name="T56" fmla="*/ 83 w 83"/>
                <a:gd name="T57" fmla="*/ 28 h 102"/>
                <a:gd name="T58" fmla="*/ 79 w 83"/>
                <a:gd name="T59" fmla="*/ 39 h 102"/>
                <a:gd name="T60" fmla="*/ 75 w 83"/>
                <a:gd name="T61" fmla="*/ 47 h 102"/>
                <a:gd name="T62" fmla="*/ 63 w 83"/>
                <a:gd name="T63" fmla="*/ 55 h 102"/>
                <a:gd name="T64" fmla="*/ 51 w 83"/>
                <a:gd name="T65" fmla="*/ 55 h 102"/>
                <a:gd name="T66" fmla="*/ 44 w 83"/>
                <a:gd name="T67" fmla="*/ 55 h 102"/>
                <a:gd name="T68" fmla="*/ 40 w 83"/>
                <a:gd name="T69" fmla="*/ 55 h 102"/>
                <a:gd name="T70" fmla="*/ 36 w 83"/>
                <a:gd name="T71" fmla="*/ 55 h 102"/>
                <a:gd name="T72" fmla="*/ 32 w 83"/>
                <a:gd name="T73" fmla="*/ 55 h 102"/>
                <a:gd name="T74" fmla="*/ 32 w 83"/>
                <a:gd name="T75" fmla="*/ 47 h 102"/>
                <a:gd name="T76" fmla="*/ 36 w 83"/>
                <a:gd name="T77" fmla="*/ 51 h 102"/>
                <a:gd name="T78" fmla="*/ 40 w 83"/>
                <a:gd name="T79" fmla="*/ 51 h 102"/>
                <a:gd name="T80" fmla="*/ 44 w 83"/>
                <a:gd name="T81" fmla="*/ 51 h 102"/>
                <a:gd name="T82" fmla="*/ 44 w 83"/>
                <a:gd name="T83" fmla="*/ 51 h 102"/>
                <a:gd name="T84" fmla="*/ 51 w 83"/>
                <a:gd name="T85" fmla="*/ 47 h 102"/>
                <a:gd name="T86" fmla="*/ 59 w 83"/>
                <a:gd name="T87" fmla="*/ 43 h 102"/>
                <a:gd name="T88" fmla="*/ 63 w 83"/>
                <a:gd name="T89" fmla="*/ 36 h 102"/>
                <a:gd name="T90" fmla="*/ 63 w 83"/>
                <a:gd name="T91" fmla="*/ 28 h 102"/>
                <a:gd name="T92" fmla="*/ 63 w 83"/>
                <a:gd name="T93" fmla="*/ 20 h 102"/>
                <a:gd name="T94" fmla="*/ 63 w 83"/>
                <a:gd name="T95" fmla="*/ 16 h 102"/>
                <a:gd name="T96" fmla="*/ 59 w 83"/>
                <a:gd name="T97" fmla="*/ 8 h 102"/>
                <a:gd name="T98" fmla="*/ 55 w 83"/>
                <a:gd name="T99" fmla="*/ 8 h 102"/>
                <a:gd name="T100" fmla="*/ 47 w 83"/>
                <a:gd name="T101" fmla="*/ 4 h 102"/>
                <a:gd name="T102" fmla="*/ 44 w 83"/>
                <a:gd name="T103" fmla="*/ 4 h 102"/>
                <a:gd name="T104" fmla="*/ 36 w 83"/>
                <a:gd name="T105" fmla="*/ 4 h 102"/>
                <a:gd name="T106" fmla="*/ 32 w 83"/>
                <a:gd name="T107" fmla="*/ 4 h 102"/>
                <a:gd name="T108" fmla="*/ 32 w 83"/>
                <a:gd name="T109" fmla="*/ 47 h 1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3"/>
                <a:gd name="T166" fmla="*/ 0 h 102"/>
                <a:gd name="T167" fmla="*/ 83 w 83"/>
                <a:gd name="T168" fmla="*/ 102 h 10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3" h="102">
                  <a:moveTo>
                    <a:pt x="32" y="55"/>
                  </a:moveTo>
                  <a:lnTo>
                    <a:pt x="32" y="87"/>
                  </a:lnTo>
                  <a:lnTo>
                    <a:pt x="32" y="94"/>
                  </a:lnTo>
                  <a:lnTo>
                    <a:pt x="32" y="98"/>
                  </a:lnTo>
                  <a:lnTo>
                    <a:pt x="36" y="102"/>
                  </a:lnTo>
                  <a:lnTo>
                    <a:pt x="44" y="102"/>
                  </a:lnTo>
                  <a:lnTo>
                    <a:pt x="47" y="102"/>
                  </a:lnTo>
                  <a:lnTo>
                    <a:pt x="0" y="102"/>
                  </a:lnTo>
                  <a:lnTo>
                    <a:pt x="4" y="102"/>
                  </a:lnTo>
                  <a:lnTo>
                    <a:pt x="12" y="98"/>
                  </a:lnTo>
                  <a:lnTo>
                    <a:pt x="16" y="98"/>
                  </a:lnTo>
                  <a:lnTo>
                    <a:pt x="16" y="94"/>
                  </a:lnTo>
                  <a:lnTo>
                    <a:pt x="16" y="87"/>
                  </a:lnTo>
                  <a:lnTo>
                    <a:pt x="16" y="16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63" y="0"/>
                  </a:lnTo>
                  <a:lnTo>
                    <a:pt x="71" y="4"/>
                  </a:lnTo>
                  <a:lnTo>
                    <a:pt x="75" y="12"/>
                  </a:lnTo>
                  <a:lnTo>
                    <a:pt x="83" y="20"/>
                  </a:lnTo>
                  <a:lnTo>
                    <a:pt x="83" y="28"/>
                  </a:lnTo>
                  <a:lnTo>
                    <a:pt x="79" y="39"/>
                  </a:lnTo>
                  <a:lnTo>
                    <a:pt x="75" y="47"/>
                  </a:lnTo>
                  <a:lnTo>
                    <a:pt x="63" y="55"/>
                  </a:lnTo>
                  <a:lnTo>
                    <a:pt x="51" y="55"/>
                  </a:lnTo>
                  <a:lnTo>
                    <a:pt x="44" y="55"/>
                  </a:lnTo>
                  <a:lnTo>
                    <a:pt x="40" y="55"/>
                  </a:lnTo>
                  <a:lnTo>
                    <a:pt x="36" y="55"/>
                  </a:lnTo>
                  <a:lnTo>
                    <a:pt x="32" y="55"/>
                  </a:lnTo>
                  <a:close/>
                  <a:moveTo>
                    <a:pt x="32" y="47"/>
                  </a:moveTo>
                  <a:lnTo>
                    <a:pt x="36" y="51"/>
                  </a:lnTo>
                  <a:lnTo>
                    <a:pt x="40" y="51"/>
                  </a:lnTo>
                  <a:lnTo>
                    <a:pt x="44" y="51"/>
                  </a:lnTo>
                  <a:lnTo>
                    <a:pt x="51" y="47"/>
                  </a:lnTo>
                  <a:lnTo>
                    <a:pt x="59" y="43"/>
                  </a:lnTo>
                  <a:lnTo>
                    <a:pt x="63" y="36"/>
                  </a:lnTo>
                  <a:lnTo>
                    <a:pt x="63" y="28"/>
                  </a:lnTo>
                  <a:lnTo>
                    <a:pt x="63" y="20"/>
                  </a:lnTo>
                  <a:lnTo>
                    <a:pt x="63" y="16"/>
                  </a:lnTo>
                  <a:lnTo>
                    <a:pt x="59" y="8"/>
                  </a:lnTo>
                  <a:lnTo>
                    <a:pt x="55" y="8"/>
                  </a:lnTo>
                  <a:lnTo>
                    <a:pt x="47" y="4"/>
                  </a:lnTo>
                  <a:lnTo>
                    <a:pt x="44" y="4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2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38" name="Freeform 29"/>
            <p:cNvSpPr>
              <a:spLocks/>
            </p:cNvSpPr>
            <p:nvPr/>
          </p:nvSpPr>
          <p:spPr bwMode="auto">
            <a:xfrm>
              <a:off x="1624" y="2516"/>
              <a:ext cx="47" cy="70"/>
            </a:xfrm>
            <a:custGeom>
              <a:avLst/>
              <a:gdLst>
                <a:gd name="T0" fmla="*/ 19 w 47"/>
                <a:gd name="T1" fmla="*/ 0 h 70"/>
                <a:gd name="T2" fmla="*/ 19 w 47"/>
                <a:gd name="T3" fmla="*/ 15 h 70"/>
                <a:gd name="T4" fmla="*/ 27 w 47"/>
                <a:gd name="T5" fmla="*/ 7 h 70"/>
                <a:gd name="T6" fmla="*/ 31 w 47"/>
                <a:gd name="T7" fmla="*/ 0 h 70"/>
                <a:gd name="T8" fmla="*/ 39 w 47"/>
                <a:gd name="T9" fmla="*/ 0 h 70"/>
                <a:gd name="T10" fmla="*/ 43 w 47"/>
                <a:gd name="T11" fmla="*/ 0 h 70"/>
                <a:gd name="T12" fmla="*/ 47 w 47"/>
                <a:gd name="T13" fmla="*/ 4 h 70"/>
                <a:gd name="T14" fmla="*/ 47 w 47"/>
                <a:gd name="T15" fmla="*/ 4 h 70"/>
                <a:gd name="T16" fmla="*/ 47 w 47"/>
                <a:gd name="T17" fmla="*/ 7 h 70"/>
                <a:gd name="T18" fmla="*/ 47 w 47"/>
                <a:gd name="T19" fmla="*/ 11 h 70"/>
                <a:gd name="T20" fmla="*/ 47 w 47"/>
                <a:gd name="T21" fmla="*/ 15 h 70"/>
                <a:gd name="T22" fmla="*/ 43 w 47"/>
                <a:gd name="T23" fmla="*/ 15 h 70"/>
                <a:gd name="T24" fmla="*/ 43 w 47"/>
                <a:gd name="T25" fmla="*/ 15 h 70"/>
                <a:gd name="T26" fmla="*/ 39 w 47"/>
                <a:gd name="T27" fmla="*/ 15 h 70"/>
                <a:gd name="T28" fmla="*/ 35 w 47"/>
                <a:gd name="T29" fmla="*/ 15 h 70"/>
                <a:gd name="T30" fmla="*/ 35 w 47"/>
                <a:gd name="T31" fmla="*/ 11 h 70"/>
                <a:gd name="T32" fmla="*/ 31 w 47"/>
                <a:gd name="T33" fmla="*/ 11 h 70"/>
                <a:gd name="T34" fmla="*/ 31 w 47"/>
                <a:gd name="T35" fmla="*/ 11 h 70"/>
                <a:gd name="T36" fmla="*/ 27 w 47"/>
                <a:gd name="T37" fmla="*/ 11 h 70"/>
                <a:gd name="T38" fmla="*/ 23 w 47"/>
                <a:gd name="T39" fmla="*/ 15 h 70"/>
                <a:gd name="T40" fmla="*/ 19 w 47"/>
                <a:gd name="T41" fmla="*/ 23 h 70"/>
                <a:gd name="T42" fmla="*/ 19 w 47"/>
                <a:gd name="T43" fmla="*/ 55 h 70"/>
                <a:gd name="T44" fmla="*/ 19 w 47"/>
                <a:gd name="T45" fmla="*/ 58 h 70"/>
                <a:gd name="T46" fmla="*/ 23 w 47"/>
                <a:gd name="T47" fmla="*/ 62 h 70"/>
                <a:gd name="T48" fmla="*/ 23 w 47"/>
                <a:gd name="T49" fmla="*/ 66 h 70"/>
                <a:gd name="T50" fmla="*/ 27 w 47"/>
                <a:gd name="T51" fmla="*/ 66 h 70"/>
                <a:gd name="T52" fmla="*/ 31 w 47"/>
                <a:gd name="T53" fmla="*/ 70 h 70"/>
                <a:gd name="T54" fmla="*/ 35 w 47"/>
                <a:gd name="T55" fmla="*/ 70 h 70"/>
                <a:gd name="T56" fmla="*/ 35 w 47"/>
                <a:gd name="T57" fmla="*/ 70 h 70"/>
                <a:gd name="T58" fmla="*/ 0 w 47"/>
                <a:gd name="T59" fmla="*/ 70 h 70"/>
                <a:gd name="T60" fmla="*/ 0 w 47"/>
                <a:gd name="T61" fmla="*/ 70 h 70"/>
                <a:gd name="T62" fmla="*/ 4 w 47"/>
                <a:gd name="T63" fmla="*/ 70 h 70"/>
                <a:gd name="T64" fmla="*/ 4 w 47"/>
                <a:gd name="T65" fmla="*/ 66 h 70"/>
                <a:gd name="T66" fmla="*/ 7 w 47"/>
                <a:gd name="T67" fmla="*/ 66 h 70"/>
                <a:gd name="T68" fmla="*/ 7 w 47"/>
                <a:gd name="T69" fmla="*/ 62 h 70"/>
                <a:gd name="T70" fmla="*/ 7 w 47"/>
                <a:gd name="T71" fmla="*/ 58 h 70"/>
                <a:gd name="T72" fmla="*/ 7 w 47"/>
                <a:gd name="T73" fmla="*/ 55 h 70"/>
                <a:gd name="T74" fmla="*/ 7 w 47"/>
                <a:gd name="T75" fmla="*/ 27 h 70"/>
                <a:gd name="T76" fmla="*/ 7 w 47"/>
                <a:gd name="T77" fmla="*/ 19 h 70"/>
                <a:gd name="T78" fmla="*/ 7 w 47"/>
                <a:gd name="T79" fmla="*/ 11 h 70"/>
                <a:gd name="T80" fmla="*/ 7 w 47"/>
                <a:gd name="T81" fmla="*/ 11 h 70"/>
                <a:gd name="T82" fmla="*/ 7 w 47"/>
                <a:gd name="T83" fmla="*/ 7 h 70"/>
                <a:gd name="T84" fmla="*/ 4 w 47"/>
                <a:gd name="T85" fmla="*/ 7 h 70"/>
                <a:gd name="T86" fmla="*/ 4 w 47"/>
                <a:gd name="T87" fmla="*/ 7 h 70"/>
                <a:gd name="T88" fmla="*/ 0 w 47"/>
                <a:gd name="T89" fmla="*/ 7 h 70"/>
                <a:gd name="T90" fmla="*/ 0 w 47"/>
                <a:gd name="T91" fmla="*/ 7 h 70"/>
                <a:gd name="T92" fmla="*/ 0 w 47"/>
                <a:gd name="T93" fmla="*/ 7 h 70"/>
                <a:gd name="T94" fmla="*/ 19 w 47"/>
                <a:gd name="T95" fmla="*/ 0 h 70"/>
                <a:gd name="T96" fmla="*/ 19 w 47"/>
                <a:gd name="T97" fmla="*/ 0 h 7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7"/>
                <a:gd name="T148" fmla="*/ 0 h 70"/>
                <a:gd name="T149" fmla="*/ 47 w 47"/>
                <a:gd name="T150" fmla="*/ 70 h 7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7" h="70">
                  <a:moveTo>
                    <a:pt x="19" y="0"/>
                  </a:moveTo>
                  <a:lnTo>
                    <a:pt x="19" y="15"/>
                  </a:lnTo>
                  <a:lnTo>
                    <a:pt x="27" y="7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7" y="4"/>
                  </a:lnTo>
                  <a:lnTo>
                    <a:pt x="47" y="7"/>
                  </a:lnTo>
                  <a:lnTo>
                    <a:pt x="47" y="11"/>
                  </a:lnTo>
                  <a:lnTo>
                    <a:pt x="47" y="15"/>
                  </a:lnTo>
                  <a:lnTo>
                    <a:pt x="43" y="15"/>
                  </a:lnTo>
                  <a:lnTo>
                    <a:pt x="39" y="15"/>
                  </a:lnTo>
                  <a:lnTo>
                    <a:pt x="35" y="15"/>
                  </a:lnTo>
                  <a:lnTo>
                    <a:pt x="35" y="11"/>
                  </a:lnTo>
                  <a:lnTo>
                    <a:pt x="31" y="11"/>
                  </a:lnTo>
                  <a:lnTo>
                    <a:pt x="27" y="11"/>
                  </a:lnTo>
                  <a:lnTo>
                    <a:pt x="23" y="15"/>
                  </a:lnTo>
                  <a:lnTo>
                    <a:pt x="19" y="23"/>
                  </a:lnTo>
                  <a:lnTo>
                    <a:pt x="19" y="55"/>
                  </a:lnTo>
                  <a:lnTo>
                    <a:pt x="19" y="58"/>
                  </a:lnTo>
                  <a:lnTo>
                    <a:pt x="23" y="62"/>
                  </a:lnTo>
                  <a:lnTo>
                    <a:pt x="23" y="66"/>
                  </a:lnTo>
                  <a:lnTo>
                    <a:pt x="27" y="66"/>
                  </a:lnTo>
                  <a:lnTo>
                    <a:pt x="31" y="70"/>
                  </a:lnTo>
                  <a:lnTo>
                    <a:pt x="35" y="70"/>
                  </a:lnTo>
                  <a:lnTo>
                    <a:pt x="0" y="70"/>
                  </a:lnTo>
                  <a:lnTo>
                    <a:pt x="4" y="70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7" y="62"/>
                  </a:lnTo>
                  <a:lnTo>
                    <a:pt x="7" y="58"/>
                  </a:lnTo>
                  <a:lnTo>
                    <a:pt x="7" y="55"/>
                  </a:lnTo>
                  <a:lnTo>
                    <a:pt x="7" y="27"/>
                  </a:lnTo>
                  <a:lnTo>
                    <a:pt x="7" y="19"/>
                  </a:lnTo>
                  <a:lnTo>
                    <a:pt x="7" y="11"/>
                  </a:lnTo>
                  <a:lnTo>
                    <a:pt x="7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39" name="Freeform 30"/>
            <p:cNvSpPr>
              <a:spLocks noEditPoints="1"/>
            </p:cNvSpPr>
            <p:nvPr/>
          </p:nvSpPr>
          <p:spPr bwMode="auto">
            <a:xfrm>
              <a:off x="1679" y="2516"/>
              <a:ext cx="66" cy="74"/>
            </a:xfrm>
            <a:custGeom>
              <a:avLst/>
              <a:gdLst>
                <a:gd name="T0" fmla="*/ 31 w 66"/>
                <a:gd name="T1" fmla="*/ 0 h 74"/>
                <a:gd name="T2" fmla="*/ 43 w 66"/>
                <a:gd name="T3" fmla="*/ 0 h 74"/>
                <a:gd name="T4" fmla="*/ 51 w 66"/>
                <a:gd name="T5" fmla="*/ 4 h 74"/>
                <a:gd name="T6" fmla="*/ 58 w 66"/>
                <a:gd name="T7" fmla="*/ 11 h 74"/>
                <a:gd name="T8" fmla="*/ 62 w 66"/>
                <a:gd name="T9" fmla="*/ 23 h 74"/>
                <a:gd name="T10" fmla="*/ 66 w 66"/>
                <a:gd name="T11" fmla="*/ 35 h 74"/>
                <a:gd name="T12" fmla="*/ 66 w 66"/>
                <a:gd name="T13" fmla="*/ 43 h 74"/>
                <a:gd name="T14" fmla="*/ 62 w 66"/>
                <a:gd name="T15" fmla="*/ 55 h 74"/>
                <a:gd name="T16" fmla="*/ 54 w 66"/>
                <a:gd name="T17" fmla="*/ 62 h 74"/>
                <a:gd name="T18" fmla="*/ 51 w 66"/>
                <a:gd name="T19" fmla="*/ 66 h 74"/>
                <a:gd name="T20" fmla="*/ 39 w 66"/>
                <a:gd name="T21" fmla="*/ 70 h 74"/>
                <a:gd name="T22" fmla="*/ 31 w 66"/>
                <a:gd name="T23" fmla="*/ 74 h 74"/>
                <a:gd name="T24" fmla="*/ 23 w 66"/>
                <a:gd name="T25" fmla="*/ 70 h 74"/>
                <a:gd name="T26" fmla="*/ 11 w 66"/>
                <a:gd name="T27" fmla="*/ 66 h 74"/>
                <a:gd name="T28" fmla="*/ 7 w 66"/>
                <a:gd name="T29" fmla="*/ 58 h 74"/>
                <a:gd name="T30" fmla="*/ 0 w 66"/>
                <a:gd name="T31" fmla="*/ 51 h 74"/>
                <a:gd name="T32" fmla="*/ 0 w 66"/>
                <a:gd name="T33" fmla="*/ 35 h 74"/>
                <a:gd name="T34" fmla="*/ 0 w 66"/>
                <a:gd name="T35" fmla="*/ 27 h 74"/>
                <a:gd name="T36" fmla="*/ 3 w 66"/>
                <a:gd name="T37" fmla="*/ 19 h 74"/>
                <a:gd name="T38" fmla="*/ 7 w 66"/>
                <a:gd name="T39" fmla="*/ 7 h 74"/>
                <a:gd name="T40" fmla="*/ 15 w 66"/>
                <a:gd name="T41" fmla="*/ 4 h 74"/>
                <a:gd name="T42" fmla="*/ 23 w 66"/>
                <a:gd name="T43" fmla="*/ 0 h 74"/>
                <a:gd name="T44" fmla="*/ 31 w 66"/>
                <a:gd name="T45" fmla="*/ 0 h 74"/>
                <a:gd name="T46" fmla="*/ 31 w 66"/>
                <a:gd name="T47" fmla="*/ 4 h 74"/>
                <a:gd name="T48" fmla="*/ 27 w 66"/>
                <a:gd name="T49" fmla="*/ 4 h 74"/>
                <a:gd name="T50" fmla="*/ 19 w 66"/>
                <a:gd name="T51" fmla="*/ 7 h 74"/>
                <a:gd name="T52" fmla="*/ 15 w 66"/>
                <a:gd name="T53" fmla="*/ 11 h 74"/>
                <a:gd name="T54" fmla="*/ 15 w 66"/>
                <a:gd name="T55" fmla="*/ 15 h 74"/>
                <a:gd name="T56" fmla="*/ 11 w 66"/>
                <a:gd name="T57" fmla="*/ 23 h 74"/>
                <a:gd name="T58" fmla="*/ 11 w 66"/>
                <a:gd name="T59" fmla="*/ 31 h 74"/>
                <a:gd name="T60" fmla="*/ 11 w 66"/>
                <a:gd name="T61" fmla="*/ 43 h 74"/>
                <a:gd name="T62" fmla="*/ 19 w 66"/>
                <a:gd name="T63" fmla="*/ 58 h 74"/>
                <a:gd name="T64" fmla="*/ 27 w 66"/>
                <a:gd name="T65" fmla="*/ 66 h 74"/>
                <a:gd name="T66" fmla="*/ 35 w 66"/>
                <a:gd name="T67" fmla="*/ 66 h 74"/>
                <a:gd name="T68" fmla="*/ 43 w 66"/>
                <a:gd name="T69" fmla="*/ 66 h 74"/>
                <a:gd name="T70" fmla="*/ 47 w 66"/>
                <a:gd name="T71" fmla="*/ 62 h 74"/>
                <a:gd name="T72" fmla="*/ 51 w 66"/>
                <a:gd name="T73" fmla="*/ 55 h 74"/>
                <a:gd name="T74" fmla="*/ 51 w 66"/>
                <a:gd name="T75" fmla="*/ 39 h 74"/>
                <a:gd name="T76" fmla="*/ 51 w 66"/>
                <a:gd name="T77" fmla="*/ 31 h 74"/>
                <a:gd name="T78" fmla="*/ 51 w 66"/>
                <a:gd name="T79" fmla="*/ 19 h 74"/>
                <a:gd name="T80" fmla="*/ 43 w 66"/>
                <a:gd name="T81" fmla="*/ 11 h 74"/>
                <a:gd name="T82" fmla="*/ 39 w 66"/>
                <a:gd name="T83" fmla="*/ 7 h 74"/>
                <a:gd name="T84" fmla="*/ 31 w 66"/>
                <a:gd name="T85" fmla="*/ 4 h 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6"/>
                <a:gd name="T130" fmla="*/ 0 h 74"/>
                <a:gd name="T131" fmla="*/ 66 w 66"/>
                <a:gd name="T132" fmla="*/ 74 h 7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6" h="74">
                  <a:moveTo>
                    <a:pt x="31" y="0"/>
                  </a:moveTo>
                  <a:lnTo>
                    <a:pt x="43" y="0"/>
                  </a:lnTo>
                  <a:lnTo>
                    <a:pt x="51" y="4"/>
                  </a:lnTo>
                  <a:lnTo>
                    <a:pt x="58" y="11"/>
                  </a:lnTo>
                  <a:lnTo>
                    <a:pt x="62" y="23"/>
                  </a:lnTo>
                  <a:lnTo>
                    <a:pt x="66" y="35"/>
                  </a:lnTo>
                  <a:lnTo>
                    <a:pt x="66" y="43"/>
                  </a:lnTo>
                  <a:lnTo>
                    <a:pt x="62" y="55"/>
                  </a:lnTo>
                  <a:lnTo>
                    <a:pt x="54" y="62"/>
                  </a:lnTo>
                  <a:lnTo>
                    <a:pt x="51" y="66"/>
                  </a:lnTo>
                  <a:lnTo>
                    <a:pt x="39" y="70"/>
                  </a:lnTo>
                  <a:lnTo>
                    <a:pt x="31" y="74"/>
                  </a:lnTo>
                  <a:lnTo>
                    <a:pt x="23" y="70"/>
                  </a:lnTo>
                  <a:lnTo>
                    <a:pt x="11" y="66"/>
                  </a:lnTo>
                  <a:lnTo>
                    <a:pt x="7" y="58"/>
                  </a:lnTo>
                  <a:lnTo>
                    <a:pt x="0" y="51"/>
                  </a:lnTo>
                  <a:lnTo>
                    <a:pt x="0" y="35"/>
                  </a:lnTo>
                  <a:lnTo>
                    <a:pt x="0" y="27"/>
                  </a:lnTo>
                  <a:lnTo>
                    <a:pt x="3" y="19"/>
                  </a:lnTo>
                  <a:lnTo>
                    <a:pt x="7" y="7"/>
                  </a:lnTo>
                  <a:lnTo>
                    <a:pt x="15" y="4"/>
                  </a:lnTo>
                  <a:lnTo>
                    <a:pt x="23" y="0"/>
                  </a:lnTo>
                  <a:lnTo>
                    <a:pt x="31" y="0"/>
                  </a:lnTo>
                  <a:close/>
                  <a:moveTo>
                    <a:pt x="31" y="4"/>
                  </a:moveTo>
                  <a:lnTo>
                    <a:pt x="27" y="4"/>
                  </a:lnTo>
                  <a:lnTo>
                    <a:pt x="19" y="7"/>
                  </a:lnTo>
                  <a:lnTo>
                    <a:pt x="15" y="11"/>
                  </a:lnTo>
                  <a:lnTo>
                    <a:pt x="15" y="15"/>
                  </a:lnTo>
                  <a:lnTo>
                    <a:pt x="11" y="23"/>
                  </a:lnTo>
                  <a:lnTo>
                    <a:pt x="11" y="31"/>
                  </a:lnTo>
                  <a:lnTo>
                    <a:pt x="11" y="43"/>
                  </a:lnTo>
                  <a:lnTo>
                    <a:pt x="19" y="58"/>
                  </a:lnTo>
                  <a:lnTo>
                    <a:pt x="27" y="66"/>
                  </a:lnTo>
                  <a:lnTo>
                    <a:pt x="35" y="66"/>
                  </a:lnTo>
                  <a:lnTo>
                    <a:pt x="43" y="66"/>
                  </a:lnTo>
                  <a:lnTo>
                    <a:pt x="47" y="62"/>
                  </a:lnTo>
                  <a:lnTo>
                    <a:pt x="51" y="55"/>
                  </a:lnTo>
                  <a:lnTo>
                    <a:pt x="51" y="39"/>
                  </a:lnTo>
                  <a:lnTo>
                    <a:pt x="51" y="31"/>
                  </a:lnTo>
                  <a:lnTo>
                    <a:pt x="51" y="19"/>
                  </a:lnTo>
                  <a:lnTo>
                    <a:pt x="43" y="11"/>
                  </a:lnTo>
                  <a:lnTo>
                    <a:pt x="39" y="7"/>
                  </a:lnTo>
                  <a:lnTo>
                    <a:pt x="31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40" name="Freeform 31"/>
            <p:cNvSpPr>
              <a:spLocks noEditPoints="1"/>
            </p:cNvSpPr>
            <p:nvPr/>
          </p:nvSpPr>
          <p:spPr bwMode="auto">
            <a:xfrm>
              <a:off x="1749" y="2516"/>
              <a:ext cx="75" cy="105"/>
            </a:xfrm>
            <a:custGeom>
              <a:avLst/>
              <a:gdLst>
                <a:gd name="T0" fmla="*/ 24 w 75"/>
                <a:gd name="T1" fmla="*/ 0 h 105"/>
                <a:gd name="T2" fmla="*/ 28 w 75"/>
                <a:gd name="T3" fmla="*/ 15 h 105"/>
                <a:gd name="T4" fmla="*/ 39 w 75"/>
                <a:gd name="T5" fmla="*/ 4 h 105"/>
                <a:gd name="T6" fmla="*/ 47 w 75"/>
                <a:gd name="T7" fmla="*/ 0 h 105"/>
                <a:gd name="T8" fmla="*/ 67 w 75"/>
                <a:gd name="T9" fmla="*/ 7 h 105"/>
                <a:gd name="T10" fmla="*/ 75 w 75"/>
                <a:gd name="T11" fmla="*/ 35 h 105"/>
                <a:gd name="T12" fmla="*/ 71 w 75"/>
                <a:gd name="T13" fmla="*/ 55 h 105"/>
                <a:gd name="T14" fmla="*/ 55 w 75"/>
                <a:gd name="T15" fmla="*/ 70 h 105"/>
                <a:gd name="T16" fmla="*/ 39 w 75"/>
                <a:gd name="T17" fmla="*/ 74 h 105"/>
                <a:gd name="T18" fmla="*/ 32 w 75"/>
                <a:gd name="T19" fmla="*/ 70 h 105"/>
                <a:gd name="T20" fmla="*/ 28 w 75"/>
                <a:gd name="T21" fmla="*/ 90 h 105"/>
                <a:gd name="T22" fmla="*/ 28 w 75"/>
                <a:gd name="T23" fmla="*/ 98 h 105"/>
                <a:gd name="T24" fmla="*/ 32 w 75"/>
                <a:gd name="T25" fmla="*/ 102 h 105"/>
                <a:gd name="T26" fmla="*/ 35 w 75"/>
                <a:gd name="T27" fmla="*/ 105 h 105"/>
                <a:gd name="T28" fmla="*/ 0 w 75"/>
                <a:gd name="T29" fmla="*/ 105 h 105"/>
                <a:gd name="T30" fmla="*/ 4 w 75"/>
                <a:gd name="T31" fmla="*/ 105 h 105"/>
                <a:gd name="T32" fmla="*/ 12 w 75"/>
                <a:gd name="T33" fmla="*/ 102 h 105"/>
                <a:gd name="T34" fmla="*/ 12 w 75"/>
                <a:gd name="T35" fmla="*/ 98 h 105"/>
                <a:gd name="T36" fmla="*/ 12 w 75"/>
                <a:gd name="T37" fmla="*/ 90 h 105"/>
                <a:gd name="T38" fmla="*/ 12 w 75"/>
                <a:gd name="T39" fmla="*/ 15 h 105"/>
                <a:gd name="T40" fmla="*/ 12 w 75"/>
                <a:gd name="T41" fmla="*/ 11 h 105"/>
                <a:gd name="T42" fmla="*/ 8 w 75"/>
                <a:gd name="T43" fmla="*/ 7 h 105"/>
                <a:gd name="T44" fmla="*/ 8 w 75"/>
                <a:gd name="T45" fmla="*/ 7 h 105"/>
                <a:gd name="T46" fmla="*/ 4 w 75"/>
                <a:gd name="T47" fmla="*/ 7 h 105"/>
                <a:gd name="T48" fmla="*/ 28 w 75"/>
                <a:gd name="T49" fmla="*/ 47 h 105"/>
                <a:gd name="T50" fmla="*/ 28 w 75"/>
                <a:gd name="T51" fmla="*/ 58 h 105"/>
                <a:gd name="T52" fmla="*/ 32 w 75"/>
                <a:gd name="T53" fmla="*/ 66 h 105"/>
                <a:gd name="T54" fmla="*/ 43 w 75"/>
                <a:gd name="T55" fmla="*/ 66 h 105"/>
                <a:gd name="T56" fmla="*/ 55 w 75"/>
                <a:gd name="T57" fmla="*/ 62 h 105"/>
                <a:gd name="T58" fmla="*/ 63 w 75"/>
                <a:gd name="T59" fmla="*/ 39 h 105"/>
                <a:gd name="T60" fmla="*/ 55 w 75"/>
                <a:gd name="T61" fmla="*/ 15 h 105"/>
                <a:gd name="T62" fmla="*/ 43 w 75"/>
                <a:gd name="T63" fmla="*/ 11 h 105"/>
                <a:gd name="T64" fmla="*/ 35 w 75"/>
                <a:gd name="T65" fmla="*/ 11 h 105"/>
                <a:gd name="T66" fmla="*/ 28 w 75"/>
                <a:gd name="T67" fmla="*/ 19 h 1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5"/>
                <a:gd name="T103" fmla="*/ 0 h 105"/>
                <a:gd name="T104" fmla="*/ 75 w 75"/>
                <a:gd name="T105" fmla="*/ 105 h 10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5" h="105">
                  <a:moveTo>
                    <a:pt x="4" y="7"/>
                  </a:moveTo>
                  <a:lnTo>
                    <a:pt x="24" y="0"/>
                  </a:lnTo>
                  <a:lnTo>
                    <a:pt x="28" y="0"/>
                  </a:lnTo>
                  <a:lnTo>
                    <a:pt x="28" y="15"/>
                  </a:lnTo>
                  <a:lnTo>
                    <a:pt x="32" y="7"/>
                  </a:lnTo>
                  <a:lnTo>
                    <a:pt x="39" y="4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9" y="0"/>
                  </a:lnTo>
                  <a:lnTo>
                    <a:pt x="67" y="7"/>
                  </a:lnTo>
                  <a:lnTo>
                    <a:pt x="75" y="19"/>
                  </a:lnTo>
                  <a:lnTo>
                    <a:pt x="75" y="35"/>
                  </a:lnTo>
                  <a:lnTo>
                    <a:pt x="75" y="43"/>
                  </a:lnTo>
                  <a:lnTo>
                    <a:pt x="71" y="55"/>
                  </a:lnTo>
                  <a:lnTo>
                    <a:pt x="67" y="62"/>
                  </a:lnTo>
                  <a:lnTo>
                    <a:pt x="55" y="70"/>
                  </a:lnTo>
                  <a:lnTo>
                    <a:pt x="43" y="74"/>
                  </a:lnTo>
                  <a:lnTo>
                    <a:pt x="39" y="74"/>
                  </a:lnTo>
                  <a:lnTo>
                    <a:pt x="32" y="70"/>
                  </a:lnTo>
                  <a:lnTo>
                    <a:pt x="28" y="66"/>
                  </a:lnTo>
                  <a:lnTo>
                    <a:pt x="28" y="90"/>
                  </a:lnTo>
                  <a:lnTo>
                    <a:pt x="28" y="94"/>
                  </a:lnTo>
                  <a:lnTo>
                    <a:pt x="28" y="98"/>
                  </a:lnTo>
                  <a:lnTo>
                    <a:pt x="28" y="102"/>
                  </a:lnTo>
                  <a:lnTo>
                    <a:pt x="32" y="102"/>
                  </a:lnTo>
                  <a:lnTo>
                    <a:pt x="35" y="105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8" y="102"/>
                  </a:lnTo>
                  <a:lnTo>
                    <a:pt x="12" y="102"/>
                  </a:lnTo>
                  <a:lnTo>
                    <a:pt x="12" y="98"/>
                  </a:lnTo>
                  <a:lnTo>
                    <a:pt x="12" y="94"/>
                  </a:lnTo>
                  <a:lnTo>
                    <a:pt x="12" y="90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2" y="11"/>
                  </a:lnTo>
                  <a:lnTo>
                    <a:pt x="12" y="7"/>
                  </a:lnTo>
                  <a:lnTo>
                    <a:pt x="8" y="7"/>
                  </a:lnTo>
                  <a:lnTo>
                    <a:pt x="4" y="7"/>
                  </a:lnTo>
                  <a:close/>
                  <a:moveTo>
                    <a:pt x="28" y="19"/>
                  </a:moveTo>
                  <a:lnTo>
                    <a:pt x="28" y="47"/>
                  </a:lnTo>
                  <a:lnTo>
                    <a:pt x="28" y="55"/>
                  </a:lnTo>
                  <a:lnTo>
                    <a:pt x="28" y="58"/>
                  </a:lnTo>
                  <a:lnTo>
                    <a:pt x="28" y="62"/>
                  </a:lnTo>
                  <a:lnTo>
                    <a:pt x="32" y="66"/>
                  </a:lnTo>
                  <a:lnTo>
                    <a:pt x="35" y="66"/>
                  </a:lnTo>
                  <a:lnTo>
                    <a:pt x="43" y="66"/>
                  </a:lnTo>
                  <a:lnTo>
                    <a:pt x="51" y="66"/>
                  </a:lnTo>
                  <a:lnTo>
                    <a:pt x="55" y="62"/>
                  </a:lnTo>
                  <a:lnTo>
                    <a:pt x="59" y="55"/>
                  </a:lnTo>
                  <a:lnTo>
                    <a:pt x="63" y="39"/>
                  </a:lnTo>
                  <a:lnTo>
                    <a:pt x="59" y="27"/>
                  </a:lnTo>
                  <a:lnTo>
                    <a:pt x="55" y="15"/>
                  </a:lnTo>
                  <a:lnTo>
                    <a:pt x="51" y="11"/>
                  </a:lnTo>
                  <a:lnTo>
                    <a:pt x="43" y="11"/>
                  </a:lnTo>
                  <a:lnTo>
                    <a:pt x="39" y="11"/>
                  </a:lnTo>
                  <a:lnTo>
                    <a:pt x="35" y="11"/>
                  </a:lnTo>
                  <a:lnTo>
                    <a:pt x="32" y="15"/>
                  </a:lnTo>
                  <a:lnTo>
                    <a:pt x="28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41" name="Freeform 32"/>
            <p:cNvSpPr>
              <a:spLocks/>
            </p:cNvSpPr>
            <p:nvPr/>
          </p:nvSpPr>
          <p:spPr bwMode="auto">
            <a:xfrm>
              <a:off x="1828" y="2484"/>
              <a:ext cx="113" cy="106"/>
            </a:xfrm>
            <a:custGeom>
              <a:avLst/>
              <a:gdLst>
                <a:gd name="T0" fmla="*/ 0 w 113"/>
                <a:gd name="T1" fmla="*/ 0 h 106"/>
                <a:gd name="T2" fmla="*/ 27 w 113"/>
                <a:gd name="T3" fmla="*/ 0 h 106"/>
                <a:gd name="T4" fmla="*/ 90 w 113"/>
                <a:gd name="T5" fmla="*/ 79 h 106"/>
                <a:gd name="T6" fmla="*/ 90 w 113"/>
                <a:gd name="T7" fmla="*/ 16 h 106"/>
                <a:gd name="T8" fmla="*/ 90 w 113"/>
                <a:gd name="T9" fmla="*/ 8 h 106"/>
                <a:gd name="T10" fmla="*/ 90 w 113"/>
                <a:gd name="T11" fmla="*/ 4 h 106"/>
                <a:gd name="T12" fmla="*/ 86 w 113"/>
                <a:gd name="T13" fmla="*/ 0 h 106"/>
                <a:gd name="T14" fmla="*/ 82 w 113"/>
                <a:gd name="T15" fmla="*/ 0 h 106"/>
                <a:gd name="T16" fmla="*/ 78 w 113"/>
                <a:gd name="T17" fmla="*/ 0 h 106"/>
                <a:gd name="T18" fmla="*/ 78 w 113"/>
                <a:gd name="T19" fmla="*/ 0 h 106"/>
                <a:gd name="T20" fmla="*/ 113 w 113"/>
                <a:gd name="T21" fmla="*/ 0 h 106"/>
                <a:gd name="T22" fmla="*/ 113 w 113"/>
                <a:gd name="T23" fmla="*/ 0 h 106"/>
                <a:gd name="T24" fmla="*/ 109 w 113"/>
                <a:gd name="T25" fmla="*/ 0 h 106"/>
                <a:gd name="T26" fmla="*/ 102 w 113"/>
                <a:gd name="T27" fmla="*/ 0 h 106"/>
                <a:gd name="T28" fmla="*/ 98 w 113"/>
                <a:gd name="T29" fmla="*/ 4 h 106"/>
                <a:gd name="T30" fmla="*/ 98 w 113"/>
                <a:gd name="T31" fmla="*/ 8 h 106"/>
                <a:gd name="T32" fmla="*/ 98 w 113"/>
                <a:gd name="T33" fmla="*/ 16 h 106"/>
                <a:gd name="T34" fmla="*/ 98 w 113"/>
                <a:gd name="T35" fmla="*/ 106 h 106"/>
                <a:gd name="T36" fmla="*/ 94 w 113"/>
                <a:gd name="T37" fmla="*/ 106 h 106"/>
                <a:gd name="T38" fmla="*/ 27 w 113"/>
                <a:gd name="T39" fmla="*/ 20 h 106"/>
                <a:gd name="T40" fmla="*/ 27 w 113"/>
                <a:gd name="T41" fmla="*/ 87 h 106"/>
                <a:gd name="T42" fmla="*/ 27 w 113"/>
                <a:gd name="T43" fmla="*/ 94 h 106"/>
                <a:gd name="T44" fmla="*/ 27 w 113"/>
                <a:gd name="T45" fmla="*/ 98 h 106"/>
                <a:gd name="T46" fmla="*/ 31 w 113"/>
                <a:gd name="T47" fmla="*/ 102 h 106"/>
                <a:gd name="T48" fmla="*/ 39 w 113"/>
                <a:gd name="T49" fmla="*/ 102 h 106"/>
                <a:gd name="T50" fmla="*/ 39 w 113"/>
                <a:gd name="T51" fmla="*/ 102 h 106"/>
                <a:gd name="T52" fmla="*/ 39 w 113"/>
                <a:gd name="T53" fmla="*/ 102 h 106"/>
                <a:gd name="T54" fmla="*/ 4 w 113"/>
                <a:gd name="T55" fmla="*/ 102 h 106"/>
                <a:gd name="T56" fmla="*/ 4 w 113"/>
                <a:gd name="T57" fmla="*/ 102 h 106"/>
                <a:gd name="T58" fmla="*/ 7 w 113"/>
                <a:gd name="T59" fmla="*/ 102 h 106"/>
                <a:gd name="T60" fmla="*/ 15 w 113"/>
                <a:gd name="T61" fmla="*/ 102 h 106"/>
                <a:gd name="T62" fmla="*/ 19 w 113"/>
                <a:gd name="T63" fmla="*/ 98 h 106"/>
                <a:gd name="T64" fmla="*/ 19 w 113"/>
                <a:gd name="T65" fmla="*/ 94 h 106"/>
                <a:gd name="T66" fmla="*/ 19 w 113"/>
                <a:gd name="T67" fmla="*/ 87 h 106"/>
                <a:gd name="T68" fmla="*/ 19 w 113"/>
                <a:gd name="T69" fmla="*/ 12 h 106"/>
                <a:gd name="T70" fmla="*/ 15 w 113"/>
                <a:gd name="T71" fmla="*/ 8 h 106"/>
                <a:gd name="T72" fmla="*/ 11 w 113"/>
                <a:gd name="T73" fmla="*/ 4 h 106"/>
                <a:gd name="T74" fmla="*/ 11 w 113"/>
                <a:gd name="T75" fmla="*/ 4 h 106"/>
                <a:gd name="T76" fmla="*/ 7 w 113"/>
                <a:gd name="T77" fmla="*/ 4 h 106"/>
                <a:gd name="T78" fmla="*/ 4 w 113"/>
                <a:gd name="T79" fmla="*/ 0 h 106"/>
                <a:gd name="T80" fmla="*/ 0 w 113"/>
                <a:gd name="T81" fmla="*/ 0 h 106"/>
                <a:gd name="T82" fmla="*/ 0 w 113"/>
                <a:gd name="T83" fmla="*/ 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3"/>
                <a:gd name="T127" fmla="*/ 0 h 106"/>
                <a:gd name="T128" fmla="*/ 113 w 113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3" h="106">
                  <a:moveTo>
                    <a:pt x="0" y="0"/>
                  </a:moveTo>
                  <a:lnTo>
                    <a:pt x="27" y="0"/>
                  </a:lnTo>
                  <a:lnTo>
                    <a:pt x="90" y="79"/>
                  </a:lnTo>
                  <a:lnTo>
                    <a:pt x="90" y="16"/>
                  </a:lnTo>
                  <a:lnTo>
                    <a:pt x="90" y="8"/>
                  </a:lnTo>
                  <a:lnTo>
                    <a:pt x="90" y="4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2" y="0"/>
                  </a:lnTo>
                  <a:lnTo>
                    <a:pt x="98" y="4"/>
                  </a:lnTo>
                  <a:lnTo>
                    <a:pt x="98" y="8"/>
                  </a:lnTo>
                  <a:lnTo>
                    <a:pt x="98" y="16"/>
                  </a:lnTo>
                  <a:lnTo>
                    <a:pt x="98" y="106"/>
                  </a:lnTo>
                  <a:lnTo>
                    <a:pt x="94" y="106"/>
                  </a:lnTo>
                  <a:lnTo>
                    <a:pt x="27" y="20"/>
                  </a:lnTo>
                  <a:lnTo>
                    <a:pt x="27" y="87"/>
                  </a:lnTo>
                  <a:lnTo>
                    <a:pt x="27" y="94"/>
                  </a:lnTo>
                  <a:lnTo>
                    <a:pt x="27" y="98"/>
                  </a:lnTo>
                  <a:lnTo>
                    <a:pt x="31" y="102"/>
                  </a:lnTo>
                  <a:lnTo>
                    <a:pt x="39" y="102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5" y="102"/>
                  </a:lnTo>
                  <a:lnTo>
                    <a:pt x="19" y="98"/>
                  </a:lnTo>
                  <a:lnTo>
                    <a:pt x="19" y="94"/>
                  </a:lnTo>
                  <a:lnTo>
                    <a:pt x="19" y="87"/>
                  </a:lnTo>
                  <a:lnTo>
                    <a:pt x="19" y="12"/>
                  </a:lnTo>
                  <a:lnTo>
                    <a:pt x="15" y="8"/>
                  </a:lnTo>
                  <a:lnTo>
                    <a:pt x="11" y="4"/>
                  </a:lnTo>
                  <a:lnTo>
                    <a:pt x="7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42" name="Line 33"/>
            <p:cNvSpPr>
              <a:spLocks noChangeShapeType="1"/>
            </p:cNvSpPr>
            <p:nvPr/>
          </p:nvSpPr>
          <p:spPr bwMode="auto">
            <a:xfrm flipH="1">
              <a:off x="1283" y="1200"/>
              <a:ext cx="368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43" name="Line 34"/>
            <p:cNvSpPr>
              <a:spLocks noChangeShapeType="1"/>
            </p:cNvSpPr>
            <p:nvPr/>
          </p:nvSpPr>
          <p:spPr bwMode="auto">
            <a:xfrm>
              <a:off x="1651" y="1200"/>
              <a:ext cx="369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44" name="Line 35"/>
            <p:cNvSpPr>
              <a:spLocks noChangeShapeType="1"/>
            </p:cNvSpPr>
            <p:nvPr/>
          </p:nvSpPr>
          <p:spPr bwMode="auto">
            <a:xfrm flipH="1">
              <a:off x="733" y="1872"/>
              <a:ext cx="318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45" name="Line 36"/>
            <p:cNvSpPr>
              <a:spLocks noChangeShapeType="1"/>
            </p:cNvSpPr>
            <p:nvPr/>
          </p:nvSpPr>
          <p:spPr bwMode="auto">
            <a:xfrm>
              <a:off x="1051" y="1872"/>
              <a:ext cx="318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46" name="Line 37"/>
            <p:cNvSpPr>
              <a:spLocks noChangeShapeType="1"/>
            </p:cNvSpPr>
            <p:nvPr/>
          </p:nvSpPr>
          <p:spPr bwMode="auto">
            <a:xfrm flipH="1">
              <a:off x="459" y="2245"/>
              <a:ext cx="274" cy="20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47" name="Line 38"/>
            <p:cNvSpPr>
              <a:spLocks noChangeShapeType="1"/>
            </p:cNvSpPr>
            <p:nvPr/>
          </p:nvSpPr>
          <p:spPr bwMode="auto">
            <a:xfrm>
              <a:off x="733" y="2245"/>
              <a:ext cx="318" cy="20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48" name="Line 39"/>
            <p:cNvSpPr>
              <a:spLocks noChangeShapeType="1"/>
            </p:cNvSpPr>
            <p:nvPr/>
          </p:nvSpPr>
          <p:spPr bwMode="auto">
            <a:xfrm flipH="1">
              <a:off x="1737" y="1872"/>
              <a:ext cx="369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49" name="Line 40"/>
            <p:cNvSpPr>
              <a:spLocks noChangeShapeType="1"/>
            </p:cNvSpPr>
            <p:nvPr/>
          </p:nvSpPr>
          <p:spPr bwMode="auto">
            <a:xfrm>
              <a:off x="2106" y="1872"/>
              <a:ext cx="259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50" name="Line 41"/>
            <p:cNvSpPr>
              <a:spLocks noChangeShapeType="1"/>
            </p:cNvSpPr>
            <p:nvPr/>
          </p:nvSpPr>
          <p:spPr bwMode="auto">
            <a:xfrm>
              <a:off x="1741" y="2245"/>
              <a:ext cx="1" cy="20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51" name="Line 42"/>
            <p:cNvSpPr>
              <a:spLocks noChangeShapeType="1"/>
            </p:cNvSpPr>
            <p:nvPr/>
          </p:nvSpPr>
          <p:spPr bwMode="auto">
            <a:xfrm>
              <a:off x="1584" y="1680"/>
              <a:ext cx="0" cy="19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CA"/>
            </a:p>
          </p:txBody>
        </p:sp>
      </p:grpSp>
      <p:grpSp>
        <p:nvGrpSpPr>
          <p:cNvPr id="3" name="Group 43"/>
          <p:cNvGrpSpPr>
            <a:grpSpLocks/>
          </p:cNvGrpSpPr>
          <p:nvPr/>
        </p:nvGrpSpPr>
        <p:grpSpPr bwMode="auto">
          <a:xfrm>
            <a:off x="4110038" y="1681163"/>
            <a:ext cx="3151187" cy="2479675"/>
            <a:chOff x="2589" y="1059"/>
            <a:chExt cx="1985" cy="1562"/>
          </a:xfrm>
        </p:grpSpPr>
        <p:sp>
          <p:nvSpPr>
            <p:cNvPr id="44068" name="Freeform 44"/>
            <p:cNvSpPr>
              <a:spLocks/>
            </p:cNvSpPr>
            <p:nvPr/>
          </p:nvSpPr>
          <p:spPr bwMode="auto">
            <a:xfrm>
              <a:off x="3593" y="1059"/>
              <a:ext cx="67" cy="106"/>
            </a:xfrm>
            <a:custGeom>
              <a:avLst/>
              <a:gdLst>
                <a:gd name="T0" fmla="*/ 63 w 67"/>
                <a:gd name="T1" fmla="*/ 35 h 106"/>
                <a:gd name="T2" fmla="*/ 59 w 67"/>
                <a:gd name="T3" fmla="*/ 27 h 106"/>
                <a:gd name="T4" fmla="*/ 51 w 67"/>
                <a:gd name="T5" fmla="*/ 11 h 106"/>
                <a:gd name="T6" fmla="*/ 39 w 67"/>
                <a:gd name="T7" fmla="*/ 4 h 106"/>
                <a:gd name="T8" fmla="*/ 24 w 67"/>
                <a:gd name="T9" fmla="*/ 7 h 106"/>
                <a:gd name="T10" fmla="*/ 16 w 67"/>
                <a:gd name="T11" fmla="*/ 15 h 106"/>
                <a:gd name="T12" fmla="*/ 12 w 67"/>
                <a:gd name="T13" fmla="*/ 27 h 106"/>
                <a:gd name="T14" fmla="*/ 20 w 67"/>
                <a:gd name="T15" fmla="*/ 35 h 106"/>
                <a:gd name="T16" fmla="*/ 39 w 67"/>
                <a:gd name="T17" fmla="*/ 47 h 106"/>
                <a:gd name="T18" fmla="*/ 59 w 67"/>
                <a:gd name="T19" fmla="*/ 58 h 106"/>
                <a:gd name="T20" fmla="*/ 67 w 67"/>
                <a:gd name="T21" fmla="*/ 66 h 106"/>
                <a:gd name="T22" fmla="*/ 67 w 67"/>
                <a:gd name="T23" fmla="*/ 78 h 106"/>
                <a:gd name="T24" fmla="*/ 59 w 67"/>
                <a:gd name="T25" fmla="*/ 98 h 106"/>
                <a:gd name="T26" fmla="*/ 36 w 67"/>
                <a:gd name="T27" fmla="*/ 106 h 106"/>
                <a:gd name="T28" fmla="*/ 28 w 67"/>
                <a:gd name="T29" fmla="*/ 106 h 106"/>
                <a:gd name="T30" fmla="*/ 16 w 67"/>
                <a:gd name="T31" fmla="*/ 102 h 106"/>
                <a:gd name="T32" fmla="*/ 8 w 67"/>
                <a:gd name="T33" fmla="*/ 102 h 106"/>
                <a:gd name="T34" fmla="*/ 4 w 67"/>
                <a:gd name="T35" fmla="*/ 102 h 106"/>
                <a:gd name="T36" fmla="*/ 4 w 67"/>
                <a:gd name="T37" fmla="*/ 106 h 106"/>
                <a:gd name="T38" fmla="*/ 0 w 67"/>
                <a:gd name="T39" fmla="*/ 70 h 106"/>
                <a:gd name="T40" fmla="*/ 4 w 67"/>
                <a:gd name="T41" fmla="*/ 82 h 106"/>
                <a:gd name="T42" fmla="*/ 12 w 67"/>
                <a:gd name="T43" fmla="*/ 94 h 106"/>
                <a:gd name="T44" fmla="*/ 28 w 67"/>
                <a:gd name="T45" fmla="*/ 102 h 106"/>
                <a:gd name="T46" fmla="*/ 43 w 67"/>
                <a:gd name="T47" fmla="*/ 102 h 106"/>
                <a:gd name="T48" fmla="*/ 55 w 67"/>
                <a:gd name="T49" fmla="*/ 94 h 106"/>
                <a:gd name="T50" fmla="*/ 55 w 67"/>
                <a:gd name="T51" fmla="*/ 82 h 106"/>
                <a:gd name="T52" fmla="*/ 51 w 67"/>
                <a:gd name="T53" fmla="*/ 74 h 106"/>
                <a:gd name="T54" fmla="*/ 39 w 67"/>
                <a:gd name="T55" fmla="*/ 66 h 106"/>
                <a:gd name="T56" fmla="*/ 20 w 67"/>
                <a:gd name="T57" fmla="*/ 55 h 106"/>
                <a:gd name="T58" fmla="*/ 8 w 67"/>
                <a:gd name="T59" fmla="*/ 43 h 106"/>
                <a:gd name="T60" fmla="*/ 0 w 67"/>
                <a:gd name="T61" fmla="*/ 35 h 106"/>
                <a:gd name="T62" fmla="*/ 0 w 67"/>
                <a:gd name="T63" fmla="*/ 15 h 106"/>
                <a:gd name="T64" fmla="*/ 20 w 67"/>
                <a:gd name="T65" fmla="*/ 0 h 106"/>
                <a:gd name="T66" fmla="*/ 39 w 67"/>
                <a:gd name="T67" fmla="*/ 0 h 106"/>
                <a:gd name="T68" fmla="*/ 51 w 67"/>
                <a:gd name="T69" fmla="*/ 4 h 106"/>
                <a:gd name="T70" fmla="*/ 55 w 67"/>
                <a:gd name="T71" fmla="*/ 7 h 106"/>
                <a:gd name="T72" fmla="*/ 59 w 67"/>
                <a:gd name="T73" fmla="*/ 4 h 106"/>
                <a:gd name="T74" fmla="*/ 63 w 67"/>
                <a:gd name="T75" fmla="*/ 0 h 10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7"/>
                <a:gd name="T115" fmla="*/ 0 h 106"/>
                <a:gd name="T116" fmla="*/ 67 w 67"/>
                <a:gd name="T117" fmla="*/ 106 h 10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7" h="106">
                  <a:moveTo>
                    <a:pt x="63" y="0"/>
                  </a:moveTo>
                  <a:lnTo>
                    <a:pt x="63" y="35"/>
                  </a:lnTo>
                  <a:lnTo>
                    <a:pt x="59" y="35"/>
                  </a:lnTo>
                  <a:lnTo>
                    <a:pt x="59" y="27"/>
                  </a:lnTo>
                  <a:lnTo>
                    <a:pt x="55" y="19"/>
                  </a:lnTo>
                  <a:lnTo>
                    <a:pt x="51" y="11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2" y="4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15"/>
                  </a:lnTo>
                  <a:lnTo>
                    <a:pt x="12" y="19"/>
                  </a:lnTo>
                  <a:lnTo>
                    <a:pt x="12" y="27"/>
                  </a:lnTo>
                  <a:lnTo>
                    <a:pt x="16" y="31"/>
                  </a:lnTo>
                  <a:lnTo>
                    <a:pt x="20" y="35"/>
                  </a:lnTo>
                  <a:lnTo>
                    <a:pt x="28" y="39"/>
                  </a:lnTo>
                  <a:lnTo>
                    <a:pt x="39" y="47"/>
                  </a:lnTo>
                  <a:lnTo>
                    <a:pt x="51" y="51"/>
                  </a:lnTo>
                  <a:lnTo>
                    <a:pt x="59" y="58"/>
                  </a:lnTo>
                  <a:lnTo>
                    <a:pt x="63" y="62"/>
                  </a:lnTo>
                  <a:lnTo>
                    <a:pt x="67" y="66"/>
                  </a:lnTo>
                  <a:lnTo>
                    <a:pt x="67" y="74"/>
                  </a:lnTo>
                  <a:lnTo>
                    <a:pt x="67" y="78"/>
                  </a:lnTo>
                  <a:lnTo>
                    <a:pt x="67" y="90"/>
                  </a:lnTo>
                  <a:lnTo>
                    <a:pt x="59" y="98"/>
                  </a:lnTo>
                  <a:lnTo>
                    <a:pt x="47" y="106"/>
                  </a:lnTo>
                  <a:lnTo>
                    <a:pt x="36" y="106"/>
                  </a:lnTo>
                  <a:lnTo>
                    <a:pt x="32" y="106"/>
                  </a:lnTo>
                  <a:lnTo>
                    <a:pt x="28" y="106"/>
                  </a:lnTo>
                  <a:lnTo>
                    <a:pt x="24" y="106"/>
                  </a:lnTo>
                  <a:lnTo>
                    <a:pt x="16" y="102"/>
                  </a:lnTo>
                  <a:lnTo>
                    <a:pt x="12" y="102"/>
                  </a:lnTo>
                  <a:lnTo>
                    <a:pt x="8" y="102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0" y="106"/>
                  </a:lnTo>
                  <a:lnTo>
                    <a:pt x="0" y="70"/>
                  </a:lnTo>
                  <a:lnTo>
                    <a:pt x="4" y="70"/>
                  </a:lnTo>
                  <a:lnTo>
                    <a:pt x="4" y="82"/>
                  </a:lnTo>
                  <a:lnTo>
                    <a:pt x="8" y="90"/>
                  </a:lnTo>
                  <a:lnTo>
                    <a:pt x="12" y="94"/>
                  </a:lnTo>
                  <a:lnTo>
                    <a:pt x="20" y="98"/>
                  </a:lnTo>
                  <a:lnTo>
                    <a:pt x="28" y="102"/>
                  </a:lnTo>
                  <a:lnTo>
                    <a:pt x="36" y="102"/>
                  </a:lnTo>
                  <a:lnTo>
                    <a:pt x="43" y="102"/>
                  </a:lnTo>
                  <a:lnTo>
                    <a:pt x="51" y="98"/>
                  </a:lnTo>
                  <a:lnTo>
                    <a:pt x="55" y="94"/>
                  </a:lnTo>
                  <a:lnTo>
                    <a:pt x="55" y="86"/>
                  </a:lnTo>
                  <a:lnTo>
                    <a:pt x="55" y="82"/>
                  </a:lnTo>
                  <a:lnTo>
                    <a:pt x="51" y="78"/>
                  </a:lnTo>
                  <a:lnTo>
                    <a:pt x="51" y="74"/>
                  </a:lnTo>
                  <a:lnTo>
                    <a:pt x="47" y="70"/>
                  </a:lnTo>
                  <a:lnTo>
                    <a:pt x="39" y="66"/>
                  </a:lnTo>
                  <a:lnTo>
                    <a:pt x="32" y="62"/>
                  </a:lnTo>
                  <a:lnTo>
                    <a:pt x="20" y="55"/>
                  </a:lnTo>
                  <a:lnTo>
                    <a:pt x="12" y="51"/>
                  </a:lnTo>
                  <a:lnTo>
                    <a:pt x="8" y="43"/>
                  </a:lnTo>
                  <a:lnTo>
                    <a:pt x="4" y="39"/>
                  </a:lnTo>
                  <a:lnTo>
                    <a:pt x="0" y="35"/>
                  </a:lnTo>
                  <a:lnTo>
                    <a:pt x="0" y="27"/>
                  </a:lnTo>
                  <a:lnTo>
                    <a:pt x="0" y="15"/>
                  </a:lnTo>
                  <a:lnTo>
                    <a:pt x="8" y="7"/>
                  </a:lnTo>
                  <a:lnTo>
                    <a:pt x="20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5" y="7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69" name="Freeform 45"/>
            <p:cNvSpPr>
              <a:spLocks noEditPoints="1"/>
            </p:cNvSpPr>
            <p:nvPr/>
          </p:nvSpPr>
          <p:spPr bwMode="auto">
            <a:xfrm>
              <a:off x="3099" y="1435"/>
              <a:ext cx="110" cy="106"/>
            </a:xfrm>
            <a:custGeom>
              <a:avLst/>
              <a:gdLst>
                <a:gd name="T0" fmla="*/ 71 w 110"/>
                <a:gd name="T1" fmla="*/ 71 h 106"/>
                <a:gd name="T2" fmla="*/ 31 w 110"/>
                <a:gd name="T3" fmla="*/ 71 h 106"/>
                <a:gd name="T4" fmla="*/ 23 w 110"/>
                <a:gd name="T5" fmla="*/ 86 h 106"/>
                <a:gd name="T6" fmla="*/ 20 w 110"/>
                <a:gd name="T7" fmla="*/ 94 h 106"/>
                <a:gd name="T8" fmla="*/ 20 w 110"/>
                <a:gd name="T9" fmla="*/ 98 h 106"/>
                <a:gd name="T10" fmla="*/ 20 w 110"/>
                <a:gd name="T11" fmla="*/ 98 h 106"/>
                <a:gd name="T12" fmla="*/ 23 w 110"/>
                <a:gd name="T13" fmla="*/ 102 h 106"/>
                <a:gd name="T14" fmla="*/ 27 w 110"/>
                <a:gd name="T15" fmla="*/ 102 h 106"/>
                <a:gd name="T16" fmla="*/ 31 w 110"/>
                <a:gd name="T17" fmla="*/ 106 h 106"/>
                <a:gd name="T18" fmla="*/ 31 w 110"/>
                <a:gd name="T19" fmla="*/ 106 h 106"/>
                <a:gd name="T20" fmla="*/ 0 w 110"/>
                <a:gd name="T21" fmla="*/ 106 h 106"/>
                <a:gd name="T22" fmla="*/ 0 w 110"/>
                <a:gd name="T23" fmla="*/ 106 h 106"/>
                <a:gd name="T24" fmla="*/ 4 w 110"/>
                <a:gd name="T25" fmla="*/ 102 h 106"/>
                <a:gd name="T26" fmla="*/ 8 w 110"/>
                <a:gd name="T27" fmla="*/ 102 h 106"/>
                <a:gd name="T28" fmla="*/ 12 w 110"/>
                <a:gd name="T29" fmla="*/ 94 h 106"/>
                <a:gd name="T30" fmla="*/ 16 w 110"/>
                <a:gd name="T31" fmla="*/ 86 h 106"/>
                <a:gd name="T32" fmla="*/ 55 w 110"/>
                <a:gd name="T33" fmla="*/ 0 h 106"/>
                <a:gd name="T34" fmla="*/ 59 w 110"/>
                <a:gd name="T35" fmla="*/ 0 h 106"/>
                <a:gd name="T36" fmla="*/ 94 w 110"/>
                <a:gd name="T37" fmla="*/ 86 h 106"/>
                <a:gd name="T38" fmla="*/ 98 w 110"/>
                <a:gd name="T39" fmla="*/ 94 h 106"/>
                <a:gd name="T40" fmla="*/ 102 w 110"/>
                <a:gd name="T41" fmla="*/ 102 h 106"/>
                <a:gd name="T42" fmla="*/ 106 w 110"/>
                <a:gd name="T43" fmla="*/ 102 h 106"/>
                <a:gd name="T44" fmla="*/ 110 w 110"/>
                <a:gd name="T45" fmla="*/ 106 h 106"/>
                <a:gd name="T46" fmla="*/ 110 w 110"/>
                <a:gd name="T47" fmla="*/ 106 h 106"/>
                <a:gd name="T48" fmla="*/ 71 w 110"/>
                <a:gd name="T49" fmla="*/ 106 h 106"/>
                <a:gd name="T50" fmla="*/ 71 w 110"/>
                <a:gd name="T51" fmla="*/ 106 h 106"/>
                <a:gd name="T52" fmla="*/ 74 w 110"/>
                <a:gd name="T53" fmla="*/ 102 h 106"/>
                <a:gd name="T54" fmla="*/ 78 w 110"/>
                <a:gd name="T55" fmla="*/ 102 h 106"/>
                <a:gd name="T56" fmla="*/ 78 w 110"/>
                <a:gd name="T57" fmla="*/ 98 h 106"/>
                <a:gd name="T58" fmla="*/ 78 w 110"/>
                <a:gd name="T59" fmla="*/ 98 h 106"/>
                <a:gd name="T60" fmla="*/ 78 w 110"/>
                <a:gd name="T61" fmla="*/ 94 h 106"/>
                <a:gd name="T62" fmla="*/ 78 w 110"/>
                <a:gd name="T63" fmla="*/ 86 h 106"/>
                <a:gd name="T64" fmla="*/ 71 w 110"/>
                <a:gd name="T65" fmla="*/ 71 h 106"/>
                <a:gd name="T66" fmla="*/ 71 w 110"/>
                <a:gd name="T67" fmla="*/ 67 h 106"/>
                <a:gd name="T68" fmla="*/ 51 w 110"/>
                <a:gd name="T69" fmla="*/ 24 h 106"/>
                <a:gd name="T70" fmla="*/ 31 w 110"/>
                <a:gd name="T71" fmla="*/ 67 h 106"/>
                <a:gd name="T72" fmla="*/ 71 w 110"/>
                <a:gd name="T73" fmla="*/ 67 h 10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0"/>
                <a:gd name="T112" fmla="*/ 0 h 106"/>
                <a:gd name="T113" fmla="*/ 110 w 110"/>
                <a:gd name="T114" fmla="*/ 106 h 10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0" h="106">
                  <a:moveTo>
                    <a:pt x="71" y="71"/>
                  </a:moveTo>
                  <a:lnTo>
                    <a:pt x="31" y="71"/>
                  </a:lnTo>
                  <a:lnTo>
                    <a:pt x="23" y="86"/>
                  </a:lnTo>
                  <a:lnTo>
                    <a:pt x="20" y="94"/>
                  </a:lnTo>
                  <a:lnTo>
                    <a:pt x="20" y="98"/>
                  </a:lnTo>
                  <a:lnTo>
                    <a:pt x="23" y="102"/>
                  </a:lnTo>
                  <a:lnTo>
                    <a:pt x="27" y="102"/>
                  </a:lnTo>
                  <a:lnTo>
                    <a:pt x="31" y="106"/>
                  </a:lnTo>
                  <a:lnTo>
                    <a:pt x="0" y="106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2" y="94"/>
                  </a:lnTo>
                  <a:lnTo>
                    <a:pt x="16" y="86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94" y="86"/>
                  </a:lnTo>
                  <a:lnTo>
                    <a:pt x="98" y="94"/>
                  </a:lnTo>
                  <a:lnTo>
                    <a:pt x="102" y="102"/>
                  </a:lnTo>
                  <a:lnTo>
                    <a:pt x="106" y="102"/>
                  </a:lnTo>
                  <a:lnTo>
                    <a:pt x="110" y="106"/>
                  </a:lnTo>
                  <a:lnTo>
                    <a:pt x="71" y="106"/>
                  </a:lnTo>
                  <a:lnTo>
                    <a:pt x="74" y="102"/>
                  </a:lnTo>
                  <a:lnTo>
                    <a:pt x="78" y="102"/>
                  </a:lnTo>
                  <a:lnTo>
                    <a:pt x="78" y="98"/>
                  </a:lnTo>
                  <a:lnTo>
                    <a:pt x="78" y="94"/>
                  </a:lnTo>
                  <a:lnTo>
                    <a:pt x="78" y="86"/>
                  </a:lnTo>
                  <a:lnTo>
                    <a:pt x="71" y="71"/>
                  </a:lnTo>
                  <a:close/>
                  <a:moveTo>
                    <a:pt x="71" y="67"/>
                  </a:moveTo>
                  <a:lnTo>
                    <a:pt x="51" y="24"/>
                  </a:lnTo>
                  <a:lnTo>
                    <a:pt x="31" y="67"/>
                  </a:lnTo>
                  <a:lnTo>
                    <a:pt x="71" y="6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70" name="Freeform 46"/>
            <p:cNvSpPr>
              <a:spLocks/>
            </p:cNvSpPr>
            <p:nvPr/>
          </p:nvSpPr>
          <p:spPr bwMode="auto">
            <a:xfrm>
              <a:off x="3205" y="1435"/>
              <a:ext cx="110" cy="106"/>
            </a:xfrm>
            <a:custGeom>
              <a:avLst/>
              <a:gdLst>
                <a:gd name="T0" fmla="*/ 74 w 110"/>
                <a:gd name="T1" fmla="*/ 4 h 106"/>
                <a:gd name="T2" fmla="*/ 74 w 110"/>
                <a:gd name="T3" fmla="*/ 0 h 106"/>
                <a:gd name="T4" fmla="*/ 110 w 110"/>
                <a:gd name="T5" fmla="*/ 0 h 106"/>
                <a:gd name="T6" fmla="*/ 110 w 110"/>
                <a:gd name="T7" fmla="*/ 4 h 106"/>
                <a:gd name="T8" fmla="*/ 106 w 110"/>
                <a:gd name="T9" fmla="*/ 4 h 106"/>
                <a:gd name="T10" fmla="*/ 98 w 110"/>
                <a:gd name="T11" fmla="*/ 4 h 106"/>
                <a:gd name="T12" fmla="*/ 94 w 110"/>
                <a:gd name="T13" fmla="*/ 8 h 106"/>
                <a:gd name="T14" fmla="*/ 94 w 110"/>
                <a:gd name="T15" fmla="*/ 12 h 106"/>
                <a:gd name="T16" fmla="*/ 94 w 110"/>
                <a:gd name="T17" fmla="*/ 20 h 106"/>
                <a:gd name="T18" fmla="*/ 94 w 110"/>
                <a:gd name="T19" fmla="*/ 63 h 106"/>
                <a:gd name="T20" fmla="*/ 94 w 110"/>
                <a:gd name="T21" fmla="*/ 75 h 106"/>
                <a:gd name="T22" fmla="*/ 90 w 110"/>
                <a:gd name="T23" fmla="*/ 86 h 106"/>
                <a:gd name="T24" fmla="*/ 86 w 110"/>
                <a:gd name="T25" fmla="*/ 94 h 106"/>
                <a:gd name="T26" fmla="*/ 78 w 110"/>
                <a:gd name="T27" fmla="*/ 102 h 106"/>
                <a:gd name="T28" fmla="*/ 67 w 110"/>
                <a:gd name="T29" fmla="*/ 106 h 106"/>
                <a:gd name="T30" fmla="*/ 55 w 110"/>
                <a:gd name="T31" fmla="*/ 106 h 106"/>
                <a:gd name="T32" fmla="*/ 39 w 110"/>
                <a:gd name="T33" fmla="*/ 106 h 106"/>
                <a:gd name="T34" fmla="*/ 27 w 110"/>
                <a:gd name="T35" fmla="*/ 102 h 106"/>
                <a:gd name="T36" fmla="*/ 19 w 110"/>
                <a:gd name="T37" fmla="*/ 94 h 106"/>
                <a:gd name="T38" fmla="*/ 16 w 110"/>
                <a:gd name="T39" fmla="*/ 86 h 106"/>
                <a:gd name="T40" fmla="*/ 16 w 110"/>
                <a:gd name="T41" fmla="*/ 75 h 106"/>
                <a:gd name="T42" fmla="*/ 16 w 110"/>
                <a:gd name="T43" fmla="*/ 59 h 106"/>
                <a:gd name="T44" fmla="*/ 16 w 110"/>
                <a:gd name="T45" fmla="*/ 20 h 106"/>
                <a:gd name="T46" fmla="*/ 12 w 110"/>
                <a:gd name="T47" fmla="*/ 12 h 106"/>
                <a:gd name="T48" fmla="*/ 12 w 110"/>
                <a:gd name="T49" fmla="*/ 8 h 106"/>
                <a:gd name="T50" fmla="*/ 8 w 110"/>
                <a:gd name="T51" fmla="*/ 4 h 106"/>
                <a:gd name="T52" fmla="*/ 4 w 110"/>
                <a:gd name="T53" fmla="*/ 4 h 106"/>
                <a:gd name="T54" fmla="*/ 0 w 110"/>
                <a:gd name="T55" fmla="*/ 4 h 106"/>
                <a:gd name="T56" fmla="*/ 0 w 110"/>
                <a:gd name="T57" fmla="*/ 0 h 106"/>
                <a:gd name="T58" fmla="*/ 43 w 110"/>
                <a:gd name="T59" fmla="*/ 0 h 106"/>
                <a:gd name="T60" fmla="*/ 43 w 110"/>
                <a:gd name="T61" fmla="*/ 4 h 106"/>
                <a:gd name="T62" fmla="*/ 39 w 110"/>
                <a:gd name="T63" fmla="*/ 4 h 106"/>
                <a:gd name="T64" fmla="*/ 35 w 110"/>
                <a:gd name="T65" fmla="*/ 4 h 106"/>
                <a:gd name="T66" fmla="*/ 31 w 110"/>
                <a:gd name="T67" fmla="*/ 8 h 106"/>
                <a:gd name="T68" fmla="*/ 27 w 110"/>
                <a:gd name="T69" fmla="*/ 12 h 106"/>
                <a:gd name="T70" fmla="*/ 27 w 110"/>
                <a:gd name="T71" fmla="*/ 20 h 106"/>
                <a:gd name="T72" fmla="*/ 27 w 110"/>
                <a:gd name="T73" fmla="*/ 67 h 106"/>
                <a:gd name="T74" fmla="*/ 27 w 110"/>
                <a:gd name="T75" fmla="*/ 71 h 106"/>
                <a:gd name="T76" fmla="*/ 31 w 110"/>
                <a:gd name="T77" fmla="*/ 79 h 106"/>
                <a:gd name="T78" fmla="*/ 31 w 110"/>
                <a:gd name="T79" fmla="*/ 86 h 106"/>
                <a:gd name="T80" fmla="*/ 35 w 110"/>
                <a:gd name="T81" fmla="*/ 94 h 106"/>
                <a:gd name="T82" fmla="*/ 35 w 110"/>
                <a:gd name="T83" fmla="*/ 98 h 106"/>
                <a:gd name="T84" fmla="*/ 43 w 110"/>
                <a:gd name="T85" fmla="*/ 98 h 106"/>
                <a:gd name="T86" fmla="*/ 47 w 110"/>
                <a:gd name="T87" fmla="*/ 102 h 106"/>
                <a:gd name="T88" fmla="*/ 55 w 110"/>
                <a:gd name="T89" fmla="*/ 102 h 106"/>
                <a:gd name="T90" fmla="*/ 67 w 110"/>
                <a:gd name="T91" fmla="*/ 102 h 106"/>
                <a:gd name="T92" fmla="*/ 74 w 110"/>
                <a:gd name="T93" fmla="*/ 98 h 106"/>
                <a:gd name="T94" fmla="*/ 78 w 110"/>
                <a:gd name="T95" fmla="*/ 94 h 106"/>
                <a:gd name="T96" fmla="*/ 86 w 110"/>
                <a:gd name="T97" fmla="*/ 86 h 106"/>
                <a:gd name="T98" fmla="*/ 86 w 110"/>
                <a:gd name="T99" fmla="*/ 79 h 106"/>
                <a:gd name="T100" fmla="*/ 86 w 110"/>
                <a:gd name="T101" fmla="*/ 63 h 106"/>
                <a:gd name="T102" fmla="*/ 86 w 110"/>
                <a:gd name="T103" fmla="*/ 20 h 106"/>
                <a:gd name="T104" fmla="*/ 86 w 110"/>
                <a:gd name="T105" fmla="*/ 12 h 106"/>
                <a:gd name="T106" fmla="*/ 86 w 110"/>
                <a:gd name="T107" fmla="*/ 8 h 106"/>
                <a:gd name="T108" fmla="*/ 82 w 110"/>
                <a:gd name="T109" fmla="*/ 4 h 106"/>
                <a:gd name="T110" fmla="*/ 74 w 110"/>
                <a:gd name="T111" fmla="*/ 4 h 106"/>
                <a:gd name="T112" fmla="*/ 74 w 110"/>
                <a:gd name="T113" fmla="*/ 4 h 10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0"/>
                <a:gd name="T172" fmla="*/ 0 h 106"/>
                <a:gd name="T173" fmla="*/ 110 w 110"/>
                <a:gd name="T174" fmla="*/ 106 h 10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0" h="106">
                  <a:moveTo>
                    <a:pt x="74" y="4"/>
                  </a:moveTo>
                  <a:lnTo>
                    <a:pt x="74" y="0"/>
                  </a:lnTo>
                  <a:lnTo>
                    <a:pt x="110" y="0"/>
                  </a:lnTo>
                  <a:lnTo>
                    <a:pt x="110" y="4"/>
                  </a:lnTo>
                  <a:lnTo>
                    <a:pt x="106" y="4"/>
                  </a:lnTo>
                  <a:lnTo>
                    <a:pt x="98" y="4"/>
                  </a:lnTo>
                  <a:lnTo>
                    <a:pt x="94" y="8"/>
                  </a:lnTo>
                  <a:lnTo>
                    <a:pt x="94" y="12"/>
                  </a:lnTo>
                  <a:lnTo>
                    <a:pt x="94" y="20"/>
                  </a:lnTo>
                  <a:lnTo>
                    <a:pt x="94" y="63"/>
                  </a:lnTo>
                  <a:lnTo>
                    <a:pt x="94" y="75"/>
                  </a:lnTo>
                  <a:lnTo>
                    <a:pt x="90" y="86"/>
                  </a:lnTo>
                  <a:lnTo>
                    <a:pt x="86" y="94"/>
                  </a:lnTo>
                  <a:lnTo>
                    <a:pt x="78" y="102"/>
                  </a:lnTo>
                  <a:lnTo>
                    <a:pt x="67" y="106"/>
                  </a:lnTo>
                  <a:lnTo>
                    <a:pt x="55" y="106"/>
                  </a:lnTo>
                  <a:lnTo>
                    <a:pt x="39" y="106"/>
                  </a:lnTo>
                  <a:lnTo>
                    <a:pt x="27" y="102"/>
                  </a:lnTo>
                  <a:lnTo>
                    <a:pt x="19" y="94"/>
                  </a:lnTo>
                  <a:lnTo>
                    <a:pt x="16" y="86"/>
                  </a:lnTo>
                  <a:lnTo>
                    <a:pt x="16" y="75"/>
                  </a:lnTo>
                  <a:lnTo>
                    <a:pt x="16" y="59"/>
                  </a:lnTo>
                  <a:lnTo>
                    <a:pt x="16" y="20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1" y="8"/>
                  </a:lnTo>
                  <a:lnTo>
                    <a:pt x="27" y="12"/>
                  </a:lnTo>
                  <a:lnTo>
                    <a:pt x="27" y="20"/>
                  </a:lnTo>
                  <a:lnTo>
                    <a:pt x="27" y="67"/>
                  </a:lnTo>
                  <a:lnTo>
                    <a:pt x="27" y="71"/>
                  </a:lnTo>
                  <a:lnTo>
                    <a:pt x="31" y="79"/>
                  </a:lnTo>
                  <a:lnTo>
                    <a:pt x="31" y="86"/>
                  </a:lnTo>
                  <a:lnTo>
                    <a:pt x="35" y="94"/>
                  </a:lnTo>
                  <a:lnTo>
                    <a:pt x="35" y="98"/>
                  </a:lnTo>
                  <a:lnTo>
                    <a:pt x="43" y="98"/>
                  </a:lnTo>
                  <a:lnTo>
                    <a:pt x="47" y="102"/>
                  </a:lnTo>
                  <a:lnTo>
                    <a:pt x="55" y="102"/>
                  </a:lnTo>
                  <a:lnTo>
                    <a:pt x="67" y="102"/>
                  </a:lnTo>
                  <a:lnTo>
                    <a:pt x="74" y="98"/>
                  </a:lnTo>
                  <a:lnTo>
                    <a:pt x="78" y="94"/>
                  </a:lnTo>
                  <a:lnTo>
                    <a:pt x="86" y="86"/>
                  </a:lnTo>
                  <a:lnTo>
                    <a:pt x="86" y="79"/>
                  </a:lnTo>
                  <a:lnTo>
                    <a:pt x="86" y="63"/>
                  </a:lnTo>
                  <a:lnTo>
                    <a:pt x="86" y="20"/>
                  </a:lnTo>
                  <a:lnTo>
                    <a:pt x="86" y="12"/>
                  </a:lnTo>
                  <a:lnTo>
                    <a:pt x="86" y="8"/>
                  </a:lnTo>
                  <a:lnTo>
                    <a:pt x="82" y="4"/>
                  </a:lnTo>
                  <a:lnTo>
                    <a:pt x="74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71" name="Freeform 47"/>
            <p:cNvSpPr>
              <a:spLocks/>
            </p:cNvSpPr>
            <p:nvPr/>
          </p:nvSpPr>
          <p:spPr bwMode="auto">
            <a:xfrm>
              <a:off x="3315" y="1435"/>
              <a:ext cx="110" cy="106"/>
            </a:xfrm>
            <a:custGeom>
              <a:avLst/>
              <a:gdLst>
                <a:gd name="T0" fmla="*/ 86 w 110"/>
                <a:gd name="T1" fmla="*/ 83 h 106"/>
                <a:gd name="T2" fmla="*/ 98 w 110"/>
                <a:gd name="T3" fmla="*/ 102 h 106"/>
                <a:gd name="T4" fmla="*/ 110 w 110"/>
                <a:gd name="T5" fmla="*/ 106 h 106"/>
                <a:gd name="T6" fmla="*/ 66 w 110"/>
                <a:gd name="T7" fmla="*/ 106 h 106"/>
                <a:gd name="T8" fmla="*/ 70 w 110"/>
                <a:gd name="T9" fmla="*/ 106 h 106"/>
                <a:gd name="T10" fmla="*/ 74 w 110"/>
                <a:gd name="T11" fmla="*/ 102 h 106"/>
                <a:gd name="T12" fmla="*/ 78 w 110"/>
                <a:gd name="T13" fmla="*/ 98 h 106"/>
                <a:gd name="T14" fmla="*/ 78 w 110"/>
                <a:gd name="T15" fmla="*/ 98 h 106"/>
                <a:gd name="T16" fmla="*/ 74 w 110"/>
                <a:gd name="T17" fmla="*/ 90 h 106"/>
                <a:gd name="T18" fmla="*/ 55 w 110"/>
                <a:gd name="T19" fmla="*/ 59 h 106"/>
                <a:gd name="T20" fmla="*/ 31 w 110"/>
                <a:gd name="T21" fmla="*/ 90 h 106"/>
                <a:gd name="T22" fmla="*/ 27 w 110"/>
                <a:gd name="T23" fmla="*/ 98 h 106"/>
                <a:gd name="T24" fmla="*/ 27 w 110"/>
                <a:gd name="T25" fmla="*/ 102 h 106"/>
                <a:gd name="T26" fmla="*/ 31 w 110"/>
                <a:gd name="T27" fmla="*/ 102 h 106"/>
                <a:gd name="T28" fmla="*/ 39 w 110"/>
                <a:gd name="T29" fmla="*/ 106 h 106"/>
                <a:gd name="T30" fmla="*/ 0 w 110"/>
                <a:gd name="T31" fmla="*/ 106 h 106"/>
                <a:gd name="T32" fmla="*/ 8 w 110"/>
                <a:gd name="T33" fmla="*/ 102 h 106"/>
                <a:gd name="T34" fmla="*/ 15 w 110"/>
                <a:gd name="T35" fmla="*/ 98 h 106"/>
                <a:gd name="T36" fmla="*/ 27 w 110"/>
                <a:gd name="T37" fmla="*/ 86 h 106"/>
                <a:gd name="T38" fmla="*/ 31 w 110"/>
                <a:gd name="T39" fmla="*/ 24 h 106"/>
                <a:gd name="T40" fmla="*/ 15 w 110"/>
                <a:gd name="T41" fmla="*/ 8 h 106"/>
                <a:gd name="T42" fmla="*/ 4 w 110"/>
                <a:gd name="T43" fmla="*/ 4 h 106"/>
                <a:gd name="T44" fmla="*/ 51 w 110"/>
                <a:gd name="T45" fmla="*/ 0 h 106"/>
                <a:gd name="T46" fmla="*/ 47 w 110"/>
                <a:gd name="T47" fmla="*/ 4 h 106"/>
                <a:gd name="T48" fmla="*/ 39 w 110"/>
                <a:gd name="T49" fmla="*/ 8 h 106"/>
                <a:gd name="T50" fmla="*/ 39 w 110"/>
                <a:gd name="T51" fmla="*/ 16 h 106"/>
                <a:gd name="T52" fmla="*/ 59 w 110"/>
                <a:gd name="T53" fmla="*/ 43 h 106"/>
                <a:gd name="T54" fmla="*/ 82 w 110"/>
                <a:gd name="T55" fmla="*/ 16 h 106"/>
                <a:gd name="T56" fmla="*/ 82 w 110"/>
                <a:gd name="T57" fmla="*/ 12 h 106"/>
                <a:gd name="T58" fmla="*/ 82 w 110"/>
                <a:gd name="T59" fmla="*/ 8 h 106"/>
                <a:gd name="T60" fmla="*/ 82 w 110"/>
                <a:gd name="T61" fmla="*/ 4 h 106"/>
                <a:gd name="T62" fmla="*/ 74 w 110"/>
                <a:gd name="T63" fmla="*/ 4 h 106"/>
                <a:gd name="T64" fmla="*/ 70 w 110"/>
                <a:gd name="T65" fmla="*/ 0 h 106"/>
                <a:gd name="T66" fmla="*/ 110 w 110"/>
                <a:gd name="T67" fmla="*/ 4 h 106"/>
                <a:gd name="T68" fmla="*/ 102 w 110"/>
                <a:gd name="T69" fmla="*/ 4 h 106"/>
                <a:gd name="T70" fmla="*/ 94 w 110"/>
                <a:gd name="T71" fmla="*/ 8 h 106"/>
                <a:gd name="T72" fmla="*/ 82 w 110"/>
                <a:gd name="T73" fmla="*/ 20 h 10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0"/>
                <a:gd name="T112" fmla="*/ 0 h 106"/>
                <a:gd name="T113" fmla="*/ 110 w 110"/>
                <a:gd name="T114" fmla="*/ 106 h 10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0" h="106">
                  <a:moveTo>
                    <a:pt x="62" y="47"/>
                  </a:moveTo>
                  <a:lnTo>
                    <a:pt x="86" y="83"/>
                  </a:lnTo>
                  <a:lnTo>
                    <a:pt x="94" y="94"/>
                  </a:lnTo>
                  <a:lnTo>
                    <a:pt x="98" y="102"/>
                  </a:lnTo>
                  <a:lnTo>
                    <a:pt x="106" y="102"/>
                  </a:lnTo>
                  <a:lnTo>
                    <a:pt x="110" y="106"/>
                  </a:lnTo>
                  <a:lnTo>
                    <a:pt x="66" y="106"/>
                  </a:lnTo>
                  <a:lnTo>
                    <a:pt x="70" y="106"/>
                  </a:lnTo>
                  <a:lnTo>
                    <a:pt x="74" y="102"/>
                  </a:lnTo>
                  <a:lnTo>
                    <a:pt x="78" y="98"/>
                  </a:lnTo>
                  <a:lnTo>
                    <a:pt x="74" y="94"/>
                  </a:lnTo>
                  <a:lnTo>
                    <a:pt x="74" y="90"/>
                  </a:lnTo>
                  <a:lnTo>
                    <a:pt x="70" y="86"/>
                  </a:lnTo>
                  <a:lnTo>
                    <a:pt x="55" y="59"/>
                  </a:lnTo>
                  <a:lnTo>
                    <a:pt x="31" y="86"/>
                  </a:lnTo>
                  <a:lnTo>
                    <a:pt x="31" y="90"/>
                  </a:lnTo>
                  <a:lnTo>
                    <a:pt x="27" y="94"/>
                  </a:lnTo>
                  <a:lnTo>
                    <a:pt x="27" y="98"/>
                  </a:lnTo>
                  <a:lnTo>
                    <a:pt x="27" y="102"/>
                  </a:lnTo>
                  <a:lnTo>
                    <a:pt x="31" y="102"/>
                  </a:lnTo>
                  <a:lnTo>
                    <a:pt x="39" y="106"/>
                  </a:lnTo>
                  <a:lnTo>
                    <a:pt x="0" y="106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1" y="102"/>
                  </a:lnTo>
                  <a:lnTo>
                    <a:pt x="15" y="98"/>
                  </a:lnTo>
                  <a:lnTo>
                    <a:pt x="19" y="94"/>
                  </a:lnTo>
                  <a:lnTo>
                    <a:pt x="27" y="86"/>
                  </a:lnTo>
                  <a:lnTo>
                    <a:pt x="51" y="55"/>
                  </a:lnTo>
                  <a:lnTo>
                    <a:pt x="31" y="24"/>
                  </a:lnTo>
                  <a:lnTo>
                    <a:pt x="23" y="12"/>
                  </a:lnTo>
                  <a:lnTo>
                    <a:pt x="15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51" y="0"/>
                  </a:lnTo>
                  <a:lnTo>
                    <a:pt x="51" y="4"/>
                  </a:lnTo>
                  <a:lnTo>
                    <a:pt x="47" y="4"/>
                  </a:lnTo>
                  <a:lnTo>
                    <a:pt x="43" y="4"/>
                  </a:lnTo>
                  <a:lnTo>
                    <a:pt x="39" y="8"/>
                  </a:lnTo>
                  <a:lnTo>
                    <a:pt x="39" y="12"/>
                  </a:lnTo>
                  <a:lnTo>
                    <a:pt x="39" y="16"/>
                  </a:lnTo>
                  <a:lnTo>
                    <a:pt x="43" y="20"/>
                  </a:lnTo>
                  <a:lnTo>
                    <a:pt x="59" y="43"/>
                  </a:lnTo>
                  <a:lnTo>
                    <a:pt x="78" y="20"/>
                  </a:lnTo>
                  <a:lnTo>
                    <a:pt x="82" y="16"/>
                  </a:lnTo>
                  <a:lnTo>
                    <a:pt x="82" y="12"/>
                  </a:lnTo>
                  <a:lnTo>
                    <a:pt x="82" y="8"/>
                  </a:lnTo>
                  <a:lnTo>
                    <a:pt x="82" y="4"/>
                  </a:lnTo>
                  <a:lnTo>
                    <a:pt x="78" y="4"/>
                  </a:lnTo>
                  <a:lnTo>
                    <a:pt x="74" y="4"/>
                  </a:lnTo>
                  <a:lnTo>
                    <a:pt x="70" y="4"/>
                  </a:lnTo>
                  <a:lnTo>
                    <a:pt x="70" y="0"/>
                  </a:lnTo>
                  <a:lnTo>
                    <a:pt x="110" y="0"/>
                  </a:lnTo>
                  <a:lnTo>
                    <a:pt x="110" y="4"/>
                  </a:lnTo>
                  <a:lnTo>
                    <a:pt x="106" y="4"/>
                  </a:lnTo>
                  <a:lnTo>
                    <a:pt x="102" y="4"/>
                  </a:lnTo>
                  <a:lnTo>
                    <a:pt x="98" y="8"/>
                  </a:lnTo>
                  <a:lnTo>
                    <a:pt x="94" y="8"/>
                  </a:lnTo>
                  <a:lnTo>
                    <a:pt x="90" y="16"/>
                  </a:lnTo>
                  <a:lnTo>
                    <a:pt x="82" y="20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72" name="Freeform 48"/>
            <p:cNvSpPr>
              <a:spLocks/>
            </p:cNvSpPr>
            <p:nvPr/>
          </p:nvSpPr>
          <p:spPr bwMode="auto">
            <a:xfrm>
              <a:off x="3523" y="1435"/>
              <a:ext cx="113" cy="106"/>
            </a:xfrm>
            <a:custGeom>
              <a:avLst/>
              <a:gdLst>
                <a:gd name="T0" fmla="*/ 0 w 113"/>
                <a:gd name="T1" fmla="*/ 0 h 106"/>
                <a:gd name="T2" fmla="*/ 27 w 113"/>
                <a:gd name="T3" fmla="*/ 0 h 106"/>
                <a:gd name="T4" fmla="*/ 94 w 113"/>
                <a:gd name="T5" fmla="*/ 83 h 106"/>
                <a:gd name="T6" fmla="*/ 94 w 113"/>
                <a:gd name="T7" fmla="*/ 20 h 106"/>
                <a:gd name="T8" fmla="*/ 94 w 113"/>
                <a:gd name="T9" fmla="*/ 12 h 106"/>
                <a:gd name="T10" fmla="*/ 90 w 113"/>
                <a:gd name="T11" fmla="*/ 8 h 106"/>
                <a:gd name="T12" fmla="*/ 86 w 113"/>
                <a:gd name="T13" fmla="*/ 4 h 106"/>
                <a:gd name="T14" fmla="*/ 82 w 113"/>
                <a:gd name="T15" fmla="*/ 4 h 106"/>
                <a:gd name="T16" fmla="*/ 78 w 113"/>
                <a:gd name="T17" fmla="*/ 4 h 106"/>
                <a:gd name="T18" fmla="*/ 78 w 113"/>
                <a:gd name="T19" fmla="*/ 0 h 106"/>
                <a:gd name="T20" fmla="*/ 113 w 113"/>
                <a:gd name="T21" fmla="*/ 0 h 106"/>
                <a:gd name="T22" fmla="*/ 113 w 113"/>
                <a:gd name="T23" fmla="*/ 4 h 106"/>
                <a:gd name="T24" fmla="*/ 109 w 113"/>
                <a:gd name="T25" fmla="*/ 4 h 106"/>
                <a:gd name="T26" fmla="*/ 106 w 113"/>
                <a:gd name="T27" fmla="*/ 4 h 106"/>
                <a:gd name="T28" fmla="*/ 102 w 113"/>
                <a:gd name="T29" fmla="*/ 8 h 106"/>
                <a:gd name="T30" fmla="*/ 102 w 113"/>
                <a:gd name="T31" fmla="*/ 12 h 106"/>
                <a:gd name="T32" fmla="*/ 102 w 113"/>
                <a:gd name="T33" fmla="*/ 20 h 106"/>
                <a:gd name="T34" fmla="*/ 102 w 113"/>
                <a:gd name="T35" fmla="*/ 106 h 106"/>
                <a:gd name="T36" fmla="*/ 98 w 113"/>
                <a:gd name="T37" fmla="*/ 106 h 106"/>
                <a:gd name="T38" fmla="*/ 27 w 113"/>
                <a:gd name="T39" fmla="*/ 24 h 106"/>
                <a:gd name="T40" fmla="*/ 27 w 113"/>
                <a:gd name="T41" fmla="*/ 86 h 106"/>
                <a:gd name="T42" fmla="*/ 27 w 113"/>
                <a:gd name="T43" fmla="*/ 98 h 106"/>
                <a:gd name="T44" fmla="*/ 31 w 113"/>
                <a:gd name="T45" fmla="*/ 102 h 106"/>
                <a:gd name="T46" fmla="*/ 35 w 113"/>
                <a:gd name="T47" fmla="*/ 102 h 106"/>
                <a:gd name="T48" fmla="*/ 39 w 113"/>
                <a:gd name="T49" fmla="*/ 106 h 106"/>
                <a:gd name="T50" fmla="*/ 43 w 113"/>
                <a:gd name="T51" fmla="*/ 106 h 106"/>
                <a:gd name="T52" fmla="*/ 43 w 113"/>
                <a:gd name="T53" fmla="*/ 106 h 106"/>
                <a:gd name="T54" fmla="*/ 7 w 113"/>
                <a:gd name="T55" fmla="*/ 106 h 106"/>
                <a:gd name="T56" fmla="*/ 7 w 113"/>
                <a:gd name="T57" fmla="*/ 106 h 106"/>
                <a:gd name="T58" fmla="*/ 11 w 113"/>
                <a:gd name="T59" fmla="*/ 106 h 106"/>
                <a:gd name="T60" fmla="*/ 15 w 113"/>
                <a:gd name="T61" fmla="*/ 102 h 106"/>
                <a:gd name="T62" fmla="*/ 19 w 113"/>
                <a:gd name="T63" fmla="*/ 102 h 106"/>
                <a:gd name="T64" fmla="*/ 19 w 113"/>
                <a:gd name="T65" fmla="*/ 94 h 106"/>
                <a:gd name="T66" fmla="*/ 23 w 113"/>
                <a:gd name="T67" fmla="*/ 86 h 106"/>
                <a:gd name="T68" fmla="*/ 23 w 113"/>
                <a:gd name="T69" fmla="*/ 16 h 106"/>
                <a:gd name="T70" fmla="*/ 19 w 113"/>
                <a:gd name="T71" fmla="*/ 12 h 106"/>
                <a:gd name="T72" fmla="*/ 15 w 113"/>
                <a:gd name="T73" fmla="*/ 8 h 106"/>
                <a:gd name="T74" fmla="*/ 11 w 113"/>
                <a:gd name="T75" fmla="*/ 8 h 106"/>
                <a:gd name="T76" fmla="*/ 7 w 113"/>
                <a:gd name="T77" fmla="*/ 4 h 106"/>
                <a:gd name="T78" fmla="*/ 4 w 113"/>
                <a:gd name="T79" fmla="*/ 4 h 106"/>
                <a:gd name="T80" fmla="*/ 0 w 113"/>
                <a:gd name="T81" fmla="*/ 4 h 106"/>
                <a:gd name="T82" fmla="*/ 0 w 113"/>
                <a:gd name="T83" fmla="*/ 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3"/>
                <a:gd name="T127" fmla="*/ 0 h 106"/>
                <a:gd name="T128" fmla="*/ 113 w 113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3" h="106">
                  <a:moveTo>
                    <a:pt x="0" y="0"/>
                  </a:moveTo>
                  <a:lnTo>
                    <a:pt x="27" y="0"/>
                  </a:lnTo>
                  <a:lnTo>
                    <a:pt x="94" y="83"/>
                  </a:lnTo>
                  <a:lnTo>
                    <a:pt x="94" y="20"/>
                  </a:lnTo>
                  <a:lnTo>
                    <a:pt x="94" y="12"/>
                  </a:lnTo>
                  <a:lnTo>
                    <a:pt x="90" y="8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8" y="4"/>
                  </a:lnTo>
                  <a:lnTo>
                    <a:pt x="78" y="0"/>
                  </a:lnTo>
                  <a:lnTo>
                    <a:pt x="113" y="0"/>
                  </a:lnTo>
                  <a:lnTo>
                    <a:pt x="113" y="4"/>
                  </a:lnTo>
                  <a:lnTo>
                    <a:pt x="109" y="4"/>
                  </a:lnTo>
                  <a:lnTo>
                    <a:pt x="106" y="4"/>
                  </a:lnTo>
                  <a:lnTo>
                    <a:pt x="102" y="8"/>
                  </a:lnTo>
                  <a:lnTo>
                    <a:pt x="102" y="12"/>
                  </a:lnTo>
                  <a:lnTo>
                    <a:pt x="102" y="20"/>
                  </a:lnTo>
                  <a:lnTo>
                    <a:pt x="102" y="106"/>
                  </a:lnTo>
                  <a:lnTo>
                    <a:pt x="98" y="106"/>
                  </a:lnTo>
                  <a:lnTo>
                    <a:pt x="27" y="24"/>
                  </a:lnTo>
                  <a:lnTo>
                    <a:pt x="27" y="86"/>
                  </a:lnTo>
                  <a:lnTo>
                    <a:pt x="27" y="98"/>
                  </a:lnTo>
                  <a:lnTo>
                    <a:pt x="31" y="102"/>
                  </a:lnTo>
                  <a:lnTo>
                    <a:pt x="35" y="102"/>
                  </a:lnTo>
                  <a:lnTo>
                    <a:pt x="39" y="106"/>
                  </a:lnTo>
                  <a:lnTo>
                    <a:pt x="43" y="106"/>
                  </a:lnTo>
                  <a:lnTo>
                    <a:pt x="7" y="106"/>
                  </a:lnTo>
                  <a:lnTo>
                    <a:pt x="11" y="106"/>
                  </a:lnTo>
                  <a:lnTo>
                    <a:pt x="15" y="102"/>
                  </a:lnTo>
                  <a:lnTo>
                    <a:pt x="19" y="102"/>
                  </a:lnTo>
                  <a:lnTo>
                    <a:pt x="19" y="94"/>
                  </a:lnTo>
                  <a:lnTo>
                    <a:pt x="23" y="86"/>
                  </a:lnTo>
                  <a:lnTo>
                    <a:pt x="23" y="16"/>
                  </a:lnTo>
                  <a:lnTo>
                    <a:pt x="19" y="12"/>
                  </a:lnTo>
                  <a:lnTo>
                    <a:pt x="15" y="8"/>
                  </a:lnTo>
                  <a:lnTo>
                    <a:pt x="11" y="8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73" name="Freeform 49"/>
            <p:cNvSpPr>
              <a:spLocks noEditPoints="1"/>
            </p:cNvSpPr>
            <p:nvPr/>
          </p:nvSpPr>
          <p:spPr bwMode="auto">
            <a:xfrm>
              <a:off x="3640" y="1435"/>
              <a:ext cx="83" cy="106"/>
            </a:xfrm>
            <a:custGeom>
              <a:avLst/>
              <a:gdLst>
                <a:gd name="T0" fmla="*/ 32 w 83"/>
                <a:gd name="T1" fmla="*/ 55 h 106"/>
                <a:gd name="T2" fmla="*/ 32 w 83"/>
                <a:gd name="T3" fmla="*/ 86 h 106"/>
                <a:gd name="T4" fmla="*/ 32 w 83"/>
                <a:gd name="T5" fmla="*/ 98 h 106"/>
                <a:gd name="T6" fmla="*/ 32 w 83"/>
                <a:gd name="T7" fmla="*/ 102 h 106"/>
                <a:gd name="T8" fmla="*/ 36 w 83"/>
                <a:gd name="T9" fmla="*/ 102 h 106"/>
                <a:gd name="T10" fmla="*/ 40 w 83"/>
                <a:gd name="T11" fmla="*/ 106 h 106"/>
                <a:gd name="T12" fmla="*/ 43 w 83"/>
                <a:gd name="T13" fmla="*/ 106 h 106"/>
                <a:gd name="T14" fmla="*/ 43 w 83"/>
                <a:gd name="T15" fmla="*/ 106 h 106"/>
                <a:gd name="T16" fmla="*/ 0 w 83"/>
                <a:gd name="T17" fmla="*/ 106 h 106"/>
                <a:gd name="T18" fmla="*/ 0 w 83"/>
                <a:gd name="T19" fmla="*/ 106 h 106"/>
                <a:gd name="T20" fmla="*/ 4 w 83"/>
                <a:gd name="T21" fmla="*/ 106 h 106"/>
                <a:gd name="T22" fmla="*/ 12 w 83"/>
                <a:gd name="T23" fmla="*/ 102 h 106"/>
                <a:gd name="T24" fmla="*/ 12 w 83"/>
                <a:gd name="T25" fmla="*/ 98 h 106"/>
                <a:gd name="T26" fmla="*/ 16 w 83"/>
                <a:gd name="T27" fmla="*/ 94 h 106"/>
                <a:gd name="T28" fmla="*/ 16 w 83"/>
                <a:gd name="T29" fmla="*/ 86 h 106"/>
                <a:gd name="T30" fmla="*/ 16 w 83"/>
                <a:gd name="T31" fmla="*/ 20 h 106"/>
                <a:gd name="T32" fmla="*/ 16 w 83"/>
                <a:gd name="T33" fmla="*/ 12 h 106"/>
                <a:gd name="T34" fmla="*/ 12 w 83"/>
                <a:gd name="T35" fmla="*/ 8 h 106"/>
                <a:gd name="T36" fmla="*/ 8 w 83"/>
                <a:gd name="T37" fmla="*/ 4 h 106"/>
                <a:gd name="T38" fmla="*/ 4 w 83"/>
                <a:gd name="T39" fmla="*/ 4 h 106"/>
                <a:gd name="T40" fmla="*/ 0 w 83"/>
                <a:gd name="T41" fmla="*/ 4 h 106"/>
                <a:gd name="T42" fmla="*/ 0 w 83"/>
                <a:gd name="T43" fmla="*/ 0 h 106"/>
                <a:gd name="T44" fmla="*/ 40 w 83"/>
                <a:gd name="T45" fmla="*/ 0 h 106"/>
                <a:gd name="T46" fmla="*/ 51 w 83"/>
                <a:gd name="T47" fmla="*/ 4 h 106"/>
                <a:gd name="T48" fmla="*/ 63 w 83"/>
                <a:gd name="T49" fmla="*/ 4 h 106"/>
                <a:gd name="T50" fmla="*/ 71 w 83"/>
                <a:gd name="T51" fmla="*/ 8 h 106"/>
                <a:gd name="T52" fmla="*/ 75 w 83"/>
                <a:gd name="T53" fmla="*/ 16 h 106"/>
                <a:gd name="T54" fmla="*/ 79 w 83"/>
                <a:gd name="T55" fmla="*/ 20 h 106"/>
                <a:gd name="T56" fmla="*/ 83 w 83"/>
                <a:gd name="T57" fmla="*/ 32 h 106"/>
                <a:gd name="T58" fmla="*/ 79 w 83"/>
                <a:gd name="T59" fmla="*/ 43 h 106"/>
                <a:gd name="T60" fmla="*/ 71 w 83"/>
                <a:gd name="T61" fmla="*/ 51 h 106"/>
                <a:gd name="T62" fmla="*/ 63 w 83"/>
                <a:gd name="T63" fmla="*/ 55 h 106"/>
                <a:gd name="T64" fmla="*/ 47 w 83"/>
                <a:gd name="T65" fmla="*/ 59 h 106"/>
                <a:gd name="T66" fmla="*/ 43 w 83"/>
                <a:gd name="T67" fmla="*/ 59 h 106"/>
                <a:gd name="T68" fmla="*/ 40 w 83"/>
                <a:gd name="T69" fmla="*/ 59 h 106"/>
                <a:gd name="T70" fmla="*/ 36 w 83"/>
                <a:gd name="T71" fmla="*/ 59 h 106"/>
                <a:gd name="T72" fmla="*/ 32 w 83"/>
                <a:gd name="T73" fmla="*/ 55 h 106"/>
                <a:gd name="T74" fmla="*/ 32 w 83"/>
                <a:gd name="T75" fmla="*/ 51 h 106"/>
                <a:gd name="T76" fmla="*/ 36 w 83"/>
                <a:gd name="T77" fmla="*/ 51 h 106"/>
                <a:gd name="T78" fmla="*/ 36 w 83"/>
                <a:gd name="T79" fmla="*/ 55 h 106"/>
                <a:gd name="T80" fmla="*/ 40 w 83"/>
                <a:gd name="T81" fmla="*/ 55 h 106"/>
                <a:gd name="T82" fmla="*/ 43 w 83"/>
                <a:gd name="T83" fmla="*/ 55 h 106"/>
                <a:gd name="T84" fmla="*/ 51 w 83"/>
                <a:gd name="T85" fmla="*/ 51 h 106"/>
                <a:gd name="T86" fmla="*/ 55 w 83"/>
                <a:gd name="T87" fmla="*/ 47 h 106"/>
                <a:gd name="T88" fmla="*/ 63 w 83"/>
                <a:gd name="T89" fmla="*/ 39 h 106"/>
                <a:gd name="T90" fmla="*/ 63 w 83"/>
                <a:gd name="T91" fmla="*/ 32 h 106"/>
                <a:gd name="T92" fmla="*/ 63 w 83"/>
                <a:gd name="T93" fmla="*/ 24 h 106"/>
                <a:gd name="T94" fmla="*/ 59 w 83"/>
                <a:gd name="T95" fmla="*/ 20 h 106"/>
                <a:gd name="T96" fmla="*/ 55 w 83"/>
                <a:gd name="T97" fmla="*/ 12 h 106"/>
                <a:gd name="T98" fmla="*/ 51 w 83"/>
                <a:gd name="T99" fmla="*/ 8 h 106"/>
                <a:gd name="T100" fmla="*/ 47 w 83"/>
                <a:gd name="T101" fmla="*/ 8 h 106"/>
                <a:gd name="T102" fmla="*/ 40 w 83"/>
                <a:gd name="T103" fmla="*/ 8 h 106"/>
                <a:gd name="T104" fmla="*/ 36 w 83"/>
                <a:gd name="T105" fmla="*/ 8 h 106"/>
                <a:gd name="T106" fmla="*/ 32 w 83"/>
                <a:gd name="T107" fmla="*/ 8 h 106"/>
                <a:gd name="T108" fmla="*/ 32 w 83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3"/>
                <a:gd name="T166" fmla="*/ 0 h 106"/>
                <a:gd name="T167" fmla="*/ 83 w 83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3" h="106">
                  <a:moveTo>
                    <a:pt x="32" y="55"/>
                  </a:moveTo>
                  <a:lnTo>
                    <a:pt x="32" y="86"/>
                  </a:lnTo>
                  <a:lnTo>
                    <a:pt x="32" y="98"/>
                  </a:lnTo>
                  <a:lnTo>
                    <a:pt x="32" y="102"/>
                  </a:lnTo>
                  <a:lnTo>
                    <a:pt x="36" y="102"/>
                  </a:lnTo>
                  <a:lnTo>
                    <a:pt x="40" y="106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4" y="106"/>
                  </a:lnTo>
                  <a:lnTo>
                    <a:pt x="12" y="102"/>
                  </a:lnTo>
                  <a:lnTo>
                    <a:pt x="12" y="98"/>
                  </a:lnTo>
                  <a:lnTo>
                    <a:pt x="16" y="94"/>
                  </a:lnTo>
                  <a:lnTo>
                    <a:pt x="16" y="86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3" y="4"/>
                  </a:lnTo>
                  <a:lnTo>
                    <a:pt x="71" y="8"/>
                  </a:lnTo>
                  <a:lnTo>
                    <a:pt x="75" y="16"/>
                  </a:lnTo>
                  <a:lnTo>
                    <a:pt x="79" y="20"/>
                  </a:lnTo>
                  <a:lnTo>
                    <a:pt x="83" y="32"/>
                  </a:lnTo>
                  <a:lnTo>
                    <a:pt x="79" y="43"/>
                  </a:lnTo>
                  <a:lnTo>
                    <a:pt x="71" y="51"/>
                  </a:lnTo>
                  <a:lnTo>
                    <a:pt x="63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32" y="55"/>
                  </a:lnTo>
                  <a:close/>
                  <a:moveTo>
                    <a:pt x="32" y="51"/>
                  </a:moveTo>
                  <a:lnTo>
                    <a:pt x="36" y="51"/>
                  </a:lnTo>
                  <a:lnTo>
                    <a:pt x="36" y="55"/>
                  </a:lnTo>
                  <a:lnTo>
                    <a:pt x="40" y="55"/>
                  </a:lnTo>
                  <a:lnTo>
                    <a:pt x="43" y="55"/>
                  </a:lnTo>
                  <a:lnTo>
                    <a:pt x="51" y="51"/>
                  </a:lnTo>
                  <a:lnTo>
                    <a:pt x="55" y="47"/>
                  </a:lnTo>
                  <a:lnTo>
                    <a:pt x="63" y="39"/>
                  </a:lnTo>
                  <a:lnTo>
                    <a:pt x="63" y="32"/>
                  </a:lnTo>
                  <a:lnTo>
                    <a:pt x="63" y="24"/>
                  </a:lnTo>
                  <a:lnTo>
                    <a:pt x="59" y="20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74" name="Freeform 50"/>
            <p:cNvSpPr>
              <a:spLocks/>
            </p:cNvSpPr>
            <p:nvPr/>
          </p:nvSpPr>
          <p:spPr bwMode="auto">
            <a:xfrm>
              <a:off x="3931" y="1435"/>
              <a:ext cx="106" cy="106"/>
            </a:xfrm>
            <a:custGeom>
              <a:avLst/>
              <a:gdLst>
                <a:gd name="T0" fmla="*/ 106 w 106"/>
                <a:gd name="T1" fmla="*/ 0 h 106"/>
                <a:gd name="T2" fmla="*/ 106 w 106"/>
                <a:gd name="T3" fmla="*/ 4 h 106"/>
                <a:gd name="T4" fmla="*/ 102 w 106"/>
                <a:gd name="T5" fmla="*/ 4 h 106"/>
                <a:gd name="T6" fmla="*/ 98 w 106"/>
                <a:gd name="T7" fmla="*/ 8 h 106"/>
                <a:gd name="T8" fmla="*/ 94 w 106"/>
                <a:gd name="T9" fmla="*/ 12 h 106"/>
                <a:gd name="T10" fmla="*/ 94 w 106"/>
                <a:gd name="T11" fmla="*/ 20 h 106"/>
                <a:gd name="T12" fmla="*/ 58 w 106"/>
                <a:gd name="T13" fmla="*/ 106 h 106"/>
                <a:gd name="T14" fmla="*/ 55 w 106"/>
                <a:gd name="T15" fmla="*/ 106 h 106"/>
                <a:gd name="T16" fmla="*/ 15 w 106"/>
                <a:gd name="T17" fmla="*/ 20 h 106"/>
                <a:gd name="T18" fmla="*/ 11 w 106"/>
                <a:gd name="T19" fmla="*/ 12 h 106"/>
                <a:gd name="T20" fmla="*/ 11 w 106"/>
                <a:gd name="T21" fmla="*/ 8 h 106"/>
                <a:gd name="T22" fmla="*/ 7 w 106"/>
                <a:gd name="T23" fmla="*/ 8 h 106"/>
                <a:gd name="T24" fmla="*/ 4 w 106"/>
                <a:gd name="T25" fmla="*/ 4 h 106"/>
                <a:gd name="T26" fmla="*/ 4 w 106"/>
                <a:gd name="T27" fmla="*/ 4 h 106"/>
                <a:gd name="T28" fmla="*/ 0 w 106"/>
                <a:gd name="T29" fmla="*/ 4 h 106"/>
                <a:gd name="T30" fmla="*/ 0 w 106"/>
                <a:gd name="T31" fmla="*/ 0 h 106"/>
                <a:gd name="T32" fmla="*/ 39 w 106"/>
                <a:gd name="T33" fmla="*/ 0 h 106"/>
                <a:gd name="T34" fmla="*/ 39 w 106"/>
                <a:gd name="T35" fmla="*/ 4 h 106"/>
                <a:gd name="T36" fmla="*/ 35 w 106"/>
                <a:gd name="T37" fmla="*/ 4 h 106"/>
                <a:gd name="T38" fmla="*/ 31 w 106"/>
                <a:gd name="T39" fmla="*/ 4 h 106"/>
                <a:gd name="T40" fmla="*/ 31 w 106"/>
                <a:gd name="T41" fmla="*/ 8 h 106"/>
                <a:gd name="T42" fmla="*/ 27 w 106"/>
                <a:gd name="T43" fmla="*/ 12 h 106"/>
                <a:gd name="T44" fmla="*/ 31 w 106"/>
                <a:gd name="T45" fmla="*/ 16 h 106"/>
                <a:gd name="T46" fmla="*/ 31 w 106"/>
                <a:gd name="T47" fmla="*/ 24 h 106"/>
                <a:gd name="T48" fmla="*/ 58 w 106"/>
                <a:gd name="T49" fmla="*/ 83 h 106"/>
                <a:gd name="T50" fmla="*/ 82 w 106"/>
                <a:gd name="T51" fmla="*/ 24 h 106"/>
                <a:gd name="T52" fmla="*/ 86 w 106"/>
                <a:gd name="T53" fmla="*/ 16 h 106"/>
                <a:gd name="T54" fmla="*/ 86 w 106"/>
                <a:gd name="T55" fmla="*/ 12 h 106"/>
                <a:gd name="T56" fmla="*/ 86 w 106"/>
                <a:gd name="T57" fmla="*/ 8 h 106"/>
                <a:gd name="T58" fmla="*/ 86 w 106"/>
                <a:gd name="T59" fmla="*/ 8 h 106"/>
                <a:gd name="T60" fmla="*/ 82 w 106"/>
                <a:gd name="T61" fmla="*/ 4 h 106"/>
                <a:gd name="T62" fmla="*/ 78 w 106"/>
                <a:gd name="T63" fmla="*/ 4 h 106"/>
                <a:gd name="T64" fmla="*/ 78 w 106"/>
                <a:gd name="T65" fmla="*/ 4 h 106"/>
                <a:gd name="T66" fmla="*/ 74 w 106"/>
                <a:gd name="T67" fmla="*/ 4 h 106"/>
                <a:gd name="T68" fmla="*/ 74 w 106"/>
                <a:gd name="T69" fmla="*/ 0 h 106"/>
                <a:gd name="T70" fmla="*/ 106 w 106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6"/>
                <a:gd name="T109" fmla="*/ 0 h 106"/>
                <a:gd name="T110" fmla="*/ 106 w 106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6" h="106">
                  <a:moveTo>
                    <a:pt x="106" y="0"/>
                  </a:moveTo>
                  <a:lnTo>
                    <a:pt x="106" y="4"/>
                  </a:lnTo>
                  <a:lnTo>
                    <a:pt x="102" y="4"/>
                  </a:lnTo>
                  <a:lnTo>
                    <a:pt x="98" y="8"/>
                  </a:lnTo>
                  <a:lnTo>
                    <a:pt x="94" y="12"/>
                  </a:lnTo>
                  <a:lnTo>
                    <a:pt x="94" y="20"/>
                  </a:lnTo>
                  <a:lnTo>
                    <a:pt x="58" y="106"/>
                  </a:lnTo>
                  <a:lnTo>
                    <a:pt x="55" y="106"/>
                  </a:lnTo>
                  <a:lnTo>
                    <a:pt x="15" y="20"/>
                  </a:lnTo>
                  <a:lnTo>
                    <a:pt x="11" y="12"/>
                  </a:lnTo>
                  <a:lnTo>
                    <a:pt x="11" y="8"/>
                  </a:lnTo>
                  <a:lnTo>
                    <a:pt x="7" y="8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9" y="0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1" y="4"/>
                  </a:lnTo>
                  <a:lnTo>
                    <a:pt x="31" y="8"/>
                  </a:lnTo>
                  <a:lnTo>
                    <a:pt x="27" y="12"/>
                  </a:lnTo>
                  <a:lnTo>
                    <a:pt x="31" y="16"/>
                  </a:lnTo>
                  <a:lnTo>
                    <a:pt x="31" y="24"/>
                  </a:lnTo>
                  <a:lnTo>
                    <a:pt x="58" y="83"/>
                  </a:lnTo>
                  <a:lnTo>
                    <a:pt x="82" y="24"/>
                  </a:lnTo>
                  <a:lnTo>
                    <a:pt x="86" y="16"/>
                  </a:lnTo>
                  <a:lnTo>
                    <a:pt x="86" y="12"/>
                  </a:lnTo>
                  <a:lnTo>
                    <a:pt x="86" y="8"/>
                  </a:lnTo>
                  <a:lnTo>
                    <a:pt x="82" y="4"/>
                  </a:lnTo>
                  <a:lnTo>
                    <a:pt x="78" y="4"/>
                  </a:lnTo>
                  <a:lnTo>
                    <a:pt x="74" y="4"/>
                  </a:lnTo>
                  <a:lnTo>
                    <a:pt x="74" y="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75" name="Freeform 51"/>
            <p:cNvSpPr>
              <a:spLocks noEditPoints="1"/>
            </p:cNvSpPr>
            <p:nvPr/>
          </p:nvSpPr>
          <p:spPr bwMode="auto">
            <a:xfrm>
              <a:off x="4040" y="1435"/>
              <a:ext cx="83" cy="106"/>
            </a:xfrm>
            <a:custGeom>
              <a:avLst/>
              <a:gdLst>
                <a:gd name="T0" fmla="*/ 32 w 83"/>
                <a:gd name="T1" fmla="*/ 55 h 106"/>
                <a:gd name="T2" fmla="*/ 32 w 83"/>
                <a:gd name="T3" fmla="*/ 86 h 106"/>
                <a:gd name="T4" fmla="*/ 32 w 83"/>
                <a:gd name="T5" fmla="*/ 98 h 106"/>
                <a:gd name="T6" fmla="*/ 32 w 83"/>
                <a:gd name="T7" fmla="*/ 102 h 106"/>
                <a:gd name="T8" fmla="*/ 36 w 83"/>
                <a:gd name="T9" fmla="*/ 102 h 106"/>
                <a:gd name="T10" fmla="*/ 44 w 83"/>
                <a:gd name="T11" fmla="*/ 106 h 106"/>
                <a:gd name="T12" fmla="*/ 48 w 83"/>
                <a:gd name="T13" fmla="*/ 106 h 106"/>
                <a:gd name="T14" fmla="*/ 48 w 83"/>
                <a:gd name="T15" fmla="*/ 106 h 106"/>
                <a:gd name="T16" fmla="*/ 0 w 83"/>
                <a:gd name="T17" fmla="*/ 106 h 106"/>
                <a:gd name="T18" fmla="*/ 0 w 83"/>
                <a:gd name="T19" fmla="*/ 106 h 106"/>
                <a:gd name="T20" fmla="*/ 4 w 83"/>
                <a:gd name="T21" fmla="*/ 106 h 106"/>
                <a:gd name="T22" fmla="*/ 12 w 83"/>
                <a:gd name="T23" fmla="*/ 102 h 106"/>
                <a:gd name="T24" fmla="*/ 16 w 83"/>
                <a:gd name="T25" fmla="*/ 98 h 106"/>
                <a:gd name="T26" fmla="*/ 16 w 83"/>
                <a:gd name="T27" fmla="*/ 94 h 106"/>
                <a:gd name="T28" fmla="*/ 16 w 83"/>
                <a:gd name="T29" fmla="*/ 86 h 106"/>
                <a:gd name="T30" fmla="*/ 16 w 83"/>
                <a:gd name="T31" fmla="*/ 20 h 106"/>
                <a:gd name="T32" fmla="*/ 16 w 83"/>
                <a:gd name="T33" fmla="*/ 12 h 106"/>
                <a:gd name="T34" fmla="*/ 16 w 83"/>
                <a:gd name="T35" fmla="*/ 8 h 106"/>
                <a:gd name="T36" fmla="*/ 12 w 83"/>
                <a:gd name="T37" fmla="*/ 4 h 106"/>
                <a:gd name="T38" fmla="*/ 4 w 83"/>
                <a:gd name="T39" fmla="*/ 4 h 106"/>
                <a:gd name="T40" fmla="*/ 0 w 83"/>
                <a:gd name="T41" fmla="*/ 4 h 106"/>
                <a:gd name="T42" fmla="*/ 0 w 83"/>
                <a:gd name="T43" fmla="*/ 0 h 106"/>
                <a:gd name="T44" fmla="*/ 40 w 83"/>
                <a:gd name="T45" fmla="*/ 0 h 106"/>
                <a:gd name="T46" fmla="*/ 51 w 83"/>
                <a:gd name="T47" fmla="*/ 4 h 106"/>
                <a:gd name="T48" fmla="*/ 63 w 83"/>
                <a:gd name="T49" fmla="*/ 4 h 106"/>
                <a:gd name="T50" fmla="*/ 71 w 83"/>
                <a:gd name="T51" fmla="*/ 8 h 106"/>
                <a:gd name="T52" fmla="*/ 75 w 83"/>
                <a:gd name="T53" fmla="*/ 16 h 106"/>
                <a:gd name="T54" fmla="*/ 79 w 83"/>
                <a:gd name="T55" fmla="*/ 20 h 106"/>
                <a:gd name="T56" fmla="*/ 83 w 83"/>
                <a:gd name="T57" fmla="*/ 32 h 106"/>
                <a:gd name="T58" fmla="*/ 79 w 83"/>
                <a:gd name="T59" fmla="*/ 43 h 106"/>
                <a:gd name="T60" fmla="*/ 75 w 83"/>
                <a:gd name="T61" fmla="*/ 51 h 106"/>
                <a:gd name="T62" fmla="*/ 63 w 83"/>
                <a:gd name="T63" fmla="*/ 55 h 106"/>
                <a:gd name="T64" fmla="*/ 48 w 83"/>
                <a:gd name="T65" fmla="*/ 59 h 106"/>
                <a:gd name="T66" fmla="*/ 44 w 83"/>
                <a:gd name="T67" fmla="*/ 59 h 106"/>
                <a:gd name="T68" fmla="*/ 40 w 83"/>
                <a:gd name="T69" fmla="*/ 59 h 106"/>
                <a:gd name="T70" fmla="*/ 36 w 83"/>
                <a:gd name="T71" fmla="*/ 59 h 106"/>
                <a:gd name="T72" fmla="*/ 32 w 83"/>
                <a:gd name="T73" fmla="*/ 55 h 106"/>
                <a:gd name="T74" fmla="*/ 32 w 83"/>
                <a:gd name="T75" fmla="*/ 51 h 106"/>
                <a:gd name="T76" fmla="*/ 36 w 83"/>
                <a:gd name="T77" fmla="*/ 51 h 106"/>
                <a:gd name="T78" fmla="*/ 40 w 83"/>
                <a:gd name="T79" fmla="*/ 55 h 106"/>
                <a:gd name="T80" fmla="*/ 40 w 83"/>
                <a:gd name="T81" fmla="*/ 55 h 106"/>
                <a:gd name="T82" fmla="*/ 44 w 83"/>
                <a:gd name="T83" fmla="*/ 55 h 106"/>
                <a:gd name="T84" fmla="*/ 51 w 83"/>
                <a:gd name="T85" fmla="*/ 51 h 106"/>
                <a:gd name="T86" fmla="*/ 59 w 83"/>
                <a:gd name="T87" fmla="*/ 47 h 106"/>
                <a:gd name="T88" fmla="*/ 63 w 83"/>
                <a:gd name="T89" fmla="*/ 39 h 106"/>
                <a:gd name="T90" fmla="*/ 63 w 83"/>
                <a:gd name="T91" fmla="*/ 32 h 106"/>
                <a:gd name="T92" fmla="*/ 63 w 83"/>
                <a:gd name="T93" fmla="*/ 24 h 106"/>
                <a:gd name="T94" fmla="*/ 59 w 83"/>
                <a:gd name="T95" fmla="*/ 20 h 106"/>
                <a:gd name="T96" fmla="*/ 59 w 83"/>
                <a:gd name="T97" fmla="*/ 12 h 106"/>
                <a:gd name="T98" fmla="*/ 51 w 83"/>
                <a:gd name="T99" fmla="*/ 8 h 106"/>
                <a:gd name="T100" fmla="*/ 48 w 83"/>
                <a:gd name="T101" fmla="*/ 8 h 106"/>
                <a:gd name="T102" fmla="*/ 40 w 83"/>
                <a:gd name="T103" fmla="*/ 8 h 106"/>
                <a:gd name="T104" fmla="*/ 36 w 83"/>
                <a:gd name="T105" fmla="*/ 8 h 106"/>
                <a:gd name="T106" fmla="*/ 32 w 83"/>
                <a:gd name="T107" fmla="*/ 8 h 106"/>
                <a:gd name="T108" fmla="*/ 32 w 83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3"/>
                <a:gd name="T166" fmla="*/ 0 h 106"/>
                <a:gd name="T167" fmla="*/ 83 w 83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3" h="106">
                  <a:moveTo>
                    <a:pt x="32" y="55"/>
                  </a:moveTo>
                  <a:lnTo>
                    <a:pt x="32" y="86"/>
                  </a:lnTo>
                  <a:lnTo>
                    <a:pt x="32" y="98"/>
                  </a:lnTo>
                  <a:lnTo>
                    <a:pt x="32" y="102"/>
                  </a:lnTo>
                  <a:lnTo>
                    <a:pt x="36" y="102"/>
                  </a:lnTo>
                  <a:lnTo>
                    <a:pt x="44" y="106"/>
                  </a:lnTo>
                  <a:lnTo>
                    <a:pt x="48" y="106"/>
                  </a:lnTo>
                  <a:lnTo>
                    <a:pt x="0" y="106"/>
                  </a:lnTo>
                  <a:lnTo>
                    <a:pt x="4" y="106"/>
                  </a:lnTo>
                  <a:lnTo>
                    <a:pt x="12" y="102"/>
                  </a:lnTo>
                  <a:lnTo>
                    <a:pt x="16" y="98"/>
                  </a:lnTo>
                  <a:lnTo>
                    <a:pt x="16" y="94"/>
                  </a:lnTo>
                  <a:lnTo>
                    <a:pt x="16" y="86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3" y="4"/>
                  </a:lnTo>
                  <a:lnTo>
                    <a:pt x="71" y="8"/>
                  </a:lnTo>
                  <a:lnTo>
                    <a:pt x="75" y="16"/>
                  </a:lnTo>
                  <a:lnTo>
                    <a:pt x="79" y="20"/>
                  </a:lnTo>
                  <a:lnTo>
                    <a:pt x="83" y="32"/>
                  </a:lnTo>
                  <a:lnTo>
                    <a:pt x="79" y="43"/>
                  </a:lnTo>
                  <a:lnTo>
                    <a:pt x="75" y="51"/>
                  </a:lnTo>
                  <a:lnTo>
                    <a:pt x="63" y="55"/>
                  </a:lnTo>
                  <a:lnTo>
                    <a:pt x="48" y="59"/>
                  </a:lnTo>
                  <a:lnTo>
                    <a:pt x="44" y="59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32" y="55"/>
                  </a:lnTo>
                  <a:close/>
                  <a:moveTo>
                    <a:pt x="32" y="51"/>
                  </a:moveTo>
                  <a:lnTo>
                    <a:pt x="36" y="51"/>
                  </a:lnTo>
                  <a:lnTo>
                    <a:pt x="40" y="55"/>
                  </a:lnTo>
                  <a:lnTo>
                    <a:pt x="44" y="55"/>
                  </a:lnTo>
                  <a:lnTo>
                    <a:pt x="51" y="51"/>
                  </a:lnTo>
                  <a:lnTo>
                    <a:pt x="59" y="47"/>
                  </a:lnTo>
                  <a:lnTo>
                    <a:pt x="63" y="39"/>
                  </a:lnTo>
                  <a:lnTo>
                    <a:pt x="63" y="32"/>
                  </a:lnTo>
                  <a:lnTo>
                    <a:pt x="63" y="24"/>
                  </a:lnTo>
                  <a:lnTo>
                    <a:pt x="59" y="20"/>
                  </a:lnTo>
                  <a:lnTo>
                    <a:pt x="59" y="12"/>
                  </a:lnTo>
                  <a:lnTo>
                    <a:pt x="51" y="8"/>
                  </a:lnTo>
                  <a:lnTo>
                    <a:pt x="48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76" name="Freeform 52"/>
            <p:cNvSpPr>
              <a:spLocks/>
            </p:cNvSpPr>
            <p:nvPr/>
          </p:nvSpPr>
          <p:spPr bwMode="auto">
            <a:xfrm>
              <a:off x="2989" y="1731"/>
              <a:ext cx="70" cy="110"/>
            </a:xfrm>
            <a:custGeom>
              <a:avLst/>
              <a:gdLst>
                <a:gd name="T0" fmla="*/ 63 w 70"/>
                <a:gd name="T1" fmla="*/ 36 h 110"/>
                <a:gd name="T2" fmla="*/ 59 w 70"/>
                <a:gd name="T3" fmla="*/ 28 h 110"/>
                <a:gd name="T4" fmla="*/ 51 w 70"/>
                <a:gd name="T5" fmla="*/ 12 h 110"/>
                <a:gd name="T6" fmla="*/ 39 w 70"/>
                <a:gd name="T7" fmla="*/ 8 h 110"/>
                <a:gd name="T8" fmla="*/ 23 w 70"/>
                <a:gd name="T9" fmla="*/ 8 h 110"/>
                <a:gd name="T10" fmla="*/ 15 w 70"/>
                <a:gd name="T11" fmla="*/ 16 h 110"/>
                <a:gd name="T12" fmla="*/ 15 w 70"/>
                <a:gd name="T13" fmla="*/ 28 h 110"/>
                <a:gd name="T14" fmla="*/ 19 w 70"/>
                <a:gd name="T15" fmla="*/ 36 h 110"/>
                <a:gd name="T16" fmla="*/ 39 w 70"/>
                <a:gd name="T17" fmla="*/ 47 h 110"/>
                <a:gd name="T18" fmla="*/ 59 w 70"/>
                <a:gd name="T19" fmla="*/ 59 h 110"/>
                <a:gd name="T20" fmla="*/ 66 w 70"/>
                <a:gd name="T21" fmla="*/ 67 h 110"/>
                <a:gd name="T22" fmla="*/ 70 w 70"/>
                <a:gd name="T23" fmla="*/ 79 h 110"/>
                <a:gd name="T24" fmla="*/ 59 w 70"/>
                <a:gd name="T25" fmla="*/ 98 h 110"/>
                <a:gd name="T26" fmla="*/ 35 w 70"/>
                <a:gd name="T27" fmla="*/ 110 h 110"/>
                <a:gd name="T28" fmla="*/ 27 w 70"/>
                <a:gd name="T29" fmla="*/ 106 h 110"/>
                <a:gd name="T30" fmla="*/ 19 w 70"/>
                <a:gd name="T31" fmla="*/ 106 h 110"/>
                <a:gd name="T32" fmla="*/ 8 w 70"/>
                <a:gd name="T33" fmla="*/ 102 h 110"/>
                <a:gd name="T34" fmla="*/ 4 w 70"/>
                <a:gd name="T35" fmla="*/ 102 h 110"/>
                <a:gd name="T36" fmla="*/ 4 w 70"/>
                <a:gd name="T37" fmla="*/ 110 h 110"/>
                <a:gd name="T38" fmla="*/ 4 w 70"/>
                <a:gd name="T39" fmla="*/ 71 h 110"/>
                <a:gd name="T40" fmla="*/ 8 w 70"/>
                <a:gd name="T41" fmla="*/ 83 h 110"/>
                <a:gd name="T42" fmla="*/ 15 w 70"/>
                <a:gd name="T43" fmla="*/ 94 h 110"/>
                <a:gd name="T44" fmla="*/ 27 w 70"/>
                <a:gd name="T45" fmla="*/ 102 h 110"/>
                <a:gd name="T46" fmla="*/ 43 w 70"/>
                <a:gd name="T47" fmla="*/ 102 h 110"/>
                <a:gd name="T48" fmla="*/ 55 w 70"/>
                <a:gd name="T49" fmla="*/ 94 h 110"/>
                <a:gd name="T50" fmla="*/ 55 w 70"/>
                <a:gd name="T51" fmla="*/ 83 h 110"/>
                <a:gd name="T52" fmla="*/ 51 w 70"/>
                <a:gd name="T53" fmla="*/ 75 h 110"/>
                <a:gd name="T54" fmla="*/ 43 w 70"/>
                <a:gd name="T55" fmla="*/ 67 h 110"/>
                <a:gd name="T56" fmla="*/ 19 w 70"/>
                <a:gd name="T57" fmla="*/ 55 h 110"/>
                <a:gd name="T58" fmla="*/ 8 w 70"/>
                <a:gd name="T59" fmla="*/ 43 h 110"/>
                <a:gd name="T60" fmla="*/ 0 w 70"/>
                <a:gd name="T61" fmla="*/ 36 h 110"/>
                <a:gd name="T62" fmla="*/ 4 w 70"/>
                <a:gd name="T63" fmla="*/ 16 h 110"/>
                <a:gd name="T64" fmla="*/ 19 w 70"/>
                <a:gd name="T65" fmla="*/ 4 h 110"/>
                <a:gd name="T66" fmla="*/ 39 w 70"/>
                <a:gd name="T67" fmla="*/ 0 h 110"/>
                <a:gd name="T68" fmla="*/ 55 w 70"/>
                <a:gd name="T69" fmla="*/ 8 h 110"/>
                <a:gd name="T70" fmla="*/ 59 w 70"/>
                <a:gd name="T71" fmla="*/ 8 h 110"/>
                <a:gd name="T72" fmla="*/ 59 w 70"/>
                <a:gd name="T73" fmla="*/ 4 h 110"/>
                <a:gd name="T74" fmla="*/ 63 w 70"/>
                <a:gd name="T75" fmla="*/ 0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0"/>
                <a:gd name="T115" fmla="*/ 0 h 110"/>
                <a:gd name="T116" fmla="*/ 70 w 70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0" h="110">
                  <a:moveTo>
                    <a:pt x="63" y="0"/>
                  </a:moveTo>
                  <a:lnTo>
                    <a:pt x="63" y="36"/>
                  </a:lnTo>
                  <a:lnTo>
                    <a:pt x="59" y="28"/>
                  </a:lnTo>
                  <a:lnTo>
                    <a:pt x="55" y="20"/>
                  </a:lnTo>
                  <a:lnTo>
                    <a:pt x="51" y="12"/>
                  </a:lnTo>
                  <a:lnTo>
                    <a:pt x="47" y="8"/>
                  </a:lnTo>
                  <a:lnTo>
                    <a:pt x="39" y="8"/>
                  </a:lnTo>
                  <a:lnTo>
                    <a:pt x="31" y="4"/>
                  </a:lnTo>
                  <a:lnTo>
                    <a:pt x="23" y="8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5" y="20"/>
                  </a:lnTo>
                  <a:lnTo>
                    <a:pt x="15" y="28"/>
                  </a:lnTo>
                  <a:lnTo>
                    <a:pt x="15" y="32"/>
                  </a:lnTo>
                  <a:lnTo>
                    <a:pt x="19" y="36"/>
                  </a:lnTo>
                  <a:lnTo>
                    <a:pt x="27" y="39"/>
                  </a:lnTo>
                  <a:lnTo>
                    <a:pt x="39" y="47"/>
                  </a:lnTo>
                  <a:lnTo>
                    <a:pt x="51" y="51"/>
                  </a:lnTo>
                  <a:lnTo>
                    <a:pt x="59" y="59"/>
                  </a:lnTo>
                  <a:lnTo>
                    <a:pt x="63" y="63"/>
                  </a:lnTo>
                  <a:lnTo>
                    <a:pt x="66" y="67"/>
                  </a:lnTo>
                  <a:lnTo>
                    <a:pt x="70" y="75"/>
                  </a:lnTo>
                  <a:lnTo>
                    <a:pt x="70" y="79"/>
                  </a:lnTo>
                  <a:lnTo>
                    <a:pt x="66" y="90"/>
                  </a:lnTo>
                  <a:lnTo>
                    <a:pt x="59" y="98"/>
                  </a:lnTo>
                  <a:lnTo>
                    <a:pt x="51" y="106"/>
                  </a:lnTo>
                  <a:lnTo>
                    <a:pt x="35" y="110"/>
                  </a:lnTo>
                  <a:lnTo>
                    <a:pt x="31" y="110"/>
                  </a:lnTo>
                  <a:lnTo>
                    <a:pt x="27" y="106"/>
                  </a:lnTo>
                  <a:lnTo>
                    <a:pt x="23" y="106"/>
                  </a:lnTo>
                  <a:lnTo>
                    <a:pt x="19" y="106"/>
                  </a:lnTo>
                  <a:lnTo>
                    <a:pt x="12" y="102"/>
                  </a:lnTo>
                  <a:lnTo>
                    <a:pt x="8" y="102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4" y="110"/>
                  </a:lnTo>
                  <a:lnTo>
                    <a:pt x="4" y="71"/>
                  </a:lnTo>
                  <a:lnTo>
                    <a:pt x="8" y="83"/>
                  </a:lnTo>
                  <a:lnTo>
                    <a:pt x="8" y="90"/>
                  </a:lnTo>
                  <a:lnTo>
                    <a:pt x="15" y="94"/>
                  </a:lnTo>
                  <a:lnTo>
                    <a:pt x="19" y="98"/>
                  </a:lnTo>
                  <a:lnTo>
                    <a:pt x="27" y="102"/>
                  </a:lnTo>
                  <a:lnTo>
                    <a:pt x="35" y="102"/>
                  </a:lnTo>
                  <a:lnTo>
                    <a:pt x="43" y="102"/>
                  </a:lnTo>
                  <a:lnTo>
                    <a:pt x="51" y="98"/>
                  </a:lnTo>
                  <a:lnTo>
                    <a:pt x="55" y="94"/>
                  </a:lnTo>
                  <a:lnTo>
                    <a:pt x="55" y="86"/>
                  </a:lnTo>
                  <a:lnTo>
                    <a:pt x="55" y="83"/>
                  </a:lnTo>
                  <a:lnTo>
                    <a:pt x="55" y="79"/>
                  </a:lnTo>
                  <a:lnTo>
                    <a:pt x="51" y="75"/>
                  </a:lnTo>
                  <a:lnTo>
                    <a:pt x="47" y="71"/>
                  </a:lnTo>
                  <a:lnTo>
                    <a:pt x="43" y="67"/>
                  </a:lnTo>
                  <a:lnTo>
                    <a:pt x="31" y="63"/>
                  </a:lnTo>
                  <a:lnTo>
                    <a:pt x="19" y="55"/>
                  </a:lnTo>
                  <a:lnTo>
                    <a:pt x="12" y="51"/>
                  </a:lnTo>
                  <a:lnTo>
                    <a:pt x="8" y="43"/>
                  </a:lnTo>
                  <a:lnTo>
                    <a:pt x="4" y="39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4" y="16"/>
                  </a:lnTo>
                  <a:lnTo>
                    <a:pt x="8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4"/>
                  </a:lnTo>
                  <a:lnTo>
                    <a:pt x="55" y="8"/>
                  </a:lnTo>
                  <a:lnTo>
                    <a:pt x="59" y="8"/>
                  </a:lnTo>
                  <a:lnTo>
                    <a:pt x="59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77" name="Freeform 53"/>
            <p:cNvSpPr>
              <a:spLocks/>
            </p:cNvSpPr>
            <p:nvPr/>
          </p:nvSpPr>
          <p:spPr bwMode="auto">
            <a:xfrm>
              <a:off x="4079" y="1731"/>
              <a:ext cx="71" cy="110"/>
            </a:xfrm>
            <a:custGeom>
              <a:avLst/>
              <a:gdLst>
                <a:gd name="T0" fmla="*/ 63 w 71"/>
                <a:gd name="T1" fmla="*/ 36 h 110"/>
                <a:gd name="T2" fmla="*/ 59 w 71"/>
                <a:gd name="T3" fmla="*/ 28 h 110"/>
                <a:gd name="T4" fmla="*/ 51 w 71"/>
                <a:gd name="T5" fmla="*/ 12 h 110"/>
                <a:gd name="T6" fmla="*/ 40 w 71"/>
                <a:gd name="T7" fmla="*/ 8 h 110"/>
                <a:gd name="T8" fmla="*/ 24 w 71"/>
                <a:gd name="T9" fmla="*/ 8 h 110"/>
                <a:gd name="T10" fmla="*/ 16 w 71"/>
                <a:gd name="T11" fmla="*/ 16 h 110"/>
                <a:gd name="T12" fmla="*/ 16 w 71"/>
                <a:gd name="T13" fmla="*/ 28 h 110"/>
                <a:gd name="T14" fmla="*/ 20 w 71"/>
                <a:gd name="T15" fmla="*/ 36 h 110"/>
                <a:gd name="T16" fmla="*/ 40 w 71"/>
                <a:gd name="T17" fmla="*/ 47 h 110"/>
                <a:gd name="T18" fmla="*/ 59 w 71"/>
                <a:gd name="T19" fmla="*/ 59 h 110"/>
                <a:gd name="T20" fmla="*/ 67 w 71"/>
                <a:gd name="T21" fmla="*/ 67 h 110"/>
                <a:gd name="T22" fmla="*/ 71 w 71"/>
                <a:gd name="T23" fmla="*/ 79 h 110"/>
                <a:gd name="T24" fmla="*/ 59 w 71"/>
                <a:gd name="T25" fmla="*/ 98 h 110"/>
                <a:gd name="T26" fmla="*/ 36 w 71"/>
                <a:gd name="T27" fmla="*/ 110 h 110"/>
                <a:gd name="T28" fmla="*/ 28 w 71"/>
                <a:gd name="T29" fmla="*/ 106 h 110"/>
                <a:gd name="T30" fmla="*/ 20 w 71"/>
                <a:gd name="T31" fmla="*/ 106 h 110"/>
                <a:gd name="T32" fmla="*/ 8 w 71"/>
                <a:gd name="T33" fmla="*/ 102 h 110"/>
                <a:gd name="T34" fmla="*/ 4 w 71"/>
                <a:gd name="T35" fmla="*/ 102 h 110"/>
                <a:gd name="T36" fmla="*/ 4 w 71"/>
                <a:gd name="T37" fmla="*/ 110 h 110"/>
                <a:gd name="T38" fmla="*/ 4 w 71"/>
                <a:gd name="T39" fmla="*/ 71 h 110"/>
                <a:gd name="T40" fmla="*/ 8 w 71"/>
                <a:gd name="T41" fmla="*/ 83 h 110"/>
                <a:gd name="T42" fmla="*/ 12 w 71"/>
                <a:gd name="T43" fmla="*/ 94 h 110"/>
                <a:gd name="T44" fmla="*/ 28 w 71"/>
                <a:gd name="T45" fmla="*/ 102 h 110"/>
                <a:gd name="T46" fmla="*/ 44 w 71"/>
                <a:gd name="T47" fmla="*/ 102 h 110"/>
                <a:gd name="T48" fmla="*/ 55 w 71"/>
                <a:gd name="T49" fmla="*/ 94 h 110"/>
                <a:gd name="T50" fmla="*/ 55 w 71"/>
                <a:gd name="T51" fmla="*/ 83 h 110"/>
                <a:gd name="T52" fmla="*/ 51 w 71"/>
                <a:gd name="T53" fmla="*/ 75 h 110"/>
                <a:gd name="T54" fmla="*/ 44 w 71"/>
                <a:gd name="T55" fmla="*/ 67 h 110"/>
                <a:gd name="T56" fmla="*/ 20 w 71"/>
                <a:gd name="T57" fmla="*/ 55 h 110"/>
                <a:gd name="T58" fmla="*/ 8 w 71"/>
                <a:gd name="T59" fmla="*/ 43 h 110"/>
                <a:gd name="T60" fmla="*/ 0 w 71"/>
                <a:gd name="T61" fmla="*/ 36 h 110"/>
                <a:gd name="T62" fmla="*/ 4 w 71"/>
                <a:gd name="T63" fmla="*/ 16 h 110"/>
                <a:gd name="T64" fmla="*/ 20 w 71"/>
                <a:gd name="T65" fmla="*/ 4 h 110"/>
                <a:gd name="T66" fmla="*/ 40 w 71"/>
                <a:gd name="T67" fmla="*/ 0 h 110"/>
                <a:gd name="T68" fmla="*/ 55 w 71"/>
                <a:gd name="T69" fmla="*/ 8 h 110"/>
                <a:gd name="T70" fmla="*/ 59 w 71"/>
                <a:gd name="T71" fmla="*/ 8 h 110"/>
                <a:gd name="T72" fmla="*/ 59 w 71"/>
                <a:gd name="T73" fmla="*/ 4 h 110"/>
                <a:gd name="T74" fmla="*/ 63 w 71"/>
                <a:gd name="T75" fmla="*/ 0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1"/>
                <a:gd name="T115" fmla="*/ 0 h 110"/>
                <a:gd name="T116" fmla="*/ 71 w 71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1" h="110">
                  <a:moveTo>
                    <a:pt x="63" y="0"/>
                  </a:moveTo>
                  <a:lnTo>
                    <a:pt x="63" y="36"/>
                  </a:lnTo>
                  <a:lnTo>
                    <a:pt x="59" y="28"/>
                  </a:lnTo>
                  <a:lnTo>
                    <a:pt x="55" y="20"/>
                  </a:lnTo>
                  <a:lnTo>
                    <a:pt x="51" y="12"/>
                  </a:lnTo>
                  <a:lnTo>
                    <a:pt x="47" y="8"/>
                  </a:lnTo>
                  <a:lnTo>
                    <a:pt x="40" y="8"/>
                  </a:lnTo>
                  <a:lnTo>
                    <a:pt x="32" y="4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6" y="28"/>
                  </a:lnTo>
                  <a:lnTo>
                    <a:pt x="16" y="32"/>
                  </a:lnTo>
                  <a:lnTo>
                    <a:pt x="20" y="36"/>
                  </a:lnTo>
                  <a:lnTo>
                    <a:pt x="28" y="39"/>
                  </a:lnTo>
                  <a:lnTo>
                    <a:pt x="40" y="47"/>
                  </a:lnTo>
                  <a:lnTo>
                    <a:pt x="51" y="51"/>
                  </a:lnTo>
                  <a:lnTo>
                    <a:pt x="59" y="59"/>
                  </a:lnTo>
                  <a:lnTo>
                    <a:pt x="63" y="63"/>
                  </a:lnTo>
                  <a:lnTo>
                    <a:pt x="67" y="67"/>
                  </a:lnTo>
                  <a:lnTo>
                    <a:pt x="67" y="75"/>
                  </a:lnTo>
                  <a:lnTo>
                    <a:pt x="71" y="79"/>
                  </a:lnTo>
                  <a:lnTo>
                    <a:pt x="67" y="90"/>
                  </a:lnTo>
                  <a:lnTo>
                    <a:pt x="59" y="98"/>
                  </a:lnTo>
                  <a:lnTo>
                    <a:pt x="51" y="106"/>
                  </a:lnTo>
                  <a:lnTo>
                    <a:pt x="36" y="110"/>
                  </a:lnTo>
                  <a:lnTo>
                    <a:pt x="32" y="110"/>
                  </a:lnTo>
                  <a:lnTo>
                    <a:pt x="28" y="106"/>
                  </a:lnTo>
                  <a:lnTo>
                    <a:pt x="24" y="106"/>
                  </a:lnTo>
                  <a:lnTo>
                    <a:pt x="20" y="106"/>
                  </a:lnTo>
                  <a:lnTo>
                    <a:pt x="12" y="102"/>
                  </a:lnTo>
                  <a:lnTo>
                    <a:pt x="8" y="102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4" y="110"/>
                  </a:lnTo>
                  <a:lnTo>
                    <a:pt x="4" y="71"/>
                  </a:lnTo>
                  <a:lnTo>
                    <a:pt x="8" y="83"/>
                  </a:lnTo>
                  <a:lnTo>
                    <a:pt x="8" y="90"/>
                  </a:lnTo>
                  <a:lnTo>
                    <a:pt x="12" y="94"/>
                  </a:lnTo>
                  <a:lnTo>
                    <a:pt x="20" y="98"/>
                  </a:lnTo>
                  <a:lnTo>
                    <a:pt x="28" y="102"/>
                  </a:lnTo>
                  <a:lnTo>
                    <a:pt x="36" y="102"/>
                  </a:lnTo>
                  <a:lnTo>
                    <a:pt x="44" y="102"/>
                  </a:lnTo>
                  <a:lnTo>
                    <a:pt x="51" y="98"/>
                  </a:lnTo>
                  <a:lnTo>
                    <a:pt x="55" y="94"/>
                  </a:lnTo>
                  <a:lnTo>
                    <a:pt x="55" y="86"/>
                  </a:lnTo>
                  <a:lnTo>
                    <a:pt x="55" y="83"/>
                  </a:lnTo>
                  <a:lnTo>
                    <a:pt x="55" y="79"/>
                  </a:lnTo>
                  <a:lnTo>
                    <a:pt x="51" y="75"/>
                  </a:lnTo>
                  <a:lnTo>
                    <a:pt x="47" y="71"/>
                  </a:lnTo>
                  <a:lnTo>
                    <a:pt x="44" y="67"/>
                  </a:lnTo>
                  <a:lnTo>
                    <a:pt x="32" y="63"/>
                  </a:lnTo>
                  <a:lnTo>
                    <a:pt x="20" y="55"/>
                  </a:lnTo>
                  <a:lnTo>
                    <a:pt x="12" y="51"/>
                  </a:lnTo>
                  <a:lnTo>
                    <a:pt x="8" y="43"/>
                  </a:lnTo>
                  <a:lnTo>
                    <a:pt x="4" y="39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4" y="16"/>
                  </a:lnTo>
                  <a:lnTo>
                    <a:pt x="8" y="8"/>
                  </a:lnTo>
                  <a:lnTo>
                    <a:pt x="20" y="4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55" y="8"/>
                  </a:lnTo>
                  <a:lnTo>
                    <a:pt x="59" y="8"/>
                  </a:lnTo>
                  <a:lnTo>
                    <a:pt x="59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78" name="Freeform 54"/>
            <p:cNvSpPr>
              <a:spLocks noEditPoints="1"/>
            </p:cNvSpPr>
            <p:nvPr/>
          </p:nvSpPr>
          <p:spPr bwMode="auto">
            <a:xfrm>
              <a:off x="2589" y="2108"/>
              <a:ext cx="113" cy="106"/>
            </a:xfrm>
            <a:custGeom>
              <a:avLst/>
              <a:gdLst>
                <a:gd name="T0" fmla="*/ 74 w 113"/>
                <a:gd name="T1" fmla="*/ 70 h 106"/>
                <a:gd name="T2" fmla="*/ 31 w 113"/>
                <a:gd name="T3" fmla="*/ 70 h 106"/>
                <a:gd name="T4" fmla="*/ 23 w 113"/>
                <a:gd name="T5" fmla="*/ 86 h 106"/>
                <a:gd name="T6" fmla="*/ 23 w 113"/>
                <a:gd name="T7" fmla="*/ 90 h 106"/>
                <a:gd name="T8" fmla="*/ 19 w 113"/>
                <a:gd name="T9" fmla="*/ 94 h 106"/>
                <a:gd name="T10" fmla="*/ 23 w 113"/>
                <a:gd name="T11" fmla="*/ 98 h 106"/>
                <a:gd name="T12" fmla="*/ 23 w 113"/>
                <a:gd name="T13" fmla="*/ 102 h 106"/>
                <a:gd name="T14" fmla="*/ 27 w 113"/>
                <a:gd name="T15" fmla="*/ 102 h 106"/>
                <a:gd name="T16" fmla="*/ 35 w 113"/>
                <a:gd name="T17" fmla="*/ 102 h 106"/>
                <a:gd name="T18" fmla="*/ 35 w 113"/>
                <a:gd name="T19" fmla="*/ 106 h 106"/>
                <a:gd name="T20" fmla="*/ 0 w 113"/>
                <a:gd name="T21" fmla="*/ 106 h 106"/>
                <a:gd name="T22" fmla="*/ 0 w 113"/>
                <a:gd name="T23" fmla="*/ 102 h 106"/>
                <a:gd name="T24" fmla="*/ 8 w 113"/>
                <a:gd name="T25" fmla="*/ 102 h 106"/>
                <a:gd name="T26" fmla="*/ 8 w 113"/>
                <a:gd name="T27" fmla="*/ 98 h 106"/>
                <a:gd name="T28" fmla="*/ 15 w 113"/>
                <a:gd name="T29" fmla="*/ 94 h 106"/>
                <a:gd name="T30" fmla="*/ 19 w 113"/>
                <a:gd name="T31" fmla="*/ 82 h 106"/>
                <a:gd name="T32" fmla="*/ 55 w 113"/>
                <a:gd name="T33" fmla="*/ 0 h 106"/>
                <a:gd name="T34" fmla="*/ 59 w 113"/>
                <a:gd name="T35" fmla="*/ 0 h 106"/>
                <a:gd name="T36" fmla="*/ 94 w 113"/>
                <a:gd name="T37" fmla="*/ 86 h 106"/>
                <a:gd name="T38" fmla="*/ 98 w 113"/>
                <a:gd name="T39" fmla="*/ 94 h 106"/>
                <a:gd name="T40" fmla="*/ 102 w 113"/>
                <a:gd name="T41" fmla="*/ 98 h 106"/>
                <a:gd name="T42" fmla="*/ 106 w 113"/>
                <a:gd name="T43" fmla="*/ 102 h 106"/>
                <a:gd name="T44" fmla="*/ 113 w 113"/>
                <a:gd name="T45" fmla="*/ 102 h 106"/>
                <a:gd name="T46" fmla="*/ 113 w 113"/>
                <a:gd name="T47" fmla="*/ 106 h 106"/>
                <a:gd name="T48" fmla="*/ 70 w 113"/>
                <a:gd name="T49" fmla="*/ 106 h 106"/>
                <a:gd name="T50" fmla="*/ 70 w 113"/>
                <a:gd name="T51" fmla="*/ 102 h 106"/>
                <a:gd name="T52" fmla="*/ 74 w 113"/>
                <a:gd name="T53" fmla="*/ 102 h 106"/>
                <a:gd name="T54" fmla="*/ 78 w 113"/>
                <a:gd name="T55" fmla="*/ 102 h 106"/>
                <a:gd name="T56" fmla="*/ 82 w 113"/>
                <a:gd name="T57" fmla="*/ 98 h 106"/>
                <a:gd name="T58" fmla="*/ 82 w 113"/>
                <a:gd name="T59" fmla="*/ 94 h 106"/>
                <a:gd name="T60" fmla="*/ 82 w 113"/>
                <a:gd name="T61" fmla="*/ 90 h 106"/>
                <a:gd name="T62" fmla="*/ 78 w 113"/>
                <a:gd name="T63" fmla="*/ 82 h 106"/>
                <a:gd name="T64" fmla="*/ 74 w 113"/>
                <a:gd name="T65" fmla="*/ 70 h 106"/>
                <a:gd name="T66" fmla="*/ 70 w 113"/>
                <a:gd name="T67" fmla="*/ 66 h 106"/>
                <a:gd name="T68" fmla="*/ 51 w 113"/>
                <a:gd name="T69" fmla="*/ 23 h 106"/>
                <a:gd name="T70" fmla="*/ 35 w 113"/>
                <a:gd name="T71" fmla="*/ 66 h 106"/>
                <a:gd name="T72" fmla="*/ 70 w 113"/>
                <a:gd name="T73" fmla="*/ 66 h 10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3"/>
                <a:gd name="T112" fmla="*/ 0 h 106"/>
                <a:gd name="T113" fmla="*/ 113 w 113"/>
                <a:gd name="T114" fmla="*/ 106 h 10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3" h="106">
                  <a:moveTo>
                    <a:pt x="74" y="70"/>
                  </a:moveTo>
                  <a:lnTo>
                    <a:pt x="31" y="70"/>
                  </a:lnTo>
                  <a:lnTo>
                    <a:pt x="23" y="86"/>
                  </a:lnTo>
                  <a:lnTo>
                    <a:pt x="23" y="90"/>
                  </a:lnTo>
                  <a:lnTo>
                    <a:pt x="19" y="94"/>
                  </a:lnTo>
                  <a:lnTo>
                    <a:pt x="23" y="98"/>
                  </a:lnTo>
                  <a:lnTo>
                    <a:pt x="23" y="102"/>
                  </a:lnTo>
                  <a:lnTo>
                    <a:pt x="27" y="102"/>
                  </a:lnTo>
                  <a:lnTo>
                    <a:pt x="35" y="102"/>
                  </a:lnTo>
                  <a:lnTo>
                    <a:pt x="35" y="10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8" y="102"/>
                  </a:lnTo>
                  <a:lnTo>
                    <a:pt x="8" y="98"/>
                  </a:lnTo>
                  <a:lnTo>
                    <a:pt x="15" y="94"/>
                  </a:lnTo>
                  <a:lnTo>
                    <a:pt x="19" y="82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94" y="86"/>
                  </a:lnTo>
                  <a:lnTo>
                    <a:pt x="98" y="94"/>
                  </a:lnTo>
                  <a:lnTo>
                    <a:pt x="102" y="98"/>
                  </a:lnTo>
                  <a:lnTo>
                    <a:pt x="106" y="102"/>
                  </a:lnTo>
                  <a:lnTo>
                    <a:pt x="113" y="102"/>
                  </a:lnTo>
                  <a:lnTo>
                    <a:pt x="113" y="106"/>
                  </a:lnTo>
                  <a:lnTo>
                    <a:pt x="70" y="106"/>
                  </a:lnTo>
                  <a:lnTo>
                    <a:pt x="70" y="102"/>
                  </a:lnTo>
                  <a:lnTo>
                    <a:pt x="74" y="102"/>
                  </a:lnTo>
                  <a:lnTo>
                    <a:pt x="78" y="102"/>
                  </a:lnTo>
                  <a:lnTo>
                    <a:pt x="82" y="98"/>
                  </a:lnTo>
                  <a:lnTo>
                    <a:pt x="82" y="94"/>
                  </a:lnTo>
                  <a:lnTo>
                    <a:pt x="82" y="90"/>
                  </a:lnTo>
                  <a:lnTo>
                    <a:pt x="78" y="82"/>
                  </a:lnTo>
                  <a:lnTo>
                    <a:pt x="74" y="70"/>
                  </a:lnTo>
                  <a:close/>
                  <a:moveTo>
                    <a:pt x="70" y="66"/>
                  </a:moveTo>
                  <a:lnTo>
                    <a:pt x="51" y="23"/>
                  </a:lnTo>
                  <a:lnTo>
                    <a:pt x="35" y="66"/>
                  </a:lnTo>
                  <a:lnTo>
                    <a:pt x="70" y="6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79" name="Freeform 55"/>
            <p:cNvSpPr>
              <a:spLocks/>
            </p:cNvSpPr>
            <p:nvPr/>
          </p:nvSpPr>
          <p:spPr bwMode="auto">
            <a:xfrm>
              <a:off x="2702" y="2143"/>
              <a:ext cx="79" cy="71"/>
            </a:xfrm>
            <a:custGeom>
              <a:avLst/>
              <a:gdLst>
                <a:gd name="T0" fmla="*/ 67 w 79"/>
                <a:gd name="T1" fmla="*/ 0 h 71"/>
                <a:gd name="T2" fmla="*/ 67 w 79"/>
                <a:gd name="T3" fmla="*/ 43 h 71"/>
                <a:gd name="T4" fmla="*/ 67 w 79"/>
                <a:gd name="T5" fmla="*/ 51 h 71"/>
                <a:gd name="T6" fmla="*/ 67 w 79"/>
                <a:gd name="T7" fmla="*/ 59 h 71"/>
                <a:gd name="T8" fmla="*/ 67 w 79"/>
                <a:gd name="T9" fmla="*/ 59 h 71"/>
                <a:gd name="T10" fmla="*/ 71 w 79"/>
                <a:gd name="T11" fmla="*/ 63 h 71"/>
                <a:gd name="T12" fmla="*/ 71 w 79"/>
                <a:gd name="T13" fmla="*/ 63 h 71"/>
                <a:gd name="T14" fmla="*/ 71 w 79"/>
                <a:gd name="T15" fmla="*/ 63 h 71"/>
                <a:gd name="T16" fmla="*/ 75 w 79"/>
                <a:gd name="T17" fmla="*/ 63 h 71"/>
                <a:gd name="T18" fmla="*/ 75 w 79"/>
                <a:gd name="T19" fmla="*/ 63 h 71"/>
                <a:gd name="T20" fmla="*/ 79 w 79"/>
                <a:gd name="T21" fmla="*/ 63 h 71"/>
                <a:gd name="T22" fmla="*/ 59 w 79"/>
                <a:gd name="T23" fmla="*/ 71 h 71"/>
                <a:gd name="T24" fmla="*/ 55 w 79"/>
                <a:gd name="T25" fmla="*/ 71 h 71"/>
                <a:gd name="T26" fmla="*/ 55 w 79"/>
                <a:gd name="T27" fmla="*/ 55 h 71"/>
                <a:gd name="T28" fmla="*/ 48 w 79"/>
                <a:gd name="T29" fmla="*/ 63 h 71"/>
                <a:gd name="T30" fmla="*/ 40 w 79"/>
                <a:gd name="T31" fmla="*/ 67 h 71"/>
                <a:gd name="T32" fmla="*/ 36 w 79"/>
                <a:gd name="T33" fmla="*/ 71 h 71"/>
                <a:gd name="T34" fmla="*/ 32 w 79"/>
                <a:gd name="T35" fmla="*/ 71 h 71"/>
                <a:gd name="T36" fmla="*/ 24 w 79"/>
                <a:gd name="T37" fmla="*/ 71 h 71"/>
                <a:gd name="T38" fmla="*/ 20 w 79"/>
                <a:gd name="T39" fmla="*/ 67 h 71"/>
                <a:gd name="T40" fmla="*/ 16 w 79"/>
                <a:gd name="T41" fmla="*/ 63 h 71"/>
                <a:gd name="T42" fmla="*/ 12 w 79"/>
                <a:gd name="T43" fmla="*/ 59 h 71"/>
                <a:gd name="T44" fmla="*/ 12 w 79"/>
                <a:gd name="T45" fmla="*/ 51 h 71"/>
                <a:gd name="T46" fmla="*/ 12 w 79"/>
                <a:gd name="T47" fmla="*/ 43 h 71"/>
                <a:gd name="T48" fmla="*/ 12 w 79"/>
                <a:gd name="T49" fmla="*/ 12 h 71"/>
                <a:gd name="T50" fmla="*/ 12 w 79"/>
                <a:gd name="T51" fmla="*/ 8 h 71"/>
                <a:gd name="T52" fmla="*/ 12 w 79"/>
                <a:gd name="T53" fmla="*/ 4 h 71"/>
                <a:gd name="T54" fmla="*/ 8 w 79"/>
                <a:gd name="T55" fmla="*/ 4 h 71"/>
                <a:gd name="T56" fmla="*/ 8 w 79"/>
                <a:gd name="T57" fmla="*/ 0 h 71"/>
                <a:gd name="T58" fmla="*/ 4 w 79"/>
                <a:gd name="T59" fmla="*/ 0 h 71"/>
                <a:gd name="T60" fmla="*/ 0 w 79"/>
                <a:gd name="T61" fmla="*/ 0 h 71"/>
                <a:gd name="T62" fmla="*/ 0 w 79"/>
                <a:gd name="T63" fmla="*/ 0 h 71"/>
                <a:gd name="T64" fmla="*/ 24 w 79"/>
                <a:gd name="T65" fmla="*/ 0 h 71"/>
                <a:gd name="T66" fmla="*/ 24 w 79"/>
                <a:gd name="T67" fmla="*/ 47 h 71"/>
                <a:gd name="T68" fmla="*/ 28 w 79"/>
                <a:gd name="T69" fmla="*/ 55 h 71"/>
                <a:gd name="T70" fmla="*/ 28 w 79"/>
                <a:gd name="T71" fmla="*/ 59 h 71"/>
                <a:gd name="T72" fmla="*/ 32 w 79"/>
                <a:gd name="T73" fmla="*/ 59 h 71"/>
                <a:gd name="T74" fmla="*/ 36 w 79"/>
                <a:gd name="T75" fmla="*/ 63 h 71"/>
                <a:gd name="T76" fmla="*/ 40 w 79"/>
                <a:gd name="T77" fmla="*/ 59 h 71"/>
                <a:gd name="T78" fmla="*/ 44 w 79"/>
                <a:gd name="T79" fmla="*/ 59 h 71"/>
                <a:gd name="T80" fmla="*/ 48 w 79"/>
                <a:gd name="T81" fmla="*/ 55 h 71"/>
                <a:gd name="T82" fmla="*/ 55 w 79"/>
                <a:gd name="T83" fmla="*/ 51 h 71"/>
                <a:gd name="T84" fmla="*/ 55 w 79"/>
                <a:gd name="T85" fmla="*/ 12 h 71"/>
                <a:gd name="T86" fmla="*/ 55 w 79"/>
                <a:gd name="T87" fmla="*/ 8 h 71"/>
                <a:gd name="T88" fmla="*/ 51 w 79"/>
                <a:gd name="T89" fmla="*/ 4 h 71"/>
                <a:gd name="T90" fmla="*/ 51 w 79"/>
                <a:gd name="T91" fmla="*/ 0 h 71"/>
                <a:gd name="T92" fmla="*/ 44 w 79"/>
                <a:gd name="T93" fmla="*/ 0 h 71"/>
                <a:gd name="T94" fmla="*/ 44 w 79"/>
                <a:gd name="T95" fmla="*/ 0 h 71"/>
                <a:gd name="T96" fmla="*/ 67 w 79"/>
                <a:gd name="T97" fmla="*/ 0 h 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9"/>
                <a:gd name="T148" fmla="*/ 0 h 71"/>
                <a:gd name="T149" fmla="*/ 79 w 79"/>
                <a:gd name="T150" fmla="*/ 71 h 7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9" h="71">
                  <a:moveTo>
                    <a:pt x="67" y="0"/>
                  </a:moveTo>
                  <a:lnTo>
                    <a:pt x="67" y="43"/>
                  </a:lnTo>
                  <a:lnTo>
                    <a:pt x="67" y="51"/>
                  </a:lnTo>
                  <a:lnTo>
                    <a:pt x="67" y="59"/>
                  </a:lnTo>
                  <a:lnTo>
                    <a:pt x="71" y="63"/>
                  </a:lnTo>
                  <a:lnTo>
                    <a:pt x="75" y="63"/>
                  </a:lnTo>
                  <a:lnTo>
                    <a:pt x="79" y="63"/>
                  </a:lnTo>
                  <a:lnTo>
                    <a:pt x="59" y="71"/>
                  </a:lnTo>
                  <a:lnTo>
                    <a:pt x="55" y="71"/>
                  </a:lnTo>
                  <a:lnTo>
                    <a:pt x="55" y="55"/>
                  </a:lnTo>
                  <a:lnTo>
                    <a:pt x="48" y="63"/>
                  </a:lnTo>
                  <a:lnTo>
                    <a:pt x="40" y="67"/>
                  </a:lnTo>
                  <a:lnTo>
                    <a:pt x="36" y="71"/>
                  </a:lnTo>
                  <a:lnTo>
                    <a:pt x="32" y="71"/>
                  </a:lnTo>
                  <a:lnTo>
                    <a:pt x="24" y="71"/>
                  </a:lnTo>
                  <a:lnTo>
                    <a:pt x="20" y="67"/>
                  </a:lnTo>
                  <a:lnTo>
                    <a:pt x="16" y="63"/>
                  </a:lnTo>
                  <a:lnTo>
                    <a:pt x="12" y="59"/>
                  </a:lnTo>
                  <a:lnTo>
                    <a:pt x="12" y="51"/>
                  </a:lnTo>
                  <a:lnTo>
                    <a:pt x="12" y="43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4" y="47"/>
                  </a:lnTo>
                  <a:lnTo>
                    <a:pt x="28" y="55"/>
                  </a:lnTo>
                  <a:lnTo>
                    <a:pt x="28" y="59"/>
                  </a:lnTo>
                  <a:lnTo>
                    <a:pt x="32" y="59"/>
                  </a:lnTo>
                  <a:lnTo>
                    <a:pt x="36" y="63"/>
                  </a:lnTo>
                  <a:lnTo>
                    <a:pt x="40" y="59"/>
                  </a:lnTo>
                  <a:lnTo>
                    <a:pt x="44" y="59"/>
                  </a:lnTo>
                  <a:lnTo>
                    <a:pt x="48" y="55"/>
                  </a:lnTo>
                  <a:lnTo>
                    <a:pt x="55" y="51"/>
                  </a:lnTo>
                  <a:lnTo>
                    <a:pt x="55" y="12"/>
                  </a:lnTo>
                  <a:lnTo>
                    <a:pt x="55" y="8"/>
                  </a:lnTo>
                  <a:lnTo>
                    <a:pt x="51" y="4"/>
                  </a:lnTo>
                  <a:lnTo>
                    <a:pt x="51" y="0"/>
                  </a:lnTo>
                  <a:lnTo>
                    <a:pt x="44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80" name="Freeform 56"/>
            <p:cNvSpPr>
              <a:spLocks/>
            </p:cNvSpPr>
            <p:nvPr/>
          </p:nvSpPr>
          <p:spPr bwMode="auto">
            <a:xfrm>
              <a:off x="2781" y="2143"/>
              <a:ext cx="78" cy="71"/>
            </a:xfrm>
            <a:custGeom>
              <a:avLst/>
              <a:gdLst>
                <a:gd name="T0" fmla="*/ 0 w 78"/>
                <a:gd name="T1" fmla="*/ 0 h 71"/>
                <a:gd name="T2" fmla="*/ 31 w 78"/>
                <a:gd name="T3" fmla="*/ 0 h 71"/>
                <a:gd name="T4" fmla="*/ 31 w 78"/>
                <a:gd name="T5" fmla="*/ 0 h 71"/>
                <a:gd name="T6" fmla="*/ 27 w 78"/>
                <a:gd name="T7" fmla="*/ 0 h 71"/>
                <a:gd name="T8" fmla="*/ 27 w 78"/>
                <a:gd name="T9" fmla="*/ 0 h 71"/>
                <a:gd name="T10" fmla="*/ 27 w 78"/>
                <a:gd name="T11" fmla="*/ 4 h 71"/>
                <a:gd name="T12" fmla="*/ 27 w 78"/>
                <a:gd name="T13" fmla="*/ 4 h 71"/>
                <a:gd name="T14" fmla="*/ 27 w 78"/>
                <a:gd name="T15" fmla="*/ 8 h 71"/>
                <a:gd name="T16" fmla="*/ 31 w 78"/>
                <a:gd name="T17" fmla="*/ 12 h 71"/>
                <a:gd name="T18" fmla="*/ 31 w 78"/>
                <a:gd name="T19" fmla="*/ 12 h 71"/>
                <a:gd name="T20" fmla="*/ 35 w 78"/>
                <a:gd name="T21" fmla="*/ 16 h 71"/>
                <a:gd name="T22" fmla="*/ 39 w 78"/>
                <a:gd name="T23" fmla="*/ 24 h 71"/>
                <a:gd name="T24" fmla="*/ 47 w 78"/>
                <a:gd name="T25" fmla="*/ 16 h 71"/>
                <a:gd name="T26" fmla="*/ 51 w 78"/>
                <a:gd name="T27" fmla="*/ 12 h 71"/>
                <a:gd name="T28" fmla="*/ 51 w 78"/>
                <a:gd name="T29" fmla="*/ 8 h 71"/>
                <a:gd name="T30" fmla="*/ 51 w 78"/>
                <a:gd name="T31" fmla="*/ 4 h 71"/>
                <a:gd name="T32" fmla="*/ 51 w 78"/>
                <a:gd name="T33" fmla="*/ 4 h 71"/>
                <a:gd name="T34" fmla="*/ 51 w 78"/>
                <a:gd name="T35" fmla="*/ 0 h 71"/>
                <a:gd name="T36" fmla="*/ 47 w 78"/>
                <a:gd name="T37" fmla="*/ 0 h 71"/>
                <a:gd name="T38" fmla="*/ 47 w 78"/>
                <a:gd name="T39" fmla="*/ 0 h 71"/>
                <a:gd name="T40" fmla="*/ 71 w 78"/>
                <a:gd name="T41" fmla="*/ 0 h 71"/>
                <a:gd name="T42" fmla="*/ 71 w 78"/>
                <a:gd name="T43" fmla="*/ 0 h 71"/>
                <a:gd name="T44" fmla="*/ 67 w 78"/>
                <a:gd name="T45" fmla="*/ 0 h 71"/>
                <a:gd name="T46" fmla="*/ 67 w 78"/>
                <a:gd name="T47" fmla="*/ 4 h 71"/>
                <a:gd name="T48" fmla="*/ 59 w 78"/>
                <a:gd name="T49" fmla="*/ 8 h 71"/>
                <a:gd name="T50" fmla="*/ 55 w 78"/>
                <a:gd name="T51" fmla="*/ 16 h 71"/>
                <a:gd name="T52" fmla="*/ 43 w 78"/>
                <a:gd name="T53" fmla="*/ 27 h 71"/>
                <a:gd name="T54" fmla="*/ 59 w 78"/>
                <a:gd name="T55" fmla="*/ 51 h 71"/>
                <a:gd name="T56" fmla="*/ 67 w 78"/>
                <a:gd name="T57" fmla="*/ 59 h 71"/>
                <a:gd name="T58" fmla="*/ 71 w 78"/>
                <a:gd name="T59" fmla="*/ 63 h 71"/>
                <a:gd name="T60" fmla="*/ 74 w 78"/>
                <a:gd name="T61" fmla="*/ 67 h 71"/>
                <a:gd name="T62" fmla="*/ 78 w 78"/>
                <a:gd name="T63" fmla="*/ 67 h 71"/>
                <a:gd name="T64" fmla="*/ 78 w 78"/>
                <a:gd name="T65" fmla="*/ 71 h 71"/>
                <a:gd name="T66" fmla="*/ 43 w 78"/>
                <a:gd name="T67" fmla="*/ 71 h 71"/>
                <a:gd name="T68" fmla="*/ 43 w 78"/>
                <a:gd name="T69" fmla="*/ 67 h 71"/>
                <a:gd name="T70" fmla="*/ 47 w 78"/>
                <a:gd name="T71" fmla="*/ 67 h 71"/>
                <a:gd name="T72" fmla="*/ 47 w 78"/>
                <a:gd name="T73" fmla="*/ 63 h 71"/>
                <a:gd name="T74" fmla="*/ 51 w 78"/>
                <a:gd name="T75" fmla="*/ 63 h 71"/>
                <a:gd name="T76" fmla="*/ 51 w 78"/>
                <a:gd name="T77" fmla="*/ 63 h 71"/>
                <a:gd name="T78" fmla="*/ 51 w 78"/>
                <a:gd name="T79" fmla="*/ 59 h 71"/>
                <a:gd name="T80" fmla="*/ 47 w 78"/>
                <a:gd name="T81" fmla="*/ 55 h 71"/>
                <a:gd name="T82" fmla="*/ 35 w 78"/>
                <a:gd name="T83" fmla="*/ 39 h 71"/>
                <a:gd name="T84" fmla="*/ 23 w 78"/>
                <a:gd name="T85" fmla="*/ 55 h 71"/>
                <a:gd name="T86" fmla="*/ 20 w 78"/>
                <a:gd name="T87" fmla="*/ 59 h 71"/>
                <a:gd name="T88" fmla="*/ 20 w 78"/>
                <a:gd name="T89" fmla="*/ 63 h 71"/>
                <a:gd name="T90" fmla="*/ 20 w 78"/>
                <a:gd name="T91" fmla="*/ 63 h 71"/>
                <a:gd name="T92" fmla="*/ 20 w 78"/>
                <a:gd name="T93" fmla="*/ 63 h 71"/>
                <a:gd name="T94" fmla="*/ 23 w 78"/>
                <a:gd name="T95" fmla="*/ 67 h 71"/>
                <a:gd name="T96" fmla="*/ 27 w 78"/>
                <a:gd name="T97" fmla="*/ 67 h 71"/>
                <a:gd name="T98" fmla="*/ 27 w 78"/>
                <a:gd name="T99" fmla="*/ 71 h 71"/>
                <a:gd name="T100" fmla="*/ 4 w 78"/>
                <a:gd name="T101" fmla="*/ 71 h 71"/>
                <a:gd name="T102" fmla="*/ 4 w 78"/>
                <a:gd name="T103" fmla="*/ 67 h 71"/>
                <a:gd name="T104" fmla="*/ 4 w 78"/>
                <a:gd name="T105" fmla="*/ 67 h 71"/>
                <a:gd name="T106" fmla="*/ 8 w 78"/>
                <a:gd name="T107" fmla="*/ 63 h 71"/>
                <a:gd name="T108" fmla="*/ 12 w 78"/>
                <a:gd name="T109" fmla="*/ 59 h 71"/>
                <a:gd name="T110" fmla="*/ 16 w 78"/>
                <a:gd name="T111" fmla="*/ 51 h 71"/>
                <a:gd name="T112" fmla="*/ 31 w 78"/>
                <a:gd name="T113" fmla="*/ 35 h 71"/>
                <a:gd name="T114" fmla="*/ 16 w 78"/>
                <a:gd name="T115" fmla="*/ 12 h 71"/>
                <a:gd name="T116" fmla="*/ 12 w 78"/>
                <a:gd name="T117" fmla="*/ 8 h 71"/>
                <a:gd name="T118" fmla="*/ 8 w 78"/>
                <a:gd name="T119" fmla="*/ 4 h 71"/>
                <a:gd name="T120" fmla="*/ 4 w 78"/>
                <a:gd name="T121" fmla="*/ 0 h 71"/>
                <a:gd name="T122" fmla="*/ 0 w 78"/>
                <a:gd name="T123" fmla="*/ 0 h 71"/>
                <a:gd name="T124" fmla="*/ 0 w 78"/>
                <a:gd name="T125" fmla="*/ 0 h 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"/>
                <a:gd name="T190" fmla="*/ 0 h 71"/>
                <a:gd name="T191" fmla="*/ 78 w 78"/>
                <a:gd name="T192" fmla="*/ 71 h 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" h="71">
                  <a:moveTo>
                    <a:pt x="0" y="0"/>
                  </a:moveTo>
                  <a:lnTo>
                    <a:pt x="31" y="0"/>
                  </a:lnTo>
                  <a:lnTo>
                    <a:pt x="27" y="0"/>
                  </a:lnTo>
                  <a:lnTo>
                    <a:pt x="27" y="4"/>
                  </a:lnTo>
                  <a:lnTo>
                    <a:pt x="27" y="8"/>
                  </a:lnTo>
                  <a:lnTo>
                    <a:pt x="31" y="12"/>
                  </a:lnTo>
                  <a:lnTo>
                    <a:pt x="35" y="16"/>
                  </a:lnTo>
                  <a:lnTo>
                    <a:pt x="39" y="24"/>
                  </a:lnTo>
                  <a:lnTo>
                    <a:pt x="47" y="16"/>
                  </a:lnTo>
                  <a:lnTo>
                    <a:pt x="51" y="12"/>
                  </a:lnTo>
                  <a:lnTo>
                    <a:pt x="51" y="8"/>
                  </a:lnTo>
                  <a:lnTo>
                    <a:pt x="51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71" y="0"/>
                  </a:lnTo>
                  <a:lnTo>
                    <a:pt x="67" y="0"/>
                  </a:lnTo>
                  <a:lnTo>
                    <a:pt x="67" y="4"/>
                  </a:lnTo>
                  <a:lnTo>
                    <a:pt x="59" y="8"/>
                  </a:lnTo>
                  <a:lnTo>
                    <a:pt x="55" y="16"/>
                  </a:lnTo>
                  <a:lnTo>
                    <a:pt x="43" y="27"/>
                  </a:lnTo>
                  <a:lnTo>
                    <a:pt x="59" y="51"/>
                  </a:lnTo>
                  <a:lnTo>
                    <a:pt x="67" y="59"/>
                  </a:lnTo>
                  <a:lnTo>
                    <a:pt x="71" y="63"/>
                  </a:lnTo>
                  <a:lnTo>
                    <a:pt x="74" y="67"/>
                  </a:lnTo>
                  <a:lnTo>
                    <a:pt x="78" y="67"/>
                  </a:lnTo>
                  <a:lnTo>
                    <a:pt x="78" y="71"/>
                  </a:lnTo>
                  <a:lnTo>
                    <a:pt x="43" y="71"/>
                  </a:lnTo>
                  <a:lnTo>
                    <a:pt x="43" y="67"/>
                  </a:lnTo>
                  <a:lnTo>
                    <a:pt x="47" y="67"/>
                  </a:lnTo>
                  <a:lnTo>
                    <a:pt x="47" y="63"/>
                  </a:lnTo>
                  <a:lnTo>
                    <a:pt x="51" y="63"/>
                  </a:lnTo>
                  <a:lnTo>
                    <a:pt x="51" y="59"/>
                  </a:lnTo>
                  <a:lnTo>
                    <a:pt x="47" y="55"/>
                  </a:lnTo>
                  <a:lnTo>
                    <a:pt x="35" y="39"/>
                  </a:lnTo>
                  <a:lnTo>
                    <a:pt x="23" y="55"/>
                  </a:lnTo>
                  <a:lnTo>
                    <a:pt x="20" y="59"/>
                  </a:lnTo>
                  <a:lnTo>
                    <a:pt x="20" y="63"/>
                  </a:lnTo>
                  <a:lnTo>
                    <a:pt x="23" y="67"/>
                  </a:lnTo>
                  <a:lnTo>
                    <a:pt x="27" y="67"/>
                  </a:lnTo>
                  <a:lnTo>
                    <a:pt x="27" y="71"/>
                  </a:lnTo>
                  <a:lnTo>
                    <a:pt x="4" y="71"/>
                  </a:lnTo>
                  <a:lnTo>
                    <a:pt x="4" y="67"/>
                  </a:lnTo>
                  <a:lnTo>
                    <a:pt x="8" y="63"/>
                  </a:lnTo>
                  <a:lnTo>
                    <a:pt x="12" y="59"/>
                  </a:lnTo>
                  <a:lnTo>
                    <a:pt x="16" y="51"/>
                  </a:lnTo>
                  <a:lnTo>
                    <a:pt x="31" y="35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81" name="Freeform 57"/>
            <p:cNvSpPr>
              <a:spLocks/>
            </p:cNvSpPr>
            <p:nvPr/>
          </p:nvSpPr>
          <p:spPr bwMode="auto">
            <a:xfrm>
              <a:off x="2922" y="2108"/>
              <a:ext cx="114" cy="106"/>
            </a:xfrm>
            <a:custGeom>
              <a:avLst/>
              <a:gdLst>
                <a:gd name="T0" fmla="*/ 0 w 114"/>
                <a:gd name="T1" fmla="*/ 0 h 106"/>
                <a:gd name="T2" fmla="*/ 28 w 114"/>
                <a:gd name="T3" fmla="*/ 0 h 106"/>
                <a:gd name="T4" fmla="*/ 90 w 114"/>
                <a:gd name="T5" fmla="*/ 78 h 106"/>
                <a:gd name="T6" fmla="*/ 90 w 114"/>
                <a:gd name="T7" fmla="*/ 19 h 106"/>
                <a:gd name="T8" fmla="*/ 90 w 114"/>
                <a:gd name="T9" fmla="*/ 8 h 106"/>
                <a:gd name="T10" fmla="*/ 90 w 114"/>
                <a:gd name="T11" fmla="*/ 4 h 106"/>
                <a:gd name="T12" fmla="*/ 86 w 114"/>
                <a:gd name="T13" fmla="*/ 4 h 106"/>
                <a:gd name="T14" fmla="*/ 79 w 114"/>
                <a:gd name="T15" fmla="*/ 0 h 106"/>
                <a:gd name="T16" fmla="*/ 75 w 114"/>
                <a:gd name="T17" fmla="*/ 0 h 106"/>
                <a:gd name="T18" fmla="*/ 75 w 114"/>
                <a:gd name="T19" fmla="*/ 0 h 106"/>
                <a:gd name="T20" fmla="*/ 114 w 114"/>
                <a:gd name="T21" fmla="*/ 0 h 106"/>
                <a:gd name="T22" fmla="*/ 114 w 114"/>
                <a:gd name="T23" fmla="*/ 0 h 106"/>
                <a:gd name="T24" fmla="*/ 110 w 114"/>
                <a:gd name="T25" fmla="*/ 0 h 106"/>
                <a:gd name="T26" fmla="*/ 102 w 114"/>
                <a:gd name="T27" fmla="*/ 4 h 106"/>
                <a:gd name="T28" fmla="*/ 98 w 114"/>
                <a:gd name="T29" fmla="*/ 8 h 106"/>
                <a:gd name="T30" fmla="*/ 98 w 114"/>
                <a:gd name="T31" fmla="*/ 11 h 106"/>
                <a:gd name="T32" fmla="*/ 98 w 114"/>
                <a:gd name="T33" fmla="*/ 19 h 106"/>
                <a:gd name="T34" fmla="*/ 98 w 114"/>
                <a:gd name="T35" fmla="*/ 106 h 106"/>
                <a:gd name="T36" fmla="*/ 94 w 114"/>
                <a:gd name="T37" fmla="*/ 106 h 106"/>
                <a:gd name="T38" fmla="*/ 28 w 114"/>
                <a:gd name="T39" fmla="*/ 23 h 106"/>
                <a:gd name="T40" fmla="*/ 28 w 114"/>
                <a:gd name="T41" fmla="*/ 86 h 106"/>
                <a:gd name="T42" fmla="*/ 28 w 114"/>
                <a:gd name="T43" fmla="*/ 94 h 106"/>
                <a:gd name="T44" fmla="*/ 28 w 114"/>
                <a:gd name="T45" fmla="*/ 98 h 106"/>
                <a:gd name="T46" fmla="*/ 31 w 114"/>
                <a:gd name="T47" fmla="*/ 102 h 106"/>
                <a:gd name="T48" fmla="*/ 35 w 114"/>
                <a:gd name="T49" fmla="*/ 102 h 106"/>
                <a:gd name="T50" fmla="*/ 39 w 114"/>
                <a:gd name="T51" fmla="*/ 102 h 106"/>
                <a:gd name="T52" fmla="*/ 39 w 114"/>
                <a:gd name="T53" fmla="*/ 106 h 106"/>
                <a:gd name="T54" fmla="*/ 4 w 114"/>
                <a:gd name="T55" fmla="*/ 106 h 106"/>
                <a:gd name="T56" fmla="*/ 4 w 114"/>
                <a:gd name="T57" fmla="*/ 102 h 106"/>
                <a:gd name="T58" fmla="*/ 8 w 114"/>
                <a:gd name="T59" fmla="*/ 102 h 106"/>
                <a:gd name="T60" fmla="*/ 12 w 114"/>
                <a:gd name="T61" fmla="*/ 102 h 106"/>
                <a:gd name="T62" fmla="*/ 16 w 114"/>
                <a:gd name="T63" fmla="*/ 98 h 106"/>
                <a:gd name="T64" fmla="*/ 20 w 114"/>
                <a:gd name="T65" fmla="*/ 94 h 106"/>
                <a:gd name="T66" fmla="*/ 20 w 114"/>
                <a:gd name="T67" fmla="*/ 86 h 106"/>
                <a:gd name="T68" fmla="*/ 20 w 114"/>
                <a:gd name="T69" fmla="*/ 15 h 106"/>
                <a:gd name="T70" fmla="*/ 16 w 114"/>
                <a:gd name="T71" fmla="*/ 11 h 106"/>
                <a:gd name="T72" fmla="*/ 12 w 114"/>
                <a:gd name="T73" fmla="*/ 8 h 106"/>
                <a:gd name="T74" fmla="*/ 8 w 114"/>
                <a:gd name="T75" fmla="*/ 4 h 106"/>
                <a:gd name="T76" fmla="*/ 4 w 114"/>
                <a:gd name="T77" fmla="*/ 4 h 106"/>
                <a:gd name="T78" fmla="*/ 4 w 114"/>
                <a:gd name="T79" fmla="*/ 4 h 106"/>
                <a:gd name="T80" fmla="*/ 0 w 114"/>
                <a:gd name="T81" fmla="*/ 4 h 106"/>
                <a:gd name="T82" fmla="*/ 0 w 114"/>
                <a:gd name="T83" fmla="*/ 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4"/>
                <a:gd name="T127" fmla="*/ 0 h 106"/>
                <a:gd name="T128" fmla="*/ 114 w 114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4" h="106">
                  <a:moveTo>
                    <a:pt x="0" y="0"/>
                  </a:moveTo>
                  <a:lnTo>
                    <a:pt x="28" y="0"/>
                  </a:lnTo>
                  <a:lnTo>
                    <a:pt x="90" y="78"/>
                  </a:lnTo>
                  <a:lnTo>
                    <a:pt x="90" y="19"/>
                  </a:lnTo>
                  <a:lnTo>
                    <a:pt x="90" y="8"/>
                  </a:lnTo>
                  <a:lnTo>
                    <a:pt x="90" y="4"/>
                  </a:lnTo>
                  <a:lnTo>
                    <a:pt x="86" y="4"/>
                  </a:lnTo>
                  <a:lnTo>
                    <a:pt x="79" y="0"/>
                  </a:lnTo>
                  <a:lnTo>
                    <a:pt x="75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2" y="4"/>
                  </a:lnTo>
                  <a:lnTo>
                    <a:pt x="98" y="8"/>
                  </a:lnTo>
                  <a:lnTo>
                    <a:pt x="98" y="11"/>
                  </a:lnTo>
                  <a:lnTo>
                    <a:pt x="98" y="19"/>
                  </a:lnTo>
                  <a:lnTo>
                    <a:pt x="98" y="106"/>
                  </a:lnTo>
                  <a:lnTo>
                    <a:pt x="94" y="106"/>
                  </a:lnTo>
                  <a:lnTo>
                    <a:pt x="28" y="23"/>
                  </a:lnTo>
                  <a:lnTo>
                    <a:pt x="28" y="86"/>
                  </a:lnTo>
                  <a:lnTo>
                    <a:pt x="28" y="94"/>
                  </a:lnTo>
                  <a:lnTo>
                    <a:pt x="28" y="98"/>
                  </a:lnTo>
                  <a:lnTo>
                    <a:pt x="31" y="102"/>
                  </a:lnTo>
                  <a:lnTo>
                    <a:pt x="35" y="102"/>
                  </a:lnTo>
                  <a:lnTo>
                    <a:pt x="39" y="102"/>
                  </a:lnTo>
                  <a:lnTo>
                    <a:pt x="39" y="106"/>
                  </a:lnTo>
                  <a:lnTo>
                    <a:pt x="4" y="106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2" y="102"/>
                  </a:lnTo>
                  <a:lnTo>
                    <a:pt x="16" y="98"/>
                  </a:lnTo>
                  <a:lnTo>
                    <a:pt x="20" y="94"/>
                  </a:lnTo>
                  <a:lnTo>
                    <a:pt x="20" y="86"/>
                  </a:lnTo>
                  <a:lnTo>
                    <a:pt x="20" y="15"/>
                  </a:lnTo>
                  <a:lnTo>
                    <a:pt x="16" y="11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82" name="Freeform 58"/>
            <p:cNvSpPr>
              <a:spLocks noEditPoints="1"/>
            </p:cNvSpPr>
            <p:nvPr/>
          </p:nvSpPr>
          <p:spPr bwMode="auto">
            <a:xfrm>
              <a:off x="3036" y="2108"/>
              <a:ext cx="82" cy="106"/>
            </a:xfrm>
            <a:custGeom>
              <a:avLst/>
              <a:gdLst>
                <a:gd name="T0" fmla="*/ 31 w 82"/>
                <a:gd name="T1" fmla="*/ 55 h 106"/>
                <a:gd name="T2" fmla="*/ 31 w 82"/>
                <a:gd name="T3" fmla="*/ 86 h 106"/>
                <a:gd name="T4" fmla="*/ 31 w 82"/>
                <a:gd name="T5" fmla="*/ 94 h 106"/>
                <a:gd name="T6" fmla="*/ 31 w 82"/>
                <a:gd name="T7" fmla="*/ 98 h 106"/>
                <a:gd name="T8" fmla="*/ 35 w 82"/>
                <a:gd name="T9" fmla="*/ 102 h 106"/>
                <a:gd name="T10" fmla="*/ 43 w 82"/>
                <a:gd name="T11" fmla="*/ 102 h 106"/>
                <a:gd name="T12" fmla="*/ 47 w 82"/>
                <a:gd name="T13" fmla="*/ 102 h 106"/>
                <a:gd name="T14" fmla="*/ 47 w 82"/>
                <a:gd name="T15" fmla="*/ 106 h 106"/>
                <a:gd name="T16" fmla="*/ 0 w 82"/>
                <a:gd name="T17" fmla="*/ 106 h 106"/>
                <a:gd name="T18" fmla="*/ 0 w 82"/>
                <a:gd name="T19" fmla="*/ 102 h 106"/>
                <a:gd name="T20" fmla="*/ 4 w 82"/>
                <a:gd name="T21" fmla="*/ 102 h 106"/>
                <a:gd name="T22" fmla="*/ 12 w 82"/>
                <a:gd name="T23" fmla="*/ 102 h 106"/>
                <a:gd name="T24" fmla="*/ 16 w 82"/>
                <a:gd name="T25" fmla="*/ 98 h 106"/>
                <a:gd name="T26" fmla="*/ 16 w 82"/>
                <a:gd name="T27" fmla="*/ 94 h 106"/>
                <a:gd name="T28" fmla="*/ 16 w 82"/>
                <a:gd name="T29" fmla="*/ 86 h 106"/>
                <a:gd name="T30" fmla="*/ 16 w 82"/>
                <a:gd name="T31" fmla="*/ 19 h 106"/>
                <a:gd name="T32" fmla="*/ 16 w 82"/>
                <a:gd name="T33" fmla="*/ 8 h 106"/>
                <a:gd name="T34" fmla="*/ 16 w 82"/>
                <a:gd name="T35" fmla="*/ 4 h 106"/>
                <a:gd name="T36" fmla="*/ 12 w 82"/>
                <a:gd name="T37" fmla="*/ 4 h 106"/>
                <a:gd name="T38" fmla="*/ 4 w 82"/>
                <a:gd name="T39" fmla="*/ 0 h 106"/>
                <a:gd name="T40" fmla="*/ 0 w 82"/>
                <a:gd name="T41" fmla="*/ 0 h 106"/>
                <a:gd name="T42" fmla="*/ 0 w 82"/>
                <a:gd name="T43" fmla="*/ 0 h 106"/>
                <a:gd name="T44" fmla="*/ 39 w 82"/>
                <a:gd name="T45" fmla="*/ 0 h 106"/>
                <a:gd name="T46" fmla="*/ 51 w 82"/>
                <a:gd name="T47" fmla="*/ 0 h 106"/>
                <a:gd name="T48" fmla="*/ 63 w 82"/>
                <a:gd name="T49" fmla="*/ 4 h 106"/>
                <a:gd name="T50" fmla="*/ 70 w 82"/>
                <a:gd name="T51" fmla="*/ 8 h 106"/>
                <a:gd name="T52" fmla="*/ 74 w 82"/>
                <a:gd name="T53" fmla="*/ 11 h 106"/>
                <a:gd name="T54" fmla="*/ 82 w 82"/>
                <a:gd name="T55" fmla="*/ 19 h 106"/>
                <a:gd name="T56" fmla="*/ 82 w 82"/>
                <a:gd name="T57" fmla="*/ 27 h 106"/>
                <a:gd name="T58" fmla="*/ 78 w 82"/>
                <a:gd name="T59" fmla="*/ 39 h 106"/>
                <a:gd name="T60" fmla="*/ 74 w 82"/>
                <a:gd name="T61" fmla="*/ 51 h 106"/>
                <a:gd name="T62" fmla="*/ 63 w 82"/>
                <a:gd name="T63" fmla="*/ 55 h 106"/>
                <a:gd name="T64" fmla="*/ 47 w 82"/>
                <a:gd name="T65" fmla="*/ 59 h 106"/>
                <a:gd name="T66" fmla="*/ 43 w 82"/>
                <a:gd name="T67" fmla="*/ 59 h 106"/>
                <a:gd name="T68" fmla="*/ 39 w 82"/>
                <a:gd name="T69" fmla="*/ 55 h 106"/>
                <a:gd name="T70" fmla="*/ 35 w 82"/>
                <a:gd name="T71" fmla="*/ 55 h 106"/>
                <a:gd name="T72" fmla="*/ 31 w 82"/>
                <a:gd name="T73" fmla="*/ 55 h 106"/>
                <a:gd name="T74" fmla="*/ 31 w 82"/>
                <a:gd name="T75" fmla="*/ 51 h 106"/>
                <a:gd name="T76" fmla="*/ 35 w 82"/>
                <a:gd name="T77" fmla="*/ 51 h 106"/>
                <a:gd name="T78" fmla="*/ 39 w 82"/>
                <a:gd name="T79" fmla="*/ 51 h 106"/>
                <a:gd name="T80" fmla="*/ 43 w 82"/>
                <a:gd name="T81" fmla="*/ 51 h 106"/>
                <a:gd name="T82" fmla="*/ 43 w 82"/>
                <a:gd name="T83" fmla="*/ 51 h 106"/>
                <a:gd name="T84" fmla="*/ 51 w 82"/>
                <a:gd name="T85" fmla="*/ 51 h 106"/>
                <a:gd name="T86" fmla="*/ 59 w 82"/>
                <a:gd name="T87" fmla="*/ 47 h 106"/>
                <a:gd name="T88" fmla="*/ 63 w 82"/>
                <a:gd name="T89" fmla="*/ 39 h 106"/>
                <a:gd name="T90" fmla="*/ 63 w 82"/>
                <a:gd name="T91" fmla="*/ 31 h 106"/>
                <a:gd name="T92" fmla="*/ 63 w 82"/>
                <a:gd name="T93" fmla="*/ 23 h 106"/>
                <a:gd name="T94" fmla="*/ 63 w 82"/>
                <a:gd name="T95" fmla="*/ 15 h 106"/>
                <a:gd name="T96" fmla="*/ 59 w 82"/>
                <a:gd name="T97" fmla="*/ 11 h 106"/>
                <a:gd name="T98" fmla="*/ 55 w 82"/>
                <a:gd name="T99" fmla="*/ 8 h 106"/>
                <a:gd name="T100" fmla="*/ 47 w 82"/>
                <a:gd name="T101" fmla="*/ 4 h 106"/>
                <a:gd name="T102" fmla="*/ 43 w 82"/>
                <a:gd name="T103" fmla="*/ 4 h 106"/>
                <a:gd name="T104" fmla="*/ 35 w 82"/>
                <a:gd name="T105" fmla="*/ 4 h 106"/>
                <a:gd name="T106" fmla="*/ 31 w 82"/>
                <a:gd name="T107" fmla="*/ 8 h 106"/>
                <a:gd name="T108" fmla="*/ 31 w 82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2"/>
                <a:gd name="T166" fmla="*/ 0 h 106"/>
                <a:gd name="T167" fmla="*/ 82 w 82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2" h="106">
                  <a:moveTo>
                    <a:pt x="31" y="55"/>
                  </a:moveTo>
                  <a:lnTo>
                    <a:pt x="31" y="86"/>
                  </a:lnTo>
                  <a:lnTo>
                    <a:pt x="31" y="94"/>
                  </a:lnTo>
                  <a:lnTo>
                    <a:pt x="31" y="98"/>
                  </a:lnTo>
                  <a:lnTo>
                    <a:pt x="35" y="102"/>
                  </a:lnTo>
                  <a:lnTo>
                    <a:pt x="43" y="102"/>
                  </a:lnTo>
                  <a:lnTo>
                    <a:pt x="47" y="102"/>
                  </a:lnTo>
                  <a:lnTo>
                    <a:pt x="47" y="10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4" y="102"/>
                  </a:lnTo>
                  <a:lnTo>
                    <a:pt x="12" y="102"/>
                  </a:lnTo>
                  <a:lnTo>
                    <a:pt x="16" y="98"/>
                  </a:lnTo>
                  <a:lnTo>
                    <a:pt x="16" y="94"/>
                  </a:lnTo>
                  <a:lnTo>
                    <a:pt x="16" y="86"/>
                  </a:lnTo>
                  <a:lnTo>
                    <a:pt x="16" y="19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39" y="0"/>
                  </a:lnTo>
                  <a:lnTo>
                    <a:pt x="51" y="0"/>
                  </a:lnTo>
                  <a:lnTo>
                    <a:pt x="63" y="4"/>
                  </a:lnTo>
                  <a:lnTo>
                    <a:pt x="70" y="8"/>
                  </a:lnTo>
                  <a:lnTo>
                    <a:pt x="74" y="11"/>
                  </a:lnTo>
                  <a:lnTo>
                    <a:pt x="82" y="19"/>
                  </a:lnTo>
                  <a:lnTo>
                    <a:pt x="82" y="27"/>
                  </a:lnTo>
                  <a:lnTo>
                    <a:pt x="78" y="39"/>
                  </a:lnTo>
                  <a:lnTo>
                    <a:pt x="74" y="51"/>
                  </a:lnTo>
                  <a:lnTo>
                    <a:pt x="63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39" y="55"/>
                  </a:lnTo>
                  <a:lnTo>
                    <a:pt x="35" y="55"/>
                  </a:lnTo>
                  <a:lnTo>
                    <a:pt x="31" y="55"/>
                  </a:lnTo>
                  <a:close/>
                  <a:moveTo>
                    <a:pt x="31" y="51"/>
                  </a:moveTo>
                  <a:lnTo>
                    <a:pt x="35" y="51"/>
                  </a:lnTo>
                  <a:lnTo>
                    <a:pt x="39" y="51"/>
                  </a:lnTo>
                  <a:lnTo>
                    <a:pt x="43" y="51"/>
                  </a:lnTo>
                  <a:lnTo>
                    <a:pt x="51" y="51"/>
                  </a:lnTo>
                  <a:lnTo>
                    <a:pt x="59" y="47"/>
                  </a:lnTo>
                  <a:lnTo>
                    <a:pt x="63" y="39"/>
                  </a:lnTo>
                  <a:lnTo>
                    <a:pt x="63" y="31"/>
                  </a:lnTo>
                  <a:lnTo>
                    <a:pt x="63" y="23"/>
                  </a:lnTo>
                  <a:lnTo>
                    <a:pt x="63" y="15"/>
                  </a:lnTo>
                  <a:lnTo>
                    <a:pt x="59" y="11"/>
                  </a:lnTo>
                  <a:lnTo>
                    <a:pt x="55" y="8"/>
                  </a:lnTo>
                  <a:lnTo>
                    <a:pt x="47" y="4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31" y="8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83" name="Freeform 59"/>
            <p:cNvSpPr>
              <a:spLocks/>
            </p:cNvSpPr>
            <p:nvPr/>
          </p:nvSpPr>
          <p:spPr bwMode="auto">
            <a:xfrm>
              <a:off x="3252" y="2108"/>
              <a:ext cx="109" cy="106"/>
            </a:xfrm>
            <a:custGeom>
              <a:avLst/>
              <a:gdLst>
                <a:gd name="T0" fmla="*/ 109 w 109"/>
                <a:gd name="T1" fmla="*/ 0 h 106"/>
                <a:gd name="T2" fmla="*/ 109 w 109"/>
                <a:gd name="T3" fmla="*/ 0 h 106"/>
                <a:gd name="T4" fmla="*/ 102 w 109"/>
                <a:gd name="T5" fmla="*/ 4 h 106"/>
                <a:gd name="T6" fmla="*/ 98 w 109"/>
                <a:gd name="T7" fmla="*/ 4 h 106"/>
                <a:gd name="T8" fmla="*/ 98 w 109"/>
                <a:gd name="T9" fmla="*/ 11 h 106"/>
                <a:gd name="T10" fmla="*/ 94 w 109"/>
                <a:gd name="T11" fmla="*/ 19 h 106"/>
                <a:gd name="T12" fmla="*/ 58 w 109"/>
                <a:gd name="T13" fmla="*/ 106 h 106"/>
                <a:gd name="T14" fmla="*/ 55 w 109"/>
                <a:gd name="T15" fmla="*/ 106 h 106"/>
                <a:gd name="T16" fmla="*/ 15 w 109"/>
                <a:gd name="T17" fmla="*/ 15 h 106"/>
                <a:gd name="T18" fmla="*/ 11 w 109"/>
                <a:gd name="T19" fmla="*/ 11 h 106"/>
                <a:gd name="T20" fmla="*/ 11 w 109"/>
                <a:gd name="T21" fmla="*/ 8 h 106"/>
                <a:gd name="T22" fmla="*/ 7 w 109"/>
                <a:gd name="T23" fmla="*/ 4 h 106"/>
                <a:gd name="T24" fmla="*/ 7 w 109"/>
                <a:gd name="T25" fmla="*/ 4 h 106"/>
                <a:gd name="T26" fmla="*/ 4 w 109"/>
                <a:gd name="T27" fmla="*/ 4 h 106"/>
                <a:gd name="T28" fmla="*/ 0 w 109"/>
                <a:gd name="T29" fmla="*/ 0 h 106"/>
                <a:gd name="T30" fmla="*/ 0 w 109"/>
                <a:gd name="T31" fmla="*/ 0 h 106"/>
                <a:gd name="T32" fmla="*/ 43 w 109"/>
                <a:gd name="T33" fmla="*/ 0 h 106"/>
                <a:gd name="T34" fmla="*/ 43 w 109"/>
                <a:gd name="T35" fmla="*/ 0 h 106"/>
                <a:gd name="T36" fmla="*/ 35 w 109"/>
                <a:gd name="T37" fmla="*/ 4 h 106"/>
                <a:gd name="T38" fmla="*/ 31 w 109"/>
                <a:gd name="T39" fmla="*/ 4 h 106"/>
                <a:gd name="T40" fmla="*/ 31 w 109"/>
                <a:gd name="T41" fmla="*/ 8 h 106"/>
                <a:gd name="T42" fmla="*/ 31 w 109"/>
                <a:gd name="T43" fmla="*/ 8 h 106"/>
                <a:gd name="T44" fmla="*/ 31 w 109"/>
                <a:gd name="T45" fmla="*/ 11 h 106"/>
                <a:gd name="T46" fmla="*/ 31 w 109"/>
                <a:gd name="T47" fmla="*/ 19 h 106"/>
                <a:gd name="T48" fmla="*/ 58 w 109"/>
                <a:gd name="T49" fmla="*/ 82 h 106"/>
                <a:gd name="T50" fmla="*/ 82 w 109"/>
                <a:gd name="T51" fmla="*/ 19 h 106"/>
                <a:gd name="T52" fmla="*/ 86 w 109"/>
                <a:gd name="T53" fmla="*/ 15 h 106"/>
                <a:gd name="T54" fmla="*/ 86 w 109"/>
                <a:gd name="T55" fmla="*/ 8 h 106"/>
                <a:gd name="T56" fmla="*/ 86 w 109"/>
                <a:gd name="T57" fmla="*/ 8 h 106"/>
                <a:gd name="T58" fmla="*/ 86 w 109"/>
                <a:gd name="T59" fmla="*/ 4 h 106"/>
                <a:gd name="T60" fmla="*/ 82 w 109"/>
                <a:gd name="T61" fmla="*/ 4 h 106"/>
                <a:gd name="T62" fmla="*/ 78 w 109"/>
                <a:gd name="T63" fmla="*/ 0 h 106"/>
                <a:gd name="T64" fmla="*/ 78 w 109"/>
                <a:gd name="T65" fmla="*/ 0 h 106"/>
                <a:gd name="T66" fmla="*/ 78 w 109"/>
                <a:gd name="T67" fmla="*/ 0 h 106"/>
                <a:gd name="T68" fmla="*/ 78 w 109"/>
                <a:gd name="T69" fmla="*/ 0 h 106"/>
                <a:gd name="T70" fmla="*/ 109 w 109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9"/>
                <a:gd name="T109" fmla="*/ 0 h 106"/>
                <a:gd name="T110" fmla="*/ 109 w 109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9" h="106">
                  <a:moveTo>
                    <a:pt x="109" y="0"/>
                  </a:moveTo>
                  <a:lnTo>
                    <a:pt x="109" y="0"/>
                  </a:lnTo>
                  <a:lnTo>
                    <a:pt x="102" y="4"/>
                  </a:lnTo>
                  <a:lnTo>
                    <a:pt x="98" y="4"/>
                  </a:lnTo>
                  <a:lnTo>
                    <a:pt x="98" y="11"/>
                  </a:lnTo>
                  <a:lnTo>
                    <a:pt x="94" y="19"/>
                  </a:lnTo>
                  <a:lnTo>
                    <a:pt x="58" y="106"/>
                  </a:lnTo>
                  <a:lnTo>
                    <a:pt x="55" y="106"/>
                  </a:lnTo>
                  <a:lnTo>
                    <a:pt x="15" y="15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43" y="0"/>
                  </a:lnTo>
                  <a:lnTo>
                    <a:pt x="35" y="4"/>
                  </a:lnTo>
                  <a:lnTo>
                    <a:pt x="31" y="4"/>
                  </a:lnTo>
                  <a:lnTo>
                    <a:pt x="31" y="8"/>
                  </a:lnTo>
                  <a:lnTo>
                    <a:pt x="31" y="11"/>
                  </a:lnTo>
                  <a:lnTo>
                    <a:pt x="31" y="19"/>
                  </a:lnTo>
                  <a:lnTo>
                    <a:pt x="58" y="82"/>
                  </a:lnTo>
                  <a:lnTo>
                    <a:pt x="82" y="19"/>
                  </a:lnTo>
                  <a:lnTo>
                    <a:pt x="86" y="15"/>
                  </a:lnTo>
                  <a:lnTo>
                    <a:pt x="86" y="8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8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84" name="Freeform 60"/>
            <p:cNvSpPr>
              <a:spLocks noEditPoints="1"/>
            </p:cNvSpPr>
            <p:nvPr/>
          </p:nvSpPr>
          <p:spPr bwMode="auto">
            <a:xfrm>
              <a:off x="3361" y="2108"/>
              <a:ext cx="83" cy="106"/>
            </a:xfrm>
            <a:custGeom>
              <a:avLst/>
              <a:gdLst>
                <a:gd name="T0" fmla="*/ 32 w 83"/>
                <a:gd name="T1" fmla="*/ 55 h 106"/>
                <a:gd name="T2" fmla="*/ 32 w 83"/>
                <a:gd name="T3" fmla="*/ 86 h 106"/>
                <a:gd name="T4" fmla="*/ 32 w 83"/>
                <a:gd name="T5" fmla="*/ 94 h 106"/>
                <a:gd name="T6" fmla="*/ 36 w 83"/>
                <a:gd name="T7" fmla="*/ 98 h 106"/>
                <a:gd name="T8" fmla="*/ 36 w 83"/>
                <a:gd name="T9" fmla="*/ 102 h 106"/>
                <a:gd name="T10" fmla="*/ 44 w 83"/>
                <a:gd name="T11" fmla="*/ 102 h 106"/>
                <a:gd name="T12" fmla="*/ 48 w 83"/>
                <a:gd name="T13" fmla="*/ 102 h 106"/>
                <a:gd name="T14" fmla="*/ 48 w 83"/>
                <a:gd name="T15" fmla="*/ 106 h 106"/>
                <a:gd name="T16" fmla="*/ 0 w 83"/>
                <a:gd name="T17" fmla="*/ 106 h 106"/>
                <a:gd name="T18" fmla="*/ 0 w 83"/>
                <a:gd name="T19" fmla="*/ 102 h 106"/>
                <a:gd name="T20" fmla="*/ 4 w 83"/>
                <a:gd name="T21" fmla="*/ 102 h 106"/>
                <a:gd name="T22" fmla="*/ 12 w 83"/>
                <a:gd name="T23" fmla="*/ 102 h 106"/>
                <a:gd name="T24" fmla="*/ 16 w 83"/>
                <a:gd name="T25" fmla="*/ 98 h 106"/>
                <a:gd name="T26" fmla="*/ 16 w 83"/>
                <a:gd name="T27" fmla="*/ 94 h 106"/>
                <a:gd name="T28" fmla="*/ 16 w 83"/>
                <a:gd name="T29" fmla="*/ 86 h 106"/>
                <a:gd name="T30" fmla="*/ 16 w 83"/>
                <a:gd name="T31" fmla="*/ 19 h 106"/>
                <a:gd name="T32" fmla="*/ 16 w 83"/>
                <a:gd name="T33" fmla="*/ 8 h 106"/>
                <a:gd name="T34" fmla="*/ 16 w 83"/>
                <a:gd name="T35" fmla="*/ 4 h 106"/>
                <a:gd name="T36" fmla="*/ 12 w 83"/>
                <a:gd name="T37" fmla="*/ 4 h 106"/>
                <a:gd name="T38" fmla="*/ 4 w 83"/>
                <a:gd name="T39" fmla="*/ 0 h 106"/>
                <a:gd name="T40" fmla="*/ 0 w 83"/>
                <a:gd name="T41" fmla="*/ 0 h 106"/>
                <a:gd name="T42" fmla="*/ 0 w 83"/>
                <a:gd name="T43" fmla="*/ 0 h 106"/>
                <a:gd name="T44" fmla="*/ 40 w 83"/>
                <a:gd name="T45" fmla="*/ 0 h 106"/>
                <a:gd name="T46" fmla="*/ 55 w 83"/>
                <a:gd name="T47" fmla="*/ 0 h 106"/>
                <a:gd name="T48" fmla="*/ 63 w 83"/>
                <a:gd name="T49" fmla="*/ 4 h 106"/>
                <a:gd name="T50" fmla="*/ 71 w 83"/>
                <a:gd name="T51" fmla="*/ 8 h 106"/>
                <a:gd name="T52" fmla="*/ 75 w 83"/>
                <a:gd name="T53" fmla="*/ 11 h 106"/>
                <a:gd name="T54" fmla="*/ 83 w 83"/>
                <a:gd name="T55" fmla="*/ 19 h 106"/>
                <a:gd name="T56" fmla="*/ 83 w 83"/>
                <a:gd name="T57" fmla="*/ 27 h 106"/>
                <a:gd name="T58" fmla="*/ 79 w 83"/>
                <a:gd name="T59" fmla="*/ 39 h 106"/>
                <a:gd name="T60" fmla="*/ 75 w 83"/>
                <a:gd name="T61" fmla="*/ 51 h 106"/>
                <a:gd name="T62" fmla="*/ 63 w 83"/>
                <a:gd name="T63" fmla="*/ 55 h 106"/>
                <a:gd name="T64" fmla="*/ 51 w 83"/>
                <a:gd name="T65" fmla="*/ 59 h 106"/>
                <a:gd name="T66" fmla="*/ 48 w 83"/>
                <a:gd name="T67" fmla="*/ 59 h 106"/>
                <a:gd name="T68" fmla="*/ 40 w 83"/>
                <a:gd name="T69" fmla="*/ 55 h 106"/>
                <a:gd name="T70" fmla="*/ 36 w 83"/>
                <a:gd name="T71" fmla="*/ 55 h 106"/>
                <a:gd name="T72" fmla="*/ 32 w 83"/>
                <a:gd name="T73" fmla="*/ 55 h 106"/>
                <a:gd name="T74" fmla="*/ 32 w 83"/>
                <a:gd name="T75" fmla="*/ 51 h 106"/>
                <a:gd name="T76" fmla="*/ 36 w 83"/>
                <a:gd name="T77" fmla="*/ 51 h 106"/>
                <a:gd name="T78" fmla="*/ 40 w 83"/>
                <a:gd name="T79" fmla="*/ 51 h 106"/>
                <a:gd name="T80" fmla="*/ 44 w 83"/>
                <a:gd name="T81" fmla="*/ 51 h 106"/>
                <a:gd name="T82" fmla="*/ 44 w 83"/>
                <a:gd name="T83" fmla="*/ 51 h 106"/>
                <a:gd name="T84" fmla="*/ 51 w 83"/>
                <a:gd name="T85" fmla="*/ 51 h 106"/>
                <a:gd name="T86" fmla="*/ 59 w 83"/>
                <a:gd name="T87" fmla="*/ 47 h 106"/>
                <a:gd name="T88" fmla="*/ 63 w 83"/>
                <a:gd name="T89" fmla="*/ 39 h 106"/>
                <a:gd name="T90" fmla="*/ 63 w 83"/>
                <a:gd name="T91" fmla="*/ 31 h 106"/>
                <a:gd name="T92" fmla="*/ 63 w 83"/>
                <a:gd name="T93" fmla="*/ 23 h 106"/>
                <a:gd name="T94" fmla="*/ 63 w 83"/>
                <a:gd name="T95" fmla="*/ 15 h 106"/>
                <a:gd name="T96" fmla="*/ 59 w 83"/>
                <a:gd name="T97" fmla="*/ 11 h 106"/>
                <a:gd name="T98" fmla="*/ 55 w 83"/>
                <a:gd name="T99" fmla="*/ 8 h 106"/>
                <a:gd name="T100" fmla="*/ 48 w 83"/>
                <a:gd name="T101" fmla="*/ 4 h 106"/>
                <a:gd name="T102" fmla="*/ 44 w 83"/>
                <a:gd name="T103" fmla="*/ 4 h 106"/>
                <a:gd name="T104" fmla="*/ 36 w 83"/>
                <a:gd name="T105" fmla="*/ 4 h 106"/>
                <a:gd name="T106" fmla="*/ 32 w 83"/>
                <a:gd name="T107" fmla="*/ 8 h 106"/>
                <a:gd name="T108" fmla="*/ 32 w 83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3"/>
                <a:gd name="T166" fmla="*/ 0 h 106"/>
                <a:gd name="T167" fmla="*/ 83 w 83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3" h="106">
                  <a:moveTo>
                    <a:pt x="32" y="55"/>
                  </a:moveTo>
                  <a:lnTo>
                    <a:pt x="32" y="86"/>
                  </a:lnTo>
                  <a:lnTo>
                    <a:pt x="32" y="94"/>
                  </a:lnTo>
                  <a:lnTo>
                    <a:pt x="36" y="98"/>
                  </a:lnTo>
                  <a:lnTo>
                    <a:pt x="36" y="102"/>
                  </a:lnTo>
                  <a:lnTo>
                    <a:pt x="44" y="102"/>
                  </a:lnTo>
                  <a:lnTo>
                    <a:pt x="48" y="102"/>
                  </a:lnTo>
                  <a:lnTo>
                    <a:pt x="48" y="10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4" y="102"/>
                  </a:lnTo>
                  <a:lnTo>
                    <a:pt x="12" y="102"/>
                  </a:lnTo>
                  <a:lnTo>
                    <a:pt x="16" y="98"/>
                  </a:lnTo>
                  <a:lnTo>
                    <a:pt x="16" y="94"/>
                  </a:lnTo>
                  <a:lnTo>
                    <a:pt x="16" y="86"/>
                  </a:lnTo>
                  <a:lnTo>
                    <a:pt x="16" y="19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5" y="0"/>
                  </a:lnTo>
                  <a:lnTo>
                    <a:pt x="63" y="4"/>
                  </a:lnTo>
                  <a:lnTo>
                    <a:pt x="71" y="8"/>
                  </a:lnTo>
                  <a:lnTo>
                    <a:pt x="75" y="11"/>
                  </a:lnTo>
                  <a:lnTo>
                    <a:pt x="83" y="19"/>
                  </a:lnTo>
                  <a:lnTo>
                    <a:pt x="83" y="27"/>
                  </a:lnTo>
                  <a:lnTo>
                    <a:pt x="79" y="39"/>
                  </a:lnTo>
                  <a:lnTo>
                    <a:pt x="75" y="51"/>
                  </a:lnTo>
                  <a:lnTo>
                    <a:pt x="63" y="55"/>
                  </a:lnTo>
                  <a:lnTo>
                    <a:pt x="51" y="59"/>
                  </a:lnTo>
                  <a:lnTo>
                    <a:pt x="48" y="59"/>
                  </a:lnTo>
                  <a:lnTo>
                    <a:pt x="40" y="55"/>
                  </a:lnTo>
                  <a:lnTo>
                    <a:pt x="36" y="55"/>
                  </a:lnTo>
                  <a:lnTo>
                    <a:pt x="32" y="55"/>
                  </a:lnTo>
                  <a:close/>
                  <a:moveTo>
                    <a:pt x="32" y="51"/>
                  </a:moveTo>
                  <a:lnTo>
                    <a:pt x="36" y="51"/>
                  </a:lnTo>
                  <a:lnTo>
                    <a:pt x="40" y="51"/>
                  </a:lnTo>
                  <a:lnTo>
                    <a:pt x="44" y="51"/>
                  </a:lnTo>
                  <a:lnTo>
                    <a:pt x="51" y="51"/>
                  </a:lnTo>
                  <a:lnTo>
                    <a:pt x="59" y="47"/>
                  </a:lnTo>
                  <a:lnTo>
                    <a:pt x="63" y="39"/>
                  </a:lnTo>
                  <a:lnTo>
                    <a:pt x="63" y="31"/>
                  </a:lnTo>
                  <a:lnTo>
                    <a:pt x="63" y="23"/>
                  </a:lnTo>
                  <a:lnTo>
                    <a:pt x="63" y="15"/>
                  </a:lnTo>
                  <a:lnTo>
                    <a:pt x="59" y="11"/>
                  </a:lnTo>
                  <a:lnTo>
                    <a:pt x="55" y="8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36" y="4"/>
                  </a:lnTo>
                  <a:lnTo>
                    <a:pt x="32" y="8"/>
                  </a:lnTo>
                  <a:lnTo>
                    <a:pt x="32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85" name="Freeform 61"/>
            <p:cNvSpPr>
              <a:spLocks noEditPoints="1"/>
            </p:cNvSpPr>
            <p:nvPr/>
          </p:nvSpPr>
          <p:spPr bwMode="auto">
            <a:xfrm>
              <a:off x="3577" y="2108"/>
              <a:ext cx="110" cy="106"/>
            </a:xfrm>
            <a:custGeom>
              <a:avLst/>
              <a:gdLst>
                <a:gd name="T0" fmla="*/ 71 w 110"/>
                <a:gd name="T1" fmla="*/ 70 h 106"/>
                <a:gd name="T2" fmla="*/ 28 w 110"/>
                <a:gd name="T3" fmla="*/ 70 h 106"/>
                <a:gd name="T4" fmla="*/ 24 w 110"/>
                <a:gd name="T5" fmla="*/ 86 h 106"/>
                <a:gd name="T6" fmla="*/ 20 w 110"/>
                <a:gd name="T7" fmla="*/ 90 h 106"/>
                <a:gd name="T8" fmla="*/ 20 w 110"/>
                <a:gd name="T9" fmla="*/ 94 h 106"/>
                <a:gd name="T10" fmla="*/ 20 w 110"/>
                <a:gd name="T11" fmla="*/ 98 h 106"/>
                <a:gd name="T12" fmla="*/ 24 w 110"/>
                <a:gd name="T13" fmla="*/ 102 h 106"/>
                <a:gd name="T14" fmla="*/ 24 w 110"/>
                <a:gd name="T15" fmla="*/ 102 h 106"/>
                <a:gd name="T16" fmla="*/ 32 w 110"/>
                <a:gd name="T17" fmla="*/ 102 h 106"/>
                <a:gd name="T18" fmla="*/ 32 w 110"/>
                <a:gd name="T19" fmla="*/ 106 h 106"/>
                <a:gd name="T20" fmla="*/ 0 w 110"/>
                <a:gd name="T21" fmla="*/ 106 h 106"/>
                <a:gd name="T22" fmla="*/ 0 w 110"/>
                <a:gd name="T23" fmla="*/ 102 h 106"/>
                <a:gd name="T24" fmla="*/ 4 w 110"/>
                <a:gd name="T25" fmla="*/ 102 h 106"/>
                <a:gd name="T26" fmla="*/ 8 w 110"/>
                <a:gd name="T27" fmla="*/ 98 h 106"/>
                <a:gd name="T28" fmla="*/ 12 w 110"/>
                <a:gd name="T29" fmla="*/ 94 h 106"/>
                <a:gd name="T30" fmla="*/ 16 w 110"/>
                <a:gd name="T31" fmla="*/ 82 h 106"/>
                <a:gd name="T32" fmla="*/ 55 w 110"/>
                <a:gd name="T33" fmla="*/ 0 h 106"/>
                <a:gd name="T34" fmla="*/ 55 w 110"/>
                <a:gd name="T35" fmla="*/ 0 h 106"/>
                <a:gd name="T36" fmla="*/ 94 w 110"/>
                <a:gd name="T37" fmla="*/ 86 h 106"/>
                <a:gd name="T38" fmla="*/ 98 w 110"/>
                <a:gd name="T39" fmla="*/ 94 h 106"/>
                <a:gd name="T40" fmla="*/ 102 w 110"/>
                <a:gd name="T41" fmla="*/ 98 h 106"/>
                <a:gd name="T42" fmla="*/ 106 w 110"/>
                <a:gd name="T43" fmla="*/ 102 h 106"/>
                <a:gd name="T44" fmla="*/ 110 w 110"/>
                <a:gd name="T45" fmla="*/ 102 h 106"/>
                <a:gd name="T46" fmla="*/ 110 w 110"/>
                <a:gd name="T47" fmla="*/ 106 h 106"/>
                <a:gd name="T48" fmla="*/ 71 w 110"/>
                <a:gd name="T49" fmla="*/ 106 h 106"/>
                <a:gd name="T50" fmla="*/ 71 w 110"/>
                <a:gd name="T51" fmla="*/ 102 h 106"/>
                <a:gd name="T52" fmla="*/ 75 w 110"/>
                <a:gd name="T53" fmla="*/ 102 h 106"/>
                <a:gd name="T54" fmla="*/ 79 w 110"/>
                <a:gd name="T55" fmla="*/ 102 h 106"/>
                <a:gd name="T56" fmla="*/ 79 w 110"/>
                <a:gd name="T57" fmla="*/ 98 h 106"/>
                <a:gd name="T58" fmla="*/ 79 w 110"/>
                <a:gd name="T59" fmla="*/ 94 h 106"/>
                <a:gd name="T60" fmla="*/ 79 w 110"/>
                <a:gd name="T61" fmla="*/ 90 h 106"/>
                <a:gd name="T62" fmla="*/ 75 w 110"/>
                <a:gd name="T63" fmla="*/ 82 h 106"/>
                <a:gd name="T64" fmla="*/ 71 w 110"/>
                <a:gd name="T65" fmla="*/ 70 h 106"/>
                <a:gd name="T66" fmla="*/ 71 w 110"/>
                <a:gd name="T67" fmla="*/ 66 h 106"/>
                <a:gd name="T68" fmla="*/ 51 w 110"/>
                <a:gd name="T69" fmla="*/ 23 h 106"/>
                <a:gd name="T70" fmla="*/ 32 w 110"/>
                <a:gd name="T71" fmla="*/ 66 h 106"/>
                <a:gd name="T72" fmla="*/ 71 w 110"/>
                <a:gd name="T73" fmla="*/ 66 h 10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0"/>
                <a:gd name="T112" fmla="*/ 0 h 106"/>
                <a:gd name="T113" fmla="*/ 110 w 110"/>
                <a:gd name="T114" fmla="*/ 106 h 10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0" h="106">
                  <a:moveTo>
                    <a:pt x="71" y="70"/>
                  </a:moveTo>
                  <a:lnTo>
                    <a:pt x="28" y="70"/>
                  </a:lnTo>
                  <a:lnTo>
                    <a:pt x="24" y="86"/>
                  </a:lnTo>
                  <a:lnTo>
                    <a:pt x="20" y="90"/>
                  </a:lnTo>
                  <a:lnTo>
                    <a:pt x="20" y="94"/>
                  </a:lnTo>
                  <a:lnTo>
                    <a:pt x="20" y="98"/>
                  </a:lnTo>
                  <a:lnTo>
                    <a:pt x="24" y="102"/>
                  </a:lnTo>
                  <a:lnTo>
                    <a:pt x="32" y="102"/>
                  </a:lnTo>
                  <a:lnTo>
                    <a:pt x="32" y="10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4" y="102"/>
                  </a:lnTo>
                  <a:lnTo>
                    <a:pt x="8" y="98"/>
                  </a:lnTo>
                  <a:lnTo>
                    <a:pt x="12" y="94"/>
                  </a:lnTo>
                  <a:lnTo>
                    <a:pt x="16" y="82"/>
                  </a:lnTo>
                  <a:lnTo>
                    <a:pt x="55" y="0"/>
                  </a:lnTo>
                  <a:lnTo>
                    <a:pt x="94" y="86"/>
                  </a:lnTo>
                  <a:lnTo>
                    <a:pt x="98" y="94"/>
                  </a:lnTo>
                  <a:lnTo>
                    <a:pt x="102" y="98"/>
                  </a:lnTo>
                  <a:lnTo>
                    <a:pt x="106" y="102"/>
                  </a:lnTo>
                  <a:lnTo>
                    <a:pt x="110" y="102"/>
                  </a:lnTo>
                  <a:lnTo>
                    <a:pt x="110" y="106"/>
                  </a:lnTo>
                  <a:lnTo>
                    <a:pt x="71" y="106"/>
                  </a:lnTo>
                  <a:lnTo>
                    <a:pt x="71" y="102"/>
                  </a:lnTo>
                  <a:lnTo>
                    <a:pt x="75" y="102"/>
                  </a:lnTo>
                  <a:lnTo>
                    <a:pt x="79" y="102"/>
                  </a:lnTo>
                  <a:lnTo>
                    <a:pt x="79" y="98"/>
                  </a:lnTo>
                  <a:lnTo>
                    <a:pt x="79" y="94"/>
                  </a:lnTo>
                  <a:lnTo>
                    <a:pt x="79" y="90"/>
                  </a:lnTo>
                  <a:lnTo>
                    <a:pt x="75" y="82"/>
                  </a:lnTo>
                  <a:lnTo>
                    <a:pt x="71" y="70"/>
                  </a:lnTo>
                  <a:close/>
                  <a:moveTo>
                    <a:pt x="71" y="66"/>
                  </a:moveTo>
                  <a:lnTo>
                    <a:pt x="51" y="23"/>
                  </a:lnTo>
                  <a:lnTo>
                    <a:pt x="32" y="66"/>
                  </a:lnTo>
                  <a:lnTo>
                    <a:pt x="71" y="6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86" name="Freeform 62"/>
            <p:cNvSpPr>
              <a:spLocks/>
            </p:cNvSpPr>
            <p:nvPr/>
          </p:nvSpPr>
          <p:spPr bwMode="auto">
            <a:xfrm>
              <a:off x="3691" y="2143"/>
              <a:ext cx="75" cy="71"/>
            </a:xfrm>
            <a:custGeom>
              <a:avLst/>
              <a:gdLst>
                <a:gd name="T0" fmla="*/ 67 w 75"/>
                <a:gd name="T1" fmla="*/ 0 h 71"/>
                <a:gd name="T2" fmla="*/ 67 w 75"/>
                <a:gd name="T3" fmla="*/ 43 h 71"/>
                <a:gd name="T4" fmla="*/ 67 w 75"/>
                <a:gd name="T5" fmla="*/ 51 h 71"/>
                <a:gd name="T6" fmla="*/ 67 w 75"/>
                <a:gd name="T7" fmla="*/ 59 h 71"/>
                <a:gd name="T8" fmla="*/ 67 w 75"/>
                <a:gd name="T9" fmla="*/ 59 h 71"/>
                <a:gd name="T10" fmla="*/ 67 w 75"/>
                <a:gd name="T11" fmla="*/ 63 h 71"/>
                <a:gd name="T12" fmla="*/ 67 w 75"/>
                <a:gd name="T13" fmla="*/ 63 h 71"/>
                <a:gd name="T14" fmla="*/ 71 w 75"/>
                <a:gd name="T15" fmla="*/ 63 h 71"/>
                <a:gd name="T16" fmla="*/ 71 w 75"/>
                <a:gd name="T17" fmla="*/ 63 h 71"/>
                <a:gd name="T18" fmla="*/ 75 w 75"/>
                <a:gd name="T19" fmla="*/ 63 h 71"/>
                <a:gd name="T20" fmla="*/ 75 w 75"/>
                <a:gd name="T21" fmla="*/ 63 h 71"/>
                <a:gd name="T22" fmla="*/ 55 w 75"/>
                <a:gd name="T23" fmla="*/ 71 h 71"/>
                <a:gd name="T24" fmla="*/ 51 w 75"/>
                <a:gd name="T25" fmla="*/ 71 h 71"/>
                <a:gd name="T26" fmla="*/ 51 w 75"/>
                <a:gd name="T27" fmla="*/ 55 h 71"/>
                <a:gd name="T28" fmla="*/ 43 w 75"/>
                <a:gd name="T29" fmla="*/ 63 h 71"/>
                <a:gd name="T30" fmla="*/ 39 w 75"/>
                <a:gd name="T31" fmla="*/ 67 h 71"/>
                <a:gd name="T32" fmla="*/ 31 w 75"/>
                <a:gd name="T33" fmla="*/ 71 h 71"/>
                <a:gd name="T34" fmla="*/ 27 w 75"/>
                <a:gd name="T35" fmla="*/ 71 h 71"/>
                <a:gd name="T36" fmla="*/ 24 w 75"/>
                <a:gd name="T37" fmla="*/ 71 h 71"/>
                <a:gd name="T38" fmla="*/ 20 w 75"/>
                <a:gd name="T39" fmla="*/ 67 h 71"/>
                <a:gd name="T40" fmla="*/ 16 w 75"/>
                <a:gd name="T41" fmla="*/ 63 h 71"/>
                <a:gd name="T42" fmla="*/ 12 w 75"/>
                <a:gd name="T43" fmla="*/ 59 h 71"/>
                <a:gd name="T44" fmla="*/ 12 w 75"/>
                <a:gd name="T45" fmla="*/ 51 h 71"/>
                <a:gd name="T46" fmla="*/ 12 w 75"/>
                <a:gd name="T47" fmla="*/ 43 h 71"/>
                <a:gd name="T48" fmla="*/ 12 w 75"/>
                <a:gd name="T49" fmla="*/ 12 h 71"/>
                <a:gd name="T50" fmla="*/ 8 w 75"/>
                <a:gd name="T51" fmla="*/ 8 h 71"/>
                <a:gd name="T52" fmla="*/ 8 w 75"/>
                <a:gd name="T53" fmla="*/ 4 h 71"/>
                <a:gd name="T54" fmla="*/ 8 w 75"/>
                <a:gd name="T55" fmla="*/ 4 h 71"/>
                <a:gd name="T56" fmla="*/ 8 w 75"/>
                <a:gd name="T57" fmla="*/ 0 h 71"/>
                <a:gd name="T58" fmla="*/ 4 w 75"/>
                <a:gd name="T59" fmla="*/ 0 h 71"/>
                <a:gd name="T60" fmla="*/ 0 w 75"/>
                <a:gd name="T61" fmla="*/ 0 h 71"/>
                <a:gd name="T62" fmla="*/ 0 w 75"/>
                <a:gd name="T63" fmla="*/ 0 h 71"/>
                <a:gd name="T64" fmla="*/ 24 w 75"/>
                <a:gd name="T65" fmla="*/ 0 h 71"/>
                <a:gd name="T66" fmla="*/ 24 w 75"/>
                <a:gd name="T67" fmla="*/ 47 h 71"/>
                <a:gd name="T68" fmla="*/ 24 w 75"/>
                <a:gd name="T69" fmla="*/ 55 h 71"/>
                <a:gd name="T70" fmla="*/ 27 w 75"/>
                <a:gd name="T71" fmla="*/ 59 h 71"/>
                <a:gd name="T72" fmla="*/ 31 w 75"/>
                <a:gd name="T73" fmla="*/ 59 h 71"/>
                <a:gd name="T74" fmla="*/ 35 w 75"/>
                <a:gd name="T75" fmla="*/ 63 h 71"/>
                <a:gd name="T76" fmla="*/ 39 w 75"/>
                <a:gd name="T77" fmla="*/ 59 h 71"/>
                <a:gd name="T78" fmla="*/ 43 w 75"/>
                <a:gd name="T79" fmla="*/ 59 h 71"/>
                <a:gd name="T80" fmla="*/ 47 w 75"/>
                <a:gd name="T81" fmla="*/ 55 h 71"/>
                <a:gd name="T82" fmla="*/ 51 w 75"/>
                <a:gd name="T83" fmla="*/ 51 h 71"/>
                <a:gd name="T84" fmla="*/ 51 w 75"/>
                <a:gd name="T85" fmla="*/ 12 h 71"/>
                <a:gd name="T86" fmla="*/ 51 w 75"/>
                <a:gd name="T87" fmla="*/ 8 h 71"/>
                <a:gd name="T88" fmla="*/ 51 w 75"/>
                <a:gd name="T89" fmla="*/ 4 h 71"/>
                <a:gd name="T90" fmla="*/ 47 w 75"/>
                <a:gd name="T91" fmla="*/ 0 h 71"/>
                <a:gd name="T92" fmla="*/ 43 w 75"/>
                <a:gd name="T93" fmla="*/ 0 h 71"/>
                <a:gd name="T94" fmla="*/ 43 w 75"/>
                <a:gd name="T95" fmla="*/ 0 h 71"/>
                <a:gd name="T96" fmla="*/ 67 w 75"/>
                <a:gd name="T97" fmla="*/ 0 h 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5"/>
                <a:gd name="T148" fmla="*/ 0 h 71"/>
                <a:gd name="T149" fmla="*/ 75 w 75"/>
                <a:gd name="T150" fmla="*/ 71 h 7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5" h="71">
                  <a:moveTo>
                    <a:pt x="67" y="0"/>
                  </a:moveTo>
                  <a:lnTo>
                    <a:pt x="67" y="43"/>
                  </a:lnTo>
                  <a:lnTo>
                    <a:pt x="67" y="51"/>
                  </a:lnTo>
                  <a:lnTo>
                    <a:pt x="67" y="59"/>
                  </a:lnTo>
                  <a:lnTo>
                    <a:pt x="67" y="63"/>
                  </a:lnTo>
                  <a:lnTo>
                    <a:pt x="71" y="63"/>
                  </a:lnTo>
                  <a:lnTo>
                    <a:pt x="75" y="63"/>
                  </a:lnTo>
                  <a:lnTo>
                    <a:pt x="55" y="71"/>
                  </a:lnTo>
                  <a:lnTo>
                    <a:pt x="51" y="71"/>
                  </a:lnTo>
                  <a:lnTo>
                    <a:pt x="51" y="55"/>
                  </a:lnTo>
                  <a:lnTo>
                    <a:pt x="43" y="63"/>
                  </a:lnTo>
                  <a:lnTo>
                    <a:pt x="39" y="67"/>
                  </a:lnTo>
                  <a:lnTo>
                    <a:pt x="31" y="71"/>
                  </a:lnTo>
                  <a:lnTo>
                    <a:pt x="27" y="71"/>
                  </a:lnTo>
                  <a:lnTo>
                    <a:pt x="24" y="71"/>
                  </a:lnTo>
                  <a:lnTo>
                    <a:pt x="20" y="67"/>
                  </a:lnTo>
                  <a:lnTo>
                    <a:pt x="16" y="63"/>
                  </a:lnTo>
                  <a:lnTo>
                    <a:pt x="12" y="59"/>
                  </a:lnTo>
                  <a:lnTo>
                    <a:pt x="12" y="51"/>
                  </a:lnTo>
                  <a:lnTo>
                    <a:pt x="12" y="43"/>
                  </a:lnTo>
                  <a:lnTo>
                    <a:pt x="12" y="12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4" y="47"/>
                  </a:lnTo>
                  <a:lnTo>
                    <a:pt x="24" y="55"/>
                  </a:lnTo>
                  <a:lnTo>
                    <a:pt x="27" y="59"/>
                  </a:lnTo>
                  <a:lnTo>
                    <a:pt x="31" y="59"/>
                  </a:lnTo>
                  <a:lnTo>
                    <a:pt x="35" y="63"/>
                  </a:lnTo>
                  <a:lnTo>
                    <a:pt x="39" y="59"/>
                  </a:lnTo>
                  <a:lnTo>
                    <a:pt x="43" y="59"/>
                  </a:lnTo>
                  <a:lnTo>
                    <a:pt x="47" y="55"/>
                  </a:lnTo>
                  <a:lnTo>
                    <a:pt x="51" y="51"/>
                  </a:lnTo>
                  <a:lnTo>
                    <a:pt x="51" y="12"/>
                  </a:lnTo>
                  <a:lnTo>
                    <a:pt x="51" y="8"/>
                  </a:lnTo>
                  <a:lnTo>
                    <a:pt x="51" y="4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87" name="Freeform 63"/>
            <p:cNvSpPr>
              <a:spLocks/>
            </p:cNvSpPr>
            <p:nvPr/>
          </p:nvSpPr>
          <p:spPr bwMode="auto">
            <a:xfrm>
              <a:off x="3769" y="2143"/>
              <a:ext cx="75" cy="71"/>
            </a:xfrm>
            <a:custGeom>
              <a:avLst/>
              <a:gdLst>
                <a:gd name="T0" fmla="*/ 0 w 75"/>
                <a:gd name="T1" fmla="*/ 0 h 71"/>
                <a:gd name="T2" fmla="*/ 32 w 75"/>
                <a:gd name="T3" fmla="*/ 0 h 71"/>
                <a:gd name="T4" fmla="*/ 32 w 75"/>
                <a:gd name="T5" fmla="*/ 0 h 71"/>
                <a:gd name="T6" fmla="*/ 28 w 75"/>
                <a:gd name="T7" fmla="*/ 0 h 71"/>
                <a:gd name="T8" fmla="*/ 28 w 75"/>
                <a:gd name="T9" fmla="*/ 0 h 71"/>
                <a:gd name="T10" fmla="*/ 24 w 75"/>
                <a:gd name="T11" fmla="*/ 4 h 71"/>
                <a:gd name="T12" fmla="*/ 24 w 75"/>
                <a:gd name="T13" fmla="*/ 4 h 71"/>
                <a:gd name="T14" fmla="*/ 28 w 75"/>
                <a:gd name="T15" fmla="*/ 8 h 71"/>
                <a:gd name="T16" fmla="*/ 28 w 75"/>
                <a:gd name="T17" fmla="*/ 12 h 71"/>
                <a:gd name="T18" fmla="*/ 32 w 75"/>
                <a:gd name="T19" fmla="*/ 12 h 71"/>
                <a:gd name="T20" fmla="*/ 32 w 75"/>
                <a:gd name="T21" fmla="*/ 16 h 71"/>
                <a:gd name="T22" fmla="*/ 40 w 75"/>
                <a:gd name="T23" fmla="*/ 24 h 71"/>
                <a:gd name="T24" fmla="*/ 44 w 75"/>
                <a:gd name="T25" fmla="*/ 16 h 71"/>
                <a:gd name="T26" fmla="*/ 51 w 75"/>
                <a:gd name="T27" fmla="*/ 12 h 71"/>
                <a:gd name="T28" fmla="*/ 51 w 75"/>
                <a:gd name="T29" fmla="*/ 8 h 71"/>
                <a:gd name="T30" fmla="*/ 51 w 75"/>
                <a:gd name="T31" fmla="*/ 4 h 71"/>
                <a:gd name="T32" fmla="*/ 51 w 75"/>
                <a:gd name="T33" fmla="*/ 4 h 71"/>
                <a:gd name="T34" fmla="*/ 48 w 75"/>
                <a:gd name="T35" fmla="*/ 0 h 71"/>
                <a:gd name="T36" fmla="*/ 44 w 75"/>
                <a:gd name="T37" fmla="*/ 0 h 71"/>
                <a:gd name="T38" fmla="*/ 44 w 75"/>
                <a:gd name="T39" fmla="*/ 0 h 71"/>
                <a:gd name="T40" fmla="*/ 71 w 75"/>
                <a:gd name="T41" fmla="*/ 0 h 71"/>
                <a:gd name="T42" fmla="*/ 71 w 75"/>
                <a:gd name="T43" fmla="*/ 0 h 71"/>
                <a:gd name="T44" fmla="*/ 67 w 75"/>
                <a:gd name="T45" fmla="*/ 0 h 71"/>
                <a:gd name="T46" fmla="*/ 63 w 75"/>
                <a:gd name="T47" fmla="*/ 4 h 71"/>
                <a:gd name="T48" fmla="*/ 59 w 75"/>
                <a:gd name="T49" fmla="*/ 8 h 71"/>
                <a:gd name="T50" fmla="*/ 51 w 75"/>
                <a:gd name="T51" fmla="*/ 16 h 71"/>
                <a:gd name="T52" fmla="*/ 40 w 75"/>
                <a:gd name="T53" fmla="*/ 27 h 71"/>
                <a:gd name="T54" fmla="*/ 59 w 75"/>
                <a:gd name="T55" fmla="*/ 51 h 71"/>
                <a:gd name="T56" fmla="*/ 63 w 75"/>
                <a:gd name="T57" fmla="*/ 59 h 71"/>
                <a:gd name="T58" fmla="*/ 67 w 75"/>
                <a:gd name="T59" fmla="*/ 63 h 71"/>
                <a:gd name="T60" fmla="*/ 71 w 75"/>
                <a:gd name="T61" fmla="*/ 67 h 71"/>
                <a:gd name="T62" fmla="*/ 75 w 75"/>
                <a:gd name="T63" fmla="*/ 67 h 71"/>
                <a:gd name="T64" fmla="*/ 75 w 75"/>
                <a:gd name="T65" fmla="*/ 71 h 71"/>
                <a:gd name="T66" fmla="*/ 40 w 75"/>
                <a:gd name="T67" fmla="*/ 71 h 71"/>
                <a:gd name="T68" fmla="*/ 40 w 75"/>
                <a:gd name="T69" fmla="*/ 67 h 71"/>
                <a:gd name="T70" fmla="*/ 44 w 75"/>
                <a:gd name="T71" fmla="*/ 67 h 71"/>
                <a:gd name="T72" fmla="*/ 48 w 75"/>
                <a:gd name="T73" fmla="*/ 63 h 71"/>
                <a:gd name="T74" fmla="*/ 48 w 75"/>
                <a:gd name="T75" fmla="*/ 63 h 71"/>
                <a:gd name="T76" fmla="*/ 51 w 75"/>
                <a:gd name="T77" fmla="*/ 63 h 71"/>
                <a:gd name="T78" fmla="*/ 48 w 75"/>
                <a:gd name="T79" fmla="*/ 59 h 71"/>
                <a:gd name="T80" fmla="*/ 44 w 75"/>
                <a:gd name="T81" fmla="*/ 55 h 71"/>
                <a:gd name="T82" fmla="*/ 32 w 75"/>
                <a:gd name="T83" fmla="*/ 39 h 71"/>
                <a:gd name="T84" fmla="*/ 20 w 75"/>
                <a:gd name="T85" fmla="*/ 55 h 71"/>
                <a:gd name="T86" fmla="*/ 16 w 75"/>
                <a:gd name="T87" fmla="*/ 59 h 71"/>
                <a:gd name="T88" fmla="*/ 16 w 75"/>
                <a:gd name="T89" fmla="*/ 63 h 71"/>
                <a:gd name="T90" fmla="*/ 16 w 75"/>
                <a:gd name="T91" fmla="*/ 63 h 71"/>
                <a:gd name="T92" fmla="*/ 20 w 75"/>
                <a:gd name="T93" fmla="*/ 63 h 71"/>
                <a:gd name="T94" fmla="*/ 20 w 75"/>
                <a:gd name="T95" fmla="*/ 67 h 71"/>
                <a:gd name="T96" fmla="*/ 24 w 75"/>
                <a:gd name="T97" fmla="*/ 67 h 71"/>
                <a:gd name="T98" fmla="*/ 24 w 75"/>
                <a:gd name="T99" fmla="*/ 71 h 71"/>
                <a:gd name="T100" fmla="*/ 0 w 75"/>
                <a:gd name="T101" fmla="*/ 71 h 71"/>
                <a:gd name="T102" fmla="*/ 0 w 75"/>
                <a:gd name="T103" fmla="*/ 67 h 71"/>
                <a:gd name="T104" fmla="*/ 4 w 75"/>
                <a:gd name="T105" fmla="*/ 67 h 71"/>
                <a:gd name="T106" fmla="*/ 8 w 75"/>
                <a:gd name="T107" fmla="*/ 63 h 71"/>
                <a:gd name="T108" fmla="*/ 8 w 75"/>
                <a:gd name="T109" fmla="*/ 59 h 71"/>
                <a:gd name="T110" fmla="*/ 16 w 75"/>
                <a:gd name="T111" fmla="*/ 51 h 71"/>
                <a:gd name="T112" fmla="*/ 32 w 75"/>
                <a:gd name="T113" fmla="*/ 35 h 71"/>
                <a:gd name="T114" fmla="*/ 16 w 75"/>
                <a:gd name="T115" fmla="*/ 12 h 71"/>
                <a:gd name="T116" fmla="*/ 8 w 75"/>
                <a:gd name="T117" fmla="*/ 8 h 71"/>
                <a:gd name="T118" fmla="*/ 8 w 75"/>
                <a:gd name="T119" fmla="*/ 4 h 71"/>
                <a:gd name="T120" fmla="*/ 4 w 75"/>
                <a:gd name="T121" fmla="*/ 0 h 71"/>
                <a:gd name="T122" fmla="*/ 0 w 75"/>
                <a:gd name="T123" fmla="*/ 0 h 71"/>
                <a:gd name="T124" fmla="*/ 0 w 75"/>
                <a:gd name="T125" fmla="*/ 0 h 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5"/>
                <a:gd name="T190" fmla="*/ 0 h 71"/>
                <a:gd name="T191" fmla="*/ 75 w 75"/>
                <a:gd name="T192" fmla="*/ 71 h 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5" h="71">
                  <a:moveTo>
                    <a:pt x="0" y="0"/>
                  </a:moveTo>
                  <a:lnTo>
                    <a:pt x="32" y="0"/>
                  </a:lnTo>
                  <a:lnTo>
                    <a:pt x="28" y="0"/>
                  </a:lnTo>
                  <a:lnTo>
                    <a:pt x="24" y="4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40" y="24"/>
                  </a:lnTo>
                  <a:lnTo>
                    <a:pt x="44" y="16"/>
                  </a:lnTo>
                  <a:lnTo>
                    <a:pt x="51" y="12"/>
                  </a:lnTo>
                  <a:lnTo>
                    <a:pt x="51" y="8"/>
                  </a:lnTo>
                  <a:lnTo>
                    <a:pt x="51" y="4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71" y="0"/>
                  </a:lnTo>
                  <a:lnTo>
                    <a:pt x="67" y="0"/>
                  </a:lnTo>
                  <a:lnTo>
                    <a:pt x="63" y="4"/>
                  </a:lnTo>
                  <a:lnTo>
                    <a:pt x="59" y="8"/>
                  </a:lnTo>
                  <a:lnTo>
                    <a:pt x="51" y="16"/>
                  </a:lnTo>
                  <a:lnTo>
                    <a:pt x="40" y="27"/>
                  </a:lnTo>
                  <a:lnTo>
                    <a:pt x="59" y="51"/>
                  </a:lnTo>
                  <a:lnTo>
                    <a:pt x="63" y="59"/>
                  </a:lnTo>
                  <a:lnTo>
                    <a:pt x="67" y="63"/>
                  </a:lnTo>
                  <a:lnTo>
                    <a:pt x="71" y="67"/>
                  </a:lnTo>
                  <a:lnTo>
                    <a:pt x="75" y="67"/>
                  </a:lnTo>
                  <a:lnTo>
                    <a:pt x="75" y="71"/>
                  </a:lnTo>
                  <a:lnTo>
                    <a:pt x="40" y="71"/>
                  </a:lnTo>
                  <a:lnTo>
                    <a:pt x="40" y="67"/>
                  </a:lnTo>
                  <a:lnTo>
                    <a:pt x="44" y="67"/>
                  </a:lnTo>
                  <a:lnTo>
                    <a:pt x="48" y="63"/>
                  </a:lnTo>
                  <a:lnTo>
                    <a:pt x="51" y="63"/>
                  </a:lnTo>
                  <a:lnTo>
                    <a:pt x="48" y="59"/>
                  </a:lnTo>
                  <a:lnTo>
                    <a:pt x="44" y="55"/>
                  </a:lnTo>
                  <a:lnTo>
                    <a:pt x="32" y="39"/>
                  </a:lnTo>
                  <a:lnTo>
                    <a:pt x="20" y="55"/>
                  </a:lnTo>
                  <a:lnTo>
                    <a:pt x="16" y="59"/>
                  </a:lnTo>
                  <a:lnTo>
                    <a:pt x="16" y="63"/>
                  </a:lnTo>
                  <a:lnTo>
                    <a:pt x="20" y="63"/>
                  </a:lnTo>
                  <a:lnTo>
                    <a:pt x="20" y="67"/>
                  </a:lnTo>
                  <a:lnTo>
                    <a:pt x="24" y="67"/>
                  </a:lnTo>
                  <a:lnTo>
                    <a:pt x="24" y="71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4" y="67"/>
                  </a:lnTo>
                  <a:lnTo>
                    <a:pt x="8" y="63"/>
                  </a:lnTo>
                  <a:lnTo>
                    <a:pt x="8" y="59"/>
                  </a:lnTo>
                  <a:lnTo>
                    <a:pt x="16" y="51"/>
                  </a:lnTo>
                  <a:lnTo>
                    <a:pt x="32" y="35"/>
                  </a:lnTo>
                  <a:lnTo>
                    <a:pt x="16" y="12"/>
                  </a:lnTo>
                  <a:lnTo>
                    <a:pt x="8" y="8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88" name="Freeform 64"/>
            <p:cNvSpPr>
              <a:spLocks/>
            </p:cNvSpPr>
            <p:nvPr/>
          </p:nvSpPr>
          <p:spPr bwMode="auto">
            <a:xfrm>
              <a:off x="4013" y="2108"/>
              <a:ext cx="113" cy="106"/>
            </a:xfrm>
            <a:custGeom>
              <a:avLst/>
              <a:gdLst>
                <a:gd name="T0" fmla="*/ 0 w 113"/>
                <a:gd name="T1" fmla="*/ 0 h 106"/>
                <a:gd name="T2" fmla="*/ 23 w 113"/>
                <a:gd name="T3" fmla="*/ 0 h 106"/>
                <a:gd name="T4" fmla="*/ 90 w 113"/>
                <a:gd name="T5" fmla="*/ 78 h 106"/>
                <a:gd name="T6" fmla="*/ 90 w 113"/>
                <a:gd name="T7" fmla="*/ 19 h 106"/>
                <a:gd name="T8" fmla="*/ 90 w 113"/>
                <a:gd name="T9" fmla="*/ 8 h 106"/>
                <a:gd name="T10" fmla="*/ 90 w 113"/>
                <a:gd name="T11" fmla="*/ 4 h 106"/>
                <a:gd name="T12" fmla="*/ 86 w 113"/>
                <a:gd name="T13" fmla="*/ 4 h 106"/>
                <a:gd name="T14" fmla="*/ 78 w 113"/>
                <a:gd name="T15" fmla="*/ 0 h 106"/>
                <a:gd name="T16" fmla="*/ 74 w 113"/>
                <a:gd name="T17" fmla="*/ 0 h 106"/>
                <a:gd name="T18" fmla="*/ 74 w 113"/>
                <a:gd name="T19" fmla="*/ 0 h 106"/>
                <a:gd name="T20" fmla="*/ 113 w 113"/>
                <a:gd name="T21" fmla="*/ 0 h 106"/>
                <a:gd name="T22" fmla="*/ 113 w 113"/>
                <a:gd name="T23" fmla="*/ 0 h 106"/>
                <a:gd name="T24" fmla="*/ 110 w 113"/>
                <a:gd name="T25" fmla="*/ 0 h 106"/>
                <a:gd name="T26" fmla="*/ 102 w 113"/>
                <a:gd name="T27" fmla="*/ 4 h 106"/>
                <a:gd name="T28" fmla="*/ 98 w 113"/>
                <a:gd name="T29" fmla="*/ 8 h 106"/>
                <a:gd name="T30" fmla="*/ 98 w 113"/>
                <a:gd name="T31" fmla="*/ 11 h 106"/>
                <a:gd name="T32" fmla="*/ 98 w 113"/>
                <a:gd name="T33" fmla="*/ 19 h 106"/>
                <a:gd name="T34" fmla="*/ 98 w 113"/>
                <a:gd name="T35" fmla="*/ 106 h 106"/>
                <a:gd name="T36" fmla="*/ 94 w 113"/>
                <a:gd name="T37" fmla="*/ 106 h 106"/>
                <a:gd name="T38" fmla="*/ 23 w 113"/>
                <a:gd name="T39" fmla="*/ 23 h 106"/>
                <a:gd name="T40" fmla="*/ 23 w 113"/>
                <a:gd name="T41" fmla="*/ 86 h 106"/>
                <a:gd name="T42" fmla="*/ 27 w 113"/>
                <a:gd name="T43" fmla="*/ 94 h 106"/>
                <a:gd name="T44" fmla="*/ 27 w 113"/>
                <a:gd name="T45" fmla="*/ 98 h 106"/>
                <a:gd name="T46" fmla="*/ 31 w 113"/>
                <a:gd name="T47" fmla="*/ 102 h 106"/>
                <a:gd name="T48" fmla="*/ 35 w 113"/>
                <a:gd name="T49" fmla="*/ 102 h 106"/>
                <a:gd name="T50" fmla="*/ 39 w 113"/>
                <a:gd name="T51" fmla="*/ 102 h 106"/>
                <a:gd name="T52" fmla="*/ 39 w 113"/>
                <a:gd name="T53" fmla="*/ 106 h 106"/>
                <a:gd name="T54" fmla="*/ 4 w 113"/>
                <a:gd name="T55" fmla="*/ 106 h 106"/>
                <a:gd name="T56" fmla="*/ 4 w 113"/>
                <a:gd name="T57" fmla="*/ 102 h 106"/>
                <a:gd name="T58" fmla="*/ 8 w 113"/>
                <a:gd name="T59" fmla="*/ 102 h 106"/>
                <a:gd name="T60" fmla="*/ 11 w 113"/>
                <a:gd name="T61" fmla="*/ 102 h 106"/>
                <a:gd name="T62" fmla="*/ 15 w 113"/>
                <a:gd name="T63" fmla="*/ 98 h 106"/>
                <a:gd name="T64" fmla="*/ 19 w 113"/>
                <a:gd name="T65" fmla="*/ 94 h 106"/>
                <a:gd name="T66" fmla="*/ 19 w 113"/>
                <a:gd name="T67" fmla="*/ 86 h 106"/>
                <a:gd name="T68" fmla="*/ 19 w 113"/>
                <a:gd name="T69" fmla="*/ 15 h 106"/>
                <a:gd name="T70" fmla="*/ 15 w 113"/>
                <a:gd name="T71" fmla="*/ 11 h 106"/>
                <a:gd name="T72" fmla="*/ 11 w 113"/>
                <a:gd name="T73" fmla="*/ 8 h 106"/>
                <a:gd name="T74" fmla="*/ 8 w 113"/>
                <a:gd name="T75" fmla="*/ 4 h 106"/>
                <a:gd name="T76" fmla="*/ 4 w 113"/>
                <a:gd name="T77" fmla="*/ 4 h 106"/>
                <a:gd name="T78" fmla="*/ 4 w 113"/>
                <a:gd name="T79" fmla="*/ 4 h 106"/>
                <a:gd name="T80" fmla="*/ 0 w 113"/>
                <a:gd name="T81" fmla="*/ 4 h 106"/>
                <a:gd name="T82" fmla="*/ 0 w 113"/>
                <a:gd name="T83" fmla="*/ 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3"/>
                <a:gd name="T127" fmla="*/ 0 h 106"/>
                <a:gd name="T128" fmla="*/ 113 w 113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3" h="106">
                  <a:moveTo>
                    <a:pt x="0" y="0"/>
                  </a:moveTo>
                  <a:lnTo>
                    <a:pt x="23" y="0"/>
                  </a:lnTo>
                  <a:lnTo>
                    <a:pt x="90" y="78"/>
                  </a:lnTo>
                  <a:lnTo>
                    <a:pt x="90" y="19"/>
                  </a:lnTo>
                  <a:lnTo>
                    <a:pt x="90" y="8"/>
                  </a:lnTo>
                  <a:lnTo>
                    <a:pt x="90" y="4"/>
                  </a:lnTo>
                  <a:lnTo>
                    <a:pt x="86" y="4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2" y="4"/>
                  </a:lnTo>
                  <a:lnTo>
                    <a:pt x="98" y="8"/>
                  </a:lnTo>
                  <a:lnTo>
                    <a:pt x="98" y="11"/>
                  </a:lnTo>
                  <a:lnTo>
                    <a:pt x="98" y="19"/>
                  </a:lnTo>
                  <a:lnTo>
                    <a:pt x="98" y="106"/>
                  </a:lnTo>
                  <a:lnTo>
                    <a:pt x="94" y="106"/>
                  </a:lnTo>
                  <a:lnTo>
                    <a:pt x="23" y="23"/>
                  </a:lnTo>
                  <a:lnTo>
                    <a:pt x="23" y="86"/>
                  </a:lnTo>
                  <a:lnTo>
                    <a:pt x="27" y="94"/>
                  </a:lnTo>
                  <a:lnTo>
                    <a:pt x="27" y="98"/>
                  </a:lnTo>
                  <a:lnTo>
                    <a:pt x="31" y="102"/>
                  </a:lnTo>
                  <a:lnTo>
                    <a:pt x="35" y="102"/>
                  </a:lnTo>
                  <a:lnTo>
                    <a:pt x="39" y="102"/>
                  </a:lnTo>
                  <a:lnTo>
                    <a:pt x="39" y="106"/>
                  </a:lnTo>
                  <a:lnTo>
                    <a:pt x="4" y="106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1" y="102"/>
                  </a:lnTo>
                  <a:lnTo>
                    <a:pt x="15" y="98"/>
                  </a:lnTo>
                  <a:lnTo>
                    <a:pt x="19" y="94"/>
                  </a:lnTo>
                  <a:lnTo>
                    <a:pt x="19" y="86"/>
                  </a:lnTo>
                  <a:lnTo>
                    <a:pt x="19" y="15"/>
                  </a:lnTo>
                  <a:lnTo>
                    <a:pt x="15" y="11"/>
                  </a:lnTo>
                  <a:lnTo>
                    <a:pt x="11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89" name="Freeform 65"/>
            <p:cNvSpPr>
              <a:spLocks noEditPoints="1"/>
            </p:cNvSpPr>
            <p:nvPr/>
          </p:nvSpPr>
          <p:spPr bwMode="auto">
            <a:xfrm>
              <a:off x="4126" y="2108"/>
              <a:ext cx="83" cy="106"/>
            </a:xfrm>
            <a:custGeom>
              <a:avLst/>
              <a:gdLst>
                <a:gd name="T0" fmla="*/ 32 w 83"/>
                <a:gd name="T1" fmla="*/ 55 h 106"/>
                <a:gd name="T2" fmla="*/ 32 w 83"/>
                <a:gd name="T3" fmla="*/ 86 h 106"/>
                <a:gd name="T4" fmla="*/ 32 w 83"/>
                <a:gd name="T5" fmla="*/ 94 h 106"/>
                <a:gd name="T6" fmla="*/ 32 w 83"/>
                <a:gd name="T7" fmla="*/ 98 h 106"/>
                <a:gd name="T8" fmla="*/ 36 w 83"/>
                <a:gd name="T9" fmla="*/ 102 h 106"/>
                <a:gd name="T10" fmla="*/ 44 w 83"/>
                <a:gd name="T11" fmla="*/ 102 h 106"/>
                <a:gd name="T12" fmla="*/ 48 w 83"/>
                <a:gd name="T13" fmla="*/ 102 h 106"/>
                <a:gd name="T14" fmla="*/ 48 w 83"/>
                <a:gd name="T15" fmla="*/ 106 h 106"/>
                <a:gd name="T16" fmla="*/ 0 w 83"/>
                <a:gd name="T17" fmla="*/ 106 h 106"/>
                <a:gd name="T18" fmla="*/ 0 w 83"/>
                <a:gd name="T19" fmla="*/ 102 h 106"/>
                <a:gd name="T20" fmla="*/ 4 w 83"/>
                <a:gd name="T21" fmla="*/ 102 h 106"/>
                <a:gd name="T22" fmla="*/ 12 w 83"/>
                <a:gd name="T23" fmla="*/ 102 h 106"/>
                <a:gd name="T24" fmla="*/ 16 w 83"/>
                <a:gd name="T25" fmla="*/ 98 h 106"/>
                <a:gd name="T26" fmla="*/ 16 w 83"/>
                <a:gd name="T27" fmla="*/ 94 h 106"/>
                <a:gd name="T28" fmla="*/ 16 w 83"/>
                <a:gd name="T29" fmla="*/ 86 h 106"/>
                <a:gd name="T30" fmla="*/ 16 w 83"/>
                <a:gd name="T31" fmla="*/ 19 h 106"/>
                <a:gd name="T32" fmla="*/ 16 w 83"/>
                <a:gd name="T33" fmla="*/ 8 h 106"/>
                <a:gd name="T34" fmla="*/ 16 w 83"/>
                <a:gd name="T35" fmla="*/ 4 h 106"/>
                <a:gd name="T36" fmla="*/ 12 w 83"/>
                <a:gd name="T37" fmla="*/ 4 h 106"/>
                <a:gd name="T38" fmla="*/ 4 w 83"/>
                <a:gd name="T39" fmla="*/ 0 h 106"/>
                <a:gd name="T40" fmla="*/ 0 w 83"/>
                <a:gd name="T41" fmla="*/ 0 h 106"/>
                <a:gd name="T42" fmla="*/ 0 w 83"/>
                <a:gd name="T43" fmla="*/ 0 h 106"/>
                <a:gd name="T44" fmla="*/ 40 w 83"/>
                <a:gd name="T45" fmla="*/ 0 h 106"/>
                <a:gd name="T46" fmla="*/ 51 w 83"/>
                <a:gd name="T47" fmla="*/ 0 h 106"/>
                <a:gd name="T48" fmla="*/ 63 w 83"/>
                <a:gd name="T49" fmla="*/ 4 h 106"/>
                <a:gd name="T50" fmla="*/ 71 w 83"/>
                <a:gd name="T51" fmla="*/ 8 h 106"/>
                <a:gd name="T52" fmla="*/ 75 w 83"/>
                <a:gd name="T53" fmla="*/ 11 h 106"/>
                <a:gd name="T54" fmla="*/ 79 w 83"/>
                <a:gd name="T55" fmla="*/ 19 h 106"/>
                <a:gd name="T56" fmla="*/ 83 w 83"/>
                <a:gd name="T57" fmla="*/ 27 h 106"/>
                <a:gd name="T58" fmla="*/ 79 w 83"/>
                <a:gd name="T59" fmla="*/ 39 h 106"/>
                <a:gd name="T60" fmla="*/ 75 w 83"/>
                <a:gd name="T61" fmla="*/ 51 h 106"/>
                <a:gd name="T62" fmla="*/ 63 w 83"/>
                <a:gd name="T63" fmla="*/ 55 h 106"/>
                <a:gd name="T64" fmla="*/ 48 w 83"/>
                <a:gd name="T65" fmla="*/ 59 h 106"/>
                <a:gd name="T66" fmla="*/ 44 w 83"/>
                <a:gd name="T67" fmla="*/ 59 h 106"/>
                <a:gd name="T68" fmla="*/ 40 w 83"/>
                <a:gd name="T69" fmla="*/ 55 h 106"/>
                <a:gd name="T70" fmla="*/ 36 w 83"/>
                <a:gd name="T71" fmla="*/ 55 h 106"/>
                <a:gd name="T72" fmla="*/ 32 w 83"/>
                <a:gd name="T73" fmla="*/ 55 h 106"/>
                <a:gd name="T74" fmla="*/ 32 w 83"/>
                <a:gd name="T75" fmla="*/ 51 h 106"/>
                <a:gd name="T76" fmla="*/ 36 w 83"/>
                <a:gd name="T77" fmla="*/ 51 h 106"/>
                <a:gd name="T78" fmla="*/ 40 w 83"/>
                <a:gd name="T79" fmla="*/ 51 h 106"/>
                <a:gd name="T80" fmla="*/ 40 w 83"/>
                <a:gd name="T81" fmla="*/ 51 h 106"/>
                <a:gd name="T82" fmla="*/ 44 w 83"/>
                <a:gd name="T83" fmla="*/ 51 h 106"/>
                <a:gd name="T84" fmla="*/ 51 w 83"/>
                <a:gd name="T85" fmla="*/ 51 h 106"/>
                <a:gd name="T86" fmla="*/ 59 w 83"/>
                <a:gd name="T87" fmla="*/ 47 h 106"/>
                <a:gd name="T88" fmla="*/ 63 w 83"/>
                <a:gd name="T89" fmla="*/ 39 h 106"/>
                <a:gd name="T90" fmla="*/ 63 w 83"/>
                <a:gd name="T91" fmla="*/ 31 h 106"/>
                <a:gd name="T92" fmla="*/ 63 w 83"/>
                <a:gd name="T93" fmla="*/ 23 h 106"/>
                <a:gd name="T94" fmla="*/ 59 w 83"/>
                <a:gd name="T95" fmla="*/ 15 h 106"/>
                <a:gd name="T96" fmla="*/ 59 w 83"/>
                <a:gd name="T97" fmla="*/ 11 h 106"/>
                <a:gd name="T98" fmla="*/ 51 w 83"/>
                <a:gd name="T99" fmla="*/ 8 h 106"/>
                <a:gd name="T100" fmla="*/ 48 w 83"/>
                <a:gd name="T101" fmla="*/ 4 h 106"/>
                <a:gd name="T102" fmla="*/ 40 w 83"/>
                <a:gd name="T103" fmla="*/ 4 h 106"/>
                <a:gd name="T104" fmla="*/ 36 w 83"/>
                <a:gd name="T105" fmla="*/ 4 h 106"/>
                <a:gd name="T106" fmla="*/ 32 w 83"/>
                <a:gd name="T107" fmla="*/ 8 h 106"/>
                <a:gd name="T108" fmla="*/ 32 w 83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3"/>
                <a:gd name="T166" fmla="*/ 0 h 106"/>
                <a:gd name="T167" fmla="*/ 83 w 83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3" h="106">
                  <a:moveTo>
                    <a:pt x="32" y="55"/>
                  </a:moveTo>
                  <a:lnTo>
                    <a:pt x="32" y="86"/>
                  </a:lnTo>
                  <a:lnTo>
                    <a:pt x="32" y="94"/>
                  </a:lnTo>
                  <a:lnTo>
                    <a:pt x="32" y="98"/>
                  </a:lnTo>
                  <a:lnTo>
                    <a:pt x="36" y="102"/>
                  </a:lnTo>
                  <a:lnTo>
                    <a:pt x="44" y="102"/>
                  </a:lnTo>
                  <a:lnTo>
                    <a:pt x="48" y="102"/>
                  </a:lnTo>
                  <a:lnTo>
                    <a:pt x="48" y="10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4" y="102"/>
                  </a:lnTo>
                  <a:lnTo>
                    <a:pt x="12" y="102"/>
                  </a:lnTo>
                  <a:lnTo>
                    <a:pt x="16" y="98"/>
                  </a:lnTo>
                  <a:lnTo>
                    <a:pt x="16" y="94"/>
                  </a:lnTo>
                  <a:lnTo>
                    <a:pt x="16" y="86"/>
                  </a:lnTo>
                  <a:lnTo>
                    <a:pt x="16" y="19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63" y="4"/>
                  </a:lnTo>
                  <a:lnTo>
                    <a:pt x="71" y="8"/>
                  </a:lnTo>
                  <a:lnTo>
                    <a:pt x="75" y="11"/>
                  </a:lnTo>
                  <a:lnTo>
                    <a:pt x="79" y="19"/>
                  </a:lnTo>
                  <a:lnTo>
                    <a:pt x="83" y="27"/>
                  </a:lnTo>
                  <a:lnTo>
                    <a:pt x="79" y="39"/>
                  </a:lnTo>
                  <a:lnTo>
                    <a:pt x="75" y="51"/>
                  </a:lnTo>
                  <a:lnTo>
                    <a:pt x="63" y="55"/>
                  </a:lnTo>
                  <a:lnTo>
                    <a:pt x="48" y="59"/>
                  </a:lnTo>
                  <a:lnTo>
                    <a:pt x="44" y="59"/>
                  </a:lnTo>
                  <a:lnTo>
                    <a:pt x="40" y="55"/>
                  </a:lnTo>
                  <a:lnTo>
                    <a:pt x="36" y="55"/>
                  </a:lnTo>
                  <a:lnTo>
                    <a:pt x="32" y="55"/>
                  </a:lnTo>
                  <a:close/>
                  <a:moveTo>
                    <a:pt x="32" y="51"/>
                  </a:moveTo>
                  <a:lnTo>
                    <a:pt x="36" y="51"/>
                  </a:lnTo>
                  <a:lnTo>
                    <a:pt x="40" y="51"/>
                  </a:lnTo>
                  <a:lnTo>
                    <a:pt x="44" y="51"/>
                  </a:lnTo>
                  <a:lnTo>
                    <a:pt x="51" y="51"/>
                  </a:lnTo>
                  <a:lnTo>
                    <a:pt x="59" y="47"/>
                  </a:lnTo>
                  <a:lnTo>
                    <a:pt x="63" y="39"/>
                  </a:lnTo>
                  <a:lnTo>
                    <a:pt x="63" y="31"/>
                  </a:lnTo>
                  <a:lnTo>
                    <a:pt x="63" y="23"/>
                  </a:lnTo>
                  <a:lnTo>
                    <a:pt x="59" y="15"/>
                  </a:lnTo>
                  <a:lnTo>
                    <a:pt x="59" y="11"/>
                  </a:lnTo>
                  <a:lnTo>
                    <a:pt x="51" y="8"/>
                  </a:lnTo>
                  <a:lnTo>
                    <a:pt x="48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2" y="8"/>
                  </a:lnTo>
                  <a:lnTo>
                    <a:pt x="32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90" name="Freeform 66"/>
            <p:cNvSpPr>
              <a:spLocks/>
            </p:cNvSpPr>
            <p:nvPr/>
          </p:nvSpPr>
          <p:spPr bwMode="auto">
            <a:xfrm>
              <a:off x="4381" y="2108"/>
              <a:ext cx="110" cy="106"/>
            </a:xfrm>
            <a:custGeom>
              <a:avLst/>
              <a:gdLst>
                <a:gd name="T0" fmla="*/ 110 w 110"/>
                <a:gd name="T1" fmla="*/ 0 h 106"/>
                <a:gd name="T2" fmla="*/ 110 w 110"/>
                <a:gd name="T3" fmla="*/ 0 h 106"/>
                <a:gd name="T4" fmla="*/ 106 w 110"/>
                <a:gd name="T5" fmla="*/ 4 h 106"/>
                <a:gd name="T6" fmla="*/ 102 w 110"/>
                <a:gd name="T7" fmla="*/ 4 h 106"/>
                <a:gd name="T8" fmla="*/ 99 w 110"/>
                <a:gd name="T9" fmla="*/ 11 h 106"/>
                <a:gd name="T10" fmla="*/ 95 w 110"/>
                <a:gd name="T11" fmla="*/ 19 h 106"/>
                <a:gd name="T12" fmla="*/ 59 w 110"/>
                <a:gd name="T13" fmla="*/ 106 h 106"/>
                <a:gd name="T14" fmla="*/ 55 w 110"/>
                <a:gd name="T15" fmla="*/ 106 h 106"/>
                <a:gd name="T16" fmla="*/ 16 w 110"/>
                <a:gd name="T17" fmla="*/ 15 h 106"/>
                <a:gd name="T18" fmla="*/ 16 w 110"/>
                <a:gd name="T19" fmla="*/ 11 h 106"/>
                <a:gd name="T20" fmla="*/ 12 w 110"/>
                <a:gd name="T21" fmla="*/ 8 h 106"/>
                <a:gd name="T22" fmla="*/ 12 w 110"/>
                <a:gd name="T23" fmla="*/ 4 h 106"/>
                <a:gd name="T24" fmla="*/ 8 w 110"/>
                <a:gd name="T25" fmla="*/ 4 h 106"/>
                <a:gd name="T26" fmla="*/ 4 w 110"/>
                <a:gd name="T27" fmla="*/ 4 h 106"/>
                <a:gd name="T28" fmla="*/ 0 w 110"/>
                <a:gd name="T29" fmla="*/ 0 h 106"/>
                <a:gd name="T30" fmla="*/ 0 w 110"/>
                <a:gd name="T31" fmla="*/ 0 h 106"/>
                <a:gd name="T32" fmla="*/ 44 w 110"/>
                <a:gd name="T33" fmla="*/ 0 h 106"/>
                <a:gd name="T34" fmla="*/ 44 w 110"/>
                <a:gd name="T35" fmla="*/ 0 h 106"/>
                <a:gd name="T36" fmla="*/ 36 w 110"/>
                <a:gd name="T37" fmla="*/ 4 h 106"/>
                <a:gd name="T38" fmla="*/ 36 w 110"/>
                <a:gd name="T39" fmla="*/ 4 h 106"/>
                <a:gd name="T40" fmla="*/ 32 w 110"/>
                <a:gd name="T41" fmla="*/ 8 h 106"/>
                <a:gd name="T42" fmla="*/ 32 w 110"/>
                <a:gd name="T43" fmla="*/ 8 h 106"/>
                <a:gd name="T44" fmla="*/ 32 w 110"/>
                <a:gd name="T45" fmla="*/ 11 h 106"/>
                <a:gd name="T46" fmla="*/ 36 w 110"/>
                <a:gd name="T47" fmla="*/ 19 h 106"/>
                <a:gd name="T48" fmla="*/ 63 w 110"/>
                <a:gd name="T49" fmla="*/ 82 h 106"/>
                <a:gd name="T50" fmla="*/ 87 w 110"/>
                <a:gd name="T51" fmla="*/ 19 h 106"/>
                <a:gd name="T52" fmla="*/ 91 w 110"/>
                <a:gd name="T53" fmla="*/ 15 h 106"/>
                <a:gd name="T54" fmla="*/ 91 w 110"/>
                <a:gd name="T55" fmla="*/ 8 h 106"/>
                <a:gd name="T56" fmla="*/ 91 w 110"/>
                <a:gd name="T57" fmla="*/ 8 h 106"/>
                <a:gd name="T58" fmla="*/ 87 w 110"/>
                <a:gd name="T59" fmla="*/ 4 h 106"/>
                <a:gd name="T60" fmla="*/ 83 w 110"/>
                <a:gd name="T61" fmla="*/ 4 h 106"/>
                <a:gd name="T62" fmla="*/ 79 w 110"/>
                <a:gd name="T63" fmla="*/ 0 h 106"/>
                <a:gd name="T64" fmla="*/ 79 w 110"/>
                <a:gd name="T65" fmla="*/ 0 h 106"/>
                <a:gd name="T66" fmla="*/ 79 w 110"/>
                <a:gd name="T67" fmla="*/ 0 h 106"/>
                <a:gd name="T68" fmla="*/ 79 w 110"/>
                <a:gd name="T69" fmla="*/ 0 h 106"/>
                <a:gd name="T70" fmla="*/ 110 w 110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0"/>
                <a:gd name="T109" fmla="*/ 0 h 106"/>
                <a:gd name="T110" fmla="*/ 110 w 110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0" h="106">
                  <a:moveTo>
                    <a:pt x="110" y="0"/>
                  </a:moveTo>
                  <a:lnTo>
                    <a:pt x="110" y="0"/>
                  </a:lnTo>
                  <a:lnTo>
                    <a:pt x="106" y="4"/>
                  </a:lnTo>
                  <a:lnTo>
                    <a:pt x="102" y="4"/>
                  </a:lnTo>
                  <a:lnTo>
                    <a:pt x="99" y="11"/>
                  </a:lnTo>
                  <a:lnTo>
                    <a:pt x="95" y="19"/>
                  </a:lnTo>
                  <a:lnTo>
                    <a:pt x="59" y="106"/>
                  </a:lnTo>
                  <a:lnTo>
                    <a:pt x="55" y="106"/>
                  </a:lnTo>
                  <a:lnTo>
                    <a:pt x="16" y="15"/>
                  </a:lnTo>
                  <a:lnTo>
                    <a:pt x="16" y="11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44" y="0"/>
                  </a:lnTo>
                  <a:lnTo>
                    <a:pt x="36" y="4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36" y="19"/>
                  </a:lnTo>
                  <a:lnTo>
                    <a:pt x="63" y="82"/>
                  </a:lnTo>
                  <a:lnTo>
                    <a:pt x="87" y="19"/>
                  </a:lnTo>
                  <a:lnTo>
                    <a:pt x="91" y="15"/>
                  </a:lnTo>
                  <a:lnTo>
                    <a:pt x="91" y="8"/>
                  </a:lnTo>
                  <a:lnTo>
                    <a:pt x="87" y="4"/>
                  </a:lnTo>
                  <a:lnTo>
                    <a:pt x="83" y="4"/>
                  </a:lnTo>
                  <a:lnTo>
                    <a:pt x="79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91" name="Freeform 67"/>
            <p:cNvSpPr>
              <a:spLocks noEditPoints="1"/>
            </p:cNvSpPr>
            <p:nvPr/>
          </p:nvSpPr>
          <p:spPr bwMode="auto">
            <a:xfrm>
              <a:off x="4495" y="2108"/>
              <a:ext cx="79" cy="106"/>
            </a:xfrm>
            <a:custGeom>
              <a:avLst/>
              <a:gdLst>
                <a:gd name="T0" fmla="*/ 28 w 79"/>
                <a:gd name="T1" fmla="*/ 55 h 106"/>
                <a:gd name="T2" fmla="*/ 28 w 79"/>
                <a:gd name="T3" fmla="*/ 86 h 106"/>
                <a:gd name="T4" fmla="*/ 32 w 79"/>
                <a:gd name="T5" fmla="*/ 94 h 106"/>
                <a:gd name="T6" fmla="*/ 32 w 79"/>
                <a:gd name="T7" fmla="*/ 98 h 106"/>
                <a:gd name="T8" fmla="*/ 36 w 79"/>
                <a:gd name="T9" fmla="*/ 102 h 106"/>
                <a:gd name="T10" fmla="*/ 39 w 79"/>
                <a:gd name="T11" fmla="*/ 102 h 106"/>
                <a:gd name="T12" fmla="*/ 43 w 79"/>
                <a:gd name="T13" fmla="*/ 102 h 106"/>
                <a:gd name="T14" fmla="*/ 43 w 79"/>
                <a:gd name="T15" fmla="*/ 106 h 106"/>
                <a:gd name="T16" fmla="*/ 0 w 79"/>
                <a:gd name="T17" fmla="*/ 106 h 106"/>
                <a:gd name="T18" fmla="*/ 0 w 79"/>
                <a:gd name="T19" fmla="*/ 102 h 106"/>
                <a:gd name="T20" fmla="*/ 4 w 79"/>
                <a:gd name="T21" fmla="*/ 102 h 106"/>
                <a:gd name="T22" fmla="*/ 8 w 79"/>
                <a:gd name="T23" fmla="*/ 102 h 106"/>
                <a:gd name="T24" fmla="*/ 12 w 79"/>
                <a:gd name="T25" fmla="*/ 98 h 106"/>
                <a:gd name="T26" fmla="*/ 16 w 79"/>
                <a:gd name="T27" fmla="*/ 94 h 106"/>
                <a:gd name="T28" fmla="*/ 16 w 79"/>
                <a:gd name="T29" fmla="*/ 86 h 106"/>
                <a:gd name="T30" fmla="*/ 16 w 79"/>
                <a:gd name="T31" fmla="*/ 19 h 106"/>
                <a:gd name="T32" fmla="*/ 16 w 79"/>
                <a:gd name="T33" fmla="*/ 8 h 106"/>
                <a:gd name="T34" fmla="*/ 12 w 79"/>
                <a:gd name="T35" fmla="*/ 4 h 106"/>
                <a:gd name="T36" fmla="*/ 8 w 79"/>
                <a:gd name="T37" fmla="*/ 4 h 106"/>
                <a:gd name="T38" fmla="*/ 4 w 79"/>
                <a:gd name="T39" fmla="*/ 0 h 106"/>
                <a:gd name="T40" fmla="*/ 0 w 79"/>
                <a:gd name="T41" fmla="*/ 0 h 106"/>
                <a:gd name="T42" fmla="*/ 0 w 79"/>
                <a:gd name="T43" fmla="*/ 0 h 106"/>
                <a:gd name="T44" fmla="*/ 39 w 79"/>
                <a:gd name="T45" fmla="*/ 0 h 106"/>
                <a:gd name="T46" fmla="*/ 51 w 79"/>
                <a:gd name="T47" fmla="*/ 0 h 106"/>
                <a:gd name="T48" fmla="*/ 59 w 79"/>
                <a:gd name="T49" fmla="*/ 4 h 106"/>
                <a:gd name="T50" fmla="*/ 67 w 79"/>
                <a:gd name="T51" fmla="*/ 8 h 106"/>
                <a:gd name="T52" fmla="*/ 75 w 79"/>
                <a:gd name="T53" fmla="*/ 11 h 106"/>
                <a:gd name="T54" fmla="*/ 79 w 79"/>
                <a:gd name="T55" fmla="*/ 19 h 106"/>
                <a:gd name="T56" fmla="*/ 79 w 79"/>
                <a:gd name="T57" fmla="*/ 27 h 106"/>
                <a:gd name="T58" fmla="*/ 79 w 79"/>
                <a:gd name="T59" fmla="*/ 39 h 106"/>
                <a:gd name="T60" fmla="*/ 71 w 79"/>
                <a:gd name="T61" fmla="*/ 51 h 106"/>
                <a:gd name="T62" fmla="*/ 63 w 79"/>
                <a:gd name="T63" fmla="*/ 55 h 106"/>
                <a:gd name="T64" fmla="*/ 47 w 79"/>
                <a:gd name="T65" fmla="*/ 59 h 106"/>
                <a:gd name="T66" fmla="*/ 43 w 79"/>
                <a:gd name="T67" fmla="*/ 59 h 106"/>
                <a:gd name="T68" fmla="*/ 39 w 79"/>
                <a:gd name="T69" fmla="*/ 55 h 106"/>
                <a:gd name="T70" fmla="*/ 36 w 79"/>
                <a:gd name="T71" fmla="*/ 55 h 106"/>
                <a:gd name="T72" fmla="*/ 28 w 79"/>
                <a:gd name="T73" fmla="*/ 55 h 106"/>
                <a:gd name="T74" fmla="*/ 28 w 79"/>
                <a:gd name="T75" fmla="*/ 51 h 106"/>
                <a:gd name="T76" fmla="*/ 32 w 79"/>
                <a:gd name="T77" fmla="*/ 51 h 106"/>
                <a:gd name="T78" fmla="*/ 36 w 79"/>
                <a:gd name="T79" fmla="*/ 51 h 106"/>
                <a:gd name="T80" fmla="*/ 39 w 79"/>
                <a:gd name="T81" fmla="*/ 51 h 106"/>
                <a:gd name="T82" fmla="*/ 43 w 79"/>
                <a:gd name="T83" fmla="*/ 51 h 106"/>
                <a:gd name="T84" fmla="*/ 51 w 79"/>
                <a:gd name="T85" fmla="*/ 51 h 106"/>
                <a:gd name="T86" fmla="*/ 55 w 79"/>
                <a:gd name="T87" fmla="*/ 47 h 106"/>
                <a:gd name="T88" fmla="*/ 59 w 79"/>
                <a:gd name="T89" fmla="*/ 39 h 106"/>
                <a:gd name="T90" fmla="*/ 63 w 79"/>
                <a:gd name="T91" fmla="*/ 31 h 106"/>
                <a:gd name="T92" fmla="*/ 63 w 79"/>
                <a:gd name="T93" fmla="*/ 23 h 106"/>
                <a:gd name="T94" fmla="*/ 59 w 79"/>
                <a:gd name="T95" fmla="*/ 15 h 106"/>
                <a:gd name="T96" fmla="*/ 55 w 79"/>
                <a:gd name="T97" fmla="*/ 11 h 106"/>
                <a:gd name="T98" fmla="*/ 51 w 79"/>
                <a:gd name="T99" fmla="*/ 8 h 106"/>
                <a:gd name="T100" fmla="*/ 47 w 79"/>
                <a:gd name="T101" fmla="*/ 4 h 106"/>
                <a:gd name="T102" fmla="*/ 39 w 79"/>
                <a:gd name="T103" fmla="*/ 4 h 106"/>
                <a:gd name="T104" fmla="*/ 36 w 79"/>
                <a:gd name="T105" fmla="*/ 4 h 106"/>
                <a:gd name="T106" fmla="*/ 28 w 79"/>
                <a:gd name="T107" fmla="*/ 8 h 106"/>
                <a:gd name="T108" fmla="*/ 28 w 79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9"/>
                <a:gd name="T166" fmla="*/ 0 h 106"/>
                <a:gd name="T167" fmla="*/ 79 w 79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9" h="106">
                  <a:moveTo>
                    <a:pt x="28" y="55"/>
                  </a:moveTo>
                  <a:lnTo>
                    <a:pt x="28" y="86"/>
                  </a:lnTo>
                  <a:lnTo>
                    <a:pt x="32" y="94"/>
                  </a:lnTo>
                  <a:lnTo>
                    <a:pt x="32" y="98"/>
                  </a:lnTo>
                  <a:lnTo>
                    <a:pt x="36" y="102"/>
                  </a:lnTo>
                  <a:lnTo>
                    <a:pt x="39" y="102"/>
                  </a:lnTo>
                  <a:lnTo>
                    <a:pt x="43" y="102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2" y="98"/>
                  </a:lnTo>
                  <a:lnTo>
                    <a:pt x="16" y="94"/>
                  </a:lnTo>
                  <a:lnTo>
                    <a:pt x="16" y="86"/>
                  </a:lnTo>
                  <a:lnTo>
                    <a:pt x="16" y="19"/>
                  </a:lnTo>
                  <a:lnTo>
                    <a:pt x="16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39" y="0"/>
                  </a:lnTo>
                  <a:lnTo>
                    <a:pt x="51" y="0"/>
                  </a:lnTo>
                  <a:lnTo>
                    <a:pt x="59" y="4"/>
                  </a:lnTo>
                  <a:lnTo>
                    <a:pt x="67" y="8"/>
                  </a:lnTo>
                  <a:lnTo>
                    <a:pt x="75" y="11"/>
                  </a:lnTo>
                  <a:lnTo>
                    <a:pt x="79" y="19"/>
                  </a:lnTo>
                  <a:lnTo>
                    <a:pt x="79" y="27"/>
                  </a:lnTo>
                  <a:lnTo>
                    <a:pt x="79" y="39"/>
                  </a:lnTo>
                  <a:lnTo>
                    <a:pt x="71" y="51"/>
                  </a:lnTo>
                  <a:lnTo>
                    <a:pt x="63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39" y="55"/>
                  </a:lnTo>
                  <a:lnTo>
                    <a:pt x="36" y="55"/>
                  </a:lnTo>
                  <a:lnTo>
                    <a:pt x="28" y="55"/>
                  </a:lnTo>
                  <a:close/>
                  <a:moveTo>
                    <a:pt x="28" y="51"/>
                  </a:moveTo>
                  <a:lnTo>
                    <a:pt x="32" y="51"/>
                  </a:lnTo>
                  <a:lnTo>
                    <a:pt x="36" y="51"/>
                  </a:lnTo>
                  <a:lnTo>
                    <a:pt x="39" y="51"/>
                  </a:lnTo>
                  <a:lnTo>
                    <a:pt x="43" y="51"/>
                  </a:lnTo>
                  <a:lnTo>
                    <a:pt x="51" y="51"/>
                  </a:lnTo>
                  <a:lnTo>
                    <a:pt x="55" y="47"/>
                  </a:lnTo>
                  <a:lnTo>
                    <a:pt x="59" y="39"/>
                  </a:lnTo>
                  <a:lnTo>
                    <a:pt x="63" y="31"/>
                  </a:lnTo>
                  <a:lnTo>
                    <a:pt x="63" y="23"/>
                  </a:lnTo>
                  <a:lnTo>
                    <a:pt x="59" y="15"/>
                  </a:lnTo>
                  <a:lnTo>
                    <a:pt x="55" y="11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28" y="8"/>
                  </a:lnTo>
                  <a:lnTo>
                    <a:pt x="28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92" name="Freeform 68"/>
            <p:cNvSpPr>
              <a:spLocks noEditPoints="1"/>
            </p:cNvSpPr>
            <p:nvPr/>
          </p:nvSpPr>
          <p:spPr bwMode="auto">
            <a:xfrm>
              <a:off x="2612" y="2484"/>
              <a:ext cx="106" cy="102"/>
            </a:xfrm>
            <a:custGeom>
              <a:avLst/>
              <a:gdLst>
                <a:gd name="T0" fmla="*/ 0 w 106"/>
                <a:gd name="T1" fmla="*/ 102 h 102"/>
                <a:gd name="T2" fmla="*/ 0 w 106"/>
                <a:gd name="T3" fmla="*/ 102 h 102"/>
                <a:gd name="T4" fmla="*/ 4 w 106"/>
                <a:gd name="T5" fmla="*/ 102 h 102"/>
                <a:gd name="T6" fmla="*/ 12 w 106"/>
                <a:gd name="T7" fmla="*/ 102 h 102"/>
                <a:gd name="T8" fmla="*/ 16 w 106"/>
                <a:gd name="T9" fmla="*/ 98 h 102"/>
                <a:gd name="T10" fmla="*/ 16 w 106"/>
                <a:gd name="T11" fmla="*/ 94 h 102"/>
                <a:gd name="T12" fmla="*/ 16 w 106"/>
                <a:gd name="T13" fmla="*/ 87 h 102"/>
                <a:gd name="T14" fmla="*/ 16 w 106"/>
                <a:gd name="T15" fmla="*/ 16 h 102"/>
                <a:gd name="T16" fmla="*/ 16 w 106"/>
                <a:gd name="T17" fmla="*/ 8 h 102"/>
                <a:gd name="T18" fmla="*/ 16 w 106"/>
                <a:gd name="T19" fmla="*/ 4 h 102"/>
                <a:gd name="T20" fmla="*/ 12 w 106"/>
                <a:gd name="T21" fmla="*/ 0 h 102"/>
                <a:gd name="T22" fmla="*/ 4 w 106"/>
                <a:gd name="T23" fmla="*/ 0 h 102"/>
                <a:gd name="T24" fmla="*/ 0 w 106"/>
                <a:gd name="T25" fmla="*/ 0 h 102"/>
                <a:gd name="T26" fmla="*/ 0 w 106"/>
                <a:gd name="T27" fmla="*/ 0 h 102"/>
                <a:gd name="T28" fmla="*/ 43 w 106"/>
                <a:gd name="T29" fmla="*/ 0 h 102"/>
                <a:gd name="T30" fmla="*/ 59 w 106"/>
                <a:gd name="T31" fmla="*/ 0 h 102"/>
                <a:gd name="T32" fmla="*/ 71 w 106"/>
                <a:gd name="T33" fmla="*/ 0 h 102"/>
                <a:gd name="T34" fmla="*/ 79 w 106"/>
                <a:gd name="T35" fmla="*/ 4 h 102"/>
                <a:gd name="T36" fmla="*/ 90 w 106"/>
                <a:gd name="T37" fmla="*/ 12 h 102"/>
                <a:gd name="T38" fmla="*/ 98 w 106"/>
                <a:gd name="T39" fmla="*/ 20 h 102"/>
                <a:gd name="T40" fmla="*/ 106 w 106"/>
                <a:gd name="T41" fmla="*/ 36 h 102"/>
                <a:gd name="T42" fmla="*/ 106 w 106"/>
                <a:gd name="T43" fmla="*/ 51 h 102"/>
                <a:gd name="T44" fmla="*/ 106 w 106"/>
                <a:gd name="T45" fmla="*/ 63 h 102"/>
                <a:gd name="T46" fmla="*/ 102 w 106"/>
                <a:gd name="T47" fmla="*/ 75 h 102"/>
                <a:gd name="T48" fmla="*/ 94 w 106"/>
                <a:gd name="T49" fmla="*/ 87 h 102"/>
                <a:gd name="T50" fmla="*/ 83 w 106"/>
                <a:gd name="T51" fmla="*/ 94 h 102"/>
                <a:gd name="T52" fmla="*/ 67 w 106"/>
                <a:gd name="T53" fmla="*/ 102 h 102"/>
                <a:gd name="T54" fmla="*/ 47 w 106"/>
                <a:gd name="T55" fmla="*/ 102 h 102"/>
                <a:gd name="T56" fmla="*/ 0 w 106"/>
                <a:gd name="T57" fmla="*/ 102 h 102"/>
                <a:gd name="T58" fmla="*/ 32 w 106"/>
                <a:gd name="T59" fmla="*/ 94 h 102"/>
                <a:gd name="T60" fmla="*/ 39 w 106"/>
                <a:gd name="T61" fmla="*/ 98 h 102"/>
                <a:gd name="T62" fmla="*/ 47 w 106"/>
                <a:gd name="T63" fmla="*/ 98 h 102"/>
                <a:gd name="T64" fmla="*/ 59 w 106"/>
                <a:gd name="T65" fmla="*/ 98 h 102"/>
                <a:gd name="T66" fmla="*/ 67 w 106"/>
                <a:gd name="T67" fmla="*/ 94 h 102"/>
                <a:gd name="T68" fmla="*/ 79 w 106"/>
                <a:gd name="T69" fmla="*/ 87 h 102"/>
                <a:gd name="T70" fmla="*/ 83 w 106"/>
                <a:gd name="T71" fmla="*/ 75 h 102"/>
                <a:gd name="T72" fmla="*/ 87 w 106"/>
                <a:gd name="T73" fmla="*/ 63 h 102"/>
                <a:gd name="T74" fmla="*/ 90 w 106"/>
                <a:gd name="T75" fmla="*/ 51 h 102"/>
                <a:gd name="T76" fmla="*/ 87 w 106"/>
                <a:gd name="T77" fmla="*/ 36 h 102"/>
                <a:gd name="T78" fmla="*/ 83 w 106"/>
                <a:gd name="T79" fmla="*/ 24 h 102"/>
                <a:gd name="T80" fmla="*/ 79 w 106"/>
                <a:gd name="T81" fmla="*/ 16 h 102"/>
                <a:gd name="T82" fmla="*/ 67 w 106"/>
                <a:gd name="T83" fmla="*/ 8 h 102"/>
                <a:gd name="T84" fmla="*/ 59 w 106"/>
                <a:gd name="T85" fmla="*/ 4 h 102"/>
                <a:gd name="T86" fmla="*/ 47 w 106"/>
                <a:gd name="T87" fmla="*/ 4 h 102"/>
                <a:gd name="T88" fmla="*/ 39 w 106"/>
                <a:gd name="T89" fmla="*/ 4 h 102"/>
                <a:gd name="T90" fmla="*/ 32 w 106"/>
                <a:gd name="T91" fmla="*/ 4 h 102"/>
                <a:gd name="T92" fmla="*/ 32 w 106"/>
                <a:gd name="T93" fmla="*/ 94 h 10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6"/>
                <a:gd name="T142" fmla="*/ 0 h 102"/>
                <a:gd name="T143" fmla="*/ 106 w 106"/>
                <a:gd name="T144" fmla="*/ 102 h 10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6" h="102">
                  <a:moveTo>
                    <a:pt x="0" y="102"/>
                  </a:moveTo>
                  <a:lnTo>
                    <a:pt x="0" y="102"/>
                  </a:lnTo>
                  <a:lnTo>
                    <a:pt x="4" y="102"/>
                  </a:lnTo>
                  <a:lnTo>
                    <a:pt x="12" y="102"/>
                  </a:lnTo>
                  <a:lnTo>
                    <a:pt x="16" y="98"/>
                  </a:lnTo>
                  <a:lnTo>
                    <a:pt x="16" y="94"/>
                  </a:lnTo>
                  <a:lnTo>
                    <a:pt x="16" y="87"/>
                  </a:lnTo>
                  <a:lnTo>
                    <a:pt x="16" y="16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3" y="0"/>
                  </a:lnTo>
                  <a:lnTo>
                    <a:pt x="59" y="0"/>
                  </a:lnTo>
                  <a:lnTo>
                    <a:pt x="71" y="0"/>
                  </a:lnTo>
                  <a:lnTo>
                    <a:pt x="79" y="4"/>
                  </a:lnTo>
                  <a:lnTo>
                    <a:pt x="90" y="12"/>
                  </a:lnTo>
                  <a:lnTo>
                    <a:pt x="98" y="20"/>
                  </a:lnTo>
                  <a:lnTo>
                    <a:pt x="106" y="36"/>
                  </a:lnTo>
                  <a:lnTo>
                    <a:pt x="106" y="51"/>
                  </a:lnTo>
                  <a:lnTo>
                    <a:pt x="106" y="63"/>
                  </a:lnTo>
                  <a:lnTo>
                    <a:pt x="102" y="75"/>
                  </a:lnTo>
                  <a:lnTo>
                    <a:pt x="94" y="87"/>
                  </a:lnTo>
                  <a:lnTo>
                    <a:pt x="83" y="94"/>
                  </a:lnTo>
                  <a:lnTo>
                    <a:pt x="67" y="102"/>
                  </a:lnTo>
                  <a:lnTo>
                    <a:pt x="47" y="102"/>
                  </a:lnTo>
                  <a:lnTo>
                    <a:pt x="0" y="102"/>
                  </a:lnTo>
                  <a:close/>
                  <a:moveTo>
                    <a:pt x="32" y="94"/>
                  </a:moveTo>
                  <a:lnTo>
                    <a:pt x="39" y="98"/>
                  </a:lnTo>
                  <a:lnTo>
                    <a:pt x="47" y="98"/>
                  </a:lnTo>
                  <a:lnTo>
                    <a:pt x="59" y="98"/>
                  </a:lnTo>
                  <a:lnTo>
                    <a:pt x="67" y="94"/>
                  </a:lnTo>
                  <a:lnTo>
                    <a:pt x="79" y="87"/>
                  </a:lnTo>
                  <a:lnTo>
                    <a:pt x="83" y="75"/>
                  </a:lnTo>
                  <a:lnTo>
                    <a:pt x="87" y="63"/>
                  </a:lnTo>
                  <a:lnTo>
                    <a:pt x="90" y="51"/>
                  </a:lnTo>
                  <a:lnTo>
                    <a:pt x="87" y="36"/>
                  </a:lnTo>
                  <a:lnTo>
                    <a:pt x="83" y="24"/>
                  </a:lnTo>
                  <a:lnTo>
                    <a:pt x="79" y="16"/>
                  </a:lnTo>
                  <a:lnTo>
                    <a:pt x="67" y="8"/>
                  </a:lnTo>
                  <a:lnTo>
                    <a:pt x="59" y="4"/>
                  </a:lnTo>
                  <a:lnTo>
                    <a:pt x="47" y="4"/>
                  </a:lnTo>
                  <a:lnTo>
                    <a:pt x="39" y="4"/>
                  </a:lnTo>
                  <a:lnTo>
                    <a:pt x="32" y="4"/>
                  </a:lnTo>
                  <a:lnTo>
                    <a:pt x="32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93" name="Freeform 69"/>
            <p:cNvSpPr>
              <a:spLocks noEditPoints="1"/>
            </p:cNvSpPr>
            <p:nvPr/>
          </p:nvSpPr>
          <p:spPr bwMode="auto">
            <a:xfrm>
              <a:off x="2730" y="2516"/>
              <a:ext cx="59" cy="74"/>
            </a:xfrm>
            <a:custGeom>
              <a:avLst/>
              <a:gdLst>
                <a:gd name="T0" fmla="*/ 12 w 59"/>
                <a:gd name="T1" fmla="*/ 27 h 74"/>
                <a:gd name="T2" fmla="*/ 12 w 59"/>
                <a:gd name="T3" fmla="*/ 39 h 74"/>
                <a:gd name="T4" fmla="*/ 20 w 59"/>
                <a:gd name="T5" fmla="*/ 51 h 74"/>
                <a:gd name="T6" fmla="*/ 27 w 59"/>
                <a:gd name="T7" fmla="*/ 58 h 74"/>
                <a:gd name="T8" fmla="*/ 35 w 59"/>
                <a:gd name="T9" fmla="*/ 58 h 74"/>
                <a:gd name="T10" fmla="*/ 43 w 59"/>
                <a:gd name="T11" fmla="*/ 58 h 74"/>
                <a:gd name="T12" fmla="*/ 51 w 59"/>
                <a:gd name="T13" fmla="*/ 55 h 74"/>
                <a:gd name="T14" fmla="*/ 55 w 59"/>
                <a:gd name="T15" fmla="*/ 51 h 74"/>
                <a:gd name="T16" fmla="*/ 59 w 59"/>
                <a:gd name="T17" fmla="*/ 43 h 74"/>
                <a:gd name="T18" fmla="*/ 59 w 59"/>
                <a:gd name="T19" fmla="*/ 43 h 74"/>
                <a:gd name="T20" fmla="*/ 55 w 59"/>
                <a:gd name="T21" fmla="*/ 55 h 74"/>
                <a:gd name="T22" fmla="*/ 51 w 59"/>
                <a:gd name="T23" fmla="*/ 66 h 74"/>
                <a:gd name="T24" fmla="*/ 43 w 59"/>
                <a:gd name="T25" fmla="*/ 70 h 74"/>
                <a:gd name="T26" fmla="*/ 31 w 59"/>
                <a:gd name="T27" fmla="*/ 74 h 74"/>
                <a:gd name="T28" fmla="*/ 20 w 59"/>
                <a:gd name="T29" fmla="*/ 70 h 74"/>
                <a:gd name="T30" fmla="*/ 8 w 59"/>
                <a:gd name="T31" fmla="*/ 62 h 74"/>
                <a:gd name="T32" fmla="*/ 4 w 59"/>
                <a:gd name="T33" fmla="*/ 51 h 74"/>
                <a:gd name="T34" fmla="*/ 0 w 59"/>
                <a:gd name="T35" fmla="*/ 35 h 74"/>
                <a:gd name="T36" fmla="*/ 0 w 59"/>
                <a:gd name="T37" fmla="*/ 27 h 74"/>
                <a:gd name="T38" fmla="*/ 4 w 59"/>
                <a:gd name="T39" fmla="*/ 15 h 74"/>
                <a:gd name="T40" fmla="*/ 8 w 59"/>
                <a:gd name="T41" fmla="*/ 7 h 74"/>
                <a:gd name="T42" fmla="*/ 20 w 59"/>
                <a:gd name="T43" fmla="*/ 4 h 74"/>
                <a:gd name="T44" fmla="*/ 31 w 59"/>
                <a:gd name="T45" fmla="*/ 0 h 74"/>
                <a:gd name="T46" fmla="*/ 43 w 59"/>
                <a:gd name="T47" fmla="*/ 0 h 74"/>
                <a:gd name="T48" fmla="*/ 51 w 59"/>
                <a:gd name="T49" fmla="*/ 7 h 74"/>
                <a:gd name="T50" fmla="*/ 59 w 59"/>
                <a:gd name="T51" fmla="*/ 15 h 74"/>
                <a:gd name="T52" fmla="*/ 59 w 59"/>
                <a:gd name="T53" fmla="*/ 27 h 74"/>
                <a:gd name="T54" fmla="*/ 12 w 59"/>
                <a:gd name="T55" fmla="*/ 27 h 74"/>
                <a:gd name="T56" fmla="*/ 12 w 59"/>
                <a:gd name="T57" fmla="*/ 23 h 74"/>
                <a:gd name="T58" fmla="*/ 43 w 59"/>
                <a:gd name="T59" fmla="*/ 23 h 74"/>
                <a:gd name="T60" fmla="*/ 43 w 59"/>
                <a:gd name="T61" fmla="*/ 15 h 74"/>
                <a:gd name="T62" fmla="*/ 43 w 59"/>
                <a:gd name="T63" fmla="*/ 11 h 74"/>
                <a:gd name="T64" fmla="*/ 39 w 59"/>
                <a:gd name="T65" fmla="*/ 7 h 74"/>
                <a:gd name="T66" fmla="*/ 35 w 59"/>
                <a:gd name="T67" fmla="*/ 7 h 74"/>
                <a:gd name="T68" fmla="*/ 31 w 59"/>
                <a:gd name="T69" fmla="*/ 4 h 74"/>
                <a:gd name="T70" fmla="*/ 27 w 59"/>
                <a:gd name="T71" fmla="*/ 4 h 74"/>
                <a:gd name="T72" fmla="*/ 23 w 59"/>
                <a:gd name="T73" fmla="*/ 4 h 74"/>
                <a:gd name="T74" fmla="*/ 16 w 59"/>
                <a:gd name="T75" fmla="*/ 7 h 74"/>
                <a:gd name="T76" fmla="*/ 12 w 59"/>
                <a:gd name="T77" fmla="*/ 15 h 74"/>
                <a:gd name="T78" fmla="*/ 12 w 59"/>
                <a:gd name="T79" fmla="*/ 23 h 7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9"/>
                <a:gd name="T121" fmla="*/ 0 h 74"/>
                <a:gd name="T122" fmla="*/ 59 w 59"/>
                <a:gd name="T123" fmla="*/ 74 h 7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9" h="74">
                  <a:moveTo>
                    <a:pt x="12" y="27"/>
                  </a:moveTo>
                  <a:lnTo>
                    <a:pt x="12" y="39"/>
                  </a:lnTo>
                  <a:lnTo>
                    <a:pt x="20" y="51"/>
                  </a:lnTo>
                  <a:lnTo>
                    <a:pt x="27" y="58"/>
                  </a:lnTo>
                  <a:lnTo>
                    <a:pt x="35" y="58"/>
                  </a:lnTo>
                  <a:lnTo>
                    <a:pt x="43" y="58"/>
                  </a:lnTo>
                  <a:lnTo>
                    <a:pt x="51" y="55"/>
                  </a:lnTo>
                  <a:lnTo>
                    <a:pt x="55" y="51"/>
                  </a:lnTo>
                  <a:lnTo>
                    <a:pt x="59" y="43"/>
                  </a:lnTo>
                  <a:lnTo>
                    <a:pt x="55" y="55"/>
                  </a:lnTo>
                  <a:lnTo>
                    <a:pt x="51" y="66"/>
                  </a:lnTo>
                  <a:lnTo>
                    <a:pt x="43" y="70"/>
                  </a:lnTo>
                  <a:lnTo>
                    <a:pt x="31" y="74"/>
                  </a:lnTo>
                  <a:lnTo>
                    <a:pt x="20" y="70"/>
                  </a:lnTo>
                  <a:lnTo>
                    <a:pt x="8" y="62"/>
                  </a:lnTo>
                  <a:lnTo>
                    <a:pt x="4" y="51"/>
                  </a:lnTo>
                  <a:lnTo>
                    <a:pt x="0" y="35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7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1" y="7"/>
                  </a:lnTo>
                  <a:lnTo>
                    <a:pt x="59" y="15"/>
                  </a:lnTo>
                  <a:lnTo>
                    <a:pt x="59" y="27"/>
                  </a:lnTo>
                  <a:lnTo>
                    <a:pt x="12" y="27"/>
                  </a:lnTo>
                  <a:close/>
                  <a:moveTo>
                    <a:pt x="12" y="23"/>
                  </a:moveTo>
                  <a:lnTo>
                    <a:pt x="43" y="23"/>
                  </a:lnTo>
                  <a:lnTo>
                    <a:pt x="43" y="15"/>
                  </a:lnTo>
                  <a:lnTo>
                    <a:pt x="43" y="11"/>
                  </a:lnTo>
                  <a:lnTo>
                    <a:pt x="39" y="7"/>
                  </a:lnTo>
                  <a:lnTo>
                    <a:pt x="35" y="7"/>
                  </a:lnTo>
                  <a:lnTo>
                    <a:pt x="31" y="4"/>
                  </a:lnTo>
                  <a:lnTo>
                    <a:pt x="27" y="4"/>
                  </a:lnTo>
                  <a:lnTo>
                    <a:pt x="23" y="4"/>
                  </a:lnTo>
                  <a:lnTo>
                    <a:pt x="16" y="7"/>
                  </a:lnTo>
                  <a:lnTo>
                    <a:pt x="12" y="15"/>
                  </a:lnTo>
                  <a:lnTo>
                    <a:pt x="12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94" name="Freeform 70"/>
            <p:cNvSpPr>
              <a:spLocks/>
            </p:cNvSpPr>
            <p:nvPr/>
          </p:nvSpPr>
          <p:spPr bwMode="auto">
            <a:xfrm>
              <a:off x="2797" y="2492"/>
              <a:ext cx="43" cy="98"/>
            </a:xfrm>
            <a:custGeom>
              <a:avLst/>
              <a:gdLst>
                <a:gd name="T0" fmla="*/ 23 w 43"/>
                <a:gd name="T1" fmla="*/ 0 h 98"/>
                <a:gd name="T2" fmla="*/ 23 w 43"/>
                <a:gd name="T3" fmla="*/ 24 h 98"/>
                <a:gd name="T4" fmla="*/ 39 w 43"/>
                <a:gd name="T5" fmla="*/ 24 h 98"/>
                <a:gd name="T6" fmla="*/ 39 w 43"/>
                <a:gd name="T7" fmla="*/ 31 h 98"/>
                <a:gd name="T8" fmla="*/ 23 w 43"/>
                <a:gd name="T9" fmla="*/ 31 h 98"/>
                <a:gd name="T10" fmla="*/ 23 w 43"/>
                <a:gd name="T11" fmla="*/ 75 h 98"/>
                <a:gd name="T12" fmla="*/ 23 w 43"/>
                <a:gd name="T13" fmla="*/ 82 h 98"/>
                <a:gd name="T14" fmla="*/ 27 w 43"/>
                <a:gd name="T15" fmla="*/ 86 h 98"/>
                <a:gd name="T16" fmla="*/ 27 w 43"/>
                <a:gd name="T17" fmla="*/ 86 h 98"/>
                <a:gd name="T18" fmla="*/ 31 w 43"/>
                <a:gd name="T19" fmla="*/ 86 h 98"/>
                <a:gd name="T20" fmla="*/ 35 w 43"/>
                <a:gd name="T21" fmla="*/ 86 h 98"/>
                <a:gd name="T22" fmla="*/ 35 w 43"/>
                <a:gd name="T23" fmla="*/ 86 h 98"/>
                <a:gd name="T24" fmla="*/ 39 w 43"/>
                <a:gd name="T25" fmla="*/ 82 h 98"/>
                <a:gd name="T26" fmla="*/ 39 w 43"/>
                <a:gd name="T27" fmla="*/ 82 h 98"/>
                <a:gd name="T28" fmla="*/ 43 w 43"/>
                <a:gd name="T29" fmla="*/ 82 h 98"/>
                <a:gd name="T30" fmla="*/ 39 w 43"/>
                <a:gd name="T31" fmla="*/ 90 h 98"/>
                <a:gd name="T32" fmla="*/ 35 w 43"/>
                <a:gd name="T33" fmla="*/ 94 h 98"/>
                <a:gd name="T34" fmla="*/ 31 w 43"/>
                <a:gd name="T35" fmla="*/ 94 h 98"/>
                <a:gd name="T36" fmla="*/ 23 w 43"/>
                <a:gd name="T37" fmla="*/ 98 h 98"/>
                <a:gd name="T38" fmla="*/ 19 w 43"/>
                <a:gd name="T39" fmla="*/ 94 h 98"/>
                <a:gd name="T40" fmla="*/ 15 w 43"/>
                <a:gd name="T41" fmla="*/ 94 h 98"/>
                <a:gd name="T42" fmla="*/ 15 w 43"/>
                <a:gd name="T43" fmla="*/ 90 h 98"/>
                <a:gd name="T44" fmla="*/ 11 w 43"/>
                <a:gd name="T45" fmla="*/ 90 h 98"/>
                <a:gd name="T46" fmla="*/ 11 w 43"/>
                <a:gd name="T47" fmla="*/ 82 h 98"/>
                <a:gd name="T48" fmla="*/ 11 w 43"/>
                <a:gd name="T49" fmla="*/ 79 h 98"/>
                <a:gd name="T50" fmla="*/ 11 w 43"/>
                <a:gd name="T51" fmla="*/ 31 h 98"/>
                <a:gd name="T52" fmla="*/ 0 w 43"/>
                <a:gd name="T53" fmla="*/ 31 h 98"/>
                <a:gd name="T54" fmla="*/ 0 w 43"/>
                <a:gd name="T55" fmla="*/ 28 h 98"/>
                <a:gd name="T56" fmla="*/ 4 w 43"/>
                <a:gd name="T57" fmla="*/ 24 h 98"/>
                <a:gd name="T58" fmla="*/ 7 w 43"/>
                <a:gd name="T59" fmla="*/ 24 h 98"/>
                <a:gd name="T60" fmla="*/ 11 w 43"/>
                <a:gd name="T61" fmla="*/ 16 h 98"/>
                <a:gd name="T62" fmla="*/ 15 w 43"/>
                <a:gd name="T63" fmla="*/ 12 h 98"/>
                <a:gd name="T64" fmla="*/ 19 w 43"/>
                <a:gd name="T65" fmla="*/ 8 h 98"/>
                <a:gd name="T66" fmla="*/ 23 w 43"/>
                <a:gd name="T67" fmla="*/ 0 h 98"/>
                <a:gd name="T68" fmla="*/ 23 w 43"/>
                <a:gd name="T69" fmla="*/ 0 h 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3"/>
                <a:gd name="T106" fmla="*/ 0 h 98"/>
                <a:gd name="T107" fmla="*/ 43 w 43"/>
                <a:gd name="T108" fmla="*/ 98 h 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3" h="98">
                  <a:moveTo>
                    <a:pt x="23" y="0"/>
                  </a:moveTo>
                  <a:lnTo>
                    <a:pt x="23" y="24"/>
                  </a:lnTo>
                  <a:lnTo>
                    <a:pt x="39" y="24"/>
                  </a:lnTo>
                  <a:lnTo>
                    <a:pt x="39" y="31"/>
                  </a:lnTo>
                  <a:lnTo>
                    <a:pt x="23" y="31"/>
                  </a:lnTo>
                  <a:lnTo>
                    <a:pt x="23" y="75"/>
                  </a:lnTo>
                  <a:lnTo>
                    <a:pt x="23" y="82"/>
                  </a:lnTo>
                  <a:lnTo>
                    <a:pt x="27" y="86"/>
                  </a:lnTo>
                  <a:lnTo>
                    <a:pt x="31" y="86"/>
                  </a:lnTo>
                  <a:lnTo>
                    <a:pt x="35" y="86"/>
                  </a:lnTo>
                  <a:lnTo>
                    <a:pt x="39" y="82"/>
                  </a:lnTo>
                  <a:lnTo>
                    <a:pt x="43" y="82"/>
                  </a:lnTo>
                  <a:lnTo>
                    <a:pt x="39" y="90"/>
                  </a:lnTo>
                  <a:lnTo>
                    <a:pt x="35" y="94"/>
                  </a:lnTo>
                  <a:lnTo>
                    <a:pt x="31" y="94"/>
                  </a:lnTo>
                  <a:lnTo>
                    <a:pt x="23" y="98"/>
                  </a:lnTo>
                  <a:lnTo>
                    <a:pt x="19" y="94"/>
                  </a:lnTo>
                  <a:lnTo>
                    <a:pt x="15" y="94"/>
                  </a:lnTo>
                  <a:lnTo>
                    <a:pt x="15" y="90"/>
                  </a:lnTo>
                  <a:lnTo>
                    <a:pt x="11" y="90"/>
                  </a:lnTo>
                  <a:lnTo>
                    <a:pt x="11" y="82"/>
                  </a:lnTo>
                  <a:lnTo>
                    <a:pt x="11" y="79"/>
                  </a:lnTo>
                  <a:lnTo>
                    <a:pt x="11" y="31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7" y="24"/>
                  </a:lnTo>
                  <a:lnTo>
                    <a:pt x="11" y="16"/>
                  </a:lnTo>
                  <a:lnTo>
                    <a:pt x="15" y="12"/>
                  </a:lnTo>
                  <a:lnTo>
                    <a:pt x="19" y="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95" name="Freeform 71"/>
            <p:cNvSpPr>
              <a:spLocks/>
            </p:cNvSpPr>
            <p:nvPr/>
          </p:nvSpPr>
          <p:spPr bwMode="auto">
            <a:xfrm>
              <a:off x="3193" y="2484"/>
              <a:ext cx="114" cy="106"/>
            </a:xfrm>
            <a:custGeom>
              <a:avLst/>
              <a:gdLst>
                <a:gd name="T0" fmla="*/ 0 w 114"/>
                <a:gd name="T1" fmla="*/ 0 h 106"/>
                <a:gd name="T2" fmla="*/ 27 w 114"/>
                <a:gd name="T3" fmla="*/ 0 h 106"/>
                <a:gd name="T4" fmla="*/ 90 w 114"/>
                <a:gd name="T5" fmla="*/ 79 h 106"/>
                <a:gd name="T6" fmla="*/ 90 w 114"/>
                <a:gd name="T7" fmla="*/ 16 h 106"/>
                <a:gd name="T8" fmla="*/ 90 w 114"/>
                <a:gd name="T9" fmla="*/ 8 h 106"/>
                <a:gd name="T10" fmla="*/ 90 w 114"/>
                <a:gd name="T11" fmla="*/ 4 h 106"/>
                <a:gd name="T12" fmla="*/ 86 w 114"/>
                <a:gd name="T13" fmla="*/ 0 h 106"/>
                <a:gd name="T14" fmla="*/ 78 w 114"/>
                <a:gd name="T15" fmla="*/ 0 h 106"/>
                <a:gd name="T16" fmla="*/ 78 w 114"/>
                <a:gd name="T17" fmla="*/ 0 h 106"/>
                <a:gd name="T18" fmla="*/ 78 w 114"/>
                <a:gd name="T19" fmla="*/ 0 h 106"/>
                <a:gd name="T20" fmla="*/ 114 w 114"/>
                <a:gd name="T21" fmla="*/ 0 h 106"/>
                <a:gd name="T22" fmla="*/ 114 w 114"/>
                <a:gd name="T23" fmla="*/ 0 h 106"/>
                <a:gd name="T24" fmla="*/ 110 w 114"/>
                <a:gd name="T25" fmla="*/ 0 h 106"/>
                <a:gd name="T26" fmla="*/ 102 w 114"/>
                <a:gd name="T27" fmla="*/ 0 h 106"/>
                <a:gd name="T28" fmla="*/ 98 w 114"/>
                <a:gd name="T29" fmla="*/ 4 h 106"/>
                <a:gd name="T30" fmla="*/ 98 w 114"/>
                <a:gd name="T31" fmla="*/ 8 h 106"/>
                <a:gd name="T32" fmla="*/ 98 w 114"/>
                <a:gd name="T33" fmla="*/ 16 h 106"/>
                <a:gd name="T34" fmla="*/ 98 w 114"/>
                <a:gd name="T35" fmla="*/ 106 h 106"/>
                <a:gd name="T36" fmla="*/ 94 w 114"/>
                <a:gd name="T37" fmla="*/ 106 h 106"/>
                <a:gd name="T38" fmla="*/ 27 w 114"/>
                <a:gd name="T39" fmla="*/ 20 h 106"/>
                <a:gd name="T40" fmla="*/ 27 w 114"/>
                <a:gd name="T41" fmla="*/ 87 h 106"/>
                <a:gd name="T42" fmla="*/ 27 w 114"/>
                <a:gd name="T43" fmla="*/ 94 h 106"/>
                <a:gd name="T44" fmla="*/ 27 w 114"/>
                <a:gd name="T45" fmla="*/ 98 h 106"/>
                <a:gd name="T46" fmla="*/ 31 w 114"/>
                <a:gd name="T47" fmla="*/ 102 h 106"/>
                <a:gd name="T48" fmla="*/ 35 w 114"/>
                <a:gd name="T49" fmla="*/ 102 h 106"/>
                <a:gd name="T50" fmla="*/ 39 w 114"/>
                <a:gd name="T51" fmla="*/ 102 h 106"/>
                <a:gd name="T52" fmla="*/ 39 w 114"/>
                <a:gd name="T53" fmla="*/ 102 h 106"/>
                <a:gd name="T54" fmla="*/ 4 w 114"/>
                <a:gd name="T55" fmla="*/ 102 h 106"/>
                <a:gd name="T56" fmla="*/ 4 w 114"/>
                <a:gd name="T57" fmla="*/ 102 h 106"/>
                <a:gd name="T58" fmla="*/ 8 w 114"/>
                <a:gd name="T59" fmla="*/ 102 h 106"/>
                <a:gd name="T60" fmla="*/ 15 w 114"/>
                <a:gd name="T61" fmla="*/ 102 h 106"/>
                <a:gd name="T62" fmla="*/ 19 w 114"/>
                <a:gd name="T63" fmla="*/ 98 h 106"/>
                <a:gd name="T64" fmla="*/ 19 w 114"/>
                <a:gd name="T65" fmla="*/ 94 h 106"/>
                <a:gd name="T66" fmla="*/ 19 w 114"/>
                <a:gd name="T67" fmla="*/ 87 h 106"/>
                <a:gd name="T68" fmla="*/ 19 w 114"/>
                <a:gd name="T69" fmla="*/ 12 h 106"/>
                <a:gd name="T70" fmla="*/ 15 w 114"/>
                <a:gd name="T71" fmla="*/ 8 h 106"/>
                <a:gd name="T72" fmla="*/ 12 w 114"/>
                <a:gd name="T73" fmla="*/ 4 h 106"/>
                <a:gd name="T74" fmla="*/ 12 w 114"/>
                <a:gd name="T75" fmla="*/ 4 h 106"/>
                <a:gd name="T76" fmla="*/ 4 w 114"/>
                <a:gd name="T77" fmla="*/ 4 h 106"/>
                <a:gd name="T78" fmla="*/ 4 w 114"/>
                <a:gd name="T79" fmla="*/ 0 h 106"/>
                <a:gd name="T80" fmla="*/ 0 w 114"/>
                <a:gd name="T81" fmla="*/ 0 h 106"/>
                <a:gd name="T82" fmla="*/ 0 w 114"/>
                <a:gd name="T83" fmla="*/ 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4"/>
                <a:gd name="T127" fmla="*/ 0 h 106"/>
                <a:gd name="T128" fmla="*/ 114 w 114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4" h="106">
                  <a:moveTo>
                    <a:pt x="0" y="0"/>
                  </a:moveTo>
                  <a:lnTo>
                    <a:pt x="27" y="0"/>
                  </a:lnTo>
                  <a:lnTo>
                    <a:pt x="90" y="79"/>
                  </a:lnTo>
                  <a:lnTo>
                    <a:pt x="90" y="16"/>
                  </a:lnTo>
                  <a:lnTo>
                    <a:pt x="90" y="8"/>
                  </a:lnTo>
                  <a:lnTo>
                    <a:pt x="90" y="4"/>
                  </a:lnTo>
                  <a:lnTo>
                    <a:pt x="86" y="0"/>
                  </a:lnTo>
                  <a:lnTo>
                    <a:pt x="78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2" y="0"/>
                  </a:lnTo>
                  <a:lnTo>
                    <a:pt x="98" y="4"/>
                  </a:lnTo>
                  <a:lnTo>
                    <a:pt x="98" y="8"/>
                  </a:lnTo>
                  <a:lnTo>
                    <a:pt x="98" y="16"/>
                  </a:lnTo>
                  <a:lnTo>
                    <a:pt x="98" y="106"/>
                  </a:lnTo>
                  <a:lnTo>
                    <a:pt x="94" y="106"/>
                  </a:lnTo>
                  <a:lnTo>
                    <a:pt x="27" y="20"/>
                  </a:lnTo>
                  <a:lnTo>
                    <a:pt x="27" y="87"/>
                  </a:lnTo>
                  <a:lnTo>
                    <a:pt x="27" y="94"/>
                  </a:lnTo>
                  <a:lnTo>
                    <a:pt x="27" y="98"/>
                  </a:lnTo>
                  <a:lnTo>
                    <a:pt x="31" y="102"/>
                  </a:lnTo>
                  <a:lnTo>
                    <a:pt x="35" y="102"/>
                  </a:lnTo>
                  <a:lnTo>
                    <a:pt x="39" y="102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5" y="102"/>
                  </a:lnTo>
                  <a:lnTo>
                    <a:pt x="19" y="98"/>
                  </a:lnTo>
                  <a:lnTo>
                    <a:pt x="19" y="94"/>
                  </a:lnTo>
                  <a:lnTo>
                    <a:pt x="19" y="87"/>
                  </a:lnTo>
                  <a:lnTo>
                    <a:pt x="19" y="12"/>
                  </a:lnTo>
                  <a:lnTo>
                    <a:pt x="15" y="8"/>
                  </a:lnTo>
                  <a:lnTo>
                    <a:pt x="12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96" name="Freeform 72"/>
            <p:cNvSpPr>
              <a:spLocks noEditPoints="1"/>
            </p:cNvSpPr>
            <p:nvPr/>
          </p:nvSpPr>
          <p:spPr bwMode="auto">
            <a:xfrm>
              <a:off x="3310" y="2516"/>
              <a:ext cx="67" cy="74"/>
            </a:xfrm>
            <a:custGeom>
              <a:avLst/>
              <a:gdLst>
                <a:gd name="T0" fmla="*/ 36 w 67"/>
                <a:gd name="T1" fmla="*/ 0 h 74"/>
                <a:gd name="T2" fmla="*/ 44 w 67"/>
                <a:gd name="T3" fmla="*/ 0 h 74"/>
                <a:gd name="T4" fmla="*/ 55 w 67"/>
                <a:gd name="T5" fmla="*/ 4 h 74"/>
                <a:gd name="T6" fmla="*/ 59 w 67"/>
                <a:gd name="T7" fmla="*/ 11 h 74"/>
                <a:gd name="T8" fmla="*/ 67 w 67"/>
                <a:gd name="T9" fmla="*/ 23 h 74"/>
                <a:gd name="T10" fmla="*/ 67 w 67"/>
                <a:gd name="T11" fmla="*/ 35 h 74"/>
                <a:gd name="T12" fmla="*/ 67 w 67"/>
                <a:gd name="T13" fmla="*/ 43 h 74"/>
                <a:gd name="T14" fmla="*/ 63 w 67"/>
                <a:gd name="T15" fmla="*/ 55 h 74"/>
                <a:gd name="T16" fmla="*/ 59 w 67"/>
                <a:gd name="T17" fmla="*/ 62 h 74"/>
                <a:gd name="T18" fmla="*/ 51 w 67"/>
                <a:gd name="T19" fmla="*/ 66 h 74"/>
                <a:gd name="T20" fmla="*/ 44 w 67"/>
                <a:gd name="T21" fmla="*/ 70 h 74"/>
                <a:gd name="T22" fmla="*/ 36 w 67"/>
                <a:gd name="T23" fmla="*/ 74 h 74"/>
                <a:gd name="T24" fmla="*/ 24 w 67"/>
                <a:gd name="T25" fmla="*/ 70 h 74"/>
                <a:gd name="T26" fmla="*/ 16 w 67"/>
                <a:gd name="T27" fmla="*/ 66 h 74"/>
                <a:gd name="T28" fmla="*/ 8 w 67"/>
                <a:gd name="T29" fmla="*/ 58 h 74"/>
                <a:gd name="T30" fmla="*/ 4 w 67"/>
                <a:gd name="T31" fmla="*/ 51 h 74"/>
                <a:gd name="T32" fmla="*/ 0 w 67"/>
                <a:gd name="T33" fmla="*/ 35 h 74"/>
                <a:gd name="T34" fmla="*/ 4 w 67"/>
                <a:gd name="T35" fmla="*/ 27 h 74"/>
                <a:gd name="T36" fmla="*/ 8 w 67"/>
                <a:gd name="T37" fmla="*/ 19 h 74"/>
                <a:gd name="T38" fmla="*/ 12 w 67"/>
                <a:gd name="T39" fmla="*/ 7 h 74"/>
                <a:gd name="T40" fmla="*/ 20 w 67"/>
                <a:gd name="T41" fmla="*/ 4 h 74"/>
                <a:gd name="T42" fmla="*/ 28 w 67"/>
                <a:gd name="T43" fmla="*/ 0 h 74"/>
                <a:gd name="T44" fmla="*/ 36 w 67"/>
                <a:gd name="T45" fmla="*/ 0 h 74"/>
                <a:gd name="T46" fmla="*/ 32 w 67"/>
                <a:gd name="T47" fmla="*/ 4 h 74"/>
                <a:gd name="T48" fmla="*/ 28 w 67"/>
                <a:gd name="T49" fmla="*/ 4 h 74"/>
                <a:gd name="T50" fmla="*/ 24 w 67"/>
                <a:gd name="T51" fmla="*/ 7 h 74"/>
                <a:gd name="T52" fmla="*/ 20 w 67"/>
                <a:gd name="T53" fmla="*/ 11 h 74"/>
                <a:gd name="T54" fmla="*/ 16 w 67"/>
                <a:gd name="T55" fmla="*/ 15 h 74"/>
                <a:gd name="T56" fmla="*/ 16 w 67"/>
                <a:gd name="T57" fmla="*/ 23 h 74"/>
                <a:gd name="T58" fmla="*/ 16 w 67"/>
                <a:gd name="T59" fmla="*/ 31 h 74"/>
                <a:gd name="T60" fmla="*/ 16 w 67"/>
                <a:gd name="T61" fmla="*/ 43 h 74"/>
                <a:gd name="T62" fmla="*/ 20 w 67"/>
                <a:gd name="T63" fmla="*/ 58 h 74"/>
                <a:gd name="T64" fmla="*/ 28 w 67"/>
                <a:gd name="T65" fmla="*/ 66 h 74"/>
                <a:gd name="T66" fmla="*/ 40 w 67"/>
                <a:gd name="T67" fmla="*/ 66 h 74"/>
                <a:gd name="T68" fmla="*/ 44 w 67"/>
                <a:gd name="T69" fmla="*/ 66 h 74"/>
                <a:gd name="T70" fmla="*/ 51 w 67"/>
                <a:gd name="T71" fmla="*/ 62 h 74"/>
                <a:gd name="T72" fmla="*/ 55 w 67"/>
                <a:gd name="T73" fmla="*/ 55 h 74"/>
                <a:gd name="T74" fmla="*/ 55 w 67"/>
                <a:gd name="T75" fmla="*/ 39 h 74"/>
                <a:gd name="T76" fmla="*/ 55 w 67"/>
                <a:gd name="T77" fmla="*/ 31 h 74"/>
                <a:gd name="T78" fmla="*/ 51 w 67"/>
                <a:gd name="T79" fmla="*/ 19 h 74"/>
                <a:gd name="T80" fmla="*/ 48 w 67"/>
                <a:gd name="T81" fmla="*/ 11 h 74"/>
                <a:gd name="T82" fmla="*/ 40 w 67"/>
                <a:gd name="T83" fmla="*/ 7 h 74"/>
                <a:gd name="T84" fmla="*/ 32 w 67"/>
                <a:gd name="T85" fmla="*/ 4 h 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7"/>
                <a:gd name="T130" fmla="*/ 0 h 74"/>
                <a:gd name="T131" fmla="*/ 67 w 67"/>
                <a:gd name="T132" fmla="*/ 74 h 7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7" h="74">
                  <a:moveTo>
                    <a:pt x="36" y="0"/>
                  </a:moveTo>
                  <a:lnTo>
                    <a:pt x="44" y="0"/>
                  </a:lnTo>
                  <a:lnTo>
                    <a:pt x="55" y="4"/>
                  </a:lnTo>
                  <a:lnTo>
                    <a:pt x="59" y="11"/>
                  </a:lnTo>
                  <a:lnTo>
                    <a:pt x="67" y="23"/>
                  </a:lnTo>
                  <a:lnTo>
                    <a:pt x="67" y="35"/>
                  </a:lnTo>
                  <a:lnTo>
                    <a:pt x="67" y="43"/>
                  </a:lnTo>
                  <a:lnTo>
                    <a:pt x="63" y="55"/>
                  </a:lnTo>
                  <a:lnTo>
                    <a:pt x="59" y="62"/>
                  </a:lnTo>
                  <a:lnTo>
                    <a:pt x="51" y="66"/>
                  </a:lnTo>
                  <a:lnTo>
                    <a:pt x="44" y="70"/>
                  </a:lnTo>
                  <a:lnTo>
                    <a:pt x="36" y="74"/>
                  </a:lnTo>
                  <a:lnTo>
                    <a:pt x="24" y="70"/>
                  </a:lnTo>
                  <a:lnTo>
                    <a:pt x="16" y="66"/>
                  </a:lnTo>
                  <a:lnTo>
                    <a:pt x="8" y="58"/>
                  </a:lnTo>
                  <a:lnTo>
                    <a:pt x="4" y="51"/>
                  </a:lnTo>
                  <a:lnTo>
                    <a:pt x="0" y="35"/>
                  </a:lnTo>
                  <a:lnTo>
                    <a:pt x="4" y="27"/>
                  </a:lnTo>
                  <a:lnTo>
                    <a:pt x="8" y="19"/>
                  </a:lnTo>
                  <a:lnTo>
                    <a:pt x="12" y="7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6" y="0"/>
                  </a:lnTo>
                  <a:close/>
                  <a:moveTo>
                    <a:pt x="32" y="4"/>
                  </a:moveTo>
                  <a:lnTo>
                    <a:pt x="28" y="4"/>
                  </a:lnTo>
                  <a:lnTo>
                    <a:pt x="24" y="7"/>
                  </a:lnTo>
                  <a:lnTo>
                    <a:pt x="20" y="11"/>
                  </a:lnTo>
                  <a:lnTo>
                    <a:pt x="16" y="15"/>
                  </a:lnTo>
                  <a:lnTo>
                    <a:pt x="16" y="23"/>
                  </a:lnTo>
                  <a:lnTo>
                    <a:pt x="16" y="31"/>
                  </a:lnTo>
                  <a:lnTo>
                    <a:pt x="16" y="43"/>
                  </a:lnTo>
                  <a:lnTo>
                    <a:pt x="20" y="58"/>
                  </a:lnTo>
                  <a:lnTo>
                    <a:pt x="28" y="66"/>
                  </a:lnTo>
                  <a:lnTo>
                    <a:pt x="40" y="66"/>
                  </a:lnTo>
                  <a:lnTo>
                    <a:pt x="44" y="66"/>
                  </a:lnTo>
                  <a:lnTo>
                    <a:pt x="51" y="62"/>
                  </a:lnTo>
                  <a:lnTo>
                    <a:pt x="55" y="55"/>
                  </a:lnTo>
                  <a:lnTo>
                    <a:pt x="55" y="39"/>
                  </a:lnTo>
                  <a:lnTo>
                    <a:pt x="55" y="31"/>
                  </a:lnTo>
                  <a:lnTo>
                    <a:pt x="51" y="19"/>
                  </a:lnTo>
                  <a:lnTo>
                    <a:pt x="48" y="11"/>
                  </a:lnTo>
                  <a:lnTo>
                    <a:pt x="40" y="7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97" name="Freeform 73"/>
            <p:cNvSpPr>
              <a:spLocks/>
            </p:cNvSpPr>
            <p:nvPr/>
          </p:nvSpPr>
          <p:spPr bwMode="auto">
            <a:xfrm>
              <a:off x="3389" y="2516"/>
              <a:ext cx="118" cy="70"/>
            </a:xfrm>
            <a:custGeom>
              <a:avLst/>
              <a:gdLst>
                <a:gd name="T0" fmla="*/ 27 w 118"/>
                <a:gd name="T1" fmla="*/ 7 h 70"/>
                <a:gd name="T2" fmla="*/ 35 w 118"/>
                <a:gd name="T3" fmla="*/ 4 h 70"/>
                <a:gd name="T4" fmla="*/ 43 w 118"/>
                <a:gd name="T5" fmla="*/ 0 h 70"/>
                <a:gd name="T6" fmla="*/ 51 w 118"/>
                <a:gd name="T7" fmla="*/ 0 h 70"/>
                <a:gd name="T8" fmla="*/ 63 w 118"/>
                <a:gd name="T9" fmla="*/ 7 h 70"/>
                <a:gd name="T10" fmla="*/ 71 w 118"/>
                <a:gd name="T11" fmla="*/ 7 h 70"/>
                <a:gd name="T12" fmla="*/ 82 w 118"/>
                <a:gd name="T13" fmla="*/ 0 h 70"/>
                <a:gd name="T14" fmla="*/ 94 w 118"/>
                <a:gd name="T15" fmla="*/ 0 h 70"/>
                <a:gd name="T16" fmla="*/ 102 w 118"/>
                <a:gd name="T17" fmla="*/ 7 h 70"/>
                <a:gd name="T18" fmla="*/ 106 w 118"/>
                <a:gd name="T19" fmla="*/ 15 h 70"/>
                <a:gd name="T20" fmla="*/ 106 w 118"/>
                <a:gd name="T21" fmla="*/ 55 h 70"/>
                <a:gd name="T22" fmla="*/ 106 w 118"/>
                <a:gd name="T23" fmla="*/ 66 h 70"/>
                <a:gd name="T24" fmla="*/ 110 w 118"/>
                <a:gd name="T25" fmla="*/ 66 h 70"/>
                <a:gd name="T26" fmla="*/ 118 w 118"/>
                <a:gd name="T27" fmla="*/ 70 h 70"/>
                <a:gd name="T28" fmla="*/ 82 w 118"/>
                <a:gd name="T29" fmla="*/ 70 h 70"/>
                <a:gd name="T30" fmla="*/ 86 w 118"/>
                <a:gd name="T31" fmla="*/ 70 h 70"/>
                <a:gd name="T32" fmla="*/ 90 w 118"/>
                <a:gd name="T33" fmla="*/ 66 h 70"/>
                <a:gd name="T34" fmla="*/ 94 w 118"/>
                <a:gd name="T35" fmla="*/ 62 h 70"/>
                <a:gd name="T36" fmla="*/ 94 w 118"/>
                <a:gd name="T37" fmla="*/ 55 h 70"/>
                <a:gd name="T38" fmla="*/ 94 w 118"/>
                <a:gd name="T39" fmla="*/ 19 h 70"/>
                <a:gd name="T40" fmla="*/ 86 w 118"/>
                <a:gd name="T41" fmla="*/ 11 h 70"/>
                <a:gd name="T42" fmla="*/ 78 w 118"/>
                <a:gd name="T43" fmla="*/ 7 h 70"/>
                <a:gd name="T44" fmla="*/ 71 w 118"/>
                <a:gd name="T45" fmla="*/ 15 h 70"/>
                <a:gd name="T46" fmla="*/ 63 w 118"/>
                <a:gd name="T47" fmla="*/ 19 h 70"/>
                <a:gd name="T48" fmla="*/ 63 w 118"/>
                <a:gd name="T49" fmla="*/ 55 h 70"/>
                <a:gd name="T50" fmla="*/ 63 w 118"/>
                <a:gd name="T51" fmla="*/ 66 h 70"/>
                <a:gd name="T52" fmla="*/ 67 w 118"/>
                <a:gd name="T53" fmla="*/ 66 h 70"/>
                <a:gd name="T54" fmla="*/ 74 w 118"/>
                <a:gd name="T55" fmla="*/ 70 h 70"/>
                <a:gd name="T56" fmla="*/ 39 w 118"/>
                <a:gd name="T57" fmla="*/ 70 h 70"/>
                <a:gd name="T58" fmla="*/ 43 w 118"/>
                <a:gd name="T59" fmla="*/ 70 h 70"/>
                <a:gd name="T60" fmla="*/ 51 w 118"/>
                <a:gd name="T61" fmla="*/ 66 h 70"/>
                <a:gd name="T62" fmla="*/ 51 w 118"/>
                <a:gd name="T63" fmla="*/ 58 h 70"/>
                <a:gd name="T64" fmla="*/ 51 w 118"/>
                <a:gd name="T65" fmla="*/ 27 h 70"/>
                <a:gd name="T66" fmla="*/ 47 w 118"/>
                <a:gd name="T67" fmla="*/ 15 h 70"/>
                <a:gd name="T68" fmla="*/ 39 w 118"/>
                <a:gd name="T69" fmla="*/ 7 h 70"/>
                <a:gd name="T70" fmla="*/ 31 w 118"/>
                <a:gd name="T71" fmla="*/ 11 h 70"/>
                <a:gd name="T72" fmla="*/ 20 w 118"/>
                <a:gd name="T73" fmla="*/ 19 h 70"/>
                <a:gd name="T74" fmla="*/ 20 w 118"/>
                <a:gd name="T75" fmla="*/ 62 h 70"/>
                <a:gd name="T76" fmla="*/ 23 w 118"/>
                <a:gd name="T77" fmla="*/ 66 h 70"/>
                <a:gd name="T78" fmla="*/ 27 w 118"/>
                <a:gd name="T79" fmla="*/ 70 h 70"/>
                <a:gd name="T80" fmla="*/ 31 w 118"/>
                <a:gd name="T81" fmla="*/ 70 h 70"/>
                <a:gd name="T82" fmla="*/ 0 w 118"/>
                <a:gd name="T83" fmla="*/ 70 h 70"/>
                <a:gd name="T84" fmla="*/ 4 w 118"/>
                <a:gd name="T85" fmla="*/ 66 h 70"/>
                <a:gd name="T86" fmla="*/ 8 w 118"/>
                <a:gd name="T87" fmla="*/ 66 h 70"/>
                <a:gd name="T88" fmla="*/ 8 w 118"/>
                <a:gd name="T89" fmla="*/ 55 h 70"/>
                <a:gd name="T90" fmla="*/ 8 w 118"/>
                <a:gd name="T91" fmla="*/ 19 h 70"/>
                <a:gd name="T92" fmla="*/ 8 w 118"/>
                <a:gd name="T93" fmla="*/ 11 h 70"/>
                <a:gd name="T94" fmla="*/ 4 w 118"/>
                <a:gd name="T95" fmla="*/ 7 h 70"/>
                <a:gd name="T96" fmla="*/ 0 w 118"/>
                <a:gd name="T97" fmla="*/ 7 h 70"/>
                <a:gd name="T98" fmla="*/ 0 w 118"/>
                <a:gd name="T99" fmla="*/ 7 h 70"/>
                <a:gd name="T100" fmla="*/ 20 w 118"/>
                <a:gd name="T101" fmla="*/ 0 h 7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8"/>
                <a:gd name="T154" fmla="*/ 0 h 70"/>
                <a:gd name="T155" fmla="*/ 118 w 118"/>
                <a:gd name="T156" fmla="*/ 70 h 7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8" h="70">
                  <a:moveTo>
                    <a:pt x="20" y="15"/>
                  </a:moveTo>
                  <a:lnTo>
                    <a:pt x="27" y="7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9" y="4"/>
                  </a:lnTo>
                  <a:lnTo>
                    <a:pt x="63" y="7"/>
                  </a:lnTo>
                  <a:lnTo>
                    <a:pt x="63" y="15"/>
                  </a:lnTo>
                  <a:lnTo>
                    <a:pt x="71" y="7"/>
                  </a:lnTo>
                  <a:lnTo>
                    <a:pt x="78" y="4"/>
                  </a:lnTo>
                  <a:lnTo>
                    <a:pt x="82" y="0"/>
                  </a:lnTo>
                  <a:lnTo>
                    <a:pt x="86" y="0"/>
                  </a:lnTo>
                  <a:lnTo>
                    <a:pt x="94" y="0"/>
                  </a:lnTo>
                  <a:lnTo>
                    <a:pt x="98" y="4"/>
                  </a:lnTo>
                  <a:lnTo>
                    <a:pt x="102" y="7"/>
                  </a:lnTo>
                  <a:lnTo>
                    <a:pt x="106" y="11"/>
                  </a:lnTo>
                  <a:lnTo>
                    <a:pt x="106" y="15"/>
                  </a:lnTo>
                  <a:lnTo>
                    <a:pt x="106" y="23"/>
                  </a:lnTo>
                  <a:lnTo>
                    <a:pt x="106" y="55"/>
                  </a:lnTo>
                  <a:lnTo>
                    <a:pt x="106" y="62"/>
                  </a:lnTo>
                  <a:lnTo>
                    <a:pt x="106" y="66"/>
                  </a:lnTo>
                  <a:lnTo>
                    <a:pt x="110" y="66"/>
                  </a:lnTo>
                  <a:lnTo>
                    <a:pt x="114" y="70"/>
                  </a:lnTo>
                  <a:lnTo>
                    <a:pt x="118" y="70"/>
                  </a:lnTo>
                  <a:lnTo>
                    <a:pt x="82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4" y="62"/>
                  </a:lnTo>
                  <a:lnTo>
                    <a:pt x="94" y="58"/>
                  </a:lnTo>
                  <a:lnTo>
                    <a:pt x="94" y="55"/>
                  </a:lnTo>
                  <a:lnTo>
                    <a:pt x="94" y="27"/>
                  </a:lnTo>
                  <a:lnTo>
                    <a:pt x="94" y="19"/>
                  </a:lnTo>
                  <a:lnTo>
                    <a:pt x="90" y="15"/>
                  </a:lnTo>
                  <a:lnTo>
                    <a:pt x="86" y="11"/>
                  </a:lnTo>
                  <a:lnTo>
                    <a:pt x="82" y="7"/>
                  </a:lnTo>
                  <a:lnTo>
                    <a:pt x="78" y="7"/>
                  </a:lnTo>
                  <a:lnTo>
                    <a:pt x="74" y="11"/>
                  </a:lnTo>
                  <a:lnTo>
                    <a:pt x="71" y="15"/>
                  </a:lnTo>
                  <a:lnTo>
                    <a:pt x="63" y="19"/>
                  </a:lnTo>
                  <a:lnTo>
                    <a:pt x="63" y="23"/>
                  </a:lnTo>
                  <a:lnTo>
                    <a:pt x="63" y="55"/>
                  </a:lnTo>
                  <a:lnTo>
                    <a:pt x="63" y="62"/>
                  </a:lnTo>
                  <a:lnTo>
                    <a:pt x="63" y="66"/>
                  </a:lnTo>
                  <a:lnTo>
                    <a:pt x="67" y="66"/>
                  </a:lnTo>
                  <a:lnTo>
                    <a:pt x="71" y="70"/>
                  </a:lnTo>
                  <a:lnTo>
                    <a:pt x="74" y="70"/>
                  </a:lnTo>
                  <a:lnTo>
                    <a:pt x="39" y="70"/>
                  </a:lnTo>
                  <a:lnTo>
                    <a:pt x="43" y="70"/>
                  </a:lnTo>
                  <a:lnTo>
                    <a:pt x="47" y="66"/>
                  </a:lnTo>
                  <a:lnTo>
                    <a:pt x="51" y="66"/>
                  </a:lnTo>
                  <a:lnTo>
                    <a:pt x="51" y="62"/>
                  </a:lnTo>
                  <a:lnTo>
                    <a:pt x="51" y="58"/>
                  </a:lnTo>
                  <a:lnTo>
                    <a:pt x="51" y="55"/>
                  </a:lnTo>
                  <a:lnTo>
                    <a:pt x="51" y="27"/>
                  </a:lnTo>
                  <a:lnTo>
                    <a:pt x="51" y="19"/>
                  </a:lnTo>
                  <a:lnTo>
                    <a:pt x="47" y="15"/>
                  </a:lnTo>
                  <a:lnTo>
                    <a:pt x="43" y="11"/>
                  </a:lnTo>
                  <a:lnTo>
                    <a:pt x="39" y="7"/>
                  </a:lnTo>
                  <a:lnTo>
                    <a:pt x="35" y="11"/>
                  </a:lnTo>
                  <a:lnTo>
                    <a:pt x="31" y="11"/>
                  </a:lnTo>
                  <a:lnTo>
                    <a:pt x="23" y="15"/>
                  </a:lnTo>
                  <a:lnTo>
                    <a:pt x="20" y="19"/>
                  </a:lnTo>
                  <a:lnTo>
                    <a:pt x="20" y="55"/>
                  </a:lnTo>
                  <a:lnTo>
                    <a:pt x="20" y="62"/>
                  </a:lnTo>
                  <a:lnTo>
                    <a:pt x="23" y="66"/>
                  </a:lnTo>
                  <a:lnTo>
                    <a:pt x="27" y="70"/>
                  </a:lnTo>
                  <a:lnTo>
                    <a:pt x="31" y="70"/>
                  </a:lnTo>
                  <a:lnTo>
                    <a:pt x="0" y="70"/>
                  </a:lnTo>
                  <a:lnTo>
                    <a:pt x="4" y="70"/>
                  </a:lnTo>
                  <a:lnTo>
                    <a:pt x="4" y="66"/>
                  </a:lnTo>
                  <a:lnTo>
                    <a:pt x="8" y="66"/>
                  </a:lnTo>
                  <a:lnTo>
                    <a:pt x="8" y="62"/>
                  </a:lnTo>
                  <a:lnTo>
                    <a:pt x="8" y="55"/>
                  </a:lnTo>
                  <a:lnTo>
                    <a:pt x="8" y="27"/>
                  </a:lnTo>
                  <a:lnTo>
                    <a:pt x="8" y="19"/>
                  </a:lnTo>
                  <a:lnTo>
                    <a:pt x="8" y="11"/>
                  </a:lnTo>
                  <a:lnTo>
                    <a:pt x="8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20" y="0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98" name="Freeform 74"/>
            <p:cNvSpPr>
              <a:spLocks noEditPoints="1"/>
            </p:cNvSpPr>
            <p:nvPr/>
          </p:nvSpPr>
          <p:spPr bwMode="auto">
            <a:xfrm>
              <a:off x="3911" y="2484"/>
              <a:ext cx="82" cy="102"/>
            </a:xfrm>
            <a:custGeom>
              <a:avLst/>
              <a:gdLst>
                <a:gd name="T0" fmla="*/ 31 w 82"/>
                <a:gd name="T1" fmla="*/ 55 h 102"/>
                <a:gd name="T2" fmla="*/ 31 w 82"/>
                <a:gd name="T3" fmla="*/ 87 h 102"/>
                <a:gd name="T4" fmla="*/ 31 w 82"/>
                <a:gd name="T5" fmla="*/ 94 h 102"/>
                <a:gd name="T6" fmla="*/ 31 w 82"/>
                <a:gd name="T7" fmla="*/ 98 h 102"/>
                <a:gd name="T8" fmla="*/ 35 w 82"/>
                <a:gd name="T9" fmla="*/ 102 h 102"/>
                <a:gd name="T10" fmla="*/ 39 w 82"/>
                <a:gd name="T11" fmla="*/ 102 h 102"/>
                <a:gd name="T12" fmla="*/ 43 w 82"/>
                <a:gd name="T13" fmla="*/ 102 h 102"/>
                <a:gd name="T14" fmla="*/ 43 w 82"/>
                <a:gd name="T15" fmla="*/ 102 h 102"/>
                <a:gd name="T16" fmla="*/ 0 w 82"/>
                <a:gd name="T17" fmla="*/ 102 h 102"/>
                <a:gd name="T18" fmla="*/ 0 w 82"/>
                <a:gd name="T19" fmla="*/ 102 h 102"/>
                <a:gd name="T20" fmla="*/ 4 w 82"/>
                <a:gd name="T21" fmla="*/ 102 h 102"/>
                <a:gd name="T22" fmla="*/ 11 w 82"/>
                <a:gd name="T23" fmla="*/ 98 h 102"/>
                <a:gd name="T24" fmla="*/ 15 w 82"/>
                <a:gd name="T25" fmla="*/ 98 h 102"/>
                <a:gd name="T26" fmla="*/ 15 w 82"/>
                <a:gd name="T27" fmla="*/ 94 h 102"/>
                <a:gd name="T28" fmla="*/ 15 w 82"/>
                <a:gd name="T29" fmla="*/ 87 h 102"/>
                <a:gd name="T30" fmla="*/ 15 w 82"/>
                <a:gd name="T31" fmla="*/ 16 h 102"/>
                <a:gd name="T32" fmla="*/ 15 w 82"/>
                <a:gd name="T33" fmla="*/ 8 h 102"/>
                <a:gd name="T34" fmla="*/ 11 w 82"/>
                <a:gd name="T35" fmla="*/ 4 h 102"/>
                <a:gd name="T36" fmla="*/ 11 w 82"/>
                <a:gd name="T37" fmla="*/ 0 h 102"/>
                <a:gd name="T38" fmla="*/ 4 w 82"/>
                <a:gd name="T39" fmla="*/ 0 h 102"/>
                <a:gd name="T40" fmla="*/ 0 w 82"/>
                <a:gd name="T41" fmla="*/ 0 h 102"/>
                <a:gd name="T42" fmla="*/ 0 w 82"/>
                <a:gd name="T43" fmla="*/ 0 h 102"/>
                <a:gd name="T44" fmla="*/ 39 w 82"/>
                <a:gd name="T45" fmla="*/ 0 h 102"/>
                <a:gd name="T46" fmla="*/ 51 w 82"/>
                <a:gd name="T47" fmla="*/ 0 h 102"/>
                <a:gd name="T48" fmla="*/ 62 w 82"/>
                <a:gd name="T49" fmla="*/ 0 h 102"/>
                <a:gd name="T50" fmla="*/ 70 w 82"/>
                <a:gd name="T51" fmla="*/ 4 h 102"/>
                <a:gd name="T52" fmla="*/ 74 w 82"/>
                <a:gd name="T53" fmla="*/ 12 h 102"/>
                <a:gd name="T54" fmla="*/ 78 w 82"/>
                <a:gd name="T55" fmla="*/ 20 h 102"/>
                <a:gd name="T56" fmla="*/ 82 w 82"/>
                <a:gd name="T57" fmla="*/ 28 h 102"/>
                <a:gd name="T58" fmla="*/ 78 w 82"/>
                <a:gd name="T59" fmla="*/ 39 h 102"/>
                <a:gd name="T60" fmla="*/ 70 w 82"/>
                <a:gd name="T61" fmla="*/ 47 h 102"/>
                <a:gd name="T62" fmla="*/ 62 w 82"/>
                <a:gd name="T63" fmla="*/ 55 h 102"/>
                <a:gd name="T64" fmla="*/ 47 w 82"/>
                <a:gd name="T65" fmla="*/ 55 h 102"/>
                <a:gd name="T66" fmla="*/ 43 w 82"/>
                <a:gd name="T67" fmla="*/ 55 h 102"/>
                <a:gd name="T68" fmla="*/ 39 w 82"/>
                <a:gd name="T69" fmla="*/ 55 h 102"/>
                <a:gd name="T70" fmla="*/ 35 w 82"/>
                <a:gd name="T71" fmla="*/ 55 h 102"/>
                <a:gd name="T72" fmla="*/ 31 w 82"/>
                <a:gd name="T73" fmla="*/ 55 h 102"/>
                <a:gd name="T74" fmla="*/ 31 w 82"/>
                <a:gd name="T75" fmla="*/ 47 h 102"/>
                <a:gd name="T76" fmla="*/ 35 w 82"/>
                <a:gd name="T77" fmla="*/ 51 h 102"/>
                <a:gd name="T78" fmla="*/ 39 w 82"/>
                <a:gd name="T79" fmla="*/ 51 h 102"/>
                <a:gd name="T80" fmla="*/ 39 w 82"/>
                <a:gd name="T81" fmla="*/ 51 h 102"/>
                <a:gd name="T82" fmla="*/ 43 w 82"/>
                <a:gd name="T83" fmla="*/ 51 h 102"/>
                <a:gd name="T84" fmla="*/ 51 w 82"/>
                <a:gd name="T85" fmla="*/ 47 h 102"/>
                <a:gd name="T86" fmla="*/ 59 w 82"/>
                <a:gd name="T87" fmla="*/ 43 h 102"/>
                <a:gd name="T88" fmla="*/ 62 w 82"/>
                <a:gd name="T89" fmla="*/ 36 h 102"/>
                <a:gd name="T90" fmla="*/ 62 w 82"/>
                <a:gd name="T91" fmla="*/ 28 h 102"/>
                <a:gd name="T92" fmla="*/ 62 w 82"/>
                <a:gd name="T93" fmla="*/ 20 h 102"/>
                <a:gd name="T94" fmla="*/ 59 w 82"/>
                <a:gd name="T95" fmla="*/ 16 h 102"/>
                <a:gd name="T96" fmla="*/ 55 w 82"/>
                <a:gd name="T97" fmla="*/ 8 h 102"/>
                <a:gd name="T98" fmla="*/ 51 w 82"/>
                <a:gd name="T99" fmla="*/ 8 h 102"/>
                <a:gd name="T100" fmla="*/ 47 w 82"/>
                <a:gd name="T101" fmla="*/ 4 h 102"/>
                <a:gd name="T102" fmla="*/ 39 w 82"/>
                <a:gd name="T103" fmla="*/ 4 h 102"/>
                <a:gd name="T104" fmla="*/ 35 w 82"/>
                <a:gd name="T105" fmla="*/ 4 h 102"/>
                <a:gd name="T106" fmla="*/ 31 w 82"/>
                <a:gd name="T107" fmla="*/ 4 h 102"/>
                <a:gd name="T108" fmla="*/ 31 w 82"/>
                <a:gd name="T109" fmla="*/ 47 h 1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2"/>
                <a:gd name="T166" fmla="*/ 0 h 102"/>
                <a:gd name="T167" fmla="*/ 82 w 82"/>
                <a:gd name="T168" fmla="*/ 102 h 10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2" h="102">
                  <a:moveTo>
                    <a:pt x="31" y="55"/>
                  </a:moveTo>
                  <a:lnTo>
                    <a:pt x="31" y="87"/>
                  </a:lnTo>
                  <a:lnTo>
                    <a:pt x="31" y="94"/>
                  </a:lnTo>
                  <a:lnTo>
                    <a:pt x="31" y="98"/>
                  </a:lnTo>
                  <a:lnTo>
                    <a:pt x="35" y="102"/>
                  </a:lnTo>
                  <a:lnTo>
                    <a:pt x="39" y="102"/>
                  </a:lnTo>
                  <a:lnTo>
                    <a:pt x="43" y="102"/>
                  </a:lnTo>
                  <a:lnTo>
                    <a:pt x="0" y="102"/>
                  </a:lnTo>
                  <a:lnTo>
                    <a:pt x="4" y="102"/>
                  </a:lnTo>
                  <a:lnTo>
                    <a:pt x="11" y="98"/>
                  </a:lnTo>
                  <a:lnTo>
                    <a:pt x="15" y="98"/>
                  </a:lnTo>
                  <a:lnTo>
                    <a:pt x="15" y="94"/>
                  </a:lnTo>
                  <a:lnTo>
                    <a:pt x="15" y="87"/>
                  </a:lnTo>
                  <a:lnTo>
                    <a:pt x="15" y="16"/>
                  </a:lnTo>
                  <a:lnTo>
                    <a:pt x="15" y="8"/>
                  </a:lnTo>
                  <a:lnTo>
                    <a:pt x="11" y="4"/>
                  </a:lnTo>
                  <a:lnTo>
                    <a:pt x="11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39" y="0"/>
                  </a:lnTo>
                  <a:lnTo>
                    <a:pt x="51" y="0"/>
                  </a:lnTo>
                  <a:lnTo>
                    <a:pt x="62" y="0"/>
                  </a:lnTo>
                  <a:lnTo>
                    <a:pt x="70" y="4"/>
                  </a:lnTo>
                  <a:lnTo>
                    <a:pt x="74" y="12"/>
                  </a:lnTo>
                  <a:lnTo>
                    <a:pt x="78" y="20"/>
                  </a:lnTo>
                  <a:lnTo>
                    <a:pt x="82" y="28"/>
                  </a:lnTo>
                  <a:lnTo>
                    <a:pt x="78" y="39"/>
                  </a:lnTo>
                  <a:lnTo>
                    <a:pt x="70" y="47"/>
                  </a:lnTo>
                  <a:lnTo>
                    <a:pt x="62" y="55"/>
                  </a:lnTo>
                  <a:lnTo>
                    <a:pt x="47" y="55"/>
                  </a:lnTo>
                  <a:lnTo>
                    <a:pt x="43" y="55"/>
                  </a:lnTo>
                  <a:lnTo>
                    <a:pt x="39" y="55"/>
                  </a:lnTo>
                  <a:lnTo>
                    <a:pt x="35" y="55"/>
                  </a:lnTo>
                  <a:lnTo>
                    <a:pt x="31" y="55"/>
                  </a:lnTo>
                  <a:close/>
                  <a:moveTo>
                    <a:pt x="31" y="47"/>
                  </a:moveTo>
                  <a:lnTo>
                    <a:pt x="35" y="51"/>
                  </a:lnTo>
                  <a:lnTo>
                    <a:pt x="39" y="51"/>
                  </a:lnTo>
                  <a:lnTo>
                    <a:pt x="43" y="51"/>
                  </a:lnTo>
                  <a:lnTo>
                    <a:pt x="51" y="47"/>
                  </a:lnTo>
                  <a:lnTo>
                    <a:pt x="59" y="43"/>
                  </a:lnTo>
                  <a:lnTo>
                    <a:pt x="62" y="36"/>
                  </a:lnTo>
                  <a:lnTo>
                    <a:pt x="62" y="28"/>
                  </a:lnTo>
                  <a:lnTo>
                    <a:pt x="62" y="20"/>
                  </a:lnTo>
                  <a:lnTo>
                    <a:pt x="59" y="16"/>
                  </a:lnTo>
                  <a:lnTo>
                    <a:pt x="55" y="8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1" y="4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99" name="Freeform 75"/>
            <p:cNvSpPr>
              <a:spLocks/>
            </p:cNvSpPr>
            <p:nvPr/>
          </p:nvSpPr>
          <p:spPr bwMode="auto">
            <a:xfrm>
              <a:off x="3997" y="2516"/>
              <a:ext cx="51" cy="70"/>
            </a:xfrm>
            <a:custGeom>
              <a:avLst/>
              <a:gdLst>
                <a:gd name="T0" fmla="*/ 24 w 51"/>
                <a:gd name="T1" fmla="*/ 0 h 70"/>
                <a:gd name="T2" fmla="*/ 24 w 51"/>
                <a:gd name="T3" fmla="*/ 15 h 70"/>
                <a:gd name="T4" fmla="*/ 31 w 51"/>
                <a:gd name="T5" fmla="*/ 7 h 70"/>
                <a:gd name="T6" fmla="*/ 35 w 51"/>
                <a:gd name="T7" fmla="*/ 0 h 70"/>
                <a:gd name="T8" fmla="*/ 43 w 51"/>
                <a:gd name="T9" fmla="*/ 0 h 70"/>
                <a:gd name="T10" fmla="*/ 47 w 51"/>
                <a:gd name="T11" fmla="*/ 0 h 70"/>
                <a:gd name="T12" fmla="*/ 51 w 51"/>
                <a:gd name="T13" fmla="*/ 4 h 70"/>
                <a:gd name="T14" fmla="*/ 51 w 51"/>
                <a:gd name="T15" fmla="*/ 4 h 70"/>
                <a:gd name="T16" fmla="*/ 51 w 51"/>
                <a:gd name="T17" fmla="*/ 7 h 70"/>
                <a:gd name="T18" fmla="*/ 51 w 51"/>
                <a:gd name="T19" fmla="*/ 11 h 70"/>
                <a:gd name="T20" fmla="*/ 51 w 51"/>
                <a:gd name="T21" fmla="*/ 15 h 70"/>
                <a:gd name="T22" fmla="*/ 47 w 51"/>
                <a:gd name="T23" fmla="*/ 15 h 70"/>
                <a:gd name="T24" fmla="*/ 47 w 51"/>
                <a:gd name="T25" fmla="*/ 15 h 70"/>
                <a:gd name="T26" fmla="*/ 43 w 51"/>
                <a:gd name="T27" fmla="*/ 15 h 70"/>
                <a:gd name="T28" fmla="*/ 39 w 51"/>
                <a:gd name="T29" fmla="*/ 15 h 70"/>
                <a:gd name="T30" fmla="*/ 35 w 51"/>
                <a:gd name="T31" fmla="*/ 11 h 70"/>
                <a:gd name="T32" fmla="*/ 35 w 51"/>
                <a:gd name="T33" fmla="*/ 11 h 70"/>
                <a:gd name="T34" fmla="*/ 31 w 51"/>
                <a:gd name="T35" fmla="*/ 11 h 70"/>
                <a:gd name="T36" fmla="*/ 31 w 51"/>
                <a:gd name="T37" fmla="*/ 11 h 70"/>
                <a:gd name="T38" fmla="*/ 27 w 51"/>
                <a:gd name="T39" fmla="*/ 15 h 70"/>
                <a:gd name="T40" fmla="*/ 24 w 51"/>
                <a:gd name="T41" fmla="*/ 23 h 70"/>
                <a:gd name="T42" fmla="*/ 24 w 51"/>
                <a:gd name="T43" fmla="*/ 55 h 70"/>
                <a:gd name="T44" fmla="*/ 24 w 51"/>
                <a:gd name="T45" fmla="*/ 58 h 70"/>
                <a:gd name="T46" fmla="*/ 27 w 51"/>
                <a:gd name="T47" fmla="*/ 62 h 70"/>
                <a:gd name="T48" fmla="*/ 27 w 51"/>
                <a:gd name="T49" fmla="*/ 66 h 70"/>
                <a:gd name="T50" fmla="*/ 27 w 51"/>
                <a:gd name="T51" fmla="*/ 66 h 70"/>
                <a:gd name="T52" fmla="*/ 31 w 51"/>
                <a:gd name="T53" fmla="*/ 70 h 70"/>
                <a:gd name="T54" fmla="*/ 35 w 51"/>
                <a:gd name="T55" fmla="*/ 70 h 70"/>
                <a:gd name="T56" fmla="*/ 35 w 51"/>
                <a:gd name="T57" fmla="*/ 70 h 70"/>
                <a:gd name="T58" fmla="*/ 0 w 51"/>
                <a:gd name="T59" fmla="*/ 70 h 70"/>
                <a:gd name="T60" fmla="*/ 0 w 51"/>
                <a:gd name="T61" fmla="*/ 70 h 70"/>
                <a:gd name="T62" fmla="*/ 4 w 51"/>
                <a:gd name="T63" fmla="*/ 70 h 70"/>
                <a:gd name="T64" fmla="*/ 8 w 51"/>
                <a:gd name="T65" fmla="*/ 66 h 70"/>
                <a:gd name="T66" fmla="*/ 8 w 51"/>
                <a:gd name="T67" fmla="*/ 66 h 70"/>
                <a:gd name="T68" fmla="*/ 12 w 51"/>
                <a:gd name="T69" fmla="*/ 62 h 70"/>
                <a:gd name="T70" fmla="*/ 12 w 51"/>
                <a:gd name="T71" fmla="*/ 58 h 70"/>
                <a:gd name="T72" fmla="*/ 12 w 51"/>
                <a:gd name="T73" fmla="*/ 55 h 70"/>
                <a:gd name="T74" fmla="*/ 12 w 51"/>
                <a:gd name="T75" fmla="*/ 27 h 70"/>
                <a:gd name="T76" fmla="*/ 12 w 51"/>
                <a:gd name="T77" fmla="*/ 19 h 70"/>
                <a:gd name="T78" fmla="*/ 12 w 51"/>
                <a:gd name="T79" fmla="*/ 11 h 70"/>
                <a:gd name="T80" fmla="*/ 12 w 51"/>
                <a:gd name="T81" fmla="*/ 11 h 70"/>
                <a:gd name="T82" fmla="*/ 8 w 51"/>
                <a:gd name="T83" fmla="*/ 7 h 70"/>
                <a:gd name="T84" fmla="*/ 8 w 51"/>
                <a:gd name="T85" fmla="*/ 7 h 70"/>
                <a:gd name="T86" fmla="*/ 8 w 51"/>
                <a:gd name="T87" fmla="*/ 7 h 70"/>
                <a:gd name="T88" fmla="*/ 4 w 51"/>
                <a:gd name="T89" fmla="*/ 7 h 70"/>
                <a:gd name="T90" fmla="*/ 0 w 51"/>
                <a:gd name="T91" fmla="*/ 7 h 70"/>
                <a:gd name="T92" fmla="*/ 0 w 51"/>
                <a:gd name="T93" fmla="*/ 7 h 70"/>
                <a:gd name="T94" fmla="*/ 20 w 51"/>
                <a:gd name="T95" fmla="*/ 0 h 70"/>
                <a:gd name="T96" fmla="*/ 24 w 51"/>
                <a:gd name="T97" fmla="*/ 0 h 7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1"/>
                <a:gd name="T148" fmla="*/ 0 h 70"/>
                <a:gd name="T149" fmla="*/ 51 w 51"/>
                <a:gd name="T150" fmla="*/ 70 h 7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1" h="70">
                  <a:moveTo>
                    <a:pt x="24" y="0"/>
                  </a:moveTo>
                  <a:lnTo>
                    <a:pt x="24" y="15"/>
                  </a:lnTo>
                  <a:lnTo>
                    <a:pt x="31" y="7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4"/>
                  </a:lnTo>
                  <a:lnTo>
                    <a:pt x="51" y="7"/>
                  </a:lnTo>
                  <a:lnTo>
                    <a:pt x="51" y="11"/>
                  </a:lnTo>
                  <a:lnTo>
                    <a:pt x="51" y="15"/>
                  </a:lnTo>
                  <a:lnTo>
                    <a:pt x="47" y="15"/>
                  </a:lnTo>
                  <a:lnTo>
                    <a:pt x="43" y="15"/>
                  </a:lnTo>
                  <a:lnTo>
                    <a:pt x="39" y="15"/>
                  </a:lnTo>
                  <a:lnTo>
                    <a:pt x="35" y="11"/>
                  </a:lnTo>
                  <a:lnTo>
                    <a:pt x="31" y="11"/>
                  </a:lnTo>
                  <a:lnTo>
                    <a:pt x="27" y="15"/>
                  </a:lnTo>
                  <a:lnTo>
                    <a:pt x="24" y="23"/>
                  </a:lnTo>
                  <a:lnTo>
                    <a:pt x="24" y="55"/>
                  </a:lnTo>
                  <a:lnTo>
                    <a:pt x="24" y="58"/>
                  </a:lnTo>
                  <a:lnTo>
                    <a:pt x="27" y="62"/>
                  </a:lnTo>
                  <a:lnTo>
                    <a:pt x="27" y="66"/>
                  </a:lnTo>
                  <a:lnTo>
                    <a:pt x="31" y="70"/>
                  </a:lnTo>
                  <a:lnTo>
                    <a:pt x="35" y="70"/>
                  </a:lnTo>
                  <a:lnTo>
                    <a:pt x="0" y="70"/>
                  </a:lnTo>
                  <a:lnTo>
                    <a:pt x="4" y="70"/>
                  </a:lnTo>
                  <a:lnTo>
                    <a:pt x="8" y="66"/>
                  </a:lnTo>
                  <a:lnTo>
                    <a:pt x="12" y="62"/>
                  </a:lnTo>
                  <a:lnTo>
                    <a:pt x="12" y="58"/>
                  </a:lnTo>
                  <a:lnTo>
                    <a:pt x="12" y="55"/>
                  </a:lnTo>
                  <a:lnTo>
                    <a:pt x="12" y="27"/>
                  </a:lnTo>
                  <a:lnTo>
                    <a:pt x="12" y="19"/>
                  </a:lnTo>
                  <a:lnTo>
                    <a:pt x="12" y="11"/>
                  </a:lnTo>
                  <a:lnTo>
                    <a:pt x="8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2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00" name="Freeform 76"/>
            <p:cNvSpPr>
              <a:spLocks noEditPoints="1"/>
            </p:cNvSpPr>
            <p:nvPr/>
          </p:nvSpPr>
          <p:spPr bwMode="auto">
            <a:xfrm>
              <a:off x="4052" y="2516"/>
              <a:ext cx="71" cy="74"/>
            </a:xfrm>
            <a:custGeom>
              <a:avLst/>
              <a:gdLst>
                <a:gd name="T0" fmla="*/ 35 w 71"/>
                <a:gd name="T1" fmla="*/ 0 h 74"/>
                <a:gd name="T2" fmla="*/ 47 w 71"/>
                <a:gd name="T3" fmla="*/ 0 h 74"/>
                <a:gd name="T4" fmla="*/ 55 w 71"/>
                <a:gd name="T5" fmla="*/ 4 h 74"/>
                <a:gd name="T6" fmla="*/ 59 w 71"/>
                <a:gd name="T7" fmla="*/ 11 h 74"/>
                <a:gd name="T8" fmla="*/ 67 w 71"/>
                <a:gd name="T9" fmla="*/ 23 h 74"/>
                <a:gd name="T10" fmla="*/ 71 w 71"/>
                <a:gd name="T11" fmla="*/ 35 h 74"/>
                <a:gd name="T12" fmla="*/ 67 w 71"/>
                <a:gd name="T13" fmla="*/ 43 h 74"/>
                <a:gd name="T14" fmla="*/ 63 w 71"/>
                <a:gd name="T15" fmla="*/ 55 h 74"/>
                <a:gd name="T16" fmla="*/ 59 w 71"/>
                <a:gd name="T17" fmla="*/ 62 h 74"/>
                <a:gd name="T18" fmla="*/ 51 w 71"/>
                <a:gd name="T19" fmla="*/ 66 h 74"/>
                <a:gd name="T20" fmla="*/ 43 w 71"/>
                <a:gd name="T21" fmla="*/ 70 h 74"/>
                <a:gd name="T22" fmla="*/ 35 w 71"/>
                <a:gd name="T23" fmla="*/ 74 h 74"/>
                <a:gd name="T24" fmla="*/ 23 w 71"/>
                <a:gd name="T25" fmla="*/ 70 h 74"/>
                <a:gd name="T26" fmla="*/ 16 w 71"/>
                <a:gd name="T27" fmla="*/ 66 h 74"/>
                <a:gd name="T28" fmla="*/ 8 w 71"/>
                <a:gd name="T29" fmla="*/ 58 h 74"/>
                <a:gd name="T30" fmla="*/ 4 w 71"/>
                <a:gd name="T31" fmla="*/ 51 h 74"/>
                <a:gd name="T32" fmla="*/ 0 w 71"/>
                <a:gd name="T33" fmla="*/ 35 h 74"/>
                <a:gd name="T34" fmla="*/ 4 w 71"/>
                <a:gd name="T35" fmla="*/ 27 h 74"/>
                <a:gd name="T36" fmla="*/ 8 w 71"/>
                <a:gd name="T37" fmla="*/ 19 h 74"/>
                <a:gd name="T38" fmla="*/ 12 w 71"/>
                <a:gd name="T39" fmla="*/ 7 h 74"/>
                <a:gd name="T40" fmla="*/ 20 w 71"/>
                <a:gd name="T41" fmla="*/ 4 h 74"/>
                <a:gd name="T42" fmla="*/ 27 w 71"/>
                <a:gd name="T43" fmla="*/ 0 h 74"/>
                <a:gd name="T44" fmla="*/ 35 w 71"/>
                <a:gd name="T45" fmla="*/ 0 h 74"/>
                <a:gd name="T46" fmla="*/ 31 w 71"/>
                <a:gd name="T47" fmla="*/ 4 h 74"/>
                <a:gd name="T48" fmla="*/ 27 w 71"/>
                <a:gd name="T49" fmla="*/ 4 h 74"/>
                <a:gd name="T50" fmla="*/ 23 w 71"/>
                <a:gd name="T51" fmla="*/ 7 h 74"/>
                <a:gd name="T52" fmla="*/ 20 w 71"/>
                <a:gd name="T53" fmla="*/ 11 h 74"/>
                <a:gd name="T54" fmla="*/ 16 w 71"/>
                <a:gd name="T55" fmla="*/ 15 h 74"/>
                <a:gd name="T56" fmla="*/ 16 w 71"/>
                <a:gd name="T57" fmla="*/ 23 h 74"/>
                <a:gd name="T58" fmla="*/ 16 w 71"/>
                <a:gd name="T59" fmla="*/ 31 h 74"/>
                <a:gd name="T60" fmla="*/ 16 w 71"/>
                <a:gd name="T61" fmla="*/ 43 h 74"/>
                <a:gd name="T62" fmla="*/ 20 w 71"/>
                <a:gd name="T63" fmla="*/ 58 h 74"/>
                <a:gd name="T64" fmla="*/ 27 w 71"/>
                <a:gd name="T65" fmla="*/ 66 h 74"/>
                <a:gd name="T66" fmla="*/ 39 w 71"/>
                <a:gd name="T67" fmla="*/ 66 h 74"/>
                <a:gd name="T68" fmla="*/ 43 w 71"/>
                <a:gd name="T69" fmla="*/ 66 h 74"/>
                <a:gd name="T70" fmla="*/ 51 w 71"/>
                <a:gd name="T71" fmla="*/ 62 h 74"/>
                <a:gd name="T72" fmla="*/ 55 w 71"/>
                <a:gd name="T73" fmla="*/ 55 h 74"/>
                <a:gd name="T74" fmla="*/ 55 w 71"/>
                <a:gd name="T75" fmla="*/ 39 h 74"/>
                <a:gd name="T76" fmla="*/ 55 w 71"/>
                <a:gd name="T77" fmla="*/ 31 h 74"/>
                <a:gd name="T78" fmla="*/ 51 w 71"/>
                <a:gd name="T79" fmla="*/ 19 h 74"/>
                <a:gd name="T80" fmla="*/ 47 w 71"/>
                <a:gd name="T81" fmla="*/ 11 h 74"/>
                <a:gd name="T82" fmla="*/ 39 w 71"/>
                <a:gd name="T83" fmla="*/ 7 h 74"/>
                <a:gd name="T84" fmla="*/ 31 w 71"/>
                <a:gd name="T85" fmla="*/ 4 h 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1"/>
                <a:gd name="T130" fmla="*/ 0 h 74"/>
                <a:gd name="T131" fmla="*/ 71 w 71"/>
                <a:gd name="T132" fmla="*/ 74 h 7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1" h="74">
                  <a:moveTo>
                    <a:pt x="35" y="0"/>
                  </a:moveTo>
                  <a:lnTo>
                    <a:pt x="47" y="0"/>
                  </a:lnTo>
                  <a:lnTo>
                    <a:pt x="55" y="4"/>
                  </a:lnTo>
                  <a:lnTo>
                    <a:pt x="59" y="11"/>
                  </a:lnTo>
                  <a:lnTo>
                    <a:pt x="67" y="23"/>
                  </a:lnTo>
                  <a:lnTo>
                    <a:pt x="71" y="35"/>
                  </a:lnTo>
                  <a:lnTo>
                    <a:pt x="67" y="43"/>
                  </a:lnTo>
                  <a:lnTo>
                    <a:pt x="63" y="55"/>
                  </a:lnTo>
                  <a:lnTo>
                    <a:pt x="59" y="62"/>
                  </a:lnTo>
                  <a:lnTo>
                    <a:pt x="51" y="66"/>
                  </a:lnTo>
                  <a:lnTo>
                    <a:pt x="43" y="70"/>
                  </a:lnTo>
                  <a:lnTo>
                    <a:pt x="35" y="74"/>
                  </a:lnTo>
                  <a:lnTo>
                    <a:pt x="23" y="70"/>
                  </a:lnTo>
                  <a:lnTo>
                    <a:pt x="16" y="66"/>
                  </a:lnTo>
                  <a:lnTo>
                    <a:pt x="8" y="58"/>
                  </a:lnTo>
                  <a:lnTo>
                    <a:pt x="4" y="51"/>
                  </a:lnTo>
                  <a:lnTo>
                    <a:pt x="0" y="35"/>
                  </a:lnTo>
                  <a:lnTo>
                    <a:pt x="4" y="27"/>
                  </a:lnTo>
                  <a:lnTo>
                    <a:pt x="8" y="19"/>
                  </a:lnTo>
                  <a:lnTo>
                    <a:pt x="12" y="7"/>
                  </a:lnTo>
                  <a:lnTo>
                    <a:pt x="20" y="4"/>
                  </a:lnTo>
                  <a:lnTo>
                    <a:pt x="27" y="0"/>
                  </a:lnTo>
                  <a:lnTo>
                    <a:pt x="35" y="0"/>
                  </a:lnTo>
                  <a:close/>
                  <a:moveTo>
                    <a:pt x="31" y="4"/>
                  </a:moveTo>
                  <a:lnTo>
                    <a:pt x="27" y="4"/>
                  </a:lnTo>
                  <a:lnTo>
                    <a:pt x="23" y="7"/>
                  </a:lnTo>
                  <a:lnTo>
                    <a:pt x="20" y="11"/>
                  </a:lnTo>
                  <a:lnTo>
                    <a:pt x="16" y="15"/>
                  </a:lnTo>
                  <a:lnTo>
                    <a:pt x="16" y="23"/>
                  </a:lnTo>
                  <a:lnTo>
                    <a:pt x="16" y="31"/>
                  </a:lnTo>
                  <a:lnTo>
                    <a:pt x="16" y="43"/>
                  </a:lnTo>
                  <a:lnTo>
                    <a:pt x="20" y="58"/>
                  </a:lnTo>
                  <a:lnTo>
                    <a:pt x="27" y="66"/>
                  </a:lnTo>
                  <a:lnTo>
                    <a:pt x="39" y="66"/>
                  </a:lnTo>
                  <a:lnTo>
                    <a:pt x="43" y="66"/>
                  </a:lnTo>
                  <a:lnTo>
                    <a:pt x="51" y="62"/>
                  </a:lnTo>
                  <a:lnTo>
                    <a:pt x="55" y="55"/>
                  </a:lnTo>
                  <a:lnTo>
                    <a:pt x="55" y="39"/>
                  </a:lnTo>
                  <a:lnTo>
                    <a:pt x="55" y="31"/>
                  </a:lnTo>
                  <a:lnTo>
                    <a:pt x="51" y="19"/>
                  </a:lnTo>
                  <a:lnTo>
                    <a:pt x="47" y="11"/>
                  </a:lnTo>
                  <a:lnTo>
                    <a:pt x="39" y="7"/>
                  </a:lnTo>
                  <a:lnTo>
                    <a:pt x="31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01" name="Freeform 77"/>
            <p:cNvSpPr>
              <a:spLocks noEditPoints="1"/>
            </p:cNvSpPr>
            <p:nvPr/>
          </p:nvSpPr>
          <p:spPr bwMode="auto">
            <a:xfrm>
              <a:off x="4126" y="2516"/>
              <a:ext cx="75" cy="105"/>
            </a:xfrm>
            <a:custGeom>
              <a:avLst/>
              <a:gdLst>
                <a:gd name="T0" fmla="*/ 24 w 75"/>
                <a:gd name="T1" fmla="*/ 0 h 105"/>
                <a:gd name="T2" fmla="*/ 24 w 75"/>
                <a:gd name="T3" fmla="*/ 15 h 105"/>
                <a:gd name="T4" fmla="*/ 36 w 75"/>
                <a:gd name="T5" fmla="*/ 4 h 105"/>
                <a:gd name="T6" fmla="*/ 48 w 75"/>
                <a:gd name="T7" fmla="*/ 0 h 105"/>
                <a:gd name="T8" fmla="*/ 67 w 75"/>
                <a:gd name="T9" fmla="*/ 7 h 105"/>
                <a:gd name="T10" fmla="*/ 75 w 75"/>
                <a:gd name="T11" fmla="*/ 35 h 105"/>
                <a:gd name="T12" fmla="*/ 71 w 75"/>
                <a:gd name="T13" fmla="*/ 55 h 105"/>
                <a:gd name="T14" fmla="*/ 55 w 75"/>
                <a:gd name="T15" fmla="*/ 70 h 105"/>
                <a:gd name="T16" fmla="*/ 36 w 75"/>
                <a:gd name="T17" fmla="*/ 74 h 105"/>
                <a:gd name="T18" fmla="*/ 28 w 75"/>
                <a:gd name="T19" fmla="*/ 70 h 105"/>
                <a:gd name="T20" fmla="*/ 24 w 75"/>
                <a:gd name="T21" fmla="*/ 90 h 105"/>
                <a:gd name="T22" fmla="*/ 28 w 75"/>
                <a:gd name="T23" fmla="*/ 98 h 105"/>
                <a:gd name="T24" fmla="*/ 28 w 75"/>
                <a:gd name="T25" fmla="*/ 102 h 105"/>
                <a:gd name="T26" fmla="*/ 36 w 75"/>
                <a:gd name="T27" fmla="*/ 105 h 105"/>
                <a:gd name="T28" fmla="*/ 0 w 75"/>
                <a:gd name="T29" fmla="*/ 105 h 105"/>
                <a:gd name="T30" fmla="*/ 0 w 75"/>
                <a:gd name="T31" fmla="*/ 105 h 105"/>
                <a:gd name="T32" fmla="*/ 8 w 75"/>
                <a:gd name="T33" fmla="*/ 102 h 105"/>
                <a:gd name="T34" fmla="*/ 12 w 75"/>
                <a:gd name="T35" fmla="*/ 98 h 105"/>
                <a:gd name="T36" fmla="*/ 12 w 75"/>
                <a:gd name="T37" fmla="*/ 90 h 105"/>
                <a:gd name="T38" fmla="*/ 12 w 75"/>
                <a:gd name="T39" fmla="*/ 15 h 105"/>
                <a:gd name="T40" fmla="*/ 12 w 75"/>
                <a:gd name="T41" fmla="*/ 11 h 105"/>
                <a:gd name="T42" fmla="*/ 8 w 75"/>
                <a:gd name="T43" fmla="*/ 7 h 105"/>
                <a:gd name="T44" fmla="*/ 4 w 75"/>
                <a:gd name="T45" fmla="*/ 7 h 105"/>
                <a:gd name="T46" fmla="*/ 4 w 75"/>
                <a:gd name="T47" fmla="*/ 7 h 105"/>
                <a:gd name="T48" fmla="*/ 24 w 75"/>
                <a:gd name="T49" fmla="*/ 47 h 105"/>
                <a:gd name="T50" fmla="*/ 28 w 75"/>
                <a:gd name="T51" fmla="*/ 58 h 105"/>
                <a:gd name="T52" fmla="*/ 32 w 75"/>
                <a:gd name="T53" fmla="*/ 66 h 105"/>
                <a:gd name="T54" fmla="*/ 44 w 75"/>
                <a:gd name="T55" fmla="*/ 66 h 105"/>
                <a:gd name="T56" fmla="*/ 55 w 75"/>
                <a:gd name="T57" fmla="*/ 62 h 105"/>
                <a:gd name="T58" fmla="*/ 63 w 75"/>
                <a:gd name="T59" fmla="*/ 39 h 105"/>
                <a:gd name="T60" fmla="*/ 55 w 75"/>
                <a:gd name="T61" fmla="*/ 15 h 105"/>
                <a:gd name="T62" fmla="*/ 44 w 75"/>
                <a:gd name="T63" fmla="*/ 11 h 105"/>
                <a:gd name="T64" fmla="*/ 36 w 75"/>
                <a:gd name="T65" fmla="*/ 11 h 105"/>
                <a:gd name="T66" fmla="*/ 24 w 75"/>
                <a:gd name="T67" fmla="*/ 19 h 1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5"/>
                <a:gd name="T103" fmla="*/ 0 h 105"/>
                <a:gd name="T104" fmla="*/ 75 w 75"/>
                <a:gd name="T105" fmla="*/ 105 h 10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5" h="105">
                  <a:moveTo>
                    <a:pt x="4" y="7"/>
                  </a:moveTo>
                  <a:lnTo>
                    <a:pt x="24" y="0"/>
                  </a:lnTo>
                  <a:lnTo>
                    <a:pt x="24" y="15"/>
                  </a:lnTo>
                  <a:lnTo>
                    <a:pt x="32" y="7"/>
                  </a:lnTo>
                  <a:lnTo>
                    <a:pt x="36" y="4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9" y="0"/>
                  </a:lnTo>
                  <a:lnTo>
                    <a:pt x="67" y="7"/>
                  </a:lnTo>
                  <a:lnTo>
                    <a:pt x="71" y="19"/>
                  </a:lnTo>
                  <a:lnTo>
                    <a:pt x="75" y="35"/>
                  </a:lnTo>
                  <a:lnTo>
                    <a:pt x="75" y="43"/>
                  </a:lnTo>
                  <a:lnTo>
                    <a:pt x="71" y="55"/>
                  </a:lnTo>
                  <a:lnTo>
                    <a:pt x="63" y="62"/>
                  </a:lnTo>
                  <a:lnTo>
                    <a:pt x="55" y="70"/>
                  </a:lnTo>
                  <a:lnTo>
                    <a:pt x="44" y="74"/>
                  </a:lnTo>
                  <a:lnTo>
                    <a:pt x="36" y="74"/>
                  </a:lnTo>
                  <a:lnTo>
                    <a:pt x="32" y="70"/>
                  </a:lnTo>
                  <a:lnTo>
                    <a:pt x="28" y="70"/>
                  </a:lnTo>
                  <a:lnTo>
                    <a:pt x="24" y="66"/>
                  </a:lnTo>
                  <a:lnTo>
                    <a:pt x="24" y="90"/>
                  </a:lnTo>
                  <a:lnTo>
                    <a:pt x="28" y="94"/>
                  </a:lnTo>
                  <a:lnTo>
                    <a:pt x="28" y="98"/>
                  </a:lnTo>
                  <a:lnTo>
                    <a:pt x="28" y="102"/>
                  </a:lnTo>
                  <a:lnTo>
                    <a:pt x="32" y="102"/>
                  </a:lnTo>
                  <a:lnTo>
                    <a:pt x="36" y="105"/>
                  </a:lnTo>
                  <a:lnTo>
                    <a:pt x="0" y="105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2" y="102"/>
                  </a:lnTo>
                  <a:lnTo>
                    <a:pt x="12" y="98"/>
                  </a:lnTo>
                  <a:lnTo>
                    <a:pt x="12" y="94"/>
                  </a:lnTo>
                  <a:lnTo>
                    <a:pt x="12" y="90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2" y="11"/>
                  </a:lnTo>
                  <a:lnTo>
                    <a:pt x="12" y="7"/>
                  </a:lnTo>
                  <a:lnTo>
                    <a:pt x="8" y="7"/>
                  </a:lnTo>
                  <a:lnTo>
                    <a:pt x="4" y="7"/>
                  </a:lnTo>
                  <a:close/>
                  <a:moveTo>
                    <a:pt x="24" y="19"/>
                  </a:moveTo>
                  <a:lnTo>
                    <a:pt x="24" y="47"/>
                  </a:lnTo>
                  <a:lnTo>
                    <a:pt x="28" y="55"/>
                  </a:lnTo>
                  <a:lnTo>
                    <a:pt x="28" y="58"/>
                  </a:lnTo>
                  <a:lnTo>
                    <a:pt x="28" y="62"/>
                  </a:lnTo>
                  <a:lnTo>
                    <a:pt x="32" y="66"/>
                  </a:lnTo>
                  <a:lnTo>
                    <a:pt x="36" y="66"/>
                  </a:lnTo>
                  <a:lnTo>
                    <a:pt x="44" y="66"/>
                  </a:lnTo>
                  <a:lnTo>
                    <a:pt x="51" y="66"/>
                  </a:lnTo>
                  <a:lnTo>
                    <a:pt x="55" y="62"/>
                  </a:lnTo>
                  <a:lnTo>
                    <a:pt x="59" y="55"/>
                  </a:lnTo>
                  <a:lnTo>
                    <a:pt x="63" y="39"/>
                  </a:lnTo>
                  <a:lnTo>
                    <a:pt x="59" y="27"/>
                  </a:lnTo>
                  <a:lnTo>
                    <a:pt x="55" y="15"/>
                  </a:lnTo>
                  <a:lnTo>
                    <a:pt x="48" y="11"/>
                  </a:lnTo>
                  <a:lnTo>
                    <a:pt x="44" y="11"/>
                  </a:lnTo>
                  <a:lnTo>
                    <a:pt x="40" y="11"/>
                  </a:lnTo>
                  <a:lnTo>
                    <a:pt x="36" y="11"/>
                  </a:lnTo>
                  <a:lnTo>
                    <a:pt x="32" y="15"/>
                  </a:lnTo>
                  <a:lnTo>
                    <a:pt x="24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02" name="Freeform 78"/>
            <p:cNvSpPr>
              <a:spLocks/>
            </p:cNvSpPr>
            <p:nvPr/>
          </p:nvSpPr>
          <p:spPr bwMode="auto">
            <a:xfrm>
              <a:off x="4205" y="2484"/>
              <a:ext cx="114" cy="106"/>
            </a:xfrm>
            <a:custGeom>
              <a:avLst/>
              <a:gdLst>
                <a:gd name="T0" fmla="*/ 0 w 114"/>
                <a:gd name="T1" fmla="*/ 0 h 106"/>
                <a:gd name="T2" fmla="*/ 23 w 114"/>
                <a:gd name="T3" fmla="*/ 0 h 106"/>
                <a:gd name="T4" fmla="*/ 90 w 114"/>
                <a:gd name="T5" fmla="*/ 79 h 106"/>
                <a:gd name="T6" fmla="*/ 90 w 114"/>
                <a:gd name="T7" fmla="*/ 16 h 106"/>
                <a:gd name="T8" fmla="*/ 90 w 114"/>
                <a:gd name="T9" fmla="*/ 8 h 106"/>
                <a:gd name="T10" fmla="*/ 90 w 114"/>
                <a:gd name="T11" fmla="*/ 4 h 106"/>
                <a:gd name="T12" fmla="*/ 86 w 114"/>
                <a:gd name="T13" fmla="*/ 0 h 106"/>
                <a:gd name="T14" fmla="*/ 78 w 114"/>
                <a:gd name="T15" fmla="*/ 0 h 106"/>
                <a:gd name="T16" fmla="*/ 74 w 114"/>
                <a:gd name="T17" fmla="*/ 0 h 106"/>
                <a:gd name="T18" fmla="*/ 74 w 114"/>
                <a:gd name="T19" fmla="*/ 0 h 106"/>
                <a:gd name="T20" fmla="*/ 114 w 114"/>
                <a:gd name="T21" fmla="*/ 0 h 106"/>
                <a:gd name="T22" fmla="*/ 114 w 114"/>
                <a:gd name="T23" fmla="*/ 0 h 106"/>
                <a:gd name="T24" fmla="*/ 110 w 114"/>
                <a:gd name="T25" fmla="*/ 0 h 106"/>
                <a:gd name="T26" fmla="*/ 102 w 114"/>
                <a:gd name="T27" fmla="*/ 0 h 106"/>
                <a:gd name="T28" fmla="*/ 98 w 114"/>
                <a:gd name="T29" fmla="*/ 4 h 106"/>
                <a:gd name="T30" fmla="*/ 98 w 114"/>
                <a:gd name="T31" fmla="*/ 8 h 106"/>
                <a:gd name="T32" fmla="*/ 98 w 114"/>
                <a:gd name="T33" fmla="*/ 16 h 106"/>
                <a:gd name="T34" fmla="*/ 98 w 114"/>
                <a:gd name="T35" fmla="*/ 106 h 106"/>
                <a:gd name="T36" fmla="*/ 94 w 114"/>
                <a:gd name="T37" fmla="*/ 106 h 106"/>
                <a:gd name="T38" fmla="*/ 23 w 114"/>
                <a:gd name="T39" fmla="*/ 20 h 106"/>
                <a:gd name="T40" fmla="*/ 23 w 114"/>
                <a:gd name="T41" fmla="*/ 87 h 106"/>
                <a:gd name="T42" fmla="*/ 27 w 114"/>
                <a:gd name="T43" fmla="*/ 94 h 106"/>
                <a:gd name="T44" fmla="*/ 27 w 114"/>
                <a:gd name="T45" fmla="*/ 98 h 106"/>
                <a:gd name="T46" fmla="*/ 31 w 114"/>
                <a:gd name="T47" fmla="*/ 102 h 106"/>
                <a:gd name="T48" fmla="*/ 35 w 114"/>
                <a:gd name="T49" fmla="*/ 102 h 106"/>
                <a:gd name="T50" fmla="*/ 39 w 114"/>
                <a:gd name="T51" fmla="*/ 102 h 106"/>
                <a:gd name="T52" fmla="*/ 39 w 114"/>
                <a:gd name="T53" fmla="*/ 102 h 106"/>
                <a:gd name="T54" fmla="*/ 4 w 114"/>
                <a:gd name="T55" fmla="*/ 102 h 106"/>
                <a:gd name="T56" fmla="*/ 4 w 114"/>
                <a:gd name="T57" fmla="*/ 102 h 106"/>
                <a:gd name="T58" fmla="*/ 8 w 114"/>
                <a:gd name="T59" fmla="*/ 102 h 106"/>
                <a:gd name="T60" fmla="*/ 12 w 114"/>
                <a:gd name="T61" fmla="*/ 102 h 106"/>
                <a:gd name="T62" fmla="*/ 16 w 114"/>
                <a:gd name="T63" fmla="*/ 98 h 106"/>
                <a:gd name="T64" fmla="*/ 20 w 114"/>
                <a:gd name="T65" fmla="*/ 94 h 106"/>
                <a:gd name="T66" fmla="*/ 20 w 114"/>
                <a:gd name="T67" fmla="*/ 87 h 106"/>
                <a:gd name="T68" fmla="*/ 20 w 114"/>
                <a:gd name="T69" fmla="*/ 12 h 106"/>
                <a:gd name="T70" fmla="*/ 16 w 114"/>
                <a:gd name="T71" fmla="*/ 8 h 106"/>
                <a:gd name="T72" fmla="*/ 12 w 114"/>
                <a:gd name="T73" fmla="*/ 4 h 106"/>
                <a:gd name="T74" fmla="*/ 8 w 114"/>
                <a:gd name="T75" fmla="*/ 4 h 106"/>
                <a:gd name="T76" fmla="*/ 4 w 114"/>
                <a:gd name="T77" fmla="*/ 4 h 106"/>
                <a:gd name="T78" fmla="*/ 4 w 114"/>
                <a:gd name="T79" fmla="*/ 0 h 106"/>
                <a:gd name="T80" fmla="*/ 0 w 114"/>
                <a:gd name="T81" fmla="*/ 0 h 106"/>
                <a:gd name="T82" fmla="*/ 0 w 114"/>
                <a:gd name="T83" fmla="*/ 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4"/>
                <a:gd name="T127" fmla="*/ 0 h 106"/>
                <a:gd name="T128" fmla="*/ 114 w 114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4" h="106">
                  <a:moveTo>
                    <a:pt x="0" y="0"/>
                  </a:moveTo>
                  <a:lnTo>
                    <a:pt x="23" y="0"/>
                  </a:lnTo>
                  <a:lnTo>
                    <a:pt x="90" y="79"/>
                  </a:lnTo>
                  <a:lnTo>
                    <a:pt x="90" y="16"/>
                  </a:lnTo>
                  <a:lnTo>
                    <a:pt x="90" y="8"/>
                  </a:lnTo>
                  <a:lnTo>
                    <a:pt x="90" y="4"/>
                  </a:lnTo>
                  <a:lnTo>
                    <a:pt x="86" y="0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2" y="0"/>
                  </a:lnTo>
                  <a:lnTo>
                    <a:pt x="98" y="4"/>
                  </a:lnTo>
                  <a:lnTo>
                    <a:pt x="98" y="8"/>
                  </a:lnTo>
                  <a:lnTo>
                    <a:pt x="98" y="16"/>
                  </a:lnTo>
                  <a:lnTo>
                    <a:pt x="98" y="106"/>
                  </a:lnTo>
                  <a:lnTo>
                    <a:pt x="94" y="106"/>
                  </a:lnTo>
                  <a:lnTo>
                    <a:pt x="23" y="20"/>
                  </a:lnTo>
                  <a:lnTo>
                    <a:pt x="23" y="87"/>
                  </a:lnTo>
                  <a:lnTo>
                    <a:pt x="27" y="94"/>
                  </a:lnTo>
                  <a:lnTo>
                    <a:pt x="27" y="98"/>
                  </a:lnTo>
                  <a:lnTo>
                    <a:pt x="31" y="102"/>
                  </a:lnTo>
                  <a:lnTo>
                    <a:pt x="35" y="102"/>
                  </a:lnTo>
                  <a:lnTo>
                    <a:pt x="39" y="102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2" y="102"/>
                  </a:lnTo>
                  <a:lnTo>
                    <a:pt x="16" y="98"/>
                  </a:lnTo>
                  <a:lnTo>
                    <a:pt x="20" y="94"/>
                  </a:lnTo>
                  <a:lnTo>
                    <a:pt x="20" y="87"/>
                  </a:lnTo>
                  <a:lnTo>
                    <a:pt x="20" y="12"/>
                  </a:lnTo>
                  <a:lnTo>
                    <a:pt x="16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03" name="Line 79"/>
            <p:cNvSpPr>
              <a:spLocks noChangeShapeType="1"/>
            </p:cNvSpPr>
            <p:nvPr/>
          </p:nvSpPr>
          <p:spPr bwMode="auto">
            <a:xfrm flipH="1">
              <a:off x="3264" y="1200"/>
              <a:ext cx="361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04" name="Line 80"/>
            <p:cNvSpPr>
              <a:spLocks noChangeShapeType="1"/>
            </p:cNvSpPr>
            <p:nvPr/>
          </p:nvSpPr>
          <p:spPr bwMode="auto">
            <a:xfrm>
              <a:off x="3632" y="1200"/>
              <a:ext cx="1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05" name="Line 81"/>
            <p:cNvSpPr>
              <a:spLocks noChangeShapeType="1"/>
            </p:cNvSpPr>
            <p:nvPr/>
          </p:nvSpPr>
          <p:spPr bwMode="auto">
            <a:xfrm>
              <a:off x="3625" y="1200"/>
              <a:ext cx="404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06" name="Line 82"/>
            <p:cNvSpPr>
              <a:spLocks noChangeShapeType="1"/>
            </p:cNvSpPr>
            <p:nvPr/>
          </p:nvSpPr>
          <p:spPr bwMode="auto">
            <a:xfrm flipH="1">
              <a:off x="2726" y="1872"/>
              <a:ext cx="298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07" name="Line 83"/>
            <p:cNvSpPr>
              <a:spLocks noChangeShapeType="1"/>
            </p:cNvSpPr>
            <p:nvPr/>
          </p:nvSpPr>
          <p:spPr bwMode="auto">
            <a:xfrm>
              <a:off x="3028" y="1872"/>
              <a:ext cx="1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08" name="Line 84"/>
            <p:cNvSpPr>
              <a:spLocks noChangeShapeType="1"/>
            </p:cNvSpPr>
            <p:nvPr/>
          </p:nvSpPr>
          <p:spPr bwMode="auto">
            <a:xfrm>
              <a:off x="3024" y="1872"/>
              <a:ext cx="326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09" name="Line 85"/>
            <p:cNvSpPr>
              <a:spLocks noChangeShapeType="1"/>
            </p:cNvSpPr>
            <p:nvPr/>
          </p:nvSpPr>
          <p:spPr bwMode="auto">
            <a:xfrm flipH="1">
              <a:off x="2726" y="2245"/>
              <a:ext cx="298" cy="20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10" name="Line 86"/>
            <p:cNvSpPr>
              <a:spLocks noChangeShapeType="1"/>
            </p:cNvSpPr>
            <p:nvPr/>
          </p:nvSpPr>
          <p:spPr bwMode="auto">
            <a:xfrm>
              <a:off x="3024" y="2245"/>
              <a:ext cx="326" cy="20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11" name="Line 87"/>
            <p:cNvSpPr>
              <a:spLocks noChangeShapeType="1"/>
            </p:cNvSpPr>
            <p:nvPr/>
          </p:nvSpPr>
          <p:spPr bwMode="auto">
            <a:xfrm flipH="1">
              <a:off x="3711" y="1872"/>
              <a:ext cx="404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12" name="Line 88"/>
            <p:cNvSpPr>
              <a:spLocks noChangeShapeType="1"/>
            </p:cNvSpPr>
            <p:nvPr/>
          </p:nvSpPr>
          <p:spPr bwMode="auto">
            <a:xfrm>
              <a:off x="4111" y="1872"/>
              <a:ext cx="1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13" name="Line 89"/>
            <p:cNvSpPr>
              <a:spLocks noChangeShapeType="1"/>
            </p:cNvSpPr>
            <p:nvPr/>
          </p:nvSpPr>
          <p:spPr bwMode="auto">
            <a:xfrm>
              <a:off x="4115" y="1872"/>
              <a:ext cx="365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14" name="Line 90"/>
            <p:cNvSpPr>
              <a:spLocks noChangeShapeType="1"/>
            </p:cNvSpPr>
            <p:nvPr/>
          </p:nvSpPr>
          <p:spPr bwMode="auto">
            <a:xfrm>
              <a:off x="4111" y="2245"/>
              <a:ext cx="1" cy="20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15" name="Line 91"/>
            <p:cNvSpPr>
              <a:spLocks noChangeShapeType="1"/>
            </p:cNvSpPr>
            <p:nvPr/>
          </p:nvSpPr>
          <p:spPr bwMode="auto">
            <a:xfrm>
              <a:off x="3504" y="1632"/>
              <a:ext cx="0" cy="19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CA"/>
            </a:p>
          </p:txBody>
        </p:sp>
      </p:grpSp>
      <p:grpSp>
        <p:nvGrpSpPr>
          <p:cNvPr id="4" name="Group 92"/>
          <p:cNvGrpSpPr>
            <a:grpSpLocks/>
          </p:cNvGrpSpPr>
          <p:nvPr/>
        </p:nvGrpSpPr>
        <p:grpSpPr bwMode="auto">
          <a:xfrm>
            <a:off x="7380288" y="1676400"/>
            <a:ext cx="1601787" cy="2435225"/>
            <a:chOff x="4649" y="1056"/>
            <a:chExt cx="1009" cy="1534"/>
          </a:xfrm>
        </p:grpSpPr>
        <p:sp>
          <p:nvSpPr>
            <p:cNvPr id="44048" name="Freeform 93"/>
            <p:cNvSpPr>
              <a:spLocks/>
            </p:cNvSpPr>
            <p:nvPr/>
          </p:nvSpPr>
          <p:spPr bwMode="auto">
            <a:xfrm>
              <a:off x="5184" y="1056"/>
              <a:ext cx="66" cy="106"/>
            </a:xfrm>
            <a:custGeom>
              <a:avLst/>
              <a:gdLst>
                <a:gd name="T0" fmla="*/ 62 w 66"/>
                <a:gd name="T1" fmla="*/ 35 h 106"/>
                <a:gd name="T2" fmla="*/ 58 w 66"/>
                <a:gd name="T3" fmla="*/ 27 h 106"/>
                <a:gd name="T4" fmla="*/ 51 w 66"/>
                <a:gd name="T5" fmla="*/ 11 h 106"/>
                <a:gd name="T6" fmla="*/ 39 w 66"/>
                <a:gd name="T7" fmla="*/ 4 h 106"/>
                <a:gd name="T8" fmla="*/ 23 w 66"/>
                <a:gd name="T9" fmla="*/ 7 h 106"/>
                <a:gd name="T10" fmla="*/ 15 w 66"/>
                <a:gd name="T11" fmla="*/ 15 h 106"/>
                <a:gd name="T12" fmla="*/ 15 w 66"/>
                <a:gd name="T13" fmla="*/ 27 h 106"/>
                <a:gd name="T14" fmla="*/ 19 w 66"/>
                <a:gd name="T15" fmla="*/ 35 h 106"/>
                <a:gd name="T16" fmla="*/ 39 w 66"/>
                <a:gd name="T17" fmla="*/ 47 h 106"/>
                <a:gd name="T18" fmla="*/ 58 w 66"/>
                <a:gd name="T19" fmla="*/ 58 h 106"/>
                <a:gd name="T20" fmla="*/ 66 w 66"/>
                <a:gd name="T21" fmla="*/ 66 h 106"/>
                <a:gd name="T22" fmla="*/ 66 w 66"/>
                <a:gd name="T23" fmla="*/ 78 h 106"/>
                <a:gd name="T24" fmla="*/ 58 w 66"/>
                <a:gd name="T25" fmla="*/ 98 h 106"/>
                <a:gd name="T26" fmla="*/ 35 w 66"/>
                <a:gd name="T27" fmla="*/ 106 h 106"/>
                <a:gd name="T28" fmla="*/ 27 w 66"/>
                <a:gd name="T29" fmla="*/ 106 h 106"/>
                <a:gd name="T30" fmla="*/ 15 w 66"/>
                <a:gd name="T31" fmla="*/ 102 h 106"/>
                <a:gd name="T32" fmla="*/ 7 w 66"/>
                <a:gd name="T33" fmla="*/ 102 h 106"/>
                <a:gd name="T34" fmla="*/ 4 w 66"/>
                <a:gd name="T35" fmla="*/ 102 h 106"/>
                <a:gd name="T36" fmla="*/ 4 w 66"/>
                <a:gd name="T37" fmla="*/ 106 h 106"/>
                <a:gd name="T38" fmla="*/ 0 w 66"/>
                <a:gd name="T39" fmla="*/ 70 h 106"/>
                <a:gd name="T40" fmla="*/ 4 w 66"/>
                <a:gd name="T41" fmla="*/ 82 h 106"/>
                <a:gd name="T42" fmla="*/ 11 w 66"/>
                <a:gd name="T43" fmla="*/ 94 h 106"/>
                <a:gd name="T44" fmla="*/ 27 w 66"/>
                <a:gd name="T45" fmla="*/ 102 h 106"/>
                <a:gd name="T46" fmla="*/ 43 w 66"/>
                <a:gd name="T47" fmla="*/ 102 h 106"/>
                <a:gd name="T48" fmla="*/ 55 w 66"/>
                <a:gd name="T49" fmla="*/ 94 h 106"/>
                <a:gd name="T50" fmla="*/ 55 w 66"/>
                <a:gd name="T51" fmla="*/ 82 h 106"/>
                <a:gd name="T52" fmla="*/ 51 w 66"/>
                <a:gd name="T53" fmla="*/ 74 h 106"/>
                <a:gd name="T54" fmla="*/ 39 w 66"/>
                <a:gd name="T55" fmla="*/ 66 h 106"/>
                <a:gd name="T56" fmla="*/ 19 w 66"/>
                <a:gd name="T57" fmla="*/ 55 h 106"/>
                <a:gd name="T58" fmla="*/ 7 w 66"/>
                <a:gd name="T59" fmla="*/ 43 h 106"/>
                <a:gd name="T60" fmla="*/ 0 w 66"/>
                <a:gd name="T61" fmla="*/ 35 h 106"/>
                <a:gd name="T62" fmla="*/ 4 w 66"/>
                <a:gd name="T63" fmla="*/ 15 h 106"/>
                <a:gd name="T64" fmla="*/ 19 w 66"/>
                <a:gd name="T65" fmla="*/ 0 h 106"/>
                <a:gd name="T66" fmla="*/ 39 w 66"/>
                <a:gd name="T67" fmla="*/ 0 h 106"/>
                <a:gd name="T68" fmla="*/ 51 w 66"/>
                <a:gd name="T69" fmla="*/ 4 h 106"/>
                <a:gd name="T70" fmla="*/ 55 w 66"/>
                <a:gd name="T71" fmla="*/ 7 h 106"/>
                <a:gd name="T72" fmla="*/ 58 w 66"/>
                <a:gd name="T73" fmla="*/ 4 h 106"/>
                <a:gd name="T74" fmla="*/ 62 w 66"/>
                <a:gd name="T75" fmla="*/ 0 h 10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6"/>
                <a:gd name="T115" fmla="*/ 0 h 106"/>
                <a:gd name="T116" fmla="*/ 66 w 66"/>
                <a:gd name="T117" fmla="*/ 106 h 10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6" h="106">
                  <a:moveTo>
                    <a:pt x="62" y="0"/>
                  </a:moveTo>
                  <a:lnTo>
                    <a:pt x="62" y="35"/>
                  </a:lnTo>
                  <a:lnTo>
                    <a:pt x="58" y="35"/>
                  </a:lnTo>
                  <a:lnTo>
                    <a:pt x="58" y="27"/>
                  </a:lnTo>
                  <a:lnTo>
                    <a:pt x="55" y="19"/>
                  </a:lnTo>
                  <a:lnTo>
                    <a:pt x="51" y="11"/>
                  </a:lnTo>
                  <a:lnTo>
                    <a:pt x="47" y="7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23" y="7"/>
                  </a:lnTo>
                  <a:lnTo>
                    <a:pt x="19" y="7"/>
                  </a:lnTo>
                  <a:lnTo>
                    <a:pt x="15" y="15"/>
                  </a:lnTo>
                  <a:lnTo>
                    <a:pt x="11" y="19"/>
                  </a:lnTo>
                  <a:lnTo>
                    <a:pt x="15" y="27"/>
                  </a:lnTo>
                  <a:lnTo>
                    <a:pt x="15" y="31"/>
                  </a:lnTo>
                  <a:lnTo>
                    <a:pt x="19" y="35"/>
                  </a:lnTo>
                  <a:lnTo>
                    <a:pt x="27" y="39"/>
                  </a:lnTo>
                  <a:lnTo>
                    <a:pt x="39" y="47"/>
                  </a:lnTo>
                  <a:lnTo>
                    <a:pt x="51" y="51"/>
                  </a:lnTo>
                  <a:lnTo>
                    <a:pt x="58" y="58"/>
                  </a:lnTo>
                  <a:lnTo>
                    <a:pt x="62" y="62"/>
                  </a:lnTo>
                  <a:lnTo>
                    <a:pt x="66" y="66"/>
                  </a:lnTo>
                  <a:lnTo>
                    <a:pt x="66" y="74"/>
                  </a:lnTo>
                  <a:lnTo>
                    <a:pt x="66" y="78"/>
                  </a:lnTo>
                  <a:lnTo>
                    <a:pt x="66" y="90"/>
                  </a:lnTo>
                  <a:lnTo>
                    <a:pt x="58" y="98"/>
                  </a:lnTo>
                  <a:lnTo>
                    <a:pt x="47" y="106"/>
                  </a:lnTo>
                  <a:lnTo>
                    <a:pt x="35" y="106"/>
                  </a:lnTo>
                  <a:lnTo>
                    <a:pt x="31" y="106"/>
                  </a:lnTo>
                  <a:lnTo>
                    <a:pt x="27" y="106"/>
                  </a:lnTo>
                  <a:lnTo>
                    <a:pt x="23" y="106"/>
                  </a:lnTo>
                  <a:lnTo>
                    <a:pt x="15" y="102"/>
                  </a:lnTo>
                  <a:lnTo>
                    <a:pt x="11" y="102"/>
                  </a:lnTo>
                  <a:lnTo>
                    <a:pt x="7" y="102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0" y="106"/>
                  </a:lnTo>
                  <a:lnTo>
                    <a:pt x="0" y="70"/>
                  </a:lnTo>
                  <a:lnTo>
                    <a:pt x="4" y="70"/>
                  </a:lnTo>
                  <a:lnTo>
                    <a:pt x="4" y="82"/>
                  </a:lnTo>
                  <a:lnTo>
                    <a:pt x="7" y="90"/>
                  </a:lnTo>
                  <a:lnTo>
                    <a:pt x="11" y="94"/>
                  </a:lnTo>
                  <a:lnTo>
                    <a:pt x="19" y="98"/>
                  </a:lnTo>
                  <a:lnTo>
                    <a:pt x="27" y="102"/>
                  </a:lnTo>
                  <a:lnTo>
                    <a:pt x="35" y="102"/>
                  </a:lnTo>
                  <a:lnTo>
                    <a:pt x="43" y="102"/>
                  </a:lnTo>
                  <a:lnTo>
                    <a:pt x="51" y="98"/>
                  </a:lnTo>
                  <a:lnTo>
                    <a:pt x="55" y="94"/>
                  </a:lnTo>
                  <a:lnTo>
                    <a:pt x="55" y="86"/>
                  </a:lnTo>
                  <a:lnTo>
                    <a:pt x="55" y="82"/>
                  </a:lnTo>
                  <a:lnTo>
                    <a:pt x="55" y="78"/>
                  </a:lnTo>
                  <a:lnTo>
                    <a:pt x="51" y="74"/>
                  </a:lnTo>
                  <a:lnTo>
                    <a:pt x="47" y="70"/>
                  </a:lnTo>
                  <a:lnTo>
                    <a:pt x="39" y="66"/>
                  </a:lnTo>
                  <a:lnTo>
                    <a:pt x="31" y="62"/>
                  </a:lnTo>
                  <a:lnTo>
                    <a:pt x="19" y="55"/>
                  </a:lnTo>
                  <a:lnTo>
                    <a:pt x="11" y="51"/>
                  </a:lnTo>
                  <a:lnTo>
                    <a:pt x="7" y="43"/>
                  </a:lnTo>
                  <a:lnTo>
                    <a:pt x="4" y="39"/>
                  </a:lnTo>
                  <a:lnTo>
                    <a:pt x="0" y="35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7" y="7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5" y="7"/>
                  </a:lnTo>
                  <a:lnTo>
                    <a:pt x="58" y="4"/>
                  </a:lnTo>
                  <a:lnTo>
                    <a:pt x="58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49" name="Freeform 94"/>
            <p:cNvSpPr>
              <a:spLocks/>
            </p:cNvSpPr>
            <p:nvPr/>
          </p:nvSpPr>
          <p:spPr bwMode="auto">
            <a:xfrm>
              <a:off x="5117" y="1432"/>
              <a:ext cx="110" cy="106"/>
            </a:xfrm>
            <a:custGeom>
              <a:avLst/>
              <a:gdLst>
                <a:gd name="T0" fmla="*/ 110 w 110"/>
                <a:gd name="T1" fmla="*/ 0 h 106"/>
                <a:gd name="T2" fmla="*/ 110 w 110"/>
                <a:gd name="T3" fmla="*/ 4 h 106"/>
                <a:gd name="T4" fmla="*/ 106 w 110"/>
                <a:gd name="T5" fmla="*/ 4 h 106"/>
                <a:gd name="T6" fmla="*/ 102 w 110"/>
                <a:gd name="T7" fmla="*/ 8 h 106"/>
                <a:gd name="T8" fmla="*/ 98 w 110"/>
                <a:gd name="T9" fmla="*/ 12 h 106"/>
                <a:gd name="T10" fmla="*/ 94 w 110"/>
                <a:gd name="T11" fmla="*/ 20 h 106"/>
                <a:gd name="T12" fmla="*/ 63 w 110"/>
                <a:gd name="T13" fmla="*/ 106 h 106"/>
                <a:gd name="T14" fmla="*/ 59 w 110"/>
                <a:gd name="T15" fmla="*/ 106 h 106"/>
                <a:gd name="T16" fmla="*/ 20 w 110"/>
                <a:gd name="T17" fmla="*/ 20 h 106"/>
                <a:gd name="T18" fmla="*/ 16 w 110"/>
                <a:gd name="T19" fmla="*/ 12 h 106"/>
                <a:gd name="T20" fmla="*/ 16 w 110"/>
                <a:gd name="T21" fmla="*/ 8 h 106"/>
                <a:gd name="T22" fmla="*/ 12 w 110"/>
                <a:gd name="T23" fmla="*/ 8 h 106"/>
                <a:gd name="T24" fmla="*/ 8 w 110"/>
                <a:gd name="T25" fmla="*/ 4 h 106"/>
                <a:gd name="T26" fmla="*/ 4 w 110"/>
                <a:gd name="T27" fmla="*/ 4 h 106"/>
                <a:gd name="T28" fmla="*/ 0 w 110"/>
                <a:gd name="T29" fmla="*/ 4 h 106"/>
                <a:gd name="T30" fmla="*/ 0 w 110"/>
                <a:gd name="T31" fmla="*/ 0 h 106"/>
                <a:gd name="T32" fmla="*/ 43 w 110"/>
                <a:gd name="T33" fmla="*/ 0 h 106"/>
                <a:gd name="T34" fmla="*/ 43 w 110"/>
                <a:gd name="T35" fmla="*/ 4 h 106"/>
                <a:gd name="T36" fmla="*/ 39 w 110"/>
                <a:gd name="T37" fmla="*/ 4 h 106"/>
                <a:gd name="T38" fmla="*/ 35 w 110"/>
                <a:gd name="T39" fmla="*/ 4 h 106"/>
                <a:gd name="T40" fmla="*/ 31 w 110"/>
                <a:gd name="T41" fmla="*/ 8 h 106"/>
                <a:gd name="T42" fmla="*/ 31 w 110"/>
                <a:gd name="T43" fmla="*/ 12 h 106"/>
                <a:gd name="T44" fmla="*/ 35 w 110"/>
                <a:gd name="T45" fmla="*/ 16 h 106"/>
                <a:gd name="T46" fmla="*/ 35 w 110"/>
                <a:gd name="T47" fmla="*/ 24 h 106"/>
                <a:gd name="T48" fmla="*/ 63 w 110"/>
                <a:gd name="T49" fmla="*/ 83 h 106"/>
                <a:gd name="T50" fmla="*/ 86 w 110"/>
                <a:gd name="T51" fmla="*/ 24 h 106"/>
                <a:gd name="T52" fmla="*/ 90 w 110"/>
                <a:gd name="T53" fmla="*/ 16 h 106"/>
                <a:gd name="T54" fmla="*/ 90 w 110"/>
                <a:gd name="T55" fmla="*/ 12 h 106"/>
                <a:gd name="T56" fmla="*/ 90 w 110"/>
                <a:gd name="T57" fmla="*/ 8 h 106"/>
                <a:gd name="T58" fmla="*/ 90 w 110"/>
                <a:gd name="T59" fmla="*/ 8 h 106"/>
                <a:gd name="T60" fmla="*/ 86 w 110"/>
                <a:gd name="T61" fmla="*/ 4 h 106"/>
                <a:gd name="T62" fmla="*/ 82 w 110"/>
                <a:gd name="T63" fmla="*/ 4 h 106"/>
                <a:gd name="T64" fmla="*/ 78 w 110"/>
                <a:gd name="T65" fmla="*/ 4 h 106"/>
                <a:gd name="T66" fmla="*/ 78 w 110"/>
                <a:gd name="T67" fmla="*/ 4 h 106"/>
                <a:gd name="T68" fmla="*/ 78 w 110"/>
                <a:gd name="T69" fmla="*/ 0 h 106"/>
                <a:gd name="T70" fmla="*/ 110 w 110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0"/>
                <a:gd name="T109" fmla="*/ 0 h 106"/>
                <a:gd name="T110" fmla="*/ 110 w 110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0" h="106">
                  <a:moveTo>
                    <a:pt x="110" y="0"/>
                  </a:moveTo>
                  <a:lnTo>
                    <a:pt x="110" y="4"/>
                  </a:lnTo>
                  <a:lnTo>
                    <a:pt x="106" y="4"/>
                  </a:lnTo>
                  <a:lnTo>
                    <a:pt x="102" y="8"/>
                  </a:lnTo>
                  <a:lnTo>
                    <a:pt x="98" y="12"/>
                  </a:lnTo>
                  <a:lnTo>
                    <a:pt x="94" y="20"/>
                  </a:lnTo>
                  <a:lnTo>
                    <a:pt x="63" y="106"/>
                  </a:lnTo>
                  <a:lnTo>
                    <a:pt x="59" y="106"/>
                  </a:lnTo>
                  <a:lnTo>
                    <a:pt x="20" y="20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5" y="16"/>
                  </a:lnTo>
                  <a:lnTo>
                    <a:pt x="35" y="24"/>
                  </a:lnTo>
                  <a:lnTo>
                    <a:pt x="63" y="83"/>
                  </a:lnTo>
                  <a:lnTo>
                    <a:pt x="86" y="24"/>
                  </a:lnTo>
                  <a:lnTo>
                    <a:pt x="90" y="16"/>
                  </a:lnTo>
                  <a:lnTo>
                    <a:pt x="90" y="12"/>
                  </a:lnTo>
                  <a:lnTo>
                    <a:pt x="90" y="8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8" y="4"/>
                  </a:lnTo>
                  <a:lnTo>
                    <a:pt x="78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50" name="Freeform 95"/>
            <p:cNvSpPr>
              <a:spLocks noEditPoints="1"/>
            </p:cNvSpPr>
            <p:nvPr/>
          </p:nvSpPr>
          <p:spPr bwMode="auto">
            <a:xfrm>
              <a:off x="5231" y="1432"/>
              <a:ext cx="82" cy="106"/>
            </a:xfrm>
            <a:custGeom>
              <a:avLst/>
              <a:gdLst>
                <a:gd name="T0" fmla="*/ 31 w 82"/>
                <a:gd name="T1" fmla="*/ 55 h 106"/>
                <a:gd name="T2" fmla="*/ 31 w 82"/>
                <a:gd name="T3" fmla="*/ 86 h 106"/>
                <a:gd name="T4" fmla="*/ 31 w 82"/>
                <a:gd name="T5" fmla="*/ 98 h 106"/>
                <a:gd name="T6" fmla="*/ 31 w 82"/>
                <a:gd name="T7" fmla="*/ 102 h 106"/>
                <a:gd name="T8" fmla="*/ 35 w 82"/>
                <a:gd name="T9" fmla="*/ 102 h 106"/>
                <a:gd name="T10" fmla="*/ 39 w 82"/>
                <a:gd name="T11" fmla="*/ 106 h 106"/>
                <a:gd name="T12" fmla="*/ 43 w 82"/>
                <a:gd name="T13" fmla="*/ 106 h 106"/>
                <a:gd name="T14" fmla="*/ 43 w 82"/>
                <a:gd name="T15" fmla="*/ 106 h 106"/>
                <a:gd name="T16" fmla="*/ 0 w 82"/>
                <a:gd name="T17" fmla="*/ 106 h 106"/>
                <a:gd name="T18" fmla="*/ 0 w 82"/>
                <a:gd name="T19" fmla="*/ 106 h 106"/>
                <a:gd name="T20" fmla="*/ 4 w 82"/>
                <a:gd name="T21" fmla="*/ 106 h 106"/>
                <a:gd name="T22" fmla="*/ 11 w 82"/>
                <a:gd name="T23" fmla="*/ 102 h 106"/>
                <a:gd name="T24" fmla="*/ 15 w 82"/>
                <a:gd name="T25" fmla="*/ 98 h 106"/>
                <a:gd name="T26" fmla="*/ 15 w 82"/>
                <a:gd name="T27" fmla="*/ 94 h 106"/>
                <a:gd name="T28" fmla="*/ 15 w 82"/>
                <a:gd name="T29" fmla="*/ 86 h 106"/>
                <a:gd name="T30" fmla="*/ 15 w 82"/>
                <a:gd name="T31" fmla="*/ 20 h 106"/>
                <a:gd name="T32" fmla="*/ 15 w 82"/>
                <a:gd name="T33" fmla="*/ 12 h 106"/>
                <a:gd name="T34" fmla="*/ 11 w 82"/>
                <a:gd name="T35" fmla="*/ 8 h 106"/>
                <a:gd name="T36" fmla="*/ 11 w 82"/>
                <a:gd name="T37" fmla="*/ 4 h 106"/>
                <a:gd name="T38" fmla="*/ 4 w 82"/>
                <a:gd name="T39" fmla="*/ 4 h 106"/>
                <a:gd name="T40" fmla="*/ 0 w 82"/>
                <a:gd name="T41" fmla="*/ 4 h 106"/>
                <a:gd name="T42" fmla="*/ 0 w 82"/>
                <a:gd name="T43" fmla="*/ 0 h 106"/>
                <a:gd name="T44" fmla="*/ 39 w 82"/>
                <a:gd name="T45" fmla="*/ 0 h 106"/>
                <a:gd name="T46" fmla="*/ 51 w 82"/>
                <a:gd name="T47" fmla="*/ 4 h 106"/>
                <a:gd name="T48" fmla="*/ 62 w 82"/>
                <a:gd name="T49" fmla="*/ 4 h 106"/>
                <a:gd name="T50" fmla="*/ 70 w 82"/>
                <a:gd name="T51" fmla="*/ 8 h 106"/>
                <a:gd name="T52" fmla="*/ 74 w 82"/>
                <a:gd name="T53" fmla="*/ 16 h 106"/>
                <a:gd name="T54" fmla="*/ 78 w 82"/>
                <a:gd name="T55" fmla="*/ 20 h 106"/>
                <a:gd name="T56" fmla="*/ 82 w 82"/>
                <a:gd name="T57" fmla="*/ 32 h 106"/>
                <a:gd name="T58" fmla="*/ 78 w 82"/>
                <a:gd name="T59" fmla="*/ 43 h 106"/>
                <a:gd name="T60" fmla="*/ 70 w 82"/>
                <a:gd name="T61" fmla="*/ 51 h 106"/>
                <a:gd name="T62" fmla="*/ 62 w 82"/>
                <a:gd name="T63" fmla="*/ 55 h 106"/>
                <a:gd name="T64" fmla="*/ 47 w 82"/>
                <a:gd name="T65" fmla="*/ 59 h 106"/>
                <a:gd name="T66" fmla="*/ 43 w 82"/>
                <a:gd name="T67" fmla="*/ 59 h 106"/>
                <a:gd name="T68" fmla="*/ 39 w 82"/>
                <a:gd name="T69" fmla="*/ 59 h 106"/>
                <a:gd name="T70" fmla="*/ 35 w 82"/>
                <a:gd name="T71" fmla="*/ 59 h 106"/>
                <a:gd name="T72" fmla="*/ 31 w 82"/>
                <a:gd name="T73" fmla="*/ 55 h 106"/>
                <a:gd name="T74" fmla="*/ 31 w 82"/>
                <a:gd name="T75" fmla="*/ 51 h 106"/>
                <a:gd name="T76" fmla="*/ 35 w 82"/>
                <a:gd name="T77" fmla="*/ 51 h 106"/>
                <a:gd name="T78" fmla="*/ 39 w 82"/>
                <a:gd name="T79" fmla="*/ 55 h 106"/>
                <a:gd name="T80" fmla="*/ 39 w 82"/>
                <a:gd name="T81" fmla="*/ 55 h 106"/>
                <a:gd name="T82" fmla="*/ 43 w 82"/>
                <a:gd name="T83" fmla="*/ 55 h 106"/>
                <a:gd name="T84" fmla="*/ 51 w 82"/>
                <a:gd name="T85" fmla="*/ 51 h 106"/>
                <a:gd name="T86" fmla="*/ 59 w 82"/>
                <a:gd name="T87" fmla="*/ 47 h 106"/>
                <a:gd name="T88" fmla="*/ 62 w 82"/>
                <a:gd name="T89" fmla="*/ 39 h 106"/>
                <a:gd name="T90" fmla="*/ 62 w 82"/>
                <a:gd name="T91" fmla="*/ 32 h 106"/>
                <a:gd name="T92" fmla="*/ 62 w 82"/>
                <a:gd name="T93" fmla="*/ 24 h 106"/>
                <a:gd name="T94" fmla="*/ 59 w 82"/>
                <a:gd name="T95" fmla="*/ 20 h 106"/>
                <a:gd name="T96" fmla="*/ 55 w 82"/>
                <a:gd name="T97" fmla="*/ 12 h 106"/>
                <a:gd name="T98" fmla="*/ 51 w 82"/>
                <a:gd name="T99" fmla="*/ 8 h 106"/>
                <a:gd name="T100" fmla="*/ 47 w 82"/>
                <a:gd name="T101" fmla="*/ 8 h 106"/>
                <a:gd name="T102" fmla="*/ 39 w 82"/>
                <a:gd name="T103" fmla="*/ 8 h 106"/>
                <a:gd name="T104" fmla="*/ 35 w 82"/>
                <a:gd name="T105" fmla="*/ 8 h 106"/>
                <a:gd name="T106" fmla="*/ 31 w 82"/>
                <a:gd name="T107" fmla="*/ 8 h 106"/>
                <a:gd name="T108" fmla="*/ 31 w 82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2"/>
                <a:gd name="T166" fmla="*/ 0 h 106"/>
                <a:gd name="T167" fmla="*/ 82 w 82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2" h="106">
                  <a:moveTo>
                    <a:pt x="31" y="55"/>
                  </a:moveTo>
                  <a:lnTo>
                    <a:pt x="31" y="86"/>
                  </a:lnTo>
                  <a:lnTo>
                    <a:pt x="31" y="98"/>
                  </a:lnTo>
                  <a:lnTo>
                    <a:pt x="31" y="102"/>
                  </a:lnTo>
                  <a:lnTo>
                    <a:pt x="35" y="102"/>
                  </a:lnTo>
                  <a:lnTo>
                    <a:pt x="39" y="106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4" y="106"/>
                  </a:lnTo>
                  <a:lnTo>
                    <a:pt x="11" y="102"/>
                  </a:lnTo>
                  <a:lnTo>
                    <a:pt x="15" y="98"/>
                  </a:lnTo>
                  <a:lnTo>
                    <a:pt x="15" y="94"/>
                  </a:lnTo>
                  <a:lnTo>
                    <a:pt x="15" y="86"/>
                  </a:lnTo>
                  <a:lnTo>
                    <a:pt x="15" y="20"/>
                  </a:lnTo>
                  <a:lnTo>
                    <a:pt x="15" y="12"/>
                  </a:lnTo>
                  <a:lnTo>
                    <a:pt x="11" y="8"/>
                  </a:lnTo>
                  <a:lnTo>
                    <a:pt x="11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9" y="0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0" y="8"/>
                  </a:lnTo>
                  <a:lnTo>
                    <a:pt x="74" y="16"/>
                  </a:lnTo>
                  <a:lnTo>
                    <a:pt x="78" y="20"/>
                  </a:lnTo>
                  <a:lnTo>
                    <a:pt x="82" y="32"/>
                  </a:lnTo>
                  <a:lnTo>
                    <a:pt x="78" y="43"/>
                  </a:lnTo>
                  <a:lnTo>
                    <a:pt x="70" y="51"/>
                  </a:lnTo>
                  <a:lnTo>
                    <a:pt x="62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39" y="59"/>
                  </a:lnTo>
                  <a:lnTo>
                    <a:pt x="35" y="59"/>
                  </a:lnTo>
                  <a:lnTo>
                    <a:pt x="31" y="55"/>
                  </a:lnTo>
                  <a:close/>
                  <a:moveTo>
                    <a:pt x="31" y="51"/>
                  </a:moveTo>
                  <a:lnTo>
                    <a:pt x="35" y="51"/>
                  </a:lnTo>
                  <a:lnTo>
                    <a:pt x="39" y="55"/>
                  </a:lnTo>
                  <a:lnTo>
                    <a:pt x="43" y="55"/>
                  </a:lnTo>
                  <a:lnTo>
                    <a:pt x="51" y="51"/>
                  </a:lnTo>
                  <a:lnTo>
                    <a:pt x="59" y="47"/>
                  </a:lnTo>
                  <a:lnTo>
                    <a:pt x="62" y="39"/>
                  </a:lnTo>
                  <a:lnTo>
                    <a:pt x="62" y="32"/>
                  </a:lnTo>
                  <a:lnTo>
                    <a:pt x="62" y="24"/>
                  </a:lnTo>
                  <a:lnTo>
                    <a:pt x="59" y="20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8"/>
                  </a:lnTo>
                  <a:lnTo>
                    <a:pt x="39" y="8"/>
                  </a:lnTo>
                  <a:lnTo>
                    <a:pt x="35" y="8"/>
                  </a:lnTo>
                  <a:lnTo>
                    <a:pt x="31" y="8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51" name="Freeform 96"/>
            <p:cNvSpPr>
              <a:spLocks/>
            </p:cNvSpPr>
            <p:nvPr/>
          </p:nvSpPr>
          <p:spPr bwMode="auto">
            <a:xfrm>
              <a:off x="5009" y="1731"/>
              <a:ext cx="70" cy="110"/>
            </a:xfrm>
            <a:custGeom>
              <a:avLst/>
              <a:gdLst>
                <a:gd name="T0" fmla="*/ 63 w 70"/>
                <a:gd name="T1" fmla="*/ 36 h 110"/>
                <a:gd name="T2" fmla="*/ 59 w 70"/>
                <a:gd name="T3" fmla="*/ 28 h 110"/>
                <a:gd name="T4" fmla="*/ 51 w 70"/>
                <a:gd name="T5" fmla="*/ 12 h 110"/>
                <a:gd name="T6" fmla="*/ 39 w 70"/>
                <a:gd name="T7" fmla="*/ 8 h 110"/>
                <a:gd name="T8" fmla="*/ 23 w 70"/>
                <a:gd name="T9" fmla="*/ 8 h 110"/>
                <a:gd name="T10" fmla="*/ 15 w 70"/>
                <a:gd name="T11" fmla="*/ 16 h 110"/>
                <a:gd name="T12" fmla="*/ 15 w 70"/>
                <a:gd name="T13" fmla="*/ 28 h 110"/>
                <a:gd name="T14" fmla="*/ 23 w 70"/>
                <a:gd name="T15" fmla="*/ 36 h 110"/>
                <a:gd name="T16" fmla="*/ 39 w 70"/>
                <a:gd name="T17" fmla="*/ 47 h 110"/>
                <a:gd name="T18" fmla="*/ 59 w 70"/>
                <a:gd name="T19" fmla="*/ 59 h 110"/>
                <a:gd name="T20" fmla="*/ 66 w 70"/>
                <a:gd name="T21" fmla="*/ 67 h 110"/>
                <a:gd name="T22" fmla="*/ 70 w 70"/>
                <a:gd name="T23" fmla="*/ 79 h 110"/>
                <a:gd name="T24" fmla="*/ 59 w 70"/>
                <a:gd name="T25" fmla="*/ 98 h 110"/>
                <a:gd name="T26" fmla="*/ 35 w 70"/>
                <a:gd name="T27" fmla="*/ 110 h 110"/>
                <a:gd name="T28" fmla="*/ 27 w 70"/>
                <a:gd name="T29" fmla="*/ 106 h 110"/>
                <a:gd name="T30" fmla="*/ 19 w 70"/>
                <a:gd name="T31" fmla="*/ 106 h 110"/>
                <a:gd name="T32" fmla="*/ 8 w 70"/>
                <a:gd name="T33" fmla="*/ 102 h 110"/>
                <a:gd name="T34" fmla="*/ 8 w 70"/>
                <a:gd name="T35" fmla="*/ 102 h 110"/>
                <a:gd name="T36" fmla="*/ 4 w 70"/>
                <a:gd name="T37" fmla="*/ 110 h 110"/>
                <a:gd name="T38" fmla="*/ 4 w 70"/>
                <a:gd name="T39" fmla="*/ 71 h 110"/>
                <a:gd name="T40" fmla="*/ 8 w 70"/>
                <a:gd name="T41" fmla="*/ 83 h 110"/>
                <a:gd name="T42" fmla="*/ 15 w 70"/>
                <a:gd name="T43" fmla="*/ 94 h 110"/>
                <a:gd name="T44" fmla="*/ 27 w 70"/>
                <a:gd name="T45" fmla="*/ 102 h 110"/>
                <a:gd name="T46" fmla="*/ 43 w 70"/>
                <a:gd name="T47" fmla="*/ 102 h 110"/>
                <a:gd name="T48" fmla="*/ 55 w 70"/>
                <a:gd name="T49" fmla="*/ 94 h 110"/>
                <a:gd name="T50" fmla="*/ 55 w 70"/>
                <a:gd name="T51" fmla="*/ 83 h 110"/>
                <a:gd name="T52" fmla="*/ 51 w 70"/>
                <a:gd name="T53" fmla="*/ 75 h 110"/>
                <a:gd name="T54" fmla="*/ 43 w 70"/>
                <a:gd name="T55" fmla="*/ 67 h 110"/>
                <a:gd name="T56" fmla="*/ 19 w 70"/>
                <a:gd name="T57" fmla="*/ 55 h 110"/>
                <a:gd name="T58" fmla="*/ 8 w 70"/>
                <a:gd name="T59" fmla="*/ 43 h 110"/>
                <a:gd name="T60" fmla="*/ 0 w 70"/>
                <a:gd name="T61" fmla="*/ 36 h 110"/>
                <a:gd name="T62" fmla="*/ 4 w 70"/>
                <a:gd name="T63" fmla="*/ 16 h 110"/>
                <a:gd name="T64" fmla="*/ 19 w 70"/>
                <a:gd name="T65" fmla="*/ 4 h 110"/>
                <a:gd name="T66" fmla="*/ 39 w 70"/>
                <a:gd name="T67" fmla="*/ 0 h 110"/>
                <a:gd name="T68" fmla="*/ 55 w 70"/>
                <a:gd name="T69" fmla="*/ 8 h 110"/>
                <a:gd name="T70" fmla="*/ 59 w 70"/>
                <a:gd name="T71" fmla="*/ 8 h 110"/>
                <a:gd name="T72" fmla="*/ 59 w 70"/>
                <a:gd name="T73" fmla="*/ 4 h 110"/>
                <a:gd name="T74" fmla="*/ 63 w 70"/>
                <a:gd name="T75" fmla="*/ 0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0"/>
                <a:gd name="T115" fmla="*/ 0 h 110"/>
                <a:gd name="T116" fmla="*/ 70 w 70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0" h="110">
                  <a:moveTo>
                    <a:pt x="63" y="0"/>
                  </a:moveTo>
                  <a:lnTo>
                    <a:pt x="63" y="36"/>
                  </a:lnTo>
                  <a:lnTo>
                    <a:pt x="59" y="28"/>
                  </a:lnTo>
                  <a:lnTo>
                    <a:pt x="55" y="20"/>
                  </a:lnTo>
                  <a:lnTo>
                    <a:pt x="51" y="12"/>
                  </a:lnTo>
                  <a:lnTo>
                    <a:pt x="47" y="8"/>
                  </a:lnTo>
                  <a:lnTo>
                    <a:pt x="39" y="8"/>
                  </a:lnTo>
                  <a:lnTo>
                    <a:pt x="31" y="4"/>
                  </a:lnTo>
                  <a:lnTo>
                    <a:pt x="23" y="8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5" y="20"/>
                  </a:lnTo>
                  <a:lnTo>
                    <a:pt x="15" y="28"/>
                  </a:lnTo>
                  <a:lnTo>
                    <a:pt x="15" y="32"/>
                  </a:lnTo>
                  <a:lnTo>
                    <a:pt x="23" y="36"/>
                  </a:lnTo>
                  <a:lnTo>
                    <a:pt x="27" y="39"/>
                  </a:lnTo>
                  <a:lnTo>
                    <a:pt x="39" y="47"/>
                  </a:lnTo>
                  <a:lnTo>
                    <a:pt x="51" y="51"/>
                  </a:lnTo>
                  <a:lnTo>
                    <a:pt x="59" y="59"/>
                  </a:lnTo>
                  <a:lnTo>
                    <a:pt x="63" y="63"/>
                  </a:lnTo>
                  <a:lnTo>
                    <a:pt x="66" y="67"/>
                  </a:lnTo>
                  <a:lnTo>
                    <a:pt x="70" y="75"/>
                  </a:lnTo>
                  <a:lnTo>
                    <a:pt x="70" y="79"/>
                  </a:lnTo>
                  <a:lnTo>
                    <a:pt x="66" y="90"/>
                  </a:lnTo>
                  <a:lnTo>
                    <a:pt x="59" y="98"/>
                  </a:lnTo>
                  <a:lnTo>
                    <a:pt x="51" y="106"/>
                  </a:lnTo>
                  <a:lnTo>
                    <a:pt x="35" y="110"/>
                  </a:lnTo>
                  <a:lnTo>
                    <a:pt x="31" y="110"/>
                  </a:lnTo>
                  <a:lnTo>
                    <a:pt x="27" y="106"/>
                  </a:lnTo>
                  <a:lnTo>
                    <a:pt x="23" y="106"/>
                  </a:lnTo>
                  <a:lnTo>
                    <a:pt x="19" y="106"/>
                  </a:lnTo>
                  <a:lnTo>
                    <a:pt x="12" y="102"/>
                  </a:lnTo>
                  <a:lnTo>
                    <a:pt x="8" y="102"/>
                  </a:lnTo>
                  <a:lnTo>
                    <a:pt x="4" y="106"/>
                  </a:lnTo>
                  <a:lnTo>
                    <a:pt x="4" y="110"/>
                  </a:lnTo>
                  <a:lnTo>
                    <a:pt x="4" y="71"/>
                  </a:lnTo>
                  <a:lnTo>
                    <a:pt x="8" y="83"/>
                  </a:lnTo>
                  <a:lnTo>
                    <a:pt x="8" y="90"/>
                  </a:lnTo>
                  <a:lnTo>
                    <a:pt x="15" y="94"/>
                  </a:lnTo>
                  <a:lnTo>
                    <a:pt x="19" y="98"/>
                  </a:lnTo>
                  <a:lnTo>
                    <a:pt x="27" y="102"/>
                  </a:lnTo>
                  <a:lnTo>
                    <a:pt x="35" y="102"/>
                  </a:lnTo>
                  <a:lnTo>
                    <a:pt x="43" y="102"/>
                  </a:lnTo>
                  <a:lnTo>
                    <a:pt x="51" y="98"/>
                  </a:lnTo>
                  <a:lnTo>
                    <a:pt x="55" y="94"/>
                  </a:lnTo>
                  <a:lnTo>
                    <a:pt x="55" y="86"/>
                  </a:lnTo>
                  <a:lnTo>
                    <a:pt x="55" y="83"/>
                  </a:lnTo>
                  <a:lnTo>
                    <a:pt x="55" y="79"/>
                  </a:lnTo>
                  <a:lnTo>
                    <a:pt x="51" y="75"/>
                  </a:lnTo>
                  <a:lnTo>
                    <a:pt x="47" y="71"/>
                  </a:lnTo>
                  <a:lnTo>
                    <a:pt x="43" y="67"/>
                  </a:lnTo>
                  <a:lnTo>
                    <a:pt x="31" y="63"/>
                  </a:lnTo>
                  <a:lnTo>
                    <a:pt x="19" y="55"/>
                  </a:lnTo>
                  <a:lnTo>
                    <a:pt x="12" y="51"/>
                  </a:lnTo>
                  <a:lnTo>
                    <a:pt x="8" y="43"/>
                  </a:lnTo>
                  <a:lnTo>
                    <a:pt x="4" y="39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4" y="16"/>
                  </a:lnTo>
                  <a:lnTo>
                    <a:pt x="8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4"/>
                  </a:lnTo>
                  <a:lnTo>
                    <a:pt x="55" y="8"/>
                  </a:lnTo>
                  <a:lnTo>
                    <a:pt x="59" y="8"/>
                  </a:lnTo>
                  <a:lnTo>
                    <a:pt x="59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52" name="Freeform 97"/>
            <p:cNvSpPr>
              <a:spLocks/>
            </p:cNvSpPr>
            <p:nvPr/>
          </p:nvSpPr>
          <p:spPr bwMode="auto">
            <a:xfrm>
              <a:off x="5528" y="1731"/>
              <a:ext cx="71" cy="110"/>
            </a:xfrm>
            <a:custGeom>
              <a:avLst/>
              <a:gdLst>
                <a:gd name="T0" fmla="*/ 63 w 71"/>
                <a:gd name="T1" fmla="*/ 36 h 110"/>
                <a:gd name="T2" fmla="*/ 59 w 71"/>
                <a:gd name="T3" fmla="*/ 28 h 110"/>
                <a:gd name="T4" fmla="*/ 51 w 71"/>
                <a:gd name="T5" fmla="*/ 12 h 110"/>
                <a:gd name="T6" fmla="*/ 40 w 71"/>
                <a:gd name="T7" fmla="*/ 8 h 110"/>
                <a:gd name="T8" fmla="*/ 24 w 71"/>
                <a:gd name="T9" fmla="*/ 8 h 110"/>
                <a:gd name="T10" fmla="*/ 16 w 71"/>
                <a:gd name="T11" fmla="*/ 16 h 110"/>
                <a:gd name="T12" fmla="*/ 16 w 71"/>
                <a:gd name="T13" fmla="*/ 28 h 110"/>
                <a:gd name="T14" fmla="*/ 20 w 71"/>
                <a:gd name="T15" fmla="*/ 36 h 110"/>
                <a:gd name="T16" fmla="*/ 40 w 71"/>
                <a:gd name="T17" fmla="*/ 47 h 110"/>
                <a:gd name="T18" fmla="*/ 59 w 71"/>
                <a:gd name="T19" fmla="*/ 59 h 110"/>
                <a:gd name="T20" fmla="*/ 67 w 71"/>
                <a:gd name="T21" fmla="*/ 67 h 110"/>
                <a:gd name="T22" fmla="*/ 71 w 71"/>
                <a:gd name="T23" fmla="*/ 79 h 110"/>
                <a:gd name="T24" fmla="*/ 59 w 71"/>
                <a:gd name="T25" fmla="*/ 98 h 110"/>
                <a:gd name="T26" fmla="*/ 36 w 71"/>
                <a:gd name="T27" fmla="*/ 110 h 110"/>
                <a:gd name="T28" fmla="*/ 28 w 71"/>
                <a:gd name="T29" fmla="*/ 106 h 110"/>
                <a:gd name="T30" fmla="*/ 20 w 71"/>
                <a:gd name="T31" fmla="*/ 106 h 110"/>
                <a:gd name="T32" fmla="*/ 8 w 71"/>
                <a:gd name="T33" fmla="*/ 102 h 110"/>
                <a:gd name="T34" fmla="*/ 4 w 71"/>
                <a:gd name="T35" fmla="*/ 102 h 110"/>
                <a:gd name="T36" fmla="*/ 4 w 71"/>
                <a:gd name="T37" fmla="*/ 110 h 110"/>
                <a:gd name="T38" fmla="*/ 4 w 71"/>
                <a:gd name="T39" fmla="*/ 71 h 110"/>
                <a:gd name="T40" fmla="*/ 8 w 71"/>
                <a:gd name="T41" fmla="*/ 83 h 110"/>
                <a:gd name="T42" fmla="*/ 16 w 71"/>
                <a:gd name="T43" fmla="*/ 94 h 110"/>
                <a:gd name="T44" fmla="*/ 28 w 71"/>
                <a:gd name="T45" fmla="*/ 102 h 110"/>
                <a:gd name="T46" fmla="*/ 44 w 71"/>
                <a:gd name="T47" fmla="*/ 102 h 110"/>
                <a:gd name="T48" fmla="*/ 55 w 71"/>
                <a:gd name="T49" fmla="*/ 94 h 110"/>
                <a:gd name="T50" fmla="*/ 55 w 71"/>
                <a:gd name="T51" fmla="*/ 83 h 110"/>
                <a:gd name="T52" fmla="*/ 51 w 71"/>
                <a:gd name="T53" fmla="*/ 75 h 110"/>
                <a:gd name="T54" fmla="*/ 44 w 71"/>
                <a:gd name="T55" fmla="*/ 67 h 110"/>
                <a:gd name="T56" fmla="*/ 20 w 71"/>
                <a:gd name="T57" fmla="*/ 55 h 110"/>
                <a:gd name="T58" fmla="*/ 8 w 71"/>
                <a:gd name="T59" fmla="*/ 43 h 110"/>
                <a:gd name="T60" fmla="*/ 0 w 71"/>
                <a:gd name="T61" fmla="*/ 36 h 110"/>
                <a:gd name="T62" fmla="*/ 4 w 71"/>
                <a:gd name="T63" fmla="*/ 16 h 110"/>
                <a:gd name="T64" fmla="*/ 20 w 71"/>
                <a:gd name="T65" fmla="*/ 4 h 110"/>
                <a:gd name="T66" fmla="*/ 40 w 71"/>
                <a:gd name="T67" fmla="*/ 0 h 110"/>
                <a:gd name="T68" fmla="*/ 55 w 71"/>
                <a:gd name="T69" fmla="*/ 8 h 110"/>
                <a:gd name="T70" fmla="*/ 59 w 71"/>
                <a:gd name="T71" fmla="*/ 8 h 110"/>
                <a:gd name="T72" fmla="*/ 59 w 71"/>
                <a:gd name="T73" fmla="*/ 4 h 110"/>
                <a:gd name="T74" fmla="*/ 63 w 71"/>
                <a:gd name="T75" fmla="*/ 0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1"/>
                <a:gd name="T115" fmla="*/ 0 h 110"/>
                <a:gd name="T116" fmla="*/ 71 w 71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1" h="110">
                  <a:moveTo>
                    <a:pt x="63" y="0"/>
                  </a:moveTo>
                  <a:lnTo>
                    <a:pt x="63" y="36"/>
                  </a:lnTo>
                  <a:lnTo>
                    <a:pt x="59" y="28"/>
                  </a:lnTo>
                  <a:lnTo>
                    <a:pt x="55" y="20"/>
                  </a:lnTo>
                  <a:lnTo>
                    <a:pt x="51" y="12"/>
                  </a:lnTo>
                  <a:lnTo>
                    <a:pt x="48" y="8"/>
                  </a:lnTo>
                  <a:lnTo>
                    <a:pt x="40" y="8"/>
                  </a:lnTo>
                  <a:lnTo>
                    <a:pt x="32" y="4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28"/>
                  </a:lnTo>
                  <a:lnTo>
                    <a:pt x="16" y="32"/>
                  </a:lnTo>
                  <a:lnTo>
                    <a:pt x="20" y="36"/>
                  </a:lnTo>
                  <a:lnTo>
                    <a:pt x="28" y="39"/>
                  </a:lnTo>
                  <a:lnTo>
                    <a:pt x="40" y="47"/>
                  </a:lnTo>
                  <a:lnTo>
                    <a:pt x="51" y="51"/>
                  </a:lnTo>
                  <a:lnTo>
                    <a:pt x="59" y="59"/>
                  </a:lnTo>
                  <a:lnTo>
                    <a:pt x="63" y="63"/>
                  </a:lnTo>
                  <a:lnTo>
                    <a:pt x="67" y="67"/>
                  </a:lnTo>
                  <a:lnTo>
                    <a:pt x="71" y="75"/>
                  </a:lnTo>
                  <a:lnTo>
                    <a:pt x="71" y="79"/>
                  </a:lnTo>
                  <a:lnTo>
                    <a:pt x="67" y="90"/>
                  </a:lnTo>
                  <a:lnTo>
                    <a:pt x="59" y="98"/>
                  </a:lnTo>
                  <a:lnTo>
                    <a:pt x="51" y="106"/>
                  </a:lnTo>
                  <a:lnTo>
                    <a:pt x="36" y="110"/>
                  </a:lnTo>
                  <a:lnTo>
                    <a:pt x="32" y="110"/>
                  </a:lnTo>
                  <a:lnTo>
                    <a:pt x="28" y="106"/>
                  </a:lnTo>
                  <a:lnTo>
                    <a:pt x="24" y="106"/>
                  </a:lnTo>
                  <a:lnTo>
                    <a:pt x="20" y="106"/>
                  </a:lnTo>
                  <a:lnTo>
                    <a:pt x="12" y="102"/>
                  </a:lnTo>
                  <a:lnTo>
                    <a:pt x="8" y="102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4" y="110"/>
                  </a:lnTo>
                  <a:lnTo>
                    <a:pt x="4" y="71"/>
                  </a:lnTo>
                  <a:lnTo>
                    <a:pt x="8" y="83"/>
                  </a:lnTo>
                  <a:lnTo>
                    <a:pt x="8" y="90"/>
                  </a:lnTo>
                  <a:lnTo>
                    <a:pt x="16" y="94"/>
                  </a:lnTo>
                  <a:lnTo>
                    <a:pt x="20" y="98"/>
                  </a:lnTo>
                  <a:lnTo>
                    <a:pt x="28" y="102"/>
                  </a:lnTo>
                  <a:lnTo>
                    <a:pt x="36" y="102"/>
                  </a:lnTo>
                  <a:lnTo>
                    <a:pt x="44" y="102"/>
                  </a:lnTo>
                  <a:lnTo>
                    <a:pt x="51" y="98"/>
                  </a:lnTo>
                  <a:lnTo>
                    <a:pt x="55" y="94"/>
                  </a:lnTo>
                  <a:lnTo>
                    <a:pt x="55" y="86"/>
                  </a:lnTo>
                  <a:lnTo>
                    <a:pt x="55" y="83"/>
                  </a:lnTo>
                  <a:lnTo>
                    <a:pt x="55" y="79"/>
                  </a:lnTo>
                  <a:lnTo>
                    <a:pt x="51" y="75"/>
                  </a:lnTo>
                  <a:lnTo>
                    <a:pt x="48" y="71"/>
                  </a:lnTo>
                  <a:lnTo>
                    <a:pt x="44" y="67"/>
                  </a:lnTo>
                  <a:lnTo>
                    <a:pt x="32" y="63"/>
                  </a:lnTo>
                  <a:lnTo>
                    <a:pt x="20" y="55"/>
                  </a:lnTo>
                  <a:lnTo>
                    <a:pt x="12" y="51"/>
                  </a:lnTo>
                  <a:lnTo>
                    <a:pt x="8" y="43"/>
                  </a:lnTo>
                  <a:lnTo>
                    <a:pt x="4" y="39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4" y="16"/>
                  </a:lnTo>
                  <a:lnTo>
                    <a:pt x="8" y="8"/>
                  </a:lnTo>
                  <a:lnTo>
                    <a:pt x="20" y="4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55" y="8"/>
                  </a:lnTo>
                  <a:lnTo>
                    <a:pt x="59" y="8"/>
                  </a:lnTo>
                  <a:lnTo>
                    <a:pt x="59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53" name="Freeform 98"/>
            <p:cNvSpPr>
              <a:spLocks/>
            </p:cNvSpPr>
            <p:nvPr/>
          </p:nvSpPr>
          <p:spPr bwMode="auto">
            <a:xfrm>
              <a:off x="4946" y="2108"/>
              <a:ext cx="110" cy="106"/>
            </a:xfrm>
            <a:custGeom>
              <a:avLst/>
              <a:gdLst>
                <a:gd name="T0" fmla="*/ 110 w 110"/>
                <a:gd name="T1" fmla="*/ 0 h 106"/>
                <a:gd name="T2" fmla="*/ 110 w 110"/>
                <a:gd name="T3" fmla="*/ 0 h 106"/>
                <a:gd name="T4" fmla="*/ 102 w 110"/>
                <a:gd name="T5" fmla="*/ 4 h 106"/>
                <a:gd name="T6" fmla="*/ 102 w 110"/>
                <a:gd name="T7" fmla="*/ 4 h 106"/>
                <a:gd name="T8" fmla="*/ 98 w 110"/>
                <a:gd name="T9" fmla="*/ 11 h 106"/>
                <a:gd name="T10" fmla="*/ 94 w 110"/>
                <a:gd name="T11" fmla="*/ 19 h 106"/>
                <a:gd name="T12" fmla="*/ 59 w 110"/>
                <a:gd name="T13" fmla="*/ 106 h 106"/>
                <a:gd name="T14" fmla="*/ 55 w 110"/>
                <a:gd name="T15" fmla="*/ 106 h 106"/>
                <a:gd name="T16" fmla="*/ 16 w 110"/>
                <a:gd name="T17" fmla="*/ 15 h 106"/>
                <a:gd name="T18" fmla="*/ 12 w 110"/>
                <a:gd name="T19" fmla="*/ 11 h 106"/>
                <a:gd name="T20" fmla="*/ 12 w 110"/>
                <a:gd name="T21" fmla="*/ 8 h 106"/>
                <a:gd name="T22" fmla="*/ 8 w 110"/>
                <a:gd name="T23" fmla="*/ 4 h 106"/>
                <a:gd name="T24" fmla="*/ 8 w 110"/>
                <a:gd name="T25" fmla="*/ 4 h 106"/>
                <a:gd name="T26" fmla="*/ 4 w 110"/>
                <a:gd name="T27" fmla="*/ 4 h 106"/>
                <a:gd name="T28" fmla="*/ 0 w 110"/>
                <a:gd name="T29" fmla="*/ 0 h 106"/>
                <a:gd name="T30" fmla="*/ 0 w 110"/>
                <a:gd name="T31" fmla="*/ 0 h 106"/>
                <a:gd name="T32" fmla="*/ 43 w 110"/>
                <a:gd name="T33" fmla="*/ 0 h 106"/>
                <a:gd name="T34" fmla="*/ 43 w 110"/>
                <a:gd name="T35" fmla="*/ 0 h 106"/>
                <a:gd name="T36" fmla="*/ 35 w 110"/>
                <a:gd name="T37" fmla="*/ 4 h 106"/>
                <a:gd name="T38" fmla="*/ 31 w 110"/>
                <a:gd name="T39" fmla="*/ 4 h 106"/>
                <a:gd name="T40" fmla="*/ 31 w 110"/>
                <a:gd name="T41" fmla="*/ 8 h 106"/>
                <a:gd name="T42" fmla="*/ 31 w 110"/>
                <a:gd name="T43" fmla="*/ 8 h 106"/>
                <a:gd name="T44" fmla="*/ 31 w 110"/>
                <a:gd name="T45" fmla="*/ 11 h 106"/>
                <a:gd name="T46" fmla="*/ 35 w 110"/>
                <a:gd name="T47" fmla="*/ 19 h 106"/>
                <a:gd name="T48" fmla="*/ 59 w 110"/>
                <a:gd name="T49" fmla="*/ 82 h 106"/>
                <a:gd name="T50" fmla="*/ 82 w 110"/>
                <a:gd name="T51" fmla="*/ 19 h 106"/>
                <a:gd name="T52" fmla="*/ 86 w 110"/>
                <a:gd name="T53" fmla="*/ 15 h 106"/>
                <a:gd name="T54" fmla="*/ 86 w 110"/>
                <a:gd name="T55" fmla="*/ 8 h 106"/>
                <a:gd name="T56" fmla="*/ 86 w 110"/>
                <a:gd name="T57" fmla="*/ 8 h 106"/>
                <a:gd name="T58" fmla="*/ 86 w 110"/>
                <a:gd name="T59" fmla="*/ 4 h 106"/>
                <a:gd name="T60" fmla="*/ 82 w 110"/>
                <a:gd name="T61" fmla="*/ 4 h 106"/>
                <a:gd name="T62" fmla="*/ 78 w 110"/>
                <a:gd name="T63" fmla="*/ 0 h 106"/>
                <a:gd name="T64" fmla="*/ 78 w 110"/>
                <a:gd name="T65" fmla="*/ 0 h 106"/>
                <a:gd name="T66" fmla="*/ 78 w 110"/>
                <a:gd name="T67" fmla="*/ 0 h 106"/>
                <a:gd name="T68" fmla="*/ 78 w 110"/>
                <a:gd name="T69" fmla="*/ 0 h 106"/>
                <a:gd name="T70" fmla="*/ 110 w 110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0"/>
                <a:gd name="T109" fmla="*/ 0 h 106"/>
                <a:gd name="T110" fmla="*/ 110 w 110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0" h="106">
                  <a:moveTo>
                    <a:pt x="110" y="0"/>
                  </a:moveTo>
                  <a:lnTo>
                    <a:pt x="110" y="0"/>
                  </a:lnTo>
                  <a:lnTo>
                    <a:pt x="102" y="4"/>
                  </a:lnTo>
                  <a:lnTo>
                    <a:pt x="98" y="11"/>
                  </a:lnTo>
                  <a:lnTo>
                    <a:pt x="94" y="19"/>
                  </a:lnTo>
                  <a:lnTo>
                    <a:pt x="59" y="106"/>
                  </a:lnTo>
                  <a:lnTo>
                    <a:pt x="55" y="106"/>
                  </a:lnTo>
                  <a:lnTo>
                    <a:pt x="16" y="15"/>
                  </a:lnTo>
                  <a:lnTo>
                    <a:pt x="12" y="11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43" y="0"/>
                  </a:lnTo>
                  <a:lnTo>
                    <a:pt x="35" y="4"/>
                  </a:lnTo>
                  <a:lnTo>
                    <a:pt x="31" y="4"/>
                  </a:lnTo>
                  <a:lnTo>
                    <a:pt x="31" y="8"/>
                  </a:lnTo>
                  <a:lnTo>
                    <a:pt x="31" y="11"/>
                  </a:lnTo>
                  <a:lnTo>
                    <a:pt x="35" y="19"/>
                  </a:lnTo>
                  <a:lnTo>
                    <a:pt x="59" y="82"/>
                  </a:lnTo>
                  <a:lnTo>
                    <a:pt x="82" y="19"/>
                  </a:lnTo>
                  <a:lnTo>
                    <a:pt x="86" y="15"/>
                  </a:lnTo>
                  <a:lnTo>
                    <a:pt x="86" y="8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8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54" name="Freeform 99"/>
            <p:cNvSpPr>
              <a:spLocks noEditPoints="1"/>
            </p:cNvSpPr>
            <p:nvPr/>
          </p:nvSpPr>
          <p:spPr bwMode="auto">
            <a:xfrm>
              <a:off x="5060" y="2108"/>
              <a:ext cx="78" cy="106"/>
            </a:xfrm>
            <a:custGeom>
              <a:avLst/>
              <a:gdLst>
                <a:gd name="T0" fmla="*/ 27 w 78"/>
                <a:gd name="T1" fmla="*/ 55 h 106"/>
                <a:gd name="T2" fmla="*/ 27 w 78"/>
                <a:gd name="T3" fmla="*/ 86 h 106"/>
                <a:gd name="T4" fmla="*/ 27 w 78"/>
                <a:gd name="T5" fmla="*/ 94 h 106"/>
                <a:gd name="T6" fmla="*/ 31 w 78"/>
                <a:gd name="T7" fmla="*/ 98 h 106"/>
                <a:gd name="T8" fmla="*/ 31 w 78"/>
                <a:gd name="T9" fmla="*/ 102 h 106"/>
                <a:gd name="T10" fmla="*/ 39 w 78"/>
                <a:gd name="T11" fmla="*/ 102 h 106"/>
                <a:gd name="T12" fmla="*/ 43 w 78"/>
                <a:gd name="T13" fmla="*/ 102 h 106"/>
                <a:gd name="T14" fmla="*/ 43 w 78"/>
                <a:gd name="T15" fmla="*/ 106 h 106"/>
                <a:gd name="T16" fmla="*/ 0 w 78"/>
                <a:gd name="T17" fmla="*/ 106 h 106"/>
                <a:gd name="T18" fmla="*/ 0 w 78"/>
                <a:gd name="T19" fmla="*/ 102 h 106"/>
                <a:gd name="T20" fmla="*/ 4 w 78"/>
                <a:gd name="T21" fmla="*/ 102 h 106"/>
                <a:gd name="T22" fmla="*/ 8 w 78"/>
                <a:gd name="T23" fmla="*/ 102 h 106"/>
                <a:gd name="T24" fmla="*/ 12 w 78"/>
                <a:gd name="T25" fmla="*/ 98 h 106"/>
                <a:gd name="T26" fmla="*/ 12 w 78"/>
                <a:gd name="T27" fmla="*/ 94 h 106"/>
                <a:gd name="T28" fmla="*/ 12 w 78"/>
                <a:gd name="T29" fmla="*/ 86 h 106"/>
                <a:gd name="T30" fmla="*/ 12 w 78"/>
                <a:gd name="T31" fmla="*/ 19 h 106"/>
                <a:gd name="T32" fmla="*/ 12 w 78"/>
                <a:gd name="T33" fmla="*/ 8 h 106"/>
                <a:gd name="T34" fmla="*/ 12 w 78"/>
                <a:gd name="T35" fmla="*/ 4 h 106"/>
                <a:gd name="T36" fmla="*/ 8 w 78"/>
                <a:gd name="T37" fmla="*/ 4 h 106"/>
                <a:gd name="T38" fmla="*/ 4 w 78"/>
                <a:gd name="T39" fmla="*/ 0 h 106"/>
                <a:gd name="T40" fmla="*/ 0 w 78"/>
                <a:gd name="T41" fmla="*/ 0 h 106"/>
                <a:gd name="T42" fmla="*/ 0 w 78"/>
                <a:gd name="T43" fmla="*/ 0 h 106"/>
                <a:gd name="T44" fmla="*/ 35 w 78"/>
                <a:gd name="T45" fmla="*/ 0 h 106"/>
                <a:gd name="T46" fmla="*/ 51 w 78"/>
                <a:gd name="T47" fmla="*/ 0 h 106"/>
                <a:gd name="T48" fmla="*/ 59 w 78"/>
                <a:gd name="T49" fmla="*/ 4 h 106"/>
                <a:gd name="T50" fmla="*/ 66 w 78"/>
                <a:gd name="T51" fmla="*/ 8 h 106"/>
                <a:gd name="T52" fmla="*/ 74 w 78"/>
                <a:gd name="T53" fmla="*/ 11 h 106"/>
                <a:gd name="T54" fmla="*/ 78 w 78"/>
                <a:gd name="T55" fmla="*/ 19 h 106"/>
                <a:gd name="T56" fmla="*/ 78 w 78"/>
                <a:gd name="T57" fmla="*/ 27 h 106"/>
                <a:gd name="T58" fmla="*/ 74 w 78"/>
                <a:gd name="T59" fmla="*/ 39 h 106"/>
                <a:gd name="T60" fmla="*/ 70 w 78"/>
                <a:gd name="T61" fmla="*/ 51 h 106"/>
                <a:gd name="T62" fmla="*/ 59 w 78"/>
                <a:gd name="T63" fmla="*/ 55 h 106"/>
                <a:gd name="T64" fmla="*/ 47 w 78"/>
                <a:gd name="T65" fmla="*/ 59 h 106"/>
                <a:gd name="T66" fmla="*/ 43 w 78"/>
                <a:gd name="T67" fmla="*/ 59 h 106"/>
                <a:gd name="T68" fmla="*/ 35 w 78"/>
                <a:gd name="T69" fmla="*/ 55 h 106"/>
                <a:gd name="T70" fmla="*/ 31 w 78"/>
                <a:gd name="T71" fmla="*/ 55 h 106"/>
                <a:gd name="T72" fmla="*/ 27 w 78"/>
                <a:gd name="T73" fmla="*/ 55 h 106"/>
                <a:gd name="T74" fmla="*/ 27 w 78"/>
                <a:gd name="T75" fmla="*/ 51 h 106"/>
                <a:gd name="T76" fmla="*/ 31 w 78"/>
                <a:gd name="T77" fmla="*/ 51 h 106"/>
                <a:gd name="T78" fmla="*/ 35 w 78"/>
                <a:gd name="T79" fmla="*/ 51 h 106"/>
                <a:gd name="T80" fmla="*/ 39 w 78"/>
                <a:gd name="T81" fmla="*/ 51 h 106"/>
                <a:gd name="T82" fmla="*/ 39 w 78"/>
                <a:gd name="T83" fmla="*/ 51 h 106"/>
                <a:gd name="T84" fmla="*/ 47 w 78"/>
                <a:gd name="T85" fmla="*/ 51 h 106"/>
                <a:gd name="T86" fmla="*/ 55 w 78"/>
                <a:gd name="T87" fmla="*/ 47 h 106"/>
                <a:gd name="T88" fmla="*/ 59 w 78"/>
                <a:gd name="T89" fmla="*/ 39 h 106"/>
                <a:gd name="T90" fmla="*/ 59 w 78"/>
                <a:gd name="T91" fmla="*/ 31 h 106"/>
                <a:gd name="T92" fmla="*/ 59 w 78"/>
                <a:gd name="T93" fmla="*/ 23 h 106"/>
                <a:gd name="T94" fmla="*/ 59 w 78"/>
                <a:gd name="T95" fmla="*/ 15 h 106"/>
                <a:gd name="T96" fmla="*/ 55 w 78"/>
                <a:gd name="T97" fmla="*/ 11 h 106"/>
                <a:gd name="T98" fmla="*/ 51 w 78"/>
                <a:gd name="T99" fmla="*/ 8 h 106"/>
                <a:gd name="T100" fmla="*/ 43 w 78"/>
                <a:gd name="T101" fmla="*/ 4 h 106"/>
                <a:gd name="T102" fmla="*/ 39 w 78"/>
                <a:gd name="T103" fmla="*/ 4 h 106"/>
                <a:gd name="T104" fmla="*/ 31 w 78"/>
                <a:gd name="T105" fmla="*/ 4 h 106"/>
                <a:gd name="T106" fmla="*/ 27 w 78"/>
                <a:gd name="T107" fmla="*/ 8 h 106"/>
                <a:gd name="T108" fmla="*/ 27 w 78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8"/>
                <a:gd name="T166" fmla="*/ 0 h 106"/>
                <a:gd name="T167" fmla="*/ 78 w 78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8" h="106">
                  <a:moveTo>
                    <a:pt x="27" y="55"/>
                  </a:moveTo>
                  <a:lnTo>
                    <a:pt x="27" y="86"/>
                  </a:lnTo>
                  <a:lnTo>
                    <a:pt x="27" y="94"/>
                  </a:lnTo>
                  <a:lnTo>
                    <a:pt x="31" y="98"/>
                  </a:lnTo>
                  <a:lnTo>
                    <a:pt x="31" y="102"/>
                  </a:lnTo>
                  <a:lnTo>
                    <a:pt x="39" y="102"/>
                  </a:lnTo>
                  <a:lnTo>
                    <a:pt x="43" y="102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2" y="98"/>
                  </a:lnTo>
                  <a:lnTo>
                    <a:pt x="12" y="94"/>
                  </a:lnTo>
                  <a:lnTo>
                    <a:pt x="12" y="86"/>
                  </a:lnTo>
                  <a:lnTo>
                    <a:pt x="12" y="19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9" y="4"/>
                  </a:lnTo>
                  <a:lnTo>
                    <a:pt x="66" y="8"/>
                  </a:lnTo>
                  <a:lnTo>
                    <a:pt x="74" y="11"/>
                  </a:lnTo>
                  <a:lnTo>
                    <a:pt x="78" y="19"/>
                  </a:lnTo>
                  <a:lnTo>
                    <a:pt x="78" y="27"/>
                  </a:lnTo>
                  <a:lnTo>
                    <a:pt x="74" y="39"/>
                  </a:lnTo>
                  <a:lnTo>
                    <a:pt x="70" y="51"/>
                  </a:lnTo>
                  <a:lnTo>
                    <a:pt x="59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35" y="55"/>
                  </a:lnTo>
                  <a:lnTo>
                    <a:pt x="31" y="55"/>
                  </a:lnTo>
                  <a:lnTo>
                    <a:pt x="27" y="55"/>
                  </a:lnTo>
                  <a:close/>
                  <a:moveTo>
                    <a:pt x="27" y="51"/>
                  </a:moveTo>
                  <a:lnTo>
                    <a:pt x="31" y="51"/>
                  </a:lnTo>
                  <a:lnTo>
                    <a:pt x="35" y="51"/>
                  </a:lnTo>
                  <a:lnTo>
                    <a:pt x="39" y="51"/>
                  </a:lnTo>
                  <a:lnTo>
                    <a:pt x="47" y="51"/>
                  </a:lnTo>
                  <a:lnTo>
                    <a:pt x="55" y="47"/>
                  </a:lnTo>
                  <a:lnTo>
                    <a:pt x="59" y="39"/>
                  </a:lnTo>
                  <a:lnTo>
                    <a:pt x="59" y="31"/>
                  </a:lnTo>
                  <a:lnTo>
                    <a:pt x="59" y="23"/>
                  </a:lnTo>
                  <a:lnTo>
                    <a:pt x="59" y="15"/>
                  </a:lnTo>
                  <a:lnTo>
                    <a:pt x="55" y="11"/>
                  </a:lnTo>
                  <a:lnTo>
                    <a:pt x="51" y="8"/>
                  </a:lnTo>
                  <a:lnTo>
                    <a:pt x="43" y="4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27" y="8"/>
                  </a:lnTo>
                  <a:lnTo>
                    <a:pt x="27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55" name="Freeform 100"/>
            <p:cNvSpPr>
              <a:spLocks/>
            </p:cNvSpPr>
            <p:nvPr/>
          </p:nvSpPr>
          <p:spPr bwMode="auto">
            <a:xfrm>
              <a:off x="5466" y="2112"/>
              <a:ext cx="110" cy="106"/>
            </a:xfrm>
            <a:custGeom>
              <a:avLst/>
              <a:gdLst>
                <a:gd name="T0" fmla="*/ 110 w 110"/>
                <a:gd name="T1" fmla="*/ 0 h 106"/>
                <a:gd name="T2" fmla="*/ 110 w 110"/>
                <a:gd name="T3" fmla="*/ 0 h 106"/>
                <a:gd name="T4" fmla="*/ 102 w 110"/>
                <a:gd name="T5" fmla="*/ 4 h 106"/>
                <a:gd name="T6" fmla="*/ 98 w 110"/>
                <a:gd name="T7" fmla="*/ 4 h 106"/>
                <a:gd name="T8" fmla="*/ 94 w 110"/>
                <a:gd name="T9" fmla="*/ 11 h 106"/>
                <a:gd name="T10" fmla="*/ 94 w 110"/>
                <a:gd name="T11" fmla="*/ 19 h 106"/>
                <a:gd name="T12" fmla="*/ 59 w 110"/>
                <a:gd name="T13" fmla="*/ 106 h 106"/>
                <a:gd name="T14" fmla="*/ 55 w 110"/>
                <a:gd name="T15" fmla="*/ 106 h 106"/>
                <a:gd name="T16" fmla="*/ 15 w 110"/>
                <a:gd name="T17" fmla="*/ 15 h 106"/>
                <a:gd name="T18" fmla="*/ 11 w 110"/>
                <a:gd name="T19" fmla="*/ 11 h 106"/>
                <a:gd name="T20" fmla="*/ 11 w 110"/>
                <a:gd name="T21" fmla="*/ 8 h 106"/>
                <a:gd name="T22" fmla="*/ 8 w 110"/>
                <a:gd name="T23" fmla="*/ 4 h 106"/>
                <a:gd name="T24" fmla="*/ 8 w 110"/>
                <a:gd name="T25" fmla="*/ 4 h 106"/>
                <a:gd name="T26" fmla="*/ 4 w 110"/>
                <a:gd name="T27" fmla="*/ 4 h 106"/>
                <a:gd name="T28" fmla="*/ 0 w 110"/>
                <a:gd name="T29" fmla="*/ 0 h 106"/>
                <a:gd name="T30" fmla="*/ 0 w 110"/>
                <a:gd name="T31" fmla="*/ 0 h 106"/>
                <a:gd name="T32" fmla="*/ 39 w 110"/>
                <a:gd name="T33" fmla="*/ 0 h 106"/>
                <a:gd name="T34" fmla="*/ 39 w 110"/>
                <a:gd name="T35" fmla="*/ 0 h 106"/>
                <a:gd name="T36" fmla="*/ 35 w 110"/>
                <a:gd name="T37" fmla="*/ 4 h 106"/>
                <a:gd name="T38" fmla="*/ 31 w 110"/>
                <a:gd name="T39" fmla="*/ 4 h 106"/>
                <a:gd name="T40" fmla="*/ 31 w 110"/>
                <a:gd name="T41" fmla="*/ 8 h 106"/>
                <a:gd name="T42" fmla="*/ 31 w 110"/>
                <a:gd name="T43" fmla="*/ 8 h 106"/>
                <a:gd name="T44" fmla="*/ 31 w 110"/>
                <a:gd name="T45" fmla="*/ 11 h 106"/>
                <a:gd name="T46" fmla="*/ 31 w 110"/>
                <a:gd name="T47" fmla="*/ 19 h 106"/>
                <a:gd name="T48" fmla="*/ 59 w 110"/>
                <a:gd name="T49" fmla="*/ 82 h 106"/>
                <a:gd name="T50" fmla="*/ 82 w 110"/>
                <a:gd name="T51" fmla="*/ 19 h 106"/>
                <a:gd name="T52" fmla="*/ 86 w 110"/>
                <a:gd name="T53" fmla="*/ 15 h 106"/>
                <a:gd name="T54" fmla="*/ 86 w 110"/>
                <a:gd name="T55" fmla="*/ 8 h 106"/>
                <a:gd name="T56" fmla="*/ 86 w 110"/>
                <a:gd name="T57" fmla="*/ 8 h 106"/>
                <a:gd name="T58" fmla="*/ 86 w 110"/>
                <a:gd name="T59" fmla="*/ 4 h 106"/>
                <a:gd name="T60" fmla="*/ 82 w 110"/>
                <a:gd name="T61" fmla="*/ 4 h 106"/>
                <a:gd name="T62" fmla="*/ 78 w 110"/>
                <a:gd name="T63" fmla="*/ 0 h 106"/>
                <a:gd name="T64" fmla="*/ 78 w 110"/>
                <a:gd name="T65" fmla="*/ 0 h 106"/>
                <a:gd name="T66" fmla="*/ 74 w 110"/>
                <a:gd name="T67" fmla="*/ 0 h 106"/>
                <a:gd name="T68" fmla="*/ 74 w 110"/>
                <a:gd name="T69" fmla="*/ 0 h 106"/>
                <a:gd name="T70" fmla="*/ 110 w 110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0"/>
                <a:gd name="T109" fmla="*/ 0 h 106"/>
                <a:gd name="T110" fmla="*/ 110 w 110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0" h="106">
                  <a:moveTo>
                    <a:pt x="110" y="0"/>
                  </a:moveTo>
                  <a:lnTo>
                    <a:pt x="110" y="0"/>
                  </a:lnTo>
                  <a:lnTo>
                    <a:pt x="102" y="4"/>
                  </a:lnTo>
                  <a:lnTo>
                    <a:pt x="98" y="4"/>
                  </a:lnTo>
                  <a:lnTo>
                    <a:pt x="94" y="11"/>
                  </a:lnTo>
                  <a:lnTo>
                    <a:pt x="94" y="19"/>
                  </a:lnTo>
                  <a:lnTo>
                    <a:pt x="59" y="106"/>
                  </a:lnTo>
                  <a:lnTo>
                    <a:pt x="55" y="106"/>
                  </a:lnTo>
                  <a:lnTo>
                    <a:pt x="15" y="15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39" y="0"/>
                  </a:lnTo>
                  <a:lnTo>
                    <a:pt x="35" y="4"/>
                  </a:lnTo>
                  <a:lnTo>
                    <a:pt x="31" y="4"/>
                  </a:lnTo>
                  <a:lnTo>
                    <a:pt x="31" y="8"/>
                  </a:lnTo>
                  <a:lnTo>
                    <a:pt x="31" y="11"/>
                  </a:lnTo>
                  <a:lnTo>
                    <a:pt x="31" y="19"/>
                  </a:lnTo>
                  <a:lnTo>
                    <a:pt x="59" y="82"/>
                  </a:lnTo>
                  <a:lnTo>
                    <a:pt x="82" y="19"/>
                  </a:lnTo>
                  <a:lnTo>
                    <a:pt x="86" y="15"/>
                  </a:lnTo>
                  <a:lnTo>
                    <a:pt x="86" y="8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56" name="Freeform 101"/>
            <p:cNvSpPr>
              <a:spLocks noEditPoints="1"/>
            </p:cNvSpPr>
            <p:nvPr/>
          </p:nvSpPr>
          <p:spPr bwMode="auto">
            <a:xfrm>
              <a:off x="5576" y="2112"/>
              <a:ext cx="82" cy="106"/>
            </a:xfrm>
            <a:custGeom>
              <a:avLst/>
              <a:gdLst>
                <a:gd name="T0" fmla="*/ 31 w 82"/>
                <a:gd name="T1" fmla="*/ 55 h 106"/>
                <a:gd name="T2" fmla="*/ 31 w 82"/>
                <a:gd name="T3" fmla="*/ 86 h 106"/>
                <a:gd name="T4" fmla="*/ 31 w 82"/>
                <a:gd name="T5" fmla="*/ 94 h 106"/>
                <a:gd name="T6" fmla="*/ 31 w 82"/>
                <a:gd name="T7" fmla="*/ 98 h 106"/>
                <a:gd name="T8" fmla="*/ 35 w 82"/>
                <a:gd name="T9" fmla="*/ 102 h 106"/>
                <a:gd name="T10" fmla="*/ 43 w 82"/>
                <a:gd name="T11" fmla="*/ 102 h 106"/>
                <a:gd name="T12" fmla="*/ 47 w 82"/>
                <a:gd name="T13" fmla="*/ 102 h 106"/>
                <a:gd name="T14" fmla="*/ 47 w 82"/>
                <a:gd name="T15" fmla="*/ 106 h 106"/>
                <a:gd name="T16" fmla="*/ 0 w 82"/>
                <a:gd name="T17" fmla="*/ 106 h 106"/>
                <a:gd name="T18" fmla="*/ 0 w 82"/>
                <a:gd name="T19" fmla="*/ 102 h 106"/>
                <a:gd name="T20" fmla="*/ 3 w 82"/>
                <a:gd name="T21" fmla="*/ 102 h 106"/>
                <a:gd name="T22" fmla="*/ 11 w 82"/>
                <a:gd name="T23" fmla="*/ 102 h 106"/>
                <a:gd name="T24" fmla="*/ 15 w 82"/>
                <a:gd name="T25" fmla="*/ 98 h 106"/>
                <a:gd name="T26" fmla="*/ 15 w 82"/>
                <a:gd name="T27" fmla="*/ 94 h 106"/>
                <a:gd name="T28" fmla="*/ 15 w 82"/>
                <a:gd name="T29" fmla="*/ 86 h 106"/>
                <a:gd name="T30" fmla="*/ 15 w 82"/>
                <a:gd name="T31" fmla="*/ 19 h 106"/>
                <a:gd name="T32" fmla="*/ 15 w 82"/>
                <a:gd name="T33" fmla="*/ 8 h 106"/>
                <a:gd name="T34" fmla="*/ 15 w 82"/>
                <a:gd name="T35" fmla="*/ 4 h 106"/>
                <a:gd name="T36" fmla="*/ 11 w 82"/>
                <a:gd name="T37" fmla="*/ 4 h 106"/>
                <a:gd name="T38" fmla="*/ 3 w 82"/>
                <a:gd name="T39" fmla="*/ 0 h 106"/>
                <a:gd name="T40" fmla="*/ 0 w 82"/>
                <a:gd name="T41" fmla="*/ 0 h 106"/>
                <a:gd name="T42" fmla="*/ 0 w 82"/>
                <a:gd name="T43" fmla="*/ 0 h 106"/>
                <a:gd name="T44" fmla="*/ 39 w 82"/>
                <a:gd name="T45" fmla="*/ 0 h 106"/>
                <a:gd name="T46" fmla="*/ 51 w 82"/>
                <a:gd name="T47" fmla="*/ 0 h 106"/>
                <a:gd name="T48" fmla="*/ 62 w 82"/>
                <a:gd name="T49" fmla="*/ 4 h 106"/>
                <a:gd name="T50" fmla="*/ 70 w 82"/>
                <a:gd name="T51" fmla="*/ 8 h 106"/>
                <a:gd name="T52" fmla="*/ 74 w 82"/>
                <a:gd name="T53" fmla="*/ 11 h 106"/>
                <a:gd name="T54" fmla="*/ 82 w 82"/>
                <a:gd name="T55" fmla="*/ 19 h 106"/>
                <a:gd name="T56" fmla="*/ 82 w 82"/>
                <a:gd name="T57" fmla="*/ 27 h 106"/>
                <a:gd name="T58" fmla="*/ 78 w 82"/>
                <a:gd name="T59" fmla="*/ 39 h 106"/>
                <a:gd name="T60" fmla="*/ 74 w 82"/>
                <a:gd name="T61" fmla="*/ 51 h 106"/>
                <a:gd name="T62" fmla="*/ 62 w 82"/>
                <a:gd name="T63" fmla="*/ 55 h 106"/>
                <a:gd name="T64" fmla="*/ 47 w 82"/>
                <a:gd name="T65" fmla="*/ 59 h 106"/>
                <a:gd name="T66" fmla="*/ 43 w 82"/>
                <a:gd name="T67" fmla="*/ 59 h 106"/>
                <a:gd name="T68" fmla="*/ 39 w 82"/>
                <a:gd name="T69" fmla="*/ 55 h 106"/>
                <a:gd name="T70" fmla="*/ 35 w 82"/>
                <a:gd name="T71" fmla="*/ 55 h 106"/>
                <a:gd name="T72" fmla="*/ 31 w 82"/>
                <a:gd name="T73" fmla="*/ 55 h 106"/>
                <a:gd name="T74" fmla="*/ 31 w 82"/>
                <a:gd name="T75" fmla="*/ 51 h 106"/>
                <a:gd name="T76" fmla="*/ 35 w 82"/>
                <a:gd name="T77" fmla="*/ 51 h 106"/>
                <a:gd name="T78" fmla="*/ 39 w 82"/>
                <a:gd name="T79" fmla="*/ 51 h 106"/>
                <a:gd name="T80" fmla="*/ 43 w 82"/>
                <a:gd name="T81" fmla="*/ 51 h 106"/>
                <a:gd name="T82" fmla="*/ 43 w 82"/>
                <a:gd name="T83" fmla="*/ 51 h 106"/>
                <a:gd name="T84" fmla="*/ 51 w 82"/>
                <a:gd name="T85" fmla="*/ 51 h 106"/>
                <a:gd name="T86" fmla="*/ 58 w 82"/>
                <a:gd name="T87" fmla="*/ 47 h 106"/>
                <a:gd name="T88" fmla="*/ 62 w 82"/>
                <a:gd name="T89" fmla="*/ 39 h 106"/>
                <a:gd name="T90" fmla="*/ 62 w 82"/>
                <a:gd name="T91" fmla="*/ 31 h 106"/>
                <a:gd name="T92" fmla="*/ 62 w 82"/>
                <a:gd name="T93" fmla="*/ 23 h 106"/>
                <a:gd name="T94" fmla="*/ 62 w 82"/>
                <a:gd name="T95" fmla="*/ 15 h 106"/>
                <a:gd name="T96" fmla="*/ 58 w 82"/>
                <a:gd name="T97" fmla="*/ 11 h 106"/>
                <a:gd name="T98" fmla="*/ 54 w 82"/>
                <a:gd name="T99" fmla="*/ 8 h 106"/>
                <a:gd name="T100" fmla="*/ 47 w 82"/>
                <a:gd name="T101" fmla="*/ 4 h 106"/>
                <a:gd name="T102" fmla="*/ 43 w 82"/>
                <a:gd name="T103" fmla="*/ 4 h 106"/>
                <a:gd name="T104" fmla="*/ 35 w 82"/>
                <a:gd name="T105" fmla="*/ 4 h 106"/>
                <a:gd name="T106" fmla="*/ 31 w 82"/>
                <a:gd name="T107" fmla="*/ 8 h 106"/>
                <a:gd name="T108" fmla="*/ 31 w 82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2"/>
                <a:gd name="T166" fmla="*/ 0 h 106"/>
                <a:gd name="T167" fmla="*/ 82 w 82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2" h="106">
                  <a:moveTo>
                    <a:pt x="31" y="55"/>
                  </a:moveTo>
                  <a:lnTo>
                    <a:pt x="31" y="86"/>
                  </a:lnTo>
                  <a:lnTo>
                    <a:pt x="31" y="94"/>
                  </a:lnTo>
                  <a:lnTo>
                    <a:pt x="31" y="98"/>
                  </a:lnTo>
                  <a:lnTo>
                    <a:pt x="35" y="102"/>
                  </a:lnTo>
                  <a:lnTo>
                    <a:pt x="43" y="102"/>
                  </a:lnTo>
                  <a:lnTo>
                    <a:pt x="47" y="102"/>
                  </a:lnTo>
                  <a:lnTo>
                    <a:pt x="47" y="10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3" y="102"/>
                  </a:lnTo>
                  <a:lnTo>
                    <a:pt x="11" y="102"/>
                  </a:lnTo>
                  <a:lnTo>
                    <a:pt x="15" y="98"/>
                  </a:lnTo>
                  <a:lnTo>
                    <a:pt x="15" y="94"/>
                  </a:lnTo>
                  <a:lnTo>
                    <a:pt x="15" y="86"/>
                  </a:lnTo>
                  <a:lnTo>
                    <a:pt x="15" y="19"/>
                  </a:lnTo>
                  <a:lnTo>
                    <a:pt x="15" y="8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0"/>
                  </a:lnTo>
                  <a:lnTo>
                    <a:pt x="39" y="0"/>
                  </a:lnTo>
                  <a:lnTo>
                    <a:pt x="51" y="0"/>
                  </a:lnTo>
                  <a:lnTo>
                    <a:pt x="62" y="4"/>
                  </a:lnTo>
                  <a:lnTo>
                    <a:pt x="70" y="8"/>
                  </a:lnTo>
                  <a:lnTo>
                    <a:pt x="74" y="11"/>
                  </a:lnTo>
                  <a:lnTo>
                    <a:pt x="82" y="19"/>
                  </a:lnTo>
                  <a:lnTo>
                    <a:pt x="82" y="27"/>
                  </a:lnTo>
                  <a:lnTo>
                    <a:pt x="78" y="39"/>
                  </a:lnTo>
                  <a:lnTo>
                    <a:pt x="74" y="51"/>
                  </a:lnTo>
                  <a:lnTo>
                    <a:pt x="62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39" y="55"/>
                  </a:lnTo>
                  <a:lnTo>
                    <a:pt x="35" y="55"/>
                  </a:lnTo>
                  <a:lnTo>
                    <a:pt x="31" y="55"/>
                  </a:lnTo>
                  <a:close/>
                  <a:moveTo>
                    <a:pt x="31" y="51"/>
                  </a:moveTo>
                  <a:lnTo>
                    <a:pt x="35" y="51"/>
                  </a:lnTo>
                  <a:lnTo>
                    <a:pt x="39" y="51"/>
                  </a:lnTo>
                  <a:lnTo>
                    <a:pt x="43" y="51"/>
                  </a:lnTo>
                  <a:lnTo>
                    <a:pt x="51" y="51"/>
                  </a:lnTo>
                  <a:lnTo>
                    <a:pt x="58" y="47"/>
                  </a:lnTo>
                  <a:lnTo>
                    <a:pt x="62" y="39"/>
                  </a:lnTo>
                  <a:lnTo>
                    <a:pt x="62" y="31"/>
                  </a:lnTo>
                  <a:lnTo>
                    <a:pt x="62" y="23"/>
                  </a:lnTo>
                  <a:lnTo>
                    <a:pt x="62" y="15"/>
                  </a:lnTo>
                  <a:lnTo>
                    <a:pt x="58" y="11"/>
                  </a:lnTo>
                  <a:lnTo>
                    <a:pt x="54" y="8"/>
                  </a:lnTo>
                  <a:lnTo>
                    <a:pt x="47" y="4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31" y="8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57" name="Freeform 102"/>
            <p:cNvSpPr>
              <a:spLocks/>
            </p:cNvSpPr>
            <p:nvPr/>
          </p:nvSpPr>
          <p:spPr bwMode="auto">
            <a:xfrm>
              <a:off x="4649" y="2447"/>
              <a:ext cx="110" cy="106"/>
            </a:xfrm>
            <a:custGeom>
              <a:avLst/>
              <a:gdLst>
                <a:gd name="T0" fmla="*/ 110 w 110"/>
                <a:gd name="T1" fmla="*/ 0 h 106"/>
                <a:gd name="T2" fmla="*/ 110 w 110"/>
                <a:gd name="T3" fmla="*/ 0 h 106"/>
                <a:gd name="T4" fmla="*/ 106 w 110"/>
                <a:gd name="T5" fmla="*/ 0 h 106"/>
                <a:gd name="T6" fmla="*/ 102 w 110"/>
                <a:gd name="T7" fmla="*/ 4 h 106"/>
                <a:gd name="T8" fmla="*/ 98 w 110"/>
                <a:gd name="T9" fmla="*/ 8 h 106"/>
                <a:gd name="T10" fmla="*/ 94 w 110"/>
                <a:gd name="T11" fmla="*/ 16 h 106"/>
                <a:gd name="T12" fmla="*/ 59 w 110"/>
                <a:gd name="T13" fmla="*/ 106 h 106"/>
                <a:gd name="T14" fmla="*/ 55 w 110"/>
                <a:gd name="T15" fmla="*/ 106 h 106"/>
                <a:gd name="T16" fmla="*/ 16 w 110"/>
                <a:gd name="T17" fmla="*/ 16 h 106"/>
                <a:gd name="T18" fmla="*/ 12 w 110"/>
                <a:gd name="T19" fmla="*/ 8 h 106"/>
                <a:gd name="T20" fmla="*/ 12 w 110"/>
                <a:gd name="T21" fmla="*/ 8 h 106"/>
                <a:gd name="T22" fmla="*/ 8 w 110"/>
                <a:gd name="T23" fmla="*/ 4 h 106"/>
                <a:gd name="T24" fmla="*/ 8 w 110"/>
                <a:gd name="T25" fmla="*/ 0 h 106"/>
                <a:gd name="T26" fmla="*/ 4 w 110"/>
                <a:gd name="T27" fmla="*/ 0 h 106"/>
                <a:gd name="T28" fmla="*/ 0 w 110"/>
                <a:gd name="T29" fmla="*/ 0 h 106"/>
                <a:gd name="T30" fmla="*/ 0 w 110"/>
                <a:gd name="T31" fmla="*/ 0 h 106"/>
                <a:gd name="T32" fmla="*/ 43 w 110"/>
                <a:gd name="T33" fmla="*/ 0 h 106"/>
                <a:gd name="T34" fmla="*/ 43 w 110"/>
                <a:gd name="T35" fmla="*/ 0 h 106"/>
                <a:gd name="T36" fmla="*/ 35 w 110"/>
                <a:gd name="T37" fmla="*/ 0 h 106"/>
                <a:gd name="T38" fmla="*/ 31 w 110"/>
                <a:gd name="T39" fmla="*/ 4 h 106"/>
                <a:gd name="T40" fmla="*/ 31 w 110"/>
                <a:gd name="T41" fmla="*/ 4 h 106"/>
                <a:gd name="T42" fmla="*/ 31 w 110"/>
                <a:gd name="T43" fmla="*/ 8 h 106"/>
                <a:gd name="T44" fmla="*/ 31 w 110"/>
                <a:gd name="T45" fmla="*/ 12 h 106"/>
                <a:gd name="T46" fmla="*/ 35 w 110"/>
                <a:gd name="T47" fmla="*/ 20 h 106"/>
                <a:gd name="T48" fmla="*/ 63 w 110"/>
                <a:gd name="T49" fmla="*/ 79 h 106"/>
                <a:gd name="T50" fmla="*/ 86 w 110"/>
                <a:gd name="T51" fmla="*/ 20 h 106"/>
                <a:gd name="T52" fmla="*/ 86 w 110"/>
                <a:gd name="T53" fmla="*/ 12 h 106"/>
                <a:gd name="T54" fmla="*/ 90 w 110"/>
                <a:gd name="T55" fmla="*/ 8 h 106"/>
                <a:gd name="T56" fmla="*/ 86 w 110"/>
                <a:gd name="T57" fmla="*/ 4 h 106"/>
                <a:gd name="T58" fmla="*/ 86 w 110"/>
                <a:gd name="T59" fmla="*/ 4 h 106"/>
                <a:gd name="T60" fmla="*/ 82 w 110"/>
                <a:gd name="T61" fmla="*/ 0 h 106"/>
                <a:gd name="T62" fmla="*/ 78 w 110"/>
                <a:gd name="T63" fmla="*/ 0 h 106"/>
                <a:gd name="T64" fmla="*/ 78 w 110"/>
                <a:gd name="T65" fmla="*/ 0 h 106"/>
                <a:gd name="T66" fmla="*/ 78 w 110"/>
                <a:gd name="T67" fmla="*/ 0 h 106"/>
                <a:gd name="T68" fmla="*/ 78 w 110"/>
                <a:gd name="T69" fmla="*/ 0 h 106"/>
                <a:gd name="T70" fmla="*/ 110 w 110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0"/>
                <a:gd name="T109" fmla="*/ 0 h 106"/>
                <a:gd name="T110" fmla="*/ 110 w 110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0" h="106">
                  <a:moveTo>
                    <a:pt x="110" y="0"/>
                  </a:moveTo>
                  <a:lnTo>
                    <a:pt x="110" y="0"/>
                  </a:lnTo>
                  <a:lnTo>
                    <a:pt x="106" y="0"/>
                  </a:lnTo>
                  <a:lnTo>
                    <a:pt x="102" y="4"/>
                  </a:lnTo>
                  <a:lnTo>
                    <a:pt x="98" y="8"/>
                  </a:lnTo>
                  <a:lnTo>
                    <a:pt x="94" y="16"/>
                  </a:lnTo>
                  <a:lnTo>
                    <a:pt x="59" y="106"/>
                  </a:lnTo>
                  <a:lnTo>
                    <a:pt x="55" y="106"/>
                  </a:lnTo>
                  <a:lnTo>
                    <a:pt x="16" y="16"/>
                  </a:lnTo>
                  <a:lnTo>
                    <a:pt x="12" y="8"/>
                  </a:lnTo>
                  <a:lnTo>
                    <a:pt x="8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31" y="4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5" y="20"/>
                  </a:lnTo>
                  <a:lnTo>
                    <a:pt x="63" y="79"/>
                  </a:lnTo>
                  <a:lnTo>
                    <a:pt x="86" y="20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86" y="4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58" name="Freeform 103"/>
            <p:cNvSpPr>
              <a:spLocks/>
            </p:cNvSpPr>
            <p:nvPr/>
          </p:nvSpPr>
          <p:spPr bwMode="auto">
            <a:xfrm>
              <a:off x="5201" y="2484"/>
              <a:ext cx="114" cy="106"/>
            </a:xfrm>
            <a:custGeom>
              <a:avLst/>
              <a:gdLst>
                <a:gd name="T0" fmla="*/ 0 w 114"/>
                <a:gd name="T1" fmla="*/ 0 h 106"/>
                <a:gd name="T2" fmla="*/ 27 w 114"/>
                <a:gd name="T3" fmla="*/ 0 h 106"/>
                <a:gd name="T4" fmla="*/ 94 w 114"/>
                <a:gd name="T5" fmla="*/ 79 h 106"/>
                <a:gd name="T6" fmla="*/ 94 w 114"/>
                <a:gd name="T7" fmla="*/ 16 h 106"/>
                <a:gd name="T8" fmla="*/ 94 w 114"/>
                <a:gd name="T9" fmla="*/ 8 h 106"/>
                <a:gd name="T10" fmla="*/ 90 w 114"/>
                <a:gd name="T11" fmla="*/ 4 h 106"/>
                <a:gd name="T12" fmla="*/ 90 w 114"/>
                <a:gd name="T13" fmla="*/ 0 h 106"/>
                <a:gd name="T14" fmla="*/ 82 w 114"/>
                <a:gd name="T15" fmla="*/ 0 h 106"/>
                <a:gd name="T16" fmla="*/ 78 w 114"/>
                <a:gd name="T17" fmla="*/ 0 h 106"/>
                <a:gd name="T18" fmla="*/ 78 w 114"/>
                <a:gd name="T19" fmla="*/ 0 h 106"/>
                <a:gd name="T20" fmla="*/ 114 w 114"/>
                <a:gd name="T21" fmla="*/ 0 h 106"/>
                <a:gd name="T22" fmla="*/ 114 w 114"/>
                <a:gd name="T23" fmla="*/ 0 h 106"/>
                <a:gd name="T24" fmla="*/ 110 w 114"/>
                <a:gd name="T25" fmla="*/ 0 h 106"/>
                <a:gd name="T26" fmla="*/ 106 w 114"/>
                <a:gd name="T27" fmla="*/ 0 h 106"/>
                <a:gd name="T28" fmla="*/ 102 w 114"/>
                <a:gd name="T29" fmla="*/ 4 h 106"/>
                <a:gd name="T30" fmla="*/ 102 w 114"/>
                <a:gd name="T31" fmla="*/ 8 h 106"/>
                <a:gd name="T32" fmla="*/ 102 w 114"/>
                <a:gd name="T33" fmla="*/ 16 h 106"/>
                <a:gd name="T34" fmla="*/ 102 w 114"/>
                <a:gd name="T35" fmla="*/ 106 h 106"/>
                <a:gd name="T36" fmla="*/ 98 w 114"/>
                <a:gd name="T37" fmla="*/ 106 h 106"/>
                <a:gd name="T38" fmla="*/ 27 w 114"/>
                <a:gd name="T39" fmla="*/ 20 h 106"/>
                <a:gd name="T40" fmla="*/ 27 w 114"/>
                <a:gd name="T41" fmla="*/ 87 h 106"/>
                <a:gd name="T42" fmla="*/ 27 w 114"/>
                <a:gd name="T43" fmla="*/ 94 h 106"/>
                <a:gd name="T44" fmla="*/ 31 w 114"/>
                <a:gd name="T45" fmla="*/ 98 h 106"/>
                <a:gd name="T46" fmla="*/ 35 w 114"/>
                <a:gd name="T47" fmla="*/ 102 h 106"/>
                <a:gd name="T48" fmla="*/ 39 w 114"/>
                <a:gd name="T49" fmla="*/ 102 h 106"/>
                <a:gd name="T50" fmla="*/ 43 w 114"/>
                <a:gd name="T51" fmla="*/ 102 h 106"/>
                <a:gd name="T52" fmla="*/ 43 w 114"/>
                <a:gd name="T53" fmla="*/ 102 h 106"/>
                <a:gd name="T54" fmla="*/ 8 w 114"/>
                <a:gd name="T55" fmla="*/ 102 h 106"/>
                <a:gd name="T56" fmla="*/ 8 w 114"/>
                <a:gd name="T57" fmla="*/ 102 h 106"/>
                <a:gd name="T58" fmla="*/ 12 w 114"/>
                <a:gd name="T59" fmla="*/ 102 h 106"/>
                <a:gd name="T60" fmla="*/ 16 w 114"/>
                <a:gd name="T61" fmla="*/ 102 h 106"/>
                <a:gd name="T62" fmla="*/ 20 w 114"/>
                <a:gd name="T63" fmla="*/ 98 h 106"/>
                <a:gd name="T64" fmla="*/ 24 w 114"/>
                <a:gd name="T65" fmla="*/ 94 h 106"/>
                <a:gd name="T66" fmla="*/ 24 w 114"/>
                <a:gd name="T67" fmla="*/ 87 h 106"/>
                <a:gd name="T68" fmla="*/ 24 w 114"/>
                <a:gd name="T69" fmla="*/ 12 h 106"/>
                <a:gd name="T70" fmla="*/ 20 w 114"/>
                <a:gd name="T71" fmla="*/ 8 h 106"/>
                <a:gd name="T72" fmla="*/ 16 w 114"/>
                <a:gd name="T73" fmla="*/ 4 h 106"/>
                <a:gd name="T74" fmla="*/ 12 w 114"/>
                <a:gd name="T75" fmla="*/ 4 h 106"/>
                <a:gd name="T76" fmla="*/ 8 w 114"/>
                <a:gd name="T77" fmla="*/ 4 h 106"/>
                <a:gd name="T78" fmla="*/ 4 w 114"/>
                <a:gd name="T79" fmla="*/ 0 h 106"/>
                <a:gd name="T80" fmla="*/ 0 w 114"/>
                <a:gd name="T81" fmla="*/ 0 h 106"/>
                <a:gd name="T82" fmla="*/ 0 w 114"/>
                <a:gd name="T83" fmla="*/ 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4"/>
                <a:gd name="T127" fmla="*/ 0 h 106"/>
                <a:gd name="T128" fmla="*/ 114 w 114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4" h="106">
                  <a:moveTo>
                    <a:pt x="0" y="0"/>
                  </a:moveTo>
                  <a:lnTo>
                    <a:pt x="27" y="0"/>
                  </a:lnTo>
                  <a:lnTo>
                    <a:pt x="94" y="79"/>
                  </a:lnTo>
                  <a:lnTo>
                    <a:pt x="94" y="16"/>
                  </a:lnTo>
                  <a:lnTo>
                    <a:pt x="94" y="8"/>
                  </a:lnTo>
                  <a:lnTo>
                    <a:pt x="90" y="4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2" y="4"/>
                  </a:lnTo>
                  <a:lnTo>
                    <a:pt x="102" y="8"/>
                  </a:lnTo>
                  <a:lnTo>
                    <a:pt x="102" y="16"/>
                  </a:lnTo>
                  <a:lnTo>
                    <a:pt x="102" y="106"/>
                  </a:lnTo>
                  <a:lnTo>
                    <a:pt x="98" y="106"/>
                  </a:lnTo>
                  <a:lnTo>
                    <a:pt x="27" y="20"/>
                  </a:lnTo>
                  <a:lnTo>
                    <a:pt x="27" y="87"/>
                  </a:lnTo>
                  <a:lnTo>
                    <a:pt x="27" y="94"/>
                  </a:lnTo>
                  <a:lnTo>
                    <a:pt x="31" y="98"/>
                  </a:lnTo>
                  <a:lnTo>
                    <a:pt x="35" y="102"/>
                  </a:lnTo>
                  <a:lnTo>
                    <a:pt x="39" y="102"/>
                  </a:lnTo>
                  <a:lnTo>
                    <a:pt x="43" y="102"/>
                  </a:lnTo>
                  <a:lnTo>
                    <a:pt x="8" y="102"/>
                  </a:lnTo>
                  <a:lnTo>
                    <a:pt x="12" y="102"/>
                  </a:lnTo>
                  <a:lnTo>
                    <a:pt x="16" y="102"/>
                  </a:lnTo>
                  <a:lnTo>
                    <a:pt x="20" y="98"/>
                  </a:lnTo>
                  <a:lnTo>
                    <a:pt x="24" y="94"/>
                  </a:lnTo>
                  <a:lnTo>
                    <a:pt x="24" y="87"/>
                  </a:lnTo>
                  <a:lnTo>
                    <a:pt x="24" y="12"/>
                  </a:lnTo>
                  <a:lnTo>
                    <a:pt x="20" y="8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59" name="Freeform 104"/>
            <p:cNvSpPr>
              <a:spLocks noEditPoints="1"/>
            </p:cNvSpPr>
            <p:nvPr/>
          </p:nvSpPr>
          <p:spPr bwMode="auto">
            <a:xfrm>
              <a:off x="5319" y="2484"/>
              <a:ext cx="82" cy="102"/>
            </a:xfrm>
            <a:custGeom>
              <a:avLst/>
              <a:gdLst>
                <a:gd name="T0" fmla="*/ 31 w 82"/>
                <a:gd name="T1" fmla="*/ 55 h 102"/>
                <a:gd name="T2" fmla="*/ 31 w 82"/>
                <a:gd name="T3" fmla="*/ 87 h 102"/>
                <a:gd name="T4" fmla="*/ 31 w 82"/>
                <a:gd name="T5" fmla="*/ 94 h 102"/>
                <a:gd name="T6" fmla="*/ 31 w 82"/>
                <a:gd name="T7" fmla="*/ 98 h 102"/>
                <a:gd name="T8" fmla="*/ 35 w 82"/>
                <a:gd name="T9" fmla="*/ 102 h 102"/>
                <a:gd name="T10" fmla="*/ 39 w 82"/>
                <a:gd name="T11" fmla="*/ 102 h 102"/>
                <a:gd name="T12" fmla="*/ 43 w 82"/>
                <a:gd name="T13" fmla="*/ 102 h 102"/>
                <a:gd name="T14" fmla="*/ 43 w 82"/>
                <a:gd name="T15" fmla="*/ 102 h 102"/>
                <a:gd name="T16" fmla="*/ 0 w 82"/>
                <a:gd name="T17" fmla="*/ 102 h 102"/>
                <a:gd name="T18" fmla="*/ 0 w 82"/>
                <a:gd name="T19" fmla="*/ 102 h 102"/>
                <a:gd name="T20" fmla="*/ 4 w 82"/>
                <a:gd name="T21" fmla="*/ 102 h 102"/>
                <a:gd name="T22" fmla="*/ 11 w 82"/>
                <a:gd name="T23" fmla="*/ 98 h 102"/>
                <a:gd name="T24" fmla="*/ 15 w 82"/>
                <a:gd name="T25" fmla="*/ 98 h 102"/>
                <a:gd name="T26" fmla="*/ 15 w 82"/>
                <a:gd name="T27" fmla="*/ 94 h 102"/>
                <a:gd name="T28" fmla="*/ 15 w 82"/>
                <a:gd name="T29" fmla="*/ 87 h 102"/>
                <a:gd name="T30" fmla="*/ 15 w 82"/>
                <a:gd name="T31" fmla="*/ 16 h 102"/>
                <a:gd name="T32" fmla="*/ 15 w 82"/>
                <a:gd name="T33" fmla="*/ 8 h 102"/>
                <a:gd name="T34" fmla="*/ 11 w 82"/>
                <a:gd name="T35" fmla="*/ 4 h 102"/>
                <a:gd name="T36" fmla="*/ 11 w 82"/>
                <a:gd name="T37" fmla="*/ 0 h 102"/>
                <a:gd name="T38" fmla="*/ 4 w 82"/>
                <a:gd name="T39" fmla="*/ 0 h 102"/>
                <a:gd name="T40" fmla="*/ 0 w 82"/>
                <a:gd name="T41" fmla="*/ 0 h 102"/>
                <a:gd name="T42" fmla="*/ 0 w 82"/>
                <a:gd name="T43" fmla="*/ 0 h 102"/>
                <a:gd name="T44" fmla="*/ 39 w 82"/>
                <a:gd name="T45" fmla="*/ 0 h 102"/>
                <a:gd name="T46" fmla="*/ 51 w 82"/>
                <a:gd name="T47" fmla="*/ 0 h 102"/>
                <a:gd name="T48" fmla="*/ 62 w 82"/>
                <a:gd name="T49" fmla="*/ 0 h 102"/>
                <a:gd name="T50" fmla="*/ 70 w 82"/>
                <a:gd name="T51" fmla="*/ 4 h 102"/>
                <a:gd name="T52" fmla="*/ 74 w 82"/>
                <a:gd name="T53" fmla="*/ 12 h 102"/>
                <a:gd name="T54" fmla="*/ 78 w 82"/>
                <a:gd name="T55" fmla="*/ 20 h 102"/>
                <a:gd name="T56" fmla="*/ 82 w 82"/>
                <a:gd name="T57" fmla="*/ 28 h 102"/>
                <a:gd name="T58" fmla="*/ 78 w 82"/>
                <a:gd name="T59" fmla="*/ 39 h 102"/>
                <a:gd name="T60" fmla="*/ 70 w 82"/>
                <a:gd name="T61" fmla="*/ 47 h 102"/>
                <a:gd name="T62" fmla="*/ 62 w 82"/>
                <a:gd name="T63" fmla="*/ 55 h 102"/>
                <a:gd name="T64" fmla="*/ 47 w 82"/>
                <a:gd name="T65" fmla="*/ 55 h 102"/>
                <a:gd name="T66" fmla="*/ 43 w 82"/>
                <a:gd name="T67" fmla="*/ 55 h 102"/>
                <a:gd name="T68" fmla="*/ 39 w 82"/>
                <a:gd name="T69" fmla="*/ 55 h 102"/>
                <a:gd name="T70" fmla="*/ 35 w 82"/>
                <a:gd name="T71" fmla="*/ 55 h 102"/>
                <a:gd name="T72" fmla="*/ 31 w 82"/>
                <a:gd name="T73" fmla="*/ 55 h 102"/>
                <a:gd name="T74" fmla="*/ 31 w 82"/>
                <a:gd name="T75" fmla="*/ 47 h 102"/>
                <a:gd name="T76" fmla="*/ 35 w 82"/>
                <a:gd name="T77" fmla="*/ 51 h 102"/>
                <a:gd name="T78" fmla="*/ 39 w 82"/>
                <a:gd name="T79" fmla="*/ 51 h 102"/>
                <a:gd name="T80" fmla="*/ 39 w 82"/>
                <a:gd name="T81" fmla="*/ 51 h 102"/>
                <a:gd name="T82" fmla="*/ 43 w 82"/>
                <a:gd name="T83" fmla="*/ 51 h 102"/>
                <a:gd name="T84" fmla="*/ 51 w 82"/>
                <a:gd name="T85" fmla="*/ 47 h 102"/>
                <a:gd name="T86" fmla="*/ 59 w 82"/>
                <a:gd name="T87" fmla="*/ 43 h 102"/>
                <a:gd name="T88" fmla="*/ 62 w 82"/>
                <a:gd name="T89" fmla="*/ 36 h 102"/>
                <a:gd name="T90" fmla="*/ 62 w 82"/>
                <a:gd name="T91" fmla="*/ 28 h 102"/>
                <a:gd name="T92" fmla="*/ 62 w 82"/>
                <a:gd name="T93" fmla="*/ 20 h 102"/>
                <a:gd name="T94" fmla="*/ 59 w 82"/>
                <a:gd name="T95" fmla="*/ 16 h 102"/>
                <a:gd name="T96" fmla="*/ 55 w 82"/>
                <a:gd name="T97" fmla="*/ 8 h 102"/>
                <a:gd name="T98" fmla="*/ 51 w 82"/>
                <a:gd name="T99" fmla="*/ 8 h 102"/>
                <a:gd name="T100" fmla="*/ 47 w 82"/>
                <a:gd name="T101" fmla="*/ 4 h 102"/>
                <a:gd name="T102" fmla="*/ 39 w 82"/>
                <a:gd name="T103" fmla="*/ 4 h 102"/>
                <a:gd name="T104" fmla="*/ 35 w 82"/>
                <a:gd name="T105" fmla="*/ 4 h 102"/>
                <a:gd name="T106" fmla="*/ 31 w 82"/>
                <a:gd name="T107" fmla="*/ 4 h 102"/>
                <a:gd name="T108" fmla="*/ 31 w 82"/>
                <a:gd name="T109" fmla="*/ 47 h 1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2"/>
                <a:gd name="T166" fmla="*/ 0 h 102"/>
                <a:gd name="T167" fmla="*/ 82 w 82"/>
                <a:gd name="T168" fmla="*/ 102 h 10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2" h="102">
                  <a:moveTo>
                    <a:pt x="31" y="55"/>
                  </a:moveTo>
                  <a:lnTo>
                    <a:pt x="31" y="87"/>
                  </a:lnTo>
                  <a:lnTo>
                    <a:pt x="31" y="94"/>
                  </a:lnTo>
                  <a:lnTo>
                    <a:pt x="31" y="98"/>
                  </a:lnTo>
                  <a:lnTo>
                    <a:pt x="35" y="102"/>
                  </a:lnTo>
                  <a:lnTo>
                    <a:pt x="39" y="102"/>
                  </a:lnTo>
                  <a:lnTo>
                    <a:pt x="43" y="102"/>
                  </a:lnTo>
                  <a:lnTo>
                    <a:pt x="0" y="102"/>
                  </a:lnTo>
                  <a:lnTo>
                    <a:pt x="4" y="102"/>
                  </a:lnTo>
                  <a:lnTo>
                    <a:pt x="11" y="98"/>
                  </a:lnTo>
                  <a:lnTo>
                    <a:pt x="15" y="98"/>
                  </a:lnTo>
                  <a:lnTo>
                    <a:pt x="15" y="94"/>
                  </a:lnTo>
                  <a:lnTo>
                    <a:pt x="15" y="87"/>
                  </a:lnTo>
                  <a:lnTo>
                    <a:pt x="15" y="16"/>
                  </a:lnTo>
                  <a:lnTo>
                    <a:pt x="15" y="8"/>
                  </a:lnTo>
                  <a:lnTo>
                    <a:pt x="11" y="4"/>
                  </a:lnTo>
                  <a:lnTo>
                    <a:pt x="11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39" y="0"/>
                  </a:lnTo>
                  <a:lnTo>
                    <a:pt x="51" y="0"/>
                  </a:lnTo>
                  <a:lnTo>
                    <a:pt x="62" y="0"/>
                  </a:lnTo>
                  <a:lnTo>
                    <a:pt x="70" y="4"/>
                  </a:lnTo>
                  <a:lnTo>
                    <a:pt x="74" y="12"/>
                  </a:lnTo>
                  <a:lnTo>
                    <a:pt x="78" y="20"/>
                  </a:lnTo>
                  <a:lnTo>
                    <a:pt x="82" y="28"/>
                  </a:lnTo>
                  <a:lnTo>
                    <a:pt x="78" y="39"/>
                  </a:lnTo>
                  <a:lnTo>
                    <a:pt x="70" y="47"/>
                  </a:lnTo>
                  <a:lnTo>
                    <a:pt x="62" y="55"/>
                  </a:lnTo>
                  <a:lnTo>
                    <a:pt x="47" y="55"/>
                  </a:lnTo>
                  <a:lnTo>
                    <a:pt x="43" y="55"/>
                  </a:lnTo>
                  <a:lnTo>
                    <a:pt x="39" y="55"/>
                  </a:lnTo>
                  <a:lnTo>
                    <a:pt x="35" y="55"/>
                  </a:lnTo>
                  <a:lnTo>
                    <a:pt x="31" y="55"/>
                  </a:lnTo>
                  <a:close/>
                  <a:moveTo>
                    <a:pt x="31" y="47"/>
                  </a:moveTo>
                  <a:lnTo>
                    <a:pt x="35" y="51"/>
                  </a:lnTo>
                  <a:lnTo>
                    <a:pt x="39" y="51"/>
                  </a:lnTo>
                  <a:lnTo>
                    <a:pt x="43" y="51"/>
                  </a:lnTo>
                  <a:lnTo>
                    <a:pt x="51" y="47"/>
                  </a:lnTo>
                  <a:lnTo>
                    <a:pt x="59" y="43"/>
                  </a:lnTo>
                  <a:lnTo>
                    <a:pt x="62" y="36"/>
                  </a:lnTo>
                  <a:lnTo>
                    <a:pt x="62" y="28"/>
                  </a:lnTo>
                  <a:lnTo>
                    <a:pt x="62" y="20"/>
                  </a:lnTo>
                  <a:lnTo>
                    <a:pt x="59" y="16"/>
                  </a:lnTo>
                  <a:lnTo>
                    <a:pt x="55" y="8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1" y="4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60" name="Freeform 105"/>
            <p:cNvSpPr>
              <a:spLocks/>
            </p:cNvSpPr>
            <p:nvPr/>
          </p:nvSpPr>
          <p:spPr bwMode="auto">
            <a:xfrm>
              <a:off x="5485" y="2484"/>
              <a:ext cx="110" cy="106"/>
            </a:xfrm>
            <a:custGeom>
              <a:avLst/>
              <a:gdLst>
                <a:gd name="T0" fmla="*/ 110 w 110"/>
                <a:gd name="T1" fmla="*/ 0 h 106"/>
                <a:gd name="T2" fmla="*/ 110 w 110"/>
                <a:gd name="T3" fmla="*/ 0 h 106"/>
                <a:gd name="T4" fmla="*/ 106 w 110"/>
                <a:gd name="T5" fmla="*/ 0 h 106"/>
                <a:gd name="T6" fmla="*/ 102 w 110"/>
                <a:gd name="T7" fmla="*/ 4 h 106"/>
                <a:gd name="T8" fmla="*/ 98 w 110"/>
                <a:gd name="T9" fmla="*/ 8 h 106"/>
                <a:gd name="T10" fmla="*/ 94 w 110"/>
                <a:gd name="T11" fmla="*/ 16 h 106"/>
                <a:gd name="T12" fmla="*/ 63 w 110"/>
                <a:gd name="T13" fmla="*/ 106 h 106"/>
                <a:gd name="T14" fmla="*/ 59 w 110"/>
                <a:gd name="T15" fmla="*/ 106 h 106"/>
                <a:gd name="T16" fmla="*/ 20 w 110"/>
                <a:gd name="T17" fmla="*/ 16 h 106"/>
                <a:gd name="T18" fmla="*/ 16 w 110"/>
                <a:gd name="T19" fmla="*/ 8 h 106"/>
                <a:gd name="T20" fmla="*/ 12 w 110"/>
                <a:gd name="T21" fmla="*/ 8 h 106"/>
                <a:gd name="T22" fmla="*/ 12 w 110"/>
                <a:gd name="T23" fmla="*/ 4 h 106"/>
                <a:gd name="T24" fmla="*/ 8 w 110"/>
                <a:gd name="T25" fmla="*/ 0 h 106"/>
                <a:gd name="T26" fmla="*/ 4 w 110"/>
                <a:gd name="T27" fmla="*/ 0 h 106"/>
                <a:gd name="T28" fmla="*/ 0 w 110"/>
                <a:gd name="T29" fmla="*/ 0 h 106"/>
                <a:gd name="T30" fmla="*/ 0 w 110"/>
                <a:gd name="T31" fmla="*/ 0 h 106"/>
                <a:gd name="T32" fmla="*/ 43 w 110"/>
                <a:gd name="T33" fmla="*/ 0 h 106"/>
                <a:gd name="T34" fmla="*/ 43 w 110"/>
                <a:gd name="T35" fmla="*/ 0 h 106"/>
                <a:gd name="T36" fmla="*/ 40 w 110"/>
                <a:gd name="T37" fmla="*/ 0 h 106"/>
                <a:gd name="T38" fmla="*/ 36 w 110"/>
                <a:gd name="T39" fmla="*/ 4 h 106"/>
                <a:gd name="T40" fmla="*/ 32 w 110"/>
                <a:gd name="T41" fmla="*/ 4 h 106"/>
                <a:gd name="T42" fmla="*/ 32 w 110"/>
                <a:gd name="T43" fmla="*/ 8 h 106"/>
                <a:gd name="T44" fmla="*/ 36 w 110"/>
                <a:gd name="T45" fmla="*/ 12 h 106"/>
                <a:gd name="T46" fmla="*/ 36 w 110"/>
                <a:gd name="T47" fmla="*/ 20 h 106"/>
                <a:gd name="T48" fmla="*/ 63 w 110"/>
                <a:gd name="T49" fmla="*/ 79 h 106"/>
                <a:gd name="T50" fmla="*/ 87 w 110"/>
                <a:gd name="T51" fmla="*/ 20 h 106"/>
                <a:gd name="T52" fmla="*/ 91 w 110"/>
                <a:gd name="T53" fmla="*/ 12 h 106"/>
                <a:gd name="T54" fmla="*/ 91 w 110"/>
                <a:gd name="T55" fmla="*/ 8 h 106"/>
                <a:gd name="T56" fmla="*/ 91 w 110"/>
                <a:gd name="T57" fmla="*/ 4 h 106"/>
                <a:gd name="T58" fmla="*/ 87 w 110"/>
                <a:gd name="T59" fmla="*/ 4 h 106"/>
                <a:gd name="T60" fmla="*/ 87 w 110"/>
                <a:gd name="T61" fmla="*/ 0 h 106"/>
                <a:gd name="T62" fmla="*/ 83 w 110"/>
                <a:gd name="T63" fmla="*/ 0 h 106"/>
                <a:gd name="T64" fmla="*/ 79 w 110"/>
                <a:gd name="T65" fmla="*/ 0 h 106"/>
                <a:gd name="T66" fmla="*/ 79 w 110"/>
                <a:gd name="T67" fmla="*/ 0 h 106"/>
                <a:gd name="T68" fmla="*/ 79 w 110"/>
                <a:gd name="T69" fmla="*/ 0 h 106"/>
                <a:gd name="T70" fmla="*/ 110 w 110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0"/>
                <a:gd name="T109" fmla="*/ 0 h 106"/>
                <a:gd name="T110" fmla="*/ 110 w 110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0" h="106">
                  <a:moveTo>
                    <a:pt x="110" y="0"/>
                  </a:moveTo>
                  <a:lnTo>
                    <a:pt x="110" y="0"/>
                  </a:lnTo>
                  <a:lnTo>
                    <a:pt x="106" y="0"/>
                  </a:lnTo>
                  <a:lnTo>
                    <a:pt x="102" y="4"/>
                  </a:lnTo>
                  <a:lnTo>
                    <a:pt x="98" y="8"/>
                  </a:lnTo>
                  <a:lnTo>
                    <a:pt x="94" y="16"/>
                  </a:lnTo>
                  <a:lnTo>
                    <a:pt x="63" y="106"/>
                  </a:lnTo>
                  <a:lnTo>
                    <a:pt x="59" y="106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63" y="79"/>
                  </a:lnTo>
                  <a:lnTo>
                    <a:pt x="87" y="20"/>
                  </a:lnTo>
                  <a:lnTo>
                    <a:pt x="91" y="12"/>
                  </a:lnTo>
                  <a:lnTo>
                    <a:pt x="91" y="8"/>
                  </a:lnTo>
                  <a:lnTo>
                    <a:pt x="91" y="4"/>
                  </a:lnTo>
                  <a:lnTo>
                    <a:pt x="87" y="4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61" name="Line 106"/>
            <p:cNvSpPr>
              <a:spLocks noChangeShapeType="1"/>
            </p:cNvSpPr>
            <p:nvPr/>
          </p:nvSpPr>
          <p:spPr bwMode="auto">
            <a:xfrm>
              <a:off x="5219" y="1197"/>
              <a:ext cx="1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62" name="Line 107"/>
            <p:cNvSpPr>
              <a:spLocks noChangeShapeType="1"/>
            </p:cNvSpPr>
            <p:nvPr/>
          </p:nvSpPr>
          <p:spPr bwMode="auto">
            <a:xfrm>
              <a:off x="5040" y="1872"/>
              <a:ext cx="1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63" name="Line 108"/>
            <p:cNvSpPr>
              <a:spLocks noChangeShapeType="1"/>
            </p:cNvSpPr>
            <p:nvPr/>
          </p:nvSpPr>
          <p:spPr bwMode="auto">
            <a:xfrm flipH="1">
              <a:off x="4704" y="2208"/>
              <a:ext cx="294" cy="20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64" name="Line 109"/>
            <p:cNvSpPr>
              <a:spLocks noChangeShapeType="1"/>
            </p:cNvSpPr>
            <p:nvPr/>
          </p:nvSpPr>
          <p:spPr bwMode="auto">
            <a:xfrm>
              <a:off x="5044" y="2245"/>
              <a:ext cx="263" cy="20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65" name="Line 110"/>
            <p:cNvSpPr>
              <a:spLocks noChangeShapeType="1"/>
            </p:cNvSpPr>
            <p:nvPr/>
          </p:nvSpPr>
          <p:spPr bwMode="auto">
            <a:xfrm>
              <a:off x="5568" y="1872"/>
              <a:ext cx="1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66" name="Line 111"/>
            <p:cNvSpPr>
              <a:spLocks noChangeShapeType="1"/>
            </p:cNvSpPr>
            <p:nvPr/>
          </p:nvSpPr>
          <p:spPr bwMode="auto">
            <a:xfrm flipH="1">
              <a:off x="5540" y="2245"/>
              <a:ext cx="24" cy="20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67" name="Line 112"/>
            <p:cNvSpPr>
              <a:spLocks noChangeShapeType="1"/>
            </p:cNvSpPr>
            <p:nvPr/>
          </p:nvSpPr>
          <p:spPr bwMode="auto">
            <a:xfrm>
              <a:off x="5280" y="1632"/>
              <a:ext cx="0" cy="19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CA"/>
            </a:p>
          </p:txBody>
        </p:sp>
      </p:grpSp>
      <p:grpSp>
        <p:nvGrpSpPr>
          <p:cNvPr id="5" name="Group 113"/>
          <p:cNvGrpSpPr>
            <a:grpSpLocks/>
          </p:cNvGrpSpPr>
          <p:nvPr/>
        </p:nvGrpSpPr>
        <p:grpSpPr bwMode="auto">
          <a:xfrm>
            <a:off x="1295400" y="4114800"/>
            <a:ext cx="7543800" cy="762000"/>
            <a:chOff x="816" y="2592"/>
            <a:chExt cx="4752" cy="480"/>
          </a:xfrm>
        </p:grpSpPr>
        <p:sp>
          <p:nvSpPr>
            <p:cNvPr id="44045" name="Rectangle 114"/>
            <p:cNvSpPr>
              <a:spLocks noChangeArrowheads="1"/>
            </p:cNvSpPr>
            <p:nvPr/>
          </p:nvSpPr>
          <p:spPr bwMode="auto">
            <a:xfrm>
              <a:off x="816" y="2592"/>
              <a:ext cx="720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marL="342900" indent="-342900">
                <a:spcBef>
                  <a:spcPct val="20000"/>
                </a:spcBef>
              </a:pPr>
              <a:r>
                <a:rPr lang="en-US" i="1">
                  <a:solidFill>
                    <a:schemeClr val="accent2"/>
                  </a:solidFill>
                  <a:latin typeface="Arial Unicode MS" pitchFamily="34" charset="-128"/>
                </a:rPr>
                <a:t>……..</a:t>
              </a:r>
            </a:p>
            <a:p>
              <a:pPr marL="342900" indent="-342900" algn="r">
                <a:spcBef>
                  <a:spcPct val="20000"/>
                </a:spcBef>
                <a:buFontTx/>
                <a:buChar char="•"/>
              </a:pPr>
              <a:endParaRPr lang="en-US" i="1">
                <a:solidFill>
                  <a:schemeClr val="accent2"/>
                </a:solidFill>
                <a:latin typeface="Arial Unicode MS" pitchFamily="34" charset="-128"/>
              </a:endParaRPr>
            </a:p>
          </p:txBody>
        </p:sp>
        <p:sp>
          <p:nvSpPr>
            <p:cNvPr id="44046" name="Rectangle 115"/>
            <p:cNvSpPr>
              <a:spLocks noChangeArrowheads="1"/>
            </p:cNvSpPr>
            <p:nvPr/>
          </p:nvSpPr>
          <p:spPr bwMode="auto">
            <a:xfrm>
              <a:off x="3024" y="2640"/>
              <a:ext cx="720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marL="342900" indent="-342900">
                <a:spcBef>
                  <a:spcPct val="20000"/>
                </a:spcBef>
              </a:pPr>
              <a:r>
                <a:rPr lang="en-US" i="1">
                  <a:solidFill>
                    <a:schemeClr val="accent2"/>
                  </a:solidFill>
                  <a:latin typeface="Arial Unicode MS" pitchFamily="34" charset="-128"/>
                </a:rPr>
                <a:t>……..</a:t>
              </a:r>
            </a:p>
            <a:p>
              <a:pPr marL="342900" indent="-342900" algn="r">
                <a:spcBef>
                  <a:spcPct val="20000"/>
                </a:spcBef>
                <a:buFontTx/>
                <a:buChar char="•"/>
              </a:pPr>
              <a:endParaRPr lang="en-US" i="1">
                <a:solidFill>
                  <a:schemeClr val="accent2"/>
                </a:solidFill>
                <a:latin typeface="Arial Unicode MS" pitchFamily="34" charset="-128"/>
              </a:endParaRPr>
            </a:p>
          </p:txBody>
        </p:sp>
        <p:sp>
          <p:nvSpPr>
            <p:cNvPr id="44047" name="Rectangle 116"/>
            <p:cNvSpPr>
              <a:spLocks noChangeArrowheads="1"/>
            </p:cNvSpPr>
            <p:nvPr/>
          </p:nvSpPr>
          <p:spPr bwMode="auto">
            <a:xfrm>
              <a:off x="4848" y="2688"/>
              <a:ext cx="720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marL="342900" indent="-342900">
                <a:spcBef>
                  <a:spcPct val="20000"/>
                </a:spcBef>
              </a:pPr>
              <a:r>
                <a:rPr lang="en-US" i="1">
                  <a:solidFill>
                    <a:schemeClr val="accent2"/>
                  </a:solidFill>
                  <a:latin typeface="Arial Unicode MS" pitchFamily="34" charset="-128"/>
                </a:rPr>
                <a:t>……..</a:t>
              </a:r>
            </a:p>
            <a:p>
              <a:pPr marL="342900" indent="-342900" algn="r">
                <a:spcBef>
                  <a:spcPct val="20000"/>
                </a:spcBef>
                <a:buFontTx/>
                <a:buChar char="•"/>
              </a:pPr>
              <a:endParaRPr lang="en-US" i="1">
                <a:solidFill>
                  <a:schemeClr val="accent2"/>
                </a:solidFill>
                <a:latin typeface="Arial Unicode MS" pitchFamily="34" charset="-128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55DFB821-05F9-4F2B-8D9F-7D4AEC724666}" type="datetime1">
              <a:rPr lang="en-US" smtClean="0"/>
              <a:t>9/26/2014</a:t>
            </a:fld>
            <a:endParaRPr lang="en-US"/>
          </a:p>
        </p:txBody>
      </p:sp>
      <p:sp>
        <p:nvSpPr>
          <p:cNvPr id="45059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4506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C61168AA-8E13-4A80-9CB8-E55F742A59DA}" type="slidenum">
              <a:rPr lang="en-US" smtClean="0"/>
              <a:pPr/>
              <a:t>12</a:t>
            </a:fld>
            <a:endParaRPr lang="en-US" smtClean="0"/>
          </a:p>
        </p:txBody>
      </p:sp>
      <p:sp>
        <p:nvSpPr>
          <p:cNvPr id="45061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Bottom-Up Parsing</a:t>
            </a:r>
          </a:p>
        </p:txBody>
      </p:sp>
      <p:sp>
        <p:nvSpPr>
          <p:cNvPr id="4506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62000" y="1371600"/>
            <a:ext cx="7772400" cy="2819400"/>
          </a:xfrm>
        </p:spPr>
        <p:txBody>
          <a:bodyPr/>
          <a:lstStyle/>
          <a:p>
            <a:pPr eaLnBrk="1" hangingPunct="1"/>
            <a:r>
              <a:rPr lang="en-US" smtClean="0"/>
              <a:t>Of course, we also want trees that cover the input words. So start with trees that link up with the words in the right way.</a:t>
            </a:r>
          </a:p>
          <a:p>
            <a:pPr eaLnBrk="1" hangingPunct="1"/>
            <a:r>
              <a:rPr lang="en-US" smtClean="0"/>
              <a:t>Then work your way up from there.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2057400" y="3733800"/>
            <a:ext cx="5181600" cy="2438400"/>
            <a:chOff x="1296" y="2352"/>
            <a:chExt cx="3264" cy="1536"/>
          </a:xfrm>
        </p:grpSpPr>
        <p:sp>
          <p:nvSpPr>
            <p:cNvPr id="45064" name="Freeform 5"/>
            <p:cNvSpPr>
              <a:spLocks/>
            </p:cNvSpPr>
            <p:nvPr/>
          </p:nvSpPr>
          <p:spPr bwMode="auto">
            <a:xfrm>
              <a:off x="1392" y="2456"/>
              <a:ext cx="122" cy="130"/>
            </a:xfrm>
            <a:custGeom>
              <a:avLst/>
              <a:gdLst>
                <a:gd name="T0" fmla="*/ 0 w 66"/>
                <a:gd name="T1" fmla="*/ 0 h 61"/>
                <a:gd name="T2" fmla="*/ 189 w 66"/>
                <a:gd name="T3" fmla="*/ 0 h 61"/>
                <a:gd name="T4" fmla="*/ 604 w 66"/>
                <a:gd name="T5" fmla="*/ 931 h 61"/>
                <a:gd name="T6" fmla="*/ 604 w 66"/>
                <a:gd name="T7" fmla="*/ 181 h 61"/>
                <a:gd name="T8" fmla="*/ 604 w 66"/>
                <a:gd name="T9" fmla="*/ 85 h 61"/>
                <a:gd name="T10" fmla="*/ 604 w 66"/>
                <a:gd name="T11" fmla="*/ 40 h 61"/>
                <a:gd name="T12" fmla="*/ 580 w 66"/>
                <a:gd name="T13" fmla="*/ 0 h 61"/>
                <a:gd name="T14" fmla="*/ 551 w 66"/>
                <a:gd name="T15" fmla="*/ 0 h 61"/>
                <a:gd name="T16" fmla="*/ 523 w 66"/>
                <a:gd name="T17" fmla="*/ 0 h 61"/>
                <a:gd name="T18" fmla="*/ 523 w 66"/>
                <a:gd name="T19" fmla="*/ 0 h 61"/>
                <a:gd name="T20" fmla="*/ 773 w 66"/>
                <a:gd name="T21" fmla="*/ 0 h 61"/>
                <a:gd name="T22" fmla="*/ 773 w 66"/>
                <a:gd name="T23" fmla="*/ 0 h 61"/>
                <a:gd name="T24" fmla="*/ 732 w 66"/>
                <a:gd name="T25" fmla="*/ 0 h 61"/>
                <a:gd name="T26" fmla="*/ 688 w 66"/>
                <a:gd name="T27" fmla="*/ 0 h 61"/>
                <a:gd name="T28" fmla="*/ 688 w 66"/>
                <a:gd name="T29" fmla="*/ 40 h 61"/>
                <a:gd name="T30" fmla="*/ 664 w 66"/>
                <a:gd name="T31" fmla="*/ 85 h 61"/>
                <a:gd name="T32" fmla="*/ 664 w 66"/>
                <a:gd name="T33" fmla="*/ 181 h 61"/>
                <a:gd name="T34" fmla="*/ 664 w 66"/>
                <a:gd name="T35" fmla="*/ 1257 h 61"/>
                <a:gd name="T36" fmla="*/ 632 w 66"/>
                <a:gd name="T37" fmla="*/ 1257 h 61"/>
                <a:gd name="T38" fmla="*/ 189 w 66"/>
                <a:gd name="T39" fmla="*/ 273 h 61"/>
                <a:gd name="T40" fmla="*/ 189 w 66"/>
                <a:gd name="T41" fmla="*/ 1036 h 61"/>
                <a:gd name="T42" fmla="*/ 189 w 66"/>
                <a:gd name="T43" fmla="*/ 1112 h 61"/>
                <a:gd name="T44" fmla="*/ 189 w 66"/>
                <a:gd name="T45" fmla="*/ 1172 h 61"/>
                <a:gd name="T46" fmla="*/ 209 w 66"/>
                <a:gd name="T47" fmla="*/ 1221 h 61"/>
                <a:gd name="T48" fmla="*/ 259 w 66"/>
                <a:gd name="T49" fmla="*/ 1221 h 61"/>
                <a:gd name="T50" fmla="*/ 290 w 66"/>
                <a:gd name="T51" fmla="*/ 1221 h 61"/>
                <a:gd name="T52" fmla="*/ 290 w 66"/>
                <a:gd name="T53" fmla="*/ 1221 h 61"/>
                <a:gd name="T54" fmla="*/ 24 w 66"/>
                <a:gd name="T55" fmla="*/ 1221 h 61"/>
                <a:gd name="T56" fmla="*/ 24 w 66"/>
                <a:gd name="T57" fmla="*/ 1221 h 61"/>
                <a:gd name="T58" fmla="*/ 44 w 66"/>
                <a:gd name="T59" fmla="*/ 1221 h 61"/>
                <a:gd name="T60" fmla="*/ 105 w 66"/>
                <a:gd name="T61" fmla="*/ 1221 h 61"/>
                <a:gd name="T62" fmla="*/ 126 w 66"/>
                <a:gd name="T63" fmla="*/ 1172 h 61"/>
                <a:gd name="T64" fmla="*/ 126 w 66"/>
                <a:gd name="T65" fmla="*/ 1112 h 61"/>
                <a:gd name="T66" fmla="*/ 126 w 66"/>
                <a:gd name="T67" fmla="*/ 1036 h 61"/>
                <a:gd name="T68" fmla="*/ 126 w 66"/>
                <a:gd name="T69" fmla="*/ 181 h 61"/>
                <a:gd name="T70" fmla="*/ 105 w 66"/>
                <a:gd name="T71" fmla="*/ 85 h 61"/>
                <a:gd name="T72" fmla="*/ 68 w 66"/>
                <a:gd name="T73" fmla="*/ 85 h 61"/>
                <a:gd name="T74" fmla="*/ 68 w 66"/>
                <a:gd name="T75" fmla="*/ 40 h 61"/>
                <a:gd name="T76" fmla="*/ 44 w 66"/>
                <a:gd name="T77" fmla="*/ 40 h 61"/>
                <a:gd name="T78" fmla="*/ 24 w 66"/>
                <a:gd name="T79" fmla="*/ 40 h 61"/>
                <a:gd name="T80" fmla="*/ 0 w 66"/>
                <a:gd name="T81" fmla="*/ 40 h 61"/>
                <a:gd name="T82" fmla="*/ 0 w 66"/>
                <a:gd name="T83" fmla="*/ 0 h 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"/>
                <a:gd name="T127" fmla="*/ 0 h 61"/>
                <a:gd name="T128" fmla="*/ 66 w 66"/>
                <a:gd name="T129" fmla="*/ 61 h 6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" h="61">
                  <a:moveTo>
                    <a:pt x="0" y="0"/>
                  </a:moveTo>
                  <a:lnTo>
                    <a:pt x="16" y="0"/>
                  </a:lnTo>
                  <a:lnTo>
                    <a:pt x="52" y="45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9"/>
                  </a:lnTo>
                  <a:lnTo>
                    <a:pt x="57" y="61"/>
                  </a:lnTo>
                  <a:lnTo>
                    <a:pt x="54" y="61"/>
                  </a:lnTo>
                  <a:lnTo>
                    <a:pt x="16" y="13"/>
                  </a:lnTo>
                  <a:lnTo>
                    <a:pt x="16" y="50"/>
                  </a:lnTo>
                  <a:lnTo>
                    <a:pt x="16" y="54"/>
                  </a:lnTo>
                  <a:lnTo>
                    <a:pt x="16" y="57"/>
                  </a:lnTo>
                  <a:lnTo>
                    <a:pt x="18" y="59"/>
                  </a:lnTo>
                  <a:lnTo>
                    <a:pt x="22" y="59"/>
                  </a:lnTo>
                  <a:lnTo>
                    <a:pt x="25" y="59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11" y="57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1" y="9"/>
                  </a:lnTo>
                  <a:lnTo>
                    <a:pt x="9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65" name="Freeform 6"/>
            <p:cNvSpPr>
              <a:spLocks noEditPoints="1"/>
            </p:cNvSpPr>
            <p:nvPr/>
          </p:nvSpPr>
          <p:spPr bwMode="auto">
            <a:xfrm>
              <a:off x="1523" y="2494"/>
              <a:ext cx="72" cy="92"/>
            </a:xfrm>
            <a:custGeom>
              <a:avLst/>
              <a:gdLst>
                <a:gd name="T0" fmla="*/ 209 w 39"/>
                <a:gd name="T1" fmla="*/ 0 h 43"/>
                <a:gd name="T2" fmla="*/ 290 w 39"/>
                <a:gd name="T3" fmla="*/ 0 h 43"/>
                <a:gd name="T4" fmla="*/ 347 w 39"/>
                <a:gd name="T5" fmla="*/ 41 h 43"/>
                <a:gd name="T6" fmla="*/ 395 w 39"/>
                <a:gd name="T7" fmla="*/ 145 h 43"/>
                <a:gd name="T8" fmla="*/ 430 w 39"/>
                <a:gd name="T9" fmla="*/ 293 h 43"/>
                <a:gd name="T10" fmla="*/ 454 w 39"/>
                <a:gd name="T11" fmla="*/ 421 h 43"/>
                <a:gd name="T12" fmla="*/ 430 w 39"/>
                <a:gd name="T13" fmla="*/ 567 h 43"/>
                <a:gd name="T14" fmla="*/ 395 w 39"/>
                <a:gd name="T15" fmla="*/ 663 h 43"/>
                <a:gd name="T16" fmla="*/ 371 w 39"/>
                <a:gd name="T17" fmla="*/ 755 h 43"/>
                <a:gd name="T18" fmla="*/ 327 w 39"/>
                <a:gd name="T19" fmla="*/ 860 h 43"/>
                <a:gd name="T20" fmla="*/ 266 w 39"/>
                <a:gd name="T21" fmla="*/ 901 h 43"/>
                <a:gd name="T22" fmla="*/ 209 w 39"/>
                <a:gd name="T23" fmla="*/ 901 h 43"/>
                <a:gd name="T24" fmla="*/ 140 w 39"/>
                <a:gd name="T25" fmla="*/ 901 h 43"/>
                <a:gd name="T26" fmla="*/ 81 w 39"/>
                <a:gd name="T27" fmla="*/ 815 h 43"/>
                <a:gd name="T28" fmla="*/ 57 w 39"/>
                <a:gd name="T29" fmla="*/ 755 h 43"/>
                <a:gd name="T30" fmla="*/ 0 w 39"/>
                <a:gd name="T31" fmla="*/ 610 h 43"/>
                <a:gd name="T32" fmla="*/ 0 w 39"/>
                <a:gd name="T33" fmla="*/ 481 h 43"/>
                <a:gd name="T34" fmla="*/ 0 w 39"/>
                <a:gd name="T35" fmla="*/ 334 h 43"/>
                <a:gd name="T36" fmla="*/ 24 w 39"/>
                <a:gd name="T37" fmla="*/ 233 h 43"/>
                <a:gd name="T38" fmla="*/ 57 w 39"/>
                <a:gd name="T39" fmla="*/ 145 h 43"/>
                <a:gd name="T40" fmla="*/ 105 w 39"/>
                <a:gd name="T41" fmla="*/ 41 h 43"/>
                <a:gd name="T42" fmla="*/ 164 w 39"/>
                <a:gd name="T43" fmla="*/ 0 h 43"/>
                <a:gd name="T44" fmla="*/ 209 w 39"/>
                <a:gd name="T45" fmla="*/ 0 h 43"/>
                <a:gd name="T46" fmla="*/ 188 w 39"/>
                <a:gd name="T47" fmla="*/ 41 h 43"/>
                <a:gd name="T48" fmla="*/ 164 w 39"/>
                <a:gd name="T49" fmla="*/ 88 h 43"/>
                <a:gd name="T50" fmla="*/ 140 w 39"/>
                <a:gd name="T51" fmla="*/ 88 h 43"/>
                <a:gd name="T52" fmla="*/ 105 w 39"/>
                <a:gd name="T53" fmla="*/ 145 h 43"/>
                <a:gd name="T54" fmla="*/ 105 w 39"/>
                <a:gd name="T55" fmla="*/ 188 h 43"/>
                <a:gd name="T56" fmla="*/ 81 w 39"/>
                <a:gd name="T57" fmla="*/ 293 h 43"/>
                <a:gd name="T58" fmla="*/ 81 w 39"/>
                <a:gd name="T59" fmla="*/ 381 h 43"/>
                <a:gd name="T60" fmla="*/ 81 w 39"/>
                <a:gd name="T61" fmla="*/ 567 h 43"/>
                <a:gd name="T62" fmla="*/ 105 w 39"/>
                <a:gd name="T63" fmla="*/ 715 h 43"/>
                <a:gd name="T64" fmla="*/ 164 w 39"/>
                <a:gd name="T65" fmla="*/ 815 h 43"/>
                <a:gd name="T66" fmla="*/ 246 w 39"/>
                <a:gd name="T67" fmla="*/ 860 h 43"/>
                <a:gd name="T68" fmla="*/ 290 w 39"/>
                <a:gd name="T69" fmla="*/ 815 h 43"/>
                <a:gd name="T70" fmla="*/ 327 w 39"/>
                <a:gd name="T71" fmla="*/ 755 h 43"/>
                <a:gd name="T72" fmla="*/ 347 w 39"/>
                <a:gd name="T73" fmla="*/ 663 h 43"/>
                <a:gd name="T74" fmla="*/ 347 w 39"/>
                <a:gd name="T75" fmla="*/ 518 h 43"/>
                <a:gd name="T76" fmla="*/ 347 w 39"/>
                <a:gd name="T77" fmla="*/ 381 h 43"/>
                <a:gd name="T78" fmla="*/ 327 w 39"/>
                <a:gd name="T79" fmla="*/ 233 h 43"/>
                <a:gd name="T80" fmla="*/ 290 w 39"/>
                <a:gd name="T81" fmla="*/ 145 h 43"/>
                <a:gd name="T82" fmla="*/ 246 w 39"/>
                <a:gd name="T83" fmla="*/ 88 h 43"/>
                <a:gd name="T84" fmla="*/ 188 w 39"/>
                <a:gd name="T85" fmla="*/ 41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43"/>
                <a:gd name="T131" fmla="*/ 39 w 39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43">
                  <a:moveTo>
                    <a:pt x="18" y="0"/>
                  </a:moveTo>
                  <a:lnTo>
                    <a:pt x="25" y="0"/>
                  </a:lnTo>
                  <a:lnTo>
                    <a:pt x="30" y="2"/>
                  </a:lnTo>
                  <a:lnTo>
                    <a:pt x="34" y="7"/>
                  </a:lnTo>
                  <a:lnTo>
                    <a:pt x="37" y="14"/>
                  </a:lnTo>
                  <a:lnTo>
                    <a:pt x="39" y="20"/>
                  </a:lnTo>
                  <a:lnTo>
                    <a:pt x="37" y="27"/>
                  </a:lnTo>
                  <a:lnTo>
                    <a:pt x="34" y="32"/>
                  </a:lnTo>
                  <a:lnTo>
                    <a:pt x="32" y="36"/>
                  </a:lnTo>
                  <a:lnTo>
                    <a:pt x="28" y="41"/>
                  </a:lnTo>
                  <a:lnTo>
                    <a:pt x="23" y="43"/>
                  </a:lnTo>
                  <a:lnTo>
                    <a:pt x="18" y="43"/>
                  </a:lnTo>
                  <a:lnTo>
                    <a:pt x="12" y="43"/>
                  </a:lnTo>
                  <a:lnTo>
                    <a:pt x="7" y="39"/>
                  </a:lnTo>
                  <a:lnTo>
                    <a:pt x="5" y="36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5" y="7"/>
                  </a:lnTo>
                  <a:lnTo>
                    <a:pt x="9" y="2"/>
                  </a:lnTo>
                  <a:lnTo>
                    <a:pt x="14" y="0"/>
                  </a:lnTo>
                  <a:lnTo>
                    <a:pt x="18" y="0"/>
                  </a:lnTo>
                  <a:close/>
                  <a:moveTo>
                    <a:pt x="16" y="2"/>
                  </a:moveTo>
                  <a:lnTo>
                    <a:pt x="14" y="4"/>
                  </a:lnTo>
                  <a:lnTo>
                    <a:pt x="12" y="4"/>
                  </a:lnTo>
                  <a:lnTo>
                    <a:pt x="9" y="7"/>
                  </a:lnTo>
                  <a:lnTo>
                    <a:pt x="9" y="9"/>
                  </a:lnTo>
                  <a:lnTo>
                    <a:pt x="7" y="14"/>
                  </a:lnTo>
                  <a:lnTo>
                    <a:pt x="7" y="18"/>
                  </a:lnTo>
                  <a:lnTo>
                    <a:pt x="7" y="27"/>
                  </a:lnTo>
                  <a:lnTo>
                    <a:pt x="9" y="34"/>
                  </a:lnTo>
                  <a:lnTo>
                    <a:pt x="14" y="39"/>
                  </a:lnTo>
                  <a:lnTo>
                    <a:pt x="21" y="41"/>
                  </a:lnTo>
                  <a:lnTo>
                    <a:pt x="25" y="39"/>
                  </a:lnTo>
                  <a:lnTo>
                    <a:pt x="28" y="36"/>
                  </a:lnTo>
                  <a:lnTo>
                    <a:pt x="30" y="32"/>
                  </a:lnTo>
                  <a:lnTo>
                    <a:pt x="30" y="25"/>
                  </a:lnTo>
                  <a:lnTo>
                    <a:pt x="30" y="18"/>
                  </a:lnTo>
                  <a:lnTo>
                    <a:pt x="28" y="11"/>
                  </a:lnTo>
                  <a:lnTo>
                    <a:pt x="25" y="7"/>
                  </a:lnTo>
                  <a:lnTo>
                    <a:pt x="21" y="4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66" name="Freeform 7"/>
            <p:cNvSpPr>
              <a:spLocks/>
            </p:cNvSpPr>
            <p:nvPr/>
          </p:nvSpPr>
          <p:spPr bwMode="auto">
            <a:xfrm>
              <a:off x="1602" y="2498"/>
              <a:ext cx="82" cy="88"/>
            </a:xfrm>
            <a:custGeom>
              <a:avLst/>
              <a:gdLst>
                <a:gd name="T0" fmla="*/ 447 w 44"/>
                <a:gd name="T1" fmla="*/ 0 h 41"/>
                <a:gd name="T2" fmla="*/ 447 w 44"/>
                <a:gd name="T3" fmla="*/ 483 h 41"/>
                <a:gd name="T4" fmla="*/ 447 w 44"/>
                <a:gd name="T5" fmla="*/ 631 h 41"/>
                <a:gd name="T6" fmla="*/ 447 w 44"/>
                <a:gd name="T7" fmla="*/ 683 h 41"/>
                <a:gd name="T8" fmla="*/ 471 w 44"/>
                <a:gd name="T9" fmla="*/ 723 h 41"/>
                <a:gd name="T10" fmla="*/ 471 w 44"/>
                <a:gd name="T11" fmla="*/ 723 h 41"/>
                <a:gd name="T12" fmla="*/ 471 w 44"/>
                <a:gd name="T13" fmla="*/ 783 h 41"/>
                <a:gd name="T14" fmla="*/ 471 w 44"/>
                <a:gd name="T15" fmla="*/ 783 h 41"/>
                <a:gd name="T16" fmla="*/ 494 w 44"/>
                <a:gd name="T17" fmla="*/ 783 h 41"/>
                <a:gd name="T18" fmla="*/ 531 w 44"/>
                <a:gd name="T19" fmla="*/ 723 h 41"/>
                <a:gd name="T20" fmla="*/ 531 w 44"/>
                <a:gd name="T21" fmla="*/ 783 h 41"/>
                <a:gd name="T22" fmla="*/ 389 w 44"/>
                <a:gd name="T23" fmla="*/ 871 h 41"/>
                <a:gd name="T24" fmla="*/ 362 w 44"/>
                <a:gd name="T25" fmla="*/ 871 h 41"/>
                <a:gd name="T26" fmla="*/ 362 w 44"/>
                <a:gd name="T27" fmla="*/ 683 h 41"/>
                <a:gd name="T28" fmla="*/ 309 w 44"/>
                <a:gd name="T29" fmla="*/ 783 h 41"/>
                <a:gd name="T30" fmla="*/ 253 w 44"/>
                <a:gd name="T31" fmla="*/ 828 h 41"/>
                <a:gd name="T32" fmla="*/ 225 w 44"/>
                <a:gd name="T33" fmla="*/ 871 h 41"/>
                <a:gd name="T34" fmla="*/ 194 w 44"/>
                <a:gd name="T35" fmla="*/ 871 h 41"/>
                <a:gd name="T36" fmla="*/ 142 w 44"/>
                <a:gd name="T37" fmla="*/ 871 h 41"/>
                <a:gd name="T38" fmla="*/ 121 w 44"/>
                <a:gd name="T39" fmla="*/ 828 h 41"/>
                <a:gd name="T40" fmla="*/ 84 w 44"/>
                <a:gd name="T41" fmla="*/ 783 h 41"/>
                <a:gd name="T42" fmla="*/ 84 w 44"/>
                <a:gd name="T43" fmla="*/ 723 h 41"/>
                <a:gd name="T44" fmla="*/ 60 w 44"/>
                <a:gd name="T45" fmla="*/ 631 h 41"/>
                <a:gd name="T46" fmla="*/ 60 w 44"/>
                <a:gd name="T47" fmla="*/ 534 h 41"/>
                <a:gd name="T48" fmla="*/ 60 w 44"/>
                <a:gd name="T49" fmla="*/ 148 h 41"/>
                <a:gd name="T50" fmla="*/ 60 w 44"/>
                <a:gd name="T51" fmla="*/ 112 h 41"/>
                <a:gd name="T52" fmla="*/ 60 w 44"/>
                <a:gd name="T53" fmla="*/ 41 h 41"/>
                <a:gd name="T54" fmla="*/ 60 w 44"/>
                <a:gd name="T55" fmla="*/ 41 h 41"/>
                <a:gd name="T56" fmla="*/ 39 w 44"/>
                <a:gd name="T57" fmla="*/ 0 h 41"/>
                <a:gd name="T58" fmla="*/ 39 w 44"/>
                <a:gd name="T59" fmla="*/ 0 h 41"/>
                <a:gd name="T60" fmla="*/ 0 w 44"/>
                <a:gd name="T61" fmla="*/ 0 h 41"/>
                <a:gd name="T62" fmla="*/ 0 w 44"/>
                <a:gd name="T63" fmla="*/ 0 h 41"/>
                <a:gd name="T64" fmla="*/ 166 w 44"/>
                <a:gd name="T65" fmla="*/ 0 h 41"/>
                <a:gd name="T66" fmla="*/ 166 w 44"/>
                <a:gd name="T67" fmla="*/ 534 h 41"/>
                <a:gd name="T68" fmla="*/ 166 w 44"/>
                <a:gd name="T69" fmla="*/ 631 h 41"/>
                <a:gd name="T70" fmla="*/ 166 w 44"/>
                <a:gd name="T71" fmla="*/ 723 h 41"/>
                <a:gd name="T72" fmla="*/ 194 w 44"/>
                <a:gd name="T73" fmla="*/ 723 h 41"/>
                <a:gd name="T74" fmla="*/ 253 w 44"/>
                <a:gd name="T75" fmla="*/ 723 h 41"/>
                <a:gd name="T76" fmla="*/ 253 w 44"/>
                <a:gd name="T77" fmla="*/ 723 h 41"/>
                <a:gd name="T78" fmla="*/ 278 w 44"/>
                <a:gd name="T79" fmla="*/ 723 h 41"/>
                <a:gd name="T80" fmla="*/ 337 w 44"/>
                <a:gd name="T81" fmla="*/ 683 h 41"/>
                <a:gd name="T82" fmla="*/ 362 w 44"/>
                <a:gd name="T83" fmla="*/ 631 h 41"/>
                <a:gd name="T84" fmla="*/ 362 w 44"/>
                <a:gd name="T85" fmla="*/ 148 h 41"/>
                <a:gd name="T86" fmla="*/ 362 w 44"/>
                <a:gd name="T87" fmla="*/ 41 h 41"/>
                <a:gd name="T88" fmla="*/ 362 w 44"/>
                <a:gd name="T89" fmla="*/ 41 h 41"/>
                <a:gd name="T90" fmla="*/ 337 w 44"/>
                <a:gd name="T91" fmla="*/ 0 h 41"/>
                <a:gd name="T92" fmla="*/ 309 w 44"/>
                <a:gd name="T93" fmla="*/ 0 h 41"/>
                <a:gd name="T94" fmla="*/ 309 w 44"/>
                <a:gd name="T95" fmla="*/ 0 h 41"/>
                <a:gd name="T96" fmla="*/ 447 w 44"/>
                <a:gd name="T97" fmla="*/ 0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4"/>
                <a:gd name="T148" fmla="*/ 0 h 41"/>
                <a:gd name="T149" fmla="*/ 44 w 44"/>
                <a:gd name="T150" fmla="*/ 41 h 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4" h="41">
                  <a:moveTo>
                    <a:pt x="37" y="0"/>
                  </a:moveTo>
                  <a:lnTo>
                    <a:pt x="37" y="23"/>
                  </a:lnTo>
                  <a:lnTo>
                    <a:pt x="37" y="30"/>
                  </a:lnTo>
                  <a:lnTo>
                    <a:pt x="37" y="32"/>
                  </a:lnTo>
                  <a:lnTo>
                    <a:pt x="39" y="34"/>
                  </a:lnTo>
                  <a:lnTo>
                    <a:pt x="39" y="37"/>
                  </a:lnTo>
                  <a:lnTo>
                    <a:pt x="41" y="37"/>
                  </a:lnTo>
                  <a:lnTo>
                    <a:pt x="44" y="34"/>
                  </a:lnTo>
                  <a:lnTo>
                    <a:pt x="44" y="37"/>
                  </a:lnTo>
                  <a:lnTo>
                    <a:pt x="32" y="41"/>
                  </a:lnTo>
                  <a:lnTo>
                    <a:pt x="30" y="41"/>
                  </a:lnTo>
                  <a:lnTo>
                    <a:pt x="30" y="32"/>
                  </a:lnTo>
                  <a:lnTo>
                    <a:pt x="26" y="37"/>
                  </a:lnTo>
                  <a:lnTo>
                    <a:pt x="21" y="39"/>
                  </a:lnTo>
                  <a:lnTo>
                    <a:pt x="19" y="41"/>
                  </a:lnTo>
                  <a:lnTo>
                    <a:pt x="16" y="41"/>
                  </a:lnTo>
                  <a:lnTo>
                    <a:pt x="12" y="41"/>
                  </a:lnTo>
                  <a:lnTo>
                    <a:pt x="10" y="39"/>
                  </a:lnTo>
                  <a:lnTo>
                    <a:pt x="7" y="37"/>
                  </a:lnTo>
                  <a:lnTo>
                    <a:pt x="7" y="34"/>
                  </a:lnTo>
                  <a:lnTo>
                    <a:pt x="5" y="30"/>
                  </a:lnTo>
                  <a:lnTo>
                    <a:pt x="5" y="25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5"/>
                  </a:lnTo>
                  <a:lnTo>
                    <a:pt x="14" y="30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21" y="34"/>
                  </a:lnTo>
                  <a:lnTo>
                    <a:pt x="23" y="34"/>
                  </a:lnTo>
                  <a:lnTo>
                    <a:pt x="28" y="32"/>
                  </a:lnTo>
                  <a:lnTo>
                    <a:pt x="30" y="30"/>
                  </a:lnTo>
                  <a:lnTo>
                    <a:pt x="30" y="7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67" name="Freeform 8"/>
            <p:cNvSpPr>
              <a:spLocks/>
            </p:cNvSpPr>
            <p:nvPr/>
          </p:nvSpPr>
          <p:spPr bwMode="auto">
            <a:xfrm>
              <a:off x="1688" y="2494"/>
              <a:ext cx="79" cy="88"/>
            </a:xfrm>
            <a:custGeom>
              <a:avLst/>
              <a:gdLst>
                <a:gd name="T0" fmla="*/ 162 w 43"/>
                <a:gd name="T1" fmla="*/ 189 h 41"/>
                <a:gd name="T2" fmla="*/ 206 w 43"/>
                <a:gd name="T3" fmla="*/ 88 h 41"/>
                <a:gd name="T4" fmla="*/ 259 w 43"/>
                <a:gd name="T5" fmla="*/ 41 h 41"/>
                <a:gd name="T6" fmla="*/ 310 w 43"/>
                <a:gd name="T7" fmla="*/ 0 h 41"/>
                <a:gd name="T8" fmla="*/ 342 w 43"/>
                <a:gd name="T9" fmla="*/ 0 h 41"/>
                <a:gd name="T10" fmla="*/ 364 w 43"/>
                <a:gd name="T11" fmla="*/ 41 h 41"/>
                <a:gd name="T12" fmla="*/ 384 w 43"/>
                <a:gd name="T13" fmla="*/ 88 h 41"/>
                <a:gd name="T14" fmla="*/ 408 w 43"/>
                <a:gd name="T15" fmla="*/ 148 h 41"/>
                <a:gd name="T16" fmla="*/ 408 w 43"/>
                <a:gd name="T17" fmla="*/ 240 h 41"/>
                <a:gd name="T18" fmla="*/ 408 w 43"/>
                <a:gd name="T19" fmla="*/ 337 h 41"/>
                <a:gd name="T20" fmla="*/ 408 w 43"/>
                <a:gd name="T21" fmla="*/ 683 h 41"/>
                <a:gd name="T22" fmla="*/ 408 w 43"/>
                <a:gd name="T23" fmla="*/ 760 h 41"/>
                <a:gd name="T24" fmla="*/ 446 w 43"/>
                <a:gd name="T25" fmla="*/ 828 h 41"/>
                <a:gd name="T26" fmla="*/ 446 w 43"/>
                <a:gd name="T27" fmla="*/ 828 h 41"/>
                <a:gd name="T28" fmla="*/ 446 w 43"/>
                <a:gd name="T29" fmla="*/ 871 h 41"/>
                <a:gd name="T30" fmla="*/ 467 w 43"/>
                <a:gd name="T31" fmla="*/ 871 h 41"/>
                <a:gd name="T32" fmla="*/ 489 w 43"/>
                <a:gd name="T33" fmla="*/ 871 h 41"/>
                <a:gd name="T34" fmla="*/ 489 w 43"/>
                <a:gd name="T35" fmla="*/ 871 h 41"/>
                <a:gd name="T36" fmla="*/ 287 w 43"/>
                <a:gd name="T37" fmla="*/ 871 h 41"/>
                <a:gd name="T38" fmla="*/ 287 w 43"/>
                <a:gd name="T39" fmla="*/ 871 h 41"/>
                <a:gd name="T40" fmla="*/ 287 w 43"/>
                <a:gd name="T41" fmla="*/ 871 h 41"/>
                <a:gd name="T42" fmla="*/ 310 w 43"/>
                <a:gd name="T43" fmla="*/ 871 h 41"/>
                <a:gd name="T44" fmla="*/ 310 w 43"/>
                <a:gd name="T45" fmla="*/ 871 h 41"/>
                <a:gd name="T46" fmla="*/ 342 w 43"/>
                <a:gd name="T47" fmla="*/ 828 h 41"/>
                <a:gd name="T48" fmla="*/ 342 w 43"/>
                <a:gd name="T49" fmla="*/ 760 h 41"/>
                <a:gd name="T50" fmla="*/ 342 w 43"/>
                <a:gd name="T51" fmla="*/ 760 h 41"/>
                <a:gd name="T52" fmla="*/ 342 w 43"/>
                <a:gd name="T53" fmla="*/ 683 h 41"/>
                <a:gd name="T54" fmla="*/ 342 w 43"/>
                <a:gd name="T55" fmla="*/ 337 h 41"/>
                <a:gd name="T56" fmla="*/ 342 w 43"/>
                <a:gd name="T57" fmla="*/ 240 h 41"/>
                <a:gd name="T58" fmla="*/ 310 w 43"/>
                <a:gd name="T59" fmla="*/ 189 h 41"/>
                <a:gd name="T60" fmla="*/ 310 w 43"/>
                <a:gd name="T61" fmla="*/ 148 h 41"/>
                <a:gd name="T62" fmla="*/ 259 w 43"/>
                <a:gd name="T63" fmla="*/ 148 h 41"/>
                <a:gd name="T64" fmla="*/ 206 w 43"/>
                <a:gd name="T65" fmla="*/ 148 h 41"/>
                <a:gd name="T66" fmla="*/ 162 w 43"/>
                <a:gd name="T67" fmla="*/ 240 h 41"/>
                <a:gd name="T68" fmla="*/ 162 w 43"/>
                <a:gd name="T69" fmla="*/ 683 h 41"/>
                <a:gd name="T70" fmla="*/ 162 w 43"/>
                <a:gd name="T71" fmla="*/ 760 h 41"/>
                <a:gd name="T72" fmla="*/ 162 w 43"/>
                <a:gd name="T73" fmla="*/ 828 h 41"/>
                <a:gd name="T74" fmla="*/ 162 w 43"/>
                <a:gd name="T75" fmla="*/ 828 h 41"/>
                <a:gd name="T76" fmla="*/ 162 w 43"/>
                <a:gd name="T77" fmla="*/ 871 h 41"/>
                <a:gd name="T78" fmla="*/ 178 w 43"/>
                <a:gd name="T79" fmla="*/ 871 h 41"/>
                <a:gd name="T80" fmla="*/ 206 w 43"/>
                <a:gd name="T81" fmla="*/ 871 h 41"/>
                <a:gd name="T82" fmla="*/ 206 w 43"/>
                <a:gd name="T83" fmla="*/ 871 h 41"/>
                <a:gd name="T84" fmla="*/ 0 w 43"/>
                <a:gd name="T85" fmla="*/ 871 h 41"/>
                <a:gd name="T86" fmla="*/ 0 w 43"/>
                <a:gd name="T87" fmla="*/ 871 h 41"/>
                <a:gd name="T88" fmla="*/ 0 w 43"/>
                <a:gd name="T89" fmla="*/ 871 h 41"/>
                <a:gd name="T90" fmla="*/ 24 w 43"/>
                <a:gd name="T91" fmla="*/ 871 h 41"/>
                <a:gd name="T92" fmla="*/ 57 w 43"/>
                <a:gd name="T93" fmla="*/ 828 h 41"/>
                <a:gd name="T94" fmla="*/ 57 w 43"/>
                <a:gd name="T95" fmla="*/ 760 h 41"/>
                <a:gd name="T96" fmla="*/ 57 w 43"/>
                <a:gd name="T97" fmla="*/ 683 h 41"/>
                <a:gd name="T98" fmla="*/ 57 w 43"/>
                <a:gd name="T99" fmla="*/ 386 h 41"/>
                <a:gd name="T100" fmla="*/ 57 w 43"/>
                <a:gd name="T101" fmla="*/ 240 h 41"/>
                <a:gd name="T102" fmla="*/ 57 w 43"/>
                <a:gd name="T103" fmla="*/ 189 h 41"/>
                <a:gd name="T104" fmla="*/ 57 w 43"/>
                <a:gd name="T105" fmla="*/ 148 h 41"/>
                <a:gd name="T106" fmla="*/ 57 w 43"/>
                <a:gd name="T107" fmla="*/ 148 h 41"/>
                <a:gd name="T108" fmla="*/ 24 w 43"/>
                <a:gd name="T109" fmla="*/ 88 h 41"/>
                <a:gd name="T110" fmla="*/ 24 w 43"/>
                <a:gd name="T111" fmla="*/ 88 h 41"/>
                <a:gd name="T112" fmla="*/ 24 w 43"/>
                <a:gd name="T113" fmla="*/ 88 h 41"/>
                <a:gd name="T114" fmla="*/ 0 w 43"/>
                <a:gd name="T115" fmla="*/ 148 h 41"/>
                <a:gd name="T116" fmla="*/ 0 w 43"/>
                <a:gd name="T117" fmla="*/ 88 h 41"/>
                <a:gd name="T118" fmla="*/ 125 w 43"/>
                <a:gd name="T119" fmla="*/ 0 h 41"/>
                <a:gd name="T120" fmla="*/ 162 w 43"/>
                <a:gd name="T121" fmla="*/ 0 h 41"/>
                <a:gd name="T122" fmla="*/ 162 w 43"/>
                <a:gd name="T123" fmla="*/ 189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"/>
                <a:gd name="T187" fmla="*/ 0 h 41"/>
                <a:gd name="T188" fmla="*/ 43 w 43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" h="41">
                  <a:moveTo>
                    <a:pt x="14" y="9"/>
                  </a:moveTo>
                  <a:lnTo>
                    <a:pt x="18" y="4"/>
                  </a:lnTo>
                  <a:lnTo>
                    <a:pt x="23" y="2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4" y="4"/>
                  </a:lnTo>
                  <a:lnTo>
                    <a:pt x="36" y="7"/>
                  </a:lnTo>
                  <a:lnTo>
                    <a:pt x="36" y="11"/>
                  </a:lnTo>
                  <a:lnTo>
                    <a:pt x="36" y="16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9" y="39"/>
                  </a:lnTo>
                  <a:lnTo>
                    <a:pt x="39" y="41"/>
                  </a:lnTo>
                  <a:lnTo>
                    <a:pt x="41" y="41"/>
                  </a:lnTo>
                  <a:lnTo>
                    <a:pt x="43" y="41"/>
                  </a:lnTo>
                  <a:lnTo>
                    <a:pt x="25" y="41"/>
                  </a:lnTo>
                  <a:lnTo>
                    <a:pt x="27" y="41"/>
                  </a:lnTo>
                  <a:lnTo>
                    <a:pt x="30" y="39"/>
                  </a:lnTo>
                  <a:lnTo>
                    <a:pt x="30" y="36"/>
                  </a:lnTo>
                  <a:lnTo>
                    <a:pt x="30" y="32"/>
                  </a:lnTo>
                  <a:lnTo>
                    <a:pt x="30" y="16"/>
                  </a:lnTo>
                  <a:lnTo>
                    <a:pt x="30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3" y="7"/>
                  </a:lnTo>
                  <a:lnTo>
                    <a:pt x="18" y="7"/>
                  </a:lnTo>
                  <a:lnTo>
                    <a:pt x="14" y="11"/>
                  </a:lnTo>
                  <a:lnTo>
                    <a:pt x="14" y="32"/>
                  </a:lnTo>
                  <a:lnTo>
                    <a:pt x="14" y="36"/>
                  </a:lnTo>
                  <a:lnTo>
                    <a:pt x="14" y="39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5" y="39"/>
                  </a:lnTo>
                  <a:lnTo>
                    <a:pt x="5" y="36"/>
                  </a:lnTo>
                  <a:lnTo>
                    <a:pt x="5" y="32"/>
                  </a:lnTo>
                  <a:lnTo>
                    <a:pt x="5" y="18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68" name="Freeform 9"/>
            <p:cNvSpPr>
              <a:spLocks noEditPoints="1"/>
            </p:cNvSpPr>
            <p:nvPr/>
          </p:nvSpPr>
          <p:spPr bwMode="auto">
            <a:xfrm>
              <a:off x="1880" y="2456"/>
              <a:ext cx="108" cy="126"/>
            </a:xfrm>
            <a:custGeom>
              <a:avLst/>
              <a:gdLst>
                <a:gd name="T0" fmla="*/ 0 w 59"/>
                <a:gd name="T1" fmla="*/ 1226 h 59"/>
                <a:gd name="T2" fmla="*/ 0 w 59"/>
                <a:gd name="T3" fmla="*/ 1226 h 59"/>
                <a:gd name="T4" fmla="*/ 24 w 59"/>
                <a:gd name="T5" fmla="*/ 1226 h 59"/>
                <a:gd name="T6" fmla="*/ 44 w 59"/>
                <a:gd name="T7" fmla="*/ 1226 h 59"/>
                <a:gd name="T8" fmla="*/ 68 w 59"/>
                <a:gd name="T9" fmla="*/ 1190 h 59"/>
                <a:gd name="T10" fmla="*/ 68 w 59"/>
                <a:gd name="T11" fmla="*/ 1121 h 59"/>
                <a:gd name="T12" fmla="*/ 68 w 59"/>
                <a:gd name="T13" fmla="*/ 1044 h 59"/>
                <a:gd name="T14" fmla="*/ 68 w 59"/>
                <a:gd name="T15" fmla="*/ 188 h 59"/>
                <a:gd name="T16" fmla="*/ 68 w 59"/>
                <a:gd name="T17" fmla="*/ 88 h 59"/>
                <a:gd name="T18" fmla="*/ 68 w 59"/>
                <a:gd name="T19" fmla="*/ 41 h 59"/>
                <a:gd name="T20" fmla="*/ 44 w 59"/>
                <a:gd name="T21" fmla="*/ 0 h 59"/>
                <a:gd name="T22" fmla="*/ 24 w 59"/>
                <a:gd name="T23" fmla="*/ 0 h 59"/>
                <a:gd name="T24" fmla="*/ 0 w 59"/>
                <a:gd name="T25" fmla="*/ 0 h 59"/>
                <a:gd name="T26" fmla="*/ 0 w 59"/>
                <a:gd name="T27" fmla="*/ 0 h 59"/>
                <a:gd name="T28" fmla="*/ 245 w 59"/>
                <a:gd name="T29" fmla="*/ 0 h 59"/>
                <a:gd name="T30" fmla="*/ 348 w 59"/>
                <a:gd name="T31" fmla="*/ 0 h 59"/>
                <a:gd name="T32" fmla="*/ 428 w 59"/>
                <a:gd name="T33" fmla="*/ 0 h 59"/>
                <a:gd name="T34" fmla="*/ 503 w 59"/>
                <a:gd name="T35" fmla="*/ 41 h 59"/>
                <a:gd name="T36" fmla="*/ 564 w 59"/>
                <a:gd name="T37" fmla="*/ 128 h 59"/>
                <a:gd name="T38" fmla="*/ 606 w 59"/>
                <a:gd name="T39" fmla="*/ 273 h 59"/>
                <a:gd name="T40" fmla="*/ 663 w 59"/>
                <a:gd name="T41" fmla="*/ 419 h 59"/>
                <a:gd name="T42" fmla="*/ 663 w 59"/>
                <a:gd name="T43" fmla="*/ 602 h 59"/>
                <a:gd name="T44" fmla="*/ 663 w 59"/>
                <a:gd name="T45" fmla="*/ 747 h 59"/>
                <a:gd name="T46" fmla="*/ 633 w 59"/>
                <a:gd name="T47" fmla="*/ 935 h 59"/>
                <a:gd name="T48" fmla="*/ 584 w 59"/>
                <a:gd name="T49" fmla="*/ 1044 h 59"/>
                <a:gd name="T50" fmla="*/ 503 w 59"/>
                <a:gd name="T51" fmla="*/ 1190 h 59"/>
                <a:gd name="T52" fmla="*/ 405 w 59"/>
                <a:gd name="T53" fmla="*/ 1226 h 59"/>
                <a:gd name="T54" fmla="*/ 302 w 59"/>
                <a:gd name="T55" fmla="*/ 1226 h 59"/>
                <a:gd name="T56" fmla="*/ 0 w 59"/>
                <a:gd name="T57" fmla="*/ 1226 h 59"/>
                <a:gd name="T58" fmla="*/ 165 w 59"/>
                <a:gd name="T59" fmla="*/ 1190 h 59"/>
                <a:gd name="T60" fmla="*/ 227 w 59"/>
                <a:gd name="T61" fmla="*/ 1190 h 59"/>
                <a:gd name="T62" fmla="*/ 282 w 59"/>
                <a:gd name="T63" fmla="*/ 1190 h 59"/>
                <a:gd name="T64" fmla="*/ 348 w 59"/>
                <a:gd name="T65" fmla="*/ 1190 h 59"/>
                <a:gd name="T66" fmla="*/ 428 w 59"/>
                <a:gd name="T67" fmla="*/ 1121 h 59"/>
                <a:gd name="T68" fmla="*/ 485 w 59"/>
                <a:gd name="T69" fmla="*/ 1044 h 59"/>
                <a:gd name="T70" fmla="*/ 503 w 59"/>
                <a:gd name="T71" fmla="*/ 935 h 59"/>
                <a:gd name="T72" fmla="*/ 525 w 59"/>
                <a:gd name="T73" fmla="*/ 788 h 59"/>
                <a:gd name="T74" fmla="*/ 564 w 59"/>
                <a:gd name="T75" fmla="*/ 602 h 59"/>
                <a:gd name="T76" fmla="*/ 525 w 59"/>
                <a:gd name="T77" fmla="*/ 457 h 59"/>
                <a:gd name="T78" fmla="*/ 503 w 59"/>
                <a:gd name="T79" fmla="*/ 333 h 59"/>
                <a:gd name="T80" fmla="*/ 485 w 59"/>
                <a:gd name="T81" fmla="*/ 188 h 59"/>
                <a:gd name="T82" fmla="*/ 428 w 59"/>
                <a:gd name="T83" fmla="*/ 88 h 59"/>
                <a:gd name="T84" fmla="*/ 348 w 59"/>
                <a:gd name="T85" fmla="*/ 41 h 59"/>
                <a:gd name="T86" fmla="*/ 282 w 59"/>
                <a:gd name="T87" fmla="*/ 41 h 59"/>
                <a:gd name="T88" fmla="*/ 227 w 59"/>
                <a:gd name="T89" fmla="*/ 41 h 59"/>
                <a:gd name="T90" fmla="*/ 165 w 59"/>
                <a:gd name="T91" fmla="*/ 88 h 59"/>
                <a:gd name="T92" fmla="*/ 165 w 59"/>
                <a:gd name="T93" fmla="*/ 1190 h 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9"/>
                <a:gd name="T142" fmla="*/ 0 h 59"/>
                <a:gd name="T143" fmla="*/ 59 w 59"/>
                <a:gd name="T144" fmla="*/ 59 h 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9" h="59">
                  <a:moveTo>
                    <a:pt x="0" y="59"/>
                  </a:moveTo>
                  <a:lnTo>
                    <a:pt x="0" y="59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6" y="57"/>
                  </a:lnTo>
                  <a:lnTo>
                    <a:pt x="6" y="54"/>
                  </a:lnTo>
                  <a:lnTo>
                    <a:pt x="6" y="50"/>
                  </a:lnTo>
                  <a:lnTo>
                    <a:pt x="6" y="9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5" y="2"/>
                  </a:lnTo>
                  <a:lnTo>
                    <a:pt x="50" y="6"/>
                  </a:lnTo>
                  <a:lnTo>
                    <a:pt x="54" y="13"/>
                  </a:lnTo>
                  <a:lnTo>
                    <a:pt x="59" y="20"/>
                  </a:lnTo>
                  <a:lnTo>
                    <a:pt x="59" y="29"/>
                  </a:lnTo>
                  <a:lnTo>
                    <a:pt x="59" y="36"/>
                  </a:lnTo>
                  <a:lnTo>
                    <a:pt x="56" y="45"/>
                  </a:lnTo>
                  <a:lnTo>
                    <a:pt x="52" y="50"/>
                  </a:lnTo>
                  <a:lnTo>
                    <a:pt x="45" y="57"/>
                  </a:lnTo>
                  <a:lnTo>
                    <a:pt x="36" y="59"/>
                  </a:lnTo>
                  <a:lnTo>
                    <a:pt x="27" y="59"/>
                  </a:lnTo>
                  <a:lnTo>
                    <a:pt x="0" y="59"/>
                  </a:lnTo>
                  <a:close/>
                  <a:moveTo>
                    <a:pt x="15" y="57"/>
                  </a:moveTo>
                  <a:lnTo>
                    <a:pt x="20" y="57"/>
                  </a:lnTo>
                  <a:lnTo>
                    <a:pt x="25" y="57"/>
                  </a:lnTo>
                  <a:lnTo>
                    <a:pt x="31" y="57"/>
                  </a:lnTo>
                  <a:lnTo>
                    <a:pt x="38" y="54"/>
                  </a:lnTo>
                  <a:lnTo>
                    <a:pt x="43" y="50"/>
                  </a:lnTo>
                  <a:lnTo>
                    <a:pt x="45" y="45"/>
                  </a:lnTo>
                  <a:lnTo>
                    <a:pt x="47" y="38"/>
                  </a:lnTo>
                  <a:lnTo>
                    <a:pt x="50" y="29"/>
                  </a:lnTo>
                  <a:lnTo>
                    <a:pt x="47" y="22"/>
                  </a:lnTo>
                  <a:lnTo>
                    <a:pt x="45" y="16"/>
                  </a:lnTo>
                  <a:lnTo>
                    <a:pt x="43" y="9"/>
                  </a:lnTo>
                  <a:lnTo>
                    <a:pt x="38" y="4"/>
                  </a:lnTo>
                  <a:lnTo>
                    <a:pt x="31" y="2"/>
                  </a:lnTo>
                  <a:lnTo>
                    <a:pt x="25" y="2"/>
                  </a:lnTo>
                  <a:lnTo>
                    <a:pt x="20" y="2"/>
                  </a:lnTo>
                  <a:lnTo>
                    <a:pt x="15" y="4"/>
                  </a:lnTo>
                  <a:lnTo>
                    <a:pt x="15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69" name="Freeform 10"/>
            <p:cNvSpPr>
              <a:spLocks noEditPoints="1"/>
            </p:cNvSpPr>
            <p:nvPr/>
          </p:nvSpPr>
          <p:spPr bwMode="auto">
            <a:xfrm>
              <a:off x="2002" y="2494"/>
              <a:ext cx="63" cy="92"/>
            </a:xfrm>
            <a:custGeom>
              <a:avLst/>
              <a:gdLst>
                <a:gd name="T0" fmla="*/ 69 w 34"/>
                <a:gd name="T1" fmla="*/ 334 h 43"/>
                <a:gd name="T2" fmla="*/ 109 w 34"/>
                <a:gd name="T3" fmla="*/ 518 h 43"/>
                <a:gd name="T4" fmla="*/ 128 w 34"/>
                <a:gd name="T5" fmla="*/ 610 h 43"/>
                <a:gd name="T6" fmla="*/ 193 w 34"/>
                <a:gd name="T7" fmla="*/ 715 h 43"/>
                <a:gd name="T8" fmla="*/ 261 w 34"/>
                <a:gd name="T9" fmla="*/ 755 h 43"/>
                <a:gd name="T10" fmla="*/ 291 w 34"/>
                <a:gd name="T11" fmla="*/ 715 h 43"/>
                <a:gd name="T12" fmla="*/ 343 w 34"/>
                <a:gd name="T13" fmla="*/ 715 h 43"/>
                <a:gd name="T14" fmla="*/ 363 w 34"/>
                <a:gd name="T15" fmla="*/ 610 h 43"/>
                <a:gd name="T16" fmla="*/ 402 w 34"/>
                <a:gd name="T17" fmla="*/ 518 h 43"/>
                <a:gd name="T18" fmla="*/ 402 w 34"/>
                <a:gd name="T19" fmla="*/ 567 h 43"/>
                <a:gd name="T20" fmla="*/ 363 w 34"/>
                <a:gd name="T21" fmla="*/ 663 h 43"/>
                <a:gd name="T22" fmla="*/ 343 w 34"/>
                <a:gd name="T23" fmla="*/ 815 h 43"/>
                <a:gd name="T24" fmla="*/ 291 w 34"/>
                <a:gd name="T25" fmla="*/ 860 h 43"/>
                <a:gd name="T26" fmla="*/ 209 w 34"/>
                <a:gd name="T27" fmla="*/ 901 h 43"/>
                <a:gd name="T28" fmla="*/ 128 w 34"/>
                <a:gd name="T29" fmla="*/ 860 h 43"/>
                <a:gd name="T30" fmla="*/ 69 w 34"/>
                <a:gd name="T31" fmla="*/ 755 h 43"/>
                <a:gd name="T32" fmla="*/ 24 w 34"/>
                <a:gd name="T33" fmla="*/ 610 h 43"/>
                <a:gd name="T34" fmla="*/ 0 w 34"/>
                <a:gd name="T35" fmla="*/ 481 h 43"/>
                <a:gd name="T36" fmla="*/ 24 w 34"/>
                <a:gd name="T37" fmla="*/ 334 h 43"/>
                <a:gd name="T38" fmla="*/ 24 w 34"/>
                <a:gd name="T39" fmla="*/ 233 h 43"/>
                <a:gd name="T40" fmla="*/ 69 w 34"/>
                <a:gd name="T41" fmla="*/ 145 h 43"/>
                <a:gd name="T42" fmla="*/ 128 w 34"/>
                <a:gd name="T43" fmla="*/ 41 h 43"/>
                <a:gd name="T44" fmla="*/ 209 w 34"/>
                <a:gd name="T45" fmla="*/ 0 h 43"/>
                <a:gd name="T46" fmla="*/ 291 w 34"/>
                <a:gd name="T47" fmla="*/ 41 h 43"/>
                <a:gd name="T48" fmla="*/ 343 w 34"/>
                <a:gd name="T49" fmla="*/ 88 h 43"/>
                <a:gd name="T50" fmla="*/ 402 w 34"/>
                <a:gd name="T51" fmla="*/ 188 h 43"/>
                <a:gd name="T52" fmla="*/ 402 w 34"/>
                <a:gd name="T53" fmla="*/ 334 h 43"/>
                <a:gd name="T54" fmla="*/ 69 w 34"/>
                <a:gd name="T55" fmla="*/ 334 h 43"/>
                <a:gd name="T56" fmla="*/ 69 w 34"/>
                <a:gd name="T57" fmla="*/ 293 h 43"/>
                <a:gd name="T58" fmla="*/ 291 w 34"/>
                <a:gd name="T59" fmla="*/ 293 h 43"/>
                <a:gd name="T60" fmla="*/ 291 w 34"/>
                <a:gd name="T61" fmla="*/ 233 h 43"/>
                <a:gd name="T62" fmla="*/ 291 w 34"/>
                <a:gd name="T63" fmla="*/ 188 h 43"/>
                <a:gd name="T64" fmla="*/ 261 w 34"/>
                <a:gd name="T65" fmla="*/ 145 h 43"/>
                <a:gd name="T66" fmla="*/ 237 w 34"/>
                <a:gd name="T67" fmla="*/ 88 h 43"/>
                <a:gd name="T68" fmla="*/ 209 w 34"/>
                <a:gd name="T69" fmla="*/ 88 h 43"/>
                <a:gd name="T70" fmla="*/ 193 w 34"/>
                <a:gd name="T71" fmla="*/ 41 h 43"/>
                <a:gd name="T72" fmla="*/ 152 w 34"/>
                <a:gd name="T73" fmla="*/ 88 h 43"/>
                <a:gd name="T74" fmla="*/ 128 w 34"/>
                <a:gd name="T75" fmla="*/ 145 h 43"/>
                <a:gd name="T76" fmla="*/ 109 w 34"/>
                <a:gd name="T77" fmla="*/ 188 h 43"/>
                <a:gd name="T78" fmla="*/ 69 w 34"/>
                <a:gd name="T79" fmla="*/ 293 h 4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4"/>
                <a:gd name="T121" fmla="*/ 0 h 43"/>
                <a:gd name="T122" fmla="*/ 34 w 34"/>
                <a:gd name="T123" fmla="*/ 43 h 4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4" h="43">
                  <a:moveTo>
                    <a:pt x="6" y="16"/>
                  </a:moveTo>
                  <a:lnTo>
                    <a:pt x="9" y="25"/>
                  </a:lnTo>
                  <a:lnTo>
                    <a:pt x="11" y="29"/>
                  </a:lnTo>
                  <a:lnTo>
                    <a:pt x="16" y="34"/>
                  </a:lnTo>
                  <a:lnTo>
                    <a:pt x="22" y="36"/>
                  </a:lnTo>
                  <a:lnTo>
                    <a:pt x="25" y="34"/>
                  </a:lnTo>
                  <a:lnTo>
                    <a:pt x="29" y="34"/>
                  </a:lnTo>
                  <a:lnTo>
                    <a:pt x="31" y="29"/>
                  </a:lnTo>
                  <a:lnTo>
                    <a:pt x="34" y="25"/>
                  </a:lnTo>
                  <a:lnTo>
                    <a:pt x="34" y="27"/>
                  </a:lnTo>
                  <a:lnTo>
                    <a:pt x="31" y="32"/>
                  </a:lnTo>
                  <a:lnTo>
                    <a:pt x="29" y="39"/>
                  </a:lnTo>
                  <a:lnTo>
                    <a:pt x="25" y="41"/>
                  </a:lnTo>
                  <a:lnTo>
                    <a:pt x="18" y="43"/>
                  </a:lnTo>
                  <a:lnTo>
                    <a:pt x="11" y="41"/>
                  </a:lnTo>
                  <a:lnTo>
                    <a:pt x="6" y="36"/>
                  </a:lnTo>
                  <a:lnTo>
                    <a:pt x="2" y="29"/>
                  </a:lnTo>
                  <a:lnTo>
                    <a:pt x="0" y="23"/>
                  </a:lnTo>
                  <a:lnTo>
                    <a:pt x="2" y="16"/>
                  </a:lnTo>
                  <a:lnTo>
                    <a:pt x="2" y="11"/>
                  </a:lnTo>
                  <a:lnTo>
                    <a:pt x="6" y="7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5" y="2"/>
                  </a:lnTo>
                  <a:lnTo>
                    <a:pt x="29" y="4"/>
                  </a:lnTo>
                  <a:lnTo>
                    <a:pt x="34" y="9"/>
                  </a:lnTo>
                  <a:lnTo>
                    <a:pt x="34" y="16"/>
                  </a:lnTo>
                  <a:lnTo>
                    <a:pt x="6" y="16"/>
                  </a:lnTo>
                  <a:close/>
                  <a:moveTo>
                    <a:pt x="6" y="14"/>
                  </a:moveTo>
                  <a:lnTo>
                    <a:pt x="25" y="14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7"/>
                  </a:lnTo>
                  <a:lnTo>
                    <a:pt x="9" y="9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70" name="Freeform 11"/>
            <p:cNvSpPr>
              <a:spLocks/>
            </p:cNvSpPr>
            <p:nvPr/>
          </p:nvSpPr>
          <p:spPr bwMode="auto">
            <a:xfrm>
              <a:off x="2074" y="2468"/>
              <a:ext cx="44" cy="118"/>
            </a:xfrm>
            <a:custGeom>
              <a:avLst/>
              <a:gdLst>
                <a:gd name="T0" fmla="*/ 136 w 25"/>
                <a:gd name="T1" fmla="*/ 0 h 55"/>
                <a:gd name="T2" fmla="*/ 136 w 25"/>
                <a:gd name="T3" fmla="*/ 294 h 55"/>
                <a:gd name="T4" fmla="*/ 216 w 25"/>
                <a:gd name="T5" fmla="*/ 294 h 55"/>
                <a:gd name="T6" fmla="*/ 216 w 25"/>
                <a:gd name="T7" fmla="*/ 337 h 55"/>
                <a:gd name="T8" fmla="*/ 136 w 25"/>
                <a:gd name="T9" fmla="*/ 337 h 55"/>
                <a:gd name="T10" fmla="*/ 136 w 25"/>
                <a:gd name="T11" fmla="*/ 869 h 55"/>
                <a:gd name="T12" fmla="*/ 136 w 25"/>
                <a:gd name="T13" fmla="*/ 976 h 55"/>
                <a:gd name="T14" fmla="*/ 151 w 25"/>
                <a:gd name="T15" fmla="*/ 1017 h 55"/>
                <a:gd name="T16" fmla="*/ 151 w 25"/>
                <a:gd name="T17" fmla="*/ 1017 h 55"/>
                <a:gd name="T18" fmla="*/ 180 w 25"/>
                <a:gd name="T19" fmla="*/ 1017 h 55"/>
                <a:gd name="T20" fmla="*/ 201 w 25"/>
                <a:gd name="T21" fmla="*/ 1017 h 55"/>
                <a:gd name="T22" fmla="*/ 201 w 25"/>
                <a:gd name="T23" fmla="*/ 1017 h 55"/>
                <a:gd name="T24" fmla="*/ 216 w 25"/>
                <a:gd name="T25" fmla="*/ 1017 h 55"/>
                <a:gd name="T26" fmla="*/ 216 w 25"/>
                <a:gd name="T27" fmla="*/ 976 h 55"/>
                <a:gd name="T28" fmla="*/ 239 w 25"/>
                <a:gd name="T29" fmla="*/ 976 h 55"/>
                <a:gd name="T30" fmla="*/ 216 w 25"/>
                <a:gd name="T31" fmla="*/ 1077 h 55"/>
                <a:gd name="T32" fmla="*/ 201 w 25"/>
                <a:gd name="T33" fmla="*/ 1129 h 55"/>
                <a:gd name="T34" fmla="*/ 180 w 25"/>
                <a:gd name="T35" fmla="*/ 1165 h 55"/>
                <a:gd name="T36" fmla="*/ 136 w 25"/>
                <a:gd name="T37" fmla="*/ 1165 h 55"/>
                <a:gd name="T38" fmla="*/ 136 w 25"/>
                <a:gd name="T39" fmla="*/ 1165 h 55"/>
                <a:gd name="T40" fmla="*/ 114 w 25"/>
                <a:gd name="T41" fmla="*/ 1129 h 55"/>
                <a:gd name="T42" fmla="*/ 86 w 25"/>
                <a:gd name="T43" fmla="*/ 1129 h 55"/>
                <a:gd name="T44" fmla="*/ 65 w 25"/>
                <a:gd name="T45" fmla="*/ 1077 h 55"/>
                <a:gd name="T46" fmla="*/ 65 w 25"/>
                <a:gd name="T47" fmla="*/ 1017 h 55"/>
                <a:gd name="T48" fmla="*/ 65 w 25"/>
                <a:gd name="T49" fmla="*/ 929 h 55"/>
                <a:gd name="T50" fmla="*/ 65 w 25"/>
                <a:gd name="T51" fmla="*/ 337 h 55"/>
                <a:gd name="T52" fmla="*/ 0 w 25"/>
                <a:gd name="T53" fmla="*/ 337 h 55"/>
                <a:gd name="T54" fmla="*/ 0 w 25"/>
                <a:gd name="T55" fmla="*/ 294 h 55"/>
                <a:gd name="T56" fmla="*/ 28 w 25"/>
                <a:gd name="T57" fmla="*/ 294 h 55"/>
                <a:gd name="T58" fmla="*/ 49 w 25"/>
                <a:gd name="T59" fmla="*/ 257 h 55"/>
                <a:gd name="T60" fmla="*/ 65 w 25"/>
                <a:gd name="T61" fmla="*/ 208 h 55"/>
                <a:gd name="T62" fmla="*/ 86 w 25"/>
                <a:gd name="T63" fmla="*/ 109 h 55"/>
                <a:gd name="T64" fmla="*/ 114 w 25"/>
                <a:gd name="T65" fmla="*/ 60 h 55"/>
                <a:gd name="T66" fmla="*/ 136 w 25"/>
                <a:gd name="T67" fmla="*/ 0 h 55"/>
                <a:gd name="T68" fmla="*/ 136 w 25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"/>
                <a:gd name="T106" fmla="*/ 0 h 55"/>
                <a:gd name="T107" fmla="*/ 25 w 25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" h="55">
                  <a:moveTo>
                    <a:pt x="14" y="0"/>
                  </a:moveTo>
                  <a:lnTo>
                    <a:pt x="14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9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3" y="51"/>
                  </a:lnTo>
                  <a:lnTo>
                    <a:pt x="21" y="53"/>
                  </a:lnTo>
                  <a:lnTo>
                    <a:pt x="19" y="55"/>
                  </a:lnTo>
                  <a:lnTo>
                    <a:pt x="14" y="55"/>
                  </a:lnTo>
                  <a:lnTo>
                    <a:pt x="12" y="53"/>
                  </a:lnTo>
                  <a:lnTo>
                    <a:pt x="9" y="53"/>
                  </a:lnTo>
                  <a:lnTo>
                    <a:pt x="7" y="51"/>
                  </a:lnTo>
                  <a:lnTo>
                    <a:pt x="7" y="48"/>
                  </a:lnTo>
                  <a:lnTo>
                    <a:pt x="7" y="44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5"/>
                  </a:lnTo>
                  <a:lnTo>
                    <a:pt x="12" y="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71" name="Freeform 12"/>
            <p:cNvSpPr>
              <a:spLocks/>
            </p:cNvSpPr>
            <p:nvPr/>
          </p:nvSpPr>
          <p:spPr bwMode="auto">
            <a:xfrm>
              <a:off x="2222" y="2456"/>
              <a:ext cx="122" cy="130"/>
            </a:xfrm>
            <a:custGeom>
              <a:avLst/>
              <a:gdLst>
                <a:gd name="T0" fmla="*/ 0 w 66"/>
                <a:gd name="T1" fmla="*/ 0 h 61"/>
                <a:gd name="T2" fmla="*/ 189 w 66"/>
                <a:gd name="T3" fmla="*/ 0 h 61"/>
                <a:gd name="T4" fmla="*/ 645 w 66"/>
                <a:gd name="T5" fmla="*/ 931 h 61"/>
                <a:gd name="T6" fmla="*/ 645 w 66"/>
                <a:gd name="T7" fmla="*/ 181 h 61"/>
                <a:gd name="T8" fmla="*/ 645 w 66"/>
                <a:gd name="T9" fmla="*/ 85 h 61"/>
                <a:gd name="T10" fmla="*/ 604 w 66"/>
                <a:gd name="T11" fmla="*/ 40 h 61"/>
                <a:gd name="T12" fmla="*/ 580 w 66"/>
                <a:gd name="T13" fmla="*/ 0 h 61"/>
                <a:gd name="T14" fmla="*/ 564 w 66"/>
                <a:gd name="T15" fmla="*/ 0 h 61"/>
                <a:gd name="T16" fmla="*/ 536 w 66"/>
                <a:gd name="T17" fmla="*/ 0 h 61"/>
                <a:gd name="T18" fmla="*/ 536 w 66"/>
                <a:gd name="T19" fmla="*/ 0 h 61"/>
                <a:gd name="T20" fmla="*/ 773 w 66"/>
                <a:gd name="T21" fmla="*/ 0 h 61"/>
                <a:gd name="T22" fmla="*/ 773 w 66"/>
                <a:gd name="T23" fmla="*/ 0 h 61"/>
                <a:gd name="T24" fmla="*/ 745 w 66"/>
                <a:gd name="T25" fmla="*/ 0 h 61"/>
                <a:gd name="T26" fmla="*/ 728 w 66"/>
                <a:gd name="T27" fmla="*/ 0 h 61"/>
                <a:gd name="T28" fmla="*/ 688 w 66"/>
                <a:gd name="T29" fmla="*/ 40 h 61"/>
                <a:gd name="T30" fmla="*/ 688 w 66"/>
                <a:gd name="T31" fmla="*/ 85 h 61"/>
                <a:gd name="T32" fmla="*/ 664 w 66"/>
                <a:gd name="T33" fmla="*/ 181 h 61"/>
                <a:gd name="T34" fmla="*/ 664 w 66"/>
                <a:gd name="T35" fmla="*/ 1257 h 61"/>
                <a:gd name="T36" fmla="*/ 664 w 66"/>
                <a:gd name="T37" fmla="*/ 1257 h 61"/>
                <a:gd name="T38" fmla="*/ 189 w 66"/>
                <a:gd name="T39" fmla="*/ 273 h 61"/>
                <a:gd name="T40" fmla="*/ 189 w 66"/>
                <a:gd name="T41" fmla="*/ 1036 h 61"/>
                <a:gd name="T42" fmla="*/ 189 w 66"/>
                <a:gd name="T43" fmla="*/ 1112 h 61"/>
                <a:gd name="T44" fmla="*/ 209 w 66"/>
                <a:gd name="T45" fmla="*/ 1172 h 61"/>
                <a:gd name="T46" fmla="*/ 246 w 66"/>
                <a:gd name="T47" fmla="*/ 1221 h 61"/>
                <a:gd name="T48" fmla="*/ 270 w 66"/>
                <a:gd name="T49" fmla="*/ 1221 h 61"/>
                <a:gd name="T50" fmla="*/ 290 w 66"/>
                <a:gd name="T51" fmla="*/ 1221 h 61"/>
                <a:gd name="T52" fmla="*/ 290 w 66"/>
                <a:gd name="T53" fmla="*/ 1221 h 61"/>
                <a:gd name="T54" fmla="*/ 57 w 66"/>
                <a:gd name="T55" fmla="*/ 1221 h 61"/>
                <a:gd name="T56" fmla="*/ 57 w 66"/>
                <a:gd name="T57" fmla="*/ 1221 h 61"/>
                <a:gd name="T58" fmla="*/ 81 w 66"/>
                <a:gd name="T59" fmla="*/ 1221 h 61"/>
                <a:gd name="T60" fmla="*/ 105 w 66"/>
                <a:gd name="T61" fmla="*/ 1221 h 61"/>
                <a:gd name="T62" fmla="*/ 126 w 66"/>
                <a:gd name="T63" fmla="*/ 1172 h 61"/>
                <a:gd name="T64" fmla="*/ 126 w 66"/>
                <a:gd name="T65" fmla="*/ 1112 h 61"/>
                <a:gd name="T66" fmla="*/ 126 w 66"/>
                <a:gd name="T67" fmla="*/ 1036 h 61"/>
                <a:gd name="T68" fmla="*/ 126 w 66"/>
                <a:gd name="T69" fmla="*/ 181 h 61"/>
                <a:gd name="T70" fmla="*/ 105 w 66"/>
                <a:gd name="T71" fmla="*/ 85 h 61"/>
                <a:gd name="T72" fmla="*/ 105 w 66"/>
                <a:gd name="T73" fmla="*/ 85 h 61"/>
                <a:gd name="T74" fmla="*/ 81 w 66"/>
                <a:gd name="T75" fmla="*/ 40 h 61"/>
                <a:gd name="T76" fmla="*/ 57 w 66"/>
                <a:gd name="T77" fmla="*/ 40 h 61"/>
                <a:gd name="T78" fmla="*/ 24 w 66"/>
                <a:gd name="T79" fmla="*/ 40 h 61"/>
                <a:gd name="T80" fmla="*/ 0 w 66"/>
                <a:gd name="T81" fmla="*/ 40 h 61"/>
                <a:gd name="T82" fmla="*/ 0 w 66"/>
                <a:gd name="T83" fmla="*/ 0 h 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"/>
                <a:gd name="T127" fmla="*/ 0 h 61"/>
                <a:gd name="T128" fmla="*/ 66 w 66"/>
                <a:gd name="T129" fmla="*/ 61 h 6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" h="61">
                  <a:moveTo>
                    <a:pt x="0" y="0"/>
                  </a:moveTo>
                  <a:lnTo>
                    <a:pt x="16" y="0"/>
                  </a:lnTo>
                  <a:lnTo>
                    <a:pt x="55" y="45"/>
                  </a:lnTo>
                  <a:lnTo>
                    <a:pt x="55" y="9"/>
                  </a:lnTo>
                  <a:lnTo>
                    <a:pt x="55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7" y="9"/>
                  </a:lnTo>
                  <a:lnTo>
                    <a:pt x="57" y="61"/>
                  </a:lnTo>
                  <a:lnTo>
                    <a:pt x="16" y="13"/>
                  </a:lnTo>
                  <a:lnTo>
                    <a:pt x="16" y="50"/>
                  </a:lnTo>
                  <a:lnTo>
                    <a:pt x="16" y="54"/>
                  </a:lnTo>
                  <a:lnTo>
                    <a:pt x="18" y="57"/>
                  </a:lnTo>
                  <a:lnTo>
                    <a:pt x="21" y="59"/>
                  </a:lnTo>
                  <a:lnTo>
                    <a:pt x="23" y="59"/>
                  </a:lnTo>
                  <a:lnTo>
                    <a:pt x="25" y="59"/>
                  </a:lnTo>
                  <a:lnTo>
                    <a:pt x="5" y="59"/>
                  </a:lnTo>
                  <a:lnTo>
                    <a:pt x="7" y="59"/>
                  </a:lnTo>
                  <a:lnTo>
                    <a:pt x="9" y="59"/>
                  </a:lnTo>
                  <a:lnTo>
                    <a:pt x="11" y="57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1" y="9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72" name="Freeform 13"/>
            <p:cNvSpPr>
              <a:spLocks noEditPoints="1"/>
            </p:cNvSpPr>
            <p:nvPr/>
          </p:nvSpPr>
          <p:spPr bwMode="auto">
            <a:xfrm>
              <a:off x="2354" y="2494"/>
              <a:ext cx="70" cy="92"/>
            </a:xfrm>
            <a:custGeom>
              <a:avLst/>
              <a:gdLst>
                <a:gd name="T0" fmla="*/ 206 w 38"/>
                <a:gd name="T1" fmla="*/ 0 h 43"/>
                <a:gd name="T2" fmla="*/ 289 w 38"/>
                <a:gd name="T3" fmla="*/ 0 h 43"/>
                <a:gd name="T4" fmla="*/ 333 w 38"/>
                <a:gd name="T5" fmla="*/ 41 h 43"/>
                <a:gd name="T6" fmla="*/ 394 w 38"/>
                <a:gd name="T7" fmla="*/ 145 h 43"/>
                <a:gd name="T8" fmla="*/ 414 w 38"/>
                <a:gd name="T9" fmla="*/ 293 h 43"/>
                <a:gd name="T10" fmla="*/ 438 w 38"/>
                <a:gd name="T11" fmla="*/ 421 h 43"/>
                <a:gd name="T12" fmla="*/ 438 w 38"/>
                <a:gd name="T13" fmla="*/ 567 h 43"/>
                <a:gd name="T14" fmla="*/ 414 w 38"/>
                <a:gd name="T15" fmla="*/ 663 h 43"/>
                <a:gd name="T16" fmla="*/ 370 w 38"/>
                <a:gd name="T17" fmla="*/ 755 h 43"/>
                <a:gd name="T18" fmla="*/ 333 w 38"/>
                <a:gd name="T19" fmla="*/ 860 h 43"/>
                <a:gd name="T20" fmla="*/ 289 w 38"/>
                <a:gd name="T21" fmla="*/ 901 h 43"/>
                <a:gd name="T22" fmla="*/ 206 w 38"/>
                <a:gd name="T23" fmla="*/ 901 h 43"/>
                <a:gd name="T24" fmla="*/ 149 w 38"/>
                <a:gd name="T25" fmla="*/ 901 h 43"/>
                <a:gd name="T26" fmla="*/ 105 w 38"/>
                <a:gd name="T27" fmla="*/ 815 h 43"/>
                <a:gd name="T28" fmla="*/ 44 w 38"/>
                <a:gd name="T29" fmla="*/ 755 h 43"/>
                <a:gd name="T30" fmla="*/ 0 w 38"/>
                <a:gd name="T31" fmla="*/ 610 h 43"/>
                <a:gd name="T32" fmla="*/ 0 w 38"/>
                <a:gd name="T33" fmla="*/ 481 h 43"/>
                <a:gd name="T34" fmla="*/ 0 w 38"/>
                <a:gd name="T35" fmla="*/ 334 h 43"/>
                <a:gd name="T36" fmla="*/ 24 w 38"/>
                <a:gd name="T37" fmla="*/ 233 h 43"/>
                <a:gd name="T38" fmla="*/ 44 w 38"/>
                <a:gd name="T39" fmla="*/ 145 h 43"/>
                <a:gd name="T40" fmla="*/ 105 w 38"/>
                <a:gd name="T41" fmla="*/ 41 h 43"/>
                <a:gd name="T42" fmla="*/ 149 w 38"/>
                <a:gd name="T43" fmla="*/ 0 h 43"/>
                <a:gd name="T44" fmla="*/ 206 w 38"/>
                <a:gd name="T45" fmla="*/ 0 h 43"/>
                <a:gd name="T46" fmla="*/ 206 w 38"/>
                <a:gd name="T47" fmla="*/ 41 h 43"/>
                <a:gd name="T48" fmla="*/ 181 w 38"/>
                <a:gd name="T49" fmla="*/ 88 h 43"/>
                <a:gd name="T50" fmla="*/ 149 w 38"/>
                <a:gd name="T51" fmla="*/ 88 h 43"/>
                <a:gd name="T52" fmla="*/ 125 w 38"/>
                <a:gd name="T53" fmla="*/ 145 h 43"/>
                <a:gd name="T54" fmla="*/ 105 w 38"/>
                <a:gd name="T55" fmla="*/ 188 h 43"/>
                <a:gd name="T56" fmla="*/ 68 w 38"/>
                <a:gd name="T57" fmla="*/ 293 h 43"/>
                <a:gd name="T58" fmla="*/ 68 w 38"/>
                <a:gd name="T59" fmla="*/ 381 h 43"/>
                <a:gd name="T60" fmla="*/ 105 w 38"/>
                <a:gd name="T61" fmla="*/ 567 h 43"/>
                <a:gd name="T62" fmla="*/ 125 w 38"/>
                <a:gd name="T63" fmla="*/ 715 h 43"/>
                <a:gd name="T64" fmla="*/ 181 w 38"/>
                <a:gd name="T65" fmla="*/ 815 h 43"/>
                <a:gd name="T66" fmla="*/ 230 w 38"/>
                <a:gd name="T67" fmla="*/ 860 h 43"/>
                <a:gd name="T68" fmla="*/ 289 w 38"/>
                <a:gd name="T69" fmla="*/ 815 h 43"/>
                <a:gd name="T70" fmla="*/ 311 w 38"/>
                <a:gd name="T71" fmla="*/ 755 h 43"/>
                <a:gd name="T72" fmla="*/ 333 w 38"/>
                <a:gd name="T73" fmla="*/ 663 h 43"/>
                <a:gd name="T74" fmla="*/ 370 w 38"/>
                <a:gd name="T75" fmla="*/ 518 h 43"/>
                <a:gd name="T76" fmla="*/ 333 w 38"/>
                <a:gd name="T77" fmla="*/ 381 h 43"/>
                <a:gd name="T78" fmla="*/ 333 w 38"/>
                <a:gd name="T79" fmla="*/ 233 h 43"/>
                <a:gd name="T80" fmla="*/ 289 w 38"/>
                <a:gd name="T81" fmla="*/ 145 h 43"/>
                <a:gd name="T82" fmla="*/ 258 w 38"/>
                <a:gd name="T83" fmla="*/ 88 h 43"/>
                <a:gd name="T84" fmla="*/ 206 w 38"/>
                <a:gd name="T85" fmla="*/ 41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8"/>
                <a:gd name="T130" fmla="*/ 0 h 43"/>
                <a:gd name="T131" fmla="*/ 38 w 38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8" h="43">
                  <a:moveTo>
                    <a:pt x="18" y="0"/>
                  </a:moveTo>
                  <a:lnTo>
                    <a:pt x="25" y="0"/>
                  </a:lnTo>
                  <a:lnTo>
                    <a:pt x="29" y="2"/>
                  </a:lnTo>
                  <a:lnTo>
                    <a:pt x="34" y="7"/>
                  </a:lnTo>
                  <a:lnTo>
                    <a:pt x="36" y="14"/>
                  </a:lnTo>
                  <a:lnTo>
                    <a:pt x="38" y="20"/>
                  </a:lnTo>
                  <a:lnTo>
                    <a:pt x="38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9" y="41"/>
                  </a:lnTo>
                  <a:lnTo>
                    <a:pt x="25" y="43"/>
                  </a:lnTo>
                  <a:lnTo>
                    <a:pt x="18" y="43"/>
                  </a:lnTo>
                  <a:lnTo>
                    <a:pt x="13" y="43"/>
                  </a:lnTo>
                  <a:lnTo>
                    <a:pt x="9" y="39"/>
                  </a:lnTo>
                  <a:lnTo>
                    <a:pt x="4" y="36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7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8" y="0"/>
                  </a:lnTo>
                  <a:close/>
                  <a:moveTo>
                    <a:pt x="18" y="2"/>
                  </a:moveTo>
                  <a:lnTo>
                    <a:pt x="16" y="4"/>
                  </a:lnTo>
                  <a:lnTo>
                    <a:pt x="13" y="4"/>
                  </a:lnTo>
                  <a:lnTo>
                    <a:pt x="11" y="7"/>
                  </a:lnTo>
                  <a:lnTo>
                    <a:pt x="9" y="9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9" y="27"/>
                  </a:lnTo>
                  <a:lnTo>
                    <a:pt x="11" y="34"/>
                  </a:lnTo>
                  <a:lnTo>
                    <a:pt x="16" y="39"/>
                  </a:lnTo>
                  <a:lnTo>
                    <a:pt x="20" y="41"/>
                  </a:lnTo>
                  <a:lnTo>
                    <a:pt x="25" y="39"/>
                  </a:lnTo>
                  <a:lnTo>
                    <a:pt x="27" y="36"/>
                  </a:lnTo>
                  <a:lnTo>
                    <a:pt x="29" y="32"/>
                  </a:lnTo>
                  <a:lnTo>
                    <a:pt x="32" y="25"/>
                  </a:lnTo>
                  <a:lnTo>
                    <a:pt x="29" y="18"/>
                  </a:lnTo>
                  <a:lnTo>
                    <a:pt x="29" y="11"/>
                  </a:lnTo>
                  <a:lnTo>
                    <a:pt x="25" y="7"/>
                  </a:lnTo>
                  <a:lnTo>
                    <a:pt x="22" y="4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73" name="Freeform 14"/>
            <p:cNvSpPr>
              <a:spLocks/>
            </p:cNvSpPr>
            <p:nvPr/>
          </p:nvSpPr>
          <p:spPr bwMode="auto">
            <a:xfrm>
              <a:off x="2433" y="2498"/>
              <a:ext cx="80" cy="88"/>
            </a:xfrm>
            <a:custGeom>
              <a:avLst/>
              <a:gdLst>
                <a:gd name="T0" fmla="*/ 471 w 43"/>
                <a:gd name="T1" fmla="*/ 0 h 41"/>
                <a:gd name="T2" fmla="*/ 471 w 43"/>
                <a:gd name="T3" fmla="*/ 483 h 41"/>
                <a:gd name="T4" fmla="*/ 471 w 43"/>
                <a:gd name="T5" fmla="*/ 631 h 41"/>
                <a:gd name="T6" fmla="*/ 471 w 43"/>
                <a:gd name="T7" fmla="*/ 683 h 41"/>
                <a:gd name="T8" fmla="*/ 471 w 43"/>
                <a:gd name="T9" fmla="*/ 723 h 41"/>
                <a:gd name="T10" fmla="*/ 471 w 43"/>
                <a:gd name="T11" fmla="*/ 723 h 41"/>
                <a:gd name="T12" fmla="*/ 471 w 43"/>
                <a:gd name="T13" fmla="*/ 783 h 41"/>
                <a:gd name="T14" fmla="*/ 487 w 43"/>
                <a:gd name="T15" fmla="*/ 783 h 41"/>
                <a:gd name="T16" fmla="*/ 487 w 43"/>
                <a:gd name="T17" fmla="*/ 783 h 41"/>
                <a:gd name="T18" fmla="*/ 515 w 43"/>
                <a:gd name="T19" fmla="*/ 723 h 41"/>
                <a:gd name="T20" fmla="*/ 515 w 43"/>
                <a:gd name="T21" fmla="*/ 783 h 41"/>
                <a:gd name="T22" fmla="*/ 387 w 43"/>
                <a:gd name="T23" fmla="*/ 871 h 41"/>
                <a:gd name="T24" fmla="*/ 359 w 43"/>
                <a:gd name="T25" fmla="*/ 871 h 41"/>
                <a:gd name="T26" fmla="*/ 359 w 43"/>
                <a:gd name="T27" fmla="*/ 683 h 41"/>
                <a:gd name="T28" fmla="*/ 301 w 43"/>
                <a:gd name="T29" fmla="*/ 783 h 41"/>
                <a:gd name="T30" fmla="*/ 277 w 43"/>
                <a:gd name="T31" fmla="*/ 828 h 41"/>
                <a:gd name="T32" fmla="*/ 210 w 43"/>
                <a:gd name="T33" fmla="*/ 871 h 41"/>
                <a:gd name="T34" fmla="*/ 193 w 43"/>
                <a:gd name="T35" fmla="*/ 871 h 41"/>
                <a:gd name="T36" fmla="*/ 166 w 43"/>
                <a:gd name="T37" fmla="*/ 871 h 41"/>
                <a:gd name="T38" fmla="*/ 128 w 43"/>
                <a:gd name="T39" fmla="*/ 828 h 41"/>
                <a:gd name="T40" fmla="*/ 112 w 43"/>
                <a:gd name="T41" fmla="*/ 783 h 41"/>
                <a:gd name="T42" fmla="*/ 84 w 43"/>
                <a:gd name="T43" fmla="*/ 723 h 41"/>
                <a:gd name="T44" fmla="*/ 84 w 43"/>
                <a:gd name="T45" fmla="*/ 631 h 41"/>
                <a:gd name="T46" fmla="*/ 84 w 43"/>
                <a:gd name="T47" fmla="*/ 534 h 41"/>
                <a:gd name="T48" fmla="*/ 84 w 43"/>
                <a:gd name="T49" fmla="*/ 148 h 41"/>
                <a:gd name="T50" fmla="*/ 45 w 43"/>
                <a:gd name="T51" fmla="*/ 112 h 41"/>
                <a:gd name="T52" fmla="*/ 45 w 43"/>
                <a:gd name="T53" fmla="*/ 41 h 41"/>
                <a:gd name="T54" fmla="*/ 45 w 43"/>
                <a:gd name="T55" fmla="*/ 41 h 41"/>
                <a:gd name="T56" fmla="*/ 45 w 43"/>
                <a:gd name="T57" fmla="*/ 0 h 41"/>
                <a:gd name="T58" fmla="*/ 24 w 43"/>
                <a:gd name="T59" fmla="*/ 0 h 41"/>
                <a:gd name="T60" fmla="*/ 0 w 43"/>
                <a:gd name="T61" fmla="*/ 0 h 41"/>
                <a:gd name="T62" fmla="*/ 0 w 43"/>
                <a:gd name="T63" fmla="*/ 0 h 41"/>
                <a:gd name="T64" fmla="*/ 166 w 43"/>
                <a:gd name="T65" fmla="*/ 0 h 41"/>
                <a:gd name="T66" fmla="*/ 166 w 43"/>
                <a:gd name="T67" fmla="*/ 534 h 41"/>
                <a:gd name="T68" fmla="*/ 166 w 43"/>
                <a:gd name="T69" fmla="*/ 631 h 41"/>
                <a:gd name="T70" fmla="*/ 193 w 43"/>
                <a:gd name="T71" fmla="*/ 723 h 41"/>
                <a:gd name="T72" fmla="*/ 210 w 43"/>
                <a:gd name="T73" fmla="*/ 723 h 41"/>
                <a:gd name="T74" fmla="*/ 238 w 43"/>
                <a:gd name="T75" fmla="*/ 723 h 41"/>
                <a:gd name="T76" fmla="*/ 277 w 43"/>
                <a:gd name="T77" fmla="*/ 723 h 41"/>
                <a:gd name="T78" fmla="*/ 301 w 43"/>
                <a:gd name="T79" fmla="*/ 723 h 41"/>
                <a:gd name="T80" fmla="*/ 322 w 43"/>
                <a:gd name="T81" fmla="*/ 683 h 41"/>
                <a:gd name="T82" fmla="*/ 359 w 43"/>
                <a:gd name="T83" fmla="*/ 631 h 41"/>
                <a:gd name="T84" fmla="*/ 359 w 43"/>
                <a:gd name="T85" fmla="*/ 148 h 41"/>
                <a:gd name="T86" fmla="*/ 359 w 43"/>
                <a:gd name="T87" fmla="*/ 41 h 41"/>
                <a:gd name="T88" fmla="*/ 359 w 43"/>
                <a:gd name="T89" fmla="*/ 41 h 41"/>
                <a:gd name="T90" fmla="*/ 322 w 43"/>
                <a:gd name="T91" fmla="*/ 0 h 41"/>
                <a:gd name="T92" fmla="*/ 301 w 43"/>
                <a:gd name="T93" fmla="*/ 0 h 41"/>
                <a:gd name="T94" fmla="*/ 301 w 43"/>
                <a:gd name="T95" fmla="*/ 0 h 41"/>
                <a:gd name="T96" fmla="*/ 471 w 43"/>
                <a:gd name="T97" fmla="*/ 0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3"/>
                <a:gd name="T148" fmla="*/ 0 h 41"/>
                <a:gd name="T149" fmla="*/ 43 w 43"/>
                <a:gd name="T150" fmla="*/ 41 h 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3" h="41">
                  <a:moveTo>
                    <a:pt x="39" y="0"/>
                  </a:moveTo>
                  <a:lnTo>
                    <a:pt x="39" y="23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9" y="34"/>
                  </a:lnTo>
                  <a:lnTo>
                    <a:pt x="39" y="37"/>
                  </a:lnTo>
                  <a:lnTo>
                    <a:pt x="41" y="37"/>
                  </a:lnTo>
                  <a:lnTo>
                    <a:pt x="43" y="34"/>
                  </a:lnTo>
                  <a:lnTo>
                    <a:pt x="43" y="37"/>
                  </a:lnTo>
                  <a:lnTo>
                    <a:pt x="32" y="41"/>
                  </a:lnTo>
                  <a:lnTo>
                    <a:pt x="30" y="41"/>
                  </a:lnTo>
                  <a:lnTo>
                    <a:pt x="30" y="32"/>
                  </a:lnTo>
                  <a:lnTo>
                    <a:pt x="25" y="37"/>
                  </a:lnTo>
                  <a:lnTo>
                    <a:pt x="23" y="39"/>
                  </a:lnTo>
                  <a:lnTo>
                    <a:pt x="18" y="41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1" y="39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7"/>
                  </a:lnTo>
                  <a:lnTo>
                    <a:pt x="4" y="5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5"/>
                  </a:lnTo>
                  <a:lnTo>
                    <a:pt x="14" y="30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3" y="34"/>
                  </a:lnTo>
                  <a:lnTo>
                    <a:pt x="25" y="34"/>
                  </a:lnTo>
                  <a:lnTo>
                    <a:pt x="27" y="32"/>
                  </a:lnTo>
                  <a:lnTo>
                    <a:pt x="30" y="30"/>
                  </a:lnTo>
                  <a:lnTo>
                    <a:pt x="30" y="7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74" name="Freeform 15"/>
            <p:cNvSpPr>
              <a:spLocks/>
            </p:cNvSpPr>
            <p:nvPr/>
          </p:nvSpPr>
          <p:spPr bwMode="auto">
            <a:xfrm>
              <a:off x="2518" y="2494"/>
              <a:ext cx="81" cy="88"/>
            </a:xfrm>
            <a:custGeom>
              <a:avLst/>
              <a:gdLst>
                <a:gd name="T0" fmla="*/ 162 w 44"/>
                <a:gd name="T1" fmla="*/ 189 h 41"/>
                <a:gd name="T2" fmla="*/ 217 w 44"/>
                <a:gd name="T3" fmla="*/ 88 h 41"/>
                <a:gd name="T4" fmla="*/ 261 w 44"/>
                <a:gd name="T5" fmla="*/ 41 h 41"/>
                <a:gd name="T6" fmla="*/ 326 w 44"/>
                <a:gd name="T7" fmla="*/ 0 h 41"/>
                <a:gd name="T8" fmla="*/ 342 w 44"/>
                <a:gd name="T9" fmla="*/ 0 h 41"/>
                <a:gd name="T10" fmla="*/ 399 w 44"/>
                <a:gd name="T11" fmla="*/ 41 h 41"/>
                <a:gd name="T12" fmla="*/ 399 w 44"/>
                <a:gd name="T13" fmla="*/ 88 h 41"/>
                <a:gd name="T14" fmla="*/ 423 w 44"/>
                <a:gd name="T15" fmla="*/ 148 h 41"/>
                <a:gd name="T16" fmla="*/ 451 w 44"/>
                <a:gd name="T17" fmla="*/ 240 h 41"/>
                <a:gd name="T18" fmla="*/ 451 w 44"/>
                <a:gd name="T19" fmla="*/ 337 h 41"/>
                <a:gd name="T20" fmla="*/ 451 w 44"/>
                <a:gd name="T21" fmla="*/ 683 h 41"/>
                <a:gd name="T22" fmla="*/ 451 w 44"/>
                <a:gd name="T23" fmla="*/ 760 h 41"/>
                <a:gd name="T24" fmla="*/ 451 w 44"/>
                <a:gd name="T25" fmla="*/ 828 h 41"/>
                <a:gd name="T26" fmla="*/ 451 w 44"/>
                <a:gd name="T27" fmla="*/ 828 h 41"/>
                <a:gd name="T28" fmla="*/ 468 w 44"/>
                <a:gd name="T29" fmla="*/ 871 h 41"/>
                <a:gd name="T30" fmla="*/ 468 w 44"/>
                <a:gd name="T31" fmla="*/ 871 h 41"/>
                <a:gd name="T32" fmla="*/ 504 w 44"/>
                <a:gd name="T33" fmla="*/ 871 h 41"/>
                <a:gd name="T34" fmla="*/ 504 w 44"/>
                <a:gd name="T35" fmla="*/ 871 h 41"/>
                <a:gd name="T36" fmla="*/ 298 w 44"/>
                <a:gd name="T37" fmla="*/ 871 h 41"/>
                <a:gd name="T38" fmla="*/ 298 w 44"/>
                <a:gd name="T39" fmla="*/ 871 h 41"/>
                <a:gd name="T40" fmla="*/ 298 w 44"/>
                <a:gd name="T41" fmla="*/ 871 h 41"/>
                <a:gd name="T42" fmla="*/ 326 w 44"/>
                <a:gd name="T43" fmla="*/ 871 h 41"/>
                <a:gd name="T44" fmla="*/ 342 w 44"/>
                <a:gd name="T45" fmla="*/ 871 h 41"/>
                <a:gd name="T46" fmla="*/ 342 w 44"/>
                <a:gd name="T47" fmla="*/ 828 h 41"/>
                <a:gd name="T48" fmla="*/ 342 w 44"/>
                <a:gd name="T49" fmla="*/ 760 h 41"/>
                <a:gd name="T50" fmla="*/ 342 w 44"/>
                <a:gd name="T51" fmla="*/ 760 h 41"/>
                <a:gd name="T52" fmla="*/ 342 w 44"/>
                <a:gd name="T53" fmla="*/ 683 h 41"/>
                <a:gd name="T54" fmla="*/ 342 w 44"/>
                <a:gd name="T55" fmla="*/ 337 h 41"/>
                <a:gd name="T56" fmla="*/ 342 w 44"/>
                <a:gd name="T57" fmla="*/ 240 h 41"/>
                <a:gd name="T58" fmla="*/ 342 w 44"/>
                <a:gd name="T59" fmla="*/ 189 h 41"/>
                <a:gd name="T60" fmla="*/ 326 w 44"/>
                <a:gd name="T61" fmla="*/ 148 h 41"/>
                <a:gd name="T62" fmla="*/ 298 w 44"/>
                <a:gd name="T63" fmla="*/ 148 h 41"/>
                <a:gd name="T64" fmla="*/ 217 w 44"/>
                <a:gd name="T65" fmla="*/ 148 h 41"/>
                <a:gd name="T66" fmla="*/ 162 w 44"/>
                <a:gd name="T67" fmla="*/ 240 h 41"/>
                <a:gd name="T68" fmla="*/ 162 w 44"/>
                <a:gd name="T69" fmla="*/ 683 h 41"/>
                <a:gd name="T70" fmla="*/ 162 w 44"/>
                <a:gd name="T71" fmla="*/ 760 h 41"/>
                <a:gd name="T72" fmla="*/ 162 w 44"/>
                <a:gd name="T73" fmla="*/ 828 h 41"/>
                <a:gd name="T74" fmla="*/ 162 w 44"/>
                <a:gd name="T75" fmla="*/ 828 h 41"/>
                <a:gd name="T76" fmla="*/ 180 w 44"/>
                <a:gd name="T77" fmla="*/ 871 h 41"/>
                <a:gd name="T78" fmla="*/ 180 w 44"/>
                <a:gd name="T79" fmla="*/ 871 h 41"/>
                <a:gd name="T80" fmla="*/ 217 w 44"/>
                <a:gd name="T81" fmla="*/ 871 h 41"/>
                <a:gd name="T82" fmla="*/ 217 w 44"/>
                <a:gd name="T83" fmla="*/ 871 h 41"/>
                <a:gd name="T84" fmla="*/ 0 w 44"/>
                <a:gd name="T85" fmla="*/ 871 h 41"/>
                <a:gd name="T86" fmla="*/ 0 w 44"/>
                <a:gd name="T87" fmla="*/ 871 h 41"/>
                <a:gd name="T88" fmla="*/ 0 w 44"/>
                <a:gd name="T89" fmla="*/ 871 h 41"/>
                <a:gd name="T90" fmla="*/ 37 w 44"/>
                <a:gd name="T91" fmla="*/ 871 h 41"/>
                <a:gd name="T92" fmla="*/ 57 w 44"/>
                <a:gd name="T93" fmla="*/ 828 h 41"/>
                <a:gd name="T94" fmla="*/ 57 w 44"/>
                <a:gd name="T95" fmla="*/ 760 h 41"/>
                <a:gd name="T96" fmla="*/ 81 w 44"/>
                <a:gd name="T97" fmla="*/ 683 h 41"/>
                <a:gd name="T98" fmla="*/ 81 w 44"/>
                <a:gd name="T99" fmla="*/ 386 h 41"/>
                <a:gd name="T100" fmla="*/ 57 w 44"/>
                <a:gd name="T101" fmla="*/ 240 h 41"/>
                <a:gd name="T102" fmla="*/ 57 w 44"/>
                <a:gd name="T103" fmla="*/ 189 h 41"/>
                <a:gd name="T104" fmla="*/ 57 w 44"/>
                <a:gd name="T105" fmla="*/ 148 h 41"/>
                <a:gd name="T106" fmla="*/ 57 w 44"/>
                <a:gd name="T107" fmla="*/ 148 h 41"/>
                <a:gd name="T108" fmla="*/ 57 w 44"/>
                <a:gd name="T109" fmla="*/ 88 h 41"/>
                <a:gd name="T110" fmla="*/ 37 w 44"/>
                <a:gd name="T111" fmla="*/ 88 h 41"/>
                <a:gd name="T112" fmla="*/ 37 w 44"/>
                <a:gd name="T113" fmla="*/ 88 h 41"/>
                <a:gd name="T114" fmla="*/ 0 w 44"/>
                <a:gd name="T115" fmla="*/ 148 h 41"/>
                <a:gd name="T116" fmla="*/ 0 w 44"/>
                <a:gd name="T117" fmla="*/ 88 h 41"/>
                <a:gd name="T118" fmla="*/ 138 w 44"/>
                <a:gd name="T119" fmla="*/ 0 h 41"/>
                <a:gd name="T120" fmla="*/ 162 w 44"/>
                <a:gd name="T121" fmla="*/ 0 h 41"/>
                <a:gd name="T122" fmla="*/ 162 w 44"/>
                <a:gd name="T123" fmla="*/ 189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4"/>
                <a:gd name="T187" fmla="*/ 0 h 41"/>
                <a:gd name="T188" fmla="*/ 44 w 44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4" h="41">
                  <a:moveTo>
                    <a:pt x="14" y="9"/>
                  </a:moveTo>
                  <a:lnTo>
                    <a:pt x="19" y="4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7" y="7"/>
                  </a:lnTo>
                  <a:lnTo>
                    <a:pt x="39" y="11"/>
                  </a:lnTo>
                  <a:lnTo>
                    <a:pt x="39" y="16"/>
                  </a:lnTo>
                  <a:lnTo>
                    <a:pt x="39" y="32"/>
                  </a:lnTo>
                  <a:lnTo>
                    <a:pt x="39" y="36"/>
                  </a:lnTo>
                  <a:lnTo>
                    <a:pt x="39" y="39"/>
                  </a:lnTo>
                  <a:lnTo>
                    <a:pt x="41" y="41"/>
                  </a:lnTo>
                  <a:lnTo>
                    <a:pt x="44" y="41"/>
                  </a:lnTo>
                  <a:lnTo>
                    <a:pt x="26" y="41"/>
                  </a:lnTo>
                  <a:lnTo>
                    <a:pt x="28" y="41"/>
                  </a:lnTo>
                  <a:lnTo>
                    <a:pt x="30" y="41"/>
                  </a:lnTo>
                  <a:lnTo>
                    <a:pt x="30" y="39"/>
                  </a:lnTo>
                  <a:lnTo>
                    <a:pt x="30" y="36"/>
                  </a:lnTo>
                  <a:lnTo>
                    <a:pt x="30" y="32"/>
                  </a:lnTo>
                  <a:lnTo>
                    <a:pt x="30" y="16"/>
                  </a:lnTo>
                  <a:lnTo>
                    <a:pt x="30" y="11"/>
                  </a:lnTo>
                  <a:lnTo>
                    <a:pt x="30" y="9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19" y="7"/>
                  </a:lnTo>
                  <a:lnTo>
                    <a:pt x="14" y="11"/>
                  </a:lnTo>
                  <a:lnTo>
                    <a:pt x="14" y="32"/>
                  </a:lnTo>
                  <a:lnTo>
                    <a:pt x="14" y="36"/>
                  </a:lnTo>
                  <a:lnTo>
                    <a:pt x="14" y="39"/>
                  </a:lnTo>
                  <a:lnTo>
                    <a:pt x="16" y="41"/>
                  </a:lnTo>
                  <a:lnTo>
                    <a:pt x="19" y="41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5" y="39"/>
                  </a:lnTo>
                  <a:lnTo>
                    <a:pt x="5" y="36"/>
                  </a:lnTo>
                  <a:lnTo>
                    <a:pt x="7" y="32"/>
                  </a:lnTo>
                  <a:lnTo>
                    <a:pt x="7" y="18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4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4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75" name="Freeform 16"/>
            <p:cNvSpPr>
              <a:spLocks/>
            </p:cNvSpPr>
            <p:nvPr/>
          </p:nvSpPr>
          <p:spPr bwMode="auto">
            <a:xfrm>
              <a:off x="3082" y="2456"/>
              <a:ext cx="119" cy="130"/>
            </a:xfrm>
            <a:custGeom>
              <a:avLst/>
              <a:gdLst>
                <a:gd name="T0" fmla="*/ 764 w 64"/>
                <a:gd name="T1" fmla="*/ 0 h 61"/>
                <a:gd name="T2" fmla="*/ 764 w 64"/>
                <a:gd name="T3" fmla="*/ 0 h 61"/>
                <a:gd name="T4" fmla="*/ 720 w 64"/>
                <a:gd name="T5" fmla="*/ 40 h 61"/>
                <a:gd name="T6" fmla="*/ 720 w 64"/>
                <a:gd name="T7" fmla="*/ 40 h 61"/>
                <a:gd name="T8" fmla="*/ 681 w 64"/>
                <a:gd name="T9" fmla="*/ 128 h 61"/>
                <a:gd name="T10" fmla="*/ 656 w 64"/>
                <a:gd name="T11" fmla="*/ 181 h 61"/>
                <a:gd name="T12" fmla="*/ 418 w 64"/>
                <a:gd name="T13" fmla="*/ 1257 h 61"/>
                <a:gd name="T14" fmla="*/ 387 w 64"/>
                <a:gd name="T15" fmla="*/ 1257 h 61"/>
                <a:gd name="T16" fmla="*/ 112 w 64"/>
                <a:gd name="T17" fmla="*/ 181 h 61"/>
                <a:gd name="T18" fmla="*/ 84 w 64"/>
                <a:gd name="T19" fmla="*/ 128 h 61"/>
                <a:gd name="T20" fmla="*/ 84 w 64"/>
                <a:gd name="T21" fmla="*/ 85 h 61"/>
                <a:gd name="T22" fmla="*/ 60 w 64"/>
                <a:gd name="T23" fmla="*/ 40 h 61"/>
                <a:gd name="T24" fmla="*/ 60 w 64"/>
                <a:gd name="T25" fmla="*/ 40 h 61"/>
                <a:gd name="T26" fmla="*/ 37 w 64"/>
                <a:gd name="T27" fmla="*/ 0 h 61"/>
                <a:gd name="T28" fmla="*/ 0 w 64"/>
                <a:gd name="T29" fmla="*/ 0 h 61"/>
                <a:gd name="T30" fmla="*/ 0 w 64"/>
                <a:gd name="T31" fmla="*/ 0 h 61"/>
                <a:gd name="T32" fmla="*/ 297 w 64"/>
                <a:gd name="T33" fmla="*/ 0 h 61"/>
                <a:gd name="T34" fmla="*/ 297 w 64"/>
                <a:gd name="T35" fmla="*/ 0 h 61"/>
                <a:gd name="T36" fmla="*/ 253 w 64"/>
                <a:gd name="T37" fmla="*/ 0 h 61"/>
                <a:gd name="T38" fmla="*/ 225 w 64"/>
                <a:gd name="T39" fmla="*/ 40 h 61"/>
                <a:gd name="T40" fmla="*/ 225 w 64"/>
                <a:gd name="T41" fmla="*/ 40 h 61"/>
                <a:gd name="T42" fmla="*/ 225 w 64"/>
                <a:gd name="T43" fmla="*/ 85 h 61"/>
                <a:gd name="T44" fmla="*/ 225 w 64"/>
                <a:gd name="T45" fmla="*/ 128 h 61"/>
                <a:gd name="T46" fmla="*/ 253 w 64"/>
                <a:gd name="T47" fmla="*/ 222 h 61"/>
                <a:gd name="T48" fmla="*/ 418 w 64"/>
                <a:gd name="T49" fmla="*/ 968 h 61"/>
                <a:gd name="T50" fmla="*/ 599 w 64"/>
                <a:gd name="T51" fmla="*/ 222 h 61"/>
                <a:gd name="T52" fmla="*/ 599 w 64"/>
                <a:gd name="T53" fmla="*/ 128 h 61"/>
                <a:gd name="T54" fmla="*/ 599 w 64"/>
                <a:gd name="T55" fmla="*/ 85 h 61"/>
                <a:gd name="T56" fmla="*/ 599 w 64"/>
                <a:gd name="T57" fmla="*/ 85 h 61"/>
                <a:gd name="T58" fmla="*/ 599 w 64"/>
                <a:gd name="T59" fmla="*/ 40 h 61"/>
                <a:gd name="T60" fmla="*/ 571 w 64"/>
                <a:gd name="T61" fmla="*/ 40 h 61"/>
                <a:gd name="T62" fmla="*/ 552 w 64"/>
                <a:gd name="T63" fmla="*/ 0 h 61"/>
                <a:gd name="T64" fmla="*/ 552 w 64"/>
                <a:gd name="T65" fmla="*/ 0 h 61"/>
                <a:gd name="T66" fmla="*/ 552 w 64"/>
                <a:gd name="T67" fmla="*/ 0 h 61"/>
                <a:gd name="T68" fmla="*/ 552 w 64"/>
                <a:gd name="T69" fmla="*/ 0 h 61"/>
                <a:gd name="T70" fmla="*/ 764 w 64"/>
                <a:gd name="T71" fmla="*/ 0 h 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4"/>
                <a:gd name="T109" fmla="*/ 0 h 61"/>
                <a:gd name="T110" fmla="*/ 64 w 64"/>
                <a:gd name="T111" fmla="*/ 61 h 6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4" h="61">
                  <a:moveTo>
                    <a:pt x="64" y="0"/>
                  </a:moveTo>
                  <a:lnTo>
                    <a:pt x="64" y="0"/>
                  </a:lnTo>
                  <a:lnTo>
                    <a:pt x="60" y="2"/>
                  </a:lnTo>
                  <a:lnTo>
                    <a:pt x="57" y="6"/>
                  </a:lnTo>
                  <a:lnTo>
                    <a:pt x="55" y="9"/>
                  </a:lnTo>
                  <a:lnTo>
                    <a:pt x="35" y="61"/>
                  </a:lnTo>
                  <a:lnTo>
                    <a:pt x="32" y="61"/>
                  </a:lnTo>
                  <a:lnTo>
                    <a:pt x="9" y="9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11"/>
                  </a:lnTo>
                  <a:lnTo>
                    <a:pt x="35" y="47"/>
                  </a:lnTo>
                  <a:lnTo>
                    <a:pt x="50" y="11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76" name="Freeform 17"/>
            <p:cNvSpPr>
              <a:spLocks noEditPoints="1"/>
            </p:cNvSpPr>
            <p:nvPr/>
          </p:nvSpPr>
          <p:spPr bwMode="auto">
            <a:xfrm>
              <a:off x="3188" y="2494"/>
              <a:ext cx="63" cy="92"/>
            </a:xfrm>
            <a:custGeom>
              <a:avLst/>
              <a:gdLst>
                <a:gd name="T0" fmla="*/ 82 w 34"/>
                <a:gd name="T1" fmla="*/ 334 h 43"/>
                <a:gd name="T2" fmla="*/ 109 w 34"/>
                <a:gd name="T3" fmla="*/ 518 h 43"/>
                <a:gd name="T4" fmla="*/ 141 w 34"/>
                <a:gd name="T5" fmla="*/ 610 h 43"/>
                <a:gd name="T6" fmla="*/ 193 w 34"/>
                <a:gd name="T7" fmla="*/ 715 h 43"/>
                <a:gd name="T8" fmla="*/ 274 w 34"/>
                <a:gd name="T9" fmla="*/ 755 h 43"/>
                <a:gd name="T10" fmla="*/ 291 w 34"/>
                <a:gd name="T11" fmla="*/ 715 h 43"/>
                <a:gd name="T12" fmla="*/ 358 w 34"/>
                <a:gd name="T13" fmla="*/ 715 h 43"/>
                <a:gd name="T14" fmla="*/ 374 w 34"/>
                <a:gd name="T15" fmla="*/ 610 h 43"/>
                <a:gd name="T16" fmla="*/ 402 w 34"/>
                <a:gd name="T17" fmla="*/ 518 h 43"/>
                <a:gd name="T18" fmla="*/ 402 w 34"/>
                <a:gd name="T19" fmla="*/ 567 h 43"/>
                <a:gd name="T20" fmla="*/ 374 w 34"/>
                <a:gd name="T21" fmla="*/ 663 h 43"/>
                <a:gd name="T22" fmla="*/ 358 w 34"/>
                <a:gd name="T23" fmla="*/ 815 h 43"/>
                <a:gd name="T24" fmla="*/ 291 w 34"/>
                <a:gd name="T25" fmla="*/ 860 h 43"/>
                <a:gd name="T26" fmla="*/ 222 w 34"/>
                <a:gd name="T27" fmla="*/ 901 h 43"/>
                <a:gd name="T28" fmla="*/ 141 w 34"/>
                <a:gd name="T29" fmla="*/ 860 h 43"/>
                <a:gd name="T30" fmla="*/ 59 w 34"/>
                <a:gd name="T31" fmla="*/ 755 h 43"/>
                <a:gd name="T32" fmla="*/ 37 w 34"/>
                <a:gd name="T33" fmla="*/ 610 h 43"/>
                <a:gd name="T34" fmla="*/ 0 w 34"/>
                <a:gd name="T35" fmla="*/ 481 h 43"/>
                <a:gd name="T36" fmla="*/ 0 w 34"/>
                <a:gd name="T37" fmla="*/ 334 h 43"/>
                <a:gd name="T38" fmla="*/ 37 w 34"/>
                <a:gd name="T39" fmla="*/ 233 h 43"/>
                <a:gd name="T40" fmla="*/ 59 w 34"/>
                <a:gd name="T41" fmla="*/ 145 h 43"/>
                <a:gd name="T42" fmla="*/ 141 w 34"/>
                <a:gd name="T43" fmla="*/ 41 h 43"/>
                <a:gd name="T44" fmla="*/ 222 w 34"/>
                <a:gd name="T45" fmla="*/ 0 h 43"/>
                <a:gd name="T46" fmla="*/ 291 w 34"/>
                <a:gd name="T47" fmla="*/ 41 h 43"/>
                <a:gd name="T48" fmla="*/ 358 w 34"/>
                <a:gd name="T49" fmla="*/ 88 h 43"/>
                <a:gd name="T50" fmla="*/ 402 w 34"/>
                <a:gd name="T51" fmla="*/ 188 h 43"/>
                <a:gd name="T52" fmla="*/ 402 w 34"/>
                <a:gd name="T53" fmla="*/ 334 h 43"/>
                <a:gd name="T54" fmla="*/ 82 w 34"/>
                <a:gd name="T55" fmla="*/ 334 h 43"/>
                <a:gd name="T56" fmla="*/ 82 w 34"/>
                <a:gd name="T57" fmla="*/ 293 h 43"/>
                <a:gd name="T58" fmla="*/ 291 w 34"/>
                <a:gd name="T59" fmla="*/ 293 h 43"/>
                <a:gd name="T60" fmla="*/ 291 w 34"/>
                <a:gd name="T61" fmla="*/ 233 h 43"/>
                <a:gd name="T62" fmla="*/ 291 w 34"/>
                <a:gd name="T63" fmla="*/ 188 h 43"/>
                <a:gd name="T64" fmla="*/ 274 w 34"/>
                <a:gd name="T65" fmla="*/ 145 h 43"/>
                <a:gd name="T66" fmla="*/ 246 w 34"/>
                <a:gd name="T67" fmla="*/ 88 h 43"/>
                <a:gd name="T68" fmla="*/ 222 w 34"/>
                <a:gd name="T69" fmla="*/ 88 h 43"/>
                <a:gd name="T70" fmla="*/ 193 w 34"/>
                <a:gd name="T71" fmla="*/ 41 h 43"/>
                <a:gd name="T72" fmla="*/ 165 w 34"/>
                <a:gd name="T73" fmla="*/ 88 h 43"/>
                <a:gd name="T74" fmla="*/ 109 w 34"/>
                <a:gd name="T75" fmla="*/ 145 h 43"/>
                <a:gd name="T76" fmla="*/ 82 w 34"/>
                <a:gd name="T77" fmla="*/ 188 h 43"/>
                <a:gd name="T78" fmla="*/ 82 w 34"/>
                <a:gd name="T79" fmla="*/ 293 h 4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4"/>
                <a:gd name="T121" fmla="*/ 0 h 43"/>
                <a:gd name="T122" fmla="*/ 34 w 34"/>
                <a:gd name="T123" fmla="*/ 43 h 4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4" h="43">
                  <a:moveTo>
                    <a:pt x="7" y="16"/>
                  </a:moveTo>
                  <a:lnTo>
                    <a:pt x="9" y="25"/>
                  </a:lnTo>
                  <a:lnTo>
                    <a:pt x="12" y="29"/>
                  </a:lnTo>
                  <a:lnTo>
                    <a:pt x="16" y="34"/>
                  </a:lnTo>
                  <a:lnTo>
                    <a:pt x="23" y="36"/>
                  </a:lnTo>
                  <a:lnTo>
                    <a:pt x="25" y="34"/>
                  </a:lnTo>
                  <a:lnTo>
                    <a:pt x="30" y="34"/>
                  </a:lnTo>
                  <a:lnTo>
                    <a:pt x="32" y="29"/>
                  </a:lnTo>
                  <a:lnTo>
                    <a:pt x="34" y="25"/>
                  </a:lnTo>
                  <a:lnTo>
                    <a:pt x="34" y="27"/>
                  </a:lnTo>
                  <a:lnTo>
                    <a:pt x="32" y="32"/>
                  </a:lnTo>
                  <a:lnTo>
                    <a:pt x="30" y="39"/>
                  </a:lnTo>
                  <a:lnTo>
                    <a:pt x="25" y="41"/>
                  </a:lnTo>
                  <a:lnTo>
                    <a:pt x="19" y="43"/>
                  </a:lnTo>
                  <a:lnTo>
                    <a:pt x="12" y="41"/>
                  </a:lnTo>
                  <a:lnTo>
                    <a:pt x="5" y="36"/>
                  </a:lnTo>
                  <a:lnTo>
                    <a:pt x="3" y="29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3" y="11"/>
                  </a:lnTo>
                  <a:lnTo>
                    <a:pt x="5" y="7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5" y="2"/>
                  </a:lnTo>
                  <a:lnTo>
                    <a:pt x="30" y="4"/>
                  </a:lnTo>
                  <a:lnTo>
                    <a:pt x="34" y="9"/>
                  </a:lnTo>
                  <a:lnTo>
                    <a:pt x="34" y="16"/>
                  </a:lnTo>
                  <a:lnTo>
                    <a:pt x="7" y="16"/>
                  </a:lnTo>
                  <a:close/>
                  <a:moveTo>
                    <a:pt x="7" y="14"/>
                  </a:moveTo>
                  <a:lnTo>
                    <a:pt x="25" y="14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9" y="7"/>
                  </a:lnTo>
                  <a:lnTo>
                    <a:pt x="7" y="9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77" name="Freeform 18"/>
            <p:cNvSpPr>
              <a:spLocks/>
            </p:cNvSpPr>
            <p:nvPr/>
          </p:nvSpPr>
          <p:spPr bwMode="auto">
            <a:xfrm>
              <a:off x="3260" y="2494"/>
              <a:ext cx="56" cy="88"/>
            </a:xfrm>
            <a:custGeom>
              <a:avLst/>
              <a:gdLst>
                <a:gd name="T0" fmla="*/ 170 w 30"/>
                <a:gd name="T1" fmla="*/ 0 h 41"/>
                <a:gd name="T2" fmla="*/ 170 w 30"/>
                <a:gd name="T3" fmla="*/ 240 h 41"/>
                <a:gd name="T4" fmla="*/ 220 w 30"/>
                <a:gd name="T5" fmla="*/ 88 h 41"/>
                <a:gd name="T6" fmla="*/ 254 w 30"/>
                <a:gd name="T7" fmla="*/ 41 h 41"/>
                <a:gd name="T8" fmla="*/ 306 w 30"/>
                <a:gd name="T9" fmla="*/ 0 h 41"/>
                <a:gd name="T10" fmla="*/ 325 w 30"/>
                <a:gd name="T11" fmla="*/ 0 h 41"/>
                <a:gd name="T12" fmla="*/ 325 w 30"/>
                <a:gd name="T13" fmla="*/ 41 h 41"/>
                <a:gd name="T14" fmla="*/ 366 w 30"/>
                <a:gd name="T15" fmla="*/ 88 h 41"/>
                <a:gd name="T16" fmla="*/ 366 w 30"/>
                <a:gd name="T17" fmla="*/ 148 h 41"/>
                <a:gd name="T18" fmla="*/ 366 w 30"/>
                <a:gd name="T19" fmla="*/ 148 h 41"/>
                <a:gd name="T20" fmla="*/ 366 w 30"/>
                <a:gd name="T21" fmla="*/ 189 h 41"/>
                <a:gd name="T22" fmla="*/ 325 w 30"/>
                <a:gd name="T23" fmla="*/ 240 h 41"/>
                <a:gd name="T24" fmla="*/ 325 w 30"/>
                <a:gd name="T25" fmla="*/ 240 h 41"/>
                <a:gd name="T26" fmla="*/ 306 w 30"/>
                <a:gd name="T27" fmla="*/ 189 h 41"/>
                <a:gd name="T28" fmla="*/ 278 w 30"/>
                <a:gd name="T29" fmla="*/ 189 h 41"/>
                <a:gd name="T30" fmla="*/ 254 w 30"/>
                <a:gd name="T31" fmla="*/ 148 h 41"/>
                <a:gd name="T32" fmla="*/ 254 w 30"/>
                <a:gd name="T33" fmla="*/ 148 h 41"/>
                <a:gd name="T34" fmla="*/ 220 w 30"/>
                <a:gd name="T35" fmla="*/ 148 h 41"/>
                <a:gd name="T36" fmla="*/ 220 w 30"/>
                <a:gd name="T37" fmla="*/ 148 h 41"/>
                <a:gd name="T38" fmla="*/ 196 w 30"/>
                <a:gd name="T39" fmla="*/ 240 h 41"/>
                <a:gd name="T40" fmla="*/ 170 w 30"/>
                <a:gd name="T41" fmla="*/ 294 h 41"/>
                <a:gd name="T42" fmla="*/ 170 w 30"/>
                <a:gd name="T43" fmla="*/ 683 h 41"/>
                <a:gd name="T44" fmla="*/ 170 w 30"/>
                <a:gd name="T45" fmla="*/ 760 h 41"/>
                <a:gd name="T46" fmla="*/ 170 w 30"/>
                <a:gd name="T47" fmla="*/ 828 h 41"/>
                <a:gd name="T48" fmla="*/ 196 w 30"/>
                <a:gd name="T49" fmla="*/ 828 h 41"/>
                <a:gd name="T50" fmla="*/ 196 w 30"/>
                <a:gd name="T51" fmla="*/ 871 h 41"/>
                <a:gd name="T52" fmla="*/ 220 w 30"/>
                <a:gd name="T53" fmla="*/ 871 h 41"/>
                <a:gd name="T54" fmla="*/ 254 w 30"/>
                <a:gd name="T55" fmla="*/ 871 h 41"/>
                <a:gd name="T56" fmla="*/ 254 w 30"/>
                <a:gd name="T57" fmla="*/ 871 h 41"/>
                <a:gd name="T58" fmla="*/ 0 w 30"/>
                <a:gd name="T59" fmla="*/ 871 h 41"/>
                <a:gd name="T60" fmla="*/ 0 w 30"/>
                <a:gd name="T61" fmla="*/ 871 h 41"/>
                <a:gd name="T62" fmla="*/ 24 w 30"/>
                <a:gd name="T63" fmla="*/ 871 h 41"/>
                <a:gd name="T64" fmla="*/ 60 w 30"/>
                <a:gd name="T65" fmla="*/ 871 h 41"/>
                <a:gd name="T66" fmla="*/ 60 w 30"/>
                <a:gd name="T67" fmla="*/ 828 h 41"/>
                <a:gd name="T68" fmla="*/ 84 w 30"/>
                <a:gd name="T69" fmla="*/ 760 h 41"/>
                <a:gd name="T70" fmla="*/ 84 w 30"/>
                <a:gd name="T71" fmla="*/ 760 h 41"/>
                <a:gd name="T72" fmla="*/ 84 w 30"/>
                <a:gd name="T73" fmla="*/ 683 h 41"/>
                <a:gd name="T74" fmla="*/ 84 w 30"/>
                <a:gd name="T75" fmla="*/ 386 h 41"/>
                <a:gd name="T76" fmla="*/ 84 w 30"/>
                <a:gd name="T77" fmla="*/ 240 h 41"/>
                <a:gd name="T78" fmla="*/ 84 w 30"/>
                <a:gd name="T79" fmla="*/ 189 h 41"/>
                <a:gd name="T80" fmla="*/ 60 w 30"/>
                <a:gd name="T81" fmla="*/ 148 h 41"/>
                <a:gd name="T82" fmla="*/ 60 w 30"/>
                <a:gd name="T83" fmla="*/ 148 h 41"/>
                <a:gd name="T84" fmla="*/ 60 w 30"/>
                <a:gd name="T85" fmla="*/ 88 h 41"/>
                <a:gd name="T86" fmla="*/ 24 w 30"/>
                <a:gd name="T87" fmla="*/ 88 h 41"/>
                <a:gd name="T88" fmla="*/ 24 w 30"/>
                <a:gd name="T89" fmla="*/ 88 h 41"/>
                <a:gd name="T90" fmla="*/ 0 w 30"/>
                <a:gd name="T91" fmla="*/ 148 h 41"/>
                <a:gd name="T92" fmla="*/ 0 w 30"/>
                <a:gd name="T93" fmla="*/ 88 h 41"/>
                <a:gd name="T94" fmla="*/ 136 w 30"/>
                <a:gd name="T95" fmla="*/ 0 h 41"/>
                <a:gd name="T96" fmla="*/ 170 w 30"/>
                <a:gd name="T97" fmla="*/ 0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0"/>
                <a:gd name="T148" fmla="*/ 0 h 41"/>
                <a:gd name="T149" fmla="*/ 30 w 30"/>
                <a:gd name="T150" fmla="*/ 41 h 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0" h="41">
                  <a:moveTo>
                    <a:pt x="14" y="0"/>
                  </a:moveTo>
                  <a:lnTo>
                    <a:pt x="14" y="11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30" y="4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1" y="7"/>
                  </a:lnTo>
                  <a:lnTo>
                    <a:pt x="18" y="7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14" y="32"/>
                  </a:lnTo>
                  <a:lnTo>
                    <a:pt x="14" y="36"/>
                  </a:lnTo>
                  <a:lnTo>
                    <a:pt x="14" y="39"/>
                  </a:lnTo>
                  <a:lnTo>
                    <a:pt x="16" y="39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21" y="41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5" y="41"/>
                  </a:lnTo>
                  <a:lnTo>
                    <a:pt x="5" y="39"/>
                  </a:lnTo>
                  <a:lnTo>
                    <a:pt x="7" y="36"/>
                  </a:lnTo>
                  <a:lnTo>
                    <a:pt x="7" y="32"/>
                  </a:lnTo>
                  <a:lnTo>
                    <a:pt x="7" y="18"/>
                  </a:lnTo>
                  <a:lnTo>
                    <a:pt x="7" y="11"/>
                  </a:lnTo>
                  <a:lnTo>
                    <a:pt x="7" y="9"/>
                  </a:lnTo>
                  <a:lnTo>
                    <a:pt x="5" y="7"/>
                  </a:lnTo>
                  <a:lnTo>
                    <a:pt x="5" y="4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78" name="Freeform 19"/>
            <p:cNvSpPr>
              <a:spLocks noEditPoints="1"/>
            </p:cNvSpPr>
            <p:nvPr/>
          </p:nvSpPr>
          <p:spPr bwMode="auto">
            <a:xfrm>
              <a:off x="3320" y="2448"/>
              <a:ext cx="76" cy="138"/>
            </a:xfrm>
            <a:custGeom>
              <a:avLst/>
              <a:gdLst>
                <a:gd name="T0" fmla="*/ 128 w 41"/>
                <a:gd name="T1" fmla="*/ 651 h 64"/>
                <a:gd name="T2" fmla="*/ 193 w 41"/>
                <a:gd name="T3" fmla="*/ 539 h 64"/>
                <a:gd name="T4" fmla="*/ 237 w 41"/>
                <a:gd name="T5" fmla="*/ 502 h 64"/>
                <a:gd name="T6" fmla="*/ 293 w 41"/>
                <a:gd name="T7" fmla="*/ 451 h 64"/>
                <a:gd name="T8" fmla="*/ 374 w 41"/>
                <a:gd name="T9" fmla="*/ 502 h 64"/>
                <a:gd name="T10" fmla="*/ 426 w 41"/>
                <a:gd name="T11" fmla="*/ 539 h 64"/>
                <a:gd name="T12" fmla="*/ 458 w 41"/>
                <a:gd name="T13" fmla="*/ 692 h 64"/>
                <a:gd name="T14" fmla="*/ 484 w 41"/>
                <a:gd name="T15" fmla="*/ 884 h 64"/>
                <a:gd name="T16" fmla="*/ 484 w 41"/>
                <a:gd name="T17" fmla="*/ 1033 h 64"/>
                <a:gd name="T18" fmla="*/ 426 w 41"/>
                <a:gd name="T19" fmla="*/ 1143 h 64"/>
                <a:gd name="T20" fmla="*/ 402 w 41"/>
                <a:gd name="T21" fmla="*/ 1231 h 64"/>
                <a:gd name="T22" fmla="*/ 319 w 41"/>
                <a:gd name="T23" fmla="*/ 1343 h 64"/>
                <a:gd name="T24" fmla="*/ 237 w 41"/>
                <a:gd name="T25" fmla="*/ 1386 h 64"/>
                <a:gd name="T26" fmla="*/ 193 w 41"/>
                <a:gd name="T27" fmla="*/ 1386 h 64"/>
                <a:gd name="T28" fmla="*/ 128 w 41"/>
                <a:gd name="T29" fmla="*/ 1343 h 64"/>
                <a:gd name="T30" fmla="*/ 109 w 41"/>
                <a:gd name="T31" fmla="*/ 1343 h 64"/>
                <a:gd name="T32" fmla="*/ 44 w 41"/>
                <a:gd name="T33" fmla="*/ 1292 h 64"/>
                <a:gd name="T34" fmla="*/ 44 w 41"/>
                <a:gd name="T35" fmla="*/ 349 h 64"/>
                <a:gd name="T36" fmla="*/ 44 w 41"/>
                <a:gd name="T37" fmla="*/ 190 h 64"/>
                <a:gd name="T38" fmla="*/ 44 w 41"/>
                <a:gd name="T39" fmla="*/ 149 h 64"/>
                <a:gd name="T40" fmla="*/ 44 w 41"/>
                <a:gd name="T41" fmla="*/ 112 h 64"/>
                <a:gd name="T42" fmla="*/ 44 w 41"/>
                <a:gd name="T43" fmla="*/ 112 h 64"/>
                <a:gd name="T44" fmla="*/ 24 w 41"/>
                <a:gd name="T45" fmla="*/ 112 h 64"/>
                <a:gd name="T46" fmla="*/ 24 w 41"/>
                <a:gd name="T47" fmla="*/ 112 h 64"/>
                <a:gd name="T48" fmla="*/ 0 w 41"/>
                <a:gd name="T49" fmla="*/ 112 h 64"/>
                <a:gd name="T50" fmla="*/ 0 w 41"/>
                <a:gd name="T51" fmla="*/ 112 h 64"/>
                <a:gd name="T52" fmla="*/ 0 w 41"/>
                <a:gd name="T53" fmla="*/ 112 h 64"/>
                <a:gd name="T54" fmla="*/ 128 w 41"/>
                <a:gd name="T55" fmla="*/ 0 h 64"/>
                <a:gd name="T56" fmla="*/ 128 w 41"/>
                <a:gd name="T57" fmla="*/ 0 h 64"/>
                <a:gd name="T58" fmla="*/ 128 w 41"/>
                <a:gd name="T59" fmla="*/ 651 h 64"/>
                <a:gd name="T60" fmla="*/ 128 w 41"/>
                <a:gd name="T61" fmla="*/ 692 h 64"/>
                <a:gd name="T62" fmla="*/ 128 w 41"/>
                <a:gd name="T63" fmla="*/ 1231 h 64"/>
                <a:gd name="T64" fmla="*/ 165 w 41"/>
                <a:gd name="T65" fmla="*/ 1292 h 64"/>
                <a:gd name="T66" fmla="*/ 193 w 41"/>
                <a:gd name="T67" fmla="*/ 1292 h 64"/>
                <a:gd name="T68" fmla="*/ 237 w 41"/>
                <a:gd name="T69" fmla="*/ 1292 h 64"/>
                <a:gd name="T70" fmla="*/ 274 w 41"/>
                <a:gd name="T71" fmla="*/ 1343 h 64"/>
                <a:gd name="T72" fmla="*/ 293 w 41"/>
                <a:gd name="T73" fmla="*/ 1292 h 64"/>
                <a:gd name="T74" fmla="*/ 358 w 41"/>
                <a:gd name="T75" fmla="*/ 1231 h 64"/>
                <a:gd name="T76" fmla="*/ 374 w 41"/>
                <a:gd name="T77" fmla="*/ 1082 h 64"/>
                <a:gd name="T78" fmla="*/ 402 w 41"/>
                <a:gd name="T79" fmla="*/ 953 h 64"/>
                <a:gd name="T80" fmla="*/ 374 w 41"/>
                <a:gd name="T81" fmla="*/ 800 h 64"/>
                <a:gd name="T82" fmla="*/ 358 w 41"/>
                <a:gd name="T83" fmla="*/ 692 h 64"/>
                <a:gd name="T84" fmla="*/ 293 w 41"/>
                <a:gd name="T85" fmla="*/ 599 h 64"/>
                <a:gd name="T86" fmla="*/ 237 w 41"/>
                <a:gd name="T87" fmla="*/ 599 h 64"/>
                <a:gd name="T88" fmla="*/ 209 w 41"/>
                <a:gd name="T89" fmla="*/ 599 h 64"/>
                <a:gd name="T90" fmla="*/ 193 w 41"/>
                <a:gd name="T91" fmla="*/ 651 h 64"/>
                <a:gd name="T92" fmla="*/ 165 w 41"/>
                <a:gd name="T93" fmla="*/ 651 h 64"/>
                <a:gd name="T94" fmla="*/ 128 w 41"/>
                <a:gd name="T95" fmla="*/ 692 h 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"/>
                <a:gd name="T145" fmla="*/ 0 h 64"/>
                <a:gd name="T146" fmla="*/ 41 w 41"/>
                <a:gd name="T147" fmla="*/ 64 h 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" h="64">
                  <a:moveTo>
                    <a:pt x="11" y="30"/>
                  </a:moveTo>
                  <a:lnTo>
                    <a:pt x="16" y="25"/>
                  </a:lnTo>
                  <a:lnTo>
                    <a:pt x="20" y="23"/>
                  </a:lnTo>
                  <a:lnTo>
                    <a:pt x="25" y="21"/>
                  </a:lnTo>
                  <a:lnTo>
                    <a:pt x="32" y="23"/>
                  </a:lnTo>
                  <a:lnTo>
                    <a:pt x="36" y="25"/>
                  </a:lnTo>
                  <a:lnTo>
                    <a:pt x="39" y="32"/>
                  </a:lnTo>
                  <a:lnTo>
                    <a:pt x="41" y="41"/>
                  </a:lnTo>
                  <a:lnTo>
                    <a:pt x="41" y="48"/>
                  </a:lnTo>
                  <a:lnTo>
                    <a:pt x="36" y="53"/>
                  </a:lnTo>
                  <a:lnTo>
                    <a:pt x="34" y="57"/>
                  </a:lnTo>
                  <a:lnTo>
                    <a:pt x="27" y="62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1" y="62"/>
                  </a:lnTo>
                  <a:lnTo>
                    <a:pt x="9" y="62"/>
                  </a:lnTo>
                  <a:lnTo>
                    <a:pt x="4" y="60"/>
                  </a:lnTo>
                  <a:lnTo>
                    <a:pt x="4" y="16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11" y="0"/>
                  </a:lnTo>
                  <a:lnTo>
                    <a:pt x="11" y="30"/>
                  </a:lnTo>
                  <a:close/>
                  <a:moveTo>
                    <a:pt x="11" y="32"/>
                  </a:moveTo>
                  <a:lnTo>
                    <a:pt x="11" y="57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3" y="62"/>
                  </a:lnTo>
                  <a:lnTo>
                    <a:pt x="25" y="60"/>
                  </a:lnTo>
                  <a:lnTo>
                    <a:pt x="30" y="57"/>
                  </a:lnTo>
                  <a:lnTo>
                    <a:pt x="32" y="50"/>
                  </a:lnTo>
                  <a:lnTo>
                    <a:pt x="34" y="44"/>
                  </a:lnTo>
                  <a:lnTo>
                    <a:pt x="32" y="37"/>
                  </a:lnTo>
                  <a:lnTo>
                    <a:pt x="30" y="32"/>
                  </a:lnTo>
                  <a:lnTo>
                    <a:pt x="25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30"/>
                  </a:lnTo>
                  <a:lnTo>
                    <a:pt x="14" y="30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79" name="Freeform 20"/>
            <p:cNvSpPr>
              <a:spLocks noEditPoints="1"/>
            </p:cNvSpPr>
            <p:nvPr/>
          </p:nvSpPr>
          <p:spPr bwMode="auto">
            <a:xfrm>
              <a:off x="3532" y="2456"/>
              <a:ext cx="114" cy="126"/>
            </a:xfrm>
            <a:custGeom>
              <a:avLst/>
              <a:gdLst>
                <a:gd name="T0" fmla="*/ 0 w 61"/>
                <a:gd name="T1" fmla="*/ 1226 h 59"/>
                <a:gd name="T2" fmla="*/ 0 w 61"/>
                <a:gd name="T3" fmla="*/ 1226 h 59"/>
                <a:gd name="T4" fmla="*/ 24 w 61"/>
                <a:gd name="T5" fmla="*/ 1226 h 59"/>
                <a:gd name="T6" fmla="*/ 45 w 61"/>
                <a:gd name="T7" fmla="*/ 1226 h 59"/>
                <a:gd name="T8" fmla="*/ 84 w 61"/>
                <a:gd name="T9" fmla="*/ 1190 h 59"/>
                <a:gd name="T10" fmla="*/ 112 w 61"/>
                <a:gd name="T11" fmla="*/ 1121 h 59"/>
                <a:gd name="T12" fmla="*/ 112 w 61"/>
                <a:gd name="T13" fmla="*/ 1044 h 59"/>
                <a:gd name="T14" fmla="*/ 112 w 61"/>
                <a:gd name="T15" fmla="*/ 188 h 59"/>
                <a:gd name="T16" fmla="*/ 112 w 61"/>
                <a:gd name="T17" fmla="*/ 88 h 59"/>
                <a:gd name="T18" fmla="*/ 84 w 61"/>
                <a:gd name="T19" fmla="*/ 41 h 59"/>
                <a:gd name="T20" fmla="*/ 45 w 61"/>
                <a:gd name="T21" fmla="*/ 0 h 59"/>
                <a:gd name="T22" fmla="*/ 24 w 61"/>
                <a:gd name="T23" fmla="*/ 0 h 59"/>
                <a:gd name="T24" fmla="*/ 0 w 61"/>
                <a:gd name="T25" fmla="*/ 0 h 59"/>
                <a:gd name="T26" fmla="*/ 0 w 61"/>
                <a:gd name="T27" fmla="*/ 0 h 59"/>
                <a:gd name="T28" fmla="*/ 306 w 61"/>
                <a:gd name="T29" fmla="*/ 0 h 59"/>
                <a:gd name="T30" fmla="*/ 391 w 61"/>
                <a:gd name="T31" fmla="*/ 0 h 59"/>
                <a:gd name="T32" fmla="*/ 475 w 61"/>
                <a:gd name="T33" fmla="*/ 0 h 59"/>
                <a:gd name="T34" fmla="*/ 548 w 61"/>
                <a:gd name="T35" fmla="*/ 41 h 59"/>
                <a:gd name="T36" fmla="*/ 632 w 61"/>
                <a:gd name="T37" fmla="*/ 128 h 59"/>
                <a:gd name="T38" fmla="*/ 699 w 61"/>
                <a:gd name="T39" fmla="*/ 273 h 59"/>
                <a:gd name="T40" fmla="*/ 720 w 61"/>
                <a:gd name="T41" fmla="*/ 419 h 59"/>
                <a:gd name="T42" fmla="*/ 744 w 61"/>
                <a:gd name="T43" fmla="*/ 602 h 59"/>
                <a:gd name="T44" fmla="*/ 720 w 61"/>
                <a:gd name="T45" fmla="*/ 747 h 59"/>
                <a:gd name="T46" fmla="*/ 699 w 61"/>
                <a:gd name="T47" fmla="*/ 935 h 59"/>
                <a:gd name="T48" fmla="*/ 632 w 61"/>
                <a:gd name="T49" fmla="*/ 1044 h 59"/>
                <a:gd name="T50" fmla="*/ 548 w 61"/>
                <a:gd name="T51" fmla="*/ 1190 h 59"/>
                <a:gd name="T52" fmla="*/ 437 w 61"/>
                <a:gd name="T53" fmla="*/ 1226 h 59"/>
                <a:gd name="T54" fmla="*/ 325 w 61"/>
                <a:gd name="T55" fmla="*/ 1226 h 59"/>
                <a:gd name="T56" fmla="*/ 0 w 61"/>
                <a:gd name="T57" fmla="*/ 1226 h 59"/>
                <a:gd name="T58" fmla="*/ 196 w 61"/>
                <a:gd name="T59" fmla="*/ 1190 h 59"/>
                <a:gd name="T60" fmla="*/ 280 w 61"/>
                <a:gd name="T61" fmla="*/ 1190 h 59"/>
                <a:gd name="T62" fmla="*/ 325 w 61"/>
                <a:gd name="T63" fmla="*/ 1190 h 59"/>
                <a:gd name="T64" fmla="*/ 391 w 61"/>
                <a:gd name="T65" fmla="*/ 1190 h 59"/>
                <a:gd name="T66" fmla="*/ 475 w 61"/>
                <a:gd name="T67" fmla="*/ 1121 h 59"/>
                <a:gd name="T68" fmla="*/ 523 w 61"/>
                <a:gd name="T69" fmla="*/ 1044 h 59"/>
                <a:gd name="T70" fmla="*/ 587 w 61"/>
                <a:gd name="T71" fmla="*/ 935 h 59"/>
                <a:gd name="T72" fmla="*/ 607 w 61"/>
                <a:gd name="T73" fmla="*/ 788 h 59"/>
                <a:gd name="T74" fmla="*/ 607 w 61"/>
                <a:gd name="T75" fmla="*/ 602 h 59"/>
                <a:gd name="T76" fmla="*/ 607 w 61"/>
                <a:gd name="T77" fmla="*/ 457 h 59"/>
                <a:gd name="T78" fmla="*/ 587 w 61"/>
                <a:gd name="T79" fmla="*/ 333 h 59"/>
                <a:gd name="T80" fmla="*/ 523 w 61"/>
                <a:gd name="T81" fmla="*/ 188 h 59"/>
                <a:gd name="T82" fmla="*/ 475 w 61"/>
                <a:gd name="T83" fmla="*/ 88 h 59"/>
                <a:gd name="T84" fmla="*/ 391 w 61"/>
                <a:gd name="T85" fmla="*/ 41 h 59"/>
                <a:gd name="T86" fmla="*/ 306 w 61"/>
                <a:gd name="T87" fmla="*/ 41 h 59"/>
                <a:gd name="T88" fmla="*/ 280 w 61"/>
                <a:gd name="T89" fmla="*/ 41 h 59"/>
                <a:gd name="T90" fmla="*/ 196 w 61"/>
                <a:gd name="T91" fmla="*/ 88 h 59"/>
                <a:gd name="T92" fmla="*/ 196 w 61"/>
                <a:gd name="T93" fmla="*/ 1190 h 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1"/>
                <a:gd name="T142" fmla="*/ 0 h 59"/>
                <a:gd name="T143" fmla="*/ 61 w 61"/>
                <a:gd name="T144" fmla="*/ 59 h 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1" h="59">
                  <a:moveTo>
                    <a:pt x="0" y="59"/>
                  </a:moveTo>
                  <a:lnTo>
                    <a:pt x="0" y="59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7" y="57"/>
                  </a:lnTo>
                  <a:lnTo>
                    <a:pt x="9" y="54"/>
                  </a:lnTo>
                  <a:lnTo>
                    <a:pt x="9" y="50"/>
                  </a:lnTo>
                  <a:lnTo>
                    <a:pt x="9" y="9"/>
                  </a:lnTo>
                  <a:lnTo>
                    <a:pt x="9" y="4"/>
                  </a:lnTo>
                  <a:lnTo>
                    <a:pt x="7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5" y="2"/>
                  </a:lnTo>
                  <a:lnTo>
                    <a:pt x="52" y="6"/>
                  </a:lnTo>
                  <a:lnTo>
                    <a:pt x="57" y="13"/>
                  </a:lnTo>
                  <a:lnTo>
                    <a:pt x="59" y="20"/>
                  </a:lnTo>
                  <a:lnTo>
                    <a:pt x="61" y="29"/>
                  </a:lnTo>
                  <a:lnTo>
                    <a:pt x="59" y="36"/>
                  </a:lnTo>
                  <a:lnTo>
                    <a:pt x="57" y="45"/>
                  </a:lnTo>
                  <a:lnTo>
                    <a:pt x="52" y="50"/>
                  </a:lnTo>
                  <a:lnTo>
                    <a:pt x="45" y="57"/>
                  </a:lnTo>
                  <a:lnTo>
                    <a:pt x="36" y="59"/>
                  </a:lnTo>
                  <a:lnTo>
                    <a:pt x="27" y="59"/>
                  </a:lnTo>
                  <a:lnTo>
                    <a:pt x="0" y="59"/>
                  </a:lnTo>
                  <a:close/>
                  <a:moveTo>
                    <a:pt x="16" y="57"/>
                  </a:moveTo>
                  <a:lnTo>
                    <a:pt x="23" y="57"/>
                  </a:lnTo>
                  <a:lnTo>
                    <a:pt x="27" y="57"/>
                  </a:lnTo>
                  <a:lnTo>
                    <a:pt x="32" y="57"/>
                  </a:lnTo>
                  <a:lnTo>
                    <a:pt x="39" y="54"/>
                  </a:lnTo>
                  <a:lnTo>
                    <a:pt x="43" y="50"/>
                  </a:lnTo>
                  <a:lnTo>
                    <a:pt x="48" y="45"/>
                  </a:lnTo>
                  <a:lnTo>
                    <a:pt x="50" y="38"/>
                  </a:lnTo>
                  <a:lnTo>
                    <a:pt x="50" y="29"/>
                  </a:lnTo>
                  <a:lnTo>
                    <a:pt x="50" y="22"/>
                  </a:lnTo>
                  <a:lnTo>
                    <a:pt x="48" y="16"/>
                  </a:lnTo>
                  <a:lnTo>
                    <a:pt x="43" y="9"/>
                  </a:lnTo>
                  <a:lnTo>
                    <a:pt x="39" y="4"/>
                  </a:lnTo>
                  <a:lnTo>
                    <a:pt x="32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16" y="4"/>
                  </a:lnTo>
                  <a:lnTo>
                    <a:pt x="16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80" name="Freeform 21"/>
            <p:cNvSpPr>
              <a:spLocks noEditPoints="1"/>
            </p:cNvSpPr>
            <p:nvPr/>
          </p:nvSpPr>
          <p:spPr bwMode="auto">
            <a:xfrm>
              <a:off x="3658" y="2494"/>
              <a:ext cx="64" cy="92"/>
            </a:xfrm>
            <a:custGeom>
              <a:avLst/>
              <a:gdLst>
                <a:gd name="T0" fmla="*/ 60 w 34"/>
                <a:gd name="T1" fmla="*/ 334 h 43"/>
                <a:gd name="T2" fmla="*/ 85 w 34"/>
                <a:gd name="T3" fmla="*/ 518 h 43"/>
                <a:gd name="T4" fmla="*/ 113 w 34"/>
                <a:gd name="T5" fmla="*/ 610 h 43"/>
                <a:gd name="T6" fmla="*/ 173 w 34"/>
                <a:gd name="T7" fmla="*/ 715 h 43"/>
                <a:gd name="T8" fmla="*/ 265 w 34"/>
                <a:gd name="T9" fmla="*/ 755 h 43"/>
                <a:gd name="T10" fmla="*/ 312 w 34"/>
                <a:gd name="T11" fmla="*/ 715 h 43"/>
                <a:gd name="T12" fmla="*/ 341 w 34"/>
                <a:gd name="T13" fmla="*/ 715 h 43"/>
                <a:gd name="T14" fmla="*/ 373 w 34"/>
                <a:gd name="T15" fmla="*/ 610 h 43"/>
                <a:gd name="T16" fmla="*/ 401 w 34"/>
                <a:gd name="T17" fmla="*/ 518 h 43"/>
                <a:gd name="T18" fmla="*/ 425 w 34"/>
                <a:gd name="T19" fmla="*/ 567 h 43"/>
                <a:gd name="T20" fmla="*/ 401 w 34"/>
                <a:gd name="T21" fmla="*/ 663 h 43"/>
                <a:gd name="T22" fmla="*/ 341 w 34"/>
                <a:gd name="T23" fmla="*/ 815 h 43"/>
                <a:gd name="T24" fmla="*/ 286 w 34"/>
                <a:gd name="T25" fmla="*/ 860 h 43"/>
                <a:gd name="T26" fmla="*/ 198 w 34"/>
                <a:gd name="T27" fmla="*/ 901 h 43"/>
                <a:gd name="T28" fmla="*/ 113 w 34"/>
                <a:gd name="T29" fmla="*/ 860 h 43"/>
                <a:gd name="T30" fmla="*/ 60 w 34"/>
                <a:gd name="T31" fmla="*/ 755 h 43"/>
                <a:gd name="T32" fmla="*/ 0 w 34"/>
                <a:gd name="T33" fmla="*/ 610 h 43"/>
                <a:gd name="T34" fmla="*/ 0 w 34"/>
                <a:gd name="T35" fmla="*/ 481 h 43"/>
                <a:gd name="T36" fmla="*/ 0 w 34"/>
                <a:gd name="T37" fmla="*/ 334 h 43"/>
                <a:gd name="T38" fmla="*/ 28 w 34"/>
                <a:gd name="T39" fmla="*/ 233 h 43"/>
                <a:gd name="T40" fmla="*/ 60 w 34"/>
                <a:gd name="T41" fmla="*/ 145 h 43"/>
                <a:gd name="T42" fmla="*/ 113 w 34"/>
                <a:gd name="T43" fmla="*/ 41 h 43"/>
                <a:gd name="T44" fmla="*/ 226 w 34"/>
                <a:gd name="T45" fmla="*/ 0 h 43"/>
                <a:gd name="T46" fmla="*/ 286 w 34"/>
                <a:gd name="T47" fmla="*/ 41 h 43"/>
                <a:gd name="T48" fmla="*/ 373 w 34"/>
                <a:gd name="T49" fmla="*/ 88 h 43"/>
                <a:gd name="T50" fmla="*/ 401 w 34"/>
                <a:gd name="T51" fmla="*/ 188 h 43"/>
                <a:gd name="T52" fmla="*/ 425 w 34"/>
                <a:gd name="T53" fmla="*/ 334 h 43"/>
                <a:gd name="T54" fmla="*/ 60 w 34"/>
                <a:gd name="T55" fmla="*/ 334 h 43"/>
                <a:gd name="T56" fmla="*/ 60 w 34"/>
                <a:gd name="T57" fmla="*/ 293 h 43"/>
                <a:gd name="T58" fmla="*/ 286 w 34"/>
                <a:gd name="T59" fmla="*/ 293 h 43"/>
                <a:gd name="T60" fmla="*/ 286 w 34"/>
                <a:gd name="T61" fmla="*/ 233 h 43"/>
                <a:gd name="T62" fmla="*/ 286 w 34"/>
                <a:gd name="T63" fmla="*/ 188 h 43"/>
                <a:gd name="T64" fmla="*/ 265 w 34"/>
                <a:gd name="T65" fmla="*/ 145 h 43"/>
                <a:gd name="T66" fmla="*/ 265 w 34"/>
                <a:gd name="T67" fmla="*/ 88 h 43"/>
                <a:gd name="T68" fmla="*/ 226 w 34"/>
                <a:gd name="T69" fmla="*/ 88 h 43"/>
                <a:gd name="T70" fmla="*/ 198 w 34"/>
                <a:gd name="T71" fmla="*/ 41 h 43"/>
                <a:gd name="T72" fmla="*/ 152 w 34"/>
                <a:gd name="T73" fmla="*/ 88 h 43"/>
                <a:gd name="T74" fmla="*/ 113 w 34"/>
                <a:gd name="T75" fmla="*/ 145 h 43"/>
                <a:gd name="T76" fmla="*/ 85 w 34"/>
                <a:gd name="T77" fmla="*/ 188 h 43"/>
                <a:gd name="T78" fmla="*/ 60 w 34"/>
                <a:gd name="T79" fmla="*/ 293 h 4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4"/>
                <a:gd name="T121" fmla="*/ 0 h 43"/>
                <a:gd name="T122" fmla="*/ 34 w 34"/>
                <a:gd name="T123" fmla="*/ 43 h 4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4" h="43">
                  <a:moveTo>
                    <a:pt x="5" y="16"/>
                  </a:moveTo>
                  <a:lnTo>
                    <a:pt x="7" y="25"/>
                  </a:lnTo>
                  <a:lnTo>
                    <a:pt x="9" y="29"/>
                  </a:lnTo>
                  <a:lnTo>
                    <a:pt x="14" y="34"/>
                  </a:lnTo>
                  <a:lnTo>
                    <a:pt x="21" y="36"/>
                  </a:lnTo>
                  <a:lnTo>
                    <a:pt x="25" y="34"/>
                  </a:lnTo>
                  <a:lnTo>
                    <a:pt x="27" y="34"/>
                  </a:lnTo>
                  <a:lnTo>
                    <a:pt x="30" y="29"/>
                  </a:lnTo>
                  <a:lnTo>
                    <a:pt x="32" y="25"/>
                  </a:lnTo>
                  <a:lnTo>
                    <a:pt x="34" y="27"/>
                  </a:lnTo>
                  <a:lnTo>
                    <a:pt x="32" y="32"/>
                  </a:lnTo>
                  <a:lnTo>
                    <a:pt x="27" y="39"/>
                  </a:lnTo>
                  <a:lnTo>
                    <a:pt x="23" y="41"/>
                  </a:lnTo>
                  <a:lnTo>
                    <a:pt x="16" y="43"/>
                  </a:lnTo>
                  <a:lnTo>
                    <a:pt x="9" y="41"/>
                  </a:lnTo>
                  <a:lnTo>
                    <a:pt x="5" y="36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5" y="7"/>
                  </a:lnTo>
                  <a:lnTo>
                    <a:pt x="9" y="2"/>
                  </a:lnTo>
                  <a:lnTo>
                    <a:pt x="18" y="0"/>
                  </a:lnTo>
                  <a:lnTo>
                    <a:pt x="23" y="2"/>
                  </a:lnTo>
                  <a:lnTo>
                    <a:pt x="30" y="4"/>
                  </a:lnTo>
                  <a:lnTo>
                    <a:pt x="32" y="9"/>
                  </a:lnTo>
                  <a:lnTo>
                    <a:pt x="34" y="16"/>
                  </a:lnTo>
                  <a:lnTo>
                    <a:pt x="5" y="16"/>
                  </a:lnTo>
                  <a:close/>
                  <a:moveTo>
                    <a:pt x="5" y="14"/>
                  </a:moveTo>
                  <a:lnTo>
                    <a:pt x="23" y="14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9" y="7"/>
                  </a:lnTo>
                  <a:lnTo>
                    <a:pt x="7" y="9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81" name="Freeform 22"/>
            <p:cNvSpPr>
              <a:spLocks/>
            </p:cNvSpPr>
            <p:nvPr/>
          </p:nvSpPr>
          <p:spPr bwMode="auto">
            <a:xfrm>
              <a:off x="3727" y="2468"/>
              <a:ext cx="47" cy="118"/>
            </a:xfrm>
            <a:custGeom>
              <a:avLst/>
              <a:gdLst>
                <a:gd name="T0" fmla="*/ 160 w 25"/>
                <a:gd name="T1" fmla="*/ 0 h 55"/>
                <a:gd name="T2" fmla="*/ 160 w 25"/>
                <a:gd name="T3" fmla="*/ 294 h 55"/>
                <a:gd name="T4" fmla="*/ 310 w 25"/>
                <a:gd name="T5" fmla="*/ 294 h 55"/>
                <a:gd name="T6" fmla="*/ 310 w 25"/>
                <a:gd name="T7" fmla="*/ 337 h 55"/>
                <a:gd name="T8" fmla="*/ 160 w 25"/>
                <a:gd name="T9" fmla="*/ 337 h 55"/>
                <a:gd name="T10" fmla="*/ 160 w 25"/>
                <a:gd name="T11" fmla="*/ 869 h 55"/>
                <a:gd name="T12" fmla="*/ 197 w 25"/>
                <a:gd name="T13" fmla="*/ 976 h 55"/>
                <a:gd name="T14" fmla="*/ 197 w 25"/>
                <a:gd name="T15" fmla="*/ 1017 h 55"/>
                <a:gd name="T16" fmla="*/ 226 w 25"/>
                <a:gd name="T17" fmla="*/ 1017 h 55"/>
                <a:gd name="T18" fmla="*/ 226 w 25"/>
                <a:gd name="T19" fmla="*/ 1017 h 55"/>
                <a:gd name="T20" fmla="*/ 250 w 25"/>
                <a:gd name="T21" fmla="*/ 1017 h 55"/>
                <a:gd name="T22" fmla="*/ 273 w 25"/>
                <a:gd name="T23" fmla="*/ 1017 h 55"/>
                <a:gd name="T24" fmla="*/ 273 w 25"/>
                <a:gd name="T25" fmla="*/ 1017 h 55"/>
                <a:gd name="T26" fmla="*/ 310 w 25"/>
                <a:gd name="T27" fmla="*/ 976 h 55"/>
                <a:gd name="T28" fmla="*/ 310 w 25"/>
                <a:gd name="T29" fmla="*/ 976 h 55"/>
                <a:gd name="T30" fmla="*/ 310 w 25"/>
                <a:gd name="T31" fmla="*/ 1077 h 55"/>
                <a:gd name="T32" fmla="*/ 250 w 25"/>
                <a:gd name="T33" fmla="*/ 1129 h 55"/>
                <a:gd name="T34" fmla="*/ 226 w 25"/>
                <a:gd name="T35" fmla="*/ 1165 h 55"/>
                <a:gd name="T36" fmla="*/ 197 w 25"/>
                <a:gd name="T37" fmla="*/ 1165 h 55"/>
                <a:gd name="T38" fmla="*/ 160 w 25"/>
                <a:gd name="T39" fmla="*/ 1165 h 55"/>
                <a:gd name="T40" fmla="*/ 137 w 25"/>
                <a:gd name="T41" fmla="*/ 1129 h 55"/>
                <a:gd name="T42" fmla="*/ 113 w 25"/>
                <a:gd name="T43" fmla="*/ 1129 h 55"/>
                <a:gd name="T44" fmla="*/ 113 w 25"/>
                <a:gd name="T45" fmla="*/ 1077 h 55"/>
                <a:gd name="T46" fmla="*/ 73 w 25"/>
                <a:gd name="T47" fmla="*/ 1017 h 55"/>
                <a:gd name="T48" fmla="*/ 73 w 25"/>
                <a:gd name="T49" fmla="*/ 929 h 55"/>
                <a:gd name="T50" fmla="*/ 73 w 25"/>
                <a:gd name="T51" fmla="*/ 337 h 55"/>
                <a:gd name="T52" fmla="*/ 0 w 25"/>
                <a:gd name="T53" fmla="*/ 337 h 55"/>
                <a:gd name="T54" fmla="*/ 0 w 25"/>
                <a:gd name="T55" fmla="*/ 294 h 55"/>
                <a:gd name="T56" fmla="*/ 28 w 25"/>
                <a:gd name="T57" fmla="*/ 294 h 55"/>
                <a:gd name="T58" fmla="*/ 53 w 25"/>
                <a:gd name="T59" fmla="*/ 257 h 55"/>
                <a:gd name="T60" fmla="*/ 113 w 25"/>
                <a:gd name="T61" fmla="*/ 208 h 55"/>
                <a:gd name="T62" fmla="*/ 137 w 25"/>
                <a:gd name="T63" fmla="*/ 109 h 55"/>
                <a:gd name="T64" fmla="*/ 137 w 25"/>
                <a:gd name="T65" fmla="*/ 60 h 55"/>
                <a:gd name="T66" fmla="*/ 160 w 25"/>
                <a:gd name="T67" fmla="*/ 0 h 55"/>
                <a:gd name="T68" fmla="*/ 160 w 25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"/>
                <a:gd name="T106" fmla="*/ 0 h 55"/>
                <a:gd name="T107" fmla="*/ 25 w 25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" h="55">
                  <a:moveTo>
                    <a:pt x="13" y="0"/>
                  </a:moveTo>
                  <a:lnTo>
                    <a:pt x="13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13" y="16"/>
                  </a:lnTo>
                  <a:lnTo>
                    <a:pt x="13" y="41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5" y="46"/>
                  </a:lnTo>
                  <a:lnTo>
                    <a:pt x="25" y="51"/>
                  </a:lnTo>
                  <a:lnTo>
                    <a:pt x="20" y="53"/>
                  </a:lnTo>
                  <a:lnTo>
                    <a:pt x="18" y="55"/>
                  </a:lnTo>
                  <a:lnTo>
                    <a:pt x="16" y="55"/>
                  </a:lnTo>
                  <a:lnTo>
                    <a:pt x="13" y="55"/>
                  </a:lnTo>
                  <a:lnTo>
                    <a:pt x="11" y="53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6" y="48"/>
                  </a:lnTo>
                  <a:lnTo>
                    <a:pt x="6" y="44"/>
                  </a:lnTo>
                  <a:lnTo>
                    <a:pt x="6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9" y="10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82" name="Freeform 23"/>
            <p:cNvSpPr>
              <a:spLocks/>
            </p:cNvSpPr>
            <p:nvPr/>
          </p:nvSpPr>
          <p:spPr bwMode="auto">
            <a:xfrm>
              <a:off x="3875" y="2456"/>
              <a:ext cx="122" cy="130"/>
            </a:xfrm>
            <a:custGeom>
              <a:avLst/>
              <a:gdLst>
                <a:gd name="T0" fmla="*/ 0 w 66"/>
                <a:gd name="T1" fmla="*/ 0 h 61"/>
                <a:gd name="T2" fmla="*/ 189 w 66"/>
                <a:gd name="T3" fmla="*/ 0 h 61"/>
                <a:gd name="T4" fmla="*/ 645 w 66"/>
                <a:gd name="T5" fmla="*/ 931 h 61"/>
                <a:gd name="T6" fmla="*/ 645 w 66"/>
                <a:gd name="T7" fmla="*/ 181 h 61"/>
                <a:gd name="T8" fmla="*/ 645 w 66"/>
                <a:gd name="T9" fmla="*/ 85 h 61"/>
                <a:gd name="T10" fmla="*/ 619 w 66"/>
                <a:gd name="T11" fmla="*/ 40 h 61"/>
                <a:gd name="T12" fmla="*/ 619 w 66"/>
                <a:gd name="T13" fmla="*/ 0 h 61"/>
                <a:gd name="T14" fmla="*/ 564 w 66"/>
                <a:gd name="T15" fmla="*/ 0 h 61"/>
                <a:gd name="T16" fmla="*/ 536 w 66"/>
                <a:gd name="T17" fmla="*/ 0 h 61"/>
                <a:gd name="T18" fmla="*/ 536 w 66"/>
                <a:gd name="T19" fmla="*/ 0 h 61"/>
                <a:gd name="T20" fmla="*/ 773 w 66"/>
                <a:gd name="T21" fmla="*/ 0 h 61"/>
                <a:gd name="T22" fmla="*/ 773 w 66"/>
                <a:gd name="T23" fmla="*/ 0 h 61"/>
                <a:gd name="T24" fmla="*/ 745 w 66"/>
                <a:gd name="T25" fmla="*/ 0 h 61"/>
                <a:gd name="T26" fmla="*/ 728 w 66"/>
                <a:gd name="T27" fmla="*/ 0 h 61"/>
                <a:gd name="T28" fmla="*/ 701 w 66"/>
                <a:gd name="T29" fmla="*/ 40 h 61"/>
                <a:gd name="T30" fmla="*/ 701 w 66"/>
                <a:gd name="T31" fmla="*/ 85 h 61"/>
                <a:gd name="T32" fmla="*/ 701 w 66"/>
                <a:gd name="T33" fmla="*/ 181 h 61"/>
                <a:gd name="T34" fmla="*/ 701 w 66"/>
                <a:gd name="T35" fmla="*/ 1257 h 61"/>
                <a:gd name="T36" fmla="*/ 664 w 66"/>
                <a:gd name="T37" fmla="*/ 1257 h 61"/>
                <a:gd name="T38" fmla="*/ 189 w 66"/>
                <a:gd name="T39" fmla="*/ 273 h 61"/>
                <a:gd name="T40" fmla="*/ 189 w 66"/>
                <a:gd name="T41" fmla="*/ 1036 h 61"/>
                <a:gd name="T42" fmla="*/ 189 w 66"/>
                <a:gd name="T43" fmla="*/ 1112 h 61"/>
                <a:gd name="T44" fmla="*/ 222 w 66"/>
                <a:gd name="T45" fmla="*/ 1172 h 61"/>
                <a:gd name="T46" fmla="*/ 246 w 66"/>
                <a:gd name="T47" fmla="*/ 1221 h 61"/>
                <a:gd name="T48" fmla="*/ 270 w 66"/>
                <a:gd name="T49" fmla="*/ 1221 h 61"/>
                <a:gd name="T50" fmla="*/ 290 w 66"/>
                <a:gd name="T51" fmla="*/ 1221 h 61"/>
                <a:gd name="T52" fmla="*/ 290 w 66"/>
                <a:gd name="T53" fmla="*/ 1221 h 61"/>
                <a:gd name="T54" fmla="*/ 57 w 66"/>
                <a:gd name="T55" fmla="*/ 1221 h 61"/>
                <a:gd name="T56" fmla="*/ 57 w 66"/>
                <a:gd name="T57" fmla="*/ 1221 h 61"/>
                <a:gd name="T58" fmla="*/ 81 w 66"/>
                <a:gd name="T59" fmla="*/ 1221 h 61"/>
                <a:gd name="T60" fmla="*/ 105 w 66"/>
                <a:gd name="T61" fmla="*/ 1221 h 61"/>
                <a:gd name="T62" fmla="*/ 140 w 66"/>
                <a:gd name="T63" fmla="*/ 1172 h 61"/>
                <a:gd name="T64" fmla="*/ 165 w 66"/>
                <a:gd name="T65" fmla="*/ 1112 h 61"/>
                <a:gd name="T66" fmla="*/ 165 w 66"/>
                <a:gd name="T67" fmla="*/ 1036 h 61"/>
                <a:gd name="T68" fmla="*/ 165 w 66"/>
                <a:gd name="T69" fmla="*/ 181 h 61"/>
                <a:gd name="T70" fmla="*/ 140 w 66"/>
                <a:gd name="T71" fmla="*/ 85 h 61"/>
                <a:gd name="T72" fmla="*/ 105 w 66"/>
                <a:gd name="T73" fmla="*/ 85 h 61"/>
                <a:gd name="T74" fmla="*/ 81 w 66"/>
                <a:gd name="T75" fmla="*/ 40 h 61"/>
                <a:gd name="T76" fmla="*/ 57 w 66"/>
                <a:gd name="T77" fmla="*/ 40 h 61"/>
                <a:gd name="T78" fmla="*/ 37 w 66"/>
                <a:gd name="T79" fmla="*/ 40 h 61"/>
                <a:gd name="T80" fmla="*/ 0 w 66"/>
                <a:gd name="T81" fmla="*/ 40 h 61"/>
                <a:gd name="T82" fmla="*/ 0 w 66"/>
                <a:gd name="T83" fmla="*/ 0 h 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"/>
                <a:gd name="T127" fmla="*/ 0 h 61"/>
                <a:gd name="T128" fmla="*/ 66 w 66"/>
                <a:gd name="T129" fmla="*/ 61 h 6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" h="61">
                  <a:moveTo>
                    <a:pt x="0" y="0"/>
                  </a:moveTo>
                  <a:lnTo>
                    <a:pt x="16" y="0"/>
                  </a:lnTo>
                  <a:lnTo>
                    <a:pt x="55" y="45"/>
                  </a:lnTo>
                  <a:lnTo>
                    <a:pt x="55" y="9"/>
                  </a:lnTo>
                  <a:lnTo>
                    <a:pt x="55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0" y="9"/>
                  </a:lnTo>
                  <a:lnTo>
                    <a:pt x="60" y="61"/>
                  </a:lnTo>
                  <a:lnTo>
                    <a:pt x="57" y="61"/>
                  </a:lnTo>
                  <a:lnTo>
                    <a:pt x="16" y="13"/>
                  </a:lnTo>
                  <a:lnTo>
                    <a:pt x="16" y="50"/>
                  </a:lnTo>
                  <a:lnTo>
                    <a:pt x="16" y="54"/>
                  </a:lnTo>
                  <a:lnTo>
                    <a:pt x="19" y="57"/>
                  </a:lnTo>
                  <a:lnTo>
                    <a:pt x="21" y="59"/>
                  </a:lnTo>
                  <a:lnTo>
                    <a:pt x="23" y="59"/>
                  </a:lnTo>
                  <a:lnTo>
                    <a:pt x="25" y="59"/>
                  </a:lnTo>
                  <a:lnTo>
                    <a:pt x="5" y="59"/>
                  </a:lnTo>
                  <a:lnTo>
                    <a:pt x="7" y="59"/>
                  </a:lnTo>
                  <a:lnTo>
                    <a:pt x="9" y="59"/>
                  </a:lnTo>
                  <a:lnTo>
                    <a:pt x="12" y="57"/>
                  </a:lnTo>
                  <a:lnTo>
                    <a:pt x="14" y="54"/>
                  </a:lnTo>
                  <a:lnTo>
                    <a:pt x="14" y="50"/>
                  </a:lnTo>
                  <a:lnTo>
                    <a:pt x="14" y="9"/>
                  </a:lnTo>
                  <a:lnTo>
                    <a:pt x="12" y="4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83" name="Freeform 24"/>
            <p:cNvSpPr>
              <a:spLocks noEditPoints="1"/>
            </p:cNvSpPr>
            <p:nvPr/>
          </p:nvSpPr>
          <p:spPr bwMode="auto">
            <a:xfrm>
              <a:off x="4007" y="2494"/>
              <a:ext cx="72" cy="92"/>
            </a:xfrm>
            <a:custGeom>
              <a:avLst/>
              <a:gdLst>
                <a:gd name="T0" fmla="*/ 233 w 39"/>
                <a:gd name="T1" fmla="*/ 0 h 43"/>
                <a:gd name="T2" fmla="*/ 290 w 39"/>
                <a:gd name="T3" fmla="*/ 0 h 43"/>
                <a:gd name="T4" fmla="*/ 347 w 39"/>
                <a:gd name="T5" fmla="*/ 41 h 43"/>
                <a:gd name="T6" fmla="*/ 395 w 39"/>
                <a:gd name="T7" fmla="*/ 145 h 43"/>
                <a:gd name="T8" fmla="*/ 454 w 39"/>
                <a:gd name="T9" fmla="*/ 293 h 43"/>
                <a:gd name="T10" fmla="*/ 454 w 39"/>
                <a:gd name="T11" fmla="*/ 421 h 43"/>
                <a:gd name="T12" fmla="*/ 454 w 39"/>
                <a:gd name="T13" fmla="*/ 567 h 43"/>
                <a:gd name="T14" fmla="*/ 415 w 39"/>
                <a:gd name="T15" fmla="*/ 663 h 43"/>
                <a:gd name="T16" fmla="*/ 395 w 39"/>
                <a:gd name="T17" fmla="*/ 755 h 43"/>
                <a:gd name="T18" fmla="*/ 347 w 39"/>
                <a:gd name="T19" fmla="*/ 860 h 43"/>
                <a:gd name="T20" fmla="*/ 290 w 39"/>
                <a:gd name="T21" fmla="*/ 901 h 43"/>
                <a:gd name="T22" fmla="*/ 209 w 39"/>
                <a:gd name="T23" fmla="*/ 901 h 43"/>
                <a:gd name="T24" fmla="*/ 164 w 39"/>
                <a:gd name="T25" fmla="*/ 901 h 43"/>
                <a:gd name="T26" fmla="*/ 105 w 39"/>
                <a:gd name="T27" fmla="*/ 815 h 43"/>
                <a:gd name="T28" fmla="*/ 44 w 39"/>
                <a:gd name="T29" fmla="*/ 755 h 43"/>
                <a:gd name="T30" fmla="*/ 24 w 39"/>
                <a:gd name="T31" fmla="*/ 610 h 43"/>
                <a:gd name="T32" fmla="*/ 0 w 39"/>
                <a:gd name="T33" fmla="*/ 481 h 43"/>
                <a:gd name="T34" fmla="*/ 0 w 39"/>
                <a:gd name="T35" fmla="*/ 334 h 43"/>
                <a:gd name="T36" fmla="*/ 24 w 39"/>
                <a:gd name="T37" fmla="*/ 233 h 43"/>
                <a:gd name="T38" fmla="*/ 81 w 39"/>
                <a:gd name="T39" fmla="*/ 145 h 43"/>
                <a:gd name="T40" fmla="*/ 105 w 39"/>
                <a:gd name="T41" fmla="*/ 41 h 43"/>
                <a:gd name="T42" fmla="*/ 164 w 39"/>
                <a:gd name="T43" fmla="*/ 0 h 43"/>
                <a:gd name="T44" fmla="*/ 233 w 39"/>
                <a:gd name="T45" fmla="*/ 0 h 43"/>
                <a:gd name="T46" fmla="*/ 209 w 39"/>
                <a:gd name="T47" fmla="*/ 41 h 43"/>
                <a:gd name="T48" fmla="*/ 188 w 39"/>
                <a:gd name="T49" fmla="*/ 88 h 43"/>
                <a:gd name="T50" fmla="*/ 164 w 39"/>
                <a:gd name="T51" fmla="*/ 88 h 43"/>
                <a:gd name="T52" fmla="*/ 126 w 39"/>
                <a:gd name="T53" fmla="*/ 145 h 43"/>
                <a:gd name="T54" fmla="*/ 105 w 39"/>
                <a:gd name="T55" fmla="*/ 188 h 43"/>
                <a:gd name="T56" fmla="*/ 105 w 39"/>
                <a:gd name="T57" fmla="*/ 293 h 43"/>
                <a:gd name="T58" fmla="*/ 81 w 39"/>
                <a:gd name="T59" fmla="*/ 381 h 43"/>
                <a:gd name="T60" fmla="*/ 105 w 39"/>
                <a:gd name="T61" fmla="*/ 567 h 43"/>
                <a:gd name="T62" fmla="*/ 126 w 39"/>
                <a:gd name="T63" fmla="*/ 715 h 43"/>
                <a:gd name="T64" fmla="*/ 188 w 39"/>
                <a:gd name="T65" fmla="*/ 815 h 43"/>
                <a:gd name="T66" fmla="*/ 233 w 39"/>
                <a:gd name="T67" fmla="*/ 860 h 43"/>
                <a:gd name="T68" fmla="*/ 290 w 39"/>
                <a:gd name="T69" fmla="*/ 815 h 43"/>
                <a:gd name="T70" fmla="*/ 347 w 39"/>
                <a:gd name="T71" fmla="*/ 755 h 43"/>
                <a:gd name="T72" fmla="*/ 371 w 39"/>
                <a:gd name="T73" fmla="*/ 663 h 43"/>
                <a:gd name="T74" fmla="*/ 371 w 39"/>
                <a:gd name="T75" fmla="*/ 518 h 43"/>
                <a:gd name="T76" fmla="*/ 371 w 39"/>
                <a:gd name="T77" fmla="*/ 381 h 43"/>
                <a:gd name="T78" fmla="*/ 347 w 39"/>
                <a:gd name="T79" fmla="*/ 233 h 43"/>
                <a:gd name="T80" fmla="*/ 314 w 39"/>
                <a:gd name="T81" fmla="*/ 145 h 43"/>
                <a:gd name="T82" fmla="*/ 266 w 39"/>
                <a:gd name="T83" fmla="*/ 88 h 43"/>
                <a:gd name="T84" fmla="*/ 209 w 39"/>
                <a:gd name="T85" fmla="*/ 41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43"/>
                <a:gd name="T131" fmla="*/ 39 w 39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43">
                  <a:moveTo>
                    <a:pt x="20" y="0"/>
                  </a:moveTo>
                  <a:lnTo>
                    <a:pt x="25" y="0"/>
                  </a:lnTo>
                  <a:lnTo>
                    <a:pt x="30" y="2"/>
                  </a:lnTo>
                  <a:lnTo>
                    <a:pt x="34" y="7"/>
                  </a:lnTo>
                  <a:lnTo>
                    <a:pt x="39" y="14"/>
                  </a:lnTo>
                  <a:lnTo>
                    <a:pt x="39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4" y="36"/>
                  </a:lnTo>
                  <a:lnTo>
                    <a:pt x="30" y="41"/>
                  </a:lnTo>
                  <a:lnTo>
                    <a:pt x="25" y="43"/>
                  </a:lnTo>
                  <a:lnTo>
                    <a:pt x="18" y="43"/>
                  </a:lnTo>
                  <a:lnTo>
                    <a:pt x="14" y="43"/>
                  </a:lnTo>
                  <a:lnTo>
                    <a:pt x="9" y="39"/>
                  </a:lnTo>
                  <a:lnTo>
                    <a:pt x="4" y="36"/>
                  </a:lnTo>
                  <a:lnTo>
                    <a:pt x="2" y="29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7" y="7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0"/>
                  </a:lnTo>
                  <a:close/>
                  <a:moveTo>
                    <a:pt x="18" y="2"/>
                  </a:moveTo>
                  <a:lnTo>
                    <a:pt x="16" y="4"/>
                  </a:lnTo>
                  <a:lnTo>
                    <a:pt x="14" y="4"/>
                  </a:lnTo>
                  <a:lnTo>
                    <a:pt x="11" y="7"/>
                  </a:lnTo>
                  <a:lnTo>
                    <a:pt x="9" y="9"/>
                  </a:lnTo>
                  <a:lnTo>
                    <a:pt x="9" y="14"/>
                  </a:lnTo>
                  <a:lnTo>
                    <a:pt x="7" y="18"/>
                  </a:lnTo>
                  <a:lnTo>
                    <a:pt x="9" y="27"/>
                  </a:lnTo>
                  <a:lnTo>
                    <a:pt x="11" y="34"/>
                  </a:lnTo>
                  <a:lnTo>
                    <a:pt x="16" y="39"/>
                  </a:lnTo>
                  <a:lnTo>
                    <a:pt x="20" y="41"/>
                  </a:lnTo>
                  <a:lnTo>
                    <a:pt x="25" y="39"/>
                  </a:lnTo>
                  <a:lnTo>
                    <a:pt x="30" y="36"/>
                  </a:lnTo>
                  <a:lnTo>
                    <a:pt x="32" y="32"/>
                  </a:lnTo>
                  <a:lnTo>
                    <a:pt x="32" y="25"/>
                  </a:lnTo>
                  <a:lnTo>
                    <a:pt x="32" y="18"/>
                  </a:lnTo>
                  <a:lnTo>
                    <a:pt x="30" y="11"/>
                  </a:lnTo>
                  <a:lnTo>
                    <a:pt x="27" y="7"/>
                  </a:lnTo>
                  <a:lnTo>
                    <a:pt x="23" y="4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84" name="Freeform 25"/>
            <p:cNvSpPr>
              <a:spLocks/>
            </p:cNvSpPr>
            <p:nvPr/>
          </p:nvSpPr>
          <p:spPr bwMode="auto">
            <a:xfrm>
              <a:off x="4086" y="2498"/>
              <a:ext cx="81" cy="88"/>
            </a:xfrm>
            <a:custGeom>
              <a:avLst/>
              <a:gdLst>
                <a:gd name="T0" fmla="*/ 490 w 43"/>
                <a:gd name="T1" fmla="*/ 0 h 41"/>
                <a:gd name="T2" fmla="*/ 490 w 43"/>
                <a:gd name="T3" fmla="*/ 483 h 41"/>
                <a:gd name="T4" fmla="*/ 490 w 43"/>
                <a:gd name="T5" fmla="*/ 631 h 41"/>
                <a:gd name="T6" fmla="*/ 490 w 43"/>
                <a:gd name="T7" fmla="*/ 683 h 41"/>
                <a:gd name="T8" fmla="*/ 490 w 43"/>
                <a:gd name="T9" fmla="*/ 723 h 41"/>
                <a:gd name="T10" fmla="*/ 490 w 43"/>
                <a:gd name="T11" fmla="*/ 723 h 41"/>
                <a:gd name="T12" fmla="*/ 514 w 43"/>
                <a:gd name="T13" fmla="*/ 783 h 41"/>
                <a:gd name="T14" fmla="*/ 514 w 43"/>
                <a:gd name="T15" fmla="*/ 783 h 41"/>
                <a:gd name="T16" fmla="*/ 543 w 43"/>
                <a:gd name="T17" fmla="*/ 783 h 41"/>
                <a:gd name="T18" fmla="*/ 543 w 43"/>
                <a:gd name="T19" fmla="*/ 723 h 41"/>
                <a:gd name="T20" fmla="*/ 543 w 43"/>
                <a:gd name="T21" fmla="*/ 783 h 41"/>
                <a:gd name="T22" fmla="*/ 401 w 43"/>
                <a:gd name="T23" fmla="*/ 871 h 41"/>
                <a:gd name="T24" fmla="*/ 401 w 43"/>
                <a:gd name="T25" fmla="*/ 871 h 41"/>
                <a:gd name="T26" fmla="*/ 401 w 43"/>
                <a:gd name="T27" fmla="*/ 683 h 41"/>
                <a:gd name="T28" fmla="*/ 354 w 43"/>
                <a:gd name="T29" fmla="*/ 783 h 41"/>
                <a:gd name="T30" fmla="*/ 288 w 43"/>
                <a:gd name="T31" fmla="*/ 828 h 41"/>
                <a:gd name="T32" fmla="*/ 266 w 43"/>
                <a:gd name="T33" fmla="*/ 871 h 41"/>
                <a:gd name="T34" fmla="*/ 202 w 43"/>
                <a:gd name="T35" fmla="*/ 871 h 41"/>
                <a:gd name="T36" fmla="*/ 173 w 43"/>
                <a:gd name="T37" fmla="*/ 871 h 41"/>
                <a:gd name="T38" fmla="*/ 153 w 43"/>
                <a:gd name="T39" fmla="*/ 828 h 41"/>
                <a:gd name="T40" fmla="*/ 113 w 43"/>
                <a:gd name="T41" fmla="*/ 783 h 41"/>
                <a:gd name="T42" fmla="*/ 85 w 43"/>
                <a:gd name="T43" fmla="*/ 723 h 41"/>
                <a:gd name="T44" fmla="*/ 85 w 43"/>
                <a:gd name="T45" fmla="*/ 631 h 41"/>
                <a:gd name="T46" fmla="*/ 85 w 43"/>
                <a:gd name="T47" fmla="*/ 534 h 41"/>
                <a:gd name="T48" fmla="*/ 85 w 43"/>
                <a:gd name="T49" fmla="*/ 148 h 41"/>
                <a:gd name="T50" fmla="*/ 85 w 43"/>
                <a:gd name="T51" fmla="*/ 112 h 41"/>
                <a:gd name="T52" fmla="*/ 85 w 43"/>
                <a:gd name="T53" fmla="*/ 41 h 41"/>
                <a:gd name="T54" fmla="*/ 60 w 43"/>
                <a:gd name="T55" fmla="*/ 41 h 41"/>
                <a:gd name="T56" fmla="*/ 60 w 43"/>
                <a:gd name="T57" fmla="*/ 0 h 41"/>
                <a:gd name="T58" fmla="*/ 28 w 43"/>
                <a:gd name="T59" fmla="*/ 0 h 41"/>
                <a:gd name="T60" fmla="*/ 0 w 43"/>
                <a:gd name="T61" fmla="*/ 0 h 41"/>
                <a:gd name="T62" fmla="*/ 0 w 43"/>
                <a:gd name="T63" fmla="*/ 0 h 41"/>
                <a:gd name="T64" fmla="*/ 173 w 43"/>
                <a:gd name="T65" fmla="*/ 0 h 41"/>
                <a:gd name="T66" fmla="*/ 173 w 43"/>
                <a:gd name="T67" fmla="*/ 534 h 41"/>
                <a:gd name="T68" fmla="*/ 173 w 43"/>
                <a:gd name="T69" fmla="*/ 631 h 41"/>
                <a:gd name="T70" fmla="*/ 202 w 43"/>
                <a:gd name="T71" fmla="*/ 723 h 41"/>
                <a:gd name="T72" fmla="*/ 228 w 43"/>
                <a:gd name="T73" fmla="*/ 723 h 41"/>
                <a:gd name="T74" fmla="*/ 266 w 43"/>
                <a:gd name="T75" fmla="*/ 723 h 41"/>
                <a:gd name="T76" fmla="*/ 288 w 43"/>
                <a:gd name="T77" fmla="*/ 723 h 41"/>
                <a:gd name="T78" fmla="*/ 316 w 43"/>
                <a:gd name="T79" fmla="*/ 723 h 41"/>
                <a:gd name="T80" fmla="*/ 354 w 43"/>
                <a:gd name="T81" fmla="*/ 683 h 41"/>
                <a:gd name="T82" fmla="*/ 401 w 43"/>
                <a:gd name="T83" fmla="*/ 631 h 41"/>
                <a:gd name="T84" fmla="*/ 401 w 43"/>
                <a:gd name="T85" fmla="*/ 148 h 41"/>
                <a:gd name="T86" fmla="*/ 381 w 43"/>
                <a:gd name="T87" fmla="*/ 41 h 41"/>
                <a:gd name="T88" fmla="*/ 381 w 43"/>
                <a:gd name="T89" fmla="*/ 41 h 41"/>
                <a:gd name="T90" fmla="*/ 354 w 43"/>
                <a:gd name="T91" fmla="*/ 0 h 41"/>
                <a:gd name="T92" fmla="*/ 316 w 43"/>
                <a:gd name="T93" fmla="*/ 0 h 41"/>
                <a:gd name="T94" fmla="*/ 316 w 43"/>
                <a:gd name="T95" fmla="*/ 0 h 41"/>
                <a:gd name="T96" fmla="*/ 490 w 43"/>
                <a:gd name="T97" fmla="*/ 0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3"/>
                <a:gd name="T148" fmla="*/ 0 h 41"/>
                <a:gd name="T149" fmla="*/ 43 w 43"/>
                <a:gd name="T150" fmla="*/ 41 h 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3" h="41">
                  <a:moveTo>
                    <a:pt x="39" y="0"/>
                  </a:moveTo>
                  <a:lnTo>
                    <a:pt x="39" y="23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9" y="34"/>
                  </a:lnTo>
                  <a:lnTo>
                    <a:pt x="41" y="37"/>
                  </a:lnTo>
                  <a:lnTo>
                    <a:pt x="43" y="37"/>
                  </a:lnTo>
                  <a:lnTo>
                    <a:pt x="43" y="34"/>
                  </a:lnTo>
                  <a:lnTo>
                    <a:pt x="43" y="37"/>
                  </a:lnTo>
                  <a:lnTo>
                    <a:pt x="32" y="41"/>
                  </a:lnTo>
                  <a:lnTo>
                    <a:pt x="32" y="32"/>
                  </a:lnTo>
                  <a:lnTo>
                    <a:pt x="28" y="37"/>
                  </a:lnTo>
                  <a:lnTo>
                    <a:pt x="23" y="39"/>
                  </a:lnTo>
                  <a:lnTo>
                    <a:pt x="21" y="41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2" y="39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5"/>
                  </a:lnTo>
                  <a:lnTo>
                    <a:pt x="14" y="30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1" y="34"/>
                  </a:lnTo>
                  <a:lnTo>
                    <a:pt x="23" y="34"/>
                  </a:lnTo>
                  <a:lnTo>
                    <a:pt x="25" y="34"/>
                  </a:lnTo>
                  <a:lnTo>
                    <a:pt x="28" y="32"/>
                  </a:lnTo>
                  <a:lnTo>
                    <a:pt x="32" y="30"/>
                  </a:lnTo>
                  <a:lnTo>
                    <a:pt x="32" y="7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85" name="Freeform 26"/>
            <p:cNvSpPr>
              <a:spLocks/>
            </p:cNvSpPr>
            <p:nvPr/>
          </p:nvSpPr>
          <p:spPr bwMode="auto">
            <a:xfrm>
              <a:off x="4172" y="2494"/>
              <a:ext cx="80" cy="88"/>
            </a:xfrm>
            <a:custGeom>
              <a:avLst/>
              <a:gdLst>
                <a:gd name="T0" fmla="*/ 156 w 43"/>
                <a:gd name="T1" fmla="*/ 189 h 41"/>
                <a:gd name="T2" fmla="*/ 210 w 43"/>
                <a:gd name="T3" fmla="*/ 88 h 41"/>
                <a:gd name="T4" fmla="*/ 277 w 43"/>
                <a:gd name="T5" fmla="*/ 41 h 41"/>
                <a:gd name="T6" fmla="*/ 322 w 43"/>
                <a:gd name="T7" fmla="*/ 0 h 41"/>
                <a:gd name="T8" fmla="*/ 387 w 43"/>
                <a:gd name="T9" fmla="*/ 0 h 41"/>
                <a:gd name="T10" fmla="*/ 406 w 43"/>
                <a:gd name="T11" fmla="*/ 41 h 41"/>
                <a:gd name="T12" fmla="*/ 433 w 43"/>
                <a:gd name="T13" fmla="*/ 88 h 41"/>
                <a:gd name="T14" fmla="*/ 433 w 43"/>
                <a:gd name="T15" fmla="*/ 148 h 41"/>
                <a:gd name="T16" fmla="*/ 458 w 43"/>
                <a:gd name="T17" fmla="*/ 240 h 41"/>
                <a:gd name="T18" fmla="*/ 458 w 43"/>
                <a:gd name="T19" fmla="*/ 337 h 41"/>
                <a:gd name="T20" fmla="*/ 458 w 43"/>
                <a:gd name="T21" fmla="*/ 683 h 41"/>
                <a:gd name="T22" fmla="*/ 458 w 43"/>
                <a:gd name="T23" fmla="*/ 760 h 41"/>
                <a:gd name="T24" fmla="*/ 458 w 43"/>
                <a:gd name="T25" fmla="*/ 828 h 41"/>
                <a:gd name="T26" fmla="*/ 458 w 43"/>
                <a:gd name="T27" fmla="*/ 828 h 41"/>
                <a:gd name="T28" fmla="*/ 487 w 43"/>
                <a:gd name="T29" fmla="*/ 871 h 41"/>
                <a:gd name="T30" fmla="*/ 487 w 43"/>
                <a:gd name="T31" fmla="*/ 871 h 41"/>
                <a:gd name="T32" fmla="*/ 515 w 43"/>
                <a:gd name="T33" fmla="*/ 871 h 41"/>
                <a:gd name="T34" fmla="*/ 515 w 43"/>
                <a:gd name="T35" fmla="*/ 871 h 41"/>
                <a:gd name="T36" fmla="*/ 301 w 43"/>
                <a:gd name="T37" fmla="*/ 871 h 41"/>
                <a:gd name="T38" fmla="*/ 301 w 43"/>
                <a:gd name="T39" fmla="*/ 871 h 41"/>
                <a:gd name="T40" fmla="*/ 301 w 43"/>
                <a:gd name="T41" fmla="*/ 871 h 41"/>
                <a:gd name="T42" fmla="*/ 322 w 43"/>
                <a:gd name="T43" fmla="*/ 871 h 41"/>
                <a:gd name="T44" fmla="*/ 346 w 43"/>
                <a:gd name="T45" fmla="*/ 871 h 41"/>
                <a:gd name="T46" fmla="*/ 346 w 43"/>
                <a:gd name="T47" fmla="*/ 828 h 41"/>
                <a:gd name="T48" fmla="*/ 387 w 43"/>
                <a:gd name="T49" fmla="*/ 760 h 41"/>
                <a:gd name="T50" fmla="*/ 387 w 43"/>
                <a:gd name="T51" fmla="*/ 760 h 41"/>
                <a:gd name="T52" fmla="*/ 387 w 43"/>
                <a:gd name="T53" fmla="*/ 683 h 41"/>
                <a:gd name="T54" fmla="*/ 387 w 43"/>
                <a:gd name="T55" fmla="*/ 337 h 41"/>
                <a:gd name="T56" fmla="*/ 346 w 43"/>
                <a:gd name="T57" fmla="*/ 240 h 41"/>
                <a:gd name="T58" fmla="*/ 346 w 43"/>
                <a:gd name="T59" fmla="*/ 189 h 41"/>
                <a:gd name="T60" fmla="*/ 322 w 43"/>
                <a:gd name="T61" fmla="*/ 148 h 41"/>
                <a:gd name="T62" fmla="*/ 301 w 43"/>
                <a:gd name="T63" fmla="*/ 148 h 41"/>
                <a:gd name="T64" fmla="*/ 210 w 43"/>
                <a:gd name="T65" fmla="*/ 148 h 41"/>
                <a:gd name="T66" fmla="*/ 156 w 43"/>
                <a:gd name="T67" fmla="*/ 240 h 41"/>
                <a:gd name="T68" fmla="*/ 156 w 43"/>
                <a:gd name="T69" fmla="*/ 683 h 41"/>
                <a:gd name="T70" fmla="*/ 156 w 43"/>
                <a:gd name="T71" fmla="*/ 760 h 41"/>
                <a:gd name="T72" fmla="*/ 156 w 43"/>
                <a:gd name="T73" fmla="*/ 828 h 41"/>
                <a:gd name="T74" fmla="*/ 193 w 43"/>
                <a:gd name="T75" fmla="*/ 828 h 41"/>
                <a:gd name="T76" fmla="*/ 193 w 43"/>
                <a:gd name="T77" fmla="*/ 871 h 41"/>
                <a:gd name="T78" fmla="*/ 210 w 43"/>
                <a:gd name="T79" fmla="*/ 871 h 41"/>
                <a:gd name="T80" fmla="*/ 238 w 43"/>
                <a:gd name="T81" fmla="*/ 871 h 41"/>
                <a:gd name="T82" fmla="*/ 238 w 43"/>
                <a:gd name="T83" fmla="*/ 871 h 41"/>
                <a:gd name="T84" fmla="*/ 0 w 43"/>
                <a:gd name="T85" fmla="*/ 871 h 41"/>
                <a:gd name="T86" fmla="*/ 0 w 43"/>
                <a:gd name="T87" fmla="*/ 871 h 41"/>
                <a:gd name="T88" fmla="*/ 24 w 43"/>
                <a:gd name="T89" fmla="*/ 871 h 41"/>
                <a:gd name="T90" fmla="*/ 45 w 43"/>
                <a:gd name="T91" fmla="*/ 871 h 41"/>
                <a:gd name="T92" fmla="*/ 45 w 43"/>
                <a:gd name="T93" fmla="*/ 828 h 41"/>
                <a:gd name="T94" fmla="*/ 84 w 43"/>
                <a:gd name="T95" fmla="*/ 760 h 41"/>
                <a:gd name="T96" fmla="*/ 84 w 43"/>
                <a:gd name="T97" fmla="*/ 683 h 41"/>
                <a:gd name="T98" fmla="*/ 84 w 43"/>
                <a:gd name="T99" fmla="*/ 386 h 41"/>
                <a:gd name="T100" fmla="*/ 84 w 43"/>
                <a:gd name="T101" fmla="*/ 240 h 41"/>
                <a:gd name="T102" fmla="*/ 84 w 43"/>
                <a:gd name="T103" fmla="*/ 189 h 41"/>
                <a:gd name="T104" fmla="*/ 45 w 43"/>
                <a:gd name="T105" fmla="*/ 148 h 41"/>
                <a:gd name="T106" fmla="*/ 45 w 43"/>
                <a:gd name="T107" fmla="*/ 148 h 41"/>
                <a:gd name="T108" fmla="*/ 45 w 43"/>
                <a:gd name="T109" fmla="*/ 88 h 41"/>
                <a:gd name="T110" fmla="*/ 45 w 43"/>
                <a:gd name="T111" fmla="*/ 88 h 41"/>
                <a:gd name="T112" fmla="*/ 24 w 43"/>
                <a:gd name="T113" fmla="*/ 88 h 41"/>
                <a:gd name="T114" fmla="*/ 0 w 43"/>
                <a:gd name="T115" fmla="*/ 148 h 41"/>
                <a:gd name="T116" fmla="*/ 0 w 43"/>
                <a:gd name="T117" fmla="*/ 88 h 41"/>
                <a:gd name="T118" fmla="*/ 128 w 43"/>
                <a:gd name="T119" fmla="*/ 0 h 41"/>
                <a:gd name="T120" fmla="*/ 156 w 43"/>
                <a:gd name="T121" fmla="*/ 0 h 41"/>
                <a:gd name="T122" fmla="*/ 156 w 43"/>
                <a:gd name="T123" fmla="*/ 189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"/>
                <a:gd name="T187" fmla="*/ 0 h 41"/>
                <a:gd name="T188" fmla="*/ 43 w 43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" h="41">
                  <a:moveTo>
                    <a:pt x="13" y="9"/>
                  </a:moveTo>
                  <a:lnTo>
                    <a:pt x="18" y="4"/>
                  </a:lnTo>
                  <a:lnTo>
                    <a:pt x="23" y="2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6" y="4"/>
                  </a:lnTo>
                  <a:lnTo>
                    <a:pt x="36" y="7"/>
                  </a:lnTo>
                  <a:lnTo>
                    <a:pt x="38" y="11"/>
                  </a:lnTo>
                  <a:lnTo>
                    <a:pt x="38" y="16"/>
                  </a:lnTo>
                  <a:lnTo>
                    <a:pt x="38" y="32"/>
                  </a:lnTo>
                  <a:lnTo>
                    <a:pt x="38" y="36"/>
                  </a:lnTo>
                  <a:lnTo>
                    <a:pt x="38" y="39"/>
                  </a:lnTo>
                  <a:lnTo>
                    <a:pt x="41" y="41"/>
                  </a:lnTo>
                  <a:lnTo>
                    <a:pt x="43" y="41"/>
                  </a:lnTo>
                  <a:lnTo>
                    <a:pt x="25" y="41"/>
                  </a:lnTo>
                  <a:lnTo>
                    <a:pt x="27" y="41"/>
                  </a:lnTo>
                  <a:lnTo>
                    <a:pt x="29" y="41"/>
                  </a:lnTo>
                  <a:lnTo>
                    <a:pt x="29" y="39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2" y="16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18" y="7"/>
                  </a:lnTo>
                  <a:lnTo>
                    <a:pt x="13" y="11"/>
                  </a:lnTo>
                  <a:lnTo>
                    <a:pt x="13" y="32"/>
                  </a:lnTo>
                  <a:lnTo>
                    <a:pt x="13" y="36"/>
                  </a:lnTo>
                  <a:lnTo>
                    <a:pt x="13" y="39"/>
                  </a:lnTo>
                  <a:lnTo>
                    <a:pt x="16" y="39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20" y="41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7" y="36"/>
                  </a:lnTo>
                  <a:lnTo>
                    <a:pt x="7" y="32"/>
                  </a:lnTo>
                  <a:lnTo>
                    <a:pt x="7" y="18"/>
                  </a:lnTo>
                  <a:lnTo>
                    <a:pt x="7" y="11"/>
                  </a:lnTo>
                  <a:lnTo>
                    <a:pt x="7" y="9"/>
                  </a:lnTo>
                  <a:lnTo>
                    <a:pt x="4" y="7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86" name="Freeform 27"/>
            <p:cNvSpPr>
              <a:spLocks noEditPoints="1"/>
            </p:cNvSpPr>
            <p:nvPr/>
          </p:nvSpPr>
          <p:spPr bwMode="auto">
            <a:xfrm>
              <a:off x="1399" y="2925"/>
              <a:ext cx="102" cy="129"/>
            </a:xfrm>
            <a:custGeom>
              <a:avLst/>
              <a:gdLst>
                <a:gd name="T0" fmla="*/ 567 w 55"/>
                <a:gd name="T1" fmla="*/ 684 h 60"/>
                <a:gd name="T2" fmla="*/ 651 w 55"/>
                <a:gd name="T3" fmla="*/ 836 h 60"/>
                <a:gd name="T4" fmla="*/ 651 w 55"/>
                <a:gd name="T5" fmla="*/ 1021 h 60"/>
                <a:gd name="T6" fmla="*/ 567 w 55"/>
                <a:gd name="T7" fmla="*/ 1221 h 60"/>
                <a:gd name="T8" fmla="*/ 462 w 55"/>
                <a:gd name="T9" fmla="*/ 1281 h 60"/>
                <a:gd name="T10" fmla="*/ 0 w 55"/>
                <a:gd name="T11" fmla="*/ 1281 h 60"/>
                <a:gd name="T12" fmla="*/ 24 w 55"/>
                <a:gd name="T13" fmla="*/ 1281 h 60"/>
                <a:gd name="T14" fmla="*/ 109 w 55"/>
                <a:gd name="T15" fmla="*/ 1221 h 60"/>
                <a:gd name="T16" fmla="*/ 109 w 55"/>
                <a:gd name="T17" fmla="*/ 1073 h 60"/>
                <a:gd name="T18" fmla="*/ 109 w 55"/>
                <a:gd name="T19" fmla="*/ 112 h 60"/>
                <a:gd name="T20" fmla="*/ 83 w 55"/>
                <a:gd name="T21" fmla="*/ 0 h 60"/>
                <a:gd name="T22" fmla="*/ 0 w 55"/>
                <a:gd name="T23" fmla="*/ 0 h 60"/>
                <a:gd name="T24" fmla="*/ 319 w 55"/>
                <a:gd name="T25" fmla="*/ 0 h 60"/>
                <a:gd name="T26" fmla="*/ 462 w 55"/>
                <a:gd name="T27" fmla="*/ 0 h 60"/>
                <a:gd name="T28" fmla="*/ 567 w 55"/>
                <a:gd name="T29" fmla="*/ 148 h 60"/>
                <a:gd name="T30" fmla="*/ 627 w 55"/>
                <a:gd name="T31" fmla="*/ 338 h 60"/>
                <a:gd name="T32" fmla="*/ 592 w 55"/>
                <a:gd name="T33" fmla="*/ 535 h 60"/>
                <a:gd name="T34" fmla="*/ 484 w 55"/>
                <a:gd name="T35" fmla="*/ 647 h 60"/>
                <a:gd name="T36" fmla="*/ 249 w 55"/>
                <a:gd name="T37" fmla="*/ 596 h 60"/>
                <a:gd name="T38" fmla="*/ 293 w 55"/>
                <a:gd name="T39" fmla="*/ 596 h 60"/>
                <a:gd name="T40" fmla="*/ 375 w 55"/>
                <a:gd name="T41" fmla="*/ 596 h 60"/>
                <a:gd name="T42" fmla="*/ 462 w 55"/>
                <a:gd name="T43" fmla="*/ 535 h 60"/>
                <a:gd name="T44" fmla="*/ 484 w 55"/>
                <a:gd name="T45" fmla="*/ 406 h 60"/>
                <a:gd name="T46" fmla="*/ 484 w 55"/>
                <a:gd name="T47" fmla="*/ 258 h 60"/>
                <a:gd name="T48" fmla="*/ 375 w 55"/>
                <a:gd name="T49" fmla="*/ 60 h 60"/>
                <a:gd name="T50" fmla="*/ 249 w 55"/>
                <a:gd name="T51" fmla="*/ 60 h 60"/>
                <a:gd name="T52" fmla="*/ 210 w 55"/>
                <a:gd name="T53" fmla="*/ 596 h 60"/>
                <a:gd name="T54" fmla="*/ 274 w 55"/>
                <a:gd name="T55" fmla="*/ 1221 h 60"/>
                <a:gd name="T56" fmla="*/ 402 w 55"/>
                <a:gd name="T57" fmla="*/ 1221 h 60"/>
                <a:gd name="T58" fmla="*/ 508 w 55"/>
                <a:gd name="T59" fmla="*/ 1073 h 60"/>
                <a:gd name="T60" fmla="*/ 508 w 55"/>
                <a:gd name="T61" fmla="*/ 873 h 60"/>
                <a:gd name="T62" fmla="*/ 484 w 55"/>
                <a:gd name="T63" fmla="*/ 744 h 60"/>
                <a:gd name="T64" fmla="*/ 375 w 55"/>
                <a:gd name="T65" fmla="*/ 684 h 60"/>
                <a:gd name="T66" fmla="*/ 274 w 55"/>
                <a:gd name="T67" fmla="*/ 684 h 60"/>
                <a:gd name="T68" fmla="*/ 210 w 55"/>
                <a:gd name="T69" fmla="*/ 684 h 60"/>
                <a:gd name="T70" fmla="*/ 210 w 55"/>
                <a:gd name="T71" fmla="*/ 1221 h 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5"/>
                <a:gd name="T109" fmla="*/ 0 h 60"/>
                <a:gd name="T110" fmla="*/ 55 w 55"/>
                <a:gd name="T111" fmla="*/ 60 h 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5" h="60">
                  <a:moveTo>
                    <a:pt x="41" y="30"/>
                  </a:moveTo>
                  <a:lnTo>
                    <a:pt x="48" y="32"/>
                  </a:lnTo>
                  <a:lnTo>
                    <a:pt x="50" y="35"/>
                  </a:lnTo>
                  <a:lnTo>
                    <a:pt x="55" y="39"/>
                  </a:lnTo>
                  <a:lnTo>
                    <a:pt x="55" y="44"/>
                  </a:lnTo>
                  <a:lnTo>
                    <a:pt x="55" y="48"/>
                  </a:lnTo>
                  <a:lnTo>
                    <a:pt x="53" y="53"/>
                  </a:lnTo>
                  <a:lnTo>
                    <a:pt x="48" y="5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0" y="60"/>
                  </a:lnTo>
                  <a:lnTo>
                    <a:pt x="0" y="60"/>
                  </a:lnTo>
                  <a:lnTo>
                    <a:pt x="2" y="60"/>
                  </a:lnTo>
                  <a:lnTo>
                    <a:pt x="7" y="60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0"/>
                  </a:lnTo>
                  <a:lnTo>
                    <a:pt x="9" y="9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39" y="0"/>
                  </a:lnTo>
                  <a:lnTo>
                    <a:pt x="43" y="3"/>
                  </a:lnTo>
                  <a:lnTo>
                    <a:pt x="48" y="7"/>
                  </a:lnTo>
                  <a:lnTo>
                    <a:pt x="50" y="12"/>
                  </a:lnTo>
                  <a:lnTo>
                    <a:pt x="53" y="16"/>
                  </a:lnTo>
                  <a:lnTo>
                    <a:pt x="53" y="21"/>
                  </a:lnTo>
                  <a:lnTo>
                    <a:pt x="50" y="25"/>
                  </a:lnTo>
                  <a:lnTo>
                    <a:pt x="46" y="28"/>
                  </a:lnTo>
                  <a:lnTo>
                    <a:pt x="41" y="30"/>
                  </a:lnTo>
                  <a:close/>
                  <a:moveTo>
                    <a:pt x="18" y="28"/>
                  </a:moveTo>
                  <a:lnTo>
                    <a:pt x="21" y="28"/>
                  </a:lnTo>
                  <a:lnTo>
                    <a:pt x="23" y="28"/>
                  </a:lnTo>
                  <a:lnTo>
                    <a:pt x="25" y="28"/>
                  </a:lnTo>
                  <a:lnTo>
                    <a:pt x="27" y="28"/>
                  </a:lnTo>
                  <a:lnTo>
                    <a:pt x="32" y="28"/>
                  </a:lnTo>
                  <a:lnTo>
                    <a:pt x="37" y="28"/>
                  </a:lnTo>
                  <a:lnTo>
                    <a:pt x="39" y="25"/>
                  </a:lnTo>
                  <a:lnTo>
                    <a:pt x="41" y="23"/>
                  </a:lnTo>
                  <a:lnTo>
                    <a:pt x="41" y="19"/>
                  </a:lnTo>
                  <a:lnTo>
                    <a:pt x="41" y="16"/>
                  </a:lnTo>
                  <a:lnTo>
                    <a:pt x="41" y="12"/>
                  </a:lnTo>
                  <a:lnTo>
                    <a:pt x="37" y="7"/>
                  </a:lnTo>
                  <a:lnTo>
                    <a:pt x="32" y="3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8" y="28"/>
                  </a:lnTo>
                  <a:close/>
                  <a:moveTo>
                    <a:pt x="18" y="57"/>
                  </a:moveTo>
                  <a:lnTo>
                    <a:pt x="23" y="57"/>
                  </a:lnTo>
                  <a:lnTo>
                    <a:pt x="27" y="57"/>
                  </a:lnTo>
                  <a:lnTo>
                    <a:pt x="34" y="57"/>
                  </a:lnTo>
                  <a:lnTo>
                    <a:pt x="41" y="55"/>
                  </a:lnTo>
                  <a:lnTo>
                    <a:pt x="43" y="50"/>
                  </a:lnTo>
                  <a:lnTo>
                    <a:pt x="46" y="46"/>
                  </a:lnTo>
                  <a:lnTo>
                    <a:pt x="43" y="41"/>
                  </a:lnTo>
                  <a:lnTo>
                    <a:pt x="43" y="39"/>
                  </a:lnTo>
                  <a:lnTo>
                    <a:pt x="41" y="35"/>
                  </a:lnTo>
                  <a:lnTo>
                    <a:pt x="37" y="32"/>
                  </a:lnTo>
                  <a:lnTo>
                    <a:pt x="32" y="32"/>
                  </a:lnTo>
                  <a:lnTo>
                    <a:pt x="25" y="32"/>
                  </a:lnTo>
                  <a:lnTo>
                    <a:pt x="23" y="32"/>
                  </a:lnTo>
                  <a:lnTo>
                    <a:pt x="21" y="32"/>
                  </a:lnTo>
                  <a:lnTo>
                    <a:pt x="18" y="32"/>
                  </a:lnTo>
                  <a:lnTo>
                    <a:pt x="18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87" name="Freeform 28"/>
            <p:cNvSpPr>
              <a:spLocks noEditPoints="1"/>
            </p:cNvSpPr>
            <p:nvPr/>
          </p:nvSpPr>
          <p:spPr bwMode="auto">
            <a:xfrm>
              <a:off x="1518" y="2966"/>
              <a:ext cx="73" cy="93"/>
            </a:xfrm>
            <a:custGeom>
              <a:avLst/>
              <a:gdLst>
                <a:gd name="T0" fmla="*/ 225 w 39"/>
                <a:gd name="T1" fmla="*/ 0 h 43"/>
                <a:gd name="T2" fmla="*/ 309 w 39"/>
                <a:gd name="T3" fmla="*/ 0 h 43"/>
                <a:gd name="T4" fmla="*/ 369 w 39"/>
                <a:gd name="T5" fmla="*/ 41 h 43"/>
                <a:gd name="T6" fmla="*/ 421 w 39"/>
                <a:gd name="T7" fmla="*/ 132 h 43"/>
                <a:gd name="T8" fmla="*/ 438 w 39"/>
                <a:gd name="T9" fmla="*/ 285 h 43"/>
                <a:gd name="T10" fmla="*/ 479 w 39"/>
                <a:gd name="T11" fmla="*/ 435 h 43"/>
                <a:gd name="T12" fmla="*/ 479 w 39"/>
                <a:gd name="T13" fmla="*/ 584 h 43"/>
                <a:gd name="T14" fmla="*/ 438 w 39"/>
                <a:gd name="T15" fmla="*/ 679 h 43"/>
                <a:gd name="T16" fmla="*/ 393 w 39"/>
                <a:gd name="T17" fmla="*/ 792 h 43"/>
                <a:gd name="T18" fmla="*/ 369 w 39"/>
                <a:gd name="T19" fmla="*/ 898 h 43"/>
                <a:gd name="T20" fmla="*/ 309 w 39"/>
                <a:gd name="T21" fmla="*/ 941 h 43"/>
                <a:gd name="T22" fmla="*/ 225 w 39"/>
                <a:gd name="T23" fmla="*/ 941 h 43"/>
                <a:gd name="T24" fmla="*/ 172 w 39"/>
                <a:gd name="T25" fmla="*/ 941 h 43"/>
                <a:gd name="T26" fmla="*/ 112 w 39"/>
                <a:gd name="T27" fmla="*/ 828 h 43"/>
                <a:gd name="T28" fmla="*/ 45 w 39"/>
                <a:gd name="T29" fmla="*/ 792 h 43"/>
                <a:gd name="T30" fmla="*/ 0 w 39"/>
                <a:gd name="T31" fmla="*/ 636 h 43"/>
                <a:gd name="T32" fmla="*/ 0 w 39"/>
                <a:gd name="T33" fmla="*/ 487 h 43"/>
                <a:gd name="T34" fmla="*/ 0 w 39"/>
                <a:gd name="T35" fmla="*/ 355 h 43"/>
                <a:gd name="T36" fmla="*/ 24 w 39"/>
                <a:gd name="T37" fmla="*/ 242 h 43"/>
                <a:gd name="T38" fmla="*/ 45 w 39"/>
                <a:gd name="T39" fmla="*/ 132 h 43"/>
                <a:gd name="T40" fmla="*/ 112 w 39"/>
                <a:gd name="T41" fmla="*/ 41 h 43"/>
                <a:gd name="T42" fmla="*/ 172 w 39"/>
                <a:gd name="T43" fmla="*/ 0 h 43"/>
                <a:gd name="T44" fmla="*/ 225 w 39"/>
                <a:gd name="T45" fmla="*/ 0 h 43"/>
                <a:gd name="T46" fmla="*/ 225 w 39"/>
                <a:gd name="T47" fmla="*/ 41 h 43"/>
                <a:gd name="T48" fmla="*/ 197 w 39"/>
                <a:gd name="T49" fmla="*/ 89 h 43"/>
                <a:gd name="T50" fmla="*/ 172 w 39"/>
                <a:gd name="T51" fmla="*/ 89 h 43"/>
                <a:gd name="T52" fmla="*/ 137 w 39"/>
                <a:gd name="T53" fmla="*/ 132 h 43"/>
                <a:gd name="T54" fmla="*/ 112 w 39"/>
                <a:gd name="T55" fmla="*/ 192 h 43"/>
                <a:gd name="T56" fmla="*/ 84 w 39"/>
                <a:gd name="T57" fmla="*/ 285 h 43"/>
                <a:gd name="T58" fmla="*/ 84 w 39"/>
                <a:gd name="T59" fmla="*/ 394 h 43"/>
                <a:gd name="T60" fmla="*/ 112 w 39"/>
                <a:gd name="T61" fmla="*/ 584 h 43"/>
                <a:gd name="T62" fmla="*/ 137 w 39"/>
                <a:gd name="T63" fmla="*/ 748 h 43"/>
                <a:gd name="T64" fmla="*/ 197 w 39"/>
                <a:gd name="T65" fmla="*/ 828 h 43"/>
                <a:gd name="T66" fmla="*/ 241 w 39"/>
                <a:gd name="T67" fmla="*/ 898 h 43"/>
                <a:gd name="T68" fmla="*/ 309 w 39"/>
                <a:gd name="T69" fmla="*/ 828 h 43"/>
                <a:gd name="T70" fmla="*/ 333 w 39"/>
                <a:gd name="T71" fmla="*/ 792 h 43"/>
                <a:gd name="T72" fmla="*/ 369 w 39"/>
                <a:gd name="T73" fmla="*/ 679 h 43"/>
                <a:gd name="T74" fmla="*/ 393 w 39"/>
                <a:gd name="T75" fmla="*/ 547 h 43"/>
                <a:gd name="T76" fmla="*/ 369 w 39"/>
                <a:gd name="T77" fmla="*/ 394 h 43"/>
                <a:gd name="T78" fmla="*/ 369 w 39"/>
                <a:gd name="T79" fmla="*/ 242 h 43"/>
                <a:gd name="T80" fmla="*/ 309 w 39"/>
                <a:gd name="T81" fmla="*/ 132 h 43"/>
                <a:gd name="T82" fmla="*/ 281 w 39"/>
                <a:gd name="T83" fmla="*/ 89 h 43"/>
                <a:gd name="T84" fmla="*/ 225 w 39"/>
                <a:gd name="T85" fmla="*/ 41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43"/>
                <a:gd name="T131" fmla="*/ 39 w 39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43">
                  <a:moveTo>
                    <a:pt x="18" y="0"/>
                  </a:moveTo>
                  <a:lnTo>
                    <a:pt x="25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6" y="13"/>
                  </a:lnTo>
                  <a:lnTo>
                    <a:pt x="39" y="20"/>
                  </a:lnTo>
                  <a:lnTo>
                    <a:pt x="39" y="27"/>
                  </a:lnTo>
                  <a:lnTo>
                    <a:pt x="36" y="31"/>
                  </a:lnTo>
                  <a:lnTo>
                    <a:pt x="32" y="36"/>
                  </a:lnTo>
                  <a:lnTo>
                    <a:pt x="30" y="41"/>
                  </a:lnTo>
                  <a:lnTo>
                    <a:pt x="25" y="43"/>
                  </a:lnTo>
                  <a:lnTo>
                    <a:pt x="18" y="43"/>
                  </a:lnTo>
                  <a:lnTo>
                    <a:pt x="14" y="43"/>
                  </a:lnTo>
                  <a:lnTo>
                    <a:pt x="9" y="38"/>
                  </a:lnTo>
                  <a:lnTo>
                    <a:pt x="4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18" y="0"/>
                  </a:lnTo>
                  <a:close/>
                  <a:moveTo>
                    <a:pt x="18" y="2"/>
                  </a:moveTo>
                  <a:lnTo>
                    <a:pt x="16" y="4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9"/>
                  </a:lnTo>
                  <a:lnTo>
                    <a:pt x="7" y="13"/>
                  </a:lnTo>
                  <a:lnTo>
                    <a:pt x="7" y="18"/>
                  </a:lnTo>
                  <a:lnTo>
                    <a:pt x="9" y="27"/>
                  </a:lnTo>
                  <a:lnTo>
                    <a:pt x="11" y="34"/>
                  </a:lnTo>
                  <a:lnTo>
                    <a:pt x="16" y="38"/>
                  </a:lnTo>
                  <a:lnTo>
                    <a:pt x="20" y="41"/>
                  </a:lnTo>
                  <a:lnTo>
                    <a:pt x="25" y="38"/>
                  </a:lnTo>
                  <a:lnTo>
                    <a:pt x="27" y="36"/>
                  </a:lnTo>
                  <a:lnTo>
                    <a:pt x="30" y="31"/>
                  </a:lnTo>
                  <a:lnTo>
                    <a:pt x="32" y="25"/>
                  </a:lnTo>
                  <a:lnTo>
                    <a:pt x="30" y="18"/>
                  </a:lnTo>
                  <a:lnTo>
                    <a:pt x="30" y="11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88" name="Freeform 29"/>
            <p:cNvSpPr>
              <a:spLocks noEditPoints="1"/>
            </p:cNvSpPr>
            <p:nvPr/>
          </p:nvSpPr>
          <p:spPr bwMode="auto">
            <a:xfrm>
              <a:off x="1602" y="2966"/>
              <a:ext cx="72" cy="93"/>
            </a:xfrm>
            <a:custGeom>
              <a:avLst/>
              <a:gdLst>
                <a:gd name="T0" fmla="*/ 222 w 39"/>
                <a:gd name="T1" fmla="*/ 0 h 43"/>
                <a:gd name="T2" fmla="*/ 303 w 39"/>
                <a:gd name="T3" fmla="*/ 0 h 43"/>
                <a:gd name="T4" fmla="*/ 347 w 39"/>
                <a:gd name="T5" fmla="*/ 41 h 43"/>
                <a:gd name="T6" fmla="*/ 410 w 39"/>
                <a:gd name="T7" fmla="*/ 132 h 43"/>
                <a:gd name="T8" fmla="*/ 430 w 39"/>
                <a:gd name="T9" fmla="*/ 285 h 43"/>
                <a:gd name="T10" fmla="*/ 454 w 39"/>
                <a:gd name="T11" fmla="*/ 435 h 43"/>
                <a:gd name="T12" fmla="*/ 454 w 39"/>
                <a:gd name="T13" fmla="*/ 584 h 43"/>
                <a:gd name="T14" fmla="*/ 430 w 39"/>
                <a:gd name="T15" fmla="*/ 679 h 43"/>
                <a:gd name="T16" fmla="*/ 371 w 39"/>
                <a:gd name="T17" fmla="*/ 792 h 43"/>
                <a:gd name="T18" fmla="*/ 347 w 39"/>
                <a:gd name="T19" fmla="*/ 898 h 43"/>
                <a:gd name="T20" fmla="*/ 303 w 39"/>
                <a:gd name="T21" fmla="*/ 941 h 43"/>
                <a:gd name="T22" fmla="*/ 222 w 39"/>
                <a:gd name="T23" fmla="*/ 941 h 43"/>
                <a:gd name="T24" fmla="*/ 164 w 39"/>
                <a:gd name="T25" fmla="*/ 941 h 43"/>
                <a:gd name="T26" fmla="*/ 113 w 39"/>
                <a:gd name="T27" fmla="*/ 828 h 43"/>
                <a:gd name="T28" fmla="*/ 57 w 39"/>
                <a:gd name="T29" fmla="*/ 792 h 43"/>
                <a:gd name="T30" fmla="*/ 0 w 39"/>
                <a:gd name="T31" fmla="*/ 636 h 43"/>
                <a:gd name="T32" fmla="*/ 0 w 39"/>
                <a:gd name="T33" fmla="*/ 487 h 43"/>
                <a:gd name="T34" fmla="*/ 0 w 39"/>
                <a:gd name="T35" fmla="*/ 355 h 43"/>
                <a:gd name="T36" fmla="*/ 37 w 39"/>
                <a:gd name="T37" fmla="*/ 242 h 43"/>
                <a:gd name="T38" fmla="*/ 57 w 39"/>
                <a:gd name="T39" fmla="*/ 132 h 43"/>
                <a:gd name="T40" fmla="*/ 113 w 39"/>
                <a:gd name="T41" fmla="*/ 41 h 43"/>
                <a:gd name="T42" fmla="*/ 164 w 39"/>
                <a:gd name="T43" fmla="*/ 0 h 43"/>
                <a:gd name="T44" fmla="*/ 222 w 39"/>
                <a:gd name="T45" fmla="*/ 0 h 43"/>
                <a:gd name="T46" fmla="*/ 222 w 39"/>
                <a:gd name="T47" fmla="*/ 41 h 43"/>
                <a:gd name="T48" fmla="*/ 188 w 39"/>
                <a:gd name="T49" fmla="*/ 89 h 43"/>
                <a:gd name="T50" fmla="*/ 164 w 39"/>
                <a:gd name="T51" fmla="*/ 89 h 43"/>
                <a:gd name="T52" fmla="*/ 140 w 39"/>
                <a:gd name="T53" fmla="*/ 132 h 43"/>
                <a:gd name="T54" fmla="*/ 113 w 39"/>
                <a:gd name="T55" fmla="*/ 192 h 43"/>
                <a:gd name="T56" fmla="*/ 81 w 39"/>
                <a:gd name="T57" fmla="*/ 285 h 43"/>
                <a:gd name="T58" fmla="*/ 81 w 39"/>
                <a:gd name="T59" fmla="*/ 394 h 43"/>
                <a:gd name="T60" fmla="*/ 113 w 39"/>
                <a:gd name="T61" fmla="*/ 584 h 43"/>
                <a:gd name="T62" fmla="*/ 140 w 39"/>
                <a:gd name="T63" fmla="*/ 748 h 43"/>
                <a:gd name="T64" fmla="*/ 188 w 39"/>
                <a:gd name="T65" fmla="*/ 828 h 43"/>
                <a:gd name="T66" fmla="*/ 246 w 39"/>
                <a:gd name="T67" fmla="*/ 898 h 43"/>
                <a:gd name="T68" fmla="*/ 303 w 39"/>
                <a:gd name="T69" fmla="*/ 828 h 43"/>
                <a:gd name="T70" fmla="*/ 327 w 39"/>
                <a:gd name="T71" fmla="*/ 792 h 43"/>
                <a:gd name="T72" fmla="*/ 347 w 39"/>
                <a:gd name="T73" fmla="*/ 679 h 43"/>
                <a:gd name="T74" fmla="*/ 371 w 39"/>
                <a:gd name="T75" fmla="*/ 547 h 43"/>
                <a:gd name="T76" fmla="*/ 347 w 39"/>
                <a:gd name="T77" fmla="*/ 394 h 43"/>
                <a:gd name="T78" fmla="*/ 347 w 39"/>
                <a:gd name="T79" fmla="*/ 242 h 43"/>
                <a:gd name="T80" fmla="*/ 303 w 39"/>
                <a:gd name="T81" fmla="*/ 132 h 43"/>
                <a:gd name="T82" fmla="*/ 266 w 39"/>
                <a:gd name="T83" fmla="*/ 89 h 43"/>
                <a:gd name="T84" fmla="*/ 222 w 39"/>
                <a:gd name="T85" fmla="*/ 41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43"/>
                <a:gd name="T131" fmla="*/ 39 w 39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43">
                  <a:moveTo>
                    <a:pt x="19" y="0"/>
                  </a:moveTo>
                  <a:lnTo>
                    <a:pt x="26" y="0"/>
                  </a:lnTo>
                  <a:lnTo>
                    <a:pt x="30" y="2"/>
                  </a:lnTo>
                  <a:lnTo>
                    <a:pt x="35" y="6"/>
                  </a:lnTo>
                  <a:lnTo>
                    <a:pt x="37" y="13"/>
                  </a:lnTo>
                  <a:lnTo>
                    <a:pt x="39" y="20"/>
                  </a:lnTo>
                  <a:lnTo>
                    <a:pt x="39" y="27"/>
                  </a:lnTo>
                  <a:lnTo>
                    <a:pt x="37" y="31"/>
                  </a:lnTo>
                  <a:lnTo>
                    <a:pt x="32" y="36"/>
                  </a:lnTo>
                  <a:lnTo>
                    <a:pt x="30" y="41"/>
                  </a:lnTo>
                  <a:lnTo>
                    <a:pt x="26" y="43"/>
                  </a:lnTo>
                  <a:lnTo>
                    <a:pt x="19" y="43"/>
                  </a:lnTo>
                  <a:lnTo>
                    <a:pt x="14" y="43"/>
                  </a:lnTo>
                  <a:lnTo>
                    <a:pt x="10" y="38"/>
                  </a:lnTo>
                  <a:lnTo>
                    <a:pt x="5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3" y="11"/>
                  </a:lnTo>
                  <a:lnTo>
                    <a:pt x="5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9" y="0"/>
                  </a:lnTo>
                  <a:close/>
                  <a:moveTo>
                    <a:pt x="19" y="2"/>
                  </a:moveTo>
                  <a:lnTo>
                    <a:pt x="16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8"/>
                  </a:lnTo>
                  <a:lnTo>
                    <a:pt x="10" y="27"/>
                  </a:lnTo>
                  <a:lnTo>
                    <a:pt x="12" y="34"/>
                  </a:lnTo>
                  <a:lnTo>
                    <a:pt x="16" y="38"/>
                  </a:lnTo>
                  <a:lnTo>
                    <a:pt x="21" y="41"/>
                  </a:lnTo>
                  <a:lnTo>
                    <a:pt x="26" y="38"/>
                  </a:lnTo>
                  <a:lnTo>
                    <a:pt x="28" y="36"/>
                  </a:lnTo>
                  <a:lnTo>
                    <a:pt x="30" y="31"/>
                  </a:lnTo>
                  <a:lnTo>
                    <a:pt x="32" y="25"/>
                  </a:lnTo>
                  <a:lnTo>
                    <a:pt x="30" y="18"/>
                  </a:lnTo>
                  <a:lnTo>
                    <a:pt x="30" y="11"/>
                  </a:lnTo>
                  <a:lnTo>
                    <a:pt x="26" y="6"/>
                  </a:lnTo>
                  <a:lnTo>
                    <a:pt x="23" y="4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89" name="Freeform 30"/>
            <p:cNvSpPr>
              <a:spLocks/>
            </p:cNvSpPr>
            <p:nvPr/>
          </p:nvSpPr>
          <p:spPr bwMode="auto">
            <a:xfrm>
              <a:off x="1684" y="2921"/>
              <a:ext cx="83" cy="133"/>
            </a:xfrm>
            <a:custGeom>
              <a:avLst/>
              <a:gdLst>
                <a:gd name="T0" fmla="*/ 149 w 45"/>
                <a:gd name="T1" fmla="*/ 828 h 62"/>
                <a:gd name="T2" fmla="*/ 314 w 45"/>
                <a:gd name="T3" fmla="*/ 571 h 62"/>
                <a:gd name="T4" fmla="*/ 334 w 45"/>
                <a:gd name="T5" fmla="*/ 534 h 62"/>
                <a:gd name="T6" fmla="*/ 314 w 45"/>
                <a:gd name="T7" fmla="*/ 534 h 62"/>
                <a:gd name="T8" fmla="*/ 314 w 45"/>
                <a:gd name="T9" fmla="*/ 483 h 62"/>
                <a:gd name="T10" fmla="*/ 290 w 45"/>
                <a:gd name="T11" fmla="*/ 483 h 62"/>
                <a:gd name="T12" fmla="*/ 496 w 45"/>
                <a:gd name="T13" fmla="*/ 483 h 62"/>
                <a:gd name="T14" fmla="*/ 415 w 45"/>
                <a:gd name="T15" fmla="*/ 483 h 62"/>
                <a:gd name="T16" fmla="*/ 371 w 45"/>
                <a:gd name="T17" fmla="*/ 571 h 62"/>
                <a:gd name="T18" fmla="*/ 371 w 45"/>
                <a:gd name="T19" fmla="*/ 1058 h 62"/>
                <a:gd name="T20" fmla="*/ 439 w 45"/>
                <a:gd name="T21" fmla="*/ 1206 h 62"/>
                <a:gd name="T22" fmla="*/ 476 w 45"/>
                <a:gd name="T23" fmla="*/ 1251 h 62"/>
                <a:gd name="T24" fmla="*/ 520 w 45"/>
                <a:gd name="T25" fmla="*/ 1311 h 62"/>
                <a:gd name="T26" fmla="*/ 290 w 45"/>
                <a:gd name="T27" fmla="*/ 1311 h 62"/>
                <a:gd name="T28" fmla="*/ 314 w 45"/>
                <a:gd name="T29" fmla="*/ 1311 h 62"/>
                <a:gd name="T30" fmla="*/ 314 w 45"/>
                <a:gd name="T31" fmla="*/ 1251 h 62"/>
                <a:gd name="T32" fmla="*/ 314 w 45"/>
                <a:gd name="T33" fmla="*/ 1206 h 62"/>
                <a:gd name="T34" fmla="*/ 149 w 45"/>
                <a:gd name="T35" fmla="*/ 828 h 62"/>
                <a:gd name="T36" fmla="*/ 149 w 45"/>
                <a:gd name="T37" fmla="*/ 1206 h 62"/>
                <a:gd name="T38" fmla="*/ 149 w 45"/>
                <a:gd name="T39" fmla="*/ 1251 h 62"/>
                <a:gd name="T40" fmla="*/ 186 w 45"/>
                <a:gd name="T41" fmla="*/ 1311 h 62"/>
                <a:gd name="T42" fmla="*/ 208 w 45"/>
                <a:gd name="T43" fmla="*/ 1311 h 62"/>
                <a:gd name="T44" fmla="*/ 0 w 45"/>
                <a:gd name="T45" fmla="*/ 1311 h 62"/>
                <a:gd name="T46" fmla="*/ 44 w 45"/>
                <a:gd name="T47" fmla="*/ 1311 h 62"/>
                <a:gd name="T48" fmla="*/ 44 w 45"/>
                <a:gd name="T49" fmla="*/ 1251 h 62"/>
                <a:gd name="T50" fmla="*/ 81 w 45"/>
                <a:gd name="T51" fmla="*/ 1105 h 62"/>
                <a:gd name="T52" fmla="*/ 81 w 45"/>
                <a:gd name="T53" fmla="*/ 189 h 62"/>
                <a:gd name="T54" fmla="*/ 44 w 45"/>
                <a:gd name="T55" fmla="*/ 109 h 62"/>
                <a:gd name="T56" fmla="*/ 44 w 45"/>
                <a:gd name="T57" fmla="*/ 109 h 62"/>
                <a:gd name="T58" fmla="*/ 24 w 45"/>
                <a:gd name="T59" fmla="*/ 109 h 62"/>
                <a:gd name="T60" fmla="*/ 0 w 45"/>
                <a:gd name="T61" fmla="*/ 109 h 62"/>
                <a:gd name="T62" fmla="*/ 149 w 45"/>
                <a:gd name="T63" fmla="*/ 0 h 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5"/>
                <a:gd name="T97" fmla="*/ 0 h 62"/>
                <a:gd name="T98" fmla="*/ 45 w 45"/>
                <a:gd name="T99" fmla="*/ 62 h 6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5" h="62">
                  <a:moveTo>
                    <a:pt x="13" y="0"/>
                  </a:moveTo>
                  <a:lnTo>
                    <a:pt x="13" y="39"/>
                  </a:lnTo>
                  <a:lnTo>
                    <a:pt x="25" y="30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43" y="23"/>
                  </a:lnTo>
                  <a:lnTo>
                    <a:pt x="38" y="23"/>
                  </a:lnTo>
                  <a:lnTo>
                    <a:pt x="36" y="23"/>
                  </a:lnTo>
                  <a:lnTo>
                    <a:pt x="34" y="25"/>
                  </a:lnTo>
                  <a:lnTo>
                    <a:pt x="32" y="27"/>
                  </a:lnTo>
                  <a:lnTo>
                    <a:pt x="20" y="37"/>
                  </a:lnTo>
                  <a:lnTo>
                    <a:pt x="32" y="50"/>
                  </a:lnTo>
                  <a:lnTo>
                    <a:pt x="36" y="55"/>
                  </a:lnTo>
                  <a:lnTo>
                    <a:pt x="38" y="57"/>
                  </a:lnTo>
                  <a:lnTo>
                    <a:pt x="38" y="59"/>
                  </a:lnTo>
                  <a:lnTo>
                    <a:pt x="41" y="59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7" y="59"/>
                  </a:lnTo>
                  <a:lnTo>
                    <a:pt x="27" y="57"/>
                  </a:lnTo>
                  <a:lnTo>
                    <a:pt x="27" y="55"/>
                  </a:lnTo>
                  <a:lnTo>
                    <a:pt x="13" y="39"/>
                  </a:lnTo>
                  <a:lnTo>
                    <a:pt x="13" y="52"/>
                  </a:lnTo>
                  <a:lnTo>
                    <a:pt x="13" y="57"/>
                  </a:lnTo>
                  <a:lnTo>
                    <a:pt x="13" y="59"/>
                  </a:lnTo>
                  <a:lnTo>
                    <a:pt x="16" y="62"/>
                  </a:lnTo>
                  <a:lnTo>
                    <a:pt x="18" y="62"/>
                  </a:lnTo>
                  <a:lnTo>
                    <a:pt x="0" y="62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7" y="52"/>
                  </a:lnTo>
                  <a:lnTo>
                    <a:pt x="7" y="16"/>
                  </a:lnTo>
                  <a:lnTo>
                    <a:pt x="7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90" name="Freeform 31"/>
            <p:cNvSpPr>
              <a:spLocks/>
            </p:cNvSpPr>
            <p:nvPr/>
          </p:nvSpPr>
          <p:spPr bwMode="auto">
            <a:xfrm>
              <a:off x="1870" y="2940"/>
              <a:ext cx="51" cy="119"/>
            </a:xfrm>
            <a:custGeom>
              <a:avLst/>
              <a:gdLst>
                <a:gd name="T0" fmla="*/ 204 w 27"/>
                <a:gd name="T1" fmla="*/ 0 h 55"/>
                <a:gd name="T2" fmla="*/ 204 w 27"/>
                <a:gd name="T3" fmla="*/ 305 h 55"/>
                <a:gd name="T4" fmla="*/ 317 w 27"/>
                <a:gd name="T5" fmla="*/ 305 h 55"/>
                <a:gd name="T6" fmla="*/ 317 w 27"/>
                <a:gd name="T7" fmla="*/ 355 h 55"/>
                <a:gd name="T8" fmla="*/ 204 w 27"/>
                <a:gd name="T9" fmla="*/ 355 h 55"/>
                <a:gd name="T10" fmla="*/ 204 w 27"/>
                <a:gd name="T11" fmla="*/ 904 h 55"/>
                <a:gd name="T12" fmla="*/ 204 w 27"/>
                <a:gd name="T13" fmla="*/ 1010 h 55"/>
                <a:gd name="T14" fmla="*/ 204 w 27"/>
                <a:gd name="T15" fmla="*/ 1054 h 55"/>
                <a:gd name="T16" fmla="*/ 229 w 27"/>
                <a:gd name="T17" fmla="*/ 1054 h 55"/>
                <a:gd name="T18" fmla="*/ 229 w 27"/>
                <a:gd name="T19" fmla="*/ 1054 h 55"/>
                <a:gd name="T20" fmla="*/ 257 w 27"/>
                <a:gd name="T21" fmla="*/ 1054 h 55"/>
                <a:gd name="T22" fmla="*/ 289 w 27"/>
                <a:gd name="T23" fmla="*/ 1054 h 55"/>
                <a:gd name="T24" fmla="*/ 289 w 27"/>
                <a:gd name="T25" fmla="*/ 1054 h 55"/>
                <a:gd name="T26" fmla="*/ 317 w 27"/>
                <a:gd name="T27" fmla="*/ 1010 h 55"/>
                <a:gd name="T28" fmla="*/ 342 w 27"/>
                <a:gd name="T29" fmla="*/ 1010 h 55"/>
                <a:gd name="T30" fmla="*/ 317 w 27"/>
                <a:gd name="T31" fmla="*/ 1095 h 55"/>
                <a:gd name="T32" fmla="*/ 289 w 27"/>
                <a:gd name="T33" fmla="*/ 1166 h 55"/>
                <a:gd name="T34" fmla="*/ 229 w 27"/>
                <a:gd name="T35" fmla="*/ 1203 h 55"/>
                <a:gd name="T36" fmla="*/ 204 w 27"/>
                <a:gd name="T37" fmla="*/ 1203 h 55"/>
                <a:gd name="T38" fmla="*/ 176 w 27"/>
                <a:gd name="T39" fmla="*/ 1203 h 55"/>
                <a:gd name="T40" fmla="*/ 144 w 27"/>
                <a:gd name="T41" fmla="*/ 1166 h 55"/>
                <a:gd name="T42" fmla="*/ 113 w 27"/>
                <a:gd name="T43" fmla="*/ 1166 h 55"/>
                <a:gd name="T44" fmla="*/ 113 w 27"/>
                <a:gd name="T45" fmla="*/ 1095 h 55"/>
                <a:gd name="T46" fmla="*/ 89 w 27"/>
                <a:gd name="T47" fmla="*/ 1054 h 55"/>
                <a:gd name="T48" fmla="*/ 89 w 27"/>
                <a:gd name="T49" fmla="*/ 941 h 55"/>
                <a:gd name="T50" fmla="*/ 89 w 27"/>
                <a:gd name="T51" fmla="*/ 355 h 55"/>
                <a:gd name="T52" fmla="*/ 0 w 27"/>
                <a:gd name="T53" fmla="*/ 355 h 55"/>
                <a:gd name="T54" fmla="*/ 0 w 27"/>
                <a:gd name="T55" fmla="*/ 305 h 55"/>
                <a:gd name="T56" fmla="*/ 28 w 27"/>
                <a:gd name="T57" fmla="*/ 305 h 55"/>
                <a:gd name="T58" fmla="*/ 89 w 27"/>
                <a:gd name="T59" fmla="*/ 262 h 55"/>
                <a:gd name="T60" fmla="*/ 113 w 27"/>
                <a:gd name="T61" fmla="*/ 193 h 55"/>
                <a:gd name="T62" fmla="*/ 144 w 27"/>
                <a:gd name="T63" fmla="*/ 113 h 55"/>
                <a:gd name="T64" fmla="*/ 144 w 27"/>
                <a:gd name="T65" fmla="*/ 41 h 55"/>
                <a:gd name="T66" fmla="*/ 176 w 27"/>
                <a:gd name="T67" fmla="*/ 0 h 55"/>
                <a:gd name="T68" fmla="*/ 204 w 27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7"/>
                <a:gd name="T106" fmla="*/ 0 h 55"/>
                <a:gd name="T107" fmla="*/ 27 w 27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7" h="55">
                  <a:moveTo>
                    <a:pt x="16" y="0"/>
                  </a:moveTo>
                  <a:lnTo>
                    <a:pt x="16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41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48"/>
                  </a:lnTo>
                  <a:lnTo>
                    <a:pt x="23" y="48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25" y="50"/>
                  </a:lnTo>
                  <a:lnTo>
                    <a:pt x="23" y="53"/>
                  </a:lnTo>
                  <a:lnTo>
                    <a:pt x="18" y="55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1" y="53"/>
                  </a:lnTo>
                  <a:lnTo>
                    <a:pt x="9" y="53"/>
                  </a:lnTo>
                  <a:lnTo>
                    <a:pt x="9" y="50"/>
                  </a:lnTo>
                  <a:lnTo>
                    <a:pt x="7" y="48"/>
                  </a:lnTo>
                  <a:lnTo>
                    <a:pt x="7" y="43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7" y="12"/>
                  </a:lnTo>
                  <a:lnTo>
                    <a:pt x="9" y="9"/>
                  </a:lnTo>
                  <a:lnTo>
                    <a:pt x="11" y="5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91" name="Freeform 32"/>
            <p:cNvSpPr>
              <a:spLocks/>
            </p:cNvSpPr>
            <p:nvPr/>
          </p:nvSpPr>
          <p:spPr bwMode="auto">
            <a:xfrm>
              <a:off x="1921" y="2921"/>
              <a:ext cx="81" cy="133"/>
            </a:xfrm>
            <a:custGeom>
              <a:avLst/>
              <a:gdLst>
                <a:gd name="T0" fmla="*/ 162 w 44"/>
                <a:gd name="T1" fmla="*/ 631 h 62"/>
                <a:gd name="T2" fmla="*/ 245 w 44"/>
                <a:gd name="T3" fmla="*/ 483 h 62"/>
                <a:gd name="T4" fmla="*/ 326 w 44"/>
                <a:gd name="T5" fmla="*/ 446 h 62"/>
                <a:gd name="T6" fmla="*/ 394 w 44"/>
                <a:gd name="T7" fmla="*/ 483 h 62"/>
                <a:gd name="T8" fmla="*/ 423 w 44"/>
                <a:gd name="T9" fmla="*/ 631 h 62"/>
                <a:gd name="T10" fmla="*/ 451 w 44"/>
                <a:gd name="T11" fmla="*/ 828 h 62"/>
                <a:gd name="T12" fmla="*/ 451 w 44"/>
                <a:gd name="T13" fmla="*/ 1206 h 62"/>
                <a:gd name="T14" fmla="*/ 451 w 44"/>
                <a:gd name="T15" fmla="*/ 1251 h 62"/>
                <a:gd name="T16" fmla="*/ 468 w 44"/>
                <a:gd name="T17" fmla="*/ 1311 h 62"/>
                <a:gd name="T18" fmla="*/ 504 w 44"/>
                <a:gd name="T19" fmla="*/ 1311 h 62"/>
                <a:gd name="T20" fmla="*/ 287 w 44"/>
                <a:gd name="T21" fmla="*/ 1311 h 62"/>
                <a:gd name="T22" fmla="*/ 326 w 44"/>
                <a:gd name="T23" fmla="*/ 1311 h 62"/>
                <a:gd name="T24" fmla="*/ 342 w 44"/>
                <a:gd name="T25" fmla="*/ 1251 h 62"/>
                <a:gd name="T26" fmla="*/ 342 w 44"/>
                <a:gd name="T27" fmla="*/ 1206 h 62"/>
                <a:gd name="T28" fmla="*/ 342 w 44"/>
                <a:gd name="T29" fmla="*/ 828 h 62"/>
                <a:gd name="T30" fmla="*/ 342 w 44"/>
                <a:gd name="T31" fmla="*/ 631 h 62"/>
                <a:gd name="T32" fmla="*/ 326 w 44"/>
                <a:gd name="T33" fmla="*/ 571 h 62"/>
                <a:gd name="T34" fmla="*/ 261 w 44"/>
                <a:gd name="T35" fmla="*/ 571 h 62"/>
                <a:gd name="T36" fmla="*/ 217 w 44"/>
                <a:gd name="T37" fmla="*/ 571 h 62"/>
                <a:gd name="T38" fmla="*/ 162 w 44"/>
                <a:gd name="T39" fmla="*/ 680 h 62"/>
                <a:gd name="T40" fmla="*/ 162 w 44"/>
                <a:gd name="T41" fmla="*/ 1206 h 62"/>
                <a:gd name="T42" fmla="*/ 162 w 44"/>
                <a:gd name="T43" fmla="*/ 1251 h 62"/>
                <a:gd name="T44" fmla="*/ 180 w 44"/>
                <a:gd name="T45" fmla="*/ 1311 h 62"/>
                <a:gd name="T46" fmla="*/ 217 w 44"/>
                <a:gd name="T47" fmla="*/ 1311 h 62"/>
                <a:gd name="T48" fmla="*/ 0 w 44"/>
                <a:gd name="T49" fmla="*/ 1311 h 62"/>
                <a:gd name="T50" fmla="*/ 57 w 44"/>
                <a:gd name="T51" fmla="*/ 1311 h 62"/>
                <a:gd name="T52" fmla="*/ 57 w 44"/>
                <a:gd name="T53" fmla="*/ 1251 h 62"/>
                <a:gd name="T54" fmla="*/ 57 w 44"/>
                <a:gd name="T55" fmla="*/ 1105 h 62"/>
                <a:gd name="T56" fmla="*/ 57 w 44"/>
                <a:gd name="T57" fmla="*/ 189 h 62"/>
                <a:gd name="T58" fmla="*/ 57 w 44"/>
                <a:gd name="T59" fmla="*/ 109 h 62"/>
                <a:gd name="T60" fmla="*/ 57 w 44"/>
                <a:gd name="T61" fmla="*/ 109 h 62"/>
                <a:gd name="T62" fmla="*/ 37 w 44"/>
                <a:gd name="T63" fmla="*/ 109 h 62"/>
                <a:gd name="T64" fmla="*/ 0 w 44"/>
                <a:gd name="T65" fmla="*/ 109 h 62"/>
                <a:gd name="T66" fmla="*/ 162 w 44"/>
                <a:gd name="T67" fmla="*/ 0 h 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"/>
                <a:gd name="T103" fmla="*/ 0 h 62"/>
                <a:gd name="T104" fmla="*/ 44 w 44"/>
                <a:gd name="T105" fmla="*/ 62 h 6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" h="62">
                  <a:moveTo>
                    <a:pt x="14" y="0"/>
                  </a:moveTo>
                  <a:lnTo>
                    <a:pt x="14" y="30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5" y="21"/>
                  </a:lnTo>
                  <a:lnTo>
                    <a:pt x="28" y="21"/>
                  </a:lnTo>
                  <a:lnTo>
                    <a:pt x="30" y="21"/>
                  </a:lnTo>
                  <a:lnTo>
                    <a:pt x="34" y="23"/>
                  </a:lnTo>
                  <a:lnTo>
                    <a:pt x="37" y="25"/>
                  </a:lnTo>
                  <a:lnTo>
                    <a:pt x="37" y="30"/>
                  </a:lnTo>
                  <a:lnTo>
                    <a:pt x="39" y="32"/>
                  </a:lnTo>
                  <a:lnTo>
                    <a:pt x="39" y="39"/>
                  </a:lnTo>
                  <a:lnTo>
                    <a:pt x="39" y="52"/>
                  </a:lnTo>
                  <a:lnTo>
                    <a:pt x="39" y="57"/>
                  </a:lnTo>
                  <a:lnTo>
                    <a:pt x="39" y="59"/>
                  </a:lnTo>
                  <a:lnTo>
                    <a:pt x="41" y="62"/>
                  </a:lnTo>
                  <a:lnTo>
                    <a:pt x="44" y="62"/>
                  </a:lnTo>
                  <a:lnTo>
                    <a:pt x="25" y="62"/>
                  </a:lnTo>
                  <a:lnTo>
                    <a:pt x="28" y="62"/>
                  </a:lnTo>
                  <a:lnTo>
                    <a:pt x="30" y="62"/>
                  </a:lnTo>
                  <a:lnTo>
                    <a:pt x="30" y="59"/>
                  </a:lnTo>
                  <a:lnTo>
                    <a:pt x="30" y="57"/>
                  </a:lnTo>
                  <a:lnTo>
                    <a:pt x="30" y="52"/>
                  </a:lnTo>
                  <a:lnTo>
                    <a:pt x="30" y="39"/>
                  </a:lnTo>
                  <a:lnTo>
                    <a:pt x="30" y="34"/>
                  </a:lnTo>
                  <a:lnTo>
                    <a:pt x="30" y="30"/>
                  </a:lnTo>
                  <a:lnTo>
                    <a:pt x="28" y="27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6" y="30"/>
                  </a:lnTo>
                  <a:lnTo>
                    <a:pt x="14" y="32"/>
                  </a:lnTo>
                  <a:lnTo>
                    <a:pt x="14" y="52"/>
                  </a:lnTo>
                  <a:lnTo>
                    <a:pt x="14" y="57"/>
                  </a:lnTo>
                  <a:lnTo>
                    <a:pt x="14" y="59"/>
                  </a:lnTo>
                  <a:lnTo>
                    <a:pt x="16" y="62"/>
                  </a:lnTo>
                  <a:lnTo>
                    <a:pt x="19" y="62"/>
                  </a:lnTo>
                  <a:lnTo>
                    <a:pt x="0" y="62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5" y="52"/>
                  </a:lnTo>
                  <a:lnTo>
                    <a:pt x="5" y="16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12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92" name="Freeform 33"/>
            <p:cNvSpPr>
              <a:spLocks noEditPoints="1"/>
            </p:cNvSpPr>
            <p:nvPr/>
          </p:nvSpPr>
          <p:spPr bwMode="auto">
            <a:xfrm>
              <a:off x="2010" y="2966"/>
              <a:ext cx="67" cy="93"/>
            </a:xfrm>
            <a:custGeom>
              <a:avLst/>
              <a:gdLst>
                <a:gd name="T0" fmla="*/ 197 w 37"/>
                <a:gd name="T1" fmla="*/ 828 h 43"/>
                <a:gd name="T2" fmla="*/ 130 w 37"/>
                <a:gd name="T3" fmla="*/ 941 h 43"/>
                <a:gd name="T4" fmla="*/ 53 w 37"/>
                <a:gd name="T5" fmla="*/ 941 h 43"/>
                <a:gd name="T6" fmla="*/ 0 w 37"/>
                <a:gd name="T7" fmla="*/ 792 h 43"/>
                <a:gd name="T8" fmla="*/ 0 w 37"/>
                <a:gd name="T9" fmla="*/ 636 h 43"/>
                <a:gd name="T10" fmla="*/ 53 w 37"/>
                <a:gd name="T11" fmla="*/ 547 h 43"/>
                <a:gd name="T12" fmla="*/ 147 w 37"/>
                <a:gd name="T13" fmla="*/ 394 h 43"/>
                <a:gd name="T14" fmla="*/ 250 w 37"/>
                <a:gd name="T15" fmla="*/ 285 h 43"/>
                <a:gd name="T16" fmla="*/ 226 w 37"/>
                <a:gd name="T17" fmla="*/ 89 h 43"/>
                <a:gd name="T18" fmla="*/ 174 w 37"/>
                <a:gd name="T19" fmla="*/ 41 h 43"/>
                <a:gd name="T20" fmla="*/ 130 w 37"/>
                <a:gd name="T21" fmla="*/ 89 h 43"/>
                <a:gd name="T22" fmla="*/ 96 w 37"/>
                <a:gd name="T23" fmla="*/ 192 h 43"/>
                <a:gd name="T24" fmla="*/ 96 w 37"/>
                <a:gd name="T25" fmla="*/ 285 h 43"/>
                <a:gd name="T26" fmla="*/ 78 w 37"/>
                <a:gd name="T27" fmla="*/ 355 h 43"/>
                <a:gd name="T28" fmla="*/ 53 w 37"/>
                <a:gd name="T29" fmla="*/ 355 h 43"/>
                <a:gd name="T30" fmla="*/ 24 w 37"/>
                <a:gd name="T31" fmla="*/ 285 h 43"/>
                <a:gd name="T32" fmla="*/ 24 w 37"/>
                <a:gd name="T33" fmla="*/ 132 h 43"/>
                <a:gd name="T34" fmla="*/ 96 w 37"/>
                <a:gd name="T35" fmla="*/ 0 h 43"/>
                <a:gd name="T36" fmla="*/ 226 w 37"/>
                <a:gd name="T37" fmla="*/ 0 h 43"/>
                <a:gd name="T38" fmla="*/ 292 w 37"/>
                <a:gd name="T39" fmla="*/ 89 h 43"/>
                <a:gd name="T40" fmla="*/ 321 w 37"/>
                <a:gd name="T41" fmla="*/ 192 h 43"/>
                <a:gd name="T42" fmla="*/ 321 w 37"/>
                <a:gd name="T43" fmla="*/ 584 h 43"/>
                <a:gd name="T44" fmla="*/ 321 w 37"/>
                <a:gd name="T45" fmla="*/ 748 h 43"/>
                <a:gd name="T46" fmla="*/ 344 w 37"/>
                <a:gd name="T47" fmla="*/ 792 h 43"/>
                <a:gd name="T48" fmla="*/ 344 w 37"/>
                <a:gd name="T49" fmla="*/ 792 h 43"/>
                <a:gd name="T50" fmla="*/ 368 w 37"/>
                <a:gd name="T51" fmla="*/ 792 h 43"/>
                <a:gd name="T52" fmla="*/ 397 w 37"/>
                <a:gd name="T53" fmla="*/ 748 h 43"/>
                <a:gd name="T54" fmla="*/ 344 w 37"/>
                <a:gd name="T55" fmla="*/ 898 h 43"/>
                <a:gd name="T56" fmla="*/ 266 w 37"/>
                <a:gd name="T57" fmla="*/ 941 h 43"/>
                <a:gd name="T58" fmla="*/ 250 w 37"/>
                <a:gd name="T59" fmla="*/ 828 h 43"/>
                <a:gd name="T60" fmla="*/ 250 w 37"/>
                <a:gd name="T61" fmla="*/ 748 h 43"/>
                <a:gd name="T62" fmla="*/ 174 w 37"/>
                <a:gd name="T63" fmla="*/ 435 h 43"/>
                <a:gd name="T64" fmla="*/ 130 w 37"/>
                <a:gd name="T65" fmla="*/ 487 h 43"/>
                <a:gd name="T66" fmla="*/ 78 w 37"/>
                <a:gd name="T67" fmla="*/ 584 h 43"/>
                <a:gd name="T68" fmla="*/ 78 w 37"/>
                <a:gd name="T69" fmla="*/ 679 h 43"/>
                <a:gd name="T70" fmla="*/ 130 w 37"/>
                <a:gd name="T71" fmla="*/ 792 h 43"/>
                <a:gd name="T72" fmla="*/ 197 w 37"/>
                <a:gd name="T73" fmla="*/ 792 h 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7"/>
                <a:gd name="T112" fmla="*/ 0 h 43"/>
                <a:gd name="T113" fmla="*/ 37 w 37"/>
                <a:gd name="T114" fmla="*/ 43 h 4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7" h="43">
                  <a:moveTo>
                    <a:pt x="23" y="36"/>
                  </a:moveTo>
                  <a:lnTo>
                    <a:pt x="18" y="38"/>
                  </a:lnTo>
                  <a:lnTo>
                    <a:pt x="14" y="41"/>
                  </a:lnTo>
                  <a:lnTo>
                    <a:pt x="12" y="43"/>
                  </a:lnTo>
                  <a:lnTo>
                    <a:pt x="9" y="43"/>
                  </a:lnTo>
                  <a:lnTo>
                    <a:pt x="5" y="43"/>
                  </a:lnTo>
                  <a:lnTo>
                    <a:pt x="2" y="41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5" y="25"/>
                  </a:lnTo>
                  <a:lnTo>
                    <a:pt x="7" y="22"/>
                  </a:lnTo>
                  <a:lnTo>
                    <a:pt x="14" y="18"/>
                  </a:lnTo>
                  <a:lnTo>
                    <a:pt x="23" y="16"/>
                  </a:lnTo>
                  <a:lnTo>
                    <a:pt x="23" y="13"/>
                  </a:lnTo>
                  <a:lnTo>
                    <a:pt x="23" y="9"/>
                  </a:lnTo>
                  <a:lnTo>
                    <a:pt x="21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9" y="6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6"/>
                  </a:lnTo>
                  <a:lnTo>
                    <a:pt x="5" y="4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30" y="6"/>
                  </a:lnTo>
                  <a:lnTo>
                    <a:pt x="30" y="9"/>
                  </a:lnTo>
                  <a:lnTo>
                    <a:pt x="30" y="13"/>
                  </a:lnTo>
                  <a:lnTo>
                    <a:pt x="30" y="27"/>
                  </a:lnTo>
                  <a:lnTo>
                    <a:pt x="30" y="31"/>
                  </a:lnTo>
                  <a:lnTo>
                    <a:pt x="30" y="34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4" y="36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3" y="41"/>
                  </a:lnTo>
                  <a:lnTo>
                    <a:pt x="23" y="38"/>
                  </a:lnTo>
                  <a:lnTo>
                    <a:pt x="23" y="36"/>
                  </a:lnTo>
                  <a:close/>
                  <a:moveTo>
                    <a:pt x="23" y="34"/>
                  </a:moveTo>
                  <a:lnTo>
                    <a:pt x="23" y="18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9" y="25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9" y="34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3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93" name="Freeform 34"/>
            <p:cNvSpPr>
              <a:spLocks/>
            </p:cNvSpPr>
            <p:nvPr/>
          </p:nvSpPr>
          <p:spPr bwMode="auto">
            <a:xfrm>
              <a:off x="2077" y="2940"/>
              <a:ext cx="51" cy="119"/>
            </a:xfrm>
            <a:custGeom>
              <a:avLst/>
              <a:gdLst>
                <a:gd name="T0" fmla="*/ 204 w 27"/>
                <a:gd name="T1" fmla="*/ 0 h 55"/>
                <a:gd name="T2" fmla="*/ 204 w 27"/>
                <a:gd name="T3" fmla="*/ 305 h 55"/>
                <a:gd name="T4" fmla="*/ 317 w 27"/>
                <a:gd name="T5" fmla="*/ 305 h 55"/>
                <a:gd name="T6" fmla="*/ 317 w 27"/>
                <a:gd name="T7" fmla="*/ 355 h 55"/>
                <a:gd name="T8" fmla="*/ 204 w 27"/>
                <a:gd name="T9" fmla="*/ 355 h 55"/>
                <a:gd name="T10" fmla="*/ 204 w 27"/>
                <a:gd name="T11" fmla="*/ 904 h 55"/>
                <a:gd name="T12" fmla="*/ 204 w 27"/>
                <a:gd name="T13" fmla="*/ 1010 h 55"/>
                <a:gd name="T14" fmla="*/ 204 w 27"/>
                <a:gd name="T15" fmla="*/ 1054 h 55"/>
                <a:gd name="T16" fmla="*/ 229 w 27"/>
                <a:gd name="T17" fmla="*/ 1054 h 55"/>
                <a:gd name="T18" fmla="*/ 257 w 27"/>
                <a:gd name="T19" fmla="*/ 1054 h 55"/>
                <a:gd name="T20" fmla="*/ 257 w 27"/>
                <a:gd name="T21" fmla="*/ 1054 h 55"/>
                <a:gd name="T22" fmla="*/ 281 w 27"/>
                <a:gd name="T23" fmla="*/ 1054 h 55"/>
                <a:gd name="T24" fmla="*/ 281 w 27"/>
                <a:gd name="T25" fmla="*/ 1054 h 55"/>
                <a:gd name="T26" fmla="*/ 317 w 27"/>
                <a:gd name="T27" fmla="*/ 1010 h 55"/>
                <a:gd name="T28" fmla="*/ 342 w 27"/>
                <a:gd name="T29" fmla="*/ 1010 h 55"/>
                <a:gd name="T30" fmla="*/ 317 w 27"/>
                <a:gd name="T31" fmla="*/ 1095 h 55"/>
                <a:gd name="T32" fmla="*/ 281 w 27"/>
                <a:gd name="T33" fmla="*/ 1166 h 55"/>
                <a:gd name="T34" fmla="*/ 229 w 27"/>
                <a:gd name="T35" fmla="*/ 1203 h 55"/>
                <a:gd name="T36" fmla="*/ 204 w 27"/>
                <a:gd name="T37" fmla="*/ 1203 h 55"/>
                <a:gd name="T38" fmla="*/ 168 w 27"/>
                <a:gd name="T39" fmla="*/ 1203 h 55"/>
                <a:gd name="T40" fmla="*/ 144 w 27"/>
                <a:gd name="T41" fmla="*/ 1166 h 55"/>
                <a:gd name="T42" fmla="*/ 113 w 27"/>
                <a:gd name="T43" fmla="*/ 1166 h 55"/>
                <a:gd name="T44" fmla="*/ 113 w 27"/>
                <a:gd name="T45" fmla="*/ 1095 h 55"/>
                <a:gd name="T46" fmla="*/ 113 w 27"/>
                <a:gd name="T47" fmla="*/ 1054 h 55"/>
                <a:gd name="T48" fmla="*/ 76 w 27"/>
                <a:gd name="T49" fmla="*/ 941 h 55"/>
                <a:gd name="T50" fmla="*/ 76 w 27"/>
                <a:gd name="T51" fmla="*/ 355 h 55"/>
                <a:gd name="T52" fmla="*/ 0 w 27"/>
                <a:gd name="T53" fmla="*/ 355 h 55"/>
                <a:gd name="T54" fmla="*/ 0 w 27"/>
                <a:gd name="T55" fmla="*/ 305 h 55"/>
                <a:gd name="T56" fmla="*/ 53 w 27"/>
                <a:gd name="T57" fmla="*/ 305 h 55"/>
                <a:gd name="T58" fmla="*/ 76 w 27"/>
                <a:gd name="T59" fmla="*/ 262 h 55"/>
                <a:gd name="T60" fmla="*/ 113 w 27"/>
                <a:gd name="T61" fmla="*/ 193 h 55"/>
                <a:gd name="T62" fmla="*/ 144 w 27"/>
                <a:gd name="T63" fmla="*/ 113 h 55"/>
                <a:gd name="T64" fmla="*/ 168 w 27"/>
                <a:gd name="T65" fmla="*/ 41 h 55"/>
                <a:gd name="T66" fmla="*/ 168 w 27"/>
                <a:gd name="T67" fmla="*/ 0 h 55"/>
                <a:gd name="T68" fmla="*/ 204 w 27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7"/>
                <a:gd name="T106" fmla="*/ 0 h 55"/>
                <a:gd name="T107" fmla="*/ 27 w 27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7" h="55">
                  <a:moveTo>
                    <a:pt x="16" y="0"/>
                  </a:moveTo>
                  <a:lnTo>
                    <a:pt x="16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41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25" y="50"/>
                  </a:lnTo>
                  <a:lnTo>
                    <a:pt x="22" y="53"/>
                  </a:lnTo>
                  <a:lnTo>
                    <a:pt x="18" y="55"/>
                  </a:lnTo>
                  <a:lnTo>
                    <a:pt x="16" y="55"/>
                  </a:lnTo>
                  <a:lnTo>
                    <a:pt x="13" y="55"/>
                  </a:lnTo>
                  <a:lnTo>
                    <a:pt x="11" y="53"/>
                  </a:lnTo>
                  <a:lnTo>
                    <a:pt x="9" y="53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6" y="43"/>
                  </a:lnTo>
                  <a:lnTo>
                    <a:pt x="6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9" y="9"/>
                  </a:lnTo>
                  <a:lnTo>
                    <a:pt x="11" y="5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94" name="Freeform 35"/>
            <p:cNvSpPr>
              <a:spLocks noEditPoints="1"/>
            </p:cNvSpPr>
            <p:nvPr/>
          </p:nvSpPr>
          <p:spPr bwMode="auto">
            <a:xfrm>
              <a:off x="3060" y="2925"/>
              <a:ext cx="98" cy="129"/>
            </a:xfrm>
            <a:custGeom>
              <a:avLst/>
              <a:gdLst>
                <a:gd name="T0" fmla="*/ 582 w 52"/>
                <a:gd name="T1" fmla="*/ 684 h 60"/>
                <a:gd name="T2" fmla="*/ 658 w 52"/>
                <a:gd name="T3" fmla="*/ 836 h 60"/>
                <a:gd name="T4" fmla="*/ 658 w 52"/>
                <a:gd name="T5" fmla="*/ 1021 h 60"/>
                <a:gd name="T6" fmla="*/ 603 w 52"/>
                <a:gd name="T7" fmla="*/ 1221 h 60"/>
                <a:gd name="T8" fmla="*/ 454 w 52"/>
                <a:gd name="T9" fmla="*/ 1281 h 60"/>
                <a:gd name="T10" fmla="*/ 0 w 52"/>
                <a:gd name="T11" fmla="*/ 1281 h 60"/>
                <a:gd name="T12" fmla="*/ 28 w 52"/>
                <a:gd name="T13" fmla="*/ 1281 h 60"/>
                <a:gd name="T14" fmla="*/ 89 w 52"/>
                <a:gd name="T15" fmla="*/ 1221 h 60"/>
                <a:gd name="T16" fmla="*/ 89 w 52"/>
                <a:gd name="T17" fmla="*/ 1073 h 60"/>
                <a:gd name="T18" fmla="*/ 89 w 52"/>
                <a:gd name="T19" fmla="*/ 112 h 60"/>
                <a:gd name="T20" fmla="*/ 60 w 52"/>
                <a:gd name="T21" fmla="*/ 0 h 60"/>
                <a:gd name="T22" fmla="*/ 0 w 52"/>
                <a:gd name="T23" fmla="*/ 0 h 60"/>
                <a:gd name="T24" fmla="*/ 317 w 52"/>
                <a:gd name="T25" fmla="*/ 0 h 60"/>
                <a:gd name="T26" fmla="*/ 454 w 52"/>
                <a:gd name="T27" fmla="*/ 0 h 60"/>
                <a:gd name="T28" fmla="*/ 603 w 52"/>
                <a:gd name="T29" fmla="*/ 148 h 60"/>
                <a:gd name="T30" fmla="*/ 629 w 52"/>
                <a:gd name="T31" fmla="*/ 338 h 60"/>
                <a:gd name="T32" fmla="*/ 603 w 52"/>
                <a:gd name="T33" fmla="*/ 535 h 60"/>
                <a:gd name="T34" fmla="*/ 494 w 52"/>
                <a:gd name="T35" fmla="*/ 647 h 60"/>
                <a:gd name="T36" fmla="*/ 228 w 52"/>
                <a:gd name="T37" fmla="*/ 596 h 60"/>
                <a:gd name="T38" fmla="*/ 288 w 52"/>
                <a:gd name="T39" fmla="*/ 596 h 60"/>
                <a:gd name="T40" fmla="*/ 381 w 52"/>
                <a:gd name="T41" fmla="*/ 596 h 60"/>
                <a:gd name="T42" fmla="*/ 454 w 52"/>
                <a:gd name="T43" fmla="*/ 535 h 60"/>
                <a:gd name="T44" fmla="*/ 494 w 52"/>
                <a:gd name="T45" fmla="*/ 406 h 60"/>
                <a:gd name="T46" fmla="*/ 494 w 52"/>
                <a:gd name="T47" fmla="*/ 258 h 60"/>
                <a:gd name="T48" fmla="*/ 381 w 52"/>
                <a:gd name="T49" fmla="*/ 60 h 60"/>
                <a:gd name="T50" fmla="*/ 256 w 52"/>
                <a:gd name="T51" fmla="*/ 60 h 60"/>
                <a:gd name="T52" fmla="*/ 202 w 52"/>
                <a:gd name="T53" fmla="*/ 596 h 60"/>
                <a:gd name="T54" fmla="*/ 256 w 52"/>
                <a:gd name="T55" fmla="*/ 1221 h 60"/>
                <a:gd name="T56" fmla="*/ 430 w 52"/>
                <a:gd name="T57" fmla="*/ 1221 h 60"/>
                <a:gd name="T58" fmla="*/ 515 w 52"/>
                <a:gd name="T59" fmla="*/ 1073 h 60"/>
                <a:gd name="T60" fmla="*/ 543 w 52"/>
                <a:gd name="T61" fmla="*/ 873 h 60"/>
                <a:gd name="T62" fmla="*/ 494 w 52"/>
                <a:gd name="T63" fmla="*/ 744 h 60"/>
                <a:gd name="T64" fmla="*/ 381 w 52"/>
                <a:gd name="T65" fmla="*/ 684 h 60"/>
                <a:gd name="T66" fmla="*/ 256 w 52"/>
                <a:gd name="T67" fmla="*/ 684 h 60"/>
                <a:gd name="T68" fmla="*/ 228 w 52"/>
                <a:gd name="T69" fmla="*/ 684 h 60"/>
                <a:gd name="T70" fmla="*/ 202 w 52"/>
                <a:gd name="T71" fmla="*/ 1221 h 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2"/>
                <a:gd name="T109" fmla="*/ 0 h 60"/>
                <a:gd name="T110" fmla="*/ 52 w 52"/>
                <a:gd name="T111" fmla="*/ 60 h 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2" h="60">
                  <a:moveTo>
                    <a:pt x="39" y="30"/>
                  </a:moveTo>
                  <a:lnTo>
                    <a:pt x="46" y="32"/>
                  </a:lnTo>
                  <a:lnTo>
                    <a:pt x="48" y="35"/>
                  </a:lnTo>
                  <a:lnTo>
                    <a:pt x="52" y="39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0" y="53"/>
                  </a:lnTo>
                  <a:lnTo>
                    <a:pt x="48" y="57"/>
                  </a:lnTo>
                  <a:lnTo>
                    <a:pt x="43" y="60"/>
                  </a:lnTo>
                  <a:lnTo>
                    <a:pt x="36" y="60"/>
                  </a:lnTo>
                  <a:lnTo>
                    <a:pt x="27" y="60"/>
                  </a:lnTo>
                  <a:lnTo>
                    <a:pt x="0" y="60"/>
                  </a:lnTo>
                  <a:lnTo>
                    <a:pt x="2" y="60"/>
                  </a:lnTo>
                  <a:lnTo>
                    <a:pt x="5" y="60"/>
                  </a:lnTo>
                  <a:lnTo>
                    <a:pt x="7" y="57"/>
                  </a:lnTo>
                  <a:lnTo>
                    <a:pt x="7" y="55"/>
                  </a:lnTo>
                  <a:lnTo>
                    <a:pt x="7" y="50"/>
                  </a:lnTo>
                  <a:lnTo>
                    <a:pt x="7" y="9"/>
                  </a:lnTo>
                  <a:lnTo>
                    <a:pt x="7" y="5"/>
                  </a:lnTo>
                  <a:lnTo>
                    <a:pt x="7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3" y="3"/>
                  </a:lnTo>
                  <a:lnTo>
                    <a:pt x="48" y="7"/>
                  </a:lnTo>
                  <a:lnTo>
                    <a:pt x="50" y="12"/>
                  </a:lnTo>
                  <a:lnTo>
                    <a:pt x="50" y="16"/>
                  </a:lnTo>
                  <a:lnTo>
                    <a:pt x="50" y="21"/>
                  </a:lnTo>
                  <a:lnTo>
                    <a:pt x="48" y="25"/>
                  </a:lnTo>
                  <a:lnTo>
                    <a:pt x="43" y="28"/>
                  </a:lnTo>
                  <a:lnTo>
                    <a:pt x="39" y="30"/>
                  </a:lnTo>
                  <a:close/>
                  <a:moveTo>
                    <a:pt x="16" y="28"/>
                  </a:moveTo>
                  <a:lnTo>
                    <a:pt x="18" y="28"/>
                  </a:lnTo>
                  <a:lnTo>
                    <a:pt x="20" y="28"/>
                  </a:lnTo>
                  <a:lnTo>
                    <a:pt x="23" y="28"/>
                  </a:lnTo>
                  <a:lnTo>
                    <a:pt x="25" y="28"/>
                  </a:lnTo>
                  <a:lnTo>
                    <a:pt x="30" y="28"/>
                  </a:lnTo>
                  <a:lnTo>
                    <a:pt x="34" y="28"/>
                  </a:lnTo>
                  <a:lnTo>
                    <a:pt x="36" y="25"/>
                  </a:lnTo>
                  <a:lnTo>
                    <a:pt x="39" y="23"/>
                  </a:lnTo>
                  <a:lnTo>
                    <a:pt x="39" y="19"/>
                  </a:lnTo>
                  <a:lnTo>
                    <a:pt x="39" y="16"/>
                  </a:lnTo>
                  <a:lnTo>
                    <a:pt x="39" y="12"/>
                  </a:lnTo>
                  <a:lnTo>
                    <a:pt x="36" y="7"/>
                  </a:lnTo>
                  <a:lnTo>
                    <a:pt x="30" y="3"/>
                  </a:lnTo>
                  <a:lnTo>
                    <a:pt x="23" y="3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6" y="28"/>
                  </a:lnTo>
                  <a:close/>
                  <a:moveTo>
                    <a:pt x="16" y="57"/>
                  </a:moveTo>
                  <a:lnTo>
                    <a:pt x="20" y="57"/>
                  </a:lnTo>
                  <a:lnTo>
                    <a:pt x="27" y="57"/>
                  </a:lnTo>
                  <a:lnTo>
                    <a:pt x="34" y="57"/>
                  </a:lnTo>
                  <a:lnTo>
                    <a:pt x="39" y="55"/>
                  </a:lnTo>
                  <a:lnTo>
                    <a:pt x="41" y="50"/>
                  </a:lnTo>
                  <a:lnTo>
                    <a:pt x="43" y="46"/>
                  </a:lnTo>
                  <a:lnTo>
                    <a:pt x="43" y="41"/>
                  </a:lnTo>
                  <a:lnTo>
                    <a:pt x="41" y="39"/>
                  </a:lnTo>
                  <a:lnTo>
                    <a:pt x="39" y="35"/>
                  </a:lnTo>
                  <a:lnTo>
                    <a:pt x="34" y="32"/>
                  </a:lnTo>
                  <a:lnTo>
                    <a:pt x="30" y="32"/>
                  </a:lnTo>
                  <a:lnTo>
                    <a:pt x="25" y="32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6" y="32"/>
                  </a:lnTo>
                  <a:lnTo>
                    <a:pt x="16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95" name="Freeform 36"/>
            <p:cNvSpPr>
              <a:spLocks noEditPoints="1"/>
            </p:cNvSpPr>
            <p:nvPr/>
          </p:nvSpPr>
          <p:spPr bwMode="auto">
            <a:xfrm>
              <a:off x="3175" y="2966"/>
              <a:ext cx="72" cy="93"/>
            </a:xfrm>
            <a:custGeom>
              <a:avLst/>
              <a:gdLst>
                <a:gd name="T0" fmla="*/ 246 w 39"/>
                <a:gd name="T1" fmla="*/ 0 h 43"/>
                <a:gd name="T2" fmla="*/ 303 w 39"/>
                <a:gd name="T3" fmla="*/ 0 h 43"/>
                <a:gd name="T4" fmla="*/ 347 w 39"/>
                <a:gd name="T5" fmla="*/ 41 h 43"/>
                <a:gd name="T6" fmla="*/ 410 w 39"/>
                <a:gd name="T7" fmla="*/ 132 h 43"/>
                <a:gd name="T8" fmla="*/ 454 w 39"/>
                <a:gd name="T9" fmla="*/ 285 h 43"/>
                <a:gd name="T10" fmla="*/ 454 w 39"/>
                <a:gd name="T11" fmla="*/ 435 h 43"/>
                <a:gd name="T12" fmla="*/ 454 w 39"/>
                <a:gd name="T13" fmla="*/ 584 h 43"/>
                <a:gd name="T14" fmla="*/ 430 w 39"/>
                <a:gd name="T15" fmla="*/ 679 h 43"/>
                <a:gd name="T16" fmla="*/ 410 w 39"/>
                <a:gd name="T17" fmla="*/ 792 h 43"/>
                <a:gd name="T18" fmla="*/ 347 w 39"/>
                <a:gd name="T19" fmla="*/ 898 h 43"/>
                <a:gd name="T20" fmla="*/ 303 w 39"/>
                <a:gd name="T21" fmla="*/ 941 h 43"/>
                <a:gd name="T22" fmla="*/ 222 w 39"/>
                <a:gd name="T23" fmla="*/ 941 h 43"/>
                <a:gd name="T24" fmla="*/ 164 w 39"/>
                <a:gd name="T25" fmla="*/ 941 h 43"/>
                <a:gd name="T26" fmla="*/ 113 w 39"/>
                <a:gd name="T27" fmla="*/ 828 h 43"/>
                <a:gd name="T28" fmla="*/ 57 w 39"/>
                <a:gd name="T29" fmla="*/ 792 h 43"/>
                <a:gd name="T30" fmla="*/ 37 w 39"/>
                <a:gd name="T31" fmla="*/ 636 h 43"/>
                <a:gd name="T32" fmla="*/ 0 w 39"/>
                <a:gd name="T33" fmla="*/ 487 h 43"/>
                <a:gd name="T34" fmla="*/ 0 w 39"/>
                <a:gd name="T35" fmla="*/ 355 h 43"/>
                <a:gd name="T36" fmla="*/ 37 w 39"/>
                <a:gd name="T37" fmla="*/ 242 h 43"/>
                <a:gd name="T38" fmla="*/ 81 w 39"/>
                <a:gd name="T39" fmla="*/ 132 h 43"/>
                <a:gd name="T40" fmla="*/ 113 w 39"/>
                <a:gd name="T41" fmla="*/ 41 h 43"/>
                <a:gd name="T42" fmla="*/ 164 w 39"/>
                <a:gd name="T43" fmla="*/ 0 h 43"/>
                <a:gd name="T44" fmla="*/ 246 w 39"/>
                <a:gd name="T45" fmla="*/ 0 h 43"/>
                <a:gd name="T46" fmla="*/ 222 w 39"/>
                <a:gd name="T47" fmla="*/ 41 h 43"/>
                <a:gd name="T48" fmla="*/ 188 w 39"/>
                <a:gd name="T49" fmla="*/ 89 h 43"/>
                <a:gd name="T50" fmla="*/ 164 w 39"/>
                <a:gd name="T51" fmla="*/ 89 h 43"/>
                <a:gd name="T52" fmla="*/ 140 w 39"/>
                <a:gd name="T53" fmla="*/ 132 h 43"/>
                <a:gd name="T54" fmla="*/ 113 w 39"/>
                <a:gd name="T55" fmla="*/ 192 h 43"/>
                <a:gd name="T56" fmla="*/ 113 w 39"/>
                <a:gd name="T57" fmla="*/ 285 h 43"/>
                <a:gd name="T58" fmla="*/ 81 w 39"/>
                <a:gd name="T59" fmla="*/ 394 h 43"/>
                <a:gd name="T60" fmla="*/ 113 w 39"/>
                <a:gd name="T61" fmla="*/ 584 h 43"/>
                <a:gd name="T62" fmla="*/ 140 w 39"/>
                <a:gd name="T63" fmla="*/ 748 h 43"/>
                <a:gd name="T64" fmla="*/ 188 w 39"/>
                <a:gd name="T65" fmla="*/ 828 h 43"/>
                <a:gd name="T66" fmla="*/ 246 w 39"/>
                <a:gd name="T67" fmla="*/ 898 h 43"/>
                <a:gd name="T68" fmla="*/ 303 w 39"/>
                <a:gd name="T69" fmla="*/ 828 h 43"/>
                <a:gd name="T70" fmla="*/ 347 w 39"/>
                <a:gd name="T71" fmla="*/ 792 h 43"/>
                <a:gd name="T72" fmla="*/ 371 w 39"/>
                <a:gd name="T73" fmla="*/ 679 h 43"/>
                <a:gd name="T74" fmla="*/ 371 w 39"/>
                <a:gd name="T75" fmla="*/ 547 h 43"/>
                <a:gd name="T76" fmla="*/ 371 w 39"/>
                <a:gd name="T77" fmla="*/ 394 h 43"/>
                <a:gd name="T78" fmla="*/ 347 w 39"/>
                <a:gd name="T79" fmla="*/ 242 h 43"/>
                <a:gd name="T80" fmla="*/ 327 w 39"/>
                <a:gd name="T81" fmla="*/ 132 h 43"/>
                <a:gd name="T82" fmla="*/ 266 w 39"/>
                <a:gd name="T83" fmla="*/ 89 h 43"/>
                <a:gd name="T84" fmla="*/ 222 w 39"/>
                <a:gd name="T85" fmla="*/ 41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43"/>
                <a:gd name="T131" fmla="*/ 39 w 39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43">
                  <a:moveTo>
                    <a:pt x="21" y="0"/>
                  </a:moveTo>
                  <a:lnTo>
                    <a:pt x="26" y="0"/>
                  </a:lnTo>
                  <a:lnTo>
                    <a:pt x="30" y="2"/>
                  </a:lnTo>
                  <a:lnTo>
                    <a:pt x="35" y="6"/>
                  </a:lnTo>
                  <a:lnTo>
                    <a:pt x="39" y="13"/>
                  </a:lnTo>
                  <a:lnTo>
                    <a:pt x="39" y="20"/>
                  </a:lnTo>
                  <a:lnTo>
                    <a:pt x="39" y="27"/>
                  </a:lnTo>
                  <a:lnTo>
                    <a:pt x="37" y="31"/>
                  </a:lnTo>
                  <a:lnTo>
                    <a:pt x="35" y="36"/>
                  </a:lnTo>
                  <a:lnTo>
                    <a:pt x="30" y="41"/>
                  </a:lnTo>
                  <a:lnTo>
                    <a:pt x="26" y="43"/>
                  </a:lnTo>
                  <a:lnTo>
                    <a:pt x="19" y="43"/>
                  </a:lnTo>
                  <a:lnTo>
                    <a:pt x="14" y="43"/>
                  </a:lnTo>
                  <a:lnTo>
                    <a:pt x="10" y="38"/>
                  </a:lnTo>
                  <a:lnTo>
                    <a:pt x="5" y="36"/>
                  </a:lnTo>
                  <a:lnTo>
                    <a:pt x="3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3" y="11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1" y="0"/>
                  </a:lnTo>
                  <a:close/>
                  <a:moveTo>
                    <a:pt x="19" y="2"/>
                  </a:moveTo>
                  <a:lnTo>
                    <a:pt x="16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10" y="13"/>
                  </a:lnTo>
                  <a:lnTo>
                    <a:pt x="7" y="18"/>
                  </a:lnTo>
                  <a:lnTo>
                    <a:pt x="10" y="27"/>
                  </a:lnTo>
                  <a:lnTo>
                    <a:pt x="12" y="34"/>
                  </a:lnTo>
                  <a:lnTo>
                    <a:pt x="16" y="38"/>
                  </a:lnTo>
                  <a:lnTo>
                    <a:pt x="21" y="41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2" y="31"/>
                  </a:lnTo>
                  <a:lnTo>
                    <a:pt x="32" y="25"/>
                  </a:lnTo>
                  <a:lnTo>
                    <a:pt x="32" y="18"/>
                  </a:lnTo>
                  <a:lnTo>
                    <a:pt x="30" y="11"/>
                  </a:lnTo>
                  <a:lnTo>
                    <a:pt x="28" y="6"/>
                  </a:lnTo>
                  <a:lnTo>
                    <a:pt x="23" y="4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96" name="Freeform 37"/>
            <p:cNvSpPr>
              <a:spLocks noEditPoints="1"/>
            </p:cNvSpPr>
            <p:nvPr/>
          </p:nvSpPr>
          <p:spPr bwMode="auto">
            <a:xfrm>
              <a:off x="3260" y="2966"/>
              <a:ext cx="72" cy="93"/>
            </a:xfrm>
            <a:custGeom>
              <a:avLst/>
              <a:gdLst>
                <a:gd name="T0" fmla="*/ 246 w 39"/>
                <a:gd name="T1" fmla="*/ 0 h 43"/>
                <a:gd name="T2" fmla="*/ 290 w 39"/>
                <a:gd name="T3" fmla="*/ 0 h 43"/>
                <a:gd name="T4" fmla="*/ 347 w 39"/>
                <a:gd name="T5" fmla="*/ 41 h 43"/>
                <a:gd name="T6" fmla="*/ 395 w 39"/>
                <a:gd name="T7" fmla="*/ 132 h 43"/>
                <a:gd name="T8" fmla="*/ 454 w 39"/>
                <a:gd name="T9" fmla="*/ 285 h 43"/>
                <a:gd name="T10" fmla="*/ 454 w 39"/>
                <a:gd name="T11" fmla="*/ 435 h 43"/>
                <a:gd name="T12" fmla="*/ 454 w 39"/>
                <a:gd name="T13" fmla="*/ 584 h 43"/>
                <a:gd name="T14" fmla="*/ 415 w 39"/>
                <a:gd name="T15" fmla="*/ 679 h 43"/>
                <a:gd name="T16" fmla="*/ 395 w 39"/>
                <a:gd name="T17" fmla="*/ 792 h 43"/>
                <a:gd name="T18" fmla="*/ 347 w 39"/>
                <a:gd name="T19" fmla="*/ 898 h 43"/>
                <a:gd name="T20" fmla="*/ 290 w 39"/>
                <a:gd name="T21" fmla="*/ 941 h 43"/>
                <a:gd name="T22" fmla="*/ 209 w 39"/>
                <a:gd name="T23" fmla="*/ 941 h 43"/>
                <a:gd name="T24" fmla="*/ 164 w 39"/>
                <a:gd name="T25" fmla="*/ 941 h 43"/>
                <a:gd name="T26" fmla="*/ 105 w 39"/>
                <a:gd name="T27" fmla="*/ 828 h 43"/>
                <a:gd name="T28" fmla="*/ 57 w 39"/>
                <a:gd name="T29" fmla="*/ 792 h 43"/>
                <a:gd name="T30" fmla="*/ 24 w 39"/>
                <a:gd name="T31" fmla="*/ 636 h 43"/>
                <a:gd name="T32" fmla="*/ 0 w 39"/>
                <a:gd name="T33" fmla="*/ 487 h 43"/>
                <a:gd name="T34" fmla="*/ 0 w 39"/>
                <a:gd name="T35" fmla="*/ 355 h 43"/>
                <a:gd name="T36" fmla="*/ 24 w 39"/>
                <a:gd name="T37" fmla="*/ 242 h 43"/>
                <a:gd name="T38" fmla="*/ 81 w 39"/>
                <a:gd name="T39" fmla="*/ 132 h 43"/>
                <a:gd name="T40" fmla="*/ 105 w 39"/>
                <a:gd name="T41" fmla="*/ 41 h 43"/>
                <a:gd name="T42" fmla="*/ 164 w 39"/>
                <a:gd name="T43" fmla="*/ 0 h 43"/>
                <a:gd name="T44" fmla="*/ 246 w 39"/>
                <a:gd name="T45" fmla="*/ 0 h 43"/>
                <a:gd name="T46" fmla="*/ 209 w 39"/>
                <a:gd name="T47" fmla="*/ 41 h 43"/>
                <a:gd name="T48" fmla="*/ 188 w 39"/>
                <a:gd name="T49" fmla="*/ 89 h 43"/>
                <a:gd name="T50" fmla="*/ 164 w 39"/>
                <a:gd name="T51" fmla="*/ 89 h 43"/>
                <a:gd name="T52" fmla="*/ 126 w 39"/>
                <a:gd name="T53" fmla="*/ 132 h 43"/>
                <a:gd name="T54" fmla="*/ 105 w 39"/>
                <a:gd name="T55" fmla="*/ 192 h 43"/>
                <a:gd name="T56" fmla="*/ 105 w 39"/>
                <a:gd name="T57" fmla="*/ 285 h 43"/>
                <a:gd name="T58" fmla="*/ 81 w 39"/>
                <a:gd name="T59" fmla="*/ 394 h 43"/>
                <a:gd name="T60" fmla="*/ 105 w 39"/>
                <a:gd name="T61" fmla="*/ 584 h 43"/>
                <a:gd name="T62" fmla="*/ 126 w 39"/>
                <a:gd name="T63" fmla="*/ 748 h 43"/>
                <a:gd name="T64" fmla="*/ 188 w 39"/>
                <a:gd name="T65" fmla="*/ 828 h 43"/>
                <a:gd name="T66" fmla="*/ 246 w 39"/>
                <a:gd name="T67" fmla="*/ 898 h 43"/>
                <a:gd name="T68" fmla="*/ 290 w 39"/>
                <a:gd name="T69" fmla="*/ 828 h 43"/>
                <a:gd name="T70" fmla="*/ 347 w 39"/>
                <a:gd name="T71" fmla="*/ 792 h 43"/>
                <a:gd name="T72" fmla="*/ 371 w 39"/>
                <a:gd name="T73" fmla="*/ 679 h 43"/>
                <a:gd name="T74" fmla="*/ 371 w 39"/>
                <a:gd name="T75" fmla="*/ 547 h 43"/>
                <a:gd name="T76" fmla="*/ 371 w 39"/>
                <a:gd name="T77" fmla="*/ 394 h 43"/>
                <a:gd name="T78" fmla="*/ 347 w 39"/>
                <a:gd name="T79" fmla="*/ 242 h 43"/>
                <a:gd name="T80" fmla="*/ 314 w 39"/>
                <a:gd name="T81" fmla="*/ 132 h 43"/>
                <a:gd name="T82" fmla="*/ 266 w 39"/>
                <a:gd name="T83" fmla="*/ 89 h 43"/>
                <a:gd name="T84" fmla="*/ 209 w 39"/>
                <a:gd name="T85" fmla="*/ 41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43"/>
                <a:gd name="T131" fmla="*/ 39 w 39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43">
                  <a:moveTo>
                    <a:pt x="21" y="0"/>
                  </a:moveTo>
                  <a:lnTo>
                    <a:pt x="25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9" y="13"/>
                  </a:lnTo>
                  <a:lnTo>
                    <a:pt x="39" y="20"/>
                  </a:lnTo>
                  <a:lnTo>
                    <a:pt x="39" y="27"/>
                  </a:lnTo>
                  <a:lnTo>
                    <a:pt x="36" y="31"/>
                  </a:lnTo>
                  <a:lnTo>
                    <a:pt x="34" y="36"/>
                  </a:lnTo>
                  <a:lnTo>
                    <a:pt x="30" y="41"/>
                  </a:lnTo>
                  <a:lnTo>
                    <a:pt x="25" y="43"/>
                  </a:lnTo>
                  <a:lnTo>
                    <a:pt x="18" y="43"/>
                  </a:lnTo>
                  <a:lnTo>
                    <a:pt x="14" y="43"/>
                  </a:lnTo>
                  <a:lnTo>
                    <a:pt x="9" y="38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7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1" y="0"/>
                  </a:lnTo>
                  <a:close/>
                  <a:moveTo>
                    <a:pt x="18" y="2"/>
                  </a:moveTo>
                  <a:lnTo>
                    <a:pt x="16" y="4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9"/>
                  </a:lnTo>
                  <a:lnTo>
                    <a:pt x="9" y="13"/>
                  </a:lnTo>
                  <a:lnTo>
                    <a:pt x="7" y="18"/>
                  </a:lnTo>
                  <a:lnTo>
                    <a:pt x="9" y="27"/>
                  </a:lnTo>
                  <a:lnTo>
                    <a:pt x="11" y="34"/>
                  </a:lnTo>
                  <a:lnTo>
                    <a:pt x="16" y="38"/>
                  </a:lnTo>
                  <a:lnTo>
                    <a:pt x="21" y="41"/>
                  </a:lnTo>
                  <a:lnTo>
                    <a:pt x="25" y="38"/>
                  </a:lnTo>
                  <a:lnTo>
                    <a:pt x="30" y="36"/>
                  </a:lnTo>
                  <a:lnTo>
                    <a:pt x="32" y="31"/>
                  </a:lnTo>
                  <a:lnTo>
                    <a:pt x="32" y="25"/>
                  </a:lnTo>
                  <a:lnTo>
                    <a:pt x="32" y="18"/>
                  </a:lnTo>
                  <a:lnTo>
                    <a:pt x="30" y="11"/>
                  </a:lnTo>
                  <a:lnTo>
                    <a:pt x="27" y="6"/>
                  </a:lnTo>
                  <a:lnTo>
                    <a:pt x="23" y="4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97" name="Freeform 38"/>
            <p:cNvSpPr>
              <a:spLocks/>
            </p:cNvSpPr>
            <p:nvPr/>
          </p:nvSpPr>
          <p:spPr bwMode="auto">
            <a:xfrm>
              <a:off x="3340" y="2921"/>
              <a:ext cx="86" cy="133"/>
            </a:xfrm>
            <a:custGeom>
              <a:avLst/>
              <a:gdLst>
                <a:gd name="T0" fmla="*/ 172 w 46"/>
                <a:gd name="T1" fmla="*/ 828 h 62"/>
                <a:gd name="T2" fmla="*/ 338 w 46"/>
                <a:gd name="T3" fmla="*/ 571 h 62"/>
                <a:gd name="T4" fmla="*/ 366 w 46"/>
                <a:gd name="T5" fmla="*/ 534 h 62"/>
                <a:gd name="T6" fmla="*/ 366 w 46"/>
                <a:gd name="T7" fmla="*/ 534 h 62"/>
                <a:gd name="T8" fmla="*/ 338 w 46"/>
                <a:gd name="T9" fmla="*/ 483 h 62"/>
                <a:gd name="T10" fmla="*/ 308 w 46"/>
                <a:gd name="T11" fmla="*/ 483 h 62"/>
                <a:gd name="T12" fmla="*/ 535 w 46"/>
                <a:gd name="T13" fmla="*/ 483 h 62"/>
                <a:gd name="T14" fmla="*/ 451 w 46"/>
                <a:gd name="T15" fmla="*/ 483 h 62"/>
                <a:gd name="T16" fmla="*/ 391 w 46"/>
                <a:gd name="T17" fmla="*/ 571 h 62"/>
                <a:gd name="T18" fmla="*/ 391 w 46"/>
                <a:gd name="T19" fmla="*/ 1058 h 62"/>
                <a:gd name="T20" fmla="*/ 475 w 46"/>
                <a:gd name="T21" fmla="*/ 1206 h 62"/>
                <a:gd name="T22" fmla="*/ 503 w 46"/>
                <a:gd name="T23" fmla="*/ 1251 h 62"/>
                <a:gd name="T24" fmla="*/ 563 w 46"/>
                <a:gd name="T25" fmla="*/ 1311 h 62"/>
                <a:gd name="T26" fmla="*/ 308 w 46"/>
                <a:gd name="T27" fmla="*/ 1311 h 62"/>
                <a:gd name="T28" fmla="*/ 338 w 46"/>
                <a:gd name="T29" fmla="*/ 1311 h 62"/>
                <a:gd name="T30" fmla="*/ 366 w 46"/>
                <a:gd name="T31" fmla="*/ 1251 h 62"/>
                <a:gd name="T32" fmla="*/ 338 w 46"/>
                <a:gd name="T33" fmla="*/ 1206 h 62"/>
                <a:gd name="T34" fmla="*/ 172 w 46"/>
                <a:gd name="T35" fmla="*/ 828 h 62"/>
                <a:gd name="T36" fmla="*/ 172 w 46"/>
                <a:gd name="T37" fmla="*/ 1206 h 62"/>
                <a:gd name="T38" fmla="*/ 196 w 46"/>
                <a:gd name="T39" fmla="*/ 1251 h 62"/>
                <a:gd name="T40" fmla="*/ 234 w 46"/>
                <a:gd name="T41" fmla="*/ 1311 h 62"/>
                <a:gd name="T42" fmla="*/ 254 w 46"/>
                <a:gd name="T43" fmla="*/ 1311 h 62"/>
                <a:gd name="T44" fmla="*/ 0 w 46"/>
                <a:gd name="T45" fmla="*/ 1311 h 62"/>
                <a:gd name="T46" fmla="*/ 60 w 46"/>
                <a:gd name="T47" fmla="*/ 1311 h 62"/>
                <a:gd name="T48" fmla="*/ 60 w 46"/>
                <a:gd name="T49" fmla="*/ 1251 h 62"/>
                <a:gd name="T50" fmla="*/ 84 w 46"/>
                <a:gd name="T51" fmla="*/ 1105 h 62"/>
                <a:gd name="T52" fmla="*/ 84 w 46"/>
                <a:gd name="T53" fmla="*/ 189 h 62"/>
                <a:gd name="T54" fmla="*/ 60 w 46"/>
                <a:gd name="T55" fmla="*/ 109 h 62"/>
                <a:gd name="T56" fmla="*/ 60 w 46"/>
                <a:gd name="T57" fmla="*/ 109 h 62"/>
                <a:gd name="T58" fmla="*/ 39 w 46"/>
                <a:gd name="T59" fmla="*/ 109 h 62"/>
                <a:gd name="T60" fmla="*/ 0 w 46"/>
                <a:gd name="T61" fmla="*/ 109 h 62"/>
                <a:gd name="T62" fmla="*/ 172 w 46"/>
                <a:gd name="T63" fmla="*/ 0 h 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6"/>
                <a:gd name="T97" fmla="*/ 0 h 62"/>
                <a:gd name="T98" fmla="*/ 46 w 46"/>
                <a:gd name="T99" fmla="*/ 62 h 6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6" h="62">
                  <a:moveTo>
                    <a:pt x="14" y="0"/>
                  </a:moveTo>
                  <a:lnTo>
                    <a:pt x="14" y="39"/>
                  </a:lnTo>
                  <a:lnTo>
                    <a:pt x="25" y="30"/>
                  </a:lnTo>
                  <a:lnTo>
                    <a:pt x="28" y="27"/>
                  </a:lnTo>
                  <a:lnTo>
                    <a:pt x="30" y="25"/>
                  </a:lnTo>
                  <a:lnTo>
                    <a:pt x="28" y="23"/>
                  </a:lnTo>
                  <a:lnTo>
                    <a:pt x="25" y="23"/>
                  </a:lnTo>
                  <a:lnTo>
                    <a:pt x="44" y="23"/>
                  </a:lnTo>
                  <a:lnTo>
                    <a:pt x="41" y="23"/>
                  </a:lnTo>
                  <a:lnTo>
                    <a:pt x="37" y="23"/>
                  </a:lnTo>
                  <a:lnTo>
                    <a:pt x="34" y="25"/>
                  </a:lnTo>
                  <a:lnTo>
                    <a:pt x="32" y="27"/>
                  </a:lnTo>
                  <a:lnTo>
                    <a:pt x="21" y="37"/>
                  </a:lnTo>
                  <a:lnTo>
                    <a:pt x="32" y="50"/>
                  </a:lnTo>
                  <a:lnTo>
                    <a:pt x="37" y="55"/>
                  </a:lnTo>
                  <a:lnTo>
                    <a:pt x="39" y="57"/>
                  </a:lnTo>
                  <a:lnTo>
                    <a:pt x="41" y="59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25" y="62"/>
                  </a:lnTo>
                  <a:lnTo>
                    <a:pt x="28" y="62"/>
                  </a:lnTo>
                  <a:lnTo>
                    <a:pt x="30" y="59"/>
                  </a:lnTo>
                  <a:lnTo>
                    <a:pt x="28" y="57"/>
                  </a:lnTo>
                  <a:lnTo>
                    <a:pt x="28" y="55"/>
                  </a:lnTo>
                  <a:lnTo>
                    <a:pt x="14" y="39"/>
                  </a:lnTo>
                  <a:lnTo>
                    <a:pt x="14" y="52"/>
                  </a:lnTo>
                  <a:lnTo>
                    <a:pt x="14" y="57"/>
                  </a:lnTo>
                  <a:lnTo>
                    <a:pt x="14" y="59"/>
                  </a:lnTo>
                  <a:lnTo>
                    <a:pt x="16" y="59"/>
                  </a:lnTo>
                  <a:lnTo>
                    <a:pt x="16" y="62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0" y="62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5" y="59"/>
                  </a:lnTo>
                  <a:lnTo>
                    <a:pt x="7" y="57"/>
                  </a:lnTo>
                  <a:lnTo>
                    <a:pt x="7" y="52"/>
                  </a:lnTo>
                  <a:lnTo>
                    <a:pt x="7" y="16"/>
                  </a:lnTo>
                  <a:lnTo>
                    <a:pt x="7" y="9"/>
                  </a:lnTo>
                  <a:lnTo>
                    <a:pt x="7" y="7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12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98" name="Freeform 39"/>
            <p:cNvSpPr>
              <a:spLocks/>
            </p:cNvSpPr>
            <p:nvPr/>
          </p:nvSpPr>
          <p:spPr bwMode="auto">
            <a:xfrm>
              <a:off x="3522" y="2940"/>
              <a:ext cx="47" cy="119"/>
            </a:xfrm>
            <a:custGeom>
              <a:avLst/>
              <a:gdLst>
                <a:gd name="T0" fmla="*/ 173 w 25"/>
                <a:gd name="T1" fmla="*/ 0 h 55"/>
                <a:gd name="T2" fmla="*/ 173 w 25"/>
                <a:gd name="T3" fmla="*/ 305 h 55"/>
                <a:gd name="T4" fmla="*/ 310 w 25"/>
                <a:gd name="T5" fmla="*/ 305 h 55"/>
                <a:gd name="T6" fmla="*/ 310 w 25"/>
                <a:gd name="T7" fmla="*/ 355 h 55"/>
                <a:gd name="T8" fmla="*/ 173 w 25"/>
                <a:gd name="T9" fmla="*/ 355 h 55"/>
                <a:gd name="T10" fmla="*/ 173 w 25"/>
                <a:gd name="T11" fmla="*/ 904 h 55"/>
                <a:gd name="T12" fmla="*/ 173 w 25"/>
                <a:gd name="T13" fmla="*/ 1010 h 55"/>
                <a:gd name="T14" fmla="*/ 197 w 25"/>
                <a:gd name="T15" fmla="*/ 1054 h 55"/>
                <a:gd name="T16" fmla="*/ 197 w 25"/>
                <a:gd name="T17" fmla="*/ 1054 h 55"/>
                <a:gd name="T18" fmla="*/ 226 w 25"/>
                <a:gd name="T19" fmla="*/ 1054 h 55"/>
                <a:gd name="T20" fmla="*/ 258 w 25"/>
                <a:gd name="T21" fmla="*/ 1054 h 55"/>
                <a:gd name="T22" fmla="*/ 286 w 25"/>
                <a:gd name="T23" fmla="*/ 1054 h 55"/>
                <a:gd name="T24" fmla="*/ 286 w 25"/>
                <a:gd name="T25" fmla="*/ 1054 h 55"/>
                <a:gd name="T26" fmla="*/ 286 w 25"/>
                <a:gd name="T27" fmla="*/ 1010 h 55"/>
                <a:gd name="T28" fmla="*/ 310 w 25"/>
                <a:gd name="T29" fmla="*/ 1010 h 55"/>
                <a:gd name="T30" fmla="*/ 286 w 25"/>
                <a:gd name="T31" fmla="*/ 1095 h 55"/>
                <a:gd name="T32" fmla="*/ 258 w 25"/>
                <a:gd name="T33" fmla="*/ 1166 h 55"/>
                <a:gd name="T34" fmla="*/ 226 w 25"/>
                <a:gd name="T35" fmla="*/ 1203 h 55"/>
                <a:gd name="T36" fmla="*/ 197 w 25"/>
                <a:gd name="T37" fmla="*/ 1203 h 55"/>
                <a:gd name="T38" fmla="*/ 173 w 25"/>
                <a:gd name="T39" fmla="*/ 1203 h 55"/>
                <a:gd name="T40" fmla="*/ 152 w 25"/>
                <a:gd name="T41" fmla="*/ 1166 h 55"/>
                <a:gd name="T42" fmla="*/ 113 w 25"/>
                <a:gd name="T43" fmla="*/ 1166 h 55"/>
                <a:gd name="T44" fmla="*/ 85 w 25"/>
                <a:gd name="T45" fmla="*/ 1095 h 55"/>
                <a:gd name="T46" fmla="*/ 85 w 25"/>
                <a:gd name="T47" fmla="*/ 1054 h 55"/>
                <a:gd name="T48" fmla="*/ 85 w 25"/>
                <a:gd name="T49" fmla="*/ 941 h 55"/>
                <a:gd name="T50" fmla="*/ 85 w 25"/>
                <a:gd name="T51" fmla="*/ 355 h 55"/>
                <a:gd name="T52" fmla="*/ 0 w 25"/>
                <a:gd name="T53" fmla="*/ 355 h 55"/>
                <a:gd name="T54" fmla="*/ 0 w 25"/>
                <a:gd name="T55" fmla="*/ 305 h 55"/>
                <a:gd name="T56" fmla="*/ 39 w 25"/>
                <a:gd name="T57" fmla="*/ 305 h 55"/>
                <a:gd name="T58" fmla="*/ 60 w 25"/>
                <a:gd name="T59" fmla="*/ 262 h 55"/>
                <a:gd name="T60" fmla="*/ 85 w 25"/>
                <a:gd name="T61" fmla="*/ 193 h 55"/>
                <a:gd name="T62" fmla="*/ 152 w 25"/>
                <a:gd name="T63" fmla="*/ 113 h 55"/>
                <a:gd name="T64" fmla="*/ 152 w 25"/>
                <a:gd name="T65" fmla="*/ 41 h 55"/>
                <a:gd name="T66" fmla="*/ 173 w 25"/>
                <a:gd name="T67" fmla="*/ 0 h 55"/>
                <a:gd name="T68" fmla="*/ 173 w 25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"/>
                <a:gd name="T106" fmla="*/ 0 h 55"/>
                <a:gd name="T107" fmla="*/ 25 w 25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" h="55">
                  <a:moveTo>
                    <a:pt x="14" y="0"/>
                  </a:moveTo>
                  <a:lnTo>
                    <a:pt x="14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14" y="16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3" y="50"/>
                  </a:lnTo>
                  <a:lnTo>
                    <a:pt x="21" y="53"/>
                  </a:lnTo>
                  <a:lnTo>
                    <a:pt x="18" y="55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2" y="53"/>
                  </a:lnTo>
                  <a:lnTo>
                    <a:pt x="9" y="53"/>
                  </a:lnTo>
                  <a:lnTo>
                    <a:pt x="7" y="50"/>
                  </a:lnTo>
                  <a:lnTo>
                    <a:pt x="7" y="48"/>
                  </a:lnTo>
                  <a:lnTo>
                    <a:pt x="7" y="43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5" y="12"/>
                  </a:lnTo>
                  <a:lnTo>
                    <a:pt x="7" y="9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99" name="Freeform 40"/>
            <p:cNvSpPr>
              <a:spLocks/>
            </p:cNvSpPr>
            <p:nvPr/>
          </p:nvSpPr>
          <p:spPr bwMode="auto">
            <a:xfrm>
              <a:off x="3574" y="2921"/>
              <a:ext cx="82" cy="133"/>
            </a:xfrm>
            <a:custGeom>
              <a:avLst/>
              <a:gdLst>
                <a:gd name="T0" fmla="*/ 175 w 43"/>
                <a:gd name="T1" fmla="*/ 631 h 62"/>
                <a:gd name="T2" fmla="*/ 261 w 43"/>
                <a:gd name="T3" fmla="*/ 483 h 62"/>
                <a:gd name="T4" fmla="*/ 353 w 43"/>
                <a:gd name="T5" fmla="*/ 446 h 62"/>
                <a:gd name="T6" fmla="*/ 410 w 43"/>
                <a:gd name="T7" fmla="*/ 483 h 62"/>
                <a:gd name="T8" fmla="*/ 481 w 43"/>
                <a:gd name="T9" fmla="*/ 631 h 62"/>
                <a:gd name="T10" fmla="*/ 481 w 43"/>
                <a:gd name="T11" fmla="*/ 828 h 62"/>
                <a:gd name="T12" fmla="*/ 481 w 43"/>
                <a:gd name="T13" fmla="*/ 1206 h 62"/>
                <a:gd name="T14" fmla="*/ 498 w 43"/>
                <a:gd name="T15" fmla="*/ 1251 h 62"/>
                <a:gd name="T16" fmla="*/ 542 w 43"/>
                <a:gd name="T17" fmla="*/ 1311 h 62"/>
                <a:gd name="T18" fmla="*/ 566 w 43"/>
                <a:gd name="T19" fmla="*/ 1311 h 62"/>
                <a:gd name="T20" fmla="*/ 334 w 43"/>
                <a:gd name="T21" fmla="*/ 1311 h 62"/>
                <a:gd name="T22" fmla="*/ 353 w 43"/>
                <a:gd name="T23" fmla="*/ 1311 h 62"/>
                <a:gd name="T24" fmla="*/ 381 w 43"/>
                <a:gd name="T25" fmla="*/ 1251 h 62"/>
                <a:gd name="T26" fmla="*/ 381 w 43"/>
                <a:gd name="T27" fmla="*/ 1206 h 62"/>
                <a:gd name="T28" fmla="*/ 381 w 43"/>
                <a:gd name="T29" fmla="*/ 828 h 62"/>
                <a:gd name="T30" fmla="*/ 381 w 43"/>
                <a:gd name="T31" fmla="*/ 631 h 62"/>
                <a:gd name="T32" fmla="*/ 353 w 43"/>
                <a:gd name="T33" fmla="*/ 571 h 62"/>
                <a:gd name="T34" fmla="*/ 292 w 43"/>
                <a:gd name="T35" fmla="*/ 571 h 62"/>
                <a:gd name="T36" fmla="*/ 236 w 43"/>
                <a:gd name="T37" fmla="*/ 571 h 62"/>
                <a:gd name="T38" fmla="*/ 175 w 43"/>
                <a:gd name="T39" fmla="*/ 680 h 62"/>
                <a:gd name="T40" fmla="*/ 175 w 43"/>
                <a:gd name="T41" fmla="*/ 1206 h 62"/>
                <a:gd name="T42" fmla="*/ 175 w 43"/>
                <a:gd name="T43" fmla="*/ 1251 h 62"/>
                <a:gd name="T44" fmla="*/ 215 w 43"/>
                <a:gd name="T45" fmla="*/ 1311 h 62"/>
                <a:gd name="T46" fmla="*/ 236 w 43"/>
                <a:gd name="T47" fmla="*/ 1311 h 62"/>
                <a:gd name="T48" fmla="*/ 0 w 43"/>
                <a:gd name="T49" fmla="*/ 1311 h 62"/>
                <a:gd name="T50" fmla="*/ 29 w 43"/>
                <a:gd name="T51" fmla="*/ 1311 h 62"/>
                <a:gd name="T52" fmla="*/ 55 w 43"/>
                <a:gd name="T53" fmla="*/ 1251 h 62"/>
                <a:gd name="T54" fmla="*/ 55 w 43"/>
                <a:gd name="T55" fmla="*/ 1105 h 62"/>
                <a:gd name="T56" fmla="*/ 55 w 43"/>
                <a:gd name="T57" fmla="*/ 189 h 62"/>
                <a:gd name="T58" fmla="*/ 55 w 43"/>
                <a:gd name="T59" fmla="*/ 109 h 62"/>
                <a:gd name="T60" fmla="*/ 29 w 43"/>
                <a:gd name="T61" fmla="*/ 109 h 62"/>
                <a:gd name="T62" fmla="*/ 29 w 43"/>
                <a:gd name="T63" fmla="*/ 109 h 62"/>
                <a:gd name="T64" fmla="*/ 0 w 43"/>
                <a:gd name="T65" fmla="*/ 109 h 62"/>
                <a:gd name="T66" fmla="*/ 175 w 43"/>
                <a:gd name="T67" fmla="*/ 0 h 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3"/>
                <a:gd name="T103" fmla="*/ 0 h 62"/>
                <a:gd name="T104" fmla="*/ 43 w 43"/>
                <a:gd name="T105" fmla="*/ 62 h 6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3" h="62">
                  <a:moveTo>
                    <a:pt x="13" y="0"/>
                  </a:moveTo>
                  <a:lnTo>
                    <a:pt x="13" y="30"/>
                  </a:lnTo>
                  <a:lnTo>
                    <a:pt x="18" y="25"/>
                  </a:lnTo>
                  <a:lnTo>
                    <a:pt x="20" y="23"/>
                  </a:lnTo>
                  <a:lnTo>
                    <a:pt x="22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31" y="23"/>
                  </a:lnTo>
                  <a:lnTo>
                    <a:pt x="34" y="25"/>
                  </a:lnTo>
                  <a:lnTo>
                    <a:pt x="36" y="30"/>
                  </a:lnTo>
                  <a:lnTo>
                    <a:pt x="36" y="32"/>
                  </a:lnTo>
                  <a:lnTo>
                    <a:pt x="36" y="39"/>
                  </a:lnTo>
                  <a:lnTo>
                    <a:pt x="36" y="52"/>
                  </a:lnTo>
                  <a:lnTo>
                    <a:pt x="36" y="57"/>
                  </a:lnTo>
                  <a:lnTo>
                    <a:pt x="38" y="59"/>
                  </a:lnTo>
                  <a:lnTo>
                    <a:pt x="38" y="62"/>
                  </a:lnTo>
                  <a:lnTo>
                    <a:pt x="41" y="62"/>
                  </a:lnTo>
                  <a:lnTo>
                    <a:pt x="43" y="62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9" y="59"/>
                  </a:lnTo>
                  <a:lnTo>
                    <a:pt x="29" y="57"/>
                  </a:lnTo>
                  <a:lnTo>
                    <a:pt x="29" y="52"/>
                  </a:lnTo>
                  <a:lnTo>
                    <a:pt x="29" y="39"/>
                  </a:lnTo>
                  <a:lnTo>
                    <a:pt x="29" y="34"/>
                  </a:lnTo>
                  <a:lnTo>
                    <a:pt x="29" y="30"/>
                  </a:lnTo>
                  <a:lnTo>
                    <a:pt x="27" y="30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30"/>
                  </a:lnTo>
                  <a:lnTo>
                    <a:pt x="13" y="32"/>
                  </a:lnTo>
                  <a:lnTo>
                    <a:pt x="13" y="52"/>
                  </a:lnTo>
                  <a:lnTo>
                    <a:pt x="13" y="57"/>
                  </a:lnTo>
                  <a:lnTo>
                    <a:pt x="13" y="59"/>
                  </a:lnTo>
                  <a:lnTo>
                    <a:pt x="13" y="62"/>
                  </a:lnTo>
                  <a:lnTo>
                    <a:pt x="16" y="62"/>
                  </a:lnTo>
                  <a:lnTo>
                    <a:pt x="18" y="62"/>
                  </a:lnTo>
                  <a:lnTo>
                    <a:pt x="0" y="62"/>
                  </a:lnTo>
                  <a:lnTo>
                    <a:pt x="2" y="62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4" y="52"/>
                  </a:lnTo>
                  <a:lnTo>
                    <a:pt x="4" y="16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100" name="Freeform 41"/>
            <p:cNvSpPr>
              <a:spLocks noEditPoints="1"/>
            </p:cNvSpPr>
            <p:nvPr/>
          </p:nvSpPr>
          <p:spPr bwMode="auto">
            <a:xfrm>
              <a:off x="3663" y="2966"/>
              <a:ext cx="68" cy="93"/>
            </a:xfrm>
            <a:custGeom>
              <a:avLst/>
              <a:gdLst>
                <a:gd name="T0" fmla="*/ 178 w 37"/>
                <a:gd name="T1" fmla="*/ 828 h 43"/>
                <a:gd name="T2" fmla="*/ 136 w 37"/>
                <a:gd name="T3" fmla="*/ 941 h 43"/>
                <a:gd name="T4" fmla="*/ 57 w 37"/>
                <a:gd name="T5" fmla="*/ 941 h 43"/>
                <a:gd name="T6" fmla="*/ 0 w 37"/>
                <a:gd name="T7" fmla="*/ 792 h 43"/>
                <a:gd name="T8" fmla="*/ 0 w 37"/>
                <a:gd name="T9" fmla="*/ 636 h 43"/>
                <a:gd name="T10" fmla="*/ 37 w 37"/>
                <a:gd name="T11" fmla="*/ 547 h 43"/>
                <a:gd name="T12" fmla="*/ 162 w 37"/>
                <a:gd name="T13" fmla="*/ 394 h 43"/>
                <a:gd name="T14" fmla="*/ 261 w 37"/>
                <a:gd name="T15" fmla="*/ 285 h 43"/>
                <a:gd name="T16" fmla="*/ 243 w 37"/>
                <a:gd name="T17" fmla="*/ 89 h 43"/>
                <a:gd name="T18" fmla="*/ 162 w 37"/>
                <a:gd name="T19" fmla="*/ 41 h 43"/>
                <a:gd name="T20" fmla="*/ 112 w 37"/>
                <a:gd name="T21" fmla="*/ 89 h 43"/>
                <a:gd name="T22" fmla="*/ 112 w 37"/>
                <a:gd name="T23" fmla="*/ 192 h 43"/>
                <a:gd name="T24" fmla="*/ 112 w 37"/>
                <a:gd name="T25" fmla="*/ 285 h 43"/>
                <a:gd name="T26" fmla="*/ 81 w 37"/>
                <a:gd name="T27" fmla="*/ 355 h 43"/>
                <a:gd name="T28" fmla="*/ 37 w 37"/>
                <a:gd name="T29" fmla="*/ 355 h 43"/>
                <a:gd name="T30" fmla="*/ 37 w 37"/>
                <a:gd name="T31" fmla="*/ 285 h 43"/>
                <a:gd name="T32" fmla="*/ 37 w 37"/>
                <a:gd name="T33" fmla="*/ 132 h 43"/>
                <a:gd name="T34" fmla="*/ 112 w 37"/>
                <a:gd name="T35" fmla="*/ 0 h 43"/>
                <a:gd name="T36" fmla="*/ 243 w 37"/>
                <a:gd name="T37" fmla="*/ 0 h 43"/>
                <a:gd name="T38" fmla="*/ 318 w 37"/>
                <a:gd name="T39" fmla="*/ 89 h 43"/>
                <a:gd name="T40" fmla="*/ 342 w 37"/>
                <a:gd name="T41" fmla="*/ 192 h 43"/>
                <a:gd name="T42" fmla="*/ 342 w 37"/>
                <a:gd name="T43" fmla="*/ 584 h 43"/>
                <a:gd name="T44" fmla="*/ 342 w 37"/>
                <a:gd name="T45" fmla="*/ 748 h 43"/>
                <a:gd name="T46" fmla="*/ 342 w 37"/>
                <a:gd name="T47" fmla="*/ 792 h 43"/>
                <a:gd name="T48" fmla="*/ 364 w 37"/>
                <a:gd name="T49" fmla="*/ 792 h 43"/>
                <a:gd name="T50" fmla="*/ 364 w 37"/>
                <a:gd name="T51" fmla="*/ 792 h 43"/>
                <a:gd name="T52" fmla="*/ 423 w 37"/>
                <a:gd name="T53" fmla="*/ 748 h 43"/>
                <a:gd name="T54" fmla="*/ 364 w 37"/>
                <a:gd name="T55" fmla="*/ 898 h 43"/>
                <a:gd name="T56" fmla="*/ 287 w 37"/>
                <a:gd name="T57" fmla="*/ 941 h 43"/>
                <a:gd name="T58" fmla="*/ 261 w 37"/>
                <a:gd name="T59" fmla="*/ 828 h 43"/>
                <a:gd name="T60" fmla="*/ 261 w 37"/>
                <a:gd name="T61" fmla="*/ 748 h 43"/>
                <a:gd name="T62" fmla="*/ 178 w 37"/>
                <a:gd name="T63" fmla="*/ 435 h 43"/>
                <a:gd name="T64" fmla="*/ 112 w 37"/>
                <a:gd name="T65" fmla="*/ 487 h 43"/>
                <a:gd name="T66" fmla="*/ 81 w 37"/>
                <a:gd name="T67" fmla="*/ 584 h 43"/>
                <a:gd name="T68" fmla="*/ 81 w 37"/>
                <a:gd name="T69" fmla="*/ 679 h 43"/>
                <a:gd name="T70" fmla="*/ 136 w 37"/>
                <a:gd name="T71" fmla="*/ 792 h 43"/>
                <a:gd name="T72" fmla="*/ 178 w 37"/>
                <a:gd name="T73" fmla="*/ 792 h 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7"/>
                <a:gd name="T112" fmla="*/ 0 h 43"/>
                <a:gd name="T113" fmla="*/ 37 w 37"/>
                <a:gd name="T114" fmla="*/ 43 h 4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7" h="43">
                  <a:moveTo>
                    <a:pt x="23" y="36"/>
                  </a:moveTo>
                  <a:lnTo>
                    <a:pt x="16" y="38"/>
                  </a:lnTo>
                  <a:lnTo>
                    <a:pt x="14" y="41"/>
                  </a:lnTo>
                  <a:lnTo>
                    <a:pt x="12" y="43"/>
                  </a:lnTo>
                  <a:lnTo>
                    <a:pt x="10" y="43"/>
                  </a:lnTo>
                  <a:lnTo>
                    <a:pt x="5" y="43"/>
                  </a:lnTo>
                  <a:lnTo>
                    <a:pt x="3" y="41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3" y="25"/>
                  </a:lnTo>
                  <a:lnTo>
                    <a:pt x="7" y="22"/>
                  </a:lnTo>
                  <a:lnTo>
                    <a:pt x="14" y="18"/>
                  </a:lnTo>
                  <a:lnTo>
                    <a:pt x="23" y="16"/>
                  </a:lnTo>
                  <a:lnTo>
                    <a:pt x="23" y="13"/>
                  </a:lnTo>
                  <a:lnTo>
                    <a:pt x="21" y="9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7" y="13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0" y="11"/>
                  </a:lnTo>
                  <a:lnTo>
                    <a:pt x="3" y="6"/>
                  </a:lnTo>
                  <a:lnTo>
                    <a:pt x="5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9"/>
                  </a:lnTo>
                  <a:lnTo>
                    <a:pt x="30" y="13"/>
                  </a:lnTo>
                  <a:lnTo>
                    <a:pt x="30" y="27"/>
                  </a:lnTo>
                  <a:lnTo>
                    <a:pt x="30" y="31"/>
                  </a:lnTo>
                  <a:lnTo>
                    <a:pt x="30" y="34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5" y="36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5" y="43"/>
                  </a:lnTo>
                  <a:lnTo>
                    <a:pt x="23" y="41"/>
                  </a:lnTo>
                  <a:lnTo>
                    <a:pt x="23" y="38"/>
                  </a:lnTo>
                  <a:lnTo>
                    <a:pt x="23" y="36"/>
                  </a:lnTo>
                  <a:close/>
                  <a:moveTo>
                    <a:pt x="23" y="34"/>
                  </a:moveTo>
                  <a:lnTo>
                    <a:pt x="23" y="18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10" y="25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10" y="34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23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101" name="Freeform 42"/>
            <p:cNvSpPr>
              <a:spLocks/>
            </p:cNvSpPr>
            <p:nvPr/>
          </p:nvSpPr>
          <p:spPr bwMode="auto">
            <a:xfrm>
              <a:off x="3731" y="2940"/>
              <a:ext cx="46" cy="119"/>
            </a:xfrm>
            <a:custGeom>
              <a:avLst/>
              <a:gdLst>
                <a:gd name="T0" fmla="*/ 162 w 25"/>
                <a:gd name="T1" fmla="*/ 0 h 55"/>
                <a:gd name="T2" fmla="*/ 162 w 25"/>
                <a:gd name="T3" fmla="*/ 305 h 55"/>
                <a:gd name="T4" fmla="*/ 287 w 25"/>
                <a:gd name="T5" fmla="*/ 305 h 55"/>
                <a:gd name="T6" fmla="*/ 287 w 25"/>
                <a:gd name="T7" fmla="*/ 355 h 55"/>
                <a:gd name="T8" fmla="*/ 162 w 25"/>
                <a:gd name="T9" fmla="*/ 355 h 55"/>
                <a:gd name="T10" fmla="*/ 162 w 25"/>
                <a:gd name="T11" fmla="*/ 904 h 55"/>
                <a:gd name="T12" fmla="*/ 180 w 25"/>
                <a:gd name="T13" fmla="*/ 1010 h 55"/>
                <a:gd name="T14" fmla="*/ 180 w 25"/>
                <a:gd name="T15" fmla="*/ 1054 h 55"/>
                <a:gd name="T16" fmla="*/ 206 w 25"/>
                <a:gd name="T17" fmla="*/ 1054 h 55"/>
                <a:gd name="T18" fmla="*/ 206 w 25"/>
                <a:gd name="T19" fmla="*/ 1054 h 55"/>
                <a:gd name="T20" fmla="*/ 230 w 25"/>
                <a:gd name="T21" fmla="*/ 1054 h 55"/>
                <a:gd name="T22" fmla="*/ 261 w 25"/>
                <a:gd name="T23" fmla="*/ 1054 h 55"/>
                <a:gd name="T24" fmla="*/ 261 w 25"/>
                <a:gd name="T25" fmla="*/ 1054 h 55"/>
                <a:gd name="T26" fmla="*/ 287 w 25"/>
                <a:gd name="T27" fmla="*/ 1010 h 55"/>
                <a:gd name="T28" fmla="*/ 287 w 25"/>
                <a:gd name="T29" fmla="*/ 1010 h 55"/>
                <a:gd name="T30" fmla="*/ 287 w 25"/>
                <a:gd name="T31" fmla="*/ 1095 h 55"/>
                <a:gd name="T32" fmla="*/ 230 w 25"/>
                <a:gd name="T33" fmla="*/ 1166 h 55"/>
                <a:gd name="T34" fmla="*/ 206 w 25"/>
                <a:gd name="T35" fmla="*/ 1203 h 55"/>
                <a:gd name="T36" fmla="*/ 180 w 25"/>
                <a:gd name="T37" fmla="*/ 1203 h 55"/>
                <a:gd name="T38" fmla="*/ 162 w 25"/>
                <a:gd name="T39" fmla="*/ 1203 h 55"/>
                <a:gd name="T40" fmla="*/ 125 w 25"/>
                <a:gd name="T41" fmla="*/ 1166 h 55"/>
                <a:gd name="T42" fmla="*/ 105 w 25"/>
                <a:gd name="T43" fmla="*/ 1166 h 55"/>
                <a:gd name="T44" fmla="*/ 105 w 25"/>
                <a:gd name="T45" fmla="*/ 1095 h 55"/>
                <a:gd name="T46" fmla="*/ 81 w 25"/>
                <a:gd name="T47" fmla="*/ 1054 h 55"/>
                <a:gd name="T48" fmla="*/ 81 w 25"/>
                <a:gd name="T49" fmla="*/ 941 h 55"/>
                <a:gd name="T50" fmla="*/ 81 w 25"/>
                <a:gd name="T51" fmla="*/ 355 h 55"/>
                <a:gd name="T52" fmla="*/ 0 w 25"/>
                <a:gd name="T53" fmla="*/ 355 h 55"/>
                <a:gd name="T54" fmla="*/ 0 w 25"/>
                <a:gd name="T55" fmla="*/ 305 h 55"/>
                <a:gd name="T56" fmla="*/ 24 w 25"/>
                <a:gd name="T57" fmla="*/ 305 h 55"/>
                <a:gd name="T58" fmla="*/ 81 w 25"/>
                <a:gd name="T59" fmla="*/ 262 h 55"/>
                <a:gd name="T60" fmla="*/ 105 w 25"/>
                <a:gd name="T61" fmla="*/ 193 h 55"/>
                <a:gd name="T62" fmla="*/ 125 w 25"/>
                <a:gd name="T63" fmla="*/ 113 h 55"/>
                <a:gd name="T64" fmla="*/ 125 w 25"/>
                <a:gd name="T65" fmla="*/ 41 h 55"/>
                <a:gd name="T66" fmla="*/ 162 w 25"/>
                <a:gd name="T67" fmla="*/ 0 h 55"/>
                <a:gd name="T68" fmla="*/ 162 w 25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"/>
                <a:gd name="T106" fmla="*/ 0 h 55"/>
                <a:gd name="T107" fmla="*/ 25 w 25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" h="55">
                  <a:moveTo>
                    <a:pt x="14" y="0"/>
                  </a:moveTo>
                  <a:lnTo>
                    <a:pt x="14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14" y="16"/>
                  </a:lnTo>
                  <a:lnTo>
                    <a:pt x="14" y="41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48"/>
                  </a:lnTo>
                  <a:lnTo>
                    <a:pt x="23" y="48"/>
                  </a:lnTo>
                  <a:lnTo>
                    <a:pt x="25" y="46"/>
                  </a:lnTo>
                  <a:lnTo>
                    <a:pt x="25" y="50"/>
                  </a:lnTo>
                  <a:lnTo>
                    <a:pt x="20" y="53"/>
                  </a:lnTo>
                  <a:lnTo>
                    <a:pt x="18" y="55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1" y="53"/>
                  </a:lnTo>
                  <a:lnTo>
                    <a:pt x="9" y="53"/>
                  </a:lnTo>
                  <a:lnTo>
                    <a:pt x="9" y="50"/>
                  </a:lnTo>
                  <a:lnTo>
                    <a:pt x="7" y="48"/>
                  </a:lnTo>
                  <a:lnTo>
                    <a:pt x="7" y="43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7" y="12"/>
                  </a:lnTo>
                  <a:lnTo>
                    <a:pt x="9" y="9"/>
                  </a:lnTo>
                  <a:lnTo>
                    <a:pt x="11" y="5"/>
                  </a:lnTo>
                  <a:lnTo>
                    <a:pt x="11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102" name="Line 43"/>
            <p:cNvSpPr>
              <a:spLocks noChangeShapeType="1"/>
            </p:cNvSpPr>
            <p:nvPr/>
          </p:nvSpPr>
          <p:spPr bwMode="auto">
            <a:xfrm>
              <a:off x="1582" y="2624"/>
              <a:ext cx="1" cy="25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103" name="Line 44"/>
            <p:cNvSpPr>
              <a:spLocks noChangeShapeType="1"/>
            </p:cNvSpPr>
            <p:nvPr/>
          </p:nvSpPr>
          <p:spPr bwMode="auto">
            <a:xfrm>
              <a:off x="3243" y="2624"/>
              <a:ext cx="2" cy="25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104" name="Line 45"/>
            <p:cNvSpPr>
              <a:spLocks noChangeShapeType="1"/>
            </p:cNvSpPr>
            <p:nvPr/>
          </p:nvSpPr>
          <p:spPr bwMode="auto">
            <a:xfrm>
              <a:off x="2006" y="2624"/>
              <a:ext cx="2" cy="25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105" name="Line 46"/>
            <p:cNvSpPr>
              <a:spLocks noChangeShapeType="1"/>
            </p:cNvSpPr>
            <p:nvPr/>
          </p:nvSpPr>
          <p:spPr bwMode="auto">
            <a:xfrm>
              <a:off x="3651" y="2624"/>
              <a:ext cx="1" cy="25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106" name="Line 47"/>
            <p:cNvSpPr>
              <a:spLocks noChangeShapeType="1"/>
            </p:cNvSpPr>
            <p:nvPr/>
          </p:nvSpPr>
          <p:spPr bwMode="auto">
            <a:xfrm>
              <a:off x="4073" y="2624"/>
              <a:ext cx="1" cy="25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107" name="Line 48"/>
            <p:cNvSpPr>
              <a:spLocks noChangeShapeType="1"/>
            </p:cNvSpPr>
            <p:nvPr/>
          </p:nvSpPr>
          <p:spPr bwMode="auto">
            <a:xfrm>
              <a:off x="2413" y="2624"/>
              <a:ext cx="2" cy="25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108" name="Text Box 49"/>
            <p:cNvSpPr txBox="1">
              <a:spLocks noChangeArrowheads="1"/>
            </p:cNvSpPr>
            <p:nvPr/>
          </p:nvSpPr>
          <p:spPr bwMode="auto">
            <a:xfrm>
              <a:off x="3840" y="2832"/>
              <a:ext cx="552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400" b="1"/>
                <a:t>flight</a:t>
              </a:r>
            </a:p>
          </p:txBody>
        </p:sp>
        <p:grpSp>
          <p:nvGrpSpPr>
            <p:cNvPr id="45109" name="Group 50"/>
            <p:cNvGrpSpPr>
              <a:grpSpLocks/>
            </p:cNvGrpSpPr>
            <p:nvPr/>
          </p:nvGrpSpPr>
          <p:grpSpPr bwMode="auto">
            <a:xfrm>
              <a:off x="2163" y="3600"/>
              <a:ext cx="1317" cy="288"/>
              <a:chOff x="2163" y="3600"/>
              <a:chExt cx="1317" cy="288"/>
            </a:xfrm>
          </p:grpSpPr>
          <p:sp>
            <p:nvSpPr>
              <p:cNvPr id="45113" name="Freeform 51"/>
              <p:cNvSpPr>
                <a:spLocks noEditPoints="1"/>
              </p:cNvSpPr>
              <p:nvPr/>
            </p:nvSpPr>
            <p:spPr bwMode="auto">
              <a:xfrm>
                <a:off x="2163" y="3664"/>
                <a:ext cx="102" cy="133"/>
              </a:xfrm>
              <a:custGeom>
                <a:avLst/>
                <a:gdLst>
                  <a:gd name="T0" fmla="*/ 530 w 55"/>
                  <a:gd name="T1" fmla="*/ 728 h 61"/>
                  <a:gd name="T2" fmla="*/ 612 w 55"/>
                  <a:gd name="T3" fmla="*/ 861 h 61"/>
                  <a:gd name="T4" fmla="*/ 651 w 55"/>
                  <a:gd name="T5" fmla="*/ 1132 h 61"/>
                  <a:gd name="T6" fmla="*/ 567 w 55"/>
                  <a:gd name="T7" fmla="*/ 1284 h 61"/>
                  <a:gd name="T8" fmla="*/ 462 w 55"/>
                  <a:gd name="T9" fmla="*/ 1378 h 61"/>
                  <a:gd name="T10" fmla="*/ 0 w 55"/>
                  <a:gd name="T11" fmla="*/ 1378 h 61"/>
                  <a:gd name="T12" fmla="*/ 24 w 55"/>
                  <a:gd name="T13" fmla="*/ 1378 h 61"/>
                  <a:gd name="T14" fmla="*/ 83 w 55"/>
                  <a:gd name="T15" fmla="*/ 1284 h 61"/>
                  <a:gd name="T16" fmla="*/ 109 w 55"/>
                  <a:gd name="T17" fmla="*/ 1132 h 61"/>
                  <a:gd name="T18" fmla="*/ 109 w 55"/>
                  <a:gd name="T19" fmla="*/ 133 h 61"/>
                  <a:gd name="T20" fmla="*/ 45 w 55"/>
                  <a:gd name="T21" fmla="*/ 44 h 61"/>
                  <a:gd name="T22" fmla="*/ 0 w 55"/>
                  <a:gd name="T23" fmla="*/ 44 h 61"/>
                  <a:gd name="T24" fmla="*/ 319 w 55"/>
                  <a:gd name="T25" fmla="*/ 0 h 61"/>
                  <a:gd name="T26" fmla="*/ 462 w 55"/>
                  <a:gd name="T27" fmla="*/ 44 h 61"/>
                  <a:gd name="T28" fmla="*/ 567 w 55"/>
                  <a:gd name="T29" fmla="*/ 133 h 61"/>
                  <a:gd name="T30" fmla="*/ 612 w 55"/>
                  <a:gd name="T31" fmla="*/ 362 h 61"/>
                  <a:gd name="T32" fmla="*/ 567 w 55"/>
                  <a:gd name="T33" fmla="*/ 571 h 61"/>
                  <a:gd name="T34" fmla="*/ 484 w 55"/>
                  <a:gd name="T35" fmla="*/ 652 h 61"/>
                  <a:gd name="T36" fmla="*/ 210 w 55"/>
                  <a:gd name="T37" fmla="*/ 652 h 61"/>
                  <a:gd name="T38" fmla="*/ 274 w 55"/>
                  <a:gd name="T39" fmla="*/ 652 h 61"/>
                  <a:gd name="T40" fmla="*/ 375 w 55"/>
                  <a:gd name="T41" fmla="*/ 652 h 61"/>
                  <a:gd name="T42" fmla="*/ 462 w 55"/>
                  <a:gd name="T43" fmla="*/ 571 h 61"/>
                  <a:gd name="T44" fmla="*/ 484 w 55"/>
                  <a:gd name="T45" fmla="*/ 456 h 61"/>
                  <a:gd name="T46" fmla="*/ 484 w 55"/>
                  <a:gd name="T47" fmla="*/ 246 h 61"/>
                  <a:gd name="T48" fmla="*/ 375 w 55"/>
                  <a:gd name="T49" fmla="*/ 96 h 61"/>
                  <a:gd name="T50" fmla="*/ 237 w 55"/>
                  <a:gd name="T51" fmla="*/ 96 h 61"/>
                  <a:gd name="T52" fmla="*/ 210 w 55"/>
                  <a:gd name="T53" fmla="*/ 613 h 61"/>
                  <a:gd name="T54" fmla="*/ 274 w 55"/>
                  <a:gd name="T55" fmla="*/ 1337 h 61"/>
                  <a:gd name="T56" fmla="*/ 402 w 55"/>
                  <a:gd name="T57" fmla="*/ 1284 h 61"/>
                  <a:gd name="T58" fmla="*/ 508 w 55"/>
                  <a:gd name="T59" fmla="*/ 1132 h 61"/>
                  <a:gd name="T60" fmla="*/ 508 w 55"/>
                  <a:gd name="T61" fmla="*/ 975 h 61"/>
                  <a:gd name="T62" fmla="*/ 462 w 55"/>
                  <a:gd name="T63" fmla="*/ 809 h 61"/>
                  <a:gd name="T64" fmla="*/ 375 w 55"/>
                  <a:gd name="T65" fmla="*/ 728 h 61"/>
                  <a:gd name="T66" fmla="*/ 274 w 55"/>
                  <a:gd name="T67" fmla="*/ 728 h 61"/>
                  <a:gd name="T68" fmla="*/ 210 w 55"/>
                  <a:gd name="T69" fmla="*/ 728 h 61"/>
                  <a:gd name="T70" fmla="*/ 210 w 55"/>
                  <a:gd name="T71" fmla="*/ 1284 h 6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5"/>
                  <a:gd name="T109" fmla="*/ 0 h 61"/>
                  <a:gd name="T110" fmla="*/ 55 w 55"/>
                  <a:gd name="T111" fmla="*/ 61 h 6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5" h="61">
                    <a:moveTo>
                      <a:pt x="41" y="29"/>
                    </a:moveTo>
                    <a:lnTo>
                      <a:pt x="45" y="32"/>
                    </a:lnTo>
                    <a:lnTo>
                      <a:pt x="50" y="34"/>
                    </a:lnTo>
                    <a:lnTo>
                      <a:pt x="52" y="38"/>
                    </a:lnTo>
                    <a:lnTo>
                      <a:pt x="55" y="45"/>
                    </a:lnTo>
                    <a:lnTo>
                      <a:pt x="55" y="50"/>
                    </a:lnTo>
                    <a:lnTo>
                      <a:pt x="52" y="52"/>
                    </a:lnTo>
                    <a:lnTo>
                      <a:pt x="48" y="57"/>
                    </a:lnTo>
                    <a:lnTo>
                      <a:pt x="43" y="59"/>
                    </a:lnTo>
                    <a:lnTo>
                      <a:pt x="39" y="61"/>
                    </a:lnTo>
                    <a:lnTo>
                      <a:pt x="29" y="61"/>
                    </a:lnTo>
                    <a:lnTo>
                      <a:pt x="0" y="61"/>
                    </a:lnTo>
                    <a:lnTo>
                      <a:pt x="2" y="61"/>
                    </a:lnTo>
                    <a:lnTo>
                      <a:pt x="7" y="59"/>
                    </a:lnTo>
                    <a:lnTo>
                      <a:pt x="7" y="57"/>
                    </a:lnTo>
                    <a:lnTo>
                      <a:pt x="9" y="54"/>
                    </a:lnTo>
                    <a:lnTo>
                      <a:pt x="9" y="50"/>
                    </a:lnTo>
                    <a:lnTo>
                      <a:pt x="9" y="11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32" y="0"/>
                    </a:lnTo>
                    <a:lnTo>
                      <a:pt x="39" y="2"/>
                    </a:lnTo>
                    <a:lnTo>
                      <a:pt x="43" y="4"/>
                    </a:lnTo>
                    <a:lnTo>
                      <a:pt x="48" y="6"/>
                    </a:lnTo>
                    <a:lnTo>
                      <a:pt x="50" y="11"/>
                    </a:lnTo>
                    <a:lnTo>
                      <a:pt x="52" y="16"/>
                    </a:lnTo>
                    <a:lnTo>
                      <a:pt x="50" y="20"/>
                    </a:lnTo>
                    <a:lnTo>
                      <a:pt x="48" y="25"/>
                    </a:lnTo>
                    <a:lnTo>
                      <a:pt x="45" y="27"/>
                    </a:lnTo>
                    <a:lnTo>
                      <a:pt x="41" y="29"/>
                    </a:lnTo>
                    <a:close/>
                    <a:moveTo>
                      <a:pt x="18" y="27"/>
                    </a:moveTo>
                    <a:lnTo>
                      <a:pt x="18" y="29"/>
                    </a:lnTo>
                    <a:lnTo>
                      <a:pt x="20" y="29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32" y="29"/>
                    </a:lnTo>
                    <a:lnTo>
                      <a:pt x="36" y="27"/>
                    </a:lnTo>
                    <a:lnTo>
                      <a:pt x="39" y="25"/>
                    </a:lnTo>
                    <a:lnTo>
                      <a:pt x="41" y="22"/>
                    </a:lnTo>
                    <a:lnTo>
                      <a:pt x="41" y="20"/>
                    </a:lnTo>
                    <a:lnTo>
                      <a:pt x="41" y="16"/>
                    </a:lnTo>
                    <a:lnTo>
                      <a:pt x="41" y="11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5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8" y="27"/>
                    </a:lnTo>
                    <a:close/>
                    <a:moveTo>
                      <a:pt x="18" y="57"/>
                    </a:moveTo>
                    <a:lnTo>
                      <a:pt x="23" y="59"/>
                    </a:lnTo>
                    <a:lnTo>
                      <a:pt x="27" y="59"/>
                    </a:lnTo>
                    <a:lnTo>
                      <a:pt x="34" y="57"/>
                    </a:lnTo>
                    <a:lnTo>
                      <a:pt x="39" y="54"/>
                    </a:lnTo>
                    <a:lnTo>
                      <a:pt x="43" y="50"/>
                    </a:lnTo>
                    <a:lnTo>
                      <a:pt x="43" y="45"/>
                    </a:lnTo>
                    <a:lnTo>
                      <a:pt x="43" y="43"/>
                    </a:lnTo>
                    <a:lnTo>
                      <a:pt x="43" y="38"/>
                    </a:lnTo>
                    <a:lnTo>
                      <a:pt x="39" y="36"/>
                    </a:lnTo>
                    <a:lnTo>
                      <a:pt x="36" y="34"/>
                    </a:lnTo>
                    <a:lnTo>
                      <a:pt x="32" y="32"/>
                    </a:lnTo>
                    <a:lnTo>
                      <a:pt x="25" y="32"/>
                    </a:lnTo>
                    <a:lnTo>
                      <a:pt x="23" y="32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8" y="5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5114" name="Freeform 52"/>
              <p:cNvSpPr>
                <a:spLocks noEditPoints="1"/>
              </p:cNvSpPr>
              <p:nvPr/>
            </p:nvSpPr>
            <p:spPr bwMode="auto">
              <a:xfrm>
                <a:off x="2281" y="3707"/>
                <a:ext cx="72" cy="90"/>
              </a:xfrm>
              <a:custGeom>
                <a:avLst/>
                <a:gdLst>
                  <a:gd name="T0" fmla="*/ 229 w 38"/>
                  <a:gd name="T1" fmla="*/ 0 h 41"/>
                  <a:gd name="T2" fmla="*/ 320 w 38"/>
                  <a:gd name="T3" fmla="*/ 0 h 41"/>
                  <a:gd name="T4" fmla="*/ 373 w 38"/>
                  <a:gd name="T5" fmla="*/ 44 h 41"/>
                  <a:gd name="T6" fmla="*/ 434 w 38"/>
                  <a:gd name="T7" fmla="*/ 158 h 41"/>
                  <a:gd name="T8" fmla="*/ 462 w 38"/>
                  <a:gd name="T9" fmla="*/ 274 h 41"/>
                  <a:gd name="T10" fmla="*/ 489 w 38"/>
                  <a:gd name="T11" fmla="*/ 487 h 41"/>
                  <a:gd name="T12" fmla="*/ 462 w 38"/>
                  <a:gd name="T13" fmla="*/ 584 h 41"/>
                  <a:gd name="T14" fmla="*/ 462 w 38"/>
                  <a:gd name="T15" fmla="*/ 698 h 41"/>
                  <a:gd name="T16" fmla="*/ 417 w 38"/>
                  <a:gd name="T17" fmla="*/ 858 h 41"/>
                  <a:gd name="T18" fmla="*/ 349 w 38"/>
                  <a:gd name="T19" fmla="*/ 911 h 41"/>
                  <a:gd name="T20" fmla="*/ 288 w 38"/>
                  <a:gd name="T21" fmla="*/ 955 h 41"/>
                  <a:gd name="T22" fmla="*/ 229 w 38"/>
                  <a:gd name="T23" fmla="*/ 955 h 41"/>
                  <a:gd name="T24" fmla="*/ 169 w 38"/>
                  <a:gd name="T25" fmla="*/ 955 h 41"/>
                  <a:gd name="T26" fmla="*/ 76 w 38"/>
                  <a:gd name="T27" fmla="*/ 911 h 41"/>
                  <a:gd name="T28" fmla="*/ 53 w 38"/>
                  <a:gd name="T29" fmla="*/ 795 h 41"/>
                  <a:gd name="T30" fmla="*/ 0 w 38"/>
                  <a:gd name="T31" fmla="*/ 626 h 41"/>
                  <a:gd name="T32" fmla="*/ 0 w 38"/>
                  <a:gd name="T33" fmla="*/ 487 h 41"/>
                  <a:gd name="T34" fmla="*/ 0 w 38"/>
                  <a:gd name="T35" fmla="*/ 371 h 41"/>
                  <a:gd name="T36" fmla="*/ 28 w 38"/>
                  <a:gd name="T37" fmla="*/ 213 h 41"/>
                  <a:gd name="T38" fmla="*/ 53 w 38"/>
                  <a:gd name="T39" fmla="*/ 116 h 41"/>
                  <a:gd name="T40" fmla="*/ 116 w 38"/>
                  <a:gd name="T41" fmla="*/ 44 h 41"/>
                  <a:gd name="T42" fmla="*/ 169 w 38"/>
                  <a:gd name="T43" fmla="*/ 0 h 41"/>
                  <a:gd name="T44" fmla="*/ 229 w 38"/>
                  <a:gd name="T45" fmla="*/ 0 h 41"/>
                  <a:gd name="T46" fmla="*/ 229 w 38"/>
                  <a:gd name="T47" fmla="*/ 44 h 41"/>
                  <a:gd name="T48" fmla="*/ 205 w 38"/>
                  <a:gd name="T49" fmla="*/ 44 h 41"/>
                  <a:gd name="T50" fmla="*/ 144 w 38"/>
                  <a:gd name="T51" fmla="*/ 44 h 41"/>
                  <a:gd name="T52" fmla="*/ 116 w 38"/>
                  <a:gd name="T53" fmla="*/ 116 h 41"/>
                  <a:gd name="T54" fmla="*/ 116 w 38"/>
                  <a:gd name="T55" fmla="*/ 213 h 41"/>
                  <a:gd name="T56" fmla="*/ 76 w 38"/>
                  <a:gd name="T57" fmla="*/ 274 h 41"/>
                  <a:gd name="T58" fmla="*/ 76 w 38"/>
                  <a:gd name="T59" fmla="*/ 424 h 41"/>
                  <a:gd name="T60" fmla="*/ 76 w 38"/>
                  <a:gd name="T61" fmla="*/ 584 h 41"/>
                  <a:gd name="T62" fmla="*/ 144 w 38"/>
                  <a:gd name="T63" fmla="*/ 742 h 41"/>
                  <a:gd name="T64" fmla="*/ 205 w 38"/>
                  <a:gd name="T65" fmla="*/ 858 h 41"/>
                  <a:gd name="T66" fmla="*/ 258 w 38"/>
                  <a:gd name="T67" fmla="*/ 911 h 41"/>
                  <a:gd name="T68" fmla="*/ 320 w 38"/>
                  <a:gd name="T69" fmla="*/ 911 h 41"/>
                  <a:gd name="T70" fmla="*/ 349 w 38"/>
                  <a:gd name="T71" fmla="*/ 858 h 41"/>
                  <a:gd name="T72" fmla="*/ 373 w 38"/>
                  <a:gd name="T73" fmla="*/ 698 h 41"/>
                  <a:gd name="T74" fmla="*/ 373 w 38"/>
                  <a:gd name="T75" fmla="*/ 529 h 41"/>
                  <a:gd name="T76" fmla="*/ 373 w 38"/>
                  <a:gd name="T77" fmla="*/ 371 h 41"/>
                  <a:gd name="T78" fmla="*/ 349 w 38"/>
                  <a:gd name="T79" fmla="*/ 274 h 41"/>
                  <a:gd name="T80" fmla="*/ 320 w 38"/>
                  <a:gd name="T81" fmla="*/ 158 h 41"/>
                  <a:gd name="T82" fmla="*/ 288 w 38"/>
                  <a:gd name="T83" fmla="*/ 44 h 41"/>
                  <a:gd name="T84" fmla="*/ 229 w 38"/>
                  <a:gd name="T85" fmla="*/ 44 h 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8"/>
                  <a:gd name="T130" fmla="*/ 0 h 41"/>
                  <a:gd name="T131" fmla="*/ 38 w 38"/>
                  <a:gd name="T132" fmla="*/ 41 h 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8" h="41">
                    <a:moveTo>
                      <a:pt x="18" y="0"/>
                    </a:moveTo>
                    <a:lnTo>
                      <a:pt x="25" y="0"/>
                    </a:lnTo>
                    <a:lnTo>
                      <a:pt x="29" y="2"/>
                    </a:lnTo>
                    <a:lnTo>
                      <a:pt x="34" y="7"/>
                    </a:lnTo>
                    <a:lnTo>
                      <a:pt x="36" y="12"/>
                    </a:lnTo>
                    <a:lnTo>
                      <a:pt x="38" y="21"/>
                    </a:lnTo>
                    <a:lnTo>
                      <a:pt x="36" y="25"/>
                    </a:lnTo>
                    <a:lnTo>
                      <a:pt x="36" y="30"/>
                    </a:lnTo>
                    <a:lnTo>
                      <a:pt x="32" y="37"/>
                    </a:lnTo>
                    <a:lnTo>
                      <a:pt x="27" y="39"/>
                    </a:lnTo>
                    <a:lnTo>
                      <a:pt x="22" y="41"/>
                    </a:lnTo>
                    <a:lnTo>
                      <a:pt x="18" y="41"/>
                    </a:lnTo>
                    <a:lnTo>
                      <a:pt x="13" y="41"/>
                    </a:lnTo>
                    <a:lnTo>
                      <a:pt x="6" y="39"/>
                    </a:lnTo>
                    <a:lnTo>
                      <a:pt x="4" y="34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18" y="0"/>
                    </a:lnTo>
                    <a:close/>
                    <a:moveTo>
                      <a:pt x="18" y="2"/>
                    </a:moveTo>
                    <a:lnTo>
                      <a:pt x="16" y="2"/>
                    </a:lnTo>
                    <a:lnTo>
                      <a:pt x="11" y="2"/>
                    </a:lnTo>
                    <a:lnTo>
                      <a:pt x="9" y="5"/>
                    </a:lnTo>
                    <a:lnTo>
                      <a:pt x="9" y="9"/>
                    </a:lnTo>
                    <a:lnTo>
                      <a:pt x="6" y="12"/>
                    </a:lnTo>
                    <a:lnTo>
                      <a:pt x="6" y="18"/>
                    </a:lnTo>
                    <a:lnTo>
                      <a:pt x="6" y="25"/>
                    </a:lnTo>
                    <a:lnTo>
                      <a:pt x="11" y="32"/>
                    </a:lnTo>
                    <a:lnTo>
                      <a:pt x="16" y="37"/>
                    </a:lnTo>
                    <a:lnTo>
                      <a:pt x="20" y="39"/>
                    </a:lnTo>
                    <a:lnTo>
                      <a:pt x="25" y="39"/>
                    </a:lnTo>
                    <a:lnTo>
                      <a:pt x="27" y="37"/>
                    </a:lnTo>
                    <a:lnTo>
                      <a:pt x="29" y="30"/>
                    </a:lnTo>
                    <a:lnTo>
                      <a:pt x="29" y="23"/>
                    </a:lnTo>
                    <a:lnTo>
                      <a:pt x="29" y="16"/>
                    </a:lnTo>
                    <a:lnTo>
                      <a:pt x="27" y="12"/>
                    </a:lnTo>
                    <a:lnTo>
                      <a:pt x="25" y="7"/>
                    </a:lnTo>
                    <a:lnTo>
                      <a:pt x="22" y="2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5115" name="Freeform 53"/>
              <p:cNvSpPr>
                <a:spLocks noEditPoints="1"/>
              </p:cNvSpPr>
              <p:nvPr/>
            </p:nvSpPr>
            <p:spPr bwMode="auto">
              <a:xfrm>
                <a:off x="2365" y="3707"/>
                <a:ext cx="72" cy="90"/>
              </a:xfrm>
              <a:custGeom>
                <a:avLst/>
                <a:gdLst>
                  <a:gd name="T0" fmla="*/ 209 w 39"/>
                  <a:gd name="T1" fmla="*/ 0 h 41"/>
                  <a:gd name="T2" fmla="*/ 290 w 39"/>
                  <a:gd name="T3" fmla="*/ 0 h 41"/>
                  <a:gd name="T4" fmla="*/ 347 w 39"/>
                  <a:gd name="T5" fmla="*/ 44 h 41"/>
                  <a:gd name="T6" fmla="*/ 395 w 39"/>
                  <a:gd name="T7" fmla="*/ 158 h 41"/>
                  <a:gd name="T8" fmla="*/ 430 w 39"/>
                  <a:gd name="T9" fmla="*/ 274 h 41"/>
                  <a:gd name="T10" fmla="*/ 454 w 39"/>
                  <a:gd name="T11" fmla="*/ 487 h 41"/>
                  <a:gd name="T12" fmla="*/ 430 w 39"/>
                  <a:gd name="T13" fmla="*/ 584 h 41"/>
                  <a:gd name="T14" fmla="*/ 430 w 39"/>
                  <a:gd name="T15" fmla="*/ 698 h 41"/>
                  <a:gd name="T16" fmla="*/ 371 w 39"/>
                  <a:gd name="T17" fmla="*/ 858 h 41"/>
                  <a:gd name="T18" fmla="*/ 327 w 39"/>
                  <a:gd name="T19" fmla="*/ 911 h 41"/>
                  <a:gd name="T20" fmla="*/ 266 w 39"/>
                  <a:gd name="T21" fmla="*/ 955 h 41"/>
                  <a:gd name="T22" fmla="*/ 209 w 39"/>
                  <a:gd name="T23" fmla="*/ 955 h 41"/>
                  <a:gd name="T24" fmla="*/ 164 w 39"/>
                  <a:gd name="T25" fmla="*/ 955 h 41"/>
                  <a:gd name="T26" fmla="*/ 81 w 39"/>
                  <a:gd name="T27" fmla="*/ 911 h 41"/>
                  <a:gd name="T28" fmla="*/ 57 w 39"/>
                  <a:gd name="T29" fmla="*/ 795 h 41"/>
                  <a:gd name="T30" fmla="*/ 0 w 39"/>
                  <a:gd name="T31" fmla="*/ 626 h 41"/>
                  <a:gd name="T32" fmla="*/ 0 w 39"/>
                  <a:gd name="T33" fmla="*/ 487 h 41"/>
                  <a:gd name="T34" fmla="*/ 0 w 39"/>
                  <a:gd name="T35" fmla="*/ 371 h 41"/>
                  <a:gd name="T36" fmla="*/ 24 w 39"/>
                  <a:gd name="T37" fmla="*/ 213 h 41"/>
                  <a:gd name="T38" fmla="*/ 57 w 39"/>
                  <a:gd name="T39" fmla="*/ 116 h 41"/>
                  <a:gd name="T40" fmla="*/ 105 w 39"/>
                  <a:gd name="T41" fmla="*/ 44 h 41"/>
                  <a:gd name="T42" fmla="*/ 164 w 39"/>
                  <a:gd name="T43" fmla="*/ 0 h 41"/>
                  <a:gd name="T44" fmla="*/ 209 w 39"/>
                  <a:gd name="T45" fmla="*/ 0 h 41"/>
                  <a:gd name="T46" fmla="*/ 209 w 39"/>
                  <a:gd name="T47" fmla="*/ 44 h 41"/>
                  <a:gd name="T48" fmla="*/ 188 w 39"/>
                  <a:gd name="T49" fmla="*/ 44 h 41"/>
                  <a:gd name="T50" fmla="*/ 140 w 39"/>
                  <a:gd name="T51" fmla="*/ 44 h 41"/>
                  <a:gd name="T52" fmla="*/ 105 w 39"/>
                  <a:gd name="T53" fmla="*/ 116 h 41"/>
                  <a:gd name="T54" fmla="*/ 105 w 39"/>
                  <a:gd name="T55" fmla="*/ 213 h 41"/>
                  <a:gd name="T56" fmla="*/ 81 w 39"/>
                  <a:gd name="T57" fmla="*/ 274 h 41"/>
                  <a:gd name="T58" fmla="*/ 81 w 39"/>
                  <a:gd name="T59" fmla="*/ 424 h 41"/>
                  <a:gd name="T60" fmla="*/ 81 w 39"/>
                  <a:gd name="T61" fmla="*/ 584 h 41"/>
                  <a:gd name="T62" fmla="*/ 140 w 39"/>
                  <a:gd name="T63" fmla="*/ 742 h 41"/>
                  <a:gd name="T64" fmla="*/ 188 w 39"/>
                  <a:gd name="T65" fmla="*/ 858 h 41"/>
                  <a:gd name="T66" fmla="*/ 246 w 39"/>
                  <a:gd name="T67" fmla="*/ 911 h 41"/>
                  <a:gd name="T68" fmla="*/ 290 w 39"/>
                  <a:gd name="T69" fmla="*/ 911 h 41"/>
                  <a:gd name="T70" fmla="*/ 327 w 39"/>
                  <a:gd name="T71" fmla="*/ 858 h 41"/>
                  <a:gd name="T72" fmla="*/ 347 w 39"/>
                  <a:gd name="T73" fmla="*/ 698 h 41"/>
                  <a:gd name="T74" fmla="*/ 347 w 39"/>
                  <a:gd name="T75" fmla="*/ 529 h 41"/>
                  <a:gd name="T76" fmla="*/ 347 w 39"/>
                  <a:gd name="T77" fmla="*/ 371 h 41"/>
                  <a:gd name="T78" fmla="*/ 327 w 39"/>
                  <a:gd name="T79" fmla="*/ 274 h 41"/>
                  <a:gd name="T80" fmla="*/ 290 w 39"/>
                  <a:gd name="T81" fmla="*/ 158 h 41"/>
                  <a:gd name="T82" fmla="*/ 266 w 39"/>
                  <a:gd name="T83" fmla="*/ 44 h 41"/>
                  <a:gd name="T84" fmla="*/ 209 w 39"/>
                  <a:gd name="T85" fmla="*/ 44 h 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9"/>
                  <a:gd name="T130" fmla="*/ 0 h 41"/>
                  <a:gd name="T131" fmla="*/ 39 w 39"/>
                  <a:gd name="T132" fmla="*/ 41 h 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9" h="41">
                    <a:moveTo>
                      <a:pt x="18" y="0"/>
                    </a:moveTo>
                    <a:lnTo>
                      <a:pt x="25" y="0"/>
                    </a:lnTo>
                    <a:lnTo>
                      <a:pt x="30" y="2"/>
                    </a:lnTo>
                    <a:lnTo>
                      <a:pt x="34" y="7"/>
                    </a:lnTo>
                    <a:lnTo>
                      <a:pt x="37" y="12"/>
                    </a:lnTo>
                    <a:lnTo>
                      <a:pt x="39" y="21"/>
                    </a:lnTo>
                    <a:lnTo>
                      <a:pt x="37" y="25"/>
                    </a:lnTo>
                    <a:lnTo>
                      <a:pt x="37" y="30"/>
                    </a:lnTo>
                    <a:lnTo>
                      <a:pt x="32" y="37"/>
                    </a:lnTo>
                    <a:lnTo>
                      <a:pt x="28" y="39"/>
                    </a:lnTo>
                    <a:lnTo>
                      <a:pt x="23" y="41"/>
                    </a:lnTo>
                    <a:lnTo>
                      <a:pt x="18" y="41"/>
                    </a:lnTo>
                    <a:lnTo>
                      <a:pt x="14" y="41"/>
                    </a:lnTo>
                    <a:lnTo>
                      <a:pt x="7" y="39"/>
                    </a:lnTo>
                    <a:lnTo>
                      <a:pt x="5" y="34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8" y="0"/>
                    </a:lnTo>
                    <a:close/>
                    <a:moveTo>
                      <a:pt x="18" y="2"/>
                    </a:moveTo>
                    <a:lnTo>
                      <a:pt x="16" y="2"/>
                    </a:lnTo>
                    <a:lnTo>
                      <a:pt x="12" y="2"/>
                    </a:lnTo>
                    <a:lnTo>
                      <a:pt x="9" y="5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7" y="18"/>
                    </a:lnTo>
                    <a:lnTo>
                      <a:pt x="7" y="25"/>
                    </a:lnTo>
                    <a:lnTo>
                      <a:pt x="12" y="32"/>
                    </a:lnTo>
                    <a:lnTo>
                      <a:pt x="16" y="37"/>
                    </a:lnTo>
                    <a:lnTo>
                      <a:pt x="21" y="39"/>
                    </a:lnTo>
                    <a:lnTo>
                      <a:pt x="25" y="39"/>
                    </a:lnTo>
                    <a:lnTo>
                      <a:pt x="28" y="37"/>
                    </a:lnTo>
                    <a:lnTo>
                      <a:pt x="30" y="30"/>
                    </a:lnTo>
                    <a:lnTo>
                      <a:pt x="30" y="23"/>
                    </a:lnTo>
                    <a:lnTo>
                      <a:pt x="30" y="16"/>
                    </a:lnTo>
                    <a:lnTo>
                      <a:pt x="28" y="12"/>
                    </a:lnTo>
                    <a:lnTo>
                      <a:pt x="25" y="7"/>
                    </a:lnTo>
                    <a:lnTo>
                      <a:pt x="23" y="2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5116" name="Freeform 54"/>
              <p:cNvSpPr>
                <a:spLocks/>
              </p:cNvSpPr>
              <p:nvPr/>
            </p:nvSpPr>
            <p:spPr bwMode="auto">
              <a:xfrm>
                <a:off x="2446" y="3657"/>
                <a:ext cx="81" cy="140"/>
              </a:xfrm>
              <a:custGeom>
                <a:avLst/>
                <a:gdLst>
                  <a:gd name="T0" fmla="*/ 162 w 44"/>
                  <a:gd name="T1" fmla="*/ 943 h 64"/>
                  <a:gd name="T2" fmla="*/ 326 w 44"/>
                  <a:gd name="T3" fmla="*/ 689 h 64"/>
                  <a:gd name="T4" fmla="*/ 326 w 44"/>
                  <a:gd name="T5" fmla="*/ 637 h 64"/>
                  <a:gd name="T6" fmla="*/ 326 w 44"/>
                  <a:gd name="T7" fmla="*/ 573 h 64"/>
                  <a:gd name="T8" fmla="*/ 326 w 44"/>
                  <a:gd name="T9" fmla="*/ 573 h 64"/>
                  <a:gd name="T10" fmla="*/ 298 w 44"/>
                  <a:gd name="T11" fmla="*/ 521 h 64"/>
                  <a:gd name="T12" fmla="*/ 504 w 44"/>
                  <a:gd name="T13" fmla="*/ 521 h 64"/>
                  <a:gd name="T14" fmla="*/ 423 w 44"/>
                  <a:gd name="T15" fmla="*/ 573 h 64"/>
                  <a:gd name="T16" fmla="*/ 370 w 44"/>
                  <a:gd name="T17" fmla="*/ 689 h 64"/>
                  <a:gd name="T18" fmla="*/ 370 w 44"/>
                  <a:gd name="T19" fmla="*/ 1216 h 64"/>
                  <a:gd name="T20" fmla="*/ 423 w 44"/>
                  <a:gd name="T21" fmla="*/ 1374 h 64"/>
                  <a:gd name="T22" fmla="*/ 468 w 44"/>
                  <a:gd name="T23" fmla="*/ 1422 h 64"/>
                  <a:gd name="T24" fmla="*/ 504 w 44"/>
                  <a:gd name="T25" fmla="*/ 1422 h 64"/>
                  <a:gd name="T26" fmla="*/ 298 w 44"/>
                  <a:gd name="T27" fmla="*/ 1463 h 64"/>
                  <a:gd name="T28" fmla="*/ 326 w 44"/>
                  <a:gd name="T29" fmla="*/ 1422 h 64"/>
                  <a:gd name="T30" fmla="*/ 326 w 44"/>
                  <a:gd name="T31" fmla="*/ 1422 h 64"/>
                  <a:gd name="T32" fmla="*/ 326 w 44"/>
                  <a:gd name="T33" fmla="*/ 1374 h 64"/>
                  <a:gd name="T34" fmla="*/ 162 w 44"/>
                  <a:gd name="T35" fmla="*/ 943 h 64"/>
                  <a:gd name="T36" fmla="*/ 162 w 44"/>
                  <a:gd name="T37" fmla="*/ 1306 h 64"/>
                  <a:gd name="T38" fmla="*/ 162 w 44"/>
                  <a:gd name="T39" fmla="*/ 1422 h 64"/>
                  <a:gd name="T40" fmla="*/ 180 w 44"/>
                  <a:gd name="T41" fmla="*/ 1422 h 64"/>
                  <a:gd name="T42" fmla="*/ 217 w 44"/>
                  <a:gd name="T43" fmla="*/ 1463 h 64"/>
                  <a:gd name="T44" fmla="*/ 0 w 44"/>
                  <a:gd name="T45" fmla="*/ 1463 h 64"/>
                  <a:gd name="T46" fmla="*/ 57 w 44"/>
                  <a:gd name="T47" fmla="*/ 1422 h 64"/>
                  <a:gd name="T48" fmla="*/ 57 w 44"/>
                  <a:gd name="T49" fmla="*/ 1374 h 64"/>
                  <a:gd name="T50" fmla="*/ 57 w 44"/>
                  <a:gd name="T51" fmla="*/ 1253 h 64"/>
                  <a:gd name="T52" fmla="*/ 57 w 44"/>
                  <a:gd name="T53" fmla="*/ 273 h 64"/>
                  <a:gd name="T54" fmla="*/ 57 w 44"/>
                  <a:gd name="T55" fmla="*/ 157 h 64"/>
                  <a:gd name="T56" fmla="*/ 57 w 44"/>
                  <a:gd name="T57" fmla="*/ 114 h 64"/>
                  <a:gd name="T58" fmla="*/ 37 w 44"/>
                  <a:gd name="T59" fmla="*/ 114 h 64"/>
                  <a:gd name="T60" fmla="*/ 0 w 44"/>
                  <a:gd name="T61" fmla="*/ 114 h 64"/>
                  <a:gd name="T62" fmla="*/ 162 w 44"/>
                  <a:gd name="T63" fmla="*/ 0 h 6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4"/>
                  <a:gd name="T97" fmla="*/ 0 h 64"/>
                  <a:gd name="T98" fmla="*/ 44 w 44"/>
                  <a:gd name="T99" fmla="*/ 64 h 6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4" h="64">
                    <a:moveTo>
                      <a:pt x="14" y="0"/>
                    </a:moveTo>
                    <a:lnTo>
                      <a:pt x="14" y="41"/>
                    </a:lnTo>
                    <a:lnTo>
                      <a:pt x="23" y="32"/>
                    </a:lnTo>
                    <a:lnTo>
                      <a:pt x="28" y="30"/>
                    </a:lnTo>
                    <a:lnTo>
                      <a:pt x="28" y="28"/>
                    </a:lnTo>
                    <a:lnTo>
                      <a:pt x="28" y="25"/>
                    </a:lnTo>
                    <a:lnTo>
                      <a:pt x="26" y="23"/>
                    </a:lnTo>
                    <a:lnTo>
                      <a:pt x="44" y="23"/>
                    </a:lnTo>
                    <a:lnTo>
                      <a:pt x="39" y="25"/>
                    </a:lnTo>
                    <a:lnTo>
                      <a:pt x="37" y="25"/>
                    </a:lnTo>
                    <a:lnTo>
                      <a:pt x="35" y="28"/>
                    </a:lnTo>
                    <a:lnTo>
                      <a:pt x="32" y="30"/>
                    </a:lnTo>
                    <a:lnTo>
                      <a:pt x="21" y="39"/>
                    </a:lnTo>
                    <a:lnTo>
                      <a:pt x="32" y="53"/>
                    </a:lnTo>
                    <a:lnTo>
                      <a:pt x="35" y="57"/>
                    </a:lnTo>
                    <a:lnTo>
                      <a:pt x="37" y="60"/>
                    </a:lnTo>
                    <a:lnTo>
                      <a:pt x="39" y="62"/>
                    </a:lnTo>
                    <a:lnTo>
                      <a:pt x="41" y="62"/>
                    </a:lnTo>
                    <a:lnTo>
                      <a:pt x="44" y="62"/>
                    </a:lnTo>
                    <a:lnTo>
                      <a:pt x="44" y="64"/>
                    </a:lnTo>
                    <a:lnTo>
                      <a:pt x="26" y="64"/>
                    </a:lnTo>
                    <a:lnTo>
                      <a:pt x="28" y="62"/>
                    </a:lnTo>
                    <a:lnTo>
                      <a:pt x="28" y="60"/>
                    </a:lnTo>
                    <a:lnTo>
                      <a:pt x="26" y="57"/>
                    </a:lnTo>
                    <a:lnTo>
                      <a:pt x="14" y="41"/>
                    </a:lnTo>
                    <a:lnTo>
                      <a:pt x="14" y="55"/>
                    </a:lnTo>
                    <a:lnTo>
                      <a:pt x="14" y="57"/>
                    </a:lnTo>
                    <a:lnTo>
                      <a:pt x="14" y="60"/>
                    </a:lnTo>
                    <a:lnTo>
                      <a:pt x="14" y="62"/>
                    </a:lnTo>
                    <a:lnTo>
                      <a:pt x="16" y="62"/>
                    </a:lnTo>
                    <a:lnTo>
                      <a:pt x="19" y="64"/>
                    </a:lnTo>
                    <a:lnTo>
                      <a:pt x="0" y="64"/>
                    </a:lnTo>
                    <a:lnTo>
                      <a:pt x="3" y="62"/>
                    </a:lnTo>
                    <a:lnTo>
                      <a:pt x="5" y="62"/>
                    </a:lnTo>
                    <a:lnTo>
                      <a:pt x="5" y="60"/>
                    </a:lnTo>
                    <a:lnTo>
                      <a:pt x="5" y="57"/>
                    </a:lnTo>
                    <a:lnTo>
                      <a:pt x="5" y="55"/>
                    </a:lnTo>
                    <a:lnTo>
                      <a:pt x="5" y="19"/>
                    </a:lnTo>
                    <a:lnTo>
                      <a:pt x="5" y="12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2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5117" name="Freeform 55"/>
              <p:cNvSpPr>
                <a:spLocks/>
              </p:cNvSpPr>
              <p:nvPr/>
            </p:nvSpPr>
            <p:spPr bwMode="auto">
              <a:xfrm>
                <a:off x="2627" y="3677"/>
                <a:ext cx="47" cy="120"/>
              </a:xfrm>
              <a:custGeom>
                <a:avLst/>
                <a:gdLst>
                  <a:gd name="T0" fmla="*/ 173 w 25"/>
                  <a:gd name="T1" fmla="*/ 0 h 55"/>
                  <a:gd name="T2" fmla="*/ 173 w 25"/>
                  <a:gd name="T3" fmla="*/ 323 h 55"/>
                  <a:gd name="T4" fmla="*/ 310 w 25"/>
                  <a:gd name="T5" fmla="*/ 323 h 55"/>
                  <a:gd name="T6" fmla="*/ 310 w 25"/>
                  <a:gd name="T7" fmla="*/ 362 h 55"/>
                  <a:gd name="T8" fmla="*/ 173 w 25"/>
                  <a:gd name="T9" fmla="*/ 362 h 55"/>
                  <a:gd name="T10" fmla="*/ 173 w 25"/>
                  <a:gd name="T11" fmla="*/ 995 h 55"/>
                  <a:gd name="T12" fmla="*/ 197 w 25"/>
                  <a:gd name="T13" fmla="*/ 1039 h 55"/>
                  <a:gd name="T14" fmla="*/ 197 w 25"/>
                  <a:gd name="T15" fmla="*/ 1091 h 55"/>
                  <a:gd name="T16" fmla="*/ 241 w 25"/>
                  <a:gd name="T17" fmla="*/ 1152 h 55"/>
                  <a:gd name="T18" fmla="*/ 241 w 25"/>
                  <a:gd name="T19" fmla="*/ 1152 h 55"/>
                  <a:gd name="T20" fmla="*/ 258 w 25"/>
                  <a:gd name="T21" fmla="*/ 1152 h 55"/>
                  <a:gd name="T22" fmla="*/ 286 w 25"/>
                  <a:gd name="T23" fmla="*/ 1152 h 55"/>
                  <a:gd name="T24" fmla="*/ 286 w 25"/>
                  <a:gd name="T25" fmla="*/ 1091 h 55"/>
                  <a:gd name="T26" fmla="*/ 310 w 25"/>
                  <a:gd name="T27" fmla="*/ 1091 h 55"/>
                  <a:gd name="T28" fmla="*/ 310 w 25"/>
                  <a:gd name="T29" fmla="*/ 1091 h 55"/>
                  <a:gd name="T30" fmla="*/ 310 w 25"/>
                  <a:gd name="T31" fmla="*/ 1152 h 55"/>
                  <a:gd name="T32" fmla="*/ 258 w 25"/>
                  <a:gd name="T33" fmla="*/ 1204 h 55"/>
                  <a:gd name="T34" fmla="*/ 241 w 25"/>
                  <a:gd name="T35" fmla="*/ 1248 h 55"/>
                  <a:gd name="T36" fmla="*/ 197 w 25"/>
                  <a:gd name="T37" fmla="*/ 1248 h 55"/>
                  <a:gd name="T38" fmla="*/ 173 w 25"/>
                  <a:gd name="T39" fmla="*/ 1248 h 55"/>
                  <a:gd name="T40" fmla="*/ 152 w 25"/>
                  <a:gd name="T41" fmla="*/ 1248 h 55"/>
                  <a:gd name="T42" fmla="*/ 128 w 25"/>
                  <a:gd name="T43" fmla="*/ 1204 h 55"/>
                  <a:gd name="T44" fmla="*/ 128 w 25"/>
                  <a:gd name="T45" fmla="*/ 1152 h 55"/>
                  <a:gd name="T46" fmla="*/ 85 w 25"/>
                  <a:gd name="T47" fmla="*/ 1091 h 55"/>
                  <a:gd name="T48" fmla="*/ 85 w 25"/>
                  <a:gd name="T49" fmla="*/ 995 h 55"/>
                  <a:gd name="T50" fmla="*/ 85 w 25"/>
                  <a:gd name="T51" fmla="*/ 362 h 55"/>
                  <a:gd name="T52" fmla="*/ 0 w 25"/>
                  <a:gd name="T53" fmla="*/ 362 h 55"/>
                  <a:gd name="T54" fmla="*/ 0 w 25"/>
                  <a:gd name="T55" fmla="*/ 362 h 55"/>
                  <a:gd name="T56" fmla="*/ 39 w 25"/>
                  <a:gd name="T57" fmla="*/ 323 h 55"/>
                  <a:gd name="T58" fmla="*/ 60 w 25"/>
                  <a:gd name="T59" fmla="*/ 271 h 55"/>
                  <a:gd name="T60" fmla="*/ 128 w 25"/>
                  <a:gd name="T61" fmla="*/ 229 h 55"/>
                  <a:gd name="T62" fmla="*/ 152 w 25"/>
                  <a:gd name="T63" fmla="*/ 157 h 55"/>
                  <a:gd name="T64" fmla="*/ 152 w 25"/>
                  <a:gd name="T65" fmla="*/ 113 h 55"/>
                  <a:gd name="T66" fmla="*/ 173 w 25"/>
                  <a:gd name="T67" fmla="*/ 0 h 55"/>
                  <a:gd name="T68" fmla="*/ 173 w 2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5"/>
                  <a:gd name="T106" fmla="*/ 0 h 55"/>
                  <a:gd name="T107" fmla="*/ 25 w 2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5" h="55">
                    <a:moveTo>
                      <a:pt x="14" y="0"/>
                    </a:moveTo>
                    <a:lnTo>
                      <a:pt x="14" y="14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14" y="16"/>
                    </a:lnTo>
                    <a:lnTo>
                      <a:pt x="14" y="44"/>
                    </a:lnTo>
                    <a:lnTo>
                      <a:pt x="16" y="46"/>
                    </a:lnTo>
                    <a:lnTo>
                      <a:pt x="16" y="48"/>
                    </a:lnTo>
                    <a:lnTo>
                      <a:pt x="19" y="51"/>
                    </a:lnTo>
                    <a:lnTo>
                      <a:pt x="21" y="51"/>
                    </a:lnTo>
                    <a:lnTo>
                      <a:pt x="23" y="51"/>
                    </a:lnTo>
                    <a:lnTo>
                      <a:pt x="23" y="48"/>
                    </a:lnTo>
                    <a:lnTo>
                      <a:pt x="25" y="48"/>
                    </a:lnTo>
                    <a:lnTo>
                      <a:pt x="25" y="51"/>
                    </a:lnTo>
                    <a:lnTo>
                      <a:pt x="21" y="53"/>
                    </a:lnTo>
                    <a:lnTo>
                      <a:pt x="19" y="55"/>
                    </a:lnTo>
                    <a:lnTo>
                      <a:pt x="16" y="55"/>
                    </a:lnTo>
                    <a:lnTo>
                      <a:pt x="14" y="55"/>
                    </a:lnTo>
                    <a:lnTo>
                      <a:pt x="12" y="55"/>
                    </a:lnTo>
                    <a:lnTo>
                      <a:pt x="10" y="53"/>
                    </a:lnTo>
                    <a:lnTo>
                      <a:pt x="10" y="51"/>
                    </a:lnTo>
                    <a:lnTo>
                      <a:pt x="7" y="48"/>
                    </a:lnTo>
                    <a:lnTo>
                      <a:pt x="7" y="44"/>
                    </a:lnTo>
                    <a:lnTo>
                      <a:pt x="7" y="16"/>
                    </a:lnTo>
                    <a:lnTo>
                      <a:pt x="0" y="16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10" y="10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5118" name="Freeform 56"/>
              <p:cNvSpPr>
                <a:spLocks/>
              </p:cNvSpPr>
              <p:nvPr/>
            </p:nvSpPr>
            <p:spPr bwMode="auto">
              <a:xfrm>
                <a:off x="2680" y="3657"/>
                <a:ext cx="80" cy="140"/>
              </a:xfrm>
              <a:custGeom>
                <a:avLst/>
                <a:gdLst>
                  <a:gd name="T0" fmla="*/ 156 w 43"/>
                  <a:gd name="T1" fmla="*/ 689 h 64"/>
                  <a:gd name="T2" fmla="*/ 238 w 43"/>
                  <a:gd name="T3" fmla="*/ 521 h 64"/>
                  <a:gd name="T4" fmla="*/ 322 w 43"/>
                  <a:gd name="T5" fmla="*/ 521 h 64"/>
                  <a:gd name="T6" fmla="*/ 387 w 43"/>
                  <a:gd name="T7" fmla="*/ 521 h 64"/>
                  <a:gd name="T8" fmla="*/ 433 w 43"/>
                  <a:gd name="T9" fmla="*/ 689 h 64"/>
                  <a:gd name="T10" fmla="*/ 433 w 43"/>
                  <a:gd name="T11" fmla="*/ 943 h 64"/>
                  <a:gd name="T12" fmla="*/ 458 w 43"/>
                  <a:gd name="T13" fmla="*/ 1306 h 64"/>
                  <a:gd name="T14" fmla="*/ 458 w 43"/>
                  <a:gd name="T15" fmla="*/ 1422 h 64"/>
                  <a:gd name="T16" fmla="*/ 487 w 43"/>
                  <a:gd name="T17" fmla="*/ 1422 h 64"/>
                  <a:gd name="T18" fmla="*/ 515 w 43"/>
                  <a:gd name="T19" fmla="*/ 1463 h 64"/>
                  <a:gd name="T20" fmla="*/ 301 w 43"/>
                  <a:gd name="T21" fmla="*/ 1463 h 64"/>
                  <a:gd name="T22" fmla="*/ 322 w 43"/>
                  <a:gd name="T23" fmla="*/ 1422 h 64"/>
                  <a:gd name="T24" fmla="*/ 346 w 43"/>
                  <a:gd name="T25" fmla="*/ 1422 h 64"/>
                  <a:gd name="T26" fmla="*/ 346 w 43"/>
                  <a:gd name="T27" fmla="*/ 1306 h 64"/>
                  <a:gd name="T28" fmla="*/ 346 w 43"/>
                  <a:gd name="T29" fmla="*/ 943 h 64"/>
                  <a:gd name="T30" fmla="*/ 346 w 43"/>
                  <a:gd name="T31" fmla="*/ 733 h 64"/>
                  <a:gd name="T32" fmla="*/ 322 w 43"/>
                  <a:gd name="T33" fmla="*/ 689 h 64"/>
                  <a:gd name="T34" fmla="*/ 277 w 43"/>
                  <a:gd name="T35" fmla="*/ 637 h 64"/>
                  <a:gd name="T36" fmla="*/ 210 w 43"/>
                  <a:gd name="T37" fmla="*/ 689 h 64"/>
                  <a:gd name="T38" fmla="*/ 156 w 43"/>
                  <a:gd name="T39" fmla="*/ 803 h 64"/>
                  <a:gd name="T40" fmla="*/ 156 w 43"/>
                  <a:gd name="T41" fmla="*/ 1306 h 64"/>
                  <a:gd name="T42" fmla="*/ 156 w 43"/>
                  <a:gd name="T43" fmla="*/ 1422 h 64"/>
                  <a:gd name="T44" fmla="*/ 193 w 43"/>
                  <a:gd name="T45" fmla="*/ 1422 h 64"/>
                  <a:gd name="T46" fmla="*/ 210 w 43"/>
                  <a:gd name="T47" fmla="*/ 1463 h 64"/>
                  <a:gd name="T48" fmla="*/ 0 w 43"/>
                  <a:gd name="T49" fmla="*/ 1463 h 64"/>
                  <a:gd name="T50" fmla="*/ 45 w 43"/>
                  <a:gd name="T51" fmla="*/ 1422 h 64"/>
                  <a:gd name="T52" fmla="*/ 45 w 43"/>
                  <a:gd name="T53" fmla="*/ 1374 h 64"/>
                  <a:gd name="T54" fmla="*/ 45 w 43"/>
                  <a:gd name="T55" fmla="*/ 1253 h 64"/>
                  <a:gd name="T56" fmla="*/ 45 w 43"/>
                  <a:gd name="T57" fmla="*/ 273 h 64"/>
                  <a:gd name="T58" fmla="*/ 45 w 43"/>
                  <a:gd name="T59" fmla="*/ 157 h 64"/>
                  <a:gd name="T60" fmla="*/ 45 w 43"/>
                  <a:gd name="T61" fmla="*/ 114 h 64"/>
                  <a:gd name="T62" fmla="*/ 24 w 43"/>
                  <a:gd name="T63" fmla="*/ 114 h 64"/>
                  <a:gd name="T64" fmla="*/ 0 w 43"/>
                  <a:gd name="T65" fmla="*/ 114 h 64"/>
                  <a:gd name="T66" fmla="*/ 156 w 43"/>
                  <a:gd name="T67" fmla="*/ 0 h 6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3"/>
                  <a:gd name="T103" fmla="*/ 0 h 64"/>
                  <a:gd name="T104" fmla="*/ 43 w 43"/>
                  <a:gd name="T105" fmla="*/ 64 h 6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3" h="64">
                    <a:moveTo>
                      <a:pt x="13" y="0"/>
                    </a:moveTo>
                    <a:lnTo>
                      <a:pt x="13" y="30"/>
                    </a:lnTo>
                    <a:lnTo>
                      <a:pt x="18" y="25"/>
                    </a:lnTo>
                    <a:lnTo>
                      <a:pt x="20" y="23"/>
                    </a:lnTo>
                    <a:lnTo>
                      <a:pt x="23" y="23"/>
                    </a:lnTo>
                    <a:lnTo>
                      <a:pt x="27" y="23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4" y="25"/>
                    </a:lnTo>
                    <a:lnTo>
                      <a:pt x="36" y="30"/>
                    </a:lnTo>
                    <a:lnTo>
                      <a:pt x="36" y="35"/>
                    </a:lnTo>
                    <a:lnTo>
                      <a:pt x="36" y="41"/>
                    </a:lnTo>
                    <a:lnTo>
                      <a:pt x="36" y="55"/>
                    </a:lnTo>
                    <a:lnTo>
                      <a:pt x="38" y="57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41" y="62"/>
                    </a:lnTo>
                    <a:lnTo>
                      <a:pt x="43" y="64"/>
                    </a:lnTo>
                    <a:lnTo>
                      <a:pt x="25" y="64"/>
                    </a:lnTo>
                    <a:lnTo>
                      <a:pt x="27" y="62"/>
                    </a:lnTo>
                    <a:lnTo>
                      <a:pt x="29" y="62"/>
                    </a:lnTo>
                    <a:lnTo>
                      <a:pt x="29" y="60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41"/>
                    </a:lnTo>
                    <a:lnTo>
                      <a:pt x="29" y="35"/>
                    </a:lnTo>
                    <a:lnTo>
                      <a:pt x="29" y="32"/>
                    </a:lnTo>
                    <a:lnTo>
                      <a:pt x="27" y="30"/>
                    </a:lnTo>
                    <a:lnTo>
                      <a:pt x="25" y="28"/>
                    </a:lnTo>
                    <a:lnTo>
                      <a:pt x="23" y="28"/>
                    </a:lnTo>
                    <a:lnTo>
                      <a:pt x="20" y="28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3" y="35"/>
                    </a:lnTo>
                    <a:lnTo>
                      <a:pt x="13" y="55"/>
                    </a:lnTo>
                    <a:lnTo>
                      <a:pt x="13" y="57"/>
                    </a:lnTo>
                    <a:lnTo>
                      <a:pt x="13" y="60"/>
                    </a:lnTo>
                    <a:lnTo>
                      <a:pt x="13" y="62"/>
                    </a:lnTo>
                    <a:lnTo>
                      <a:pt x="16" y="62"/>
                    </a:lnTo>
                    <a:lnTo>
                      <a:pt x="18" y="64"/>
                    </a:lnTo>
                    <a:lnTo>
                      <a:pt x="0" y="64"/>
                    </a:lnTo>
                    <a:lnTo>
                      <a:pt x="2" y="62"/>
                    </a:lnTo>
                    <a:lnTo>
                      <a:pt x="4" y="62"/>
                    </a:lnTo>
                    <a:lnTo>
                      <a:pt x="4" y="60"/>
                    </a:lnTo>
                    <a:lnTo>
                      <a:pt x="4" y="57"/>
                    </a:lnTo>
                    <a:lnTo>
                      <a:pt x="4" y="55"/>
                    </a:lnTo>
                    <a:lnTo>
                      <a:pt x="4" y="19"/>
                    </a:lnTo>
                    <a:lnTo>
                      <a:pt x="4" y="12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1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5119" name="Freeform 57"/>
              <p:cNvSpPr>
                <a:spLocks noEditPoints="1"/>
              </p:cNvSpPr>
              <p:nvPr/>
            </p:nvSpPr>
            <p:spPr bwMode="auto">
              <a:xfrm>
                <a:off x="2769" y="3707"/>
                <a:ext cx="68" cy="90"/>
              </a:xfrm>
              <a:custGeom>
                <a:avLst/>
                <a:gdLst>
                  <a:gd name="T0" fmla="*/ 204 w 36"/>
                  <a:gd name="T1" fmla="*/ 911 h 41"/>
                  <a:gd name="T2" fmla="*/ 144 w 36"/>
                  <a:gd name="T3" fmla="*/ 955 h 41"/>
                  <a:gd name="T4" fmla="*/ 53 w 36"/>
                  <a:gd name="T5" fmla="*/ 955 h 41"/>
                  <a:gd name="T6" fmla="*/ 0 w 36"/>
                  <a:gd name="T7" fmla="*/ 858 h 41"/>
                  <a:gd name="T8" fmla="*/ 0 w 36"/>
                  <a:gd name="T9" fmla="*/ 698 h 41"/>
                  <a:gd name="T10" fmla="*/ 28 w 36"/>
                  <a:gd name="T11" fmla="*/ 529 h 41"/>
                  <a:gd name="T12" fmla="*/ 168 w 36"/>
                  <a:gd name="T13" fmla="*/ 424 h 41"/>
                  <a:gd name="T14" fmla="*/ 281 w 36"/>
                  <a:gd name="T15" fmla="*/ 327 h 41"/>
                  <a:gd name="T16" fmla="*/ 257 w 36"/>
                  <a:gd name="T17" fmla="*/ 116 h 41"/>
                  <a:gd name="T18" fmla="*/ 168 w 36"/>
                  <a:gd name="T19" fmla="*/ 44 h 41"/>
                  <a:gd name="T20" fmla="*/ 144 w 36"/>
                  <a:gd name="T21" fmla="*/ 116 h 41"/>
                  <a:gd name="T22" fmla="*/ 113 w 36"/>
                  <a:gd name="T23" fmla="*/ 158 h 41"/>
                  <a:gd name="T24" fmla="*/ 113 w 36"/>
                  <a:gd name="T25" fmla="*/ 274 h 41"/>
                  <a:gd name="T26" fmla="*/ 76 w 36"/>
                  <a:gd name="T27" fmla="*/ 327 h 41"/>
                  <a:gd name="T28" fmla="*/ 28 w 36"/>
                  <a:gd name="T29" fmla="*/ 327 h 41"/>
                  <a:gd name="T30" fmla="*/ 28 w 36"/>
                  <a:gd name="T31" fmla="*/ 274 h 41"/>
                  <a:gd name="T32" fmla="*/ 28 w 36"/>
                  <a:gd name="T33" fmla="*/ 158 h 41"/>
                  <a:gd name="T34" fmla="*/ 113 w 36"/>
                  <a:gd name="T35" fmla="*/ 0 h 41"/>
                  <a:gd name="T36" fmla="*/ 257 w 36"/>
                  <a:gd name="T37" fmla="*/ 0 h 41"/>
                  <a:gd name="T38" fmla="*/ 342 w 36"/>
                  <a:gd name="T39" fmla="*/ 44 h 41"/>
                  <a:gd name="T40" fmla="*/ 370 w 36"/>
                  <a:gd name="T41" fmla="*/ 213 h 41"/>
                  <a:gd name="T42" fmla="*/ 370 w 36"/>
                  <a:gd name="T43" fmla="*/ 626 h 41"/>
                  <a:gd name="T44" fmla="*/ 370 w 36"/>
                  <a:gd name="T45" fmla="*/ 795 h 41"/>
                  <a:gd name="T46" fmla="*/ 370 w 36"/>
                  <a:gd name="T47" fmla="*/ 858 h 41"/>
                  <a:gd name="T48" fmla="*/ 397 w 36"/>
                  <a:gd name="T49" fmla="*/ 858 h 41"/>
                  <a:gd name="T50" fmla="*/ 397 w 36"/>
                  <a:gd name="T51" fmla="*/ 858 h 41"/>
                  <a:gd name="T52" fmla="*/ 457 w 36"/>
                  <a:gd name="T53" fmla="*/ 795 h 41"/>
                  <a:gd name="T54" fmla="*/ 397 w 36"/>
                  <a:gd name="T55" fmla="*/ 955 h 41"/>
                  <a:gd name="T56" fmla="*/ 317 w 36"/>
                  <a:gd name="T57" fmla="*/ 955 h 41"/>
                  <a:gd name="T58" fmla="*/ 281 w 36"/>
                  <a:gd name="T59" fmla="*/ 911 h 41"/>
                  <a:gd name="T60" fmla="*/ 281 w 36"/>
                  <a:gd name="T61" fmla="*/ 742 h 41"/>
                  <a:gd name="T62" fmla="*/ 204 w 36"/>
                  <a:gd name="T63" fmla="*/ 424 h 41"/>
                  <a:gd name="T64" fmla="*/ 144 w 36"/>
                  <a:gd name="T65" fmla="*/ 529 h 41"/>
                  <a:gd name="T66" fmla="*/ 76 w 36"/>
                  <a:gd name="T67" fmla="*/ 626 h 41"/>
                  <a:gd name="T68" fmla="*/ 76 w 36"/>
                  <a:gd name="T69" fmla="*/ 742 h 41"/>
                  <a:gd name="T70" fmla="*/ 144 w 36"/>
                  <a:gd name="T71" fmla="*/ 858 h 41"/>
                  <a:gd name="T72" fmla="*/ 204 w 36"/>
                  <a:gd name="T73" fmla="*/ 795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6"/>
                  <a:gd name="T112" fmla="*/ 0 h 41"/>
                  <a:gd name="T113" fmla="*/ 36 w 36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6" h="41">
                    <a:moveTo>
                      <a:pt x="22" y="34"/>
                    </a:moveTo>
                    <a:lnTo>
                      <a:pt x="16" y="39"/>
                    </a:lnTo>
                    <a:lnTo>
                      <a:pt x="13" y="41"/>
                    </a:lnTo>
                    <a:lnTo>
                      <a:pt x="11" y="41"/>
                    </a:lnTo>
                    <a:lnTo>
                      <a:pt x="9" y="41"/>
                    </a:lnTo>
                    <a:lnTo>
                      <a:pt x="4" y="41"/>
                    </a:lnTo>
                    <a:lnTo>
                      <a:pt x="2" y="39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2" y="23"/>
                    </a:lnTo>
                    <a:lnTo>
                      <a:pt x="6" y="21"/>
                    </a:lnTo>
                    <a:lnTo>
                      <a:pt x="13" y="18"/>
                    </a:lnTo>
                    <a:lnTo>
                      <a:pt x="22" y="14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8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5"/>
                    </a:lnTo>
                    <a:lnTo>
                      <a:pt x="29" y="9"/>
                    </a:lnTo>
                    <a:lnTo>
                      <a:pt x="29" y="14"/>
                    </a:lnTo>
                    <a:lnTo>
                      <a:pt x="29" y="27"/>
                    </a:lnTo>
                    <a:lnTo>
                      <a:pt x="29" y="32"/>
                    </a:lnTo>
                    <a:lnTo>
                      <a:pt x="29" y="34"/>
                    </a:lnTo>
                    <a:lnTo>
                      <a:pt x="29" y="37"/>
                    </a:lnTo>
                    <a:lnTo>
                      <a:pt x="31" y="37"/>
                    </a:lnTo>
                    <a:lnTo>
                      <a:pt x="34" y="34"/>
                    </a:lnTo>
                    <a:lnTo>
                      <a:pt x="36" y="34"/>
                    </a:lnTo>
                    <a:lnTo>
                      <a:pt x="31" y="41"/>
                    </a:lnTo>
                    <a:lnTo>
                      <a:pt x="27" y="41"/>
                    </a:lnTo>
                    <a:lnTo>
                      <a:pt x="25" y="41"/>
                    </a:lnTo>
                    <a:lnTo>
                      <a:pt x="22" y="41"/>
                    </a:lnTo>
                    <a:lnTo>
                      <a:pt x="22" y="39"/>
                    </a:lnTo>
                    <a:lnTo>
                      <a:pt x="22" y="34"/>
                    </a:lnTo>
                    <a:close/>
                    <a:moveTo>
                      <a:pt x="22" y="32"/>
                    </a:moveTo>
                    <a:lnTo>
                      <a:pt x="22" y="18"/>
                    </a:lnTo>
                    <a:lnTo>
                      <a:pt x="16" y="18"/>
                    </a:lnTo>
                    <a:lnTo>
                      <a:pt x="13" y="21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6" y="27"/>
                    </a:lnTo>
                    <a:lnTo>
                      <a:pt x="6" y="30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1" y="37"/>
                    </a:lnTo>
                    <a:lnTo>
                      <a:pt x="13" y="37"/>
                    </a:lnTo>
                    <a:lnTo>
                      <a:pt x="16" y="34"/>
                    </a:lnTo>
                    <a:lnTo>
                      <a:pt x="22" y="3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5120" name="Freeform 58"/>
              <p:cNvSpPr>
                <a:spLocks/>
              </p:cNvSpPr>
              <p:nvPr/>
            </p:nvSpPr>
            <p:spPr bwMode="auto">
              <a:xfrm>
                <a:off x="2837" y="3677"/>
                <a:ext cx="49" cy="120"/>
              </a:xfrm>
              <a:custGeom>
                <a:avLst/>
                <a:gdLst>
                  <a:gd name="T0" fmla="*/ 174 w 27"/>
                  <a:gd name="T1" fmla="*/ 0 h 55"/>
                  <a:gd name="T2" fmla="*/ 174 w 27"/>
                  <a:gd name="T3" fmla="*/ 323 h 55"/>
                  <a:gd name="T4" fmla="*/ 270 w 27"/>
                  <a:gd name="T5" fmla="*/ 323 h 55"/>
                  <a:gd name="T6" fmla="*/ 270 w 27"/>
                  <a:gd name="T7" fmla="*/ 362 h 55"/>
                  <a:gd name="T8" fmla="*/ 174 w 27"/>
                  <a:gd name="T9" fmla="*/ 362 h 55"/>
                  <a:gd name="T10" fmla="*/ 174 w 27"/>
                  <a:gd name="T11" fmla="*/ 995 h 55"/>
                  <a:gd name="T12" fmla="*/ 174 w 27"/>
                  <a:gd name="T13" fmla="*/ 1039 h 55"/>
                  <a:gd name="T14" fmla="*/ 174 w 27"/>
                  <a:gd name="T15" fmla="*/ 1091 h 55"/>
                  <a:gd name="T16" fmla="*/ 198 w 27"/>
                  <a:gd name="T17" fmla="*/ 1152 h 55"/>
                  <a:gd name="T18" fmla="*/ 198 w 27"/>
                  <a:gd name="T19" fmla="*/ 1152 h 55"/>
                  <a:gd name="T20" fmla="*/ 214 w 27"/>
                  <a:gd name="T21" fmla="*/ 1152 h 55"/>
                  <a:gd name="T22" fmla="*/ 250 w 27"/>
                  <a:gd name="T23" fmla="*/ 1152 h 55"/>
                  <a:gd name="T24" fmla="*/ 250 w 27"/>
                  <a:gd name="T25" fmla="*/ 1091 h 55"/>
                  <a:gd name="T26" fmla="*/ 270 w 27"/>
                  <a:gd name="T27" fmla="*/ 1091 h 55"/>
                  <a:gd name="T28" fmla="*/ 294 w 27"/>
                  <a:gd name="T29" fmla="*/ 1091 h 55"/>
                  <a:gd name="T30" fmla="*/ 270 w 27"/>
                  <a:gd name="T31" fmla="*/ 1152 h 55"/>
                  <a:gd name="T32" fmla="*/ 250 w 27"/>
                  <a:gd name="T33" fmla="*/ 1204 h 55"/>
                  <a:gd name="T34" fmla="*/ 198 w 27"/>
                  <a:gd name="T35" fmla="*/ 1248 h 55"/>
                  <a:gd name="T36" fmla="*/ 174 w 27"/>
                  <a:gd name="T37" fmla="*/ 1248 h 55"/>
                  <a:gd name="T38" fmla="*/ 149 w 27"/>
                  <a:gd name="T39" fmla="*/ 1248 h 55"/>
                  <a:gd name="T40" fmla="*/ 118 w 27"/>
                  <a:gd name="T41" fmla="*/ 1248 h 55"/>
                  <a:gd name="T42" fmla="*/ 96 w 27"/>
                  <a:gd name="T43" fmla="*/ 1204 h 55"/>
                  <a:gd name="T44" fmla="*/ 96 w 27"/>
                  <a:gd name="T45" fmla="*/ 1152 h 55"/>
                  <a:gd name="T46" fmla="*/ 80 w 27"/>
                  <a:gd name="T47" fmla="*/ 1091 h 55"/>
                  <a:gd name="T48" fmla="*/ 80 w 27"/>
                  <a:gd name="T49" fmla="*/ 995 h 55"/>
                  <a:gd name="T50" fmla="*/ 80 w 27"/>
                  <a:gd name="T51" fmla="*/ 362 h 55"/>
                  <a:gd name="T52" fmla="*/ 0 w 27"/>
                  <a:gd name="T53" fmla="*/ 362 h 55"/>
                  <a:gd name="T54" fmla="*/ 0 w 27"/>
                  <a:gd name="T55" fmla="*/ 362 h 55"/>
                  <a:gd name="T56" fmla="*/ 24 w 27"/>
                  <a:gd name="T57" fmla="*/ 323 h 55"/>
                  <a:gd name="T58" fmla="*/ 80 w 27"/>
                  <a:gd name="T59" fmla="*/ 271 h 55"/>
                  <a:gd name="T60" fmla="*/ 96 w 27"/>
                  <a:gd name="T61" fmla="*/ 229 h 55"/>
                  <a:gd name="T62" fmla="*/ 118 w 27"/>
                  <a:gd name="T63" fmla="*/ 157 h 55"/>
                  <a:gd name="T64" fmla="*/ 118 w 27"/>
                  <a:gd name="T65" fmla="*/ 113 h 55"/>
                  <a:gd name="T66" fmla="*/ 149 w 27"/>
                  <a:gd name="T67" fmla="*/ 0 h 55"/>
                  <a:gd name="T68" fmla="*/ 174 w 27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7"/>
                  <a:gd name="T106" fmla="*/ 0 h 55"/>
                  <a:gd name="T107" fmla="*/ 27 w 27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7" h="55">
                    <a:moveTo>
                      <a:pt x="16" y="0"/>
                    </a:moveTo>
                    <a:lnTo>
                      <a:pt x="16" y="14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16" y="16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6" y="48"/>
                    </a:lnTo>
                    <a:lnTo>
                      <a:pt x="18" y="51"/>
                    </a:lnTo>
                    <a:lnTo>
                      <a:pt x="20" y="51"/>
                    </a:lnTo>
                    <a:lnTo>
                      <a:pt x="23" y="51"/>
                    </a:lnTo>
                    <a:lnTo>
                      <a:pt x="23" y="48"/>
                    </a:lnTo>
                    <a:lnTo>
                      <a:pt x="25" y="48"/>
                    </a:lnTo>
                    <a:lnTo>
                      <a:pt x="27" y="48"/>
                    </a:lnTo>
                    <a:lnTo>
                      <a:pt x="25" y="51"/>
                    </a:lnTo>
                    <a:lnTo>
                      <a:pt x="23" y="53"/>
                    </a:lnTo>
                    <a:lnTo>
                      <a:pt x="18" y="55"/>
                    </a:lnTo>
                    <a:lnTo>
                      <a:pt x="16" y="55"/>
                    </a:lnTo>
                    <a:lnTo>
                      <a:pt x="14" y="55"/>
                    </a:lnTo>
                    <a:lnTo>
                      <a:pt x="11" y="55"/>
                    </a:lnTo>
                    <a:lnTo>
                      <a:pt x="9" y="53"/>
                    </a:lnTo>
                    <a:lnTo>
                      <a:pt x="9" y="51"/>
                    </a:lnTo>
                    <a:lnTo>
                      <a:pt x="7" y="48"/>
                    </a:lnTo>
                    <a:lnTo>
                      <a:pt x="7" y="44"/>
                    </a:lnTo>
                    <a:lnTo>
                      <a:pt x="7" y="16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7" y="12"/>
                    </a:lnTo>
                    <a:lnTo>
                      <a:pt x="9" y="10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4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5121" name="Text Box 59"/>
              <p:cNvSpPr txBox="1">
                <a:spLocks noChangeArrowheads="1"/>
              </p:cNvSpPr>
              <p:nvPr/>
            </p:nvSpPr>
            <p:spPr bwMode="auto">
              <a:xfrm>
                <a:off x="2928" y="3600"/>
                <a:ext cx="552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2400" b="1"/>
                  <a:t>flight</a:t>
                </a:r>
              </a:p>
            </p:txBody>
          </p:sp>
        </p:grpSp>
        <p:sp>
          <p:nvSpPr>
            <p:cNvPr id="45110" name="Text Box 60"/>
            <p:cNvSpPr txBox="1">
              <a:spLocks noChangeArrowheads="1"/>
            </p:cNvSpPr>
            <p:nvPr/>
          </p:nvSpPr>
          <p:spPr bwMode="auto">
            <a:xfrm>
              <a:off x="2208" y="2880"/>
              <a:ext cx="552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400" b="1"/>
                <a:t>flight</a:t>
              </a:r>
            </a:p>
          </p:txBody>
        </p:sp>
        <p:sp>
          <p:nvSpPr>
            <p:cNvPr id="45111" name="Line 61"/>
            <p:cNvSpPr>
              <a:spLocks noChangeShapeType="1"/>
            </p:cNvSpPr>
            <p:nvPr/>
          </p:nvSpPr>
          <p:spPr bwMode="auto">
            <a:xfrm>
              <a:off x="2832" y="3264"/>
              <a:ext cx="0" cy="336"/>
            </a:xfrm>
            <a:prstGeom prst="line">
              <a:avLst/>
            </a:prstGeom>
            <a:noFill/>
            <a:ln w="57150">
              <a:solidFill>
                <a:schemeClr val="accent2"/>
              </a:solidFill>
              <a:round/>
              <a:headEnd type="triangle" w="med" len="med"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112" name="Rectangle 62"/>
            <p:cNvSpPr>
              <a:spLocks noChangeArrowheads="1"/>
            </p:cNvSpPr>
            <p:nvPr/>
          </p:nvSpPr>
          <p:spPr bwMode="auto">
            <a:xfrm>
              <a:off x="1296" y="2352"/>
              <a:ext cx="3264" cy="864"/>
            </a:xfrm>
            <a:prstGeom prst="rect">
              <a:avLst/>
            </a:prstGeom>
            <a:noFill/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4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6F98F9FC-8C68-497E-BD49-ECB70EC7BBB3}" type="datetime1">
              <a:rPr lang="en-US" smtClean="0"/>
              <a:t>9/26/2014</a:t>
            </a:fld>
            <a:endParaRPr lang="en-US"/>
          </a:p>
        </p:txBody>
      </p:sp>
      <p:sp>
        <p:nvSpPr>
          <p:cNvPr id="1536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1536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2C3BFB01-9718-4718-917E-B69A95431190}" type="slidenum">
              <a:rPr lang="en-US" smtClean="0"/>
              <a:pPr/>
              <a:t>13</a:t>
            </a:fld>
            <a:endParaRPr lang="en-US" smtClean="0"/>
          </a:p>
        </p:txBody>
      </p:sp>
      <p:sp>
        <p:nvSpPr>
          <p:cNvPr id="15367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0"/>
            <a:ext cx="8534400" cy="1219200"/>
          </a:xfrm>
        </p:spPr>
        <p:txBody>
          <a:bodyPr/>
          <a:lstStyle/>
          <a:p>
            <a:pPr eaLnBrk="1" hangingPunct="1"/>
            <a:r>
              <a:rPr lang="en-US" smtClean="0"/>
              <a:t>Two more steps: Bottom-Up Space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295400" y="1524000"/>
            <a:ext cx="7543800" cy="2209800"/>
            <a:chOff x="816" y="960"/>
            <a:chExt cx="4752" cy="1392"/>
          </a:xfrm>
        </p:grpSpPr>
        <p:sp>
          <p:nvSpPr>
            <p:cNvPr id="15484" name="Line 4"/>
            <p:cNvSpPr>
              <a:spLocks noChangeShapeType="1"/>
            </p:cNvSpPr>
            <p:nvPr/>
          </p:nvSpPr>
          <p:spPr bwMode="auto">
            <a:xfrm>
              <a:off x="3168" y="2112"/>
              <a:ext cx="0" cy="240"/>
            </a:xfrm>
            <a:prstGeom prst="line">
              <a:avLst/>
            </a:prstGeom>
            <a:noFill/>
            <a:ln w="57150">
              <a:solidFill>
                <a:schemeClr val="accent2"/>
              </a:solidFill>
              <a:round/>
              <a:headEnd type="triangle" w="med" len="med"/>
              <a:tailEnd/>
            </a:ln>
          </p:spPr>
          <p:txBody>
            <a:bodyPr/>
            <a:lstStyle/>
            <a:p>
              <a:endParaRPr lang="en-CA"/>
            </a:p>
          </p:txBody>
        </p:sp>
        <p:grpSp>
          <p:nvGrpSpPr>
            <p:cNvPr id="15485" name="Group 5"/>
            <p:cNvGrpSpPr>
              <a:grpSpLocks/>
            </p:cNvGrpSpPr>
            <p:nvPr/>
          </p:nvGrpSpPr>
          <p:grpSpPr bwMode="auto">
            <a:xfrm>
              <a:off x="816" y="960"/>
              <a:ext cx="4752" cy="1200"/>
              <a:chOff x="816" y="960"/>
              <a:chExt cx="4752" cy="1200"/>
            </a:xfrm>
          </p:grpSpPr>
          <p:grpSp>
            <p:nvGrpSpPr>
              <p:cNvPr id="15486" name="Group 6"/>
              <p:cNvGrpSpPr>
                <a:grpSpLocks/>
              </p:cNvGrpSpPr>
              <p:nvPr/>
            </p:nvGrpSpPr>
            <p:grpSpPr bwMode="auto">
              <a:xfrm>
                <a:off x="1056" y="1008"/>
                <a:ext cx="4352" cy="1079"/>
                <a:chOff x="1140" y="1048"/>
                <a:chExt cx="4352" cy="1079"/>
              </a:xfrm>
            </p:grpSpPr>
            <p:sp>
              <p:nvSpPr>
                <p:cNvPr id="15488" name="Freeform 7"/>
                <p:cNvSpPr>
                  <a:spLocks/>
                </p:cNvSpPr>
                <p:nvPr/>
              </p:nvSpPr>
              <p:spPr bwMode="auto">
                <a:xfrm>
                  <a:off x="1858" y="1048"/>
                  <a:ext cx="104" cy="91"/>
                </a:xfrm>
                <a:custGeom>
                  <a:avLst/>
                  <a:gdLst>
                    <a:gd name="T0" fmla="*/ 0 w 66"/>
                    <a:gd name="T1" fmla="*/ 0 h 62"/>
                    <a:gd name="T2" fmla="*/ 96 w 66"/>
                    <a:gd name="T3" fmla="*/ 0 h 62"/>
                    <a:gd name="T4" fmla="*/ 320 w 66"/>
                    <a:gd name="T5" fmla="*/ 216 h 62"/>
                    <a:gd name="T6" fmla="*/ 320 w 66"/>
                    <a:gd name="T7" fmla="*/ 56 h 62"/>
                    <a:gd name="T8" fmla="*/ 320 w 66"/>
                    <a:gd name="T9" fmla="*/ 22 h 62"/>
                    <a:gd name="T10" fmla="*/ 320 w 66"/>
                    <a:gd name="T11" fmla="*/ 13 h 62"/>
                    <a:gd name="T12" fmla="*/ 307 w 66"/>
                    <a:gd name="T13" fmla="*/ 13 h 62"/>
                    <a:gd name="T14" fmla="*/ 277 w 66"/>
                    <a:gd name="T15" fmla="*/ 0 h 62"/>
                    <a:gd name="T16" fmla="*/ 277 w 66"/>
                    <a:gd name="T17" fmla="*/ 0 h 62"/>
                    <a:gd name="T18" fmla="*/ 277 w 66"/>
                    <a:gd name="T19" fmla="*/ 0 h 62"/>
                    <a:gd name="T20" fmla="*/ 407 w 66"/>
                    <a:gd name="T21" fmla="*/ 0 h 62"/>
                    <a:gd name="T22" fmla="*/ 407 w 66"/>
                    <a:gd name="T23" fmla="*/ 0 h 62"/>
                    <a:gd name="T24" fmla="*/ 388 w 66"/>
                    <a:gd name="T25" fmla="*/ 0 h 62"/>
                    <a:gd name="T26" fmla="*/ 366 w 66"/>
                    <a:gd name="T27" fmla="*/ 13 h 62"/>
                    <a:gd name="T28" fmla="*/ 353 w 66"/>
                    <a:gd name="T29" fmla="*/ 22 h 62"/>
                    <a:gd name="T30" fmla="*/ 353 w 66"/>
                    <a:gd name="T31" fmla="*/ 32 h 62"/>
                    <a:gd name="T32" fmla="*/ 353 w 66"/>
                    <a:gd name="T33" fmla="*/ 56 h 62"/>
                    <a:gd name="T34" fmla="*/ 353 w 66"/>
                    <a:gd name="T35" fmla="*/ 289 h 62"/>
                    <a:gd name="T36" fmla="*/ 332 w 66"/>
                    <a:gd name="T37" fmla="*/ 289 h 62"/>
                    <a:gd name="T38" fmla="*/ 96 w 66"/>
                    <a:gd name="T39" fmla="*/ 68 h 62"/>
                    <a:gd name="T40" fmla="*/ 96 w 66"/>
                    <a:gd name="T41" fmla="*/ 236 h 62"/>
                    <a:gd name="T42" fmla="*/ 96 w 66"/>
                    <a:gd name="T43" fmla="*/ 257 h 62"/>
                    <a:gd name="T44" fmla="*/ 96 w 66"/>
                    <a:gd name="T45" fmla="*/ 266 h 62"/>
                    <a:gd name="T46" fmla="*/ 109 w 66"/>
                    <a:gd name="T47" fmla="*/ 277 h 62"/>
                    <a:gd name="T48" fmla="*/ 124 w 66"/>
                    <a:gd name="T49" fmla="*/ 277 h 62"/>
                    <a:gd name="T50" fmla="*/ 137 w 66"/>
                    <a:gd name="T51" fmla="*/ 277 h 62"/>
                    <a:gd name="T52" fmla="*/ 137 w 66"/>
                    <a:gd name="T53" fmla="*/ 289 h 62"/>
                    <a:gd name="T54" fmla="*/ 13 w 66"/>
                    <a:gd name="T55" fmla="*/ 289 h 62"/>
                    <a:gd name="T56" fmla="*/ 13 w 66"/>
                    <a:gd name="T57" fmla="*/ 277 h 62"/>
                    <a:gd name="T58" fmla="*/ 22 w 66"/>
                    <a:gd name="T59" fmla="*/ 277 h 62"/>
                    <a:gd name="T60" fmla="*/ 55 w 66"/>
                    <a:gd name="T61" fmla="*/ 277 h 62"/>
                    <a:gd name="T62" fmla="*/ 68 w 66"/>
                    <a:gd name="T63" fmla="*/ 266 h 62"/>
                    <a:gd name="T64" fmla="*/ 68 w 66"/>
                    <a:gd name="T65" fmla="*/ 257 h 62"/>
                    <a:gd name="T66" fmla="*/ 68 w 66"/>
                    <a:gd name="T67" fmla="*/ 236 h 62"/>
                    <a:gd name="T68" fmla="*/ 68 w 66"/>
                    <a:gd name="T69" fmla="*/ 47 h 62"/>
                    <a:gd name="T70" fmla="*/ 55 w 66"/>
                    <a:gd name="T71" fmla="*/ 32 h 62"/>
                    <a:gd name="T72" fmla="*/ 43 w 66"/>
                    <a:gd name="T73" fmla="*/ 22 h 62"/>
                    <a:gd name="T74" fmla="*/ 22 w 66"/>
                    <a:gd name="T75" fmla="*/ 13 h 62"/>
                    <a:gd name="T76" fmla="*/ 13 w 66"/>
                    <a:gd name="T77" fmla="*/ 13 h 62"/>
                    <a:gd name="T78" fmla="*/ 13 w 66"/>
                    <a:gd name="T79" fmla="*/ 13 h 62"/>
                    <a:gd name="T80" fmla="*/ 0 w 66"/>
                    <a:gd name="T81" fmla="*/ 13 h 62"/>
                    <a:gd name="T82" fmla="*/ 0 w 66"/>
                    <a:gd name="T83" fmla="*/ 0 h 6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2"/>
                    <a:gd name="T128" fmla="*/ 66 w 66"/>
                    <a:gd name="T129" fmla="*/ 62 h 6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2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52" y="46"/>
                      </a:lnTo>
                      <a:lnTo>
                        <a:pt x="52" y="12"/>
                      </a:lnTo>
                      <a:lnTo>
                        <a:pt x="52" y="5"/>
                      </a:lnTo>
                      <a:lnTo>
                        <a:pt x="52" y="3"/>
                      </a:lnTo>
                      <a:lnTo>
                        <a:pt x="50" y="3"/>
                      </a:lnTo>
                      <a:lnTo>
                        <a:pt x="45" y="0"/>
                      </a:lnTo>
                      <a:lnTo>
                        <a:pt x="66" y="0"/>
                      </a:lnTo>
                      <a:lnTo>
                        <a:pt x="63" y="0"/>
                      </a:lnTo>
                      <a:lnTo>
                        <a:pt x="59" y="3"/>
                      </a:lnTo>
                      <a:lnTo>
                        <a:pt x="57" y="5"/>
                      </a:lnTo>
                      <a:lnTo>
                        <a:pt x="57" y="7"/>
                      </a:lnTo>
                      <a:lnTo>
                        <a:pt x="57" y="12"/>
                      </a:lnTo>
                      <a:lnTo>
                        <a:pt x="57" y="62"/>
                      </a:lnTo>
                      <a:lnTo>
                        <a:pt x="54" y="62"/>
                      </a:lnTo>
                      <a:lnTo>
                        <a:pt x="16" y="14"/>
                      </a:lnTo>
                      <a:lnTo>
                        <a:pt x="16" y="51"/>
                      </a:lnTo>
                      <a:lnTo>
                        <a:pt x="16" y="55"/>
                      </a:lnTo>
                      <a:lnTo>
                        <a:pt x="16" y="57"/>
                      </a:lnTo>
                      <a:lnTo>
                        <a:pt x="18" y="60"/>
                      </a:lnTo>
                      <a:lnTo>
                        <a:pt x="20" y="60"/>
                      </a:lnTo>
                      <a:lnTo>
                        <a:pt x="22" y="60"/>
                      </a:lnTo>
                      <a:lnTo>
                        <a:pt x="22" y="62"/>
                      </a:lnTo>
                      <a:lnTo>
                        <a:pt x="2" y="62"/>
                      </a:lnTo>
                      <a:lnTo>
                        <a:pt x="2" y="60"/>
                      </a:lnTo>
                      <a:lnTo>
                        <a:pt x="4" y="60"/>
                      </a:lnTo>
                      <a:lnTo>
                        <a:pt x="9" y="60"/>
                      </a:lnTo>
                      <a:lnTo>
                        <a:pt x="11" y="57"/>
                      </a:lnTo>
                      <a:lnTo>
                        <a:pt x="11" y="55"/>
                      </a:lnTo>
                      <a:lnTo>
                        <a:pt x="11" y="51"/>
                      </a:lnTo>
                      <a:lnTo>
                        <a:pt x="11" y="10"/>
                      </a:lnTo>
                      <a:lnTo>
                        <a:pt x="9" y="7"/>
                      </a:lnTo>
                      <a:lnTo>
                        <a:pt x="7" y="5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89" name="Freeform 8"/>
                <p:cNvSpPr>
                  <a:spLocks noEditPoints="1"/>
                </p:cNvSpPr>
                <p:nvPr/>
              </p:nvSpPr>
              <p:spPr bwMode="auto">
                <a:xfrm>
                  <a:off x="1964" y="1048"/>
                  <a:ext cx="73" cy="91"/>
                </a:xfrm>
                <a:custGeom>
                  <a:avLst/>
                  <a:gdLst>
                    <a:gd name="T0" fmla="*/ 100 w 46"/>
                    <a:gd name="T1" fmla="*/ 148 h 62"/>
                    <a:gd name="T2" fmla="*/ 100 w 46"/>
                    <a:gd name="T3" fmla="*/ 236 h 62"/>
                    <a:gd name="T4" fmla="*/ 100 w 46"/>
                    <a:gd name="T5" fmla="*/ 257 h 62"/>
                    <a:gd name="T6" fmla="*/ 116 w 46"/>
                    <a:gd name="T7" fmla="*/ 266 h 62"/>
                    <a:gd name="T8" fmla="*/ 116 w 46"/>
                    <a:gd name="T9" fmla="*/ 277 h 62"/>
                    <a:gd name="T10" fmla="*/ 149 w 46"/>
                    <a:gd name="T11" fmla="*/ 277 h 62"/>
                    <a:gd name="T12" fmla="*/ 159 w 46"/>
                    <a:gd name="T13" fmla="*/ 277 h 62"/>
                    <a:gd name="T14" fmla="*/ 159 w 46"/>
                    <a:gd name="T15" fmla="*/ 289 h 62"/>
                    <a:gd name="T16" fmla="*/ 0 w 46"/>
                    <a:gd name="T17" fmla="*/ 289 h 62"/>
                    <a:gd name="T18" fmla="*/ 0 w 46"/>
                    <a:gd name="T19" fmla="*/ 277 h 62"/>
                    <a:gd name="T20" fmla="*/ 13 w 46"/>
                    <a:gd name="T21" fmla="*/ 277 h 62"/>
                    <a:gd name="T22" fmla="*/ 33 w 46"/>
                    <a:gd name="T23" fmla="*/ 277 h 62"/>
                    <a:gd name="T24" fmla="*/ 43 w 46"/>
                    <a:gd name="T25" fmla="*/ 266 h 62"/>
                    <a:gd name="T26" fmla="*/ 43 w 46"/>
                    <a:gd name="T27" fmla="*/ 257 h 62"/>
                    <a:gd name="T28" fmla="*/ 43 w 46"/>
                    <a:gd name="T29" fmla="*/ 236 h 62"/>
                    <a:gd name="T30" fmla="*/ 43 w 46"/>
                    <a:gd name="T31" fmla="*/ 56 h 62"/>
                    <a:gd name="T32" fmla="*/ 43 w 46"/>
                    <a:gd name="T33" fmla="*/ 22 h 62"/>
                    <a:gd name="T34" fmla="*/ 43 w 46"/>
                    <a:gd name="T35" fmla="*/ 13 h 62"/>
                    <a:gd name="T36" fmla="*/ 33 w 46"/>
                    <a:gd name="T37" fmla="*/ 13 h 62"/>
                    <a:gd name="T38" fmla="*/ 13 w 46"/>
                    <a:gd name="T39" fmla="*/ 0 h 62"/>
                    <a:gd name="T40" fmla="*/ 0 w 46"/>
                    <a:gd name="T41" fmla="*/ 0 h 62"/>
                    <a:gd name="T42" fmla="*/ 0 w 46"/>
                    <a:gd name="T43" fmla="*/ 0 h 62"/>
                    <a:gd name="T44" fmla="*/ 132 w 46"/>
                    <a:gd name="T45" fmla="*/ 0 h 62"/>
                    <a:gd name="T46" fmla="*/ 192 w 46"/>
                    <a:gd name="T47" fmla="*/ 0 h 62"/>
                    <a:gd name="T48" fmla="*/ 216 w 46"/>
                    <a:gd name="T49" fmla="*/ 13 h 62"/>
                    <a:gd name="T50" fmla="*/ 248 w 46"/>
                    <a:gd name="T51" fmla="*/ 22 h 62"/>
                    <a:gd name="T52" fmla="*/ 271 w 46"/>
                    <a:gd name="T53" fmla="*/ 32 h 62"/>
                    <a:gd name="T54" fmla="*/ 292 w 46"/>
                    <a:gd name="T55" fmla="*/ 56 h 62"/>
                    <a:gd name="T56" fmla="*/ 292 w 46"/>
                    <a:gd name="T57" fmla="*/ 73 h 62"/>
                    <a:gd name="T58" fmla="*/ 271 w 46"/>
                    <a:gd name="T59" fmla="*/ 107 h 62"/>
                    <a:gd name="T60" fmla="*/ 259 w 46"/>
                    <a:gd name="T61" fmla="*/ 139 h 62"/>
                    <a:gd name="T62" fmla="*/ 216 w 46"/>
                    <a:gd name="T63" fmla="*/ 148 h 62"/>
                    <a:gd name="T64" fmla="*/ 171 w 46"/>
                    <a:gd name="T65" fmla="*/ 161 h 62"/>
                    <a:gd name="T66" fmla="*/ 159 w 46"/>
                    <a:gd name="T67" fmla="*/ 161 h 62"/>
                    <a:gd name="T68" fmla="*/ 132 w 46"/>
                    <a:gd name="T69" fmla="*/ 148 h 62"/>
                    <a:gd name="T70" fmla="*/ 116 w 46"/>
                    <a:gd name="T71" fmla="*/ 148 h 62"/>
                    <a:gd name="T72" fmla="*/ 100 w 46"/>
                    <a:gd name="T73" fmla="*/ 148 h 62"/>
                    <a:gd name="T74" fmla="*/ 100 w 46"/>
                    <a:gd name="T75" fmla="*/ 139 h 62"/>
                    <a:gd name="T76" fmla="*/ 116 w 46"/>
                    <a:gd name="T77" fmla="*/ 139 h 62"/>
                    <a:gd name="T78" fmla="*/ 132 w 46"/>
                    <a:gd name="T79" fmla="*/ 139 h 62"/>
                    <a:gd name="T80" fmla="*/ 149 w 46"/>
                    <a:gd name="T81" fmla="*/ 139 h 62"/>
                    <a:gd name="T82" fmla="*/ 149 w 46"/>
                    <a:gd name="T83" fmla="*/ 139 h 62"/>
                    <a:gd name="T84" fmla="*/ 171 w 46"/>
                    <a:gd name="T85" fmla="*/ 139 h 62"/>
                    <a:gd name="T86" fmla="*/ 205 w 46"/>
                    <a:gd name="T87" fmla="*/ 129 h 62"/>
                    <a:gd name="T88" fmla="*/ 216 w 46"/>
                    <a:gd name="T89" fmla="*/ 107 h 62"/>
                    <a:gd name="T90" fmla="*/ 216 w 46"/>
                    <a:gd name="T91" fmla="*/ 88 h 62"/>
                    <a:gd name="T92" fmla="*/ 216 w 46"/>
                    <a:gd name="T93" fmla="*/ 68 h 62"/>
                    <a:gd name="T94" fmla="*/ 216 w 46"/>
                    <a:gd name="T95" fmla="*/ 47 h 62"/>
                    <a:gd name="T96" fmla="*/ 205 w 46"/>
                    <a:gd name="T97" fmla="*/ 32 h 62"/>
                    <a:gd name="T98" fmla="*/ 192 w 46"/>
                    <a:gd name="T99" fmla="*/ 22 h 62"/>
                    <a:gd name="T100" fmla="*/ 159 w 46"/>
                    <a:gd name="T101" fmla="*/ 13 h 62"/>
                    <a:gd name="T102" fmla="*/ 149 w 46"/>
                    <a:gd name="T103" fmla="*/ 13 h 62"/>
                    <a:gd name="T104" fmla="*/ 116 w 46"/>
                    <a:gd name="T105" fmla="*/ 13 h 62"/>
                    <a:gd name="T106" fmla="*/ 100 w 46"/>
                    <a:gd name="T107" fmla="*/ 22 h 62"/>
                    <a:gd name="T108" fmla="*/ 100 w 46"/>
                    <a:gd name="T109" fmla="*/ 139 h 6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6"/>
                    <a:gd name="T166" fmla="*/ 0 h 62"/>
                    <a:gd name="T167" fmla="*/ 46 w 46"/>
                    <a:gd name="T168" fmla="*/ 62 h 6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6" h="62">
                      <a:moveTo>
                        <a:pt x="16" y="32"/>
                      </a:moveTo>
                      <a:lnTo>
                        <a:pt x="16" y="51"/>
                      </a:lnTo>
                      <a:lnTo>
                        <a:pt x="16" y="55"/>
                      </a:lnTo>
                      <a:lnTo>
                        <a:pt x="18" y="57"/>
                      </a:lnTo>
                      <a:lnTo>
                        <a:pt x="18" y="60"/>
                      </a:lnTo>
                      <a:lnTo>
                        <a:pt x="23" y="60"/>
                      </a:lnTo>
                      <a:lnTo>
                        <a:pt x="25" y="60"/>
                      </a:lnTo>
                      <a:lnTo>
                        <a:pt x="25" y="62"/>
                      </a:lnTo>
                      <a:lnTo>
                        <a:pt x="0" y="62"/>
                      </a:lnTo>
                      <a:lnTo>
                        <a:pt x="0" y="60"/>
                      </a:lnTo>
                      <a:lnTo>
                        <a:pt x="2" y="60"/>
                      </a:lnTo>
                      <a:lnTo>
                        <a:pt x="5" y="60"/>
                      </a:lnTo>
                      <a:lnTo>
                        <a:pt x="7" y="57"/>
                      </a:lnTo>
                      <a:lnTo>
                        <a:pt x="7" y="55"/>
                      </a:lnTo>
                      <a:lnTo>
                        <a:pt x="7" y="51"/>
                      </a:lnTo>
                      <a:lnTo>
                        <a:pt x="7" y="12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1" y="0"/>
                      </a:lnTo>
                      <a:lnTo>
                        <a:pt x="30" y="0"/>
                      </a:lnTo>
                      <a:lnTo>
                        <a:pt x="34" y="3"/>
                      </a:lnTo>
                      <a:lnTo>
                        <a:pt x="39" y="5"/>
                      </a:lnTo>
                      <a:lnTo>
                        <a:pt x="43" y="7"/>
                      </a:lnTo>
                      <a:lnTo>
                        <a:pt x="46" y="12"/>
                      </a:lnTo>
                      <a:lnTo>
                        <a:pt x="46" y="16"/>
                      </a:lnTo>
                      <a:lnTo>
                        <a:pt x="43" y="23"/>
                      </a:lnTo>
                      <a:lnTo>
                        <a:pt x="41" y="30"/>
                      </a:lnTo>
                      <a:lnTo>
                        <a:pt x="34" y="32"/>
                      </a:lnTo>
                      <a:lnTo>
                        <a:pt x="27" y="35"/>
                      </a:lnTo>
                      <a:lnTo>
                        <a:pt x="25" y="35"/>
                      </a:lnTo>
                      <a:lnTo>
                        <a:pt x="21" y="32"/>
                      </a:lnTo>
                      <a:lnTo>
                        <a:pt x="18" y="32"/>
                      </a:lnTo>
                      <a:lnTo>
                        <a:pt x="16" y="32"/>
                      </a:lnTo>
                      <a:close/>
                      <a:moveTo>
                        <a:pt x="16" y="30"/>
                      </a:moveTo>
                      <a:lnTo>
                        <a:pt x="18" y="30"/>
                      </a:lnTo>
                      <a:lnTo>
                        <a:pt x="21" y="30"/>
                      </a:lnTo>
                      <a:lnTo>
                        <a:pt x="23" y="30"/>
                      </a:lnTo>
                      <a:lnTo>
                        <a:pt x="27" y="30"/>
                      </a:lnTo>
                      <a:lnTo>
                        <a:pt x="32" y="28"/>
                      </a:lnTo>
                      <a:lnTo>
                        <a:pt x="34" y="23"/>
                      </a:lnTo>
                      <a:lnTo>
                        <a:pt x="34" y="19"/>
                      </a:lnTo>
                      <a:lnTo>
                        <a:pt x="34" y="14"/>
                      </a:lnTo>
                      <a:lnTo>
                        <a:pt x="34" y="10"/>
                      </a:lnTo>
                      <a:lnTo>
                        <a:pt x="32" y="7"/>
                      </a:lnTo>
                      <a:lnTo>
                        <a:pt x="30" y="5"/>
                      </a:lnTo>
                      <a:lnTo>
                        <a:pt x="25" y="3"/>
                      </a:lnTo>
                      <a:lnTo>
                        <a:pt x="23" y="3"/>
                      </a:lnTo>
                      <a:lnTo>
                        <a:pt x="18" y="3"/>
                      </a:lnTo>
                      <a:lnTo>
                        <a:pt x="16" y="5"/>
                      </a:lnTo>
                      <a:lnTo>
                        <a:pt x="16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90" name="Freeform 9"/>
                <p:cNvSpPr>
                  <a:spLocks/>
                </p:cNvSpPr>
                <p:nvPr/>
              </p:nvSpPr>
              <p:spPr bwMode="auto">
                <a:xfrm>
                  <a:off x="4872" y="1048"/>
                  <a:ext cx="102" cy="91"/>
                </a:xfrm>
                <a:custGeom>
                  <a:avLst/>
                  <a:gdLst>
                    <a:gd name="T0" fmla="*/ 0 w 66"/>
                    <a:gd name="T1" fmla="*/ 0 h 62"/>
                    <a:gd name="T2" fmla="*/ 82 w 66"/>
                    <a:gd name="T3" fmla="*/ 0 h 62"/>
                    <a:gd name="T4" fmla="*/ 297 w 66"/>
                    <a:gd name="T5" fmla="*/ 216 h 62"/>
                    <a:gd name="T6" fmla="*/ 297 w 66"/>
                    <a:gd name="T7" fmla="*/ 56 h 62"/>
                    <a:gd name="T8" fmla="*/ 297 w 66"/>
                    <a:gd name="T9" fmla="*/ 22 h 62"/>
                    <a:gd name="T10" fmla="*/ 297 w 66"/>
                    <a:gd name="T11" fmla="*/ 13 h 62"/>
                    <a:gd name="T12" fmla="*/ 284 w 66"/>
                    <a:gd name="T13" fmla="*/ 13 h 62"/>
                    <a:gd name="T14" fmla="*/ 263 w 66"/>
                    <a:gd name="T15" fmla="*/ 0 h 62"/>
                    <a:gd name="T16" fmla="*/ 244 w 66"/>
                    <a:gd name="T17" fmla="*/ 0 h 62"/>
                    <a:gd name="T18" fmla="*/ 244 w 66"/>
                    <a:gd name="T19" fmla="*/ 0 h 62"/>
                    <a:gd name="T20" fmla="*/ 377 w 66"/>
                    <a:gd name="T21" fmla="*/ 0 h 62"/>
                    <a:gd name="T22" fmla="*/ 377 w 66"/>
                    <a:gd name="T23" fmla="*/ 0 h 62"/>
                    <a:gd name="T24" fmla="*/ 365 w 66"/>
                    <a:gd name="T25" fmla="*/ 0 h 62"/>
                    <a:gd name="T26" fmla="*/ 337 w 66"/>
                    <a:gd name="T27" fmla="*/ 13 h 62"/>
                    <a:gd name="T28" fmla="*/ 325 w 66"/>
                    <a:gd name="T29" fmla="*/ 22 h 62"/>
                    <a:gd name="T30" fmla="*/ 325 w 66"/>
                    <a:gd name="T31" fmla="*/ 32 h 62"/>
                    <a:gd name="T32" fmla="*/ 325 w 66"/>
                    <a:gd name="T33" fmla="*/ 56 h 62"/>
                    <a:gd name="T34" fmla="*/ 325 w 66"/>
                    <a:gd name="T35" fmla="*/ 289 h 62"/>
                    <a:gd name="T36" fmla="*/ 312 w 66"/>
                    <a:gd name="T37" fmla="*/ 289 h 62"/>
                    <a:gd name="T38" fmla="*/ 82 w 66"/>
                    <a:gd name="T39" fmla="*/ 68 h 62"/>
                    <a:gd name="T40" fmla="*/ 82 w 66"/>
                    <a:gd name="T41" fmla="*/ 236 h 62"/>
                    <a:gd name="T42" fmla="*/ 93 w 66"/>
                    <a:gd name="T43" fmla="*/ 257 h 62"/>
                    <a:gd name="T44" fmla="*/ 93 w 66"/>
                    <a:gd name="T45" fmla="*/ 266 h 62"/>
                    <a:gd name="T46" fmla="*/ 102 w 66"/>
                    <a:gd name="T47" fmla="*/ 277 h 62"/>
                    <a:gd name="T48" fmla="*/ 117 w 66"/>
                    <a:gd name="T49" fmla="*/ 277 h 62"/>
                    <a:gd name="T50" fmla="*/ 134 w 66"/>
                    <a:gd name="T51" fmla="*/ 277 h 62"/>
                    <a:gd name="T52" fmla="*/ 134 w 66"/>
                    <a:gd name="T53" fmla="*/ 289 h 62"/>
                    <a:gd name="T54" fmla="*/ 12 w 66"/>
                    <a:gd name="T55" fmla="*/ 289 h 62"/>
                    <a:gd name="T56" fmla="*/ 12 w 66"/>
                    <a:gd name="T57" fmla="*/ 277 h 62"/>
                    <a:gd name="T58" fmla="*/ 29 w 66"/>
                    <a:gd name="T59" fmla="*/ 277 h 62"/>
                    <a:gd name="T60" fmla="*/ 40 w 66"/>
                    <a:gd name="T61" fmla="*/ 277 h 62"/>
                    <a:gd name="T62" fmla="*/ 53 w 66"/>
                    <a:gd name="T63" fmla="*/ 266 h 62"/>
                    <a:gd name="T64" fmla="*/ 62 w 66"/>
                    <a:gd name="T65" fmla="*/ 257 h 62"/>
                    <a:gd name="T66" fmla="*/ 62 w 66"/>
                    <a:gd name="T67" fmla="*/ 236 h 62"/>
                    <a:gd name="T68" fmla="*/ 62 w 66"/>
                    <a:gd name="T69" fmla="*/ 47 h 62"/>
                    <a:gd name="T70" fmla="*/ 53 w 66"/>
                    <a:gd name="T71" fmla="*/ 32 h 62"/>
                    <a:gd name="T72" fmla="*/ 40 w 66"/>
                    <a:gd name="T73" fmla="*/ 22 h 62"/>
                    <a:gd name="T74" fmla="*/ 29 w 66"/>
                    <a:gd name="T75" fmla="*/ 13 h 62"/>
                    <a:gd name="T76" fmla="*/ 12 w 66"/>
                    <a:gd name="T77" fmla="*/ 13 h 62"/>
                    <a:gd name="T78" fmla="*/ 12 w 66"/>
                    <a:gd name="T79" fmla="*/ 13 h 62"/>
                    <a:gd name="T80" fmla="*/ 0 w 66"/>
                    <a:gd name="T81" fmla="*/ 13 h 62"/>
                    <a:gd name="T82" fmla="*/ 0 w 66"/>
                    <a:gd name="T83" fmla="*/ 0 h 6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2"/>
                    <a:gd name="T128" fmla="*/ 66 w 66"/>
                    <a:gd name="T129" fmla="*/ 62 h 6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2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52" y="46"/>
                      </a:lnTo>
                      <a:lnTo>
                        <a:pt x="52" y="12"/>
                      </a:lnTo>
                      <a:lnTo>
                        <a:pt x="52" y="5"/>
                      </a:lnTo>
                      <a:lnTo>
                        <a:pt x="52" y="3"/>
                      </a:lnTo>
                      <a:lnTo>
                        <a:pt x="50" y="3"/>
                      </a:lnTo>
                      <a:lnTo>
                        <a:pt x="46" y="0"/>
                      </a:lnTo>
                      <a:lnTo>
                        <a:pt x="43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59" y="3"/>
                      </a:lnTo>
                      <a:lnTo>
                        <a:pt x="57" y="5"/>
                      </a:lnTo>
                      <a:lnTo>
                        <a:pt x="57" y="7"/>
                      </a:lnTo>
                      <a:lnTo>
                        <a:pt x="57" y="12"/>
                      </a:lnTo>
                      <a:lnTo>
                        <a:pt x="57" y="62"/>
                      </a:lnTo>
                      <a:lnTo>
                        <a:pt x="55" y="62"/>
                      </a:lnTo>
                      <a:lnTo>
                        <a:pt x="14" y="14"/>
                      </a:lnTo>
                      <a:lnTo>
                        <a:pt x="14" y="51"/>
                      </a:lnTo>
                      <a:lnTo>
                        <a:pt x="16" y="55"/>
                      </a:lnTo>
                      <a:lnTo>
                        <a:pt x="16" y="57"/>
                      </a:lnTo>
                      <a:lnTo>
                        <a:pt x="18" y="60"/>
                      </a:lnTo>
                      <a:lnTo>
                        <a:pt x="21" y="60"/>
                      </a:lnTo>
                      <a:lnTo>
                        <a:pt x="23" y="60"/>
                      </a:lnTo>
                      <a:lnTo>
                        <a:pt x="23" y="62"/>
                      </a:lnTo>
                      <a:lnTo>
                        <a:pt x="2" y="62"/>
                      </a:lnTo>
                      <a:lnTo>
                        <a:pt x="2" y="60"/>
                      </a:lnTo>
                      <a:lnTo>
                        <a:pt x="5" y="60"/>
                      </a:lnTo>
                      <a:lnTo>
                        <a:pt x="7" y="60"/>
                      </a:lnTo>
                      <a:lnTo>
                        <a:pt x="9" y="57"/>
                      </a:lnTo>
                      <a:lnTo>
                        <a:pt x="11" y="55"/>
                      </a:lnTo>
                      <a:lnTo>
                        <a:pt x="11" y="51"/>
                      </a:lnTo>
                      <a:lnTo>
                        <a:pt x="11" y="10"/>
                      </a:lnTo>
                      <a:lnTo>
                        <a:pt x="9" y="7"/>
                      </a:lnTo>
                      <a:lnTo>
                        <a:pt x="7" y="5"/>
                      </a:lnTo>
                      <a:lnTo>
                        <a:pt x="5" y="3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91" name="Freeform 10"/>
                <p:cNvSpPr>
                  <a:spLocks noEditPoints="1"/>
                </p:cNvSpPr>
                <p:nvPr/>
              </p:nvSpPr>
              <p:spPr bwMode="auto">
                <a:xfrm>
                  <a:off x="4974" y="1048"/>
                  <a:ext cx="75" cy="91"/>
                </a:xfrm>
                <a:custGeom>
                  <a:avLst/>
                  <a:gdLst>
                    <a:gd name="T0" fmla="*/ 108 w 48"/>
                    <a:gd name="T1" fmla="*/ 148 h 62"/>
                    <a:gd name="T2" fmla="*/ 108 w 48"/>
                    <a:gd name="T3" fmla="*/ 236 h 62"/>
                    <a:gd name="T4" fmla="*/ 108 w 48"/>
                    <a:gd name="T5" fmla="*/ 257 h 62"/>
                    <a:gd name="T6" fmla="*/ 108 w 48"/>
                    <a:gd name="T7" fmla="*/ 266 h 62"/>
                    <a:gd name="T8" fmla="*/ 127 w 48"/>
                    <a:gd name="T9" fmla="*/ 277 h 62"/>
                    <a:gd name="T10" fmla="*/ 148 w 48"/>
                    <a:gd name="T11" fmla="*/ 277 h 62"/>
                    <a:gd name="T12" fmla="*/ 161 w 48"/>
                    <a:gd name="T13" fmla="*/ 277 h 62"/>
                    <a:gd name="T14" fmla="*/ 161 w 48"/>
                    <a:gd name="T15" fmla="*/ 289 h 62"/>
                    <a:gd name="T16" fmla="*/ 0 w 48"/>
                    <a:gd name="T17" fmla="*/ 289 h 62"/>
                    <a:gd name="T18" fmla="*/ 0 w 48"/>
                    <a:gd name="T19" fmla="*/ 277 h 62"/>
                    <a:gd name="T20" fmla="*/ 13 w 48"/>
                    <a:gd name="T21" fmla="*/ 277 h 62"/>
                    <a:gd name="T22" fmla="*/ 42 w 48"/>
                    <a:gd name="T23" fmla="*/ 277 h 62"/>
                    <a:gd name="T24" fmla="*/ 53 w 48"/>
                    <a:gd name="T25" fmla="*/ 266 h 62"/>
                    <a:gd name="T26" fmla="*/ 53 w 48"/>
                    <a:gd name="T27" fmla="*/ 257 h 62"/>
                    <a:gd name="T28" fmla="*/ 53 w 48"/>
                    <a:gd name="T29" fmla="*/ 236 h 62"/>
                    <a:gd name="T30" fmla="*/ 53 w 48"/>
                    <a:gd name="T31" fmla="*/ 56 h 62"/>
                    <a:gd name="T32" fmla="*/ 53 w 48"/>
                    <a:gd name="T33" fmla="*/ 22 h 62"/>
                    <a:gd name="T34" fmla="*/ 53 w 48"/>
                    <a:gd name="T35" fmla="*/ 13 h 62"/>
                    <a:gd name="T36" fmla="*/ 42 w 48"/>
                    <a:gd name="T37" fmla="*/ 13 h 62"/>
                    <a:gd name="T38" fmla="*/ 13 w 48"/>
                    <a:gd name="T39" fmla="*/ 0 h 62"/>
                    <a:gd name="T40" fmla="*/ 0 w 48"/>
                    <a:gd name="T41" fmla="*/ 0 h 62"/>
                    <a:gd name="T42" fmla="*/ 0 w 48"/>
                    <a:gd name="T43" fmla="*/ 0 h 62"/>
                    <a:gd name="T44" fmla="*/ 136 w 48"/>
                    <a:gd name="T45" fmla="*/ 0 h 62"/>
                    <a:gd name="T46" fmla="*/ 178 w 48"/>
                    <a:gd name="T47" fmla="*/ 0 h 62"/>
                    <a:gd name="T48" fmla="*/ 222 w 48"/>
                    <a:gd name="T49" fmla="*/ 13 h 62"/>
                    <a:gd name="T50" fmla="*/ 244 w 48"/>
                    <a:gd name="T51" fmla="*/ 22 h 62"/>
                    <a:gd name="T52" fmla="*/ 256 w 48"/>
                    <a:gd name="T53" fmla="*/ 32 h 62"/>
                    <a:gd name="T54" fmla="*/ 277 w 48"/>
                    <a:gd name="T55" fmla="*/ 56 h 62"/>
                    <a:gd name="T56" fmla="*/ 286 w 48"/>
                    <a:gd name="T57" fmla="*/ 73 h 62"/>
                    <a:gd name="T58" fmla="*/ 277 w 48"/>
                    <a:gd name="T59" fmla="*/ 107 h 62"/>
                    <a:gd name="T60" fmla="*/ 256 w 48"/>
                    <a:gd name="T61" fmla="*/ 139 h 62"/>
                    <a:gd name="T62" fmla="*/ 222 w 48"/>
                    <a:gd name="T63" fmla="*/ 148 h 62"/>
                    <a:gd name="T64" fmla="*/ 161 w 48"/>
                    <a:gd name="T65" fmla="*/ 161 h 62"/>
                    <a:gd name="T66" fmla="*/ 148 w 48"/>
                    <a:gd name="T67" fmla="*/ 161 h 62"/>
                    <a:gd name="T68" fmla="*/ 136 w 48"/>
                    <a:gd name="T69" fmla="*/ 148 h 62"/>
                    <a:gd name="T70" fmla="*/ 127 w 48"/>
                    <a:gd name="T71" fmla="*/ 148 h 62"/>
                    <a:gd name="T72" fmla="*/ 108 w 48"/>
                    <a:gd name="T73" fmla="*/ 148 h 62"/>
                    <a:gd name="T74" fmla="*/ 108 w 48"/>
                    <a:gd name="T75" fmla="*/ 139 h 62"/>
                    <a:gd name="T76" fmla="*/ 127 w 48"/>
                    <a:gd name="T77" fmla="*/ 139 h 62"/>
                    <a:gd name="T78" fmla="*/ 136 w 48"/>
                    <a:gd name="T79" fmla="*/ 139 h 62"/>
                    <a:gd name="T80" fmla="*/ 136 w 48"/>
                    <a:gd name="T81" fmla="*/ 139 h 62"/>
                    <a:gd name="T82" fmla="*/ 148 w 48"/>
                    <a:gd name="T83" fmla="*/ 139 h 62"/>
                    <a:gd name="T84" fmla="*/ 178 w 48"/>
                    <a:gd name="T85" fmla="*/ 139 h 62"/>
                    <a:gd name="T86" fmla="*/ 203 w 48"/>
                    <a:gd name="T87" fmla="*/ 129 h 62"/>
                    <a:gd name="T88" fmla="*/ 222 w 48"/>
                    <a:gd name="T89" fmla="*/ 107 h 62"/>
                    <a:gd name="T90" fmla="*/ 222 w 48"/>
                    <a:gd name="T91" fmla="*/ 88 h 62"/>
                    <a:gd name="T92" fmla="*/ 222 w 48"/>
                    <a:gd name="T93" fmla="*/ 68 h 62"/>
                    <a:gd name="T94" fmla="*/ 203 w 48"/>
                    <a:gd name="T95" fmla="*/ 47 h 62"/>
                    <a:gd name="T96" fmla="*/ 203 w 48"/>
                    <a:gd name="T97" fmla="*/ 32 h 62"/>
                    <a:gd name="T98" fmla="*/ 178 w 48"/>
                    <a:gd name="T99" fmla="*/ 22 h 62"/>
                    <a:gd name="T100" fmla="*/ 161 w 48"/>
                    <a:gd name="T101" fmla="*/ 13 h 62"/>
                    <a:gd name="T102" fmla="*/ 136 w 48"/>
                    <a:gd name="T103" fmla="*/ 13 h 62"/>
                    <a:gd name="T104" fmla="*/ 127 w 48"/>
                    <a:gd name="T105" fmla="*/ 13 h 62"/>
                    <a:gd name="T106" fmla="*/ 108 w 48"/>
                    <a:gd name="T107" fmla="*/ 22 h 62"/>
                    <a:gd name="T108" fmla="*/ 108 w 48"/>
                    <a:gd name="T109" fmla="*/ 139 h 6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8"/>
                    <a:gd name="T166" fmla="*/ 0 h 62"/>
                    <a:gd name="T167" fmla="*/ 48 w 48"/>
                    <a:gd name="T168" fmla="*/ 62 h 6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8" h="62">
                      <a:moveTo>
                        <a:pt x="18" y="32"/>
                      </a:moveTo>
                      <a:lnTo>
                        <a:pt x="18" y="51"/>
                      </a:lnTo>
                      <a:lnTo>
                        <a:pt x="18" y="55"/>
                      </a:lnTo>
                      <a:lnTo>
                        <a:pt x="18" y="57"/>
                      </a:lnTo>
                      <a:lnTo>
                        <a:pt x="21" y="60"/>
                      </a:lnTo>
                      <a:lnTo>
                        <a:pt x="25" y="60"/>
                      </a:lnTo>
                      <a:lnTo>
                        <a:pt x="27" y="60"/>
                      </a:lnTo>
                      <a:lnTo>
                        <a:pt x="27" y="62"/>
                      </a:lnTo>
                      <a:lnTo>
                        <a:pt x="0" y="62"/>
                      </a:lnTo>
                      <a:lnTo>
                        <a:pt x="0" y="60"/>
                      </a:lnTo>
                      <a:lnTo>
                        <a:pt x="2" y="60"/>
                      </a:lnTo>
                      <a:lnTo>
                        <a:pt x="7" y="60"/>
                      </a:lnTo>
                      <a:lnTo>
                        <a:pt x="9" y="57"/>
                      </a:lnTo>
                      <a:lnTo>
                        <a:pt x="9" y="55"/>
                      </a:lnTo>
                      <a:lnTo>
                        <a:pt x="9" y="51"/>
                      </a:lnTo>
                      <a:lnTo>
                        <a:pt x="9" y="12"/>
                      </a:lnTo>
                      <a:lnTo>
                        <a:pt x="9" y="5"/>
                      </a:lnTo>
                      <a:lnTo>
                        <a:pt x="9" y="3"/>
                      </a:lnTo>
                      <a:lnTo>
                        <a:pt x="7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30" y="0"/>
                      </a:lnTo>
                      <a:lnTo>
                        <a:pt x="37" y="3"/>
                      </a:lnTo>
                      <a:lnTo>
                        <a:pt x="41" y="5"/>
                      </a:lnTo>
                      <a:lnTo>
                        <a:pt x="43" y="7"/>
                      </a:lnTo>
                      <a:lnTo>
                        <a:pt x="46" y="12"/>
                      </a:lnTo>
                      <a:lnTo>
                        <a:pt x="48" y="16"/>
                      </a:lnTo>
                      <a:lnTo>
                        <a:pt x="46" y="23"/>
                      </a:lnTo>
                      <a:lnTo>
                        <a:pt x="43" y="30"/>
                      </a:lnTo>
                      <a:lnTo>
                        <a:pt x="37" y="32"/>
                      </a:lnTo>
                      <a:lnTo>
                        <a:pt x="27" y="35"/>
                      </a:lnTo>
                      <a:lnTo>
                        <a:pt x="25" y="35"/>
                      </a:lnTo>
                      <a:lnTo>
                        <a:pt x="23" y="32"/>
                      </a:lnTo>
                      <a:lnTo>
                        <a:pt x="21" y="32"/>
                      </a:lnTo>
                      <a:lnTo>
                        <a:pt x="18" y="32"/>
                      </a:lnTo>
                      <a:close/>
                      <a:moveTo>
                        <a:pt x="18" y="30"/>
                      </a:moveTo>
                      <a:lnTo>
                        <a:pt x="21" y="30"/>
                      </a:lnTo>
                      <a:lnTo>
                        <a:pt x="23" y="30"/>
                      </a:lnTo>
                      <a:lnTo>
                        <a:pt x="25" y="30"/>
                      </a:lnTo>
                      <a:lnTo>
                        <a:pt x="30" y="30"/>
                      </a:lnTo>
                      <a:lnTo>
                        <a:pt x="34" y="28"/>
                      </a:lnTo>
                      <a:lnTo>
                        <a:pt x="37" y="23"/>
                      </a:lnTo>
                      <a:lnTo>
                        <a:pt x="37" y="19"/>
                      </a:lnTo>
                      <a:lnTo>
                        <a:pt x="37" y="14"/>
                      </a:lnTo>
                      <a:lnTo>
                        <a:pt x="34" y="10"/>
                      </a:lnTo>
                      <a:lnTo>
                        <a:pt x="34" y="7"/>
                      </a:lnTo>
                      <a:lnTo>
                        <a:pt x="30" y="5"/>
                      </a:lnTo>
                      <a:lnTo>
                        <a:pt x="27" y="3"/>
                      </a:lnTo>
                      <a:lnTo>
                        <a:pt x="23" y="3"/>
                      </a:lnTo>
                      <a:lnTo>
                        <a:pt x="21" y="3"/>
                      </a:lnTo>
                      <a:lnTo>
                        <a:pt x="18" y="5"/>
                      </a:lnTo>
                      <a:lnTo>
                        <a:pt x="18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92" name="Freeform 11"/>
                <p:cNvSpPr>
                  <a:spLocks/>
                </p:cNvSpPr>
                <p:nvPr/>
              </p:nvSpPr>
              <p:spPr bwMode="auto">
                <a:xfrm>
                  <a:off x="1140" y="1369"/>
                  <a:ext cx="104" cy="92"/>
                </a:xfrm>
                <a:custGeom>
                  <a:avLst/>
                  <a:gdLst>
                    <a:gd name="T0" fmla="*/ 0 w 66"/>
                    <a:gd name="T1" fmla="*/ 0 h 62"/>
                    <a:gd name="T2" fmla="*/ 96 w 66"/>
                    <a:gd name="T3" fmla="*/ 0 h 62"/>
                    <a:gd name="T4" fmla="*/ 340 w 66"/>
                    <a:gd name="T5" fmla="*/ 223 h 62"/>
                    <a:gd name="T6" fmla="*/ 340 w 66"/>
                    <a:gd name="T7" fmla="*/ 42 h 62"/>
                    <a:gd name="T8" fmla="*/ 320 w 66"/>
                    <a:gd name="T9" fmla="*/ 22 h 62"/>
                    <a:gd name="T10" fmla="*/ 320 w 66"/>
                    <a:gd name="T11" fmla="*/ 9 h 62"/>
                    <a:gd name="T12" fmla="*/ 307 w 66"/>
                    <a:gd name="T13" fmla="*/ 0 h 62"/>
                    <a:gd name="T14" fmla="*/ 298 w 66"/>
                    <a:gd name="T15" fmla="*/ 0 h 62"/>
                    <a:gd name="T16" fmla="*/ 277 w 66"/>
                    <a:gd name="T17" fmla="*/ 0 h 62"/>
                    <a:gd name="T18" fmla="*/ 277 w 66"/>
                    <a:gd name="T19" fmla="*/ 0 h 62"/>
                    <a:gd name="T20" fmla="*/ 407 w 66"/>
                    <a:gd name="T21" fmla="*/ 0 h 62"/>
                    <a:gd name="T22" fmla="*/ 407 w 66"/>
                    <a:gd name="T23" fmla="*/ 0 h 62"/>
                    <a:gd name="T24" fmla="*/ 396 w 66"/>
                    <a:gd name="T25" fmla="*/ 0 h 62"/>
                    <a:gd name="T26" fmla="*/ 375 w 66"/>
                    <a:gd name="T27" fmla="*/ 0 h 62"/>
                    <a:gd name="T28" fmla="*/ 366 w 66"/>
                    <a:gd name="T29" fmla="*/ 9 h 62"/>
                    <a:gd name="T30" fmla="*/ 353 w 66"/>
                    <a:gd name="T31" fmla="*/ 22 h 62"/>
                    <a:gd name="T32" fmla="*/ 353 w 66"/>
                    <a:gd name="T33" fmla="*/ 42 h 62"/>
                    <a:gd name="T34" fmla="*/ 353 w 66"/>
                    <a:gd name="T35" fmla="*/ 301 h 62"/>
                    <a:gd name="T36" fmla="*/ 353 w 66"/>
                    <a:gd name="T37" fmla="*/ 301 h 62"/>
                    <a:gd name="T38" fmla="*/ 96 w 66"/>
                    <a:gd name="T39" fmla="*/ 59 h 62"/>
                    <a:gd name="T40" fmla="*/ 96 w 66"/>
                    <a:gd name="T41" fmla="*/ 242 h 62"/>
                    <a:gd name="T42" fmla="*/ 96 w 66"/>
                    <a:gd name="T43" fmla="*/ 269 h 62"/>
                    <a:gd name="T44" fmla="*/ 96 w 66"/>
                    <a:gd name="T45" fmla="*/ 277 h 62"/>
                    <a:gd name="T46" fmla="*/ 109 w 66"/>
                    <a:gd name="T47" fmla="*/ 288 h 62"/>
                    <a:gd name="T48" fmla="*/ 142 w 66"/>
                    <a:gd name="T49" fmla="*/ 288 h 62"/>
                    <a:gd name="T50" fmla="*/ 151 w 66"/>
                    <a:gd name="T51" fmla="*/ 288 h 62"/>
                    <a:gd name="T52" fmla="*/ 151 w 66"/>
                    <a:gd name="T53" fmla="*/ 288 h 62"/>
                    <a:gd name="T54" fmla="*/ 22 w 66"/>
                    <a:gd name="T55" fmla="*/ 288 h 62"/>
                    <a:gd name="T56" fmla="*/ 22 w 66"/>
                    <a:gd name="T57" fmla="*/ 288 h 62"/>
                    <a:gd name="T58" fmla="*/ 22 w 66"/>
                    <a:gd name="T59" fmla="*/ 288 h 62"/>
                    <a:gd name="T60" fmla="*/ 55 w 66"/>
                    <a:gd name="T61" fmla="*/ 288 h 62"/>
                    <a:gd name="T62" fmla="*/ 68 w 66"/>
                    <a:gd name="T63" fmla="*/ 277 h 62"/>
                    <a:gd name="T64" fmla="*/ 68 w 66"/>
                    <a:gd name="T65" fmla="*/ 269 h 62"/>
                    <a:gd name="T66" fmla="*/ 68 w 66"/>
                    <a:gd name="T67" fmla="*/ 242 h 62"/>
                    <a:gd name="T68" fmla="*/ 68 w 66"/>
                    <a:gd name="T69" fmla="*/ 33 h 62"/>
                    <a:gd name="T70" fmla="*/ 55 w 66"/>
                    <a:gd name="T71" fmla="*/ 22 h 62"/>
                    <a:gd name="T72" fmla="*/ 55 w 66"/>
                    <a:gd name="T73" fmla="*/ 9 h 62"/>
                    <a:gd name="T74" fmla="*/ 43 w 66"/>
                    <a:gd name="T75" fmla="*/ 9 h 62"/>
                    <a:gd name="T76" fmla="*/ 22 w 66"/>
                    <a:gd name="T77" fmla="*/ 9 h 62"/>
                    <a:gd name="T78" fmla="*/ 13 w 66"/>
                    <a:gd name="T79" fmla="*/ 0 h 62"/>
                    <a:gd name="T80" fmla="*/ 0 w 66"/>
                    <a:gd name="T81" fmla="*/ 0 h 62"/>
                    <a:gd name="T82" fmla="*/ 0 w 66"/>
                    <a:gd name="T83" fmla="*/ 0 h 6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2"/>
                    <a:gd name="T128" fmla="*/ 66 w 66"/>
                    <a:gd name="T129" fmla="*/ 62 h 6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2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55" y="46"/>
                      </a:lnTo>
                      <a:lnTo>
                        <a:pt x="55" y="9"/>
                      </a:lnTo>
                      <a:lnTo>
                        <a:pt x="52" y="5"/>
                      </a:lnTo>
                      <a:lnTo>
                        <a:pt x="52" y="2"/>
                      </a:lnTo>
                      <a:lnTo>
                        <a:pt x="50" y="0"/>
                      </a:lnTo>
                      <a:lnTo>
                        <a:pt x="48" y="0"/>
                      </a:lnTo>
                      <a:lnTo>
                        <a:pt x="45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1" y="0"/>
                      </a:lnTo>
                      <a:lnTo>
                        <a:pt x="59" y="2"/>
                      </a:lnTo>
                      <a:lnTo>
                        <a:pt x="57" y="5"/>
                      </a:lnTo>
                      <a:lnTo>
                        <a:pt x="57" y="9"/>
                      </a:lnTo>
                      <a:lnTo>
                        <a:pt x="57" y="62"/>
                      </a:lnTo>
                      <a:lnTo>
                        <a:pt x="16" y="12"/>
                      </a:lnTo>
                      <a:lnTo>
                        <a:pt x="16" y="50"/>
                      </a:lnTo>
                      <a:lnTo>
                        <a:pt x="16" y="55"/>
                      </a:lnTo>
                      <a:lnTo>
                        <a:pt x="16" y="57"/>
                      </a:lnTo>
                      <a:lnTo>
                        <a:pt x="18" y="59"/>
                      </a:ln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4" y="59"/>
                      </a:lnTo>
                      <a:lnTo>
                        <a:pt x="9" y="59"/>
                      </a:lnTo>
                      <a:lnTo>
                        <a:pt x="11" y="57"/>
                      </a:lnTo>
                      <a:lnTo>
                        <a:pt x="11" y="55"/>
                      </a:lnTo>
                      <a:lnTo>
                        <a:pt x="11" y="50"/>
                      </a:lnTo>
                      <a:lnTo>
                        <a:pt x="11" y="7"/>
                      </a:lnTo>
                      <a:lnTo>
                        <a:pt x="9" y="5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93" name="Freeform 12"/>
                <p:cNvSpPr>
                  <a:spLocks noEditPoints="1"/>
                </p:cNvSpPr>
                <p:nvPr/>
              </p:nvSpPr>
              <p:spPr bwMode="auto">
                <a:xfrm>
                  <a:off x="1250" y="1366"/>
                  <a:ext cx="94" cy="95"/>
                </a:xfrm>
                <a:custGeom>
                  <a:avLst/>
                  <a:gdLst>
                    <a:gd name="T0" fmla="*/ 182 w 60"/>
                    <a:gd name="T1" fmla="*/ 0 h 64"/>
                    <a:gd name="T2" fmla="*/ 224 w 60"/>
                    <a:gd name="T3" fmla="*/ 9 h 64"/>
                    <a:gd name="T4" fmla="*/ 265 w 60"/>
                    <a:gd name="T5" fmla="*/ 19 h 64"/>
                    <a:gd name="T6" fmla="*/ 307 w 60"/>
                    <a:gd name="T7" fmla="*/ 42 h 64"/>
                    <a:gd name="T8" fmla="*/ 332 w 60"/>
                    <a:gd name="T9" fmla="*/ 79 h 64"/>
                    <a:gd name="T10" fmla="*/ 342 w 60"/>
                    <a:gd name="T11" fmla="*/ 110 h 64"/>
                    <a:gd name="T12" fmla="*/ 360 w 60"/>
                    <a:gd name="T13" fmla="*/ 156 h 64"/>
                    <a:gd name="T14" fmla="*/ 342 w 60"/>
                    <a:gd name="T15" fmla="*/ 190 h 64"/>
                    <a:gd name="T16" fmla="*/ 332 w 60"/>
                    <a:gd name="T17" fmla="*/ 232 h 64"/>
                    <a:gd name="T18" fmla="*/ 307 w 60"/>
                    <a:gd name="T19" fmla="*/ 269 h 64"/>
                    <a:gd name="T20" fmla="*/ 265 w 60"/>
                    <a:gd name="T21" fmla="*/ 288 h 64"/>
                    <a:gd name="T22" fmla="*/ 224 w 60"/>
                    <a:gd name="T23" fmla="*/ 297 h 64"/>
                    <a:gd name="T24" fmla="*/ 182 w 60"/>
                    <a:gd name="T25" fmla="*/ 310 h 64"/>
                    <a:gd name="T26" fmla="*/ 127 w 60"/>
                    <a:gd name="T27" fmla="*/ 297 h 64"/>
                    <a:gd name="T28" fmla="*/ 83 w 60"/>
                    <a:gd name="T29" fmla="*/ 288 h 64"/>
                    <a:gd name="T30" fmla="*/ 61 w 60"/>
                    <a:gd name="T31" fmla="*/ 269 h 64"/>
                    <a:gd name="T32" fmla="*/ 31 w 60"/>
                    <a:gd name="T33" fmla="*/ 232 h 64"/>
                    <a:gd name="T34" fmla="*/ 20 w 60"/>
                    <a:gd name="T35" fmla="*/ 200 h 64"/>
                    <a:gd name="T36" fmla="*/ 0 w 60"/>
                    <a:gd name="T37" fmla="*/ 156 h 64"/>
                    <a:gd name="T38" fmla="*/ 20 w 60"/>
                    <a:gd name="T39" fmla="*/ 110 h 64"/>
                    <a:gd name="T40" fmla="*/ 31 w 60"/>
                    <a:gd name="T41" fmla="*/ 68 h 64"/>
                    <a:gd name="T42" fmla="*/ 61 w 60"/>
                    <a:gd name="T43" fmla="*/ 42 h 64"/>
                    <a:gd name="T44" fmla="*/ 96 w 60"/>
                    <a:gd name="T45" fmla="*/ 19 h 64"/>
                    <a:gd name="T46" fmla="*/ 138 w 60"/>
                    <a:gd name="T47" fmla="*/ 0 h 64"/>
                    <a:gd name="T48" fmla="*/ 182 w 60"/>
                    <a:gd name="T49" fmla="*/ 0 h 64"/>
                    <a:gd name="T50" fmla="*/ 182 w 60"/>
                    <a:gd name="T51" fmla="*/ 9 h 64"/>
                    <a:gd name="T52" fmla="*/ 138 w 60"/>
                    <a:gd name="T53" fmla="*/ 19 h 64"/>
                    <a:gd name="T54" fmla="*/ 96 w 60"/>
                    <a:gd name="T55" fmla="*/ 42 h 64"/>
                    <a:gd name="T56" fmla="*/ 83 w 60"/>
                    <a:gd name="T57" fmla="*/ 79 h 64"/>
                    <a:gd name="T58" fmla="*/ 74 w 60"/>
                    <a:gd name="T59" fmla="*/ 110 h 64"/>
                    <a:gd name="T60" fmla="*/ 74 w 60"/>
                    <a:gd name="T61" fmla="*/ 156 h 64"/>
                    <a:gd name="T62" fmla="*/ 74 w 60"/>
                    <a:gd name="T63" fmla="*/ 200 h 64"/>
                    <a:gd name="T64" fmla="*/ 83 w 60"/>
                    <a:gd name="T65" fmla="*/ 232 h 64"/>
                    <a:gd name="T66" fmla="*/ 96 w 60"/>
                    <a:gd name="T67" fmla="*/ 269 h 64"/>
                    <a:gd name="T68" fmla="*/ 138 w 60"/>
                    <a:gd name="T69" fmla="*/ 288 h 64"/>
                    <a:gd name="T70" fmla="*/ 182 w 60"/>
                    <a:gd name="T71" fmla="*/ 288 h 64"/>
                    <a:gd name="T72" fmla="*/ 212 w 60"/>
                    <a:gd name="T73" fmla="*/ 288 h 64"/>
                    <a:gd name="T74" fmla="*/ 235 w 60"/>
                    <a:gd name="T75" fmla="*/ 278 h 64"/>
                    <a:gd name="T76" fmla="*/ 265 w 60"/>
                    <a:gd name="T77" fmla="*/ 251 h 64"/>
                    <a:gd name="T78" fmla="*/ 277 w 60"/>
                    <a:gd name="T79" fmla="*/ 232 h 64"/>
                    <a:gd name="T80" fmla="*/ 290 w 60"/>
                    <a:gd name="T81" fmla="*/ 200 h 64"/>
                    <a:gd name="T82" fmla="*/ 290 w 60"/>
                    <a:gd name="T83" fmla="*/ 156 h 64"/>
                    <a:gd name="T84" fmla="*/ 290 w 60"/>
                    <a:gd name="T85" fmla="*/ 110 h 64"/>
                    <a:gd name="T86" fmla="*/ 277 w 60"/>
                    <a:gd name="T87" fmla="*/ 79 h 64"/>
                    <a:gd name="T88" fmla="*/ 246 w 60"/>
                    <a:gd name="T89" fmla="*/ 42 h 64"/>
                    <a:gd name="T90" fmla="*/ 235 w 60"/>
                    <a:gd name="T91" fmla="*/ 33 h 64"/>
                    <a:gd name="T92" fmla="*/ 212 w 60"/>
                    <a:gd name="T93" fmla="*/ 19 h 64"/>
                    <a:gd name="T94" fmla="*/ 182 w 60"/>
                    <a:gd name="T95" fmla="*/ 9 h 6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0"/>
                    <a:gd name="T145" fmla="*/ 0 h 64"/>
                    <a:gd name="T146" fmla="*/ 60 w 60"/>
                    <a:gd name="T147" fmla="*/ 64 h 6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0" h="64">
                      <a:moveTo>
                        <a:pt x="30" y="0"/>
                      </a:moveTo>
                      <a:lnTo>
                        <a:pt x="37" y="2"/>
                      </a:lnTo>
                      <a:lnTo>
                        <a:pt x="44" y="4"/>
                      </a:lnTo>
                      <a:lnTo>
                        <a:pt x="51" y="9"/>
                      </a:lnTo>
                      <a:lnTo>
                        <a:pt x="55" y="16"/>
                      </a:lnTo>
                      <a:lnTo>
                        <a:pt x="57" y="23"/>
                      </a:lnTo>
                      <a:lnTo>
                        <a:pt x="60" y="32"/>
                      </a:lnTo>
                      <a:lnTo>
                        <a:pt x="57" y="39"/>
                      </a:lnTo>
                      <a:lnTo>
                        <a:pt x="55" y="48"/>
                      </a:lnTo>
                      <a:lnTo>
                        <a:pt x="51" y="55"/>
                      </a:lnTo>
                      <a:lnTo>
                        <a:pt x="44" y="59"/>
                      </a:lnTo>
                      <a:lnTo>
                        <a:pt x="37" y="61"/>
                      </a:lnTo>
                      <a:lnTo>
                        <a:pt x="30" y="64"/>
                      </a:lnTo>
                      <a:lnTo>
                        <a:pt x="21" y="61"/>
                      </a:lnTo>
                      <a:lnTo>
                        <a:pt x="14" y="59"/>
                      </a:lnTo>
                      <a:lnTo>
                        <a:pt x="10" y="55"/>
                      </a:lnTo>
                      <a:lnTo>
                        <a:pt x="5" y="48"/>
                      </a:lnTo>
                      <a:lnTo>
                        <a:pt x="3" y="41"/>
                      </a:lnTo>
                      <a:lnTo>
                        <a:pt x="0" y="32"/>
                      </a:lnTo>
                      <a:lnTo>
                        <a:pt x="3" y="23"/>
                      </a:lnTo>
                      <a:lnTo>
                        <a:pt x="5" y="14"/>
                      </a:lnTo>
                      <a:lnTo>
                        <a:pt x="10" y="9"/>
                      </a:lnTo>
                      <a:lnTo>
                        <a:pt x="16" y="4"/>
                      </a:lnTo>
                      <a:lnTo>
                        <a:pt x="23" y="0"/>
                      </a:lnTo>
                      <a:lnTo>
                        <a:pt x="30" y="0"/>
                      </a:lnTo>
                      <a:close/>
                      <a:moveTo>
                        <a:pt x="30" y="2"/>
                      </a:moveTo>
                      <a:lnTo>
                        <a:pt x="23" y="4"/>
                      </a:lnTo>
                      <a:lnTo>
                        <a:pt x="16" y="9"/>
                      </a:lnTo>
                      <a:lnTo>
                        <a:pt x="14" y="16"/>
                      </a:lnTo>
                      <a:lnTo>
                        <a:pt x="12" y="23"/>
                      </a:lnTo>
                      <a:lnTo>
                        <a:pt x="12" y="32"/>
                      </a:lnTo>
                      <a:lnTo>
                        <a:pt x="12" y="41"/>
                      </a:lnTo>
                      <a:lnTo>
                        <a:pt x="14" y="48"/>
                      </a:lnTo>
                      <a:lnTo>
                        <a:pt x="16" y="55"/>
                      </a:lnTo>
                      <a:lnTo>
                        <a:pt x="23" y="59"/>
                      </a:lnTo>
                      <a:lnTo>
                        <a:pt x="30" y="59"/>
                      </a:lnTo>
                      <a:lnTo>
                        <a:pt x="35" y="59"/>
                      </a:lnTo>
                      <a:lnTo>
                        <a:pt x="39" y="57"/>
                      </a:lnTo>
                      <a:lnTo>
                        <a:pt x="44" y="52"/>
                      </a:lnTo>
                      <a:lnTo>
                        <a:pt x="46" y="48"/>
                      </a:lnTo>
                      <a:lnTo>
                        <a:pt x="48" y="41"/>
                      </a:lnTo>
                      <a:lnTo>
                        <a:pt x="48" y="32"/>
                      </a:lnTo>
                      <a:lnTo>
                        <a:pt x="48" y="23"/>
                      </a:lnTo>
                      <a:lnTo>
                        <a:pt x="46" y="16"/>
                      </a:lnTo>
                      <a:lnTo>
                        <a:pt x="41" y="9"/>
                      </a:lnTo>
                      <a:lnTo>
                        <a:pt x="39" y="7"/>
                      </a:lnTo>
                      <a:lnTo>
                        <a:pt x="35" y="4"/>
                      </a:lnTo>
                      <a:lnTo>
                        <a:pt x="3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94" name="Freeform 13"/>
                <p:cNvSpPr>
                  <a:spLocks/>
                </p:cNvSpPr>
                <p:nvPr/>
              </p:nvSpPr>
              <p:spPr bwMode="auto">
                <a:xfrm>
                  <a:off x="1350" y="1369"/>
                  <a:ext cx="123" cy="86"/>
                </a:xfrm>
                <a:custGeom>
                  <a:avLst/>
                  <a:gdLst>
                    <a:gd name="T0" fmla="*/ 211 w 78"/>
                    <a:gd name="T1" fmla="*/ 265 h 59"/>
                    <a:gd name="T2" fmla="*/ 74 w 78"/>
                    <a:gd name="T3" fmla="*/ 41 h 59"/>
                    <a:gd name="T4" fmla="*/ 74 w 78"/>
                    <a:gd name="T5" fmla="*/ 226 h 59"/>
                    <a:gd name="T6" fmla="*/ 74 w 78"/>
                    <a:gd name="T7" fmla="*/ 249 h 59"/>
                    <a:gd name="T8" fmla="*/ 87 w 78"/>
                    <a:gd name="T9" fmla="*/ 257 h 59"/>
                    <a:gd name="T10" fmla="*/ 98 w 78"/>
                    <a:gd name="T11" fmla="*/ 265 h 59"/>
                    <a:gd name="T12" fmla="*/ 109 w 78"/>
                    <a:gd name="T13" fmla="*/ 265 h 59"/>
                    <a:gd name="T14" fmla="*/ 129 w 78"/>
                    <a:gd name="T15" fmla="*/ 265 h 59"/>
                    <a:gd name="T16" fmla="*/ 129 w 78"/>
                    <a:gd name="T17" fmla="*/ 265 h 59"/>
                    <a:gd name="T18" fmla="*/ 0 w 78"/>
                    <a:gd name="T19" fmla="*/ 265 h 59"/>
                    <a:gd name="T20" fmla="*/ 0 w 78"/>
                    <a:gd name="T21" fmla="*/ 265 h 59"/>
                    <a:gd name="T22" fmla="*/ 20 w 78"/>
                    <a:gd name="T23" fmla="*/ 265 h 59"/>
                    <a:gd name="T24" fmla="*/ 32 w 78"/>
                    <a:gd name="T25" fmla="*/ 265 h 59"/>
                    <a:gd name="T26" fmla="*/ 43 w 78"/>
                    <a:gd name="T27" fmla="*/ 257 h 59"/>
                    <a:gd name="T28" fmla="*/ 43 w 78"/>
                    <a:gd name="T29" fmla="*/ 249 h 59"/>
                    <a:gd name="T30" fmla="*/ 43 w 78"/>
                    <a:gd name="T31" fmla="*/ 226 h 59"/>
                    <a:gd name="T32" fmla="*/ 43 w 78"/>
                    <a:gd name="T33" fmla="*/ 41 h 59"/>
                    <a:gd name="T34" fmla="*/ 43 w 78"/>
                    <a:gd name="T35" fmla="*/ 22 h 59"/>
                    <a:gd name="T36" fmla="*/ 43 w 78"/>
                    <a:gd name="T37" fmla="*/ 9 h 59"/>
                    <a:gd name="T38" fmla="*/ 43 w 78"/>
                    <a:gd name="T39" fmla="*/ 9 h 59"/>
                    <a:gd name="T40" fmla="*/ 32 w 78"/>
                    <a:gd name="T41" fmla="*/ 0 h 59"/>
                    <a:gd name="T42" fmla="*/ 20 w 78"/>
                    <a:gd name="T43" fmla="*/ 0 h 59"/>
                    <a:gd name="T44" fmla="*/ 0 w 78"/>
                    <a:gd name="T45" fmla="*/ 0 h 59"/>
                    <a:gd name="T46" fmla="*/ 0 w 78"/>
                    <a:gd name="T47" fmla="*/ 0 h 59"/>
                    <a:gd name="T48" fmla="*/ 98 w 78"/>
                    <a:gd name="T49" fmla="*/ 0 h 59"/>
                    <a:gd name="T50" fmla="*/ 244 w 78"/>
                    <a:gd name="T51" fmla="*/ 208 h 59"/>
                    <a:gd name="T52" fmla="*/ 385 w 78"/>
                    <a:gd name="T53" fmla="*/ 0 h 59"/>
                    <a:gd name="T54" fmla="*/ 483 w 78"/>
                    <a:gd name="T55" fmla="*/ 0 h 59"/>
                    <a:gd name="T56" fmla="*/ 483 w 78"/>
                    <a:gd name="T57" fmla="*/ 0 h 59"/>
                    <a:gd name="T58" fmla="*/ 462 w 78"/>
                    <a:gd name="T59" fmla="*/ 0 h 59"/>
                    <a:gd name="T60" fmla="*/ 449 w 78"/>
                    <a:gd name="T61" fmla="*/ 0 h 59"/>
                    <a:gd name="T62" fmla="*/ 440 w 78"/>
                    <a:gd name="T63" fmla="*/ 9 h 59"/>
                    <a:gd name="T64" fmla="*/ 440 w 78"/>
                    <a:gd name="T65" fmla="*/ 22 h 59"/>
                    <a:gd name="T66" fmla="*/ 427 w 78"/>
                    <a:gd name="T67" fmla="*/ 41 h 59"/>
                    <a:gd name="T68" fmla="*/ 427 w 78"/>
                    <a:gd name="T69" fmla="*/ 226 h 59"/>
                    <a:gd name="T70" fmla="*/ 440 w 78"/>
                    <a:gd name="T71" fmla="*/ 249 h 59"/>
                    <a:gd name="T72" fmla="*/ 440 w 78"/>
                    <a:gd name="T73" fmla="*/ 257 h 59"/>
                    <a:gd name="T74" fmla="*/ 449 w 78"/>
                    <a:gd name="T75" fmla="*/ 265 h 59"/>
                    <a:gd name="T76" fmla="*/ 462 w 78"/>
                    <a:gd name="T77" fmla="*/ 265 h 59"/>
                    <a:gd name="T78" fmla="*/ 483 w 78"/>
                    <a:gd name="T79" fmla="*/ 265 h 59"/>
                    <a:gd name="T80" fmla="*/ 483 w 78"/>
                    <a:gd name="T81" fmla="*/ 265 h 59"/>
                    <a:gd name="T82" fmla="*/ 328 w 78"/>
                    <a:gd name="T83" fmla="*/ 265 h 59"/>
                    <a:gd name="T84" fmla="*/ 328 w 78"/>
                    <a:gd name="T85" fmla="*/ 265 h 59"/>
                    <a:gd name="T86" fmla="*/ 341 w 78"/>
                    <a:gd name="T87" fmla="*/ 265 h 59"/>
                    <a:gd name="T88" fmla="*/ 353 w 78"/>
                    <a:gd name="T89" fmla="*/ 265 h 59"/>
                    <a:gd name="T90" fmla="*/ 366 w 78"/>
                    <a:gd name="T91" fmla="*/ 257 h 59"/>
                    <a:gd name="T92" fmla="*/ 385 w 78"/>
                    <a:gd name="T93" fmla="*/ 249 h 59"/>
                    <a:gd name="T94" fmla="*/ 385 w 78"/>
                    <a:gd name="T95" fmla="*/ 226 h 59"/>
                    <a:gd name="T96" fmla="*/ 385 w 78"/>
                    <a:gd name="T97" fmla="*/ 41 h 59"/>
                    <a:gd name="T98" fmla="*/ 226 w 78"/>
                    <a:gd name="T99" fmla="*/ 265 h 59"/>
                    <a:gd name="T100" fmla="*/ 211 w 78"/>
                    <a:gd name="T101" fmla="*/ 265 h 5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78"/>
                    <a:gd name="T154" fmla="*/ 0 h 59"/>
                    <a:gd name="T155" fmla="*/ 78 w 78"/>
                    <a:gd name="T156" fmla="*/ 59 h 59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78" h="59">
                      <a:moveTo>
                        <a:pt x="34" y="59"/>
                      </a:moveTo>
                      <a:lnTo>
                        <a:pt x="12" y="9"/>
                      </a:lnTo>
                      <a:lnTo>
                        <a:pt x="12" y="50"/>
                      </a:lnTo>
                      <a:lnTo>
                        <a:pt x="12" y="55"/>
                      </a:lnTo>
                      <a:lnTo>
                        <a:pt x="14" y="57"/>
                      </a:lnTo>
                      <a:lnTo>
                        <a:pt x="16" y="59"/>
                      </a:lnTo>
                      <a:lnTo>
                        <a:pt x="18" y="59"/>
                      </a:lnTo>
                      <a:lnTo>
                        <a:pt x="21" y="59"/>
                      </a:lnTo>
                      <a:lnTo>
                        <a:pt x="0" y="59"/>
                      </a:lnTo>
                      <a:lnTo>
                        <a:pt x="3" y="59"/>
                      </a:lnTo>
                      <a:lnTo>
                        <a:pt x="5" y="59"/>
                      </a:lnTo>
                      <a:lnTo>
                        <a:pt x="7" y="57"/>
                      </a:lnTo>
                      <a:lnTo>
                        <a:pt x="7" y="55"/>
                      </a:lnTo>
                      <a:lnTo>
                        <a:pt x="7" y="50"/>
                      </a:lnTo>
                      <a:lnTo>
                        <a:pt x="7" y="9"/>
                      </a:lnTo>
                      <a:lnTo>
                        <a:pt x="7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39" y="46"/>
                      </a:lnTo>
                      <a:lnTo>
                        <a:pt x="62" y="0"/>
                      </a:lnTo>
                      <a:lnTo>
                        <a:pt x="78" y="0"/>
                      </a:lnTo>
                      <a:lnTo>
                        <a:pt x="75" y="0"/>
                      </a:lnTo>
                      <a:lnTo>
                        <a:pt x="73" y="0"/>
                      </a:lnTo>
                      <a:lnTo>
                        <a:pt x="71" y="2"/>
                      </a:lnTo>
                      <a:lnTo>
                        <a:pt x="71" y="5"/>
                      </a:lnTo>
                      <a:lnTo>
                        <a:pt x="69" y="9"/>
                      </a:lnTo>
                      <a:lnTo>
                        <a:pt x="69" y="50"/>
                      </a:lnTo>
                      <a:lnTo>
                        <a:pt x="71" y="55"/>
                      </a:lnTo>
                      <a:lnTo>
                        <a:pt x="71" y="57"/>
                      </a:lnTo>
                      <a:lnTo>
                        <a:pt x="73" y="59"/>
                      </a:lnTo>
                      <a:lnTo>
                        <a:pt x="75" y="59"/>
                      </a:lnTo>
                      <a:lnTo>
                        <a:pt x="78" y="59"/>
                      </a:lnTo>
                      <a:lnTo>
                        <a:pt x="53" y="59"/>
                      </a:lnTo>
                      <a:lnTo>
                        <a:pt x="55" y="59"/>
                      </a:lnTo>
                      <a:lnTo>
                        <a:pt x="57" y="59"/>
                      </a:lnTo>
                      <a:lnTo>
                        <a:pt x="59" y="57"/>
                      </a:lnTo>
                      <a:lnTo>
                        <a:pt x="62" y="55"/>
                      </a:lnTo>
                      <a:lnTo>
                        <a:pt x="62" y="50"/>
                      </a:lnTo>
                      <a:lnTo>
                        <a:pt x="62" y="9"/>
                      </a:lnTo>
                      <a:lnTo>
                        <a:pt x="37" y="59"/>
                      </a:lnTo>
                      <a:lnTo>
                        <a:pt x="34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95" name="Freeform 14"/>
                <p:cNvSpPr>
                  <a:spLocks/>
                </p:cNvSpPr>
                <p:nvPr/>
              </p:nvSpPr>
              <p:spPr bwMode="auto">
                <a:xfrm>
                  <a:off x="2127" y="1369"/>
                  <a:ext cx="102" cy="92"/>
                </a:xfrm>
                <a:custGeom>
                  <a:avLst/>
                  <a:gdLst>
                    <a:gd name="T0" fmla="*/ 0 w 66"/>
                    <a:gd name="T1" fmla="*/ 0 h 62"/>
                    <a:gd name="T2" fmla="*/ 74 w 66"/>
                    <a:gd name="T3" fmla="*/ 0 h 62"/>
                    <a:gd name="T4" fmla="*/ 297 w 66"/>
                    <a:gd name="T5" fmla="*/ 223 h 62"/>
                    <a:gd name="T6" fmla="*/ 297 w 66"/>
                    <a:gd name="T7" fmla="*/ 42 h 62"/>
                    <a:gd name="T8" fmla="*/ 297 w 66"/>
                    <a:gd name="T9" fmla="*/ 22 h 62"/>
                    <a:gd name="T10" fmla="*/ 297 w 66"/>
                    <a:gd name="T11" fmla="*/ 9 h 62"/>
                    <a:gd name="T12" fmla="*/ 284 w 66"/>
                    <a:gd name="T13" fmla="*/ 0 h 62"/>
                    <a:gd name="T14" fmla="*/ 258 w 66"/>
                    <a:gd name="T15" fmla="*/ 0 h 62"/>
                    <a:gd name="T16" fmla="*/ 244 w 66"/>
                    <a:gd name="T17" fmla="*/ 0 h 62"/>
                    <a:gd name="T18" fmla="*/ 244 w 66"/>
                    <a:gd name="T19" fmla="*/ 0 h 62"/>
                    <a:gd name="T20" fmla="*/ 377 w 66"/>
                    <a:gd name="T21" fmla="*/ 0 h 62"/>
                    <a:gd name="T22" fmla="*/ 377 w 66"/>
                    <a:gd name="T23" fmla="*/ 0 h 62"/>
                    <a:gd name="T24" fmla="*/ 359 w 66"/>
                    <a:gd name="T25" fmla="*/ 0 h 62"/>
                    <a:gd name="T26" fmla="*/ 337 w 66"/>
                    <a:gd name="T27" fmla="*/ 0 h 62"/>
                    <a:gd name="T28" fmla="*/ 320 w 66"/>
                    <a:gd name="T29" fmla="*/ 9 h 62"/>
                    <a:gd name="T30" fmla="*/ 320 w 66"/>
                    <a:gd name="T31" fmla="*/ 22 h 62"/>
                    <a:gd name="T32" fmla="*/ 320 w 66"/>
                    <a:gd name="T33" fmla="*/ 42 h 62"/>
                    <a:gd name="T34" fmla="*/ 320 w 66"/>
                    <a:gd name="T35" fmla="*/ 301 h 62"/>
                    <a:gd name="T36" fmla="*/ 306 w 66"/>
                    <a:gd name="T37" fmla="*/ 301 h 62"/>
                    <a:gd name="T38" fmla="*/ 74 w 66"/>
                    <a:gd name="T39" fmla="*/ 59 h 62"/>
                    <a:gd name="T40" fmla="*/ 74 w 66"/>
                    <a:gd name="T41" fmla="*/ 242 h 62"/>
                    <a:gd name="T42" fmla="*/ 87 w 66"/>
                    <a:gd name="T43" fmla="*/ 269 h 62"/>
                    <a:gd name="T44" fmla="*/ 87 w 66"/>
                    <a:gd name="T45" fmla="*/ 277 h 62"/>
                    <a:gd name="T46" fmla="*/ 102 w 66"/>
                    <a:gd name="T47" fmla="*/ 288 h 62"/>
                    <a:gd name="T48" fmla="*/ 114 w 66"/>
                    <a:gd name="T49" fmla="*/ 288 h 62"/>
                    <a:gd name="T50" fmla="*/ 127 w 66"/>
                    <a:gd name="T51" fmla="*/ 288 h 62"/>
                    <a:gd name="T52" fmla="*/ 127 w 66"/>
                    <a:gd name="T53" fmla="*/ 288 h 62"/>
                    <a:gd name="T54" fmla="*/ 12 w 66"/>
                    <a:gd name="T55" fmla="*/ 288 h 62"/>
                    <a:gd name="T56" fmla="*/ 12 w 66"/>
                    <a:gd name="T57" fmla="*/ 288 h 62"/>
                    <a:gd name="T58" fmla="*/ 22 w 66"/>
                    <a:gd name="T59" fmla="*/ 288 h 62"/>
                    <a:gd name="T60" fmla="*/ 34 w 66"/>
                    <a:gd name="T61" fmla="*/ 288 h 62"/>
                    <a:gd name="T62" fmla="*/ 53 w 66"/>
                    <a:gd name="T63" fmla="*/ 277 h 62"/>
                    <a:gd name="T64" fmla="*/ 62 w 66"/>
                    <a:gd name="T65" fmla="*/ 269 h 62"/>
                    <a:gd name="T66" fmla="*/ 62 w 66"/>
                    <a:gd name="T67" fmla="*/ 242 h 62"/>
                    <a:gd name="T68" fmla="*/ 62 w 66"/>
                    <a:gd name="T69" fmla="*/ 33 h 62"/>
                    <a:gd name="T70" fmla="*/ 53 w 66"/>
                    <a:gd name="T71" fmla="*/ 22 h 62"/>
                    <a:gd name="T72" fmla="*/ 34 w 66"/>
                    <a:gd name="T73" fmla="*/ 9 h 62"/>
                    <a:gd name="T74" fmla="*/ 22 w 66"/>
                    <a:gd name="T75" fmla="*/ 9 h 62"/>
                    <a:gd name="T76" fmla="*/ 12 w 66"/>
                    <a:gd name="T77" fmla="*/ 9 h 62"/>
                    <a:gd name="T78" fmla="*/ 12 w 66"/>
                    <a:gd name="T79" fmla="*/ 0 h 62"/>
                    <a:gd name="T80" fmla="*/ 0 w 66"/>
                    <a:gd name="T81" fmla="*/ 0 h 62"/>
                    <a:gd name="T82" fmla="*/ 0 w 66"/>
                    <a:gd name="T83" fmla="*/ 0 h 6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2"/>
                    <a:gd name="T128" fmla="*/ 66 w 66"/>
                    <a:gd name="T129" fmla="*/ 62 h 6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2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52" y="46"/>
                      </a:lnTo>
                      <a:lnTo>
                        <a:pt x="52" y="9"/>
                      </a:lnTo>
                      <a:lnTo>
                        <a:pt x="52" y="5"/>
                      </a:lnTo>
                      <a:lnTo>
                        <a:pt x="52" y="2"/>
                      </a:lnTo>
                      <a:lnTo>
                        <a:pt x="50" y="0"/>
                      </a:lnTo>
                      <a:lnTo>
                        <a:pt x="45" y="0"/>
                      </a:lnTo>
                      <a:lnTo>
                        <a:pt x="43" y="0"/>
                      </a:lnTo>
                      <a:lnTo>
                        <a:pt x="66" y="0"/>
                      </a:lnTo>
                      <a:lnTo>
                        <a:pt x="63" y="0"/>
                      </a:lnTo>
                      <a:lnTo>
                        <a:pt x="59" y="0"/>
                      </a:lnTo>
                      <a:lnTo>
                        <a:pt x="56" y="2"/>
                      </a:lnTo>
                      <a:lnTo>
                        <a:pt x="56" y="5"/>
                      </a:lnTo>
                      <a:lnTo>
                        <a:pt x="56" y="9"/>
                      </a:lnTo>
                      <a:lnTo>
                        <a:pt x="56" y="62"/>
                      </a:lnTo>
                      <a:lnTo>
                        <a:pt x="54" y="62"/>
                      </a:lnTo>
                      <a:lnTo>
                        <a:pt x="13" y="12"/>
                      </a:lnTo>
                      <a:lnTo>
                        <a:pt x="13" y="50"/>
                      </a:lnTo>
                      <a:lnTo>
                        <a:pt x="15" y="55"/>
                      </a:lnTo>
                      <a:lnTo>
                        <a:pt x="15" y="57"/>
                      </a:lnTo>
                      <a:lnTo>
                        <a:pt x="18" y="59"/>
                      </a:lnTo>
                      <a:lnTo>
                        <a:pt x="20" y="59"/>
                      </a:lnTo>
                      <a:lnTo>
                        <a:pt x="22" y="59"/>
                      </a:lnTo>
                      <a:lnTo>
                        <a:pt x="2" y="59"/>
                      </a:lnTo>
                      <a:lnTo>
                        <a:pt x="4" y="59"/>
                      </a:lnTo>
                      <a:lnTo>
                        <a:pt x="6" y="59"/>
                      </a:lnTo>
                      <a:lnTo>
                        <a:pt x="9" y="57"/>
                      </a:lnTo>
                      <a:lnTo>
                        <a:pt x="11" y="55"/>
                      </a:lnTo>
                      <a:lnTo>
                        <a:pt x="11" y="50"/>
                      </a:lnTo>
                      <a:lnTo>
                        <a:pt x="11" y="7"/>
                      </a:lnTo>
                      <a:lnTo>
                        <a:pt x="9" y="5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96" name="Freeform 15"/>
                <p:cNvSpPr>
                  <a:spLocks noEditPoints="1"/>
                </p:cNvSpPr>
                <p:nvPr/>
              </p:nvSpPr>
              <p:spPr bwMode="auto">
                <a:xfrm>
                  <a:off x="2236" y="1366"/>
                  <a:ext cx="89" cy="95"/>
                </a:xfrm>
                <a:custGeom>
                  <a:avLst/>
                  <a:gdLst>
                    <a:gd name="T0" fmla="*/ 178 w 57"/>
                    <a:gd name="T1" fmla="*/ 0 h 64"/>
                    <a:gd name="T2" fmla="*/ 222 w 57"/>
                    <a:gd name="T3" fmla="*/ 9 h 64"/>
                    <a:gd name="T4" fmla="*/ 256 w 57"/>
                    <a:gd name="T5" fmla="*/ 19 h 64"/>
                    <a:gd name="T6" fmla="*/ 286 w 57"/>
                    <a:gd name="T7" fmla="*/ 42 h 64"/>
                    <a:gd name="T8" fmla="*/ 317 w 57"/>
                    <a:gd name="T9" fmla="*/ 79 h 64"/>
                    <a:gd name="T10" fmla="*/ 339 w 57"/>
                    <a:gd name="T11" fmla="*/ 110 h 64"/>
                    <a:gd name="T12" fmla="*/ 339 w 57"/>
                    <a:gd name="T13" fmla="*/ 156 h 64"/>
                    <a:gd name="T14" fmla="*/ 339 w 57"/>
                    <a:gd name="T15" fmla="*/ 190 h 64"/>
                    <a:gd name="T16" fmla="*/ 317 w 57"/>
                    <a:gd name="T17" fmla="*/ 232 h 64"/>
                    <a:gd name="T18" fmla="*/ 286 w 57"/>
                    <a:gd name="T19" fmla="*/ 269 h 64"/>
                    <a:gd name="T20" fmla="*/ 256 w 57"/>
                    <a:gd name="T21" fmla="*/ 288 h 64"/>
                    <a:gd name="T22" fmla="*/ 222 w 57"/>
                    <a:gd name="T23" fmla="*/ 297 h 64"/>
                    <a:gd name="T24" fmla="*/ 161 w 57"/>
                    <a:gd name="T25" fmla="*/ 310 h 64"/>
                    <a:gd name="T26" fmla="*/ 126 w 57"/>
                    <a:gd name="T27" fmla="*/ 297 h 64"/>
                    <a:gd name="T28" fmla="*/ 83 w 57"/>
                    <a:gd name="T29" fmla="*/ 288 h 64"/>
                    <a:gd name="T30" fmla="*/ 42 w 57"/>
                    <a:gd name="T31" fmla="*/ 269 h 64"/>
                    <a:gd name="T32" fmla="*/ 12 w 57"/>
                    <a:gd name="T33" fmla="*/ 232 h 64"/>
                    <a:gd name="T34" fmla="*/ 0 w 57"/>
                    <a:gd name="T35" fmla="*/ 200 h 64"/>
                    <a:gd name="T36" fmla="*/ 0 w 57"/>
                    <a:gd name="T37" fmla="*/ 156 h 64"/>
                    <a:gd name="T38" fmla="*/ 0 w 57"/>
                    <a:gd name="T39" fmla="*/ 110 h 64"/>
                    <a:gd name="T40" fmla="*/ 30 w 57"/>
                    <a:gd name="T41" fmla="*/ 68 h 64"/>
                    <a:gd name="T42" fmla="*/ 53 w 57"/>
                    <a:gd name="T43" fmla="*/ 42 h 64"/>
                    <a:gd name="T44" fmla="*/ 83 w 57"/>
                    <a:gd name="T45" fmla="*/ 19 h 64"/>
                    <a:gd name="T46" fmla="*/ 126 w 57"/>
                    <a:gd name="T47" fmla="*/ 0 h 64"/>
                    <a:gd name="T48" fmla="*/ 178 w 57"/>
                    <a:gd name="T49" fmla="*/ 0 h 64"/>
                    <a:gd name="T50" fmla="*/ 161 w 57"/>
                    <a:gd name="T51" fmla="*/ 9 h 64"/>
                    <a:gd name="T52" fmla="*/ 126 w 57"/>
                    <a:gd name="T53" fmla="*/ 19 h 64"/>
                    <a:gd name="T54" fmla="*/ 95 w 57"/>
                    <a:gd name="T55" fmla="*/ 42 h 64"/>
                    <a:gd name="T56" fmla="*/ 73 w 57"/>
                    <a:gd name="T57" fmla="*/ 79 h 64"/>
                    <a:gd name="T58" fmla="*/ 73 w 57"/>
                    <a:gd name="T59" fmla="*/ 110 h 64"/>
                    <a:gd name="T60" fmla="*/ 53 w 57"/>
                    <a:gd name="T61" fmla="*/ 156 h 64"/>
                    <a:gd name="T62" fmla="*/ 73 w 57"/>
                    <a:gd name="T63" fmla="*/ 200 h 64"/>
                    <a:gd name="T64" fmla="*/ 73 w 57"/>
                    <a:gd name="T65" fmla="*/ 232 h 64"/>
                    <a:gd name="T66" fmla="*/ 95 w 57"/>
                    <a:gd name="T67" fmla="*/ 269 h 64"/>
                    <a:gd name="T68" fmla="*/ 126 w 57"/>
                    <a:gd name="T69" fmla="*/ 288 h 64"/>
                    <a:gd name="T70" fmla="*/ 161 w 57"/>
                    <a:gd name="T71" fmla="*/ 288 h 64"/>
                    <a:gd name="T72" fmla="*/ 203 w 57"/>
                    <a:gd name="T73" fmla="*/ 288 h 64"/>
                    <a:gd name="T74" fmla="*/ 222 w 57"/>
                    <a:gd name="T75" fmla="*/ 278 h 64"/>
                    <a:gd name="T76" fmla="*/ 244 w 57"/>
                    <a:gd name="T77" fmla="*/ 251 h 64"/>
                    <a:gd name="T78" fmla="*/ 256 w 57"/>
                    <a:gd name="T79" fmla="*/ 232 h 64"/>
                    <a:gd name="T80" fmla="*/ 273 w 57"/>
                    <a:gd name="T81" fmla="*/ 200 h 64"/>
                    <a:gd name="T82" fmla="*/ 273 w 57"/>
                    <a:gd name="T83" fmla="*/ 156 h 64"/>
                    <a:gd name="T84" fmla="*/ 273 w 57"/>
                    <a:gd name="T85" fmla="*/ 110 h 64"/>
                    <a:gd name="T86" fmla="*/ 256 w 57"/>
                    <a:gd name="T87" fmla="*/ 79 h 64"/>
                    <a:gd name="T88" fmla="*/ 244 w 57"/>
                    <a:gd name="T89" fmla="*/ 42 h 64"/>
                    <a:gd name="T90" fmla="*/ 222 w 57"/>
                    <a:gd name="T91" fmla="*/ 33 h 64"/>
                    <a:gd name="T92" fmla="*/ 190 w 57"/>
                    <a:gd name="T93" fmla="*/ 19 h 64"/>
                    <a:gd name="T94" fmla="*/ 161 w 57"/>
                    <a:gd name="T95" fmla="*/ 9 h 6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7"/>
                    <a:gd name="T145" fmla="*/ 0 h 64"/>
                    <a:gd name="T146" fmla="*/ 57 w 57"/>
                    <a:gd name="T147" fmla="*/ 64 h 6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7" h="64">
                      <a:moveTo>
                        <a:pt x="30" y="0"/>
                      </a:moveTo>
                      <a:lnTo>
                        <a:pt x="37" y="2"/>
                      </a:lnTo>
                      <a:lnTo>
                        <a:pt x="43" y="4"/>
                      </a:lnTo>
                      <a:lnTo>
                        <a:pt x="48" y="9"/>
                      </a:lnTo>
                      <a:lnTo>
                        <a:pt x="53" y="16"/>
                      </a:lnTo>
                      <a:lnTo>
                        <a:pt x="57" y="23"/>
                      </a:lnTo>
                      <a:lnTo>
                        <a:pt x="57" y="32"/>
                      </a:lnTo>
                      <a:lnTo>
                        <a:pt x="57" y="39"/>
                      </a:lnTo>
                      <a:lnTo>
                        <a:pt x="53" y="48"/>
                      </a:lnTo>
                      <a:lnTo>
                        <a:pt x="48" y="55"/>
                      </a:lnTo>
                      <a:lnTo>
                        <a:pt x="43" y="59"/>
                      </a:lnTo>
                      <a:lnTo>
                        <a:pt x="37" y="61"/>
                      </a:lnTo>
                      <a:lnTo>
                        <a:pt x="27" y="64"/>
                      </a:lnTo>
                      <a:lnTo>
                        <a:pt x="21" y="61"/>
                      </a:lnTo>
                      <a:lnTo>
                        <a:pt x="14" y="59"/>
                      </a:lnTo>
                      <a:lnTo>
                        <a:pt x="7" y="55"/>
                      </a:lnTo>
                      <a:lnTo>
                        <a:pt x="2" y="48"/>
                      </a:lnTo>
                      <a:lnTo>
                        <a:pt x="0" y="41"/>
                      </a:lnTo>
                      <a:lnTo>
                        <a:pt x="0" y="32"/>
                      </a:lnTo>
                      <a:lnTo>
                        <a:pt x="0" y="23"/>
                      </a:lnTo>
                      <a:lnTo>
                        <a:pt x="5" y="14"/>
                      </a:lnTo>
                      <a:lnTo>
                        <a:pt x="9" y="9"/>
                      </a:lnTo>
                      <a:lnTo>
                        <a:pt x="14" y="4"/>
                      </a:lnTo>
                      <a:lnTo>
                        <a:pt x="21" y="0"/>
                      </a:lnTo>
                      <a:lnTo>
                        <a:pt x="30" y="0"/>
                      </a:lnTo>
                      <a:close/>
                      <a:moveTo>
                        <a:pt x="27" y="2"/>
                      </a:moveTo>
                      <a:lnTo>
                        <a:pt x="21" y="4"/>
                      </a:lnTo>
                      <a:lnTo>
                        <a:pt x="16" y="9"/>
                      </a:lnTo>
                      <a:lnTo>
                        <a:pt x="12" y="16"/>
                      </a:lnTo>
                      <a:lnTo>
                        <a:pt x="12" y="23"/>
                      </a:lnTo>
                      <a:lnTo>
                        <a:pt x="9" y="32"/>
                      </a:lnTo>
                      <a:lnTo>
                        <a:pt x="12" y="41"/>
                      </a:lnTo>
                      <a:lnTo>
                        <a:pt x="12" y="48"/>
                      </a:lnTo>
                      <a:lnTo>
                        <a:pt x="16" y="55"/>
                      </a:lnTo>
                      <a:lnTo>
                        <a:pt x="21" y="59"/>
                      </a:lnTo>
                      <a:lnTo>
                        <a:pt x="27" y="59"/>
                      </a:lnTo>
                      <a:lnTo>
                        <a:pt x="34" y="59"/>
                      </a:lnTo>
                      <a:lnTo>
                        <a:pt x="37" y="57"/>
                      </a:lnTo>
                      <a:lnTo>
                        <a:pt x="41" y="52"/>
                      </a:lnTo>
                      <a:lnTo>
                        <a:pt x="43" y="48"/>
                      </a:lnTo>
                      <a:lnTo>
                        <a:pt x="46" y="41"/>
                      </a:lnTo>
                      <a:lnTo>
                        <a:pt x="46" y="32"/>
                      </a:lnTo>
                      <a:lnTo>
                        <a:pt x="46" y="23"/>
                      </a:lnTo>
                      <a:lnTo>
                        <a:pt x="43" y="16"/>
                      </a:lnTo>
                      <a:lnTo>
                        <a:pt x="41" y="9"/>
                      </a:lnTo>
                      <a:lnTo>
                        <a:pt x="37" y="7"/>
                      </a:lnTo>
                      <a:lnTo>
                        <a:pt x="32" y="4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97" name="Freeform 16"/>
                <p:cNvSpPr>
                  <a:spLocks/>
                </p:cNvSpPr>
                <p:nvPr/>
              </p:nvSpPr>
              <p:spPr bwMode="auto">
                <a:xfrm>
                  <a:off x="2333" y="1369"/>
                  <a:ext cx="124" cy="86"/>
                </a:xfrm>
                <a:custGeom>
                  <a:avLst/>
                  <a:gdLst>
                    <a:gd name="T0" fmla="*/ 220 w 79"/>
                    <a:gd name="T1" fmla="*/ 265 h 59"/>
                    <a:gd name="T2" fmla="*/ 77 w 79"/>
                    <a:gd name="T3" fmla="*/ 41 h 59"/>
                    <a:gd name="T4" fmla="*/ 77 w 79"/>
                    <a:gd name="T5" fmla="*/ 226 h 59"/>
                    <a:gd name="T6" fmla="*/ 77 w 79"/>
                    <a:gd name="T7" fmla="*/ 249 h 59"/>
                    <a:gd name="T8" fmla="*/ 77 w 79"/>
                    <a:gd name="T9" fmla="*/ 257 h 59"/>
                    <a:gd name="T10" fmla="*/ 96 w 79"/>
                    <a:gd name="T11" fmla="*/ 265 h 59"/>
                    <a:gd name="T12" fmla="*/ 108 w 79"/>
                    <a:gd name="T13" fmla="*/ 265 h 59"/>
                    <a:gd name="T14" fmla="*/ 121 w 79"/>
                    <a:gd name="T15" fmla="*/ 265 h 59"/>
                    <a:gd name="T16" fmla="*/ 121 w 79"/>
                    <a:gd name="T17" fmla="*/ 265 h 59"/>
                    <a:gd name="T18" fmla="*/ 0 w 79"/>
                    <a:gd name="T19" fmla="*/ 265 h 59"/>
                    <a:gd name="T20" fmla="*/ 0 w 79"/>
                    <a:gd name="T21" fmla="*/ 265 h 59"/>
                    <a:gd name="T22" fmla="*/ 13 w 79"/>
                    <a:gd name="T23" fmla="*/ 265 h 59"/>
                    <a:gd name="T24" fmla="*/ 35 w 79"/>
                    <a:gd name="T25" fmla="*/ 265 h 59"/>
                    <a:gd name="T26" fmla="*/ 35 w 79"/>
                    <a:gd name="T27" fmla="*/ 257 h 59"/>
                    <a:gd name="T28" fmla="*/ 55 w 79"/>
                    <a:gd name="T29" fmla="*/ 249 h 59"/>
                    <a:gd name="T30" fmla="*/ 55 w 79"/>
                    <a:gd name="T31" fmla="*/ 226 h 59"/>
                    <a:gd name="T32" fmla="*/ 55 w 79"/>
                    <a:gd name="T33" fmla="*/ 41 h 59"/>
                    <a:gd name="T34" fmla="*/ 55 w 79"/>
                    <a:gd name="T35" fmla="*/ 22 h 59"/>
                    <a:gd name="T36" fmla="*/ 55 w 79"/>
                    <a:gd name="T37" fmla="*/ 9 h 59"/>
                    <a:gd name="T38" fmla="*/ 35 w 79"/>
                    <a:gd name="T39" fmla="*/ 9 h 59"/>
                    <a:gd name="T40" fmla="*/ 35 w 79"/>
                    <a:gd name="T41" fmla="*/ 0 h 59"/>
                    <a:gd name="T42" fmla="*/ 22 w 79"/>
                    <a:gd name="T43" fmla="*/ 0 h 59"/>
                    <a:gd name="T44" fmla="*/ 0 w 79"/>
                    <a:gd name="T45" fmla="*/ 0 h 59"/>
                    <a:gd name="T46" fmla="*/ 0 w 79"/>
                    <a:gd name="T47" fmla="*/ 0 h 59"/>
                    <a:gd name="T48" fmla="*/ 108 w 79"/>
                    <a:gd name="T49" fmla="*/ 0 h 59"/>
                    <a:gd name="T50" fmla="*/ 232 w 79"/>
                    <a:gd name="T51" fmla="*/ 208 h 59"/>
                    <a:gd name="T52" fmla="*/ 372 w 79"/>
                    <a:gd name="T53" fmla="*/ 0 h 59"/>
                    <a:gd name="T54" fmla="*/ 480 w 79"/>
                    <a:gd name="T55" fmla="*/ 0 h 59"/>
                    <a:gd name="T56" fmla="*/ 480 w 79"/>
                    <a:gd name="T57" fmla="*/ 0 h 59"/>
                    <a:gd name="T58" fmla="*/ 468 w 79"/>
                    <a:gd name="T59" fmla="*/ 0 h 59"/>
                    <a:gd name="T60" fmla="*/ 446 w 79"/>
                    <a:gd name="T61" fmla="*/ 0 h 59"/>
                    <a:gd name="T62" fmla="*/ 427 w 79"/>
                    <a:gd name="T63" fmla="*/ 9 h 59"/>
                    <a:gd name="T64" fmla="*/ 427 w 79"/>
                    <a:gd name="T65" fmla="*/ 22 h 59"/>
                    <a:gd name="T66" fmla="*/ 427 w 79"/>
                    <a:gd name="T67" fmla="*/ 41 h 59"/>
                    <a:gd name="T68" fmla="*/ 427 w 79"/>
                    <a:gd name="T69" fmla="*/ 226 h 59"/>
                    <a:gd name="T70" fmla="*/ 427 w 79"/>
                    <a:gd name="T71" fmla="*/ 249 h 59"/>
                    <a:gd name="T72" fmla="*/ 446 w 79"/>
                    <a:gd name="T73" fmla="*/ 257 h 59"/>
                    <a:gd name="T74" fmla="*/ 446 w 79"/>
                    <a:gd name="T75" fmla="*/ 265 h 59"/>
                    <a:gd name="T76" fmla="*/ 468 w 79"/>
                    <a:gd name="T77" fmla="*/ 265 h 59"/>
                    <a:gd name="T78" fmla="*/ 480 w 79"/>
                    <a:gd name="T79" fmla="*/ 265 h 59"/>
                    <a:gd name="T80" fmla="*/ 480 w 79"/>
                    <a:gd name="T81" fmla="*/ 265 h 59"/>
                    <a:gd name="T82" fmla="*/ 317 w 79"/>
                    <a:gd name="T83" fmla="*/ 265 h 59"/>
                    <a:gd name="T84" fmla="*/ 317 w 79"/>
                    <a:gd name="T85" fmla="*/ 265 h 59"/>
                    <a:gd name="T86" fmla="*/ 328 w 79"/>
                    <a:gd name="T87" fmla="*/ 265 h 59"/>
                    <a:gd name="T88" fmla="*/ 359 w 79"/>
                    <a:gd name="T89" fmla="*/ 265 h 59"/>
                    <a:gd name="T90" fmla="*/ 372 w 79"/>
                    <a:gd name="T91" fmla="*/ 257 h 59"/>
                    <a:gd name="T92" fmla="*/ 372 w 79"/>
                    <a:gd name="T93" fmla="*/ 249 h 59"/>
                    <a:gd name="T94" fmla="*/ 372 w 79"/>
                    <a:gd name="T95" fmla="*/ 226 h 59"/>
                    <a:gd name="T96" fmla="*/ 372 w 79"/>
                    <a:gd name="T97" fmla="*/ 41 h 59"/>
                    <a:gd name="T98" fmla="*/ 220 w 79"/>
                    <a:gd name="T99" fmla="*/ 265 h 59"/>
                    <a:gd name="T100" fmla="*/ 220 w 79"/>
                    <a:gd name="T101" fmla="*/ 265 h 5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79"/>
                    <a:gd name="T154" fmla="*/ 0 h 59"/>
                    <a:gd name="T155" fmla="*/ 79 w 79"/>
                    <a:gd name="T156" fmla="*/ 59 h 59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79" h="59">
                      <a:moveTo>
                        <a:pt x="36" y="59"/>
                      </a:moveTo>
                      <a:lnTo>
                        <a:pt x="13" y="9"/>
                      </a:lnTo>
                      <a:lnTo>
                        <a:pt x="13" y="50"/>
                      </a:lnTo>
                      <a:lnTo>
                        <a:pt x="13" y="55"/>
                      </a:lnTo>
                      <a:lnTo>
                        <a:pt x="13" y="57"/>
                      </a:lnTo>
                      <a:lnTo>
                        <a:pt x="16" y="59"/>
                      </a:lnTo>
                      <a:lnTo>
                        <a:pt x="18" y="59"/>
                      </a:lnTo>
                      <a:lnTo>
                        <a:pt x="20" y="59"/>
                      </a:lnTo>
                      <a:lnTo>
                        <a:pt x="0" y="59"/>
                      </a:lnTo>
                      <a:lnTo>
                        <a:pt x="2" y="59"/>
                      </a:lnTo>
                      <a:lnTo>
                        <a:pt x="6" y="59"/>
                      </a:lnTo>
                      <a:lnTo>
                        <a:pt x="6" y="57"/>
                      </a:lnTo>
                      <a:lnTo>
                        <a:pt x="9" y="55"/>
                      </a:lnTo>
                      <a:lnTo>
                        <a:pt x="9" y="50"/>
                      </a:lnTo>
                      <a:lnTo>
                        <a:pt x="9" y="9"/>
                      </a:lnTo>
                      <a:lnTo>
                        <a:pt x="9" y="5"/>
                      </a:lnTo>
                      <a:lnTo>
                        <a:pt x="9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38" y="46"/>
                      </a:lnTo>
                      <a:lnTo>
                        <a:pt x="61" y="0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3" y="0"/>
                      </a:lnTo>
                      <a:lnTo>
                        <a:pt x="70" y="2"/>
                      </a:lnTo>
                      <a:lnTo>
                        <a:pt x="70" y="5"/>
                      </a:lnTo>
                      <a:lnTo>
                        <a:pt x="70" y="9"/>
                      </a:lnTo>
                      <a:lnTo>
                        <a:pt x="70" y="50"/>
                      </a:lnTo>
                      <a:lnTo>
                        <a:pt x="70" y="55"/>
                      </a:lnTo>
                      <a:lnTo>
                        <a:pt x="73" y="57"/>
                      </a:lnTo>
                      <a:lnTo>
                        <a:pt x="73" y="59"/>
                      </a:lnTo>
                      <a:lnTo>
                        <a:pt x="77" y="59"/>
                      </a:lnTo>
                      <a:lnTo>
                        <a:pt x="79" y="59"/>
                      </a:lnTo>
                      <a:lnTo>
                        <a:pt x="52" y="59"/>
                      </a:lnTo>
                      <a:lnTo>
                        <a:pt x="54" y="59"/>
                      </a:lnTo>
                      <a:lnTo>
                        <a:pt x="59" y="59"/>
                      </a:lnTo>
                      <a:lnTo>
                        <a:pt x="61" y="57"/>
                      </a:lnTo>
                      <a:lnTo>
                        <a:pt x="61" y="55"/>
                      </a:lnTo>
                      <a:lnTo>
                        <a:pt x="61" y="50"/>
                      </a:lnTo>
                      <a:lnTo>
                        <a:pt x="61" y="9"/>
                      </a:lnTo>
                      <a:lnTo>
                        <a:pt x="36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98" name="Freeform 17"/>
                <p:cNvSpPr>
                  <a:spLocks/>
                </p:cNvSpPr>
                <p:nvPr/>
              </p:nvSpPr>
              <p:spPr bwMode="auto">
                <a:xfrm>
                  <a:off x="2872" y="1369"/>
                  <a:ext cx="99" cy="92"/>
                </a:xfrm>
                <a:custGeom>
                  <a:avLst/>
                  <a:gdLst>
                    <a:gd name="T0" fmla="*/ 385 w 63"/>
                    <a:gd name="T1" fmla="*/ 0 h 62"/>
                    <a:gd name="T2" fmla="*/ 385 w 63"/>
                    <a:gd name="T3" fmla="*/ 0 h 62"/>
                    <a:gd name="T4" fmla="*/ 372 w 63"/>
                    <a:gd name="T5" fmla="*/ 0 h 62"/>
                    <a:gd name="T6" fmla="*/ 360 w 63"/>
                    <a:gd name="T7" fmla="*/ 9 h 62"/>
                    <a:gd name="T8" fmla="*/ 349 w 63"/>
                    <a:gd name="T9" fmla="*/ 22 h 62"/>
                    <a:gd name="T10" fmla="*/ 332 w 63"/>
                    <a:gd name="T11" fmla="*/ 42 h 62"/>
                    <a:gd name="T12" fmla="*/ 204 w 63"/>
                    <a:gd name="T13" fmla="*/ 301 h 62"/>
                    <a:gd name="T14" fmla="*/ 190 w 63"/>
                    <a:gd name="T15" fmla="*/ 301 h 62"/>
                    <a:gd name="T16" fmla="*/ 55 w 63"/>
                    <a:gd name="T17" fmla="*/ 42 h 62"/>
                    <a:gd name="T18" fmla="*/ 35 w 63"/>
                    <a:gd name="T19" fmla="*/ 22 h 62"/>
                    <a:gd name="T20" fmla="*/ 35 w 63"/>
                    <a:gd name="T21" fmla="*/ 22 h 62"/>
                    <a:gd name="T22" fmla="*/ 22 w 63"/>
                    <a:gd name="T23" fmla="*/ 9 h 62"/>
                    <a:gd name="T24" fmla="*/ 22 w 63"/>
                    <a:gd name="T25" fmla="*/ 0 h 62"/>
                    <a:gd name="T26" fmla="*/ 13 w 63"/>
                    <a:gd name="T27" fmla="*/ 0 h 62"/>
                    <a:gd name="T28" fmla="*/ 0 w 63"/>
                    <a:gd name="T29" fmla="*/ 0 h 62"/>
                    <a:gd name="T30" fmla="*/ 0 w 63"/>
                    <a:gd name="T31" fmla="*/ 0 h 62"/>
                    <a:gd name="T32" fmla="*/ 151 w 63"/>
                    <a:gd name="T33" fmla="*/ 0 h 62"/>
                    <a:gd name="T34" fmla="*/ 151 w 63"/>
                    <a:gd name="T35" fmla="*/ 0 h 62"/>
                    <a:gd name="T36" fmla="*/ 121 w 63"/>
                    <a:gd name="T37" fmla="*/ 0 h 62"/>
                    <a:gd name="T38" fmla="*/ 108 w 63"/>
                    <a:gd name="T39" fmla="*/ 9 h 62"/>
                    <a:gd name="T40" fmla="*/ 108 w 63"/>
                    <a:gd name="T41" fmla="*/ 9 h 62"/>
                    <a:gd name="T42" fmla="*/ 108 w 63"/>
                    <a:gd name="T43" fmla="*/ 22 h 62"/>
                    <a:gd name="T44" fmla="*/ 108 w 63"/>
                    <a:gd name="T45" fmla="*/ 33 h 62"/>
                    <a:gd name="T46" fmla="*/ 121 w 63"/>
                    <a:gd name="T47" fmla="*/ 59 h 62"/>
                    <a:gd name="T48" fmla="*/ 222 w 63"/>
                    <a:gd name="T49" fmla="*/ 223 h 62"/>
                    <a:gd name="T50" fmla="*/ 306 w 63"/>
                    <a:gd name="T51" fmla="*/ 59 h 62"/>
                    <a:gd name="T52" fmla="*/ 306 w 63"/>
                    <a:gd name="T53" fmla="*/ 33 h 62"/>
                    <a:gd name="T54" fmla="*/ 319 w 63"/>
                    <a:gd name="T55" fmla="*/ 22 h 62"/>
                    <a:gd name="T56" fmla="*/ 306 w 63"/>
                    <a:gd name="T57" fmla="*/ 9 h 62"/>
                    <a:gd name="T58" fmla="*/ 306 w 63"/>
                    <a:gd name="T59" fmla="*/ 9 h 62"/>
                    <a:gd name="T60" fmla="*/ 286 w 63"/>
                    <a:gd name="T61" fmla="*/ 0 h 62"/>
                    <a:gd name="T62" fmla="*/ 277 w 63"/>
                    <a:gd name="T63" fmla="*/ 0 h 62"/>
                    <a:gd name="T64" fmla="*/ 277 w 63"/>
                    <a:gd name="T65" fmla="*/ 0 h 62"/>
                    <a:gd name="T66" fmla="*/ 277 w 63"/>
                    <a:gd name="T67" fmla="*/ 0 h 62"/>
                    <a:gd name="T68" fmla="*/ 277 w 63"/>
                    <a:gd name="T69" fmla="*/ 0 h 62"/>
                    <a:gd name="T70" fmla="*/ 385 w 63"/>
                    <a:gd name="T71" fmla="*/ 0 h 6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63"/>
                    <a:gd name="T109" fmla="*/ 0 h 62"/>
                    <a:gd name="T110" fmla="*/ 63 w 63"/>
                    <a:gd name="T111" fmla="*/ 62 h 62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63" h="62">
                      <a:moveTo>
                        <a:pt x="63" y="0"/>
                      </a:moveTo>
                      <a:lnTo>
                        <a:pt x="63" y="0"/>
                      </a:lnTo>
                      <a:lnTo>
                        <a:pt x="61" y="0"/>
                      </a:lnTo>
                      <a:lnTo>
                        <a:pt x="59" y="2"/>
                      </a:lnTo>
                      <a:lnTo>
                        <a:pt x="57" y="5"/>
                      </a:lnTo>
                      <a:lnTo>
                        <a:pt x="54" y="9"/>
                      </a:lnTo>
                      <a:lnTo>
                        <a:pt x="34" y="62"/>
                      </a:lnTo>
                      <a:lnTo>
                        <a:pt x="31" y="62"/>
                      </a:lnTo>
                      <a:lnTo>
                        <a:pt x="9" y="9"/>
                      </a:lnTo>
                      <a:lnTo>
                        <a:pt x="6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20" y="0"/>
                      </a:lnTo>
                      <a:lnTo>
                        <a:pt x="18" y="2"/>
                      </a:lnTo>
                      <a:lnTo>
                        <a:pt x="18" y="5"/>
                      </a:lnTo>
                      <a:lnTo>
                        <a:pt x="18" y="7"/>
                      </a:lnTo>
                      <a:lnTo>
                        <a:pt x="20" y="12"/>
                      </a:lnTo>
                      <a:lnTo>
                        <a:pt x="36" y="46"/>
                      </a:lnTo>
                      <a:lnTo>
                        <a:pt x="50" y="12"/>
                      </a:lnTo>
                      <a:lnTo>
                        <a:pt x="50" y="7"/>
                      </a:lnTo>
                      <a:lnTo>
                        <a:pt x="52" y="5"/>
                      </a:lnTo>
                      <a:lnTo>
                        <a:pt x="50" y="2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99" name="Freeform 18"/>
                <p:cNvSpPr>
                  <a:spLocks noEditPoints="1"/>
                </p:cNvSpPr>
                <p:nvPr/>
              </p:nvSpPr>
              <p:spPr bwMode="auto">
                <a:xfrm>
                  <a:off x="2976" y="1369"/>
                  <a:ext cx="70" cy="86"/>
                </a:xfrm>
                <a:custGeom>
                  <a:avLst/>
                  <a:gdLst>
                    <a:gd name="T0" fmla="*/ 95 w 45"/>
                    <a:gd name="T1" fmla="*/ 147 h 59"/>
                    <a:gd name="T2" fmla="*/ 95 w 45"/>
                    <a:gd name="T3" fmla="*/ 226 h 59"/>
                    <a:gd name="T4" fmla="*/ 95 w 45"/>
                    <a:gd name="T5" fmla="*/ 249 h 59"/>
                    <a:gd name="T6" fmla="*/ 106 w 45"/>
                    <a:gd name="T7" fmla="*/ 257 h 59"/>
                    <a:gd name="T8" fmla="*/ 117 w 45"/>
                    <a:gd name="T9" fmla="*/ 265 h 59"/>
                    <a:gd name="T10" fmla="*/ 128 w 45"/>
                    <a:gd name="T11" fmla="*/ 265 h 59"/>
                    <a:gd name="T12" fmla="*/ 148 w 45"/>
                    <a:gd name="T13" fmla="*/ 265 h 59"/>
                    <a:gd name="T14" fmla="*/ 148 w 45"/>
                    <a:gd name="T15" fmla="*/ 265 h 59"/>
                    <a:gd name="T16" fmla="*/ 0 w 45"/>
                    <a:gd name="T17" fmla="*/ 265 h 59"/>
                    <a:gd name="T18" fmla="*/ 0 w 45"/>
                    <a:gd name="T19" fmla="*/ 265 h 59"/>
                    <a:gd name="T20" fmla="*/ 12 w 45"/>
                    <a:gd name="T21" fmla="*/ 265 h 59"/>
                    <a:gd name="T22" fmla="*/ 22 w 45"/>
                    <a:gd name="T23" fmla="*/ 257 h 59"/>
                    <a:gd name="T24" fmla="*/ 34 w 45"/>
                    <a:gd name="T25" fmla="*/ 257 h 59"/>
                    <a:gd name="T26" fmla="*/ 34 w 45"/>
                    <a:gd name="T27" fmla="*/ 249 h 59"/>
                    <a:gd name="T28" fmla="*/ 34 w 45"/>
                    <a:gd name="T29" fmla="*/ 226 h 59"/>
                    <a:gd name="T30" fmla="*/ 34 w 45"/>
                    <a:gd name="T31" fmla="*/ 41 h 59"/>
                    <a:gd name="T32" fmla="*/ 34 w 45"/>
                    <a:gd name="T33" fmla="*/ 22 h 59"/>
                    <a:gd name="T34" fmla="*/ 34 w 45"/>
                    <a:gd name="T35" fmla="*/ 9 h 59"/>
                    <a:gd name="T36" fmla="*/ 22 w 45"/>
                    <a:gd name="T37" fmla="*/ 0 h 59"/>
                    <a:gd name="T38" fmla="*/ 12 w 45"/>
                    <a:gd name="T39" fmla="*/ 0 h 59"/>
                    <a:gd name="T40" fmla="*/ 0 w 45"/>
                    <a:gd name="T41" fmla="*/ 0 h 59"/>
                    <a:gd name="T42" fmla="*/ 0 w 45"/>
                    <a:gd name="T43" fmla="*/ 0 h 59"/>
                    <a:gd name="T44" fmla="*/ 128 w 45"/>
                    <a:gd name="T45" fmla="*/ 0 h 59"/>
                    <a:gd name="T46" fmla="*/ 170 w 45"/>
                    <a:gd name="T47" fmla="*/ 0 h 59"/>
                    <a:gd name="T48" fmla="*/ 199 w 45"/>
                    <a:gd name="T49" fmla="*/ 0 h 59"/>
                    <a:gd name="T50" fmla="*/ 222 w 45"/>
                    <a:gd name="T51" fmla="*/ 9 h 59"/>
                    <a:gd name="T52" fmla="*/ 252 w 45"/>
                    <a:gd name="T53" fmla="*/ 32 h 59"/>
                    <a:gd name="T54" fmla="*/ 264 w 45"/>
                    <a:gd name="T55" fmla="*/ 52 h 59"/>
                    <a:gd name="T56" fmla="*/ 264 w 45"/>
                    <a:gd name="T57" fmla="*/ 73 h 59"/>
                    <a:gd name="T58" fmla="*/ 264 w 45"/>
                    <a:gd name="T59" fmla="*/ 106 h 59"/>
                    <a:gd name="T60" fmla="*/ 243 w 45"/>
                    <a:gd name="T61" fmla="*/ 121 h 59"/>
                    <a:gd name="T62" fmla="*/ 199 w 45"/>
                    <a:gd name="T63" fmla="*/ 147 h 59"/>
                    <a:gd name="T64" fmla="*/ 157 w 45"/>
                    <a:gd name="T65" fmla="*/ 147 h 59"/>
                    <a:gd name="T66" fmla="*/ 148 w 45"/>
                    <a:gd name="T67" fmla="*/ 147 h 59"/>
                    <a:gd name="T68" fmla="*/ 128 w 45"/>
                    <a:gd name="T69" fmla="*/ 147 h 59"/>
                    <a:gd name="T70" fmla="*/ 106 w 45"/>
                    <a:gd name="T71" fmla="*/ 147 h 59"/>
                    <a:gd name="T72" fmla="*/ 95 w 45"/>
                    <a:gd name="T73" fmla="*/ 147 h 59"/>
                    <a:gd name="T74" fmla="*/ 95 w 45"/>
                    <a:gd name="T75" fmla="*/ 121 h 59"/>
                    <a:gd name="T76" fmla="*/ 106 w 45"/>
                    <a:gd name="T77" fmla="*/ 136 h 59"/>
                    <a:gd name="T78" fmla="*/ 117 w 45"/>
                    <a:gd name="T79" fmla="*/ 136 h 59"/>
                    <a:gd name="T80" fmla="*/ 128 w 45"/>
                    <a:gd name="T81" fmla="*/ 136 h 59"/>
                    <a:gd name="T82" fmla="*/ 128 w 45"/>
                    <a:gd name="T83" fmla="*/ 136 h 59"/>
                    <a:gd name="T84" fmla="*/ 157 w 45"/>
                    <a:gd name="T85" fmla="*/ 121 h 59"/>
                    <a:gd name="T86" fmla="*/ 188 w 45"/>
                    <a:gd name="T87" fmla="*/ 111 h 59"/>
                    <a:gd name="T88" fmla="*/ 199 w 45"/>
                    <a:gd name="T89" fmla="*/ 96 h 59"/>
                    <a:gd name="T90" fmla="*/ 210 w 45"/>
                    <a:gd name="T91" fmla="*/ 73 h 59"/>
                    <a:gd name="T92" fmla="*/ 199 w 45"/>
                    <a:gd name="T93" fmla="*/ 52 h 59"/>
                    <a:gd name="T94" fmla="*/ 199 w 45"/>
                    <a:gd name="T95" fmla="*/ 41 h 59"/>
                    <a:gd name="T96" fmla="*/ 188 w 45"/>
                    <a:gd name="T97" fmla="*/ 22 h 59"/>
                    <a:gd name="T98" fmla="*/ 170 w 45"/>
                    <a:gd name="T99" fmla="*/ 22 h 59"/>
                    <a:gd name="T100" fmla="*/ 148 w 45"/>
                    <a:gd name="T101" fmla="*/ 9 h 59"/>
                    <a:gd name="T102" fmla="*/ 128 w 45"/>
                    <a:gd name="T103" fmla="*/ 9 h 59"/>
                    <a:gd name="T104" fmla="*/ 117 w 45"/>
                    <a:gd name="T105" fmla="*/ 9 h 59"/>
                    <a:gd name="T106" fmla="*/ 95 w 45"/>
                    <a:gd name="T107" fmla="*/ 9 h 59"/>
                    <a:gd name="T108" fmla="*/ 95 w 45"/>
                    <a:gd name="T109" fmla="*/ 121 h 59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5"/>
                    <a:gd name="T166" fmla="*/ 0 h 59"/>
                    <a:gd name="T167" fmla="*/ 45 w 45"/>
                    <a:gd name="T168" fmla="*/ 59 h 59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5" h="59">
                      <a:moveTo>
                        <a:pt x="16" y="32"/>
                      </a:moveTo>
                      <a:lnTo>
                        <a:pt x="16" y="50"/>
                      </a:lnTo>
                      <a:lnTo>
                        <a:pt x="16" y="55"/>
                      </a:lnTo>
                      <a:lnTo>
                        <a:pt x="18" y="57"/>
                      </a:lnTo>
                      <a:lnTo>
                        <a:pt x="20" y="59"/>
                      </a:lnTo>
                      <a:lnTo>
                        <a:pt x="22" y="59"/>
                      </a:lnTo>
                      <a:lnTo>
                        <a:pt x="25" y="59"/>
                      </a:lnTo>
                      <a:lnTo>
                        <a:pt x="0" y="59"/>
                      </a:lnTo>
                      <a:lnTo>
                        <a:pt x="2" y="59"/>
                      </a:lnTo>
                      <a:lnTo>
                        <a:pt x="4" y="57"/>
                      </a:lnTo>
                      <a:lnTo>
                        <a:pt x="6" y="57"/>
                      </a:lnTo>
                      <a:lnTo>
                        <a:pt x="6" y="55"/>
                      </a:lnTo>
                      <a:lnTo>
                        <a:pt x="6" y="50"/>
                      </a:lnTo>
                      <a:lnTo>
                        <a:pt x="6" y="9"/>
                      </a:lnTo>
                      <a:lnTo>
                        <a:pt x="6" y="5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9" y="0"/>
                      </a:lnTo>
                      <a:lnTo>
                        <a:pt x="34" y="0"/>
                      </a:lnTo>
                      <a:lnTo>
                        <a:pt x="38" y="2"/>
                      </a:lnTo>
                      <a:lnTo>
                        <a:pt x="43" y="7"/>
                      </a:lnTo>
                      <a:lnTo>
                        <a:pt x="45" y="12"/>
                      </a:lnTo>
                      <a:lnTo>
                        <a:pt x="45" y="16"/>
                      </a:lnTo>
                      <a:lnTo>
                        <a:pt x="45" y="23"/>
                      </a:lnTo>
                      <a:lnTo>
                        <a:pt x="41" y="27"/>
                      </a:lnTo>
                      <a:lnTo>
                        <a:pt x="34" y="32"/>
                      </a:lnTo>
                      <a:lnTo>
                        <a:pt x="27" y="32"/>
                      </a:lnTo>
                      <a:lnTo>
                        <a:pt x="25" y="32"/>
                      </a:lnTo>
                      <a:lnTo>
                        <a:pt x="22" y="32"/>
                      </a:lnTo>
                      <a:lnTo>
                        <a:pt x="18" y="32"/>
                      </a:lnTo>
                      <a:lnTo>
                        <a:pt x="16" y="32"/>
                      </a:lnTo>
                      <a:close/>
                      <a:moveTo>
                        <a:pt x="16" y="27"/>
                      </a:moveTo>
                      <a:lnTo>
                        <a:pt x="18" y="30"/>
                      </a:lnTo>
                      <a:lnTo>
                        <a:pt x="20" y="30"/>
                      </a:lnTo>
                      <a:lnTo>
                        <a:pt x="22" y="30"/>
                      </a:lnTo>
                      <a:lnTo>
                        <a:pt x="27" y="27"/>
                      </a:lnTo>
                      <a:lnTo>
                        <a:pt x="32" y="25"/>
                      </a:lnTo>
                      <a:lnTo>
                        <a:pt x="34" y="21"/>
                      </a:lnTo>
                      <a:lnTo>
                        <a:pt x="36" y="16"/>
                      </a:lnTo>
                      <a:lnTo>
                        <a:pt x="34" y="12"/>
                      </a:lnTo>
                      <a:lnTo>
                        <a:pt x="34" y="9"/>
                      </a:lnTo>
                      <a:lnTo>
                        <a:pt x="32" y="5"/>
                      </a:lnTo>
                      <a:lnTo>
                        <a:pt x="29" y="5"/>
                      </a:lnTo>
                      <a:lnTo>
                        <a:pt x="25" y="2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16" y="2"/>
                      </a:lnTo>
                      <a:lnTo>
                        <a:pt x="16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00" name="Freeform 19"/>
                <p:cNvSpPr>
                  <a:spLocks/>
                </p:cNvSpPr>
                <p:nvPr/>
              </p:nvSpPr>
              <p:spPr bwMode="auto">
                <a:xfrm>
                  <a:off x="3496" y="1369"/>
                  <a:ext cx="104" cy="92"/>
                </a:xfrm>
                <a:custGeom>
                  <a:avLst/>
                  <a:gdLst>
                    <a:gd name="T0" fmla="*/ 0 w 66"/>
                    <a:gd name="T1" fmla="*/ 0 h 62"/>
                    <a:gd name="T2" fmla="*/ 96 w 66"/>
                    <a:gd name="T3" fmla="*/ 0 h 62"/>
                    <a:gd name="T4" fmla="*/ 340 w 66"/>
                    <a:gd name="T5" fmla="*/ 223 h 62"/>
                    <a:gd name="T6" fmla="*/ 340 w 66"/>
                    <a:gd name="T7" fmla="*/ 42 h 62"/>
                    <a:gd name="T8" fmla="*/ 328 w 66"/>
                    <a:gd name="T9" fmla="*/ 22 h 62"/>
                    <a:gd name="T10" fmla="*/ 328 w 66"/>
                    <a:gd name="T11" fmla="*/ 9 h 62"/>
                    <a:gd name="T12" fmla="*/ 307 w 66"/>
                    <a:gd name="T13" fmla="*/ 0 h 62"/>
                    <a:gd name="T14" fmla="*/ 298 w 66"/>
                    <a:gd name="T15" fmla="*/ 0 h 62"/>
                    <a:gd name="T16" fmla="*/ 280 w 66"/>
                    <a:gd name="T17" fmla="*/ 0 h 62"/>
                    <a:gd name="T18" fmla="*/ 280 w 66"/>
                    <a:gd name="T19" fmla="*/ 0 h 62"/>
                    <a:gd name="T20" fmla="*/ 407 w 66"/>
                    <a:gd name="T21" fmla="*/ 0 h 62"/>
                    <a:gd name="T22" fmla="*/ 407 w 66"/>
                    <a:gd name="T23" fmla="*/ 0 h 62"/>
                    <a:gd name="T24" fmla="*/ 396 w 66"/>
                    <a:gd name="T25" fmla="*/ 0 h 62"/>
                    <a:gd name="T26" fmla="*/ 383 w 66"/>
                    <a:gd name="T27" fmla="*/ 0 h 62"/>
                    <a:gd name="T28" fmla="*/ 366 w 66"/>
                    <a:gd name="T29" fmla="*/ 9 h 62"/>
                    <a:gd name="T30" fmla="*/ 353 w 66"/>
                    <a:gd name="T31" fmla="*/ 22 h 62"/>
                    <a:gd name="T32" fmla="*/ 353 w 66"/>
                    <a:gd name="T33" fmla="*/ 42 h 62"/>
                    <a:gd name="T34" fmla="*/ 353 w 66"/>
                    <a:gd name="T35" fmla="*/ 301 h 62"/>
                    <a:gd name="T36" fmla="*/ 353 w 66"/>
                    <a:gd name="T37" fmla="*/ 301 h 62"/>
                    <a:gd name="T38" fmla="*/ 96 w 66"/>
                    <a:gd name="T39" fmla="*/ 59 h 62"/>
                    <a:gd name="T40" fmla="*/ 96 w 66"/>
                    <a:gd name="T41" fmla="*/ 242 h 62"/>
                    <a:gd name="T42" fmla="*/ 96 w 66"/>
                    <a:gd name="T43" fmla="*/ 269 h 62"/>
                    <a:gd name="T44" fmla="*/ 96 w 66"/>
                    <a:gd name="T45" fmla="*/ 277 h 62"/>
                    <a:gd name="T46" fmla="*/ 109 w 66"/>
                    <a:gd name="T47" fmla="*/ 288 h 62"/>
                    <a:gd name="T48" fmla="*/ 142 w 66"/>
                    <a:gd name="T49" fmla="*/ 288 h 62"/>
                    <a:gd name="T50" fmla="*/ 151 w 66"/>
                    <a:gd name="T51" fmla="*/ 288 h 62"/>
                    <a:gd name="T52" fmla="*/ 151 w 66"/>
                    <a:gd name="T53" fmla="*/ 288 h 62"/>
                    <a:gd name="T54" fmla="*/ 32 w 66"/>
                    <a:gd name="T55" fmla="*/ 288 h 62"/>
                    <a:gd name="T56" fmla="*/ 32 w 66"/>
                    <a:gd name="T57" fmla="*/ 288 h 62"/>
                    <a:gd name="T58" fmla="*/ 32 w 66"/>
                    <a:gd name="T59" fmla="*/ 288 h 62"/>
                    <a:gd name="T60" fmla="*/ 55 w 66"/>
                    <a:gd name="T61" fmla="*/ 288 h 62"/>
                    <a:gd name="T62" fmla="*/ 74 w 66"/>
                    <a:gd name="T63" fmla="*/ 277 h 62"/>
                    <a:gd name="T64" fmla="*/ 74 w 66"/>
                    <a:gd name="T65" fmla="*/ 269 h 62"/>
                    <a:gd name="T66" fmla="*/ 74 w 66"/>
                    <a:gd name="T67" fmla="*/ 242 h 62"/>
                    <a:gd name="T68" fmla="*/ 74 w 66"/>
                    <a:gd name="T69" fmla="*/ 33 h 62"/>
                    <a:gd name="T70" fmla="*/ 55 w 66"/>
                    <a:gd name="T71" fmla="*/ 22 h 62"/>
                    <a:gd name="T72" fmla="*/ 55 w 66"/>
                    <a:gd name="T73" fmla="*/ 9 h 62"/>
                    <a:gd name="T74" fmla="*/ 43 w 66"/>
                    <a:gd name="T75" fmla="*/ 9 h 62"/>
                    <a:gd name="T76" fmla="*/ 32 w 66"/>
                    <a:gd name="T77" fmla="*/ 9 h 62"/>
                    <a:gd name="T78" fmla="*/ 13 w 66"/>
                    <a:gd name="T79" fmla="*/ 0 h 62"/>
                    <a:gd name="T80" fmla="*/ 0 w 66"/>
                    <a:gd name="T81" fmla="*/ 0 h 62"/>
                    <a:gd name="T82" fmla="*/ 0 w 66"/>
                    <a:gd name="T83" fmla="*/ 0 h 6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2"/>
                    <a:gd name="T128" fmla="*/ 66 w 66"/>
                    <a:gd name="T129" fmla="*/ 62 h 6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2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55" y="46"/>
                      </a:lnTo>
                      <a:lnTo>
                        <a:pt x="55" y="9"/>
                      </a:lnTo>
                      <a:lnTo>
                        <a:pt x="53" y="5"/>
                      </a:lnTo>
                      <a:lnTo>
                        <a:pt x="53" y="2"/>
                      </a:lnTo>
                      <a:lnTo>
                        <a:pt x="50" y="0"/>
                      </a:lnTo>
                      <a:lnTo>
                        <a:pt x="48" y="0"/>
                      </a:lnTo>
                      <a:lnTo>
                        <a:pt x="46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9" y="2"/>
                      </a:lnTo>
                      <a:lnTo>
                        <a:pt x="57" y="5"/>
                      </a:lnTo>
                      <a:lnTo>
                        <a:pt x="57" y="9"/>
                      </a:lnTo>
                      <a:lnTo>
                        <a:pt x="57" y="62"/>
                      </a:lnTo>
                      <a:lnTo>
                        <a:pt x="16" y="12"/>
                      </a:lnTo>
                      <a:lnTo>
                        <a:pt x="16" y="50"/>
                      </a:lnTo>
                      <a:lnTo>
                        <a:pt x="16" y="55"/>
                      </a:lnTo>
                      <a:lnTo>
                        <a:pt x="16" y="57"/>
                      </a:lnTo>
                      <a:lnTo>
                        <a:pt x="18" y="59"/>
                      </a:ln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5" y="59"/>
                      </a:lnTo>
                      <a:lnTo>
                        <a:pt x="9" y="59"/>
                      </a:lnTo>
                      <a:lnTo>
                        <a:pt x="12" y="57"/>
                      </a:lnTo>
                      <a:lnTo>
                        <a:pt x="12" y="55"/>
                      </a:lnTo>
                      <a:lnTo>
                        <a:pt x="12" y="50"/>
                      </a:lnTo>
                      <a:lnTo>
                        <a:pt x="12" y="7"/>
                      </a:lnTo>
                      <a:lnTo>
                        <a:pt x="9" y="5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01" name="Freeform 20"/>
                <p:cNvSpPr>
                  <a:spLocks noEditPoints="1"/>
                </p:cNvSpPr>
                <p:nvPr/>
              </p:nvSpPr>
              <p:spPr bwMode="auto">
                <a:xfrm>
                  <a:off x="3607" y="1366"/>
                  <a:ext cx="93" cy="95"/>
                </a:xfrm>
                <a:custGeom>
                  <a:avLst/>
                  <a:gdLst>
                    <a:gd name="T0" fmla="*/ 181 w 59"/>
                    <a:gd name="T1" fmla="*/ 0 h 64"/>
                    <a:gd name="T2" fmla="*/ 224 w 59"/>
                    <a:gd name="T3" fmla="*/ 9 h 64"/>
                    <a:gd name="T4" fmla="*/ 266 w 59"/>
                    <a:gd name="T5" fmla="*/ 19 h 64"/>
                    <a:gd name="T6" fmla="*/ 311 w 59"/>
                    <a:gd name="T7" fmla="*/ 42 h 64"/>
                    <a:gd name="T8" fmla="*/ 333 w 59"/>
                    <a:gd name="T9" fmla="*/ 79 h 64"/>
                    <a:gd name="T10" fmla="*/ 353 w 59"/>
                    <a:gd name="T11" fmla="*/ 110 h 64"/>
                    <a:gd name="T12" fmla="*/ 366 w 59"/>
                    <a:gd name="T13" fmla="*/ 156 h 64"/>
                    <a:gd name="T14" fmla="*/ 353 w 59"/>
                    <a:gd name="T15" fmla="*/ 190 h 64"/>
                    <a:gd name="T16" fmla="*/ 333 w 59"/>
                    <a:gd name="T17" fmla="*/ 232 h 64"/>
                    <a:gd name="T18" fmla="*/ 311 w 59"/>
                    <a:gd name="T19" fmla="*/ 269 h 64"/>
                    <a:gd name="T20" fmla="*/ 266 w 59"/>
                    <a:gd name="T21" fmla="*/ 288 h 64"/>
                    <a:gd name="T22" fmla="*/ 224 w 59"/>
                    <a:gd name="T23" fmla="*/ 297 h 64"/>
                    <a:gd name="T24" fmla="*/ 181 w 59"/>
                    <a:gd name="T25" fmla="*/ 310 h 64"/>
                    <a:gd name="T26" fmla="*/ 125 w 59"/>
                    <a:gd name="T27" fmla="*/ 297 h 64"/>
                    <a:gd name="T28" fmla="*/ 79 w 59"/>
                    <a:gd name="T29" fmla="*/ 288 h 64"/>
                    <a:gd name="T30" fmla="*/ 55 w 59"/>
                    <a:gd name="T31" fmla="*/ 269 h 64"/>
                    <a:gd name="T32" fmla="*/ 22 w 59"/>
                    <a:gd name="T33" fmla="*/ 232 h 64"/>
                    <a:gd name="T34" fmla="*/ 13 w 59"/>
                    <a:gd name="T35" fmla="*/ 200 h 64"/>
                    <a:gd name="T36" fmla="*/ 0 w 59"/>
                    <a:gd name="T37" fmla="*/ 156 h 64"/>
                    <a:gd name="T38" fmla="*/ 13 w 59"/>
                    <a:gd name="T39" fmla="*/ 110 h 64"/>
                    <a:gd name="T40" fmla="*/ 22 w 59"/>
                    <a:gd name="T41" fmla="*/ 68 h 64"/>
                    <a:gd name="T42" fmla="*/ 55 w 59"/>
                    <a:gd name="T43" fmla="*/ 42 h 64"/>
                    <a:gd name="T44" fmla="*/ 96 w 59"/>
                    <a:gd name="T45" fmla="*/ 19 h 64"/>
                    <a:gd name="T46" fmla="*/ 142 w 59"/>
                    <a:gd name="T47" fmla="*/ 0 h 64"/>
                    <a:gd name="T48" fmla="*/ 181 w 59"/>
                    <a:gd name="T49" fmla="*/ 0 h 64"/>
                    <a:gd name="T50" fmla="*/ 181 w 59"/>
                    <a:gd name="T51" fmla="*/ 9 h 64"/>
                    <a:gd name="T52" fmla="*/ 142 w 59"/>
                    <a:gd name="T53" fmla="*/ 19 h 64"/>
                    <a:gd name="T54" fmla="*/ 96 w 59"/>
                    <a:gd name="T55" fmla="*/ 42 h 64"/>
                    <a:gd name="T56" fmla="*/ 79 w 59"/>
                    <a:gd name="T57" fmla="*/ 79 h 64"/>
                    <a:gd name="T58" fmla="*/ 68 w 59"/>
                    <a:gd name="T59" fmla="*/ 110 h 64"/>
                    <a:gd name="T60" fmla="*/ 68 w 59"/>
                    <a:gd name="T61" fmla="*/ 156 h 64"/>
                    <a:gd name="T62" fmla="*/ 68 w 59"/>
                    <a:gd name="T63" fmla="*/ 200 h 64"/>
                    <a:gd name="T64" fmla="*/ 79 w 59"/>
                    <a:gd name="T65" fmla="*/ 232 h 64"/>
                    <a:gd name="T66" fmla="*/ 96 w 59"/>
                    <a:gd name="T67" fmla="*/ 269 h 64"/>
                    <a:gd name="T68" fmla="*/ 142 w 59"/>
                    <a:gd name="T69" fmla="*/ 288 h 64"/>
                    <a:gd name="T70" fmla="*/ 181 w 59"/>
                    <a:gd name="T71" fmla="*/ 288 h 64"/>
                    <a:gd name="T72" fmla="*/ 211 w 59"/>
                    <a:gd name="T73" fmla="*/ 288 h 64"/>
                    <a:gd name="T74" fmla="*/ 236 w 59"/>
                    <a:gd name="T75" fmla="*/ 278 h 64"/>
                    <a:gd name="T76" fmla="*/ 266 w 59"/>
                    <a:gd name="T77" fmla="*/ 251 h 64"/>
                    <a:gd name="T78" fmla="*/ 279 w 59"/>
                    <a:gd name="T79" fmla="*/ 232 h 64"/>
                    <a:gd name="T80" fmla="*/ 298 w 59"/>
                    <a:gd name="T81" fmla="*/ 200 h 64"/>
                    <a:gd name="T82" fmla="*/ 298 w 59"/>
                    <a:gd name="T83" fmla="*/ 156 h 64"/>
                    <a:gd name="T84" fmla="*/ 298 w 59"/>
                    <a:gd name="T85" fmla="*/ 110 h 64"/>
                    <a:gd name="T86" fmla="*/ 279 w 59"/>
                    <a:gd name="T87" fmla="*/ 79 h 64"/>
                    <a:gd name="T88" fmla="*/ 254 w 59"/>
                    <a:gd name="T89" fmla="*/ 42 h 64"/>
                    <a:gd name="T90" fmla="*/ 236 w 59"/>
                    <a:gd name="T91" fmla="*/ 33 h 64"/>
                    <a:gd name="T92" fmla="*/ 211 w 59"/>
                    <a:gd name="T93" fmla="*/ 19 h 64"/>
                    <a:gd name="T94" fmla="*/ 181 w 59"/>
                    <a:gd name="T95" fmla="*/ 9 h 6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9"/>
                    <a:gd name="T145" fmla="*/ 0 h 64"/>
                    <a:gd name="T146" fmla="*/ 59 w 59"/>
                    <a:gd name="T147" fmla="*/ 64 h 6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9" h="64">
                      <a:moveTo>
                        <a:pt x="29" y="0"/>
                      </a:moveTo>
                      <a:lnTo>
                        <a:pt x="36" y="2"/>
                      </a:lnTo>
                      <a:lnTo>
                        <a:pt x="43" y="4"/>
                      </a:lnTo>
                      <a:lnTo>
                        <a:pt x="50" y="9"/>
                      </a:lnTo>
                      <a:lnTo>
                        <a:pt x="54" y="16"/>
                      </a:lnTo>
                      <a:lnTo>
                        <a:pt x="57" y="23"/>
                      </a:lnTo>
                      <a:lnTo>
                        <a:pt x="59" y="32"/>
                      </a:lnTo>
                      <a:lnTo>
                        <a:pt x="57" y="39"/>
                      </a:lnTo>
                      <a:lnTo>
                        <a:pt x="54" y="48"/>
                      </a:lnTo>
                      <a:lnTo>
                        <a:pt x="50" y="55"/>
                      </a:lnTo>
                      <a:lnTo>
                        <a:pt x="43" y="59"/>
                      </a:lnTo>
                      <a:lnTo>
                        <a:pt x="36" y="61"/>
                      </a:lnTo>
                      <a:lnTo>
                        <a:pt x="29" y="64"/>
                      </a:lnTo>
                      <a:lnTo>
                        <a:pt x="20" y="61"/>
                      </a:lnTo>
                      <a:lnTo>
                        <a:pt x="13" y="59"/>
                      </a:lnTo>
                      <a:lnTo>
                        <a:pt x="9" y="55"/>
                      </a:lnTo>
                      <a:lnTo>
                        <a:pt x="4" y="48"/>
                      </a:lnTo>
                      <a:lnTo>
                        <a:pt x="2" y="41"/>
                      </a:lnTo>
                      <a:lnTo>
                        <a:pt x="0" y="32"/>
                      </a:lnTo>
                      <a:lnTo>
                        <a:pt x="2" y="23"/>
                      </a:lnTo>
                      <a:lnTo>
                        <a:pt x="4" y="14"/>
                      </a:lnTo>
                      <a:lnTo>
                        <a:pt x="9" y="9"/>
                      </a:lnTo>
                      <a:lnTo>
                        <a:pt x="16" y="4"/>
                      </a:lnTo>
                      <a:lnTo>
                        <a:pt x="23" y="0"/>
                      </a:lnTo>
                      <a:lnTo>
                        <a:pt x="29" y="0"/>
                      </a:lnTo>
                      <a:close/>
                      <a:moveTo>
                        <a:pt x="29" y="2"/>
                      </a:moveTo>
                      <a:lnTo>
                        <a:pt x="23" y="4"/>
                      </a:lnTo>
                      <a:lnTo>
                        <a:pt x="16" y="9"/>
                      </a:lnTo>
                      <a:lnTo>
                        <a:pt x="13" y="16"/>
                      </a:lnTo>
                      <a:lnTo>
                        <a:pt x="11" y="23"/>
                      </a:lnTo>
                      <a:lnTo>
                        <a:pt x="11" y="32"/>
                      </a:lnTo>
                      <a:lnTo>
                        <a:pt x="11" y="41"/>
                      </a:lnTo>
                      <a:lnTo>
                        <a:pt x="13" y="48"/>
                      </a:lnTo>
                      <a:lnTo>
                        <a:pt x="16" y="55"/>
                      </a:lnTo>
                      <a:lnTo>
                        <a:pt x="23" y="59"/>
                      </a:lnTo>
                      <a:lnTo>
                        <a:pt x="29" y="59"/>
                      </a:lnTo>
                      <a:lnTo>
                        <a:pt x="34" y="59"/>
                      </a:lnTo>
                      <a:lnTo>
                        <a:pt x="38" y="57"/>
                      </a:lnTo>
                      <a:lnTo>
                        <a:pt x="43" y="52"/>
                      </a:lnTo>
                      <a:lnTo>
                        <a:pt x="45" y="48"/>
                      </a:lnTo>
                      <a:lnTo>
                        <a:pt x="48" y="41"/>
                      </a:lnTo>
                      <a:lnTo>
                        <a:pt x="48" y="32"/>
                      </a:lnTo>
                      <a:lnTo>
                        <a:pt x="48" y="23"/>
                      </a:lnTo>
                      <a:lnTo>
                        <a:pt x="45" y="16"/>
                      </a:lnTo>
                      <a:lnTo>
                        <a:pt x="41" y="9"/>
                      </a:lnTo>
                      <a:lnTo>
                        <a:pt x="38" y="7"/>
                      </a:lnTo>
                      <a:lnTo>
                        <a:pt x="34" y="4"/>
                      </a:lnTo>
                      <a:lnTo>
                        <a:pt x="29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02" name="Freeform 21"/>
                <p:cNvSpPr>
                  <a:spLocks/>
                </p:cNvSpPr>
                <p:nvPr/>
              </p:nvSpPr>
              <p:spPr bwMode="auto">
                <a:xfrm>
                  <a:off x="3708" y="1369"/>
                  <a:ext cx="121" cy="86"/>
                </a:xfrm>
                <a:custGeom>
                  <a:avLst/>
                  <a:gdLst>
                    <a:gd name="T0" fmla="*/ 204 w 77"/>
                    <a:gd name="T1" fmla="*/ 265 h 59"/>
                    <a:gd name="T2" fmla="*/ 66 w 77"/>
                    <a:gd name="T3" fmla="*/ 41 h 59"/>
                    <a:gd name="T4" fmla="*/ 66 w 77"/>
                    <a:gd name="T5" fmla="*/ 226 h 59"/>
                    <a:gd name="T6" fmla="*/ 66 w 77"/>
                    <a:gd name="T7" fmla="*/ 249 h 59"/>
                    <a:gd name="T8" fmla="*/ 77 w 77"/>
                    <a:gd name="T9" fmla="*/ 257 h 59"/>
                    <a:gd name="T10" fmla="*/ 94 w 77"/>
                    <a:gd name="T11" fmla="*/ 265 h 59"/>
                    <a:gd name="T12" fmla="*/ 108 w 77"/>
                    <a:gd name="T13" fmla="*/ 265 h 59"/>
                    <a:gd name="T14" fmla="*/ 121 w 77"/>
                    <a:gd name="T15" fmla="*/ 265 h 59"/>
                    <a:gd name="T16" fmla="*/ 121 w 77"/>
                    <a:gd name="T17" fmla="*/ 265 h 59"/>
                    <a:gd name="T18" fmla="*/ 0 w 77"/>
                    <a:gd name="T19" fmla="*/ 265 h 59"/>
                    <a:gd name="T20" fmla="*/ 0 w 77"/>
                    <a:gd name="T21" fmla="*/ 265 h 59"/>
                    <a:gd name="T22" fmla="*/ 13 w 77"/>
                    <a:gd name="T23" fmla="*/ 265 h 59"/>
                    <a:gd name="T24" fmla="*/ 22 w 77"/>
                    <a:gd name="T25" fmla="*/ 265 h 59"/>
                    <a:gd name="T26" fmla="*/ 35 w 77"/>
                    <a:gd name="T27" fmla="*/ 257 h 59"/>
                    <a:gd name="T28" fmla="*/ 35 w 77"/>
                    <a:gd name="T29" fmla="*/ 249 h 59"/>
                    <a:gd name="T30" fmla="*/ 35 w 77"/>
                    <a:gd name="T31" fmla="*/ 226 h 59"/>
                    <a:gd name="T32" fmla="*/ 35 w 77"/>
                    <a:gd name="T33" fmla="*/ 41 h 59"/>
                    <a:gd name="T34" fmla="*/ 35 w 77"/>
                    <a:gd name="T35" fmla="*/ 22 h 59"/>
                    <a:gd name="T36" fmla="*/ 35 w 77"/>
                    <a:gd name="T37" fmla="*/ 9 h 59"/>
                    <a:gd name="T38" fmla="*/ 35 w 77"/>
                    <a:gd name="T39" fmla="*/ 9 h 59"/>
                    <a:gd name="T40" fmla="*/ 22 w 77"/>
                    <a:gd name="T41" fmla="*/ 0 h 59"/>
                    <a:gd name="T42" fmla="*/ 13 w 77"/>
                    <a:gd name="T43" fmla="*/ 0 h 59"/>
                    <a:gd name="T44" fmla="*/ 0 w 77"/>
                    <a:gd name="T45" fmla="*/ 0 h 59"/>
                    <a:gd name="T46" fmla="*/ 0 w 77"/>
                    <a:gd name="T47" fmla="*/ 0 h 59"/>
                    <a:gd name="T48" fmla="*/ 94 w 77"/>
                    <a:gd name="T49" fmla="*/ 0 h 59"/>
                    <a:gd name="T50" fmla="*/ 233 w 77"/>
                    <a:gd name="T51" fmla="*/ 208 h 59"/>
                    <a:gd name="T52" fmla="*/ 372 w 77"/>
                    <a:gd name="T53" fmla="*/ 0 h 59"/>
                    <a:gd name="T54" fmla="*/ 470 w 77"/>
                    <a:gd name="T55" fmla="*/ 0 h 59"/>
                    <a:gd name="T56" fmla="*/ 470 w 77"/>
                    <a:gd name="T57" fmla="*/ 0 h 59"/>
                    <a:gd name="T58" fmla="*/ 457 w 77"/>
                    <a:gd name="T59" fmla="*/ 0 h 59"/>
                    <a:gd name="T60" fmla="*/ 440 w 77"/>
                    <a:gd name="T61" fmla="*/ 0 h 59"/>
                    <a:gd name="T62" fmla="*/ 427 w 77"/>
                    <a:gd name="T63" fmla="*/ 9 h 59"/>
                    <a:gd name="T64" fmla="*/ 427 w 77"/>
                    <a:gd name="T65" fmla="*/ 22 h 59"/>
                    <a:gd name="T66" fmla="*/ 415 w 77"/>
                    <a:gd name="T67" fmla="*/ 41 h 59"/>
                    <a:gd name="T68" fmla="*/ 415 w 77"/>
                    <a:gd name="T69" fmla="*/ 226 h 59"/>
                    <a:gd name="T70" fmla="*/ 427 w 77"/>
                    <a:gd name="T71" fmla="*/ 249 h 59"/>
                    <a:gd name="T72" fmla="*/ 427 w 77"/>
                    <a:gd name="T73" fmla="*/ 257 h 59"/>
                    <a:gd name="T74" fmla="*/ 440 w 77"/>
                    <a:gd name="T75" fmla="*/ 265 h 59"/>
                    <a:gd name="T76" fmla="*/ 457 w 77"/>
                    <a:gd name="T77" fmla="*/ 265 h 59"/>
                    <a:gd name="T78" fmla="*/ 470 w 77"/>
                    <a:gd name="T79" fmla="*/ 265 h 59"/>
                    <a:gd name="T80" fmla="*/ 470 w 77"/>
                    <a:gd name="T81" fmla="*/ 265 h 59"/>
                    <a:gd name="T82" fmla="*/ 319 w 77"/>
                    <a:gd name="T83" fmla="*/ 265 h 59"/>
                    <a:gd name="T84" fmla="*/ 319 w 77"/>
                    <a:gd name="T85" fmla="*/ 265 h 59"/>
                    <a:gd name="T86" fmla="*/ 332 w 77"/>
                    <a:gd name="T87" fmla="*/ 265 h 59"/>
                    <a:gd name="T88" fmla="*/ 341 w 77"/>
                    <a:gd name="T89" fmla="*/ 265 h 59"/>
                    <a:gd name="T90" fmla="*/ 360 w 77"/>
                    <a:gd name="T91" fmla="*/ 257 h 59"/>
                    <a:gd name="T92" fmla="*/ 372 w 77"/>
                    <a:gd name="T93" fmla="*/ 249 h 59"/>
                    <a:gd name="T94" fmla="*/ 372 w 77"/>
                    <a:gd name="T95" fmla="*/ 226 h 59"/>
                    <a:gd name="T96" fmla="*/ 372 w 77"/>
                    <a:gd name="T97" fmla="*/ 41 h 59"/>
                    <a:gd name="T98" fmla="*/ 222 w 77"/>
                    <a:gd name="T99" fmla="*/ 265 h 59"/>
                    <a:gd name="T100" fmla="*/ 204 w 77"/>
                    <a:gd name="T101" fmla="*/ 265 h 5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77"/>
                    <a:gd name="T154" fmla="*/ 0 h 59"/>
                    <a:gd name="T155" fmla="*/ 77 w 77"/>
                    <a:gd name="T156" fmla="*/ 59 h 59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77" h="59">
                      <a:moveTo>
                        <a:pt x="34" y="59"/>
                      </a:moveTo>
                      <a:lnTo>
                        <a:pt x="11" y="9"/>
                      </a:lnTo>
                      <a:lnTo>
                        <a:pt x="11" y="50"/>
                      </a:lnTo>
                      <a:lnTo>
                        <a:pt x="11" y="55"/>
                      </a:lnTo>
                      <a:lnTo>
                        <a:pt x="13" y="57"/>
                      </a:lnTo>
                      <a:lnTo>
                        <a:pt x="15" y="59"/>
                      </a:lnTo>
                      <a:lnTo>
                        <a:pt x="18" y="59"/>
                      </a:lnTo>
                      <a:lnTo>
                        <a:pt x="20" y="59"/>
                      </a:lnTo>
                      <a:lnTo>
                        <a:pt x="0" y="59"/>
                      </a:lnTo>
                      <a:lnTo>
                        <a:pt x="2" y="59"/>
                      </a:lnTo>
                      <a:lnTo>
                        <a:pt x="4" y="59"/>
                      </a:lnTo>
                      <a:lnTo>
                        <a:pt x="6" y="57"/>
                      </a:lnTo>
                      <a:lnTo>
                        <a:pt x="6" y="55"/>
                      </a:lnTo>
                      <a:lnTo>
                        <a:pt x="6" y="50"/>
                      </a:lnTo>
                      <a:lnTo>
                        <a:pt x="6" y="9"/>
                      </a:lnTo>
                      <a:lnTo>
                        <a:pt x="6" y="5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38" y="46"/>
                      </a:lnTo>
                      <a:lnTo>
                        <a:pt x="61" y="0"/>
                      </a:lnTo>
                      <a:lnTo>
                        <a:pt x="77" y="0"/>
                      </a:lnTo>
                      <a:lnTo>
                        <a:pt x="75" y="0"/>
                      </a:lnTo>
                      <a:lnTo>
                        <a:pt x="72" y="0"/>
                      </a:lnTo>
                      <a:lnTo>
                        <a:pt x="70" y="2"/>
                      </a:lnTo>
                      <a:lnTo>
                        <a:pt x="70" y="5"/>
                      </a:lnTo>
                      <a:lnTo>
                        <a:pt x="68" y="9"/>
                      </a:lnTo>
                      <a:lnTo>
                        <a:pt x="68" y="50"/>
                      </a:lnTo>
                      <a:lnTo>
                        <a:pt x="70" y="55"/>
                      </a:lnTo>
                      <a:lnTo>
                        <a:pt x="70" y="57"/>
                      </a:lnTo>
                      <a:lnTo>
                        <a:pt x="72" y="59"/>
                      </a:lnTo>
                      <a:lnTo>
                        <a:pt x="75" y="59"/>
                      </a:lnTo>
                      <a:lnTo>
                        <a:pt x="77" y="59"/>
                      </a:lnTo>
                      <a:lnTo>
                        <a:pt x="52" y="59"/>
                      </a:lnTo>
                      <a:lnTo>
                        <a:pt x="54" y="59"/>
                      </a:lnTo>
                      <a:lnTo>
                        <a:pt x="56" y="59"/>
                      </a:lnTo>
                      <a:lnTo>
                        <a:pt x="59" y="57"/>
                      </a:lnTo>
                      <a:lnTo>
                        <a:pt x="61" y="55"/>
                      </a:lnTo>
                      <a:lnTo>
                        <a:pt x="61" y="50"/>
                      </a:lnTo>
                      <a:lnTo>
                        <a:pt x="61" y="9"/>
                      </a:lnTo>
                      <a:lnTo>
                        <a:pt x="36" y="59"/>
                      </a:lnTo>
                      <a:lnTo>
                        <a:pt x="34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03" name="Freeform 22"/>
                <p:cNvSpPr>
                  <a:spLocks/>
                </p:cNvSpPr>
                <p:nvPr/>
              </p:nvSpPr>
              <p:spPr bwMode="auto">
                <a:xfrm>
                  <a:off x="5136" y="1369"/>
                  <a:ext cx="104" cy="92"/>
                </a:xfrm>
                <a:custGeom>
                  <a:avLst/>
                  <a:gdLst>
                    <a:gd name="T0" fmla="*/ 0 w 66"/>
                    <a:gd name="T1" fmla="*/ 0 h 62"/>
                    <a:gd name="T2" fmla="*/ 96 w 66"/>
                    <a:gd name="T3" fmla="*/ 0 h 62"/>
                    <a:gd name="T4" fmla="*/ 332 w 66"/>
                    <a:gd name="T5" fmla="*/ 223 h 62"/>
                    <a:gd name="T6" fmla="*/ 332 w 66"/>
                    <a:gd name="T7" fmla="*/ 42 h 62"/>
                    <a:gd name="T8" fmla="*/ 332 w 66"/>
                    <a:gd name="T9" fmla="*/ 22 h 62"/>
                    <a:gd name="T10" fmla="*/ 320 w 66"/>
                    <a:gd name="T11" fmla="*/ 9 h 62"/>
                    <a:gd name="T12" fmla="*/ 320 w 66"/>
                    <a:gd name="T13" fmla="*/ 0 h 62"/>
                    <a:gd name="T14" fmla="*/ 290 w 66"/>
                    <a:gd name="T15" fmla="*/ 0 h 62"/>
                    <a:gd name="T16" fmla="*/ 277 w 66"/>
                    <a:gd name="T17" fmla="*/ 0 h 62"/>
                    <a:gd name="T18" fmla="*/ 277 w 66"/>
                    <a:gd name="T19" fmla="*/ 0 h 62"/>
                    <a:gd name="T20" fmla="*/ 407 w 66"/>
                    <a:gd name="T21" fmla="*/ 0 h 62"/>
                    <a:gd name="T22" fmla="*/ 407 w 66"/>
                    <a:gd name="T23" fmla="*/ 0 h 62"/>
                    <a:gd name="T24" fmla="*/ 388 w 66"/>
                    <a:gd name="T25" fmla="*/ 0 h 62"/>
                    <a:gd name="T26" fmla="*/ 375 w 66"/>
                    <a:gd name="T27" fmla="*/ 0 h 62"/>
                    <a:gd name="T28" fmla="*/ 366 w 66"/>
                    <a:gd name="T29" fmla="*/ 9 h 62"/>
                    <a:gd name="T30" fmla="*/ 366 w 66"/>
                    <a:gd name="T31" fmla="*/ 22 h 62"/>
                    <a:gd name="T32" fmla="*/ 366 w 66"/>
                    <a:gd name="T33" fmla="*/ 42 h 62"/>
                    <a:gd name="T34" fmla="*/ 366 w 66"/>
                    <a:gd name="T35" fmla="*/ 301 h 62"/>
                    <a:gd name="T36" fmla="*/ 353 w 66"/>
                    <a:gd name="T37" fmla="*/ 301 h 62"/>
                    <a:gd name="T38" fmla="*/ 96 w 66"/>
                    <a:gd name="T39" fmla="*/ 59 h 62"/>
                    <a:gd name="T40" fmla="*/ 96 w 66"/>
                    <a:gd name="T41" fmla="*/ 242 h 62"/>
                    <a:gd name="T42" fmla="*/ 96 w 66"/>
                    <a:gd name="T43" fmla="*/ 269 h 62"/>
                    <a:gd name="T44" fmla="*/ 109 w 66"/>
                    <a:gd name="T45" fmla="*/ 277 h 62"/>
                    <a:gd name="T46" fmla="*/ 124 w 66"/>
                    <a:gd name="T47" fmla="*/ 288 h 62"/>
                    <a:gd name="T48" fmla="*/ 137 w 66"/>
                    <a:gd name="T49" fmla="*/ 288 h 62"/>
                    <a:gd name="T50" fmla="*/ 151 w 66"/>
                    <a:gd name="T51" fmla="*/ 288 h 62"/>
                    <a:gd name="T52" fmla="*/ 151 w 66"/>
                    <a:gd name="T53" fmla="*/ 288 h 62"/>
                    <a:gd name="T54" fmla="*/ 22 w 66"/>
                    <a:gd name="T55" fmla="*/ 288 h 62"/>
                    <a:gd name="T56" fmla="*/ 22 w 66"/>
                    <a:gd name="T57" fmla="*/ 288 h 62"/>
                    <a:gd name="T58" fmla="*/ 35 w 66"/>
                    <a:gd name="T59" fmla="*/ 288 h 62"/>
                    <a:gd name="T60" fmla="*/ 55 w 66"/>
                    <a:gd name="T61" fmla="*/ 288 h 62"/>
                    <a:gd name="T62" fmla="*/ 68 w 66"/>
                    <a:gd name="T63" fmla="*/ 277 h 62"/>
                    <a:gd name="T64" fmla="*/ 79 w 66"/>
                    <a:gd name="T65" fmla="*/ 269 h 62"/>
                    <a:gd name="T66" fmla="*/ 79 w 66"/>
                    <a:gd name="T67" fmla="*/ 242 h 62"/>
                    <a:gd name="T68" fmla="*/ 79 w 66"/>
                    <a:gd name="T69" fmla="*/ 33 h 62"/>
                    <a:gd name="T70" fmla="*/ 68 w 66"/>
                    <a:gd name="T71" fmla="*/ 22 h 62"/>
                    <a:gd name="T72" fmla="*/ 55 w 66"/>
                    <a:gd name="T73" fmla="*/ 9 h 62"/>
                    <a:gd name="T74" fmla="*/ 35 w 66"/>
                    <a:gd name="T75" fmla="*/ 9 h 62"/>
                    <a:gd name="T76" fmla="*/ 22 w 66"/>
                    <a:gd name="T77" fmla="*/ 9 h 62"/>
                    <a:gd name="T78" fmla="*/ 13 w 66"/>
                    <a:gd name="T79" fmla="*/ 0 h 62"/>
                    <a:gd name="T80" fmla="*/ 0 w 66"/>
                    <a:gd name="T81" fmla="*/ 0 h 62"/>
                    <a:gd name="T82" fmla="*/ 0 w 66"/>
                    <a:gd name="T83" fmla="*/ 0 h 6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2"/>
                    <a:gd name="T128" fmla="*/ 66 w 66"/>
                    <a:gd name="T129" fmla="*/ 62 h 6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2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54" y="46"/>
                      </a:lnTo>
                      <a:lnTo>
                        <a:pt x="54" y="9"/>
                      </a:lnTo>
                      <a:lnTo>
                        <a:pt x="54" y="5"/>
                      </a:lnTo>
                      <a:lnTo>
                        <a:pt x="52" y="2"/>
                      </a:lnTo>
                      <a:lnTo>
                        <a:pt x="52" y="0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66" y="0"/>
                      </a:lnTo>
                      <a:lnTo>
                        <a:pt x="63" y="0"/>
                      </a:lnTo>
                      <a:lnTo>
                        <a:pt x="61" y="0"/>
                      </a:lnTo>
                      <a:lnTo>
                        <a:pt x="59" y="2"/>
                      </a:lnTo>
                      <a:lnTo>
                        <a:pt x="59" y="5"/>
                      </a:lnTo>
                      <a:lnTo>
                        <a:pt x="59" y="9"/>
                      </a:lnTo>
                      <a:lnTo>
                        <a:pt x="59" y="62"/>
                      </a:lnTo>
                      <a:lnTo>
                        <a:pt x="57" y="62"/>
                      </a:lnTo>
                      <a:lnTo>
                        <a:pt x="16" y="12"/>
                      </a:lnTo>
                      <a:lnTo>
                        <a:pt x="16" y="50"/>
                      </a:lnTo>
                      <a:lnTo>
                        <a:pt x="16" y="55"/>
                      </a:lnTo>
                      <a:lnTo>
                        <a:pt x="18" y="57"/>
                      </a:lnTo>
                      <a:lnTo>
                        <a:pt x="20" y="59"/>
                      </a:lnTo>
                      <a:lnTo>
                        <a:pt x="22" y="59"/>
                      </a:lnTo>
                      <a:lnTo>
                        <a:pt x="25" y="59"/>
                      </a:lnTo>
                      <a:lnTo>
                        <a:pt x="4" y="59"/>
                      </a:lnTo>
                      <a:lnTo>
                        <a:pt x="6" y="59"/>
                      </a:lnTo>
                      <a:lnTo>
                        <a:pt x="9" y="59"/>
                      </a:lnTo>
                      <a:lnTo>
                        <a:pt x="11" y="57"/>
                      </a:lnTo>
                      <a:lnTo>
                        <a:pt x="13" y="55"/>
                      </a:lnTo>
                      <a:lnTo>
                        <a:pt x="13" y="50"/>
                      </a:lnTo>
                      <a:lnTo>
                        <a:pt x="13" y="7"/>
                      </a:lnTo>
                      <a:lnTo>
                        <a:pt x="11" y="5"/>
                      </a:lnTo>
                      <a:lnTo>
                        <a:pt x="9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04" name="Freeform 23"/>
                <p:cNvSpPr>
                  <a:spLocks noEditPoints="1"/>
                </p:cNvSpPr>
                <p:nvPr/>
              </p:nvSpPr>
              <p:spPr bwMode="auto">
                <a:xfrm>
                  <a:off x="5246" y="1366"/>
                  <a:ext cx="92" cy="95"/>
                </a:xfrm>
                <a:custGeom>
                  <a:avLst/>
                  <a:gdLst>
                    <a:gd name="T0" fmla="*/ 178 w 59"/>
                    <a:gd name="T1" fmla="*/ 0 h 64"/>
                    <a:gd name="T2" fmla="*/ 231 w 59"/>
                    <a:gd name="T3" fmla="*/ 9 h 64"/>
                    <a:gd name="T4" fmla="*/ 273 w 59"/>
                    <a:gd name="T5" fmla="*/ 19 h 64"/>
                    <a:gd name="T6" fmla="*/ 296 w 59"/>
                    <a:gd name="T7" fmla="*/ 42 h 64"/>
                    <a:gd name="T8" fmla="*/ 326 w 59"/>
                    <a:gd name="T9" fmla="*/ 79 h 64"/>
                    <a:gd name="T10" fmla="*/ 348 w 59"/>
                    <a:gd name="T11" fmla="*/ 110 h 64"/>
                    <a:gd name="T12" fmla="*/ 348 w 59"/>
                    <a:gd name="T13" fmla="*/ 156 h 64"/>
                    <a:gd name="T14" fmla="*/ 338 w 59"/>
                    <a:gd name="T15" fmla="*/ 190 h 64"/>
                    <a:gd name="T16" fmla="*/ 326 w 59"/>
                    <a:gd name="T17" fmla="*/ 232 h 64"/>
                    <a:gd name="T18" fmla="*/ 296 w 59"/>
                    <a:gd name="T19" fmla="*/ 269 h 64"/>
                    <a:gd name="T20" fmla="*/ 273 w 59"/>
                    <a:gd name="T21" fmla="*/ 288 h 64"/>
                    <a:gd name="T22" fmla="*/ 231 w 59"/>
                    <a:gd name="T23" fmla="*/ 297 h 64"/>
                    <a:gd name="T24" fmla="*/ 178 w 59"/>
                    <a:gd name="T25" fmla="*/ 310 h 64"/>
                    <a:gd name="T26" fmla="*/ 136 w 59"/>
                    <a:gd name="T27" fmla="*/ 297 h 64"/>
                    <a:gd name="T28" fmla="*/ 95 w 59"/>
                    <a:gd name="T29" fmla="*/ 288 h 64"/>
                    <a:gd name="T30" fmla="*/ 53 w 59"/>
                    <a:gd name="T31" fmla="*/ 269 h 64"/>
                    <a:gd name="T32" fmla="*/ 30 w 59"/>
                    <a:gd name="T33" fmla="*/ 232 h 64"/>
                    <a:gd name="T34" fmla="*/ 19 w 59"/>
                    <a:gd name="T35" fmla="*/ 200 h 64"/>
                    <a:gd name="T36" fmla="*/ 0 w 59"/>
                    <a:gd name="T37" fmla="*/ 156 h 64"/>
                    <a:gd name="T38" fmla="*/ 19 w 59"/>
                    <a:gd name="T39" fmla="*/ 110 h 64"/>
                    <a:gd name="T40" fmla="*/ 30 w 59"/>
                    <a:gd name="T41" fmla="*/ 68 h 64"/>
                    <a:gd name="T42" fmla="*/ 73 w 59"/>
                    <a:gd name="T43" fmla="*/ 42 h 64"/>
                    <a:gd name="T44" fmla="*/ 95 w 59"/>
                    <a:gd name="T45" fmla="*/ 19 h 64"/>
                    <a:gd name="T46" fmla="*/ 136 w 59"/>
                    <a:gd name="T47" fmla="*/ 0 h 64"/>
                    <a:gd name="T48" fmla="*/ 178 w 59"/>
                    <a:gd name="T49" fmla="*/ 0 h 64"/>
                    <a:gd name="T50" fmla="*/ 178 w 59"/>
                    <a:gd name="T51" fmla="*/ 9 h 64"/>
                    <a:gd name="T52" fmla="*/ 136 w 59"/>
                    <a:gd name="T53" fmla="*/ 19 h 64"/>
                    <a:gd name="T54" fmla="*/ 108 w 59"/>
                    <a:gd name="T55" fmla="*/ 42 h 64"/>
                    <a:gd name="T56" fmla="*/ 83 w 59"/>
                    <a:gd name="T57" fmla="*/ 79 h 64"/>
                    <a:gd name="T58" fmla="*/ 73 w 59"/>
                    <a:gd name="T59" fmla="*/ 110 h 64"/>
                    <a:gd name="T60" fmla="*/ 73 w 59"/>
                    <a:gd name="T61" fmla="*/ 156 h 64"/>
                    <a:gd name="T62" fmla="*/ 73 w 59"/>
                    <a:gd name="T63" fmla="*/ 200 h 64"/>
                    <a:gd name="T64" fmla="*/ 83 w 59"/>
                    <a:gd name="T65" fmla="*/ 232 h 64"/>
                    <a:gd name="T66" fmla="*/ 108 w 59"/>
                    <a:gd name="T67" fmla="*/ 269 h 64"/>
                    <a:gd name="T68" fmla="*/ 136 w 59"/>
                    <a:gd name="T69" fmla="*/ 288 h 64"/>
                    <a:gd name="T70" fmla="*/ 178 w 59"/>
                    <a:gd name="T71" fmla="*/ 288 h 64"/>
                    <a:gd name="T72" fmla="*/ 201 w 59"/>
                    <a:gd name="T73" fmla="*/ 288 h 64"/>
                    <a:gd name="T74" fmla="*/ 231 w 59"/>
                    <a:gd name="T75" fmla="*/ 278 h 64"/>
                    <a:gd name="T76" fmla="*/ 262 w 59"/>
                    <a:gd name="T77" fmla="*/ 251 h 64"/>
                    <a:gd name="T78" fmla="*/ 273 w 59"/>
                    <a:gd name="T79" fmla="*/ 232 h 64"/>
                    <a:gd name="T80" fmla="*/ 284 w 59"/>
                    <a:gd name="T81" fmla="*/ 200 h 64"/>
                    <a:gd name="T82" fmla="*/ 284 w 59"/>
                    <a:gd name="T83" fmla="*/ 156 h 64"/>
                    <a:gd name="T84" fmla="*/ 284 w 59"/>
                    <a:gd name="T85" fmla="*/ 110 h 64"/>
                    <a:gd name="T86" fmla="*/ 273 w 59"/>
                    <a:gd name="T87" fmla="*/ 79 h 64"/>
                    <a:gd name="T88" fmla="*/ 262 w 59"/>
                    <a:gd name="T89" fmla="*/ 42 h 64"/>
                    <a:gd name="T90" fmla="*/ 231 w 59"/>
                    <a:gd name="T91" fmla="*/ 33 h 64"/>
                    <a:gd name="T92" fmla="*/ 201 w 59"/>
                    <a:gd name="T93" fmla="*/ 19 h 64"/>
                    <a:gd name="T94" fmla="*/ 178 w 59"/>
                    <a:gd name="T95" fmla="*/ 9 h 6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9"/>
                    <a:gd name="T145" fmla="*/ 0 h 64"/>
                    <a:gd name="T146" fmla="*/ 59 w 59"/>
                    <a:gd name="T147" fmla="*/ 64 h 6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9" h="64">
                      <a:moveTo>
                        <a:pt x="30" y="0"/>
                      </a:moveTo>
                      <a:lnTo>
                        <a:pt x="39" y="2"/>
                      </a:lnTo>
                      <a:lnTo>
                        <a:pt x="46" y="4"/>
                      </a:lnTo>
                      <a:lnTo>
                        <a:pt x="50" y="9"/>
                      </a:lnTo>
                      <a:lnTo>
                        <a:pt x="55" y="16"/>
                      </a:lnTo>
                      <a:lnTo>
                        <a:pt x="59" y="23"/>
                      </a:lnTo>
                      <a:lnTo>
                        <a:pt x="59" y="32"/>
                      </a:lnTo>
                      <a:lnTo>
                        <a:pt x="57" y="39"/>
                      </a:lnTo>
                      <a:lnTo>
                        <a:pt x="55" y="48"/>
                      </a:lnTo>
                      <a:lnTo>
                        <a:pt x="50" y="55"/>
                      </a:lnTo>
                      <a:lnTo>
                        <a:pt x="46" y="59"/>
                      </a:lnTo>
                      <a:lnTo>
                        <a:pt x="39" y="61"/>
                      </a:lnTo>
                      <a:lnTo>
                        <a:pt x="30" y="64"/>
                      </a:lnTo>
                      <a:lnTo>
                        <a:pt x="23" y="61"/>
                      </a:lnTo>
                      <a:lnTo>
                        <a:pt x="16" y="59"/>
                      </a:lnTo>
                      <a:lnTo>
                        <a:pt x="9" y="55"/>
                      </a:lnTo>
                      <a:lnTo>
                        <a:pt x="5" y="48"/>
                      </a:lnTo>
                      <a:lnTo>
                        <a:pt x="3" y="41"/>
                      </a:lnTo>
                      <a:lnTo>
                        <a:pt x="0" y="32"/>
                      </a:lnTo>
                      <a:lnTo>
                        <a:pt x="3" y="23"/>
                      </a:lnTo>
                      <a:lnTo>
                        <a:pt x="5" y="14"/>
                      </a:lnTo>
                      <a:lnTo>
                        <a:pt x="12" y="9"/>
                      </a:lnTo>
                      <a:lnTo>
                        <a:pt x="16" y="4"/>
                      </a:lnTo>
                      <a:lnTo>
                        <a:pt x="23" y="0"/>
                      </a:lnTo>
                      <a:lnTo>
                        <a:pt x="30" y="0"/>
                      </a:lnTo>
                      <a:close/>
                      <a:moveTo>
                        <a:pt x="30" y="2"/>
                      </a:moveTo>
                      <a:lnTo>
                        <a:pt x="23" y="4"/>
                      </a:lnTo>
                      <a:lnTo>
                        <a:pt x="18" y="9"/>
                      </a:lnTo>
                      <a:lnTo>
                        <a:pt x="14" y="16"/>
                      </a:lnTo>
                      <a:lnTo>
                        <a:pt x="12" y="23"/>
                      </a:lnTo>
                      <a:lnTo>
                        <a:pt x="12" y="32"/>
                      </a:lnTo>
                      <a:lnTo>
                        <a:pt x="12" y="41"/>
                      </a:lnTo>
                      <a:lnTo>
                        <a:pt x="14" y="48"/>
                      </a:lnTo>
                      <a:lnTo>
                        <a:pt x="18" y="55"/>
                      </a:lnTo>
                      <a:lnTo>
                        <a:pt x="23" y="59"/>
                      </a:lnTo>
                      <a:lnTo>
                        <a:pt x="30" y="59"/>
                      </a:lnTo>
                      <a:lnTo>
                        <a:pt x="34" y="59"/>
                      </a:lnTo>
                      <a:lnTo>
                        <a:pt x="39" y="57"/>
                      </a:lnTo>
                      <a:lnTo>
                        <a:pt x="44" y="52"/>
                      </a:lnTo>
                      <a:lnTo>
                        <a:pt x="46" y="48"/>
                      </a:lnTo>
                      <a:lnTo>
                        <a:pt x="48" y="41"/>
                      </a:lnTo>
                      <a:lnTo>
                        <a:pt x="48" y="32"/>
                      </a:lnTo>
                      <a:lnTo>
                        <a:pt x="48" y="23"/>
                      </a:lnTo>
                      <a:lnTo>
                        <a:pt x="46" y="16"/>
                      </a:lnTo>
                      <a:lnTo>
                        <a:pt x="44" y="9"/>
                      </a:lnTo>
                      <a:lnTo>
                        <a:pt x="39" y="7"/>
                      </a:lnTo>
                      <a:lnTo>
                        <a:pt x="34" y="4"/>
                      </a:lnTo>
                      <a:lnTo>
                        <a:pt x="3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05" name="Freeform 24"/>
                <p:cNvSpPr>
                  <a:spLocks/>
                </p:cNvSpPr>
                <p:nvPr/>
              </p:nvSpPr>
              <p:spPr bwMode="auto">
                <a:xfrm>
                  <a:off x="5346" y="1369"/>
                  <a:ext cx="126" cy="86"/>
                </a:xfrm>
                <a:custGeom>
                  <a:avLst/>
                  <a:gdLst>
                    <a:gd name="T0" fmla="*/ 224 w 80"/>
                    <a:gd name="T1" fmla="*/ 265 h 59"/>
                    <a:gd name="T2" fmla="*/ 68 w 80"/>
                    <a:gd name="T3" fmla="*/ 41 h 59"/>
                    <a:gd name="T4" fmla="*/ 68 w 80"/>
                    <a:gd name="T5" fmla="*/ 226 h 59"/>
                    <a:gd name="T6" fmla="*/ 87 w 80"/>
                    <a:gd name="T7" fmla="*/ 249 h 59"/>
                    <a:gd name="T8" fmla="*/ 87 w 80"/>
                    <a:gd name="T9" fmla="*/ 257 h 59"/>
                    <a:gd name="T10" fmla="*/ 96 w 80"/>
                    <a:gd name="T11" fmla="*/ 265 h 59"/>
                    <a:gd name="T12" fmla="*/ 109 w 80"/>
                    <a:gd name="T13" fmla="*/ 265 h 59"/>
                    <a:gd name="T14" fmla="*/ 129 w 80"/>
                    <a:gd name="T15" fmla="*/ 265 h 59"/>
                    <a:gd name="T16" fmla="*/ 129 w 80"/>
                    <a:gd name="T17" fmla="*/ 265 h 59"/>
                    <a:gd name="T18" fmla="*/ 0 w 80"/>
                    <a:gd name="T19" fmla="*/ 265 h 59"/>
                    <a:gd name="T20" fmla="*/ 0 w 80"/>
                    <a:gd name="T21" fmla="*/ 265 h 59"/>
                    <a:gd name="T22" fmla="*/ 13 w 80"/>
                    <a:gd name="T23" fmla="*/ 265 h 59"/>
                    <a:gd name="T24" fmla="*/ 32 w 80"/>
                    <a:gd name="T25" fmla="*/ 265 h 59"/>
                    <a:gd name="T26" fmla="*/ 43 w 80"/>
                    <a:gd name="T27" fmla="*/ 257 h 59"/>
                    <a:gd name="T28" fmla="*/ 55 w 80"/>
                    <a:gd name="T29" fmla="*/ 249 h 59"/>
                    <a:gd name="T30" fmla="*/ 55 w 80"/>
                    <a:gd name="T31" fmla="*/ 226 h 59"/>
                    <a:gd name="T32" fmla="*/ 55 w 80"/>
                    <a:gd name="T33" fmla="*/ 41 h 59"/>
                    <a:gd name="T34" fmla="*/ 55 w 80"/>
                    <a:gd name="T35" fmla="*/ 22 h 59"/>
                    <a:gd name="T36" fmla="*/ 43 w 80"/>
                    <a:gd name="T37" fmla="*/ 9 h 59"/>
                    <a:gd name="T38" fmla="*/ 43 w 80"/>
                    <a:gd name="T39" fmla="*/ 9 h 59"/>
                    <a:gd name="T40" fmla="*/ 32 w 80"/>
                    <a:gd name="T41" fmla="*/ 0 h 59"/>
                    <a:gd name="T42" fmla="*/ 13 w 80"/>
                    <a:gd name="T43" fmla="*/ 0 h 59"/>
                    <a:gd name="T44" fmla="*/ 0 w 80"/>
                    <a:gd name="T45" fmla="*/ 0 h 59"/>
                    <a:gd name="T46" fmla="*/ 0 w 80"/>
                    <a:gd name="T47" fmla="*/ 0 h 59"/>
                    <a:gd name="T48" fmla="*/ 109 w 80"/>
                    <a:gd name="T49" fmla="*/ 0 h 59"/>
                    <a:gd name="T50" fmla="*/ 238 w 80"/>
                    <a:gd name="T51" fmla="*/ 208 h 59"/>
                    <a:gd name="T52" fmla="*/ 383 w 80"/>
                    <a:gd name="T53" fmla="*/ 0 h 59"/>
                    <a:gd name="T54" fmla="*/ 491 w 80"/>
                    <a:gd name="T55" fmla="*/ 0 h 59"/>
                    <a:gd name="T56" fmla="*/ 491 w 80"/>
                    <a:gd name="T57" fmla="*/ 0 h 59"/>
                    <a:gd name="T58" fmla="*/ 474 w 80"/>
                    <a:gd name="T59" fmla="*/ 0 h 59"/>
                    <a:gd name="T60" fmla="*/ 449 w 80"/>
                    <a:gd name="T61" fmla="*/ 0 h 59"/>
                    <a:gd name="T62" fmla="*/ 436 w 80"/>
                    <a:gd name="T63" fmla="*/ 9 h 59"/>
                    <a:gd name="T64" fmla="*/ 436 w 80"/>
                    <a:gd name="T65" fmla="*/ 22 h 59"/>
                    <a:gd name="T66" fmla="*/ 436 w 80"/>
                    <a:gd name="T67" fmla="*/ 41 h 59"/>
                    <a:gd name="T68" fmla="*/ 436 w 80"/>
                    <a:gd name="T69" fmla="*/ 226 h 59"/>
                    <a:gd name="T70" fmla="*/ 436 w 80"/>
                    <a:gd name="T71" fmla="*/ 249 h 59"/>
                    <a:gd name="T72" fmla="*/ 436 w 80"/>
                    <a:gd name="T73" fmla="*/ 257 h 59"/>
                    <a:gd name="T74" fmla="*/ 449 w 80"/>
                    <a:gd name="T75" fmla="*/ 265 h 59"/>
                    <a:gd name="T76" fmla="*/ 474 w 80"/>
                    <a:gd name="T77" fmla="*/ 265 h 59"/>
                    <a:gd name="T78" fmla="*/ 491 w 80"/>
                    <a:gd name="T79" fmla="*/ 265 h 59"/>
                    <a:gd name="T80" fmla="*/ 491 w 80"/>
                    <a:gd name="T81" fmla="*/ 265 h 59"/>
                    <a:gd name="T82" fmla="*/ 320 w 80"/>
                    <a:gd name="T83" fmla="*/ 265 h 59"/>
                    <a:gd name="T84" fmla="*/ 320 w 80"/>
                    <a:gd name="T85" fmla="*/ 265 h 59"/>
                    <a:gd name="T86" fmla="*/ 340 w 80"/>
                    <a:gd name="T87" fmla="*/ 265 h 59"/>
                    <a:gd name="T88" fmla="*/ 362 w 80"/>
                    <a:gd name="T89" fmla="*/ 265 h 59"/>
                    <a:gd name="T90" fmla="*/ 383 w 80"/>
                    <a:gd name="T91" fmla="*/ 257 h 59"/>
                    <a:gd name="T92" fmla="*/ 383 w 80"/>
                    <a:gd name="T93" fmla="*/ 249 h 59"/>
                    <a:gd name="T94" fmla="*/ 383 w 80"/>
                    <a:gd name="T95" fmla="*/ 226 h 59"/>
                    <a:gd name="T96" fmla="*/ 383 w 80"/>
                    <a:gd name="T97" fmla="*/ 41 h 59"/>
                    <a:gd name="T98" fmla="*/ 224 w 80"/>
                    <a:gd name="T99" fmla="*/ 265 h 59"/>
                    <a:gd name="T100" fmla="*/ 224 w 80"/>
                    <a:gd name="T101" fmla="*/ 265 h 5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0"/>
                    <a:gd name="T154" fmla="*/ 0 h 59"/>
                    <a:gd name="T155" fmla="*/ 80 w 80"/>
                    <a:gd name="T156" fmla="*/ 59 h 59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0" h="59">
                      <a:moveTo>
                        <a:pt x="36" y="59"/>
                      </a:moveTo>
                      <a:lnTo>
                        <a:pt x="11" y="9"/>
                      </a:lnTo>
                      <a:lnTo>
                        <a:pt x="11" y="50"/>
                      </a:lnTo>
                      <a:lnTo>
                        <a:pt x="14" y="55"/>
                      </a:lnTo>
                      <a:lnTo>
                        <a:pt x="14" y="57"/>
                      </a:lnTo>
                      <a:lnTo>
                        <a:pt x="16" y="59"/>
                      </a:lnTo>
                      <a:lnTo>
                        <a:pt x="18" y="59"/>
                      </a:lnTo>
                      <a:lnTo>
                        <a:pt x="21" y="59"/>
                      </a:lnTo>
                      <a:lnTo>
                        <a:pt x="0" y="59"/>
                      </a:lnTo>
                      <a:lnTo>
                        <a:pt x="2" y="59"/>
                      </a:lnTo>
                      <a:lnTo>
                        <a:pt x="5" y="59"/>
                      </a:lnTo>
                      <a:lnTo>
                        <a:pt x="7" y="57"/>
                      </a:lnTo>
                      <a:lnTo>
                        <a:pt x="9" y="55"/>
                      </a:lnTo>
                      <a:lnTo>
                        <a:pt x="9" y="50"/>
                      </a:lnTo>
                      <a:lnTo>
                        <a:pt x="9" y="9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39" y="46"/>
                      </a:lnTo>
                      <a:lnTo>
                        <a:pt x="62" y="0"/>
                      </a:lnTo>
                      <a:lnTo>
                        <a:pt x="80" y="0"/>
                      </a:lnTo>
                      <a:lnTo>
                        <a:pt x="77" y="0"/>
                      </a:lnTo>
                      <a:lnTo>
                        <a:pt x="73" y="0"/>
                      </a:lnTo>
                      <a:lnTo>
                        <a:pt x="71" y="2"/>
                      </a:lnTo>
                      <a:lnTo>
                        <a:pt x="71" y="5"/>
                      </a:lnTo>
                      <a:lnTo>
                        <a:pt x="71" y="9"/>
                      </a:lnTo>
                      <a:lnTo>
                        <a:pt x="71" y="50"/>
                      </a:lnTo>
                      <a:lnTo>
                        <a:pt x="71" y="55"/>
                      </a:lnTo>
                      <a:lnTo>
                        <a:pt x="71" y="57"/>
                      </a:lnTo>
                      <a:lnTo>
                        <a:pt x="73" y="59"/>
                      </a:lnTo>
                      <a:lnTo>
                        <a:pt x="77" y="59"/>
                      </a:lnTo>
                      <a:lnTo>
                        <a:pt x="80" y="59"/>
                      </a:lnTo>
                      <a:lnTo>
                        <a:pt x="52" y="59"/>
                      </a:lnTo>
                      <a:lnTo>
                        <a:pt x="55" y="59"/>
                      </a:lnTo>
                      <a:lnTo>
                        <a:pt x="59" y="59"/>
                      </a:lnTo>
                      <a:lnTo>
                        <a:pt x="62" y="57"/>
                      </a:lnTo>
                      <a:lnTo>
                        <a:pt x="62" y="55"/>
                      </a:lnTo>
                      <a:lnTo>
                        <a:pt x="62" y="50"/>
                      </a:lnTo>
                      <a:lnTo>
                        <a:pt x="62" y="9"/>
                      </a:lnTo>
                      <a:lnTo>
                        <a:pt x="36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06" name="Freeform 25"/>
                <p:cNvSpPr>
                  <a:spLocks/>
                </p:cNvSpPr>
                <p:nvPr/>
              </p:nvSpPr>
              <p:spPr bwMode="auto">
                <a:xfrm>
                  <a:off x="1146" y="1691"/>
                  <a:ext cx="104" cy="89"/>
                </a:xfrm>
                <a:custGeom>
                  <a:avLst/>
                  <a:gdLst>
                    <a:gd name="T0" fmla="*/ 0 w 66"/>
                    <a:gd name="T1" fmla="*/ 0 h 61"/>
                    <a:gd name="T2" fmla="*/ 96 w 66"/>
                    <a:gd name="T3" fmla="*/ 0 h 61"/>
                    <a:gd name="T4" fmla="*/ 340 w 66"/>
                    <a:gd name="T5" fmla="*/ 204 h 61"/>
                    <a:gd name="T6" fmla="*/ 340 w 66"/>
                    <a:gd name="T7" fmla="*/ 41 h 61"/>
                    <a:gd name="T8" fmla="*/ 340 w 66"/>
                    <a:gd name="T9" fmla="*/ 19 h 61"/>
                    <a:gd name="T10" fmla="*/ 328 w 66"/>
                    <a:gd name="T11" fmla="*/ 9 h 61"/>
                    <a:gd name="T12" fmla="*/ 328 w 66"/>
                    <a:gd name="T13" fmla="*/ 0 h 61"/>
                    <a:gd name="T14" fmla="*/ 298 w 66"/>
                    <a:gd name="T15" fmla="*/ 0 h 61"/>
                    <a:gd name="T16" fmla="*/ 280 w 66"/>
                    <a:gd name="T17" fmla="*/ 0 h 61"/>
                    <a:gd name="T18" fmla="*/ 280 w 66"/>
                    <a:gd name="T19" fmla="*/ 0 h 61"/>
                    <a:gd name="T20" fmla="*/ 407 w 66"/>
                    <a:gd name="T21" fmla="*/ 0 h 61"/>
                    <a:gd name="T22" fmla="*/ 407 w 66"/>
                    <a:gd name="T23" fmla="*/ 0 h 61"/>
                    <a:gd name="T24" fmla="*/ 407 w 66"/>
                    <a:gd name="T25" fmla="*/ 0 h 61"/>
                    <a:gd name="T26" fmla="*/ 383 w 66"/>
                    <a:gd name="T27" fmla="*/ 0 h 61"/>
                    <a:gd name="T28" fmla="*/ 372 w 66"/>
                    <a:gd name="T29" fmla="*/ 9 h 61"/>
                    <a:gd name="T30" fmla="*/ 372 w 66"/>
                    <a:gd name="T31" fmla="*/ 19 h 61"/>
                    <a:gd name="T32" fmla="*/ 372 w 66"/>
                    <a:gd name="T33" fmla="*/ 41 h 61"/>
                    <a:gd name="T34" fmla="*/ 372 w 66"/>
                    <a:gd name="T35" fmla="*/ 277 h 61"/>
                    <a:gd name="T36" fmla="*/ 353 w 66"/>
                    <a:gd name="T37" fmla="*/ 277 h 61"/>
                    <a:gd name="T38" fmla="*/ 96 w 66"/>
                    <a:gd name="T39" fmla="*/ 50 h 61"/>
                    <a:gd name="T40" fmla="*/ 96 w 66"/>
                    <a:gd name="T41" fmla="*/ 228 h 61"/>
                    <a:gd name="T42" fmla="*/ 117 w 66"/>
                    <a:gd name="T43" fmla="*/ 249 h 61"/>
                    <a:gd name="T44" fmla="*/ 117 w 66"/>
                    <a:gd name="T45" fmla="*/ 258 h 61"/>
                    <a:gd name="T46" fmla="*/ 129 w 66"/>
                    <a:gd name="T47" fmla="*/ 266 h 61"/>
                    <a:gd name="T48" fmla="*/ 142 w 66"/>
                    <a:gd name="T49" fmla="*/ 266 h 61"/>
                    <a:gd name="T50" fmla="*/ 151 w 66"/>
                    <a:gd name="T51" fmla="*/ 266 h 61"/>
                    <a:gd name="T52" fmla="*/ 151 w 66"/>
                    <a:gd name="T53" fmla="*/ 266 h 61"/>
                    <a:gd name="T54" fmla="*/ 32 w 66"/>
                    <a:gd name="T55" fmla="*/ 266 h 61"/>
                    <a:gd name="T56" fmla="*/ 32 w 66"/>
                    <a:gd name="T57" fmla="*/ 266 h 61"/>
                    <a:gd name="T58" fmla="*/ 43 w 66"/>
                    <a:gd name="T59" fmla="*/ 266 h 61"/>
                    <a:gd name="T60" fmla="*/ 61 w 66"/>
                    <a:gd name="T61" fmla="*/ 266 h 61"/>
                    <a:gd name="T62" fmla="*/ 74 w 66"/>
                    <a:gd name="T63" fmla="*/ 258 h 61"/>
                    <a:gd name="T64" fmla="*/ 87 w 66"/>
                    <a:gd name="T65" fmla="*/ 249 h 61"/>
                    <a:gd name="T66" fmla="*/ 87 w 66"/>
                    <a:gd name="T67" fmla="*/ 228 h 61"/>
                    <a:gd name="T68" fmla="*/ 87 w 66"/>
                    <a:gd name="T69" fmla="*/ 32 h 61"/>
                    <a:gd name="T70" fmla="*/ 74 w 66"/>
                    <a:gd name="T71" fmla="*/ 19 h 61"/>
                    <a:gd name="T72" fmla="*/ 61 w 66"/>
                    <a:gd name="T73" fmla="*/ 9 h 61"/>
                    <a:gd name="T74" fmla="*/ 43 w 66"/>
                    <a:gd name="T75" fmla="*/ 9 h 61"/>
                    <a:gd name="T76" fmla="*/ 32 w 66"/>
                    <a:gd name="T77" fmla="*/ 9 h 61"/>
                    <a:gd name="T78" fmla="*/ 20 w 66"/>
                    <a:gd name="T79" fmla="*/ 0 h 61"/>
                    <a:gd name="T80" fmla="*/ 0 w 66"/>
                    <a:gd name="T81" fmla="*/ 0 h 61"/>
                    <a:gd name="T82" fmla="*/ 0 w 66"/>
                    <a:gd name="T83" fmla="*/ 0 h 6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1"/>
                    <a:gd name="T128" fmla="*/ 66 w 66"/>
                    <a:gd name="T129" fmla="*/ 61 h 6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55" y="45"/>
                      </a:lnTo>
                      <a:lnTo>
                        <a:pt x="55" y="9"/>
                      </a:lnTo>
                      <a:lnTo>
                        <a:pt x="55" y="4"/>
                      </a:lnTo>
                      <a:lnTo>
                        <a:pt x="53" y="2"/>
                      </a:lnTo>
                      <a:lnTo>
                        <a:pt x="53" y="0"/>
                      </a:lnTo>
                      <a:lnTo>
                        <a:pt x="48" y="0"/>
                      </a:lnTo>
                      <a:lnTo>
                        <a:pt x="46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60" y="4"/>
                      </a:lnTo>
                      <a:lnTo>
                        <a:pt x="60" y="9"/>
                      </a:lnTo>
                      <a:lnTo>
                        <a:pt x="60" y="61"/>
                      </a:lnTo>
                      <a:lnTo>
                        <a:pt x="57" y="61"/>
                      </a:lnTo>
                      <a:lnTo>
                        <a:pt x="16" y="11"/>
                      </a:lnTo>
                      <a:lnTo>
                        <a:pt x="16" y="50"/>
                      </a:lnTo>
                      <a:lnTo>
                        <a:pt x="19" y="55"/>
                      </a:lnTo>
                      <a:lnTo>
                        <a:pt x="19" y="57"/>
                      </a:lnTo>
                      <a:lnTo>
                        <a:pt x="21" y="59"/>
                      </a:ln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5" y="59"/>
                      </a:lnTo>
                      <a:lnTo>
                        <a:pt x="7" y="59"/>
                      </a:lnTo>
                      <a:lnTo>
                        <a:pt x="10" y="59"/>
                      </a:lnTo>
                      <a:lnTo>
                        <a:pt x="12" y="57"/>
                      </a:lnTo>
                      <a:lnTo>
                        <a:pt x="14" y="55"/>
                      </a:lnTo>
                      <a:lnTo>
                        <a:pt x="14" y="50"/>
                      </a:lnTo>
                      <a:lnTo>
                        <a:pt x="14" y="7"/>
                      </a:lnTo>
                      <a:lnTo>
                        <a:pt x="12" y="4"/>
                      </a:lnTo>
                      <a:lnTo>
                        <a:pt x="10" y="2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07" name="Freeform 26"/>
                <p:cNvSpPr>
                  <a:spLocks noEditPoints="1"/>
                </p:cNvSpPr>
                <p:nvPr/>
              </p:nvSpPr>
              <p:spPr bwMode="auto">
                <a:xfrm>
                  <a:off x="1258" y="1717"/>
                  <a:ext cx="61" cy="63"/>
                </a:xfrm>
                <a:custGeom>
                  <a:avLst/>
                  <a:gdLst>
                    <a:gd name="T0" fmla="*/ 127 w 39"/>
                    <a:gd name="T1" fmla="*/ 0 h 43"/>
                    <a:gd name="T2" fmla="*/ 149 w 39"/>
                    <a:gd name="T3" fmla="*/ 0 h 43"/>
                    <a:gd name="T4" fmla="*/ 181 w 39"/>
                    <a:gd name="T5" fmla="*/ 9 h 43"/>
                    <a:gd name="T6" fmla="*/ 203 w 39"/>
                    <a:gd name="T7" fmla="*/ 32 h 43"/>
                    <a:gd name="T8" fmla="*/ 233 w 39"/>
                    <a:gd name="T9" fmla="*/ 66 h 43"/>
                    <a:gd name="T10" fmla="*/ 233 w 39"/>
                    <a:gd name="T11" fmla="*/ 97 h 43"/>
                    <a:gd name="T12" fmla="*/ 233 w 39"/>
                    <a:gd name="T13" fmla="*/ 116 h 43"/>
                    <a:gd name="T14" fmla="*/ 216 w 39"/>
                    <a:gd name="T15" fmla="*/ 148 h 43"/>
                    <a:gd name="T16" fmla="*/ 203 w 39"/>
                    <a:gd name="T17" fmla="*/ 170 h 43"/>
                    <a:gd name="T18" fmla="*/ 181 w 39"/>
                    <a:gd name="T19" fmla="*/ 180 h 43"/>
                    <a:gd name="T20" fmla="*/ 149 w 39"/>
                    <a:gd name="T21" fmla="*/ 189 h 43"/>
                    <a:gd name="T22" fmla="*/ 108 w 39"/>
                    <a:gd name="T23" fmla="*/ 198 h 43"/>
                    <a:gd name="T24" fmla="*/ 83 w 39"/>
                    <a:gd name="T25" fmla="*/ 189 h 43"/>
                    <a:gd name="T26" fmla="*/ 53 w 39"/>
                    <a:gd name="T27" fmla="*/ 180 h 43"/>
                    <a:gd name="T28" fmla="*/ 31 w 39"/>
                    <a:gd name="T29" fmla="*/ 157 h 43"/>
                    <a:gd name="T30" fmla="*/ 13 w 39"/>
                    <a:gd name="T31" fmla="*/ 138 h 43"/>
                    <a:gd name="T32" fmla="*/ 0 w 39"/>
                    <a:gd name="T33" fmla="*/ 97 h 43"/>
                    <a:gd name="T34" fmla="*/ 0 w 39"/>
                    <a:gd name="T35" fmla="*/ 73 h 43"/>
                    <a:gd name="T36" fmla="*/ 13 w 39"/>
                    <a:gd name="T37" fmla="*/ 50 h 43"/>
                    <a:gd name="T38" fmla="*/ 42 w 39"/>
                    <a:gd name="T39" fmla="*/ 22 h 43"/>
                    <a:gd name="T40" fmla="*/ 66 w 39"/>
                    <a:gd name="T41" fmla="*/ 9 h 43"/>
                    <a:gd name="T42" fmla="*/ 95 w 39"/>
                    <a:gd name="T43" fmla="*/ 0 h 43"/>
                    <a:gd name="T44" fmla="*/ 127 w 39"/>
                    <a:gd name="T45" fmla="*/ 0 h 43"/>
                    <a:gd name="T46" fmla="*/ 108 w 39"/>
                    <a:gd name="T47" fmla="*/ 9 h 43"/>
                    <a:gd name="T48" fmla="*/ 95 w 39"/>
                    <a:gd name="T49" fmla="*/ 9 h 43"/>
                    <a:gd name="T50" fmla="*/ 83 w 39"/>
                    <a:gd name="T51" fmla="*/ 22 h 43"/>
                    <a:gd name="T52" fmla="*/ 66 w 39"/>
                    <a:gd name="T53" fmla="*/ 32 h 43"/>
                    <a:gd name="T54" fmla="*/ 53 w 39"/>
                    <a:gd name="T55" fmla="*/ 41 h 43"/>
                    <a:gd name="T56" fmla="*/ 53 w 39"/>
                    <a:gd name="T57" fmla="*/ 66 h 43"/>
                    <a:gd name="T58" fmla="*/ 42 w 39"/>
                    <a:gd name="T59" fmla="*/ 82 h 43"/>
                    <a:gd name="T60" fmla="*/ 53 w 39"/>
                    <a:gd name="T61" fmla="*/ 116 h 43"/>
                    <a:gd name="T62" fmla="*/ 66 w 39"/>
                    <a:gd name="T63" fmla="*/ 157 h 43"/>
                    <a:gd name="T64" fmla="*/ 95 w 39"/>
                    <a:gd name="T65" fmla="*/ 180 h 43"/>
                    <a:gd name="T66" fmla="*/ 127 w 39"/>
                    <a:gd name="T67" fmla="*/ 180 h 43"/>
                    <a:gd name="T68" fmla="*/ 149 w 39"/>
                    <a:gd name="T69" fmla="*/ 180 h 43"/>
                    <a:gd name="T70" fmla="*/ 181 w 39"/>
                    <a:gd name="T71" fmla="*/ 170 h 43"/>
                    <a:gd name="T72" fmla="*/ 191 w 39"/>
                    <a:gd name="T73" fmla="*/ 148 h 43"/>
                    <a:gd name="T74" fmla="*/ 191 w 39"/>
                    <a:gd name="T75" fmla="*/ 107 h 43"/>
                    <a:gd name="T76" fmla="*/ 191 w 39"/>
                    <a:gd name="T77" fmla="*/ 82 h 43"/>
                    <a:gd name="T78" fmla="*/ 181 w 39"/>
                    <a:gd name="T79" fmla="*/ 50 h 43"/>
                    <a:gd name="T80" fmla="*/ 161 w 39"/>
                    <a:gd name="T81" fmla="*/ 32 h 43"/>
                    <a:gd name="T82" fmla="*/ 138 w 39"/>
                    <a:gd name="T83" fmla="*/ 22 h 43"/>
                    <a:gd name="T84" fmla="*/ 108 w 39"/>
                    <a:gd name="T85" fmla="*/ 9 h 4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9"/>
                    <a:gd name="T130" fmla="*/ 0 h 43"/>
                    <a:gd name="T131" fmla="*/ 39 w 39"/>
                    <a:gd name="T132" fmla="*/ 43 h 4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9" h="43">
                      <a:moveTo>
                        <a:pt x="21" y="0"/>
                      </a:moveTo>
                      <a:lnTo>
                        <a:pt x="25" y="0"/>
                      </a:lnTo>
                      <a:lnTo>
                        <a:pt x="30" y="2"/>
                      </a:lnTo>
                      <a:lnTo>
                        <a:pt x="34" y="7"/>
                      </a:lnTo>
                      <a:lnTo>
                        <a:pt x="39" y="14"/>
                      </a:lnTo>
                      <a:lnTo>
                        <a:pt x="39" y="21"/>
                      </a:lnTo>
                      <a:lnTo>
                        <a:pt x="39" y="25"/>
                      </a:lnTo>
                      <a:lnTo>
                        <a:pt x="36" y="32"/>
                      </a:lnTo>
                      <a:lnTo>
                        <a:pt x="34" y="37"/>
                      </a:lnTo>
                      <a:lnTo>
                        <a:pt x="30" y="39"/>
                      </a:lnTo>
                      <a:lnTo>
                        <a:pt x="25" y="41"/>
                      </a:lnTo>
                      <a:lnTo>
                        <a:pt x="18" y="43"/>
                      </a:lnTo>
                      <a:lnTo>
                        <a:pt x="14" y="41"/>
                      </a:lnTo>
                      <a:lnTo>
                        <a:pt x="9" y="39"/>
                      </a:lnTo>
                      <a:lnTo>
                        <a:pt x="5" y="34"/>
                      </a:lnTo>
                      <a:lnTo>
                        <a:pt x="2" y="30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2" y="11"/>
                      </a:lnTo>
                      <a:lnTo>
                        <a:pt x="7" y="5"/>
                      </a:lnTo>
                      <a:lnTo>
                        <a:pt x="11" y="2"/>
                      </a:lnTo>
                      <a:lnTo>
                        <a:pt x="16" y="0"/>
                      </a:lnTo>
                      <a:lnTo>
                        <a:pt x="21" y="0"/>
                      </a:lnTo>
                      <a:close/>
                      <a:moveTo>
                        <a:pt x="18" y="2"/>
                      </a:moveTo>
                      <a:lnTo>
                        <a:pt x="16" y="2"/>
                      </a:lnTo>
                      <a:lnTo>
                        <a:pt x="14" y="5"/>
                      </a:lnTo>
                      <a:lnTo>
                        <a:pt x="11" y="7"/>
                      </a:lnTo>
                      <a:lnTo>
                        <a:pt x="9" y="9"/>
                      </a:lnTo>
                      <a:lnTo>
                        <a:pt x="9" y="14"/>
                      </a:lnTo>
                      <a:lnTo>
                        <a:pt x="7" y="18"/>
                      </a:lnTo>
                      <a:lnTo>
                        <a:pt x="9" y="25"/>
                      </a:lnTo>
                      <a:lnTo>
                        <a:pt x="11" y="34"/>
                      </a:lnTo>
                      <a:lnTo>
                        <a:pt x="16" y="39"/>
                      </a:lnTo>
                      <a:lnTo>
                        <a:pt x="21" y="39"/>
                      </a:lnTo>
                      <a:lnTo>
                        <a:pt x="25" y="39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2" y="23"/>
                      </a:lnTo>
                      <a:lnTo>
                        <a:pt x="32" y="18"/>
                      </a:lnTo>
                      <a:lnTo>
                        <a:pt x="30" y="11"/>
                      </a:lnTo>
                      <a:lnTo>
                        <a:pt x="27" y="7"/>
                      </a:lnTo>
                      <a:lnTo>
                        <a:pt x="23" y="5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08" name="Freeform 27"/>
                <p:cNvSpPr>
                  <a:spLocks/>
                </p:cNvSpPr>
                <p:nvPr/>
              </p:nvSpPr>
              <p:spPr bwMode="auto">
                <a:xfrm>
                  <a:off x="1325" y="1717"/>
                  <a:ext cx="69" cy="63"/>
                </a:xfrm>
                <a:custGeom>
                  <a:avLst/>
                  <a:gdLst>
                    <a:gd name="T0" fmla="*/ 237 w 44"/>
                    <a:gd name="T1" fmla="*/ 0 h 43"/>
                    <a:gd name="T2" fmla="*/ 237 w 44"/>
                    <a:gd name="T3" fmla="*/ 116 h 43"/>
                    <a:gd name="T4" fmla="*/ 237 w 44"/>
                    <a:gd name="T5" fmla="*/ 148 h 43"/>
                    <a:gd name="T6" fmla="*/ 237 w 44"/>
                    <a:gd name="T7" fmla="*/ 157 h 43"/>
                    <a:gd name="T8" fmla="*/ 237 w 44"/>
                    <a:gd name="T9" fmla="*/ 170 h 43"/>
                    <a:gd name="T10" fmla="*/ 237 w 44"/>
                    <a:gd name="T11" fmla="*/ 170 h 43"/>
                    <a:gd name="T12" fmla="*/ 246 w 44"/>
                    <a:gd name="T13" fmla="*/ 170 h 43"/>
                    <a:gd name="T14" fmla="*/ 246 w 44"/>
                    <a:gd name="T15" fmla="*/ 170 h 43"/>
                    <a:gd name="T16" fmla="*/ 265 w 44"/>
                    <a:gd name="T17" fmla="*/ 170 h 43"/>
                    <a:gd name="T18" fmla="*/ 265 w 44"/>
                    <a:gd name="T19" fmla="*/ 170 h 43"/>
                    <a:gd name="T20" fmla="*/ 265 w 44"/>
                    <a:gd name="T21" fmla="*/ 180 h 43"/>
                    <a:gd name="T22" fmla="*/ 191 w 44"/>
                    <a:gd name="T23" fmla="*/ 198 h 43"/>
                    <a:gd name="T24" fmla="*/ 191 w 44"/>
                    <a:gd name="T25" fmla="*/ 198 h 43"/>
                    <a:gd name="T26" fmla="*/ 191 w 44"/>
                    <a:gd name="T27" fmla="*/ 157 h 43"/>
                    <a:gd name="T28" fmla="*/ 169 w 44"/>
                    <a:gd name="T29" fmla="*/ 180 h 43"/>
                    <a:gd name="T30" fmla="*/ 138 w 44"/>
                    <a:gd name="T31" fmla="*/ 189 h 43"/>
                    <a:gd name="T32" fmla="*/ 129 w 44"/>
                    <a:gd name="T33" fmla="*/ 189 h 43"/>
                    <a:gd name="T34" fmla="*/ 96 w 44"/>
                    <a:gd name="T35" fmla="*/ 198 h 43"/>
                    <a:gd name="T36" fmla="*/ 86 w 44"/>
                    <a:gd name="T37" fmla="*/ 189 h 43"/>
                    <a:gd name="T38" fmla="*/ 74 w 44"/>
                    <a:gd name="T39" fmla="*/ 189 h 43"/>
                    <a:gd name="T40" fmla="*/ 55 w 44"/>
                    <a:gd name="T41" fmla="*/ 180 h 43"/>
                    <a:gd name="T42" fmla="*/ 42 w 44"/>
                    <a:gd name="T43" fmla="*/ 170 h 43"/>
                    <a:gd name="T44" fmla="*/ 42 w 44"/>
                    <a:gd name="T45" fmla="*/ 148 h 43"/>
                    <a:gd name="T46" fmla="*/ 42 w 44"/>
                    <a:gd name="T47" fmla="*/ 126 h 43"/>
                    <a:gd name="T48" fmla="*/ 42 w 44"/>
                    <a:gd name="T49" fmla="*/ 41 h 43"/>
                    <a:gd name="T50" fmla="*/ 42 w 44"/>
                    <a:gd name="T51" fmla="*/ 22 h 43"/>
                    <a:gd name="T52" fmla="*/ 42 w 44"/>
                    <a:gd name="T53" fmla="*/ 22 h 43"/>
                    <a:gd name="T54" fmla="*/ 31 w 44"/>
                    <a:gd name="T55" fmla="*/ 9 h 43"/>
                    <a:gd name="T56" fmla="*/ 31 w 44"/>
                    <a:gd name="T57" fmla="*/ 9 h 43"/>
                    <a:gd name="T58" fmla="*/ 20 w 44"/>
                    <a:gd name="T59" fmla="*/ 9 h 43"/>
                    <a:gd name="T60" fmla="*/ 0 w 44"/>
                    <a:gd name="T61" fmla="*/ 9 h 43"/>
                    <a:gd name="T62" fmla="*/ 0 w 44"/>
                    <a:gd name="T63" fmla="*/ 0 h 43"/>
                    <a:gd name="T64" fmla="*/ 86 w 44"/>
                    <a:gd name="T65" fmla="*/ 0 h 43"/>
                    <a:gd name="T66" fmla="*/ 86 w 44"/>
                    <a:gd name="T67" fmla="*/ 126 h 43"/>
                    <a:gd name="T68" fmla="*/ 86 w 44"/>
                    <a:gd name="T69" fmla="*/ 148 h 43"/>
                    <a:gd name="T70" fmla="*/ 96 w 44"/>
                    <a:gd name="T71" fmla="*/ 157 h 43"/>
                    <a:gd name="T72" fmla="*/ 116 w 44"/>
                    <a:gd name="T73" fmla="*/ 170 h 43"/>
                    <a:gd name="T74" fmla="*/ 129 w 44"/>
                    <a:gd name="T75" fmla="*/ 170 h 43"/>
                    <a:gd name="T76" fmla="*/ 138 w 44"/>
                    <a:gd name="T77" fmla="*/ 170 h 43"/>
                    <a:gd name="T78" fmla="*/ 151 w 44"/>
                    <a:gd name="T79" fmla="*/ 170 h 43"/>
                    <a:gd name="T80" fmla="*/ 169 w 44"/>
                    <a:gd name="T81" fmla="*/ 157 h 43"/>
                    <a:gd name="T82" fmla="*/ 191 w 44"/>
                    <a:gd name="T83" fmla="*/ 148 h 43"/>
                    <a:gd name="T84" fmla="*/ 191 w 44"/>
                    <a:gd name="T85" fmla="*/ 41 h 43"/>
                    <a:gd name="T86" fmla="*/ 182 w 44"/>
                    <a:gd name="T87" fmla="*/ 22 h 43"/>
                    <a:gd name="T88" fmla="*/ 182 w 44"/>
                    <a:gd name="T89" fmla="*/ 9 h 43"/>
                    <a:gd name="T90" fmla="*/ 169 w 44"/>
                    <a:gd name="T91" fmla="*/ 9 h 43"/>
                    <a:gd name="T92" fmla="*/ 151 w 44"/>
                    <a:gd name="T93" fmla="*/ 9 h 43"/>
                    <a:gd name="T94" fmla="*/ 151 w 44"/>
                    <a:gd name="T95" fmla="*/ 0 h 43"/>
                    <a:gd name="T96" fmla="*/ 237 w 44"/>
                    <a:gd name="T97" fmla="*/ 0 h 4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4"/>
                    <a:gd name="T148" fmla="*/ 0 h 43"/>
                    <a:gd name="T149" fmla="*/ 44 w 44"/>
                    <a:gd name="T150" fmla="*/ 43 h 4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4" h="43">
                      <a:moveTo>
                        <a:pt x="39" y="0"/>
                      </a:moveTo>
                      <a:lnTo>
                        <a:pt x="39" y="25"/>
                      </a:lnTo>
                      <a:lnTo>
                        <a:pt x="39" y="32"/>
                      </a:lnTo>
                      <a:lnTo>
                        <a:pt x="39" y="34"/>
                      </a:lnTo>
                      <a:lnTo>
                        <a:pt x="39" y="37"/>
                      </a:lnTo>
                      <a:lnTo>
                        <a:pt x="41" y="37"/>
                      </a:lnTo>
                      <a:lnTo>
                        <a:pt x="44" y="37"/>
                      </a:lnTo>
                      <a:lnTo>
                        <a:pt x="44" y="39"/>
                      </a:lnTo>
                      <a:lnTo>
                        <a:pt x="32" y="43"/>
                      </a:lnTo>
                      <a:lnTo>
                        <a:pt x="32" y="34"/>
                      </a:lnTo>
                      <a:lnTo>
                        <a:pt x="28" y="39"/>
                      </a:lnTo>
                      <a:lnTo>
                        <a:pt x="23" y="41"/>
                      </a:lnTo>
                      <a:lnTo>
                        <a:pt x="21" y="41"/>
                      </a:lnTo>
                      <a:lnTo>
                        <a:pt x="16" y="43"/>
                      </a:lnTo>
                      <a:lnTo>
                        <a:pt x="14" y="41"/>
                      </a:lnTo>
                      <a:lnTo>
                        <a:pt x="12" y="41"/>
                      </a:lnTo>
                      <a:lnTo>
                        <a:pt x="9" y="39"/>
                      </a:lnTo>
                      <a:lnTo>
                        <a:pt x="7" y="37"/>
                      </a:lnTo>
                      <a:lnTo>
                        <a:pt x="7" y="32"/>
                      </a:lnTo>
                      <a:lnTo>
                        <a:pt x="7" y="27"/>
                      </a:lnTo>
                      <a:lnTo>
                        <a:pt x="7" y="9"/>
                      </a:lnTo>
                      <a:lnTo>
                        <a:pt x="7" y="5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27"/>
                      </a:lnTo>
                      <a:lnTo>
                        <a:pt x="14" y="32"/>
                      </a:lnTo>
                      <a:lnTo>
                        <a:pt x="16" y="34"/>
                      </a:lnTo>
                      <a:lnTo>
                        <a:pt x="19" y="37"/>
                      </a:lnTo>
                      <a:lnTo>
                        <a:pt x="21" y="37"/>
                      </a:lnTo>
                      <a:lnTo>
                        <a:pt x="23" y="37"/>
                      </a:lnTo>
                      <a:lnTo>
                        <a:pt x="25" y="37"/>
                      </a:lnTo>
                      <a:lnTo>
                        <a:pt x="28" y="34"/>
                      </a:lnTo>
                      <a:lnTo>
                        <a:pt x="32" y="32"/>
                      </a:lnTo>
                      <a:lnTo>
                        <a:pt x="32" y="9"/>
                      </a:lnTo>
                      <a:lnTo>
                        <a:pt x="30" y="5"/>
                      </a:lnTo>
                      <a:lnTo>
                        <a:pt x="30" y="2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5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09" name="Freeform 28"/>
                <p:cNvSpPr>
                  <a:spLocks/>
                </p:cNvSpPr>
                <p:nvPr/>
              </p:nvSpPr>
              <p:spPr bwMode="auto">
                <a:xfrm>
                  <a:off x="1398" y="1717"/>
                  <a:ext cx="66" cy="60"/>
                </a:xfrm>
                <a:custGeom>
                  <a:avLst/>
                  <a:gdLst>
                    <a:gd name="T0" fmla="*/ 75 w 43"/>
                    <a:gd name="T1" fmla="*/ 41 h 41"/>
                    <a:gd name="T2" fmla="*/ 101 w 43"/>
                    <a:gd name="T3" fmla="*/ 22 h 41"/>
                    <a:gd name="T4" fmla="*/ 127 w 43"/>
                    <a:gd name="T5" fmla="*/ 0 h 41"/>
                    <a:gd name="T6" fmla="*/ 149 w 43"/>
                    <a:gd name="T7" fmla="*/ 0 h 41"/>
                    <a:gd name="T8" fmla="*/ 177 w 43"/>
                    <a:gd name="T9" fmla="*/ 0 h 41"/>
                    <a:gd name="T10" fmla="*/ 189 w 43"/>
                    <a:gd name="T11" fmla="*/ 9 h 41"/>
                    <a:gd name="T12" fmla="*/ 198 w 43"/>
                    <a:gd name="T13" fmla="*/ 22 h 41"/>
                    <a:gd name="T14" fmla="*/ 216 w 43"/>
                    <a:gd name="T15" fmla="*/ 32 h 41"/>
                    <a:gd name="T16" fmla="*/ 216 w 43"/>
                    <a:gd name="T17" fmla="*/ 41 h 41"/>
                    <a:gd name="T18" fmla="*/ 216 w 43"/>
                    <a:gd name="T19" fmla="*/ 73 h 41"/>
                    <a:gd name="T20" fmla="*/ 216 w 43"/>
                    <a:gd name="T21" fmla="*/ 148 h 41"/>
                    <a:gd name="T22" fmla="*/ 216 w 43"/>
                    <a:gd name="T23" fmla="*/ 170 h 41"/>
                    <a:gd name="T24" fmla="*/ 216 w 43"/>
                    <a:gd name="T25" fmla="*/ 177 h 41"/>
                    <a:gd name="T26" fmla="*/ 216 w 43"/>
                    <a:gd name="T27" fmla="*/ 177 h 41"/>
                    <a:gd name="T28" fmla="*/ 229 w 43"/>
                    <a:gd name="T29" fmla="*/ 177 h 41"/>
                    <a:gd name="T30" fmla="*/ 229 w 43"/>
                    <a:gd name="T31" fmla="*/ 189 h 41"/>
                    <a:gd name="T32" fmla="*/ 238 w 43"/>
                    <a:gd name="T33" fmla="*/ 189 h 41"/>
                    <a:gd name="T34" fmla="*/ 238 w 43"/>
                    <a:gd name="T35" fmla="*/ 189 h 41"/>
                    <a:gd name="T36" fmla="*/ 137 w 43"/>
                    <a:gd name="T37" fmla="*/ 189 h 41"/>
                    <a:gd name="T38" fmla="*/ 137 w 43"/>
                    <a:gd name="T39" fmla="*/ 189 h 41"/>
                    <a:gd name="T40" fmla="*/ 137 w 43"/>
                    <a:gd name="T41" fmla="*/ 189 h 41"/>
                    <a:gd name="T42" fmla="*/ 149 w 43"/>
                    <a:gd name="T43" fmla="*/ 189 h 41"/>
                    <a:gd name="T44" fmla="*/ 163 w 43"/>
                    <a:gd name="T45" fmla="*/ 177 h 41"/>
                    <a:gd name="T46" fmla="*/ 163 w 43"/>
                    <a:gd name="T47" fmla="*/ 177 h 41"/>
                    <a:gd name="T48" fmla="*/ 177 w 43"/>
                    <a:gd name="T49" fmla="*/ 170 h 41"/>
                    <a:gd name="T50" fmla="*/ 177 w 43"/>
                    <a:gd name="T51" fmla="*/ 157 h 41"/>
                    <a:gd name="T52" fmla="*/ 177 w 43"/>
                    <a:gd name="T53" fmla="*/ 148 h 41"/>
                    <a:gd name="T54" fmla="*/ 177 w 43"/>
                    <a:gd name="T55" fmla="*/ 73 h 41"/>
                    <a:gd name="T56" fmla="*/ 163 w 43"/>
                    <a:gd name="T57" fmla="*/ 50 h 41"/>
                    <a:gd name="T58" fmla="*/ 163 w 43"/>
                    <a:gd name="T59" fmla="*/ 32 h 41"/>
                    <a:gd name="T60" fmla="*/ 149 w 43"/>
                    <a:gd name="T61" fmla="*/ 32 h 41"/>
                    <a:gd name="T62" fmla="*/ 137 w 43"/>
                    <a:gd name="T63" fmla="*/ 22 h 41"/>
                    <a:gd name="T64" fmla="*/ 101 w 43"/>
                    <a:gd name="T65" fmla="*/ 32 h 41"/>
                    <a:gd name="T66" fmla="*/ 75 w 43"/>
                    <a:gd name="T67" fmla="*/ 50 h 41"/>
                    <a:gd name="T68" fmla="*/ 75 w 43"/>
                    <a:gd name="T69" fmla="*/ 148 h 41"/>
                    <a:gd name="T70" fmla="*/ 75 w 43"/>
                    <a:gd name="T71" fmla="*/ 170 h 41"/>
                    <a:gd name="T72" fmla="*/ 75 w 43"/>
                    <a:gd name="T73" fmla="*/ 177 h 41"/>
                    <a:gd name="T74" fmla="*/ 89 w 43"/>
                    <a:gd name="T75" fmla="*/ 177 h 41"/>
                    <a:gd name="T76" fmla="*/ 89 w 43"/>
                    <a:gd name="T77" fmla="*/ 177 h 41"/>
                    <a:gd name="T78" fmla="*/ 101 w 43"/>
                    <a:gd name="T79" fmla="*/ 189 h 41"/>
                    <a:gd name="T80" fmla="*/ 114 w 43"/>
                    <a:gd name="T81" fmla="*/ 189 h 41"/>
                    <a:gd name="T82" fmla="*/ 114 w 43"/>
                    <a:gd name="T83" fmla="*/ 189 h 41"/>
                    <a:gd name="T84" fmla="*/ 0 w 43"/>
                    <a:gd name="T85" fmla="*/ 189 h 41"/>
                    <a:gd name="T86" fmla="*/ 0 w 43"/>
                    <a:gd name="T87" fmla="*/ 189 h 41"/>
                    <a:gd name="T88" fmla="*/ 12 w 43"/>
                    <a:gd name="T89" fmla="*/ 189 h 41"/>
                    <a:gd name="T90" fmla="*/ 21 w 43"/>
                    <a:gd name="T91" fmla="*/ 189 h 41"/>
                    <a:gd name="T92" fmla="*/ 21 w 43"/>
                    <a:gd name="T93" fmla="*/ 177 h 41"/>
                    <a:gd name="T94" fmla="*/ 40 w 43"/>
                    <a:gd name="T95" fmla="*/ 170 h 41"/>
                    <a:gd name="T96" fmla="*/ 40 w 43"/>
                    <a:gd name="T97" fmla="*/ 148 h 41"/>
                    <a:gd name="T98" fmla="*/ 40 w 43"/>
                    <a:gd name="T99" fmla="*/ 73 h 41"/>
                    <a:gd name="T100" fmla="*/ 40 w 43"/>
                    <a:gd name="T101" fmla="*/ 50 h 41"/>
                    <a:gd name="T102" fmla="*/ 40 w 43"/>
                    <a:gd name="T103" fmla="*/ 32 h 41"/>
                    <a:gd name="T104" fmla="*/ 40 w 43"/>
                    <a:gd name="T105" fmla="*/ 32 h 41"/>
                    <a:gd name="T106" fmla="*/ 21 w 43"/>
                    <a:gd name="T107" fmla="*/ 22 h 41"/>
                    <a:gd name="T108" fmla="*/ 21 w 43"/>
                    <a:gd name="T109" fmla="*/ 22 h 41"/>
                    <a:gd name="T110" fmla="*/ 21 w 43"/>
                    <a:gd name="T111" fmla="*/ 22 h 41"/>
                    <a:gd name="T112" fmla="*/ 12 w 43"/>
                    <a:gd name="T113" fmla="*/ 22 h 41"/>
                    <a:gd name="T114" fmla="*/ 12 w 43"/>
                    <a:gd name="T115" fmla="*/ 22 h 41"/>
                    <a:gd name="T116" fmla="*/ 0 w 43"/>
                    <a:gd name="T117" fmla="*/ 22 h 41"/>
                    <a:gd name="T118" fmla="*/ 61 w 43"/>
                    <a:gd name="T119" fmla="*/ 0 h 41"/>
                    <a:gd name="T120" fmla="*/ 75 w 43"/>
                    <a:gd name="T121" fmla="*/ 0 h 41"/>
                    <a:gd name="T122" fmla="*/ 75 w 43"/>
                    <a:gd name="T123" fmla="*/ 41 h 4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3"/>
                    <a:gd name="T187" fmla="*/ 0 h 41"/>
                    <a:gd name="T188" fmla="*/ 43 w 43"/>
                    <a:gd name="T189" fmla="*/ 41 h 4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3" h="41">
                      <a:moveTo>
                        <a:pt x="14" y="9"/>
                      </a:moveTo>
                      <a:lnTo>
                        <a:pt x="18" y="5"/>
                      </a:lnTo>
                      <a:lnTo>
                        <a:pt x="23" y="0"/>
                      </a:lnTo>
                      <a:lnTo>
                        <a:pt x="27" y="0"/>
                      </a:lnTo>
                      <a:lnTo>
                        <a:pt x="32" y="0"/>
                      </a:lnTo>
                      <a:lnTo>
                        <a:pt x="34" y="2"/>
                      </a:lnTo>
                      <a:lnTo>
                        <a:pt x="36" y="5"/>
                      </a:lnTo>
                      <a:lnTo>
                        <a:pt x="39" y="7"/>
                      </a:lnTo>
                      <a:lnTo>
                        <a:pt x="39" y="9"/>
                      </a:lnTo>
                      <a:lnTo>
                        <a:pt x="39" y="16"/>
                      </a:lnTo>
                      <a:lnTo>
                        <a:pt x="39" y="32"/>
                      </a:lnTo>
                      <a:lnTo>
                        <a:pt x="39" y="37"/>
                      </a:lnTo>
                      <a:lnTo>
                        <a:pt x="39" y="39"/>
                      </a:lnTo>
                      <a:lnTo>
                        <a:pt x="41" y="39"/>
                      </a:lnTo>
                      <a:lnTo>
                        <a:pt x="41" y="41"/>
                      </a:lnTo>
                      <a:lnTo>
                        <a:pt x="43" y="41"/>
                      </a:lnTo>
                      <a:lnTo>
                        <a:pt x="25" y="41"/>
                      </a:lnTo>
                      <a:lnTo>
                        <a:pt x="27" y="41"/>
                      </a:lnTo>
                      <a:lnTo>
                        <a:pt x="29" y="39"/>
                      </a:lnTo>
                      <a:lnTo>
                        <a:pt x="32" y="37"/>
                      </a:lnTo>
                      <a:lnTo>
                        <a:pt x="32" y="34"/>
                      </a:lnTo>
                      <a:lnTo>
                        <a:pt x="32" y="32"/>
                      </a:lnTo>
                      <a:lnTo>
                        <a:pt x="32" y="16"/>
                      </a:lnTo>
                      <a:lnTo>
                        <a:pt x="29" y="11"/>
                      </a:lnTo>
                      <a:lnTo>
                        <a:pt x="29" y="7"/>
                      </a:lnTo>
                      <a:lnTo>
                        <a:pt x="27" y="7"/>
                      </a:lnTo>
                      <a:lnTo>
                        <a:pt x="25" y="5"/>
                      </a:lnTo>
                      <a:lnTo>
                        <a:pt x="18" y="7"/>
                      </a:lnTo>
                      <a:lnTo>
                        <a:pt x="14" y="11"/>
                      </a:lnTo>
                      <a:lnTo>
                        <a:pt x="14" y="32"/>
                      </a:lnTo>
                      <a:lnTo>
                        <a:pt x="14" y="37"/>
                      </a:lnTo>
                      <a:lnTo>
                        <a:pt x="14" y="39"/>
                      </a:lnTo>
                      <a:lnTo>
                        <a:pt x="16" y="39"/>
                      </a:lnTo>
                      <a:lnTo>
                        <a:pt x="18" y="41"/>
                      </a:lnTo>
                      <a:lnTo>
                        <a:pt x="20" y="41"/>
                      </a:lnTo>
                      <a:lnTo>
                        <a:pt x="0" y="41"/>
                      </a:lnTo>
                      <a:lnTo>
                        <a:pt x="2" y="41"/>
                      </a:lnTo>
                      <a:lnTo>
                        <a:pt x="4" y="41"/>
                      </a:lnTo>
                      <a:lnTo>
                        <a:pt x="4" y="39"/>
                      </a:lnTo>
                      <a:lnTo>
                        <a:pt x="7" y="37"/>
                      </a:lnTo>
                      <a:lnTo>
                        <a:pt x="7" y="32"/>
                      </a:lnTo>
                      <a:lnTo>
                        <a:pt x="7" y="16"/>
                      </a:lnTo>
                      <a:lnTo>
                        <a:pt x="7" y="11"/>
                      </a:lnTo>
                      <a:lnTo>
                        <a:pt x="7" y="7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10" name="Freeform 29"/>
                <p:cNvSpPr>
                  <a:spLocks noEditPoints="1"/>
                </p:cNvSpPr>
                <p:nvPr/>
              </p:nvSpPr>
              <p:spPr bwMode="auto">
                <a:xfrm>
                  <a:off x="1565" y="1691"/>
                  <a:ext cx="95" cy="86"/>
                </a:xfrm>
                <a:custGeom>
                  <a:avLst/>
                  <a:gdLst>
                    <a:gd name="T0" fmla="*/ 0 w 61"/>
                    <a:gd name="T1" fmla="*/ 265 h 59"/>
                    <a:gd name="T2" fmla="*/ 0 w 61"/>
                    <a:gd name="T3" fmla="*/ 265 h 59"/>
                    <a:gd name="T4" fmla="*/ 12 w 61"/>
                    <a:gd name="T5" fmla="*/ 265 h 59"/>
                    <a:gd name="T6" fmla="*/ 40 w 61"/>
                    <a:gd name="T7" fmla="*/ 265 h 59"/>
                    <a:gd name="T8" fmla="*/ 53 w 61"/>
                    <a:gd name="T9" fmla="*/ 257 h 59"/>
                    <a:gd name="T10" fmla="*/ 53 w 61"/>
                    <a:gd name="T11" fmla="*/ 249 h 59"/>
                    <a:gd name="T12" fmla="*/ 53 w 61"/>
                    <a:gd name="T13" fmla="*/ 226 h 59"/>
                    <a:gd name="T14" fmla="*/ 53 w 61"/>
                    <a:gd name="T15" fmla="*/ 41 h 59"/>
                    <a:gd name="T16" fmla="*/ 53 w 61"/>
                    <a:gd name="T17" fmla="*/ 19 h 59"/>
                    <a:gd name="T18" fmla="*/ 40 w 61"/>
                    <a:gd name="T19" fmla="*/ 9 h 59"/>
                    <a:gd name="T20" fmla="*/ 22 w 61"/>
                    <a:gd name="T21" fmla="*/ 0 h 59"/>
                    <a:gd name="T22" fmla="*/ 12 w 61"/>
                    <a:gd name="T23" fmla="*/ 0 h 59"/>
                    <a:gd name="T24" fmla="*/ 0 w 61"/>
                    <a:gd name="T25" fmla="*/ 0 h 59"/>
                    <a:gd name="T26" fmla="*/ 0 w 61"/>
                    <a:gd name="T27" fmla="*/ 0 h 59"/>
                    <a:gd name="T28" fmla="*/ 148 w 61"/>
                    <a:gd name="T29" fmla="*/ 0 h 59"/>
                    <a:gd name="T30" fmla="*/ 201 w 61"/>
                    <a:gd name="T31" fmla="*/ 0 h 59"/>
                    <a:gd name="T32" fmla="*/ 243 w 61"/>
                    <a:gd name="T33" fmla="*/ 0 h 59"/>
                    <a:gd name="T34" fmla="*/ 265 w 61"/>
                    <a:gd name="T35" fmla="*/ 9 h 59"/>
                    <a:gd name="T36" fmla="*/ 305 w 61"/>
                    <a:gd name="T37" fmla="*/ 32 h 59"/>
                    <a:gd name="T38" fmla="*/ 336 w 61"/>
                    <a:gd name="T39" fmla="*/ 50 h 59"/>
                    <a:gd name="T40" fmla="*/ 347 w 61"/>
                    <a:gd name="T41" fmla="*/ 89 h 59"/>
                    <a:gd name="T42" fmla="*/ 358 w 61"/>
                    <a:gd name="T43" fmla="*/ 130 h 59"/>
                    <a:gd name="T44" fmla="*/ 358 w 61"/>
                    <a:gd name="T45" fmla="*/ 162 h 59"/>
                    <a:gd name="T46" fmla="*/ 336 w 61"/>
                    <a:gd name="T47" fmla="*/ 195 h 59"/>
                    <a:gd name="T48" fmla="*/ 325 w 61"/>
                    <a:gd name="T49" fmla="*/ 226 h 59"/>
                    <a:gd name="T50" fmla="*/ 283 w 61"/>
                    <a:gd name="T51" fmla="*/ 249 h 59"/>
                    <a:gd name="T52" fmla="*/ 230 w 61"/>
                    <a:gd name="T53" fmla="*/ 265 h 59"/>
                    <a:gd name="T54" fmla="*/ 157 w 61"/>
                    <a:gd name="T55" fmla="*/ 265 h 59"/>
                    <a:gd name="T56" fmla="*/ 0 w 61"/>
                    <a:gd name="T57" fmla="*/ 265 h 59"/>
                    <a:gd name="T58" fmla="*/ 107 w 61"/>
                    <a:gd name="T59" fmla="*/ 249 h 59"/>
                    <a:gd name="T60" fmla="*/ 135 w 61"/>
                    <a:gd name="T61" fmla="*/ 257 h 59"/>
                    <a:gd name="T62" fmla="*/ 157 w 61"/>
                    <a:gd name="T63" fmla="*/ 257 h 59"/>
                    <a:gd name="T64" fmla="*/ 201 w 61"/>
                    <a:gd name="T65" fmla="*/ 257 h 59"/>
                    <a:gd name="T66" fmla="*/ 230 w 61"/>
                    <a:gd name="T67" fmla="*/ 249 h 59"/>
                    <a:gd name="T68" fmla="*/ 252 w 61"/>
                    <a:gd name="T69" fmla="*/ 226 h 59"/>
                    <a:gd name="T70" fmla="*/ 283 w 61"/>
                    <a:gd name="T71" fmla="*/ 195 h 59"/>
                    <a:gd name="T72" fmla="*/ 293 w 61"/>
                    <a:gd name="T73" fmla="*/ 162 h 59"/>
                    <a:gd name="T74" fmla="*/ 293 w 61"/>
                    <a:gd name="T75" fmla="*/ 130 h 59"/>
                    <a:gd name="T76" fmla="*/ 293 w 61"/>
                    <a:gd name="T77" fmla="*/ 89 h 59"/>
                    <a:gd name="T78" fmla="*/ 283 w 61"/>
                    <a:gd name="T79" fmla="*/ 61 h 59"/>
                    <a:gd name="T80" fmla="*/ 252 w 61"/>
                    <a:gd name="T81" fmla="*/ 41 h 59"/>
                    <a:gd name="T82" fmla="*/ 230 w 61"/>
                    <a:gd name="T83" fmla="*/ 19 h 59"/>
                    <a:gd name="T84" fmla="*/ 201 w 61"/>
                    <a:gd name="T85" fmla="*/ 9 h 59"/>
                    <a:gd name="T86" fmla="*/ 157 w 61"/>
                    <a:gd name="T87" fmla="*/ 9 h 59"/>
                    <a:gd name="T88" fmla="*/ 135 w 61"/>
                    <a:gd name="T89" fmla="*/ 9 h 59"/>
                    <a:gd name="T90" fmla="*/ 107 w 61"/>
                    <a:gd name="T91" fmla="*/ 9 h 59"/>
                    <a:gd name="T92" fmla="*/ 107 w 61"/>
                    <a:gd name="T93" fmla="*/ 249 h 5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1"/>
                    <a:gd name="T142" fmla="*/ 0 h 59"/>
                    <a:gd name="T143" fmla="*/ 61 w 61"/>
                    <a:gd name="T144" fmla="*/ 59 h 5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1" h="59">
                      <a:moveTo>
                        <a:pt x="0" y="59"/>
                      </a:moveTo>
                      <a:lnTo>
                        <a:pt x="0" y="59"/>
                      </a:lnTo>
                      <a:lnTo>
                        <a:pt x="2" y="59"/>
                      </a:lnTo>
                      <a:lnTo>
                        <a:pt x="7" y="59"/>
                      </a:lnTo>
                      <a:lnTo>
                        <a:pt x="9" y="57"/>
                      </a:lnTo>
                      <a:lnTo>
                        <a:pt x="9" y="55"/>
                      </a:lnTo>
                      <a:lnTo>
                        <a:pt x="9" y="50"/>
                      </a:lnTo>
                      <a:lnTo>
                        <a:pt x="9" y="9"/>
                      </a:lnTo>
                      <a:lnTo>
                        <a:pt x="9" y="4"/>
                      </a:ln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34" y="0"/>
                      </a:lnTo>
                      <a:lnTo>
                        <a:pt x="41" y="0"/>
                      </a:lnTo>
                      <a:lnTo>
                        <a:pt x="45" y="2"/>
                      </a:lnTo>
                      <a:lnTo>
                        <a:pt x="52" y="7"/>
                      </a:lnTo>
                      <a:lnTo>
                        <a:pt x="57" y="11"/>
                      </a:lnTo>
                      <a:lnTo>
                        <a:pt x="59" y="20"/>
                      </a:lnTo>
                      <a:lnTo>
                        <a:pt x="61" y="29"/>
                      </a:lnTo>
                      <a:lnTo>
                        <a:pt x="61" y="36"/>
                      </a:lnTo>
                      <a:lnTo>
                        <a:pt x="57" y="43"/>
                      </a:lnTo>
                      <a:lnTo>
                        <a:pt x="55" y="50"/>
                      </a:lnTo>
                      <a:lnTo>
                        <a:pt x="48" y="55"/>
                      </a:lnTo>
                      <a:lnTo>
                        <a:pt x="39" y="59"/>
                      </a:lnTo>
                      <a:lnTo>
                        <a:pt x="27" y="59"/>
                      </a:lnTo>
                      <a:lnTo>
                        <a:pt x="0" y="59"/>
                      </a:lnTo>
                      <a:close/>
                      <a:moveTo>
                        <a:pt x="18" y="55"/>
                      </a:moveTo>
                      <a:lnTo>
                        <a:pt x="23" y="57"/>
                      </a:lnTo>
                      <a:lnTo>
                        <a:pt x="27" y="57"/>
                      </a:lnTo>
                      <a:lnTo>
                        <a:pt x="34" y="57"/>
                      </a:lnTo>
                      <a:lnTo>
                        <a:pt x="39" y="55"/>
                      </a:lnTo>
                      <a:lnTo>
                        <a:pt x="43" y="50"/>
                      </a:lnTo>
                      <a:lnTo>
                        <a:pt x="48" y="43"/>
                      </a:lnTo>
                      <a:lnTo>
                        <a:pt x="50" y="36"/>
                      </a:lnTo>
                      <a:lnTo>
                        <a:pt x="50" y="29"/>
                      </a:lnTo>
                      <a:lnTo>
                        <a:pt x="50" y="20"/>
                      </a:lnTo>
                      <a:lnTo>
                        <a:pt x="48" y="14"/>
                      </a:lnTo>
                      <a:lnTo>
                        <a:pt x="43" y="9"/>
                      </a:lnTo>
                      <a:lnTo>
                        <a:pt x="39" y="4"/>
                      </a:lnTo>
                      <a:lnTo>
                        <a:pt x="34" y="2"/>
                      </a:lnTo>
                      <a:lnTo>
                        <a:pt x="27" y="2"/>
                      </a:lnTo>
                      <a:lnTo>
                        <a:pt x="23" y="2"/>
                      </a:lnTo>
                      <a:lnTo>
                        <a:pt x="18" y="2"/>
                      </a:lnTo>
                      <a:lnTo>
                        <a:pt x="18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11" name="Freeform 30"/>
                <p:cNvSpPr>
                  <a:spLocks noEditPoints="1"/>
                </p:cNvSpPr>
                <p:nvPr/>
              </p:nvSpPr>
              <p:spPr bwMode="auto">
                <a:xfrm>
                  <a:off x="1671" y="1717"/>
                  <a:ext cx="54" cy="63"/>
                </a:xfrm>
                <a:custGeom>
                  <a:avLst/>
                  <a:gdLst>
                    <a:gd name="T0" fmla="*/ 43 w 34"/>
                    <a:gd name="T1" fmla="*/ 73 h 43"/>
                    <a:gd name="T2" fmla="*/ 43 w 34"/>
                    <a:gd name="T3" fmla="*/ 107 h 43"/>
                    <a:gd name="T4" fmla="*/ 76 w 34"/>
                    <a:gd name="T5" fmla="*/ 138 h 43"/>
                    <a:gd name="T6" fmla="*/ 102 w 34"/>
                    <a:gd name="T7" fmla="*/ 157 h 43"/>
                    <a:gd name="T8" fmla="*/ 132 w 34"/>
                    <a:gd name="T9" fmla="*/ 157 h 43"/>
                    <a:gd name="T10" fmla="*/ 162 w 34"/>
                    <a:gd name="T11" fmla="*/ 157 h 43"/>
                    <a:gd name="T12" fmla="*/ 176 w 34"/>
                    <a:gd name="T13" fmla="*/ 148 h 43"/>
                    <a:gd name="T14" fmla="*/ 192 w 34"/>
                    <a:gd name="T15" fmla="*/ 138 h 43"/>
                    <a:gd name="T16" fmla="*/ 205 w 34"/>
                    <a:gd name="T17" fmla="*/ 116 h 43"/>
                    <a:gd name="T18" fmla="*/ 218 w 34"/>
                    <a:gd name="T19" fmla="*/ 116 h 43"/>
                    <a:gd name="T20" fmla="*/ 205 w 34"/>
                    <a:gd name="T21" fmla="*/ 148 h 43"/>
                    <a:gd name="T22" fmla="*/ 176 w 34"/>
                    <a:gd name="T23" fmla="*/ 180 h 43"/>
                    <a:gd name="T24" fmla="*/ 149 w 34"/>
                    <a:gd name="T25" fmla="*/ 189 h 43"/>
                    <a:gd name="T26" fmla="*/ 116 w 34"/>
                    <a:gd name="T27" fmla="*/ 198 h 43"/>
                    <a:gd name="T28" fmla="*/ 76 w 34"/>
                    <a:gd name="T29" fmla="*/ 189 h 43"/>
                    <a:gd name="T30" fmla="*/ 33 w 34"/>
                    <a:gd name="T31" fmla="*/ 170 h 43"/>
                    <a:gd name="T32" fmla="*/ 0 w 34"/>
                    <a:gd name="T33" fmla="*/ 138 h 43"/>
                    <a:gd name="T34" fmla="*/ 0 w 34"/>
                    <a:gd name="T35" fmla="*/ 97 h 43"/>
                    <a:gd name="T36" fmla="*/ 0 w 34"/>
                    <a:gd name="T37" fmla="*/ 73 h 43"/>
                    <a:gd name="T38" fmla="*/ 21 w 34"/>
                    <a:gd name="T39" fmla="*/ 41 h 43"/>
                    <a:gd name="T40" fmla="*/ 33 w 34"/>
                    <a:gd name="T41" fmla="*/ 22 h 43"/>
                    <a:gd name="T42" fmla="*/ 76 w 34"/>
                    <a:gd name="T43" fmla="*/ 9 h 43"/>
                    <a:gd name="T44" fmla="*/ 116 w 34"/>
                    <a:gd name="T45" fmla="*/ 0 h 43"/>
                    <a:gd name="T46" fmla="*/ 162 w 34"/>
                    <a:gd name="T47" fmla="*/ 0 h 43"/>
                    <a:gd name="T48" fmla="*/ 192 w 34"/>
                    <a:gd name="T49" fmla="*/ 22 h 43"/>
                    <a:gd name="T50" fmla="*/ 205 w 34"/>
                    <a:gd name="T51" fmla="*/ 41 h 43"/>
                    <a:gd name="T52" fmla="*/ 218 w 34"/>
                    <a:gd name="T53" fmla="*/ 73 h 43"/>
                    <a:gd name="T54" fmla="*/ 43 w 34"/>
                    <a:gd name="T55" fmla="*/ 73 h 43"/>
                    <a:gd name="T56" fmla="*/ 43 w 34"/>
                    <a:gd name="T57" fmla="*/ 66 h 43"/>
                    <a:gd name="T58" fmla="*/ 162 w 34"/>
                    <a:gd name="T59" fmla="*/ 66 h 43"/>
                    <a:gd name="T60" fmla="*/ 149 w 34"/>
                    <a:gd name="T61" fmla="*/ 41 h 43"/>
                    <a:gd name="T62" fmla="*/ 149 w 34"/>
                    <a:gd name="T63" fmla="*/ 32 h 43"/>
                    <a:gd name="T64" fmla="*/ 149 w 34"/>
                    <a:gd name="T65" fmla="*/ 22 h 43"/>
                    <a:gd name="T66" fmla="*/ 132 w 34"/>
                    <a:gd name="T67" fmla="*/ 22 h 43"/>
                    <a:gd name="T68" fmla="*/ 116 w 34"/>
                    <a:gd name="T69" fmla="*/ 9 h 43"/>
                    <a:gd name="T70" fmla="*/ 102 w 34"/>
                    <a:gd name="T71" fmla="*/ 9 h 43"/>
                    <a:gd name="T72" fmla="*/ 76 w 34"/>
                    <a:gd name="T73" fmla="*/ 9 h 43"/>
                    <a:gd name="T74" fmla="*/ 56 w 34"/>
                    <a:gd name="T75" fmla="*/ 22 h 43"/>
                    <a:gd name="T76" fmla="*/ 43 w 34"/>
                    <a:gd name="T77" fmla="*/ 41 h 43"/>
                    <a:gd name="T78" fmla="*/ 43 w 34"/>
                    <a:gd name="T79" fmla="*/ 66 h 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4"/>
                    <a:gd name="T121" fmla="*/ 0 h 43"/>
                    <a:gd name="T122" fmla="*/ 34 w 34"/>
                    <a:gd name="T123" fmla="*/ 43 h 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4" h="43">
                      <a:moveTo>
                        <a:pt x="7" y="16"/>
                      </a:moveTo>
                      <a:lnTo>
                        <a:pt x="7" y="23"/>
                      </a:lnTo>
                      <a:lnTo>
                        <a:pt x="12" y="30"/>
                      </a:lnTo>
                      <a:lnTo>
                        <a:pt x="16" y="34"/>
                      </a:lnTo>
                      <a:lnTo>
                        <a:pt x="21" y="34"/>
                      </a:lnTo>
                      <a:lnTo>
                        <a:pt x="25" y="34"/>
                      </a:lnTo>
                      <a:lnTo>
                        <a:pt x="28" y="32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25"/>
                      </a:lnTo>
                      <a:lnTo>
                        <a:pt x="32" y="32"/>
                      </a:lnTo>
                      <a:lnTo>
                        <a:pt x="28" y="39"/>
                      </a:lnTo>
                      <a:lnTo>
                        <a:pt x="23" y="41"/>
                      </a:lnTo>
                      <a:lnTo>
                        <a:pt x="18" y="43"/>
                      </a:lnTo>
                      <a:lnTo>
                        <a:pt x="12" y="41"/>
                      </a:lnTo>
                      <a:lnTo>
                        <a:pt x="5" y="37"/>
                      </a:lnTo>
                      <a:lnTo>
                        <a:pt x="0" y="30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3" y="9"/>
                      </a:lnTo>
                      <a:lnTo>
                        <a:pt x="5" y="5"/>
                      </a:lnTo>
                      <a:lnTo>
                        <a:pt x="12" y="2"/>
                      </a:lnTo>
                      <a:lnTo>
                        <a:pt x="18" y="0"/>
                      </a:lnTo>
                      <a:lnTo>
                        <a:pt x="25" y="0"/>
                      </a:lnTo>
                      <a:lnTo>
                        <a:pt x="30" y="5"/>
                      </a:lnTo>
                      <a:lnTo>
                        <a:pt x="32" y="9"/>
                      </a:lnTo>
                      <a:lnTo>
                        <a:pt x="34" y="16"/>
                      </a:lnTo>
                      <a:lnTo>
                        <a:pt x="7" y="16"/>
                      </a:lnTo>
                      <a:close/>
                      <a:moveTo>
                        <a:pt x="7" y="14"/>
                      </a:moveTo>
                      <a:lnTo>
                        <a:pt x="25" y="14"/>
                      </a:lnTo>
                      <a:lnTo>
                        <a:pt x="23" y="9"/>
                      </a:lnTo>
                      <a:lnTo>
                        <a:pt x="23" y="7"/>
                      </a:lnTo>
                      <a:lnTo>
                        <a:pt x="23" y="5"/>
                      </a:lnTo>
                      <a:lnTo>
                        <a:pt x="21" y="5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2" y="2"/>
                      </a:lnTo>
                      <a:lnTo>
                        <a:pt x="9" y="5"/>
                      </a:lnTo>
                      <a:lnTo>
                        <a:pt x="7" y="9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12" name="Freeform 31"/>
                <p:cNvSpPr>
                  <a:spLocks/>
                </p:cNvSpPr>
                <p:nvPr/>
              </p:nvSpPr>
              <p:spPr bwMode="auto">
                <a:xfrm>
                  <a:off x="1729" y="1697"/>
                  <a:ext cx="43" cy="83"/>
                </a:xfrm>
                <a:custGeom>
                  <a:avLst/>
                  <a:gdLst>
                    <a:gd name="T0" fmla="*/ 102 w 27"/>
                    <a:gd name="T1" fmla="*/ 0 h 57"/>
                    <a:gd name="T2" fmla="*/ 102 w 27"/>
                    <a:gd name="T3" fmla="*/ 61 h 57"/>
                    <a:gd name="T4" fmla="*/ 162 w 27"/>
                    <a:gd name="T5" fmla="*/ 61 h 57"/>
                    <a:gd name="T6" fmla="*/ 162 w 27"/>
                    <a:gd name="T7" fmla="*/ 87 h 57"/>
                    <a:gd name="T8" fmla="*/ 102 w 27"/>
                    <a:gd name="T9" fmla="*/ 87 h 57"/>
                    <a:gd name="T10" fmla="*/ 102 w 27"/>
                    <a:gd name="T11" fmla="*/ 197 h 57"/>
                    <a:gd name="T12" fmla="*/ 102 w 27"/>
                    <a:gd name="T13" fmla="*/ 217 h 57"/>
                    <a:gd name="T14" fmla="*/ 102 w 27"/>
                    <a:gd name="T15" fmla="*/ 229 h 57"/>
                    <a:gd name="T16" fmla="*/ 116 w 27"/>
                    <a:gd name="T17" fmla="*/ 229 h 57"/>
                    <a:gd name="T18" fmla="*/ 129 w 27"/>
                    <a:gd name="T19" fmla="*/ 229 h 57"/>
                    <a:gd name="T20" fmla="*/ 129 w 27"/>
                    <a:gd name="T21" fmla="*/ 229 h 57"/>
                    <a:gd name="T22" fmla="*/ 142 w 27"/>
                    <a:gd name="T23" fmla="*/ 229 h 57"/>
                    <a:gd name="T24" fmla="*/ 142 w 27"/>
                    <a:gd name="T25" fmla="*/ 217 h 57"/>
                    <a:gd name="T26" fmla="*/ 162 w 27"/>
                    <a:gd name="T27" fmla="*/ 217 h 57"/>
                    <a:gd name="T28" fmla="*/ 172 w 27"/>
                    <a:gd name="T29" fmla="*/ 217 h 57"/>
                    <a:gd name="T30" fmla="*/ 162 w 27"/>
                    <a:gd name="T31" fmla="*/ 237 h 57"/>
                    <a:gd name="T32" fmla="*/ 142 w 27"/>
                    <a:gd name="T33" fmla="*/ 246 h 57"/>
                    <a:gd name="T34" fmla="*/ 116 w 27"/>
                    <a:gd name="T35" fmla="*/ 246 h 57"/>
                    <a:gd name="T36" fmla="*/ 102 w 27"/>
                    <a:gd name="T37" fmla="*/ 256 h 57"/>
                    <a:gd name="T38" fmla="*/ 84 w 27"/>
                    <a:gd name="T39" fmla="*/ 246 h 57"/>
                    <a:gd name="T40" fmla="*/ 73 w 27"/>
                    <a:gd name="T41" fmla="*/ 246 h 57"/>
                    <a:gd name="T42" fmla="*/ 56 w 27"/>
                    <a:gd name="T43" fmla="*/ 237 h 57"/>
                    <a:gd name="T44" fmla="*/ 56 w 27"/>
                    <a:gd name="T45" fmla="*/ 237 h 57"/>
                    <a:gd name="T46" fmla="*/ 46 w 27"/>
                    <a:gd name="T47" fmla="*/ 217 h 57"/>
                    <a:gd name="T48" fmla="*/ 46 w 27"/>
                    <a:gd name="T49" fmla="*/ 208 h 57"/>
                    <a:gd name="T50" fmla="*/ 46 w 27"/>
                    <a:gd name="T51" fmla="*/ 87 h 57"/>
                    <a:gd name="T52" fmla="*/ 0 w 27"/>
                    <a:gd name="T53" fmla="*/ 87 h 57"/>
                    <a:gd name="T54" fmla="*/ 0 w 27"/>
                    <a:gd name="T55" fmla="*/ 70 h 57"/>
                    <a:gd name="T56" fmla="*/ 25 w 27"/>
                    <a:gd name="T57" fmla="*/ 61 h 57"/>
                    <a:gd name="T58" fmla="*/ 46 w 27"/>
                    <a:gd name="T59" fmla="*/ 61 h 57"/>
                    <a:gd name="T60" fmla="*/ 56 w 27"/>
                    <a:gd name="T61" fmla="*/ 47 h 57"/>
                    <a:gd name="T62" fmla="*/ 73 w 27"/>
                    <a:gd name="T63" fmla="*/ 32 h 57"/>
                    <a:gd name="T64" fmla="*/ 84 w 27"/>
                    <a:gd name="T65" fmla="*/ 22 h 57"/>
                    <a:gd name="T66" fmla="*/ 84 w 27"/>
                    <a:gd name="T67" fmla="*/ 0 h 57"/>
                    <a:gd name="T68" fmla="*/ 102 w 27"/>
                    <a:gd name="T69" fmla="*/ 0 h 5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7"/>
                    <a:gd name="T106" fmla="*/ 0 h 57"/>
                    <a:gd name="T107" fmla="*/ 27 w 27"/>
                    <a:gd name="T108" fmla="*/ 57 h 5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7" h="57">
                      <a:moveTo>
                        <a:pt x="16" y="0"/>
                      </a:moveTo>
                      <a:lnTo>
                        <a:pt x="16" y="14"/>
                      </a:lnTo>
                      <a:lnTo>
                        <a:pt x="25" y="14"/>
                      </a:lnTo>
                      <a:lnTo>
                        <a:pt x="25" y="19"/>
                      </a:lnTo>
                      <a:lnTo>
                        <a:pt x="16" y="19"/>
                      </a:lnTo>
                      <a:lnTo>
                        <a:pt x="16" y="44"/>
                      </a:lnTo>
                      <a:lnTo>
                        <a:pt x="16" y="48"/>
                      </a:lnTo>
                      <a:lnTo>
                        <a:pt x="16" y="51"/>
                      </a:lnTo>
                      <a:lnTo>
                        <a:pt x="18" y="51"/>
                      </a:lnTo>
                      <a:lnTo>
                        <a:pt x="20" y="51"/>
                      </a:lnTo>
                      <a:lnTo>
                        <a:pt x="22" y="51"/>
                      </a:lnTo>
                      <a:lnTo>
                        <a:pt x="22" y="48"/>
                      </a:lnTo>
                      <a:lnTo>
                        <a:pt x="25" y="48"/>
                      </a:lnTo>
                      <a:lnTo>
                        <a:pt x="27" y="48"/>
                      </a:lnTo>
                      <a:lnTo>
                        <a:pt x="25" y="53"/>
                      </a:lnTo>
                      <a:lnTo>
                        <a:pt x="22" y="55"/>
                      </a:lnTo>
                      <a:lnTo>
                        <a:pt x="18" y="55"/>
                      </a:lnTo>
                      <a:lnTo>
                        <a:pt x="16" y="57"/>
                      </a:lnTo>
                      <a:lnTo>
                        <a:pt x="13" y="55"/>
                      </a:lnTo>
                      <a:lnTo>
                        <a:pt x="11" y="55"/>
                      </a:lnTo>
                      <a:lnTo>
                        <a:pt x="9" y="53"/>
                      </a:lnTo>
                      <a:lnTo>
                        <a:pt x="7" y="48"/>
                      </a:lnTo>
                      <a:lnTo>
                        <a:pt x="7" y="46"/>
                      </a:lnTo>
                      <a:lnTo>
                        <a:pt x="7" y="19"/>
                      </a:lnTo>
                      <a:lnTo>
                        <a:pt x="0" y="19"/>
                      </a:lnTo>
                      <a:lnTo>
                        <a:pt x="0" y="16"/>
                      </a:lnTo>
                      <a:lnTo>
                        <a:pt x="4" y="14"/>
                      </a:lnTo>
                      <a:lnTo>
                        <a:pt x="7" y="14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13" y="5"/>
                      </a:lnTo>
                      <a:lnTo>
                        <a:pt x="13" y="0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13" name="Freeform 32"/>
                <p:cNvSpPr>
                  <a:spLocks/>
                </p:cNvSpPr>
                <p:nvPr/>
              </p:nvSpPr>
              <p:spPr bwMode="auto">
                <a:xfrm>
                  <a:off x="2133" y="1691"/>
                  <a:ext cx="103" cy="89"/>
                </a:xfrm>
                <a:custGeom>
                  <a:avLst/>
                  <a:gdLst>
                    <a:gd name="T0" fmla="*/ 0 w 66"/>
                    <a:gd name="T1" fmla="*/ 0 h 61"/>
                    <a:gd name="T2" fmla="*/ 95 w 66"/>
                    <a:gd name="T3" fmla="*/ 0 h 61"/>
                    <a:gd name="T4" fmla="*/ 326 w 66"/>
                    <a:gd name="T5" fmla="*/ 204 h 61"/>
                    <a:gd name="T6" fmla="*/ 326 w 66"/>
                    <a:gd name="T7" fmla="*/ 41 h 61"/>
                    <a:gd name="T8" fmla="*/ 307 w 66"/>
                    <a:gd name="T9" fmla="*/ 19 h 61"/>
                    <a:gd name="T10" fmla="*/ 307 w 66"/>
                    <a:gd name="T11" fmla="*/ 9 h 61"/>
                    <a:gd name="T12" fmla="*/ 297 w 66"/>
                    <a:gd name="T13" fmla="*/ 0 h 61"/>
                    <a:gd name="T14" fmla="*/ 286 w 66"/>
                    <a:gd name="T15" fmla="*/ 0 h 61"/>
                    <a:gd name="T16" fmla="*/ 273 w 66"/>
                    <a:gd name="T17" fmla="*/ 0 h 61"/>
                    <a:gd name="T18" fmla="*/ 273 w 66"/>
                    <a:gd name="T19" fmla="*/ 0 h 61"/>
                    <a:gd name="T20" fmla="*/ 392 w 66"/>
                    <a:gd name="T21" fmla="*/ 0 h 61"/>
                    <a:gd name="T22" fmla="*/ 392 w 66"/>
                    <a:gd name="T23" fmla="*/ 0 h 61"/>
                    <a:gd name="T24" fmla="*/ 379 w 66"/>
                    <a:gd name="T25" fmla="*/ 0 h 61"/>
                    <a:gd name="T26" fmla="*/ 368 w 66"/>
                    <a:gd name="T27" fmla="*/ 0 h 61"/>
                    <a:gd name="T28" fmla="*/ 351 w 66"/>
                    <a:gd name="T29" fmla="*/ 9 h 61"/>
                    <a:gd name="T30" fmla="*/ 339 w 66"/>
                    <a:gd name="T31" fmla="*/ 19 h 61"/>
                    <a:gd name="T32" fmla="*/ 339 w 66"/>
                    <a:gd name="T33" fmla="*/ 41 h 61"/>
                    <a:gd name="T34" fmla="*/ 339 w 66"/>
                    <a:gd name="T35" fmla="*/ 277 h 61"/>
                    <a:gd name="T36" fmla="*/ 339 w 66"/>
                    <a:gd name="T37" fmla="*/ 277 h 61"/>
                    <a:gd name="T38" fmla="*/ 95 w 66"/>
                    <a:gd name="T39" fmla="*/ 50 h 61"/>
                    <a:gd name="T40" fmla="*/ 95 w 66"/>
                    <a:gd name="T41" fmla="*/ 228 h 61"/>
                    <a:gd name="T42" fmla="*/ 95 w 66"/>
                    <a:gd name="T43" fmla="*/ 249 h 61"/>
                    <a:gd name="T44" fmla="*/ 95 w 66"/>
                    <a:gd name="T45" fmla="*/ 258 h 61"/>
                    <a:gd name="T46" fmla="*/ 108 w 66"/>
                    <a:gd name="T47" fmla="*/ 266 h 61"/>
                    <a:gd name="T48" fmla="*/ 136 w 66"/>
                    <a:gd name="T49" fmla="*/ 266 h 61"/>
                    <a:gd name="T50" fmla="*/ 148 w 66"/>
                    <a:gd name="T51" fmla="*/ 266 h 61"/>
                    <a:gd name="T52" fmla="*/ 148 w 66"/>
                    <a:gd name="T53" fmla="*/ 266 h 61"/>
                    <a:gd name="T54" fmla="*/ 12 w 66"/>
                    <a:gd name="T55" fmla="*/ 266 h 61"/>
                    <a:gd name="T56" fmla="*/ 12 w 66"/>
                    <a:gd name="T57" fmla="*/ 266 h 61"/>
                    <a:gd name="T58" fmla="*/ 30 w 66"/>
                    <a:gd name="T59" fmla="*/ 266 h 61"/>
                    <a:gd name="T60" fmla="*/ 53 w 66"/>
                    <a:gd name="T61" fmla="*/ 266 h 61"/>
                    <a:gd name="T62" fmla="*/ 66 w 66"/>
                    <a:gd name="T63" fmla="*/ 258 h 61"/>
                    <a:gd name="T64" fmla="*/ 66 w 66"/>
                    <a:gd name="T65" fmla="*/ 249 h 61"/>
                    <a:gd name="T66" fmla="*/ 66 w 66"/>
                    <a:gd name="T67" fmla="*/ 228 h 61"/>
                    <a:gd name="T68" fmla="*/ 66 w 66"/>
                    <a:gd name="T69" fmla="*/ 32 h 61"/>
                    <a:gd name="T70" fmla="*/ 53 w 66"/>
                    <a:gd name="T71" fmla="*/ 19 h 61"/>
                    <a:gd name="T72" fmla="*/ 42 w 66"/>
                    <a:gd name="T73" fmla="*/ 9 h 61"/>
                    <a:gd name="T74" fmla="*/ 42 w 66"/>
                    <a:gd name="T75" fmla="*/ 9 h 61"/>
                    <a:gd name="T76" fmla="*/ 30 w 66"/>
                    <a:gd name="T77" fmla="*/ 9 h 61"/>
                    <a:gd name="T78" fmla="*/ 12 w 66"/>
                    <a:gd name="T79" fmla="*/ 0 h 61"/>
                    <a:gd name="T80" fmla="*/ 0 w 66"/>
                    <a:gd name="T81" fmla="*/ 0 h 61"/>
                    <a:gd name="T82" fmla="*/ 0 w 66"/>
                    <a:gd name="T83" fmla="*/ 0 h 6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1"/>
                    <a:gd name="T128" fmla="*/ 66 w 66"/>
                    <a:gd name="T129" fmla="*/ 61 h 6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55" y="45"/>
                      </a:lnTo>
                      <a:lnTo>
                        <a:pt x="55" y="9"/>
                      </a:lnTo>
                      <a:lnTo>
                        <a:pt x="52" y="4"/>
                      </a:lnTo>
                      <a:lnTo>
                        <a:pt x="52" y="2"/>
                      </a:lnTo>
                      <a:lnTo>
                        <a:pt x="50" y="0"/>
                      </a:lnTo>
                      <a:lnTo>
                        <a:pt x="48" y="0"/>
                      </a:lnTo>
                      <a:lnTo>
                        <a:pt x="46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9" y="2"/>
                      </a:lnTo>
                      <a:lnTo>
                        <a:pt x="57" y="4"/>
                      </a:lnTo>
                      <a:lnTo>
                        <a:pt x="57" y="9"/>
                      </a:lnTo>
                      <a:lnTo>
                        <a:pt x="57" y="61"/>
                      </a:lnTo>
                      <a:lnTo>
                        <a:pt x="16" y="11"/>
                      </a:lnTo>
                      <a:lnTo>
                        <a:pt x="16" y="50"/>
                      </a:lnTo>
                      <a:lnTo>
                        <a:pt x="16" y="55"/>
                      </a:lnTo>
                      <a:lnTo>
                        <a:pt x="16" y="57"/>
                      </a:lnTo>
                      <a:lnTo>
                        <a:pt x="18" y="59"/>
                      </a:ln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2" y="59"/>
                      </a:lnTo>
                      <a:lnTo>
                        <a:pt x="5" y="59"/>
                      </a:lnTo>
                      <a:lnTo>
                        <a:pt x="9" y="59"/>
                      </a:lnTo>
                      <a:lnTo>
                        <a:pt x="11" y="57"/>
                      </a:lnTo>
                      <a:lnTo>
                        <a:pt x="11" y="55"/>
                      </a:lnTo>
                      <a:lnTo>
                        <a:pt x="11" y="50"/>
                      </a:lnTo>
                      <a:lnTo>
                        <a:pt x="11" y="7"/>
                      </a:lnTo>
                      <a:lnTo>
                        <a:pt x="9" y="4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14" name="Freeform 33"/>
                <p:cNvSpPr>
                  <a:spLocks noEditPoints="1"/>
                </p:cNvSpPr>
                <p:nvPr/>
              </p:nvSpPr>
              <p:spPr bwMode="auto">
                <a:xfrm>
                  <a:off x="2244" y="1717"/>
                  <a:ext cx="59" cy="63"/>
                </a:xfrm>
                <a:custGeom>
                  <a:avLst/>
                  <a:gdLst>
                    <a:gd name="T0" fmla="*/ 104 w 38"/>
                    <a:gd name="T1" fmla="*/ 0 h 43"/>
                    <a:gd name="T2" fmla="*/ 147 w 38"/>
                    <a:gd name="T3" fmla="*/ 0 h 43"/>
                    <a:gd name="T4" fmla="*/ 169 w 38"/>
                    <a:gd name="T5" fmla="*/ 9 h 43"/>
                    <a:gd name="T6" fmla="*/ 197 w 38"/>
                    <a:gd name="T7" fmla="*/ 32 h 43"/>
                    <a:gd name="T8" fmla="*/ 210 w 38"/>
                    <a:gd name="T9" fmla="*/ 66 h 43"/>
                    <a:gd name="T10" fmla="*/ 222 w 38"/>
                    <a:gd name="T11" fmla="*/ 97 h 43"/>
                    <a:gd name="T12" fmla="*/ 210 w 38"/>
                    <a:gd name="T13" fmla="*/ 116 h 43"/>
                    <a:gd name="T14" fmla="*/ 210 w 38"/>
                    <a:gd name="T15" fmla="*/ 148 h 43"/>
                    <a:gd name="T16" fmla="*/ 188 w 38"/>
                    <a:gd name="T17" fmla="*/ 170 h 43"/>
                    <a:gd name="T18" fmla="*/ 157 w 38"/>
                    <a:gd name="T19" fmla="*/ 180 h 43"/>
                    <a:gd name="T20" fmla="*/ 127 w 38"/>
                    <a:gd name="T21" fmla="*/ 189 h 43"/>
                    <a:gd name="T22" fmla="*/ 104 w 38"/>
                    <a:gd name="T23" fmla="*/ 198 h 43"/>
                    <a:gd name="T24" fmla="*/ 75 w 38"/>
                    <a:gd name="T25" fmla="*/ 189 h 43"/>
                    <a:gd name="T26" fmla="*/ 40 w 38"/>
                    <a:gd name="T27" fmla="*/ 180 h 43"/>
                    <a:gd name="T28" fmla="*/ 22 w 38"/>
                    <a:gd name="T29" fmla="*/ 157 h 43"/>
                    <a:gd name="T30" fmla="*/ 0 w 38"/>
                    <a:gd name="T31" fmla="*/ 138 h 43"/>
                    <a:gd name="T32" fmla="*/ 0 w 38"/>
                    <a:gd name="T33" fmla="*/ 97 h 43"/>
                    <a:gd name="T34" fmla="*/ 0 w 38"/>
                    <a:gd name="T35" fmla="*/ 73 h 43"/>
                    <a:gd name="T36" fmla="*/ 12 w 38"/>
                    <a:gd name="T37" fmla="*/ 50 h 43"/>
                    <a:gd name="T38" fmla="*/ 22 w 38"/>
                    <a:gd name="T39" fmla="*/ 22 h 43"/>
                    <a:gd name="T40" fmla="*/ 53 w 38"/>
                    <a:gd name="T41" fmla="*/ 9 h 43"/>
                    <a:gd name="T42" fmla="*/ 75 w 38"/>
                    <a:gd name="T43" fmla="*/ 0 h 43"/>
                    <a:gd name="T44" fmla="*/ 104 w 38"/>
                    <a:gd name="T45" fmla="*/ 0 h 43"/>
                    <a:gd name="T46" fmla="*/ 104 w 38"/>
                    <a:gd name="T47" fmla="*/ 9 h 43"/>
                    <a:gd name="T48" fmla="*/ 75 w 38"/>
                    <a:gd name="T49" fmla="*/ 9 h 43"/>
                    <a:gd name="T50" fmla="*/ 62 w 38"/>
                    <a:gd name="T51" fmla="*/ 22 h 43"/>
                    <a:gd name="T52" fmla="*/ 53 w 38"/>
                    <a:gd name="T53" fmla="*/ 32 h 43"/>
                    <a:gd name="T54" fmla="*/ 53 w 38"/>
                    <a:gd name="T55" fmla="*/ 41 h 43"/>
                    <a:gd name="T56" fmla="*/ 40 w 38"/>
                    <a:gd name="T57" fmla="*/ 66 h 43"/>
                    <a:gd name="T58" fmla="*/ 40 w 38"/>
                    <a:gd name="T59" fmla="*/ 82 h 43"/>
                    <a:gd name="T60" fmla="*/ 40 w 38"/>
                    <a:gd name="T61" fmla="*/ 116 h 43"/>
                    <a:gd name="T62" fmla="*/ 62 w 38"/>
                    <a:gd name="T63" fmla="*/ 157 h 43"/>
                    <a:gd name="T64" fmla="*/ 75 w 38"/>
                    <a:gd name="T65" fmla="*/ 180 h 43"/>
                    <a:gd name="T66" fmla="*/ 116 w 38"/>
                    <a:gd name="T67" fmla="*/ 180 h 43"/>
                    <a:gd name="T68" fmla="*/ 147 w 38"/>
                    <a:gd name="T69" fmla="*/ 180 h 43"/>
                    <a:gd name="T70" fmla="*/ 157 w 38"/>
                    <a:gd name="T71" fmla="*/ 170 h 43"/>
                    <a:gd name="T72" fmla="*/ 169 w 38"/>
                    <a:gd name="T73" fmla="*/ 148 h 43"/>
                    <a:gd name="T74" fmla="*/ 169 w 38"/>
                    <a:gd name="T75" fmla="*/ 107 h 43"/>
                    <a:gd name="T76" fmla="*/ 169 w 38"/>
                    <a:gd name="T77" fmla="*/ 82 h 43"/>
                    <a:gd name="T78" fmla="*/ 157 w 38"/>
                    <a:gd name="T79" fmla="*/ 50 h 43"/>
                    <a:gd name="T80" fmla="*/ 147 w 38"/>
                    <a:gd name="T81" fmla="*/ 32 h 43"/>
                    <a:gd name="T82" fmla="*/ 127 w 38"/>
                    <a:gd name="T83" fmla="*/ 22 h 43"/>
                    <a:gd name="T84" fmla="*/ 104 w 38"/>
                    <a:gd name="T85" fmla="*/ 9 h 4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8"/>
                    <a:gd name="T130" fmla="*/ 0 h 43"/>
                    <a:gd name="T131" fmla="*/ 38 w 38"/>
                    <a:gd name="T132" fmla="*/ 43 h 4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8" h="43">
                      <a:moveTo>
                        <a:pt x="18" y="0"/>
                      </a:moveTo>
                      <a:lnTo>
                        <a:pt x="25" y="0"/>
                      </a:lnTo>
                      <a:lnTo>
                        <a:pt x="29" y="2"/>
                      </a:lnTo>
                      <a:lnTo>
                        <a:pt x="34" y="7"/>
                      </a:lnTo>
                      <a:lnTo>
                        <a:pt x="36" y="14"/>
                      </a:lnTo>
                      <a:lnTo>
                        <a:pt x="38" y="21"/>
                      </a:lnTo>
                      <a:lnTo>
                        <a:pt x="36" y="25"/>
                      </a:lnTo>
                      <a:lnTo>
                        <a:pt x="36" y="32"/>
                      </a:lnTo>
                      <a:lnTo>
                        <a:pt x="32" y="37"/>
                      </a:lnTo>
                      <a:lnTo>
                        <a:pt x="27" y="39"/>
                      </a:lnTo>
                      <a:lnTo>
                        <a:pt x="22" y="41"/>
                      </a:lnTo>
                      <a:lnTo>
                        <a:pt x="18" y="43"/>
                      </a:lnTo>
                      <a:lnTo>
                        <a:pt x="13" y="41"/>
                      </a:lnTo>
                      <a:lnTo>
                        <a:pt x="7" y="39"/>
                      </a:lnTo>
                      <a:lnTo>
                        <a:pt x="4" y="34"/>
                      </a:lnTo>
                      <a:lnTo>
                        <a:pt x="0" y="30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2" y="11"/>
                      </a:lnTo>
                      <a:lnTo>
                        <a:pt x="4" y="5"/>
                      </a:lnTo>
                      <a:lnTo>
                        <a:pt x="9" y="2"/>
                      </a:lnTo>
                      <a:lnTo>
                        <a:pt x="13" y="0"/>
                      </a:lnTo>
                      <a:lnTo>
                        <a:pt x="18" y="0"/>
                      </a:lnTo>
                      <a:close/>
                      <a:moveTo>
                        <a:pt x="18" y="2"/>
                      </a:moveTo>
                      <a:lnTo>
                        <a:pt x="13" y="2"/>
                      </a:lnTo>
                      <a:lnTo>
                        <a:pt x="11" y="5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7" y="14"/>
                      </a:lnTo>
                      <a:lnTo>
                        <a:pt x="7" y="18"/>
                      </a:lnTo>
                      <a:lnTo>
                        <a:pt x="7" y="25"/>
                      </a:lnTo>
                      <a:lnTo>
                        <a:pt x="11" y="34"/>
                      </a:lnTo>
                      <a:lnTo>
                        <a:pt x="13" y="39"/>
                      </a:lnTo>
                      <a:lnTo>
                        <a:pt x="20" y="39"/>
                      </a:lnTo>
                      <a:lnTo>
                        <a:pt x="25" y="39"/>
                      </a:lnTo>
                      <a:lnTo>
                        <a:pt x="27" y="37"/>
                      </a:lnTo>
                      <a:lnTo>
                        <a:pt x="29" y="32"/>
                      </a:lnTo>
                      <a:lnTo>
                        <a:pt x="29" y="23"/>
                      </a:lnTo>
                      <a:lnTo>
                        <a:pt x="29" y="18"/>
                      </a:lnTo>
                      <a:lnTo>
                        <a:pt x="27" y="11"/>
                      </a:lnTo>
                      <a:lnTo>
                        <a:pt x="25" y="7"/>
                      </a:lnTo>
                      <a:lnTo>
                        <a:pt x="22" y="5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15" name="Freeform 34"/>
                <p:cNvSpPr>
                  <a:spLocks/>
                </p:cNvSpPr>
                <p:nvPr/>
              </p:nvSpPr>
              <p:spPr bwMode="auto">
                <a:xfrm>
                  <a:off x="2312" y="1717"/>
                  <a:ext cx="66" cy="63"/>
                </a:xfrm>
                <a:custGeom>
                  <a:avLst/>
                  <a:gdLst>
                    <a:gd name="T0" fmla="*/ 198 w 43"/>
                    <a:gd name="T1" fmla="*/ 0 h 43"/>
                    <a:gd name="T2" fmla="*/ 198 w 43"/>
                    <a:gd name="T3" fmla="*/ 116 h 43"/>
                    <a:gd name="T4" fmla="*/ 216 w 43"/>
                    <a:gd name="T5" fmla="*/ 148 h 43"/>
                    <a:gd name="T6" fmla="*/ 216 w 43"/>
                    <a:gd name="T7" fmla="*/ 157 h 43"/>
                    <a:gd name="T8" fmla="*/ 216 w 43"/>
                    <a:gd name="T9" fmla="*/ 170 h 43"/>
                    <a:gd name="T10" fmla="*/ 216 w 43"/>
                    <a:gd name="T11" fmla="*/ 170 h 43"/>
                    <a:gd name="T12" fmla="*/ 216 w 43"/>
                    <a:gd name="T13" fmla="*/ 170 h 43"/>
                    <a:gd name="T14" fmla="*/ 229 w 43"/>
                    <a:gd name="T15" fmla="*/ 170 h 43"/>
                    <a:gd name="T16" fmla="*/ 229 w 43"/>
                    <a:gd name="T17" fmla="*/ 170 h 43"/>
                    <a:gd name="T18" fmla="*/ 238 w 43"/>
                    <a:gd name="T19" fmla="*/ 170 h 43"/>
                    <a:gd name="T20" fmla="*/ 238 w 43"/>
                    <a:gd name="T21" fmla="*/ 180 h 43"/>
                    <a:gd name="T22" fmla="*/ 177 w 43"/>
                    <a:gd name="T23" fmla="*/ 198 h 43"/>
                    <a:gd name="T24" fmla="*/ 167 w 43"/>
                    <a:gd name="T25" fmla="*/ 198 h 43"/>
                    <a:gd name="T26" fmla="*/ 167 w 43"/>
                    <a:gd name="T27" fmla="*/ 157 h 43"/>
                    <a:gd name="T28" fmla="*/ 137 w 43"/>
                    <a:gd name="T29" fmla="*/ 180 h 43"/>
                    <a:gd name="T30" fmla="*/ 127 w 43"/>
                    <a:gd name="T31" fmla="*/ 189 h 43"/>
                    <a:gd name="T32" fmla="*/ 101 w 43"/>
                    <a:gd name="T33" fmla="*/ 189 h 43"/>
                    <a:gd name="T34" fmla="*/ 89 w 43"/>
                    <a:gd name="T35" fmla="*/ 198 h 43"/>
                    <a:gd name="T36" fmla="*/ 75 w 43"/>
                    <a:gd name="T37" fmla="*/ 189 h 43"/>
                    <a:gd name="T38" fmla="*/ 49 w 43"/>
                    <a:gd name="T39" fmla="*/ 189 h 43"/>
                    <a:gd name="T40" fmla="*/ 40 w 43"/>
                    <a:gd name="T41" fmla="*/ 180 h 43"/>
                    <a:gd name="T42" fmla="*/ 40 w 43"/>
                    <a:gd name="T43" fmla="*/ 170 h 43"/>
                    <a:gd name="T44" fmla="*/ 28 w 43"/>
                    <a:gd name="T45" fmla="*/ 148 h 43"/>
                    <a:gd name="T46" fmla="*/ 28 w 43"/>
                    <a:gd name="T47" fmla="*/ 126 h 43"/>
                    <a:gd name="T48" fmla="*/ 28 w 43"/>
                    <a:gd name="T49" fmla="*/ 41 h 43"/>
                    <a:gd name="T50" fmla="*/ 28 w 43"/>
                    <a:gd name="T51" fmla="*/ 22 h 43"/>
                    <a:gd name="T52" fmla="*/ 28 w 43"/>
                    <a:gd name="T53" fmla="*/ 22 h 43"/>
                    <a:gd name="T54" fmla="*/ 28 w 43"/>
                    <a:gd name="T55" fmla="*/ 9 h 43"/>
                    <a:gd name="T56" fmla="*/ 12 w 43"/>
                    <a:gd name="T57" fmla="*/ 9 h 43"/>
                    <a:gd name="T58" fmla="*/ 12 w 43"/>
                    <a:gd name="T59" fmla="*/ 9 h 43"/>
                    <a:gd name="T60" fmla="*/ 0 w 43"/>
                    <a:gd name="T61" fmla="*/ 9 h 43"/>
                    <a:gd name="T62" fmla="*/ 0 w 43"/>
                    <a:gd name="T63" fmla="*/ 0 h 43"/>
                    <a:gd name="T64" fmla="*/ 75 w 43"/>
                    <a:gd name="T65" fmla="*/ 0 h 43"/>
                    <a:gd name="T66" fmla="*/ 75 w 43"/>
                    <a:gd name="T67" fmla="*/ 126 h 43"/>
                    <a:gd name="T68" fmla="*/ 75 w 43"/>
                    <a:gd name="T69" fmla="*/ 148 h 43"/>
                    <a:gd name="T70" fmla="*/ 89 w 43"/>
                    <a:gd name="T71" fmla="*/ 157 h 43"/>
                    <a:gd name="T72" fmla="*/ 89 w 43"/>
                    <a:gd name="T73" fmla="*/ 170 h 43"/>
                    <a:gd name="T74" fmla="*/ 114 w 43"/>
                    <a:gd name="T75" fmla="*/ 170 h 43"/>
                    <a:gd name="T76" fmla="*/ 127 w 43"/>
                    <a:gd name="T77" fmla="*/ 170 h 43"/>
                    <a:gd name="T78" fmla="*/ 137 w 43"/>
                    <a:gd name="T79" fmla="*/ 170 h 43"/>
                    <a:gd name="T80" fmla="*/ 149 w 43"/>
                    <a:gd name="T81" fmla="*/ 157 h 43"/>
                    <a:gd name="T82" fmla="*/ 167 w 43"/>
                    <a:gd name="T83" fmla="*/ 148 h 43"/>
                    <a:gd name="T84" fmla="*/ 167 w 43"/>
                    <a:gd name="T85" fmla="*/ 41 h 43"/>
                    <a:gd name="T86" fmla="*/ 167 w 43"/>
                    <a:gd name="T87" fmla="*/ 22 h 43"/>
                    <a:gd name="T88" fmla="*/ 167 w 43"/>
                    <a:gd name="T89" fmla="*/ 9 h 43"/>
                    <a:gd name="T90" fmla="*/ 149 w 43"/>
                    <a:gd name="T91" fmla="*/ 9 h 43"/>
                    <a:gd name="T92" fmla="*/ 137 w 43"/>
                    <a:gd name="T93" fmla="*/ 9 h 43"/>
                    <a:gd name="T94" fmla="*/ 137 w 43"/>
                    <a:gd name="T95" fmla="*/ 0 h 43"/>
                    <a:gd name="T96" fmla="*/ 198 w 43"/>
                    <a:gd name="T97" fmla="*/ 0 h 4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3"/>
                    <a:gd name="T148" fmla="*/ 0 h 43"/>
                    <a:gd name="T149" fmla="*/ 43 w 43"/>
                    <a:gd name="T150" fmla="*/ 43 h 4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3" h="43">
                      <a:moveTo>
                        <a:pt x="36" y="0"/>
                      </a:moveTo>
                      <a:lnTo>
                        <a:pt x="36" y="25"/>
                      </a:lnTo>
                      <a:lnTo>
                        <a:pt x="39" y="32"/>
                      </a:lnTo>
                      <a:lnTo>
                        <a:pt x="39" y="34"/>
                      </a:lnTo>
                      <a:lnTo>
                        <a:pt x="39" y="37"/>
                      </a:lnTo>
                      <a:lnTo>
                        <a:pt x="41" y="37"/>
                      </a:lnTo>
                      <a:lnTo>
                        <a:pt x="43" y="37"/>
                      </a:lnTo>
                      <a:lnTo>
                        <a:pt x="43" y="39"/>
                      </a:lnTo>
                      <a:lnTo>
                        <a:pt x="32" y="43"/>
                      </a:lnTo>
                      <a:lnTo>
                        <a:pt x="30" y="43"/>
                      </a:lnTo>
                      <a:lnTo>
                        <a:pt x="30" y="34"/>
                      </a:lnTo>
                      <a:lnTo>
                        <a:pt x="25" y="39"/>
                      </a:lnTo>
                      <a:lnTo>
                        <a:pt x="23" y="41"/>
                      </a:lnTo>
                      <a:lnTo>
                        <a:pt x="18" y="41"/>
                      </a:lnTo>
                      <a:lnTo>
                        <a:pt x="16" y="43"/>
                      </a:lnTo>
                      <a:lnTo>
                        <a:pt x="14" y="41"/>
                      </a:lnTo>
                      <a:lnTo>
                        <a:pt x="9" y="41"/>
                      </a:lnTo>
                      <a:lnTo>
                        <a:pt x="7" y="39"/>
                      </a:lnTo>
                      <a:lnTo>
                        <a:pt x="7" y="37"/>
                      </a:lnTo>
                      <a:lnTo>
                        <a:pt x="5" y="32"/>
                      </a:lnTo>
                      <a:lnTo>
                        <a:pt x="5" y="27"/>
                      </a:lnTo>
                      <a:lnTo>
                        <a:pt x="5" y="9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27"/>
                      </a:lnTo>
                      <a:lnTo>
                        <a:pt x="14" y="32"/>
                      </a:lnTo>
                      <a:lnTo>
                        <a:pt x="16" y="34"/>
                      </a:lnTo>
                      <a:lnTo>
                        <a:pt x="16" y="37"/>
                      </a:lnTo>
                      <a:lnTo>
                        <a:pt x="20" y="37"/>
                      </a:lnTo>
                      <a:lnTo>
                        <a:pt x="23" y="37"/>
                      </a:lnTo>
                      <a:lnTo>
                        <a:pt x="25" y="37"/>
                      </a:lnTo>
                      <a:lnTo>
                        <a:pt x="27" y="34"/>
                      </a:lnTo>
                      <a:lnTo>
                        <a:pt x="30" y="32"/>
                      </a:lnTo>
                      <a:lnTo>
                        <a:pt x="30" y="9"/>
                      </a:lnTo>
                      <a:lnTo>
                        <a:pt x="30" y="5"/>
                      </a:lnTo>
                      <a:lnTo>
                        <a:pt x="30" y="2"/>
                      </a:lnTo>
                      <a:lnTo>
                        <a:pt x="27" y="2"/>
                      </a:lnTo>
                      <a:lnTo>
                        <a:pt x="25" y="2"/>
                      </a:lnTo>
                      <a:lnTo>
                        <a:pt x="25" y="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16" name="Freeform 35"/>
                <p:cNvSpPr>
                  <a:spLocks/>
                </p:cNvSpPr>
                <p:nvPr/>
              </p:nvSpPr>
              <p:spPr bwMode="auto">
                <a:xfrm>
                  <a:off x="2383" y="1717"/>
                  <a:ext cx="68" cy="60"/>
                </a:xfrm>
                <a:custGeom>
                  <a:avLst/>
                  <a:gdLst>
                    <a:gd name="T0" fmla="*/ 82 w 43"/>
                    <a:gd name="T1" fmla="*/ 41 h 41"/>
                    <a:gd name="T2" fmla="*/ 111 w 43"/>
                    <a:gd name="T3" fmla="*/ 22 h 41"/>
                    <a:gd name="T4" fmla="*/ 138 w 43"/>
                    <a:gd name="T5" fmla="*/ 0 h 41"/>
                    <a:gd name="T6" fmla="*/ 171 w 43"/>
                    <a:gd name="T7" fmla="*/ 0 h 41"/>
                    <a:gd name="T8" fmla="*/ 182 w 43"/>
                    <a:gd name="T9" fmla="*/ 0 h 41"/>
                    <a:gd name="T10" fmla="*/ 193 w 43"/>
                    <a:gd name="T11" fmla="*/ 9 h 41"/>
                    <a:gd name="T12" fmla="*/ 212 w 43"/>
                    <a:gd name="T13" fmla="*/ 22 h 41"/>
                    <a:gd name="T14" fmla="*/ 225 w 43"/>
                    <a:gd name="T15" fmla="*/ 32 h 41"/>
                    <a:gd name="T16" fmla="*/ 225 w 43"/>
                    <a:gd name="T17" fmla="*/ 41 h 41"/>
                    <a:gd name="T18" fmla="*/ 225 w 43"/>
                    <a:gd name="T19" fmla="*/ 73 h 41"/>
                    <a:gd name="T20" fmla="*/ 225 w 43"/>
                    <a:gd name="T21" fmla="*/ 148 h 41"/>
                    <a:gd name="T22" fmla="*/ 237 w 43"/>
                    <a:gd name="T23" fmla="*/ 170 h 41"/>
                    <a:gd name="T24" fmla="*/ 237 w 43"/>
                    <a:gd name="T25" fmla="*/ 177 h 41"/>
                    <a:gd name="T26" fmla="*/ 237 w 43"/>
                    <a:gd name="T27" fmla="*/ 177 h 41"/>
                    <a:gd name="T28" fmla="*/ 237 w 43"/>
                    <a:gd name="T29" fmla="*/ 177 h 41"/>
                    <a:gd name="T30" fmla="*/ 258 w 43"/>
                    <a:gd name="T31" fmla="*/ 189 h 41"/>
                    <a:gd name="T32" fmla="*/ 270 w 43"/>
                    <a:gd name="T33" fmla="*/ 189 h 41"/>
                    <a:gd name="T34" fmla="*/ 270 w 43"/>
                    <a:gd name="T35" fmla="*/ 189 h 41"/>
                    <a:gd name="T36" fmla="*/ 158 w 43"/>
                    <a:gd name="T37" fmla="*/ 189 h 41"/>
                    <a:gd name="T38" fmla="*/ 158 w 43"/>
                    <a:gd name="T39" fmla="*/ 189 h 41"/>
                    <a:gd name="T40" fmla="*/ 158 w 43"/>
                    <a:gd name="T41" fmla="*/ 189 h 41"/>
                    <a:gd name="T42" fmla="*/ 171 w 43"/>
                    <a:gd name="T43" fmla="*/ 189 h 41"/>
                    <a:gd name="T44" fmla="*/ 171 w 43"/>
                    <a:gd name="T45" fmla="*/ 177 h 41"/>
                    <a:gd name="T46" fmla="*/ 182 w 43"/>
                    <a:gd name="T47" fmla="*/ 177 h 41"/>
                    <a:gd name="T48" fmla="*/ 182 w 43"/>
                    <a:gd name="T49" fmla="*/ 170 h 41"/>
                    <a:gd name="T50" fmla="*/ 182 w 43"/>
                    <a:gd name="T51" fmla="*/ 157 h 41"/>
                    <a:gd name="T52" fmla="*/ 182 w 43"/>
                    <a:gd name="T53" fmla="*/ 148 h 41"/>
                    <a:gd name="T54" fmla="*/ 182 w 43"/>
                    <a:gd name="T55" fmla="*/ 73 h 41"/>
                    <a:gd name="T56" fmla="*/ 182 w 43"/>
                    <a:gd name="T57" fmla="*/ 50 h 41"/>
                    <a:gd name="T58" fmla="*/ 171 w 43"/>
                    <a:gd name="T59" fmla="*/ 32 h 41"/>
                    <a:gd name="T60" fmla="*/ 171 w 43"/>
                    <a:gd name="T61" fmla="*/ 32 h 41"/>
                    <a:gd name="T62" fmla="*/ 138 w 43"/>
                    <a:gd name="T63" fmla="*/ 22 h 41"/>
                    <a:gd name="T64" fmla="*/ 111 w 43"/>
                    <a:gd name="T65" fmla="*/ 32 h 41"/>
                    <a:gd name="T66" fmla="*/ 82 w 43"/>
                    <a:gd name="T67" fmla="*/ 50 h 41"/>
                    <a:gd name="T68" fmla="*/ 82 w 43"/>
                    <a:gd name="T69" fmla="*/ 148 h 41"/>
                    <a:gd name="T70" fmla="*/ 82 w 43"/>
                    <a:gd name="T71" fmla="*/ 170 h 41"/>
                    <a:gd name="T72" fmla="*/ 82 w 43"/>
                    <a:gd name="T73" fmla="*/ 177 h 41"/>
                    <a:gd name="T74" fmla="*/ 82 w 43"/>
                    <a:gd name="T75" fmla="*/ 177 h 41"/>
                    <a:gd name="T76" fmla="*/ 82 w 43"/>
                    <a:gd name="T77" fmla="*/ 177 h 41"/>
                    <a:gd name="T78" fmla="*/ 95 w 43"/>
                    <a:gd name="T79" fmla="*/ 189 h 41"/>
                    <a:gd name="T80" fmla="*/ 111 w 43"/>
                    <a:gd name="T81" fmla="*/ 189 h 41"/>
                    <a:gd name="T82" fmla="*/ 111 w 43"/>
                    <a:gd name="T83" fmla="*/ 189 h 41"/>
                    <a:gd name="T84" fmla="*/ 0 w 43"/>
                    <a:gd name="T85" fmla="*/ 189 h 41"/>
                    <a:gd name="T86" fmla="*/ 0 w 43"/>
                    <a:gd name="T87" fmla="*/ 189 h 41"/>
                    <a:gd name="T88" fmla="*/ 0 w 43"/>
                    <a:gd name="T89" fmla="*/ 189 h 41"/>
                    <a:gd name="T90" fmla="*/ 13 w 43"/>
                    <a:gd name="T91" fmla="*/ 189 h 41"/>
                    <a:gd name="T92" fmla="*/ 22 w 43"/>
                    <a:gd name="T93" fmla="*/ 177 h 41"/>
                    <a:gd name="T94" fmla="*/ 22 w 43"/>
                    <a:gd name="T95" fmla="*/ 170 h 41"/>
                    <a:gd name="T96" fmla="*/ 22 w 43"/>
                    <a:gd name="T97" fmla="*/ 148 h 41"/>
                    <a:gd name="T98" fmla="*/ 22 w 43"/>
                    <a:gd name="T99" fmla="*/ 73 h 41"/>
                    <a:gd name="T100" fmla="*/ 22 w 43"/>
                    <a:gd name="T101" fmla="*/ 50 h 41"/>
                    <a:gd name="T102" fmla="*/ 22 w 43"/>
                    <a:gd name="T103" fmla="*/ 32 h 41"/>
                    <a:gd name="T104" fmla="*/ 22 w 43"/>
                    <a:gd name="T105" fmla="*/ 32 h 41"/>
                    <a:gd name="T106" fmla="*/ 22 w 43"/>
                    <a:gd name="T107" fmla="*/ 22 h 41"/>
                    <a:gd name="T108" fmla="*/ 22 w 43"/>
                    <a:gd name="T109" fmla="*/ 22 h 41"/>
                    <a:gd name="T110" fmla="*/ 13 w 43"/>
                    <a:gd name="T111" fmla="*/ 22 h 41"/>
                    <a:gd name="T112" fmla="*/ 13 w 43"/>
                    <a:gd name="T113" fmla="*/ 22 h 41"/>
                    <a:gd name="T114" fmla="*/ 0 w 43"/>
                    <a:gd name="T115" fmla="*/ 22 h 41"/>
                    <a:gd name="T116" fmla="*/ 0 w 43"/>
                    <a:gd name="T117" fmla="*/ 22 h 41"/>
                    <a:gd name="T118" fmla="*/ 68 w 43"/>
                    <a:gd name="T119" fmla="*/ 0 h 41"/>
                    <a:gd name="T120" fmla="*/ 82 w 43"/>
                    <a:gd name="T121" fmla="*/ 0 h 41"/>
                    <a:gd name="T122" fmla="*/ 82 w 43"/>
                    <a:gd name="T123" fmla="*/ 41 h 4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3"/>
                    <a:gd name="T187" fmla="*/ 0 h 41"/>
                    <a:gd name="T188" fmla="*/ 43 w 43"/>
                    <a:gd name="T189" fmla="*/ 41 h 4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3" h="41">
                      <a:moveTo>
                        <a:pt x="13" y="9"/>
                      </a:moveTo>
                      <a:lnTo>
                        <a:pt x="18" y="5"/>
                      </a:lnTo>
                      <a:lnTo>
                        <a:pt x="22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2"/>
                      </a:lnTo>
                      <a:lnTo>
                        <a:pt x="34" y="5"/>
                      </a:lnTo>
                      <a:lnTo>
                        <a:pt x="36" y="7"/>
                      </a:lnTo>
                      <a:lnTo>
                        <a:pt x="36" y="9"/>
                      </a:lnTo>
                      <a:lnTo>
                        <a:pt x="36" y="16"/>
                      </a:lnTo>
                      <a:lnTo>
                        <a:pt x="36" y="32"/>
                      </a:lnTo>
                      <a:lnTo>
                        <a:pt x="38" y="37"/>
                      </a:lnTo>
                      <a:lnTo>
                        <a:pt x="38" y="39"/>
                      </a:lnTo>
                      <a:lnTo>
                        <a:pt x="41" y="41"/>
                      </a:lnTo>
                      <a:lnTo>
                        <a:pt x="43" y="41"/>
                      </a:lnTo>
                      <a:lnTo>
                        <a:pt x="25" y="41"/>
                      </a:lnTo>
                      <a:lnTo>
                        <a:pt x="27" y="41"/>
                      </a:lnTo>
                      <a:lnTo>
                        <a:pt x="27" y="39"/>
                      </a:lnTo>
                      <a:lnTo>
                        <a:pt x="29" y="39"/>
                      </a:lnTo>
                      <a:lnTo>
                        <a:pt x="29" y="37"/>
                      </a:lnTo>
                      <a:lnTo>
                        <a:pt x="29" y="34"/>
                      </a:lnTo>
                      <a:lnTo>
                        <a:pt x="29" y="32"/>
                      </a:lnTo>
                      <a:lnTo>
                        <a:pt x="29" y="16"/>
                      </a:lnTo>
                      <a:lnTo>
                        <a:pt x="29" y="11"/>
                      </a:lnTo>
                      <a:lnTo>
                        <a:pt x="27" y="7"/>
                      </a:lnTo>
                      <a:lnTo>
                        <a:pt x="22" y="5"/>
                      </a:lnTo>
                      <a:lnTo>
                        <a:pt x="18" y="7"/>
                      </a:lnTo>
                      <a:lnTo>
                        <a:pt x="13" y="11"/>
                      </a:lnTo>
                      <a:lnTo>
                        <a:pt x="13" y="32"/>
                      </a:lnTo>
                      <a:lnTo>
                        <a:pt x="13" y="37"/>
                      </a:lnTo>
                      <a:lnTo>
                        <a:pt x="13" y="39"/>
                      </a:lnTo>
                      <a:lnTo>
                        <a:pt x="15" y="41"/>
                      </a:lnTo>
                      <a:lnTo>
                        <a:pt x="18" y="41"/>
                      </a:lnTo>
                      <a:lnTo>
                        <a:pt x="0" y="41"/>
                      </a:lnTo>
                      <a:lnTo>
                        <a:pt x="2" y="41"/>
                      </a:lnTo>
                      <a:lnTo>
                        <a:pt x="4" y="39"/>
                      </a:lnTo>
                      <a:lnTo>
                        <a:pt x="4" y="37"/>
                      </a:lnTo>
                      <a:lnTo>
                        <a:pt x="4" y="32"/>
                      </a:lnTo>
                      <a:lnTo>
                        <a:pt x="4" y="16"/>
                      </a:lnTo>
                      <a:lnTo>
                        <a:pt x="4" y="11"/>
                      </a:lnTo>
                      <a:lnTo>
                        <a:pt x="4" y="7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17" name="Freeform 36"/>
                <p:cNvSpPr>
                  <a:spLocks/>
                </p:cNvSpPr>
                <p:nvPr/>
              </p:nvSpPr>
              <p:spPr bwMode="auto">
                <a:xfrm>
                  <a:off x="2828" y="1691"/>
                  <a:ext cx="100" cy="89"/>
                </a:xfrm>
                <a:custGeom>
                  <a:avLst/>
                  <a:gdLst>
                    <a:gd name="T0" fmla="*/ 381 w 64"/>
                    <a:gd name="T1" fmla="*/ 0 h 61"/>
                    <a:gd name="T2" fmla="*/ 381 w 64"/>
                    <a:gd name="T3" fmla="*/ 0 h 61"/>
                    <a:gd name="T4" fmla="*/ 370 w 64"/>
                    <a:gd name="T5" fmla="*/ 0 h 61"/>
                    <a:gd name="T6" fmla="*/ 352 w 64"/>
                    <a:gd name="T7" fmla="*/ 9 h 61"/>
                    <a:gd name="T8" fmla="*/ 339 w 64"/>
                    <a:gd name="T9" fmla="*/ 19 h 61"/>
                    <a:gd name="T10" fmla="*/ 327 w 64"/>
                    <a:gd name="T11" fmla="*/ 41 h 61"/>
                    <a:gd name="T12" fmla="*/ 203 w 64"/>
                    <a:gd name="T13" fmla="*/ 277 h 61"/>
                    <a:gd name="T14" fmla="*/ 191 w 64"/>
                    <a:gd name="T15" fmla="*/ 277 h 61"/>
                    <a:gd name="T16" fmla="*/ 53 w 64"/>
                    <a:gd name="T17" fmla="*/ 41 h 61"/>
                    <a:gd name="T18" fmla="*/ 42 w 64"/>
                    <a:gd name="T19" fmla="*/ 19 h 61"/>
                    <a:gd name="T20" fmla="*/ 42 w 64"/>
                    <a:gd name="T21" fmla="*/ 19 h 61"/>
                    <a:gd name="T22" fmla="*/ 31 w 64"/>
                    <a:gd name="T23" fmla="*/ 9 h 61"/>
                    <a:gd name="T24" fmla="*/ 31 w 64"/>
                    <a:gd name="T25" fmla="*/ 0 h 61"/>
                    <a:gd name="T26" fmla="*/ 20 w 64"/>
                    <a:gd name="T27" fmla="*/ 0 h 61"/>
                    <a:gd name="T28" fmla="*/ 0 w 64"/>
                    <a:gd name="T29" fmla="*/ 0 h 61"/>
                    <a:gd name="T30" fmla="*/ 0 w 64"/>
                    <a:gd name="T31" fmla="*/ 0 h 61"/>
                    <a:gd name="T32" fmla="*/ 148 w 64"/>
                    <a:gd name="T33" fmla="*/ 0 h 61"/>
                    <a:gd name="T34" fmla="*/ 148 w 64"/>
                    <a:gd name="T35" fmla="*/ 0 h 61"/>
                    <a:gd name="T36" fmla="*/ 127 w 64"/>
                    <a:gd name="T37" fmla="*/ 0 h 61"/>
                    <a:gd name="T38" fmla="*/ 108 w 64"/>
                    <a:gd name="T39" fmla="*/ 9 h 61"/>
                    <a:gd name="T40" fmla="*/ 108 w 64"/>
                    <a:gd name="T41" fmla="*/ 9 h 61"/>
                    <a:gd name="T42" fmla="*/ 108 w 64"/>
                    <a:gd name="T43" fmla="*/ 19 h 61"/>
                    <a:gd name="T44" fmla="*/ 108 w 64"/>
                    <a:gd name="T45" fmla="*/ 32 h 61"/>
                    <a:gd name="T46" fmla="*/ 127 w 64"/>
                    <a:gd name="T47" fmla="*/ 50 h 61"/>
                    <a:gd name="T48" fmla="*/ 222 w 64"/>
                    <a:gd name="T49" fmla="*/ 204 h 61"/>
                    <a:gd name="T50" fmla="*/ 298 w 64"/>
                    <a:gd name="T51" fmla="*/ 50 h 61"/>
                    <a:gd name="T52" fmla="*/ 298 w 64"/>
                    <a:gd name="T53" fmla="*/ 32 h 61"/>
                    <a:gd name="T54" fmla="*/ 317 w 64"/>
                    <a:gd name="T55" fmla="*/ 19 h 61"/>
                    <a:gd name="T56" fmla="*/ 298 w 64"/>
                    <a:gd name="T57" fmla="*/ 9 h 61"/>
                    <a:gd name="T58" fmla="*/ 298 w 64"/>
                    <a:gd name="T59" fmla="*/ 9 h 61"/>
                    <a:gd name="T60" fmla="*/ 286 w 64"/>
                    <a:gd name="T61" fmla="*/ 0 h 61"/>
                    <a:gd name="T62" fmla="*/ 273 w 64"/>
                    <a:gd name="T63" fmla="*/ 0 h 61"/>
                    <a:gd name="T64" fmla="*/ 273 w 64"/>
                    <a:gd name="T65" fmla="*/ 0 h 61"/>
                    <a:gd name="T66" fmla="*/ 273 w 64"/>
                    <a:gd name="T67" fmla="*/ 0 h 61"/>
                    <a:gd name="T68" fmla="*/ 273 w 64"/>
                    <a:gd name="T69" fmla="*/ 0 h 61"/>
                    <a:gd name="T70" fmla="*/ 381 w 64"/>
                    <a:gd name="T71" fmla="*/ 0 h 61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64"/>
                    <a:gd name="T109" fmla="*/ 0 h 61"/>
                    <a:gd name="T110" fmla="*/ 64 w 64"/>
                    <a:gd name="T111" fmla="*/ 61 h 61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64" h="61">
                      <a:moveTo>
                        <a:pt x="64" y="0"/>
                      </a:move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9" y="2"/>
                      </a:lnTo>
                      <a:lnTo>
                        <a:pt x="57" y="4"/>
                      </a:lnTo>
                      <a:lnTo>
                        <a:pt x="55" y="9"/>
                      </a:lnTo>
                      <a:lnTo>
                        <a:pt x="34" y="61"/>
                      </a:lnTo>
                      <a:lnTo>
                        <a:pt x="32" y="61"/>
                      </a:lnTo>
                      <a:lnTo>
                        <a:pt x="9" y="9"/>
                      </a:lnTo>
                      <a:lnTo>
                        <a:pt x="7" y="4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21" y="0"/>
                      </a:lnTo>
                      <a:lnTo>
                        <a:pt x="18" y="2"/>
                      </a:lnTo>
                      <a:lnTo>
                        <a:pt x="18" y="4"/>
                      </a:lnTo>
                      <a:lnTo>
                        <a:pt x="18" y="7"/>
                      </a:lnTo>
                      <a:lnTo>
                        <a:pt x="21" y="11"/>
                      </a:lnTo>
                      <a:lnTo>
                        <a:pt x="37" y="45"/>
                      </a:lnTo>
                      <a:lnTo>
                        <a:pt x="50" y="11"/>
                      </a:lnTo>
                      <a:lnTo>
                        <a:pt x="50" y="7"/>
                      </a:lnTo>
                      <a:lnTo>
                        <a:pt x="53" y="4"/>
                      </a:lnTo>
                      <a:lnTo>
                        <a:pt x="50" y="2"/>
                      </a:lnTo>
                      <a:lnTo>
                        <a:pt x="48" y="0"/>
                      </a:lnTo>
                      <a:lnTo>
                        <a:pt x="46" y="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18" name="Freeform 37"/>
                <p:cNvSpPr>
                  <a:spLocks noEditPoints="1"/>
                </p:cNvSpPr>
                <p:nvPr/>
              </p:nvSpPr>
              <p:spPr bwMode="auto">
                <a:xfrm>
                  <a:off x="2918" y="1717"/>
                  <a:ext cx="53" cy="63"/>
                </a:xfrm>
                <a:custGeom>
                  <a:avLst/>
                  <a:gdLst>
                    <a:gd name="T0" fmla="*/ 42 w 34"/>
                    <a:gd name="T1" fmla="*/ 73 h 43"/>
                    <a:gd name="T2" fmla="*/ 53 w 34"/>
                    <a:gd name="T3" fmla="*/ 107 h 43"/>
                    <a:gd name="T4" fmla="*/ 73 w 34"/>
                    <a:gd name="T5" fmla="*/ 138 h 43"/>
                    <a:gd name="T6" fmla="*/ 95 w 34"/>
                    <a:gd name="T7" fmla="*/ 157 h 43"/>
                    <a:gd name="T8" fmla="*/ 136 w 34"/>
                    <a:gd name="T9" fmla="*/ 157 h 43"/>
                    <a:gd name="T10" fmla="*/ 148 w 34"/>
                    <a:gd name="T11" fmla="*/ 157 h 43"/>
                    <a:gd name="T12" fmla="*/ 178 w 34"/>
                    <a:gd name="T13" fmla="*/ 148 h 43"/>
                    <a:gd name="T14" fmla="*/ 190 w 34"/>
                    <a:gd name="T15" fmla="*/ 138 h 43"/>
                    <a:gd name="T16" fmla="*/ 201 w 34"/>
                    <a:gd name="T17" fmla="*/ 116 h 43"/>
                    <a:gd name="T18" fmla="*/ 201 w 34"/>
                    <a:gd name="T19" fmla="*/ 116 h 43"/>
                    <a:gd name="T20" fmla="*/ 190 w 34"/>
                    <a:gd name="T21" fmla="*/ 148 h 43"/>
                    <a:gd name="T22" fmla="*/ 178 w 34"/>
                    <a:gd name="T23" fmla="*/ 180 h 43"/>
                    <a:gd name="T24" fmla="*/ 148 w 34"/>
                    <a:gd name="T25" fmla="*/ 189 h 43"/>
                    <a:gd name="T26" fmla="*/ 108 w 34"/>
                    <a:gd name="T27" fmla="*/ 198 h 43"/>
                    <a:gd name="T28" fmla="*/ 73 w 34"/>
                    <a:gd name="T29" fmla="*/ 189 h 43"/>
                    <a:gd name="T30" fmla="*/ 42 w 34"/>
                    <a:gd name="T31" fmla="*/ 170 h 43"/>
                    <a:gd name="T32" fmla="*/ 12 w 34"/>
                    <a:gd name="T33" fmla="*/ 138 h 43"/>
                    <a:gd name="T34" fmla="*/ 0 w 34"/>
                    <a:gd name="T35" fmla="*/ 97 h 43"/>
                    <a:gd name="T36" fmla="*/ 0 w 34"/>
                    <a:gd name="T37" fmla="*/ 73 h 43"/>
                    <a:gd name="T38" fmla="*/ 12 w 34"/>
                    <a:gd name="T39" fmla="*/ 41 h 43"/>
                    <a:gd name="T40" fmla="*/ 42 w 34"/>
                    <a:gd name="T41" fmla="*/ 22 h 43"/>
                    <a:gd name="T42" fmla="*/ 73 w 34"/>
                    <a:gd name="T43" fmla="*/ 9 h 43"/>
                    <a:gd name="T44" fmla="*/ 108 w 34"/>
                    <a:gd name="T45" fmla="*/ 0 h 43"/>
                    <a:gd name="T46" fmla="*/ 148 w 34"/>
                    <a:gd name="T47" fmla="*/ 0 h 43"/>
                    <a:gd name="T48" fmla="*/ 178 w 34"/>
                    <a:gd name="T49" fmla="*/ 22 h 43"/>
                    <a:gd name="T50" fmla="*/ 201 w 34"/>
                    <a:gd name="T51" fmla="*/ 41 h 43"/>
                    <a:gd name="T52" fmla="*/ 201 w 34"/>
                    <a:gd name="T53" fmla="*/ 73 h 43"/>
                    <a:gd name="T54" fmla="*/ 42 w 34"/>
                    <a:gd name="T55" fmla="*/ 73 h 43"/>
                    <a:gd name="T56" fmla="*/ 42 w 34"/>
                    <a:gd name="T57" fmla="*/ 66 h 43"/>
                    <a:gd name="T58" fmla="*/ 148 w 34"/>
                    <a:gd name="T59" fmla="*/ 66 h 43"/>
                    <a:gd name="T60" fmla="*/ 148 w 34"/>
                    <a:gd name="T61" fmla="*/ 41 h 43"/>
                    <a:gd name="T62" fmla="*/ 148 w 34"/>
                    <a:gd name="T63" fmla="*/ 32 h 43"/>
                    <a:gd name="T64" fmla="*/ 136 w 34"/>
                    <a:gd name="T65" fmla="*/ 22 h 43"/>
                    <a:gd name="T66" fmla="*/ 123 w 34"/>
                    <a:gd name="T67" fmla="*/ 22 h 43"/>
                    <a:gd name="T68" fmla="*/ 108 w 34"/>
                    <a:gd name="T69" fmla="*/ 9 h 43"/>
                    <a:gd name="T70" fmla="*/ 95 w 34"/>
                    <a:gd name="T71" fmla="*/ 9 h 43"/>
                    <a:gd name="T72" fmla="*/ 83 w 34"/>
                    <a:gd name="T73" fmla="*/ 9 h 43"/>
                    <a:gd name="T74" fmla="*/ 73 w 34"/>
                    <a:gd name="T75" fmla="*/ 22 h 43"/>
                    <a:gd name="T76" fmla="*/ 53 w 34"/>
                    <a:gd name="T77" fmla="*/ 41 h 43"/>
                    <a:gd name="T78" fmla="*/ 42 w 34"/>
                    <a:gd name="T79" fmla="*/ 66 h 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4"/>
                    <a:gd name="T121" fmla="*/ 0 h 43"/>
                    <a:gd name="T122" fmla="*/ 34 w 34"/>
                    <a:gd name="T123" fmla="*/ 43 h 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4" h="43">
                      <a:moveTo>
                        <a:pt x="7" y="16"/>
                      </a:moveTo>
                      <a:lnTo>
                        <a:pt x="9" y="23"/>
                      </a:lnTo>
                      <a:lnTo>
                        <a:pt x="12" y="30"/>
                      </a:lnTo>
                      <a:lnTo>
                        <a:pt x="16" y="34"/>
                      </a:lnTo>
                      <a:lnTo>
                        <a:pt x="23" y="34"/>
                      </a:lnTo>
                      <a:lnTo>
                        <a:pt x="25" y="34"/>
                      </a:lnTo>
                      <a:lnTo>
                        <a:pt x="30" y="32"/>
                      </a:lnTo>
                      <a:lnTo>
                        <a:pt x="32" y="30"/>
                      </a:lnTo>
                      <a:lnTo>
                        <a:pt x="34" y="25"/>
                      </a:lnTo>
                      <a:lnTo>
                        <a:pt x="32" y="32"/>
                      </a:lnTo>
                      <a:lnTo>
                        <a:pt x="30" y="39"/>
                      </a:lnTo>
                      <a:lnTo>
                        <a:pt x="25" y="41"/>
                      </a:lnTo>
                      <a:lnTo>
                        <a:pt x="18" y="43"/>
                      </a:lnTo>
                      <a:lnTo>
                        <a:pt x="12" y="41"/>
                      </a:lnTo>
                      <a:lnTo>
                        <a:pt x="7" y="37"/>
                      </a:lnTo>
                      <a:lnTo>
                        <a:pt x="2" y="30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2" y="9"/>
                      </a:lnTo>
                      <a:lnTo>
                        <a:pt x="7" y="5"/>
                      </a:lnTo>
                      <a:lnTo>
                        <a:pt x="12" y="2"/>
                      </a:lnTo>
                      <a:lnTo>
                        <a:pt x="18" y="0"/>
                      </a:lnTo>
                      <a:lnTo>
                        <a:pt x="25" y="0"/>
                      </a:lnTo>
                      <a:lnTo>
                        <a:pt x="30" y="5"/>
                      </a:lnTo>
                      <a:lnTo>
                        <a:pt x="34" y="9"/>
                      </a:lnTo>
                      <a:lnTo>
                        <a:pt x="34" y="16"/>
                      </a:lnTo>
                      <a:lnTo>
                        <a:pt x="7" y="16"/>
                      </a:lnTo>
                      <a:close/>
                      <a:moveTo>
                        <a:pt x="7" y="14"/>
                      </a:moveTo>
                      <a:lnTo>
                        <a:pt x="25" y="14"/>
                      </a:lnTo>
                      <a:lnTo>
                        <a:pt x="25" y="9"/>
                      </a:lnTo>
                      <a:lnTo>
                        <a:pt x="25" y="7"/>
                      </a:lnTo>
                      <a:lnTo>
                        <a:pt x="23" y="5"/>
                      </a:lnTo>
                      <a:lnTo>
                        <a:pt x="21" y="5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2" y="5"/>
                      </a:lnTo>
                      <a:lnTo>
                        <a:pt x="9" y="9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19" name="Freeform 38"/>
                <p:cNvSpPr>
                  <a:spLocks/>
                </p:cNvSpPr>
                <p:nvPr/>
              </p:nvSpPr>
              <p:spPr bwMode="auto">
                <a:xfrm>
                  <a:off x="2978" y="1717"/>
                  <a:ext cx="48" cy="60"/>
                </a:xfrm>
                <a:custGeom>
                  <a:avLst/>
                  <a:gdLst>
                    <a:gd name="T0" fmla="*/ 90 w 30"/>
                    <a:gd name="T1" fmla="*/ 0 h 41"/>
                    <a:gd name="T2" fmla="*/ 90 w 30"/>
                    <a:gd name="T3" fmla="*/ 41 h 41"/>
                    <a:gd name="T4" fmla="*/ 118 w 30"/>
                    <a:gd name="T5" fmla="*/ 22 h 41"/>
                    <a:gd name="T6" fmla="*/ 131 w 30"/>
                    <a:gd name="T7" fmla="*/ 0 h 41"/>
                    <a:gd name="T8" fmla="*/ 163 w 30"/>
                    <a:gd name="T9" fmla="*/ 0 h 41"/>
                    <a:gd name="T10" fmla="*/ 176 w 30"/>
                    <a:gd name="T11" fmla="*/ 0 h 41"/>
                    <a:gd name="T12" fmla="*/ 197 w 30"/>
                    <a:gd name="T13" fmla="*/ 9 h 41"/>
                    <a:gd name="T14" fmla="*/ 197 w 30"/>
                    <a:gd name="T15" fmla="*/ 9 h 41"/>
                    <a:gd name="T16" fmla="*/ 197 w 30"/>
                    <a:gd name="T17" fmla="*/ 22 h 41"/>
                    <a:gd name="T18" fmla="*/ 197 w 30"/>
                    <a:gd name="T19" fmla="*/ 32 h 41"/>
                    <a:gd name="T20" fmla="*/ 197 w 30"/>
                    <a:gd name="T21" fmla="*/ 41 h 41"/>
                    <a:gd name="T22" fmla="*/ 176 w 30"/>
                    <a:gd name="T23" fmla="*/ 41 h 41"/>
                    <a:gd name="T24" fmla="*/ 176 w 30"/>
                    <a:gd name="T25" fmla="*/ 41 h 41"/>
                    <a:gd name="T26" fmla="*/ 163 w 30"/>
                    <a:gd name="T27" fmla="*/ 41 h 41"/>
                    <a:gd name="T28" fmla="*/ 150 w 30"/>
                    <a:gd name="T29" fmla="*/ 41 h 41"/>
                    <a:gd name="T30" fmla="*/ 131 w 30"/>
                    <a:gd name="T31" fmla="*/ 32 h 41"/>
                    <a:gd name="T32" fmla="*/ 131 w 30"/>
                    <a:gd name="T33" fmla="*/ 32 h 41"/>
                    <a:gd name="T34" fmla="*/ 118 w 30"/>
                    <a:gd name="T35" fmla="*/ 32 h 41"/>
                    <a:gd name="T36" fmla="*/ 118 w 30"/>
                    <a:gd name="T37" fmla="*/ 32 h 41"/>
                    <a:gd name="T38" fmla="*/ 107 w 30"/>
                    <a:gd name="T39" fmla="*/ 41 h 41"/>
                    <a:gd name="T40" fmla="*/ 90 w 30"/>
                    <a:gd name="T41" fmla="*/ 61 h 41"/>
                    <a:gd name="T42" fmla="*/ 90 w 30"/>
                    <a:gd name="T43" fmla="*/ 148 h 41"/>
                    <a:gd name="T44" fmla="*/ 90 w 30"/>
                    <a:gd name="T45" fmla="*/ 157 h 41"/>
                    <a:gd name="T46" fmla="*/ 107 w 30"/>
                    <a:gd name="T47" fmla="*/ 170 h 41"/>
                    <a:gd name="T48" fmla="*/ 107 w 30"/>
                    <a:gd name="T49" fmla="*/ 177 h 41"/>
                    <a:gd name="T50" fmla="*/ 118 w 30"/>
                    <a:gd name="T51" fmla="*/ 177 h 41"/>
                    <a:gd name="T52" fmla="*/ 118 w 30"/>
                    <a:gd name="T53" fmla="*/ 189 h 41"/>
                    <a:gd name="T54" fmla="*/ 131 w 30"/>
                    <a:gd name="T55" fmla="*/ 189 h 41"/>
                    <a:gd name="T56" fmla="*/ 131 w 30"/>
                    <a:gd name="T57" fmla="*/ 189 h 41"/>
                    <a:gd name="T58" fmla="*/ 0 w 30"/>
                    <a:gd name="T59" fmla="*/ 189 h 41"/>
                    <a:gd name="T60" fmla="*/ 0 w 30"/>
                    <a:gd name="T61" fmla="*/ 189 h 41"/>
                    <a:gd name="T62" fmla="*/ 13 w 30"/>
                    <a:gd name="T63" fmla="*/ 189 h 41"/>
                    <a:gd name="T64" fmla="*/ 26 w 30"/>
                    <a:gd name="T65" fmla="*/ 177 h 41"/>
                    <a:gd name="T66" fmla="*/ 26 w 30"/>
                    <a:gd name="T67" fmla="*/ 177 h 41"/>
                    <a:gd name="T68" fmla="*/ 46 w 30"/>
                    <a:gd name="T69" fmla="*/ 170 h 41"/>
                    <a:gd name="T70" fmla="*/ 46 w 30"/>
                    <a:gd name="T71" fmla="*/ 157 h 41"/>
                    <a:gd name="T72" fmla="*/ 46 w 30"/>
                    <a:gd name="T73" fmla="*/ 148 h 41"/>
                    <a:gd name="T74" fmla="*/ 46 w 30"/>
                    <a:gd name="T75" fmla="*/ 73 h 41"/>
                    <a:gd name="T76" fmla="*/ 46 w 30"/>
                    <a:gd name="T77" fmla="*/ 50 h 41"/>
                    <a:gd name="T78" fmla="*/ 46 w 30"/>
                    <a:gd name="T79" fmla="*/ 32 h 41"/>
                    <a:gd name="T80" fmla="*/ 46 w 30"/>
                    <a:gd name="T81" fmla="*/ 32 h 41"/>
                    <a:gd name="T82" fmla="*/ 26 w 30"/>
                    <a:gd name="T83" fmla="*/ 22 h 41"/>
                    <a:gd name="T84" fmla="*/ 26 w 30"/>
                    <a:gd name="T85" fmla="*/ 22 h 41"/>
                    <a:gd name="T86" fmla="*/ 26 w 30"/>
                    <a:gd name="T87" fmla="*/ 22 h 41"/>
                    <a:gd name="T88" fmla="*/ 13 w 30"/>
                    <a:gd name="T89" fmla="*/ 22 h 41"/>
                    <a:gd name="T90" fmla="*/ 0 w 30"/>
                    <a:gd name="T91" fmla="*/ 22 h 41"/>
                    <a:gd name="T92" fmla="*/ 0 w 30"/>
                    <a:gd name="T93" fmla="*/ 22 h 41"/>
                    <a:gd name="T94" fmla="*/ 74 w 30"/>
                    <a:gd name="T95" fmla="*/ 0 h 41"/>
                    <a:gd name="T96" fmla="*/ 90 w 30"/>
                    <a:gd name="T97" fmla="*/ 0 h 4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30"/>
                    <a:gd name="T148" fmla="*/ 0 h 41"/>
                    <a:gd name="T149" fmla="*/ 30 w 30"/>
                    <a:gd name="T150" fmla="*/ 41 h 4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30" h="41">
                      <a:moveTo>
                        <a:pt x="14" y="0"/>
                      </a:moveTo>
                      <a:lnTo>
                        <a:pt x="14" y="9"/>
                      </a:lnTo>
                      <a:lnTo>
                        <a:pt x="18" y="5"/>
                      </a:lnTo>
                      <a:lnTo>
                        <a:pt x="20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30" y="2"/>
                      </a:lnTo>
                      <a:lnTo>
                        <a:pt x="30" y="5"/>
                      </a:lnTo>
                      <a:lnTo>
                        <a:pt x="30" y="7"/>
                      </a:lnTo>
                      <a:lnTo>
                        <a:pt x="30" y="9"/>
                      </a:lnTo>
                      <a:lnTo>
                        <a:pt x="27" y="9"/>
                      </a:lnTo>
                      <a:lnTo>
                        <a:pt x="25" y="9"/>
                      </a:lnTo>
                      <a:lnTo>
                        <a:pt x="23" y="9"/>
                      </a:lnTo>
                      <a:lnTo>
                        <a:pt x="20" y="7"/>
                      </a:lnTo>
                      <a:lnTo>
                        <a:pt x="18" y="7"/>
                      </a:lnTo>
                      <a:lnTo>
                        <a:pt x="16" y="9"/>
                      </a:lnTo>
                      <a:lnTo>
                        <a:pt x="14" y="14"/>
                      </a:lnTo>
                      <a:lnTo>
                        <a:pt x="14" y="32"/>
                      </a:lnTo>
                      <a:lnTo>
                        <a:pt x="14" y="34"/>
                      </a:lnTo>
                      <a:lnTo>
                        <a:pt x="16" y="37"/>
                      </a:lnTo>
                      <a:lnTo>
                        <a:pt x="16" y="39"/>
                      </a:lnTo>
                      <a:lnTo>
                        <a:pt x="18" y="39"/>
                      </a:lnTo>
                      <a:lnTo>
                        <a:pt x="18" y="41"/>
                      </a:lnTo>
                      <a:lnTo>
                        <a:pt x="20" y="41"/>
                      </a:lnTo>
                      <a:lnTo>
                        <a:pt x="0" y="41"/>
                      </a:lnTo>
                      <a:lnTo>
                        <a:pt x="2" y="41"/>
                      </a:lnTo>
                      <a:lnTo>
                        <a:pt x="4" y="39"/>
                      </a:lnTo>
                      <a:lnTo>
                        <a:pt x="7" y="37"/>
                      </a:lnTo>
                      <a:lnTo>
                        <a:pt x="7" y="34"/>
                      </a:lnTo>
                      <a:lnTo>
                        <a:pt x="7" y="32"/>
                      </a:lnTo>
                      <a:lnTo>
                        <a:pt x="7" y="16"/>
                      </a:lnTo>
                      <a:lnTo>
                        <a:pt x="7" y="11"/>
                      </a:lnTo>
                      <a:lnTo>
                        <a:pt x="7" y="7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20" name="Freeform 39"/>
                <p:cNvSpPr>
                  <a:spLocks noEditPoints="1"/>
                </p:cNvSpPr>
                <p:nvPr/>
              </p:nvSpPr>
              <p:spPr bwMode="auto">
                <a:xfrm>
                  <a:off x="3030" y="1683"/>
                  <a:ext cx="63" cy="97"/>
                </a:xfrm>
                <a:custGeom>
                  <a:avLst/>
                  <a:gdLst>
                    <a:gd name="T0" fmla="*/ 61 w 41"/>
                    <a:gd name="T1" fmla="*/ 148 h 66"/>
                    <a:gd name="T2" fmla="*/ 89 w 41"/>
                    <a:gd name="T3" fmla="*/ 129 h 66"/>
                    <a:gd name="T4" fmla="*/ 114 w 41"/>
                    <a:gd name="T5" fmla="*/ 107 h 66"/>
                    <a:gd name="T6" fmla="*/ 137 w 41"/>
                    <a:gd name="T7" fmla="*/ 107 h 66"/>
                    <a:gd name="T8" fmla="*/ 177 w 41"/>
                    <a:gd name="T9" fmla="*/ 107 h 66"/>
                    <a:gd name="T10" fmla="*/ 201 w 41"/>
                    <a:gd name="T11" fmla="*/ 129 h 66"/>
                    <a:gd name="T12" fmla="*/ 217 w 41"/>
                    <a:gd name="T13" fmla="*/ 157 h 66"/>
                    <a:gd name="T14" fmla="*/ 229 w 41"/>
                    <a:gd name="T15" fmla="*/ 207 h 66"/>
                    <a:gd name="T16" fmla="*/ 229 w 41"/>
                    <a:gd name="T17" fmla="*/ 225 h 66"/>
                    <a:gd name="T18" fmla="*/ 217 w 41"/>
                    <a:gd name="T19" fmla="*/ 257 h 66"/>
                    <a:gd name="T20" fmla="*/ 189 w 41"/>
                    <a:gd name="T21" fmla="*/ 279 h 66"/>
                    <a:gd name="T22" fmla="*/ 149 w 41"/>
                    <a:gd name="T23" fmla="*/ 298 h 66"/>
                    <a:gd name="T24" fmla="*/ 114 w 41"/>
                    <a:gd name="T25" fmla="*/ 309 h 66"/>
                    <a:gd name="T26" fmla="*/ 89 w 41"/>
                    <a:gd name="T27" fmla="*/ 298 h 66"/>
                    <a:gd name="T28" fmla="*/ 61 w 41"/>
                    <a:gd name="T29" fmla="*/ 298 h 66"/>
                    <a:gd name="T30" fmla="*/ 52 w 41"/>
                    <a:gd name="T31" fmla="*/ 290 h 66"/>
                    <a:gd name="T32" fmla="*/ 22 w 41"/>
                    <a:gd name="T33" fmla="*/ 290 h 66"/>
                    <a:gd name="T34" fmla="*/ 22 w 41"/>
                    <a:gd name="T35" fmla="*/ 88 h 66"/>
                    <a:gd name="T36" fmla="*/ 22 w 41"/>
                    <a:gd name="T37" fmla="*/ 56 h 66"/>
                    <a:gd name="T38" fmla="*/ 22 w 41"/>
                    <a:gd name="T39" fmla="*/ 41 h 66"/>
                    <a:gd name="T40" fmla="*/ 22 w 41"/>
                    <a:gd name="T41" fmla="*/ 32 h 66"/>
                    <a:gd name="T42" fmla="*/ 22 w 41"/>
                    <a:gd name="T43" fmla="*/ 32 h 66"/>
                    <a:gd name="T44" fmla="*/ 12 w 41"/>
                    <a:gd name="T45" fmla="*/ 32 h 66"/>
                    <a:gd name="T46" fmla="*/ 12 w 41"/>
                    <a:gd name="T47" fmla="*/ 22 h 66"/>
                    <a:gd name="T48" fmla="*/ 12 w 41"/>
                    <a:gd name="T49" fmla="*/ 32 h 66"/>
                    <a:gd name="T50" fmla="*/ 0 w 41"/>
                    <a:gd name="T51" fmla="*/ 32 h 66"/>
                    <a:gd name="T52" fmla="*/ 0 w 41"/>
                    <a:gd name="T53" fmla="*/ 22 h 66"/>
                    <a:gd name="T54" fmla="*/ 61 w 41"/>
                    <a:gd name="T55" fmla="*/ 0 h 66"/>
                    <a:gd name="T56" fmla="*/ 61 w 41"/>
                    <a:gd name="T57" fmla="*/ 0 h 66"/>
                    <a:gd name="T58" fmla="*/ 61 w 41"/>
                    <a:gd name="T59" fmla="*/ 148 h 66"/>
                    <a:gd name="T60" fmla="*/ 61 w 41"/>
                    <a:gd name="T61" fmla="*/ 157 h 66"/>
                    <a:gd name="T62" fmla="*/ 61 w 41"/>
                    <a:gd name="T63" fmla="*/ 266 h 66"/>
                    <a:gd name="T64" fmla="*/ 89 w 41"/>
                    <a:gd name="T65" fmla="*/ 279 h 66"/>
                    <a:gd name="T66" fmla="*/ 101 w 41"/>
                    <a:gd name="T67" fmla="*/ 290 h 66"/>
                    <a:gd name="T68" fmla="*/ 114 w 41"/>
                    <a:gd name="T69" fmla="*/ 290 h 66"/>
                    <a:gd name="T70" fmla="*/ 128 w 41"/>
                    <a:gd name="T71" fmla="*/ 290 h 66"/>
                    <a:gd name="T72" fmla="*/ 149 w 41"/>
                    <a:gd name="T73" fmla="*/ 290 h 66"/>
                    <a:gd name="T74" fmla="*/ 163 w 41"/>
                    <a:gd name="T75" fmla="*/ 266 h 66"/>
                    <a:gd name="T76" fmla="*/ 177 w 41"/>
                    <a:gd name="T77" fmla="*/ 248 h 66"/>
                    <a:gd name="T78" fmla="*/ 189 w 41"/>
                    <a:gd name="T79" fmla="*/ 216 h 66"/>
                    <a:gd name="T80" fmla="*/ 177 w 41"/>
                    <a:gd name="T81" fmla="*/ 181 h 66"/>
                    <a:gd name="T82" fmla="*/ 163 w 41"/>
                    <a:gd name="T83" fmla="*/ 157 h 66"/>
                    <a:gd name="T84" fmla="*/ 137 w 41"/>
                    <a:gd name="T85" fmla="*/ 141 h 66"/>
                    <a:gd name="T86" fmla="*/ 128 w 41"/>
                    <a:gd name="T87" fmla="*/ 141 h 66"/>
                    <a:gd name="T88" fmla="*/ 114 w 41"/>
                    <a:gd name="T89" fmla="*/ 141 h 66"/>
                    <a:gd name="T90" fmla="*/ 101 w 41"/>
                    <a:gd name="T91" fmla="*/ 141 h 66"/>
                    <a:gd name="T92" fmla="*/ 89 w 41"/>
                    <a:gd name="T93" fmla="*/ 148 h 66"/>
                    <a:gd name="T94" fmla="*/ 61 w 41"/>
                    <a:gd name="T95" fmla="*/ 157 h 6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41"/>
                    <a:gd name="T145" fmla="*/ 0 h 66"/>
                    <a:gd name="T146" fmla="*/ 41 w 41"/>
                    <a:gd name="T147" fmla="*/ 66 h 6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41" h="66">
                      <a:moveTo>
                        <a:pt x="11" y="32"/>
                      </a:move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23"/>
                      </a:lnTo>
                      <a:lnTo>
                        <a:pt x="32" y="23"/>
                      </a:lnTo>
                      <a:lnTo>
                        <a:pt x="36" y="28"/>
                      </a:lnTo>
                      <a:lnTo>
                        <a:pt x="39" y="34"/>
                      </a:lnTo>
                      <a:lnTo>
                        <a:pt x="41" y="44"/>
                      </a:lnTo>
                      <a:lnTo>
                        <a:pt x="41" y="48"/>
                      </a:lnTo>
                      <a:lnTo>
                        <a:pt x="39" y="55"/>
                      </a:lnTo>
                      <a:lnTo>
                        <a:pt x="34" y="60"/>
                      </a:lnTo>
                      <a:lnTo>
                        <a:pt x="27" y="64"/>
                      </a:lnTo>
                      <a:lnTo>
                        <a:pt x="20" y="66"/>
                      </a:lnTo>
                      <a:lnTo>
                        <a:pt x="16" y="64"/>
                      </a:lnTo>
                      <a:lnTo>
                        <a:pt x="11" y="64"/>
                      </a:lnTo>
                      <a:lnTo>
                        <a:pt x="9" y="62"/>
                      </a:lnTo>
                      <a:lnTo>
                        <a:pt x="4" y="62"/>
                      </a:lnTo>
                      <a:lnTo>
                        <a:pt x="4" y="19"/>
                      </a:lnTo>
                      <a:lnTo>
                        <a:pt x="4" y="12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1" y="32"/>
                      </a:lnTo>
                      <a:close/>
                      <a:moveTo>
                        <a:pt x="11" y="34"/>
                      </a:moveTo>
                      <a:lnTo>
                        <a:pt x="11" y="57"/>
                      </a:lnTo>
                      <a:lnTo>
                        <a:pt x="16" y="60"/>
                      </a:lnTo>
                      <a:lnTo>
                        <a:pt x="18" y="62"/>
                      </a:lnTo>
                      <a:lnTo>
                        <a:pt x="20" y="62"/>
                      </a:lnTo>
                      <a:lnTo>
                        <a:pt x="23" y="62"/>
                      </a:lnTo>
                      <a:lnTo>
                        <a:pt x="27" y="62"/>
                      </a:lnTo>
                      <a:lnTo>
                        <a:pt x="29" y="57"/>
                      </a:lnTo>
                      <a:lnTo>
                        <a:pt x="32" y="53"/>
                      </a:lnTo>
                      <a:lnTo>
                        <a:pt x="34" y="46"/>
                      </a:lnTo>
                      <a:lnTo>
                        <a:pt x="32" y="39"/>
                      </a:lnTo>
                      <a:lnTo>
                        <a:pt x="29" y="34"/>
                      </a:lnTo>
                      <a:lnTo>
                        <a:pt x="25" y="30"/>
                      </a:lnTo>
                      <a:lnTo>
                        <a:pt x="23" y="30"/>
                      </a:lnTo>
                      <a:lnTo>
                        <a:pt x="20" y="30"/>
                      </a:lnTo>
                      <a:lnTo>
                        <a:pt x="18" y="30"/>
                      </a:lnTo>
                      <a:lnTo>
                        <a:pt x="16" y="32"/>
                      </a:lnTo>
                      <a:lnTo>
                        <a:pt x="11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21" name="Freeform 40"/>
                <p:cNvSpPr>
                  <a:spLocks noEditPoints="1"/>
                </p:cNvSpPr>
                <p:nvPr/>
              </p:nvSpPr>
              <p:spPr bwMode="auto">
                <a:xfrm>
                  <a:off x="3207" y="1691"/>
                  <a:ext cx="93" cy="86"/>
                </a:xfrm>
                <a:custGeom>
                  <a:avLst/>
                  <a:gdLst>
                    <a:gd name="T0" fmla="*/ 0 w 59"/>
                    <a:gd name="T1" fmla="*/ 265 h 59"/>
                    <a:gd name="T2" fmla="*/ 0 w 59"/>
                    <a:gd name="T3" fmla="*/ 265 h 59"/>
                    <a:gd name="T4" fmla="*/ 13 w 59"/>
                    <a:gd name="T5" fmla="*/ 265 h 59"/>
                    <a:gd name="T6" fmla="*/ 22 w 59"/>
                    <a:gd name="T7" fmla="*/ 265 h 59"/>
                    <a:gd name="T8" fmla="*/ 43 w 59"/>
                    <a:gd name="T9" fmla="*/ 257 h 59"/>
                    <a:gd name="T10" fmla="*/ 43 w 59"/>
                    <a:gd name="T11" fmla="*/ 249 h 59"/>
                    <a:gd name="T12" fmla="*/ 43 w 59"/>
                    <a:gd name="T13" fmla="*/ 226 h 59"/>
                    <a:gd name="T14" fmla="*/ 43 w 59"/>
                    <a:gd name="T15" fmla="*/ 41 h 59"/>
                    <a:gd name="T16" fmla="*/ 43 w 59"/>
                    <a:gd name="T17" fmla="*/ 19 h 59"/>
                    <a:gd name="T18" fmla="*/ 43 w 59"/>
                    <a:gd name="T19" fmla="*/ 9 h 59"/>
                    <a:gd name="T20" fmla="*/ 22 w 59"/>
                    <a:gd name="T21" fmla="*/ 0 h 59"/>
                    <a:gd name="T22" fmla="*/ 13 w 59"/>
                    <a:gd name="T23" fmla="*/ 0 h 59"/>
                    <a:gd name="T24" fmla="*/ 0 w 59"/>
                    <a:gd name="T25" fmla="*/ 0 h 59"/>
                    <a:gd name="T26" fmla="*/ 0 w 59"/>
                    <a:gd name="T27" fmla="*/ 0 h 59"/>
                    <a:gd name="T28" fmla="*/ 137 w 59"/>
                    <a:gd name="T29" fmla="*/ 0 h 59"/>
                    <a:gd name="T30" fmla="*/ 197 w 59"/>
                    <a:gd name="T31" fmla="*/ 0 h 59"/>
                    <a:gd name="T32" fmla="*/ 236 w 59"/>
                    <a:gd name="T33" fmla="*/ 0 h 59"/>
                    <a:gd name="T34" fmla="*/ 266 w 59"/>
                    <a:gd name="T35" fmla="*/ 9 h 59"/>
                    <a:gd name="T36" fmla="*/ 311 w 59"/>
                    <a:gd name="T37" fmla="*/ 32 h 59"/>
                    <a:gd name="T38" fmla="*/ 333 w 59"/>
                    <a:gd name="T39" fmla="*/ 50 h 59"/>
                    <a:gd name="T40" fmla="*/ 366 w 59"/>
                    <a:gd name="T41" fmla="*/ 89 h 59"/>
                    <a:gd name="T42" fmla="*/ 366 w 59"/>
                    <a:gd name="T43" fmla="*/ 130 h 59"/>
                    <a:gd name="T44" fmla="*/ 366 w 59"/>
                    <a:gd name="T45" fmla="*/ 162 h 59"/>
                    <a:gd name="T46" fmla="*/ 353 w 59"/>
                    <a:gd name="T47" fmla="*/ 195 h 59"/>
                    <a:gd name="T48" fmla="*/ 320 w 59"/>
                    <a:gd name="T49" fmla="*/ 226 h 59"/>
                    <a:gd name="T50" fmla="*/ 279 w 59"/>
                    <a:gd name="T51" fmla="*/ 249 h 59"/>
                    <a:gd name="T52" fmla="*/ 224 w 59"/>
                    <a:gd name="T53" fmla="*/ 265 h 59"/>
                    <a:gd name="T54" fmla="*/ 151 w 59"/>
                    <a:gd name="T55" fmla="*/ 265 h 59"/>
                    <a:gd name="T56" fmla="*/ 0 w 59"/>
                    <a:gd name="T57" fmla="*/ 265 h 59"/>
                    <a:gd name="T58" fmla="*/ 96 w 59"/>
                    <a:gd name="T59" fmla="*/ 249 h 59"/>
                    <a:gd name="T60" fmla="*/ 125 w 59"/>
                    <a:gd name="T61" fmla="*/ 257 h 59"/>
                    <a:gd name="T62" fmla="*/ 151 w 59"/>
                    <a:gd name="T63" fmla="*/ 257 h 59"/>
                    <a:gd name="T64" fmla="*/ 197 w 59"/>
                    <a:gd name="T65" fmla="*/ 257 h 59"/>
                    <a:gd name="T66" fmla="*/ 236 w 59"/>
                    <a:gd name="T67" fmla="*/ 249 h 59"/>
                    <a:gd name="T68" fmla="*/ 266 w 59"/>
                    <a:gd name="T69" fmla="*/ 226 h 59"/>
                    <a:gd name="T70" fmla="*/ 279 w 59"/>
                    <a:gd name="T71" fmla="*/ 195 h 59"/>
                    <a:gd name="T72" fmla="*/ 298 w 59"/>
                    <a:gd name="T73" fmla="*/ 162 h 59"/>
                    <a:gd name="T74" fmla="*/ 311 w 59"/>
                    <a:gd name="T75" fmla="*/ 130 h 59"/>
                    <a:gd name="T76" fmla="*/ 298 w 59"/>
                    <a:gd name="T77" fmla="*/ 89 h 59"/>
                    <a:gd name="T78" fmla="*/ 279 w 59"/>
                    <a:gd name="T79" fmla="*/ 61 h 59"/>
                    <a:gd name="T80" fmla="*/ 266 w 59"/>
                    <a:gd name="T81" fmla="*/ 41 h 59"/>
                    <a:gd name="T82" fmla="*/ 236 w 59"/>
                    <a:gd name="T83" fmla="*/ 19 h 59"/>
                    <a:gd name="T84" fmla="*/ 197 w 59"/>
                    <a:gd name="T85" fmla="*/ 9 h 59"/>
                    <a:gd name="T86" fmla="*/ 151 w 59"/>
                    <a:gd name="T87" fmla="*/ 9 h 59"/>
                    <a:gd name="T88" fmla="*/ 125 w 59"/>
                    <a:gd name="T89" fmla="*/ 9 h 59"/>
                    <a:gd name="T90" fmla="*/ 96 w 59"/>
                    <a:gd name="T91" fmla="*/ 9 h 59"/>
                    <a:gd name="T92" fmla="*/ 96 w 59"/>
                    <a:gd name="T93" fmla="*/ 249 h 5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9"/>
                    <a:gd name="T142" fmla="*/ 0 h 59"/>
                    <a:gd name="T143" fmla="*/ 59 w 59"/>
                    <a:gd name="T144" fmla="*/ 59 h 5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9" h="59">
                      <a:moveTo>
                        <a:pt x="0" y="59"/>
                      </a:moveTo>
                      <a:lnTo>
                        <a:pt x="0" y="59"/>
                      </a:lnTo>
                      <a:lnTo>
                        <a:pt x="2" y="59"/>
                      </a:lnTo>
                      <a:lnTo>
                        <a:pt x="4" y="59"/>
                      </a:lnTo>
                      <a:lnTo>
                        <a:pt x="7" y="57"/>
                      </a:lnTo>
                      <a:lnTo>
                        <a:pt x="7" y="55"/>
                      </a:lnTo>
                      <a:lnTo>
                        <a:pt x="7" y="50"/>
                      </a:lnTo>
                      <a:lnTo>
                        <a:pt x="7" y="9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32" y="0"/>
                      </a:lnTo>
                      <a:lnTo>
                        <a:pt x="38" y="0"/>
                      </a:lnTo>
                      <a:lnTo>
                        <a:pt x="43" y="2"/>
                      </a:lnTo>
                      <a:lnTo>
                        <a:pt x="50" y="7"/>
                      </a:lnTo>
                      <a:lnTo>
                        <a:pt x="54" y="11"/>
                      </a:lnTo>
                      <a:lnTo>
                        <a:pt x="59" y="20"/>
                      </a:lnTo>
                      <a:lnTo>
                        <a:pt x="59" y="29"/>
                      </a:lnTo>
                      <a:lnTo>
                        <a:pt x="59" y="36"/>
                      </a:lnTo>
                      <a:lnTo>
                        <a:pt x="57" y="43"/>
                      </a:lnTo>
                      <a:lnTo>
                        <a:pt x="52" y="50"/>
                      </a:lnTo>
                      <a:lnTo>
                        <a:pt x="45" y="55"/>
                      </a:lnTo>
                      <a:lnTo>
                        <a:pt x="36" y="59"/>
                      </a:lnTo>
                      <a:lnTo>
                        <a:pt x="25" y="59"/>
                      </a:lnTo>
                      <a:lnTo>
                        <a:pt x="0" y="59"/>
                      </a:lnTo>
                      <a:close/>
                      <a:moveTo>
                        <a:pt x="16" y="55"/>
                      </a:moveTo>
                      <a:lnTo>
                        <a:pt x="20" y="57"/>
                      </a:lnTo>
                      <a:lnTo>
                        <a:pt x="25" y="57"/>
                      </a:lnTo>
                      <a:lnTo>
                        <a:pt x="32" y="57"/>
                      </a:lnTo>
                      <a:lnTo>
                        <a:pt x="38" y="55"/>
                      </a:lnTo>
                      <a:lnTo>
                        <a:pt x="43" y="50"/>
                      </a:lnTo>
                      <a:lnTo>
                        <a:pt x="45" y="43"/>
                      </a:lnTo>
                      <a:lnTo>
                        <a:pt x="48" y="36"/>
                      </a:lnTo>
                      <a:lnTo>
                        <a:pt x="50" y="29"/>
                      </a:lnTo>
                      <a:lnTo>
                        <a:pt x="48" y="20"/>
                      </a:lnTo>
                      <a:lnTo>
                        <a:pt x="45" y="14"/>
                      </a:lnTo>
                      <a:lnTo>
                        <a:pt x="43" y="9"/>
                      </a:lnTo>
                      <a:lnTo>
                        <a:pt x="38" y="4"/>
                      </a:lnTo>
                      <a:lnTo>
                        <a:pt x="32" y="2"/>
                      </a:lnTo>
                      <a:lnTo>
                        <a:pt x="25" y="2"/>
                      </a:lnTo>
                      <a:lnTo>
                        <a:pt x="20" y="2"/>
                      </a:lnTo>
                      <a:lnTo>
                        <a:pt x="16" y="2"/>
                      </a:lnTo>
                      <a:lnTo>
                        <a:pt x="16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22" name="Freeform 41"/>
                <p:cNvSpPr>
                  <a:spLocks noEditPoints="1"/>
                </p:cNvSpPr>
                <p:nvPr/>
              </p:nvSpPr>
              <p:spPr bwMode="auto">
                <a:xfrm>
                  <a:off x="3311" y="1717"/>
                  <a:ext cx="54" cy="63"/>
                </a:xfrm>
                <a:custGeom>
                  <a:avLst/>
                  <a:gdLst>
                    <a:gd name="T0" fmla="*/ 43 w 34"/>
                    <a:gd name="T1" fmla="*/ 73 h 43"/>
                    <a:gd name="T2" fmla="*/ 56 w 34"/>
                    <a:gd name="T3" fmla="*/ 107 h 43"/>
                    <a:gd name="T4" fmla="*/ 68 w 34"/>
                    <a:gd name="T5" fmla="*/ 138 h 43"/>
                    <a:gd name="T6" fmla="*/ 102 w 34"/>
                    <a:gd name="T7" fmla="*/ 157 h 43"/>
                    <a:gd name="T8" fmla="*/ 149 w 34"/>
                    <a:gd name="T9" fmla="*/ 157 h 43"/>
                    <a:gd name="T10" fmla="*/ 162 w 34"/>
                    <a:gd name="T11" fmla="*/ 157 h 43"/>
                    <a:gd name="T12" fmla="*/ 184 w 34"/>
                    <a:gd name="T13" fmla="*/ 148 h 43"/>
                    <a:gd name="T14" fmla="*/ 205 w 34"/>
                    <a:gd name="T15" fmla="*/ 138 h 43"/>
                    <a:gd name="T16" fmla="*/ 218 w 34"/>
                    <a:gd name="T17" fmla="*/ 116 h 43"/>
                    <a:gd name="T18" fmla="*/ 218 w 34"/>
                    <a:gd name="T19" fmla="*/ 116 h 43"/>
                    <a:gd name="T20" fmla="*/ 205 w 34"/>
                    <a:gd name="T21" fmla="*/ 148 h 43"/>
                    <a:gd name="T22" fmla="*/ 184 w 34"/>
                    <a:gd name="T23" fmla="*/ 180 h 43"/>
                    <a:gd name="T24" fmla="*/ 162 w 34"/>
                    <a:gd name="T25" fmla="*/ 189 h 43"/>
                    <a:gd name="T26" fmla="*/ 116 w 34"/>
                    <a:gd name="T27" fmla="*/ 198 h 43"/>
                    <a:gd name="T28" fmla="*/ 68 w 34"/>
                    <a:gd name="T29" fmla="*/ 189 h 43"/>
                    <a:gd name="T30" fmla="*/ 25 w 34"/>
                    <a:gd name="T31" fmla="*/ 170 h 43"/>
                    <a:gd name="T32" fmla="*/ 13 w 34"/>
                    <a:gd name="T33" fmla="*/ 138 h 43"/>
                    <a:gd name="T34" fmla="*/ 0 w 34"/>
                    <a:gd name="T35" fmla="*/ 97 h 43"/>
                    <a:gd name="T36" fmla="*/ 0 w 34"/>
                    <a:gd name="T37" fmla="*/ 73 h 43"/>
                    <a:gd name="T38" fmla="*/ 13 w 34"/>
                    <a:gd name="T39" fmla="*/ 41 h 43"/>
                    <a:gd name="T40" fmla="*/ 25 w 34"/>
                    <a:gd name="T41" fmla="*/ 22 h 43"/>
                    <a:gd name="T42" fmla="*/ 68 w 34"/>
                    <a:gd name="T43" fmla="*/ 9 h 43"/>
                    <a:gd name="T44" fmla="*/ 116 w 34"/>
                    <a:gd name="T45" fmla="*/ 0 h 43"/>
                    <a:gd name="T46" fmla="*/ 162 w 34"/>
                    <a:gd name="T47" fmla="*/ 0 h 43"/>
                    <a:gd name="T48" fmla="*/ 184 w 34"/>
                    <a:gd name="T49" fmla="*/ 22 h 43"/>
                    <a:gd name="T50" fmla="*/ 218 w 34"/>
                    <a:gd name="T51" fmla="*/ 41 h 43"/>
                    <a:gd name="T52" fmla="*/ 218 w 34"/>
                    <a:gd name="T53" fmla="*/ 73 h 43"/>
                    <a:gd name="T54" fmla="*/ 43 w 34"/>
                    <a:gd name="T55" fmla="*/ 73 h 43"/>
                    <a:gd name="T56" fmla="*/ 43 w 34"/>
                    <a:gd name="T57" fmla="*/ 66 h 43"/>
                    <a:gd name="T58" fmla="*/ 162 w 34"/>
                    <a:gd name="T59" fmla="*/ 66 h 43"/>
                    <a:gd name="T60" fmla="*/ 162 w 34"/>
                    <a:gd name="T61" fmla="*/ 41 h 43"/>
                    <a:gd name="T62" fmla="*/ 162 w 34"/>
                    <a:gd name="T63" fmla="*/ 32 h 43"/>
                    <a:gd name="T64" fmla="*/ 149 w 34"/>
                    <a:gd name="T65" fmla="*/ 22 h 43"/>
                    <a:gd name="T66" fmla="*/ 129 w 34"/>
                    <a:gd name="T67" fmla="*/ 22 h 43"/>
                    <a:gd name="T68" fmla="*/ 116 w 34"/>
                    <a:gd name="T69" fmla="*/ 9 h 43"/>
                    <a:gd name="T70" fmla="*/ 102 w 34"/>
                    <a:gd name="T71" fmla="*/ 9 h 43"/>
                    <a:gd name="T72" fmla="*/ 83 w 34"/>
                    <a:gd name="T73" fmla="*/ 9 h 43"/>
                    <a:gd name="T74" fmla="*/ 68 w 34"/>
                    <a:gd name="T75" fmla="*/ 22 h 43"/>
                    <a:gd name="T76" fmla="*/ 56 w 34"/>
                    <a:gd name="T77" fmla="*/ 41 h 43"/>
                    <a:gd name="T78" fmla="*/ 43 w 34"/>
                    <a:gd name="T79" fmla="*/ 66 h 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4"/>
                    <a:gd name="T121" fmla="*/ 0 h 43"/>
                    <a:gd name="T122" fmla="*/ 34 w 34"/>
                    <a:gd name="T123" fmla="*/ 43 h 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4" h="43">
                      <a:moveTo>
                        <a:pt x="7" y="16"/>
                      </a:moveTo>
                      <a:lnTo>
                        <a:pt x="9" y="23"/>
                      </a:lnTo>
                      <a:lnTo>
                        <a:pt x="11" y="30"/>
                      </a:lnTo>
                      <a:lnTo>
                        <a:pt x="16" y="34"/>
                      </a:lnTo>
                      <a:lnTo>
                        <a:pt x="23" y="34"/>
                      </a:lnTo>
                      <a:lnTo>
                        <a:pt x="25" y="34"/>
                      </a:lnTo>
                      <a:lnTo>
                        <a:pt x="29" y="32"/>
                      </a:lnTo>
                      <a:lnTo>
                        <a:pt x="32" y="30"/>
                      </a:lnTo>
                      <a:lnTo>
                        <a:pt x="34" y="25"/>
                      </a:lnTo>
                      <a:lnTo>
                        <a:pt x="32" y="32"/>
                      </a:lnTo>
                      <a:lnTo>
                        <a:pt x="29" y="39"/>
                      </a:lnTo>
                      <a:lnTo>
                        <a:pt x="25" y="41"/>
                      </a:lnTo>
                      <a:lnTo>
                        <a:pt x="18" y="43"/>
                      </a:lnTo>
                      <a:lnTo>
                        <a:pt x="11" y="41"/>
                      </a:lnTo>
                      <a:lnTo>
                        <a:pt x="4" y="37"/>
                      </a:lnTo>
                      <a:lnTo>
                        <a:pt x="2" y="30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2" y="9"/>
                      </a:lnTo>
                      <a:lnTo>
                        <a:pt x="4" y="5"/>
                      </a:lnTo>
                      <a:lnTo>
                        <a:pt x="11" y="2"/>
                      </a:lnTo>
                      <a:lnTo>
                        <a:pt x="18" y="0"/>
                      </a:lnTo>
                      <a:lnTo>
                        <a:pt x="25" y="0"/>
                      </a:lnTo>
                      <a:lnTo>
                        <a:pt x="29" y="5"/>
                      </a:lnTo>
                      <a:lnTo>
                        <a:pt x="34" y="9"/>
                      </a:lnTo>
                      <a:lnTo>
                        <a:pt x="34" y="16"/>
                      </a:lnTo>
                      <a:lnTo>
                        <a:pt x="7" y="16"/>
                      </a:lnTo>
                      <a:close/>
                      <a:moveTo>
                        <a:pt x="7" y="14"/>
                      </a:moveTo>
                      <a:lnTo>
                        <a:pt x="25" y="14"/>
                      </a:lnTo>
                      <a:lnTo>
                        <a:pt x="25" y="9"/>
                      </a:lnTo>
                      <a:lnTo>
                        <a:pt x="25" y="7"/>
                      </a:lnTo>
                      <a:lnTo>
                        <a:pt x="23" y="5"/>
                      </a:lnTo>
                      <a:lnTo>
                        <a:pt x="20" y="5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3" y="2"/>
                      </a:lnTo>
                      <a:lnTo>
                        <a:pt x="11" y="5"/>
                      </a:lnTo>
                      <a:lnTo>
                        <a:pt x="9" y="9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23" name="Freeform 42"/>
                <p:cNvSpPr>
                  <a:spLocks/>
                </p:cNvSpPr>
                <p:nvPr/>
              </p:nvSpPr>
              <p:spPr bwMode="auto">
                <a:xfrm>
                  <a:off x="3371" y="1697"/>
                  <a:ext cx="39" cy="83"/>
                </a:xfrm>
                <a:custGeom>
                  <a:avLst/>
                  <a:gdLst>
                    <a:gd name="T0" fmla="*/ 83 w 25"/>
                    <a:gd name="T1" fmla="*/ 0 h 57"/>
                    <a:gd name="T2" fmla="*/ 83 w 25"/>
                    <a:gd name="T3" fmla="*/ 61 h 57"/>
                    <a:gd name="T4" fmla="*/ 136 w 25"/>
                    <a:gd name="T5" fmla="*/ 61 h 57"/>
                    <a:gd name="T6" fmla="*/ 136 w 25"/>
                    <a:gd name="T7" fmla="*/ 87 h 57"/>
                    <a:gd name="T8" fmla="*/ 83 w 25"/>
                    <a:gd name="T9" fmla="*/ 87 h 57"/>
                    <a:gd name="T10" fmla="*/ 83 w 25"/>
                    <a:gd name="T11" fmla="*/ 197 h 57"/>
                    <a:gd name="T12" fmla="*/ 83 w 25"/>
                    <a:gd name="T13" fmla="*/ 217 h 57"/>
                    <a:gd name="T14" fmla="*/ 95 w 25"/>
                    <a:gd name="T15" fmla="*/ 229 h 57"/>
                    <a:gd name="T16" fmla="*/ 95 w 25"/>
                    <a:gd name="T17" fmla="*/ 229 h 57"/>
                    <a:gd name="T18" fmla="*/ 114 w 25"/>
                    <a:gd name="T19" fmla="*/ 229 h 57"/>
                    <a:gd name="T20" fmla="*/ 125 w 25"/>
                    <a:gd name="T21" fmla="*/ 229 h 57"/>
                    <a:gd name="T22" fmla="*/ 125 w 25"/>
                    <a:gd name="T23" fmla="*/ 229 h 57"/>
                    <a:gd name="T24" fmla="*/ 136 w 25"/>
                    <a:gd name="T25" fmla="*/ 217 h 57"/>
                    <a:gd name="T26" fmla="*/ 136 w 25"/>
                    <a:gd name="T27" fmla="*/ 217 h 57"/>
                    <a:gd name="T28" fmla="*/ 148 w 25"/>
                    <a:gd name="T29" fmla="*/ 217 h 57"/>
                    <a:gd name="T30" fmla="*/ 136 w 25"/>
                    <a:gd name="T31" fmla="*/ 237 h 57"/>
                    <a:gd name="T32" fmla="*/ 125 w 25"/>
                    <a:gd name="T33" fmla="*/ 246 h 57"/>
                    <a:gd name="T34" fmla="*/ 114 w 25"/>
                    <a:gd name="T35" fmla="*/ 246 h 57"/>
                    <a:gd name="T36" fmla="*/ 83 w 25"/>
                    <a:gd name="T37" fmla="*/ 256 h 57"/>
                    <a:gd name="T38" fmla="*/ 73 w 25"/>
                    <a:gd name="T39" fmla="*/ 246 h 57"/>
                    <a:gd name="T40" fmla="*/ 73 w 25"/>
                    <a:gd name="T41" fmla="*/ 246 h 57"/>
                    <a:gd name="T42" fmla="*/ 61 w 25"/>
                    <a:gd name="T43" fmla="*/ 237 h 57"/>
                    <a:gd name="T44" fmla="*/ 42 w 25"/>
                    <a:gd name="T45" fmla="*/ 237 h 57"/>
                    <a:gd name="T46" fmla="*/ 42 w 25"/>
                    <a:gd name="T47" fmla="*/ 217 h 57"/>
                    <a:gd name="T48" fmla="*/ 42 w 25"/>
                    <a:gd name="T49" fmla="*/ 208 h 57"/>
                    <a:gd name="T50" fmla="*/ 42 w 25"/>
                    <a:gd name="T51" fmla="*/ 87 h 57"/>
                    <a:gd name="T52" fmla="*/ 0 w 25"/>
                    <a:gd name="T53" fmla="*/ 87 h 57"/>
                    <a:gd name="T54" fmla="*/ 0 w 25"/>
                    <a:gd name="T55" fmla="*/ 70 h 57"/>
                    <a:gd name="T56" fmla="*/ 19 w 25"/>
                    <a:gd name="T57" fmla="*/ 61 h 57"/>
                    <a:gd name="T58" fmla="*/ 30 w 25"/>
                    <a:gd name="T59" fmla="*/ 61 h 57"/>
                    <a:gd name="T60" fmla="*/ 42 w 25"/>
                    <a:gd name="T61" fmla="*/ 47 h 57"/>
                    <a:gd name="T62" fmla="*/ 61 w 25"/>
                    <a:gd name="T63" fmla="*/ 32 h 57"/>
                    <a:gd name="T64" fmla="*/ 73 w 25"/>
                    <a:gd name="T65" fmla="*/ 22 h 57"/>
                    <a:gd name="T66" fmla="*/ 83 w 25"/>
                    <a:gd name="T67" fmla="*/ 0 h 57"/>
                    <a:gd name="T68" fmla="*/ 83 w 25"/>
                    <a:gd name="T69" fmla="*/ 0 h 5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"/>
                    <a:gd name="T106" fmla="*/ 0 h 57"/>
                    <a:gd name="T107" fmla="*/ 25 w 25"/>
                    <a:gd name="T108" fmla="*/ 57 h 5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" h="57">
                      <a:moveTo>
                        <a:pt x="14" y="0"/>
                      </a:moveTo>
                      <a:lnTo>
                        <a:pt x="14" y="14"/>
                      </a:lnTo>
                      <a:lnTo>
                        <a:pt x="23" y="14"/>
                      </a:lnTo>
                      <a:lnTo>
                        <a:pt x="23" y="19"/>
                      </a:lnTo>
                      <a:lnTo>
                        <a:pt x="14" y="19"/>
                      </a:lnTo>
                      <a:lnTo>
                        <a:pt x="14" y="44"/>
                      </a:lnTo>
                      <a:lnTo>
                        <a:pt x="14" y="48"/>
                      </a:lnTo>
                      <a:lnTo>
                        <a:pt x="16" y="51"/>
                      </a:lnTo>
                      <a:lnTo>
                        <a:pt x="19" y="51"/>
                      </a:lnTo>
                      <a:lnTo>
                        <a:pt x="21" y="51"/>
                      </a:lnTo>
                      <a:lnTo>
                        <a:pt x="23" y="48"/>
                      </a:lnTo>
                      <a:lnTo>
                        <a:pt x="25" y="48"/>
                      </a:lnTo>
                      <a:lnTo>
                        <a:pt x="23" y="53"/>
                      </a:lnTo>
                      <a:lnTo>
                        <a:pt x="21" y="55"/>
                      </a:lnTo>
                      <a:lnTo>
                        <a:pt x="19" y="55"/>
                      </a:lnTo>
                      <a:lnTo>
                        <a:pt x="14" y="57"/>
                      </a:lnTo>
                      <a:lnTo>
                        <a:pt x="12" y="55"/>
                      </a:lnTo>
                      <a:lnTo>
                        <a:pt x="10" y="53"/>
                      </a:lnTo>
                      <a:lnTo>
                        <a:pt x="7" y="53"/>
                      </a:lnTo>
                      <a:lnTo>
                        <a:pt x="7" y="48"/>
                      </a:lnTo>
                      <a:lnTo>
                        <a:pt x="7" y="46"/>
                      </a:lnTo>
                      <a:lnTo>
                        <a:pt x="7" y="19"/>
                      </a:lnTo>
                      <a:lnTo>
                        <a:pt x="0" y="19"/>
                      </a:lnTo>
                      <a:lnTo>
                        <a:pt x="0" y="16"/>
                      </a:lnTo>
                      <a:lnTo>
                        <a:pt x="3" y="14"/>
                      </a:lnTo>
                      <a:lnTo>
                        <a:pt x="5" y="14"/>
                      </a:lnTo>
                      <a:lnTo>
                        <a:pt x="7" y="10"/>
                      </a:lnTo>
                      <a:lnTo>
                        <a:pt x="10" y="7"/>
                      </a:lnTo>
                      <a:lnTo>
                        <a:pt x="12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24" name="Freeform 43"/>
                <p:cNvSpPr>
                  <a:spLocks/>
                </p:cNvSpPr>
                <p:nvPr/>
              </p:nvSpPr>
              <p:spPr bwMode="auto">
                <a:xfrm>
                  <a:off x="3504" y="1691"/>
                  <a:ext cx="103" cy="89"/>
                </a:xfrm>
                <a:custGeom>
                  <a:avLst/>
                  <a:gdLst>
                    <a:gd name="T0" fmla="*/ 0 w 66"/>
                    <a:gd name="T1" fmla="*/ 0 h 61"/>
                    <a:gd name="T2" fmla="*/ 95 w 66"/>
                    <a:gd name="T3" fmla="*/ 0 h 61"/>
                    <a:gd name="T4" fmla="*/ 318 w 66"/>
                    <a:gd name="T5" fmla="*/ 204 h 61"/>
                    <a:gd name="T6" fmla="*/ 318 w 66"/>
                    <a:gd name="T7" fmla="*/ 41 h 61"/>
                    <a:gd name="T8" fmla="*/ 318 w 66"/>
                    <a:gd name="T9" fmla="*/ 19 h 61"/>
                    <a:gd name="T10" fmla="*/ 307 w 66"/>
                    <a:gd name="T11" fmla="*/ 9 h 61"/>
                    <a:gd name="T12" fmla="*/ 307 w 66"/>
                    <a:gd name="T13" fmla="*/ 0 h 61"/>
                    <a:gd name="T14" fmla="*/ 286 w 66"/>
                    <a:gd name="T15" fmla="*/ 0 h 61"/>
                    <a:gd name="T16" fmla="*/ 265 w 66"/>
                    <a:gd name="T17" fmla="*/ 0 h 61"/>
                    <a:gd name="T18" fmla="*/ 265 w 66"/>
                    <a:gd name="T19" fmla="*/ 0 h 61"/>
                    <a:gd name="T20" fmla="*/ 392 w 66"/>
                    <a:gd name="T21" fmla="*/ 0 h 61"/>
                    <a:gd name="T22" fmla="*/ 392 w 66"/>
                    <a:gd name="T23" fmla="*/ 0 h 61"/>
                    <a:gd name="T24" fmla="*/ 392 w 66"/>
                    <a:gd name="T25" fmla="*/ 0 h 61"/>
                    <a:gd name="T26" fmla="*/ 360 w 66"/>
                    <a:gd name="T27" fmla="*/ 0 h 61"/>
                    <a:gd name="T28" fmla="*/ 351 w 66"/>
                    <a:gd name="T29" fmla="*/ 9 h 61"/>
                    <a:gd name="T30" fmla="*/ 351 w 66"/>
                    <a:gd name="T31" fmla="*/ 19 h 61"/>
                    <a:gd name="T32" fmla="*/ 351 w 66"/>
                    <a:gd name="T33" fmla="*/ 41 h 61"/>
                    <a:gd name="T34" fmla="*/ 351 w 66"/>
                    <a:gd name="T35" fmla="*/ 277 h 61"/>
                    <a:gd name="T36" fmla="*/ 339 w 66"/>
                    <a:gd name="T37" fmla="*/ 277 h 61"/>
                    <a:gd name="T38" fmla="*/ 95 w 66"/>
                    <a:gd name="T39" fmla="*/ 50 h 61"/>
                    <a:gd name="T40" fmla="*/ 95 w 66"/>
                    <a:gd name="T41" fmla="*/ 228 h 61"/>
                    <a:gd name="T42" fmla="*/ 108 w 66"/>
                    <a:gd name="T43" fmla="*/ 249 h 61"/>
                    <a:gd name="T44" fmla="*/ 108 w 66"/>
                    <a:gd name="T45" fmla="*/ 258 h 61"/>
                    <a:gd name="T46" fmla="*/ 117 w 66"/>
                    <a:gd name="T47" fmla="*/ 266 h 61"/>
                    <a:gd name="T48" fmla="*/ 130 w 66"/>
                    <a:gd name="T49" fmla="*/ 266 h 61"/>
                    <a:gd name="T50" fmla="*/ 148 w 66"/>
                    <a:gd name="T51" fmla="*/ 266 h 61"/>
                    <a:gd name="T52" fmla="*/ 148 w 66"/>
                    <a:gd name="T53" fmla="*/ 266 h 61"/>
                    <a:gd name="T54" fmla="*/ 22 w 66"/>
                    <a:gd name="T55" fmla="*/ 266 h 61"/>
                    <a:gd name="T56" fmla="*/ 22 w 66"/>
                    <a:gd name="T57" fmla="*/ 266 h 61"/>
                    <a:gd name="T58" fmla="*/ 42 w 66"/>
                    <a:gd name="T59" fmla="*/ 266 h 61"/>
                    <a:gd name="T60" fmla="*/ 53 w 66"/>
                    <a:gd name="T61" fmla="*/ 266 h 61"/>
                    <a:gd name="T62" fmla="*/ 66 w 66"/>
                    <a:gd name="T63" fmla="*/ 258 h 61"/>
                    <a:gd name="T64" fmla="*/ 75 w 66"/>
                    <a:gd name="T65" fmla="*/ 249 h 61"/>
                    <a:gd name="T66" fmla="*/ 75 w 66"/>
                    <a:gd name="T67" fmla="*/ 228 h 61"/>
                    <a:gd name="T68" fmla="*/ 75 w 66"/>
                    <a:gd name="T69" fmla="*/ 32 h 61"/>
                    <a:gd name="T70" fmla="*/ 66 w 66"/>
                    <a:gd name="T71" fmla="*/ 19 h 61"/>
                    <a:gd name="T72" fmla="*/ 53 w 66"/>
                    <a:gd name="T73" fmla="*/ 9 h 61"/>
                    <a:gd name="T74" fmla="*/ 42 w 66"/>
                    <a:gd name="T75" fmla="*/ 9 h 61"/>
                    <a:gd name="T76" fmla="*/ 22 w 66"/>
                    <a:gd name="T77" fmla="*/ 9 h 61"/>
                    <a:gd name="T78" fmla="*/ 12 w 66"/>
                    <a:gd name="T79" fmla="*/ 0 h 61"/>
                    <a:gd name="T80" fmla="*/ 0 w 66"/>
                    <a:gd name="T81" fmla="*/ 0 h 61"/>
                    <a:gd name="T82" fmla="*/ 0 w 66"/>
                    <a:gd name="T83" fmla="*/ 0 h 6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1"/>
                    <a:gd name="T128" fmla="*/ 66 w 66"/>
                    <a:gd name="T129" fmla="*/ 61 h 6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54" y="45"/>
                      </a:lnTo>
                      <a:lnTo>
                        <a:pt x="54" y="9"/>
                      </a:lnTo>
                      <a:lnTo>
                        <a:pt x="54" y="4"/>
                      </a:lnTo>
                      <a:lnTo>
                        <a:pt x="52" y="2"/>
                      </a:lnTo>
                      <a:lnTo>
                        <a:pt x="52" y="0"/>
                      </a:lnTo>
                      <a:lnTo>
                        <a:pt x="48" y="0"/>
                      </a:lnTo>
                      <a:lnTo>
                        <a:pt x="45" y="0"/>
                      </a:lnTo>
                      <a:lnTo>
                        <a:pt x="66" y="0"/>
                      </a:lnTo>
                      <a:lnTo>
                        <a:pt x="61" y="0"/>
                      </a:lnTo>
                      <a:lnTo>
                        <a:pt x="59" y="2"/>
                      </a:lnTo>
                      <a:lnTo>
                        <a:pt x="59" y="4"/>
                      </a:lnTo>
                      <a:lnTo>
                        <a:pt x="59" y="9"/>
                      </a:lnTo>
                      <a:lnTo>
                        <a:pt x="59" y="61"/>
                      </a:lnTo>
                      <a:lnTo>
                        <a:pt x="57" y="61"/>
                      </a:lnTo>
                      <a:lnTo>
                        <a:pt x="16" y="11"/>
                      </a:lnTo>
                      <a:lnTo>
                        <a:pt x="16" y="50"/>
                      </a:lnTo>
                      <a:lnTo>
                        <a:pt x="18" y="55"/>
                      </a:lnTo>
                      <a:lnTo>
                        <a:pt x="18" y="57"/>
                      </a:lnTo>
                      <a:lnTo>
                        <a:pt x="20" y="59"/>
                      </a:lnTo>
                      <a:lnTo>
                        <a:pt x="22" y="59"/>
                      </a:lnTo>
                      <a:lnTo>
                        <a:pt x="25" y="59"/>
                      </a:lnTo>
                      <a:lnTo>
                        <a:pt x="4" y="59"/>
                      </a:lnTo>
                      <a:lnTo>
                        <a:pt x="7" y="59"/>
                      </a:lnTo>
                      <a:lnTo>
                        <a:pt x="9" y="59"/>
                      </a:lnTo>
                      <a:lnTo>
                        <a:pt x="11" y="57"/>
                      </a:lnTo>
                      <a:lnTo>
                        <a:pt x="13" y="55"/>
                      </a:lnTo>
                      <a:lnTo>
                        <a:pt x="13" y="50"/>
                      </a:lnTo>
                      <a:lnTo>
                        <a:pt x="13" y="7"/>
                      </a:lnTo>
                      <a:lnTo>
                        <a:pt x="11" y="4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25" name="Freeform 44"/>
                <p:cNvSpPr>
                  <a:spLocks noEditPoints="1"/>
                </p:cNvSpPr>
                <p:nvPr/>
              </p:nvSpPr>
              <p:spPr bwMode="auto">
                <a:xfrm>
                  <a:off x="3614" y="1717"/>
                  <a:ext cx="61" cy="63"/>
                </a:xfrm>
                <a:custGeom>
                  <a:avLst/>
                  <a:gdLst>
                    <a:gd name="T0" fmla="*/ 127 w 39"/>
                    <a:gd name="T1" fmla="*/ 0 h 43"/>
                    <a:gd name="T2" fmla="*/ 149 w 39"/>
                    <a:gd name="T3" fmla="*/ 0 h 43"/>
                    <a:gd name="T4" fmla="*/ 181 w 39"/>
                    <a:gd name="T5" fmla="*/ 9 h 43"/>
                    <a:gd name="T6" fmla="*/ 203 w 39"/>
                    <a:gd name="T7" fmla="*/ 32 h 43"/>
                    <a:gd name="T8" fmla="*/ 233 w 39"/>
                    <a:gd name="T9" fmla="*/ 66 h 43"/>
                    <a:gd name="T10" fmla="*/ 233 w 39"/>
                    <a:gd name="T11" fmla="*/ 97 h 43"/>
                    <a:gd name="T12" fmla="*/ 233 w 39"/>
                    <a:gd name="T13" fmla="*/ 116 h 43"/>
                    <a:gd name="T14" fmla="*/ 222 w 39"/>
                    <a:gd name="T15" fmla="*/ 148 h 43"/>
                    <a:gd name="T16" fmla="*/ 203 w 39"/>
                    <a:gd name="T17" fmla="*/ 170 h 43"/>
                    <a:gd name="T18" fmla="*/ 181 w 39"/>
                    <a:gd name="T19" fmla="*/ 180 h 43"/>
                    <a:gd name="T20" fmla="*/ 149 w 39"/>
                    <a:gd name="T21" fmla="*/ 189 h 43"/>
                    <a:gd name="T22" fmla="*/ 116 w 39"/>
                    <a:gd name="T23" fmla="*/ 198 h 43"/>
                    <a:gd name="T24" fmla="*/ 83 w 39"/>
                    <a:gd name="T25" fmla="*/ 189 h 43"/>
                    <a:gd name="T26" fmla="*/ 53 w 39"/>
                    <a:gd name="T27" fmla="*/ 180 h 43"/>
                    <a:gd name="T28" fmla="*/ 31 w 39"/>
                    <a:gd name="T29" fmla="*/ 157 h 43"/>
                    <a:gd name="T30" fmla="*/ 20 w 39"/>
                    <a:gd name="T31" fmla="*/ 138 h 43"/>
                    <a:gd name="T32" fmla="*/ 0 w 39"/>
                    <a:gd name="T33" fmla="*/ 97 h 43"/>
                    <a:gd name="T34" fmla="*/ 0 w 39"/>
                    <a:gd name="T35" fmla="*/ 73 h 43"/>
                    <a:gd name="T36" fmla="*/ 20 w 39"/>
                    <a:gd name="T37" fmla="*/ 50 h 43"/>
                    <a:gd name="T38" fmla="*/ 42 w 39"/>
                    <a:gd name="T39" fmla="*/ 22 h 43"/>
                    <a:gd name="T40" fmla="*/ 74 w 39"/>
                    <a:gd name="T41" fmla="*/ 9 h 43"/>
                    <a:gd name="T42" fmla="*/ 95 w 39"/>
                    <a:gd name="T43" fmla="*/ 0 h 43"/>
                    <a:gd name="T44" fmla="*/ 127 w 39"/>
                    <a:gd name="T45" fmla="*/ 0 h 43"/>
                    <a:gd name="T46" fmla="*/ 116 w 39"/>
                    <a:gd name="T47" fmla="*/ 9 h 43"/>
                    <a:gd name="T48" fmla="*/ 95 w 39"/>
                    <a:gd name="T49" fmla="*/ 9 h 43"/>
                    <a:gd name="T50" fmla="*/ 83 w 39"/>
                    <a:gd name="T51" fmla="*/ 22 h 43"/>
                    <a:gd name="T52" fmla="*/ 74 w 39"/>
                    <a:gd name="T53" fmla="*/ 32 h 43"/>
                    <a:gd name="T54" fmla="*/ 53 w 39"/>
                    <a:gd name="T55" fmla="*/ 41 h 43"/>
                    <a:gd name="T56" fmla="*/ 53 w 39"/>
                    <a:gd name="T57" fmla="*/ 66 h 43"/>
                    <a:gd name="T58" fmla="*/ 42 w 39"/>
                    <a:gd name="T59" fmla="*/ 82 h 43"/>
                    <a:gd name="T60" fmla="*/ 53 w 39"/>
                    <a:gd name="T61" fmla="*/ 116 h 43"/>
                    <a:gd name="T62" fmla="*/ 74 w 39"/>
                    <a:gd name="T63" fmla="*/ 157 h 43"/>
                    <a:gd name="T64" fmla="*/ 95 w 39"/>
                    <a:gd name="T65" fmla="*/ 180 h 43"/>
                    <a:gd name="T66" fmla="*/ 127 w 39"/>
                    <a:gd name="T67" fmla="*/ 180 h 43"/>
                    <a:gd name="T68" fmla="*/ 149 w 39"/>
                    <a:gd name="T69" fmla="*/ 180 h 43"/>
                    <a:gd name="T70" fmla="*/ 181 w 39"/>
                    <a:gd name="T71" fmla="*/ 170 h 43"/>
                    <a:gd name="T72" fmla="*/ 191 w 39"/>
                    <a:gd name="T73" fmla="*/ 148 h 43"/>
                    <a:gd name="T74" fmla="*/ 191 w 39"/>
                    <a:gd name="T75" fmla="*/ 107 h 43"/>
                    <a:gd name="T76" fmla="*/ 191 w 39"/>
                    <a:gd name="T77" fmla="*/ 82 h 43"/>
                    <a:gd name="T78" fmla="*/ 181 w 39"/>
                    <a:gd name="T79" fmla="*/ 50 h 43"/>
                    <a:gd name="T80" fmla="*/ 169 w 39"/>
                    <a:gd name="T81" fmla="*/ 32 h 43"/>
                    <a:gd name="T82" fmla="*/ 138 w 39"/>
                    <a:gd name="T83" fmla="*/ 22 h 43"/>
                    <a:gd name="T84" fmla="*/ 116 w 39"/>
                    <a:gd name="T85" fmla="*/ 9 h 4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9"/>
                    <a:gd name="T130" fmla="*/ 0 h 43"/>
                    <a:gd name="T131" fmla="*/ 39 w 39"/>
                    <a:gd name="T132" fmla="*/ 43 h 4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9" h="43">
                      <a:moveTo>
                        <a:pt x="21" y="0"/>
                      </a:moveTo>
                      <a:lnTo>
                        <a:pt x="25" y="0"/>
                      </a:lnTo>
                      <a:lnTo>
                        <a:pt x="30" y="2"/>
                      </a:lnTo>
                      <a:lnTo>
                        <a:pt x="34" y="7"/>
                      </a:lnTo>
                      <a:lnTo>
                        <a:pt x="39" y="14"/>
                      </a:lnTo>
                      <a:lnTo>
                        <a:pt x="39" y="21"/>
                      </a:lnTo>
                      <a:lnTo>
                        <a:pt x="39" y="25"/>
                      </a:lnTo>
                      <a:lnTo>
                        <a:pt x="37" y="32"/>
                      </a:lnTo>
                      <a:lnTo>
                        <a:pt x="34" y="37"/>
                      </a:lnTo>
                      <a:lnTo>
                        <a:pt x="30" y="39"/>
                      </a:lnTo>
                      <a:lnTo>
                        <a:pt x="25" y="41"/>
                      </a:lnTo>
                      <a:lnTo>
                        <a:pt x="19" y="43"/>
                      </a:lnTo>
                      <a:lnTo>
                        <a:pt x="14" y="41"/>
                      </a:lnTo>
                      <a:lnTo>
                        <a:pt x="9" y="39"/>
                      </a:lnTo>
                      <a:lnTo>
                        <a:pt x="5" y="34"/>
                      </a:lnTo>
                      <a:lnTo>
                        <a:pt x="3" y="30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3" y="11"/>
                      </a:lnTo>
                      <a:lnTo>
                        <a:pt x="7" y="5"/>
                      </a:lnTo>
                      <a:lnTo>
                        <a:pt x="12" y="2"/>
                      </a:lnTo>
                      <a:lnTo>
                        <a:pt x="16" y="0"/>
                      </a:lnTo>
                      <a:lnTo>
                        <a:pt x="21" y="0"/>
                      </a:lnTo>
                      <a:close/>
                      <a:moveTo>
                        <a:pt x="19" y="2"/>
                      </a:moveTo>
                      <a:lnTo>
                        <a:pt x="16" y="2"/>
                      </a:lnTo>
                      <a:lnTo>
                        <a:pt x="14" y="5"/>
                      </a:lnTo>
                      <a:lnTo>
                        <a:pt x="12" y="7"/>
                      </a:lnTo>
                      <a:lnTo>
                        <a:pt x="9" y="9"/>
                      </a:lnTo>
                      <a:lnTo>
                        <a:pt x="9" y="14"/>
                      </a:lnTo>
                      <a:lnTo>
                        <a:pt x="7" y="18"/>
                      </a:lnTo>
                      <a:lnTo>
                        <a:pt x="9" y="25"/>
                      </a:lnTo>
                      <a:lnTo>
                        <a:pt x="12" y="34"/>
                      </a:lnTo>
                      <a:lnTo>
                        <a:pt x="16" y="39"/>
                      </a:lnTo>
                      <a:lnTo>
                        <a:pt x="21" y="39"/>
                      </a:lnTo>
                      <a:lnTo>
                        <a:pt x="25" y="39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2" y="23"/>
                      </a:lnTo>
                      <a:lnTo>
                        <a:pt x="32" y="18"/>
                      </a:lnTo>
                      <a:lnTo>
                        <a:pt x="30" y="11"/>
                      </a:lnTo>
                      <a:lnTo>
                        <a:pt x="28" y="7"/>
                      </a:lnTo>
                      <a:lnTo>
                        <a:pt x="23" y="5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26" name="Freeform 45"/>
                <p:cNvSpPr>
                  <a:spLocks/>
                </p:cNvSpPr>
                <p:nvPr/>
              </p:nvSpPr>
              <p:spPr bwMode="auto">
                <a:xfrm>
                  <a:off x="3683" y="1717"/>
                  <a:ext cx="67" cy="63"/>
                </a:xfrm>
                <a:custGeom>
                  <a:avLst/>
                  <a:gdLst>
                    <a:gd name="T0" fmla="*/ 223 w 43"/>
                    <a:gd name="T1" fmla="*/ 0 h 43"/>
                    <a:gd name="T2" fmla="*/ 223 w 43"/>
                    <a:gd name="T3" fmla="*/ 116 h 43"/>
                    <a:gd name="T4" fmla="*/ 223 w 43"/>
                    <a:gd name="T5" fmla="*/ 148 h 43"/>
                    <a:gd name="T6" fmla="*/ 223 w 43"/>
                    <a:gd name="T7" fmla="*/ 157 h 43"/>
                    <a:gd name="T8" fmla="*/ 223 w 43"/>
                    <a:gd name="T9" fmla="*/ 170 h 43"/>
                    <a:gd name="T10" fmla="*/ 223 w 43"/>
                    <a:gd name="T11" fmla="*/ 170 h 43"/>
                    <a:gd name="T12" fmla="*/ 243 w 43"/>
                    <a:gd name="T13" fmla="*/ 170 h 43"/>
                    <a:gd name="T14" fmla="*/ 243 w 43"/>
                    <a:gd name="T15" fmla="*/ 170 h 43"/>
                    <a:gd name="T16" fmla="*/ 252 w 43"/>
                    <a:gd name="T17" fmla="*/ 170 h 43"/>
                    <a:gd name="T18" fmla="*/ 252 w 43"/>
                    <a:gd name="T19" fmla="*/ 170 h 43"/>
                    <a:gd name="T20" fmla="*/ 252 w 43"/>
                    <a:gd name="T21" fmla="*/ 180 h 43"/>
                    <a:gd name="T22" fmla="*/ 182 w 43"/>
                    <a:gd name="T23" fmla="*/ 198 h 43"/>
                    <a:gd name="T24" fmla="*/ 182 w 43"/>
                    <a:gd name="T25" fmla="*/ 198 h 43"/>
                    <a:gd name="T26" fmla="*/ 182 w 43"/>
                    <a:gd name="T27" fmla="*/ 157 h 43"/>
                    <a:gd name="T28" fmla="*/ 157 w 43"/>
                    <a:gd name="T29" fmla="*/ 180 h 43"/>
                    <a:gd name="T30" fmla="*/ 129 w 43"/>
                    <a:gd name="T31" fmla="*/ 189 h 43"/>
                    <a:gd name="T32" fmla="*/ 117 w 43"/>
                    <a:gd name="T33" fmla="*/ 189 h 43"/>
                    <a:gd name="T34" fmla="*/ 95 w 43"/>
                    <a:gd name="T35" fmla="*/ 198 h 43"/>
                    <a:gd name="T36" fmla="*/ 75 w 43"/>
                    <a:gd name="T37" fmla="*/ 189 h 43"/>
                    <a:gd name="T38" fmla="*/ 64 w 43"/>
                    <a:gd name="T39" fmla="*/ 189 h 43"/>
                    <a:gd name="T40" fmla="*/ 53 w 43"/>
                    <a:gd name="T41" fmla="*/ 180 h 43"/>
                    <a:gd name="T42" fmla="*/ 34 w 43"/>
                    <a:gd name="T43" fmla="*/ 170 h 43"/>
                    <a:gd name="T44" fmla="*/ 34 w 43"/>
                    <a:gd name="T45" fmla="*/ 148 h 43"/>
                    <a:gd name="T46" fmla="*/ 34 w 43"/>
                    <a:gd name="T47" fmla="*/ 126 h 43"/>
                    <a:gd name="T48" fmla="*/ 34 w 43"/>
                    <a:gd name="T49" fmla="*/ 41 h 43"/>
                    <a:gd name="T50" fmla="*/ 34 w 43"/>
                    <a:gd name="T51" fmla="*/ 22 h 43"/>
                    <a:gd name="T52" fmla="*/ 34 w 43"/>
                    <a:gd name="T53" fmla="*/ 22 h 43"/>
                    <a:gd name="T54" fmla="*/ 22 w 43"/>
                    <a:gd name="T55" fmla="*/ 9 h 43"/>
                    <a:gd name="T56" fmla="*/ 22 w 43"/>
                    <a:gd name="T57" fmla="*/ 9 h 43"/>
                    <a:gd name="T58" fmla="*/ 12 w 43"/>
                    <a:gd name="T59" fmla="*/ 9 h 43"/>
                    <a:gd name="T60" fmla="*/ 0 w 43"/>
                    <a:gd name="T61" fmla="*/ 9 h 43"/>
                    <a:gd name="T62" fmla="*/ 0 w 43"/>
                    <a:gd name="T63" fmla="*/ 0 h 43"/>
                    <a:gd name="T64" fmla="*/ 75 w 43"/>
                    <a:gd name="T65" fmla="*/ 0 h 43"/>
                    <a:gd name="T66" fmla="*/ 75 w 43"/>
                    <a:gd name="T67" fmla="*/ 126 h 43"/>
                    <a:gd name="T68" fmla="*/ 75 w 43"/>
                    <a:gd name="T69" fmla="*/ 148 h 43"/>
                    <a:gd name="T70" fmla="*/ 95 w 43"/>
                    <a:gd name="T71" fmla="*/ 157 h 43"/>
                    <a:gd name="T72" fmla="*/ 108 w 43"/>
                    <a:gd name="T73" fmla="*/ 170 h 43"/>
                    <a:gd name="T74" fmla="*/ 117 w 43"/>
                    <a:gd name="T75" fmla="*/ 170 h 43"/>
                    <a:gd name="T76" fmla="*/ 129 w 43"/>
                    <a:gd name="T77" fmla="*/ 170 h 43"/>
                    <a:gd name="T78" fmla="*/ 148 w 43"/>
                    <a:gd name="T79" fmla="*/ 170 h 43"/>
                    <a:gd name="T80" fmla="*/ 157 w 43"/>
                    <a:gd name="T81" fmla="*/ 157 h 43"/>
                    <a:gd name="T82" fmla="*/ 182 w 43"/>
                    <a:gd name="T83" fmla="*/ 148 h 43"/>
                    <a:gd name="T84" fmla="*/ 182 w 43"/>
                    <a:gd name="T85" fmla="*/ 41 h 43"/>
                    <a:gd name="T86" fmla="*/ 170 w 43"/>
                    <a:gd name="T87" fmla="*/ 22 h 43"/>
                    <a:gd name="T88" fmla="*/ 170 w 43"/>
                    <a:gd name="T89" fmla="*/ 9 h 43"/>
                    <a:gd name="T90" fmla="*/ 157 w 43"/>
                    <a:gd name="T91" fmla="*/ 9 h 43"/>
                    <a:gd name="T92" fmla="*/ 148 w 43"/>
                    <a:gd name="T93" fmla="*/ 9 h 43"/>
                    <a:gd name="T94" fmla="*/ 148 w 43"/>
                    <a:gd name="T95" fmla="*/ 0 h 43"/>
                    <a:gd name="T96" fmla="*/ 223 w 43"/>
                    <a:gd name="T97" fmla="*/ 0 h 4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3"/>
                    <a:gd name="T148" fmla="*/ 0 h 43"/>
                    <a:gd name="T149" fmla="*/ 43 w 43"/>
                    <a:gd name="T150" fmla="*/ 43 h 4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3" h="43">
                      <a:moveTo>
                        <a:pt x="38" y="0"/>
                      </a:moveTo>
                      <a:lnTo>
                        <a:pt x="38" y="25"/>
                      </a:lnTo>
                      <a:lnTo>
                        <a:pt x="38" y="32"/>
                      </a:lnTo>
                      <a:lnTo>
                        <a:pt x="38" y="34"/>
                      </a:lnTo>
                      <a:lnTo>
                        <a:pt x="38" y="37"/>
                      </a:lnTo>
                      <a:lnTo>
                        <a:pt x="41" y="37"/>
                      </a:lnTo>
                      <a:lnTo>
                        <a:pt x="43" y="37"/>
                      </a:lnTo>
                      <a:lnTo>
                        <a:pt x="43" y="39"/>
                      </a:lnTo>
                      <a:lnTo>
                        <a:pt x="31" y="43"/>
                      </a:lnTo>
                      <a:lnTo>
                        <a:pt x="31" y="34"/>
                      </a:lnTo>
                      <a:lnTo>
                        <a:pt x="27" y="39"/>
                      </a:lnTo>
                      <a:lnTo>
                        <a:pt x="22" y="41"/>
                      </a:lnTo>
                      <a:lnTo>
                        <a:pt x="20" y="41"/>
                      </a:lnTo>
                      <a:lnTo>
                        <a:pt x="16" y="43"/>
                      </a:lnTo>
                      <a:lnTo>
                        <a:pt x="13" y="41"/>
                      </a:lnTo>
                      <a:lnTo>
                        <a:pt x="11" y="41"/>
                      </a:lnTo>
                      <a:lnTo>
                        <a:pt x="9" y="39"/>
                      </a:lnTo>
                      <a:lnTo>
                        <a:pt x="6" y="37"/>
                      </a:lnTo>
                      <a:lnTo>
                        <a:pt x="6" y="32"/>
                      </a:lnTo>
                      <a:lnTo>
                        <a:pt x="6" y="27"/>
                      </a:lnTo>
                      <a:lnTo>
                        <a:pt x="6" y="9"/>
                      </a:lnTo>
                      <a:lnTo>
                        <a:pt x="6" y="5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27"/>
                      </a:lnTo>
                      <a:lnTo>
                        <a:pt x="13" y="32"/>
                      </a:lnTo>
                      <a:lnTo>
                        <a:pt x="16" y="34"/>
                      </a:lnTo>
                      <a:lnTo>
                        <a:pt x="18" y="37"/>
                      </a:lnTo>
                      <a:lnTo>
                        <a:pt x="20" y="37"/>
                      </a:lnTo>
                      <a:lnTo>
                        <a:pt x="22" y="37"/>
                      </a:lnTo>
                      <a:lnTo>
                        <a:pt x="25" y="37"/>
                      </a:lnTo>
                      <a:lnTo>
                        <a:pt x="27" y="34"/>
                      </a:lnTo>
                      <a:lnTo>
                        <a:pt x="31" y="32"/>
                      </a:lnTo>
                      <a:lnTo>
                        <a:pt x="31" y="9"/>
                      </a:lnTo>
                      <a:lnTo>
                        <a:pt x="29" y="5"/>
                      </a:lnTo>
                      <a:lnTo>
                        <a:pt x="29" y="2"/>
                      </a:lnTo>
                      <a:lnTo>
                        <a:pt x="27" y="2"/>
                      </a:lnTo>
                      <a:lnTo>
                        <a:pt x="25" y="2"/>
                      </a:lnTo>
                      <a:lnTo>
                        <a:pt x="25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27" name="Freeform 46"/>
                <p:cNvSpPr>
                  <a:spLocks/>
                </p:cNvSpPr>
                <p:nvPr/>
              </p:nvSpPr>
              <p:spPr bwMode="auto">
                <a:xfrm>
                  <a:off x="3754" y="1717"/>
                  <a:ext cx="67" cy="60"/>
                </a:xfrm>
                <a:custGeom>
                  <a:avLst/>
                  <a:gdLst>
                    <a:gd name="T0" fmla="*/ 83 w 43"/>
                    <a:gd name="T1" fmla="*/ 41 h 41"/>
                    <a:gd name="T2" fmla="*/ 108 w 43"/>
                    <a:gd name="T3" fmla="*/ 22 h 41"/>
                    <a:gd name="T4" fmla="*/ 136 w 43"/>
                    <a:gd name="T5" fmla="*/ 0 h 41"/>
                    <a:gd name="T6" fmla="*/ 157 w 43"/>
                    <a:gd name="T7" fmla="*/ 0 h 41"/>
                    <a:gd name="T8" fmla="*/ 190 w 43"/>
                    <a:gd name="T9" fmla="*/ 0 h 41"/>
                    <a:gd name="T10" fmla="*/ 201 w 43"/>
                    <a:gd name="T11" fmla="*/ 9 h 41"/>
                    <a:gd name="T12" fmla="*/ 218 w 43"/>
                    <a:gd name="T13" fmla="*/ 22 h 41"/>
                    <a:gd name="T14" fmla="*/ 231 w 43"/>
                    <a:gd name="T15" fmla="*/ 32 h 41"/>
                    <a:gd name="T16" fmla="*/ 231 w 43"/>
                    <a:gd name="T17" fmla="*/ 41 h 41"/>
                    <a:gd name="T18" fmla="*/ 231 w 43"/>
                    <a:gd name="T19" fmla="*/ 73 h 41"/>
                    <a:gd name="T20" fmla="*/ 231 w 43"/>
                    <a:gd name="T21" fmla="*/ 148 h 41"/>
                    <a:gd name="T22" fmla="*/ 231 w 43"/>
                    <a:gd name="T23" fmla="*/ 170 h 41"/>
                    <a:gd name="T24" fmla="*/ 231 w 43"/>
                    <a:gd name="T25" fmla="*/ 177 h 41"/>
                    <a:gd name="T26" fmla="*/ 231 w 43"/>
                    <a:gd name="T27" fmla="*/ 177 h 41"/>
                    <a:gd name="T28" fmla="*/ 243 w 43"/>
                    <a:gd name="T29" fmla="*/ 177 h 41"/>
                    <a:gd name="T30" fmla="*/ 243 w 43"/>
                    <a:gd name="T31" fmla="*/ 189 h 41"/>
                    <a:gd name="T32" fmla="*/ 252 w 43"/>
                    <a:gd name="T33" fmla="*/ 189 h 41"/>
                    <a:gd name="T34" fmla="*/ 252 w 43"/>
                    <a:gd name="T35" fmla="*/ 189 h 41"/>
                    <a:gd name="T36" fmla="*/ 148 w 43"/>
                    <a:gd name="T37" fmla="*/ 189 h 41"/>
                    <a:gd name="T38" fmla="*/ 148 w 43"/>
                    <a:gd name="T39" fmla="*/ 189 h 41"/>
                    <a:gd name="T40" fmla="*/ 148 w 43"/>
                    <a:gd name="T41" fmla="*/ 189 h 41"/>
                    <a:gd name="T42" fmla="*/ 157 w 43"/>
                    <a:gd name="T43" fmla="*/ 189 h 41"/>
                    <a:gd name="T44" fmla="*/ 178 w 43"/>
                    <a:gd name="T45" fmla="*/ 177 h 41"/>
                    <a:gd name="T46" fmla="*/ 178 w 43"/>
                    <a:gd name="T47" fmla="*/ 177 h 41"/>
                    <a:gd name="T48" fmla="*/ 190 w 43"/>
                    <a:gd name="T49" fmla="*/ 170 h 41"/>
                    <a:gd name="T50" fmla="*/ 190 w 43"/>
                    <a:gd name="T51" fmla="*/ 157 h 41"/>
                    <a:gd name="T52" fmla="*/ 190 w 43"/>
                    <a:gd name="T53" fmla="*/ 148 h 41"/>
                    <a:gd name="T54" fmla="*/ 190 w 43"/>
                    <a:gd name="T55" fmla="*/ 73 h 41"/>
                    <a:gd name="T56" fmla="*/ 178 w 43"/>
                    <a:gd name="T57" fmla="*/ 50 h 41"/>
                    <a:gd name="T58" fmla="*/ 178 w 43"/>
                    <a:gd name="T59" fmla="*/ 32 h 41"/>
                    <a:gd name="T60" fmla="*/ 157 w 43"/>
                    <a:gd name="T61" fmla="*/ 32 h 41"/>
                    <a:gd name="T62" fmla="*/ 148 w 43"/>
                    <a:gd name="T63" fmla="*/ 22 h 41"/>
                    <a:gd name="T64" fmla="*/ 108 w 43"/>
                    <a:gd name="T65" fmla="*/ 32 h 41"/>
                    <a:gd name="T66" fmla="*/ 83 w 43"/>
                    <a:gd name="T67" fmla="*/ 50 h 41"/>
                    <a:gd name="T68" fmla="*/ 83 w 43"/>
                    <a:gd name="T69" fmla="*/ 148 h 41"/>
                    <a:gd name="T70" fmla="*/ 83 w 43"/>
                    <a:gd name="T71" fmla="*/ 170 h 41"/>
                    <a:gd name="T72" fmla="*/ 83 w 43"/>
                    <a:gd name="T73" fmla="*/ 177 h 41"/>
                    <a:gd name="T74" fmla="*/ 95 w 43"/>
                    <a:gd name="T75" fmla="*/ 177 h 41"/>
                    <a:gd name="T76" fmla="*/ 95 w 43"/>
                    <a:gd name="T77" fmla="*/ 177 h 41"/>
                    <a:gd name="T78" fmla="*/ 108 w 43"/>
                    <a:gd name="T79" fmla="*/ 189 h 41"/>
                    <a:gd name="T80" fmla="*/ 123 w 43"/>
                    <a:gd name="T81" fmla="*/ 189 h 41"/>
                    <a:gd name="T82" fmla="*/ 123 w 43"/>
                    <a:gd name="T83" fmla="*/ 189 h 41"/>
                    <a:gd name="T84" fmla="*/ 0 w 43"/>
                    <a:gd name="T85" fmla="*/ 189 h 41"/>
                    <a:gd name="T86" fmla="*/ 0 w 43"/>
                    <a:gd name="T87" fmla="*/ 189 h 41"/>
                    <a:gd name="T88" fmla="*/ 12 w 43"/>
                    <a:gd name="T89" fmla="*/ 189 h 41"/>
                    <a:gd name="T90" fmla="*/ 30 w 43"/>
                    <a:gd name="T91" fmla="*/ 189 h 41"/>
                    <a:gd name="T92" fmla="*/ 30 w 43"/>
                    <a:gd name="T93" fmla="*/ 177 h 41"/>
                    <a:gd name="T94" fmla="*/ 41 w 43"/>
                    <a:gd name="T95" fmla="*/ 170 h 41"/>
                    <a:gd name="T96" fmla="*/ 41 w 43"/>
                    <a:gd name="T97" fmla="*/ 148 h 41"/>
                    <a:gd name="T98" fmla="*/ 41 w 43"/>
                    <a:gd name="T99" fmla="*/ 73 h 41"/>
                    <a:gd name="T100" fmla="*/ 41 w 43"/>
                    <a:gd name="T101" fmla="*/ 50 h 41"/>
                    <a:gd name="T102" fmla="*/ 41 w 43"/>
                    <a:gd name="T103" fmla="*/ 32 h 41"/>
                    <a:gd name="T104" fmla="*/ 41 w 43"/>
                    <a:gd name="T105" fmla="*/ 32 h 41"/>
                    <a:gd name="T106" fmla="*/ 30 w 43"/>
                    <a:gd name="T107" fmla="*/ 22 h 41"/>
                    <a:gd name="T108" fmla="*/ 30 w 43"/>
                    <a:gd name="T109" fmla="*/ 22 h 41"/>
                    <a:gd name="T110" fmla="*/ 30 w 43"/>
                    <a:gd name="T111" fmla="*/ 22 h 41"/>
                    <a:gd name="T112" fmla="*/ 12 w 43"/>
                    <a:gd name="T113" fmla="*/ 22 h 41"/>
                    <a:gd name="T114" fmla="*/ 12 w 43"/>
                    <a:gd name="T115" fmla="*/ 22 h 41"/>
                    <a:gd name="T116" fmla="*/ 0 w 43"/>
                    <a:gd name="T117" fmla="*/ 22 h 41"/>
                    <a:gd name="T118" fmla="*/ 73 w 43"/>
                    <a:gd name="T119" fmla="*/ 0 h 41"/>
                    <a:gd name="T120" fmla="*/ 83 w 43"/>
                    <a:gd name="T121" fmla="*/ 0 h 41"/>
                    <a:gd name="T122" fmla="*/ 83 w 43"/>
                    <a:gd name="T123" fmla="*/ 41 h 4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3"/>
                    <a:gd name="T187" fmla="*/ 0 h 41"/>
                    <a:gd name="T188" fmla="*/ 43 w 43"/>
                    <a:gd name="T189" fmla="*/ 41 h 4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3" h="41">
                      <a:moveTo>
                        <a:pt x="14" y="9"/>
                      </a:moveTo>
                      <a:lnTo>
                        <a:pt x="18" y="5"/>
                      </a:lnTo>
                      <a:lnTo>
                        <a:pt x="23" y="0"/>
                      </a:lnTo>
                      <a:lnTo>
                        <a:pt x="27" y="0"/>
                      </a:lnTo>
                      <a:lnTo>
                        <a:pt x="32" y="0"/>
                      </a:lnTo>
                      <a:lnTo>
                        <a:pt x="34" y="2"/>
                      </a:lnTo>
                      <a:lnTo>
                        <a:pt x="37" y="5"/>
                      </a:lnTo>
                      <a:lnTo>
                        <a:pt x="39" y="7"/>
                      </a:lnTo>
                      <a:lnTo>
                        <a:pt x="39" y="9"/>
                      </a:lnTo>
                      <a:lnTo>
                        <a:pt x="39" y="16"/>
                      </a:lnTo>
                      <a:lnTo>
                        <a:pt x="39" y="32"/>
                      </a:lnTo>
                      <a:lnTo>
                        <a:pt x="39" y="37"/>
                      </a:lnTo>
                      <a:lnTo>
                        <a:pt x="39" y="39"/>
                      </a:lnTo>
                      <a:lnTo>
                        <a:pt x="41" y="39"/>
                      </a:lnTo>
                      <a:lnTo>
                        <a:pt x="41" y="41"/>
                      </a:lnTo>
                      <a:lnTo>
                        <a:pt x="43" y="41"/>
                      </a:lnTo>
                      <a:lnTo>
                        <a:pt x="25" y="41"/>
                      </a:lnTo>
                      <a:lnTo>
                        <a:pt x="27" y="41"/>
                      </a:lnTo>
                      <a:lnTo>
                        <a:pt x="30" y="39"/>
                      </a:lnTo>
                      <a:lnTo>
                        <a:pt x="32" y="37"/>
                      </a:lnTo>
                      <a:lnTo>
                        <a:pt x="32" y="34"/>
                      </a:lnTo>
                      <a:lnTo>
                        <a:pt x="32" y="32"/>
                      </a:lnTo>
                      <a:lnTo>
                        <a:pt x="32" y="16"/>
                      </a:lnTo>
                      <a:lnTo>
                        <a:pt x="30" y="11"/>
                      </a:lnTo>
                      <a:lnTo>
                        <a:pt x="30" y="7"/>
                      </a:lnTo>
                      <a:lnTo>
                        <a:pt x="27" y="7"/>
                      </a:lnTo>
                      <a:lnTo>
                        <a:pt x="25" y="5"/>
                      </a:lnTo>
                      <a:lnTo>
                        <a:pt x="18" y="7"/>
                      </a:lnTo>
                      <a:lnTo>
                        <a:pt x="14" y="11"/>
                      </a:lnTo>
                      <a:lnTo>
                        <a:pt x="14" y="32"/>
                      </a:lnTo>
                      <a:lnTo>
                        <a:pt x="14" y="37"/>
                      </a:lnTo>
                      <a:lnTo>
                        <a:pt x="14" y="39"/>
                      </a:lnTo>
                      <a:lnTo>
                        <a:pt x="16" y="39"/>
                      </a:lnTo>
                      <a:lnTo>
                        <a:pt x="18" y="41"/>
                      </a:lnTo>
                      <a:lnTo>
                        <a:pt x="21" y="41"/>
                      </a:lnTo>
                      <a:lnTo>
                        <a:pt x="0" y="41"/>
                      </a:lnTo>
                      <a:lnTo>
                        <a:pt x="2" y="41"/>
                      </a:lnTo>
                      <a:lnTo>
                        <a:pt x="5" y="41"/>
                      </a:lnTo>
                      <a:lnTo>
                        <a:pt x="5" y="39"/>
                      </a:lnTo>
                      <a:lnTo>
                        <a:pt x="7" y="37"/>
                      </a:lnTo>
                      <a:lnTo>
                        <a:pt x="7" y="32"/>
                      </a:lnTo>
                      <a:lnTo>
                        <a:pt x="7" y="16"/>
                      </a:lnTo>
                      <a:lnTo>
                        <a:pt x="7" y="11"/>
                      </a:lnTo>
                      <a:lnTo>
                        <a:pt x="7" y="7"/>
                      </a:lnTo>
                      <a:lnTo>
                        <a:pt x="5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28" name="Freeform 47"/>
                <p:cNvSpPr>
                  <a:spLocks/>
                </p:cNvSpPr>
                <p:nvPr/>
              </p:nvSpPr>
              <p:spPr bwMode="auto">
                <a:xfrm>
                  <a:off x="4200" y="1691"/>
                  <a:ext cx="100" cy="89"/>
                </a:xfrm>
                <a:custGeom>
                  <a:avLst/>
                  <a:gdLst>
                    <a:gd name="T0" fmla="*/ 381 w 64"/>
                    <a:gd name="T1" fmla="*/ 0 h 61"/>
                    <a:gd name="T2" fmla="*/ 381 w 64"/>
                    <a:gd name="T3" fmla="*/ 0 h 61"/>
                    <a:gd name="T4" fmla="*/ 361 w 64"/>
                    <a:gd name="T5" fmla="*/ 0 h 61"/>
                    <a:gd name="T6" fmla="*/ 352 w 64"/>
                    <a:gd name="T7" fmla="*/ 9 h 61"/>
                    <a:gd name="T8" fmla="*/ 339 w 64"/>
                    <a:gd name="T9" fmla="*/ 19 h 61"/>
                    <a:gd name="T10" fmla="*/ 327 w 64"/>
                    <a:gd name="T11" fmla="*/ 41 h 61"/>
                    <a:gd name="T12" fmla="*/ 212 w 64"/>
                    <a:gd name="T13" fmla="*/ 277 h 61"/>
                    <a:gd name="T14" fmla="*/ 203 w 64"/>
                    <a:gd name="T15" fmla="*/ 277 h 61"/>
                    <a:gd name="T16" fmla="*/ 66 w 64"/>
                    <a:gd name="T17" fmla="*/ 41 h 61"/>
                    <a:gd name="T18" fmla="*/ 53 w 64"/>
                    <a:gd name="T19" fmla="*/ 19 h 61"/>
                    <a:gd name="T20" fmla="*/ 42 w 64"/>
                    <a:gd name="T21" fmla="*/ 19 h 61"/>
                    <a:gd name="T22" fmla="*/ 42 w 64"/>
                    <a:gd name="T23" fmla="*/ 9 h 61"/>
                    <a:gd name="T24" fmla="*/ 22 w 64"/>
                    <a:gd name="T25" fmla="*/ 0 h 61"/>
                    <a:gd name="T26" fmla="*/ 13 w 64"/>
                    <a:gd name="T27" fmla="*/ 0 h 61"/>
                    <a:gd name="T28" fmla="*/ 0 w 64"/>
                    <a:gd name="T29" fmla="*/ 0 h 61"/>
                    <a:gd name="T30" fmla="*/ 0 w 64"/>
                    <a:gd name="T31" fmla="*/ 0 h 61"/>
                    <a:gd name="T32" fmla="*/ 148 w 64"/>
                    <a:gd name="T33" fmla="*/ 0 h 61"/>
                    <a:gd name="T34" fmla="*/ 148 w 64"/>
                    <a:gd name="T35" fmla="*/ 0 h 61"/>
                    <a:gd name="T36" fmla="*/ 136 w 64"/>
                    <a:gd name="T37" fmla="*/ 0 h 61"/>
                    <a:gd name="T38" fmla="*/ 117 w 64"/>
                    <a:gd name="T39" fmla="*/ 9 h 61"/>
                    <a:gd name="T40" fmla="*/ 108 w 64"/>
                    <a:gd name="T41" fmla="*/ 9 h 61"/>
                    <a:gd name="T42" fmla="*/ 108 w 64"/>
                    <a:gd name="T43" fmla="*/ 19 h 61"/>
                    <a:gd name="T44" fmla="*/ 117 w 64"/>
                    <a:gd name="T45" fmla="*/ 32 h 61"/>
                    <a:gd name="T46" fmla="*/ 117 w 64"/>
                    <a:gd name="T47" fmla="*/ 50 h 61"/>
                    <a:gd name="T48" fmla="*/ 212 w 64"/>
                    <a:gd name="T49" fmla="*/ 204 h 61"/>
                    <a:gd name="T50" fmla="*/ 298 w 64"/>
                    <a:gd name="T51" fmla="*/ 50 h 61"/>
                    <a:gd name="T52" fmla="*/ 309 w 64"/>
                    <a:gd name="T53" fmla="*/ 32 h 61"/>
                    <a:gd name="T54" fmla="*/ 309 w 64"/>
                    <a:gd name="T55" fmla="*/ 19 h 61"/>
                    <a:gd name="T56" fmla="*/ 309 w 64"/>
                    <a:gd name="T57" fmla="*/ 9 h 61"/>
                    <a:gd name="T58" fmla="*/ 298 w 64"/>
                    <a:gd name="T59" fmla="*/ 9 h 61"/>
                    <a:gd name="T60" fmla="*/ 298 w 64"/>
                    <a:gd name="T61" fmla="*/ 0 h 61"/>
                    <a:gd name="T62" fmla="*/ 286 w 64"/>
                    <a:gd name="T63" fmla="*/ 0 h 61"/>
                    <a:gd name="T64" fmla="*/ 266 w 64"/>
                    <a:gd name="T65" fmla="*/ 0 h 61"/>
                    <a:gd name="T66" fmla="*/ 266 w 64"/>
                    <a:gd name="T67" fmla="*/ 0 h 61"/>
                    <a:gd name="T68" fmla="*/ 266 w 64"/>
                    <a:gd name="T69" fmla="*/ 0 h 61"/>
                    <a:gd name="T70" fmla="*/ 381 w 64"/>
                    <a:gd name="T71" fmla="*/ 0 h 61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64"/>
                    <a:gd name="T109" fmla="*/ 0 h 61"/>
                    <a:gd name="T110" fmla="*/ 64 w 64"/>
                    <a:gd name="T111" fmla="*/ 61 h 61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64" h="61">
                      <a:moveTo>
                        <a:pt x="64" y="0"/>
                      </a:moveTo>
                      <a:lnTo>
                        <a:pt x="64" y="0"/>
                      </a:lnTo>
                      <a:lnTo>
                        <a:pt x="61" y="0"/>
                      </a:lnTo>
                      <a:lnTo>
                        <a:pt x="59" y="2"/>
                      </a:lnTo>
                      <a:lnTo>
                        <a:pt x="57" y="4"/>
                      </a:lnTo>
                      <a:lnTo>
                        <a:pt x="55" y="9"/>
                      </a:lnTo>
                      <a:lnTo>
                        <a:pt x="36" y="61"/>
                      </a:lnTo>
                      <a:lnTo>
                        <a:pt x="34" y="61"/>
                      </a:lnTo>
                      <a:lnTo>
                        <a:pt x="11" y="9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20" y="2"/>
                      </a:lnTo>
                      <a:lnTo>
                        <a:pt x="18" y="2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0" y="11"/>
                      </a:lnTo>
                      <a:lnTo>
                        <a:pt x="36" y="45"/>
                      </a:lnTo>
                      <a:lnTo>
                        <a:pt x="50" y="11"/>
                      </a:lnTo>
                      <a:lnTo>
                        <a:pt x="52" y="7"/>
                      </a:lnTo>
                      <a:lnTo>
                        <a:pt x="52" y="4"/>
                      </a:lnTo>
                      <a:lnTo>
                        <a:pt x="52" y="2"/>
                      </a:lnTo>
                      <a:lnTo>
                        <a:pt x="50" y="2"/>
                      </a:lnTo>
                      <a:lnTo>
                        <a:pt x="50" y="0"/>
                      </a:lnTo>
                      <a:lnTo>
                        <a:pt x="48" y="0"/>
                      </a:lnTo>
                      <a:lnTo>
                        <a:pt x="45" y="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29" name="Freeform 48"/>
                <p:cNvSpPr>
                  <a:spLocks noEditPoints="1"/>
                </p:cNvSpPr>
                <p:nvPr/>
              </p:nvSpPr>
              <p:spPr bwMode="auto">
                <a:xfrm>
                  <a:off x="4293" y="1717"/>
                  <a:ext cx="53" cy="63"/>
                </a:xfrm>
                <a:custGeom>
                  <a:avLst/>
                  <a:gdLst>
                    <a:gd name="T0" fmla="*/ 42 w 34"/>
                    <a:gd name="T1" fmla="*/ 73 h 43"/>
                    <a:gd name="T2" fmla="*/ 42 w 34"/>
                    <a:gd name="T3" fmla="*/ 107 h 43"/>
                    <a:gd name="T4" fmla="*/ 65 w 34"/>
                    <a:gd name="T5" fmla="*/ 138 h 43"/>
                    <a:gd name="T6" fmla="*/ 95 w 34"/>
                    <a:gd name="T7" fmla="*/ 157 h 43"/>
                    <a:gd name="T8" fmla="*/ 123 w 34"/>
                    <a:gd name="T9" fmla="*/ 157 h 43"/>
                    <a:gd name="T10" fmla="*/ 148 w 34"/>
                    <a:gd name="T11" fmla="*/ 157 h 43"/>
                    <a:gd name="T12" fmla="*/ 157 w 34"/>
                    <a:gd name="T13" fmla="*/ 148 h 43"/>
                    <a:gd name="T14" fmla="*/ 178 w 34"/>
                    <a:gd name="T15" fmla="*/ 138 h 43"/>
                    <a:gd name="T16" fmla="*/ 190 w 34"/>
                    <a:gd name="T17" fmla="*/ 116 h 43"/>
                    <a:gd name="T18" fmla="*/ 201 w 34"/>
                    <a:gd name="T19" fmla="*/ 116 h 43"/>
                    <a:gd name="T20" fmla="*/ 190 w 34"/>
                    <a:gd name="T21" fmla="*/ 148 h 43"/>
                    <a:gd name="T22" fmla="*/ 157 w 34"/>
                    <a:gd name="T23" fmla="*/ 180 h 43"/>
                    <a:gd name="T24" fmla="*/ 136 w 34"/>
                    <a:gd name="T25" fmla="*/ 189 h 43"/>
                    <a:gd name="T26" fmla="*/ 95 w 34"/>
                    <a:gd name="T27" fmla="*/ 198 h 43"/>
                    <a:gd name="T28" fmla="*/ 53 w 34"/>
                    <a:gd name="T29" fmla="*/ 189 h 43"/>
                    <a:gd name="T30" fmla="*/ 30 w 34"/>
                    <a:gd name="T31" fmla="*/ 170 h 43"/>
                    <a:gd name="T32" fmla="*/ 0 w 34"/>
                    <a:gd name="T33" fmla="*/ 138 h 43"/>
                    <a:gd name="T34" fmla="*/ 0 w 34"/>
                    <a:gd name="T35" fmla="*/ 97 h 43"/>
                    <a:gd name="T36" fmla="*/ 0 w 34"/>
                    <a:gd name="T37" fmla="*/ 73 h 43"/>
                    <a:gd name="T38" fmla="*/ 12 w 34"/>
                    <a:gd name="T39" fmla="*/ 41 h 43"/>
                    <a:gd name="T40" fmla="*/ 30 w 34"/>
                    <a:gd name="T41" fmla="*/ 22 h 43"/>
                    <a:gd name="T42" fmla="*/ 65 w 34"/>
                    <a:gd name="T43" fmla="*/ 9 h 43"/>
                    <a:gd name="T44" fmla="*/ 108 w 34"/>
                    <a:gd name="T45" fmla="*/ 0 h 43"/>
                    <a:gd name="T46" fmla="*/ 148 w 34"/>
                    <a:gd name="T47" fmla="*/ 0 h 43"/>
                    <a:gd name="T48" fmla="*/ 178 w 34"/>
                    <a:gd name="T49" fmla="*/ 22 h 43"/>
                    <a:gd name="T50" fmla="*/ 190 w 34"/>
                    <a:gd name="T51" fmla="*/ 41 h 43"/>
                    <a:gd name="T52" fmla="*/ 201 w 34"/>
                    <a:gd name="T53" fmla="*/ 73 h 43"/>
                    <a:gd name="T54" fmla="*/ 42 w 34"/>
                    <a:gd name="T55" fmla="*/ 73 h 43"/>
                    <a:gd name="T56" fmla="*/ 42 w 34"/>
                    <a:gd name="T57" fmla="*/ 66 h 43"/>
                    <a:gd name="T58" fmla="*/ 148 w 34"/>
                    <a:gd name="T59" fmla="*/ 66 h 43"/>
                    <a:gd name="T60" fmla="*/ 136 w 34"/>
                    <a:gd name="T61" fmla="*/ 41 h 43"/>
                    <a:gd name="T62" fmla="*/ 136 w 34"/>
                    <a:gd name="T63" fmla="*/ 32 h 43"/>
                    <a:gd name="T64" fmla="*/ 136 w 34"/>
                    <a:gd name="T65" fmla="*/ 22 h 43"/>
                    <a:gd name="T66" fmla="*/ 123 w 34"/>
                    <a:gd name="T67" fmla="*/ 22 h 43"/>
                    <a:gd name="T68" fmla="*/ 108 w 34"/>
                    <a:gd name="T69" fmla="*/ 9 h 43"/>
                    <a:gd name="T70" fmla="*/ 95 w 34"/>
                    <a:gd name="T71" fmla="*/ 9 h 43"/>
                    <a:gd name="T72" fmla="*/ 65 w 34"/>
                    <a:gd name="T73" fmla="*/ 9 h 43"/>
                    <a:gd name="T74" fmla="*/ 53 w 34"/>
                    <a:gd name="T75" fmla="*/ 22 h 43"/>
                    <a:gd name="T76" fmla="*/ 42 w 34"/>
                    <a:gd name="T77" fmla="*/ 41 h 43"/>
                    <a:gd name="T78" fmla="*/ 42 w 34"/>
                    <a:gd name="T79" fmla="*/ 66 h 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4"/>
                    <a:gd name="T121" fmla="*/ 0 h 43"/>
                    <a:gd name="T122" fmla="*/ 34 w 34"/>
                    <a:gd name="T123" fmla="*/ 43 h 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4" h="43">
                      <a:moveTo>
                        <a:pt x="7" y="16"/>
                      </a:moveTo>
                      <a:lnTo>
                        <a:pt x="7" y="23"/>
                      </a:lnTo>
                      <a:lnTo>
                        <a:pt x="11" y="30"/>
                      </a:lnTo>
                      <a:lnTo>
                        <a:pt x="16" y="34"/>
                      </a:lnTo>
                      <a:lnTo>
                        <a:pt x="21" y="34"/>
                      </a:lnTo>
                      <a:lnTo>
                        <a:pt x="25" y="34"/>
                      </a:lnTo>
                      <a:lnTo>
                        <a:pt x="27" y="32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25"/>
                      </a:lnTo>
                      <a:lnTo>
                        <a:pt x="32" y="32"/>
                      </a:lnTo>
                      <a:lnTo>
                        <a:pt x="27" y="39"/>
                      </a:lnTo>
                      <a:lnTo>
                        <a:pt x="23" y="41"/>
                      </a:lnTo>
                      <a:lnTo>
                        <a:pt x="16" y="43"/>
                      </a:lnTo>
                      <a:lnTo>
                        <a:pt x="9" y="41"/>
                      </a:lnTo>
                      <a:lnTo>
                        <a:pt x="5" y="37"/>
                      </a:lnTo>
                      <a:lnTo>
                        <a:pt x="0" y="30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2" y="9"/>
                      </a:lnTo>
                      <a:lnTo>
                        <a:pt x="5" y="5"/>
                      </a:lnTo>
                      <a:lnTo>
                        <a:pt x="11" y="2"/>
                      </a:lnTo>
                      <a:lnTo>
                        <a:pt x="18" y="0"/>
                      </a:lnTo>
                      <a:lnTo>
                        <a:pt x="25" y="0"/>
                      </a:lnTo>
                      <a:lnTo>
                        <a:pt x="30" y="5"/>
                      </a:lnTo>
                      <a:lnTo>
                        <a:pt x="32" y="9"/>
                      </a:lnTo>
                      <a:lnTo>
                        <a:pt x="34" y="16"/>
                      </a:lnTo>
                      <a:lnTo>
                        <a:pt x="7" y="16"/>
                      </a:lnTo>
                      <a:close/>
                      <a:moveTo>
                        <a:pt x="7" y="14"/>
                      </a:moveTo>
                      <a:lnTo>
                        <a:pt x="25" y="14"/>
                      </a:lnTo>
                      <a:lnTo>
                        <a:pt x="23" y="9"/>
                      </a:lnTo>
                      <a:lnTo>
                        <a:pt x="23" y="7"/>
                      </a:lnTo>
                      <a:lnTo>
                        <a:pt x="23" y="5"/>
                      </a:lnTo>
                      <a:lnTo>
                        <a:pt x="21" y="5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1" y="2"/>
                      </a:lnTo>
                      <a:lnTo>
                        <a:pt x="9" y="5"/>
                      </a:lnTo>
                      <a:lnTo>
                        <a:pt x="7" y="9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30" name="Freeform 49"/>
                <p:cNvSpPr>
                  <a:spLocks/>
                </p:cNvSpPr>
                <p:nvPr/>
              </p:nvSpPr>
              <p:spPr bwMode="auto">
                <a:xfrm>
                  <a:off x="4354" y="1717"/>
                  <a:ext cx="45" cy="60"/>
                </a:xfrm>
                <a:custGeom>
                  <a:avLst/>
                  <a:gdLst>
                    <a:gd name="T0" fmla="*/ 74 w 29"/>
                    <a:gd name="T1" fmla="*/ 0 h 41"/>
                    <a:gd name="T2" fmla="*/ 74 w 29"/>
                    <a:gd name="T3" fmla="*/ 41 h 41"/>
                    <a:gd name="T4" fmla="*/ 95 w 29"/>
                    <a:gd name="T5" fmla="*/ 22 h 41"/>
                    <a:gd name="T6" fmla="*/ 115 w 29"/>
                    <a:gd name="T7" fmla="*/ 0 h 41"/>
                    <a:gd name="T8" fmla="*/ 135 w 29"/>
                    <a:gd name="T9" fmla="*/ 0 h 41"/>
                    <a:gd name="T10" fmla="*/ 147 w 29"/>
                    <a:gd name="T11" fmla="*/ 0 h 41"/>
                    <a:gd name="T12" fmla="*/ 157 w 29"/>
                    <a:gd name="T13" fmla="*/ 9 h 41"/>
                    <a:gd name="T14" fmla="*/ 169 w 29"/>
                    <a:gd name="T15" fmla="*/ 9 h 41"/>
                    <a:gd name="T16" fmla="*/ 169 w 29"/>
                    <a:gd name="T17" fmla="*/ 22 h 41"/>
                    <a:gd name="T18" fmla="*/ 169 w 29"/>
                    <a:gd name="T19" fmla="*/ 32 h 41"/>
                    <a:gd name="T20" fmla="*/ 157 w 29"/>
                    <a:gd name="T21" fmla="*/ 41 h 41"/>
                    <a:gd name="T22" fmla="*/ 157 w 29"/>
                    <a:gd name="T23" fmla="*/ 41 h 41"/>
                    <a:gd name="T24" fmla="*/ 147 w 29"/>
                    <a:gd name="T25" fmla="*/ 41 h 41"/>
                    <a:gd name="T26" fmla="*/ 135 w 29"/>
                    <a:gd name="T27" fmla="*/ 41 h 41"/>
                    <a:gd name="T28" fmla="*/ 135 w 29"/>
                    <a:gd name="T29" fmla="*/ 41 h 41"/>
                    <a:gd name="T30" fmla="*/ 115 w 29"/>
                    <a:gd name="T31" fmla="*/ 32 h 41"/>
                    <a:gd name="T32" fmla="*/ 104 w 29"/>
                    <a:gd name="T33" fmla="*/ 32 h 41"/>
                    <a:gd name="T34" fmla="*/ 104 w 29"/>
                    <a:gd name="T35" fmla="*/ 32 h 41"/>
                    <a:gd name="T36" fmla="*/ 104 w 29"/>
                    <a:gd name="T37" fmla="*/ 32 h 41"/>
                    <a:gd name="T38" fmla="*/ 95 w 29"/>
                    <a:gd name="T39" fmla="*/ 41 h 41"/>
                    <a:gd name="T40" fmla="*/ 74 w 29"/>
                    <a:gd name="T41" fmla="*/ 61 h 41"/>
                    <a:gd name="T42" fmla="*/ 74 w 29"/>
                    <a:gd name="T43" fmla="*/ 148 h 41"/>
                    <a:gd name="T44" fmla="*/ 74 w 29"/>
                    <a:gd name="T45" fmla="*/ 157 h 41"/>
                    <a:gd name="T46" fmla="*/ 74 w 29"/>
                    <a:gd name="T47" fmla="*/ 170 h 41"/>
                    <a:gd name="T48" fmla="*/ 74 w 29"/>
                    <a:gd name="T49" fmla="*/ 177 h 41"/>
                    <a:gd name="T50" fmla="*/ 95 w 29"/>
                    <a:gd name="T51" fmla="*/ 177 h 41"/>
                    <a:gd name="T52" fmla="*/ 104 w 29"/>
                    <a:gd name="T53" fmla="*/ 189 h 41"/>
                    <a:gd name="T54" fmla="*/ 115 w 29"/>
                    <a:gd name="T55" fmla="*/ 189 h 41"/>
                    <a:gd name="T56" fmla="*/ 115 w 29"/>
                    <a:gd name="T57" fmla="*/ 189 h 41"/>
                    <a:gd name="T58" fmla="*/ 0 w 29"/>
                    <a:gd name="T59" fmla="*/ 189 h 41"/>
                    <a:gd name="T60" fmla="*/ 0 w 29"/>
                    <a:gd name="T61" fmla="*/ 189 h 41"/>
                    <a:gd name="T62" fmla="*/ 12 w 29"/>
                    <a:gd name="T63" fmla="*/ 189 h 41"/>
                    <a:gd name="T64" fmla="*/ 22 w 29"/>
                    <a:gd name="T65" fmla="*/ 177 h 41"/>
                    <a:gd name="T66" fmla="*/ 22 w 29"/>
                    <a:gd name="T67" fmla="*/ 177 h 41"/>
                    <a:gd name="T68" fmla="*/ 22 w 29"/>
                    <a:gd name="T69" fmla="*/ 170 h 41"/>
                    <a:gd name="T70" fmla="*/ 22 w 29"/>
                    <a:gd name="T71" fmla="*/ 157 h 41"/>
                    <a:gd name="T72" fmla="*/ 22 w 29"/>
                    <a:gd name="T73" fmla="*/ 148 h 41"/>
                    <a:gd name="T74" fmla="*/ 22 w 29"/>
                    <a:gd name="T75" fmla="*/ 73 h 41"/>
                    <a:gd name="T76" fmla="*/ 22 w 29"/>
                    <a:gd name="T77" fmla="*/ 50 h 41"/>
                    <a:gd name="T78" fmla="*/ 22 w 29"/>
                    <a:gd name="T79" fmla="*/ 32 h 41"/>
                    <a:gd name="T80" fmla="*/ 22 w 29"/>
                    <a:gd name="T81" fmla="*/ 32 h 41"/>
                    <a:gd name="T82" fmla="*/ 22 w 29"/>
                    <a:gd name="T83" fmla="*/ 22 h 41"/>
                    <a:gd name="T84" fmla="*/ 12 w 29"/>
                    <a:gd name="T85" fmla="*/ 22 h 41"/>
                    <a:gd name="T86" fmla="*/ 12 w 29"/>
                    <a:gd name="T87" fmla="*/ 22 h 41"/>
                    <a:gd name="T88" fmla="*/ 12 w 29"/>
                    <a:gd name="T89" fmla="*/ 22 h 41"/>
                    <a:gd name="T90" fmla="*/ 0 w 29"/>
                    <a:gd name="T91" fmla="*/ 22 h 41"/>
                    <a:gd name="T92" fmla="*/ 0 w 29"/>
                    <a:gd name="T93" fmla="*/ 22 h 41"/>
                    <a:gd name="T94" fmla="*/ 62 w 29"/>
                    <a:gd name="T95" fmla="*/ 0 h 41"/>
                    <a:gd name="T96" fmla="*/ 74 w 29"/>
                    <a:gd name="T97" fmla="*/ 0 h 4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9"/>
                    <a:gd name="T148" fmla="*/ 0 h 41"/>
                    <a:gd name="T149" fmla="*/ 29 w 29"/>
                    <a:gd name="T150" fmla="*/ 41 h 4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9" h="41">
                      <a:moveTo>
                        <a:pt x="13" y="0"/>
                      </a:moveTo>
                      <a:lnTo>
                        <a:pt x="13" y="9"/>
                      </a:lnTo>
                      <a:lnTo>
                        <a:pt x="16" y="5"/>
                      </a:lnTo>
                      <a:lnTo>
                        <a:pt x="20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29" y="5"/>
                      </a:lnTo>
                      <a:lnTo>
                        <a:pt x="29" y="7"/>
                      </a:lnTo>
                      <a:lnTo>
                        <a:pt x="27" y="9"/>
                      </a:lnTo>
                      <a:lnTo>
                        <a:pt x="25" y="9"/>
                      </a:lnTo>
                      <a:lnTo>
                        <a:pt x="23" y="9"/>
                      </a:lnTo>
                      <a:lnTo>
                        <a:pt x="20" y="7"/>
                      </a:lnTo>
                      <a:lnTo>
                        <a:pt x="18" y="7"/>
                      </a:lnTo>
                      <a:lnTo>
                        <a:pt x="16" y="9"/>
                      </a:lnTo>
                      <a:lnTo>
                        <a:pt x="13" y="14"/>
                      </a:lnTo>
                      <a:lnTo>
                        <a:pt x="13" y="32"/>
                      </a:lnTo>
                      <a:lnTo>
                        <a:pt x="13" y="34"/>
                      </a:lnTo>
                      <a:lnTo>
                        <a:pt x="13" y="37"/>
                      </a:lnTo>
                      <a:lnTo>
                        <a:pt x="13" y="39"/>
                      </a:lnTo>
                      <a:lnTo>
                        <a:pt x="16" y="39"/>
                      </a:lnTo>
                      <a:lnTo>
                        <a:pt x="18" y="41"/>
                      </a:lnTo>
                      <a:lnTo>
                        <a:pt x="20" y="41"/>
                      </a:lnTo>
                      <a:lnTo>
                        <a:pt x="0" y="41"/>
                      </a:lnTo>
                      <a:lnTo>
                        <a:pt x="2" y="41"/>
                      </a:lnTo>
                      <a:lnTo>
                        <a:pt x="4" y="39"/>
                      </a:lnTo>
                      <a:lnTo>
                        <a:pt x="4" y="37"/>
                      </a:lnTo>
                      <a:lnTo>
                        <a:pt x="4" y="34"/>
                      </a:lnTo>
                      <a:lnTo>
                        <a:pt x="4" y="32"/>
                      </a:lnTo>
                      <a:lnTo>
                        <a:pt x="4" y="16"/>
                      </a:lnTo>
                      <a:lnTo>
                        <a:pt x="4" y="11"/>
                      </a:lnTo>
                      <a:lnTo>
                        <a:pt x="4" y="7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31" name="Freeform 50"/>
                <p:cNvSpPr>
                  <a:spLocks noEditPoints="1"/>
                </p:cNvSpPr>
                <p:nvPr/>
              </p:nvSpPr>
              <p:spPr bwMode="auto">
                <a:xfrm>
                  <a:off x="4399" y="1683"/>
                  <a:ext cx="65" cy="97"/>
                </a:xfrm>
                <a:custGeom>
                  <a:avLst/>
                  <a:gdLst>
                    <a:gd name="T0" fmla="*/ 87 w 41"/>
                    <a:gd name="T1" fmla="*/ 148 h 66"/>
                    <a:gd name="T2" fmla="*/ 120 w 41"/>
                    <a:gd name="T3" fmla="*/ 129 h 66"/>
                    <a:gd name="T4" fmla="*/ 143 w 41"/>
                    <a:gd name="T5" fmla="*/ 107 h 66"/>
                    <a:gd name="T6" fmla="*/ 176 w 41"/>
                    <a:gd name="T7" fmla="*/ 107 h 66"/>
                    <a:gd name="T8" fmla="*/ 203 w 41"/>
                    <a:gd name="T9" fmla="*/ 107 h 66"/>
                    <a:gd name="T10" fmla="*/ 236 w 41"/>
                    <a:gd name="T11" fmla="*/ 129 h 66"/>
                    <a:gd name="T12" fmla="*/ 258 w 41"/>
                    <a:gd name="T13" fmla="*/ 157 h 66"/>
                    <a:gd name="T14" fmla="*/ 258 w 41"/>
                    <a:gd name="T15" fmla="*/ 207 h 66"/>
                    <a:gd name="T16" fmla="*/ 258 w 41"/>
                    <a:gd name="T17" fmla="*/ 225 h 66"/>
                    <a:gd name="T18" fmla="*/ 246 w 41"/>
                    <a:gd name="T19" fmla="*/ 257 h 66"/>
                    <a:gd name="T20" fmla="*/ 219 w 41"/>
                    <a:gd name="T21" fmla="*/ 279 h 66"/>
                    <a:gd name="T22" fmla="*/ 176 w 41"/>
                    <a:gd name="T23" fmla="*/ 298 h 66"/>
                    <a:gd name="T24" fmla="*/ 130 w 41"/>
                    <a:gd name="T25" fmla="*/ 309 h 66"/>
                    <a:gd name="T26" fmla="*/ 120 w 41"/>
                    <a:gd name="T27" fmla="*/ 298 h 66"/>
                    <a:gd name="T28" fmla="*/ 87 w 41"/>
                    <a:gd name="T29" fmla="*/ 298 h 66"/>
                    <a:gd name="T30" fmla="*/ 63 w 41"/>
                    <a:gd name="T31" fmla="*/ 290 h 66"/>
                    <a:gd name="T32" fmla="*/ 43 w 41"/>
                    <a:gd name="T33" fmla="*/ 290 h 66"/>
                    <a:gd name="T34" fmla="*/ 43 w 41"/>
                    <a:gd name="T35" fmla="*/ 88 h 66"/>
                    <a:gd name="T36" fmla="*/ 43 w 41"/>
                    <a:gd name="T37" fmla="*/ 56 h 66"/>
                    <a:gd name="T38" fmla="*/ 43 w 41"/>
                    <a:gd name="T39" fmla="*/ 41 h 66"/>
                    <a:gd name="T40" fmla="*/ 33 w 41"/>
                    <a:gd name="T41" fmla="*/ 32 h 66"/>
                    <a:gd name="T42" fmla="*/ 33 w 41"/>
                    <a:gd name="T43" fmla="*/ 32 h 66"/>
                    <a:gd name="T44" fmla="*/ 33 w 41"/>
                    <a:gd name="T45" fmla="*/ 32 h 66"/>
                    <a:gd name="T46" fmla="*/ 21 w 41"/>
                    <a:gd name="T47" fmla="*/ 22 h 66"/>
                    <a:gd name="T48" fmla="*/ 21 w 41"/>
                    <a:gd name="T49" fmla="*/ 32 h 66"/>
                    <a:gd name="T50" fmla="*/ 0 w 41"/>
                    <a:gd name="T51" fmla="*/ 32 h 66"/>
                    <a:gd name="T52" fmla="*/ 0 w 41"/>
                    <a:gd name="T53" fmla="*/ 22 h 66"/>
                    <a:gd name="T54" fmla="*/ 76 w 41"/>
                    <a:gd name="T55" fmla="*/ 0 h 66"/>
                    <a:gd name="T56" fmla="*/ 87 w 41"/>
                    <a:gd name="T57" fmla="*/ 0 h 66"/>
                    <a:gd name="T58" fmla="*/ 87 w 41"/>
                    <a:gd name="T59" fmla="*/ 148 h 66"/>
                    <a:gd name="T60" fmla="*/ 87 w 41"/>
                    <a:gd name="T61" fmla="*/ 157 h 66"/>
                    <a:gd name="T62" fmla="*/ 87 w 41"/>
                    <a:gd name="T63" fmla="*/ 266 h 66"/>
                    <a:gd name="T64" fmla="*/ 100 w 41"/>
                    <a:gd name="T65" fmla="*/ 279 h 66"/>
                    <a:gd name="T66" fmla="*/ 120 w 41"/>
                    <a:gd name="T67" fmla="*/ 290 h 66"/>
                    <a:gd name="T68" fmla="*/ 130 w 41"/>
                    <a:gd name="T69" fmla="*/ 290 h 66"/>
                    <a:gd name="T70" fmla="*/ 143 w 41"/>
                    <a:gd name="T71" fmla="*/ 290 h 66"/>
                    <a:gd name="T72" fmla="*/ 176 w 41"/>
                    <a:gd name="T73" fmla="*/ 290 h 66"/>
                    <a:gd name="T74" fmla="*/ 203 w 41"/>
                    <a:gd name="T75" fmla="*/ 266 h 66"/>
                    <a:gd name="T76" fmla="*/ 219 w 41"/>
                    <a:gd name="T77" fmla="*/ 248 h 66"/>
                    <a:gd name="T78" fmla="*/ 219 w 41"/>
                    <a:gd name="T79" fmla="*/ 216 h 66"/>
                    <a:gd name="T80" fmla="*/ 219 w 41"/>
                    <a:gd name="T81" fmla="*/ 181 h 66"/>
                    <a:gd name="T82" fmla="*/ 203 w 41"/>
                    <a:gd name="T83" fmla="*/ 157 h 66"/>
                    <a:gd name="T84" fmla="*/ 176 w 41"/>
                    <a:gd name="T85" fmla="*/ 141 h 66"/>
                    <a:gd name="T86" fmla="*/ 143 w 41"/>
                    <a:gd name="T87" fmla="*/ 141 h 66"/>
                    <a:gd name="T88" fmla="*/ 130 w 41"/>
                    <a:gd name="T89" fmla="*/ 141 h 66"/>
                    <a:gd name="T90" fmla="*/ 120 w 41"/>
                    <a:gd name="T91" fmla="*/ 141 h 66"/>
                    <a:gd name="T92" fmla="*/ 100 w 41"/>
                    <a:gd name="T93" fmla="*/ 148 h 66"/>
                    <a:gd name="T94" fmla="*/ 87 w 41"/>
                    <a:gd name="T95" fmla="*/ 157 h 6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41"/>
                    <a:gd name="T145" fmla="*/ 0 h 66"/>
                    <a:gd name="T146" fmla="*/ 41 w 41"/>
                    <a:gd name="T147" fmla="*/ 66 h 6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41" h="66">
                      <a:moveTo>
                        <a:pt x="14" y="32"/>
                      </a:moveTo>
                      <a:lnTo>
                        <a:pt x="19" y="28"/>
                      </a:lnTo>
                      <a:lnTo>
                        <a:pt x="23" y="23"/>
                      </a:lnTo>
                      <a:lnTo>
                        <a:pt x="28" y="23"/>
                      </a:lnTo>
                      <a:lnTo>
                        <a:pt x="32" y="23"/>
                      </a:lnTo>
                      <a:lnTo>
                        <a:pt x="37" y="28"/>
                      </a:lnTo>
                      <a:lnTo>
                        <a:pt x="41" y="34"/>
                      </a:lnTo>
                      <a:lnTo>
                        <a:pt x="41" y="44"/>
                      </a:lnTo>
                      <a:lnTo>
                        <a:pt x="41" y="48"/>
                      </a:lnTo>
                      <a:lnTo>
                        <a:pt x="39" y="55"/>
                      </a:lnTo>
                      <a:lnTo>
                        <a:pt x="35" y="60"/>
                      </a:lnTo>
                      <a:lnTo>
                        <a:pt x="28" y="64"/>
                      </a:lnTo>
                      <a:lnTo>
                        <a:pt x="21" y="66"/>
                      </a:lnTo>
                      <a:lnTo>
                        <a:pt x="19" y="64"/>
                      </a:lnTo>
                      <a:lnTo>
                        <a:pt x="14" y="64"/>
                      </a:lnTo>
                      <a:lnTo>
                        <a:pt x="10" y="62"/>
                      </a:lnTo>
                      <a:lnTo>
                        <a:pt x="7" y="62"/>
                      </a:lnTo>
                      <a:lnTo>
                        <a:pt x="7" y="19"/>
                      </a:lnTo>
                      <a:lnTo>
                        <a:pt x="7" y="12"/>
                      </a:lnTo>
                      <a:lnTo>
                        <a:pt x="7" y="9"/>
                      </a:lnTo>
                      <a:lnTo>
                        <a:pt x="5" y="7"/>
                      </a:lnTo>
                      <a:lnTo>
                        <a:pt x="3" y="5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4" y="32"/>
                      </a:lnTo>
                      <a:close/>
                      <a:moveTo>
                        <a:pt x="14" y="34"/>
                      </a:moveTo>
                      <a:lnTo>
                        <a:pt x="14" y="57"/>
                      </a:lnTo>
                      <a:lnTo>
                        <a:pt x="16" y="60"/>
                      </a:lnTo>
                      <a:lnTo>
                        <a:pt x="19" y="62"/>
                      </a:lnTo>
                      <a:lnTo>
                        <a:pt x="21" y="62"/>
                      </a:lnTo>
                      <a:lnTo>
                        <a:pt x="23" y="62"/>
                      </a:lnTo>
                      <a:lnTo>
                        <a:pt x="28" y="62"/>
                      </a:lnTo>
                      <a:lnTo>
                        <a:pt x="32" y="57"/>
                      </a:lnTo>
                      <a:lnTo>
                        <a:pt x="35" y="53"/>
                      </a:lnTo>
                      <a:lnTo>
                        <a:pt x="35" y="46"/>
                      </a:lnTo>
                      <a:lnTo>
                        <a:pt x="35" y="39"/>
                      </a:lnTo>
                      <a:lnTo>
                        <a:pt x="32" y="34"/>
                      </a:lnTo>
                      <a:lnTo>
                        <a:pt x="28" y="30"/>
                      </a:lnTo>
                      <a:lnTo>
                        <a:pt x="23" y="30"/>
                      </a:lnTo>
                      <a:lnTo>
                        <a:pt x="21" y="30"/>
                      </a:lnTo>
                      <a:lnTo>
                        <a:pt x="19" y="30"/>
                      </a:lnTo>
                      <a:lnTo>
                        <a:pt x="16" y="32"/>
                      </a:ln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32" name="Freeform 51"/>
                <p:cNvSpPr>
                  <a:spLocks noEditPoints="1"/>
                </p:cNvSpPr>
                <p:nvPr/>
              </p:nvSpPr>
              <p:spPr bwMode="auto">
                <a:xfrm>
                  <a:off x="4578" y="1691"/>
                  <a:ext cx="97" cy="86"/>
                </a:xfrm>
                <a:custGeom>
                  <a:avLst/>
                  <a:gdLst>
                    <a:gd name="T0" fmla="*/ 0 w 62"/>
                    <a:gd name="T1" fmla="*/ 265 h 59"/>
                    <a:gd name="T2" fmla="*/ 0 w 62"/>
                    <a:gd name="T3" fmla="*/ 265 h 59"/>
                    <a:gd name="T4" fmla="*/ 20 w 62"/>
                    <a:gd name="T5" fmla="*/ 265 h 59"/>
                    <a:gd name="T6" fmla="*/ 31 w 62"/>
                    <a:gd name="T7" fmla="*/ 265 h 59"/>
                    <a:gd name="T8" fmla="*/ 42 w 62"/>
                    <a:gd name="T9" fmla="*/ 257 h 59"/>
                    <a:gd name="T10" fmla="*/ 53 w 62"/>
                    <a:gd name="T11" fmla="*/ 249 h 59"/>
                    <a:gd name="T12" fmla="*/ 53 w 62"/>
                    <a:gd name="T13" fmla="*/ 226 h 59"/>
                    <a:gd name="T14" fmla="*/ 53 w 62"/>
                    <a:gd name="T15" fmla="*/ 41 h 59"/>
                    <a:gd name="T16" fmla="*/ 53 w 62"/>
                    <a:gd name="T17" fmla="*/ 19 h 59"/>
                    <a:gd name="T18" fmla="*/ 42 w 62"/>
                    <a:gd name="T19" fmla="*/ 9 h 59"/>
                    <a:gd name="T20" fmla="*/ 31 w 62"/>
                    <a:gd name="T21" fmla="*/ 0 h 59"/>
                    <a:gd name="T22" fmla="*/ 20 w 62"/>
                    <a:gd name="T23" fmla="*/ 0 h 59"/>
                    <a:gd name="T24" fmla="*/ 0 w 62"/>
                    <a:gd name="T25" fmla="*/ 0 h 59"/>
                    <a:gd name="T26" fmla="*/ 0 w 62"/>
                    <a:gd name="T27" fmla="*/ 0 h 59"/>
                    <a:gd name="T28" fmla="*/ 149 w 62"/>
                    <a:gd name="T29" fmla="*/ 0 h 59"/>
                    <a:gd name="T30" fmla="*/ 191 w 62"/>
                    <a:gd name="T31" fmla="*/ 0 h 59"/>
                    <a:gd name="T32" fmla="*/ 233 w 62"/>
                    <a:gd name="T33" fmla="*/ 0 h 59"/>
                    <a:gd name="T34" fmla="*/ 277 w 62"/>
                    <a:gd name="T35" fmla="*/ 9 h 59"/>
                    <a:gd name="T36" fmla="*/ 318 w 62"/>
                    <a:gd name="T37" fmla="*/ 32 h 59"/>
                    <a:gd name="T38" fmla="*/ 340 w 62"/>
                    <a:gd name="T39" fmla="*/ 50 h 59"/>
                    <a:gd name="T40" fmla="*/ 360 w 62"/>
                    <a:gd name="T41" fmla="*/ 89 h 59"/>
                    <a:gd name="T42" fmla="*/ 372 w 62"/>
                    <a:gd name="T43" fmla="*/ 130 h 59"/>
                    <a:gd name="T44" fmla="*/ 360 w 62"/>
                    <a:gd name="T45" fmla="*/ 162 h 59"/>
                    <a:gd name="T46" fmla="*/ 340 w 62"/>
                    <a:gd name="T47" fmla="*/ 195 h 59"/>
                    <a:gd name="T48" fmla="*/ 318 w 62"/>
                    <a:gd name="T49" fmla="*/ 226 h 59"/>
                    <a:gd name="T50" fmla="*/ 277 w 62"/>
                    <a:gd name="T51" fmla="*/ 249 h 59"/>
                    <a:gd name="T52" fmla="*/ 233 w 62"/>
                    <a:gd name="T53" fmla="*/ 265 h 59"/>
                    <a:gd name="T54" fmla="*/ 169 w 62"/>
                    <a:gd name="T55" fmla="*/ 265 h 59"/>
                    <a:gd name="T56" fmla="*/ 0 w 62"/>
                    <a:gd name="T57" fmla="*/ 265 h 59"/>
                    <a:gd name="T58" fmla="*/ 116 w 62"/>
                    <a:gd name="T59" fmla="*/ 249 h 59"/>
                    <a:gd name="T60" fmla="*/ 138 w 62"/>
                    <a:gd name="T61" fmla="*/ 257 h 59"/>
                    <a:gd name="T62" fmla="*/ 169 w 62"/>
                    <a:gd name="T63" fmla="*/ 257 h 59"/>
                    <a:gd name="T64" fmla="*/ 203 w 62"/>
                    <a:gd name="T65" fmla="*/ 257 h 59"/>
                    <a:gd name="T66" fmla="*/ 233 w 62"/>
                    <a:gd name="T67" fmla="*/ 249 h 59"/>
                    <a:gd name="T68" fmla="*/ 264 w 62"/>
                    <a:gd name="T69" fmla="*/ 226 h 59"/>
                    <a:gd name="T70" fmla="*/ 286 w 62"/>
                    <a:gd name="T71" fmla="*/ 195 h 59"/>
                    <a:gd name="T72" fmla="*/ 299 w 62"/>
                    <a:gd name="T73" fmla="*/ 162 h 59"/>
                    <a:gd name="T74" fmla="*/ 299 w 62"/>
                    <a:gd name="T75" fmla="*/ 130 h 59"/>
                    <a:gd name="T76" fmla="*/ 299 w 62"/>
                    <a:gd name="T77" fmla="*/ 89 h 59"/>
                    <a:gd name="T78" fmla="*/ 286 w 62"/>
                    <a:gd name="T79" fmla="*/ 61 h 59"/>
                    <a:gd name="T80" fmla="*/ 264 w 62"/>
                    <a:gd name="T81" fmla="*/ 41 h 59"/>
                    <a:gd name="T82" fmla="*/ 233 w 62"/>
                    <a:gd name="T83" fmla="*/ 19 h 59"/>
                    <a:gd name="T84" fmla="*/ 191 w 62"/>
                    <a:gd name="T85" fmla="*/ 9 h 59"/>
                    <a:gd name="T86" fmla="*/ 169 w 62"/>
                    <a:gd name="T87" fmla="*/ 9 h 59"/>
                    <a:gd name="T88" fmla="*/ 138 w 62"/>
                    <a:gd name="T89" fmla="*/ 9 h 59"/>
                    <a:gd name="T90" fmla="*/ 116 w 62"/>
                    <a:gd name="T91" fmla="*/ 9 h 59"/>
                    <a:gd name="T92" fmla="*/ 116 w 62"/>
                    <a:gd name="T93" fmla="*/ 249 h 5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2"/>
                    <a:gd name="T142" fmla="*/ 0 h 59"/>
                    <a:gd name="T143" fmla="*/ 62 w 62"/>
                    <a:gd name="T144" fmla="*/ 59 h 5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2" h="59">
                      <a:moveTo>
                        <a:pt x="0" y="59"/>
                      </a:moveTo>
                      <a:lnTo>
                        <a:pt x="0" y="59"/>
                      </a:lnTo>
                      <a:lnTo>
                        <a:pt x="3" y="59"/>
                      </a:lnTo>
                      <a:lnTo>
                        <a:pt x="5" y="59"/>
                      </a:lnTo>
                      <a:lnTo>
                        <a:pt x="7" y="57"/>
                      </a:lnTo>
                      <a:lnTo>
                        <a:pt x="9" y="55"/>
                      </a:lnTo>
                      <a:lnTo>
                        <a:pt x="9" y="50"/>
                      </a:lnTo>
                      <a:lnTo>
                        <a:pt x="9" y="9"/>
                      </a:lnTo>
                      <a:lnTo>
                        <a:pt x="9" y="4"/>
                      </a:lnTo>
                      <a:lnTo>
                        <a:pt x="7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32" y="0"/>
                      </a:lnTo>
                      <a:lnTo>
                        <a:pt x="39" y="0"/>
                      </a:lnTo>
                      <a:lnTo>
                        <a:pt x="46" y="2"/>
                      </a:lnTo>
                      <a:lnTo>
                        <a:pt x="53" y="7"/>
                      </a:lnTo>
                      <a:lnTo>
                        <a:pt x="57" y="11"/>
                      </a:lnTo>
                      <a:lnTo>
                        <a:pt x="60" y="20"/>
                      </a:lnTo>
                      <a:lnTo>
                        <a:pt x="62" y="29"/>
                      </a:lnTo>
                      <a:lnTo>
                        <a:pt x="60" y="36"/>
                      </a:lnTo>
                      <a:lnTo>
                        <a:pt x="57" y="43"/>
                      </a:lnTo>
                      <a:lnTo>
                        <a:pt x="53" y="50"/>
                      </a:lnTo>
                      <a:lnTo>
                        <a:pt x="46" y="55"/>
                      </a:lnTo>
                      <a:lnTo>
                        <a:pt x="39" y="59"/>
                      </a:lnTo>
                      <a:lnTo>
                        <a:pt x="28" y="59"/>
                      </a:lnTo>
                      <a:lnTo>
                        <a:pt x="0" y="59"/>
                      </a:lnTo>
                      <a:close/>
                      <a:moveTo>
                        <a:pt x="19" y="55"/>
                      </a:moveTo>
                      <a:lnTo>
                        <a:pt x="23" y="57"/>
                      </a:lnTo>
                      <a:lnTo>
                        <a:pt x="28" y="57"/>
                      </a:lnTo>
                      <a:lnTo>
                        <a:pt x="34" y="57"/>
                      </a:lnTo>
                      <a:lnTo>
                        <a:pt x="39" y="55"/>
                      </a:lnTo>
                      <a:lnTo>
                        <a:pt x="44" y="50"/>
                      </a:lnTo>
                      <a:lnTo>
                        <a:pt x="48" y="43"/>
                      </a:lnTo>
                      <a:lnTo>
                        <a:pt x="50" y="36"/>
                      </a:lnTo>
                      <a:lnTo>
                        <a:pt x="50" y="29"/>
                      </a:lnTo>
                      <a:lnTo>
                        <a:pt x="50" y="20"/>
                      </a:lnTo>
                      <a:lnTo>
                        <a:pt x="48" y="14"/>
                      </a:lnTo>
                      <a:lnTo>
                        <a:pt x="44" y="9"/>
                      </a:lnTo>
                      <a:lnTo>
                        <a:pt x="39" y="4"/>
                      </a:lnTo>
                      <a:lnTo>
                        <a:pt x="32" y="2"/>
                      </a:lnTo>
                      <a:lnTo>
                        <a:pt x="28" y="2"/>
                      </a:lnTo>
                      <a:lnTo>
                        <a:pt x="23" y="2"/>
                      </a:lnTo>
                      <a:lnTo>
                        <a:pt x="19" y="2"/>
                      </a:lnTo>
                      <a:lnTo>
                        <a:pt x="19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33" name="Freeform 52"/>
                <p:cNvSpPr>
                  <a:spLocks noEditPoints="1"/>
                </p:cNvSpPr>
                <p:nvPr/>
              </p:nvSpPr>
              <p:spPr bwMode="auto">
                <a:xfrm>
                  <a:off x="4687" y="1717"/>
                  <a:ext cx="52" cy="63"/>
                </a:xfrm>
                <a:custGeom>
                  <a:avLst/>
                  <a:gdLst>
                    <a:gd name="T0" fmla="*/ 32 w 34"/>
                    <a:gd name="T1" fmla="*/ 73 h 43"/>
                    <a:gd name="T2" fmla="*/ 32 w 34"/>
                    <a:gd name="T3" fmla="*/ 107 h 43"/>
                    <a:gd name="T4" fmla="*/ 49 w 34"/>
                    <a:gd name="T5" fmla="*/ 138 h 43"/>
                    <a:gd name="T6" fmla="*/ 87 w 34"/>
                    <a:gd name="T7" fmla="*/ 157 h 43"/>
                    <a:gd name="T8" fmla="*/ 110 w 34"/>
                    <a:gd name="T9" fmla="*/ 157 h 43"/>
                    <a:gd name="T10" fmla="*/ 136 w 34"/>
                    <a:gd name="T11" fmla="*/ 157 h 43"/>
                    <a:gd name="T12" fmla="*/ 147 w 34"/>
                    <a:gd name="T13" fmla="*/ 148 h 43"/>
                    <a:gd name="T14" fmla="*/ 156 w 34"/>
                    <a:gd name="T15" fmla="*/ 138 h 43"/>
                    <a:gd name="T16" fmla="*/ 176 w 34"/>
                    <a:gd name="T17" fmla="*/ 116 h 43"/>
                    <a:gd name="T18" fmla="*/ 187 w 34"/>
                    <a:gd name="T19" fmla="*/ 116 h 43"/>
                    <a:gd name="T20" fmla="*/ 176 w 34"/>
                    <a:gd name="T21" fmla="*/ 148 h 43"/>
                    <a:gd name="T22" fmla="*/ 147 w 34"/>
                    <a:gd name="T23" fmla="*/ 180 h 43"/>
                    <a:gd name="T24" fmla="*/ 122 w 34"/>
                    <a:gd name="T25" fmla="*/ 189 h 43"/>
                    <a:gd name="T26" fmla="*/ 87 w 34"/>
                    <a:gd name="T27" fmla="*/ 198 h 43"/>
                    <a:gd name="T28" fmla="*/ 49 w 34"/>
                    <a:gd name="T29" fmla="*/ 189 h 43"/>
                    <a:gd name="T30" fmla="*/ 21 w 34"/>
                    <a:gd name="T31" fmla="*/ 170 h 43"/>
                    <a:gd name="T32" fmla="*/ 0 w 34"/>
                    <a:gd name="T33" fmla="*/ 138 h 43"/>
                    <a:gd name="T34" fmla="*/ 0 w 34"/>
                    <a:gd name="T35" fmla="*/ 97 h 43"/>
                    <a:gd name="T36" fmla="*/ 0 w 34"/>
                    <a:gd name="T37" fmla="*/ 73 h 43"/>
                    <a:gd name="T38" fmla="*/ 12 w 34"/>
                    <a:gd name="T39" fmla="*/ 41 h 43"/>
                    <a:gd name="T40" fmla="*/ 21 w 34"/>
                    <a:gd name="T41" fmla="*/ 22 h 43"/>
                    <a:gd name="T42" fmla="*/ 61 w 34"/>
                    <a:gd name="T43" fmla="*/ 9 h 43"/>
                    <a:gd name="T44" fmla="*/ 101 w 34"/>
                    <a:gd name="T45" fmla="*/ 0 h 43"/>
                    <a:gd name="T46" fmla="*/ 136 w 34"/>
                    <a:gd name="T47" fmla="*/ 0 h 43"/>
                    <a:gd name="T48" fmla="*/ 156 w 34"/>
                    <a:gd name="T49" fmla="*/ 22 h 43"/>
                    <a:gd name="T50" fmla="*/ 176 w 34"/>
                    <a:gd name="T51" fmla="*/ 41 h 43"/>
                    <a:gd name="T52" fmla="*/ 187 w 34"/>
                    <a:gd name="T53" fmla="*/ 73 h 43"/>
                    <a:gd name="T54" fmla="*/ 32 w 34"/>
                    <a:gd name="T55" fmla="*/ 73 h 43"/>
                    <a:gd name="T56" fmla="*/ 32 w 34"/>
                    <a:gd name="T57" fmla="*/ 66 h 43"/>
                    <a:gd name="T58" fmla="*/ 122 w 34"/>
                    <a:gd name="T59" fmla="*/ 66 h 43"/>
                    <a:gd name="T60" fmla="*/ 122 w 34"/>
                    <a:gd name="T61" fmla="*/ 41 h 43"/>
                    <a:gd name="T62" fmla="*/ 122 w 34"/>
                    <a:gd name="T63" fmla="*/ 32 h 43"/>
                    <a:gd name="T64" fmla="*/ 110 w 34"/>
                    <a:gd name="T65" fmla="*/ 22 h 43"/>
                    <a:gd name="T66" fmla="*/ 110 w 34"/>
                    <a:gd name="T67" fmla="*/ 22 h 43"/>
                    <a:gd name="T68" fmla="*/ 101 w 34"/>
                    <a:gd name="T69" fmla="*/ 9 h 43"/>
                    <a:gd name="T70" fmla="*/ 87 w 34"/>
                    <a:gd name="T71" fmla="*/ 9 h 43"/>
                    <a:gd name="T72" fmla="*/ 61 w 34"/>
                    <a:gd name="T73" fmla="*/ 9 h 43"/>
                    <a:gd name="T74" fmla="*/ 49 w 34"/>
                    <a:gd name="T75" fmla="*/ 22 h 43"/>
                    <a:gd name="T76" fmla="*/ 32 w 34"/>
                    <a:gd name="T77" fmla="*/ 41 h 43"/>
                    <a:gd name="T78" fmla="*/ 32 w 34"/>
                    <a:gd name="T79" fmla="*/ 66 h 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4"/>
                    <a:gd name="T121" fmla="*/ 0 h 43"/>
                    <a:gd name="T122" fmla="*/ 34 w 34"/>
                    <a:gd name="T123" fmla="*/ 43 h 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4" h="43">
                      <a:moveTo>
                        <a:pt x="6" y="16"/>
                      </a:moveTo>
                      <a:lnTo>
                        <a:pt x="6" y="23"/>
                      </a:lnTo>
                      <a:lnTo>
                        <a:pt x="9" y="30"/>
                      </a:lnTo>
                      <a:lnTo>
                        <a:pt x="16" y="34"/>
                      </a:lnTo>
                      <a:lnTo>
                        <a:pt x="20" y="34"/>
                      </a:lnTo>
                      <a:lnTo>
                        <a:pt x="25" y="34"/>
                      </a:lnTo>
                      <a:lnTo>
                        <a:pt x="27" y="32"/>
                      </a:lnTo>
                      <a:lnTo>
                        <a:pt x="29" y="30"/>
                      </a:lnTo>
                      <a:lnTo>
                        <a:pt x="32" y="25"/>
                      </a:lnTo>
                      <a:lnTo>
                        <a:pt x="34" y="25"/>
                      </a:lnTo>
                      <a:lnTo>
                        <a:pt x="32" y="32"/>
                      </a:lnTo>
                      <a:lnTo>
                        <a:pt x="27" y="39"/>
                      </a:lnTo>
                      <a:lnTo>
                        <a:pt x="22" y="41"/>
                      </a:lnTo>
                      <a:lnTo>
                        <a:pt x="16" y="43"/>
                      </a:lnTo>
                      <a:lnTo>
                        <a:pt x="9" y="41"/>
                      </a:lnTo>
                      <a:lnTo>
                        <a:pt x="4" y="37"/>
                      </a:lnTo>
                      <a:lnTo>
                        <a:pt x="0" y="30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2" y="9"/>
                      </a:lnTo>
                      <a:lnTo>
                        <a:pt x="4" y="5"/>
                      </a:lnTo>
                      <a:lnTo>
                        <a:pt x="11" y="2"/>
                      </a:lnTo>
                      <a:lnTo>
                        <a:pt x="18" y="0"/>
                      </a:lnTo>
                      <a:lnTo>
                        <a:pt x="25" y="0"/>
                      </a:lnTo>
                      <a:lnTo>
                        <a:pt x="29" y="5"/>
                      </a:lnTo>
                      <a:lnTo>
                        <a:pt x="32" y="9"/>
                      </a:lnTo>
                      <a:lnTo>
                        <a:pt x="34" y="16"/>
                      </a:lnTo>
                      <a:lnTo>
                        <a:pt x="6" y="16"/>
                      </a:lnTo>
                      <a:close/>
                      <a:moveTo>
                        <a:pt x="6" y="14"/>
                      </a:moveTo>
                      <a:lnTo>
                        <a:pt x="22" y="14"/>
                      </a:lnTo>
                      <a:lnTo>
                        <a:pt x="22" y="9"/>
                      </a:lnTo>
                      <a:lnTo>
                        <a:pt x="22" y="7"/>
                      </a:lnTo>
                      <a:lnTo>
                        <a:pt x="20" y="5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1" y="2"/>
                      </a:lnTo>
                      <a:lnTo>
                        <a:pt x="9" y="5"/>
                      </a:lnTo>
                      <a:lnTo>
                        <a:pt x="6" y="9"/>
                      </a:lnTo>
                      <a:lnTo>
                        <a:pt x="6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34" name="Freeform 53"/>
                <p:cNvSpPr>
                  <a:spLocks/>
                </p:cNvSpPr>
                <p:nvPr/>
              </p:nvSpPr>
              <p:spPr bwMode="auto">
                <a:xfrm>
                  <a:off x="4743" y="1697"/>
                  <a:ext cx="42" cy="83"/>
                </a:xfrm>
                <a:custGeom>
                  <a:avLst/>
                  <a:gdLst>
                    <a:gd name="T0" fmla="*/ 95 w 27"/>
                    <a:gd name="T1" fmla="*/ 0 h 57"/>
                    <a:gd name="T2" fmla="*/ 95 w 27"/>
                    <a:gd name="T3" fmla="*/ 61 h 57"/>
                    <a:gd name="T4" fmla="*/ 148 w 27"/>
                    <a:gd name="T5" fmla="*/ 61 h 57"/>
                    <a:gd name="T6" fmla="*/ 148 w 27"/>
                    <a:gd name="T7" fmla="*/ 87 h 57"/>
                    <a:gd name="T8" fmla="*/ 95 w 27"/>
                    <a:gd name="T9" fmla="*/ 87 h 57"/>
                    <a:gd name="T10" fmla="*/ 95 w 27"/>
                    <a:gd name="T11" fmla="*/ 197 h 57"/>
                    <a:gd name="T12" fmla="*/ 95 w 27"/>
                    <a:gd name="T13" fmla="*/ 217 h 57"/>
                    <a:gd name="T14" fmla="*/ 95 w 27"/>
                    <a:gd name="T15" fmla="*/ 229 h 57"/>
                    <a:gd name="T16" fmla="*/ 106 w 27"/>
                    <a:gd name="T17" fmla="*/ 229 h 57"/>
                    <a:gd name="T18" fmla="*/ 106 w 27"/>
                    <a:gd name="T19" fmla="*/ 229 h 57"/>
                    <a:gd name="T20" fmla="*/ 123 w 27"/>
                    <a:gd name="T21" fmla="*/ 229 h 57"/>
                    <a:gd name="T22" fmla="*/ 135 w 27"/>
                    <a:gd name="T23" fmla="*/ 229 h 57"/>
                    <a:gd name="T24" fmla="*/ 135 w 27"/>
                    <a:gd name="T25" fmla="*/ 217 h 57"/>
                    <a:gd name="T26" fmla="*/ 148 w 27"/>
                    <a:gd name="T27" fmla="*/ 217 h 57"/>
                    <a:gd name="T28" fmla="*/ 157 w 27"/>
                    <a:gd name="T29" fmla="*/ 217 h 57"/>
                    <a:gd name="T30" fmla="*/ 148 w 27"/>
                    <a:gd name="T31" fmla="*/ 237 h 57"/>
                    <a:gd name="T32" fmla="*/ 135 w 27"/>
                    <a:gd name="T33" fmla="*/ 246 h 57"/>
                    <a:gd name="T34" fmla="*/ 106 w 27"/>
                    <a:gd name="T35" fmla="*/ 246 h 57"/>
                    <a:gd name="T36" fmla="*/ 95 w 27"/>
                    <a:gd name="T37" fmla="*/ 256 h 57"/>
                    <a:gd name="T38" fmla="*/ 82 w 27"/>
                    <a:gd name="T39" fmla="*/ 246 h 57"/>
                    <a:gd name="T40" fmla="*/ 62 w 27"/>
                    <a:gd name="T41" fmla="*/ 246 h 57"/>
                    <a:gd name="T42" fmla="*/ 53 w 27"/>
                    <a:gd name="T43" fmla="*/ 237 h 57"/>
                    <a:gd name="T44" fmla="*/ 53 w 27"/>
                    <a:gd name="T45" fmla="*/ 237 h 57"/>
                    <a:gd name="T46" fmla="*/ 40 w 27"/>
                    <a:gd name="T47" fmla="*/ 217 h 57"/>
                    <a:gd name="T48" fmla="*/ 40 w 27"/>
                    <a:gd name="T49" fmla="*/ 208 h 57"/>
                    <a:gd name="T50" fmla="*/ 40 w 27"/>
                    <a:gd name="T51" fmla="*/ 87 h 57"/>
                    <a:gd name="T52" fmla="*/ 0 w 27"/>
                    <a:gd name="T53" fmla="*/ 87 h 57"/>
                    <a:gd name="T54" fmla="*/ 0 w 27"/>
                    <a:gd name="T55" fmla="*/ 70 h 57"/>
                    <a:gd name="T56" fmla="*/ 12 w 27"/>
                    <a:gd name="T57" fmla="*/ 61 h 57"/>
                    <a:gd name="T58" fmla="*/ 40 w 27"/>
                    <a:gd name="T59" fmla="*/ 61 h 57"/>
                    <a:gd name="T60" fmla="*/ 53 w 27"/>
                    <a:gd name="T61" fmla="*/ 47 h 57"/>
                    <a:gd name="T62" fmla="*/ 62 w 27"/>
                    <a:gd name="T63" fmla="*/ 32 h 57"/>
                    <a:gd name="T64" fmla="*/ 62 w 27"/>
                    <a:gd name="T65" fmla="*/ 22 h 57"/>
                    <a:gd name="T66" fmla="*/ 82 w 27"/>
                    <a:gd name="T67" fmla="*/ 0 h 57"/>
                    <a:gd name="T68" fmla="*/ 95 w 27"/>
                    <a:gd name="T69" fmla="*/ 0 h 5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7"/>
                    <a:gd name="T106" fmla="*/ 0 h 57"/>
                    <a:gd name="T107" fmla="*/ 27 w 27"/>
                    <a:gd name="T108" fmla="*/ 57 h 5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7" h="57">
                      <a:moveTo>
                        <a:pt x="16" y="0"/>
                      </a:moveTo>
                      <a:lnTo>
                        <a:pt x="16" y="14"/>
                      </a:lnTo>
                      <a:lnTo>
                        <a:pt x="25" y="14"/>
                      </a:lnTo>
                      <a:lnTo>
                        <a:pt x="25" y="19"/>
                      </a:lnTo>
                      <a:lnTo>
                        <a:pt x="16" y="19"/>
                      </a:lnTo>
                      <a:lnTo>
                        <a:pt x="16" y="44"/>
                      </a:lnTo>
                      <a:lnTo>
                        <a:pt x="16" y="48"/>
                      </a:lnTo>
                      <a:lnTo>
                        <a:pt x="16" y="51"/>
                      </a:lnTo>
                      <a:lnTo>
                        <a:pt x="18" y="51"/>
                      </a:lnTo>
                      <a:lnTo>
                        <a:pt x="21" y="51"/>
                      </a:lnTo>
                      <a:lnTo>
                        <a:pt x="23" y="51"/>
                      </a:lnTo>
                      <a:lnTo>
                        <a:pt x="23" y="48"/>
                      </a:lnTo>
                      <a:lnTo>
                        <a:pt x="25" y="48"/>
                      </a:lnTo>
                      <a:lnTo>
                        <a:pt x="27" y="48"/>
                      </a:lnTo>
                      <a:lnTo>
                        <a:pt x="25" y="53"/>
                      </a:lnTo>
                      <a:lnTo>
                        <a:pt x="23" y="55"/>
                      </a:lnTo>
                      <a:lnTo>
                        <a:pt x="18" y="55"/>
                      </a:lnTo>
                      <a:lnTo>
                        <a:pt x="16" y="57"/>
                      </a:lnTo>
                      <a:lnTo>
                        <a:pt x="14" y="55"/>
                      </a:lnTo>
                      <a:lnTo>
                        <a:pt x="11" y="55"/>
                      </a:lnTo>
                      <a:lnTo>
                        <a:pt x="9" y="53"/>
                      </a:lnTo>
                      <a:lnTo>
                        <a:pt x="7" y="48"/>
                      </a:lnTo>
                      <a:lnTo>
                        <a:pt x="7" y="46"/>
                      </a:lnTo>
                      <a:lnTo>
                        <a:pt x="7" y="19"/>
                      </a:lnTo>
                      <a:lnTo>
                        <a:pt x="0" y="19"/>
                      </a:lnTo>
                      <a:lnTo>
                        <a:pt x="0" y="16"/>
                      </a:lnTo>
                      <a:lnTo>
                        <a:pt x="2" y="14"/>
                      </a:lnTo>
                      <a:lnTo>
                        <a:pt x="7" y="14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14" y="0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35" name="Freeform 54"/>
                <p:cNvSpPr>
                  <a:spLocks/>
                </p:cNvSpPr>
                <p:nvPr/>
              </p:nvSpPr>
              <p:spPr bwMode="auto">
                <a:xfrm>
                  <a:off x="5146" y="1691"/>
                  <a:ext cx="105" cy="89"/>
                </a:xfrm>
                <a:custGeom>
                  <a:avLst/>
                  <a:gdLst>
                    <a:gd name="T0" fmla="*/ 0 w 67"/>
                    <a:gd name="T1" fmla="*/ 0 h 61"/>
                    <a:gd name="T2" fmla="*/ 96 w 67"/>
                    <a:gd name="T3" fmla="*/ 0 h 61"/>
                    <a:gd name="T4" fmla="*/ 320 w 67"/>
                    <a:gd name="T5" fmla="*/ 204 h 61"/>
                    <a:gd name="T6" fmla="*/ 320 w 67"/>
                    <a:gd name="T7" fmla="*/ 41 h 61"/>
                    <a:gd name="T8" fmla="*/ 320 w 67"/>
                    <a:gd name="T9" fmla="*/ 19 h 61"/>
                    <a:gd name="T10" fmla="*/ 320 w 67"/>
                    <a:gd name="T11" fmla="*/ 9 h 61"/>
                    <a:gd name="T12" fmla="*/ 307 w 67"/>
                    <a:gd name="T13" fmla="*/ 0 h 61"/>
                    <a:gd name="T14" fmla="*/ 290 w 67"/>
                    <a:gd name="T15" fmla="*/ 0 h 61"/>
                    <a:gd name="T16" fmla="*/ 277 w 67"/>
                    <a:gd name="T17" fmla="*/ 0 h 61"/>
                    <a:gd name="T18" fmla="*/ 277 w 67"/>
                    <a:gd name="T19" fmla="*/ 0 h 61"/>
                    <a:gd name="T20" fmla="*/ 406 w 67"/>
                    <a:gd name="T21" fmla="*/ 0 h 61"/>
                    <a:gd name="T22" fmla="*/ 406 w 67"/>
                    <a:gd name="T23" fmla="*/ 0 h 61"/>
                    <a:gd name="T24" fmla="*/ 386 w 67"/>
                    <a:gd name="T25" fmla="*/ 0 h 61"/>
                    <a:gd name="T26" fmla="*/ 360 w 67"/>
                    <a:gd name="T27" fmla="*/ 0 h 61"/>
                    <a:gd name="T28" fmla="*/ 342 w 67"/>
                    <a:gd name="T29" fmla="*/ 9 h 61"/>
                    <a:gd name="T30" fmla="*/ 342 w 67"/>
                    <a:gd name="T31" fmla="*/ 19 h 61"/>
                    <a:gd name="T32" fmla="*/ 342 w 67"/>
                    <a:gd name="T33" fmla="*/ 41 h 61"/>
                    <a:gd name="T34" fmla="*/ 342 w 67"/>
                    <a:gd name="T35" fmla="*/ 277 h 61"/>
                    <a:gd name="T36" fmla="*/ 332 w 67"/>
                    <a:gd name="T37" fmla="*/ 277 h 61"/>
                    <a:gd name="T38" fmla="*/ 96 w 67"/>
                    <a:gd name="T39" fmla="*/ 50 h 61"/>
                    <a:gd name="T40" fmla="*/ 96 w 67"/>
                    <a:gd name="T41" fmla="*/ 228 h 61"/>
                    <a:gd name="T42" fmla="*/ 96 w 67"/>
                    <a:gd name="T43" fmla="*/ 249 h 61"/>
                    <a:gd name="T44" fmla="*/ 96 w 67"/>
                    <a:gd name="T45" fmla="*/ 258 h 61"/>
                    <a:gd name="T46" fmla="*/ 116 w 67"/>
                    <a:gd name="T47" fmla="*/ 266 h 61"/>
                    <a:gd name="T48" fmla="*/ 138 w 67"/>
                    <a:gd name="T49" fmla="*/ 266 h 61"/>
                    <a:gd name="T50" fmla="*/ 138 w 67"/>
                    <a:gd name="T51" fmla="*/ 266 h 61"/>
                    <a:gd name="T52" fmla="*/ 138 w 67"/>
                    <a:gd name="T53" fmla="*/ 266 h 61"/>
                    <a:gd name="T54" fmla="*/ 20 w 67"/>
                    <a:gd name="T55" fmla="*/ 266 h 61"/>
                    <a:gd name="T56" fmla="*/ 20 w 67"/>
                    <a:gd name="T57" fmla="*/ 266 h 61"/>
                    <a:gd name="T58" fmla="*/ 31 w 67"/>
                    <a:gd name="T59" fmla="*/ 266 h 61"/>
                    <a:gd name="T60" fmla="*/ 61 w 67"/>
                    <a:gd name="T61" fmla="*/ 266 h 61"/>
                    <a:gd name="T62" fmla="*/ 74 w 67"/>
                    <a:gd name="T63" fmla="*/ 258 h 61"/>
                    <a:gd name="T64" fmla="*/ 74 w 67"/>
                    <a:gd name="T65" fmla="*/ 249 h 61"/>
                    <a:gd name="T66" fmla="*/ 74 w 67"/>
                    <a:gd name="T67" fmla="*/ 228 h 61"/>
                    <a:gd name="T68" fmla="*/ 74 w 67"/>
                    <a:gd name="T69" fmla="*/ 32 h 61"/>
                    <a:gd name="T70" fmla="*/ 61 w 67"/>
                    <a:gd name="T71" fmla="*/ 19 h 61"/>
                    <a:gd name="T72" fmla="*/ 42 w 67"/>
                    <a:gd name="T73" fmla="*/ 9 h 61"/>
                    <a:gd name="T74" fmla="*/ 42 w 67"/>
                    <a:gd name="T75" fmla="*/ 9 h 61"/>
                    <a:gd name="T76" fmla="*/ 31 w 67"/>
                    <a:gd name="T77" fmla="*/ 9 h 61"/>
                    <a:gd name="T78" fmla="*/ 20 w 67"/>
                    <a:gd name="T79" fmla="*/ 0 h 61"/>
                    <a:gd name="T80" fmla="*/ 0 w 67"/>
                    <a:gd name="T81" fmla="*/ 0 h 61"/>
                    <a:gd name="T82" fmla="*/ 0 w 67"/>
                    <a:gd name="T83" fmla="*/ 0 h 6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7"/>
                    <a:gd name="T127" fmla="*/ 0 h 61"/>
                    <a:gd name="T128" fmla="*/ 67 w 67"/>
                    <a:gd name="T129" fmla="*/ 61 h 6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7" h="6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53" y="45"/>
                      </a:lnTo>
                      <a:lnTo>
                        <a:pt x="53" y="9"/>
                      </a:lnTo>
                      <a:lnTo>
                        <a:pt x="53" y="4"/>
                      </a:lnTo>
                      <a:lnTo>
                        <a:pt x="53" y="2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64" y="0"/>
                      </a:lnTo>
                      <a:lnTo>
                        <a:pt x="60" y="0"/>
                      </a:lnTo>
                      <a:lnTo>
                        <a:pt x="57" y="2"/>
                      </a:lnTo>
                      <a:lnTo>
                        <a:pt x="57" y="4"/>
                      </a:lnTo>
                      <a:lnTo>
                        <a:pt x="57" y="9"/>
                      </a:lnTo>
                      <a:lnTo>
                        <a:pt x="57" y="61"/>
                      </a:lnTo>
                      <a:lnTo>
                        <a:pt x="55" y="61"/>
                      </a:lnTo>
                      <a:lnTo>
                        <a:pt x="16" y="11"/>
                      </a:lnTo>
                      <a:lnTo>
                        <a:pt x="16" y="50"/>
                      </a:lnTo>
                      <a:lnTo>
                        <a:pt x="16" y="55"/>
                      </a:lnTo>
                      <a:lnTo>
                        <a:pt x="16" y="57"/>
                      </a:lnTo>
                      <a:lnTo>
                        <a:pt x="19" y="59"/>
                      </a:lnTo>
                      <a:lnTo>
                        <a:pt x="23" y="59"/>
                      </a:lnTo>
                      <a:lnTo>
                        <a:pt x="3" y="59"/>
                      </a:lnTo>
                      <a:lnTo>
                        <a:pt x="5" y="59"/>
                      </a:lnTo>
                      <a:lnTo>
                        <a:pt x="10" y="59"/>
                      </a:lnTo>
                      <a:lnTo>
                        <a:pt x="12" y="57"/>
                      </a:lnTo>
                      <a:lnTo>
                        <a:pt x="12" y="55"/>
                      </a:lnTo>
                      <a:lnTo>
                        <a:pt x="12" y="50"/>
                      </a:lnTo>
                      <a:lnTo>
                        <a:pt x="12" y="7"/>
                      </a:lnTo>
                      <a:lnTo>
                        <a:pt x="10" y="4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36" name="Freeform 55"/>
                <p:cNvSpPr>
                  <a:spLocks noEditPoints="1"/>
                </p:cNvSpPr>
                <p:nvPr/>
              </p:nvSpPr>
              <p:spPr bwMode="auto">
                <a:xfrm>
                  <a:off x="5253" y="1717"/>
                  <a:ext cx="65" cy="63"/>
                </a:xfrm>
                <a:custGeom>
                  <a:avLst/>
                  <a:gdLst>
                    <a:gd name="T0" fmla="*/ 128 w 41"/>
                    <a:gd name="T1" fmla="*/ 0 h 43"/>
                    <a:gd name="T2" fmla="*/ 171 w 41"/>
                    <a:gd name="T3" fmla="*/ 0 h 43"/>
                    <a:gd name="T4" fmla="*/ 203 w 41"/>
                    <a:gd name="T5" fmla="*/ 9 h 43"/>
                    <a:gd name="T6" fmla="*/ 216 w 41"/>
                    <a:gd name="T7" fmla="*/ 32 h 43"/>
                    <a:gd name="T8" fmla="*/ 246 w 41"/>
                    <a:gd name="T9" fmla="*/ 66 h 43"/>
                    <a:gd name="T10" fmla="*/ 258 w 41"/>
                    <a:gd name="T11" fmla="*/ 97 h 43"/>
                    <a:gd name="T12" fmla="*/ 246 w 41"/>
                    <a:gd name="T13" fmla="*/ 116 h 43"/>
                    <a:gd name="T14" fmla="*/ 227 w 41"/>
                    <a:gd name="T15" fmla="*/ 148 h 43"/>
                    <a:gd name="T16" fmla="*/ 216 w 41"/>
                    <a:gd name="T17" fmla="*/ 170 h 43"/>
                    <a:gd name="T18" fmla="*/ 184 w 41"/>
                    <a:gd name="T19" fmla="*/ 180 h 43"/>
                    <a:gd name="T20" fmla="*/ 159 w 41"/>
                    <a:gd name="T21" fmla="*/ 189 h 43"/>
                    <a:gd name="T22" fmla="*/ 128 w 41"/>
                    <a:gd name="T23" fmla="*/ 198 h 43"/>
                    <a:gd name="T24" fmla="*/ 82 w 41"/>
                    <a:gd name="T25" fmla="*/ 189 h 43"/>
                    <a:gd name="T26" fmla="*/ 55 w 41"/>
                    <a:gd name="T27" fmla="*/ 180 h 43"/>
                    <a:gd name="T28" fmla="*/ 25 w 41"/>
                    <a:gd name="T29" fmla="*/ 157 h 43"/>
                    <a:gd name="T30" fmla="*/ 13 w 41"/>
                    <a:gd name="T31" fmla="*/ 138 h 43"/>
                    <a:gd name="T32" fmla="*/ 0 w 41"/>
                    <a:gd name="T33" fmla="*/ 97 h 43"/>
                    <a:gd name="T34" fmla="*/ 13 w 41"/>
                    <a:gd name="T35" fmla="*/ 73 h 43"/>
                    <a:gd name="T36" fmla="*/ 25 w 41"/>
                    <a:gd name="T37" fmla="*/ 50 h 43"/>
                    <a:gd name="T38" fmla="*/ 43 w 41"/>
                    <a:gd name="T39" fmla="*/ 22 h 43"/>
                    <a:gd name="T40" fmla="*/ 68 w 41"/>
                    <a:gd name="T41" fmla="*/ 9 h 43"/>
                    <a:gd name="T42" fmla="*/ 100 w 41"/>
                    <a:gd name="T43" fmla="*/ 0 h 43"/>
                    <a:gd name="T44" fmla="*/ 128 w 41"/>
                    <a:gd name="T45" fmla="*/ 0 h 43"/>
                    <a:gd name="T46" fmla="*/ 116 w 41"/>
                    <a:gd name="T47" fmla="*/ 9 h 43"/>
                    <a:gd name="T48" fmla="*/ 100 w 41"/>
                    <a:gd name="T49" fmla="*/ 9 h 43"/>
                    <a:gd name="T50" fmla="*/ 82 w 41"/>
                    <a:gd name="T51" fmla="*/ 22 h 43"/>
                    <a:gd name="T52" fmla="*/ 68 w 41"/>
                    <a:gd name="T53" fmla="*/ 32 h 43"/>
                    <a:gd name="T54" fmla="*/ 55 w 41"/>
                    <a:gd name="T55" fmla="*/ 41 h 43"/>
                    <a:gd name="T56" fmla="*/ 55 w 41"/>
                    <a:gd name="T57" fmla="*/ 66 h 43"/>
                    <a:gd name="T58" fmla="*/ 55 w 41"/>
                    <a:gd name="T59" fmla="*/ 82 h 43"/>
                    <a:gd name="T60" fmla="*/ 55 w 41"/>
                    <a:gd name="T61" fmla="*/ 116 h 43"/>
                    <a:gd name="T62" fmla="*/ 68 w 41"/>
                    <a:gd name="T63" fmla="*/ 157 h 43"/>
                    <a:gd name="T64" fmla="*/ 100 w 41"/>
                    <a:gd name="T65" fmla="*/ 180 h 43"/>
                    <a:gd name="T66" fmla="*/ 143 w 41"/>
                    <a:gd name="T67" fmla="*/ 180 h 43"/>
                    <a:gd name="T68" fmla="*/ 159 w 41"/>
                    <a:gd name="T69" fmla="*/ 180 h 43"/>
                    <a:gd name="T70" fmla="*/ 184 w 41"/>
                    <a:gd name="T71" fmla="*/ 170 h 43"/>
                    <a:gd name="T72" fmla="*/ 203 w 41"/>
                    <a:gd name="T73" fmla="*/ 148 h 43"/>
                    <a:gd name="T74" fmla="*/ 203 w 41"/>
                    <a:gd name="T75" fmla="*/ 107 h 43"/>
                    <a:gd name="T76" fmla="*/ 203 w 41"/>
                    <a:gd name="T77" fmla="*/ 82 h 43"/>
                    <a:gd name="T78" fmla="*/ 184 w 41"/>
                    <a:gd name="T79" fmla="*/ 50 h 43"/>
                    <a:gd name="T80" fmla="*/ 171 w 41"/>
                    <a:gd name="T81" fmla="*/ 32 h 43"/>
                    <a:gd name="T82" fmla="*/ 143 w 41"/>
                    <a:gd name="T83" fmla="*/ 22 h 43"/>
                    <a:gd name="T84" fmla="*/ 116 w 41"/>
                    <a:gd name="T85" fmla="*/ 9 h 4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41"/>
                    <a:gd name="T130" fmla="*/ 0 h 43"/>
                    <a:gd name="T131" fmla="*/ 41 w 41"/>
                    <a:gd name="T132" fmla="*/ 43 h 4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41" h="43">
                      <a:moveTo>
                        <a:pt x="20" y="0"/>
                      </a:moveTo>
                      <a:lnTo>
                        <a:pt x="27" y="0"/>
                      </a:lnTo>
                      <a:lnTo>
                        <a:pt x="32" y="2"/>
                      </a:lnTo>
                      <a:lnTo>
                        <a:pt x="34" y="7"/>
                      </a:lnTo>
                      <a:lnTo>
                        <a:pt x="39" y="14"/>
                      </a:lnTo>
                      <a:lnTo>
                        <a:pt x="41" y="21"/>
                      </a:lnTo>
                      <a:lnTo>
                        <a:pt x="39" y="25"/>
                      </a:lnTo>
                      <a:lnTo>
                        <a:pt x="36" y="32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5" y="41"/>
                      </a:lnTo>
                      <a:lnTo>
                        <a:pt x="20" y="43"/>
                      </a:lnTo>
                      <a:lnTo>
                        <a:pt x="13" y="41"/>
                      </a:lnTo>
                      <a:lnTo>
                        <a:pt x="9" y="39"/>
                      </a:lnTo>
                      <a:lnTo>
                        <a:pt x="4" y="34"/>
                      </a:lnTo>
                      <a:lnTo>
                        <a:pt x="2" y="30"/>
                      </a:lnTo>
                      <a:lnTo>
                        <a:pt x="0" y="21"/>
                      </a:lnTo>
                      <a:lnTo>
                        <a:pt x="2" y="16"/>
                      </a:lnTo>
                      <a:lnTo>
                        <a:pt x="4" y="11"/>
                      </a:lnTo>
                      <a:lnTo>
                        <a:pt x="7" y="5"/>
                      </a:lnTo>
                      <a:lnTo>
                        <a:pt x="11" y="2"/>
                      </a:lnTo>
                      <a:lnTo>
                        <a:pt x="16" y="0"/>
                      </a:lnTo>
                      <a:lnTo>
                        <a:pt x="20" y="0"/>
                      </a:lnTo>
                      <a:close/>
                      <a:moveTo>
                        <a:pt x="18" y="2"/>
                      </a:moveTo>
                      <a:lnTo>
                        <a:pt x="16" y="2"/>
                      </a:lnTo>
                      <a:lnTo>
                        <a:pt x="13" y="5"/>
                      </a:lnTo>
                      <a:lnTo>
                        <a:pt x="11" y="7"/>
                      </a:lnTo>
                      <a:lnTo>
                        <a:pt x="9" y="9"/>
                      </a:lnTo>
                      <a:lnTo>
                        <a:pt x="9" y="14"/>
                      </a:lnTo>
                      <a:lnTo>
                        <a:pt x="9" y="18"/>
                      </a:lnTo>
                      <a:lnTo>
                        <a:pt x="9" y="25"/>
                      </a:lnTo>
                      <a:lnTo>
                        <a:pt x="11" y="34"/>
                      </a:lnTo>
                      <a:lnTo>
                        <a:pt x="16" y="39"/>
                      </a:lnTo>
                      <a:lnTo>
                        <a:pt x="23" y="39"/>
                      </a:lnTo>
                      <a:lnTo>
                        <a:pt x="25" y="39"/>
                      </a:lnTo>
                      <a:lnTo>
                        <a:pt x="29" y="37"/>
                      </a:lnTo>
                      <a:lnTo>
                        <a:pt x="32" y="32"/>
                      </a:lnTo>
                      <a:lnTo>
                        <a:pt x="32" y="23"/>
                      </a:lnTo>
                      <a:lnTo>
                        <a:pt x="32" y="18"/>
                      </a:lnTo>
                      <a:lnTo>
                        <a:pt x="29" y="11"/>
                      </a:lnTo>
                      <a:lnTo>
                        <a:pt x="27" y="7"/>
                      </a:lnTo>
                      <a:lnTo>
                        <a:pt x="23" y="5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37" name="Freeform 56"/>
                <p:cNvSpPr>
                  <a:spLocks/>
                </p:cNvSpPr>
                <p:nvPr/>
              </p:nvSpPr>
              <p:spPr bwMode="auto">
                <a:xfrm>
                  <a:off x="5324" y="1717"/>
                  <a:ext cx="69" cy="63"/>
                </a:xfrm>
                <a:custGeom>
                  <a:avLst/>
                  <a:gdLst>
                    <a:gd name="T0" fmla="*/ 224 w 44"/>
                    <a:gd name="T1" fmla="*/ 0 h 43"/>
                    <a:gd name="T2" fmla="*/ 224 w 44"/>
                    <a:gd name="T3" fmla="*/ 116 h 43"/>
                    <a:gd name="T4" fmla="*/ 224 w 44"/>
                    <a:gd name="T5" fmla="*/ 148 h 43"/>
                    <a:gd name="T6" fmla="*/ 224 w 44"/>
                    <a:gd name="T7" fmla="*/ 157 h 43"/>
                    <a:gd name="T8" fmla="*/ 237 w 44"/>
                    <a:gd name="T9" fmla="*/ 170 h 43"/>
                    <a:gd name="T10" fmla="*/ 237 w 44"/>
                    <a:gd name="T11" fmla="*/ 170 h 43"/>
                    <a:gd name="T12" fmla="*/ 237 w 44"/>
                    <a:gd name="T13" fmla="*/ 170 h 43"/>
                    <a:gd name="T14" fmla="*/ 237 w 44"/>
                    <a:gd name="T15" fmla="*/ 170 h 43"/>
                    <a:gd name="T16" fmla="*/ 246 w 44"/>
                    <a:gd name="T17" fmla="*/ 170 h 43"/>
                    <a:gd name="T18" fmla="*/ 265 w 44"/>
                    <a:gd name="T19" fmla="*/ 170 h 43"/>
                    <a:gd name="T20" fmla="*/ 265 w 44"/>
                    <a:gd name="T21" fmla="*/ 180 h 43"/>
                    <a:gd name="T22" fmla="*/ 191 w 44"/>
                    <a:gd name="T23" fmla="*/ 198 h 43"/>
                    <a:gd name="T24" fmla="*/ 182 w 44"/>
                    <a:gd name="T25" fmla="*/ 198 h 43"/>
                    <a:gd name="T26" fmla="*/ 182 w 44"/>
                    <a:gd name="T27" fmla="*/ 157 h 43"/>
                    <a:gd name="T28" fmla="*/ 151 w 44"/>
                    <a:gd name="T29" fmla="*/ 180 h 43"/>
                    <a:gd name="T30" fmla="*/ 129 w 44"/>
                    <a:gd name="T31" fmla="*/ 189 h 43"/>
                    <a:gd name="T32" fmla="*/ 116 w 44"/>
                    <a:gd name="T33" fmla="*/ 189 h 43"/>
                    <a:gd name="T34" fmla="*/ 96 w 44"/>
                    <a:gd name="T35" fmla="*/ 198 h 43"/>
                    <a:gd name="T36" fmla="*/ 74 w 44"/>
                    <a:gd name="T37" fmla="*/ 189 h 43"/>
                    <a:gd name="T38" fmla="*/ 55 w 44"/>
                    <a:gd name="T39" fmla="*/ 189 h 43"/>
                    <a:gd name="T40" fmla="*/ 42 w 44"/>
                    <a:gd name="T41" fmla="*/ 180 h 43"/>
                    <a:gd name="T42" fmla="*/ 42 w 44"/>
                    <a:gd name="T43" fmla="*/ 170 h 43"/>
                    <a:gd name="T44" fmla="*/ 31 w 44"/>
                    <a:gd name="T45" fmla="*/ 148 h 43"/>
                    <a:gd name="T46" fmla="*/ 31 w 44"/>
                    <a:gd name="T47" fmla="*/ 126 h 43"/>
                    <a:gd name="T48" fmla="*/ 31 w 44"/>
                    <a:gd name="T49" fmla="*/ 41 h 43"/>
                    <a:gd name="T50" fmla="*/ 31 w 44"/>
                    <a:gd name="T51" fmla="*/ 22 h 43"/>
                    <a:gd name="T52" fmla="*/ 31 w 44"/>
                    <a:gd name="T53" fmla="*/ 22 h 43"/>
                    <a:gd name="T54" fmla="*/ 31 w 44"/>
                    <a:gd name="T55" fmla="*/ 9 h 43"/>
                    <a:gd name="T56" fmla="*/ 20 w 44"/>
                    <a:gd name="T57" fmla="*/ 9 h 43"/>
                    <a:gd name="T58" fmla="*/ 20 w 44"/>
                    <a:gd name="T59" fmla="*/ 9 h 43"/>
                    <a:gd name="T60" fmla="*/ 0 w 44"/>
                    <a:gd name="T61" fmla="*/ 9 h 43"/>
                    <a:gd name="T62" fmla="*/ 0 w 44"/>
                    <a:gd name="T63" fmla="*/ 0 h 43"/>
                    <a:gd name="T64" fmla="*/ 74 w 44"/>
                    <a:gd name="T65" fmla="*/ 0 h 43"/>
                    <a:gd name="T66" fmla="*/ 74 w 44"/>
                    <a:gd name="T67" fmla="*/ 126 h 43"/>
                    <a:gd name="T68" fmla="*/ 86 w 44"/>
                    <a:gd name="T69" fmla="*/ 148 h 43"/>
                    <a:gd name="T70" fmla="*/ 86 w 44"/>
                    <a:gd name="T71" fmla="*/ 157 h 43"/>
                    <a:gd name="T72" fmla="*/ 96 w 44"/>
                    <a:gd name="T73" fmla="*/ 170 h 43"/>
                    <a:gd name="T74" fmla="*/ 116 w 44"/>
                    <a:gd name="T75" fmla="*/ 170 h 43"/>
                    <a:gd name="T76" fmla="*/ 129 w 44"/>
                    <a:gd name="T77" fmla="*/ 170 h 43"/>
                    <a:gd name="T78" fmla="*/ 138 w 44"/>
                    <a:gd name="T79" fmla="*/ 170 h 43"/>
                    <a:gd name="T80" fmla="*/ 169 w 44"/>
                    <a:gd name="T81" fmla="*/ 157 h 43"/>
                    <a:gd name="T82" fmla="*/ 182 w 44"/>
                    <a:gd name="T83" fmla="*/ 148 h 43"/>
                    <a:gd name="T84" fmla="*/ 182 w 44"/>
                    <a:gd name="T85" fmla="*/ 41 h 43"/>
                    <a:gd name="T86" fmla="*/ 182 w 44"/>
                    <a:gd name="T87" fmla="*/ 22 h 43"/>
                    <a:gd name="T88" fmla="*/ 169 w 44"/>
                    <a:gd name="T89" fmla="*/ 9 h 43"/>
                    <a:gd name="T90" fmla="*/ 169 w 44"/>
                    <a:gd name="T91" fmla="*/ 9 h 43"/>
                    <a:gd name="T92" fmla="*/ 138 w 44"/>
                    <a:gd name="T93" fmla="*/ 9 h 43"/>
                    <a:gd name="T94" fmla="*/ 138 w 44"/>
                    <a:gd name="T95" fmla="*/ 0 h 43"/>
                    <a:gd name="T96" fmla="*/ 224 w 44"/>
                    <a:gd name="T97" fmla="*/ 0 h 4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4"/>
                    <a:gd name="T148" fmla="*/ 0 h 43"/>
                    <a:gd name="T149" fmla="*/ 44 w 44"/>
                    <a:gd name="T150" fmla="*/ 43 h 4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4" h="43">
                      <a:moveTo>
                        <a:pt x="37" y="0"/>
                      </a:moveTo>
                      <a:lnTo>
                        <a:pt x="37" y="25"/>
                      </a:lnTo>
                      <a:lnTo>
                        <a:pt x="37" y="32"/>
                      </a:lnTo>
                      <a:lnTo>
                        <a:pt x="37" y="34"/>
                      </a:lnTo>
                      <a:lnTo>
                        <a:pt x="39" y="37"/>
                      </a:lnTo>
                      <a:lnTo>
                        <a:pt x="41" y="37"/>
                      </a:lnTo>
                      <a:lnTo>
                        <a:pt x="44" y="37"/>
                      </a:lnTo>
                      <a:lnTo>
                        <a:pt x="44" y="39"/>
                      </a:lnTo>
                      <a:lnTo>
                        <a:pt x="32" y="43"/>
                      </a:lnTo>
                      <a:lnTo>
                        <a:pt x="30" y="43"/>
                      </a:lnTo>
                      <a:lnTo>
                        <a:pt x="30" y="34"/>
                      </a:lnTo>
                      <a:lnTo>
                        <a:pt x="25" y="39"/>
                      </a:lnTo>
                      <a:lnTo>
                        <a:pt x="21" y="41"/>
                      </a:lnTo>
                      <a:lnTo>
                        <a:pt x="19" y="41"/>
                      </a:lnTo>
                      <a:lnTo>
                        <a:pt x="16" y="43"/>
                      </a:lnTo>
                      <a:lnTo>
                        <a:pt x="12" y="41"/>
                      </a:lnTo>
                      <a:lnTo>
                        <a:pt x="9" y="41"/>
                      </a:lnTo>
                      <a:lnTo>
                        <a:pt x="7" y="39"/>
                      </a:lnTo>
                      <a:lnTo>
                        <a:pt x="7" y="37"/>
                      </a:lnTo>
                      <a:lnTo>
                        <a:pt x="5" y="32"/>
                      </a:lnTo>
                      <a:lnTo>
                        <a:pt x="5" y="27"/>
                      </a:lnTo>
                      <a:lnTo>
                        <a:pt x="5" y="9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27"/>
                      </a:lnTo>
                      <a:lnTo>
                        <a:pt x="14" y="32"/>
                      </a:lnTo>
                      <a:lnTo>
                        <a:pt x="14" y="34"/>
                      </a:lnTo>
                      <a:lnTo>
                        <a:pt x="16" y="37"/>
                      </a:lnTo>
                      <a:lnTo>
                        <a:pt x="19" y="37"/>
                      </a:lnTo>
                      <a:lnTo>
                        <a:pt x="21" y="37"/>
                      </a:lnTo>
                      <a:lnTo>
                        <a:pt x="23" y="37"/>
                      </a:lnTo>
                      <a:lnTo>
                        <a:pt x="28" y="34"/>
                      </a:lnTo>
                      <a:lnTo>
                        <a:pt x="30" y="32"/>
                      </a:lnTo>
                      <a:lnTo>
                        <a:pt x="30" y="9"/>
                      </a:lnTo>
                      <a:lnTo>
                        <a:pt x="30" y="5"/>
                      </a:lnTo>
                      <a:lnTo>
                        <a:pt x="28" y="2"/>
                      </a:lnTo>
                      <a:lnTo>
                        <a:pt x="23" y="2"/>
                      </a:lnTo>
                      <a:lnTo>
                        <a:pt x="23" y="0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38" name="Freeform 57"/>
                <p:cNvSpPr>
                  <a:spLocks/>
                </p:cNvSpPr>
                <p:nvPr/>
              </p:nvSpPr>
              <p:spPr bwMode="auto">
                <a:xfrm>
                  <a:off x="5397" y="1717"/>
                  <a:ext cx="66" cy="60"/>
                </a:xfrm>
                <a:custGeom>
                  <a:avLst/>
                  <a:gdLst>
                    <a:gd name="T0" fmla="*/ 61 w 43"/>
                    <a:gd name="T1" fmla="*/ 41 h 41"/>
                    <a:gd name="T2" fmla="*/ 101 w 43"/>
                    <a:gd name="T3" fmla="*/ 22 h 41"/>
                    <a:gd name="T4" fmla="*/ 127 w 43"/>
                    <a:gd name="T5" fmla="*/ 0 h 41"/>
                    <a:gd name="T6" fmla="*/ 149 w 43"/>
                    <a:gd name="T7" fmla="*/ 0 h 41"/>
                    <a:gd name="T8" fmla="*/ 167 w 43"/>
                    <a:gd name="T9" fmla="*/ 0 h 41"/>
                    <a:gd name="T10" fmla="*/ 177 w 43"/>
                    <a:gd name="T11" fmla="*/ 9 h 41"/>
                    <a:gd name="T12" fmla="*/ 189 w 43"/>
                    <a:gd name="T13" fmla="*/ 22 h 41"/>
                    <a:gd name="T14" fmla="*/ 198 w 43"/>
                    <a:gd name="T15" fmla="*/ 32 h 41"/>
                    <a:gd name="T16" fmla="*/ 198 w 43"/>
                    <a:gd name="T17" fmla="*/ 41 h 41"/>
                    <a:gd name="T18" fmla="*/ 198 w 43"/>
                    <a:gd name="T19" fmla="*/ 73 h 41"/>
                    <a:gd name="T20" fmla="*/ 198 w 43"/>
                    <a:gd name="T21" fmla="*/ 148 h 41"/>
                    <a:gd name="T22" fmla="*/ 198 w 43"/>
                    <a:gd name="T23" fmla="*/ 170 h 41"/>
                    <a:gd name="T24" fmla="*/ 216 w 43"/>
                    <a:gd name="T25" fmla="*/ 177 h 41"/>
                    <a:gd name="T26" fmla="*/ 216 w 43"/>
                    <a:gd name="T27" fmla="*/ 177 h 41"/>
                    <a:gd name="T28" fmla="*/ 216 w 43"/>
                    <a:gd name="T29" fmla="*/ 177 h 41"/>
                    <a:gd name="T30" fmla="*/ 229 w 43"/>
                    <a:gd name="T31" fmla="*/ 189 h 41"/>
                    <a:gd name="T32" fmla="*/ 238 w 43"/>
                    <a:gd name="T33" fmla="*/ 189 h 41"/>
                    <a:gd name="T34" fmla="*/ 238 w 43"/>
                    <a:gd name="T35" fmla="*/ 189 h 41"/>
                    <a:gd name="T36" fmla="*/ 127 w 43"/>
                    <a:gd name="T37" fmla="*/ 189 h 41"/>
                    <a:gd name="T38" fmla="*/ 127 w 43"/>
                    <a:gd name="T39" fmla="*/ 189 h 41"/>
                    <a:gd name="T40" fmla="*/ 137 w 43"/>
                    <a:gd name="T41" fmla="*/ 189 h 41"/>
                    <a:gd name="T42" fmla="*/ 149 w 43"/>
                    <a:gd name="T43" fmla="*/ 189 h 41"/>
                    <a:gd name="T44" fmla="*/ 149 w 43"/>
                    <a:gd name="T45" fmla="*/ 177 h 41"/>
                    <a:gd name="T46" fmla="*/ 167 w 43"/>
                    <a:gd name="T47" fmla="*/ 177 h 41"/>
                    <a:gd name="T48" fmla="*/ 167 w 43"/>
                    <a:gd name="T49" fmla="*/ 170 h 41"/>
                    <a:gd name="T50" fmla="*/ 167 w 43"/>
                    <a:gd name="T51" fmla="*/ 157 h 41"/>
                    <a:gd name="T52" fmla="*/ 167 w 43"/>
                    <a:gd name="T53" fmla="*/ 148 h 41"/>
                    <a:gd name="T54" fmla="*/ 167 w 43"/>
                    <a:gd name="T55" fmla="*/ 73 h 41"/>
                    <a:gd name="T56" fmla="*/ 167 w 43"/>
                    <a:gd name="T57" fmla="*/ 50 h 41"/>
                    <a:gd name="T58" fmla="*/ 149 w 43"/>
                    <a:gd name="T59" fmla="*/ 32 h 41"/>
                    <a:gd name="T60" fmla="*/ 137 w 43"/>
                    <a:gd name="T61" fmla="*/ 32 h 41"/>
                    <a:gd name="T62" fmla="*/ 127 w 43"/>
                    <a:gd name="T63" fmla="*/ 22 h 41"/>
                    <a:gd name="T64" fmla="*/ 101 w 43"/>
                    <a:gd name="T65" fmla="*/ 32 h 41"/>
                    <a:gd name="T66" fmla="*/ 61 w 43"/>
                    <a:gd name="T67" fmla="*/ 50 h 41"/>
                    <a:gd name="T68" fmla="*/ 61 w 43"/>
                    <a:gd name="T69" fmla="*/ 148 h 41"/>
                    <a:gd name="T70" fmla="*/ 75 w 43"/>
                    <a:gd name="T71" fmla="*/ 170 h 41"/>
                    <a:gd name="T72" fmla="*/ 75 w 43"/>
                    <a:gd name="T73" fmla="*/ 177 h 41"/>
                    <a:gd name="T74" fmla="*/ 75 w 43"/>
                    <a:gd name="T75" fmla="*/ 177 h 41"/>
                    <a:gd name="T76" fmla="*/ 75 w 43"/>
                    <a:gd name="T77" fmla="*/ 177 h 41"/>
                    <a:gd name="T78" fmla="*/ 89 w 43"/>
                    <a:gd name="T79" fmla="*/ 189 h 41"/>
                    <a:gd name="T80" fmla="*/ 101 w 43"/>
                    <a:gd name="T81" fmla="*/ 189 h 41"/>
                    <a:gd name="T82" fmla="*/ 101 w 43"/>
                    <a:gd name="T83" fmla="*/ 189 h 41"/>
                    <a:gd name="T84" fmla="*/ 0 w 43"/>
                    <a:gd name="T85" fmla="*/ 189 h 41"/>
                    <a:gd name="T86" fmla="*/ 0 w 43"/>
                    <a:gd name="T87" fmla="*/ 189 h 41"/>
                    <a:gd name="T88" fmla="*/ 0 w 43"/>
                    <a:gd name="T89" fmla="*/ 189 h 41"/>
                    <a:gd name="T90" fmla="*/ 12 w 43"/>
                    <a:gd name="T91" fmla="*/ 189 h 41"/>
                    <a:gd name="T92" fmla="*/ 21 w 43"/>
                    <a:gd name="T93" fmla="*/ 177 h 41"/>
                    <a:gd name="T94" fmla="*/ 21 w 43"/>
                    <a:gd name="T95" fmla="*/ 170 h 41"/>
                    <a:gd name="T96" fmla="*/ 21 w 43"/>
                    <a:gd name="T97" fmla="*/ 148 h 41"/>
                    <a:gd name="T98" fmla="*/ 21 w 43"/>
                    <a:gd name="T99" fmla="*/ 73 h 41"/>
                    <a:gd name="T100" fmla="*/ 21 w 43"/>
                    <a:gd name="T101" fmla="*/ 50 h 41"/>
                    <a:gd name="T102" fmla="*/ 21 w 43"/>
                    <a:gd name="T103" fmla="*/ 32 h 41"/>
                    <a:gd name="T104" fmla="*/ 21 w 43"/>
                    <a:gd name="T105" fmla="*/ 32 h 41"/>
                    <a:gd name="T106" fmla="*/ 21 w 43"/>
                    <a:gd name="T107" fmla="*/ 22 h 41"/>
                    <a:gd name="T108" fmla="*/ 12 w 43"/>
                    <a:gd name="T109" fmla="*/ 22 h 41"/>
                    <a:gd name="T110" fmla="*/ 12 w 43"/>
                    <a:gd name="T111" fmla="*/ 22 h 41"/>
                    <a:gd name="T112" fmla="*/ 0 w 43"/>
                    <a:gd name="T113" fmla="*/ 22 h 41"/>
                    <a:gd name="T114" fmla="*/ 0 w 43"/>
                    <a:gd name="T115" fmla="*/ 22 h 41"/>
                    <a:gd name="T116" fmla="*/ 0 w 43"/>
                    <a:gd name="T117" fmla="*/ 22 h 41"/>
                    <a:gd name="T118" fmla="*/ 61 w 43"/>
                    <a:gd name="T119" fmla="*/ 0 h 41"/>
                    <a:gd name="T120" fmla="*/ 61 w 43"/>
                    <a:gd name="T121" fmla="*/ 0 h 41"/>
                    <a:gd name="T122" fmla="*/ 61 w 43"/>
                    <a:gd name="T123" fmla="*/ 41 h 4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3"/>
                    <a:gd name="T187" fmla="*/ 0 h 41"/>
                    <a:gd name="T188" fmla="*/ 43 w 43"/>
                    <a:gd name="T189" fmla="*/ 41 h 4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3" h="41">
                      <a:moveTo>
                        <a:pt x="11" y="9"/>
                      </a:moveTo>
                      <a:lnTo>
                        <a:pt x="18" y="5"/>
                      </a:lnTo>
                      <a:lnTo>
                        <a:pt x="23" y="0"/>
                      </a:lnTo>
                      <a:lnTo>
                        <a:pt x="27" y="0"/>
                      </a:lnTo>
                      <a:lnTo>
                        <a:pt x="30" y="0"/>
                      </a:lnTo>
                      <a:lnTo>
                        <a:pt x="32" y="2"/>
                      </a:lnTo>
                      <a:lnTo>
                        <a:pt x="34" y="5"/>
                      </a:lnTo>
                      <a:lnTo>
                        <a:pt x="36" y="7"/>
                      </a:lnTo>
                      <a:lnTo>
                        <a:pt x="36" y="9"/>
                      </a:lnTo>
                      <a:lnTo>
                        <a:pt x="36" y="16"/>
                      </a:lnTo>
                      <a:lnTo>
                        <a:pt x="36" y="32"/>
                      </a:lnTo>
                      <a:lnTo>
                        <a:pt x="36" y="37"/>
                      </a:lnTo>
                      <a:lnTo>
                        <a:pt x="39" y="39"/>
                      </a:lnTo>
                      <a:lnTo>
                        <a:pt x="41" y="41"/>
                      </a:lnTo>
                      <a:lnTo>
                        <a:pt x="43" y="41"/>
                      </a:lnTo>
                      <a:lnTo>
                        <a:pt x="23" y="41"/>
                      </a:lnTo>
                      <a:lnTo>
                        <a:pt x="25" y="41"/>
                      </a:lnTo>
                      <a:lnTo>
                        <a:pt x="27" y="41"/>
                      </a:lnTo>
                      <a:lnTo>
                        <a:pt x="27" y="39"/>
                      </a:lnTo>
                      <a:lnTo>
                        <a:pt x="30" y="39"/>
                      </a:lnTo>
                      <a:lnTo>
                        <a:pt x="30" y="37"/>
                      </a:lnTo>
                      <a:lnTo>
                        <a:pt x="30" y="34"/>
                      </a:lnTo>
                      <a:lnTo>
                        <a:pt x="30" y="32"/>
                      </a:lnTo>
                      <a:lnTo>
                        <a:pt x="30" y="16"/>
                      </a:lnTo>
                      <a:lnTo>
                        <a:pt x="30" y="11"/>
                      </a:lnTo>
                      <a:lnTo>
                        <a:pt x="27" y="7"/>
                      </a:lnTo>
                      <a:lnTo>
                        <a:pt x="25" y="7"/>
                      </a:lnTo>
                      <a:lnTo>
                        <a:pt x="23" y="5"/>
                      </a:lnTo>
                      <a:lnTo>
                        <a:pt x="18" y="7"/>
                      </a:lnTo>
                      <a:lnTo>
                        <a:pt x="11" y="11"/>
                      </a:lnTo>
                      <a:lnTo>
                        <a:pt x="11" y="32"/>
                      </a:lnTo>
                      <a:lnTo>
                        <a:pt x="14" y="37"/>
                      </a:lnTo>
                      <a:lnTo>
                        <a:pt x="14" y="39"/>
                      </a:lnTo>
                      <a:lnTo>
                        <a:pt x="16" y="41"/>
                      </a:lnTo>
                      <a:lnTo>
                        <a:pt x="18" y="41"/>
                      </a:lnTo>
                      <a:lnTo>
                        <a:pt x="0" y="41"/>
                      </a:lnTo>
                      <a:lnTo>
                        <a:pt x="2" y="41"/>
                      </a:lnTo>
                      <a:lnTo>
                        <a:pt x="4" y="39"/>
                      </a:lnTo>
                      <a:lnTo>
                        <a:pt x="4" y="37"/>
                      </a:lnTo>
                      <a:lnTo>
                        <a:pt x="4" y="32"/>
                      </a:lnTo>
                      <a:lnTo>
                        <a:pt x="4" y="16"/>
                      </a:lnTo>
                      <a:lnTo>
                        <a:pt x="4" y="11"/>
                      </a:lnTo>
                      <a:lnTo>
                        <a:pt x="4" y="7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1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39" name="Freeform 58"/>
                <p:cNvSpPr>
                  <a:spLocks noEditPoints="1"/>
                </p:cNvSpPr>
                <p:nvPr/>
              </p:nvSpPr>
              <p:spPr bwMode="auto">
                <a:xfrm>
                  <a:off x="1154" y="2008"/>
                  <a:ext cx="86" cy="91"/>
                </a:xfrm>
                <a:custGeom>
                  <a:avLst/>
                  <a:gdLst>
                    <a:gd name="T0" fmla="*/ 286 w 55"/>
                    <a:gd name="T1" fmla="*/ 148 h 62"/>
                    <a:gd name="T2" fmla="*/ 328 w 55"/>
                    <a:gd name="T3" fmla="*/ 181 h 62"/>
                    <a:gd name="T4" fmla="*/ 328 w 55"/>
                    <a:gd name="T5" fmla="*/ 222 h 62"/>
                    <a:gd name="T6" fmla="*/ 299 w 55"/>
                    <a:gd name="T7" fmla="*/ 266 h 62"/>
                    <a:gd name="T8" fmla="*/ 233 w 55"/>
                    <a:gd name="T9" fmla="*/ 289 h 62"/>
                    <a:gd name="T10" fmla="*/ 0 w 55"/>
                    <a:gd name="T11" fmla="*/ 289 h 62"/>
                    <a:gd name="T12" fmla="*/ 13 w 55"/>
                    <a:gd name="T13" fmla="*/ 276 h 62"/>
                    <a:gd name="T14" fmla="*/ 53 w 55"/>
                    <a:gd name="T15" fmla="*/ 266 h 62"/>
                    <a:gd name="T16" fmla="*/ 53 w 55"/>
                    <a:gd name="T17" fmla="*/ 230 h 62"/>
                    <a:gd name="T18" fmla="*/ 53 w 55"/>
                    <a:gd name="T19" fmla="*/ 32 h 62"/>
                    <a:gd name="T20" fmla="*/ 42 w 55"/>
                    <a:gd name="T21" fmla="*/ 13 h 62"/>
                    <a:gd name="T22" fmla="*/ 0 w 55"/>
                    <a:gd name="T23" fmla="*/ 0 h 62"/>
                    <a:gd name="T24" fmla="*/ 161 w 55"/>
                    <a:gd name="T25" fmla="*/ 0 h 62"/>
                    <a:gd name="T26" fmla="*/ 233 w 55"/>
                    <a:gd name="T27" fmla="*/ 13 h 62"/>
                    <a:gd name="T28" fmla="*/ 286 w 55"/>
                    <a:gd name="T29" fmla="*/ 32 h 62"/>
                    <a:gd name="T30" fmla="*/ 311 w 55"/>
                    <a:gd name="T31" fmla="*/ 73 h 62"/>
                    <a:gd name="T32" fmla="*/ 299 w 55"/>
                    <a:gd name="T33" fmla="*/ 116 h 62"/>
                    <a:gd name="T34" fmla="*/ 244 w 55"/>
                    <a:gd name="T35" fmla="*/ 139 h 62"/>
                    <a:gd name="T36" fmla="*/ 117 w 55"/>
                    <a:gd name="T37" fmla="*/ 129 h 62"/>
                    <a:gd name="T38" fmla="*/ 149 w 55"/>
                    <a:gd name="T39" fmla="*/ 139 h 62"/>
                    <a:gd name="T40" fmla="*/ 191 w 55"/>
                    <a:gd name="T41" fmla="*/ 129 h 62"/>
                    <a:gd name="T42" fmla="*/ 233 w 55"/>
                    <a:gd name="T43" fmla="*/ 116 h 62"/>
                    <a:gd name="T44" fmla="*/ 244 w 55"/>
                    <a:gd name="T45" fmla="*/ 100 h 62"/>
                    <a:gd name="T46" fmla="*/ 244 w 55"/>
                    <a:gd name="T47" fmla="*/ 56 h 62"/>
                    <a:gd name="T48" fmla="*/ 191 w 55"/>
                    <a:gd name="T49" fmla="*/ 22 h 62"/>
                    <a:gd name="T50" fmla="*/ 138 w 55"/>
                    <a:gd name="T51" fmla="*/ 13 h 62"/>
                    <a:gd name="T52" fmla="*/ 108 w 55"/>
                    <a:gd name="T53" fmla="*/ 129 h 62"/>
                    <a:gd name="T54" fmla="*/ 138 w 55"/>
                    <a:gd name="T55" fmla="*/ 266 h 62"/>
                    <a:gd name="T56" fmla="*/ 216 w 55"/>
                    <a:gd name="T57" fmla="*/ 266 h 62"/>
                    <a:gd name="T58" fmla="*/ 256 w 55"/>
                    <a:gd name="T59" fmla="*/ 230 h 62"/>
                    <a:gd name="T60" fmla="*/ 256 w 55"/>
                    <a:gd name="T61" fmla="*/ 189 h 62"/>
                    <a:gd name="T62" fmla="*/ 244 w 55"/>
                    <a:gd name="T63" fmla="*/ 170 h 62"/>
                    <a:gd name="T64" fmla="*/ 191 w 55"/>
                    <a:gd name="T65" fmla="*/ 148 h 62"/>
                    <a:gd name="T66" fmla="*/ 138 w 55"/>
                    <a:gd name="T67" fmla="*/ 148 h 62"/>
                    <a:gd name="T68" fmla="*/ 117 w 55"/>
                    <a:gd name="T69" fmla="*/ 148 h 62"/>
                    <a:gd name="T70" fmla="*/ 108 w 55"/>
                    <a:gd name="T71" fmla="*/ 266 h 6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5"/>
                    <a:gd name="T109" fmla="*/ 0 h 62"/>
                    <a:gd name="T110" fmla="*/ 55 w 55"/>
                    <a:gd name="T111" fmla="*/ 62 h 62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5" h="62">
                      <a:moveTo>
                        <a:pt x="41" y="30"/>
                      </a:moveTo>
                      <a:lnTo>
                        <a:pt x="48" y="32"/>
                      </a:lnTo>
                      <a:lnTo>
                        <a:pt x="50" y="34"/>
                      </a:lnTo>
                      <a:lnTo>
                        <a:pt x="55" y="39"/>
                      </a:lnTo>
                      <a:lnTo>
                        <a:pt x="55" y="46"/>
                      </a:lnTo>
                      <a:lnTo>
                        <a:pt x="55" y="48"/>
                      </a:lnTo>
                      <a:lnTo>
                        <a:pt x="52" y="53"/>
                      </a:lnTo>
                      <a:lnTo>
                        <a:pt x="50" y="57"/>
                      </a:lnTo>
                      <a:lnTo>
                        <a:pt x="46" y="59"/>
                      </a:lnTo>
                      <a:lnTo>
                        <a:pt x="39" y="62"/>
                      </a:lnTo>
                      <a:lnTo>
                        <a:pt x="30" y="62"/>
                      </a:lnTo>
                      <a:lnTo>
                        <a:pt x="0" y="62"/>
                      </a:lnTo>
                      <a:lnTo>
                        <a:pt x="0" y="59"/>
                      </a:lnTo>
                      <a:lnTo>
                        <a:pt x="2" y="59"/>
                      </a:lnTo>
                      <a:lnTo>
                        <a:pt x="7" y="59"/>
                      </a:lnTo>
                      <a:lnTo>
                        <a:pt x="9" y="57"/>
                      </a:lnTo>
                      <a:lnTo>
                        <a:pt x="9" y="55"/>
                      </a:lnTo>
                      <a:lnTo>
                        <a:pt x="9" y="50"/>
                      </a:lnTo>
                      <a:lnTo>
                        <a:pt x="9" y="12"/>
                      </a:lnTo>
                      <a:lnTo>
                        <a:pt x="9" y="7"/>
                      </a:lnTo>
                      <a:lnTo>
                        <a:pt x="9" y="3"/>
                      </a:lnTo>
                      <a:lnTo>
                        <a:pt x="7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34" y="0"/>
                      </a:lnTo>
                      <a:lnTo>
                        <a:pt x="39" y="3"/>
                      </a:lnTo>
                      <a:lnTo>
                        <a:pt x="46" y="5"/>
                      </a:lnTo>
                      <a:lnTo>
                        <a:pt x="48" y="7"/>
                      </a:lnTo>
                      <a:lnTo>
                        <a:pt x="52" y="12"/>
                      </a:lnTo>
                      <a:lnTo>
                        <a:pt x="52" y="16"/>
                      </a:lnTo>
                      <a:lnTo>
                        <a:pt x="52" y="21"/>
                      </a:lnTo>
                      <a:lnTo>
                        <a:pt x="50" y="25"/>
                      </a:lnTo>
                      <a:lnTo>
                        <a:pt x="46" y="28"/>
                      </a:lnTo>
                      <a:lnTo>
                        <a:pt x="41" y="30"/>
                      </a:lnTo>
                      <a:close/>
                      <a:moveTo>
                        <a:pt x="18" y="28"/>
                      </a:moveTo>
                      <a:lnTo>
                        <a:pt x="20" y="28"/>
                      </a:lnTo>
                      <a:lnTo>
                        <a:pt x="23" y="28"/>
                      </a:lnTo>
                      <a:lnTo>
                        <a:pt x="25" y="30"/>
                      </a:lnTo>
                      <a:lnTo>
                        <a:pt x="27" y="30"/>
                      </a:lnTo>
                      <a:lnTo>
                        <a:pt x="32" y="28"/>
                      </a:lnTo>
                      <a:lnTo>
                        <a:pt x="36" y="28"/>
                      </a:lnTo>
                      <a:lnTo>
                        <a:pt x="39" y="25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39" y="7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23" y="3"/>
                      </a:lnTo>
                      <a:lnTo>
                        <a:pt x="18" y="5"/>
                      </a:lnTo>
                      <a:lnTo>
                        <a:pt x="18" y="28"/>
                      </a:lnTo>
                      <a:close/>
                      <a:moveTo>
                        <a:pt x="18" y="57"/>
                      </a:moveTo>
                      <a:lnTo>
                        <a:pt x="23" y="57"/>
                      </a:lnTo>
                      <a:lnTo>
                        <a:pt x="27" y="57"/>
                      </a:lnTo>
                      <a:lnTo>
                        <a:pt x="36" y="57"/>
                      </a:lnTo>
                      <a:lnTo>
                        <a:pt x="41" y="55"/>
                      </a:lnTo>
                      <a:lnTo>
                        <a:pt x="43" y="50"/>
                      </a:lnTo>
                      <a:lnTo>
                        <a:pt x="46" y="46"/>
                      </a:lnTo>
                      <a:lnTo>
                        <a:pt x="43" y="41"/>
                      </a:lnTo>
                      <a:lnTo>
                        <a:pt x="43" y="39"/>
                      </a:lnTo>
                      <a:lnTo>
                        <a:pt x="41" y="37"/>
                      </a:lnTo>
                      <a:lnTo>
                        <a:pt x="36" y="34"/>
                      </a:lnTo>
                      <a:lnTo>
                        <a:pt x="32" y="32"/>
                      </a:lnTo>
                      <a:lnTo>
                        <a:pt x="25" y="32"/>
                      </a:lnTo>
                      <a:lnTo>
                        <a:pt x="23" y="32"/>
                      </a:lnTo>
                      <a:lnTo>
                        <a:pt x="20" y="32"/>
                      </a:lnTo>
                      <a:lnTo>
                        <a:pt x="18" y="32"/>
                      </a:lnTo>
                      <a:lnTo>
                        <a:pt x="18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40" name="Freeform 59"/>
                <p:cNvSpPr>
                  <a:spLocks noEditPoints="1"/>
                </p:cNvSpPr>
                <p:nvPr/>
              </p:nvSpPr>
              <p:spPr bwMode="auto">
                <a:xfrm>
                  <a:off x="1255" y="2035"/>
                  <a:ext cx="59" cy="64"/>
                </a:xfrm>
                <a:custGeom>
                  <a:avLst/>
                  <a:gdLst>
                    <a:gd name="T0" fmla="*/ 116 w 38"/>
                    <a:gd name="T1" fmla="*/ 0 h 44"/>
                    <a:gd name="T2" fmla="*/ 147 w 38"/>
                    <a:gd name="T3" fmla="*/ 13 h 44"/>
                    <a:gd name="T4" fmla="*/ 169 w 38"/>
                    <a:gd name="T5" fmla="*/ 22 h 44"/>
                    <a:gd name="T6" fmla="*/ 197 w 38"/>
                    <a:gd name="T7" fmla="*/ 32 h 44"/>
                    <a:gd name="T8" fmla="*/ 222 w 38"/>
                    <a:gd name="T9" fmla="*/ 61 h 44"/>
                    <a:gd name="T10" fmla="*/ 222 w 38"/>
                    <a:gd name="T11" fmla="*/ 95 h 44"/>
                    <a:gd name="T12" fmla="*/ 222 w 38"/>
                    <a:gd name="T13" fmla="*/ 127 h 44"/>
                    <a:gd name="T14" fmla="*/ 210 w 38"/>
                    <a:gd name="T15" fmla="*/ 144 h 44"/>
                    <a:gd name="T16" fmla="*/ 197 w 38"/>
                    <a:gd name="T17" fmla="*/ 167 h 44"/>
                    <a:gd name="T18" fmla="*/ 169 w 38"/>
                    <a:gd name="T19" fmla="*/ 185 h 44"/>
                    <a:gd name="T20" fmla="*/ 147 w 38"/>
                    <a:gd name="T21" fmla="*/ 196 h 44"/>
                    <a:gd name="T22" fmla="*/ 104 w 38"/>
                    <a:gd name="T23" fmla="*/ 196 h 44"/>
                    <a:gd name="T24" fmla="*/ 75 w 38"/>
                    <a:gd name="T25" fmla="*/ 196 h 44"/>
                    <a:gd name="T26" fmla="*/ 53 w 38"/>
                    <a:gd name="T27" fmla="*/ 185 h 44"/>
                    <a:gd name="T28" fmla="*/ 22 w 38"/>
                    <a:gd name="T29" fmla="*/ 167 h 44"/>
                    <a:gd name="T30" fmla="*/ 0 w 38"/>
                    <a:gd name="T31" fmla="*/ 135 h 44"/>
                    <a:gd name="T32" fmla="*/ 0 w 38"/>
                    <a:gd name="T33" fmla="*/ 102 h 44"/>
                    <a:gd name="T34" fmla="*/ 0 w 38"/>
                    <a:gd name="T35" fmla="*/ 70 h 44"/>
                    <a:gd name="T36" fmla="*/ 12 w 38"/>
                    <a:gd name="T37" fmla="*/ 52 h 44"/>
                    <a:gd name="T38" fmla="*/ 40 w 38"/>
                    <a:gd name="T39" fmla="*/ 32 h 44"/>
                    <a:gd name="T40" fmla="*/ 53 w 38"/>
                    <a:gd name="T41" fmla="*/ 22 h 44"/>
                    <a:gd name="T42" fmla="*/ 75 w 38"/>
                    <a:gd name="T43" fmla="*/ 13 h 44"/>
                    <a:gd name="T44" fmla="*/ 116 w 38"/>
                    <a:gd name="T45" fmla="*/ 0 h 44"/>
                    <a:gd name="T46" fmla="*/ 104 w 38"/>
                    <a:gd name="T47" fmla="*/ 22 h 44"/>
                    <a:gd name="T48" fmla="*/ 95 w 38"/>
                    <a:gd name="T49" fmla="*/ 22 h 44"/>
                    <a:gd name="T50" fmla="*/ 75 w 38"/>
                    <a:gd name="T51" fmla="*/ 22 h 44"/>
                    <a:gd name="T52" fmla="*/ 62 w 38"/>
                    <a:gd name="T53" fmla="*/ 32 h 44"/>
                    <a:gd name="T54" fmla="*/ 53 w 38"/>
                    <a:gd name="T55" fmla="*/ 47 h 44"/>
                    <a:gd name="T56" fmla="*/ 40 w 38"/>
                    <a:gd name="T57" fmla="*/ 61 h 44"/>
                    <a:gd name="T58" fmla="*/ 40 w 38"/>
                    <a:gd name="T59" fmla="*/ 87 h 44"/>
                    <a:gd name="T60" fmla="*/ 53 w 38"/>
                    <a:gd name="T61" fmla="*/ 127 h 44"/>
                    <a:gd name="T62" fmla="*/ 62 w 38"/>
                    <a:gd name="T63" fmla="*/ 157 h 44"/>
                    <a:gd name="T64" fmla="*/ 95 w 38"/>
                    <a:gd name="T65" fmla="*/ 176 h 44"/>
                    <a:gd name="T66" fmla="*/ 116 w 38"/>
                    <a:gd name="T67" fmla="*/ 185 h 44"/>
                    <a:gd name="T68" fmla="*/ 147 w 38"/>
                    <a:gd name="T69" fmla="*/ 176 h 44"/>
                    <a:gd name="T70" fmla="*/ 157 w 38"/>
                    <a:gd name="T71" fmla="*/ 167 h 44"/>
                    <a:gd name="T72" fmla="*/ 169 w 38"/>
                    <a:gd name="T73" fmla="*/ 144 h 44"/>
                    <a:gd name="T74" fmla="*/ 188 w 38"/>
                    <a:gd name="T75" fmla="*/ 116 h 44"/>
                    <a:gd name="T76" fmla="*/ 188 w 38"/>
                    <a:gd name="T77" fmla="*/ 87 h 44"/>
                    <a:gd name="T78" fmla="*/ 169 w 38"/>
                    <a:gd name="T79" fmla="*/ 61 h 44"/>
                    <a:gd name="T80" fmla="*/ 157 w 38"/>
                    <a:gd name="T81" fmla="*/ 47 h 44"/>
                    <a:gd name="T82" fmla="*/ 135 w 38"/>
                    <a:gd name="T83" fmla="*/ 22 h 44"/>
                    <a:gd name="T84" fmla="*/ 104 w 38"/>
                    <a:gd name="T85" fmla="*/ 22 h 4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8"/>
                    <a:gd name="T130" fmla="*/ 0 h 44"/>
                    <a:gd name="T131" fmla="*/ 38 w 38"/>
                    <a:gd name="T132" fmla="*/ 44 h 44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8" h="44">
                      <a:moveTo>
                        <a:pt x="20" y="0"/>
                      </a:moveTo>
                      <a:lnTo>
                        <a:pt x="25" y="3"/>
                      </a:lnTo>
                      <a:lnTo>
                        <a:pt x="29" y="5"/>
                      </a:lnTo>
                      <a:lnTo>
                        <a:pt x="34" y="7"/>
                      </a:lnTo>
                      <a:lnTo>
                        <a:pt x="38" y="14"/>
                      </a:lnTo>
                      <a:lnTo>
                        <a:pt x="38" y="21"/>
                      </a:lnTo>
                      <a:lnTo>
                        <a:pt x="38" y="28"/>
                      </a:lnTo>
                      <a:lnTo>
                        <a:pt x="36" y="32"/>
                      </a:lnTo>
                      <a:lnTo>
                        <a:pt x="34" y="37"/>
                      </a:lnTo>
                      <a:lnTo>
                        <a:pt x="29" y="41"/>
                      </a:lnTo>
                      <a:lnTo>
                        <a:pt x="25" y="44"/>
                      </a:lnTo>
                      <a:lnTo>
                        <a:pt x="18" y="44"/>
                      </a:lnTo>
                      <a:lnTo>
                        <a:pt x="13" y="44"/>
                      </a:lnTo>
                      <a:lnTo>
                        <a:pt x="9" y="41"/>
                      </a:lnTo>
                      <a:lnTo>
                        <a:pt x="4" y="37"/>
                      </a:lnTo>
                      <a:lnTo>
                        <a:pt x="0" y="30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13" y="3"/>
                      </a:lnTo>
                      <a:lnTo>
                        <a:pt x="20" y="0"/>
                      </a:lnTo>
                      <a:close/>
                      <a:moveTo>
                        <a:pt x="18" y="5"/>
                      </a:moveTo>
                      <a:lnTo>
                        <a:pt x="16" y="5"/>
                      </a:lnTo>
                      <a:lnTo>
                        <a:pt x="13" y="5"/>
                      </a:lnTo>
                      <a:lnTo>
                        <a:pt x="11" y="7"/>
                      </a:lnTo>
                      <a:lnTo>
                        <a:pt x="9" y="10"/>
                      </a:lnTo>
                      <a:lnTo>
                        <a:pt x="7" y="14"/>
                      </a:lnTo>
                      <a:lnTo>
                        <a:pt x="7" y="19"/>
                      </a:lnTo>
                      <a:lnTo>
                        <a:pt x="9" y="28"/>
                      </a:lnTo>
                      <a:lnTo>
                        <a:pt x="11" y="35"/>
                      </a:lnTo>
                      <a:lnTo>
                        <a:pt x="16" y="39"/>
                      </a:lnTo>
                      <a:lnTo>
                        <a:pt x="20" y="41"/>
                      </a:lnTo>
                      <a:lnTo>
                        <a:pt x="25" y="39"/>
                      </a:lnTo>
                      <a:lnTo>
                        <a:pt x="27" y="37"/>
                      </a:lnTo>
                      <a:lnTo>
                        <a:pt x="29" y="32"/>
                      </a:lnTo>
                      <a:lnTo>
                        <a:pt x="32" y="26"/>
                      </a:lnTo>
                      <a:lnTo>
                        <a:pt x="32" y="19"/>
                      </a:lnTo>
                      <a:lnTo>
                        <a:pt x="29" y="14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41" name="Freeform 60"/>
                <p:cNvSpPr>
                  <a:spLocks noEditPoints="1"/>
                </p:cNvSpPr>
                <p:nvPr/>
              </p:nvSpPr>
              <p:spPr bwMode="auto">
                <a:xfrm>
                  <a:off x="1325" y="2035"/>
                  <a:ext cx="61" cy="64"/>
                </a:xfrm>
                <a:custGeom>
                  <a:avLst/>
                  <a:gdLst>
                    <a:gd name="T0" fmla="*/ 127 w 39"/>
                    <a:gd name="T1" fmla="*/ 0 h 44"/>
                    <a:gd name="T2" fmla="*/ 149 w 39"/>
                    <a:gd name="T3" fmla="*/ 13 h 44"/>
                    <a:gd name="T4" fmla="*/ 181 w 39"/>
                    <a:gd name="T5" fmla="*/ 22 h 44"/>
                    <a:gd name="T6" fmla="*/ 203 w 39"/>
                    <a:gd name="T7" fmla="*/ 32 h 44"/>
                    <a:gd name="T8" fmla="*/ 233 w 39"/>
                    <a:gd name="T9" fmla="*/ 61 h 44"/>
                    <a:gd name="T10" fmla="*/ 233 w 39"/>
                    <a:gd name="T11" fmla="*/ 95 h 44"/>
                    <a:gd name="T12" fmla="*/ 233 w 39"/>
                    <a:gd name="T13" fmla="*/ 127 h 44"/>
                    <a:gd name="T14" fmla="*/ 222 w 39"/>
                    <a:gd name="T15" fmla="*/ 144 h 44"/>
                    <a:gd name="T16" fmla="*/ 203 w 39"/>
                    <a:gd name="T17" fmla="*/ 167 h 44"/>
                    <a:gd name="T18" fmla="*/ 181 w 39"/>
                    <a:gd name="T19" fmla="*/ 185 h 44"/>
                    <a:gd name="T20" fmla="*/ 149 w 39"/>
                    <a:gd name="T21" fmla="*/ 196 h 44"/>
                    <a:gd name="T22" fmla="*/ 116 w 39"/>
                    <a:gd name="T23" fmla="*/ 196 h 44"/>
                    <a:gd name="T24" fmla="*/ 83 w 39"/>
                    <a:gd name="T25" fmla="*/ 196 h 44"/>
                    <a:gd name="T26" fmla="*/ 53 w 39"/>
                    <a:gd name="T27" fmla="*/ 185 h 44"/>
                    <a:gd name="T28" fmla="*/ 31 w 39"/>
                    <a:gd name="T29" fmla="*/ 167 h 44"/>
                    <a:gd name="T30" fmla="*/ 0 w 39"/>
                    <a:gd name="T31" fmla="*/ 135 h 44"/>
                    <a:gd name="T32" fmla="*/ 0 w 39"/>
                    <a:gd name="T33" fmla="*/ 102 h 44"/>
                    <a:gd name="T34" fmla="*/ 0 w 39"/>
                    <a:gd name="T35" fmla="*/ 70 h 44"/>
                    <a:gd name="T36" fmla="*/ 20 w 39"/>
                    <a:gd name="T37" fmla="*/ 52 h 44"/>
                    <a:gd name="T38" fmla="*/ 42 w 39"/>
                    <a:gd name="T39" fmla="*/ 32 h 44"/>
                    <a:gd name="T40" fmla="*/ 53 w 39"/>
                    <a:gd name="T41" fmla="*/ 22 h 44"/>
                    <a:gd name="T42" fmla="*/ 83 w 39"/>
                    <a:gd name="T43" fmla="*/ 13 h 44"/>
                    <a:gd name="T44" fmla="*/ 127 w 39"/>
                    <a:gd name="T45" fmla="*/ 0 h 44"/>
                    <a:gd name="T46" fmla="*/ 116 w 39"/>
                    <a:gd name="T47" fmla="*/ 22 h 44"/>
                    <a:gd name="T48" fmla="*/ 95 w 39"/>
                    <a:gd name="T49" fmla="*/ 22 h 44"/>
                    <a:gd name="T50" fmla="*/ 83 w 39"/>
                    <a:gd name="T51" fmla="*/ 22 h 44"/>
                    <a:gd name="T52" fmla="*/ 74 w 39"/>
                    <a:gd name="T53" fmla="*/ 32 h 44"/>
                    <a:gd name="T54" fmla="*/ 53 w 39"/>
                    <a:gd name="T55" fmla="*/ 47 h 44"/>
                    <a:gd name="T56" fmla="*/ 42 w 39"/>
                    <a:gd name="T57" fmla="*/ 61 h 44"/>
                    <a:gd name="T58" fmla="*/ 42 w 39"/>
                    <a:gd name="T59" fmla="*/ 87 h 44"/>
                    <a:gd name="T60" fmla="*/ 53 w 39"/>
                    <a:gd name="T61" fmla="*/ 127 h 44"/>
                    <a:gd name="T62" fmla="*/ 74 w 39"/>
                    <a:gd name="T63" fmla="*/ 157 h 44"/>
                    <a:gd name="T64" fmla="*/ 95 w 39"/>
                    <a:gd name="T65" fmla="*/ 176 h 44"/>
                    <a:gd name="T66" fmla="*/ 127 w 39"/>
                    <a:gd name="T67" fmla="*/ 185 h 44"/>
                    <a:gd name="T68" fmla="*/ 149 w 39"/>
                    <a:gd name="T69" fmla="*/ 176 h 44"/>
                    <a:gd name="T70" fmla="*/ 169 w 39"/>
                    <a:gd name="T71" fmla="*/ 167 h 44"/>
                    <a:gd name="T72" fmla="*/ 181 w 39"/>
                    <a:gd name="T73" fmla="*/ 144 h 44"/>
                    <a:gd name="T74" fmla="*/ 191 w 39"/>
                    <a:gd name="T75" fmla="*/ 116 h 44"/>
                    <a:gd name="T76" fmla="*/ 191 w 39"/>
                    <a:gd name="T77" fmla="*/ 87 h 44"/>
                    <a:gd name="T78" fmla="*/ 181 w 39"/>
                    <a:gd name="T79" fmla="*/ 61 h 44"/>
                    <a:gd name="T80" fmla="*/ 169 w 39"/>
                    <a:gd name="T81" fmla="*/ 47 h 44"/>
                    <a:gd name="T82" fmla="*/ 138 w 39"/>
                    <a:gd name="T83" fmla="*/ 22 h 44"/>
                    <a:gd name="T84" fmla="*/ 116 w 39"/>
                    <a:gd name="T85" fmla="*/ 22 h 4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9"/>
                    <a:gd name="T130" fmla="*/ 0 h 44"/>
                    <a:gd name="T131" fmla="*/ 39 w 39"/>
                    <a:gd name="T132" fmla="*/ 44 h 44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9" h="44">
                      <a:moveTo>
                        <a:pt x="21" y="0"/>
                      </a:moveTo>
                      <a:lnTo>
                        <a:pt x="25" y="3"/>
                      </a:lnTo>
                      <a:lnTo>
                        <a:pt x="30" y="5"/>
                      </a:lnTo>
                      <a:lnTo>
                        <a:pt x="34" y="7"/>
                      </a:lnTo>
                      <a:lnTo>
                        <a:pt x="39" y="14"/>
                      </a:lnTo>
                      <a:lnTo>
                        <a:pt x="39" y="21"/>
                      </a:lnTo>
                      <a:lnTo>
                        <a:pt x="39" y="28"/>
                      </a:lnTo>
                      <a:lnTo>
                        <a:pt x="37" y="32"/>
                      </a:lnTo>
                      <a:lnTo>
                        <a:pt x="34" y="37"/>
                      </a:lnTo>
                      <a:lnTo>
                        <a:pt x="30" y="41"/>
                      </a:lnTo>
                      <a:lnTo>
                        <a:pt x="25" y="44"/>
                      </a:lnTo>
                      <a:lnTo>
                        <a:pt x="19" y="44"/>
                      </a:lnTo>
                      <a:lnTo>
                        <a:pt x="14" y="44"/>
                      </a:lnTo>
                      <a:lnTo>
                        <a:pt x="9" y="41"/>
                      </a:lnTo>
                      <a:lnTo>
                        <a:pt x="5" y="37"/>
                      </a:lnTo>
                      <a:lnTo>
                        <a:pt x="0" y="30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14" y="3"/>
                      </a:lnTo>
                      <a:lnTo>
                        <a:pt x="21" y="0"/>
                      </a:lnTo>
                      <a:close/>
                      <a:moveTo>
                        <a:pt x="19" y="5"/>
                      </a:moveTo>
                      <a:lnTo>
                        <a:pt x="16" y="5"/>
                      </a:lnTo>
                      <a:lnTo>
                        <a:pt x="14" y="5"/>
                      </a:lnTo>
                      <a:lnTo>
                        <a:pt x="12" y="7"/>
                      </a:lnTo>
                      <a:lnTo>
                        <a:pt x="9" y="10"/>
                      </a:lnTo>
                      <a:lnTo>
                        <a:pt x="7" y="14"/>
                      </a:lnTo>
                      <a:lnTo>
                        <a:pt x="7" y="19"/>
                      </a:lnTo>
                      <a:lnTo>
                        <a:pt x="9" y="28"/>
                      </a:lnTo>
                      <a:lnTo>
                        <a:pt x="12" y="35"/>
                      </a:lnTo>
                      <a:lnTo>
                        <a:pt x="16" y="39"/>
                      </a:lnTo>
                      <a:lnTo>
                        <a:pt x="21" y="41"/>
                      </a:lnTo>
                      <a:lnTo>
                        <a:pt x="25" y="39"/>
                      </a:lnTo>
                      <a:lnTo>
                        <a:pt x="28" y="37"/>
                      </a:lnTo>
                      <a:lnTo>
                        <a:pt x="30" y="32"/>
                      </a:lnTo>
                      <a:lnTo>
                        <a:pt x="32" y="26"/>
                      </a:lnTo>
                      <a:lnTo>
                        <a:pt x="32" y="19"/>
                      </a:lnTo>
                      <a:lnTo>
                        <a:pt x="30" y="14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42" name="Freeform 61"/>
                <p:cNvSpPr>
                  <a:spLocks/>
                </p:cNvSpPr>
                <p:nvPr/>
              </p:nvSpPr>
              <p:spPr bwMode="auto">
                <a:xfrm>
                  <a:off x="1394" y="2005"/>
                  <a:ext cx="70" cy="94"/>
                </a:xfrm>
                <a:custGeom>
                  <a:avLst/>
                  <a:gdLst>
                    <a:gd name="T0" fmla="*/ 75 w 45"/>
                    <a:gd name="T1" fmla="*/ 189 h 64"/>
                    <a:gd name="T2" fmla="*/ 157 w 45"/>
                    <a:gd name="T3" fmla="*/ 128 h 64"/>
                    <a:gd name="T4" fmla="*/ 170 w 45"/>
                    <a:gd name="T5" fmla="*/ 128 h 64"/>
                    <a:gd name="T6" fmla="*/ 170 w 45"/>
                    <a:gd name="T7" fmla="*/ 116 h 64"/>
                    <a:gd name="T8" fmla="*/ 157 w 45"/>
                    <a:gd name="T9" fmla="*/ 107 h 64"/>
                    <a:gd name="T10" fmla="*/ 148 w 45"/>
                    <a:gd name="T11" fmla="*/ 107 h 64"/>
                    <a:gd name="T12" fmla="*/ 252 w 45"/>
                    <a:gd name="T13" fmla="*/ 107 h 64"/>
                    <a:gd name="T14" fmla="*/ 210 w 45"/>
                    <a:gd name="T15" fmla="*/ 116 h 64"/>
                    <a:gd name="T16" fmla="*/ 182 w 45"/>
                    <a:gd name="T17" fmla="*/ 128 h 64"/>
                    <a:gd name="T18" fmla="*/ 182 w 45"/>
                    <a:gd name="T19" fmla="*/ 241 h 64"/>
                    <a:gd name="T20" fmla="*/ 222 w 45"/>
                    <a:gd name="T21" fmla="*/ 276 h 64"/>
                    <a:gd name="T22" fmla="*/ 243 w 45"/>
                    <a:gd name="T23" fmla="*/ 285 h 64"/>
                    <a:gd name="T24" fmla="*/ 264 w 45"/>
                    <a:gd name="T25" fmla="*/ 285 h 64"/>
                    <a:gd name="T26" fmla="*/ 148 w 45"/>
                    <a:gd name="T27" fmla="*/ 298 h 64"/>
                    <a:gd name="T28" fmla="*/ 157 w 45"/>
                    <a:gd name="T29" fmla="*/ 285 h 64"/>
                    <a:gd name="T30" fmla="*/ 157 w 45"/>
                    <a:gd name="T31" fmla="*/ 285 h 64"/>
                    <a:gd name="T32" fmla="*/ 157 w 45"/>
                    <a:gd name="T33" fmla="*/ 276 h 64"/>
                    <a:gd name="T34" fmla="*/ 75 w 45"/>
                    <a:gd name="T35" fmla="*/ 189 h 64"/>
                    <a:gd name="T36" fmla="*/ 75 w 45"/>
                    <a:gd name="T37" fmla="*/ 266 h 64"/>
                    <a:gd name="T38" fmla="*/ 75 w 45"/>
                    <a:gd name="T39" fmla="*/ 285 h 64"/>
                    <a:gd name="T40" fmla="*/ 95 w 45"/>
                    <a:gd name="T41" fmla="*/ 285 h 64"/>
                    <a:gd name="T42" fmla="*/ 106 w 45"/>
                    <a:gd name="T43" fmla="*/ 298 h 64"/>
                    <a:gd name="T44" fmla="*/ 0 w 45"/>
                    <a:gd name="T45" fmla="*/ 285 h 64"/>
                    <a:gd name="T46" fmla="*/ 22 w 45"/>
                    <a:gd name="T47" fmla="*/ 285 h 64"/>
                    <a:gd name="T48" fmla="*/ 22 w 45"/>
                    <a:gd name="T49" fmla="*/ 276 h 64"/>
                    <a:gd name="T50" fmla="*/ 34 w 45"/>
                    <a:gd name="T51" fmla="*/ 257 h 64"/>
                    <a:gd name="T52" fmla="*/ 34 w 45"/>
                    <a:gd name="T53" fmla="*/ 51 h 64"/>
                    <a:gd name="T54" fmla="*/ 22 w 45"/>
                    <a:gd name="T55" fmla="*/ 32 h 64"/>
                    <a:gd name="T56" fmla="*/ 22 w 45"/>
                    <a:gd name="T57" fmla="*/ 22 h 64"/>
                    <a:gd name="T58" fmla="*/ 12 w 45"/>
                    <a:gd name="T59" fmla="*/ 22 h 64"/>
                    <a:gd name="T60" fmla="*/ 0 w 45"/>
                    <a:gd name="T61" fmla="*/ 22 h 64"/>
                    <a:gd name="T62" fmla="*/ 75 w 45"/>
                    <a:gd name="T63" fmla="*/ 0 h 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5"/>
                    <a:gd name="T97" fmla="*/ 0 h 64"/>
                    <a:gd name="T98" fmla="*/ 45 w 45"/>
                    <a:gd name="T99" fmla="*/ 64 h 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5" h="64">
                      <a:moveTo>
                        <a:pt x="13" y="0"/>
                      </a:moveTo>
                      <a:lnTo>
                        <a:pt x="13" y="41"/>
                      </a:lnTo>
                      <a:lnTo>
                        <a:pt x="25" y="32"/>
                      </a:lnTo>
                      <a:lnTo>
                        <a:pt x="27" y="27"/>
                      </a:lnTo>
                      <a:lnTo>
                        <a:pt x="29" y="27"/>
                      </a:lnTo>
                      <a:lnTo>
                        <a:pt x="29" y="25"/>
                      </a:lnTo>
                      <a:lnTo>
                        <a:pt x="27" y="25"/>
                      </a:lnTo>
                      <a:lnTo>
                        <a:pt x="27" y="23"/>
                      </a:lnTo>
                      <a:lnTo>
                        <a:pt x="25" y="23"/>
                      </a:lnTo>
                      <a:lnTo>
                        <a:pt x="43" y="23"/>
                      </a:lnTo>
                      <a:lnTo>
                        <a:pt x="38" y="23"/>
                      </a:lnTo>
                      <a:lnTo>
                        <a:pt x="36" y="25"/>
                      </a:lnTo>
                      <a:lnTo>
                        <a:pt x="34" y="25"/>
                      </a:lnTo>
                      <a:lnTo>
                        <a:pt x="31" y="27"/>
                      </a:lnTo>
                      <a:lnTo>
                        <a:pt x="20" y="36"/>
                      </a:lnTo>
                      <a:lnTo>
                        <a:pt x="31" y="52"/>
                      </a:lnTo>
                      <a:lnTo>
                        <a:pt x="36" y="55"/>
                      </a:lnTo>
                      <a:lnTo>
                        <a:pt x="38" y="59"/>
                      </a:lnTo>
                      <a:lnTo>
                        <a:pt x="41" y="61"/>
                      </a:lnTo>
                      <a:lnTo>
                        <a:pt x="43" y="61"/>
                      </a:lnTo>
                      <a:lnTo>
                        <a:pt x="45" y="61"/>
                      </a:lnTo>
                      <a:lnTo>
                        <a:pt x="45" y="64"/>
                      </a:lnTo>
                      <a:lnTo>
                        <a:pt x="25" y="64"/>
                      </a:lnTo>
                      <a:lnTo>
                        <a:pt x="25" y="61"/>
                      </a:lnTo>
                      <a:lnTo>
                        <a:pt x="27" y="61"/>
                      </a:lnTo>
                      <a:lnTo>
                        <a:pt x="29" y="59"/>
                      </a:lnTo>
                      <a:lnTo>
                        <a:pt x="27" y="59"/>
                      </a:lnTo>
                      <a:lnTo>
                        <a:pt x="27" y="57"/>
                      </a:lnTo>
                      <a:lnTo>
                        <a:pt x="13" y="41"/>
                      </a:lnTo>
                      <a:lnTo>
                        <a:pt x="13" y="55"/>
                      </a:lnTo>
                      <a:lnTo>
                        <a:pt x="13" y="57"/>
                      </a:lnTo>
                      <a:lnTo>
                        <a:pt x="13" y="59"/>
                      </a:lnTo>
                      <a:lnTo>
                        <a:pt x="13" y="61"/>
                      </a:lnTo>
                      <a:lnTo>
                        <a:pt x="16" y="61"/>
                      </a:lnTo>
                      <a:lnTo>
                        <a:pt x="18" y="61"/>
                      </a:lnTo>
                      <a:lnTo>
                        <a:pt x="18" y="64"/>
                      </a:lnTo>
                      <a:lnTo>
                        <a:pt x="0" y="64"/>
                      </a:lnTo>
                      <a:lnTo>
                        <a:pt x="0" y="61"/>
                      </a:lnTo>
                      <a:lnTo>
                        <a:pt x="2" y="61"/>
                      </a:lnTo>
                      <a:lnTo>
                        <a:pt x="4" y="61"/>
                      </a:lnTo>
                      <a:lnTo>
                        <a:pt x="4" y="59"/>
                      </a:lnTo>
                      <a:lnTo>
                        <a:pt x="6" y="57"/>
                      </a:lnTo>
                      <a:lnTo>
                        <a:pt x="6" y="55"/>
                      </a:lnTo>
                      <a:lnTo>
                        <a:pt x="6" y="16"/>
                      </a:lnTo>
                      <a:lnTo>
                        <a:pt x="6" y="11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43" name="Freeform 62"/>
                <p:cNvSpPr>
                  <a:spLocks/>
                </p:cNvSpPr>
                <p:nvPr/>
              </p:nvSpPr>
              <p:spPr bwMode="auto">
                <a:xfrm>
                  <a:off x="1562" y="2018"/>
                  <a:ext cx="38" cy="81"/>
                </a:xfrm>
                <a:custGeom>
                  <a:avLst/>
                  <a:gdLst>
                    <a:gd name="T0" fmla="*/ 70 w 25"/>
                    <a:gd name="T1" fmla="*/ 0 h 55"/>
                    <a:gd name="T2" fmla="*/ 70 w 25"/>
                    <a:gd name="T3" fmla="*/ 68 h 55"/>
                    <a:gd name="T4" fmla="*/ 116 w 25"/>
                    <a:gd name="T5" fmla="*/ 68 h 55"/>
                    <a:gd name="T6" fmla="*/ 116 w 25"/>
                    <a:gd name="T7" fmla="*/ 77 h 55"/>
                    <a:gd name="T8" fmla="*/ 70 w 25"/>
                    <a:gd name="T9" fmla="*/ 77 h 55"/>
                    <a:gd name="T10" fmla="*/ 70 w 25"/>
                    <a:gd name="T11" fmla="*/ 202 h 55"/>
                    <a:gd name="T12" fmla="*/ 70 w 25"/>
                    <a:gd name="T13" fmla="*/ 216 h 55"/>
                    <a:gd name="T14" fmla="*/ 84 w 25"/>
                    <a:gd name="T15" fmla="*/ 228 h 55"/>
                    <a:gd name="T16" fmla="*/ 84 w 25"/>
                    <a:gd name="T17" fmla="*/ 228 h 55"/>
                    <a:gd name="T18" fmla="*/ 94 w 25"/>
                    <a:gd name="T19" fmla="*/ 237 h 55"/>
                    <a:gd name="T20" fmla="*/ 106 w 25"/>
                    <a:gd name="T21" fmla="*/ 237 h 55"/>
                    <a:gd name="T22" fmla="*/ 106 w 25"/>
                    <a:gd name="T23" fmla="*/ 228 h 55"/>
                    <a:gd name="T24" fmla="*/ 116 w 25"/>
                    <a:gd name="T25" fmla="*/ 228 h 55"/>
                    <a:gd name="T26" fmla="*/ 116 w 25"/>
                    <a:gd name="T27" fmla="*/ 216 h 55"/>
                    <a:gd name="T28" fmla="*/ 134 w 25"/>
                    <a:gd name="T29" fmla="*/ 216 h 55"/>
                    <a:gd name="T30" fmla="*/ 116 w 25"/>
                    <a:gd name="T31" fmla="*/ 237 h 55"/>
                    <a:gd name="T32" fmla="*/ 106 w 25"/>
                    <a:gd name="T33" fmla="*/ 244 h 55"/>
                    <a:gd name="T34" fmla="*/ 94 w 25"/>
                    <a:gd name="T35" fmla="*/ 258 h 55"/>
                    <a:gd name="T36" fmla="*/ 70 w 25"/>
                    <a:gd name="T37" fmla="*/ 258 h 55"/>
                    <a:gd name="T38" fmla="*/ 61 w 25"/>
                    <a:gd name="T39" fmla="*/ 258 h 55"/>
                    <a:gd name="T40" fmla="*/ 61 w 25"/>
                    <a:gd name="T41" fmla="*/ 258 h 55"/>
                    <a:gd name="T42" fmla="*/ 49 w 25"/>
                    <a:gd name="T43" fmla="*/ 244 h 55"/>
                    <a:gd name="T44" fmla="*/ 32 w 25"/>
                    <a:gd name="T45" fmla="*/ 237 h 55"/>
                    <a:gd name="T46" fmla="*/ 32 w 25"/>
                    <a:gd name="T47" fmla="*/ 228 h 55"/>
                    <a:gd name="T48" fmla="*/ 32 w 25"/>
                    <a:gd name="T49" fmla="*/ 202 h 55"/>
                    <a:gd name="T50" fmla="*/ 32 w 25"/>
                    <a:gd name="T51" fmla="*/ 77 h 55"/>
                    <a:gd name="T52" fmla="*/ 0 w 25"/>
                    <a:gd name="T53" fmla="*/ 77 h 55"/>
                    <a:gd name="T54" fmla="*/ 0 w 25"/>
                    <a:gd name="T55" fmla="*/ 68 h 55"/>
                    <a:gd name="T56" fmla="*/ 12 w 25"/>
                    <a:gd name="T57" fmla="*/ 68 h 55"/>
                    <a:gd name="T58" fmla="*/ 21 w 25"/>
                    <a:gd name="T59" fmla="*/ 52 h 55"/>
                    <a:gd name="T60" fmla="*/ 32 w 25"/>
                    <a:gd name="T61" fmla="*/ 41 h 55"/>
                    <a:gd name="T62" fmla="*/ 49 w 25"/>
                    <a:gd name="T63" fmla="*/ 32 h 55"/>
                    <a:gd name="T64" fmla="*/ 61 w 25"/>
                    <a:gd name="T65" fmla="*/ 22 h 55"/>
                    <a:gd name="T66" fmla="*/ 70 w 25"/>
                    <a:gd name="T67" fmla="*/ 0 h 55"/>
                    <a:gd name="T68" fmla="*/ 70 w 25"/>
                    <a:gd name="T69" fmla="*/ 0 h 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"/>
                    <a:gd name="T106" fmla="*/ 0 h 55"/>
                    <a:gd name="T107" fmla="*/ 25 w 25"/>
                    <a:gd name="T108" fmla="*/ 55 h 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" h="55">
                      <a:moveTo>
                        <a:pt x="13" y="0"/>
                      </a:moveTo>
                      <a:lnTo>
                        <a:pt x="13" y="14"/>
                      </a:lnTo>
                      <a:lnTo>
                        <a:pt x="22" y="14"/>
                      </a:lnTo>
                      <a:lnTo>
                        <a:pt x="22" y="16"/>
                      </a:lnTo>
                      <a:lnTo>
                        <a:pt x="13" y="16"/>
                      </a:lnTo>
                      <a:lnTo>
                        <a:pt x="13" y="43"/>
                      </a:lnTo>
                      <a:lnTo>
                        <a:pt x="13" y="46"/>
                      </a:lnTo>
                      <a:lnTo>
                        <a:pt x="16" y="48"/>
                      </a:lnTo>
                      <a:lnTo>
                        <a:pt x="18" y="50"/>
                      </a:lnTo>
                      <a:lnTo>
                        <a:pt x="20" y="50"/>
                      </a:lnTo>
                      <a:lnTo>
                        <a:pt x="20" y="48"/>
                      </a:lnTo>
                      <a:lnTo>
                        <a:pt x="22" y="48"/>
                      </a:lnTo>
                      <a:lnTo>
                        <a:pt x="22" y="46"/>
                      </a:lnTo>
                      <a:lnTo>
                        <a:pt x="25" y="46"/>
                      </a:lnTo>
                      <a:lnTo>
                        <a:pt x="22" y="50"/>
                      </a:lnTo>
                      <a:lnTo>
                        <a:pt x="20" y="52"/>
                      </a:lnTo>
                      <a:lnTo>
                        <a:pt x="18" y="55"/>
                      </a:lnTo>
                      <a:lnTo>
                        <a:pt x="13" y="55"/>
                      </a:lnTo>
                      <a:lnTo>
                        <a:pt x="11" y="55"/>
                      </a:lnTo>
                      <a:lnTo>
                        <a:pt x="9" y="52"/>
                      </a:lnTo>
                      <a:lnTo>
                        <a:pt x="6" y="50"/>
                      </a:lnTo>
                      <a:lnTo>
                        <a:pt x="6" y="48"/>
                      </a:lnTo>
                      <a:lnTo>
                        <a:pt x="6" y="43"/>
                      </a:lnTo>
                      <a:lnTo>
                        <a:pt x="6" y="16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2" y="14"/>
                      </a:lnTo>
                      <a:lnTo>
                        <a:pt x="4" y="11"/>
                      </a:lnTo>
                      <a:lnTo>
                        <a:pt x="6" y="9"/>
                      </a:lnTo>
                      <a:lnTo>
                        <a:pt x="9" y="7"/>
                      </a:lnTo>
                      <a:lnTo>
                        <a:pt x="11" y="5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44" name="Freeform 63"/>
                <p:cNvSpPr>
                  <a:spLocks/>
                </p:cNvSpPr>
                <p:nvPr/>
              </p:nvSpPr>
              <p:spPr bwMode="auto">
                <a:xfrm>
                  <a:off x="1604" y="2005"/>
                  <a:ext cx="67" cy="94"/>
                </a:xfrm>
                <a:custGeom>
                  <a:avLst/>
                  <a:gdLst>
                    <a:gd name="T0" fmla="*/ 64 w 43"/>
                    <a:gd name="T1" fmla="*/ 140 h 64"/>
                    <a:gd name="T2" fmla="*/ 117 w 43"/>
                    <a:gd name="T3" fmla="*/ 107 h 64"/>
                    <a:gd name="T4" fmla="*/ 148 w 43"/>
                    <a:gd name="T5" fmla="*/ 93 h 64"/>
                    <a:gd name="T6" fmla="*/ 190 w 43"/>
                    <a:gd name="T7" fmla="*/ 107 h 64"/>
                    <a:gd name="T8" fmla="*/ 212 w 43"/>
                    <a:gd name="T9" fmla="*/ 140 h 64"/>
                    <a:gd name="T10" fmla="*/ 212 w 43"/>
                    <a:gd name="T11" fmla="*/ 181 h 64"/>
                    <a:gd name="T12" fmla="*/ 212 w 43"/>
                    <a:gd name="T13" fmla="*/ 266 h 64"/>
                    <a:gd name="T14" fmla="*/ 231 w 43"/>
                    <a:gd name="T15" fmla="*/ 285 h 64"/>
                    <a:gd name="T16" fmla="*/ 243 w 43"/>
                    <a:gd name="T17" fmla="*/ 285 h 64"/>
                    <a:gd name="T18" fmla="*/ 252 w 43"/>
                    <a:gd name="T19" fmla="*/ 298 h 64"/>
                    <a:gd name="T20" fmla="*/ 136 w 43"/>
                    <a:gd name="T21" fmla="*/ 285 h 64"/>
                    <a:gd name="T22" fmla="*/ 157 w 43"/>
                    <a:gd name="T23" fmla="*/ 285 h 64"/>
                    <a:gd name="T24" fmla="*/ 178 w 43"/>
                    <a:gd name="T25" fmla="*/ 276 h 64"/>
                    <a:gd name="T26" fmla="*/ 178 w 43"/>
                    <a:gd name="T27" fmla="*/ 266 h 64"/>
                    <a:gd name="T28" fmla="*/ 178 w 43"/>
                    <a:gd name="T29" fmla="*/ 181 h 64"/>
                    <a:gd name="T30" fmla="*/ 178 w 43"/>
                    <a:gd name="T31" fmla="*/ 148 h 64"/>
                    <a:gd name="T32" fmla="*/ 157 w 43"/>
                    <a:gd name="T33" fmla="*/ 128 h 64"/>
                    <a:gd name="T34" fmla="*/ 136 w 43"/>
                    <a:gd name="T35" fmla="*/ 128 h 64"/>
                    <a:gd name="T36" fmla="*/ 108 w 43"/>
                    <a:gd name="T37" fmla="*/ 128 h 64"/>
                    <a:gd name="T38" fmla="*/ 64 w 43"/>
                    <a:gd name="T39" fmla="*/ 148 h 64"/>
                    <a:gd name="T40" fmla="*/ 64 w 43"/>
                    <a:gd name="T41" fmla="*/ 266 h 64"/>
                    <a:gd name="T42" fmla="*/ 83 w 43"/>
                    <a:gd name="T43" fmla="*/ 285 h 64"/>
                    <a:gd name="T44" fmla="*/ 95 w 43"/>
                    <a:gd name="T45" fmla="*/ 285 h 64"/>
                    <a:gd name="T46" fmla="*/ 108 w 43"/>
                    <a:gd name="T47" fmla="*/ 298 h 64"/>
                    <a:gd name="T48" fmla="*/ 0 w 43"/>
                    <a:gd name="T49" fmla="*/ 285 h 64"/>
                    <a:gd name="T50" fmla="*/ 12 w 43"/>
                    <a:gd name="T51" fmla="*/ 285 h 64"/>
                    <a:gd name="T52" fmla="*/ 30 w 43"/>
                    <a:gd name="T53" fmla="*/ 276 h 64"/>
                    <a:gd name="T54" fmla="*/ 30 w 43"/>
                    <a:gd name="T55" fmla="*/ 257 h 64"/>
                    <a:gd name="T56" fmla="*/ 30 w 43"/>
                    <a:gd name="T57" fmla="*/ 51 h 64"/>
                    <a:gd name="T58" fmla="*/ 30 w 43"/>
                    <a:gd name="T59" fmla="*/ 32 h 64"/>
                    <a:gd name="T60" fmla="*/ 12 w 43"/>
                    <a:gd name="T61" fmla="*/ 22 h 64"/>
                    <a:gd name="T62" fmla="*/ 0 w 43"/>
                    <a:gd name="T63" fmla="*/ 22 h 64"/>
                    <a:gd name="T64" fmla="*/ 0 w 43"/>
                    <a:gd name="T65" fmla="*/ 22 h 64"/>
                    <a:gd name="T66" fmla="*/ 64 w 43"/>
                    <a:gd name="T67" fmla="*/ 0 h 6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3"/>
                    <a:gd name="T103" fmla="*/ 0 h 64"/>
                    <a:gd name="T104" fmla="*/ 43 w 43"/>
                    <a:gd name="T105" fmla="*/ 64 h 6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3" h="64">
                      <a:moveTo>
                        <a:pt x="11" y="0"/>
                      </a:moveTo>
                      <a:lnTo>
                        <a:pt x="11" y="30"/>
                      </a:lnTo>
                      <a:lnTo>
                        <a:pt x="16" y="25"/>
                      </a:lnTo>
                      <a:lnTo>
                        <a:pt x="20" y="23"/>
                      </a:lnTo>
                      <a:lnTo>
                        <a:pt x="23" y="23"/>
                      </a:lnTo>
                      <a:lnTo>
                        <a:pt x="25" y="20"/>
                      </a:lnTo>
                      <a:lnTo>
                        <a:pt x="30" y="23"/>
                      </a:lnTo>
                      <a:lnTo>
                        <a:pt x="32" y="23"/>
                      </a:lnTo>
                      <a:lnTo>
                        <a:pt x="34" y="25"/>
                      </a:lnTo>
                      <a:lnTo>
                        <a:pt x="36" y="30"/>
                      </a:lnTo>
                      <a:lnTo>
                        <a:pt x="36" y="34"/>
                      </a:lnTo>
                      <a:lnTo>
                        <a:pt x="36" y="39"/>
                      </a:lnTo>
                      <a:lnTo>
                        <a:pt x="36" y="55"/>
                      </a:lnTo>
                      <a:lnTo>
                        <a:pt x="36" y="57"/>
                      </a:lnTo>
                      <a:lnTo>
                        <a:pt x="36" y="59"/>
                      </a:lnTo>
                      <a:lnTo>
                        <a:pt x="39" y="61"/>
                      </a:lnTo>
                      <a:lnTo>
                        <a:pt x="41" y="61"/>
                      </a:lnTo>
                      <a:lnTo>
                        <a:pt x="43" y="61"/>
                      </a:lnTo>
                      <a:lnTo>
                        <a:pt x="43" y="64"/>
                      </a:lnTo>
                      <a:lnTo>
                        <a:pt x="23" y="64"/>
                      </a:lnTo>
                      <a:lnTo>
                        <a:pt x="23" y="61"/>
                      </a:lnTo>
                      <a:lnTo>
                        <a:pt x="25" y="61"/>
                      </a:lnTo>
                      <a:lnTo>
                        <a:pt x="27" y="61"/>
                      </a:lnTo>
                      <a:lnTo>
                        <a:pt x="30" y="59"/>
                      </a:lnTo>
                      <a:lnTo>
                        <a:pt x="30" y="57"/>
                      </a:lnTo>
                      <a:lnTo>
                        <a:pt x="30" y="55"/>
                      </a:lnTo>
                      <a:lnTo>
                        <a:pt x="30" y="39"/>
                      </a:lnTo>
                      <a:lnTo>
                        <a:pt x="30" y="34"/>
                      </a:lnTo>
                      <a:lnTo>
                        <a:pt x="30" y="32"/>
                      </a:lnTo>
                      <a:lnTo>
                        <a:pt x="27" y="30"/>
                      </a:lnTo>
                      <a:lnTo>
                        <a:pt x="27" y="27"/>
                      </a:lnTo>
                      <a:lnTo>
                        <a:pt x="25" y="27"/>
                      </a:lnTo>
                      <a:lnTo>
                        <a:pt x="23" y="27"/>
                      </a:lnTo>
                      <a:lnTo>
                        <a:pt x="20" y="27"/>
                      </a:lnTo>
                      <a:lnTo>
                        <a:pt x="18" y="27"/>
                      </a:lnTo>
                      <a:lnTo>
                        <a:pt x="16" y="30"/>
                      </a:lnTo>
                      <a:lnTo>
                        <a:pt x="11" y="32"/>
                      </a:lnTo>
                      <a:lnTo>
                        <a:pt x="11" y="55"/>
                      </a:lnTo>
                      <a:lnTo>
                        <a:pt x="11" y="57"/>
                      </a:lnTo>
                      <a:lnTo>
                        <a:pt x="14" y="59"/>
                      </a:lnTo>
                      <a:lnTo>
                        <a:pt x="14" y="61"/>
                      </a:lnTo>
                      <a:lnTo>
                        <a:pt x="16" y="61"/>
                      </a:lnTo>
                      <a:lnTo>
                        <a:pt x="18" y="61"/>
                      </a:lnTo>
                      <a:lnTo>
                        <a:pt x="18" y="64"/>
                      </a:lnTo>
                      <a:lnTo>
                        <a:pt x="0" y="64"/>
                      </a:lnTo>
                      <a:lnTo>
                        <a:pt x="0" y="61"/>
                      </a:lnTo>
                      <a:lnTo>
                        <a:pt x="2" y="61"/>
                      </a:lnTo>
                      <a:lnTo>
                        <a:pt x="5" y="61"/>
                      </a:lnTo>
                      <a:lnTo>
                        <a:pt x="5" y="59"/>
                      </a:lnTo>
                      <a:lnTo>
                        <a:pt x="5" y="57"/>
                      </a:lnTo>
                      <a:lnTo>
                        <a:pt x="5" y="55"/>
                      </a:lnTo>
                      <a:lnTo>
                        <a:pt x="5" y="16"/>
                      </a:lnTo>
                      <a:lnTo>
                        <a:pt x="5" y="11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45" name="Freeform 64"/>
                <p:cNvSpPr>
                  <a:spLocks noEditPoints="1"/>
                </p:cNvSpPr>
                <p:nvPr/>
              </p:nvSpPr>
              <p:spPr bwMode="auto">
                <a:xfrm>
                  <a:off x="1676" y="2035"/>
                  <a:ext cx="59" cy="64"/>
                </a:xfrm>
                <a:custGeom>
                  <a:avLst/>
                  <a:gdLst>
                    <a:gd name="T0" fmla="*/ 104 w 38"/>
                    <a:gd name="T1" fmla="*/ 185 h 44"/>
                    <a:gd name="T2" fmla="*/ 75 w 38"/>
                    <a:gd name="T3" fmla="*/ 196 h 44"/>
                    <a:gd name="T4" fmla="*/ 34 w 38"/>
                    <a:gd name="T5" fmla="*/ 196 h 44"/>
                    <a:gd name="T6" fmla="*/ 12 w 38"/>
                    <a:gd name="T7" fmla="*/ 167 h 44"/>
                    <a:gd name="T8" fmla="*/ 0 w 38"/>
                    <a:gd name="T9" fmla="*/ 135 h 44"/>
                    <a:gd name="T10" fmla="*/ 22 w 38"/>
                    <a:gd name="T11" fmla="*/ 116 h 44"/>
                    <a:gd name="T12" fmla="*/ 75 w 38"/>
                    <a:gd name="T13" fmla="*/ 95 h 44"/>
                    <a:gd name="T14" fmla="*/ 127 w 38"/>
                    <a:gd name="T15" fmla="*/ 61 h 44"/>
                    <a:gd name="T16" fmla="*/ 127 w 38"/>
                    <a:gd name="T17" fmla="*/ 32 h 44"/>
                    <a:gd name="T18" fmla="*/ 87 w 38"/>
                    <a:gd name="T19" fmla="*/ 22 h 44"/>
                    <a:gd name="T20" fmla="*/ 62 w 38"/>
                    <a:gd name="T21" fmla="*/ 22 h 44"/>
                    <a:gd name="T22" fmla="*/ 53 w 38"/>
                    <a:gd name="T23" fmla="*/ 47 h 44"/>
                    <a:gd name="T24" fmla="*/ 53 w 38"/>
                    <a:gd name="T25" fmla="*/ 61 h 44"/>
                    <a:gd name="T26" fmla="*/ 53 w 38"/>
                    <a:gd name="T27" fmla="*/ 70 h 44"/>
                    <a:gd name="T28" fmla="*/ 22 w 38"/>
                    <a:gd name="T29" fmla="*/ 70 h 44"/>
                    <a:gd name="T30" fmla="*/ 12 w 38"/>
                    <a:gd name="T31" fmla="*/ 61 h 44"/>
                    <a:gd name="T32" fmla="*/ 22 w 38"/>
                    <a:gd name="T33" fmla="*/ 32 h 44"/>
                    <a:gd name="T34" fmla="*/ 62 w 38"/>
                    <a:gd name="T35" fmla="*/ 13 h 44"/>
                    <a:gd name="T36" fmla="*/ 127 w 38"/>
                    <a:gd name="T37" fmla="*/ 13 h 44"/>
                    <a:gd name="T38" fmla="*/ 169 w 38"/>
                    <a:gd name="T39" fmla="*/ 22 h 44"/>
                    <a:gd name="T40" fmla="*/ 180 w 38"/>
                    <a:gd name="T41" fmla="*/ 47 h 44"/>
                    <a:gd name="T42" fmla="*/ 180 w 38"/>
                    <a:gd name="T43" fmla="*/ 135 h 44"/>
                    <a:gd name="T44" fmla="*/ 180 w 38"/>
                    <a:gd name="T45" fmla="*/ 167 h 44"/>
                    <a:gd name="T46" fmla="*/ 180 w 38"/>
                    <a:gd name="T47" fmla="*/ 167 h 44"/>
                    <a:gd name="T48" fmla="*/ 197 w 38"/>
                    <a:gd name="T49" fmla="*/ 176 h 44"/>
                    <a:gd name="T50" fmla="*/ 197 w 38"/>
                    <a:gd name="T51" fmla="*/ 176 h 44"/>
                    <a:gd name="T52" fmla="*/ 222 w 38"/>
                    <a:gd name="T53" fmla="*/ 157 h 44"/>
                    <a:gd name="T54" fmla="*/ 180 w 38"/>
                    <a:gd name="T55" fmla="*/ 185 h 44"/>
                    <a:gd name="T56" fmla="*/ 157 w 38"/>
                    <a:gd name="T57" fmla="*/ 196 h 44"/>
                    <a:gd name="T58" fmla="*/ 127 w 38"/>
                    <a:gd name="T59" fmla="*/ 176 h 44"/>
                    <a:gd name="T60" fmla="*/ 127 w 38"/>
                    <a:gd name="T61" fmla="*/ 157 h 44"/>
                    <a:gd name="T62" fmla="*/ 104 w 38"/>
                    <a:gd name="T63" fmla="*/ 95 h 44"/>
                    <a:gd name="T64" fmla="*/ 62 w 38"/>
                    <a:gd name="T65" fmla="*/ 116 h 44"/>
                    <a:gd name="T66" fmla="*/ 53 w 38"/>
                    <a:gd name="T67" fmla="*/ 135 h 44"/>
                    <a:gd name="T68" fmla="*/ 53 w 38"/>
                    <a:gd name="T69" fmla="*/ 157 h 44"/>
                    <a:gd name="T70" fmla="*/ 62 w 38"/>
                    <a:gd name="T71" fmla="*/ 167 h 44"/>
                    <a:gd name="T72" fmla="*/ 104 w 38"/>
                    <a:gd name="T73" fmla="*/ 167 h 4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8"/>
                    <a:gd name="T112" fmla="*/ 0 h 44"/>
                    <a:gd name="T113" fmla="*/ 38 w 38"/>
                    <a:gd name="T114" fmla="*/ 44 h 4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8" h="44">
                      <a:moveTo>
                        <a:pt x="22" y="37"/>
                      </a:moveTo>
                      <a:lnTo>
                        <a:pt x="18" y="41"/>
                      </a:lnTo>
                      <a:lnTo>
                        <a:pt x="15" y="44"/>
                      </a:lnTo>
                      <a:lnTo>
                        <a:pt x="13" y="44"/>
                      </a:lnTo>
                      <a:lnTo>
                        <a:pt x="11" y="44"/>
                      </a:lnTo>
                      <a:lnTo>
                        <a:pt x="6" y="44"/>
                      </a:lnTo>
                      <a:lnTo>
                        <a:pt x="4" y="41"/>
                      </a:lnTo>
                      <a:lnTo>
                        <a:pt x="2" y="37"/>
                      </a:lnTo>
                      <a:lnTo>
                        <a:pt x="0" y="35"/>
                      </a:lnTo>
                      <a:lnTo>
                        <a:pt x="0" y="30"/>
                      </a:lnTo>
                      <a:lnTo>
                        <a:pt x="2" y="28"/>
                      </a:lnTo>
                      <a:lnTo>
                        <a:pt x="4" y="26"/>
                      </a:lnTo>
                      <a:lnTo>
                        <a:pt x="9" y="23"/>
                      </a:lnTo>
                      <a:lnTo>
                        <a:pt x="13" y="21"/>
                      </a:lnTo>
                      <a:lnTo>
                        <a:pt x="22" y="16"/>
                      </a:lnTo>
                      <a:lnTo>
                        <a:pt x="22" y="14"/>
                      </a:lnTo>
                      <a:lnTo>
                        <a:pt x="22" y="10"/>
                      </a:lnTo>
                      <a:lnTo>
                        <a:pt x="22" y="7"/>
                      </a:lnTo>
                      <a:lnTo>
                        <a:pt x="18" y="5"/>
                      </a:lnTo>
                      <a:lnTo>
                        <a:pt x="15" y="5"/>
                      </a:lnTo>
                      <a:lnTo>
                        <a:pt x="13" y="5"/>
                      </a:lnTo>
                      <a:lnTo>
                        <a:pt x="11" y="5"/>
                      </a:lnTo>
                      <a:lnTo>
                        <a:pt x="11" y="7"/>
                      </a:lnTo>
                      <a:lnTo>
                        <a:pt x="9" y="10"/>
                      </a:lnTo>
                      <a:lnTo>
                        <a:pt x="11" y="12"/>
                      </a:lnTo>
                      <a:lnTo>
                        <a:pt x="9" y="14"/>
                      </a:lnTo>
                      <a:lnTo>
                        <a:pt x="9" y="16"/>
                      </a:lnTo>
                      <a:lnTo>
                        <a:pt x="6" y="16"/>
                      </a:lnTo>
                      <a:lnTo>
                        <a:pt x="4" y="16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4" y="7"/>
                      </a:lnTo>
                      <a:lnTo>
                        <a:pt x="6" y="5"/>
                      </a:lnTo>
                      <a:lnTo>
                        <a:pt x="11" y="3"/>
                      </a:lnTo>
                      <a:lnTo>
                        <a:pt x="18" y="0"/>
                      </a:lnTo>
                      <a:lnTo>
                        <a:pt x="22" y="3"/>
                      </a:lnTo>
                      <a:lnTo>
                        <a:pt x="27" y="3"/>
                      </a:lnTo>
                      <a:lnTo>
                        <a:pt x="29" y="5"/>
                      </a:lnTo>
                      <a:lnTo>
                        <a:pt x="29" y="7"/>
                      </a:lnTo>
                      <a:lnTo>
                        <a:pt x="31" y="10"/>
                      </a:lnTo>
                      <a:lnTo>
                        <a:pt x="31" y="14"/>
                      </a:lnTo>
                      <a:lnTo>
                        <a:pt x="31" y="30"/>
                      </a:lnTo>
                      <a:lnTo>
                        <a:pt x="31" y="35"/>
                      </a:lnTo>
                      <a:lnTo>
                        <a:pt x="31" y="37"/>
                      </a:lnTo>
                      <a:lnTo>
                        <a:pt x="31" y="39"/>
                      </a:lnTo>
                      <a:lnTo>
                        <a:pt x="34" y="39"/>
                      </a:lnTo>
                      <a:lnTo>
                        <a:pt x="36" y="37"/>
                      </a:lnTo>
                      <a:lnTo>
                        <a:pt x="38" y="35"/>
                      </a:lnTo>
                      <a:lnTo>
                        <a:pt x="38" y="37"/>
                      </a:lnTo>
                      <a:lnTo>
                        <a:pt x="31" y="41"/>
                      </a:lnTo>
                      <a:lnTo>
                        <a:pt x="27" y="44"/>
                      </a:lnTo>
                      <a:lnTo>
                        <a:pt x="25" y="41"/>
                      </a:lnTo>
                      <a:lnTo>
                        <a:pt x="22" y="39"/>
                      </a:lnTo>
                      <a:lnTo>
                        <a:pt x="22" y="37"/>
                      </a:lnTo>
                      <a:close/>
                      <a:moveTo>
                        <a:pt x="22" y="35"/>
                      </a:moveTo>
                      <a:lnTo>
                        <a:pt x="22" y="19"/>
                      </a:lnTo>
                      <a:lnTo>
                        <a:pt x="18" y="21"/>
                      </a:lnTo>
                      <a:lnTo>
                        <a:pt x="15" y="23"/>
                      </a:lnTo>
                      <a:lnTo>
                        <a:pt x="11" y="26"/>
                      </a:lnTo>
                      <a:lnTo>
                        <a:pt x="9" y="28"/>
                      </a:lnTo>
                      <a:lnTo>
                        <a:pt x="9" y="30"/>
                      </a:lnTo>
                      <a:lnTo>
                        <a:pt x="9" y="32"/>
                      </a:lnTo>
                      <a:lnTo>
                        <a:pt x="9" y="35"/>
                      </a:lnTo>
                      <a:lnTo>
                        <a:pt x="11" y="37"/>
                      </a:lnTo>
                      <a:lnTo>
                        <a:pt x="13" y="39"/>
                      </a:lnTo>
                      <a:lnTo>
                        <a:pt x="18" y="37"/>
                      </a:lnTo>
                      <a:lnTo>
                        <a:pt x="22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46" name="Freeform 65"/>
                <p:cNvSpPr>
                  <a:spLocks/>
                </p:cNvSpPr>
                <p:nvPr/>
              </p:nvSpPr>
              <p:spPr bwMode="auto">
                <a:xfrm>
                  <a:off x="1735" y="2018"/>
                  <a:ext cx="40" cy="81"/>
                </a:xfrm>
                <a:custGeom>
                  <a:avLst/>
                  <a:gdLst>
                    <a:gd name="T0" fmla="*/ 90 w 25"/>
                    <a:gd name="T1" fmla="*/ 0 h 55"/>
                    <a:gd name="T2" fmla="*/ 90 w 25"/>
                    <a:gd name="T3" fmla="*/ 68 h 55"/>
                    <a:gd name="T4" fmla="*/ 150 w 25"/>
                    <a:gd name="T5" fmla="*/ 68 h 55"/>
                    <a:gd name="T6" fmla="*/ 150 w 25"/>
                    <a:gd name="T7" fmla="*/ 77 h 55"/>
                    <a:gd name="T8" fmla="*/ 90 w 25"/>
                    <a:gd name="T9" fmla="*/ 77 h 55"/>
                    <a:gd name="T10" fmla="*/ 90 w 25"/>
                    <a:gd name="T11" fmla="*/ 202 h 55"/>
                    <a:gd name="T12" fmla="*/ 90 w 25"/>
                    <a:gd name="T13" fmla="*/ 216 h 55"/>
                    <a:gd name="T14" fmla="*/ 107 w 25"/>
                    <a:gd name="T15" fmla="*/ 228 h 55"/>
                    <a:gd name="T16" fmla="*/ 107 w 25"/>
                    <a:gd name="T17" fmla="*/ 228 h 55"/>
                    <a:gd name="T18" fmla="*/ 118 w 25"/>
                    <a:gd name="T19" fmla="*/ 237 h 55"/>
                    <a:gd name="T20" fmla="*/ 138 w 25"/>
                    <a:gd name="T21" fmla="*/ 237 h 55"/>
                    <a:gd name="T22" fmla="*/ 138 w 25"/>
                    <a:gd name="T23" fmla="*/ 228 h 55"/>
                    <a:gd name="T24" fmla="*/ 150 w 25"/>
                    <a:gd name="T25" fmla="*/ 228 h 55"/>
                    <a:gd name="T26" fmla="*/ 150 w 25"/>
                    <a:gd name="T27" fmla="*/ 216 h 55"/>
                    <a:gd name="T28" fmla="*/ 163 w 25"/>
                    <a:gd name="T29" fmla="*/ 216 h 55"/>
                    <a:gd name="T30" fmla="*/ 150 w 25"/>
                    <a:gd name="T31" fmla="*/ 237 h 55"/>
                    <a:gd name="T32" fmla="*/ 138 w 25"/>
                    <a:gd name="T33" fmla="*/ 244 h 55"/>
                    <a:gd name="T34" fmla="*/ 118 w 25"/>
                    <a:gd name="T35" fmla="*/ 258 h 55"/>
                    <a:gd name="T36" fmla="*/ 107 w 25"/>
                    <a:gd name="T37" fmla="*/ 258 h 55"/>
                    <a:gd name="T38" fmla="*/ 90 w 25"/>
                    <a:gd name="T39" fmla="*/ 258 h 55"/>
                    <a:gd name="T40" fmla="*/ 77 w 25"/>
                    <a:gd name="T41" fmla="*/ 258 h 55"/>
                    <a:gd name="T42" fmla="*/ 56 w 25"/>
                    <a:gd name="T43" fmla="*/ 244 h 55"/>
                    <a:gd name="T44" fmla="*/ 46 w 25"/>
                    <a:gd name="T45" fmla="*/ 237 h 55"/>
                    <a:gd name="T46" fmla="*/ 46 w 25"/>
                    <a:gd name="T47" fmla="*/ 228 h 55"/>
                    <a:gd name="T48" fmla="*/ 46 w 25"/>
                    <a:gd name="T49" fmla="*/ 202 h 55"/>
                    <a:gd name="T50" fmla="*/ 46 w 25"/>
                    <a:gd name="T51" fmla="*/ 77 h 55"/>
                    <a:gd name="T52" fmla="*/ 0 w 25"/>
                    <a:gd name="T53" fmla="*/ 77 h 55"/>
                    <a:gd name="T54" fmla="*/ 0 w 25"/>
                    <a:gd name="T55" fmla="*/ 68 h 55"/>
                    <a:gd name="T56" fmla="*/ 21 w 25"/>
                    <a:gd name="T57" fmla="*/ 68 h 55"/>
                    <a:gd name="T58" fmla="*/ 34 w 25"/>
                    <a:gd name="T59" fmla="*/ 52 h 55"/>
                    <a:gd name="T60" fmla="*/ 46 w 25"/>
                    <a:gd name="T61" fmla="*/ 41 h 55"/>
                    <a:gd name="T62" fmla="*/ 56 w 25"/>
                    <a:gd name="T63" fmla="*/ 32 h 55"/>
                    <a:gd name="T64" fmla="*/ 77 w 25"/>
                    <a:gd name="T65" fmla="*/ 22 h 55"/>
                    <a:gd name="T66" fmla="*/ 90 w 25"/>
                    <a:gd name="T67" fmla="*/ 0 h 55"/>
                    <a:gd name="T68" fmla="*/ 90 w 25"/>
                    <a:gd name="T69" fmla="*/ 0 h 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"/>
                    <a:gd name="T106" fmla="*/ 0 h 55"/>
                    <a:gd name="T107" fmla="*/ 25 w 25"/>
                    <a:gd name="T108" fmla="*/ 55 h 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" h="55">
                      <a:moveTo>
                        <a:pt x="14" y="0"/>
                      </a:moveTo>
                      <a:lnTo>
                        <a:pt x="14" y="14"/>
                      </a:lnTo>
                      <a:lnTo>
                        <a:pt x="23" y="14"/>
                      </a:lnTo>
                      <a:lnTo>
                        <a:pt x="23" y="16"/>
                      </a:lnTo>
                      <a:lnTo>
                        <a:pt x="14" y="16"/>
                      </a:lnTo>
                      <a:lnTo>
                        <a:pt x="14" y="43"/>
                      </a:lnTo>
                      <a:lnTo>
                        <a:pt x="14" y="46"/>
                      </a:lnTo>
                      <a:lnTo>
                        <a:pt x="16" y="48"/>
                      </a:lnTo>
                      <a:lnTo>
                        <a:pt x="18" y="50"/>
                      </a:lnTo>
                      <a:lnTo>
                        <a:pt x="21" y="50"/>
                      </a:lnTo>
                      <a:lnTo>
                        <a:pt x="21" y="48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5" y="46"/>
                      </a:lnTo>
                      <a:lnTo>
                        <a:pt x="23" y="50"/>
                      </a:lnTo>
                      <a:lnTo>
                        <a:pt x="21" y="52"/>
                      </a:lnTo>
                      <a:lnTo>
                        <a:pt x="18" y="55"/>
                      </a:lnTo>
                      <a:lnTo>
                        <a:pt x="16" y="55"/>
                      </a:lnTo>
                      <a:lnTo>
                        <a:pt x="14" y="55"/>
                      </a:lnTo>
                      <a:lnTo>
                        <a:pt x="12" y="55"/>
                      </a:lnTo>
                      <a:lnTo>
                        <a:pt x="9" y="52"/>
                      </a:lnTo>
                      <a:lnTo>
                        <a:pt x="7" y="50"/>
                      </a:lnTo>
                      <a:lnTo>
                        <a:pt x="7" y="48"/>
                      </a:lnTo>
                      <a:lnTo>
                        <a:pt x="7" y="43"/>
                      </a:lnTo>
                      <a:lnTo>
                        <a:pt x="7" y="16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3" y="14"/>
                      </a:lnTo>
                      <a:lnTo>
                        <a:pt x="5" y="11"/>
                      </a:lnTo>
                      <a:lnTo>
                        <a:pt x="7" y="9"/>
                      </a:lnTo>
                      <a:lnTo>
                        <a:pt x="9" y="7"/>
                      </a:lnTo>
                      <a:lnTo>
                        <a:pt x="12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47" name="Freeform 66"/>
                <p:cNvSpPr>
                  <a:spLocks noEditPoints="1"/>
                </p:cNvSpPr>
                <p:nvPr/>
              </p:nvSpPr>
              <p:spPr bwMode="auto">
                <a:xfrm>
                  <a:off x="2808" y="2008"/>
                  <a:ext cx="84" cy="91"/>
                </a:xfrm>
                <a:custGeom>
                  <a:avLst/>
                  <a:gdLst>
                    <a:gd name="T0" fmla="*/ 264 w 54"/>
                    <a:gd name="T1" fmla="*/ 148 h 62"/>
                    <a:gd name="T2" fmla="*/ 305 w 54"/>
                    <a:gd name="T3" fmla="*/ 181 h 62"/>
                    <a:gd name="T4" fmla="*/ 317 w 54"/>
                    <a:gd name="T5" fmla="*/ 222 h 62"/>
                    <a:gd name="T6" fmla="*/ 275 w 54"/>
                    <a:gd name="T7" fmla="*/ 266 h 62"/>
                    <a:gd name="T8" fmla="*/ 222 w 54"/>
                    <a:gd name="T9" fmla="*/ 289 h 62"/>
                    <a:gd name="T10" fmla="*/ 0 w 54"/>
                    <a:gd name="T11" fmla="*/ 289 h 62"/>
                    <a:gd name="T12" fmla="*/ 12 w 54"/>
                    <a:gd name="T13" fmla="*/ 276 h 62"/>
                    <a:gd name="T14" fmla="*/ 53 w 54"/>
                    <a:gd name="T15" fmla="*/ 266 h 62"/>
                    <a:gd name="T16" fmla="*/ 53 w 54"/>
                    <a:gd name="T17" fmla="*/ 230 h 62"/>
                    <a:gd name="T18" fmla="*/ 53 w 54"/>
                    <a:gd name="T19" fmla="*/ 32 h 62"/>
                    <a:gd name="T20" fmla="*/ 22 w 54"/>
                    <a:gd name="T21" fmla="*/ 13 h 62"/>
                    <a:gd name="T22" fmla="*/ 0 w 54"/>
                    <a:gd name="T23" fmla="*/ 0 h 62"/>
                    <a:gd name="T24" fmla="*/ 157 w 54"/>
                    <a:gd name="T25" fmla="*/ 0 h 62"/>
                    <a:gd name="T26" fmla="*/ 222 w 54"/>
                    <a:gd name="T27" fmla="*/ 13 h 62"/>
                    <a:gd name="T28" fmla="*/ 275 w 54"/>
                    <a:gd name="T29" fmla="*/ 32 h 62"/>
                    <a:gd name="T30" fmla="*/ 305 w 54"/>
                    <a:gd name="T31" fmla="*/ 73 h 62"/>
                    <a:gd name="T32" fmla="*/ 292 w 54"/>
                    <a:gd name="T33" fmla="*/ 116 h 62"/>
                    <a:gd name="T34" fmla="*/ 243 w 54"/>
                    <a:gd name="T35" fmla="*/ 139 h 62"/>
                    <a:gd name="T36" fmla="*/ 106 w 54"/>
                    <a:gd name="T37" fmla="*/ 129 h 62"/>
                    <a:gd name="T38" fmla="*/ 128 w 54"/>
                    <a:gd name="T39" fmla="*/ 139 h 62"/>
                    <a:gd name="T40" fmla="*/ 182 w 54"/>
                    <a:gd name="T41" fmla="*/ 129 h 62"/>
                    <a:gd name="T42" fmla="*/ 222 w 54"/>
                    <a:gd name="T43" fmla="*/ 116 h 62"/>
                    <a:gd name="T44" fmla="*/ 243 w 54"/>
                    <a:gd name="T45" fmla="*/ 100 h 62"/>
                    <a:gd name="T46" fmla="*/ 243 w 54"/>
                    <a:gd name="T47" fmla="*/ 56 h 62"/>
                    <a:gd name="T48" fmla="*/ 182 w 54"/>
                    <a:gd name="T49" fmla="*/ 22 h 62"/>
                    <a:gd name="T50" fmla="*/ 117 w 54"/>
                    <a:gd name="T51" fmla="*/ 13 h 62"/>
                    <a:gd name="T52" fmla="*/ 106 w 54"/>
                    <a:gd name="T53" fmla="*/ 129 h 62"/>
                    <a:gd name="T54" fmla="*/ 128 w 54"/>
                    <a:gd name="T55" fmla="*/ 266 h 62"/>
                    <a:gd name="T56" fmla="*/ 199 w 54"/>
                    <a:gd name="T57" fmla="*/ 266 h 62"/>
                    <a:gd name="T58" fmla="*/ 252 w 54"/>
                    <a:gd name="T59" fmla="*/ 230 h 62"/>
                    <a:gd name="T60" fmla="*/ 252 w 54"/>
                    <a:gd name="T61" fmla="*/ 189 h 62"/>
                    <a:gd name="T62" fmla="*/ 222 w 54"/>
                    <a:gd name="T63" fmla="*/ 170 h 62"/>
                    <a:gd name="T64" fmla="*/ 182 w 54"/>
                    <a:gd name="T65" fmla="*/ 148 h 62"/>
                    <a:gd name="T66" fmla="*/ 128 w 54"/>
                    <a:gd name="T67" fmla="*/ 148 h 62"/>
                    <a:gd name="T68" fmla="*/ 106 w 54"/>
                    <a:gd name="T69" fmla="*/ 148 h 62"/>
                    <a:gd name="T70" fmla="*/ 106 w 54"/>
                    <a:gd name="T71" fmla="*/ 266 h 6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4"/>
                    <a:gd name="T109" fmla="*/ 0 h 62"/>
                    <a:gd name="T110" fmla="*/ 54 w 54"/>
                    <a:gd name="T111" fmla="*/ 62 h 62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4" h="62">
                      <a:moveTo>
                        <a:pt x="41" y="30"/>
                      </a:moveTo>
                      <a:lnTo>
                        <a:pt x="45" y="32"/>
                      </a:lnTo>
                      <a:lnTo>
                        <a:pt x="50" y="34"/>
                      </a:lnTo>
                      <a:lnTo>
                        <a:pt x="52" y="39"/>
                      </a:lnTo>
                      <a:lnTo>
                        <a:pt x="54" y="46"/>
                      </a:lnTo>
                      <a:lnTo>
                        <a:pt x="54" y="48"/>
                      </a:lnTo>
                      <a:lnTo>
                        <a:pt x="52" y="53"/>
                      </a:lnTo>
                      <a:lnTo>
                        <a:pt x="47" y="57"/>
                      </a:lnTo>
                      <a:lnTo>
                        <a:pt x="43" y="59"/>
                      </a:lnTo>
                      <a:lnTo>
                        <a:pt x="38" y="62"/>
                      </a:lnTo>
                      <a:lnTo>
                        <a:pt x="29" y="62"/>
                      </a:lnTo>
                      <a:lnTo>
                        <a:pt x="0" y="62"/>
                      </a:lnTo>
                      <a:lnTo>
                        <a:pt x="0" y="59"/>
                      </a:lnTo>
                      <a:lnTo>
                        <a:pt x="2" y="59"/>
                      </a:lnTo>
                      <a:lnTo>
                        <a:pt x="6" y="59"/>
                      </a:lnTo>
                      <a:lnTo>
                        <a:pt x="9" y="57"/>
                      </a:lnTo>
                      <a:lnTo>
                        <a:pt x="9" y="55"/>
                      </a:lnTo>
                      <a:lnTo>
                        <a:pt x="9" y="50"/>
                      </a:lnTo>
                      <a:lnTo>
                        <a:pt x="9" y="12"/>
                      </a:lnTo>
                      <a:lnTo>
                        <a:pt x="9" y="7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31" y="0"/>
                      </a:lnTo>
                      <a:lnTo>
                        <a:pt x="38" y="3"/>
                      </a:lnTo>
                      <a:lnTo>
                        <a:pt x="43" y="5"/>
                      </a:lnTo>
                      <a:lnTo>
                        <a:pt x="47" y="7"/>
                      </a:lnTo>
                      <a:lnTo>
                        <a:pt x="50" y="12"/>
                      </a:lnTo>
                      <a:lnTo>
                        <a:pt x="52" y="16"/>
                      </a:lnTo>
                      <a:lnTo>
                        <a:pt x="50" y="21"/>
                      </a:lnTo>
                      <a:lnTo>
                        <a:pt x="50" y="25"/>
                      </a:lnTo>
                      <a:lnTo>
                        <a:pt x="45" y="28"/>
                      </a:lnTo>
                      <a:lnTo>
                        <a:pt x="41" y="30"/>
                      </a:lnTo>
                      <a:close/>
                      <a:moveTo>
                        <a:pt x="18" y="28"/>
                      </a:moveTo>
                      <a:lnTo>
                        <a:pt x="18" y="28"/>
                      </a:lnTo>
                      <a:lnTo>
                        <a:pt x="20" y="28"/>
                      </a:lnTo>
                      <a:lnTo>
                        <a:pt x="22" y="30"/>
                      </a:lnTo>
                      <a:lnTo>
                        <a:pt x="25" y="30"/>
                      </a:lnTo>
                      <a:lnTo>
                        <a:pt x="31" y="28"/>
                      </a:lnTo>
                      <a:lnTo>
                        <a:pt x="36" y="28"/>
                      </a:lnTo>
                      <a:lnTo>
                        <a:pt x="38" y="25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36" y="7"/>
                      </a:lnTo>
                      <a:lnTo>
                        <a:pt x="31" y="5"/>
                      </a:lnTo>
                      <a:lnTo>
                        <a:pt x="25" y="3"/>
                      </a:lnTo>
                      <a:lnTo>
                        <a:pt x="20" y="3"/>
                      </a:lnTo>
                      <a:lnTo>
                        <a:pt x="18" y="5"/>
                      </a:lnTo>
                      <a:lnTo>
                        <a:pt x="18" y="28"/>
                      </a:lnTo>
                      <a:close/>
                      <a:moveTo>
                        <a:pt x="18" y="57"/>
                      </a:moveTo>
                      <a:lnTo>
                        <a:pt x="22" y="57"/>
                      </a:lnTo>
                      <a:lnTo>
                        <a:pt x="27" y="57"/>
                      </a:lnTo>
                      <a:lnTo>
                        <a:pt x="34" y="57"/>
                      </a:lnTo>
                      <a:lnTo>
                        <a:pt x="41" y="55"/>
                      </a:lnTo>
                      <a:lnTo>
                        <a:pt x="43" y="50"/>
                      </a:lnTo>
                      <a:lnTo>
                        <a:pt x="43" y="46"/>
                      </a:lnTo>
                      <a:lnTo>
                        <a:pt x="43" y="41"/>
                      </a:lnTo>
                      <a:lnTo>
                        <a:pt x="43" y="39"/>
                      </a:lnTo>
                      <a:lnTo>
                        <a:pt x="38" y="37"/>
                      </a:lnTo>
                      <a:lnTo>
                        <a:pt x="36" y="34"/>
                      </a:lnTo>
                      <a:lnTo>
                        <a:pt x="31" y="32"/>
                      </a:lnTo>
                      <a:lnTo>
                        <a:pt x="25" y="32"/>
                      </a:lnTo>
                      <a:lnTo>
                        <a:pt x="22" y="32"/>
                      </a:lnTo>
                      <a:lnTo>
                        <a:pt x="20" y="32"/>
                      </a:lnTo>
                      <a:lnTo>
                        <a:pt x="18" y="32"/>
                      </a:lnTo>
                      <a:lnTo>
                        <a:pt x="18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48" name="Freeform 67"/>
                <p:cNvSpPr>
                  <a:spLocks noEditPoints="1"/>
                </p:cNvSpPr>
                <p:nvPr/>
              </p:nvSpPr>
              <p:spPr bwMode="auto">
                <a:xfrm>
                  <a:off x="2907" y="2035"/>
                  <a:ext cx="61" cy="64"/>
                </a:xfrm>
                <a:custGeom>
                  <a:avLst/>
                  <a:gdLst>
                    <a:gd name="T0" fmla="*/ 116 w 39"/>
                    <a:gd name="T1" fmla="*/ 0 h 44"/>
                    <a:gd name="T2" fmla="*/ 149 w 39"/>
                    <a:gd name="T3" fmla="*/ 13 h 44"/>
                    <a:gd name="T4" fmla="*/ 181 w 39"/>
                    <a:gd name="T5" fmla="*/ 22 h 44"/>
                    <a:gd name="T6" fmla="*/ 211 w 39"/>
                    <a:gd name="T7" fmla="*/ 32 h 44"/>
                    <a:gd name="T8" fmla="*/ 222 w 39"/>
                    <a:gd name="T9" fmla="*/ 61 h 44"/>
                    <a:gd name="T10" fmla="*/ 233 w 39"/>
                    <a:gd name="T11" fmla="*/ 95 h 44"/>
                    <a:gd name="T12" fmla="*/ 233 w 39"/>
                    <a:gd name="T13" fmla="*/ 127 h 44"/>
                    <a:gd name="T14" fmla="*/ 222 w 39"/>
                    <a:gd name="T15" fmla="*/ 144 h 44"/>
                    <a:gd name="T16" fmla="*/ 191 w 39"/>
                    <a:gd name="T17" fmla="*/ 167 h 44"/>
                    <a:gd name="T18" fmla="*/ 181 w 39"/>
                    <a:gd name="T19" fmla="*/ 185 h 44"/>
                    <a:gd name="T20" fmla="*/ 138 w 39"/>
                    <a:gd name="T21" fmla="*/ 196 h 44"/>
                    <a:gd name="T22" fmla="*/ 116 w 39"/>
                    <a:gd name="T23" fmla="*/ 196 h 44"/>
                    <a:gd name="T24" fmla="*/ 83 w 39"/>
                    <a:gd name="T25" fmla="*/ 196 h 44"/>
                    <a:gd name="T26" fmla="*/ 42 w 39"/>
                    <a:gd name="T27" fmla="*/ 185 h 44"/>
                    <a:gd name="T28" fmla="*/ 31 w 39"/>
                    <a:gd name="T29" fmla="*/ 167 h 44"/>
                    <a:gd name="T30" fmla="*/ 0 w 39"/>
                    <a:gd name="T31" fmla="*/ 135 h 44"/>
                    <a:gd name="T32" fmla="*/ 0 w 39"/>
                    <a:gd name="T33" fmla="*/ 102 h 44"/>
                    <a:gd name="T34" fmla="*/ 0 w 39"/>
                    <a:gd name="T35" fmla="*/ 70 h 44"/>
                    <a:gd name="T36" fmla="*/ 20 w 39"/>
                    <a:gd name="T37" fmla="*/ 52 h 44"/>
                    <a:gd name="T38" fmla="*/ 31 w 39"/>
                    <a:gd name="T39" fmla="*/ 32 h 44"/>
                    <a:gd name="T40" fmla="*/ 53 w 39"/>
                    <a:gd name="T41" fmla="*/ 22 h 44"/>
                    <a:gd name="T42" fmla="*/ 83 w 39"/>
                    <a:gd name="T43" fmla="*/ 13 h 44"/>
                    <a:gd name="T44" fmla="*/ 116 w 39"/>
                    <a:gd name="T45" fmla="*/ 0 h 44"/>
                    <a:gd name="T46" fmla="*/ 116 w 39"/>
                    <a:gd name="T47" fmla="*/ 22 h 44"/>
                    <a:gd name="T48" fmla="*/ 95 w 39"/>
                    <a:gd name="T49" fmla="*/ 22 h 44"/>
                    <a:gd name="T50" fmla="*/ 74 w 39"/>
                    <a:gd name="T51" fmla="*/ 22 h 44"/>
                    <a:gd name="T52" fmla="*/ 53 w 39"/>
                    <a:gd name="T53" fmla="*/ 32 h 44"/>
                    <a:gd name="T54" fmla="*/ 53 w 39"/>
                    <a:gd name="T55" fmla="*/ 47 h 44"/>
                    <a:gd name="T56" fmla="*/ 42 w 39"/>
                    <a:gd name="T57" fmla="*/ 61 h 44"/>
                    <a:gd name="T58" fmla="*/ 42 w 39"/>
                    <a:gd name="T59" fmla="*/ 87 h 44"/>
                    <a:gd name="T60" fmla="*/ 42 w 39"/>
                    <a:gd name="T61" fmla="*/ 127 h 44"/>
                    <a:gd name="T62" fmla="*/ 74 w 39"/>
                    <a:gd name="T63" fmla="*/ 157 h 44"/>
                    <a:gd name="T64" fmla="*/ 95 w 39"/>
                    <a:gd name="T65" fmla="*/ 176 h 44"/>
                    <a:gd name="T66" fmla="*/ 127 w 39"/>
                    <a:gd name="T67" fmla="*/ 185 h 44"/>
                    <a:gd name="T68" fmla="*/ 149 w 39"/>
                    <a:gd name="T69" fmla="*/ 176 h 44"/>
                    <a:gd name="T70" fmla="*/ 169 w 39"/>
                    <a:gd name="T71" fmla="*/ 167 h 44"/>
                    <a:gd name="T72" fmla="*/ 181 w 39"/>
                    <a:gd name="T73" fmla="*/ 144 h 44"/>
                    <a:gd name="T74" fmla="*/ 181 w 39"/>
                    <a:gd name="T75" fmla="*/ 116 h 44"/>
                    <a:gd name="T76" fmla="*/ 181 w 39"/>
                    <a:gd name="T77" fmla="*/ 87 h 44"/>
                    <a:gd name="T78" fmla="*/ 181 w 39"/>
                    <a:gd name="T79" fmla="*/ 61 h 44"/>
                    <a:gd name="T80" fmla="*/ 149 w 39"/>
                    <a:gd name="T81" fmla="*/ 47 h 44"/>
                    <a:gd name="T82" fmla="*/ 138 w 39"/>
                    <a:gd name="T83" fmla="*/ 22 h 44"/>
                    <a:gd name="T84" fmla="*/ 116 w 39"/>
                    <a:gd name="T85" fmla="*/ 22 h 4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9"/>
                    <a:gd name="T130" fmla="*/ 0 h 44"/>
                    <a:gd name="T131" fmla="*/ 39 w 39"/>
                    <a:gd name="T132" fmla="*/ 44 h 44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9" h="44">
                      <a:moveTo>
                        <a:pt x="19" y="0"/>
                      </a:moveTo>
                      <a:lnTo>
                        <a:pt x="25" y="3"/>
                      </a:lnTo>
                      <a:lnTo>
                        <a:pt x="30" y="5"/>
                      </a:lnTo>
                      <a:lnTo>
                        <a:pt x="35" y="7"/>
                      </a:lnTo>
                      <a:lnTo>
                        <a:pt x="37" y="14"/>
                      </a:lnTo>
                      <a:lnTo>
                        <a:pt x="39" y="21"/>
                      </a:lnTo>
                      <a:lnTo>
                        <a:pt x="39" y="28"/>
                      </a:lnTo>
                      <a:lnTo>
                        <a:pt x="37" y="32"/>
                      </a:lnTo>
                      <a:lnTo>
                        <a:pt x="32" y="37"/>
                      </a:lnTo>
                      <a:lnTo>
                        <a:pt x="30" y="41"/>
                      </a:lnTo>
                      <a:lnTo>
                        <a:pt x="23" y="44"/>
                      </a:lnTo>
                      <a:lnTo>
                        <a:pt x="19" y="44"/>
                      </a:lnTo>
                      <a:lnTo>
                        <a:pt x="14" y="44"/>
                      </a:lnTo>
                      <a:lnTo>
                        <a:pt x="7" y="41"/>
                      </a:lnTo>
                      <a:lnTo>
                        <a:pt x="5" y="37"/>
                      </a:lnTo>
                      <a:lnTo>
                        <a:pt x="0" y="30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5" y="7"/>
                      </a:lnTo>
                      <a:lnTo>
                        <a:pt x="9" y="5"/>
                      </a:lnTo>
                      <a:lnTo>
                        <a:pt x="14" y="3"/>
                      </a:lnTo>
                      <a:lnTo>
                        <a:pt x="19" y="0"/>
                      </a:lnTo>
                      <a:close/>
                      <a:moveTo>
                        <a:pt x="19" y="5"/>
                      </a:moveTo>
                      <a:lnTo>
                        <a:pt x="16" y="5"/>
                      </a:lnTo>
                      <a:lnTo>
                        <a:pt x="12" y="5"/>
                      </a:lnTo>
                      <a:lnTo>
                        <a:pt x="9" y="7"/>
                      </a:lnTo>
                      <a:lnTo>
                        <a:pt x="9" y="10"/>
                      </a:lnTo>
                      <a:lnTo>
                        <a:pt x="7" y="14"/>
                      </a:lnTo>
                      <a:lnTo>
                        <a:pt x="7" y="19"/>
                      </a:lnTo>
                      <a:lnTo>
                        <a:pt x="7" y="28"/>
                      </a:lnTo>
                      <a:lnTo>
                        <a:pt x="12" y="35"/>
                      </a:lnTo>
                      <a:lnTo>
                        <a:pt x="16" y="39"/>
                      </a:lnTo>
                      <a:lnTo>
                        <a:pt x="21" y="41"/>
                      </a:lnTo>
                      <a:lnTo>
                        <a:pt x="25" y="39"/>
                      </a:lnTo>
                      <a:lnTo>
                        <a:pt x="28" y="37"/>
                      </a:lnTo>
                      <a:lnTo>
                        <a:pt x="30" y="32"/>
                      </a:lnTo>
                      <a:lnTo>
                        <a:pt x="30" y="26"/>
                      </a:lnTo>
                      <a:lnTo>
                        <a:pt x="30" y="19"/>
                      </a:lnTo>
                      <a:lnTo>
                        <a:pt x="30" y="14"/>
                      </a:lnTo>
                      <a:lnTo>
                        <a:pt x="25" y="10"/>
                      </a:lnTo>
                      <a:lnTo>
                        <a:pt x="23" y="5"/>
                      </a:lnTo>
                      <a:lnTo>
                        <a:pt x="19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49" name="Freeform 68"/>
                <p:cNvSpPr>
                  <a:spLocks noEditPoints="1"/>
                </p:cNvSpPr>
                <p:nvPr/>
              </p:nvSpPr>
              <p:spPr bwMode="auto">
                <a:xfrm>
                  <a:off x="2978" y="2035"/>
                  <a:ext cx="62" cy="64"/>
                </a:xfrm>
                <a:custGeom>
                  <a:avLst/>
                  <a:gdLst>
                    <a:gd name="T0" fmla="*/ 116 w 39"/>
                    <a:gd name="T1" fmla="*/ 0 h 44"/>
                    <a:gd name="T2" fmla="*/ 162 w 39"/>
                    <a:gd name="T3" fmla="*/ 13 h 44"/>
                    <a:gd name="T4" fmla="*/ 192 w 39"/>
                    <a:gd name="T5" fmla="*/ 22 h 44"/>
                    <a:gd name="T6" fmla="*/ 218 w 39"/>
                    <a:gd name="T7" fmla="*/ 32 h 44"/>
                    <a:gd name="T8" fmla="*/ 231 w 39"/>
                    <a:gd name="T9" fmla="*/ 61 h 44"/>
                    <a:gd name="T10" fmla="*/ 250 w 39"/>
                    <a:gd name="T11" fmla="*/ 95 h 44"/>
                    <a:gd name="T12" fmla="*/ 250 w 39"/>
                    <a:gd name="T13" fmla="*/ 127 h 44"/>
                    <a:gd name="T14" fmla="*/ 231 w 39"/>
                    <a:gd name="T15" fmla="*/ 144 h 44"/>
                    <a:gd name="T16" fmla="*/ 205 w 39"/>
                    <a:gd name="T17" fmla="*/ 167 h 44"/>
                    <a:gd name="T18" fmla="*/ 192 w 39"/>
                    <a:gd name="T19" fmla="*/ 185 h 44"/>
                    <a:gd name="T20" fmla="*/ 149 w 39"/>
                    <a:gd name="T21" fmla="*/ 196 h 44"/>
                    <a:gd name="T22" fmla="*/ 116 w 39"/>
                    <a:gd name="T23" fmla="*/ 196 h 44"/>
                    <a:gd name="T24" fmla="*/ 89 w 39"/>
                    <a:gd name="T25" fmla="*/ 196 h 44"/>
                    <a:gd name="T26" fmla="*/ 43 w 39"/>
                    <a:gd name="T27" fmla="*/ 185 h 44"/>
                    <a:gd name="T28" fmla="*/ 25 w 39"/>
                    <a:gd name="T29" fmla="*/ 167 h 44"/>
                    <a:gd name="T30" fmla="*/ 0 w 39"/>
                    <a:gd name="T31" fmla="*/ 135 h 44"/>
                    <a:gd name="T32" fmla="*/ 0 w 39"/>
                    <a:gd name="T33" fmla="*/ 102 h 44"/>
                    <a:gd name="T34" fmla="*/ 0 w 39"/>
                    <a:gd name="T35" fmla="*/ 70 h 44"/>
                    <a:gd name="T36" fmla="*/ 13 w 39"/>
                    <a:gd name="T37" fmla="*/ 52 h 44"/>
                    <a:gd name="T38" fmla="*/ 25 w 39"/>
                    <a:gd name="T39" fmla="*/ 32 h 44"/>
                    <a:gd name="T40" fmla="*/ 56 w 39"/>
                    <a:gd name="T41" fmla="*/ 22 h 44"/>
                    <a:gd name="T42" fmla="*/ 89 w 39"/>
                    <a:gd name="T43" fmla="*/ 13 h 44"/>
                    <a:gd name="T44" fmla="*/ 116 w 39"/>
                    <a:gd name="T45" fmla="*/ 0 h 44"/>
                    <a:gd name="T46" fmla="*/ 116 w 39"/>
                    <a:gd name="T47" fmla="*/ 22 h 44"/>
                    <a:gd name="T48" fmla="*/ 102 w 39"/>
                    <a:gd name="T49" fmla="*/ 22 h 44"/>
                    <a:gd name="T50" fmla="*/ 68 w 39"/>
                    <a:gd name="T51" fmla="*/ 22 h 44"/>
                    <a:gd name="T52" fmla="*/ 56 w 39"/>
                    <a:gd name="T53" fmla="*/ 32 h 44"/>
                    <a:gd name="T54" fmla="*/ 56 w 39"/>
                    <a:gd name="T55" fmla="*/ 47 h 44"/>
                    <a:gd name="T56" fmla="*/ 43 w 39"/>
                    <a:gd name="T57" fmla="*/ 61 h 44"/>
                    <a:gd name="T58" fmla="*/ 43 w 39"/>
                    <a:gd name="T59" fmla="*/ 87 h 44"/>
                    <a:gd name="T60" fmla="*/ 43 w 39"/>
                    <a:gd name="T61" fmla="*/ 127 h 44"/>
                    <a:gd name="T62" fmla="*/ 68 w 39"/>
                    <a:gd name="T63" fmla="*/ 157 h 44"/>
                    <a:gd name="T64" fmla="*/ 102 w 39"/>
                    <a:gd name="T65" fmla="*/ 176 h 44"/>
                    <a:gd name="T66" fmla="*/ 129 w 39"/>
                    <a:gd name="T67" fmla="*/ 185 h 44"/>
                    <a:gd name="T68" fmla="*/ 162 w 39"/>
                    <a:gd name="T69" fmla="*/ 176 h 44"/>
                    <a:gd name="T70" fmla="*/ 172 w 39"/>
                    <a:gd name="T71" fmla="*/ 167 h 44"/>
                    <a:gd name="T72" fmla="*/ 192 w 39"/>
                    <a:gd name="T73" fmla="*/ 144 h 44"/>
                    <a:gd name="T74" fmla="*/ 192 w 39"/>
                    <a:gd name="T75" fmla="*/ 116 h 44"/>
                    <a:gd name="T76" fmla="*/ 192 w 39"/>
                    <a:gd name="T77" fmla="*/ 87 h 44"/>
                    <a:gd name="T78" fmla="*/ 192 w 39"/>
                    <a:gd name="T79" fmla="*/ 61 h 44"/>
                    <a:gd name="T80" fmla="*/ 162 w 39"/>
                    <a:gd name="T81" fmla="*/ 47 h 44"/>
                    <a:gd name="T82" fmla="*/ 149 w 39"/>
                    <a:gd name="T83" fmla="*/ 22 h 44"/>
                    <a:gd name="T84" fmla="*/ 116 w 39"/>
                    <a:gd name="T85" fmla="*/ 22 h 4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9"/>
                    <a:gd name="T130" fmla="*/ 0 h 44"/>
                    <a:gd name="T131" fmla="*/ 39 w 39"/>
                    <a:gd name="T132" fmla="*/ 44 h 44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9" h="44">
                      <a:moveTo>
                        <a:pt x="18" y="0"/>
                      </a:moveTo>
                      <a:lnTo>
                        <a:pt x="25" y="3"/>
                      </a:lnTo>
                      <a:lnTo>
                        <a:pt x="30" y="5"/>
                      </a:lnTo>
                      <a:lnTo>
                        <a:pt x="34" y="7"/>
                      </a:lnTo>
                      <a:lnTo>
                        <a:pt x="36" y="14"/>
                      </a:lnTo>
                      <a:lnTo>
                        <a:pt x="39" y="21"/>
                      </a:lnTo>
                      <a:lnTo>
                        <a:pt x="39" y="28"/>
                      </a:lnTo>
                      <a:lnTo>
                        <a:pt x="36" y="32"/>
                      </a:lnTo>
                      <a:lnTo>
                        <a:pt x="32" y="37"/>
                      </a:lnTo>
                      <a:lnTo>
                        <a:pt x="30" y="41"/>
                      </a:lnTo>
                      <a:lnTo>
                        <a:pt x="23" y="44"/>
                      </a:lnTo>
                      <a:lnTo>
                        <a:pt x="18" y="44"/>
                      </a:lnTo>
                      <a:lnTo>
                        <a:pt x="14" y="44"/>
                      </a:lnTo>
                      <a:lnTo>
                        <a:pt x="7" y="41"/>
                      </a:lnTo>
                      <a:lnTo>
                        <a:pt x="4" y="37"/>
                      </a:lnTo>
                      <a:lnTo>
                        <a:pt x="0" y="30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4" y="7"/>
                      </a:lnTo>
                      <a:lnTo>
                        <a:pt x="9" y="5"/>
                      </a:lnTo>
                      <a:lnTo>
                        <a:pt x="14" y="3"/>
                      </a:lnTo>
                      <a:lnTo>
                        <a:pt x="18" y="0"/>
                      </a:lnTo>
                      <a:close/>
                      <a:moveTo>
                        <a:pt x="18" y="5"/>
                      </a:moveTo>
                      <a:lnTo>
                        <a:pt x="16" y="5"/>
                      </a:lnTo>
                      <a:lnTo>
                        <a:pt x="11" y="5"/>
                      </a:lnTo>
                      <a:lnTo>
                        <a:pt x="9" y="7"/>
                      </a:lnTo>
                      <a:lnTo>
                        <a:pt x="9" y="10"/>
                      </a:lnTo>
                      <a:lnTo>
                        <a:pt x="7" y="14"/>
                      </a:lnTo>
                      <a:lnTo>
                        <a:pt x="7" y="19"/>
                      </a:lnTo>
                      <a:lnTo>
                        <a:pt x="7" y="28"/>
                      </a:lnTo>
                      <a:lnTo>
                        <a:pt x="11" y="35"/>
                      </a:lnTo>
                      <a:lnTo>
                        <a:pt x="16" y="39"/>
                      </a:lnTo>
                      <a:lnTo>
                        <a:pt x="20" y="41"/>
                      </a:lnTo>
                      <a:lnTo>
                        <a:pt x="25" y="39"/>
                      </a:lnTo>
                      <a:lnTo>
                        <a:pt x="27" y="37"/>
                      </a:lnTo>
                      <a:lnTo>
                        <a:pt x="30" y="32"/>
                      </a:lnTo>
                      <a:lnTo>
                        <a:pt x="30" y="26"/>
                      </a:lnTo>
                      <a:lnTo>
                        <a:pt x="30" y="19"/>
                      </a:lnTo>
                      <a:lnTo>
                        <a:pt x="30" y="14"/>
                      </a:lnTo>
                      <a:lnTo>
                        <a:pt x="25" y="10"/>
                      </a:lnTo>
                      <a:lnTo>
                        <a:pt x="23" y="5"/>
                      </a:lnTo>
                      <a:lnTo>
                        <a:pt x="1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50" name="Freeform 69"/>
                <p:cNvSpPr>
                  <a:spLocks/>
                </p:cNvSpPr>
                <p:nvPr/>
              </p:nvSpPr>
              <p:spPr bwMode="auto">
                <a:xfrm>
                  <a:off x="3046" y="2005"/>
                  <a:ext cx="68" cy="94"/>
                </a:xfrm>
                <a:custGeom>
                  <a:avLst/>
                  <a:gdLst>
                    <a:gd name="T0" fmla="*/ 87 w 43"/>
                    <a:gd name="T1" fmla="*/ 189 h 64"/>
                    <a:gd name="T2" fmla="*/ 176 w 43"/>
                    <a:gd name="T3" fmla="*/ 128 h 64"/>
                    <a:gd name="T4" fmla="*/ 176 w 43"/>
                    <a:gd name="T5" fmla="*/ 128 h 64"/>
                    <a:gd name="T6" fmla="*/ 176 w 43"/>
                    <a:gd name="T7" fmla="*/ 116 h 64"/>
                    <a:gd name="T8" fmla="*/ 176 w 43"/>
                    <a:gd name="T9" fmla="*/ 107 h 64"/>
                    <a:gd name="T10" fmla="*/ 158 w 43"/>
                    <a:gd name="T11" fmla="*/ 107 h 64"/>
                    <a:gd name="T12" fmla="*/ 270 w 43"/>
                    <a:gd name="T13" fmla="*/ 107 h 64"/>
                    <a:gd name="T14" fmla="*/ 232 w 43"/>
                    <a:gd name="T15" fmla="*/ 116 h 64"/>
                    <a:gd name="T16" fmla="*/ 202 w 43"/>
                    <a:gd name="T17" fmla="*/ 128 h 64"/>
                    <a:gd name="T18" fmla="*/ 202 w 43"/>
                    <a:gd name="T19" fmla="*/ 241 h 64"/>
                    <a:gd name="T20" fmla="*/ 232 w 43"/>
                    <a:gd name="T21" fmla="*/ 276 h 64"/>
                    <a:gd name="T22" fmla="*/ 258 w 43"/>
                    <a:gd name="T23" fmla="*/ 285 h 64"/>
                    <a:gd name="T24" fmla="*/ 270 w 43"/>
                    <a:gd name="T25" fmla="*/ 285 h 64"/>
                    <a:gd name="T26" fmla="*/ 158 w 43"/>
                    <a:gd name="T27" fmla="*/ 298 h 64"/>
                    <a:gd name="T28" fmla="*/ 176 w 43"/>
                    <a:gd name="T29" fmla="*/ 285 h 64"/>
                    <a:gd name="T30" fmla="*/ 176 w 43"/>
                    <a:gd name="T31" fmla="*/ 285 h 64"/>
                    <a:gd name="T32" fmla="*/ 176 w 43"/>
                    <a:gd name="T33" fmla="*/ 276 h 64"/>
                    <a:gd name="T34" fmla="*/ 87 w 43"/>
                    <a:gd name="T35" fmla="*/ 189 h 64"/>
                    <a:gd name="T36" fmla="*/ 87 w 43"/>
                    <a:gd name="T37" fmla="*/ 266 h 64"/>
                    <a:gd name="T38" fmla="*/ 87 w 43"/>
                    <a:gd name="T39" fmla="*/ 285 h 64"/>
                    <a:gd name="T40" fmla="*/ 100 w 43"/>
                    <a:gd name="T41" fmla="*/ 285 h 64"/>
                    <a:gd name="T42" fmla="*/ 111 w 43"/>
                    <a:gd name="T43" fmla="*/ 298 h 64"/>
                    <a:gd name="T44" fmla="*/ 0 w 43"/>
                    <a:gd name="T45" fmla="*/ 285 h 64"/>
                    <a:gd name="T46" fmla="*/ 33 w 43"/>
                    <a:gd name="T47" fmla="*/ 285 h 64"/>
                    <a:gd name="T48" fmla="*/ 33 w 43"/>
                    <a:gd name="T49" fmla="*/ 276 h 64"/>
                    <a:gd name="T50" fmla="*/ 33 w 43"/>
                    <a:gd name="T51" fmla="*/ 257 h 64"/>
                    <a:gd name="T52" fmla="*/ 33 w 43"/>
                    <a:gd name="T53" fmla="*/ 51 h 64"/>
                    <a:gd name="T54" fmla="*/ 33 w 43"/>
                    <a:gd name="T55" fmla="*/ 32 h 64"/>
                    <a:gd name="T56" fmla="*/ 33 w 43"/>
                    <a:gd name="T57" fmla="*/ 22 h 64"/>
                    <a:gd name="T58" fmla="*/ 13 w 43"/>
                    <a:gd name="T59" fmla="*/ 22 h 64"/>
                    <a:gd name="T60" fmla="*/ 0 w 43"/>
                    <a:gd name="T61" fmla="*/ 22 h 64"/>
                    <a:gd name="T62" fmla="*/ 87 w 43"/>
                    <a:gd name="T63" fmla="*/ 0 h 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3"/>
                    <a:gd name="T97" fmla="*/ 0 h 64"/>
                    <a:gd name="T98" fmla="*/ 43 w 43"/>
                    <a:gd name="T99" fmla="*/ 64 h 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3" h="64">
                      <a:moveTo>
                        <a:pt x="14" y="0"/>
                      </a:moveTo>
                      <a:lnTo>
                        <a:pt x="14" y="41"/>
                      </a:lnTo>
                      <a:lnTo>
                        <a:pt x="25" y="32"/>
                      </a:lnTo>
                      <a:lnTo>
                        <a:pt x="28" y="27"/>
                      </a:lnTo>
                      <a:lnTo>
                        <a:pt x="28" y="25"/>
                      </a:lnTo>
                      <a:lnTo>
                        <a:pt x="28" y="23"/>
                      </a:lnTo>
                      <a:lnTo>
                        <a:pt x="25" y="23"/>
                      </a:lnTo>
                      <a:lnTo>
                        <a:pt x="43" y="23"/>
                      </a:lnTo>
                      <a:lnTo>
                        <a:pt x="39" y="23"/>
                      </a:lnTo>
                      <a:lnTo>
                        <a:pt x="37" y="25"/>
                      </a:lnTo>
                      <a:lnTo>
                        <a:pt x="34" y="25"/>
                      </a:lnTo>
                      <a:lnTo>
                        <a:pt x="32" y="27"/>
                      </a:lnTo>
                      <a:lnTo>
                        <a:pt x="21" y="36"/>
                      </a:lnTo>
                      <a:lnTo>
                        <a:pt x="32" y="52"/>
                      </a:lnTo>
                      <a:lnTo>
                        <a:pt x="34" y="55"/>
                      </a:lnTo>
                      <a:lnTo>
                        <a:pt x="37" y="59"/>
                      </a:lnTo>
                      <a:lnTo>
                        <a:pt x="39" y="59"/>
                      </a:lnTo>
                      <a:lnTo>
                        <a:pt x="41" y="61"/>
                      </a:lnTo>
                      <a:lnTo>
                        <a:pt x="43" y="61"/>
                      </a:lnTo>
                      <a:lnTo>
                        <a:pt x="43" y="64"/>
                      </a:lnTo>
                      <a:lnTo>
                        <a:pt x="25" y="64"/>
                      </a:lnTo>
                      <a:lnTo>
                        <a:pt x="25" y="61"/>
                      </a:lnTo>
                      <a:lnTo>
                        <a:pt x="28" y="61"/>
                      </a:lnTo>
                      <a:lnTo>
                        <a:pt x="28" y="59"/>
                      </a:lnTo>
                      <a:lnTo>
                        <a:pt x="25" y="57"/>
                      </a:lnTo>
                      <a:lnTo>
                        <a:pt x="14" y="41"/>
                      </a:lnTo>
                      <a:lnTo>
                        <a:pt x="14" y="55"/>
                      </a:lnTo>
                      <a:lnTo>
                        <a:pt x="14" y="57"/>
                      </a:lnTo>
                      <a:lnTo>
                        <a:pt x="14" y="59"/>
                      </a:lnTo>
                      <a:lnTo>
                        <a:pt x="14" y="61"/>
                      </a:lnTo>
                      <a:lnTo>
                        <a:pt x="16" y="61"/>
                      </a:lnTo>
                      <a:lnTo>
                        <a:pt x="18" y="61"/>
                      </a:lnTo>
                      <a:lnTo>
                        <a:pt x="18" y="64"/>
                      </a:lnTo>
                      <a:lnTo>
                        <a:pt x="0" y="64"/>
                      </a:lnTo>
                      <a:lnTo>
                        <a:pt x="0" y="61"/>
                      </a:lnTo>
                      <a:lnTo>
                        <a:pt x="2" y="61"/>
                      </a:lnTo>
                      <a:lnTo>
                        <a:pt x="5" y="61"/>
                      </a:lnTo>
                      <a:lnTo>
                        <a:pt x="5" y="59"/>
                      </a:lnTo>
                      <a:lnTo>
                        <a:pt x="5" y="57"/>
                      </a:lnTo>
                      <a:lnTo>
                        <a:pt x="5" y="55"/>
                      </a:lnTo>
                      <a:lnTo>
                        <a:pt x="5" y="16"/>
                      </a:lnTo>
                      <a:lnTo>
                        <a:pt x="5" y="11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2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51" name="Freeform 70"/>
                <p:cNvSpPr>
                  <a:spLocks/>
                </p:cNvSpPr>
                <p:nvPr/>
              </p:nvSpPr>
              <p:spPr bwMode="auto">
                <a:xfrm>
                  <a:off x="3200" y="2018"/>
                  <a:ext cx="40" cy="81"/>
                </a:xfrm>
                <a:custGeom>
                  <a:avLst/>
                  <a:gdLst>
                    <a:gd name="T0" fmla="*/ 90 w 25"/>
                    <a:gd name="T1" fmla="*/ 0 h 55"/>
                    <a:gd name="T2" fmla="*/ 90 w 25"/>
                    <a:gd name="T3" fmla="*/ 68 h 55"/>
                    <a:gd name="T4" fmla="*/ 163 w 25"/>
                    <a:gd name="T5" fmla="*/ 68 h 55"/>
                    <a:gd name="T6" fmla="*/ 163 w 25"/>
                    <a:gd name="T7" fmla="*/ 77 h 55"/>
                    <a:gd name="T8" fmla="*/ 90 w 25"/>
                    <a:gd name="T9" fmla="*/ 77 h 55"/>
                    <a:gd name="T10" fmla="*/ 90 w 25"/>
                    <a:gd name="T11" fmla="*/ 202 h 55"/>
                    <a:gd name="T12" fmla="*/ 107 w 25"/>
                    <a:gd name="T13" fmla="*/ 216 h 55"/>
                    <a:gd name="T14" fmla="*/ 107 w 25"/>
                    <a:gd name="T15" fmla="*/ 228 h 55"/>
                    <a:gd name="T16" fmla="*/ 118 w 25"/>
                    <a:gd name="T17" fmla="*/ 228 h 55"/>
                    <a:gd name="T18" fmla="*/ 118 w 25"/>
                    <a:gd name="T19" fmla="*/ 237 h 55"/>
                    <a:gd name="T20" fmla="*/ 138 w 25"/>
                    <a:gd name="T21" fmla="*/ 237 h 55"/>
                    <a:gd name="T22" fmla="*/ 150 w 25"/>
                    <a:gd name="T23" fmla="*/ 228 h 55"/>
                    <a:gd name="T24" fmla="*/ 150 w 25"/>
                    <a:gd name="T25" fmla="*/ 228 h 55"/>
                    <a:gd name="T26" fmla="*/ 163 w 25"/>
                    <a:gd name="T27" fmla="*/ 216 h 55"/>
                    <a:gd name="T28" fmla="*/ 163 w 25"/>
                    <a:gd name="T29" fmla="*/ 216 h 55"/>
                    <a:gd name="T30" fmla="*/ 163 w 25"/>
                    <a:gd name="T31" fmla="*/ 237 h 55"/>
                    <a:gd name="T32" fmla="*/ 138 w 25"/>
                    <a:gd name="T33" fmla="*/ 244 h 55"/>
                    <a:gd name="T34" fmla="*/ 118 w 25"/>
                    <a:gd name="T35" fmla="*/ 258 h 55"/>
                    <a:gd name="T36" fmla="*/ 107 w 25"/>
                    <a:gd name="T37" fmla="*/ 258 h 55"/>
                    <a:gd name="T38" fmla="*/ 90 w 25"/>
                    <a:gd name="T39" fmla="*/ 258 h 55"/>
                    <a:gd name="T40" fmla="*/ 77 w 25"/>
                    <a:gd name="T41" fmla="*/ 258 h 55"/>
                    <a:gd name="T42" fmla="*/ 56 w 25"/>
                    <a:gd name="T43" fmla="*/ 244 h 55"/>
                    <a:gd name="T44" fmla="*/ 56 w 25"/>
                    <a:gd name="T45" fmla="*/ 237 h 55"/>
                    <a:gd name="T46" fmla="*/ 46 w 25"/>
                    <a:gd name="T47" fmla="*/ 228 h 55"/>
                    <a:gd name="T48" fmla="*/ 46 w 25"/>
                    <a:gd name="T49" fmla="*/ 202 h 55"/>
                    <a:gd name="T50" fmla="*/ 46 w 25"/>
                    <a:gd name="T51" fmla="*/ 77 h 55"/>
                    <a:gd name="T52" fmla="*/ 0 w 25"/>
                    <a:gd name="T53" fmla="*/ 77 h 55"/>
                    <a:gd name="T54" fmla="*/ 0 w 25"/>
                    <a:gd name="T55" fmla="*/ 68 h 55"/>
                    <a:gd name="T56" fmla="*/ 13 w 25"/>
                    <a:gd name="T57" fmla="*/ 68 h 55"/>
                    <a:gd name="T58" fmla="*/ 34 w 25"/>
                    <a:gd name="T59" fmla="*/ 52 h 55"/>
                    <a:gd name="T60" fmla="*/ 56 w 25"/>
                    <a:gd name="T61" fmla="*/ 41 h 55"/>
                    <a:gd name="T62" fmla="*/ 77 w 25"/>
                    <a:gd name="T63" fmla="*/ 32 h 55"/>
                    <a:gd name="T64" fmla="*/ 77 w 25"/>
                    <a:gd name="T65" fmla="*/ 22 h 55"/>
                    <a:gd name="T66" fmla="*/ 90 w 25"/>
                    <a:gd name="T67" fmla="*/ 0 h 55"/>
                    <a:gd name="T68" fmla="*/ 90 w 25"/>
                    <a:gd name="T69" fmla="*/ 0 h 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"/>
                    <a:gd name="T106" fmla="*/ 0 h 55"/>
                    <a:gd name="T107" fmla="*/ 25 w 25"/>
                    <a:gd name="T108" fmla="*/ 55 h 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" h="55">
                      <a:moveTo>
                        <a:pt x="14" y="0"/>
                      </a:moveTo>
                      <a:lnTo>
                        <a:pt x="14" y="14"/>
                      </a:lnTo>
                      <a:lnTo>
                        <a:pt x="25" y="14"/>
                      </a:lnTo>
                      <a:lnTo>
                        <a:pt x="25" y="16"/>
                      </a:lnTo>
                      <a:lnTo>
                        <a:pt x="14" y="16"/>
                      </a:lnTo>
                      <a:lnTo>
                        <a:pt x="14" y="43"/>
                      </a:lnTo>
                      <a:lnTo>
                        <a:pt x="16" y="46"/>
                      </a:lnTo>
                      <a:lnTo>
                        <a:pt x="16" y="48"/>
                      </a:lnTo>
                      <a:lnTo>
                        <a:pt x="18" y="48"/>
                      </a:lnTo>
                      <a:lnTo>
                        <a:pt x="18" y="50"/>
                      </a:lnTo>
                      <a:lnTo>
                        <a:pt x="21" y="50"/>
                      </a:lnTo>
                      <a:lnTo>
                        <a:pt x="23" y="48"/>
                      </a:lnTo>
                      <a:lnTo>
                        <a:pt x="25" y="46"/>
                      </a:lnTo>
                      <a:lnTo>
                        <a:pt x="25" y="50"/>
                      </a:lnTo>
                      <a:lnTo>
                        <a:pt x="21" y="52"/>
                      </a:lnTo>
                      <a:lnTo>
                        <a:pt x="18" y="55"/>
                      </a:lnTo>
                      <a:lnTo>
                        <a:pt x="16" y="55"/>
                      </a:lnTo>
                      <a:lnTo>
                        <a:pt x="14" y="55"/>
                      </a:lnTo>
                      <a:lnTo>
                        <a:pt x="12" y="55"/>
                      </a:lnTo>
                      <a:lnTo>
                        <a:pt x="9" y="52"/>
                      </a:lnTo>
                      <a:lnTo>
                        <a:pt x="9" y="50"/>
                      </a:lnTo>
                      <a:lnTo>
                        <a:pt x="7" y="48"/>
                      </a:lnTo>
                      <a:lnTo>
                        <a:pt x="7" y="43"/>
                      </a:lnTo>
                      <a:lnTo>
                        <a:pt x="7" y="16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2" y="14"/>
                      </a:lnTo>
                      <a:lnTo>
                        <a:pt x="5" y="11"/>
                      </a:lnTo>
                      <a:lnTo>
                        <a:pt x="9" y="9"/>
                      </a:lnTo>
                      <a:lnTo>
                        <a:pt x="12" y="7"/>
                      </a:lnTo>
                      <a:lnTo>
                        <a:pt x="12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52" name="Freeform 71"/>
                <p:cNvSpPr>
                  <a:spLocks/>
                </p:cNvSpPr>
                <p:nvPr/>
              </p:nvSpPr>
              <p:spPr bwMode="auto">
                <a:xfrm>
                  <a:off x="3242" y="2005"/>
                  <a:ext cx="69" cy="94"/>
                </a:xfrm>
                <a:custGeom>
                  <a:avLst/>
                  <a:gdLst>
                    <a:gd name="T0" fmla="*/ 86 w 44"/>
                    <a:gd name="T1" fmla="*/ 140 h 64"/>
                    <a:gd name="T2" fmla="*/ 129 w 44"/>
                    <a:gd name="T3" fmla="*/ 107 h 64"/>
                    <a:gd name="T4" fmla="*/ 169 w 44"/>
                    <a:gd name="T5" fmla="*/ 93 h 64"/>
                    <a:gd name="T6" fmla="*/ 191 w 44"/>
                    <a:gd name="T7" fmla="*/ 107 h 64"/>
                    <a:gd name="T8" fmla="*/ 224 w 44"/>
                    <a:gd name="T9" fmla="*/ 140 h 64"/>
                    <a:gd name="T10" fmla="*/ 237 w 44"/>
                    <a:gd name="T11" fmla="*/ 181 h 64"/>
                    <a:gd name="T12" fmla="*/ 237 w 44"/>
                    <a:gd name="T13" fmla="*/ 266 h 64"/>
                    <a:gd name="T14" fmla="*/ 237 w 44"/>
                    <a:gd name="T15" fmla="*/ 285 h 64"/>
                    <a:gd name="T16" fmla="*/ 246 w 44"/>
                    <a:gd name="T17" fmla="*/ 285 h 64"/>
                    <a:gd name="T18" fmla="*/ 265 w 44"/>
                    <a:gd name="T19" fmla="*/ 298 h 64"/>
                    <a:gd name="T20" fmla="*/ 157 w 44"/>
                    <a:gd name="T21" fmla="*/ 285 h 64"/>
                    <a:gd name="T22" fmla="*/ 169 w 44"/>
                    <a:gd name="T23" fmla="*/ 285 h 64"/>
                    <a:gd name="T24" fmla="*/ 182 w 44"/>
                    <a:gd name="T25" fmla="*/ 276 h 64"/>
                    <a:gd name="T26" fmla="*/ 182 w 44"/>
                    <a:gd name="T27" fmla="*/ 266 h 64"/>
                    <a:gd name="T28" fmla="*/ 182 w 44"/>
                    <a:gd name="T29" fmla="*/ 181 h 64"/>
                    <a:gd name="T30" fmla="*/ 182 w 44"/>
                    <a:gd name="T31" fmla="*/ 148 h 64"/>
                    <a:gd name="T32" fmla="*/ 169 w 44"/>
                    <a:gd name="T33" fmla="*/ 128 h 64"/>
                    <a:gd name="T34" fmla="*/ 138 w 44"/>
                    <a:gd name="T35" fmla="*/ 128 h 64"/>
                    <a:gd name="T36" fmla="*/ 116 w 44"/>
                    <a:gd name="T37" fmla="*/ 128 h 64"/>
                    <a:gd name="T38" fmla="*/ 86 w 44"/>
                    <a:gd name="T39" fmla="*/ 148 h 64"/>
                    <a:gd name="T40" fmla="*/ 86 w 44"/>
                    <a:gd name="T41" fmla="*/ 266 h 64"/>
                    <a:gd name="T42" fmla="*/ 86 w 44"/>
                    <a:gd name="T43" fmla="*/ 285 h 64"/>
                    <a:gd name="T44" fmla="*/ 96 w 44"/>
                    <a:gd name="T45" fmla="*/ 285 h 64"/>
                    <a:gd name="T46" fmla="*/ 116 w 44"/>
                    <a:gd name="T47" fmla="*/ 298 h 64"/>
                    <a:gd name="T48" fmla="*/ 0 w 44"/>
                    <a:gd name="T49" fmla="*/ 285 h 64"/>
                    <a:gd name="T50" fmla="*/ 31 w 44"/>
                    <a:gd name="T51" fmla="*/ 285 h 64"/>
                    <a:gd name="T52" fmla="*/ 31 w 44"/>
                    <a:gd name="T53" fmla="*/ 276 h 64"/>
                    <a:gd name="T54" fmla="*/ 31 w 44"/>
                    <a:gd name="T55" fmla="*/ 257 h 64"/>
                    <a:gd name="T56" fmla="*/ 31 w 44"/>
                    <a:gd name="T57" fmla="*/ 51 h 64"/>
                    <a:gd name="T58" fmla="*/ 31 w 44"/>
                    <a:gd name="T59" fmla="*/ 32 h 64"/>
                    <a:gd name="T60" fmla="*/ 31 w 44"/>
                    <a:gd name="T61" fmla="*/ 22 h 64"/>
                    <a:gd name="T62" fmla="*/ 20 w 44"/>
                    <a:gd name="T63" fmla="*/ 22 h 64"/>
                    <a:gd name="T64" fmla="*/ 0 w 44"/>
                    <a:gd name="T65" fmla="*/ 22 h 64"/>
                    <a:gd name="T66" fmla="*/ 86 w 44"/>
                    <a:gd name="T67" fmla="*/ 0 h 6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4"/>
                    <a:gd name="T103" fmla="*/ 0 h 64"/>
                    <a:gd name="T104" fmla="*/ 44 w 44"/>
                    <a:gd name="T105" fmla="*/ 64 h 6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4" h="64">
                      <a:moveTo>
                        <a:pt x="14" y="0"/>
                      </a:moveTo>
                      <a:lnTo>
                        <a:pt x="14" y="30"/>
                      </a:lnTo>
                      <a:lnTo>
                        <a:pt x="19" y="25"/>
                      </a:lnTo>
                      <a:lnTo>
                        <a:pt x="21" y="23"/>
                      </a:lnTo>
                      <a:lnTo>
                        <a:pt x="26" y="23"/>
                      </a:lnTo>
                      <a:lnTo>
                        <a:pt x="28" y="20"/>
                      </a:lnTo>
                      <a:lnTo>
                        <a:pt x="30" y="23"/>
                      </a:lnTo>
                      <a:lnTo>
                        <a:pt x="32" y="23"/>
                      </a:lnTo>
                      <a:lnTo>
                        <a:pt x="35" y="25"/>
                      </a:lnTo>
                      <a:lnTo>
                        <a:pt x="37" y="30"/>
                      </a:lnTo>
                      <a:lnTo>
                        <a:pt x="37" y="34"/>
                      </a:lnTo>
                      <a:lnTo>
                        <a:pt x="39" y="39"/>
                      </a:lnTo>
                      <a:lnTo>
                        <a:pt x="39" y="55"/>
                      </a:lnTo>
                      <a:lnTo>
                        <a:pt x="39" y="57"/>
                      </a:lnTo>
                      <a:lnTo>
                        <a:pt x="39" y="59"/>
                      </a:lnTo>
                      <a:lnTo>
                        <a:pt x="39" y="61"/>
                      </a:lnTo>
                      <a:lnTo>
                        <a:pt x="41" y="61"/>
                      </a:lnTo>
                      <a:lnTo>
                        <a:pt x="44" y="61"/>
                      </a:lnTo>
                      <a:lnTo>
                        <a:pt x="44" y="64"/>
                      </a:lnTo>
                      <a:lnTo>
                        <a:pt x="26" y="64"/>
                      </a:lnTo>
                      <a:lnTo>
                        <a:pt x="26" y="61"/>
                      </a:lnTo>
                      <a:lnTo>
                        <a:pt x="28" y="61"/>
                      </a:lnTo>
                      <a:lnTo>
                        <a:pt x="30" y="61"/>
                      </a:lnTo>
                      <a:lnTo>
                        <a:pt x="30" y="59"/>
                      </a:lnTo>
                      <a:lnTo>
                        <a:pt x="30" y="57"/>
                      </a:lnTo>
                      <a:lnTo>
                        <a:pt x="30" y="55"/>
                      </a:lnTo>
                      <a:lnTo>
                        <a:pt x="30" y="39"/>
                      </a:lnTo>
                      <a:lnTo>
                        <a:pt x="30" y="34"/>
                      </a:lnTo>
                      <a:lnTo>
                        <a:pt x="30" y="32"/>
                      </a:lnTo>
                      <a:lnTo>
                        <a:pt x="28" y="30"/>
                      </a:lnTo>
                      <a:lnTo>
                        <a:pt x="28" y="27"/>
                      </a:lnTo>
                      <a:lnTo>
                        <a:pt x="26" y="27"/>
                      </a:lnTo>
                      <a:lnTo>
                        <a:pt x="23" y="27"/>
                      </a:lnTo>
                      <a:lnTo>
                        <a:pt x="21" y="27"/>
                      </a:lnTo>
                      <a:lnTo>
                        <a:pt x="19" y="27"/>
                      </a:lnTo>
                      <a:lnTo>
                        <a:pt x="16" y="30"/>
                      </a:lnTo>
                      <a:lnTo>
                        <a:pt x="14" y="32"/>
                      </a:lnTo>
                      <a:lnTo>
                        <a:pt x="14" y="55"/>
                      </a:lnTo>
                      <a:lnTo>
                        <a:pt x="14" y="57"/>
                      </a:lnTo>
                      <a:lnTo>
                        <a:pt x="14" y="59"/>
                      </a:lnTo>
                      <a:lnTo>
                        <a:pt x="14" y="61"/>
                      </a:lnTo>
                      <a:lnTo>
                        <a:pt x="16" y="61"/>
                      </a:lnTo>
                      <a:lnTo>
                        <a:pt x="19" y="61"/>
                      </a:lnTo>
                      <a:lnTo>
                        <a:pt x="19" y="64"/>
                      </a:lnTo>
                      <a:lnTo>
                        <a:pt x="0" y="64"/>
                      </a:lnTo>
                      <a:lnTo>
                        <a:pt x="0" y="61"/>
                      </a:lnTo>
                      <a:lnTo>
                        <a:pt x="3" y="61"/>
                      </a:lnTo>
                      <a:lnTo>
                        <a:pt x="5" y="61"/>
                      </a:lnTo>
                      <a:lnTo>
                        <a:pt x="5" y="59"/>
                      </a:lnTo>
                      <a:lnTo>
                        <a:pt x="5" y="57"/>
                      </a:lnTo>
                      <a:lnTo>
                        <a:pt x="5" y="55"/>
                      </a:lnTo>
                      <a:lnTo>
                        <a:pt x="5" y="16"/>
                      </a:lnTo>
                      <a:lnTo>
                        <a:pt x="5" y="11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3" y="5"/>
                      </a:lnTo>
                      <a:lnTo>
                        <a:pt x="0" y="5"/>
                      </a:lnTo>
                      <a:lnTo>
                        <a:pt x="12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53" name="Freeform 72"/>
                <p:cNvSpPr>
                  <a:spLocks noEditPoints="1"/>
                </p:cNvSpPr>
                <p:nvPr/>
              </p:nvSpPr>
              <p:spPr bwMode="auto">
                <a:xfrm>
                  <a:off x="3317" y="2035"/>
                  <a:ext cx="59" cy="64"/>
                </a:xfrm>
                <a:custGeom>
                  <a:avLst/>
                  <a:gdLst>
                    <a:gd name="T0" fmla="*/ 104 w 37"/>
                    <a:gd name="T1" fmla="*/ 185 h 44"/>
                    <a:gd name="T2" fmla="*/ 77 w 37"/>
                    <a:gd name="T3" fmla="*/ 196 h 44"/>
                    <a:gd name="T4" fmla="*/ 33 w 37"/>
                    <a:gd name="T5" fmla="*/ 196 h 44"/>
                    <a:gd name="T6" fmla="*/ 0 w 37"/>
                    <a:gd name="T7" fmla="*/ 167 h 44"/>
                    <a:gd name="T8" fmla="*/ 0 w 37"/>
                    <a:gd name="T9" fmla="*/ 135 h 44"/>
                    <a:gd name="T10" fmla="*/ 21 w 37"/>
                    <a:gd name="T11" fmla="*/ 116 h 44"/>
                    <a:gd name="T12" fmla="*/ 89 w 37"/>
                    <a:gd name="T13" fmla="*/ 95 h 44"/>
                    <a:gd name="T14" fmla="*/ 150 w 37"/>
                    <a:gd name="T15" fmla="*/ 61 h 44"/>
                    <a:gd name="T16" fmla="*/ 136 w 37"/>
                    <a:gd name="T17" fmla="*/ 32 h 44"/>
                    <a:gd name="T18" fmla="*/ 89 w 37"/>
                    <a:gd name="T19" fmla="*/ 22 h 44"/>
                    <a:gd name="T20" fmla="*/ 77 w 37"/>
                    <a:gd name="T21" fmla="*/ 22 h 44"/>
                    <a:gd name="T22" fmla="*/ 56 w 37"/>
                    <a:gd name="T23" fmla="*/ 47 h 44"/>
                    <a:gd name="T24" fmla="*/ 56 w 37"/>
                    <a:gd name="T25" fmla="*/ 61 h 44"/>
                    <a:gd name="T26" fmla="*/ 46 w 37"/>
                    <a:gd name="T27" fmla="*/ 70 h 44"/>
                    <a:gd name="T28" fmla="*/ 33 w 37"/>
                    <a:gd name="T29" fmla="*/ 70 h 44"/>
                    <a:gd name="T30" fmla="*/ 21 w 37"/>
                    <a:gd name="T31" fmla="*/ 61 h 44"/>
                    <a:gd name="T32" fmla="*/ 21 w 37"/>
                    <a:gd name="T33" fmla="*/ 32 h 44"/>
                    <a:gd name="T34" fmla="*/ 56 w 37"/>
                    <a:gd name="T35" fmla="*/ 13 h 44"/>
                    <a:gd name="T36" fmla="*/ 136 w 37"/>
                    <a:gd name="T37" fmla="*/ 13 h 44"/>
                    <a:gd name="T38" fmla="*/ 183 w 37"/>
                    <a:gd name="T39" fmla="*/ 22 h 44"/>
                    <a:gd name="T40" fmla="*/ 196 w 37"/>
                    <a:gd name="T41" fmla="*/ 47 h 44"/>
                    <a:gd name="T42" fmla="*/ 196 w 37"/>
                    <a:gd name="T43" fmla="*/ 135 h 44"/>
                    <a:gd name="T44" fmla="*/ 196 w 37"/>
                    <a:gd name="T45" fmla="*/ 167 h 44"/>
                    <a:gd name="T46" fmla="*/ 196 w 37"/>
                    <a:gd name="T47" fmla="*/ 167 h 44"/>
                    <a:gd name="T48" fmla="*/ 206 w 37"/>
                    <a:gd name="T49" fmla="*/ 176 h 44"/>
                    <a:gd name="T50" fmla="*/ 206 w 37"/>
                    <a:gd name="T51" fmla="*/ 176 h 44"/>
                    <a:gd name="T52" fmla="*/ 239 w 37"/>
                    <a:gd name="T53" fmla="*/ 157 h 44"/>
                    <a:gd name="T54" fmla="*/ 206 w 37"/>
                    <a:gd name="T55" fmla="*/ 185 h 44"/>
                    <a:gd name="T56" fmla="*/ 163 w 37"/>
                    <a:gd name="T57" fmla="*/ 196 h 44"/>
                    <a:gd name="T58" fmla="*/ 150 w 37"/>
                    <a:gd name="T59" fmla="*/ 176 h 44"/>
                    <a:gd name="T60" fmla="*/ 150 w 37"/>
                    <a:gd name="T61" fmla="*/ 157 h 44"/>
                    <a:gd name="T62" fmla="*/ 104 w 37"/>
                    <a:gd name="T63" fmla="*/ 95 h 44"/>
                    <a:gd name="T64" fmla="*/ 77 w 37"/>
                    <a:gd name="T65" fmla="*/ 116 h 44"/>
                    <a:gd name="T66" fmla="*/ 46 w 37"/>
                    <a:gd name="T67" fmla="*/ 135 h 44"/>
                    <a:gd name="T68" fmla="*/ 46 w 37"/>
                    <a:gd name="T69" fmla="*/ 157 h 44"/>
                    <a:gd name="T70" fmla="*/ 77 w 37"/>
                    <a:gd name="T71" fmla="*/ 167 h 44"/>
                    <a:gd name="T72" fmla="*/ 123 w 37"/>
                    <a:gd name="T73" fmla="*/ 167 h 4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7"/>
                    <a:gd name="T112" fmla="*/ 0 h 44"/>
                    <a:gd name="T113" fmla="*/ 37 w 37"/>
                    <a:gd name="T114" fmla="*/ 44 h 4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7" h="44">
                      <a:moveTo>
                        <a:pt x="23" y="37"/>
                      </a:moveTo>
                      <a:lnTo>
                        <a:pt x="16" y="41"/>
                      </a:lnTo>
                      <a:lnTo>
                        <a:pt x="14" y="44"/>
                      </a:lnTo>
                      <a:lnTo>
                        <a:pt x="12" y="44"/>
                      </a:lnTo>
                      <a:lnTo>
                        <a:pt x="9" y="44"/>
                      </a:lnTo>
                      <a:lnTo>
                        <a:pt x="5" y="44"/>
                      </a:lnTo>
                      <a:lnTo>
                        <a:pt x="3" y="41"/>
                      </a:lnTo>
                      <a:lnTo>
                        <a:pt x="0" y="37"/>
                      </a:lnTo>
                      <a:lnTo>
                        <a:pt x="0" y="35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3" y="26"/>
                      </a:lnTo>
                      <a:lnTo>
                        <a:pt x="7" y="23"/>
                      </a:lnTo>
                      <a:lnTo>
                        <a:pt x="14" y="21"/>
                      </a:lnTo>
                      <a:lnTo>
                        <a:pt x="23" y="16"/>
                      </a:lnTo>
                      <a:lnTo>
                        <a:pt x="23" y="14"/>
                      </a:lnTo>
                      <a:lnTo>
                        <a:pt x="21" y="10"/>
                      </a:lnTo>
                      <a:lnTo>
                        <a:pt x="21" y="7"/>
                      </a:lnTo>
                      <a:lnTo>
                        <a:pt x="19" y="5"/>
                      </a:lnTo>
                      <a:lnTo>
                        <a:pt x="14" y="5"/>
                      </a:lnTo>
                      <a:lnTo>
                        <a:pt x="12" y="5"/>
                      </a:lnTo>
                      <a:lnTo>
                        <a:pt x="9" y="7"/>
                      </a:lnTo>
                      <a:lnTo>
                        <a:pt x="9" y="10"/>
                      </a:lnTo>
                      <a:lnTo>
                        <a:pt x="9" y="12"/>
                      </a:lnTo>
                      <a:lnTo>
                        <a:pt x="9" y="14"/>
                      </a:lnTo>
                      <a:lnTo>
                        <a:pt x="7" y="16"/>
                      </a:lnTo>
                      <a:lnTo>
                        <a:pt x="5" y="16"/>
                      </a:lnTo>
                      <a:lnTo>
                        <a:pt x="3" y="16"/>
                      </a:lnTo>
                      <a:lnTo>
                        <a:pt x="3" y="14"/>
                      </a:lnTo>
                      <a:lnTo>
                        <a:pt x="3" y="12"/>
                      </a:lnTo>
                      <a:lnTo>
                        <a:pt x="3" y="7"/>
                      </a:lnTo>
                      <a:lnTo>
                        <a:pt x="5" y="5"/>
                      </a:lnTo>
                      <a:lnTo>
                        <a:pt x="9" y="3"/>
                      </a:lnTo>
                      <a:lnTo>
                        <a:pt x="16" y="0"/>
                      </a:lnTo>
                      <a:lnTo>
                        <a:pt x="21" y="3"/>
                      </a:lnTo>
                      <a:lnTo>
                        <a:pt x="25" y="3"/>
                      </a:lnTo>
                      <a:lnTo>
                        <a:pt x="28" y="5"/>
                      </a:lnTo>
                      <a:lnTo>
                        <a:pt x="30" y="7"/>
                      </a:lnTo>
                      <a:lnTo>
                        <a:pt x="30" y="10"/>
                      </a:lnTo>
                      <a:lnTo>
                        <a:pt x="30" y="14"/>
                      </a:lnTo>
                      <a:lnTo>
                        <a:pt x="30" y="30"/>
                      </a:lnTo>
                      <a:lnTo>
                        <a:pt x="30" y="35"/>
                      </a:lnTo>
                      <a:lnTo>
                        <a:pt x="30" y="37"/>
                      </a:lnTo>
                      <a:lnTo>
                        <a:pt x="32" y="39"/>
                      </a:lnTo>
                      <a:lnTo>
                        <a:pt x="34" y="37"/>
                      </a:lnTo>
                      <a:lnTo>
                        <a:pt x="37" y="35"/>
                      </a:lnTo>
                      <a:lnTo>
                        <a:pt x="37" y="37"/>
                      </a:lnTo>
                      <a:lnTo>
                        <a:pt x="32" y="41"/>
                      </a:lnTo>
                      <a:lnTo>
                        <a:pt x="28" y="44"/>
                      </a:lnTo>
                      <a:lnTo>
                        <a:pt x="25" y="44"/>
                      </a:lnTo>
                      <a:lnTo>
                        <a:pt x="23" y="41"/>
                      </a:lnTo>
                      <a:lnTo>
                        <a:pt x="23" y="39"/>
                      </a:lnTo>
                      <a:lnTo>
                        <a:pt x="23" y="37"/>
                      </a:lnTo>
                      <a:close/>
                      <a:moveTo>
                        <a:pt x="23" y="35"/>
                      </a:moveTo>
                      <a:lnTo>
                        <a:pt x="23" y="19"/>
                      </a:lnTo>
                      <a:lnTo>
                        <a:pt x="16" y="21"/>
                      </a:lnTo>
                      <a:lnTo>
                        <a:pt x="14" y="23"/>
                      </a:lnTo>
                      <a:lnTo>
                        <a:pt x="12" y="26"/>
                      </a:lnTo>
                      <a:lnTo>
                        <a:pt x="9" y="28"/>
                      </a:lnTo>
                      <a:lnTo>
                        <a:pt x="7" y="30"/>
                      </a:lnTo>
                      <a:lnTo>
                        <a:pt x="7" y="32"/>
                      </a:lnTo>
                      <a:lnTo>
                        <a:pt x="7" y="35"/>
                      </a:lnTo>
                      <a:lnTo>
                        <a:pt x="9" y="37"/>
                      </a:lnTo>
                      <a:lnTo>
                        <a:pt x="12" y="37"/>
                      </a:lnTo>
                      <a:lnTo>
                        <a:pt x="14" y="39"/>
                      </a:lnTo>
                      <a:lnTo>
                        <a:pt x="19" y="37"/>
                      </a:lnTo>
                      <a:lnTo>
                        <a:pt x="23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54" name="Freeform 73"/>
                <p:cNvSpPr>
                  <a:spLocks/>
                </p:cNvSpPr>
                <p:nvPr/>
              </p:nvSpPr>
              <p:spPr bwMode="auto">
                <a:xfrm>
                  <a:off x="3376" y="2018"/>
                  <a:ext cx="41" cy="81"/>
                </a:xfrm>
                <a:custGeom>
                  <a:avLst/>
                  <a:gdLst>
                    <a:gd name="T0" fmla="*/ 84 w 27"/>
                    <a:gd name="T1" fmla="*/ 0 h 55"/>
                    <a:gd name="T2" fmla="*/ 84 w 27"/>
                    <a:gd name="T3" fmla="*/ 68 h 55"/>
                    <a:gd name="T4" fmla="*/ 134 w 27"/>
                    <a:gd name="T5" fmla="*/ 68 h 55"/>
                    <a:gd name="T6" fmla="*/ 134 w 27"/>
                    <a:gd name="T7" fmla="*/ 77 h 55"/>
                    <a:gd name="T8" fmla="*/ 84 w 27"/>
                    <a:gd name="T9" fmla="*/ 77 h 55"/>
                    <a:gd name="T10" fmla="*/ 84 w 27"/>
                    <a:gd name="T11" fmla="*/ 202 h 55"/>
                    <a:gd name="T12" fmla="*/ 84 w 27"/>
                    <a:gd name="T13" fmla="*/ 216 h 55"/>
                    <a:gd name="T14" fmla="*/ 84 w 27"/>
                    <a:gd name="T15" fmla="*/ 228 h 55"/>
                    <a:gd name="T16" fmla="*/ 94 w 27"/>
                    <a:gd name="T17" fmla="*/ 228 h 55"/>
                    <a:gd name="T18" fmla="*/ 94 w 27"/>
                    <a:gd name="T19" fmla="*/ 237 h 55"/>
                    <a:gd name="T20" fmla="*/ 106 w 27"/>
                    <a:gd name="T21" fmla="*/ 237 h 55"/>
                    <a:gd name="T22" fmla="*/ 115 w 27"/>
                    <a:gd name="T23" fmla="*/ 228 h 55"/>
                    <a:gd name="T24" fmla="*/ 115 w 27"/>
                    <a:gd name="T25" fmla="*/ 228 h 55"/>
                    <a:gd name="T26" fmla="*/ 134 w 27"/>
                    <a:gd name="T27" fmla="*/ 216 h 55"/>
                    <a:gd name="T28" fmla="*/ 143 w 27"/>
                    <a:gd name="T29" fmla="*/ 216 h 55"/>
                    <a:gd name="T30" fmla="*/ 134 w 27"/>
                    <a:gd name="T31" fmla="*/ 237 h 55"/>
                    <a:gd name="T32" fmla="*/ 115 w 27"/>
                    <a:gd name="T33" fmla="*/ 244 h 55"/>
                    <a:gd name="T34" fmla="*/ 94 w 27"/>
                    <a:gd name="T35" fmla="*/ 258 h 55"/>
                    <a:gd name="T36" fmla="*/ 84 w 27"/>
                    <a:gd name="T37" fmla="*/ 258 h 55"/>
                    <a:gd name="T38" fmla="*/ 70 w 27"/>
                    <a:gd name="T39" fmla="*/ 258 h 55"/>
                    <a:gd name="T40" fmla="*/ 59 w 27"/>
                    <a:gd name="T41" fmla="*/ 258 h 55"/>
                    <a:gd name="T42" fmla="*/ 49 w 27"/>
                    <a:gd name="T43" fmla="*/ 244 h 55"/>
                    <a:gd name="T44" fmla="*/ 49 w 27"/>
                    <a:gd name="T45" fmla="*/ 237 h 55"/>
                    <a:gd name="T46" fmla="*/ 39 w 27"/>
                    <a:gd name="T47" fmla="*/ 228 h 55"/>
                    <a:gd name="T48" fmla="*/ 39 w 27"/>
                    <a:gd name="T49" fmla="*/ 202 h 55"/>
                    <a:gd name="T50" fmla="*/ 39 w 27"/>
                    <a:gd name="T51" fmla="*/ 77 h 55"/>
                    <a:gd name="T52" fmla="*/ 0 w 27"/>
                    <a:gd name="T53" fmla="*/ 77 h 55"/>
                    <a:gd name="T54" fmla="*/ 0 w 27"/>
                    <a:gd name="T55" fmla="*/ 68 h 55"/>
                    <a:gd name="T56" fmla="*/ 12 w 27"/>
                    <a:gd name="T57" fmla="*/ 68 h 55"/>
                    <a:gd name="T58" fmla="*/ 39 w 27"/>
                    <a:gd name="T59" fmla="*/ 52 h 55"/>
                    <a:gd name="T60" fmla="*/ 49 w 27"/>
                    <a:gd name="T61" fmla="*/ 41 h 55"/>
                    <a:gd name="T62" fmla="*/ 59 w 27"/>
                    <a:gd name="T63" fmla="*/ 32 h 55"/>
                    <a:gd name="T64" fmla="*/ 59 w 27"/>
                    <a:gd name="T65" fmla="*/ 22 h 55"/>
                    <a:gd name="T66" fmla="*/ 70 w 27"/>
                    <a:gd name="T67" fmla="*/ 0 h 55"/>
                    <a:gd name="T68" fmla="*/ 84 w 27"/>
                    <a:gd name="T69" fmla="*/ 0 h 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7"/>
                    <a:gd name="T106" fmla="*/ 0 h 55"/>
                    <a:gd name="T107" fmla="*/ 27 w 27"/>
                    <a:gd name="T108" fmla="*/ 55 h 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7" h="55">
                      <a:moveTo>
                        <a:pt x="16" y="0"/>
                      </a:moveTo>
                      <a:lnTo>
                        <a:pt x="16" y="14"/>
                      </a:lnTo>
                      <a:lnTo>
                        <a:pt x="25" y="14"/>
                      </a:lnTo>
                      <a:lnTo>
                        <a:pt x="25" y="16"/>
                      </a:lnTo>
                      <a:lnTo>
                        <a:pt x="16" y="16"/>
                      </a:lnTo>
                      <a:lnTo>
                        <a:pt x="16" y="43"/>
                      </a:lnTo>
                      <a:lnTo>
                        <a:pt x="16" y="46"/>
                      </a:lnTo>
                      <a:lnTo>
                        <a:pt x="16" y="48"/>
                      </a:lnTo>
                      <a:lnTo>
                        <a:pt x="18" y="48"/>
                      </a:lnTo>
                      <a:lnTo>
                        <a:pt x="18" y="50"/>
                      </a:lnTo>
                      <a:lnTo>
                        <a:pt x="20" y="50"/>
                      </a:lnTo>
                      <a:lnTo>
                        <a:pt x="22" y="48"/>
                      </a:lnTo>
                      <a:lnTo>
                        <a:pt x="25" y="46"/>
                      </a:lnTo>
                      <a:lnTo>
                        <a:pt x="27" y="46"/>
                      </a:lnTo>
                      <a:lnTo>
                        <a:pt x="25" y="50"/>
                      </a:lnTo>
                      <a:lnTo>
                        <a:pt x="22" y="52"/>
                      </a:lnTo>
                      <a:lnTo>
                        <a:pt x="18" y="55"/>
                      </a:lnTo>
                      <a:lnTo>
                        <a:pt x="16" y="55"/>
                      </a:lnTo>
                      <a:lnTo>
                        <a:pt x="13" y="55"/>
                      </a:lnTo>
                      <a:lnTo>
                        <a:pt x="11" y="55"/>
                      </a:lnTo>
                      <a:lnTo>
                        <a:pt x="9" y="52"/>
                      </a:lnTo>
                      <a:lnTo>
                        <a:pt x="9" y="50"/>
                      </a:lnTo>
                      <a:lnTo>
                        <a:pt x="7" y="48"/>
                      </a:lnTo>
                      <a:lnTo>
                        <a:pt x="7" y="43"/>
                      </a:lnTo>
                      <a:lnTo>
                        <a:pt x="7" y="16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2" y="14"/>
                      </a:lnTo>
                      <a:lnTo>
                        <a:pt x="7" y="11"/>
                      </a:lnTo>
                      <a:lnTo>
                        <a:pt x="9" y="9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13" y="0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55" name="Freeform 74"/>
                <p:cNvSpPr>
                  <a:spLocks noEditPoints="1"/>
                </p:cNvSpPr>
                <p:nvPr/>
              </p:nvSpPr>
              <p:spPr bwMode="auto">
                <a:xfrm>
                  <a:off x="4181" y="2008"/>
                  <a:ext cx="83" cy="91"/>
                </a:xfrm>
                <a:custGeom>
                  <a:avLst/>
                  <a:gdLst>
                    <a:gd name="T0" fmla="*/ 277 w 53"/>
                    <a:gd name="T1" fmla="*/ 148 h 62"/>
                    <a:gd name="T2" fmla="*/ 319 w 53"/>
                    <a:gd name="T3" fmla="*/ 181 h 62"/>
                    <a:gd name="T4" fmla="*/ 319 w 53"/>
                    <a:gd name="T5" fmla="*/ 222 h 62"/>
                    <a:gd name="T6" fmla="*/ 287 w 53"/>
                    <a:gd name="T7" fmla="*/ 266 h 62"/>
                    <a:gd name="T8" fmla="*/ 224 w 53"/>
                    <a:gd name="T9" fmla="*/ 289 h 62"/>
                    <a:gd name="T10" fmla="*/ 0 w 53"/>
                    <a:gd name="T11" fmla="*/ 289 h 62"/>
                    <a:gd name="T12" fmla="*/ 20 w 53"/>
                    <a:gd name="T13" fmla="*/ 276 h 62"/>
                    <a:gd name="T14" fmla="*/ 42 w 53"/>
                    <a:gd name="T15" fmla="*/ 266 h 62"/>
                    <a:gd name="T16" fmla="*/ 42 w 53"/>
                    <a:gd name="T17" fmla="*/ 230 h 62"/>
                    <a:gd name="T18" fmla="*/ 42 w 53"/>
                    <a:gd name="T19" fmla="*/ 32 h 62"/>
                    <a:gd name="T20" fmla="*/ 31 w 53"/>
                    <a:gd name="T21" fmla="*/ 13 h 62"/>
                    <a:gd name="T22" fmla="*/ 0 w 53"/>
                    <a:gd name="T23" fmla="*/ 0 h 62"/>
                    <a:gd name="T24" fmla="*/ 157 w 53"/>
                    <a:gd name="T25" fmla="*/ 0 h 62"/>
                    <a:gd name="T26" fmla="*/ 224 w 53"/>
                    <a:gd name="T27" fmla="*/ 13 h 62"/>
                    <a:gd name="T28" fmla="*/ 287 w 53"/>
                    <a:gd name="T29" fmla="*/ 32 h 62"/>
                    <a:gd name="T30" fmla="*/ 307 w 53"/>
                    <a:gd name="T31" fmla="*/ 73 h 62"/>
                    <a:gd name="T32" fmla="*/ 287 w 53"/>
                    <a:gd name="T33" fmla="*/ 116 h 62"/>
                    <a:gd name="T34" fmla="*/ 235 w 53"/>
                    <a:gd name="T35" fmla="*/ 139 h 62"/>
                    <a:gd name="T36" fmla="*/ 116 w 53"/>
                    <a:gd name="T37" fmla="*/ 129 h 62"/>
                    <a:gd name="T38" fmla="*/ 138 w 53"/>
                    <a:gd name="T39" fmla="*/ 139 h 62"/>
                    <a:gd name="T40" fmla="*/ 182 w 53"/>
                    <a:gd name="T41" fmla="*/ 129 h 62"/>
                    <a:gd name="T42" fmla="*/ 224 w 53"/>
                    <a:gd name="T43" fmla="*/ 116 h 62"/>
                    <a:gd name="T44" fmla="*/ 235 w 53"/>
                    <a:gd name="T45" fmla="*/ 100 h 62"/>
                    <a:gd name="T46" fmla="*/ 235 w 53"/>
                    <a:gd name="T47" fmla="*/ 56 h 62"/>
                    <a:gd name="T48" fmla="*/ 191 w 53"/>
                    <a:gd name="T49" fmla="*/ 22 h 62"/>
                    <a:gd name="T50" fmla="*/ 127 w 53"/>
                    <a:gd name="T51" fmla="*/ 13 h 62"/>
                    <a:gd name="T52" fmla="*/ 96 w 53"/>
                    <a:gd name="T53" fmla="*/ 129 h 62"/>
                    <a:gd name="T54" fmla="*/ 127 w 53"/>
                    <a:gd name="T55" fmla="*/ 266 h 62"/>
                    <a:gd name="T56" fmla="*/ 211 w 53"/>
                    <a:gd name="T57" fmla="*/ 266 h 62"/>
                    <a:gd name="T58" fmla="*/ 246 w 53"/>
                    <a:gd name="T59" fmla="*/ 230 h 62"/>
                    <a:gd name="T60" fmla="*/ 265 w 53"/>
                    <a:gd name="T61" fmla="*/ 189 h 62"/>
                    <a:gd name="T62" fmla="*/ 235 w 53"/>
                    <a:gd name="T63" fmla="*/ 170 h 62"/>
                    <a:gd name="T64" fmla="*/ 182 w 53"/>
                    <a:gd name="T65" fmla="*/ 148 h 62"/>
                    <a:gd name="T66" fmla="*/ 138 w 53"/>
                    <a:gd name="T67" fmla="*/ 148 h 62"/>
                    <a:gd name="T68" fmla="*/ 116 w 53"/>
                    <a:gd name="T69" fmla="*/ 148 h 62"/>
                    <a:gd name="T70" fmla="*/ 96 w 53"/>
                    <a:gd name="T71" fmla="*/ 266 h 6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3"/>
                    <a:gd name="T109" fmla="*/ 0 h 62"/>
                    <a:gd name="T110" fmla="*/ 53 w 53"/>
                    <a:gd name="T111" fmla="*/ 62 h 62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3" h="62">
                      <a:moveTo>
                        <a:pt x="39" y="30"/>
                      </a:moveTo>
                      <a:lnTo>
                        <a:pt x="46" y="32"/>
                      </a:lnTo>
                      <a:lnTo>
                        <a:pt x="51" y="34"/>
                      </a:lnTo>
                      <a:lnTo>
                        <a:pt x="53" y="39"/>
                      </a:lnTo>
                      <a:lnTo>
                        <a:pt x="53" y="46"/>
                      </a:lnTo>
                      <a:lnTo>
                        <a:pt x="53" y="48"/>
                      </a:lnTo>
                      <a:lnTo>
                        <a:pt x="51" y="53"/>
                      </a:lnTo>
                      <a:lnTo>
                        <a:pt x="48" y="57"/>
                      </a:lnTo>
                      <a:lnTo>
                        <a:pt x="44" y="59"/>
                      </a:lnTo>
                      <a:lnTo>
                        <a:pt x="37" y="62"/>
                      </a:lnTo>
                      <a:lnTo>
                        <a:pt x="28" y="62"/>
                      </a:lnTo>
                      <a:lnTo>
                        <a:pt x="0" y="62"/>
                      </a:lnTo>
                      <a:lnTo>
                        <a:pt x="0" y="59"/>
                      </a:lnTo>
                      <a:lnTo>
                        <a:pt x="3" y="59"/>
                      </a:lnTo>
                      <a:lnTo>
                        <a:pt x="5" y="59"/>
                      </a:lnTo>
                      <a:lnTo>
                        <a:pt x="7" y="57"/>
                      </a:lnTo>
                      <a:lnTo>
                        <a:pt x="7" y="55"/>
                      </a:lnTo>
                      <a:lnTo>
                        <a:pt x="7" y="50"/>
                      </a:lnTo>
                      <a:lnTo>
                        <a:pt x="7" y="12"/>
                      </a:lnTo>
                      <a:lnTo>
                        <a:pt x="7" y="7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6" y="0"/>
                      </a:lnTo>
                      <a:lnTo>
                        <a:pt x="32" y="0"/>
                      </a:lnTo>
                      <a:lnTo>
                        <a:pt x="37" y="3"/>
                      </a:lnTo>
                      <a:lnTo>
                        <a:pt x="44" y="5"/>
                      </a:lnTo>
                      <a:lnTo>
                        <a:pt x="48" y="7"/>
                      </a:lnTo>
                      <a:lnTo>
                        <a:pt x="51" y="12"/>
                      </a:lnTo>
                      <a:lnTo>
                        <a:pt x="51" y="16"/>
                      </a:lnTo>
                      <a:lnTo>
                        <a:pt x="51" y="21"/>
                      </a:lnTo>
                      <a:lnTo>
                        <a:pt x="48" y="25"/>
                      </a:lnTo>
                      <a:lnTo>
                        <a:pt x="44" y="28"/>
                      </a:lnTo>
                      <a:lnTo>
                        <a:pt x="39" y="30"/>
                      </a:lnTo>
                      <a:close/>
                      <a:moveTo>
                        <a:pt x="16" y="28"/>
                      </a:moveTo>
                      <a:lnTo>
                        <a:pt x="19" y="28"/>
                      </a:lnTo>
                      <a:lnTo>
                        <a:pt x="21" y="28"/>
                      </a:lnTo>
                      <a:lnTo>
                        <a:pt x="23" y="30"/>
                      </a:lnTo>
                      <a:lnTo>
                        <a:pt x="26" y="30"/>
                      </a:lnTo>
                      <a:lnTo>
                        <a:pt x="30" y="28"/>
                      </a:lnTo>
                      <a:lnTo>
                        <a:pt x="35" y="28"/>
                      </a:lnTo>
                      <a:lnTo>
                        <a:pt x="37" y="25"/>
                      </a:lnTo>
                      <a:lnTo>
                        <a:pt x="39" y="23"/>
                      </a:lnTo>
                      <a:lnTo>
                        <a:pt x="39" y="21"/>
                      </a:lnTo>
                      <a:lnTo>
                        <a:pt x="41" y="16"/>
                      </a:lnTo>
                      <a:lnTo>
                        <a:pt x="39" y="12"/>
                      </a:lnTo>
                      <a:lnTo>
                        <a:pt x="37" y="7"/>
                      </a:lnTo>
                      <a:lnTo>
                        <a:pt x="32" y="5"/>
                      </a:lnTo>
                      <a:lnTo>
                        <a:pt x="26" y="3"/>
                      </a:lnTo>
                      <a:lnTo>
                        <a:pt x="21" y="3"/>
                      </a:lnTo>
                      <a:lnTo>
                        <a:pt x="16" y="5"/>
                      </a:lnTo>
                      <a:lnTo>
                        <a:pt x="16" y="28"/>
                      </a:lnTo>
                      <a:close/>
                      <a:moveTo>
                        <a:pt x="16" y="57"/>
                      </a:moveTo>
                      <a:lnTo>
                        <a:pt x="21" y="57"/>
                      </a:lnTo>
                      <a:lnTo>
                        <a:pt x="28" y="57"/>
                      </a:lnTo>
                      <a:lnTo>
                        <a:pt x="35" y="57"/>
                      </a:lnTo>
                      <a:lnTo>
                        <a:pt x="39" y="55"/>
                      </a:lnTo>
                      <a:lnTo>
                        <a:pt x="41" y="50"/>
                      </a:lnTo>
                      <a:lnTo>
                        <a:pt x="44" y="46"/>
                      </a:lnTo>
                      <a:lnTo>
                        <a:pt x="44" y="41"/>
                      </a:lnTo>
                      <a:lnTo>
                        <a:pt x="41" y="39"/>
                      </a:lnTo>
                      <a:lnTo>
                        <a:pt x="39" y="37"/>
                      </a:lnTo>
                      <a:lnTo>
                        <a:pt x="35" y="34"/>
                      </a:lnTo>
                      <a:lnTo>
                        <a:pt x="30" y="32"/>
                      </a:lnTo>
                      <a:lnTo>
                        <a:pt x="26" y="32"/>
                      </a:lnTo>
                      <a:lnTo>
                        <a:pt x="23" y="32"/>
                      </a:lnTo>
                      <a:lnTo>
                        <a:pt x="21" y="32"/>
                      </a:lnTo>
                      <a:lnTo>
                        <a:pt x="19" y="32"/>
                      </a:lnTo>
                      <a:lnTo>
                        <a:pt x="16" y="32"/>
                      </a:lnTo>
                      <a:lnTo>
                        <a:pt x="16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56" name="Freeform 75"/>
                <p:cNvSpPr>
                  <a:spLocks noEditPoints="1"/>
                </p:cNvSpPr>
                <p:nvPr/>
              </p:nvSpPr>
              <p:spPr bwMode="auto">
                <a:xfrm>
                  <a:off x="4279" y="2035"/>
                  <a:ext cx="61" cy="64"/>
                </a:xfrm>
                <a:custGeom>
                  <a:avLst/>
                  <a:gdLst>
                    <a:gd name="T0" fmla="*/ 117 w 39"/>
                    <a:gd name="T1" fmla="*/ 0 h 44"/>
                    <a:gd name="T2" fmla="*/ 149 w 39"/>
                    <a:gd name="T3" fmla="*/ 13 h 44"/>
                    <a:gd name="T4" fmla="*/ 181 w 39"/>
                    <a:gd name="T5" fmla="*/ 22 h 44"/>
                    <a:gd name="T6" fmla="*/ 203 w 39"/>
                    <a:gd name="T7" fmla="*/ 32 h 44"/>
                    <a:gd name="T8" fmla="*/ 233 w 39"/>
                    <a:gd name="T9" fmla="*/ 61 h 44"/>
                    <a:gd name="T10" fmla="*/ 233 w 39"/>
                    <a:gd name="T11" fmla="*/ 95 h 44"/>
                    <a:gd name="T12" fmla="*/ 233 w 39"/>
                    <a:gd name="T13" fmla="*/ 127 h 44"/>
                    <a:gd name="T14" fmla="*/ 216 w 39"/>
                    <a:gd name="T15" fmla="*/ 144 h 44"/>
                    <a:gd name="T16" fmla="*/ 203 w 39"/>
                    <a:gd name="T17" fmla="*/ 167 h 44"/>
                    <a:gd name="T18" fmla="*/ 181 w 39"/>
                    <a:gd name="T19" fmla="*/ 185 h 44"/>
                    <a:gd name="T20" fmla="*/ 149 w 39"/>
                    <a:gd name="T21" fmla="*/ 196 h 44"/>
                    <a:gd name="T22" fmla="*/ 117 w 39"/>
                    <a:gd name="T23" fmla="*/ 196 h 44"/>
                    <a:gd name="T24" fmla="*/ 83 w 39"/>
                    <a:gd name="T25" fmla="*/ 196 h 44"/>
                    <a:gd name="T26" fmla="*/ 53 w 39"/>
                    <a:gd name="T27" fmla="*/ 185 h 44"/>
                    <a:gd name="T28" fmla="*/ 31 w 39"/>
                    <a:gd name="T29" fmla="*/ 167 h 44"/>
                    <a:gd name="T30" fmla="*/ 13 w 39"/>
                    <a:gd name="T31" fmla="*/ 135 h 44"/>
                    <a:gd name="T32" fmla="*/ 0 w 39"/>
                    <a:gd name="T33" fmla="*/ 102 h 44"/>
                    <a:gd name="T34" fmla="*/ 0 w 39"/>
                    <a:gd name="T35" fmla="*/ 70 h 44"/>
                    <a:gd name="T36" fmla="*/ 13 w 39"/>
                    <a:gd name="T37" fmla="*/ 52 h 44"/>
                    <a:gd name="T38" fmla="*/ 42 w 39"/>
                    <a:gd name="T39" fmla="*/ 32 h 44"/>
                    <a:gd name="T40" fmla="*/ 66 w 39"/>
                    <a:gd name="T41" fmla="*/ 22 h 44"/>
                    <a:gd name="T42" fmla="*/ 95 w 39"/>
                    <a:gd name="T43" fmla="*/ 13 h 44"/>
                    <a:gd name="T44" fmla="*/ 117 w 39"/>
                    <a:gd name="T45" fmla="*/ 0 h 44"/>
                    <a:gd name="T46" fmla="*/ 108 w 39"/>
                    <a:gd name="T47" fmla="*/ 22 h 44"/>
                    <a:gd name="T48" fmla="*/ 95 w 39"/>
                    <a:gd name="T49" fmla="*/ 22 h 44"/>
                    <a:gd name="T50" fmla="*/ 83 w 39"/>
                    <a:gd name="T51" fmla="*/ 22 h 44"/>
                    <a:gd name="T52" fmla="*/ 66 w 39"/>
                    <a:gd name="T53" fmla="*/ 32 h 44"/>
                    <a:gd name="T54" fmla="*/ 53 w 39"/>
                    <a:gd name="T55" fmla="*/ 47 h 44"/>
                    <a:gd name="T56" fmla="*/ 53 w 39"/>
                    <a:gd name="T57" fmla="*/ 61 h 44"/>
                    <a:gd name="T58" fmla="*/ 53 w 39"/>
                    <a:gd name="T59" fmla="*/ 87 h 44"/>
                    <a:gd name="T60" fmla="*/ 53 w 39"/>
                    <a:gd name="T61" fmla="*/ 127 h 44"/>
                    <a:gd name="T62" fmla="*/ 66 w 39"/>
                    <a:gd name="T63" fmla="*/ 157 h 44"/>
                    <a:gd name="T64" fmla="*/ 95 w 39"/>
                    <a:gd name="T65" fmla="*/ 176 h 44"/>
                    <a:gd name="T66" fmla="*/ 117 w 39"/>
                    <a:gd name="T67" fmla="*/ 185 h 44"/>
                    <a:gd name="T68" fmla="*/ 149 w 39"/>
                    <a:gd name="T69" fmla="*/ 176 h 44"/>
                    <a:gd name="T70" fmla="*/ 181 w 39"/>
                    <a:gd name="T71" fmla="*/ 167 h 44"/>
                    <a:gd name="T72" fmla="*/ 191 w 39"/>
                    <a:gd name="T73" fmla="*/ 144 h 44"/>
                    <a:gd name="T74" fmla="*/ 191 w 39"/>
                    <a:gd name="T75" fmla="*/ 116 h 44"/>
                    <a:gd name="T76" fmla="*/ 191 w 39"/>
                    <a:gd name="T77" fmla="*/ 87 h 44"/>
                    <a:gd name="T78" fmla="*/ 181 w 39"/>
                    <a:gd name="T79" fmla="*/ 61 h 44"/>
                    <a:gd name="T80" fmla="*/ 161 w 39"/>
                    <a:gd name="T81" fmla="*/ 47 h 44"/>
                    <a:gd name="T82" fmla="*/ 138 w 39"/>
                    <a:gd name="T83" fmla="*/ 22 h 44"/>
                    <a:gd name="T84" fmla="*/ 108 w 39"/>
                    <a:gd name="T85" fmla="*/ 22 h 4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9"/>
                    <a:gd name="T130" fmla="*/ 0 h 44"/>
                    <a:gd name="T131" fmla="*/ 39 w 39"/>
                    <a:gd name="T132" fmla="*/ 44 h 44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9" h="44">
                      <a:moveTo>
                        <a:pt x="20" y="0"/>
                      </a:moveTo>
                      <a:lnTo>
                        <a:pt x="25" y="3"/>
                      </a:lnTo>
                      <a:lnTo>
                        <a:pt x="30" y="5"/>
                      </a:lnTo>
                      <a:lnTo>
                        <a:pt x="34" y="7"/>
                      </a:lnTo>
                      <a:lnTo>
                        <a:pt x="39" y="14"/>
                      </a:lnTo>
                      <a:lnTo>
                        <a:pt x="39" y="21"/>
                      </a:lnTo>
                      <a:lnTo>
                        <a:pt x="39" y="28"/>
                      </a:lnTo>
                      <a:lnTo>
                        <a:pt x="36" y="32"/>
                      </a:lnTo>
                      <a:lnTo>
                        <a:pt x="34" y="37"/>
                      </a:lnTo>
                      <a:lnTo>
                        <a:pt x="30" y="41"/>
                      </a:lnTo>
                      <a:lnTo>
                        <a:pt x="25" y="44"/>
                      </a:lnTo>
                      <a:lnTo>
                        <a:pt x="20" y="44"/>
                      </a:lnTo>
                      <a:lnTo>
                        <a:pt x="14" y="44"/>
                      </a:lnTo>
                      <a:lnTo>
                        <a:pt x="9" y="41"/>
                      </a:lnTo>
                      <a:lnTo>
                        <a:pt x="5" y="37"/>
                      </a:lnTo>
                      <a:lnTo>
                        <a:pt x="2" y="30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7" y="7"/>
                      </a:lnTo>
                      <a:lnTo>
                        <a:pt x="11" y="5"/>
                      </a:lnTo>
                      <a:lnTo>
                        <a:pt x="16" y="3"/>
                      </a:lnTo>
                      <a:lnTo>
                        <a:pt x="20" y="0"/>
                      </a:lnTo>
                      <a:close/>
                      <a:moveTo>
                        <a:pt x="18" y="5"/>
                      </a:moveTo>
                      <a:lnTo>
                        <a:pt x="16" y="5"/>
                      </a:lnTo>
                      <a:lnTo>
                        <a:pt x="14" y="5"/>
                      </a:lnTo>
                      <a:lnTo>
                        <a:pt x="11" y="7"/>
                      </a:lnTo>
                      <a:lnTo>
                        <a:pt x="9" y="10"/>
                      </a:lnTo>
                      <a:lnTo>
                        <a:pt x="9" y="14"/>
                      </a:lnTo>
                      <a:lnTo>
                        <a:pt x="9" y="19"/>
                      </a:lnTo>
                      <a:lnTo>
                        <a:pt x="9" y="28"/>
                      </a:lnTo>
                      <a:lnTo>
                        <a:pt x="11" y="35"/>
                      </a:lnTo>
                      <a:lnTo>
                        <a:pt x="16" y="39"/>
                      </a:lnTo>
                      <a:lnTo>
                        <a:pt x="20" y="41"/>
                      </a:lnTo>
                      <a:lnTo>
                        <a:pt x="25" y="39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2" y="26"/>
                      </a:lnTo>
                      <a:lnTo>
                        <a:pt x="32" y="19"/>
                      </a:lnTo>
                      <a:lnTo>
                        <a:pt x="30" y="14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57" name="Freeform 76"/>
                <p:cNvSpPr>
                  <a:spLocks noEditPoints="1"/>
                </p:cNvSpPr>
                <p:nvPr/>
              </p:nvSpPr>
              <p:spPr bwMode="auto">
                <a:xfrm>
                  <a:off x="4350" y="2035"/>
                  <a:ext cx="60" cy="64"/>
                </a:xfrm>
                <a:custGeom>
                  <a:avLst/>
                  <a:gdLst>
                    <a:gd name="T0" fmla="*/ 128 w 38"/>
                    <a:gd name="T1" fmla="*/ 0 h 44"/>
                    <a:gd name="T2" fmla="*/ 155 w 38"/>
                    <a:gd name="T3" fmla="*/ 13 h 44"/>
                    <a:gd name="T4" fmla="*/ 182 w 38"/>
                    <a:gd name="T5" fmla="*/ 22 h 44"/>
                    <a:gd name="T6" fmla="*/ 212 w 38"/>
                    <a:gd name="T7" fmla="*/ 32 h 44"/>
                    <a:gd name="T8" fmla="*/ 237 w 38"/>
                    <a:gd name="T9" fmla="*/ 61 h 44"/>
                    <a:gd name="T10" fmla="*/ 237 w 38"/>
                    <a:gd name="T11" fmla="*/ 95 h 44"/>
                    <a:gd name="T12" fmla="*/ 237 w 38"/>
                    <a:gd name="T13" fmla="*/ 127 h 44"/>
                    <a:gd name="T14" fmla="*/ 224 w 38"/>
                    <a:gd name="T15" fmla="*/ 144 h 44"/>
                    <a:gd name="T16" fmla="*/ 212 w 38"/>
                    <a:gd name="T17" fmla="*/ 167 h 44"/>
                    <a:gd name="T18" fmla="*/ 182 w 38"/>
                    <a:gd name="T19" fmla="*/ 185 h 44"/>
                    <a:gd name="T20" fmla="*/ 155 w 38"/>
                    <a:gd name="T21" fmla="*/ 196 h 44"/>
                    <a:gd name="T22" fmla="*/ 128 w 38"/>
                    <a:gd name="T23" fmla="*/ 196 h 44"/>
                    <a:gd name="T24" fmla="*/ 82 w 38"/>
                    <a:gd name="T25" fmla="*/ 196 h 44"/>
                    <a:gd name="T26" fmla="*/ 55 w 38"/>
                    <a:gd name="T27" fmla="*/ 185 h 44"/>
                    <a:gd name="T28" fmla="*/ 22 w 38"/>
                    <a:gd name="T29" fmla="*/ 167 h 44"/>
                    <a:gd name="T30" fmla="*/ 13 w 38"/>
                    <a:gd name="T31" fmla="*/ 135 h 44"/>
                    <a:gd name="T32" fmla="*/ 0 w 38"/>
                    <a:gd name="T33" fmla="*/ 102 h 44"/>
                    <a:gd name="T34" fmla="*/ 0 w 38"/>
                    <a:gd name="T35" fmla="*/ 70 h 44"/>
                    <a:gd name="T36" fmla="*/ 13 w 38"/>
                    <a:gd name="T37" fmla="*/ 52 h 44"/>
                    <a:gd name="T38" fmla="*/ 35 w 38"/>
                    <a:gd name="T39" fmla="*/ 32 h 44"/>
                    <a:gd name="T40" fmla="*/ 68 w 38"/>
                    <a:gd name="T41" fmla="*/ 22 h 44"/>
                    <a:gd name="T42" fmla="*/ 95 w 38"/>
                    <a:gd name="T43" fmla="*/ 13 h 44"/>
                    <a:gd name="T44" fmla="*/ 128 w 38"/>
                    <a:gd name="T45" fmla="*/ 0 h 44"/>
                    <a:gd name="T46" fmla="*/ 109 w 38"/>
                    <a:gd name="T47" fmla="*/ 22 h 44"/>
                    <a:gd name="T48" fmla="*/ 95 w 38"/>
                    <a:gd name="T49" fmla="*/ 22 h 44"/>
                    <a:gd name="T50" fmla="*/ 82 w 38"/>
                    <a:gd name="T51" fmla="*/ 22 h 44"/>
                    <a:gd name="T52" fmla="*/ 68 w 38"/>
                    <a:gd name="T53" fmla="*/ 32 h 44"/>
                    <a:gd name="T54" fmla="*/ 55 w 38"/>
                    <a:gd name="T55" fmla="*/ 47 h 44"/>
                    <a:gd name="T56" fmla="*/ 55 w 38"/>
                    <a:gd name="T57" fmla="*/ 61 h 44"/>
                    <a:gd name="T58" fmla="*/ 55 w 38"/>
                    <a:gd name="T59" fmla="*/ 87 h 44"/>
                    <a:gd name="T60" fmla="*/ 55 w 38"/>
                    <a:gd name="T61" fmla="*/ 127 h 44"/>
                    <a:gd name="T62" fmla="*/ 68 w 38"/>
                    <a:gd name="T63" fmla="*/ 157 h 44"/>
                    <a:gd name="T64" fmla="*/ 95 w 38"/>
                    <a:gd name="T65" fmla="*/ 176 h 44"/>
                    <a:gd name="T66" fmla="*/ 128 w 38"/>
                    <a:gd name="T67" fmla="*/ 185 h 44"/>
                    <a:gd name="T68" fmla="*/ 155 w 38"/>
                    <a:gd name="T69" fmla="*/ 176 h 44"/>
                    <a:gd name="T70" fmla="*/ 182 w 38"/>
                    <a:gd name="T71" fmla="*/ 167 h 44"/>
                    <a:gd name="T72" fmla="*/ 193 w 38"/>
                    <a:gd name="T73" fmla="*/ 144 h 44"/>
                    <a:gd name="T74" fmla="*/ 193 w 38"/>
                    <a:gd name="T75" fmla="*/ 116 h 44"/>
                    <a:gd name="T76" fmla="*/ 193 w 38"/>
                    <a:gd name="T77" fmla="*/ 87 h 44"/>
                    <a:gd name="T78" fmla="*/ 182 w 38"/>
                    <a:gd name="T79" fmla="*/ 61 h 44"/>
                    <a:gd name="T80" fmla="*/ 169 w 38"/>
                    <a:gd name="T81" fmla="*/ 47 h 44"/>
                    <a:gd name="T82" fmla="*/ 137 w 38"/>
                    <a:gd name="T83" fmla="*/ 22 h 44"/>
                    <a:gd name="T84" fmla="*/ 109 w 38"/>
                    <a:gd name="T85" fmla="*/ 22 h 4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8"/>
                    <a:gd name="T130" fmla="*/ 0 h 44"/>
                    <a:gd name="T131" fmla="*/ 38 w 38"/>
                    <a:gd name="T132" fmla="*/ 44 h 44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8" h="44">
                      <a:moveTo>
                        <a:pt x="20" y="0"/>
                      </a:moveTo>
                      <a:lnTo>
                        <a:pt x="25" y="3"/>
                      </a:lnTo>
                      <a:lnTo>
                        <a:pt x="29" y="5"/>
                      </a:lnTo>
                      <a:lnTo>
                        <a:pt x="34" y="7"/>
                      </a:lnTo>
                      <a:lnTo>
                        <a:pt x="38" y="14"/>
                      </a:lnTo>
                      <a:lnTo>
                        <a:pt x="38" y="21"/>
                      </a:lnTo>
                      <a:lnTo>
                        <a:pt x="38" y="28"/>
                      </a:lnTo>
                      <a:lnTo>
                        <a:pt x="36" y="32"/>
                      </a:lnTo>
                      <a:lnTo>
                        <a:pt x="34" y="37"/>
                      </a:lnTo>
                      <a:lnTo>
                        <a:pt x="29" y="41"/>
                      </a:lnTo>
                      <a:lnTo>
                        <a:pt x="25" y="44"/>
                      </a:lnTo>
                      <a:lnTo>
                        <a:pt x="20" y="44"/>
                      </a:lnTo>
                      <a:lnTo>
                        <a:pt x="13" y="44"/>
                      </a:lnTo>
                      <a:lnTo>
                        <a:pt x="9" y="41"/>
                      </a:lnTo>
                      <a:lnTo>
                        <a:pt x="4" y="37"/>
                      </a:lnTo>
                      <a:lnTo>
                        <a:pt x="2" y="30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6" y="7"/>
                      </a:lnTo>
                      <a:lnTo>
                        <a:pt x="11" y="5"/>
                      </a:lnTo>
                      <a:lnTo>
                        <a:pt x="15" y="3"/>
                      </a:lnTo>
                      <a:lnTo>
                        <a:pt x="20" y="0"/>
                      </a:lnTo>
                      <a:close/>
                      <a:moveTo>
                        <a:pt x="18" y="5"/>
                      </a:moveTo>
                      <a:lnTo>
                        <a:pt x="15" y="5"/>
                      </a:lnTo>
                      <a:lnTo>
                        <a:pt x="13" y="5"/>
                      </a:lnTo>
                      <a:lnTo>
                        <a:pt x="11" y="7"/>
                      </a:lnTo>
                      <a:lnTo>
                        <a:pt x="9" y="10"/>
                      </a:lnTo>
                      <a:lnTo>
                        <a:pt x="9" y="14"/>
                      </a:lnTo>
                      <a:lnTo>
                        <a:pt x="9" y="19"/>
                      </a:lnTo>
                      <a:lnTo>
                        <a:pt x="9" y="28"/>
                      </a:lnTo>
                      <a:lnTo>
                        <a:pt x="11" y="35"/>
                      </a:lnTo>
                      <a:lnTo>
                        <a:pt x="15" y="39"/>
                      </a:lnTo>
                      <a:lnTo>
                        <a:pt x="20" y="41"/>
                      </a:lnTo>
                      <a:lnTo>
                        <a:pt x="25" y="39"/>
                      </a:lnTo>
                      <a:lnTo>
                        <a:pt x="29" y="37"/>
                      </a:lnTo>
                      <a:lnTo>
                        <a:pt x="31" y="32"/>
                      </a:lnTo>
                      <a:lnTo>
                        <a:pt x="31" y="26"/>
                      </a:lnTo>
                      <a:lnTo>
                        <a:pt x="31" y="19"/>
                      </a:lnTo>
                      <a:lnTo>
                        <a:pt x="29" y="14"/>
                      </a:lnTo>
                      <a:lnTo>
                        <a:pt x="27" y="10"/>
                      </a:lnTo>
                      <a:lnTo>
                        <a:pt x="22" y="5"/>
                      </a:lnTo>
                      <a:lnTo>
                        <a:pt x="1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58" name="Freeform 77"/>
                <p:cNvSpPr>
                  <a:spLocks/>
                </p:cNvSpPr>
                <p:nvPr/>
              </p:nvSpPr>
              <p:spPr bwMode="auto">
                <a:xfrm>
                  <a:off x="4418" y="2005"/>
                  <a:ext cx="71" cy="94"/>
                </a:xfrm>
                <a:custGeom>
                  <a:avLst/>
                  <a:gdLst>
                    <a:gd name="T0" fmla="*/ 82 w 45"/>
                    <a:gd name="T1" fmla="*/ 189 h 64"/>
                    <a:gd name="T2" fmla="*/ 169 w 45"/>
                    <a:gd name="T3" fmla="*/ 128 h 64"/>
                    <a:gd name="T4" fmla="*/ 181 w 45"/>
                    <a:gd name="T5" fmla="*/ 128 h 64"/>
                    <a:gd name="T6" fmla="*/ 181 w 45"/>
                    <a:gd name="T7" fmla="*/ 116 h 64"/>
                    <a:gd name="T8" fmla="*/ 169 w 45"/>
                    <a:gd name="T9" fmla="*/ 107 h 64"/>
                    <a:gd name="T10" fmla="*/ 155 w 45"/>
                    <a:gd name="T11" fmla="*/ 107 h 64"/>
                    <a:gd name="T12" fmla="*/ 267 w 45"/>
                    <a:gd name="T13" fmla="*/ 107 h 64"/>
                    <a:gd name="T14" fmla="*/ 224 w 45"/>
                    <a:gd name="T15" fmla="*/ 116 h 64"/>
                    <a:gd name="T16" fmla="*/ 197 w 45"/>
                    <a:gd name="T17" fmla="*/ 128 h 64"/>
                    <a:gd name="T18" fmla="*/ 197 w 45"/>
                    <a:gd name="T19" fmla="*/ 241 h 64"/>
                    <a:gd name="T20" fmla="*/ 245 w 45"/>
                    <a:gd name="T21" fmla="*/ 276 h 64"/>
                    <a:gd name="T22" fmla="*/ 257 w 45"/>
                    <a:gd name="T23" fmla="*/ 285 h 64"/>
                    <a:gd name="T24" fmla="*/ 279 w 45"/>
                    <a:gd name="T25" fmla="*/ 285 h 64"/>
                    <a:gd name="T26" fmla="*/ 155 w 45"/>
                    <a:gd name="T27" fmla="*/ 298 h 64"/>
                    <a:gd name="T28" fmla="*/ 169 w 45"/>
                    <a:gd name="T29" fmla="*/ 285 h 64"/>
                    <a:gd name="T30" fmla="*/ 181 w 45"/>
                    <a:gd name="T31" fmla="*/ 285 h 64"/>
                    <a:gd name="T32" fmla="*/ 181 w 45"/>
                    <a:gd name="T33" fmla="*/ 276 h 64"/>
                    <a:gd name="T34" fmla="*/ 82 w 45"/>
                    <a:gd name="T35" fmla="*/ 189 h 64"/>
                    <a:gd name="T36" fmla="*/ 82 w 45"/>
                    <a:gd name="T37" fmla="*/ 266 h 64"/>
                    <a:gd name="T38" fmla="*/ 98 w 45"/>
                    <a:gd name="T39" fmla="*/ 285 h 64"/>
                    <a:gd name="T40" fmla="*/ 109 w 45"/>
                    <a:gd name="T41" fmla="*/ 285 h 64"/>
                    <a:gd name="T42" fmla="*/ 125 w 45"/>
                    <a:gd name="T43" fmla="*/ 298 h 64"/>
                    <a:gd name="T44" fmla="*/ 0 w 45"/>
                    <a:gd name="T45" fmla="*/ 285 h 64"/>
                    <a:gd name="T46" fmla="*/ 22 w 45"/>
                    <a:gd name="T47" fmla="*/ 285 h 64"/>
                    <a:gd name="T48" fmla="*/ 43 w 45"/>
                    <a:gd name="T49" fmla="*/ 276 h 64"/>
                    <a:gd name="T50" fmla="*/ 43 w 45"/>
                    <a:gd name="T51" fmla="*/ 257 h 64"/>
                    <a:gd name="T52" fmla="*/ 43 w 45"/>
                    <a:gd name="T53" fmla="*/ 51 h 64"/>
                    <a:gd name="T54" fmla="*/ 43 w 45"/>
                    <a:gd name="T55" fmla="*/ 32 h 64"/>
                    <a:gd name="T56" fmla="*/ 22 w 45"/>
                    <a:gd name="T57" fmla="*/ 22 h 64"/>
                    <a:gd name="T58" fmla="*/ 13 w 45"/>
                    <a:gd name="T59" fmla="*/ 22 h 64"/>
                    <a:gd name="T60" fmla="*/ 0 w 45"/>
                    <a:gd name="T61" fmla="*/ 22 h 64"/>
                    <a:gd name="T62" fmla="*/ 82 w 45"/>
                    <a:gd name="T63" fmla="*/ 0 h 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5"/>
                    <a:gd name="T97" fmla="*/ 0 h 64"/>
                    <a:gd name="T98" fmla="*/ 45 w 45"/>
                    <a:gd name="T99" fmla="*/ 64 h 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5" h="64">
                      <a:moveTo>
                        <a:pt x="13" y="0"/>
                      </a:moveTo>
                      <a:lnTo>
                        <a:pt x="13" y="41"/>
                      </a:lnTo>
                      <a:lnTo>
                        <a:pt x="25" y="32"/>
                      </a:lnTo>
                      <a:lnTo>
                        <a:pt x="27" y="27"/>
                      </a:lnTo>
                      <a:lnTo>
                        <a:pt x="29" y="27"/>
                      </a:lnTo>
                      <a:lnTo>
                        <a:pt x="29" y="25"/>
                      </a:lnTo>
                      <a:lnTo>
                        <a:pt x="27" y="23"/>
                      </a:lnTo>
                      <a:lnTo>
                        <a:pt x="25" y="23"/>
                      </a:lnTo>
                      <a:lnTo>
                        <a:pt x="43" y="23"/>
                      </a:lnTo>
                      <a:lnTo>
                        <a:pt x="41" y="23"/>
                      </a:lnTo>
                      <a:lnTo>
                        <a:pt x="36" y="25"/>
                      </a:lnTo>
                      <a:lnTo>
                        <a:pt x="34" y="25"/>
                      </a:lnTo>
                      <a:lnTo>
                        <a:pt x="32" y="27"/>
                      </a:lnTo>
                      <a:lnTo>
                        <a:pt x="20" y="36"/>
                      </a:lnTo>
                      <a:lnTo>
                        <a:pt x="32" y="52"/>
                      </a:lnTo>
                      <a:lnTo>
                        <a:pt x="36" y="55"/>
                      </a:lnTo>
                      <a:lnTo>
                        <a:pt x="39" y="59"/>
                      </a:lnTo>
                      <a:lnTo>
                        <a:pt x="41" y="59"/>
                      </a:lnTo>
                      <a:lnTo>
                        <a:pt x="41" y="61"/>
                      </a:lnTo>
                      <a:lnTo>
                        <a:pt x="43" y="61"/>
                      </a:lnTo>
                      <a:lnTo>
                        <a:pt x="45" y="61"/>
                      </a:lnTo>
                      <a:lnTo>
                        <a:pt x="45" y="64"/>
                      </a:lnTo>
                      <a:lnTo>
                        <a:pt x="25" y="64"/>
                      </a:lnTo>
                      <a:lnTo>
                        <a:pt x="25" y="61"/>
                      </a:lnTo>
                      <a:lnTo>
                        <a:pt x="27" y="61"/>
                      </a:lnTo>
                      <a:lnTo>
                        <a:pt x="29" y="61"/>
                      </a:lnTo>
                      <a:lnTo>
                        <a:pt x="29" y="59"/>
                      </a:lnTo>
                      <a:lnTo>
                        <a:pt x="27" y="57"/>
                      </a:lnTo>
                      <a:lnTo>
                        <a:pt x="13" y="41"/>
                      </a:lnTo>
                      <a:lnTo>
                        <a:pt x="13" y="55"/>
                      </a:lnTo>
                      <a:lnTo>
                        <a:pt x="13" y="57"/>
                      </a:lnTo>
                      <a:lnTo>
                        <a:pt x="13" y="59"/>
                      </a:lnTo>
                      <a:lnTo>
                        <a:pt x="16" y="61"/>
                      </a:lnTo>
                      <a:lnTo>
                        <a:pt x="18" y="61"/>
                      </a:lnTo>
                      <a:lnTo>
                        <a:pt x="20" y="61"/>
                      </a:lnTo>
                      <a:lnTo>
                        <a:pt x="20" y="64"/>
                      </a:lnTo>
                      <a:lnTo>
                        <a:pt x="0" y="64"/>
                      </a:lnTo>
                      <a:lnTo>
                        <a:pt x="0" y="61"/>
                      </a:lnTo>
                      <a:lnTo>
                        <a:pt x="2" y="61"/>
                      </a:lnTo>
                      <a:lnTo>
                        <a:pt x="4" y="61"/>
                      </a:lnTo>
                      <a:lnTo>
                        <a:pt x="7" y="59"/>
                      </a:lnTo>
                      <a:lnTo>
                        <a:pt x="7" y="57"/>
                      </a:lnTo>
                      <a:lnTo>
                        <a:pt x="7" y="55"/>
                      </a:lnTo>
                      <a:lnTo>
                        <a:pt x="7" y="16"/>
                      </a:lnTo>
                      <a:lnTo>
                        <a:pt x="7" y="11"/>
                      </a:lnTo>
                      <a:lnTo>
                        <a:pt x="7" y="7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59" name="Freeform 78"/>
                <p:cNvSpPr>
                  <a:spLocks/>
                </p:cNvSpPr>
                <p:nvPr/>
              </p:nvSpPr>
              <p:spPr bwMode="auto">
                <a:xfrm>
                  <a:off x="4575" y="2018"/>
                  <a:ext cx="39" cy="81"/>
                </a:xfrm>
                <a:custGeom>
                  <a:avLst/>
                  <a:gdLst>
                    <a:gd name="T0" fmla="*/ 83 w 25"/>
                    <a:gd name="T1" fmla="*/ 0 h 55"/>
                    <a:gd name="T2" fmla="*/ 83 w 25"/>
                    <a:gd name="T3" fmla="*/ 68 h 55"/>
                    <a:gd name="T4" fmla="*/ 136 w 25"/>
                    <a:gd name="T5" fmla="*/ 68 h 55"/>
                    <a:gd name="T6" fmla="*/ 136 w 25"/>
                    <a:gd name="T7" fmla="*/ 77 h 55"/>
                    <a:gd name="T8" fmla="*/ 83 w 25"/>
                    <a:gd name="T9" fmla="*/ 77 h 55"/>
                    <a:gd name="T10" fmla="*/ 83 w 25"/>
                    <a:gd name="T11" fmla="*/ 202 h 55"/>
                    <a:gd name="T12" fmla="*/ 83 w 25"/>
                    <a:gd name="T13" fmla="*/ 216 h 55"/>
                    <a:gd name="T14" fmla="*/ 83 w 25"/>
                    <a:gd name="T15" fmla="*/ 228 h 55"/>
                    <a:gd name="T16" fmla="*/ 95 w 25"/>
                    <a:gd name="T17" fmla="*/ 228 h 55"/>
                    <a:gd name="T18" fmla="*/ 108 w 25"/>
                    <a:gd name="T19" fmla="*/ 237 h 55"/>
                    <a:gd name="T20" fmla="*/ 108 w 25"/>
                    <a:gd name="T21" fmla="*/ 237 h 55"/>
                    <a:gd name="T22" fmla="*/ 125 w 25"/>
                    <a:gd name="T23" fmla="*/ 228 h 55"/>
                    <a:gd name="T24" fmla="*/ 136 w 25"/>
                    <a:gd name="T25" fmla="*/ 228 h 55"/>
                    <a:gd name="T26" fmla="*/ 136 w 25"/>
                    <a:gd name="T27" fmla="*/ 216 h 55"/>
                    <a:gd name="T28" fmla="*/ 148 w 25"/>
                    <a:gd name="T29" fmla="*/ 216 h 55"/>
                    <a:gd name="T30" fmla="*/ 136 w 25"/>
                    <a:gd name="T31" fmla="*/ 237 h 55"/>
                    <a:gd name="T32" fmla="*/ 125 w 25"/>
                    <a:gd name="T33" fmla="*/ 244 h 55"/>
                    <a:gd name="T34" fmla="*/ 108 w 25"/>
                    <a:gd name="T35" fmla="*/ 258 h 55"/>
                    <a:gd name="T36" fmla="*/ 83 w 25"/>
                    <a:gd name="T37" fmla="*/ 258 h 55"/>
                    <a:gd name="T38" fmla="*/ 66 w 25"/>
                    <a:gd name="T39" fmla="*/ 258 h 55"/>
                    <a:gd name="T40" fmla="*/ 53 w 25"/>
                    <a:gd name="T41" fmla="*/ 258 h 55"/>
                    <a:gd name="T42" fmla="*/ 53 w 25"/>
                    <a:gd name="T43" fmla="*/ 244 h 55"/>
                    <a:gd name="T44" fmla="*/ 42 w 25"/>
                    <a:gd name="T45" fmla="*/ 237 h 55"/>
                    <a:gd name="T46" fmla="*/ 42 w 25"/>
                    <a:gd name="T47" fmla="*/ 228 h 55"/>
                    <a:gd name="T48" fmla="*/ 42 w 25"/>
                    <a:gd name="T49" fmla="*/ 202 h 55"/>
                    <a:gd name="T50" fmla="*/ 42 w 25"/>
                    <a:gd name="T51" fmla="*/ 77 h 55"/>
                    <a:gd name="T52" fmla="*/ 0 w 25"/>
                    <a:gd name="T53" fmla="*/ 77 h 55"/>
                    <a:gd name="T54" fmla="*/ 0 w 25"/>
                    <a:gd name="T55" fmla="*/ 68 h 55"/>
                    <a:gd name="T56" fmla="*/ 12 w 25"/>
                    <a:gd name="T57" fmla="*/ 68 h 55"/>
                    <a:gd name="T58" fmla="*/ 30 w 25"/>
                    <a:gd name="T59" fmla="*/ 52 h 55"/>
                    <a:gd name="T60" fmla="*/ 42 w 25"/>
                    <a:gd name="T61" fmla="*/ 41 h 55"/>
                    <a:gd name="T62" fmla="*/ 53 w 25"/>
                    <a:gd name="T63" fmla="*/ 32 h 55"/>
                    <a:gd name="T64" fmla="*/ 66 w 25"/>
                    <a:gd name="T65" fmla="*/ 22 h 55"/>
                    <a:gd name="T66" fmla="*/ 83 w 25"/>
                    <a:gd name="T67" fmla="*/ 0 h 55"/>
                    <a:gd name="T68" fmla="*/ 83 w 25"/>
                    <a:gd name="T69" fmla="*/ 0 h 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"/>
                    <a:gd name="T106" fmla="*/ 0 h 55"/>
                    <a:gd name="T107" fmla="*/ 25 w 25"/>
                    <a:gd name="T108" fmla="*/ 55 h 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" h="55">
                      <a:moveTo>
                        <a:pt x="14" y="0"/>
                      </a:moveTo>
                      <a:lnTo>
                        <a:pt x="14" y="14"/>
                      </a:lnTo>
                      <a:lnTo>
                        <a:pt x="23" y="14"/>
                      </a:lnTo>
                      <a:lnTo>
                        <a:pt x="23" y="16"/>
                      </a:lnTo>
                      <a:lnTo>
                        <a:pt x="14" y="16"/>
                      </a:lnTo>
                      <a:lnTo>
                        <a:pt x="14" y="43"/>
                      </a:lnTo>
                      <a:lnTo>
                        <a:pt x="14" y="46"/>
                      </a:lnTo>
                      <a:lnTo>
                        <a:pt x="14" y="48"/>
                      </a:lnTo>
                      <a:lnTo>
                        <a:pt x="16" y="48"/>
                      </a:lnTo>
                      <a:lnTo>
                        <a:pt x="18" y="50"/>
                      </a:lnTo>
                      <a:lnTo>
                        <a:pt x="21" y="48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5" y="46"/>
                      </a:lnTo>
                      <a:lnTo>
                        <a:pt x="23" y="50"/>
                      </a:lnTo>
                      <a:lnTo>
                        <a:pt x="21" y="52"/>
                      </a:lnTo>
                      <a:lnTo>
                        <a:pt x="18" y="55"/>
                      </a:lnTo>
                      <a:lnTo>
                        <a:pt x="14" y="55"/>
                      </a:lnTo>
                      <a:lnTo>
                        <a:pt x="11" y="55"/>
                      </a:lnTo>
                      <a:lnTo>
                        <a:pt x="9" y="55"/>
                      </a:lnTo>
                      <a:lnTo>
                        <a:pt x="9" y="52"/>
                      </a:lnTo>
                      <a:lnTo>
                        <a:pt x="7" y="50"/>
                      </a:lnTo>
                      <a:lnTo>
                        <a:pt x="7" y="48"/>
                      </a:lnTo>
                      <a:lnTo>
                        <a:pt x="7" y="43"/>
                      </a:lnTo>
                      <a:lnTo>
                        <a:pt x="7" y="16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2" y="14"/>
                      </a:lnTo>
                      <a:lnTo>
                        <a:pt x="5" y="11"/>
                      </a:lnTo>
                      <a:lnTo>
                        <a:pt x="7" y="9"/>
                      </a:lnTo>
                      <a:lnTo>
                        <a:pt x="9" y="7"/>
                      </a:lnTo>
                      <a:lnTo>
                        <a:pt x="11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60" name="Freeform 79"/>
                <p:cNvSpPr>
                  <a:spLocks/>
                </p:cNvSpPr>
                <p:nvPr/>
              </p:nvSpPr>
              <p:spPr bwMode="auto">
                <a:xfrm>
                  <a:off x="4614" y="2005"/>
                  <a:ext cx="73" cy="94"/>
                </a:xfrm>
                <a:custGeom>
                  <a:avLst/>
                  <a:gdLst>
                    <a:gd name="T0" fmla="*/ 89 w 46"/>
                    <a:gd name="T1" fmla="*/ 140 h 64"/>
                    <a:gd name="T2" fmla="*/ 149 w 46"/>
                    <a:gd name="T3" fmla="*/ 107 h 64"/>
                    <a:gd name="T4" fmla="*/ 171 w 46"/>
                    <a:gd name="T5" fmla="*/ 93 h 64"/>
                    <a:gd name="T6" fmla="*/ 216 w 46"/>
                    <a:gd name="T7" fmla="*/ 107 h 64"/>
                    <a:gd name="T8" fmla="*/ 248 w 46"/>
                    <a:gd name="T9" fmla="*/ 140 h 64"/>
                    <a:gd name="T10" fmla="*/ 248 w 46"/>
                    <a:gd name="T11" fmla="*/ 181 h 64"/>
                    <a:gd name="T12" fmla="*/ 248 w 46"/>
                    <a:gd name="T13" fmla="*/ 266 h 64"/>
                    <a:gd name="T14" fmla="*/ 259 w 46"/>
                    <a:gd name="T15" fmla="*/ 285 h 64"/>
                    <a:gd name="T16" fmla="*/ 271 w 46"/>
                    <a:gd name="T17" fmla="*/ 285 h 64"/>
                    <a:gd name="T18" fmla="*/ 292 w 46"/>
                    <a:gd name="T19" fmla="*/ 298 h 64"/>
                    <a:gd name="T20" fmla="*/ 159 w 46"/>
                    <a:gd name="T21" fmla="*/ 285 h 64"/>
                    <a:gd name="T22" fmla="*/ 171 w 46"/>
                    <a:gd name="T23" fmla="*/ 285 h 64"/>
                    <a:gd name="T24" fmla="*/ 192 w 46"/>
                    <a:gd name="T25" fmla="*/ 276 h 64"/>
                    <a:gd name="T26" fmla="*/ 205 w 46"/>
                    <a:gd name="T27" fmla="*/ 266 h 64"/>
                    <a:gd name="T28" fmla="*/ 205 w 46"/>
                    <a:gd name="T29" fmla="*/ 181 h 64"/>
                    <a:gd name="T30" fmla="*/ 192 w 46"/>
                    <a:gd name="T31" fmla="*/ 148 h 64"/>
                    <a:gd name="T32" fmla="*/ 171 w 46"/>
                    <a:gd name="T33" fmla="*/ 128 h 64"/>
                    <a:gd name="T34" fmla="*/ 159 w 46"/>
                    <a:gd name="T35" fmla="*/ 128 h 64"/>
                    <a:gd name="T36" fmla="*/ 132 w 46"/>
                    <a:gd name="T37" fmla="*/ 128 h 64"/>
                    <a:gd name="T38" fmla="*/ 89 w 46"/>
                    <a:gd name="T39" fmla="*/ 148 h 64"/>
                    <a:gd name="T40" fmla="*/ 89 w 46"/>
                    <a:gd name="T41" fmla="*/ 266 h 64"/>
                    <a:gd name="T42" fmla="*/ 100 w 46"/>
                    <a:gd name="T43" fmla="*/ 285 h 64"/>
                    <a:gd name="T44" fmla="*/ 116 w 46"/>
                    <a:gd name="T45" fmla="*/ 285 h 64"/>
                    <a:gd name="T46" fmla="*/ 132 w 46"/>
                    <a:gd name="T47" fmla="*/ 298 h 64"/>
                    <a:gd name="T48" fmla="*/ 0 w 46"/>
                    <a:gd name="T49" fmla="*/ 285 h 64"/>
                    <a:gd name="T50" fmla="*/ 33 w 46"/>
                    <a:gd name="T51" fmla="*/ 285 h 64"/>
                    <a:gd name="T52" fmla="*/ 43 w 46"/>
                    <a:gd name="T53" fmla="*/ 276 h 64"/>
                    <a:gd name="T54" fmla="*/ 43 w 46"/>
                    <a:gd name="T55" fmla="*/ 257 h 64"/>
                    <a:gd name="T56" fmla="*/ 43 w 46"/>
                    <a:gd name="T57" fmla="*/ 51 h 64"/>
                    <a:gd name="T58" fmla="*/ 43 w 46"/>
                    <a:gd name="T59" fmla="*/ 32 h 64"/>
                    <a:gd name="T60" fmla="*/ 33 w 46"/>
                    <a:gd name="T61" fmla="*/ 22 h 64"/>
                    <a:gd name="T62" fmla="*/ 13 w 46"/>
                    <a:gd name="T63" fmla="*/ 22 h 64"/>
                    <a:gd name="T64" fmla="*/ 0 w 46"/>
                    <a:gd name="T65" fmla="*/ 22 h 64"/>
                    <a:gd name="T66" fmla="*/ 89 w 46"/>
                    <a:gd name="T67" fmla="*/ 0 h 6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6"/>
                    <a:gd name="T103" fmla="*/ 0 h 64"/>
                    <a:gd name="T104" fmla="*/ 46 w 46"/>
                    <a:gd name="T105" fmla="*/ 64 h 6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6" h="64">
                      <a:moveTo>
                        <a:pt x="14" y="0"/>
                      </a:moveTo>
                      <a:lnTo>
                        <a:pt x="14" y="30"/>
                      </a:lnTo>
                      <a:lnTo>
                        <a:pt x="18" y="25"/>
                      </a:lnTo>
                      <a:lnTo>
                        <a:pt x="23" y="23"/>
                      </a:lnTo>
                      <a:lnTo>
                        <a:pt x="25" y="23"/>
                      </a:lnTo>
                      <a:lnTo>
                        <a:pt x="27" y="20"/>
                      </a:lnTo>
                      <a:lnTo>
                        <a:pt x="32" y="23"/>
                      </a:lnTo>
                      <a:lnTo>
                        <a:pt x="34" y="23"/>
                      </a:lnTo>
                      <a:lnTo>
                        <a:pt x="37" y="25"/>
                      </a:lnTo>
                      <a:lnTo>
                        <a:pt x="39" y="30"/>
                      </a:lnTo>
                      <a:lnTo>
                        <a:pt x="39" y="34"/>
                      </a:lnTo>
                      <a:lnTo>
                        <a:pt x="39" y="39"/>
                      </a:lnTo>
                      <a:lnTo>
                        <a:pt x="39" y="55"/>
                      </a:lnTo>
                      <a:lnTo>
                        <a:pt x="39" y="57"/>
                      </a:lnTo>
                      <a:lnTo>
                        <a:pt x="39" y="59"/>
                      </a:lnTo>
                      <a:lnTo>
                        <a:pt x="41" y="61"/>
                      </a:lnTo>
                      <a:lnTo>
                        <a:pt x="43" y="61"/>
                      </a:lnTo>
                      <a:lnTo>
                        <a:pt x="46" y="61"/>
                      </a:lnTo>
                      <a:lnTo>
                        <a:pt x="46" y="64"/>
                      </a:lnTo>
                      <a:lnTo>
                        <a:pt x="25" y="64"/>
                      </a:lnTo>
                      <a:lnTo>
                        <a:pt x="25" y="61"/>
                      </a:lnTo>
                      <a:lnTo>
                        <a:pt x="27" y="61"/>
                      </a:lnTo>
                      <a:lnTo>
                        <a:pt x="30" y="61"/>
                      </a:lnTo>
                      <a:lnTo>
                        <a:pt x="30" y="59"/>
                      </a:lnTo>
                      <a:lnTo>
                        <a:pt x="32" y="59"/>
                      </a:lnTo>
                      <a:lnTo>
                        <a:pt x="32" y="57"/>
                      </a:lnTo>
                      <a:lnTo>
                        <a:pt x="32" y="55"/>
                      </a:lnTo>
                      <a:lnTo>
                        <a:pt x="32" y="39"/>
                      </a:lnTo>
                      <a:lnTo>
                        <a:pt x="32" y="34"/>
                      </a:lnTo>
                      <a:lnTo>
                        <a:pt x="30" y="32"/>
                      </a:lnTo>
                      <a:lnTo>
                        <a:pt x="30" y="30"/>
                      </a:lnTo>
                      <a:lnTo>
                        <a:pt x="27" y="27"/>
                      </a:lnTo>
                      <a:lnTo>
                        <a:pt x="25" y="27"/>
                      </a:lnTo>
                      <a:lnTo>
                        <a:pt x="23" y="27"/>
                      </a:lnTo>
                      <a:lnTo>
                        <a:pt x="21" y="27"/>
                      </a:lnTo>
                      <a:lnTo>
                        <a:pt x="18" y="30"/>
                      </a:lnTo>
                      <a:lnTo>
                        <a:pt x="14" y="32"/>
                      </a:lnTo>
                      <a:lnTo>
                        <a:pt x="14" y="55"/>
                      </a:lnTo>
                      <a:lnTo>
                        <a:pt x="14" y="57"/>
                      </a:lnTo>
                      <a:lnTo>
                        <a:pt x="14" y="59"/>
                      </a:lnTo>
                      <a:lnTo>
                        <a:pt x="16" y="61"/>
                      </a:lnTo>
                      <a:lnTo>
                        <a:pt x="18" y="61"/>
                      </a:lnTo>
                      <a:lnTo>
                        <a:pt x="21" y="61"/>
                      </a:lnTo>
                      <a:lnTo>
                        <a:pt x="21" y="64"/>
                      </a:lnTo>
                      <a:lnTo>
                        <a:pt x="0" y="64"/>
                      </a:lnTo>
                      <a:lnTo>
                        <a:pt x="0" y="61"/>
                      </a:lnTo>
                      <a:lnTo>
                        <a:pt x="2" y="61"/>
                      </a:lnTo>
                      <a:lnTo>
                        <a:pt x="5" y="61"/>
                      </a:lnTo>
                      <a:lnTo>
                        <a:pt x="7" y="59"/>
                      </a:lnTo>
                      <a:lnTo>
                        <a:pt x="7" y="57"/>
                      </a:lnTo>
                      <a:lnTo>
                        <a:pt x="7" y="55"/>
                      </a:lnTo>
                      <a:lnTo>
                        <a:pt x="7" y="16"/>
                      </a:lnTo>
                      <a:lnTo>
                        <a:pt x="7" y="11"/>
                      </a:lnTo>
                      <a:lnTo>
                        <a:pt x="7" y="7"/>
                      </a:lnTo>
                      <a:lnTo>
                        <a:pt x="5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61" name="Freeform 80"/>
                <p:cNvSpPr>
                  <a:spLocks noEditPoints="1"/>
                </p:cNvSpPr>
                <p:nvPr/>
              </p:nvSpPr>
              <p:spPr bwMode="auto">
                <a:xfrm>
                  <a:off x="4689" y="2035"/>
                  <a:ext cx="57" cy="64"/>
                </a:xfrm>
                <a:custGeom>
                  <a:avLst/>
                  <a:gdLst>
                    <a:gd name="T0" fmla="*/ 116 w 36"/>
                    <a:gd name="T1" fmla="*/ 185 h 44"/>
                    <a:gd name="T2" fmla="*/ 87 w 36"/>
                    <a:gd name="T3" fmla="*/ 196 h 44"/>
                    <a:gd name="T4" fmla="*/ 43 w 36"/>
                    <a:gd name="T5" fmla="*/ 196 h 44"/>
                    <a:gd name="T6" fmla="*/ 0 w 36"/>
                    <a:gd name="T7" fmla="*/ 167 h 44"/>
                    <a:gd name="T8" fmla="*/ 0 w 36"/>
                    <a:gd name="T9" fmla="*/ 135 h 44"/>
                    <a:gd name="T10" fmla="*/ 22 w 36"/>
                    <a:gd name="T11" fmla="*/ 116 h 44"/>
                    <a:gd name="T12" fmla="*/ 87 w 36"/>
                    <a:gd name="T13" fmla="*/ 95 h 44"/>
                    <a:gd name="T14" fmla="*/ 142 w 36"/>
                    <a:gd name="T15" fmla="*/ 61 h 44"/>
                    <a:gd name="T16" fmla="*/ 128 w 36"/>
                    <a:gd name="T17" fmla="*/ 32 h 44"/>
                    <a:gd name="T18" fmla="*/ 100 w 36"/>
                    <a:gd name="T19" fmla="*/ 22 h 44"/>
                    <a:gd name="T20" fmla="*/ 68 w 36"/>
                    <a:gd name="T21" fmla="*/ 22 h 44"/>
                    <a:gd name="T22" fmla="*/ 55 w 36"/>
                    <a:gd name="T23" fmla="*/ 47 h 44"/>
                    <a:gd name="T24" fmla="*/ 55 w 36"/>
                    <a:gd name="T25" fmla="*/ 61 h 44"/>
                    <a:gd name="T26" fmla="*/ 43 w 36"/>
                    <a:gd name="T27" fmla="*/ 70 h 44"/>
                    <a:gd name="T28" fmla="*/ 22 w 36"/>
                    <a:gd name="T29" fmla="*/ 70 h 44"/>
                    <a:gd name="T30" fmla="*/ 13 w 36"/>
                    <a:gd name="T31" fmla="*/ 61 h 44"/>
                    <a:gd name="T32" fmla="*/ 13 w 36"/>
                    <a:gd name="T33" fmla="*/ 32 h 44"/>
                    <a:gd name="T34" fmla="*/ 68 w 36"/>
                    <a:gd name="T35" fmla="*/ 13 h 44"/>
                    <a:gd name="T36" fmla="*/ 142 w 36"/>
                    <a:gd name="T37" fmla="*/ 13 h 44"/>
                    <a:gd name="T38" fmla="*/ 171 w 36"/>
                    <a:gd name="T39" fmla="*/ 22 h 44"/>
                    <a:gd name="T40" fmla="*/ 185 w 36"/>
                    <a:gd name="T41" fmla="*/ 47 h 44"/>
                    <a:gd name="T42" fmla="*/ 203 w 36"/>
                    <a:gd name="T43" fmla="*/ 135 h 44"/>
                    <a:gd name="T44" fmla="*/ 203 w 36"/>
                    <a:gd name="T45" fmla="*/ 167 h 44"/>
                    <a:gd name="T46" fmla="*/ 203 w 36"/>
                    <a:gd name="T47" fmla="*/ 167 h 44"/>
                    <a:gd name="T48" fmla="*/ 203 w 36"/>
                    <a:gd name="T49" fmla="*/ 176 h 44"/>
                    <a:gd name="T50" fmla="*/ 214 w 36"/>
                    <a:gd name="T51" fmla="*/ 176 h 44"/>
                    <a:gd name="T52" fmla="*/ 225 w 36"/>
                    <a:gd name="T53" fmla="*/ 157 h 44"/>
                    <a:gd name="T54" fmla="*/ 203 w 36"/>
                    <a:gd name="T55" fmla="*/ 185 h 44"/>
                    <a:gd name="T56" fmla="*/ 158 w 36"/>
                    <a:gd name="T57" fmla="*/ 196 h 44"/>
                    <a:gd name="T58" fmla="*/ 142 w 36"/>
                    <a:gd name="T59" fmla="*/ 176 h 44"/>
                    <a:gd name="T60" fmla="*/ 142 w 36"/>
                    <a:gd name="T61" fmla="*/ 157 h 44"/>
                    <a:gd name="T62" fmla="*/ 116 w 36"/>
                    <a:gd name="T63" fmla="*/ 95 h 44"/>
                    <a:gd name="T64" fmla="*/ 68 w 36"/>
                    <a:gd name="T65" fmla="*/ 116 h 44"/>
                    <a:gd name="T66" fmla="*/ 55 w 36"/>
                    <a:gd name="T67" fmla="*/ 135 h 44"/>
                    <a:gd name="T68" fmla="*/ 55 w 36"/>
                    <a:gd name="T69" fmla="*/ 157 h 44"/>
                    <a:gd name="T70" fmla="*/ 68 w 36"/>
                    <a:gd name="T71" fmla="*/ 167 h 44"/>
                    <a:gd name="T72" fmla="*/ 116 w 36"/>
                    <a:gd name="T73" fmla="*/ 167 h 4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6"/>
                    <a:gd name="T112" fmla="*/ 0 h 44"/>
                    <a:gd name="T113" fmla="*/ 36 w 36"/>
                    <a:gd name="T114" fmla="*/ 44 h 4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6" h="44">
                      <a:moveTo>
                        <a:pt x="23" y="37"/>
                      </a:moveTo>
                      <a:lnTo>
                        <a:pt x="18" y="41"/>
                      </a:lnTo>
                      <a:lnTo>
                        <a:pt x="16" y="44"/>
                      </a:lnTo>
                      <a:lnTo>
                        <a:pt x="14" y="44"/>
                      </a:lnTo>
                      <a:lnTo>
                        <a:pt x="9" y="44"/>
                      </a:lnTo>
                      <a:lnTo>
                        <a:pt x="7" y="44"/>
                      </a:lnTo>
                      <a:lnTo>
                        <a:pt x="2" y="41"/>
                      </a:lnTo>
                      <a:lnTo>
                        <a:pt x="0" y="37"/>
                      </a:lnTo>
                      <a:lnTo>
                        <a:pt x="0" y="35"/>
                      </a:lnTo>
                      <a:lnTo>
                        <a:pt x="0" y="30"/>
                      </a:lnTo>
                      <a:lnTo>
                        <a:pt x="2" y="28"/>
                      </a:lnTo>
                      <a:lnTo>
                        <a:pt x="4" y="26"/>
                      </a:lnTo>
                      <a:lnTo>
                        <a:pt x="9" y="23"/>
                      </a:lnTo>
                      <a:lnTo>
                        <a:pt x="14" y="21"/>
                      </a:lnTo>
                      <a:lnTo>
                        <a:pt x="23" y="16"/>
                      </a:lnTo>
                      <a:lnTo>
                        <a:pt x="23" y="14"/>
                      </a:lnTo>
                      <a:lnTo>
                        <a:pt x="23" y="10"/>
                      </a:lnTo>
                      <a:lnTo>
                        <a:pt x="20" y="7"/>
                      </a:lnTo>
                      <a:lnTo>
                        <a:pt x="18" y="5"/>
                      </a:lnTo>
                      <a:lnTo>
                        <a:pt x="16" y="5"/>
                      </a:lnTo>
                      <a:lnTo>
                        <a:pt x="14" y="5"/>
                      </a:lnTo>
                      <a:lnTo>
                        <a:pt x="11" y="5"/>
                      </a:lnTo>
                      <a:lnTo>
                        <a:pt x="9" y="7"/>
                      </a:lnTo>
                      <a:lnTo>
                        <a:pt x="9" y="10"/>
                      </a:lnTo>
                      <a:lnTo>
                        <a:pt x="9" y="12"/>
                      </a:lnTo>
                      <a:lnTo>
                        <a:pt x="9" y="14"/>
                      </a:lnTo>
                      <a:lnTo>
                        <a:pt x="9" y="16"/>
                      </a:lnTo>
                      <a:lnTo>
                        <a:pt x="7" y="16"/>
                      </a:lnTo>
                      <a:lnTo>
                        <a:pt x="4" y="16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2" y="7"/>
                      </a:lnTo>
                      <a:lnTo>
                        <a:pt x="7" y="5"/>
                      </a:lnTo>
                      <a:lnTo>
                        <a:pt x="11" y="3"/>
                      </a:lnTo>
                      <a:lnTo>
                        <a:pt x="18" y="0"/>
                      </a:lnTo>
                      <a:lnTo>
                        <a:pt x="23" y="3"/>
                      </a:lnTo>
                      <a:lnTo>
                        <a:pt x="25" y="3"/>
                      </a:lnTo>
                      <a:lnTo>
                        <a:pt x="27" y="5"/>
                      </a:lnTo>
                      <a:lnTo>
                        <a:pt x="30" y="7"/>
                      </a:lnTo>
                      <a:lnTo>
                        <a:pt x="30" y="10"/>
                      </a:lnTo>
                      <a:lnTo>
                        <a:pt x="32" y="14"/>
                      </a:lnTo>
                      <a:lnTo>
                        <a:pt x="32" y="30"/>
                      </a:lnTo>
                      <a:lnTo>
                        <a:pt x="32" y="35"/>
                      </a:lnTo>
                      <a:lnTo>
                        <a:pt x="32" y="37"/>
                      </a:lnTo>
                      <a:lnTo>
                        <a:pt x="32" y="39"/>
                      </a:lnTo>
                      <a:lnTo>
                        <a:pt x="34" y="39"/>
                      </a:lnTo>
                      <a:lnTo>
                        <a:pt x="34" y="37"/>
                      </a:lnTo>
                      <a:lnTo>
                        <a:pt x="36" y="35"/>
                      </a:lnTo>
                      <a:lnTo>
                        <a:pt x="36" y="37"/>
                      </a:lnTo>
                      <a:lnTo>
                        <a:pt x="32" y="41"/>
                      </a:lnTo>
                      <a:lnTo>
                        <a:pt x="27" y="44"/>
                      </a:lnTo>
                      <a:lnTo>
                        <a:pt x="25" y="44"/>
                      </a:lnTo>
                      <a:lnTo>
                        <a:pt x="25" y="41"/>
                      </a:lnTo>
                      <a:lnTo>
                        <a:pt x="23" y="39"/>
                      </a:lnTo>
                      <a:lnTo>
                        <a:pt x="23" y="37"/>
                      </a:lnTo>
                      <a:close/>
                      <a:moveTo>
                        <a:pt x="23" y="35"/>
                      </a:moveTo>
                      <a:lnTo>
                        <a:pt x="23" y="19"/>
                      </a:lnTo>
                      <a:lnTo>
                        <a:pt x="18" y="21"/>
                      </a:lnTo>
                      <a:lnTo>
                        <a:pt x="14" y="23"/>
                      </a:lnTo>
                      <a:lnTo>
                        <a:pt x="11" y="26"/>
                      </a:lnTo>
                      <a:lnTo>
                        <a:pt x="9" y="28"/>
                      </a:lnTo>
                      <a:lnTo>
                        <a:pt x="9" y="30"/>
                      </a:lnTo>
                      <a:lnTo>
                        <a:pt x="9" y="32"/>
                      </a:lnTo>
                      <a:lnTo>
                        <a:pt x="9" y="35"/>
                      </a:lnTo>
                      <a:lnTo>
                        <a:pt x="9" y="37"/>
                      </a:lnTo>
                      <a:lnTo>
                        <a:pt x="11" y="37"/>
                      </a:lnTo>
                      <a:lnTo>
                        <a:pt x="14" y="39"/>
                      </a:lnTo>
                      <a:lnTo>
                        <a:pt x="18" y="37"/>
                      </a:lnTo>
                      <a:lnTo>
                        <a:pt x="23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62" name="Freeform 81"/>
                <p:cNvSpPr>
                  <a:spLocks/>
                </p:cNvSpPr>
                <p:nvPr/>
              </p:nvSpPr>
              <p:spPr bwMode="auto">
                <a:xfrm>
                  <a:off x="4750" y="2018"/>
                  <a:ext cx="39" cy="81"/>
                </a:xfrm>
                <a:custGeom>
                  <a:avLst/>
                  <a:gdLst>
                    <a:gd name="T0" fmla="*/ 75 w 25"/>
                    <a:gd name="T1" fmla="*/ 0 h 55"/>
                    <a:gd name="T2" fmla="*/ 75 w 25"/>
                    <a:gd name="T3" fmla="*/ 68 h 55"/>
                    <a:gd name="T4" fmla="*/ 129 w 25"/>
                    <a:gd name="T5" fmla="*/ 68 h 55"/>
                    <a:gd name="T6" fmla="*/ 129 w 25"/>
                    <a:gd name="T7" fmla="*/ 77 h 55"/>
                    <a:gd name="T8" fmla="*/ 75 w 25"/>
                    <a:gd name="T9" fmla="*/ 77 h 55"/>
                    <a:gd name="T10" fmla="*/ 75 w 25"/>
                    <a:gd name="T11" fmla="*/ 202 h 55"/>
                    <a:gd name="T12" fmla="*/ 75 w 25"/>
                    <a:gd name="T13" fmla="*/ 216 h 55"/>
                    <a:gd name="T14" fmla="*/ 95 w 25"/>
                    <a:gd name="T15" fmla="*/ 228 h 55"/>
                    <a:gd name="T16" fmla="*/ 95 w 25"/>
                    <a:gd name="T17" fmla="*/ 228 h 55"/>
                    <a:gd name="T18" fmla="*/ 108 w 25"/>
                    <a:gd name="T19" fmla="*/ 237 h 55"/>
                    <a:gd name="T20" fmla="*/ 117 w 25"/>
                    <a:gd name="T21" fmla="*/ 237 h 55"/>
                    <a:gd name="T22" fmla="*/ 117 w 25"/>
                    <a:gd name="T23" fmla="*/ 228 h 55"/>
                    <a:gd name="T24" fmla="*/ 129 w 25"/>
                    <a:gd name="T25" fmla="*/ 228 h 55"/>
                    <a:gd name="T26" fmla="*/ 129 w 25"/>
                    <a:gd name="T27" fmla="*/ 216 h 55"/>
                    <a:gd name="T28" fmla="*/ 148 w 25"/>
                    <a:gd name="T29" fmla="*/ 216 h 55"/>
                    <a:gd name="T30" fmla="*/ 129 w 25"/>
                    <a:gd name="T31" fmla="*/ 237 h 55"/>
                    <a:gd name="T32" fmla="*/ 117 w 25"/>
                    <a:gd name="T33" fmla="*/ 244 h 55"/>
                    <a:gd name="T34" fmla="*/ 108 w 25"/>
                    <a:gd name="T35" fmla="*/ 258 h 55"/>
                    <a:gd name="T36" fmla="*/ 75 w 25"/>
                    <a:gd name="T37" fmla="*/ 258 h 55"/>
                    <a:gd name="T38" fmla="*/ 66 w 25"/>
                    <a:gd name="T39" fmla="*/ 258 h 55"/>
                    <a:gd name="T40" fmla="*/ 66 w 25"/>
                    <a:gd name="T41" fmla="*/ 258 h 55"/>
                    <a:gd name="T42" fmla="*/ 53 w 25"/>
                    <a:gd name="T43" fmla="*/ 244 h 55"/>
                    <a:gd name="T44" fmla="*/ 34 w 25"/>
                    <a:gd name="T45" fmla="*/ 237 h 55"/>
                    <a:gd name="T46" fmla="*/ 34 w 25"/>
                    <a:gd name="T47" fmla="*/ 228 h 55"/>
                    <a:gd name="T48" fmla="*/ 34 w 25"/>
                    <a:gd name="T49" fmla="*/ 202 h 55"/>
                    <a:gd name="T50" fmla="*/ 34 w 25"/>
                    <a:gd name="T51" fmla="*/ 77 h 55"/>
                    <a:gd name="T52" fmla="*/ 0 w 25"/>
                    <a:gd name="T53" fmla="*/ 77 h 55"/>
                    <a:gd name="T54" fmla="*/ 0 w 25"/>
                    <a:gd name="T55" fmla="*/ 68 h 55"/>
                    <a:gd name="T56" fmla="*/ 12 w 25"/>
                    <a:gd name="T57" fmla="*/ 68 h 55"/>
                    <a:gd name="T58" fmla="*/ 22 w 25"/>
                    <a:gd name="T59" fmla="*/ 52 h 55"/>
                    <a:gd name="T60" fmla="*/ 34 w 25"/>
                    <a:gd name="T61" fmla="*/ 41 h 55"/>
                    <a:gd name="T62" fmla="*/ 53 w 25"/>
                    <a:gd name="T63" fmla="*/ 32 h 55"/>
                    <a:gd name="T64" fmla="*/ 66 w 25"/>
                    <a:gd name="T65" fmla="*/ 22 h 55"/>
                    <a:gd name="T66" fmla="*/ 75 w 25"/>
                    <a:gd name="T67" fmla="*/ 0 h 55"/>
                    <a:gd name="T68" fmla="*/ 75 w 25"/>
                    <a:gd name="T69" fmla="*/ 0 h 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"/>
                    <a:gd name="T106" fmla="*/ 0 h 55"/>
                    <a:gd name="T107" fmla="*/ 25 w 25"/>
                    <a:gd name="T108" fmla="*/ 55 h 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" h="55">
                      <a:moveTo>
                        <a:pt x="13" y="0"/>
                      </a:moveTo>
                      <a:lnTo>
                        <a:pt x="13" y="14"/>
                      </a:lnTo>
                      <a:lnTo>
                        <a:pt x="22" y="14"/>
                      </a:lnTo>
                      <a:lnTo>
                        <a:pt x="22" y="16"/>
                      </a:lnTo>
                      <a:lnTo>
                        <a:pt x="13" y="16"/>
                      </a:lnTo>
                      <a:lnTo>
                        <a:pt x="13" y="43"/>
                      </a:lnTo>
                      <a:lnTo>
                        <a:pt x="13" y="46"/>
                      </a:lnTo>
                      <a:lnTo>
                        <a:pt x="16" y="48"/>
                      </a:lnTo>
                      <a:lnTo>
                        <a:pt x="18" y="50"/>
                      </a:lnTo>
                      <a:lnTo>
                        <a:pt x="20" y="50"/>
                      </a:lnTo>
                      <a:lnTo>
                        <a:pt x="20" y="48"/>
                      </a:lnTo>
                      <a:lnTo>
                        <a:pt x="22" y="48"/>
                      </a:lnTo>
                      <a:lnTo>
                        <a:pt x="22" y="46"/>
                      </a:lnTo>
                      <a:lnTo>
                        <a:pt x="25" y="46"/>
                      </a:lnTo>
                      <a:lnTo>
                        <a:pt x="22" y="50"/>
                      </a:lnTo>
                      <a:lnTo>
                        <a:pt x="20" y="52"/>
                      </a:lnTo>
                      <a:lnTo>
                        <a:pt x="18" y="55"/>
                      </a:lnTo>
                      <a:lnTo>
                        <a:pt x="13" y="55"/>
                      </a:lnTo>
                      <a:lnTo>
                        <a:pt x="11" y="55"/>
                      </a:lnTo>
                      <a:lnTo>
                        <a:pt x="9" y="52"/>
                      </a:lnTo>
                      <a:lnTo>
                        <a:pt x="6" y="50"/>
                      </a:lnTo>
                      <a:lnTo>
                        <a:pt x="6" y="48"/>
                      </a:lnTo>
                      <a:lnTo>
                        <a:pt x="6" y="43"/>
                      </a:lnTo>
                      <a:lnTo>
                        <a:pt x="6" y="16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2" y="14"/>
                      </a:lnTo>
                      <a:lnTo>
                        <a:pt x="4" y="11"/>
                      </a:lnTo>
                      <a:lnTo>
                        <a:pt x="6" y="9"/>
                      </a:lnTo>
                      <a:lnTo>
                        <a:pt x="9" y="7"/>
                      </a:lnTo>
                      <a:lnTo>
                        <a:pt x="11" y="5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63" name="Line 82"/>
                <p:cNvSpPr>
                  <a:spLocks noChangeShapeType="1"/>
                </p:cNvSpPr>
                <p:nvPr/>
              </p:nvSpPr>
              <p:spPr bwMode="auto">
                <a:xfrm>
                  <a:off x="2962" y="1486"/>
                  <a:ext cx="1" cy="174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64" name="Line 83"/>
                <p:cNvSpPr>
                  <a:spLocks noChangeShapeType="1"/>
                </p:cNvSpPr>
                <p:nvPr/>
              </p:nvSpPr>
              <p:spPr bwMode="auto">
                <a:xfrm>
                  <a:off x="2962" y="1807"/>
                  <a:ext cx="1" cy="17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65" name="Line 84"/>
                <p:cNvSpPr>
                  <a:spLocks noChangeShapeType="1"/>
                </p:cNvSpPr>
                <p:nvPr/>
              </p:nvSpPr>
              <p:spPr bwMode="auto">
                <a:xfrm>
                  <a:off x="4332" y="1807"/>
                  <a:ext cx="2" cy="17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66" name="Line 85"/>
                <p:cNvSpPr>
                  <a:spLocks noChangeShapeType="1"/>
                </p:cNvSpPr>
                <p:nvPr/>
              </p:nvSpPr>
              <p:spPr bwMode="auto">
                <a:xfrm>
                  <a:off x="3303" y="1807"/>
                  <a:ext cx="2" cy="17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67" name="Line 86"/>
                <p:cNvSpPr>
                  <a:spLocks noChangeShapeType="1"/>
                </p:cNvSpPr>
                <p:nvPr/>
              </p:nvSpPr>
              <p:spPr bwMode="auto">
                <a:xfrm>
                  <a:off x="3661" y="1486"/>
                  <a:ext cx="1" cy="17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68" name="Line 87"/>
                <p:cNvSpPr>
                  <a:spLocks noChangeShapeType="1"/>
                </p:cNvSpPr>
                <p:nvPr/>
              </p:nvSpPr>
              <p:spPr bwMode="auto">
                <a:xfrm>
                  <a:off x="3661" y="1807"/>
                  <a:ext cx="1" cy="17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69" name="Line 88"/>
                <p:cNvSpPr>
                  <a:spLocks noChangeShapeType="1"/>
                </p:cNvSpPr>
                <p:nvPr/>
              </p:nvSpPr>
              <p:spPr bwMode="auto">
                <a:xfrm>
                  <a:off x="4675" y="1807"/>
                  <a:ext cx="2" cy="17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70" name="Line 89"/>
                <p:cNvSpPr>
                  <a:spLocks noChangeShapeType="1"/>
                </p:cNvSpPr>
                <p:nvPr/>
              </p:nvSpPr>
              <p:spPr bwMode="auto">
                <a:xfrm>
                  <a:off x="5304" y="1486"/>
                  <a:ext cx="2" cy="17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71" name="Line 90"/>
                <p:cNvSpPr>
                  <a:spLocks noChangeShapeType="1"/>
                </p:cNvSpPr>
                <p:nvPr/>
              </p:nvSpPr>
              <p:spPr bwMode="auto">
                <a:xfrm>
                  <a:off x="5304" y="1807"/>
                  <a:ext cx="2" cy="17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72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4678" y="1164"/>
                  <a:ext cx="286" cy="50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73" name="Line 92"/>
                <p:cNvSpPr>
                  <a:spLocks noChangeShapeType="1"/>
                </p:cNvSpPr>
                <p:nvPr/>
              </p:nvSpPr>
              <p:spPr bwMode="auto">
                <a:xfrm>
                  <a:off x="4964" y="1164"/>
                  <a:ext cx="343" cy="175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74" name="Line 93"/>
                <p:cNvSpPr>
                  <a:spLocks noChangeShapeType="1"/>
                </p:cNvSpPr>
                <p:nvPr/>
              </p:nvSpPr>
              <p:spPr bwMode="auto">
                <a:xfrm>
                  <a:off x="1950" y="1164"/>
                  <a:ext cx="344" cy="175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75" name="Line 94"/>
                <p:cNvSpPr>
                  <a:spLocks noChangeShapeType="1"/>
                </p:cNvSpPr>
                <p:nvPr/>
              </p:nvSpPr>
              <p:spPr bwMode="auto">
                <a:xfrm flipH="1">
                  <a:off x="1668" y="1164"/>
                  <a:ext cx="282" cy="50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76" name="Line 95"/>
                <p:cNvSpPr>
                  <a:spLocks noChangeShapeType="1"/>
                </p:cNvSpPr>
                <p:nvPr/>
              </p:nvSpPr>
              <p:spPr bwMode="auto">
                <a:xfrm>
                  <a:off x="1305" y="1807"/>
                  <a:ext cx="1" cy="17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77" name="Line 96"/>
                <p:cNvSpPr>
                  <a:spLocks noChangeShapeType="1"/>
                </p:cNvSpPr>
                <p:nvPr/>
              </p:nvSpPr>
              <p:spPr bwMode="auto">
                <a:xfrm>
                  <a:off x="1660" y="1807"/>
                  <a:ext cx="3" cy="17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78" name="Line 97"/>
                <p:cNvSpPr>
                  <a:spLocks noChangeShapeType="1"/>
                </p:cNvSpPr>
                <p:nvPr/>
              </p:nvSpPr>
              <p:spPr bwMode="auto">
                <a:xfrm>
                  <a:off x="2289" y="1807"/>
                  <a:ext cx="2" cy="17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79" name="Line 98"/>
                <p:cNvSpPr>
                  <a:spLocks noChangeShapeType="1"/>
                </p:cNvSpPr>
                <p:nvPr/>
              </p:nvSpPr>
              <p:spPr bwMode="auto">
                <a:xfrm>
                  <a:off x="1305" y="1486"/>
                  <a:ext cx="1" cy="17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80" name="Line 99"/>
                <p:cNvSpPr>
                  <a:spLocks noChangeShapeType="1"/>
                </p:cNvSpPr>
                <p:nvPr/>
              </p:nvSpPr>
              <p:spPr bwMode="auto">
                <a:xfrm>
                  <a:off x="2289" y="1486"/>
                  <a:ext cx="2" cy="17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81" name="Text Box 100"/>
                <p:cNvSpPr txBox="1">
                  <a:spLocks noChangeArrowheads="1"/>
                </p:cNvSpPr>
                <p:nvPr/>
              </p:nvSpPr>
              <p:spPr bwMode="auto">
                <a:xfrm>
                  <a:off x="5048" y="1896"/>
                  <a:ext cx="444" cy="231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en-US" sz="1800" b="1"/>
                    <a:t>flight</a:t>
                  </a:r>
                </a:p>
              </p:txBody>
            </p:sp>
            <p:sp>
              <p:nvSpPr>
                <p:cNvPr id="15582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3445" y="1896"/>
                  <a:ext cx="444" cy="231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en-US" sz="1800" b="1"/>
                    <a:t>flight</a:t>
                  </a:r>
                </a:p>
              </p:txBody>
            </p:sp>
            <p:sp>
              <p:nvSpPr>
                <p:cNvPr id="15583" name="Text Box 102"/>
                <p:cNvSpPr txBox="1">
                  <a:spLocks noChangeArrowheads="1"/>
                </p:cNvSpPr>
                <p:nvPr/>
              </p:nvSpPr>
              <p:spPr bwMode="auto">
                <a:xfrm>
                  <a:off x="2071" y="1896"/>
                  <a:ext cx="445" cy="231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en-US" sz="1800" b="1"/>
                    <a:t>flight</a:t>
                  </a:r>
                </a:p>
              </p:txBody>
            </p:sp>
          </p:grpSp>
          <p:sp>
            <p:nvSpPr>
              <p:cNvPr id="15487" name="Rectangle 103"/>
              <p:cNvSpPr>
                <a:spLocks noChangeArrowheads="1"/>
              </p:cNvSpPr>
              <p:nvPr/>
            </p:nvSpPr>
            <p:spPr bwMode="auto">
              <a:xfrm>
                <a:off x="816" y="960"/>
                <a:ext cx="4752" cy="1200"/>
              </a:xfrm>
              <a:prstGeom prst="rect">
                <a:avLst/>
              </a:prstGeom>
              <a:noFill/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" name="Group 104"/>
          <p:cNvGrpSpPr>
            <a:grpSpLocks/>
          </p:cNvGrpSpPr>
          <p:nvPr/>
        </p:nvGrpSpPr>
        <p:grpSpPr bwMode="auto">
          <a:xfrm>
            <a:off x="2667000" y="3657600"/>
            <a:ext cx="4876800" cy="1828800"/>
            <a:chOff x="1680" y="2304"/>
            <a:chExt cx="3072" cy="1152"/>
          </a:xfrm>
        </p:grpSpPr>
        <p:sp>
          <p:nvSpPr>
            <p:cNvPr id="15422" name="Line 105"/>
            <p:cNvSpPr>
              <a:spLocks noChangeShapeType="1"/>
            </p:cNvSpPr>
            <p:nvPr/>
          </p:nvSpPr>
          <p:spPr bwMode="auto">
            <a:xfrm>
              <a:off x="3168" y="3120"/>
              <a:ext cx="0" cy="336"/>
            </a:xfrm>
            <a:prstGeom prst="line">
              <a:avLst/>
            </a:prstGeom>
            <a:noFill/>
            <a:ln w="57150">
              <a:solidFill>
                <a:schemeClr val="accent2"/>
              </a:solidFill>
              <a:round/>
              <a:headEnd type="triangle" w="med" len="med"/>
              <a:tailEnd/>
            </a:ln>
          </p:spPr>
          <p:txBody>
            <a:bodyPr/>
            <a:lstStyle/>
            <a:p>
              <a:endParaRPr lang="en-CA"/>
            </a:p>
          </p:txBody>
        </p:sp>
        <p:grpSp>
          <p:nvGrpSpPr>
            <p:cNvPr id="15423" name="Group 106"/>
            <p:cNvGrpSpPr>
              <a:grpSpLocks/>
            </p:cNvGrpSpPr>
            <p:nvPr/>
          </p:nvGrpSpPr>
          <p:grpSpPr bwMode="auto">
            <a:xfrm>
              <a:off x="1680" y="2304"/>
              <a:ext cx="3072" cy="960"/>
              <a:chOff x="1680" y="2304"/>
              <a:chExt cx="3072" cy="960"/>
            </a:xfrm>
          </p:grpSpPr>
          <p:grpSp>
            <p:nvGrpSpPr>
              <p:cNvPr id="15424" name="Group 107"/>
              <p:cNvGrpSpPr>
                <a:grpSpLocks/>
              </p:cNvGrpSpPr>
              <p:nvPr/>
            </p:nvGrpSpPr>
            <p:grpSpPr bwMode="auto">
              <a:xfrm>
                <a:off x="1872" y="2400"/>
                <a:ext cx="2828" cy="770"/>
                <a:chOff x="2035" y="2350"/>
                <a:chExt cx="2828" cy="770"/>
              </a:xfrm>
            </p:grpSpPr>
            <p:sp>
              <p:nvSpPr>
                <p:cNvPr id="15426" name="Freeform 108"/>
                <p:cNvSpPr>
                  <a:spLocks/>
                </p:cNvSpPr>
                <p:nvPr/>
              </p:nvSpPr>
              <p:spPr bwMode="auto">
                <a:xfrm>
                  <a:off x="2035" y="2350"/>
                  <a:ext cx="104" cy="92"/>
                </a:xfrm>
                <a:custGeom>
                  <a:avLst/>
                  <a:gdLst>
                    <a:gd name="T0" fmla="*/ 0 w 66"/>
                    <a:gd name="T1" fmla="*/ 0 h 62"/>
                    <a:gd name="T2" fmla="*/ 87 w 66"/>
                    <a:gd name="T3" fmla="*/ 0 h 62"/>
                    <a:gd name="T4" fmla="*/ 328 w 66"/>
                    <a:gd name="T5" fmla="*/ 223 h 62"/>
                    <a:gd name="T6" fmla="*/ 328 w 66"/>
                    <a:gd name="T7" fmla="*/ 59 h 62"/>
                    <a:gd name="T8" fmla="*/ 328 w 66"/>
                    <a:gd name="T9" fmla="*/ 33 h 62"/>
                    <a:gd name="T10" fmla="*/ 328 w 66"/>
                    <a:gd name="T11" fmla="*/ 9 h 62"/>
                    <a:gd name="T12" fmla="*/ 307 w 66"/>
                    <a:gd name="T13" fmla="*/ 9 h 62"/>
                    <a:gd name="T14" fmla="*/ 280 w 66"/>
                    <a:gd name="T15" fmla="*/ 9 h 62"/>
                    <a:gd name="T16" fmla="*/ 266 w 66"/>
                    <a:gd name="T17" fmla="*/ 9 h 62"/>
                    <a:gd name="T18" fmla="*/ 266 w 66"/>
                    <a:gd name="T19" fmla="*/ 0 h 62"/>
                    <a:gd name="T20" fmla="*/ 407 w 66"/>
                    <a:gd name="T21" fmla="*/ 0 h 62"/>
                    <a:gd name="T22" fmla="*/ 407 w 66"/>
                    <a:gd name="T23" fmla="*/ 9 h 62"/>
                    <a:gd name="T24" fmla="*/ 396 w 66"/>
                    <a:gd name="T25" fmla="*/ 9 h 62"/>
                    <a:gd name="T26" fmla="*/ 366 w 66"/>
                    <a:gd name="T27" fmla="*/ 9 h 62"/>
                    <a:gd name="T28" fmla="*/ 353 w 66"/>
                    <a:gd name="T29" fmla="*/ 22 h 62"/>
                    <a:gd name="T30" fmla="*/ 353 w 66"/>
                    <a:gd name="T31" fmla="*/ 33 h 62"/>
                    <a:gd name="T32" fmla="*/ 353 w 66"/>
                    <a:gd name="T33" fmla="*/ 59 h 62"/>
                    <a:gd name="T34" fmla="*/ 353 w 66"/>
                    <a:gd name="T35" fmla="*/ 301 h 62"/>
                    <a:gd name="T36" fmla="*/ 340 w 66"/>
                    <a:gd name="T37" fmla="*/ 301 h 62"/>
                    <a:gd name="T38" fmla="*/ 87 w 66"/>
                    <a:gd name="T39" fmla="*/ 68 h 62"/>
                    <a:gd name="T40" fmla="*/ 87 w 66"/>
                    <a:gd name="T41" fmla="*/ 242 h 62"/>
                    <a:gd name="T42" fmla="*/ 96 w 66"/>
                    <a:gd name="T43" fmla="*/ 269 h 62"/>
                    <a:gd name="T44" fmla="*/ 96 w 66"/>
                    <a:gd name="T45" fmla="*/ 277 h 62"/>
                    <a:gd name="T46" fmla="*/ 109 w 66"/>
                    <a:gd name="T47" fmla="*/ 288 h 62"/>
                    <a:gd name="T48" fmla="*/ 129 w 66"/>
                    <a:gd name="T49" fmla="*/ 288 h 62"/>
                    <a:gd name="T50" fmla="*/ 142 w 66"/>
                    <a:gd name="T51" fmla="*/ 288 h 62"/>
                    <a:gd name="T52" fmla="*/ 142 w 66"/>
                    <a:gd name="T53" fmla="*/ 301 h 62"/>
                    <a:gd name="T54" fmla="*/ 13 w 66"/>
                    <a:gd name="T55" fmla="*/ 301 h 62"/>
                    <a:gd name="T56" fmla="*/ 13 w 66"/>
                    <a:gd name="T57" fmla="*/ 288 h 62"/>
                    <a:gd name="T58" fmla="*/ 32 w 66"/>
                    <a:gd name="T59" fmla="*/ 288 h 62"/>
                    <a:gd name="T60" fmla="*/ 43 w 66"/>
                    <a:gd name="T61" fmla="*/ 288 h 62"/>
                    <a:gd name="T62" fmla="*/ 55 w 66"/>
                    <a:gd name="T63" fmla="*/ 277 h 62"/>
                    <a:gd name="T64" fmla="*/ 74 w 66"/>
                    <a:gd name="T65" fmla="*/ 269 h 62"/>
                    <a:gd name="T66" fmla="*/ 74 w 66"/>
                    <a:gd name="T67" fmla="*/ 242 h 62"/>
                    <a:gd name="T68" fmla="*/ 74 w 66"/>
                    <a:gd name="T69" fmla="*/ 42 h 62"/>
                    <a:gd name="T70" fmla="*/ 55 w 66"/>
                    <a:gd name="T71" fmla="*/ 33 h 62"/>
                    <a:gd name="T72" fmla="*/ 43 w 66"/>
                    <a:gd name="T73" fmla="*/ 22 h 62"/>
                    <a:gd name="T74" fmla="*/ 32 w 66"/>
                    <a:gd name="T75" fmla="*/ 22 h 62"/>
                    <a:gd name="T76" fmla="*/ 13 w 66"/>
                    <a:gd name="T77" fmla="*/ 9 h 62"/>
                    <a:gd name="T78" fmla="*/ 13 w 66"/>
                    <a:gd name="T79" fmla="*/ 9 h 62"/>
                    <a:gd name="T80" fmla="*/ 0 w 66"/>
                    <a:gd name="T81" fmla="*/ 9 h 62"/>
                    <a:gd name="T82" fmla="*/ 0 w 66"/>
                    <a:gd name="T83" fmla="*/ 0 h 6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2"/>
                    <a:gd name="T128" fmla="*/ 66 w 66"/>
                    <a:gd name="T129" fmla="*/ 62 h 6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2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53" y="46"/>
                      </a:lnTo>
                      <a:lnTo>
                        <a:pt x="53" y="12"/>
                      </a:lnTo>
                      <a:lnTo>
                        <a:pt x="53" y="7"/>
                      </a:lnTo>
                      <a:lnTo>
                        <a:pt x="53" y="2"/>
                      </a:lnTo>
                      <a:lnTo>
                        <a:pt x="50" y="2"/>
                      </a:lnTo>
                      <a:lnTo>
                        <a:pt x="46" y="2"/>
                      </a:lnTo>
                      <a:lnTo>
                        <a:pt x="43" y="2"/>
                      </a:lnTo>
                      <a:lnTo>
                        <a:pt x="43" y="0"/>
                      </a:lnTo>
                      <a:lnTo>
                        <a:pt x="66" y="0"/>
                      </a:lnTo>
                      <a:lnTo>
                        <a:pt x="66" y="2"/>
                      </a:lnTo>
                      <a:lnTo>
                        <a:pt x="64" y="2"/>
                      </a:lnTo>
                      <a:lnTo>
                        <a:pt x="59" y="2"/>
                      </a:lnTo>
                      <a:lnTo>
                        <a:pt x="57" y="5"/>
                      </a:lnTo>
                      <a:lnTo>
                        <a:pt x="57" y="7"/>
                      </a:lnTo>
                      <a:lnTo>
                        <a:pt x="57" y="12"/>
                      </a:lnTo>
                      <a:lnTo>
                        <a:pt x="57" y="62"/>
                      </a:lnTo>
                      <a:lnTo>
                        <a:pt x="55" y="62"/>
                      </a:lnTo>
                      <a:lnTo>
                        <a:pt x="14" y="14"/>
                      </a:lnTo>
                      <a:lnTo>
                        <a:pt x="14" y="50"/>
                      </a:lnTo>
                      <a:lnTo>
                        <a:pt x="16" y="55"/>
                      </a:lnTo>
                      <a:lnTo>
                        <a:pt x="16" y="57"/>
                      </a:lnTo>
                      <a:lnTo>
                        <a:pt x="18" y="59"/>
                      </a:lnTo>
                      <a:lnTo>
                        <a:pt x="21" y="59"/>
                      </a:lnTo>
                      <a:lnTo>
                        <a:pt x="23" y="59"/>
                      </a:lnTo>
                      <a:lnTo>
                        <a:pt x="23" y="62"/>
                      </a:lnTo>
                      <a:lnTo>
                        <a:pt x="2" y="62"/>
                      </a:lnTo>
                      <a:lnTo>
                        <a:pt x="2" y="59"/>
                      </a:lnTo>
                      <a:lnTo>
                        <a:pt x="5" y="59"/>
                      </a:lnTo>
                      <a:lnTo>
                        <a:pt x="7" y="59"/>
                      </a:lnTo>
                      <a:lnTo>
                        <a:pt x="9" y="57"/>
                      </a:lnTo>
                      <a:lnTo>
                        <a:pt x="12" y="55"/>
                      </a:lnTo>
                      <a:lnTo>
                        <a:pt x="12" y="50"/>
                      </a:lnTo>
                      <a:lnTo>
                        <a:pt x="12" y="9"/>
                      </a:lnTo>
                      <a:lnTo>
                        <a:pt x="9" y="7"/>
                      </a:lnTo>
                      <a:lnTo>
                        <a:pt x="7" y="5"/>
                      </a:lnTo>
                      <a:lnTo>
                        <a:pt x="5" y="5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27" name="Freeform 109"/>
                <p:cNvSpPr>
                  <a:spLocks noEditPoints="1"/>
                </p:cNvSpPr>
                <p:nvPr/>
              </p:nvSpPr>
              <p:spPr bwMode="auto">
                <a:xfrm>
                  <a:off x="2146" y="2350"/>
                  <a:ext cx="89" cy="92"/>
                </a:xfrm>
                <a:custGeom>
                  <a:avLst/>
                  <a:gdLst>
                    <a:gd name="T0" fmla="*/ 170 w 57"/>
                    <a:gd name="T1" fmla="*/ 0 h 62"/>
                    <a:gd name="T2" fmla="*/ 212 w 57"/>
                    <a:gd name="T3" fmla="*/ 0 h 62"/>
                    <a:gd name="T4" fmla="*/ 256 w 57"/>
                    <a:gd name="T5" fmla="*/ 9 h 62"/>
                    <a:gd name="T6" fmla="*/ 286 w 57"/>
                    <a:gd name="T7" fmla="*/ 42 h 62"/>
                    <a:gd name="T8" fmla="*/ 308 w 57"/>
                    <a:gd name="T9" fmla="*/ 68 h 62"/>
                    <a:gd name="T10" fmla="*/ 339 w 57"/>
                    <a:gd name="T11" fmla="*/ 110 h 62"/>
                    <a:gd name="T12" fmla="*/ 339 w 57"/>
                    <a:gd name="T13" fmla="*/ 147 h 62"/>
                    <a:gd name="T14" fmla="*/ 339 w 57"/>
                    <a:gd name="T15" fmla="*/ 190 h 62"/>
                    <a:gd name="T16" fmla="*/ 308 w 57"/>
                    <a:gd name="T17" fmla="*/ 223 h 62"/>
                    <a:gd name="T18" fmla="*/ 286 w 57"/>
                    <a:gd name="T19" fmla="*/ 258 h 62"/>
                    <a:gd name="T20" fmla="*/ 256 w 57"/>
                    <a:gd name="T21" fmla="*/ 277 h 62"/>
                    <a:gd name="T22" fmla="*/ 212 w 57"/>
                    <a:gd name="T23" fmla="*/ 301 h 62"/>
                    <a:gd name="T24" fmla="*/ 161 w 57"/>
                    <a:gd name="T25" fmla="*/ 301 h 62"/>
                    <a:gd name="T26" fmla="*/ 117 w 57"/>
                    <a:gd name="T27" fmla="*/ 301 h 62"/>
                    <a:gd name="T28" fmla="*/ 75 w 57"/>
                    <a:gd name="T29" fmla="*/ 288 h 62"/>
                    <a:gd name="T30" fmla="*/ 42 w 57"/>
                    <a:gd name="T31" fmla="*/ 258 h 62"/>
                    <a:gd name="T32" fmla="*/ 12 w 57"/>
                    <a:gd name="T33" fmla="*/ 231 h 62"/>
                    <a:gd name="T34" fmla="*/ 0 w 57"/>
                    <a:gd name="T35" fmla="*/ 190 h 62"/>
                    <a:gd name="T36" fmla="*/ 0 w 57"/>
                    <a:gd name="T37" fmla="*/ 147 h 62"/>
                    <a:gd name="T38" fmla="*/ 0 w 57"/>
                    <a:gd name="T39" fmla="*/ 101 h 62"/>
                    <a:gd name="T40" fmla="*/ 22 w 57"/>
                    <a:gd name="T41" fmla="*/ 68 h 62"/>
                    <a:gd name="T42" fmla="*/ 53 w 57"/>
                    <a:gd name="T43" fmla="*/ 33 h 62"/>
                    <a:gd name="T44" fmla="*/ 75 w 57"/>
                    <a:gd name="T45" fmla="*/ 9 h 62"/>
                    <a:gd name="T46" fmla="*/ 117 w 57"/>
                    <a:gd name="T47" fmla="*/ 0 h 62"/>
                    <a:gd name="T48" fmla="*/ 170 w 57"/>
                    <a:gd name="T49" fmla="*/ 0 h 62"/>
                    <a:gd name="T50" fmla="*/ 161 w 57"/>
                    <a:gd name="T51" fmla="*/ 9 h 62"/>
                    <a:gd name="T52" fmla="*/ 117 w 57"/>
                    <a:gd name="T53" fmla="*/ 22 h 62"/>
                    <a:gd name="T54" fmla="*/ 95 w 57"/>
                    <a:gd name="T55" fmla="*/ 42 h 62"/>
                    <a:gd name="T56" fmla="*/ 66 w 57"/>
                    <a:gd name="T57" fmla="*/ 68 h 62"/>
                    <a:gd name="T58" fmla="*/ 66 w 57"/>
                    <a:gd name="T59" fmla="*/ 101 h 62"/>
                    <a:gd name="T60" fmla="*/ 53 w 57"/>
                    <a:gd name="T61" fmla="*/ 147 h 62"/>
                    <a:gd name="T62" fmla="*/ 66 w 57"/>
                    <a:gd name="T63" fmla="*/ 190 h 62"/>
                    <a:gd name="T64" fmla="*/ 66 w 57"/>
                    <a:gd name="T65" fmla="*/ 231 h 62"/>
                    <a:gd name="T66" fmla="*/ 95 w 57"/>
                    <a:gd name="T67" fmla="*/ 258 h 62"/>
                    <a:gd name="T68" fmla="*/ 117 w 57"/>
                    <a:gd name="T69" fmla="*/ 277 h 62"/>
                    <a:gd name="T70" fmla="*/ 161 w 57"/>
                    <a:gd name="T71" fmla="*/ 288 h 62"/>
                    <a:gd name="T72" fmla="*/ 203 w 57"/>
                    <a:gd name="T73" fmla="*/ 288 h 62"/>
                    <a:gd name="T74" fmla="*/ 212 w 57"/>
                    <a:gd name="T75" fmla="*/ 277 h 62"/>
                    <a:gd name="T76" fmla="*/ 244 w 57"/>
                    <a:gd name="T77" fmla="*/ 258 h 62"/>
                    <a:gd name="T78" fmla="*/ 256 w 57"/>
                    <a:gd name="T79" fmla="*/ 231 h 62"/>
                    <a:gd name="T80" fmla="*/ 265 w 57"/>
                    <a:gd name="T81" fmla="*/ 200 h 62"/>
                    <a:gd name="T82" fmla="*/ 265 w 57"/>
                    <a:gd name="T83" fmla="*/ 154 h 62"/>
                    <a:gd name="T84" fmla="*/ 265 w 57"/>
                    <a:gd name="T85" fmla="*/ 110 h 62"/>
                    <a:gd name="T86" fmla="*/ 256 w 57"/>
                    <a:gd name="T87" fmla="*/ 68 h 62"/>
                    <a:gd name="T88" fmla="*/ 244 w 57"/>
                    <a:gd name="T89" fmla="*/ 42 h 62"/>
                    <a:gd name="T90" fmla="*/ 212 w 57"/>
                    <a:gd name="T91" fmla="*/ 22 h 62"/>
                    <a:gd name="T92" fmla="*/ 190 w 57"/>
                    <a:gd name="T93" fmla="*/ 9 h 62"/>
                    <a:gd name="T94" fmla="*/ 161 w 57"/>
                    <a:gd name="T95" fmla="*/ 9 h 6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7"/>
                    <a:gd name="T145" fmla="*/ 0 h 62"/>
                    <a:gd name="T146" fmla="*/ 57 w 57"/>
                    <a:gd name="T147" fmla="*/ 62 h 6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7" h="62">
                      <a:moveTo>
                        <a:pt x="29" y="0"/>
                      </a:moveTo>
                      <a:lnTo>
                        <a:pt x="36" y="0"/>
                      </a:lnTo>
                      <a:lnTo>
                        <a:pt x="43" y="2"/>
                      </a:lnTo>
                      <a:lnTo>
                        <a:pt x="48" y="9"/>
                      </a:lnTo>
                      <a:lnTo>
                        <a:pt x="52" y="14"/>
                      </a:lnTo>
                      <a:lnTo>
                        <a:pt x="57" y="23"/>
                      </a:lnTo>
                      <a:lnTo>
                        <a:pt x="57" y="30"/>
                      </a:lnTo>
                      <a:lnTo>
                        <a:pt x="57" y="39"/>
                      </a:lnTo>
                      <a:lnTo>
                        <a:pt x="52" y="46"/>
                      </a:lnTo>
                      <a:lnTo>
                        <a:pt x="48" y="53"/>
                      </a:lnTo>
                      <a:lnTo>
                        <a:pt x="43" y="57"/>
                      </a:lnTo>
                      <a:lnTo>
                        <a:pt x="36" y="62"/>
                      </a:lnTo>
                      <a:lnTo>
                        <a:pt x="27" y="62"/>
                      </a:lnTo>
                      <a:lnTo>
                        <a:pt x="20" y="62"/>
                      </a:lnTo>
                      <a:lnTo>
                        <a:pt x="13" y="59"/>
                      </a:lnTo>
                      <a:lnTo>
                        <a:pt x="7" y="53"/>
                      </a:lnTo>
                      <a:lnTo>
                        <a:pt x="2" y="48"/>
                      </a:lnTo>
                      <a:lnTo>
                        <a:pt x="0" y="39"/>
                      </a:lnTo>
                      <a:lnTo>
                        <a:pt x="0" y="30"/>
                      </a:lnTo>
                      <a:lnTo>
                        <a:pt x="0" y="21"/>
                      </a:lnTo>
                      <a:lnTo>
                        <a:pt x="4" y="14"/>
                      </a:lnTo>
                      <a:lnTo>
                        <a:pt x="9" y="7"/>
                      </a:lnTo>
                      <a:lnTo>
                        <a:pt x="13" y="2"/>
                      </a:lnTo>
                      <a:lnTo>
                        <a:pt x="20" y="0"/>
                      </a:lnTo>
                      <a:lnTo>
                        <a:pt x="29" y="0"/>
                      </a:lnTo>
                      <a:close/>
                      <a:moveTo>
                        <a:pt x="27" y="2"/>
                      </a:moveTo>
                      <a:lnTo>
                        <a:pt x="20" y="5"/>
                      </a:lnTo>
                      <a:lnTo>
                        <a:pt x="16" y="9"/>
                      </a:lnTo>
                      <a:lnTo>
                        <a:pt x="11" y="14"/>
                      </a:lnTo>
                      <a:lnTo>
                        <a:pt x="11" y="21"/>
                      </a:lnTo>
                      <a:lnTo>
                        <a:pt x="9" y="30"/>
                      </a:lnTo>
                      <a:lnTo>
                        <a:pt x="11" y="39"/>
                      </a:lnTo>
                      <a:lnTo>
                        <a:pt x="11" y="48"/>
                      </a:lnTo>
                      <a:lnTo>
                        <a:pt x="16" y="53"/>
                      </a:lnTo>
                      <a:lnTo>
                        <a:pt x="20" y="57"/>
                      </a:lnTo>
                      <a:lnTo>
                        <a:pt x="27" y="59"/>
                      </a:lnTo>
                      <a:lnTo>
                        <a:pt x="34" y="59"/>
                      </a:lnTo>
                      <a:lnTo>
                        <a:pt x="36" y="57"/>
                      </a:lnTo>
                      <a:lnTo>
                        <a:pt x="41" y="53"/>
                      </a:lnTo>
                      <a:lnTo>
                        <a:pt x="43" y="48"/>
                      </a:lnTo>
                      <a:lnTo>
                        <a:pt x="45" y="41"/>
                      </a:lnTo>
                      <a:lnTo>
                        <a:pt x="45" y="32"/>
                      </a:lnTo>
                      <a:lnTo>
                        <a:pt x="45" y="23"/>
                      </a:lnTo>
                      <a:lnTo>
                        <a:pt x="43" y="14"/>
                      </a:lnTo>
                      <a:lnTo>
                        <a:pt x="41" y="9"/>
                      </a:lnTo>
                      <a:lnTo>
                        <a:pt x="36" y="5"/>
                      </a:lnTo>
                      <a:lnTo>
                        <a:pt x="32" y="2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28" name="Freeform 110"/>
                <p:cNvSpPr>
                  <a:spLocks/>
                </p:cNvSpPr>
                <p:nvPr/>
              </p:nvSpPr>
              <p:spPr bwMode="auto">
                <a:xfrm>
                  <a:off x="2242" y="2350"/>
                  <a:ext cx="126" cy="92"/>
                </a:xfrm>
                <a:custGeom>
                  <a:avLst/>
                  <a:gdLst>
                    <a:gd name="T0" fmla="*/ 225 w 80"/>
                    <a:gd name="T1" fmla="*/ 301 h 62"/>
                    <a:gd name="T2" fmla="*/ 87 w 80"/>
                    <a:gd name="T3" fmla="*/ 42 h 62"/>
                    <a:gd name="T4" fmla="*/ 87 w 80"/>
                    <a:gd name="T5" fmla="*/ 242 h 62"/>
                    <a:gd name="T6" fmla="*/ 87 w 80"/>
                    <a:gd name="T7" fmla="*/ 269 h 62"/>
                    <a:gd name="T8" fmla="*/ 87 w 80"/>
                    <a:gd name="T9" fmla="*/ 277 h 62"/>
                    <a:gd name="T10" fmla="*/ 96 w 80"/>
                    <a:gd name="T11" fmla="*/ 288 h 62"/>
                    <a:gd name="T12" fmla="*/ 117 w 80"/>
                    <a:gd name="T13" fmla="*/ 288 h 62"/>
                    <a:gd name="T14" fmla="*/ 129 w 80"/>
                    <a:gd name="T15" fmla="*/ 288 h 62"/>
                    <a:gd name="T16" fmla="*/ 129 w 80"/>
                    <a:gd name="T17" fmla="*/ 301 h 62"/>
                    <a:gd name="T18" fmla="*/ 0 w 80"/>
                    <a:gd name="T19" fmla="*/ 301 h 62"/>
                    <a:gd name="T20" fmla="*/ 0 w 80"/>
                    <a:gd name="T21" fmla="*/ 288 h 62"/>
                    <a:gd name="T22" fmla="*/ 20 w 80"/>
                    <a:gd name="T23" fmla="*/ 288 h 62"/>
                    <a:gd name="T24" fmla="*/ 43 w 80"/>
                    <a:gd name="T25" fmla="*/ 288 h 62"/>
                    <a:gd name="T26" fmla="*/ 43 w 80"/>
                    <a:gd name="T27" fmla="*/ 277 h 62"/>
                    <a:gd name="T28" fmla="*/ 55 w 80"/>
                    <a:gd name="T29" fmla="*/ 269 h 62"/>
                    <a:gd name="T30" fmla="*/ 55 w 80"/>
                    <a:gd name="T31" fmla="*/ 242 h 62"/>
                    <a:gd name="T32" fmla="*/ 55 w 80"/>
                    <a:gd name="T33" fmla="*/ 59 h 62"/>
                    <a:gd name="T34" fmla="*/ 55 w 80"/>
                    <a:gd name="T35" fmla="*/ 33 h 62"/>
                    <a:gd name="T36" fmla="*/ 55 w 80"/>
                    <a:gd name="T37" fmla="*/ 22 h 62"/>
                    <a:gd name="T38" fmla="*/ 43 w 80"/>
                    <a:gd name="T39" fmla="*/ 9 h 62"/>
                    <a:gd name="T40" fmla="*/ 43 w 80"/>
                    <a:gd name="T41" fmla="*/ 9 h 62"/>
                    <a:gd name="T42" fmla="*/ 32 w 80"/>
                    <a:gd name="T43" fmla="*/ 9 h 62"/>
                    <a:gd name="T44" fmla="*/ 0 w 80"/>
                    <a:gd name="T45" fmla="*/ 9 h 62"/>
                    <a:gd name="T46" fmla="*/ 0 w 80"/>
                    <a:gd name="T47" fmla="*/ 0 h 62"/>
                    <a:gd name="T48" fmla="*/ 117 w 80"/>
                    <a:gd name="T49" fmla="*/ 0 h 62"/>
                    <a:gd name="T50" fmla="*/ 238 w 80"/>
                    <a:gd name="T51" fmla="*/ 231 h 62"/>
                    <a:gd name="T52" fmla="*/ 383 w 80"/>
                    <a:gd name="T53" fmla="*/ 0 h 62"/>
                    <a:gd name="T54" fmla="*/ 491 w 80"/>
                    <a:gd name="T55" fmla="*/ 0 h 62"/>
                    <a:gd name="T56" fmla="*/ 491 w 80"/>
                    <a:gd name="T57" fmla="*/ 9 h 62"/>
                    <a:gd name="T58" fmla="*/ 482 w 80"/>
                    <a:gd name="T59" fmla="*/ 9 h 62"/>
                    <a:gd name="T60" fmla="*/ 449 w 80"/>
                    <a:gd name="T61" fmla="*/ 9 h 62"/>
                    <a:gd name="T62" fmla="*/ 436 w 80"/>
                    <a:gd name="T63" fmla="*/ 22 h 62"/>
                    <a:gd name="T64" fmla="*/ 436 w 80"/>
                    <a:gd name="T65" fmla="*/ 33 h 62"/>
                    <a:gd name="T66" fmla="*/ 436 w 80"/>
                    <a:gd name="T67" fmla="*/ 59 h 62"/>
                    <a:gd name="T68" fmla="*/ 436 w 80"/>
                    <a:gd name="T69" fmla="*/ 242 h 62"/>
                    <a:gd name="T70" fmla="*/ 436 w 80"/>
                    <a:gd name="T71" fmla="*/ 269 h 62"/>
                    <a:gd name="T72" fmla="*/ 449 w 80"/>
                    <a:gd name="T73" fmla="*/ 277 h 62"/>
                    <a:gd name="T74" fmla="*/ 449 w 80"/>
                    <a:gd name="T75" fmla="*/ 288 h 62"/>
                    <a:gd name="T76" fmla="*/ 482 w 80"/>
                    <a:gd name="T77" fmla="*/ 288 h 62"/>
                    <a:gd name="T78" fmla="*/ 491 w 80"/>
                    <a:gd name="T79" fmla="*/ 288 h 62"/>
                    <a:gd name="T80" fmla="*/ 491 w 80"/>
                    <a:gd name="T81" fmla="*/ 301 h 62"/>
                    <a:gd name="T82" fmla="*/ 324 w 80"/>
                    <a:gd name="T83" fmla="*/ 301 h 62"/>
                    <a:gd name="T84" fmla="*/ 324 w 80"/>
                    <a:gd name="T85" fmla="*/ 288 h 62"/>
                    <a:gd name="T86" fmla="*/ 340 w 80"/>
                    <a:gd name="T87" fmla="*/ 288 h 62"/>
                    <a:gd name="T88" fmla="*/ 367 w 80"/>
                    <a:gd name="T89" fmla="*/ 288 h 62"/>
                    <a:gd name="T90" fmla="*/ 383 w 80"/>
                    <a:gd name="T91" fmla="*/ 277 h 62"/>
                    <a:gd name="T92" fmla="*/ 383 w 80"/>
                    <a:gd name="T93" fmla="*/ 269 h 62"/>
                    <a:gd name="T94" fmla="*/ 383 w 80"/>
                    <a:gd name="T95" fmla="*/ 242 h 62"/>
                    <a:gd name="T96" fmla="*/ 383 w 80"/>
                    <a:gd name="T97" fmla="*/ 42 h 62"/>
                    <a:gd name="T98" fmla="*/ 225 w 80"/>
                    <a:gd name="T99" fmla="*/ 301 h 62"/>
                    <a:gd name="T100" fmla="*/ 225 w 80"/>
                    <a:gd name="T101" fmla="*/ 301 h 6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0"/>
                    <a:gd name="T154" fmla="*/ 0 h 62"/>
                    <a:gd name="T155" fmla="*/ 80 w 80"/>
                    <a:gd name="T156" fmla="*/ 62 h 6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0" h="62">
                      <a:moveTo>
                        <a:pt x="37" y="62"/>
                      </a:moveTo>
                      <a:lnTo>
                        <a:pt x="14" y="9"/>
                      </a:lnTo>
                      <a:lnTo>
                        <a:pt x="14" y="50"/>
                      </a:lnTo>
                      <a:lnTo>
                        <a:pt x="14" y="55"/>
                      </a:lnTo>
                      <a:lnTo>
                        <a:pt x="14" y="57"/>
                      </a:lnTo>
                      <a:lnTo>
                        <a:pt x="16" y="59"/>
                      </a:lnTo>
                      <a:lnTo>
                        <a:pt x="19" y="59"/>
                      </a:lnTo>
                      <a:lnTo>
                        <a:pt x="21" y="59"/>
                      </a:lnTo>
                      <a:lnTo>
                        <a:pt x="21" y="62"/>
                      </a:lnTo>
                      <a:lnTo>
                        <a:pt x="0" y="62"/>
                      </a:lnTo>
                      <a:lnTo>
                        <a:pt x="0" y="59"/>
                      </a:lnTo>
                      <a:lnTo>
                        <a:pt x="3" y="59"/>
                      </a:lnTo>
                      <a:lnTo>
                        <a:pt x="7" y="59"/>
                      </a:lnTo>
                      <a:lnTo>
                        <a:pt x="7" y="57"/>
                      </a:lnTo>
                      <a:lnTo>
                        <a:pt x="9" y="55"/>
                      </a:lnTo>
                      <a:lnTo>
                        <a:pt x="9" y="50"/>
                      </a:lnTo>
                      <a:lnTo>
                        <a:pt x="9" y="12"/>
                      </a:lnTo>
                      <a:lnTo>
                        <a:pt x="9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39" y="48"/>
                      </a:lnTo>
                      <a:lnTo>
                        <a:pt x="62" y="0"/>
                      </a:lnTo>
                      <a:lnTo>
                        <a:pt x="80" y="0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3" y="2"/>
                      </a:lnTo>
                      <a:lnTo>
                        <a:pt x="71" y="5"/>
                      </a:lnTo>
                      <a:lnTo>
                        <a:pt x="71" y="7"/>
                      </a:lnTo>
                      <a:lnTo>
                        <a:pt x="71" y="12"/>
                      </a:lnTo>
                      <a:lnTo>
                        <a:pt x="71" y="50"/>
                      </a:lnTo>
                      <a:lnTo>
                        <a:pt x="71" y="55"/>
                      </a:lnTo>
                      <a:lnTo>
                        <a:pt x="73" y="57"/>
                      </a:lnTo>
                      <a:lnTo>
                        <a:pt x="73" y="59"/>
                      </a:lnTo>
                      <a:lnTo>
                        <a:pt x="78" y="59"/>
                      </a:lnTo>
                      <a:lnTo>
                        <a:pt x="80" y="59"/>
                      </a:lnTo>
                      <a:lnTo>
                        <a:pt x="80" y="62"/>
                      </a:lnTo>
                      <a:lnTo>
                        <a:pt x="53" y="62"/>
                      </a:lnTo>
                      <a:lnTo>
                        <a:pt x="53" y="59"/>
                      </a:lnTo>
                      <a:lnTo>
                        <a:pt x="55" y="59"/>
                      </a:lnTo>
                      <a:lnTo>
                        <a:pt x="60" y="59"/>
                      </a:lnTo>
                      <a:lnTo>
                        <a:pt x="62" y="57"/>
                      </a:lnTo>
                      <a:lnTo>
                        <a:pt x="62" y="55"/>
                      </a:lnTo>
                      <a:lnTo>
                        <a:pt x="62" y="50"/>
                      </a:lnTo>
                      <a:lnTo>
                        <a:pt x="62" y="9"/>
                      </a:lnTo>
                      <a:lnTo>
                        <a:pt x="37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29" name="Freeform 111"/>
                <p:cNvSpPr>
                  <a:spLocks/>
                </p:cNvSpPr>
                <p:nvPr/>
              </p:nvSpPr>
              <p:spPr bwMode="auto">
                <a:xfrm>
                  <a:off x="2749" y="2350"/>
                  <a:ext cx="104" cy="92"/>
                </a:xfrm>
                <a:custGeom>
                  <a:avLst/>
                  <a:gdLst>
                    <a:gd name="T0" fmla="*/ 0 w 66"/>
                    <a:gd name="T1" fmla="*/ 0 h 62"/>
                    <a:gd name="T2" fmla="*/ 96 w 66"/>
                    <a:gd name="T3" fmla="*/ 0 h 62"/>
                    <a:gd name="T4" fmla="*/ 332 w 66"/>
                    <a:gd name="T5" fmla="*/ 223 h 62"/>
                    <a:gd name="T6" fmla="*/ 332 w 66"/>
                    <a:gd name="T7" fmla="*/ 59 h 62"/>
                    <a:gd name="T8" fmla="*/ 332 w 66"/>
                    <a:gd name="T9" fmla="*/ 33 h 62"/>
                    <a:gd name="T10" fmla="*/ 320 w 66"/>
                    <a:gd name="T11" fmla="*/ 9 h 62"/>
                    <a:gd name="T12" fmla="*/ 307 w 66"/>
                    <a:gd name="T13" fmla="*/ 9 h 62"/>
                    <a:gd name="T14" fmla="*/ 298 w 66"/>
                    <a:gd name="T15" fmla="*/ 9 h 62"/>
                    <a:gd name="T16" fmla="*/ 277 w 66"/>
                    <a:gd name="T17" fmla="*/ 9 h 62"/>
                    <a:gd name="T18" fmla="*/ 277 w 66"/>
                    <a:gd name="T19" fmla="*/ 0 h 62"/>
                    <a:gd name="T20" fmla="*/ 407 w 66"/>
                    <a:gd name="T21" fmla="*/ 0 h 62"/>
                    <a:gd name="T22" fmla="*/ 407 w 66"/>
                    <a:gd name="T23" fmla="*/ 9 h 62"/>
                    <a:gd name="T24" fmla="*/ 396 w 66"/>
                    <a:gd name="T25" fmla="*/ 9 h 62"/>
                    <a:gd name="T26" fmla="*/ 375 w 66"/>
                    <a:gd name="T27" fmla="*/ 9 h 62"/>
                    <a:gd name="T28" fmla="*/ 366 w 66"/>
                    <a:gd name="T29" fmla="*/ 22 h 62"/>
                    <a:gd name="T30" fmla="*/ 366 w 66"/>
                    <a:gd name="T31" fmla="*/ 33 h 62"/>
                    <a:gd name="T32" fmla="*/ 353 w 66"/>
                    <a:gd name="T33" fmla="*/ 59 h 62"/>
                    <a:gd name="T34" fmla="*/ 353 w 66"/>
                    <a:gd name="T35" fmla="*/ 301 h 62"/>
                    <a:gd name="T36" fmla="*/ 353 w 66"/>
                    <a:gd name="T37" fmla="*/ 301 h 62"/>
                    <a:gd name="T38" fmla="*/ 96 w 66"/>
                    <a:gd name="T39" fmla="*/ 68 h 62"/>
                    <a:gd name="T40" fmla="*/ 96 w 66"/>
                    <a:gd name="T41" fmla="*/ 242 h 62"/>
                    <a:gd name="T42" fmla="*/ 96 w 66"/>
                    <a:gd name="T43" fmla="*/ 269 h 62"/>
                    <a:gd name="T44" fmla="*/ 109 w 66"/>
                    <a:gd name="T45" fmla="*/ 277 h 62"/>
                    <a:gd name="T46" fmla="*/ 124 w 66"/>
                    <a:gd name="T47" fmla="*/ 288 h 62"/>
                    <a:gd name="T48" fmla="*/ 142 w 66"/>
                    <a:gd name="T49" fmla="*/ 288 h 62"/>
                    <a:gd name="T50" fmla="*/ 151 w 66"/>
                    <a:gd name="T51" fmla="*/ 288 h 62"/>
                    <a:gd name="T52" fmla="*/ 151 w 66"/>
                    <a:gd name="T53" fmla="*/ 301 h 62"/>
                    <a:gd name="T54" fmla="*/ 22 w 66"/>
                    <a:gd name="T55" fmla="*/ 301 h 62"/>
                    <a:gd name="T56" fmla="*/ 22 w 66"/>
                    <a:gd name="T57" fmla="*/ 288 h 62"/>
                    <a:gd name="T58" fmla="*/ 43 w 66"/>
                    <a:gd name="T59" fmla="*/ 288 h 62"/>
                    <a:gd name="T60" fmla="*/ 55 w 66"/>
                    <a:gd name="T61" fmla="*/ 288 h 62"/>
                    <a:gd name="T62" fmla="*/ 68 w 66"/>
                    <a:gd name="T63" fmla="*/ 277 h 62"/>
                    <a:gd name="T64" fmla="*/ 68 w 66"/>
                    <a:gd name="T65" fmla="*/ 269 h 62"/>
                    <a:gd name="T66" fmla="*/ 68 w 66"/>
                    <a:gd name="T67" fmla="*/ 242 h 62"/>
                    <a:gd name="T68" fmla="*/ 68 w 66"/>
                    <a:gd name="T69" fmla="*/ 42 h 62"/>
                    <a:gd name="T70" fmla="*/ 55 w 66"/>
                    <a:gd name="T71" fmla="*/ 33 h 62"/>
                    <a:gd name="T72" fmla="*/ 55 w 66"/>
                    <a:gd name="T73" fmla="*/ 22 h 62"/>
                    <a:gd name="T74" fmla="*/ 43 w 66"/>
                    <a:gd name="T75" fmla="*/ 22 h 62"/>
                    <a:gd name="T76" fmla="*/ 22 w 66"/>
                    <a:gd name="T77" fmla="*/ 9 h 62"/>
                    <a:gd name="T78" fmla="*/ 13 w 66"/>
                    <a:gd name="T79" fmla="*/ 9 h 62"/>
                    <a:gd name="T80" fmla="*/ 0 w 66"/>
                    <a:gd name="T81" fmla="*/ 9 h 62"/>
                    <a:gd name="T82" fmla="*/ 0 w 66"/>
                    <a:gd name="T83" fmla="*/ 0 h 6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2"/>
                    <a:gd name="T128" fmla="*/ 66 w 66"/>
                    <a:gd name="T129" fmla="*/ 62 h 6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2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54" y="46"/>
                      </a:lnTo>
                      <a:lnTo>
                        <a:pt x="54" y="12"/>
                      </a:lnTo>
                      <a:lnTo>
                        <a:pt x="54" y="7"/>
                      </a:lnTo>
                      <a:lnTo>
                        <a:pt x="52" y="2"/>
                      </a:lnTo>
                      <a:lnTo>
                        <a:pt x="50" y="2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5" y="0"/>
                      </a:lnTo>
                      <a:lnTo>
                        <a:pt x="66" y="0"/>
                      </a:lnTo>
                      <a:lnTo>
                        <a:pt x="66" y="2"/>
                      </a:lnTo>
                      <a:lnTo>
                        <a:pt x="64" y="2"/>
                      </a:lnTo>
                      <a:lnTo>
                        <a:pt x="61" y="2"/>
                      </a:lnTo>
                      <a:lnTo>
                        <a:pt x="59" y="5"/>
                      </a:lnTo>
                      <a:lnTo>
                        <a:pt x="59" y="7"/>
                      </a:lnTo>
                      <a:lnTo>
                        <a:pt x="57" y="12"/>
                      </a:lnTo>
                      <a:lnTo>
                        <a:pt x="57" y="62"/>
                      </a:lnTo>
                      <a:lnTo>
                        <a:pt x="16" y="14"/>
                      </a:lnTo>
                      <a:lnTo>
                        <a:pt x="16" y="50"/>
                      </a:lnTo>
                      <a:lnTo>
                        <a:pt x="16" y="55"/>
                      </a:lnTo>
                      <a:lnTo>
                        <a:pt x="18" y="57"/>
                      </a:lnTo>
                      <a:lnTo>
                        <a:pt x="20" y="59"/>
                      </a:ln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25" y="62"/>
                      </a:lnTo>
                      <a:lnTo>
                        <a:pt x="4" y="62"/>
                      </a:lnTo>
                      <a:lnTo>
                        <a:pt x="4" y="59"/>
                      </a:lnTo>
                      <a:lnTo>
                        <a:pt x="7" y="59"/>
                      </a:lnTo>
                      <a:lnTo>
                        <a:pt x="9" y="59"/>
                      </a:lnTo>
                      <a:lnTo>
                        <a:pt x="11" y="57"/>
                      </a:lnTo>
                      <a:lnTo>
                        <a:pt x="11" y="55"/>
                      </a:lnTo>
                      <a:lnTo>
                        <a:pt x="11" y="50"/>
                      </a:lnTo>
                      <a:lnTo>
                        <a:pt x="11" y="9"/>
                      </a:lnTo>
                      <a:lnTo>
                        <a:pt x="9" y="7"/>
                      </a:lnTo>
                      <a:lnTo>
                        <a:pt x="9" y="5"/>
                      </a:lnTo>
                      <a:lnTo>
                        <a:pt x="7" y="5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30" name="Freeform 112"/>
                <p:cNvSpPr>
                  <a:spLocks noEditPoints="1"/>
                </p:cNvSpPr>
                <p:nvPr/>
              </p:nvSpPr>
              <p:spPr bwMode="auto">
                <a:xfrm>
                  <a:off x="2859" y="2350"/>
                  <a:ext cx="94" cy="92"/>
                </a:xfrm>
                <a:custGeom>
                  <a:avLst/>
                  <a:gdLst>
                    <a:gd name="T0" fmla="*/ 182 w 60"/>
                    <a:gd name="T1" fmla="*/ 0 h 62"/>
                    <a:gd name="T2" fmla="*/ 224 w 60"/>
                    <a:gd name="T3" fmla="*/ 0 h 62"/>
                    <a:gd name="T4" fmla="*/ 265 w 60"/>
                    <a:gd name="T5" fmla="*/ 9 h 62"/>
                    <a:gd name="T6" fmla="*/ 299 w 60"/>
                    <a:gd name="T7" fmla="*/ 42 h 62"/>
                    <a:gd name="T8" fmla="*/ 332 w 60"/>
                    <a:gd name="T9" fmla="*/ 68 h 62"/>
                    <a:gd name="T10" fmla="*/ 342 w 60"/>
                    <a:gd name="T11" fmla="*/ 110 h 62"/>
                    <a:gd name="T12" fmla="*/ 360 w 60"/>
                    <a:gd name="T13" fmla="*/ 147 h 62"/>
                    <a:gd name="T14" fmla="*/ 342 w 60"/>
                    <a:gd name="T15" fmla="*/ 190 h 62"/>
                    <a:gd name="T16" fmla="*/ 332 w 60"/>
                    <a:gd name="T17" fmla="*/ 223 h 62"/>
                    <a:gd name="T18" fmla="*/ 299 w 60"/>
                    <a:gd name="T19" fmla="*/ 258 h 62"/>
                    <a:gd name="T20" fmla="*/ 265 w 60"/>
                    <a:gd name="T21" fmla="*/ 277 h 62"/>
                    <a:gd name="T22" fmla="*/ 224 w 60"/>
                    <a:gd name="T23" fmla="*/ 301 h 62"/>
                    <a:gd name="T24" fmla="*/ 182 w 60"/>
                    <a:gd name="T25" fmla="*/ 301 h 62"/>
                    <a:gd name="T26" fmla="*/ 138 w 60"/>
                    <a:gd name="T27" fmla="*/ 301 h 62"/>
                    <a:gd name="T28" fmla="*/ 96 w 60"/>
                    <a:gd name="T29" fmla="*/ 288 h 62"/>
                    <a:gd name="T30" fmla="*/ 53 w 60"/>
                    <a:gd name="T31" fmla="*/ 258 h 62"/>
                    <a:gd name="T32" fmla="*/ 31 w 60"/>
                    <a:gd name="T33" fmla="*/ 231 h 62"/>
                    <a:gd name="T34" fmla="*/ 20 w 60"/>
                    <a:gd name="T35" fmla="*/ 190 h 62"/>
                    <a:gd name="T36" fmla="*/ 0 w 60"/>
                    <a:gd name="T37" fmla="*/ 147 h 62"/>
                    <a:gd name="T38" fmla="*/ 20 w 60"/>
                    <a:gd name="T39" fmla="*/ 101 h 62"/>
                    <a:gd name="T40" fmla="*/ 31 w 60"/>
                    <a:gd name="T41" fmla="*/ 68 h 62"/>
                    <a:gd name="T42" fmla="*/ 74 w 60"/>
                    <a:gd name="T43" fmla="*/ 33 h 62"/>
                    <a:gd name="T44" fmla="*/ 96 w 60"/>
                    <a:gd name="T45" fmla="*/ 9 h 62"/>
                    <a:gd name="T46" fmla="*/ 138 w 60"/>
                    <a:gd name="T47" fmla="*/ 0 h 62"/>
                    <a:gd name="T48" fmla="*/ 182 w 60"/>
                    <a:gd name="T49" fmla="*/ 0 h 62"/>
                    <a:gd name="T50" fmla="*/ 182 w 60"/>
                    <a:gd name="T51" fmla="*/ 9 h 62"/>
                    <a:gd name="T52" fmla="*/ 138 w 60"/>
                    <a:gd name="T53" fmla="*/ 22 h 62"/>
                    <a:gd name="T54" fmla="*/ 96 w 60"/>
                    <a:gd name="T55" fmla="*/ 42 h 62"/>
                    <a:gd name="T56" fmla="*/ 83 w 60"/>
                    <a:gd name="T57" fmla="*/ 68 h 62"/>
                    <a:gd name="T58" fmla="*/ 74 w 60"/>
                    <a:gd name="T59" fmla="*/ 101 h 62"/>
                    <a:gd name="T60" fmla="*/ 74 w 60"/>
                    <a:gd name="T61" fmla="*/ 147 h 62"/>
                    <a:gd name="T62" fmla="*/ 74 w 60"/>
                    <a:gd name="T63" fmla="*/ 190 h 62"/>
                    <a:gd name="T64" fmla="*/ 83 w 60"/>
                    <a:gd name="T65" fmla="*/ 231 h 62"/>
                    <a:gd name="T66" fmla="*/ 116 w 60"/>
                    <a:gd name="T67" fmla="*/ 258 h 62"/>
                    <a:gd name="T68" fmla="*/ 138 w 60"/>
                    <a:gd name="T69" fmla="*/ 277 h 62"/>
                    <a:gd name="T70" fmla="*/ 182 w 60"/>
                    <a:gd name="T71" fmla="*/ 288 h 62"/>
                    <a:gd name="T72" fmla="*/ 212 w 60"/>
                    <a:gd name="T73" fmla="*/ 288 h 62"/>
                    <a:gd name="T74" fmla="*/ 235 w 60"/>
                    <a:gd name="T75" fmla="*/ 277 h 62"/>
                    <a:gd name="T76" fmla="*/ 265 w 60"/>
                    <a:gd name="T77" fmla="*/ 258 h 62"/>
                    <a:gd name="T78" fmla="*/ 277 w 60"/>
                    <a:gd name="T79" fmla="*/ 231 h 62"/>
                    <a:gd name="T80" fmla="*/ 290 w 60"/>
                    <a:gd name="T81" fmla="*/ 200 h 62"/>
                    <a:gd name="T82" fmla="*/ 290 w 60"/>
                    <a:gd name="T83" fmla="*/ 154 h 62"/>
                    <a:gd name="T84" fmla="*/ 290 w 60"/>
                    <a:gd name="T85" fmla="*/ 110 h 62"/>
                    <a:gd name="T86" fmla="*/ 277 w 60"/>
                    <a:gd name="T87" fmla="*/ 68 h 62"/>
                    <a:gd name="T88" fmla="*/ 265 w 60"/>
                    <a:gd name="T89" fmla="*/ 42 h 62"/>
                    <a:gd name="T90" fmla="*/ 235 w 60"/>
                    <a:gd name="T91" fmla="*/ 22 h 62"/>
                    <a:gd name="T92" fmla="*/ 212 w 60"/>
                    <a:gd name="T93" fmla="*/ 9 h 62"/>
                    <a:gd name="T94" fmla="*/ 182 w 60"/>
                    <a:gd name="T95" fmla="*/ 9 h 6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0"/>
                    <a:gd name="T145" fmla="*/ 0 h 62"/>
                    <a:gd name="T146" fmla="*/ 60 w 60"/>
                    <a:gd name="T147" fmla="*/ 62 h 6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0" h="62">
                      <a:moveTo>
                        <a:pt x="30" y="0"/>
                      </a:moveTo>
                      <a:lnTo>
                        <a:pt x="37" y="0"/>
                      </a:lnTo>
                      <a:lnTo>
                        <a:pt x="44" y="2"/>
                      </a:lnTo>
                      <a:lnTo>
                        <a:pt x="50" y="9"/>
                      </a:lnTo>
                      <a:lnTo>
                        <a:pt x="55" y="14"/>
                      </a:lnTo>
                      <a:lnTo>
                        <a:pt x="57" y="23"/>
                      </a:lnTo>
                      <a:lnTo>
                        <a:pt x="60" y="30"/>
                      </a:lnTo>
                      <a:lnTo>
                        <a:pt x="57" y="39"/>
                      </a:lnTo>
                      <a:lnTo>
                        <a:pt x="55" y="46"/>
                      </a:lnTo>
                      <a:lnTo>
                        <a:pt x="50" y="53"/>
                      </a:lnTo>
                      <a:lnTo>
                        <a:pt x="44" y="57"/>
                      </a:lnTo>
                      <a:lnTo>
                        <a:pt x="37" y="62"/>
                      </a:lnTo>
                      <a:lnTo>
                        <a:pt x="30" y="62"/>
                      </a:lnTo>
                      <a:lnTo>
                        <a:pt x="23" y="62"/>
                      </a:lnTo>
                      <a:lnTo>
                        <a:pt x="16" y="59"/>
                      </a:lnTo>
                      <a:lnTo>
                        <a:pt x="9" y="53"/>
                      </a:lnTo>
                      <a:lnTo>
                        <a:pt x="5" y="48"/>
                      </a:lnTo>
                      <a:lnTo>
                        <a:pt x="3" y="39"/>
                      </a:lnTo>
                      <a:lnTo>
                        <a:pt x="0" y="30"/>
                      </a:lnTo>
                      <a:lnTo>
                        <a:pt x="3" y="21"/>
                      </a:lnTo>
                      <a:lnTo>
                        <a:pt x="5" y="14"/>
                      </a:lnTo>
                      <a:lnTo>
                        <a:pt x="12" y="7"/>
                      </a:lnTo>
                      <a:lnTo>
                        <a:pt x="16" y="2"/>
                      </a:lnTo>
                      <a:lnTo>
                        <a:pt x="23" y="0"/>
                      </a:lnTo>
                      <a:lnTo>
                        <a:pt x="30" y="0"/>
                      </a:lnTo>
                      <a:close/>
                      <a:moveTo>
                        <a:pt x="30" y="2"/>
                      </a:moveTo>
                      <a:lnTo>
                        <a:pt x="23" y="5"/>
                      </a:lnTo>
                      <a:lnTo>
                        <a:pt x="16" y="9"/>
                      </a:lnTo>
                      <a:lnTo>
                        <a:pt x="14" y="14"/>
                      </a:lnTo>
                      <a:lnTo>
                        <a:pt x="12" y="21"/>
                      </a:lnTo>
                      <a:lnTo>
                        <a:pt x="12" y="30"/>
                      </a:lnTo>
                      <a:lnTo>
                        <a:pt x="12" y="39"/>
                      </a:lnTo>
                      <a:lnTo>
                        <a:pt x="14" y="48"/>
                      </a:lnTo>
                      <a:lnTo>
                        <a:pt x="19" y="53"/>
                      </a:lnTo>
                      <a:lnTo>
                        <a:pt x="23" y="57"/>
                      </a:lnTo>
                      <a:lnTo>
                        <a:pt x="30" y="59"/>
                      </a:lnTo>
                      <a:lnTo>
                        <a:pt x="35" y="59"/>
                      </a:lnTo>
                      <a:lnTo>
                        <a:pt x="39" y="57"/>
                      </a:lnTo>
                      <a:lnTo>
                        <a:pt x="44" y="53"/>
                      </a:lnTo>
                      <a:lnTo>
                        <a:pt x="46" y="48"/>
                      </a:lnTo>
                      <a:lnTo>
                        <a:pt x="48" y="41"/>
                      </a:lnTo>
                      <a:lnTo>
                        <a:pt x="48" y="32"/>
                      </a:lnTo>
                      <a:lnTo>
                        <a:pt x="48" y="23"/>
                      </a:lnTo>
                      <a:lnTo>
                        <a:pt x="46" y="14"/>
                      </a:lnTo>
                      <a:lnTo>
                        <a:pt x="44" y="9"/>
                      </a:lnTo>
                      <a:lnTo>
                        <a:pt x="39" y="5"/>
                      </a:lnTo>
                      <a:lnTo>
                        <a:pt x="35" y="2"/>
                      </a:lnTo>
                      <a:lnTo>
                        <a:pt x="3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31" name="Freeform 113"/>
                <p:cNvSpPr>
                  <a:spLocks/>
                </p:cNvSpPr>
                <p:nvPr/>
              </p:nvSpPr>
              <p:spPr bwMode="auto">
                <a:xfrm>
                  <a:off x="2959" y="2350"/>
                  <a:ext cx="123" cy="92"/>
                </a:xfrm>
                <a:custGeom>
                  <a:avLst/>
                  <a:gdLst>
                    <a:gd name="T0" fmla="*/ 226 w 78"/>
                    <a:gd name="T1" fmla="*/ 301 h 62"/>
                    <a:gd name="T2" fmla="*/ 74 w 78"/>
                    <a:gd name="T3" fmla="*/ 42 h 62"/>
                    <a:gd name="T4" fmla="*/ 74 w 78"/>
                    <a:gd name="T5" fmla="*/ 242 h 62"/>
                    <a:gd name="T6" fmla="*/ 74 w 78"/>
                    <a:gd name="T7" fmla="*/ 269 h 62"/>
                    <a:gd name="T8" fmla="*/ 87 w 78"/>
                    <a:gd name="T9" fmla="*/ 277 h 62"/>
                    <a:gd name="T10" fmla="*/ 98 w 78"/>
                    <a:gd name="T11" fmla="*/ 288 h 62"/>
                    <a:gd name="T12" fmla="*/ 109 w 78"/>
                    <a:gd name="T13" fmla="*/ 288 h 62"/>
                    <a:gd name="T14" fmla="*/ 129 w 78"/>
                    <a:gd name="T15" fmla="*/ 288 h 62"/>
                    <a:gd name="T16" fmla="*/ 129 w 78"/>
                    <a:gd name="T17" fmla="*/ 301 h 62"/>
                    <a:gd name="T18" fmla="*/ 0 w 78"/>
                    <a:gd name="T19" fmla="*/ 301 h 62"/>
                    <a:gd name="T20" fmla="*/ 0 w 78"/>
                    <a:gd name="T21" fmla="*/ 288 h 62"/>
                    <a:gd name="T22" fmla="*/ 13 w 78"/>
                    <a:gd name="T23" fmla="*/ 288 h 62"/>
                    <a:gd name="T24" fmla="*/ 32 w 78"/>
                    <a:gd name="T25" fmla="*/ 288 h 62"/>
                    <a:gd name="T26" fmla="*/ 43 w 78"/>
                    <a:gd name="T27" fmla="*/ 277 h 62"/>
                    <a:gd name="T28" fmla="*/ 43 w 78"/>
                    <a:gd name="T29" fmla="*/ 269 h 62"/>
                    <a:gd name="T30" fmla="*/ 55 w 78"/>
                    <a:gd name="T31" fmla="*/ 242 h 62"/>
                    <a:gd name="T32" fmla="*/ 55 w 78"/>
                    <a:gd name="T33" fmla="*/ 59 h 62"/>
                    <a:gd name="T34" fmla="*/ 43 w 78"/>
                    <a:gd name="T35" fmla="*/ 33 h 62"/>
                    <a:gd name="T36" fmla="*/ 43 w 78"/>
                    <a:gd name="T37" fmla="*/ 22 h 62"/>
                    <a:gd name="T38" fmla="*/ 43 w 78"/>
                    <a:gd name="T39" fmla="*/ 9 h 62"/>
                    <a:gd name="T40" fmla="*/ 32 w 78"/>
                    <a:gd name="T41" fmla="*/ 9 h 62"/>
                    <a:gd name="T42" fmla="*/ 13 w 78"/>
                    <a:gd name="T43" fmla="*/ 9 h 62"/>
                    <a:gd name="T44" fmla="*/ 0 w 78"/>
                    <a:gd name="T45" fmla="*/ 9 h 62"/>
                    <a:gd name="T46" fmla="*/ 0 w 78"/>
                    <a:gd name="T47" fmla="*/ 0 h 62"/>
                    <a:gd name="T48" fmla="*/ 98 w 78"/>
                    <a:gd name="T49" fmla="*/ 0 h 62"/>
                    <a:gd name="T50" fmla="*/ 244 w 78"/>
                    <a:gd name="T51" fmla="*/ 231 h 62"/>
                    <a:gd name="T52" fmla="*/ 385 w 78"/>
                    <a:gd name="T53" fmla="*/ 0 h 62"/>
                    <a:gd name="T54" fmla="*/ 483 w 78"/>
                    <a:gd name="T55" fmla="*/ 0 h 62"/>
                    <a:gd name="T56" fmla="*/ 483 w 78"/>
                    <a:gd name="T57" fmla="*/ 9 h 62"/>
                    <a:gd name="T58" fmla="*/ 462 w 78"/>
                    <a:gd name="T59" fmla="*/ 9 h 62"/>
                    <a:gd name="T60" fmla="*/ 449 w 78"/>
                    <a:gd name="T61" fmla="*/ 9 h 62"/>
                    <a:gd name="T62" fmla="*/ 440 w 78"/>
                    <a:gd name="T63" fmla="*/ 22 h 62"/>
                    <a:gd name="T64" fmla="*/ 440 w 78"/>
                    <a:gd name="T65" fmla="*/ 33 h 62"/>
                    <a:gd name="T66" fmla="*/ 440 w 78"/>
                    <a:gd name="T67" fmla="*/ 59 h 62"/>
                    <a:gd name="T68" fmla="*/ 440 w 78"/>
                    <a:gd name="T69" fmla="*/ 242 h 62"/>
                    <a:gd name="T70" fmla="*/ 440 w 78"/>
                    <a:gd name="T71" fmla="*/ 269 h 62"/>
                    <a:gd name="T72" fmla="*/ 440 w 78"/>
                    <a:gd name="T73" fmla="*/ 277 h 62"/>
                    <a:gd name="T74" fmla="*/ 449 w 78"/>
                    <a:gd name="T75" fmla="*/ 288 h 62"/>
                    <a:gd name="T76" fmla="*/ 462 w 78"/>
                    <a:gd name="T77" fmla="*/ 288 h 62"/>
                    <a:gd name="T78" fmla="*/ 483 w 78"/>
                    <a:gd name="T79" fmla="*/ 288 h 62"/>
                    <a:gd name="T80" fmla="*/ 483 w 78"/>
                    <a:gd name="T81" fmla="*/ 301 h 62"/>
                    <a:gd name="T82" fmla="*/ 328 w 78"/>
                    <a:gd name="T83" fmla="*/ 301 h 62"/>
                    <a:gd name="T84" fmla="*/ 328 w 78"/>
                    <a:gd name="T85" fmla="*/ 288 h 62"/>
                    <a:gd name="T86" fmla="*/ 341 w 78"/>
                    <a:gd name="T87" fmla="*/ 288 h 62"/>
                    <a:gd name="T88" fmla="*/ 366 w 78"/>
                    <a:gd name="T89" fmla="*/ 288 h 62"/>
                    <a:gd name="T90" fmla="*/ 366 w 78"/>
                    <a:gd name="T91" fmla="*/ 277 h 62"/>
                    <a:gd name="T92" fmla="*/ 385 w 78"/>
                    <a:gd name="T93" fmla="*/ 269 h 62"/>
                    <a:gd name="T94" fmla="*/ 385 w 78"/>
                    <a:gd name="T95" fmla="*/ 242 h 62"/>
                    <a:gd name="T96" fmla="*/ 385 w 78"/>
                    <a:gd name="T97" fmla="*/ 42 h 62"/>
                    <a:gd name="T98" fmla="*/ 226 w 78"/>
                    <a:gd name="T99" fmla="*/ 301 h 62"/>
                    <a:gd name="T100" fmla="*/ 226 w 78"/>
                    <a:gd name="T101" fmla="*/ 301 h 6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78"/>
                    <a:gd name="T154" fmla="*/ 0 h 62"/>
                    <a:gd name="T155" fmla="*/ 78 w 78"/>
                    <a:gd name="T156" fmla="*/ 62 h 6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78" h="62">
                      <a:moveTo>
                        <a:pt x="37" y="62"/>
                      </a:moveTo>
                      <a:lnTo>
                        <a:pt x="12" y="9"/>
                      </a:lnTo>
                      <a:lnTo>
                        <a:pt x="12" y="50"/>
                      </a:lnTo>
                      <a:lnTo>
                        <a:pt x="12" y="55"/>
                      </a:lnTo>
                      <a:lnTo>
                        <a:pt x="14" y="57"/>
                      </a:lnTo>
                      <a:lnTo>
                        <a:pt x="16" y="59"/>
                      </a:lnTo>
                      <a:lnTo>
                        <a:pt x="18" y="59"/>
                      </a:lnTo>
                      <a:lnTo>
                        <a:pt x="21" y="59"/>
                      </a:lnTo>
                      <a:lnTo>
                        <a:pt x="21" y="62"/>
                      </a:lnTo>
                      <a:lnTo>
                        <a:pt x="0" y="62"/>
                      </a:lnTo>
                      <a:lnTo>
                        <a:pt x="0" y="59"/>
                      </a:lnTo>
                      <a:lnTo>
                        <a:pt x="2" y="59"/>
                      </a:lnTo>
                      <a:lnTo>
                        <a:pt x="5" y="59"/>
                      </a:lnTo>
                      <a:lnTo>
                        <a:pt x="7" y="57"/>
                      </a:lnTo>
                      <a:lnTo>
                        <a:pt x="7" y="55"/>
                      </a:lnTo>
                      <a:lnTo>
                        <a:pt x="9" y="50"/>
                      </a:lnTo>
                      <a:lnTo>
                        <a:pt x="9" y="12"/>
                      </a:lnTo>
                      <a:lnTo>
                        <a:pt x="7" y="7"/>
                      </a:lnTo>
                      <a:lnTo>
                        <a:pt x="7" y="5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39" y="48"/>
                      </a:lnTo>
                      <a:lnTo>
                        <a:pt x="62" y="0"/>
                      </a:lnTo>
                      <a:lnTo>
                        <a:pt x="78" y="0"/>
                      </a:lnTo>
                      <a:lnTo>
                        <a:pt x="78" y="2"/>
                      </a:lnTo>
                      <a:lnTo>
                        <a:pt x="75" y="2"/>
                      </a:lnTo>
                      <a:lnTo>
                        <a:pt x="73" y="2"/>
                      </a:lnTo>
                      <a:lnTo>
                        <a:pt x="71" y="5"/>
                      </a:lnTo>
                      <a:lnTo>
                        <a:pt x="71" y="7"/>
                      </a:lnTo>
                      <a:lnTo>
                        <a:pt x="71" y="12"/>
                      </a:lnTo>
                      <a:lnTo>
                        <a:pt x="71" y="50"/>
                      </a:lnTo>
                      <a:lnTo>
                        <a:pt x="71" y="55"/>
                      </a:lnTo>
                      <a:lnTo>
                        <a:pt x="71" y="57"/>
                      </a:lnTo>
                      <a:lnTo>
                        <a:pt x="73" y="59"/>
                      </a:lnTo>
                      <a:lnTo>
                        <a:pt x="75" y="59"/>
                      </a:lnTo>
                      <a:lnTo>
                        <a:pt x="78" y="59"/>
                      </a:lnTo>
                      <a:lnTo>
                        <a:pt x="78" y="62"/>
                      </a:lnTo>
                      <a:lnTo>
                        <a:pt x="53" y="62"/>
                      </a:lnTo>
                      <a:lnTo>
                        <a:pt x="53" y="59"/>
                      </a:lnTo>
                      <a:lnTo>
                        <a:pt x="55" y="59"/>
                      </a:lnTo>
                      <a:lnTo>
                        <a:pt x="59" y="59"/>
                      </a:lnTo>
                      <a:lnTo>
                        <a:pt x="59" y="57"/>
                      </a:lnTo>
                      <a:lnTo>
                        <a:pt x="62" y="55"/>
                      </a:lnTo>
                      <a:lnTo>
                        <a:pt x="62" y="50"/>
                      </a:lnTo>
                      <a:lnTo>
                        <a:pt x="62" y="9"/>
                      </a:lnTo>
                      <a:lnTo>
                        <a:pt x="37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32" name="Freeform 114"/>
                <p:cNvSpPr>
                  <a:spLocks/>
                </p:cNvSpPr>
                <p:nvPr/>
              </p:nvSpPr>
              <p:spPr bwMode="auto">
                <a:xfrm>
                  <a:off x="4406" y="2350"/>
                  <a:ext cx="104" cy="92"/>
                </a:xfrm>
                <a:custGeom>
                  <a:avLst/>
                  <a:gdLst>
                    <a:gd name="T0" fmla="*/ 0 w 66"/>
                    <a:gd name="T1" fmla="*/ 0 h 62"/>
                    <a:gd name="T2" fmla="*/ 96 w 66"/>
                    <a:gd name="T3" fmla="*/ 0 h 62"/>
                    <a:gd name="T4" fmla="*/ 332 w 66"/>
                    <a:gd name="T5" fmla="*/ 223 h 62"/>
                    <a:gd name="T6" fmla="*/ 332 w 66"/>
                    <a:gd name="T7" fmla="*/ 59 h 62"/>
                    <a:gd name="T8" fmla="*/ 332 w 66"/>
                    <a:gd name="T9" fmla="*/ 33 h 62"/>
                    <a:gd name="T10" fmla="*/ 320 w 66"/>
                    <a:gd name="T11" fmla="*/ 9 h 62"/>
                    <a:gd name="T12" fmla="*/ 307 w 66"/>
                    <a:gd name="T13" fmla="*/ 9 h 62"/>
                    <a:gd name="T14" fmla="*/ 290 w 66"/>
                    <a:gd name="T15" fmla="*/ 9 h 62"/>
                    <a:gd name="T16" fmla="*/ 277 w 66"/>
                    <a:gd name="T17" fmla="*/ 9 h 62"/>
                    <a:gd name="T18" fmla="*/ 277 w 66"/>
                    <a:gd name="T19" fmla="*/ 0 h 62"/>
                    <a:gd name="T20" fmla="*/ 407 w 66"/>
                    <a:gd name="T21" fmla="*/ 0 h 62"/>
                    <a:gd name="T22" fmla="*/ 407 w 66"/>
                    <a:gd name="T23" fmla="*/ 9 h 62"/>
                    <a:gd name="T24" fmla="*/ 388 w 66"/>
                    <a:gd name="T25" fmla="*/ 9 h 62"/>
                    <a:gd name="T26" fmla="*/ 375 w 66"/>
                    <a:gd name="T27" fmla="*/ 9 h 62"/>
                    <a:gd name="T28" fmla="*/ 366 w 66"/>
                    <a:gd name="T29" fmla="*/ 22 h 62"/>
                    <a:gd name="T30" fmla="*/ 366 w 66"/>
                    <a:gd name="T31" fmla="*/ 33 h 62"/>
                    <a:gd name="T32" fmla="*/ 366 w 66"/>
                    <a:gd name="T33" fmla="*/ 59 h 62"/>
                    <a:gd name="T34" fmla="*/ 366 w 66"/>
                    <a:gd name="T35" fmla="*/ 301 h 62"/>
                    <a:gd name="T36" fmla="*/ 353 w 66"/>
                    <a:gd name="T37" fmla="*/ 301 h 62"/>
                    <a:gd name="T38" fmla="*/ 96 w 66"/>
                    <a:gd name="T39" fmla="*/ 68 h 62"/>
                    <a:gd name="T40" fmla="*/ 96 w 66"/>
                    <a:gd name="T41" fmla="*/ 242 h 62"/>
                    <a:gd name="T42" fmla="*/ 96 w 66"/>
                    <a:gd name="T43" fmla="*/ 269 h 62"/>
                    <a:gd name="T44" fmla="*/ 109 w 66"/>
                    <a:gd name="T45" fmla="*/ 277 h 62"/>
                    <a:gd name="T46" fmla="*/ 124 w 66"/>
                    <a:gd name="T47" fmla="*/ 288 h 62"/>
                    <a:gd name="T48" fmla="*/ 137 w 66"/>
                    <a:gd name="T49" fmla="*/ 288 h 62"/>
                    <a:gd name="T50" fmla="*/ 151 w 66"/>
                    <a:gd name="T51" fmla="*/ 288 h 62"/>
                    <a:gd name="T52" fmla="*/ 151 w 66"/>
                    <a:gd name="T53" fmla="*/ 301 h 62"/>
                    <a:gd name="T54" fmla="*/ 22 w 66"/>
                    <a:gd name="T55" fmla="*/ 301 h 62"/>
                    <a:gd name="T56" fmla="*/ 22 w 66"/>
                    <a:gd name="T57" fmla="*/ 288 h 62"/>
                    <a:gd name="T58" fmla="*/ 35 w 66"/>
                    <a:gd name="T59" fmla="*/ 288 h 62"/>
                    <a:gd name="T60" fmla="*/ 55 w 66"/>
                    <a:gd name="T61" fmla="*/ 288 h 62"/>
                    <a:gd name="T62" fmla="*/ 68 w 66"/>
                    <a:gd name="T63" fmla="*/ 277 h 62"/>
                    <a:gd name="T64" fmla="*/ 79 w 66"/>
                    <a:gd name="T65" fmla="*/ 269 h 62"/>
                    <a:gd name="T66" fmla="*/ 79 w 66"/>
                    <a:gd name="T67" fmla="*/ 242 h 62"/>
                    <a:gd name="T68" fmla="*/ 79 w 66"/>
                    <a:gd name="T69" fmla="*/ 42 h 62"/>
                    <a:gd name="T70" fmla="*/ 68 w 66"/>
                    <a:gd name="T71" fmla="*/ 33 h 62"/>
                    <a:gd name="T72" fmla="*/ 55 w 66"/>
                    <a:gd name="T73" fmla="*/ 22 h 62"/>
                    <a:gd name="T74" fmla="*/ 35 w 66"/>
                    <a:gd name="T75" fmla="*/ 22 h 62"/>
                    <a:gd name="T76" fmla="*/ 22 w 66"/>
                    <a:gd name="T77" fmla="*/ 9 h 62"/>
                    <a:gd name="T78" fmla="*/ 13 w 66"/>
                    <a:gd name="T79" fmla="*/ 9 h 62"/>
                    <a:gd name="T80" fmla="*/ 0 w 66"/>
                    <a:gd name="T81" fmla="*/ 9 h 62"/>
                    <a:gd name="T82" fmla="*/ 0 w 66"/>
                    <a:gd name="T83" fmla="*/ 0 h 6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2"/>
                    <a:gd name="T128" fmla="*/ 66 w 66"/>
                    <a:gd name="T129" fmla="*/ 62 h 6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2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54" y="46"/>
                      </a:lnTo>
                      <a:lnTo>
                        <a:pt x="54" y="12"/>
                      </a:lnTo>
                      <a:lnTo>
                        <a:pt x="54" y="7"/>
                      </a:lnTo>
                      <a:lnTo>
                        <a:pt x="52" y="2"/>
                      </a:lnTo>
                      <a:lnTo>
                        <a:pt x="50" y="2"/>
                      </a:lnTo>
                      <a:lnTo>
                        <a:pt x="47" y="2"/>
                      </a:lnTo>
                      <a:lnTo>
                        <a:pt x="45" y="2"/>
                      </a:lnTo>
                      <a:lnTo>
                        <a:pt x="45" y="0"/>
                      </a:lnTo>
                      <a:lnTo>
                        <a:pt x="66" y="0"/>
                      </a:lnTo>
                      <a:lnTo>
                        <a:pt x="66" y="2"/>
                      </a:lnTo>
                      <a:lnTo>
                        <a:pt x="63" y="2"/>
                      </a:lnTo>
                      <a:lnTo>
                        <a:pt x="61" y="2"/>
                      </a:lnTo>
                      <a:lnTo>
                        <a:pt x="59" y="5"/>
                      </a:lnTo>
                      <a:lnTo>
                        <a:pt x="59" y="7"/>
                      </a:lnTo>
                      <a:lnTo>
                        <a:pt x="59" y="12"/>
                      </a:lnTo>
                      <a:lnTo>
                        <a:pt x="59" y="62"/>
                      </a:lnTo>
                      <a:lnTo>
                        <a:pt x="57" y="62"/>
                      </a:lnTo>
                      <a:lnTo>
                        <a:pt x="16" y="14"/>
                      </a:lnTo>
                      <a:lnTo>
                        <a:pt x="16" y="50"/>
                      </a:lnTo>
                      <a:lnTo>
                        <a:pt x="16" y="55"/>
                      </a:lnTo>
                      <a:lnTo>
                        <a:pt x="18" y="57"/>
                      </a:lnTo>
                      <a:lnTo>
                        <a:pt x="20" y="59"/>
                      </a:lnTo>
                      <a:lnTo>
                        <a:pt x="22" y="59"/>
                      </a:lnTo>
                      <a:lnTo>
                        <a:pt x="25" y="59"/>
                      </a:lnTo>
                      <a:lnTo>
                        <a:pt x="25" y="62"/>
                      </a:lnTo>
                      <a:lnTo>
                        <a:pt x="4" y="62"/>
                      </a:lnTo>
                      <a:lnTo>
                        <a:pt x="4" y="59"/>
                      </a:lnTo>
                      <a:lnTo>
                        <a:pt x="6" y="59"/>
                      </a:lnTo>
                      <a:lnTo>
                        <a:pt x="9" y="59"/>
                      </a:lnTo>
                      <a:lnTo>
                        <a:pt x="11" y="57"/>
                      </a:lnTo>
                      <a:lnTo>
                        <a:pt x="13" y="55"/>
                      </a:lnTo>
                      <a:lnTo>
                        <a:pt x="13" y="50"/>
                      </a:lnTo>
                      <a:lnTo>
                        <a:pt x="13" y="9"/>
                      </a:lnTo>
                      <a:lnTo>
                        <a:pt x="11" y="7"/>
                      </a:lnTo>
                      <a:lnTo>
                        <a:pt x="9" y="5"/>
                      </a:lnTo>
                      <a:lnTo>
                        <a:pt x="6" y="5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33" name="Freeform 115"/>
                <p:cNvSpPr>
                  <a:spLocks noEditPoints="1"/>
                </p:cNvSpPr>
                <p:nvPr/>
              </p:nvSpPr>
              <p:spPr bwMode="auto">
                <a:xfrm>
                  <a:off x="4516" y="2350"/>
                  <a:ext cx="93" cy="92"/>
                </a:xfrm>
                <a:custGeom>
                  <a:avLst/>
                  <a:gdLst>
                    <a:gd name="T0" fmla="*/ 184 w 59"/>
                    <a:gd name="T1" fmla="*/ 0 h 62"/>
                    <a:gd name="T2" fmla="*/ 238 w 59"/>
                    <a:gd name="T3" fmla="*/ 0 h 62"/>
                    <a:gd name="T4" fmla="*/ 285 w 59"/>
                    <a:gd name="T5" fmla="*/ 9 h 62"/>
                    <a:gd name="T6" fmla="*/ 311 w 59"/>
                    <a:gd name="T7" fmla="*/ 42 h 62"/>
                    <a:gd name="T8" fmla="*/ 340 w 59"/>
                    <a:gd name="T9" fmla="*/ 68 h 62"/>
                    <a:gd name="T10" fmla="*/ 353 w 59"/>
                    <a:gd name="T11" fmla="*/ 110 h 62"/>
                    <a:gd name="T12" fmla="*/ 366 w 59"/>
                    <a:gd name="T13" fmla="*/ 147 h 62"/>
                    <a:gd name="T14" fmla="*/ 353 w 59"/>
                    <a:gd name="T15" fmla="*/ 190 h 62"/>
                    <a:gd name="T16" fmla="*/ 340 w 59"/>
                    <a:gd name="T17" fmla="*/ 223 h 62"/>
                    <a:gd name="T18" fmla="*/ 311 w 59"/>
                    <a:gd name="T19" fmla="*/ 258 h 62"/>
                    <a:gd name="T20" fmla="*/ 266 w 59"/>
                    <a:gd name="T21" fmla="*/ 277 h 62"/>
                    <a:gd name="T22" fmla="*/ 225 w 59"/>
                    <a:gd name="T23" fmla="*/ 301 h 62"/>
                    <a:gd name="T24" fmla="*/ 184 w 59"/>
                    <a:gd name="T25" fmla="*/ 301 h 62"/>
                    <a:gd name="T26" fmla="*/ 142 w 59"/>
                    <a:gd name="T27" fmla="*/ 301 h 62"/>
                    <a:gd name="T28" fmla="*/ 96 w 59"/>
                    <a:gd name="T29" fmla="*/ 288 h 62"/>
                    <a:gd name="T30" fmla="*/ 55 w 59"/>
                    <a:gd name="T31" fmla="*/ 258 h 62"/>
                    <a:gd name="T32" fmla="*/ 32 w 59"/>
                    <a:gd name="T33" fmla="*/ 231 h 62"/>
                    <a:gd name="T34" fmla="*/ 13 w 59"/>
                    <a:gd name="T35" fmla="*/ 190 h 62"/>
                    <a:gd name="T36" fmla="*/ 0 w 59"/>
                    <a:gd name="T37" fmla="*/ 147 h 62"/>
                    <a:gd name="T38" fmla="*/ 13 w 59"/>
                    <a:gd name="T39" fmla="*/ 101 h 62"/>
                    <a:gd name="T40" fmla="*/ 32 w 59"/>
                    <a:gd name="T41" fmla="*/ 68 h 62"/>
                    <a:gd name="T42" fmla="*/ 74 w 59"/>
                    <a:gd name="T43" fmla="*/ 33 h 62"/>
                    <a:gd name="T44" fmla="*/ 96 w 59"/>
                    <a:gd name="T45" fmla="*/ 9 h 62"/>
                    <a:gd name="T46" fmla="*/ 142 w 59"/>
                    <a:gd name="T47" fmla="*/ 0 h 62"/>
                    <a:gd name="T48" fmla="*/ 184 w 59"/>
                    <a:gd name="T49" fmla="*/ 0 h 62"/>
                    <a:gd name="T50" fmla="*/ 184 w 59"/>
                    <a:gd name="T51" fmla="*/ 9 h 62"/>
                    <a:gd name="T52" fmla="*/ 142 w 59"/>
                    <a:gd name="T53" fmla="*/ 22 h 62"/>
                    <a:gd name="T54" fmla="*/ 109 w 59"/>
                    <a:gd name="T55" fmla="*/ 42 h 62"/>
                    <a:gd name="T56" fmla="*/ 87 w 59"/>
                    <a:gd name="T57" fmla="*/ 68 h 62"/>
                    <a:gd name="T58" fmla="*/ 74 w 59"/>
                    <a:gd name="T59" fmla="*/ 101 h 62"/>
                    <a:gd name="T60" fmla="*/ 74 w 59"/>
                    <a:gd name="T61" fmla="*/ 147 h 62"/>
                    <a:gd name="T62" fmla="*/ 74 w 59"/>
                    <a:gd name="T63" fmla="*/ 190 h 62"/>
                    <a:gd name="T64" fmla="*/ 87 w 59"/>
                    <a:gd name="T65" fmla="*/ 231 h 62"/>
                    <a:gd name="T66" fmla="*/ 109 w 59"/>
                    <a:gd name="T67" fmla="*/ 258 h 62"/>
                    <a:gd name="T68" fmla="*/ 142 w 59"/>
                    <a:gd name="T69" fmla="*/ 277 h 62"/>
                    <a:gd name="T70" fmla="*/ 184 w 59"/>
                    <a:gd name="T71" fmla="*/ 288 h 62"/>
                    <a:gd name="T72" fmla="*/ 211 w 59"/>
                    <a:gd name="T73" fmla="*/ 288 h 62"/>
                    <a:gd name="T74" fmla="*/ 238 w 59"/>
                    <a:gd name="T75" fmla="*/ 277 h 62"/>
                    <a:gd name="T76" fmla="*/ 266 w 59"/>
                    <a:gd name="T77" fmla="*/ 258 h 62"/>
                    <a:gd name="T78" fmla="*/ 285 w 59"/>
                    <a:gd name="T79" fmla="*/ 231 h 62"/>
                    <a:gd name="T80" fmla="*/ 298 w 59"/>
                    <a:gd name="T81" fmla="*/ 200 h 62"/>
                    <a:gd name="T82" fmla="*/ 298 w 59"/>
                    <a:gd name="T83" fmla="*/ 154 h 62"/>
                    <a:gd name="T84" fmla="*/ 298 w 59"/>
                    <a:gd name="T85" fmla="*/ 110 h 62"/>
                    <a:gd name="T86" fmla="*/ 285 w 59"/>
                    <a:gd name="T87" fmla="*/ 68 h 62"/>
                    <a:gd name="T88" fmla="*/ 266 w 59"/>
                    <a:gd name="T89" fmla="*/ 42 h 62"/>
                    <a:gd name="T90" fmla="*/ 238 w 59"/>
                    <a:gd name="T91" fmla="*/ 22 h 62"/>
                    <a:gd name="T92" fmla="*/ 211 w 59"/>
                    <a:gd name="T93" fmla="*/ 9 h 62"/>
                    <a:gd name="T94" fmla="*/ 184 w 59"/>
                    <a:gd name="T95" fmla="*/ 9 h 6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9"/>
                    <a:gd name="T145" fmla="*/ 0 h 62"/>
                    <a:gd name="T146" fmla="*/ 59 w 59"/>
                    <a:gd name="T147" fmla="*/ 62 h 6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9" h="62">
                      <a:moveTo>
                        <a:pt x="30" y="0"/>
                      </a:moveTo>
                      <a:lnTo>
                        <a:pt x="39" y="0"/>
                      </a:lnTo>
                      <a:lnTo>
                        <a:pt x="46" y="2"/>
                      </a:lnTo>
                      <a:lnTo>
                        <a:pt x="50" y="9"/>
                      </a:lnTo>
                      <a:lnTo>
                        <a:pt x="55" y="14"/>
                      </a:lnTo>
                      <a:lnTo>
                        <a:pt x="57" y="23"/>
                      </a:lnTo>
                      <a:lnTo>
                        <a:pt x="59" y="30"/>
                      </a:lnTo>
                      <a:lnTo>
                        <a:pt x="57" y="39"/>
                      </a:lnTo>
                      <a:lnTo>
                        <a:pt x="55" y="46"/>
                      </a:lnTo>
                      <a:lnTo>
                        <a:pt x="50" y="53"/>
                      </a:lnTo>
                      <a:lnTo>
                        <a:pt x="43" y="57"/>
                      </a:lnTo>
                      <a:lnTo>
                        <a:pt x="37" y="62"/>
                      </a:lnTo>
                      <a:lnTo>
                        <a:pt x="30" y="62"/>
                      </a:lnTo>
                      <a:lnTo>
                        <a:pt x="23" y="62"/>
                      </a:lnTo>
                      <a:lnTo>
                        <a:pt x="16" y="59"/>
                      </a:lnTo>
                      <a:lnTo>
                        <a:pt x="9" y="53"/>
                      </a:lnTo>
                      <a:lnTo>
                        <a:pt x="5" y="48"/>
                      </a:lnTo>
                      <a:lnTo>
                        <a:pt x="2" y="39"/>
                      </a:lnTo>
                      <a:lnTo>
                        <a:pt x="0" y="30"/>
                      </a:lnTo>
                      <a:lnTo>
                        <a:pt x="2" y="21"/>
                      </a:lnTo>
                      <a:lnTo>
                        <a:pt x="5" y="14"/>
                      </a:lnTo>
                      <a:lnTo>
                        <a:pt x="12" y="7"/>
                      </a:lnTo>
                      <a:lnTo>
                        <a:pt x="16" y="2"/>
                      </a:lnTo>
                      <a:lnTo>
                        <a:pt x="23" y="0"/>
                      </a:lnTo>
                      <a:lnTo>
                        <a:pt x="30" y="0"/>
                      </a:lnTo>
                      <a:close/>
                      <a:moveTo>
                        <a:pt x="30" y="2"/>
                      </a:moveTo>
                      <a:lnTo>
                        <a:pt x="23" y="5"/>
                      </a:lnTo>
                      <a:lnTo>
                        <a:pt x="18" y="9"/>
                      </a:lnTo>
                      <a:lnTo>
                        <a:pt x="14" y="14"/>
                      </a:lnTo>
                      <a:lnTo>
                        <a:pt x="12" y="21"/>
                      </a:lnTo>
                      <a:lnTo>
                        <a:pt x="12" y="30"/>
                      </a:lnTo>
                      <a:lnTo>
                        <a:pt x="12" y="39"/>
                      </a:lnTo>
                      <a:lnTo>
                        <a:pt x="14" y="48"/>
                      </a:lnTo>
                      <a:lnTo>
                        <a:pt x="18" y="53"/>
                      </a:lnTo>
                      <a:lnTo>
                        <a:pt x="23" y="57"/>
                      </a:lnTo>
                      <a:lnTo>
                        <a:pt x="30" y="59"/>
                      </a:lnTo>
                      <a:lnTo>
                        <a:pt x="34" y="59"/>
                      </a:lnTo>
                      <a:lnTo>
                        <a:pt x="39" y="57"/>
                      </a:lnTo>
                      <a:lnTo>
                        <a:pt x="43" y="53"/>
                      </a:lnTo>
                      <a:lnTo>
                        <a:pt x="46" y="48"/>
                      </a:lnTo>
                      <a:lnTo>
                        <a:pt x="48" y="41"/>
                      </a:lnTo>
                      <a:lnTo>
                        <a:pt x="48" y="32"/>
                      </a:lnTo>
                      <a:lnTo>
                        <a:pt x="48" y="23"/>
                      </a:lnTo>
                      <a:lnTo>
                        <a:pt x="46" y="14"/>
                      </a:lnTo>
                      <a:lnTo>
                        <a:pt x="43" y="9"/>
                      </a:lnTo>
                      <a:lnTo>
                        <a:pt x="39" y="5"/>
                      </a:lnTo>
                      <a:lnTo>
                        <a:pt x="34" y="2"/>
                      </a:lnTo>
                      <a:lnTo>
                        <a:pt x="3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34" name="Freeform 116"/>
                <p:cNvSpPr>
                  <a:spLocks/>
                </p:cNvSpPr>
                <p:nvPr/>
              </p:nvSpPr>
              <p:spPr bwMode="auto">
                <a:xfrm>
                  <a:off x="4616" y="2350"/>
                  <a:ext cx="127" cy="92"/>
                </a:xfrm>
                <a:custGeom>
                  <a:avLst/>
                  <a:gdLst>
                    <a:gd name="T0" fmla="*/ 227 w 80"/>
                    <a:gd name="T1" fmla="*/ 301 h 62"/>
                    <a:gd name="T2" fmla="*/ 68 w 80"/>
                    <a:gd name="T3" fmla="*/ 42 h 62"/>
                    <a:gd name="T4" fmla="*/ 68 w 80"/>
                    <a:gd name="T5" fmla="*/ 242 h 62"/>
                    <a:gd name="T6" fmla="*/ 89 w 80"/>
                    <a:gd name="T7" fmla="*/ 269 h 62"/>
                    <a:gd name="T8" fmla="*/ 89 w 80"/>
                    <a:gd name="T9" fmla="*/ 277 h 62"/>
                    <a:gd name="T10" fmla="*/ 102 w 80"/>
                    <a:gd name="T11" fmla="*/ 288 h 62"/>
                    <a:gd name="T12" fmla="*/ 116 w 80"/>
                    <a:gd name="T13" fmla="*/ 288 h 62"/>
                    <a:gd name="T14" fmla="*/ 129 w 80"/>
                    <a:gd name="T15" fmla="*/ 288 h 62"/>
                    <a:gd name="T16" fmla="*/ 129 w 80"/>
                    <a:gd name="T17" fmla="*/ 301 h 62"/>
                    <a:gd name="T18" fmla="*/ 0 w 80"/>
                    <a:gd name="T19" fmla="*/ 301 h 62"/>
                    <a:gd name="T20" fmla="*/ 0 w 80"/>
                    <a:gd name="T21" fmla="*/ 288 h 62"/>
                    <a:gd name="T22" fmla="*/ 13 w 80"/>
                    <a:gd name="T23" fmla="*/ 288 h 62"/>
                    <a:gd name="T24" fmla="*/ 33 w 80"/>
                    <a:gd name="T25" fmla="*/ 288 h 62"/>
                    <a:gd name="T26" fmla="*/ 43 w 80"/>
                    <a:gd name="T27" fmla="*/ 277 h 62"/>
                    <a:gd name="T28" fmla="*/ 56 w 80"/>
                    <a:gd name="T29" fmla="*/ 269 h 62"/>
                    <a:gd name="T30" fmla="*/ 56 w 80"/>
                    <a:gd name="T31" fmla="*/ 242 h 62"/>
                    <a:gd name="T32" fmla="*/ 56 w 80"/>
                    <a:gd name="T33" fmla="*/ 59 h 62"/>
                    <a:gd name="T34" fmla="*/ 56 w 80"/>
                    <a:gd name="T35" fmla="*/ 33 h 62"/>
                    <a:gd name="T36" fmla="*/ 43 w 80"/>
                    <a:gd name="T37" fmla="*/ 22 h 62"/>
                    <a:gd name="T38" fmla="*/ 43 w 80"/>
                    <a:gd name="T39" fmla="*/ 9 h 62"/>
                    <a:gd name="T40" fmla="*/ 33 w 80"/>
                    <a:gd name="T41" fmla="*/ 9 h 62"/>
                    <a:gd name="T42" fmla="*/ 13 w 80"/>
                    <a:gd name="T43" fmla="*/ 9 h 62"/>
                    <a:gd name="T44" fmla="*/ 0 w 80"/>
                    <a:gd name="T45" fmla="*/ 9 h 62"/>
                    <a:gd name="T46" fmla="*/ 0 w 80"/>
                    <a:gd name="T47" fmla="*/ 0 h 62"/>
                    <a:gd name="T48" fmla="*/ 116 w 80"/>
                    <a:gd name="T49" fmla="*/ 0 h 62"/>
                    <a:gd name="T50" fmla="*/ 248 w 80"/>
                    <a:gd name="T51" fmla="*/ 231 h 62"/>
                    <a:gd name="T52" fmla="*/ 387 w 80"/>
                    <a:gd name="T53" fmla="*/ 0 h 62"/>
                    <a:gd name="T54" fmla="*/ 510 w 80"/>
                    <a:gd name="T55" fmla="*/ 0 h 62"/>
                    <a:gd name="T56" fmla="*/ 510 w 80"/>
                    <a:gd name="T57" fmla="*/ 9 h 62"/>
                    <a:gd name="T58" fmla="*/ 489 w 80"/>
                    <a:gd name="T59" fmla="*/ 9 h 62"/>
                    <a:gd name="T60" fmla="*/ 464 w 80"/>
                    <a:gd name="T61" fmla="*/ 9 h 62"/>
                    <a:gd name="T62" fmla="*/ 451 w 80"/>
                    <a:gd name="T63" fmla="*/ 22 h 62"/>
                    <a:gd name="T64" fmla="*/ 451 w 80"/>
                    <a:gd name="T65" fmla="*/ 33 h 62"/>
                    <a:gd name="T66" fmla="*/ 451 w 80"/>
                    <a:gd name="T67" fmla="*/ 59 h 62"/>
                    <a:gd name="T68" fmla="*/ 451 w 80"/>
                    <a:gd name="T69" fmla="*/ 242 h 62"/>
                    <a:gd name="T70" fmla="*/ 451 w 80"/>
                    <a:gd name="T71" fmla="*/ 269 h 62"/>
                    <a:gd name="T72" fmla="*/ 451 w 80"/>
                    <a:gd name="T73" fmla="*/ 277 h 62"/>
                    <a:gd name="T74" fmla="*/ 464 w 80"/>
                    <a:gd name="T75" fmla="*/ 288 h 62"/>
                    <a:gd name="T76" fmla="*/ 489 w 80"/>
                    <a:gd name="T77" fmla="*/ 288 h 62"/>
                    <a:gd name="T78" fmla="*/ 510 w 80"/>
                    <a:gd name="T79" fmla="*/ 288 h 62"/>
                    <a:gd name="T80" fmla="*/ 510 w 80"/>
                    <a:gd name="T81" fmla="*/ 301 h 62"/>
                    <a:gd name="T82" fmla="*/ 333 w 80"/>
                    <a:gd name="T83" fmla="*/ 301 h 62"/>
                    <a:gd name="T84" fmla="*/ 333 w 80"/>
                    <a:gd name="T85" fmla="*/ 288 h 62"/>
                    <a:gd name="T86" fmla="*/ 348 w 80"/>
                    <a:gd name="T87" fmla="*/ 288 h 62"/>
                    <a:gd name="T88" fmla="*/ 376 w 80"/>
                    <a:gd name="T89" fmla="*/ 288 h 62"/>
                    <a:gd name="T90" fmla="*/ 387 w 80"/>
                    <a:gd name="T91" fmla="*/ 277 h 62"/>
                    <a:gd name="T92" fmla="*/ 387 w 80"/>
                    <a:gd name="T93" fmla="*/ 269 h 62"/>
                    <a:gd name="T94" fmla="*/ 387 w 80"/>
                    <a:gd name="T95" fmla="*/ 242 h 62"/>
                    <a:gd name="T96" fmla="*/ 387 w 80"/>
                    <a:gd name="T97" fmla="*/ 42 h 62"/>
                    <a:gd name="T98" fmla="*/ 227 w 80"/>
                    <a:gd name="T99" fmla="*/ 301 h 62"/>
                    <a:gd name="T100" fmla="*/ 227 w 80"/>
                    <a:gd name="T101" fmla="*/ 301 h 6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0"/>
                    <a:gd name="T154" fmla="*/ 0 h 62"/>
                    <a:gd name="T155" fmla="*/ 80 w 80"/>
                    <a:gd name="T156" fmla="*/ 62 h 6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0" h="62">
                      <a:moveTo>
                        <a:pt x="36" y="62"/>
                      </a:moveTo>
                      <a:lnTo>
                        <a:pt x="11" y="9"/>
                      </a:lnTo>
                      <a:lnTo>
                        <a:pt x="11" y="50"/>
                      </a:lnTo>
                      <a:lnTo>
                        <a:pt x="14" y="55"/>
                      </a:lnTo>
                      <a:lnTo>
                        <a:pt x="14" y="57"/>
                      </a:lnTo>
                      <a:lnTo>
                        <a:pt x="16" y="59"/>
                      </a:lnTo>
                      <a:lnTo>
                        <a:pt x="18" y="59"/>
                      </a:lnTo>
                      <a:lnTo>
                        <a:pt x="20" y="59"/>
                      </a:lnTo>
                      <a:lnTo>
                        <a:pt x="20" y="62"/>
                      </a:lnTo>
                      <a:lnTo>
                        <a:pt x="0" y="62"/>
                      </a:lnTo>
                      <a:lnTo>
                        <a:pt x="0" y="59"/>
                      </a:lnTo>
                      <a:lnTo>
                        <a:pt x="2" y="59"/>
                      </a:lnTo>
                      <a:lnTo>
                        <a:pt x="5" y="59"/>
                      </a:lnTo>
                      <a:lnTo>
                        <a:pt x="7" y="57"/>
                      </a:lnTo>
                      <a:lnTo>
                        <a:pt x="9" y="55"/>
                      </a:lnTo>
                      <a:lnTo>
                        <a:pt x="9" y="50"/>
                      </a:lnTo>
                      <a:lnTo>
                        <a:pt x="9" y="12"/>
                      </a:lnTo>
                      <a:lnTo>
                        <a:pt x="9" y="7"/>
                      </a:lnTo>
                      <a:lnTo>
                        <a:pt x="7" y="5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39" y="48"/>
                      </a:lnTo>
                      <a:lnTo>
                        <a:pt x="61" y="0"/>
                      </a:lnTo>
                      <a:lnTo>
                        <a:pt x="80" y="0"/>
                      </a:lnTo>
                      <a:lnTo>
                        <a:pt x="80" y="2"/>
                      </a:lnTo>
                      <a:lnTo>
                        <a:pt x="77" y="2"/>
                      </a:lnTo>
                      <a:lnTo>
                        <a:pt x="73" y="2"/>
                      </a:lnTo>
                      <a:lnTo>
                        <a:pt x="71" y="5"/>
                      </a:lnTo>
                      <a:lnTo>
                        <a:pt x="71" y="7"/>
                      </a:lnTo>
                      <a:lnTo>
                        <a:pt x="71" y="12"/>
                      </a:lnTo>
                      <a:lnTo>
                        <a:pt x="71" y="50"/>
                      </a:lnTo>
                      <a:lnTo>
                        <a:pt x="71" y="55"/>
                      </a:lnTo>
                      <a:lnTo>
                        <a:pt x="71" y="57"/>
                      </a:lnTo>
                      <a:lnTo>
                        <a:pt x="73" y="59"/>
                      </a:lnTo>
                      <a:lnTo>
                        <a:pt x="77" y="59"/>
                      </a:lnTo>
                      <a:lnTo>
                        <a:pt x="80" y="59"/>
                      </a:lnTo>
                      <a:lnTo>
                        <a:pt x="80" y="62"/>
                      </a:lnTo>
                      <a:lnTo>
                        <a:pt x="52" y="62"/>
                      </a:lnTo>
                      <a:lnTo>
                        <a:pt x="52" y="59"/>
                      </a:lnTo>
                      <a:lnTo>
                        <a:pt x="55" y="59"/>
                      </a:lnTo>
                      <a:lnTo>
                        <a:pt x="59" y="59"/>
                      </a:lnTo>
                      <a:lnTo>
                        <a:pt x="61" y="57"/>
                      </a:lnTo>
                      <a:lnTo>
                        <a:pt x="61" y="55"/>
                      </a:lnTo>
                      <a:lnTo>
                        <a:pt x="61" y="50"/>
                      </a:lnTo>
                      <a:lnTo>
                        <a:pt x="61" y="9"/>
                      </a:lnTo>
                      <a:lnTo>
                        <a:pt x="36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35" name="Freeform 117"/>
                <p:cNvSpPr>
                  <a:spLocks/>
                </p:cNvSpPr>
                <p:nvPr/>
              </p:nvSpPr>
              <p:spPr bwMode="auto">
                <a:xfrm>
                  <a:off x="2043" y="2672"/>
                  <a:ext cx="100" cy="89"/>
                </a:xfrm>
                <a:custGeom>
                  <a:avLst/>
                  <a:gdLst>
                    <a:gd name="T0" fmla="*/ 0 w 64"/>
                    <a:gd name="T1" fmla="*/ 0 h 61"/>
                    <a:gd name="T2" fmla="*/ 75 w 64"/>
                    <a:gd name="T3" fmla="*/ 0 h 61"/>
                    <a:gd name="T4" fmla="*/ 309 w 64"/>
                    <a:gd name="T5" fmla="*/ 204 h 61"/>
                    <a:gd name="T6" fmla="*/ 309 w 64"/>
                    <a:gd name="T7" fmla="*/ 41 h 61"/>
                    <a:gd name="T8" fmla="*/ 309 w 64"/>
                    <a:gd name="T9" fmla="*/ 19 h 61"/>
                    <a:gd name="T10" fmla="*/ 309 w 64"/>
                    <a:gd name="T11" fmla="*/ 9 h 61"/>
                    <a:gd name="T12" fmla="*/ 298 w 64"/>
                    <a:gd name="T13" fmla="*/ 0 h 61"/>
                    <a:gd name="T14" fmla="*/ 266 w 64"/>
                    <a:gd name="T15" fmla="*/ 0 h 61"/>
                    <a:gd name="T16" fmla="*/ 256 w 64"/>
                    <a:gd name="T17" fmla="*/ 0 h 61"/>
                    <a:gd name="T18" fmla="*/ 256 w 64"/>
                    <a:gd name="T19" fmla="*/ 0 h 61"/>
                    <a:gd name="T20" fmla="*/ 381 w 64"/>
                    <a:gd name="T21" fmla="*/ 0 h 61"/>
                    <a:gd name="T22" fmla="*/ 381 w 64"/>
                    <a:gd name="T23" fmla="*/ 0 h 61"/>
                    <a:gd name="T24" fmla="*/ 381 w 64"/>
                    <a:gd name="T25" fmla="*/ 0 h 61"/>
                    <a:gd name="T26" fmla="*/ 352 w 64"/>
                    <a:gd name="T27" fmla="*/ 0 h 61"/>
                    <a:gd name="T28" fmla="*/ 339 w 64"/>
                    <a:gd name="T29" fmla="*/ 9 h 61"/>
                    <a:gd name="T30" fmla="*/ 339 w 64"/>
                    <a:gd name="T31" fmla="*/ 19 h 61"/>
                    <a:gd name="T32" fmla="*/ 339 w 64"/>
                    <a:gd name="T33" fmla="*/ 41 h 61"/>
                    <a:gd name="T34" fmla="*/ 339 w 64"/>
                    <a:gd name="T35" fmla="*/ 277 h 61"/>
                    <a:gd name="T36" fmla="*/ 320 w 64"/>
                    <a:gd name="T37" fmla="*/ 277 h 61"/>
                    <a:gd name="T38" fmla="*/ 75 w 64"/>
                    <a:gd name="T39" fmla="*/ 50 h 61"/>
                    <a:gd name="T40" fmla="*/ 75 w 64"/>
                    <a:gd name="T41" fmla="*/ 228 h 61"/>
                    <a:gd name="T42" fmla="*/ 95 w 64"/>
                    <a:gd name="T43" fmla="*/ 249 h 61"/>
                    <a:gd name="T44" fmla="*/ 95 w 64"/>
                    <a:gd name="T45" fmla="*/ 258 h 61"/>
                    <a:gd name="T46" fmla="*/ 108 w 64"/>
                    <a:gd name="T47" fmla="*/ 266 h 61"/>
                    <a:gd name="T48" fmla="*/ 117 w 64"/>
                    <a:gd name="T49" fmla="*/ 266 h 61"/>
                    <a:gd name="T50" fmla="*/ 136 w 64"/>
                    <a:gd name="T51" fmla="*/ 266 h 61"/>
                    <a:gd name="T52" fmla="*/ 136 w 64"/>
                    <a:gd name="T53" fmla="*/ 266 h 61"/>
                    <a:gd name="T54" fmla="*/ 13 w 64"/>
                    <a:gd name="T55" fmla="*/ 266 h 61"/>
                    <a:gd name="T56" fmla="*/ 13 w 64"/>
                    <a:gd name="T57" fmla="*/ 266 h 61"/>
                    <a:gd name="T58" fmla="*/ 22 w 64"/>
                    <a:gd name="T59" fmla="*/ 266 h 61"/>
                    <a:gd name="T60" fmla="*/ 42 w 64"/>
                    <a:gd name="T61" fmla="*/ 266 h 61"/>
                    <a:gd name="T62" fmla="*/ 53 w 64"/>
                    <a:gd name="T63" fmla="*/ 258 h 61"/>
                    <a:gd name="T64" fmla="*/ 66 w 64"/>
                    <a:gd name="T65" fmla="*/ 249 h 61"/>
                    <a:gd name="T66" fmla="*/ 66 w 64"/>
                    <a:gd name="T67" fmla="*/ 228 h 61"/>
                    <a:gd name="T68" fmla="*/ 66 w 64"/>
                    <a:gd name="T69" fmla="*/ 32 h 61"/>
                    <a:gd name="T70" fmla="*/ 53 w 64"/>
                    <a:gd name="T71" fmla="*/ 19 h 61"/>
                    <a:gd name="T72" fmla="*/ 42 w 64"/>
                    <a:gd name="T73" fmla="*/ 19 h 61"/>
                    <a:gd name="T74" fmla="*/ 22 w 64"/>
                    <a:gd name="T75" fmla="*/ 9 h 61"/>
                    <a:gd name="T76" fmla="*/ 13 w 64"/>
                    <a:gd name="T77" fmla="*/ 9 h 61"/>
                    <a:gd name="T78" fmla="*/ 13 w 64"/>
                    <a:gd name="T79" fmla="*/ 9 h 61"/>
                    <a:gd name="T80" fmla="*/ 0 w 64"/>
                    <a:gd name="T81" fmla="*/ 0 h 61"/>
                    <a:gd name="T82" fmla="*/ 0 w 64"/>
                    <a:gd name="T83" fmla="*/ 0 h 6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4"/>
                    <a:gd name="T127" fmla="*/ 0 h 61"/>
                    <a:gd name="T128" fmla="*/ 64 w 64"/>
                    <a:gd name="T129" fmla="*/ 61 h 6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4" h="6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52" y="45"/>
                      </a:lnTo>
                      <a:lnTo>
                        <a:pt x="52" y="9"/>
                      </a:lnTo>
                      <a:lnTo>
                        <a:pt x="52" y="4"/>
                      </a:lnTo>
                      <a:lnTo>
                        <a:pt x="52" y="2"/>
                      </a:lnTo>
                      <a:lnTo>
                        <a:pt x="50" y="0"/>
                      </a:lnTo>
                      <a:lnTo>
                        <a:pt x="45" y="0"/>
                      </a:lnTo>
                      <a:lnTo>
                        <a:pt x="43" y="0"/>
                      </a:lnTo>
                      <a:lnTo>
                        <a:pt x="64" y="0"/>
                      </a:lnTo>
                      <a:lnTo>
                        <a:pt x="59" y="0"/>
                      </a:lnTo>
                      <a:lnTo>
                        <a:pt x="57" y="2"/>
                      </a:lnTo>
                      <a:lnTo>
                        <a:pt x="57" y="4"/>
                      </a:lnTo>
                      <a:lnTo>
                        <a:pt x="57" y="9"/>
                      </a:lnTo>
                      <a:lnTo>
                        <a:pt x="57" y="61"/>
                      </a:lnTo>
                      <a:lnTo>
                        <a:pt x="54" y="61"/>
                      </a:lnTo>
                      <a:lnTo>
                        <a:pt x="13" y="11"/>
                      </a:lnTo>
                      <a:lnTo>
                        <a:pt x="13" y="50"/>
                      </a:lnTo>
                      <a:lnTo>
                        <a:pt x="16" y="55"/>
                      </a:lnTo>
                      <a:lnTo>
                        <a:pt x="16" y="57"/>
                      </a:lnTo>
                      <a:lnTo>
                        <a:pt x="18" y="59"/>
                      </a:lnTo>
                      <a:lnTo>
                        <a:pt x="20" y="59"/>
                      </a:lnTo>
                      <a:lnTo>
                        <a:pt x="23" y="59"/>
                      </a:lnTo>
                      <a:lnTo>
                        <a:pt x="2" y="59"/>
                      </a:lnTo>
                      <a:lnTo>
                        <a:pt x="4" y="59"/>
                      </a:lnTo>
                      <a:lnTo>
                        <a:pt x="7" y="59"/>
                      </a:lnTo>
                      <a:lnTo>
                        <a:pt x="9" y="57"/>
                      </a:lnTo>
                      <a:lnTo>
                        <a:pt x="11" y="55"/>
                      </a:lnTo>
                      <a:lnTo>
                        <a:pt x="11" y="50"/>
                      </a:lnTo>
                      <a:lnTo>
                        <a:pt x="11" y="7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36" name="Freeform 118"/>
                <p:cNvSpPr>
                  <a:spLocks noEditPoints="1"/>
                </p:cNvSpPr>
                <p:nvPr/>
              </p:nvSpPr>
              <p:spPr bwMode="auto">
                <a:xfrm>
                  <a:off x="2149" y="2698"/>
                  <a:ext cx="61" cy="63"/>
                </a:xfrm>
                <a:custGeom>
                  <a:avLst/>
                  <a:gdLst>
                    <a:gd name="T0" fmla="*/ 127 w 39"/>
                    <a:gd name="T1" fmla="*/ 0 h 43"/>
                    <a:gd name="T2" fmla="*/ 149 w 39"/>
                    <a:gd name="T3" fmla="*/ 0 h 43"/>
                    <a:gd name="T4" fmla="*/ 181 w 39"/>
                    <a:gd name="T5" fmla="*/ 9 h 43"/>
                    <a:gd name="T6" fmla="*/ 203 w 39"/>
                    <a:gd name="T7" fmla="*/ 32 h 43"/>
                    <a:gd name="T8" fmla="*/ 233 w 39"/>
                    <a:gd name="T9" fmla="*/ 66 h 43"/>
                    <a:gd name="T10" fmla="*/ 233 w 39"/>
                    <a:gd name="T11" fmla="*/ 97 h 43"/>
                    <a:gd name="T12" fmla="*/ 233 w 39"/>
                    <a:gd name="T13" fmla="*/ 116 h 43"/>
                    <a:gd name="T14" fmla="*/ 222 w 39"/>
                    <a:gd name="T15" fmla="*/ 148 h 43"/>
                    <a:gd name="T16" fmla="*/ 203 w 39"/>
                    <a:gd name="T17" fmla="*/ 170 h 43"/>
                    <a:gd name="T18" fmla="*/ 181 w 39"/>
                    <a:gd name="T19" fmla="*/ 180 h 43"/>
                    <a:gd name="T20" fmla="*/ 149 w 39"/>
                    <a:gd name="T21" fmla="*/ 189 h 43"/>
                    <a:gd name="T22" fmla="*/ 127 w 39"/>
                    <a:gd name="T23" fmla="*/ 198 h 43"/>
                    <a:gd name="T24" fmla="*/ 83 w 39"/>
                    <a:gd name="T25" fmla="*/ 189 h 43"/>
                    <a:gd name="T26" fmla="*/ 53 w 39"/>
                    <a:gd name="T27" fmla="*/ 180 h 43"/>
                    <a:gd name="T28" fmla="*/ 31 w 39"/>
                    <a:gd name="T29" fmla="*/ 170 h 43"/>
                    <a:gd name="T30" fmla="*/ 13 w 39"/>
                    <a:gd name="T31" fmla="*/ 138 h 43"/>
                    <a:gd name="T32" fmla="*/ 0 w 39"/>
                    <a:gd name="T33" fmla="*/ 107 h 43"/>
                    <a:gd name="T34" fmla="*/ 0 w 39"/>
                    <a:gd name="T35" fmla="*/ 73 h 43"/>
                    <a:gd name="T36" fmla="*/ 13 w 39"/>
                    <a:gd name="T37" fmla="*/ 56 h 43"/>
                    <a:gd name="T38" fmla="*/ 42 w 39"/>
                    <a:gd name="T39" fmla="*/ 32 h 43"/>
                    <a:gd name="T40" fmla="*/ 66 w 39"/>
                    <a:gd name="T41" fmla="*/ 9 h 43"/>
                    <a:gd name="T42" fmla="*/ 95 w 39"/>
                    <a:gd name="T43" fmla="*/ 0 h 43"/>
                    <a:gd name="T44" fmla="*/ 127 w 39"/>
                    <a:gd name="T45" fmla="*/ 0 h 43"/>
                    <a:gd name="T46" fmla="*/ 108 w 39"/>
                    <a:gd name="T47" fmla="*/ 9 h 43"/>
                    <a:gd name="T48" fmla="*/ 95 w 39"/>
                    <a:gd name="T49" fmla="*/ 9 h 43"/>
                    <a:gd name="T50" fmla="*/ 83 w 39"/>
                    <a:gd name="T51" fmla="*/ 22 h 43"/>
                    <a:gd name="T52" fmla="*/ 66 w 39"/>
                    <a:gd name="T53" fmla="*/ 32 h 43"/>
                    <a:gd name="T54" fmla="*/ 53 w 39"/>
                    <a:gd name="T55" fmla="*/ 41 h 43"/>
                    <a:gd name="T56" fmla="*/ 53 w 39"/>
                    <a:gd name="T57" fmla="*/ 66 h 43"/>
                    <a:gd name="T58" fmla="*/ 42 w 39"/>
                    <a:gd name="T59" fmla="*/ 82 h 43"/>
                    <a:gd name="T60" fmla="*/ 53 w 39"/>
                    <a:gd name="T61" fmla="*/ 126 h 43"/>
                    <a:gd name="T62" fmla="*/ 66 w 39"/>
                    <a:gd name="T63" fmla="*/ 157 h 43"/>
                    <a:gd name="T64" fmla="*/ 95 w 39"/>
                    <a:gd name="T65" fmla="*/ 180 h 43"/>
                    <a:gd name="T66" fmla="*/ 127 w 39"/>
                    <a:gd name="T67" fmla="*/ 180 h 43"/>
                    <a:gd name="T68" fmla="*/ 149 w 39"/>
                    <a:gd name="T69" fmla="*/ 180 h 43"/>
                    <a:gd name="T70" fmla="*/ 181 w 39"/>
                    <a:gd name="T71" fmla="*/ 170 h 43"/>
                    <a:gd name="T72" fmla="*/ 191 w 39"/>
                    <a:gd name="T73" fmla="*/ 148 h 43"/>
                    <a:gd name="T74" fmla="*/ 191 w 39"/>
                    <a:gd name="T75" fmla="*/ 116 h 43"/>
                    <a:gd name="T76" fmla="*/ 191 w 39"/>
                    <a:gd name="T77" fmla="*/ 82 h 43"/>
                    <a:gd name="T78" fmla="*/ 181 w 39"/>
                    <a:gd name="T79" fmla="*/ 56 h 43"/>
                    <a:gd name="T80" fmla="*/ 161 w 39"/>
                    <a:gd name="T81" fmla="*/ 32 h 43"/>
                    <a:gd name="T82" fmla="*/ 138 w 39"/>
                    <a:gd name="T83" fmla="*/ 22 h 43"/>
                    <a:gd name="T84" fmla="*/ 108 w 39"/>
                    <a:gd name="T85" fmla="*/ 9 h 4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9"/>
                    <a:gd name="T130" fmla="*/ 0 h 43"/>
                    <a:gd name="T131" fmla="*/ 39 w 39"/>
                    <a:gd name="T132" fmla="*/ 43 h 4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9" h="43">
                      <a:moveTo>
                        <a:pt x="21" y="0"/>
                      </a:moveTo>
                      <a:lnTo>
                        <a:pt x="25" y="0"/>
                      </a:lnTo>
                      <a:lnTo>
                        <a:pt x="30" y="2"/>
                      </a:lnTo>
                      <a:lnTo>
                        <a:pt x="34" y="7"/>
                      </a:lnTo>
                      <a:lnTo>
                        <a:pt x="39" y="14"/>
                      </a:lnTo>
                      <a:lnTo>
                        <a:pt x="39" y="21"/>
                      </a:lnTo>
                      <a:lnTo>
                        <a:pt x="39" y="25"/>
                      </a:lnTo>
                      <a:lnTo>
                        <a:pt x="37" y="32"/>
                      </a:lnTo>
                      <a:lnTo>
                        <a:pt x="34" y="37"/>
                      </a:lnTo>
                      <a:lnTo>
                        <a:pt x="30" y="39"/>
                      </a:lnTo>
                      <a:lnTo>
                        <a:pt x="25" y="41"/>
                      </a:lnTo>
                      <a:lnTo>
                        <a:pt x="21" y="43"/>
                      </a:lnTo>
                      <a:lnTo>
                        <a:pt x="14" y="41"/>
                      </a:lnTo>
                      <a:lnTo>
                        <a:pt x="9" y="39"/>
                      </a:lnTo>
                      <a:lnTo>
                        <a:pt x="5" y="37"/>
                      </a:lnTo>
                      <a:lnTo>
                        <a:pt x="2" y="30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7" y="7"/>
                      </a:lnTo>
                      <a:lnTo>
                        <a:pt x="11" y="2"/>
                      </a:lnTo>
                      <a:lnTo>
                        <a:pt x="16" y="0"/>
                      </a:lnTo>
                      <a:lnTo>
                        <a:pt x="21" y="0"/>
                      </a:lnTo>
                      <a:close/>
                      <a:moveTo>
                        <a:pt x="18" y="2"/>
                      </a:moveTo>
                      <a:lnTo>
                        <a:pt x="16" y="2"/>
                      </a:lnTo>
                      <a:lnTo>
                        <a:pt x="14" y="5"/>
                      </a:lnTo>
                      <a:lnTo>
                        <a:pt x="11" y="7"/>
                      </a:lnTo>
                      <a:lnTo>
                        <a:pt x="9" y="9"/>
                      </a:lnTo>
                      <a:lnTo>
                        <a:pt x="9" y="14"/>
                      </a:lnTo>
                      <a:lnTo>
                        <a:pt x="7" y="18"/>
                      </a:lnTo>
                      <a:lnTo>
                        <a:pt x="9" y="27"/>
                      </a:lnTo>
                      <a:lnTo>
                        <a:pt x="11" y="34"/>
                      </a:lnTo>
                      <a:lnTo>
                        <a:pt x="16" y="39"/>
                      </a:lnTo>
                      <a:lnTo>
                        <a:pt x="21" y="39"/>
                      </a:lnTo>
                      <a:lnTo>
                        <a:pt x="25" y="39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0" y="12"/>
                      </a:lnTo>
                      <a:lnTo>
                        <a:pt x="27" y="7"/>
                      </a:lnTo>
                      <a:lnTo>
                        <a:pt x="23" y="5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37" name="Freeform 119"/>
                <p:cNvSpPr>
                  <a:spLocks/>
                </p:cNvSpPr>
                <p:nvPr/>
              </p:nvSpPr>
              <p:spPr bwMode="auto">
                <a:xfrm>
                  <a:off x="2216" y="2698"/>
                  <a:ext cx="69" cy="63"/>
                </a:xfrm>
                <a:custGeom>
                  <a:avLst/>
                  <a:gdLst>
                    <a:gd name="T0" fmla="*/ 237 w 44"/>
                    <a:gd name="T1" fmla="*/ 0 h 43"/>
                    <a:gd name="T2" fmla="*/ 237 w 44"/>
                    <a:gd name="T3" fmla="*/ 116 h 43"/>
                    <a:gd name="T4" fmla="*/ 237 w 44"/>
                    <a:gd name="T5" fmla="*/ 148 h 43"/>
                    <a:gd name="T6" fmla="*/ 237 w 44"/>
                    <a:gd name="T7" fmla="*/ 157 h 43"/>
                    <a:gd name="T8" fmla="*/ 237 w 44"/>
                    <a:gd name="T9" fmla="*/ 170 h 43"/>
                    <a:gd name="T10" fmla="*/ 246 w 44"/>
                    <a:gd name="T11" fmla="*/ 170 h 43"/>
                    <a:gd name="T12" fmla="*/ 246 w 44"/>
                    <a:gd name="T13" fmla="*/ 170 h 43"/>
                    <a:gd name="T14" fmla="*/ 246 w 44"/>
                    <a:gd name="T15" fmla="*/ 180 h 43"/>
                    <a:gd name="T16" fmla="*/ 265 w 44"/>
                    <a:gd name="T17" fmla="*/ 170 h 43"/>
                    <a:gd name="T18" fmla="*/ 265 w 44"/>
                    <a:gd name="T19" fmla="*/ 170 h 43"/>
                    <a:gd name="T20" fmla="*/ 265 w 44"/>
                    <a:gd name="T21" fmla="*/ 180 h 43"/>
                    <a:gd name="T22" fmla="*/ 191 w 44"/>
                    <a:gd name="T23" fmla="*/ 198 h 43"/>
                    <a:gd name="T24" fmla="*/ 191 w 44"/>
                    <a:gd name="T25" fmla="*/ 198 h 43"/>
                    <a:gd name="T26" fmla="*/ 191 w 44"/>
                    <a:gd name="T27" fmla="*/ 157 h 43"/>
                    <a:gd name="T28" fmla="*/ 169 w 44"/>
                    <a:gd name="T29" fmla="*/ 180 h 43"/>
                    <a:gd name="T30" fmla="*/ 138 w 44"/>
                    <a:gd name="T31" fmla="*/ 189 h 43"/>
                    <a:gd name="T32" fmla="*/ 129 w 44"/>
                    <a:gd name="T33" fmla="*/ 198 h 43"/>
                    <a:gd name="T34" fmla="*/ 96 w 44"/>
                    <a:gd name="T35" fmla="*/ 198 h 43"/>
                    <a:gd name="T36" fmla="*/ 86 w 44"/>
                    <a:gd name="T37" fmla="*/ 198 h 43"/>
                    <a:gd name="T38" fmla="*/ 74 w 44"/>
                    <a:gd name="T39" fmla="*/ 189 h 43"/>
                    <a:gd name="T40" fmla="*/ 55 w 44"/>
                    <a:gd name="T41" fmla="*/ 180 h 43"/>
                    <a:gd name="T42" fmla="*/ 42 w 44"/>
                    <a:gd name="T43" fmla="*/ 170 h 43"/>
                    <a:gd name="T44" fmla="*/ 42 w 44"/>
                    <a:gd name="T45" fmla="*/ 148 h 43"/>
                    <a:gd name="T46" fmla="*/ 42 w 44"/>
                    <a:gd name="T47" fmla="*/ 126 h 43"/>
                    <a:gd name="T48" fmla="*/ 42 w 44"/>
                    <a:gd name="T49" fmla="*/ 41 h 43"/>
                    <a:gd name="T50" fmla="*/ 42 w 44"/>
                    <a:gd name="T51" fmla="*/ 32 h 43"/>
                    <a:gd name="T52" fmla="*/ 42 w 44"/>
                    <a:gd name="T53" fmla="*/ 22 h 43"/>
                    <a:gd name="T54" fmla="*/ 31 w 44"/>
                    <a:gd name="T55" fmla="*/ 9 h 43"/>
                    <a:gd name="T56" fmla="*/ 31 w 44"/>
                    <a:gd name="T57" fmla="*/ 9 h 43"/>
                    <a:gd name="T58" fmla="*/ 20 w 44"/>
                    <a:gd name="T59" fmla="*/ 9 h 43"/>
                    <a:gd name="T60" fmla="*/ 0 w 44"/>
                    <a:gd name="T61" fmla="*/ 9 h 43"/>
                    <a:gd name="T62" fmla="*/ 0 w 44"/>
                    <a:gd name="T63" fmla="*/ 0 h 43"/>
                    <a:gd name="T64" fmla="*/ 86 w 44"/>
                    <a:gd name="T65" fmla="*/ 0 h 43"/>
                    <a:gd name="T66" fmla="*/ 86 w 44"/>
                    <a:gd name="T67" fmla="*/ 126 h 43"/>
                    <a:gd name="T68" fmla="*/ 86 w 44"/>
                    <a:gd name="T69" fmla="*/ 148 h 43"/>
                    <a:gd name="T70" fmla="*/ 96 w 44"/>
                    <a:gd name="T71" fmla="*/ 157 h 43"/>
                    <a:gd name="T72" fmla="*/ 116 w 44"/>
                    <a:gd name="T73" fmla="*/ 170 h 43"/>
                    <a:gd name="T74" fmla="*/ 129 w 44"/>
                    <a:gd name="T75" fmla="*/ 170 h 43"/>
                    <a:gd name="T76" fmla="*/ 138 w 44"/>
                    <a:gd name="T77" fmla="*/ 170 h 43"/>
                    <a:gd name="T78" fmla="*/ 151 w 44"/>
                    <a:gd name="T79" fmla="*/ 170 h 43"/>
                    <a:gd name="T80" fmla="*/ 169 w 44"/>
                    <a:gd name="T81" fmla="*/ 157 h 43"/>
                    <a:gd name="T82" fmla="*/ 191 w 44"/>
                    <a:gd name="T83" fmla="*/ 148 h 43"/>
                    <a:gd name="T84" fmla="*/ 191 w 44"/>
                    <a:gd name="T85" fmla="*/ 41 h 43"/>
                    <a:gd name="T86" fmla="*/ 191 w 44"/>
                    <a:gd name="T87" fmla="*/ 22 h 43"/>
                    <a:gd name="T88" fmla="*/ 182 w 44"/>
                    <a:gd name="T89" fmla="*/ 9 h 43"/>
                    <a:gd name="T90" fmla="*/ 169 w 44"/>
                    <a:gd name="T91" fmla="*/ 9 h 43"/>
                    <a:gd name="T92" fmla="*/ 151 w 44"/>
                    <a:gd name="T93" fmla="*/ 9 h 43"/>
                    <a:gd name="T94" fmla="*/ 151 w 44"/>
                    <a:gd name="T95" fmla="*/ 0 h 43"/>
                    <a:gd name="T96" fmla="*/ 237 w 44"/>
                    <a:gd name="T97" fmla="*/ 0 h 4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4"/>
                    <a:gd name="T148" fmla="*/ 0 h 43"/>
                    <a:gd name="T149" fmla="*/ 44 w 44"/>
                    <a:gd name="T150" fmla="*/ 43 h 4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4" h="43">
                      <a:moveTo>
                        <a:pt x="39" y="0"/>
                      </a:moveTo>
                      <a:lnTo>
                        <a:pt x="39" y="25"/>
                      </a:lnTo>
                      <a:lnTo>
                        <a:pt x="39" y="32"/>
                      </a:lnTo>
                      <a:lnTo>
                        <a:pt x="39" y="34"/>
                      </a:lnTo>
                      <a:lnTo>
                        <a:pt x="39" y="37"/>
                      </a:lnTo>
                      <a:lnTo>
                        <a:pt x="41" y="37"/>
                      </a:lnTo>
                      <a:lnTo>
                        <a:pt x="41" y="39"/>
                      </a:lnTo>
                      <a:lnTo>
                        <a:pt x="44" y="37"/>
                      </a:lnTo>
                      <a:lnTo>
                        <a:pt x="44" y="39"/>
                      </a:lnTo>
                      <a:lnTo>
                        <a:pt x="32" y="43"/>
                      </a:lnTo>
                      <a:lnTo>
                        <a:pt x="32" y="34"/>
                      </a:lnTo>
                      <a:lnTo>
                        <a:pt x="28" y="39"/>
                      </a:lnTo>
                      <a:lnTo>
                        <a:pt x="23" y="41"/>
                      </a:lnTo>
                      <a:lnTo>
                        <a:pt x="21" y="43"/>
                      </a:lnTo>
                      <a:lnTo>
                        <a:pt x="16" y="43"/>
                      </a:lnTo>
                      <a:lnTo>
                        <a:pt x="14" y="43"/>
                      </a:lnTo>
                      <a:lnTo>
                        <a:pt x="12" y="41"/>
                      </a:lnTo>
                      <a:lnTo>
                        <a:pt x="9" y="39"/>
                      </a:lnTo>
                      <a:lnTo>
                        <a:pt x="7" y="37"/>
                      </a:lnTo>
                      <a:lnTo>
                        <a:pt x="7" y="32"/>
                      </a:lnTo>
                      <a:lnTo>
                        <a:pt x="7" y="27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7" y="5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27"/>
                      </a:lnTo>
                      <a:lnTo>
                        <a:pt x="14" y="32"/>
                      </a:lnTo>
                      <a:lnTo>
                        <a:pt x="16" y="34"/>
                      </a:lnTo>
                      <a:lnTo>
                        <a:pt x="19" y="37"/>
                      </a:lnTo>
                      <a:lnTo>
                        <a:pt x="21" y="37"/>
                      </a:lnTo>
                      <a:lnTo>
                        <a:pt x="23" y="37"/>
                      </a:lnTo>
                      <a:lnTo>
                        <a:pt x="25" y="37"/>
                      </a:lnTo>
                      <a:lnTo>
                        <a:pt x="28" y="34"/>
                      </a:lnTo>
                      <a:lnTo>
                        <a:pt x="32" y="32"/>
                      </a:lnTo>
                      <a:lnTo>
                        <a:pt x="32" y="9"/>
                      </a:lnTo>
                      <a:lnTo>
                        <a:pt x="32" y="5"/>
                      </a:lnTo>
                      <a:lnTo>
                        <a:pt x="30" y="2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5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38" name="Freeform 120"/>
                <p:cNvSpPr>
                  <a:spLocks/>
                </p:cNvSpPr>
                <p:nvPr/>
              </p:nvSpPr>
              <p:spPr bwMode="auto">
                <a:xfrm>
                  <a:off x="2289" y="2698"/>
                  <a:ext cx="67" cy="61"/>
                </a:xfrm>
                <a:custGeom>
                  <a:avLst/>
                  <a:gdLst>
                    <a:gd name="T0" fmla="*/ 83 w 43"/>
                    <a:gd name="T1" fmla="*/ 42 h 41"/>
                    <a:gd name="T2" fmla="*/ 108 w 43"/>
                    <a:gd name="T3" fmla="*/ 22 h 41"/>
                    <a:gd name="T4" fmla="*/ 136 w 43"/>
                    <a:gd name="T5" fmla="*/ 0 h 41"/>
                    <a:gd name="T6" fmla="*/ 157 w 43"/>
                    <a:gd name="T7" fmla="*/ 0 h 41"/>
                    <a:gd name="T8" fmla="*/ 190 w 43"/>
                    <a:gd name="T9" fmla="*/ 0 h 41"/>
                    <a:gd name="T10" fmla="*/ 201 w 43"/>
                    <a:gd name="T11" fmla="*/ 9 h 41"/>
                    <a:gd name="T12" fmla="*/ 212 w 43"/>
                    <a:gd name="T13" fmla="*/ 22 h 41"/>
                    <a:gd name="T14" fmla="*/ 231 w 43"/>
                    <a:gd name="T15" fmla="*/ 33 h 41"/>
                    <a:gd name="T16" fmla="*/ 231 w 43"/>
                    <a:gd name="T17" fmla="*/ 60 h 41"/>
                    <a:gd name="T18" fmla="*/ 231 w 43"/>
                    <a:gd name="T19" fmla="*/ 80 h 41"/>
                    <a:gd name="T20" fmla="*/ 231 w 43"/>
                    <a:gd name="T21" fmla="*/ 158 h 41"/>
                    <a:gd name="T22" fmla="*/ 231 w 43"/>
                    <a:gd name="T23" fmla="*/ 182 h 41"/>
                    <a:gd name="T24" fmla="*/ 231 w 43"/>
                    <a:gd name="T25" fmla="*/ 190 h 41"/>
                    <a:gd name="T26" fmla="*/ 243 w 43"/>
                    <a:gd name="T27" fmla="*/ 190 h 41"/>
                    <a:gd name="T28" fmla="*/ 243 w 43"/>
                    <a:gd name="T29" fmla="*/ 201 h 41"/>
                    <a:gd name="T30" fmla="*/ 252 w 43"/>
                    <a:gd name="T31" fmla="*/ 201 h 41"/>
                    <a:gd name="T32" fmla="*/ 252 w 43"/>
                    <a:gd name="T33" fmla="*/ 201 h 41"/>
                    <a:gd name="T34" fmla="*/ 252 w 43"/>
                    <a:gd name="T35" fmla="*/ 201 h 41"/>
                    <a:gd name="T36" fmla="*/ 148 w 43"/>
                    <a:gd name="T37" fmla="*/ 201 h 41"/>
                    <a:gd name="T38" fmla="*/ 148 w 43"/>
                    <a:gd name="T39" fmla="*/ 201 h 41"/>
                    <a:gd name="T40" fmla="*/ 148 w 43"/>
                    <a:gd name="T41" fmla="*/ 201 h 41"/>
                    <a:gd name="T42" fmla="*/ 157 w 43"/>
                    <a:gd name="T43" fmla="*/ 201 h 41"/>
                    <a:gd name="T44" fmla="*/ 178 w 43"/>
                    <a:gd name="T45" fmla="*/ 190 h 41"/>
                    <a:gd name="T46" fmla="*/ 178 w 43"/>
                    <a:gd name="T47" fmla="*/ 190 h 41"/>
                    <a:gd name="T48" fmla="*/ 190 w 43"/>
                    <a:gd name="T49" fmla="*/ 182 h 41"/>
                    <a:gd name="T50" fmla="*/ 190 w 43"/>
                    <a:gd name="T51" fmla="*/ 182 h 41"/>
                    <a:gd name="T52" fmla="*/ 190 w 43"/>
                    <a:gd name="T53" fmla="*/ 158 h 41"/>
                    <a:gd name="T54" fmla="*/ 190 w 43"/>
                    <a:gd name="T55" fmla="*/ 80 h 41"/>
                    <a:gd name="T56" fmla="*/ 178 w 43"/>
                    <a:gd name="T57" fmla="*/ 60 h 41"/>
                    <a:gd name="T58" fmla="*/ 178 w 43"/>
                    <a:gd name="T59" fmla="*/ 42 h 41"/>
                    <a:gd name="T60" fmla="*/ 157 w 43"/>
                    <a:gd name="T61" fmla="*/ 33 h 41"/>
                    <a:gd name="T62" fmla="*/ 148 w 43"/>
                    <a:gd name="T63" fmla="*/ 22 h 41"/>
                    <a:gd name="T64" fmla="*/ 117 w 43"/>
                    <a:gd name="T65" fmla="*/ 33 h 41"/>
                    <a:gd name="T66" fmla="*/ 83 w 43"/>
                    <a:gd name="T67" fmla="*/ 60 h 41"/>
                    <a:gd name="T68" fmla="*/ 83 w 43"/>
                    <a:gd name="T69" fmla="*/ 158 h 41"/>
                    <a:gd name="T70" fmla="*/ 83 w 43"/>
                    <a:gd name="T71" fmla="*/ 182 h 41"/>
                    <a:gd name="T72" fmla="*/ 83 w 43"/>
                    <a:gd name="T73" fmla="*/ 190 h 41"/>
                    <a:gd name="T74" fmla="*/ 95 w 43"/>
                    <a:gd name="T75" fmla="*/ 190 h 41"/>
                    <a:gd name="T76" fmla="*/ 95 w 43"/>
                    <a:gd name="T77" fmla="*/ 201 h 41"/>
                    <a:gd name="T78" fmla="*/ 108 w 43"/>
                    <a:gd name="T79" fmla="*/ 201 h 41"/>
                    <a:gd name="T80" fmla="*/ 117 w 43"/>
                    <a:gd name="T81" fmla="*/ 201 h 41"/>
                    <a:gd name="T82" fmla="*/ 117 w 43"/>
                    <a:gd name="T83" fmla="*/ 201 h 41"/>
                    <a:gd name="T84" fmla="*/ 0 w 43"/>
                    <a:gd name="T85" fmla="*/ 201 h 41"/>
                    <a:gd name="T86" fmla="*/ 0 w 43"/>
                    <a:gd name="T87" fmla="*/ 201 h 41"/>
                    <a:gd name="T88" fmla="*/ 12 w 43"/>
                    <a:gd name="T89" fmla="*/ 201 h 41"/>
                    <a:gd name="T90" fmla="*/ 22 w 43"/>
                    <a:gd name="T91" fmla="*/ 201 h 41"/>
                    <a:gd name="T92" fmla="*/ 22 w 43"/>
                    <a:gd name="T93" fmla="*/ 190 h 41"/>
                    <a:gd name="T94" fmla="*/ 41 w 43"/>
                    <a:gd name="T95" fmla="*/ 182 h 41"/>
                    <a:gd name="T96" fmla="*/ 41 w 43"/>
                    <a:gd name="T97" fmla="*/ 158 h 41"/>
                    <a:gd name="T98" fmla="*/ 41 w 43"/>
                    <a:gd name="T99" fmla="*/ 80 h 41"/>
                    <a:gd name="T100" fmla="*/ 41 w 43"/>
                    <a:gd name="T101" fmla="*/ 60 h 41"/>
                    <a:gd name="T102" fmla="*/ 41 w 43"/>
                    <a:gd name="T103" fmla="*/ 33 h 41"/>
                    <a:gd name="T104" fmla="*/ 41 w 43"/>
                    <a:gd name="T105" fmla="*/ 33 h 41"/>
                    <a:gd name="T106" fmla="*/ 22 w 43"/>
                    <a:gd name="T107" fmla="*/ 22 h 41"/>
                    <a:gd name="T108" fmla="*/ 22 w 43"/>
                    <a:gd name="T109" fmla="*/ 22 h 41"/>
                    <a:gd name="T110" fmla="*/ 22 w 43"/>
                    <a:gd name="T111" fmla="*/ 22 h 41"/>
                    <a:gd name="T112" fmla="*/ 12 w 43"/>
                    <a:gd name="T113" fmla="*/ 22 h 41"/>
                    <a:gd name="T114" fmla="*/ 12 w 43"/>
                    <a:gd name="T115" fmla="*/ 22 h 41"/>
                    <a:gd name="T116" fmla="*/ 0 w 43"/>
                    <a:gd name="T117" fmla="*/ 22 h 41"/>
                    <a:gd name="T118" fmla="*/ 64 w 43"/>
                    <a:gd name="T119" fmla="*/ 0 h 41"/>
                    <a:gd name="T120" fmla="*/ 83 w 43"/>
                    <a:gd name="T121" fmla="*/ 0 h 41"/>
                    <a:gd name="T122" fmla="*/ 83 w 43"/>
                    <a:gd name="T123" fmla="*/ 42 h 4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3"/>
                    <a:gd name="T187" fmla="*/ 0 h 41"/>
                    <a:gd name="T188" fmla="*/ 43 w 43"/>
                    <a:gd name="T189" fmla="*/ 41 h 4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3" h="41">
                      <a:moveTo>
                        <a:pt x="14" y="9"/>
                      </a:moveTo>
                      <a:lnTo>
                        <a:pt x="18" y="5"/>
                      </a:lnTo>
                      <a:lnTo>
                        <a:pt x="23" y="0"/>
                      </a:lnTo>
                      <a:lnTo>
                        <a:pt x="27" y="0"/>
                      </a:lnTo>
                      <a:lnTo>
                        <a:pt x="32" y="0"/>
                      </a:lnTo>
                      <a:lnTo>
                        <a:pt x="34" y="2"/>
                      </a:lnTo>
                      <a:lnTo>
                        <a:pt x="36" y="5"/>
                      </a:lnTo>
                      <a:lnTo>
                        <a:pt x="39" y="7"/>
                      </a:lnTo>
                      <a:lnTo>
                        <a:pt x="39" y="12"/>
                      </a:lnTo>
                      <a:lnTo>
                        <a:pt x="39" y="16"/>
                      </a:lnTo>
                      <a:lnTo>
                        <a:pt x="39" y="32"/>
                      </a:lnTo>
                      <a:lnTo>
                        <a:pt x="39" y="37"/>
                      </a:lnTo>
                      <a:lnTo>
                        <a:pt x="39" y="39"/>
                      </a:lnTo>
                      <a:lnTo>
                        <a:pt x="41" y="39"/>
                      </a:lnTo>
                      <a:lnTo>
                        <a:pt x="41" y="41"/>
                      </a:lnTo>
                      <a:lnTo>
                        <a:pt x="43" y="41"/>
                      </a:lnTo>
                      <a:lnTo>
                        <a:pt x="25" y="41"/>
                      </a:lnTo>
                      <a:lnTo>
                        <a:pt x="27" y="41"/>
                      </a:lnTo>
                      <a:lnTo>
                        <a:pt x="30" y="39"/>
                      </a:lnTo>
                      <a:lnTo>
                        <a:pt x="32" y="37"/>
                      </a:lnTo>
                      <a:lnTo>
                        <a:pt x="32" y="32"/>
                      </a:lnTo>
                      <a:lnTo>
                        <a:pt x="32" y="16"/>
                      </a:lnTo>
                      <a:lnTo>
                        <a:pt x="30" y="12"/>
                      </a:lnTo>
                      <a:lnTo>
                        <a:pt x="30" y="9"/>
                      </a:lnTo>
                      <a:lnTo>
                        <a:pt x="27" y="7"/>
                      </a:lnTo>
                      <a:lnTo>
                        <a:pt x="25" y="5"/>
                      </a:lnTo>
                      <a:lnTo>
                        <a:pt x="20" y="7"/>
                      </a:lnTo>
                      <a:lnTo>
                        <a:pt x="14" y="12"/>
                      </a:lnTo>
                      <a:lnTo>
                        <a:pt x="14" y="32"/>
                      </a:lnTo>
                      <a:lnTo>
                        <a:pt x="14" y="37"/>
                      </a:lnTo>
                      <a:lnTo>
                        <a:pt x="14" y="39"/>
                      </a:lnTo>
                      <a:lnTo>
                        <a:pt x="16" y="39"/>
                      </a:lnTo>
                      <a:lnTo>
                        <a:pt x="16" y="41"/>
                      </a:lnTo>
                      <a:lnTo>
                        <a:pt x="18" y="41"/>
                      </a:lnTo>
                      <a:lnTo>
                        <a:pt x="20" y="41"/>
                      </a:lnTo>
                      <a:lnTo>
                        <a:pt x="0" y="41"/>
                      </a:lnTo>
                      <a:lnTo>
                        <a:pt x="2" y="41"/>
                      </a:lnTo>
                      <a:lnTo>
                        <a:pt x="4" y="41"/>
                      </a:lnTo>
                      <a:lnTo>
                        <a:pt x="4" y="39"/>
                      </a:lnTo>
                      <a:lnTo>
                        <a:pt x="7" y="37"/>
                      </a:lnTo>
                      <a:lnTo>
                        <a:pt x="7" y="32"/>
                      </a:lnTo>
                      <a:lnTo>
                        <a:pt x="7" y="16"/>
                      </a:lnTo>
                      <a:lnTo>
                        <a:pt x="7" y="12"/>
                      </a:lnTo>
                      <a:lnTo>
                        <a:pt x="7" y="7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39" name="Freeform 121"/>
                <p:cNvSpPr>
                  <a:spLocks noEditPoints="1"/>
                </p:cNvSpPr>
                <p:nvPr/>
              </p:nvSpPr>
              <p:spPr bwMode="auto">
                <a:xfrm>
                  <a:off x="2459" y="2672"/>
                  <a:ext cx="93" cy="87"/>
                </a:xfrm>
                <a:custGeom>
                  <a:avLst/>
                  <a:gdLst>
                    <a:gd name="T0" fmla="*/ 0 w 59"/>
                    <a:gd name="T1" fmla="*/ 279 h 59"/>
                    <a:gd name="T2" fmla="*/ 0 w 59"/>
                    <a:gd name="T3" fmla="*/ 279 h 59"/>
                    <a:gd name="T4" fmla="*/ 20 w 59"/>
                    <a:gd name="T5" fmla="*/ 279 h 59"/>
                    <a:gd name="T6" fmla="*/ 32 w 59"/>
                    <a:gd name="T7" fmla="*/ 279 h 59"/>
                    <a:gd name="T8" fmla="*/ 43 w 59"/>
                    <a:gd name="T9" fmla="*/ 270 h 59"/>
                    <a:gd name="T10" fmla="*/ 43 w 59"/>
                    <a:gd name="T11" fmla="*/ 258 h 59"/>
                    <a:gd name="T12" fmla="*/ 43 w 59"/>
                    <a:gd name="T13" fmla="*/ 237 h 59"/>
                    <a:gd name="T14" fmla="*/ 43 w 59"/>
                    <a:gd name="T15" fmla="*/ 41 h 59"/>
                    <a:gd name="T16" fmla="*/ 43 w 59"/>
                    <a:gd name="T17" fmla="*/ 19 h 59"/>
                    <a:gd name="T18" fmla="*/ 43 w 59"/>
                    <a:gd name="T19" fmla="*/ 9 h 59"/>
                    <a:gd name="T20" fmla="*/ 32 w 59"/>
                    <a:gd name="T21" fmla="*/ 0 h 59"/>
                    <a:gd name="T22" fmla="*/ 20 w 59"/>
                    <a:gd name="T23" fmla="*/ 0 h 59"/>
                    <a:gd name="T24" fmla="*/ 0 w 59"/>
                    <a:gd name="T25" fmla="*/ 0 h 59"/>
                    <a:gd name="T26" fmla="*/ 0 w 59"/>
                    <a:gd name="T27" fmla="*/ 0 h 59"/>
                    <a:gd name="T28" fmla="*/ 151 w 59"/>
                    <a:gd name="T29" fmla="*/ 0 h 59"/>
                    <a:gd name="T30" fmla="*/ 197 w 59"/>
                    <a:gd name="T31" fmla="*/ 0 h 59"/>
                    <a:gd name="T32" fmla="*/ 238 w 59"/>
                    <a:gd name="T33" fmla="*/ 0 h 59"/>
                    <a:gd name="T34" fmla="*/ 285 w 59"/>
                    <a:gd name="T35" fmla="*/ 9 h 59"/>
                    <a:gd name="T36" fmla="*/ 311 w 59"/>
                    <a:gd name="T37" fmla="*/ 32 h 59"/>
                    <a:gd name="T38" fmla="*/ 353 w 59"/>
                    <a:gd name="T39" fmla="*/ 68 h 59"/>
                    <a:gd name="T40" fmla="*/ 366 w 59"/>
                    <a:gd name="T41" fmla="*/ 93 h 59"/>
                    <a:gd name="T42" fmla="*/ 366 w 59"/>
                    <a:gd name="T43" fmla="*/ 142 h 59"/>
                    <a:gd name="T44" fmla="*/ 366 w 59"/>
                    <a:gd name="T45" fmla="*/ 170 h 59"/>
                    <a:gd name="T46" fmla="*/ 353 w 59"/>
                    <a:gd name="T47" fmla="*/ 202 h 59"/>
                    <a:gd name="T48" fmla="*/ 328 w 59"/>
                    <a:gd name="T49" fmla="*/ 237 h 59"/>
                    <a:gd name="T50" fmla="*/ 285 w 59"/>
                    <a:gd name="T51" fmla="*/ 258 h 59"/>
                    <a:gd name="T52" fmla="*/ 225 w 59"/>
                    <a:gd name="T53" fmla="*/ 279 h 59"/>
                    <a:gd name="T54" fmla="*/ 172 w 59"/>
                    <a:gd name="T55" fmla="*/ 279 h 59"/>
                    <a:gd name="T56" fmla="*/ 0 w 59"/>
                    <a:gd name="T57" fmla="*/ 279 h 59"/>
                    <a:gd name="T58" fmla="*/ 96 w 59"/>
                    <a:gd name="T59" fmla="*/ 270 h 59"/>
                    <a:gd name="T60" fmla="*/ 142 w 59"/>
                    <a:gd name="T61" fmla="*/ 270 h 59"/>
                    <a:gd name="T62" fmla="*/ 151 w 59"/>
                    <a:gd name="T63" fmla="*/ 270 h 59"/>
                    <a:gd name="T64" fmla="*/ 197 w 59"/>
                    <a:gd name="T65" fmla="*/ 270 h 59"/>
                    <a:gd name="T66" fmla="*/ 238 w 59"/>
                    <a:gd name="T67" fmla="*/ 258 h 59"/>
                    <a:gd name="T68" fmla="*/ 271 w 59"/>
                    <a:gd name="T69" fmla="*/ 237 h 59"/>
                    <a:gd name="T70" fmla="*/ 285 w 59"/>
                    <a:gd name="T71" fmla="*/ 202 h 59"/>
                    <a:gd name="T72" fmla="*/ 298 w 59"/>
                    <a:gd name="T73" fmla="*/ 170 h 59"/>
                    <a:gd name="T74" fmla="*/ 311 w 59"/>
                    <a:gd name="T75" fmla="*/ 142 h 59"/>
                    <a:gd name="T76" fmla="*/ 298 w 59"/>
                    <a:gd name="T77" fmla="*/ 109 h 59"/>
                    <a:gd name="T78" fmla="*/ 285 w 59"/>
                    <a:gd name="T79" fmla="*/ 77 h 59"/>
                    <a:gd name="T80" fmla="*/ 271 w 59"/>
                    <a:gd name="T81" fmla="*/ 41 h 59"/>
                    <a:gd name="T82" fmla="*/ 238 w 59"/>
                    <a:gd name="T83" fmla="*/ 19 h 59"/>
                    <a:gd name="T84" fmla="*/ 197 w 59"/>
                    <a:gd name="T85" fmla="*/ 9 h 59"/>
                    <a:gd name="T86" fmla="*/ 151 w 59"/>
                    <a:gd name="T87" fmla="*/ 9 h 59"/>
                    <a:gd name="T88" fmla="*/ 129 w 59"/>
                    <a:gd name="T89" fmla="*/ 9 h 59"/>
                    <a:gd name="T90" fmla="*/ 96 w 59"/>
                    <a:gd name="T91" fmla="*/ 9 h 59"/>
                    <a:gd name="T92" fmla="*/ 96 w 59"/>
                    <a:gd name="T93" fmla="*/ 270 h 5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9"/>
                    <a:gd name="T142" fmla="*/ 0 h 59"/>
                    <a:gd name="T143" fmla="*/ 59 w 59"/>
                    <a:gd name="T144" fmla="*/ 59 h 5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9" h="59">
                      <a:moveTo>
                        <a:pt x="0" y="59"/>
                      </a:moveTo>
                      <a:lnTo>
                        <a:pt x="0" y="59"/>
                      </a:lnTo>
                      <a:lnTo>
                        <a:pt x="3" y="59"/>
                      </a:lnTo>
                      <a:lnTo>
                        <a:pt x="5" y="59"/>
                      </a:lnTo>
                      <a:lnTo>
                        <a:pt x="7" y="57"/>
                      </a:lnTo>
                      <a:lnTo>
                        <a:pt x="7" y="55"/>
                      </a:lnTo>
                      <a:lnTo>
                        <a:pt x="7" y="50"/>
                      </a:lnTo>
                      <a:lnTo>
                        <a:pt x="7" y="9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32" y="0"/>
                      </a:lnTo>
                      <a:lnTo>
                        <a:pt x="39" y="0"/>
                      </a:lnTo>
                      <a:lnTo>
                        <a:pt x="46" y="2"/>
                      </a:lnTo>
                      <a:lnTo>
                        <a:pt x="50" y="7"/>
                      </a:lnTo>
                      <a:lnTo>
                        <a:pt x="57" y="14"/>
                      </a:lnTo>
                      <a:lnTo>
                        <a:pt x="59" y="20"/>
                      </a:lnTo>
                      <a:lnTo>
                        <a:pt x="59" y="30"/>
                      </a:lnTo>
                      <a:lnTo>
                        <a:pt x="59" y="36"/>
                      </a:lnTo>
                      <a:lnTo>
                        <a:pt x="57" y="43"/>
                      </a:lnTo>
                      <a:lnTo>
                        <a:pt x="53" y="50"/>
                      </a:lnTo>
                      <a:lnTo>
                        <a:pt x="46" y="55"/>
                      </a:lnTo>
                      <a:lnTo>
                        <a:pt x="37" y="59"/>
                      </a:lnTo>
                      <a:lnTo>
                        <a:pt x="28" y="59"/>
                      </a:lnTo>
                      <a:lnTo>
                        <a:pt x="0" y="59"/>
                      </a:lnTo>
                      <a:close/>
                      <a:moveTo>
                        <a:pt x="16" y="57"/>
                      </a:moveTo>
                      <a:lnTo>
                        <a:pt x="23" y="57"/>
                      </a:lnTo>
                      <a:lnTo>
                        <a:pt x="25" y="57"/>
                      </a:lnTo>
                      <a:lnTo>
                        <a:pt x="32" y="57"/>
                      </a:lnTo>
                      <a:lnTo>
                        <a:pt x="39" y="55"/>
                      </a:lnTo>
                      <a:lnTo>
                        <a:pt x="44" y="50"/>
                      </a:lnTo>
                      <a:lnTo>
                        <a:pt x="46" y="43"/>
                      </a:lnTo>
                      <a:lnTo>
                        <a:pt x="48" y="36"/>
                      </a:lnTo>
                      <a:lnTo>
                        <a:pt x="50" y="30"/>
                      </a:lnTo>
                      <a:lnTo>
                        <a:pt x="48" y="23"/>
                      </a:lnTo>
                      <a:lnTo>
                        <a:pt x="46" y="16"/>
                      </a:lnTo>
                      <a:lnTo>
                        <a:pt x="44" y="9"/>
                      </a:lnTo>
                      <a:lnTo>
                        <a:pt x="39" y="4"/>
                      </a:lnTo>
                      <a:lnTo>
                        <a:pt x="32" y="2"/>
                      </a:lnTo>
                      <a:lnTo>
                        <a:pt x="25" y="2"/>
                      </a:lnTo>
                      <a:lnTo>
                        <a:pt x="21" y="2"/>
                      </a:lnTo>
                      <a:lnTo>
                        <a:pt x="16" y="2"/>
                      </a:lnTo>
                      <a:lnTo>
                        <a:pt x="16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40" name="Freeform 122"/>
                <p:cNvSpPr>
                  <a:spLocks noEditPoints="1"/>
                </p:cNvSpPr>
                <p:nvPr/>
              </p:nvSpPr>
              <p:spPr bwMode="auto">
                <a:xfrm>
                  <a:off x="2563" y="2698"/>
                  <a:ext cx="54" cy="63"/>
                </a:xfrm>
                <a:custGeom>
                  <a:avLst/>
                  <a:gdLst>
                    <a:gd name="T0" fmla="*/ 43 w 34"/>
                    <a:gd name="T1" fmla="*/ 73 h 43"/>
                    <a:gd name="T2" fmla="*/ 56 w 34"/>
                    <a:gd name="T3" fmla="*/ 116 h 43"/>
                    <a:gd name="T4" fmla="*/ 76 w 34"/>
                    <a:gd name="T5" fmla="*/ 138 h 43"/>
                    <a:gd name="T6" fmla="*/ 102 w 34"/>
                    <a:gd name="T7" fmla="*/ 157 h 43"/>
                    <a:gd name="T8" fmla="*/ 149 w 34"/>
                    <a:gd name="T9" fmla="*/ 157 h 43"/>
                    <a:gd name="T10" fmla="*/ 162 w 34"/>
                    <a:gd name="T11" fmla="*/ 157 h 43"/>
                    <a:gd name="T12" fmla="*/ 192 w 34"/>
                    <a:gd name="T13" fmla="*/ 157 h 43"/>
                    <a:gd name="T14" fmla="*/ 205 w 34"/>
                    <a:gd name="T15" fmla="*/ 138 h 43"/>
                    <a:gd name="T16" fmla="*/ 218 w 34"/>
                    <a:gd name="T17" fmla="*/ 116 h 43"/>
                    <a:gd name="T18" fmla="*/ 218 w 34"/>
                    <a:gd name="T19" fmla="*/ 126 h 43"/>
                    <a:gd name="T20" fmla="*/ 218 w 34"/>
                    <a:gd name="T21" fmla="*/ 148 h 43"/>
                    <a:gd name="T22" fmla="*/ 192 w 34"/>
                    <a:gd name="T23" fmla="*/ 180 h 43"/>
                    <a:gd name="T24" fmla="*/ 162 w 34"/>
                    <a:gd name="T25" fmla="*/ 189 h 43"/>
                    <a:gd name="T26" fmla="*/ 121 w 34"/>
                    <a:gd name="T27" fmla="*/ 198 h 43"/>
                    <a:gd name="T28" fmla="*/ 76 w 34"/>
                    <a:gd name="T29" fmla="*/ 189 h 43"/>
                    <a:gd name="T30" fmla="*/ 43 w 34"/>
                    <a:gd name="T31" fmla="*/ 170 h 43"/>
                    <a:gd name="T32" fmla="*/ 21 w 34"/>
                    <a:gd name="T33" fmla="*/ 138 h 43"/>
                    <a:gd name="T34" fmla="*/ 0 w 34"/>
                    <a:gd name="T35" fmla="*/ 107 h 43"/>
                    <a:gd name="T36" fmla="*/ 21 w 34"/>
                    <a:gd name="T37" fmla="*/ 73 h 43"/>
                    <a:gd name="T38" fmla="*/ 21 w 34"/>
                    <a:gd name="T39" fmla="*/ 41 h 43"/>
                    <a:gd name="T40" fmla="*/ 43 w 34"/>
                    <a:gd name="T41" fmla="*/ 32 h 43"/>
                    <a:gd name="T42" fmla="*/ 76 w 34"/>
                    <a:gd name="T43" fmla="*/ 9 h 43"/>
                    <a:gd name="T44" fmla="*/ 132 w 34"/>
                    <a:gd name="T45" fmla="*/ 0 h 43"/>
                    <a:gd name="T46" fmla="*/ 162 w 34"/>
                    <a:gd name="T47" fmla="*/ 0 h 43"/>
                    <a:gd name="T48" fmla="*/ 192 w 34"/>
                    <a:gd name="T49" fmla="*/ 22 h 43"/>
                    <a:gd name="T50" fmla="*/ 218 w 34"/>
                    <a:gd name="T51" fmla="*/ 41 h 43"/>
                    <a:gd name="T52" fmla="*/ 218 w 34"/>
                    <a:gd name="T53" fmla="*/ 73 h 43"/>
                    <a:gd name="T54" fmla="*/ 43 w 34"/>
                    <a:gd name="T55" fmla="*/ 73 h 43"/>
                    <a:gd name="T56" fmla="*/ 43 w 34"/>
                    <a:gd name="T57" fmla="*/ 66 h 43"/>
                    <a:gd name="T58" fmla="*/ 162 w 34"/>
                    <a:gd name="T59" fmla="*/ 66 h 43"/>
                    <a:gd name="T60" fmla="*/ 162 w 34"/>
                    <a:gd name="T61" fmla="*/ 41 h 43"/>
                    <a:gd name="T62" fmla="*/ 162 w 34"/>
                    <a:gd name="T63" fmla="*/ 32 h 43"/>
                    <a:gd name="T64" fmla="*/ 149 w 34"/>
                    <a:gd name="T65" fmla="*/ 32 h 43"/>
                    <a:gd name="T66" fmla="*/ 132 w 34"/>
                    <a:gd name="T67" fmla="*/ 22 h 43"/>
                    <a:gd name="T68" fmla="*/ 121 w 34"/>
                    <a:gd name="T69" fmla="*/ 9 h 43"/>
                    <a:gd name="T70" fmla="*/ 102 w 34"/>
                    <a:gd name="T71" fmla="*/ 9 h 43"/>
                    <a:gd name="T72" fmla="*/ 89 w 34"/>
                    <a:gd name="T73" fmla="*/ 22 h 43"/>
                    <a:gd name="T74" fmla="*/ 76 w 34"/>
                    <a:gd name="T75" fmla="*/ 22 h 43"/>
                    <a:gd name="T76" fmla="*/ 56 w 34"/>
                    <a:gd name="T77" fmla="*/ 41 h 43"/>
                    <a:gd name="T78" fmla="*/ 43 w 34"/>
                    <a:gd name="T79" fmla="*/ 66 h 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4"/>
                    <a:gd name="T121" fmla="*/ 0 h 43"/>
                    <a:gd name="T122" fmla="*/ 34 w 34"/>
                    <a:gd name="T123" fmla="*/ 43 h 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4" h="43">
                      <a:moveTo>
                        <a:pt x="7" y="16"/>
                      </a:moveTo>
                      <a:lnTo>
                        <a:pt x="9" y="25"/>
                      </a:lnTo>
                      <a:lnTo>
                        <a:pt x="12" y="30"/>
                      </a:lnTo>
                      <a:lnTo>
                        <a:pt x="16" y="34"/>
                      </a:lnTo>
                      <a:lnTo>
                        <a:pt x="23" y="34"/>
                      </a:lnTo>
                      <a:lnTo>
                        <a:pt x="25" y="34"/>
                      </a:lnTo>
                      <a:lnTo>
                        <a:pt x="30" y="34"/>
                      </a:lnTo>
                      <a:lnTo>
                        <a:pt x="32" y="30"/>
                      </a:lnTo>
                      <a:lnTo>
                        <a:pt x="34" y="25"/>
                      </a:lnTo>
                      <a:lnTo>
                        <a:pt x="34" y="27"/>
                      </a:lnTo>
                      <a:lnTo>
                        <a:pt x="34" y="32"/>
                      </a:lnTo>
                      <a:lnTo>
                        <a:pt x="30" y="39"/>
                      </a:lnTo>
                      <a:lnTo>
                        <a:pt x="25" y="41"/>
                      </a:lnTo>
                      <a:lnTo>
                        <a:pt x="19" y="43"/>
                      </a:lnTo>
                      <a:lnTo>
                        <a:pt x="12" y="41"/>
                      </a:lnTo>
                      <a:lnTo>
                        <a:pt x="7" y="37"/>
                      </a:lnTo>
                      <a:lnTo>
                        <a:pt x="3" y="30"/>
                      </a:lnTo>
                      <a:lnTo>
                        <a:pt x="0" y="23"/>
                      </a:lnTo>
                      <a:lnTo>
                        <a:pt x="3" y="16"/>
                      </a:lnTo>
                      <a:lnTo>
                        <a:pt x="3" y="9"/>
                      </a:lnTo>
                      <a:lnTo>
                        <a:pt x="7" y="7"/>
                      </a:lnTo>
                      <a:lnTo>
                        <a:pt x="12" y="2"/>
                      </a:lnTo>
                      <a:lnTo>
                        <a:pt x="21" y="0"/>
                      </a:lnTo>
                      <a:lnTo>
                        <a:pt x="25" y="0"/>
                      </a:lnTo>
                      <a:lnTo>
                        <a:pt x="30" y="5"/>
                      </a:lnTo>
                      <a:lnTo>
                        <a:pt x="34" y="9"/>
                      </a:lnTo>
                      <a:lnTo>
                        <a:pt x="34" y="16"/>
                      </a:lnTo>
                      <a:lnTo>
                        <a:pt x="7" y="16"/>
                      </a:lnTo>
                      <a:close/>
                      <a:moveTo>
                        <a:pt x="7" y="14"/>
                      </a:moveTo>
                      <a:lnTo>
                        <a:pt x="25" y="14"/>
                      </a:lnTo>
                      <a:lnTo>
                        <a:pt x="25" y="9"/>
                      </a:lnTo>
                      <a:lnTo>
                        <a:pt x="25" y="7"/>
                      </a:lnTo>
                      <a:lnTo>
                        <a:pt x="23" y="7"/>
                      </a:lnTo>
                      <a:lnTo>
                        <a:pt x="21" y="5"/>
                      </a:lnTo>
                      <a:lnTo>
                        <a:pt x="19" y="2"/>
                      </a:lnTo>
                      <a:lnTo>
                        <a:pt x="16" y="2"/>
                      </a:lnTo>
                      <a:lnTo>
                        <a:pt x="14" y="5"/>
                      </a:lnTo>
                      <a:lnTo>
                        <a:pt x="12" y="5"/>
                      </a:lnTo>
                      <a:lnTo>
                        <a:pt x="9" y="9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41" name="Freeform 123"/>
                <p:cNvSpPr>
                  <a:spLocks/>
                </p:cNvSpPr>
                <p:nvPr/>
              </p:nvSpPr>
              <p:spPr bwMode="auto">
                <a:xfrm>
                  <a:off x="2624" y="2683"/>
                  <a:ext cx="39" cy="78"/>
                </a:xfrm>
                <a:custGeom>
                  <a:avLst/>
                  <a:gdLst>
                    <a:gd name="T0" fmla="*/ 83 w 25"/>
                    <a:gd name="T1" fmla="*/ 0 h 54"/>
                    <a:gd name="T2" fmla="*/ 83 w 25"/>
                    <a:gd name="T3" fmla="*/ 48 h 54"/>
                    <a:gd name="T4" fmla="*/ 136 w 25"/>
                    <a:gd name="T5" fmla="*/ 48 h 54"/>
                    <a:gd name="T6" fmla="*/ 136 w 25"/>
                    <a:gd name="T7" fmla="*/ 69 h 54"/>
                    <a:gd name="T8" fmla="*/ 83 w 25"/>
                    <a:gd name="T9" fmla="*/ 69 h 54"/>
                    <a:gd name="T10" fmla="*/ 83 w 25"/>
                    <a:gd name="T11" fmla="*/ 178 h 54"/>
                    <a:gd name="T12" fmla="*/ 83 w 25"/>
                    <a:gd name="T13" fmla="*/ 196 h 54"/>
                    <a:gd name="T14" fmla="*/ 95 w 25"/>
                    <a:gd name="T15" fmla="*/ 208 h 54"/>
                    <a:gd name="T16" fmla="*/ 95 w 25"/>
                    <a:gd name="T17" fmla="*/ 208 h 54"/>
                    <a:gd name="T18" fmla="*/ 108 w 25"/>
                    <a:gd name="T19" fmla="*/ 208 h 54"/>
                    <a:gd name="T20" fmla="*/ 125 w 25"/>
                    <a:gd name="T21" fmla="*/ 208 h 54"/>
                    <a:gd name="T22" fmla="*/ 125 w 25"/>
                    <a:gd name="T23" fmla="*/ 208 h 54"/>
                    <a:gd name="T24" fmla="*/ 136 w 25"/>
                    <a:gd name="T25" fmla="*/ 208 h 54"/>
                    <a:gd name="T26" fmla="*/ 136 w 25"/>
                    <a:gd name="T27" fmla="*/ 196 h 54"/>
                    <a:gd name="T28" fmla="*/ 148 w 25"/>
                    <a:gd name="T29" fmla="*/ 196 h 54"/>
                    <a:gd name="T30" fmla="*/ 136 w 25"/>
                    <a:gd name="T31" fmla="*/ 217 h 54"/>
                    <a:gd name="T32" fmla="*/ 125 w 25"/>
                    <a:gd name="T33" fmla="*/ 225 h 54"/>
                    <a:gd name="T34" fmla="*/ 108 w 25"/>
                    <a:gd name="T35" fmla="*/ 235 h 54"/>
                    <a:gd name="T36" fmla="*/ 95 w 25"/>
                    <a:gd name="T37" fmla="*/ 235 h 54"/>
                    <a:gd name="T38" fmla="*/ 83 w 25"/>
                    <a:gd name="T39" fmla="*/ 235 h 54"/>
                    <a:gd name="T40" fmla="*/ 66 w 25"/>
                    <a:gd name="T41" fmla="*/ 225 h 54"/>
                    <a:gd name="T42" fmla="*/ 53 w 25"/>
                    <a:gd name="T43" fmla="*/ 225 h 54"/>
                    <a:gd name="T44" fmla="*/ 42 w 25"/>
                    <a:gd name="T45" fmla="*/ 217 h 54"/>
                    <a:gd name="T46" fmla="*/ 42 w 25"/>
                    <a:gd name="T47" fmla="*/ 208 h 54"/>
                    <a:gd name="T48" fmla="*/ 42 w 25"/>
                    <a:gd name="T49" fmla="*/ 188 h 54"/>
                    <a:gd name="T50" fmla="*/ 42 w 25"/>
                    <a:gd name="T51" fmla="*/ 69 h 54"/>
                    <a:gd name="T52" fmla="*/ 0 w 25"/>
                    <a:gd name="T53" fmla="*/ 69 h 54"/>
                    <a:gd name="T54" fmla="*/ 0 w 25"/>
                    <a:gd name="T55" fmla="*/ 56 h 54"/>
                    <a:gd name="T56" fmla="*/ 12 w 25"/>
                    <a:gd name="T57" fmla="*/ 48 h 54"/>
                    <a:gd name="T58" fmla="*/ 30 w 25"/>
                    <a:gd name="T59" fmla="*/ 48 h 54"/>
                    <a:gd name="T60" fmla="*/ 42 w 25"/>
                    <a:gd name="T61" fmla="*/ 39 h 54"/>
                    <a:gd name="T62" fmla="*/ 53 w 25"/>
                    <a:gd name="T63" fmla="*/ 19 h 54"/>
                    <a:gd name="T64" fmla="*/ 66 w 25"/>
                    <a:gd name="T65" fmla="*/ 9 h 54"/>
                    <a:gd name="T66" fmla="*/ 83 w 25"/>
                    <a:gd name="T67" fmla="*/ 0 h 54"/>
                    <a:gd name="T68" fmla="*/ 83 w 25"/>
                    <a:gd name="T69" fmla="*/ 0 h 5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"/>
                    <a:gd name="T106" fmla="*/ 0 h 54"/>
                    <a:gd name="T107" fmla="*/ 25 w 25"/>
                    <a:gd name="T108" fmla="*/ 54 h 5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" h="54">
                      <a:moveTo>
                        <a:pt x="14" y="0"/>
                      </a:moveTo>
                      <a:lnTo>
                        <a:pt x="14" y="11"/>
                      </a:lnTo>
                      <a:lnTo>
                        <a:pt x="23" y="11"/>
                      </a:lnTo>
                      <a:lnTo>
                        <a:pt x="23" y="16"/>
                      </a:lnTo>
                      <a:lnTo>
                        <a:pt x="14" y="16"/>
                      </a:lnTo>
                      <a:lnTo>
                        <a:pt x="14" y="41"/>
                      </a:lnTo>
                      <a:lnTo>
                        <a:pt x="14" y="45"/>
                      </a:lnTo>
                      <a:lnTo>
                        <a:pt x="16" y="48"/>
                      </a:lnTo>
                      <a:lnTo>
                        <a:pt x="18" y="48"/>
                      </a:lnTo>
                      <a:lnTo>
                        <a:pt x="21" y="48"/>
                      </a:lnTo>
                      <a:lnTo>
                        <a:pt x="23" y="48"/>
                      </a:lnTo>
                      <a:lnTo>
                        <a:pt x="23" y="45"/>
                      </a:lnTo>
                      <a:lnTo>
                        <a:pt x="25" y="45"/>
                      </a:lnTo>
                      <a:lnTo>
                        <a:pt x="23" y="50"/>
                      </a:lnTo>
                      <a:lnTo>
                        <a:pt x="21" y="52"/>
                      </a:lnTo>
                      <a:lnTo>
                        <a:pt x="18" y="54"/>
                      </a:lnTo>
                      <a:lnTo>
                        <a:pt x="16" y="54"/>
                      </a:lnTo>
                      <a:lnTo>
                        <a:pt x="14" y="54"/>
                      </a:lnTo>
                      <a:lnTo>
                        <a:pt x="11" y="52"/>
                      </a:lnTo>
                      <a:lnTo>
                        <a:pt x="9" y="52"/>
                      </a:lnTo>
                      <a:lnTo>
                        <a:pt x="7" y="50"/>
                      </a:lnTo>
                      <a:lnTo>
                        <a:pt x="7" y="48"/>
                      </a:lnTo>
                      <a:lnTo>
                        <a:pt x="7" y="43"/>
                      </a:lnTo>
                      <a:lnTo>
                        <a:pt x="7" y="16"/>
                      </a:lnTo>
                      <a:lnTo>
                        <a:pt x="0" y="16"/>
                      </a:lnTo>
                      <a:lnTo>
                        <a:pt x="0" y="13"/>
                      </a:lnTo>
                      <a:lnTo>
                        <a:pt x="2" y="11"/>
                      </a:lnTo>
                      <a:lnTo>
                        <a:pt x="5" y="11"/>
                      </a:lnTo>
                      <a:lnTo>
                        <a:pt x="7" y="9"/>
                      </a:lnTo>
                      <a:lnTo>
                        <a:pt x="9" y="4"/>
                      </a:lnTo>
                      <a:lnTo>
                        <a:pt x="1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42" name="Freeform 124"/>
                <p:cNvSpPr>
                  <a:spLocks/>
                </p:cNvSpPr>
                <p:nvPr/>
              </p:nvSpPr>
              <p:spPr bwMode="auto">
                <a:xfrm>
                  <a:off x="2756" y="2672"/>
                  <a:ext cx="103" cy="89"/>
                </a:xfrm>
                <a:custGeom>
                  <a:avLst/>
                  <a:gdLst>
                    <a:gd name="T0" fmla="*/ 0 w 66"/>
                    <a:gd name="T1" fmla="*/ 0 h 61"/>
                    <a:gd name="T2" fmla="*/ 95 w 66"/>
                    <a:gd name="T3" fmla="*/ 0 h 61"/>
                    <a:gd name="T4" fmla="*/ 326 w 66"/>
                    <a:gd name="T5" fmla="*/ 204 h 61"/>
                    <a:gd name="T6" fmla="*/ 326 w 66"/>
                    <a:gd name="T7" fmla="*/ 41 h 61"/>
                    <a:gd name="T8" fmla="*/ 326 w 66"/>
                    <a:gd name="T9" fmla="*/ 19 h 61"/>
                    <a:gd name="T10" fmla="*/ 317 w 66"/>
                    <a:gd name="T11" fmla="*/ 9 h 61"/>
                    <a:gd name="T12" fmla="*/ 297 w 66"/>
                    <a:gd name="T13" fmla="*/ 0 h 61"/>
                    <a:gd name="T14" fmla="*/ 286 w 66"/>
                    <a:gd name="T15" fmla="*/ 0 h 61"/>
                    <a:gd name="T16" fmla="*/ 273 w 66"/>
                    <a:gd name="T17" fmla="*/ 0 h 61"/>
                    <a:gd name="T18" fmla="*/ 273 w 66"/>
                    <a:gd name="T19" fmla="*/ 0 h 61"/>
                    <a:gd name="T20" fmla="*/ 392 w 66"/>
                    <a:gd name="T21" fmla="*/ 0 h 61"/>
                    <a:gd name="T22" fmla="*/ 392 w 66"/>
                    <a:gd name="T23" fmla="*/ 0 h 61"/>
                    <a:gd name="T24" fmla="*/ 379 w 66"/>
                    <a:gd name="T25" fmla="*/ 0 h 61"/>
                    <a:gd name="T26" fmla="*/ 368 w 66"/>
                    <a:gd name="T27" fmla="*/ 0 h 61"/>
                    <a:gd name="T28" fmla="*/ 357 w 66"/>
                    <a:gd name="T29" fmla="*/ 9 h 61"/>
                    <a:gd name="T30" fmla="*/ 339 w 66"/>
                    <a:gd name="T31" fmla="*/ 19 h 61"/>
                    <a:gd name="T32" fmla="*/ 339 w 66"/>
                    <a:gd name="T33" fmla="*/ 41 h 61"/>
                    <a:gd name="T34" fmla="*/ 339 w 66"/>
                    <a:gd name="T35" fmla="*/ 277 h 61"/>
                    <a:gd name="T36" fmla="*/ 339 w 66"/>
                    <a:gd name="T37" fmla="*/ 277 h 61"/>
                    <a:gd name="T38" fmla="*/ 95 w 66"/>
                    <a:gd name="T39" fmla="*/ 50 h 61"/>
                    <a:gd name="T40" fmla="*/ 95 w 66"/>
                    <a:gd name="T41" fmla="*/ 228 h 61"/>
                    <a:gd name="T42" fmla="*/ 95 w 66"/>
                    <a:gd name="T43" fmla="*/ 249 h 61"/>
                    <a:gd name="T44" fmla="*/ 114 w 66"/>
                    <a:gd name="T45" fmla="*/ 258 h 61"/>
                    <a:gd name="T46" fmla="*/ 126 w 66"/>
                    <a:gd name="T47" fmla="*/ 266 h 61"/>
                    <a:gd name="T48" fmla="*/ 136 w 66"/>
                    <a:gd name="T49" fmla="*/ 266 h 61"/>
                    <a:gd name="T50" fmla="*/ 148 w 66"/>
                    <a:gd name="T51" fmla="*/ 266 h 61"/>
                    <a:gd name="T52" fmla="*/ 148 w 66"/>
                    <a:gd name="T53" fmla="*/ 266 h 61"/>
                    <a:gd name="T54" fmla="*/ 30 w 66"/>
                    <a:gd name="T55" fmla="*/ 266 h 61"/>
                    <a:gd name="T56" fmla="*/ 30 w 66"/>
                    <a:gd name="T57" fmla="*/ 266 h 61"/>
                    <a:gd name="T58" fmla="*/ 42 w 66"/>
                    <a:gd name="T59" fmla="*/ 266 h 61"/>
                    <a:gd name="T60" fmla="*/ 53 w 66"/>
                    <a:gd name="T61" fmla="*/ 266 h 61"/>
                    <a:gd name="T62" fmla="*/ 73 w 66"/>
                    <a:gd name="T63" fmla="*/ 258 h 61"/>
                    <a:gd name="T64" fmla="*/ 73 w 66"/>
                    <a:gd name="T65" fmla="*/ 249 h 61"/>
                    <a:gd name="T66" fmla="*/ 73 w 66"/>
                    <a:gd name="T67" fmla="*/ 228 h 61"/>
                    <a:gd name="T68" fmla="*/ 73 w 66"/>
                    <a:gd name="T69" fmla="*/ 32 h 61"/>
                    <a:gd name="T70" fmla="*/ 53 w 66"/>
                    <a:gd name="T71" fmla="*/ 19 h 61"/>
                    <a:gd name="T72" fmla="*/ 53 w 66"/>
                    <a:gd name="T73" fmla="*/ 19 h 61"/>
                    <a:gd name="T74" fmla="*/ 42 w 66"/>
                    <a:gd name="T75" fmla="*/ 9 h 61"/>
                    <a:gd name="T76" fmla="*/ 30 w 66"/>
                    <a:gd name="T77" fmla="*/ 9 h 61"/>
                    <a:gd name="T78" fmla="*/ 19 w 66"/>
                    <a:gd name="T79" fmla="*/ 9 h 61"/>
                    <a:gd name="T80" fmla="*/ 0 w 66"/>
                    <a:gd name="T81" fmla="*/ 0 h 61"/>
                    <a:gd name="T82" fmla="*/ 0 w 66"/>
                    <a:gd name="T83" fmla="*/ 0 h 6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1"/>
                    <a:gd name="T128" fmla="*/ 66 w 66"/>
                    <a:gd name="T129" fmla="*/ 61 h 6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55" y="45"/>
                      </a:lnTo>
                      <a:lnTo>
                        <a:pt x="55" y="9"/>
                      </a:lnTo>
                      <a:lnTo>
                        <a:pt x="55" y="4"/>
                      </a:lnTo>
                      <a:lnTo>
                        <a:pt x="53" y="2"/>
                      </a:lnTo>
                      <a:lnTo>
                        <a:pt x="50" y="0"/>
                      </a:lnTo>
                      <a:lnTo>
                        <a:pt x="48" y="0"/>
                      </a:lnTo>
                      <a:lnTo>
                        <a:pt x="46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7" y="4"/>
                      </a:lnTo>
                      <a:lnTo>
                        <a:pt x="57" y="9"/>
                      </a:lnTo>
                      <a:lnTo>
                        <a:pt x="57" y="61"/>
                      </a:lnTo>
                      <a:lnTo>
                        <a:pt x="16" y="11"/>
                      </a:lnTo>
                      <a:lnTo>
                        <a:pt x="16" y="50"/>
                      </a:lnTo>
                      <a:lnTo>
                        <a:pt x="16" y="55"/>
                      </a:lnTo>
                      <a:lnTo>
                        <a:pt x="19" y="57"/>
                      </a:lnTo>
                      <a:lnTo>
                        <a:pt x="21" y="59"/>
                      </a:ln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5" y="59"/>
                      </a:lnTo>
                      <a:lnTo>
                        <a:pt x="7" y="59"/>
                      </a:lnTo>
                      <a:lnTo>
                        <a:pt x="9" y="59"/>
                      </a:lnTo>
                      <a:lnTo>
                        <a:pt x="12" y="57"/>
                      </a:lnTo>
                      <a:lnTo>
                        <a:pt x="12" y="55"/>
                      </a:lnTo>
                      <a:lnTo>
                        <a:pt x="12" y="50"/>
                      </a:lnTo>
                      <a:lnTo>
                        <a:pt x="12" y="7"/>
                      </a:lnTo>
                      <a:lnTo>
                        <a:pt x="9" y="4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43" name="Freeform 125"/>
                <p:cNvSpPr>
                  <a:spLocks noEditPoints="1"/>
                </p:cNvSpPr>
                <p:nvPr/>
              </p:nvSpPr>
              <p:spPr bwMode="auto">
                <a:xfrm>
                  <a:off x="2867" y="2698"/>
                  <a:ext cx="61" cy="63"/>
                </a:xfrm>
                <a:custGeom>
                  <a:avLst/>
                  <a:gdLst>
                    <a:gd name="T0" fmla="*/ 108 w 39"/>
                    <a:gd name="T1" fmla="*/ 0 h 43"/>
                    <a:gd name="T2" fmla="*/ 149 w 39"/>
                    <a:gd name="T3" fmla="*/ 0 h 43"/>
                    <a:gd name="T4" fmla="*/ 181 w 39"/>
                    <a:gd name="T5" fmla="*/ 9 h 43"/>
                    <a:gd name="T6" fmla="*/ 203 w 39"/>
                    <a:gd name="T7" fmla="*/ 32 h 43"/>
                    <a:gd name="T8" fmla="*/ 216 w 39"/>
                    <a:gd name="T9" fmla="*/ 66 h 43"/>
                    <a:gd name="T10" fmla="*/ 233 w 39"/>
                    <a:gd name="T11" fmla="*/ 97 h 43"/>
                    <a:gd name="T12" fmla="*/ 233 w 39"/>
                    <a:gd name="T13" fmla="*/ 116 h 43"/>
                    <a:gd name="T14" fmla="*/ 216 w 39"/>
                    <a:gd name="T15" fmla="*/ 148 h 43"/>
                    <a:gd name="T16" fmla="*/ 191 w 39"/>
                    <a:gd name="T17" fmla="*/ 170 h 43"/>
                    <a:gd name="T18" fmla="*/ 181 w 39"/>
                    <a:gd name="T19" fmla="*/ 180 h 43"/>
                    <a:gd name="T20" fmla="*/ 138 w 39"/>
                    <a:gd name="T21" fmla="*/ 189 h 43"/>
                    <a:gd name="T22" fmla="*/ 108 w 39"/>
                    <a:gd name="T23" fmla="*/ 198 h 43"/>
                    <a:gd name="T24" fmla="*/ 83 w 39"/>
                    <a:gd name="T25" fmla="*/ 189 h 43"/>
                    <a:gd name="T26" fmla="*/ 53 w 39"/>
                    <a:gd name="T27" fmla="*/ 180 h 43"/>
                    <a:gd name="T28" fmla="*/ 22 w 39"/>
                    <a:gd name="T29" fmla="*/ 170 h 43"/>
                    <a:gd name="T30" fmla="*/ 0 w 39"/>
                    <a:gd name="T31" fmla="*/ 138 h 43"/>
                    <a:gd name="T32" fmla="*/ 0 w 39"/>
                    <a:gd name="T33" fmla="*/ 107 h 43"/>
                    <a:gd name="T34" fmla="*/ 0 w 39"/>
                    <a:gd name="T35" fmla="*/ 73 h 43"/>
                    <a:gd name="T36" fmla="*/ 13 w 39"/>
                    <a:gd name="T37" fmla="*/ 56 h 43"/>
                    <a:gd name="T38" fmla="*/ 22 w 39"/>
                    <a:gd name="T39" fmla="*/ 32 h 43"/>
                    <a:gd name="T40" fmla="*/ 53 w 39"/>
                    <a:gd name="T41" fmla="*/ 9 h 43"/>
                    <a:gd name="T42" fmla="*/ 83 w 39"/>
                    <a:gd name="T43" fmla="*/ 0 h 43"/>
                    <a:gd name="T44" fmla="*/ 108 w 39"/>
                    <a:gd name="T45" fmla="*/ 0 h 43"/>
                    <a:gd name="T46" fmla="*/ 108 w 39"/>
                    <a:gd name="T47" fmla="*/ 9 h 43"/>
                    <a:gd name="T48" fmla="*/ 95 w 39"/>
                    <a:gd name="T49" fmla="*/ 9 h 43"/>
                    <a:gd name="T50" fmla="*/ 83 w 39"/>
                    <a:gd name="T51" fmla="*/ 22 h 43"/>
                    <a:gd name="T52" fmla="*/ 66 w 39"/>
                    <a:gd name="T53" fmla="*/ 32 h 43"/>
                    <a:gd name="T54" fmla="*/ 53 w 39"/>
                    <a:gd name="T55" fmla="*/ 41 h 43"/>
                    <a:gd name="T56" fmla="*/ 42 w 39"/>
                    <a:gd name="T57" fmla="*/ 66 h 43"/>
                    <a:gd name="T58" fmla="*/ 42 w 39"/>
                    <a:gd name="T59" fmla="*/ 82 h 43"/>
                    <a:gd name="T60" fmla="*/ 53 w 39"/>
                    <a:gd name="T61" fmla="*/ 126 h 43"/>
                    <a:gd name="T62" fmla="*/ 66 w 39"/>
                    <a:gd name="T63" fmla="*/ 157 h 43"/>
                    <a:gd name="T64" fmla="*/ 95 w 39"/>
                    <a:gd name="T65" fmla="*/ 180 h 43"/>
                    <a:gd name="T66" fmla="*/ 117 w 39"/>
                    <a:gd name="T67" fmla="*/ 180 h 43"/>
                    <a:gd name="T68" fmla="*/ 149 w 39"/>
                    <a:gd name="T69" fmla="*/ 180 h 43"/>
                    <a:gd name="T70" fmla="*/ 161 w 39"/>
                    <a:gd name="T71" fmla="*/ 170 h 43"/>
                    <a:gd name="T72" fmla="*/ 181 w 39"/>
                    <a:gd name="T73" fmla="*/ 148 h 43"/>
                    <a:gd name="T74" fmla="*/ 191 w 39"/>
                    <a:gd name="T75" fmla="*/ 116 h 43"/>
                    <a:gd name="T76" fmla="*/ 181 w 39"/>
                    <a:gd name="T77" fmla="*/ 82 h 43"/>
                    <a:gd name="T78" fmla="*/ 181 w 39"/>
                    <a:gd name="T79" fmla="*/ 56 h 43"/>
                    <a:gd name="T80" fmla="*/ 149 w 39"/>
                    <a:gd name="T81" fmla="*/ 32 h 43"/>
                    <a:gd name="T82" fmla="*/ 138 w 39"/>
                    <a:gd name="T83" fmla="*/ 22 h 43"/>
                    <a:gd name="T84" fmla="*/ 108 w 39"/>
                    <a:gd name="T85" fmla="*/ 9 h 4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9"/>
                    <a:gd name="T130" fmla="*/ 0 h 43"/>
                    <a:gd name="T131" fmla="*/ 39 w 39"/>
                    <a:gd name="T132" fmla="*/ 43 h 4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9" h="43">
                      <a:moveTo>
                        <a:pt x="18" y="0"/>
                      </a:moveTo>
                      <a:lnTo>
                        <a:pt x="25" y="0"/>
                      </a:lnTo>
                      <a:lnTo>
                        <a:pt x="30" y="2"/>
                      </a:lnTo>
                      <a:lnTo>
                        <a:pt x="34" y="7"/>
                      </a:lnTo>
                      <a:lnTo>
                        <a:pt x="36" y="14"/>
                      </a:lnTo>
                      <a:lnTo>
                        <a:pt x="39" y="21"/>
                      </a:lnTo>
                      <a:lnTo>
                        <a:pt x="39" y="25"/>
                      </a:lnTo>
                      <a:lnTo>
                        <a:pt x="36" y="32"/>
                      </a:lnTo>
                      <a:lnTo>
                        <a:pt x="32" y="37"/>
                      </a:lnTo>
                      <a:lnTo>
                        <a:pt x="30" y="39"/>
                      </a:lnTo>
                      <a:lnTo>
                        <a:pt x="23" y="41"/>
                      </a:lnTo>
                      <a:lnTo>
                        <a:pt x="18" y="43"/>
                      </a:lnTo>
                      <a:lnTo>
                        <a:pt x="14" y="41"/>
                      </a:lnTo>
                      <a:lnTo>
                        <a:pt x="9" y="39"/>
                      </a:lnTo>
                      <a:lnTo>
                        <a:pt x="4" y="37"/>
                      </a:lnTo>
                      <a:lnTo>
                        <a:pt x="0" y="30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4" y="7"/>
                      </a:lnTo>
                      <a:lnTo>
                        <a:pt x="9" y="2"/>
                      </a:lnTo>
                      <a:lnTo>
                        <a:pt x="14" y="0"/>
                      </a:lnTo>
                      <a:lnTo>
                        <a:pt x="18" y="0"/>
                      </a:lnTo>
                      <a:close/>
                      <a:moveTo>
                        <a:pt x="18" y="2"/>
                      </a:moveTo>
                      <a:lnTo>
                        <a:pt x="16" y="2"/>
                      </a:lnTo>
                      <a:lnTo>
                        <a:pt x="14" y="5"/>
                      </a:lnTo>
                      <a:lnTo>
                        <a:pt x="11" y="7"/>
                      </a:lnTo>
                      <a:lnTo>
                        <a:pt x="9" y="9"/>
                      </a:lnTo>
                      <a:lnTo>
                        <a:pt x="7" y="14"/>
                      </a:lnTo>
                      <a:lnTo>
                        <a:pt x="7" y="18"/>
                      </a:lnTo>
                      <a:lnTo>
                        <a:pt x="9" y="27"/>
                      </a:lnTo>
                      <a:lnTo>
                        <a:pt x="11" y="34"/>
                      </a:lnTo>
                      <a:lnTo>
                        <a:pt x="16" y="39"/>
                      </a:lnTo>
                      <a:lnTo>
                        <a:pt x="20" y="39"/>
                      </a:lnTo>
                      <a:lnTo>
                        <a:pt x="25" y="39"/>
                      </a:lnTo>
                      <a:lnTo>
                        <a:pt x="27" y="37"/>
                      </a:lnTo>
                      <a:lnTo>
                        <a:pt x="30" y="32"/>
                      </a:lnTo>
                      <a:lnTo>
                        <a:pt x="32" y="25"/>
                      </a:lnTo>
                      <a:lnTo>
                        <a:pt x="30" y="18"/>
                      </a:lnTo>
                      <a:lnTo>
                        <a:pt x="30" y="12"/>
                      </a:lnTo>
                      <a:lnTo>
                        <a:pt x="25" y="7"/>
                      </a:lnTo>
                      <a:lnTo>
                        <a:pt x="23" y="5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44" name="Freeform 126"/>
                <p:cNvSpPr>
                  <a:spLocks/>
                </p:cNvSpPr>
                <p:nvPr/>
              </p:nvSpPr>
              <p:spPr bwMode="auto">
                <a:xfrm>
                  <a:off x="2934" y="2698"/>
                  <a:ext cx="68" cy="63"/>
                </a:xfrm>
                <a:custGeom>
                  <a:avLst/>
                  <a:gdLst>
                    <a:gd name="T0" fmla="*/ 245 w 43"/>
                    <a:gd name="T1" fmla="*/ 0 h 43"/>
                    <a:gd name="T2" fmla="*/ 245 w 43"/>
                    <a:gd name="T3" fmla="*/ 116 h 43"/>
                    <a:gd name="T4" fmla="*/ 245 w 43"/>
                    <a:gd name="T5" fmla="*/ 148 h 43"/>
                    <a:gd name="T6" fmla="*/ 245 w 43"/>
                    <a:gd name="T7" fmla="*/ 157 h 43"/>
                    <a:gd name="T8" fmla="*/ 245 w 43"/>
                    <a:gd name="T9" fmla="*/ 170 h 43"/>
                    <a:gd name="T10" fmla="*/ 245 w 43"/>
                    <a:gd name="T11" fmla="*/ 170 h 43"/>
                    <a:gd name="T12" fmla="*/ 245 w 43"/>
                    <a:gd name="T13" fmla="*/ 170 h 43"/>
                    <a:gd name="T14" fmla="*/ 258 w 43"/>
                    <a:gd name="T15" fmla="*/ 180 h 43"/>
                    <a:gd name="T16" fmla="*/ 258 w 43"/>
                    <a:gd name="T17" fmla="*/ 170 h 43"/>
                    <a:gd name="T18" fmla="*/ 270 w 43"/>
                    <a:gd name="T19" fmla="*/ 170 h 43"/>
                    <a:gd name="T20" fmla="*/ 270 w 43"/>
                    <a:gd name="T21" fmla="*/ 180 h 43"/>
                    <a:gd name="T22" fmla="*/ 202 w 43"/>
                    <a:gd name="T23" fmla="*/ 198 h 43"/>
                    <a:gd name="T24" fmla="*/ 185 w 43"/>
                    <a:gd name="T25" fmla="*/ 198 h 43"/>
                    <a:gd name="T26" fmla="*/ 185 w 43"/>
                    <a:gd name="T27" fmla="*/ 157 h 43"/>
                    <a:gd name="T28" fmla="*/ 158 w 43"/>
                    <a:gd name="T29" fmla="*/ 180 h 43"/>
                    <a:gd name="T30" fmla="*/ 142 w 43"/>
                    <a:gd name="T31" fmla="*/ 189 h 43"/>
                    <a:gd name="T32" fmla="*/ 111 w 43"/>
                    <a:gd name="T33" fmla="*/ 198 h 43"/>
                    <a:gd name="T34" fmla="*/ 100 w 43"/>
                    <a:gd name="T35" fmla="*/ 198 h 43"/>
                    <a:gd name="T36" fmla="*/ 87 w 43"/>
                    <a:gd name="T37" fmla="*/ 198 h 43"/>
                    <a:gd name="T38" fmla="*/ 55 w 43"/>
                    <a:gd name="T39" fmla="*/ 189 h 43"/>
                    <a:gd name="T40" fmla="*/ 55 w 43"/>
                    <a:gd name="T41" fmla="*/ 180 h 43"/>
                    <a:gd name="T42" fmla="*/ 43 w 43"/>
                    <a:gd name="T43" fmla="*/ 170 h 43"/>
                    <a:gd name="T44" fmla="*/ 43 w 43"/>
                    <a:gd name="T45" fmla="*/ 148 h 43"/>
                    <a:gd name="T46" fmla="*/ 33 w 43"/>
                    <a:gd name="T47" fmla="*/ 126 h 43"/>
                    <a:gd name="T48" fmla="*/ 33 w 43"/>
                    <a:gd name="T49" fmla="*/ 41 h 43"/>
                    <a:gd name="T50" fmla="*/ 33 w 43"/>
                    <a:gd name="T51" fmla="*/ 32 h 43"/>
                    <a:gd name="T52" fmla="*/ 33 w 43"/>
                    <a:gd name="T53" fmla="*/ 22 h 43"/>
                    <a:gd name="T54" fmla="*/ 33 w 43"/>
                    <a:gd name="T55" fmla="*/ 9 h 43"/>
                    <a:gd name="T56" fmla="*/ 33 w 43"/>
                    <a:gd name="T57" fmla="*/ 9 h 43"/>
                    <a:gd name="T58" fmla="*/ 13 w 43"/>
                    <a:gd name="T59" fmla="*/ 9 h 43"/>
                    <a:gd name="T60" fmla="*/ 0 w 43"/>
                    <a:gd name="T61" fmla="*/ 9 h 43"/>
                    <a:gd name="T62" fmla="*/ 0 w 43"/>
                    <a:gd name="T63" fmla="*/ 0 h 43"/>
                    <a:gd name="T64" fmla="*/ 87 w 43"/>
                    <a:gd name="T65" fmla="*/ 0 h 43"/>
                    <a:gd name="T66" fmla="*/ 87 w 43"/>
                    <a:gd name="T67" fmla="*/ 126 h 43"/>
                    <a:gd name="T68" fmla="*/ 87 w 43"/>
                    <a:gd name="T69" fmla="*/ 148 h 43"/>
                    <a:gd name="T70" fmla="*/ 100 w 43"/>
                    <a:gd name="T71" fmla="*/ 157 h 43"/>
                    <a:gd name="T72" fmla="*/ 111 w 43"/>
                    <a:gd name="T73" fmla="*/ 170 h 43"/>
                    <a:gd name="T74" fmla="*/ 130 w 43"/>
                    <a:gd name="T75" fmla="*/ 170 h 43"/>
                    <a:gd name="T76" fmla="*/ 142 w 43"/>
                    <a:gd name="T77" fmla="*/ 170 h 43"/>
                    <a:gd name="T78" fmla="*/ 158 w 43"/>
                    <a:gd name="T79" fmla="*/ 170 h 43"/>
                    <a:gd name="T80" fmla="*/ 176 w 43"/>
                    <a:gd name="T81" fmla="*/ 157 h 43"/>
                    <a:gd name="T82" fmla="*/ 185 w 43"/>
                    <a:gd name="T83" fmla="*/ 148 h 43"/>
                    <a:gd name="T84" fmla="*/ 185 w 43"/>
                    <a:gd name="T85" fmla="*/ 41 h 43"/>
                    <a:gd name="T86" fmla="*/ 185 w 43"/>
                    <a:gd name="T87" fmla="*/ 22 h 43"/>
                    <a:gd name="T88" fmla="*/ 185 w 43"/>
                    <a:gd name="T89" fmla="*/ 9 h 43"/>
                    <a:gd name="T90" fmla="*/ 176 w 43"/>
                    <a:gd name="T91" fmla="*/ 9 h 43"/>
                    <a:gd name="T92" fmla="*/ 158 w 43"/>
                    <a:gd name="T93" fmla="*/ 9 h 43"/>
                    <a:gd name="T94" fmla="*/ 158 w 43"/>
                    <a:gd name="T95" fmla="*/ 0 h 43"/>
                    <a:gd name="T96" fmla="*/ 245 w 43"/>
                    <a:gd name="T97" fmla="*/ 0 h 4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3"/>
                    <a:gd name="T148" fmla="*/ 0 h 43"/>
                    <a:gd name="T149" fmla="*/ 43 w 43"/>
                    <a:gd name="T150" fmla="*/ 43 h 4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3" h="43">
                      <a:moveTo>
                        <a:pt x="39" y="0"/>
                      </a:moveTo>
                      <a:lnTo>
                        <a:pt x="39" y="25"/>
                      </a:lnTo>
                      <a:lnTo>
                        <a:pt x="39" y="32"/>
                      </a:lnTo>
                      <a:lnTo>
                        <a:pt x="39" y="34"/>
                      </a:lnTo>
                      <a:lnTo>
                        <a:pt x="39" y="37"/>
                      </a:lnTo>
                      <a:lnTo>
                        <a:pt x="41" y="39"/>
                      </a:lnTo>
                      <a:lnTo>
                        <a:pt x="41" y="37"/>
                      </a:lnTo>
                      <a:lnTo>
                        <a:pt x="43" y="37"/>
                      </a:lnTo>
                      <a:lnTo>
                        <a:pt x="43" y="39"/>
                      </a:lnTo>
                      <a:lnTo>
                        <a:pt x="32" y="43"/>
                      </a:lnTo>
                      <a:lnTo>
                        <a:pt x="30" y="43"/>
                      </a:lnTo>
                      <a:lnTo>
                        <a:pt x="30" y="34"/>
                      </a:lnTo>
                      <a:lnTo>
                        <a:pt x="25" y="39"/>
                      </a:lnTo>
                      <a:lnTo>
                        <a:pt x="23" y="41"/>
                      </a:lnTo>
                      <a:lnTo>
                        <a:pt x="18" y="43"/>
                      </a:lnTo>
                      <a:lnTo>
                        <a:pt x="16" y="43"/>
                      </a:lnTo>
                      <a:lnTo>
                        <a:pt x="14" y="43"/>
                      </a:lnTo>
                      <a:lnTo>
                        <a:pt x="9" y="41"/>
                      </a:lnTo>
                      <a:lnTo>
                        <a:pt x="9" y="39"/>
                      </a:lnTo>
                      <a:lnTo>
                        <a:pt x="7" y="37"/>
                      </a:lnTo>
                      <a:lnTo>
                        <a:pt x="7" y="32"/>
                      </a:lnTo>
                      <a:lnTo>
                        <a:pt x="5" y="27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27"/>
                      </a:lnTo>
                      <a:lnTo>
                        <a:pt x="14" y="32"/>
                      </a:lnTo>
                      <a:lnTo>
                        <a:pt x="16" y="34"/>
                      </a:lnTo>
                      <a:lnTo>
                        <a:pt x="18" y="37"/>
                      </a:lnTo>
                      <a:lnTo>
                        <a:pt x="21" y="37"/>
                      </a:lnTo>
                      <a:lnTo>
                        <a:pt x="23" y="37"/>
                      </a:lnTo>
                      <a:lnTo>
                        <a:pt x="25" y="37"/>
                      </a:lnTo>
                      <a:lnTo>
                        <a:pt x="28" y="34"/>
                      </a:lnTo>
                      <a:lnTo>
                        <a:pt x="30" y="32"/>
                      </a:lnTo>
                      <a:lnTo>
                        <a:pt x="30" y="9"/>
                      </a:lnTo>
                      <a:lnTo>
                        <a:pt x="30" y="5"/>
                      </a:lnTo>
                      <a:lnTo>
                        <a:pt x="30" y="2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5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45" name="Freeform 127"/>
                <p:cNvSpPr>
                  <a:spLocks/>
                </p:cNvSpPr>
                <p:nvPr/>
              </p:nvSpPr>
              <p:spPr bwMode="auto">
                <a:xfrm>
                  <a:off x="3007" y="2698"/>
                  <a:ext cx="67" cy="61"/>
                </a:xfrm>
                <a:custGeom>
                  <a:avLst/>
                  <a:gdLst>
                    <a:gd name="T0" fmla="*/ 75 w 43"/>
                    <a:gd name="T1" fmla="*/ 42 h 41"/>
                    <a:gd name="T2" fmla="*/ 108 w 43"/>
                    <a:gd name="T3" fmla="*/ 22 h 41"/>
                    <a:gd name="T4" fmla="*/ 136 w 43"/>
                    <a:gd name="T5" fmla="*/ 0 h 41"/>
                    <a:gd name="T6" fmla="*/ 157 w 43"/>
                    <a:gd name="T7" fmla="*/ 0 h 41"/>
                    <a:gd name="T8" fmla="*/ 170 w 43"/>
                    <a:gd name="T9" fmla="*/ 0 h 41"/>
                    <a:gd name="T10" fmla="*/ 190 w 43"/>
                    <a:gd name="T11" fmla="*/ 9 h 41"/>
                    <a:gd name="T12" fmla="*/ 201 w 43"/>
                    <a:gd name="T13" fmla="*/ 22 h 41"/>
                    <a:gd name="T14" fmla="*/ 212 w 43"/>
                    <a:gd name="T15" fmla="*/ 33 h 41"/>
                    <a:gd name="T16" fmla="*/ 223 w 43"/>
                    <a:gd name="T17" fmla="*/ 60 h 41"/>
                    <a:gd name="T18" fmla="*/ 223 w 43"/>
                    <a:gd name="T19" fmla="*/ 80 h 41"/>
                    <a:gd name="T20" fmla="*/ 223 w 43"/>
                    <a:gd name="T21" fmla="*/ 158 h 41"/>
                    <a:gd name="T22" fmla="*/ 223 w 43"/>
                    <a:gd name="T23" fmla="*/ 182 h 41"/>
                    <a:gd name="T24" fmla="*/ 223 w 43"/>
                    <a:gd name="T25" fmla="*/ 190 h 41"/>
                    <a:gd name="T26" fmla="*/ 223 w 43"/>
                    <a:gd name="T27" fmla="*/ 190 h 41"/>
                    <a:gd name="T28" fmla="*/ 243 w 43"/>
                    <a:gd name="T29" fmla="*/ 201 h 41"/>
                    <a:gd name="T30" fmla="*/ 243 w 43"/>
                    <a:gd name="T31" fmla="*/ 201 h 41"/>
                    <a:gd name="T32" fmla="*/ 252 w 43"/>
                    <a:gd name="T33" fmla="*/ 201 h 41"/>
                    <a:gd name="T34" fmla="*/ 252 w 43"/>
                    <a:gd name="T35" fmla="*/ 201 h 41"/>
                    <a:gd name="T36" fmla="*/ 148 w 43"/>
                    <a:gd name="T37" fmla="*/ 201 h 41"/>
                    <a:gd name="T38" fmla="*/ 148 w 43"/>
                    <a:gd name="T39" fmla="*/ 201 h 41"/>
                    <a:gd name="T40" fmla="*/ 148 w 43"/>
                    <a:gd name="T41" fmla="*/ 201 h 41"/>
                    <a:gd name="T42" fmla="*/ 157 w 43"/>
                    <a:gd name="T43" fmla="*/ 201 h 41"/>
                    <a:gd name="T44" fmla="*/ 170 w 43"/>
                    <a:gd name="T45" fmla="*/ 190 h 41"/>
                    <a:gd name="T46" fmla="*/ 170 w 43"/>
                    <a:gd name="T47" fmla="*/ 190 h 41"/>
                    <a:gd name="T48" fmla="*/ 170 w 43"/>
                    <a:gd name="T49" fmla="*/ 182 h 41"/>
                    <a:gd name="T50" fmla="*/ 170 w 43"/>
                    <a:gd name="T51" fmla="*/ 182 h 41"/>
                    <a:gd name="T52" fmla="*/ 170 w 43"/>
                    <a:gd name="T53" fmla="*/ 158 h 41"/>
                    <a:gd name="T54" fmla="*/ 170 w 43"/>
                    <a:gd name="T55" fmla="*/ 80 h 41"/>
                    <a:gd name="T56" fmla="*/ 170 w 43"/>
                    <a:gd name="T57" fmla="*/ 60 h 41"/>
                    <a:gd name="T58" fmla="*/ 170 w 43"/>
                    <a:gd name="T59" fmla="*/ 42 h 41"/>
                    <a:gd name="T60" fmla="*/ 157 w 43"/>
                    <a:gd name="T61" fmla="*/ 33 h 41"/>
                    <a:gd name="T62" fmla="*/ 136 w 43"/>
                    <a:gd name="T63" fmla="*/ 22 h 41"/>
                    <a:gd name="T64" fmla="*/ 108 w 43"/>
                    <a:gd name="T65" fmla="*/ 33 h 41"/>
                    <a:gd name="T66" fmla="*/ 75 w 43"/>
                    <a:gd name="T67" fmla="*/ 60 h 41"/>
                    <a:gd name="T68" fmla="*/ 75 w 43"/>
                    <a:gd name="T69" fmla="*/ 158 h 41"/>
                    <a:gd name="T70" fmla="*/ 75 w 43"/>
                    <a:gd name="T71" fmla="*/ 182 h 41"/>
                    <a:gd name="T72" fmla="*/ 75 w 43"/>
                    <a:gd name="T73" fmla="*/ 190 h 41"/>
                    <a:gd name="T74" fmla="*/ 75 w 43"/>
                    <a:gd name="T75" fmla="*/ 190 h 41"/>
                    <a:gd name="T76" fmla="*/ 95 w 43"/>
                    <a:gd name="T77" fmla="*/ 201 h 41"/>
                    <a:gd name="T78" fmla="*/ 95 w 43"/>
                    <a:gd name="T79" fmla="*/ 201 h 41"/>
                    <a:gd name="T80" fmla="*/ 108 w 43"/>
                    <a:gd name="T81" fmla="*/ 201 h 41"/>
                    <a:gd name="T82" fmla="*/ 108 w 43"/>
                    <a:gd name="T83" fmla="*/ 201 h 41"/>
                    <a:gd name="T84" fmla="*/ 0 w 43"/>
                    <a:gd name="T85" fmla="*/ 201 h 41"/>
                    <a:gd name="T86" fmla="*/ 0 w 43"/>
                    <a:gd name="T87" fmla="*/ 201 h 41"/>
                    <a:gd name="T88" fmla="*/ 0 w 43"/>
                    <a:gd name="T89" fmla="*/ 201 h 41"/>
                    <a:gd name="T90" fmla="*/ 12 w 43"/>
                    <a:gd name="T91" fmla="*/ 201 h 41"/>
                    <a:gd name="T92" fmla="*/ 22 w 43"/>
                    <a:gd name="T93" fmla="*/ 190 h 41"/>
                    <a:gd name="T94" fmla="*/ 22 w 43"/>
                    <a:gd name="T95" fmla="*/ 182 h 41"/>
                    <a:gd name="T96" fmla="*/ 22 w 43"/>
                    <a:gd name="T97" fmla="*/ 158 h 41"/>
                    <a:gd name="T98" fmla="*/ 22 w 43"/>
                    <a:gd name="T99" fmla="*/ 80 h 41"/>
                    <a:gd name="T100" fmla="*/ 22 w 43"/>
                    <a:gd name="T101" fmla="*/ 60 h 41"/>
                    <a:gd name="T102" fmla="*/ 22 w 43"/>
                    <a:gd name="T103" fmla="*/ 33 h 41"/>
                    <a:gd name="T104" fmla="*/ 22 w 43"/>
                    <a:gd name="T105" fmla="*/ 33 h 41"/>
                    <a:gd name="T106" fmla="*/ 22 w 43"/>
                    <a:gd name="T107" fmla="*/ 22 h 41"/>
                    <a:gd name="T108" fmla="*/ 22 w 43"/>
                    <a:gd name="T109" fmla="*/ 22 h 41"/>
                    <a:gd name="T110" fmla="*/ 12 w 43"/>
                    <a:gd name="T111" fmla="*/ 22 h 41"/>
                    <a:gd name="T112" fmla="*/ 12 w 43"/>
                    <a:gd name="T113" fmla="*/ 22 h 41"/>
                    <a:gd name="T114" fmla="*/ 0 w 43"/>
                    <a:gd name="T115" fmla="*/ 22 h 41"/>
                    <a:gd name="T116" fmla="*/ 0 w 43"/>
                    <a:gd name="T117" fmla="*/ 22 h 41"/>
                    <a:gd name="T118" fmla="*/ 64 w 43"/>
                    <a:gd name="T119" fmla="*/ 0 h 41"/>
                    <a:gd name="T120" fmla="*/ 75 w 43"/>
                    <a:gd name="T121" fmla="*/ 0 h 41"/>
                    <a:gd name="T122" fmla="*/ 75 w 43"/>
                    <a:gd name="T123" fmla="*/ 42 h 4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3"/>
                    <a:gd name="T187" fmla="*/ 0 h 41"/>
                    <a:gd name="T188" fmla="*/ 43 w 43"/>
                    <a:gd name="T189" fmla="*/ 41 h 4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3" h="41">
                      <a:moveTo>
                        <a:pt x="13" y="9"/>
                      </a:moveTo>
                      <a:lnTo>
                        <a:pt x="18" y="5"/>
                      </a:lnTo>
                      <a:lnTo>
                        <a:pt x="23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2" y="2"/>
                      </a:lnTo>
                      <a:lnTo>
                        <a:pt x="34" y="5"/>
                      </a:lnTo>
                      <a:lnTo>
                        <a:pt x="36" y="7"/>
                      </a:lnTo>
                      <a:lnTo>
                        <a:pt x="38" y="12"/>
                      </a:lnTo>
                      <a:lnTo>
                        <a:pt x="38" y="16"/>
                      </a:lnTo>
                      <a:lnTo>
                        <a:pt x="38" y="32"/>
                      </a:lnTo>
                      <a:lnTo>
                        <a:pt x="38" y="37"/>
                      </a:lnTo>
                      <a:lnTo>
                        <a:pt x="38" y="39"/>
                      </a:lnTo>
                      <a:lnTo>
                        <a:pt x="41" y="41"/>
                      </a:lnTo>
                      <a:lnTo>
                        <a:pt x="43" y="41"/>
                      </a:lnTo>
                      <a:lnTo>
                        <a:pt x="25" y="41"/>
                      </a:lnTo>
                      <a:lnTo>
                        <a:pt x="27" y="41"/>
                      </a:lnTo>
                      <a:lnTo>
                        <a:pt x="29" y="39"/>
                      </a:lnTo>
                      <a:lnTo>
                        <a:pt x="29" y="37"/>
                      </a:lnTo>
                      <a:lnTo>
                        <a:pt x="29" y="32"/>
                      </a:lnTo>
                      <a:lnTo>
                        <a:pt x="29" y="16"/>
                      </a:lnTo>
                      <a:lnTo>
                        <a:pt x="29" y="12"/>
                      </a:lnTo>
                      <a:lnTo>
                        <a:pt x="29" y="9"/>
                      </a:lnTo>
                      <a:lnTo>
                        <a:pt x="27" y="7"/>
                      </a:lnTo>
                      <a:lnTo>
                        <a:pt x="23" y="5"/>
                      </a:lnTo>
                      <a:lnTo>
                        <a:pt x="18" y="7"/>
                      </a:lnTo>
                      <a:lnTo>
                        <a:pt x="13" y="12"/>
                      </a:lnTo>
                      <a:lnTo>
                        <a:pt x="13" y="32"/>
                      </a:lnTo>
                      <a:lnTo>
                        <a:pt x="13" y="37"/>
                      </a:lnTo>
                      <a:lnTo>
                        <a:pt x="13" y="39"/>
                      </a:lnTo>
                      <a:lnTo>
                        <a:pt x="16" y="41"/>
                      </a:lnTo>
                      <a:lnTo>
                        <a:pt x="18" y="41"/>
                      </a:lnTo>
                      <a:lnTo>
                        <a:pt x="0" y="41"/>
                      </a:lnTo>
                      <a:lnTo>
                        <a:pt x="2" y="41"/>
                      </a:lnTo>
                      <a:lnTo>
                        <a:pt x="4" y="39"/>
                      </a:lnTo>
                      <a:lnTo>
                        <a:pt x="4" y="37"/>
                      </a:lnTo>
                      <a:lnTo>
                        <a:pt x="4" y="32"/>
                      </a:lnTo>
                      <a:lnTo>
                        <a:pt x="4" y="16"/>
                      </a:lnTo>
                      <a:lnTo>
                        <a:pt x="4" y="12"/>
                      </a:lnTo>
                      <a:lnTo>
                        <a:pt x="4" y="7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46" name="Freeform 128"/>
                <p:cNvSpPr>
                  <a:spLocks/>
                </p:cNvSpPr>
                <p:nvPr/>
              </p:nvSpPr>
              <p:spPr bwMode="auto">
                <a:xfrm>
                  <a:off x="3740" y="2672"/>
                  <a:ext cx="97" cy="89"/>
                </a:xfrm>
                <a:custGeom>
                  <a:avLst/>
                  <a:gdLst>
                    <a:gd name="T0" fmla="*/ 353 w 63"/>
                    <a:gd name="T1" fmla="*/ 0 h 61"/>
                    <a:gd name="T2" fmla="*/ 353 w 63"/>
                    <a:gd name="T3" fmla="*/ 0 h 61"/>
                    <a:gd name="T4" fmla="*/ 333 w 63"/>
                    <a:gd name="T5" fmla="*/ 0 h 61"/>
                    <a:gd name="T6" fmla="*/ 333 w 63"/>
                    <a:gd name="T7" fmla="*/ 9 h 61"/>
                    <a:gd name="T8" fmla="*/ 320 w 63"/>
                    <a:gd name="T9" fmla="*/ 19 h 61"/>
                    <a:gd name="T10" fmla="*/ 303 w 63"/>
                    <a:gd name="T11" fmla="*/ 41 h 61"/>
                    <a:gd name="T12" fmla="*/ 189 w 63"/>
                    <a:gd name="T13" fmla="*/ 277 h 61"/>
                    <a:gd name="T14" fmla="*/ 177 w 63"/>
                    <a:gd name="T15" fmla="*/ 277 h 61"/>
                    <a:gd name="T16" fmla="*/ 52 w 63"/>
                    <a:gd name="T17" fmla="*/ 41 h 61"/>
                    <a:gd name="T18" fmla="*/ 34 w 63"/>
                    <a:gd name="T19" fmla="*/ 19 h 61"/>
                    <a:gd name="T20" fmla="*/ 34 w 63"/>
                    <a:gd name="T21" fmla="*/ 19 h 61"/>
                    <a:gd name="T22" fmla="*/ 22 w 63"/>
                    <a:gd name="T23" fmla="*/ 9 h 61"/>
                    <a:gd name="T24" fmla="*/ 22 w 63"/>
                    <a:gd name="T25" fmla="*/ 9 h 61"/>
                    <a:gd name="T26" fmla="*/ 12 w 63"/>
                    <a:gd name="T27" fmla="*/ 0 h 61"/>
                    <a:gd name="T28" fmla="*/ 0 w 63"/>
                    <a:gd name="T29" fmla="*/ 0 h 61"/>
                    <a:gd name="T30" fmla="*/ 0 w 63"/>
                    <a:gd name="T31" fmla="*/ 0 h 61"/>
                    <a:gd name="T32" fmla="*/ 140 w 63"/>
                    <a:gd name="T33" fmla="*/ 0 h 61"/>
                    <a:gd name="T34" fmla="*/ 140 w 63"/>
                    <a:gd name="T35" fmla="*/ 0 h 61"/>
                    <a:gd name="T36" fmla="*/ 114 w 63"/>
                    <a:gd name="T37" fmla="*/ 0 h 61"/>
                    <a:gd name="T38" fmla="*/ 102 w 63"/>
                    <a:gd name="T39" fmla="*/ 9 h 61"/>
                    <a:gd name="T40" fmla="*/ 102 w 63"/>
                    <a:gd name="T41" fmla="*/ 9 h 61"/>
                    <a:gd name="T42" fmla="*/ 102 w 63"/>
                    <a:gd name="T43" fmla="*/ 19 h 61"/>
                    <a:gd name="T44" fmla="*/ 102 w 63"/>
                    <a:gd name="T45" fmla="*/ 32 h 61"/>
                    <a:gd name="T46" fmla="*/ 114 w 63"/>
                    <a:gd name="T47" fmla="*/ 50 h 61"/>
                    <a:gd name="T48" fmla="*/ 189 w 63"/>
                    <a:gd name="T49" fmla="*/ 204 h 61"/>
                    <a:gd name="T50" fmla="*/ 263 w 63"/>
                    <a:gd name="T51" fmla="*/ 50 h 61"/>
                    <a:gd name="T52" fmla="*/ 282 w 63"/>
                    <a:gd name="T53" fmla="*/ 32 h 61"/>
                    <a:gd name="T54" fmla="*/ 282 w 63"/>
                    <a:gd name="T55" fmla="*/ 19 h 61"/>
                    <a:gd name="T56" fmla="*/ 282 w 63"/>
                    <a:gd name="T57" fmla="*/ 9 h 61"/>
                    <a:gd name="T58" fmla="*/ 282 w 63"/>
                    <a:gd name="T59" fmla="*/ 9 h 61"/>
                    <a:gd name="T60" fmla="*/ 263 w 63"/>
                    <a:gd name="T61" fmla="*/ 0 h 61"/>
                    <a:gd name="T62" fmla="*/ 251 w 63"/>
                    <a:gd name="T63" fmla="*/ 0 h 61"/>
                    <a:gd name="T64" fmla="*/ 251 w 63"/>
                    <a:gd name="T65" fmla="*/ 0 h 61"/>
                    <a:gd name="T66" fmla="*/ 251 w 63"/>
                    <a:gd name="T67" fmla="*/ 0 h 61"/>
                    <a:gd name="T68" fmla="*/ 251 w 63"/>
                    <a:gd name="T69" fmla="*/ 0 h 61"/>
                    <a:gd name="T70" fmla="*/ 353 w 63"/>
                    <a:gd name="T71" fmla="*/ 0 h 61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63"/>
                    <a:gd name="T109" fmla="*/ 0 h 61"/>
                    <a:gd name="T110" fmla="*/ 63 w 63"/>
                    <a:gd name="T111" fmla="*/ 61 h 61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63" h="61">
                      <a:moveTo>
                        <a:pt x="63" y="0"/>
                      </a:moveTo>
                      <a:lnTo>
                        <a:pt x="63" y="0"/>
                      </a:lnTo>
                      <a:lnTo>
                        <a:pt x="59" y="0"/>
                      </a:lnTo>
                      <a:lnTo>
                        <a:pt x="59" y="2"/>
                      </a:lnTo>
                      <a:lnTo>
                        <a:pt x="57" y="4"/>
                      </a:lnTo>
                      <a:lnTo>
                        <a:pt x="54" y="9"/>
                      </a:lnTo>
                      <a:lnTo>
                        <a:pt x="34" y="61"/>
                      </a:lnTo>
                      <a:lnTo>
                        <a:pt x="32" y="61"/>
                      </a:lnTo>
                      <a:lnTo>
                        <a:pt x="9" y="9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20" y="0"/>
                      </a:lnTo>
                      <a:lnTo>
                        <a:pt x="18" y="2"/>
                      </a:lnTo>
                      <a:lnTo>
                        <a:pt x="18" y="4"/>
                      </a:lnTo>
                      <a:lnTo>
                        <a:pt x="18" y="7"/>
                      </a:lnTo>
                      <a:lnTo>
                        <a:pt x="20" y="11"/>
                      </a:lnTo>
                      <a:lnTo>
                        <a:pt x="34" y="45"/>
                      </a:lnTo>
                      <a:lnTo>
                        <a:pt x="47" y="11"/>
                      </a:lnTo>
                      <a:lnTo>
                        <a:pt x="50" y="7"/>
                      </a:lnTo>
                      <a:lnTo>
                        <a:pt x="50" y="4"/>
                      </a:lnTo>
                      <a:lnTo>
                        <a:pt x="50" y="2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47" name="Freeform 129"/>
                <p:cNvSpPr>
                  <a:spLocks noEditPoints="1"/>
                </p:cNvSpPr>
                <p:nvPr/>
              </p:nvSpPr>
              <p:spPr bwMode="auto">
                <a:xfrm>
                  <a:off x="3828" y="2698"/>
                  <a:ext cx="53" cy="63"/>
                </a:xfrm>
                <a:custGeom>
                  <a:avLst/>
                  <a:gdLst>
                    <a:gd name="T0" fmla="*/ 34 w 34"/>
                    <a:gd name="T1" fmla="*/ 73 h 43"/>
                    <a:gd name="T2" fmla="*/ 34 w 34"/>
                    <a:gd name="T3" fmla="*/ 116 h 43"/>
                    <a:gd name="T4" fmla="*/ 65 w 34"/>
                    <a:gd name="T5" fmla="*/ 138 h 43"/>
                    <a:gd name="T6" fmla="*/ 95 w 34"/>
                    <a:gd name="T7" fmla="*/ 157 h 43"/>
                    <a:gd name="T8" fmla="*/ 117 w 34"/>
                    <a:gd name="T9" fmla="*/ 157 h 43"/>
                    <a:gd name="T10" fmla="*/ 148 w 34"/>
                    <a:gd name="T11" fmla="*/ 157 h 43"/>
                    <a:gd name="T12" fmla="*/ 170 w 34"/>
                    <a:gd name="T13" fmla="*/ 157 h 43"/>
                    <a:gd name="T14" fmla="*/ 182 w 34"/>
                    <a:gd name="T15" fmla="*/ 138 h 43"/>
                    <a:gd name="T16" fmla="*/ 201 w 34"/>
                    <a:gd name="T17" fmla="*/ 116 h 43"/>
                    <a:gd name="T18" fmla="*/ 201 w 34"/>
                    <a:gd name="T19" fmla="*/ 126 h 43"/>
                    <a:gd name="T20" fmla="*/ 182 w 34"/>
                    <a:gd name="T21" fmla="*/ 148 h 43"/>
                    <a:gd name="T22" fmla="*/ 170 w 34"/>
                    <a:gd name="T23" fmla="*/ 180 h 43"/>
                    <a:gd name="T24" fmla="*/ 148 w 34"/>
                    <a:gd name="T25" fmla="*/ 189 h 43"/>
                    <a:gd name="T26" fmla="*/ 108 w 34"/>
                    <a:gd name="T27" fmla="*/ 198 h 43"/>
                    <a:gd name="T28" fmla="*/ 65 w 34"/>
                    <a:gd name="T29" fmla="*/ 189 h 43"/>
                    <a:gd name="T30" fmla="*/ 22 w 34"/>
                    <a:gd name="T31" fmla="*/ 170 h 43"/>
                    <a:gd name="T32" fmla="*/ 12 w 34"/>
                    <a:gd name="T33" fmla="*/ 138 h 43"/>
                    <a:gd name="T34" fmla="*/ 0 w 34"/>
                    <a:gd name="T35" fmla="*/ 107 h 43"/>
                    <a:gd name="T36" fmla="*/ 0 w 34"/>
                    <a:gd name="T37" fmla="*/ 73 h 43"/>
                    <a:gd name="T38" fmla="*/ 12 w 34"/>
                    <a:gd name="T39" fmla="*/ 41 h 43"/>
                    <a:gd name="T40" fmla="*/ 22 w 34"/>
                    <a:gd name="T41" fmla="*/ 32 h 43"/>
                    <a:gd name="T42" fmla="*/ 65 w 34"/>
                    <a:gd name="T43" fmla="*/ 9 h 43"/>
                    <a:gd name="T44" fmla="*/ 108 w 34"/>
                    <a:gd name="T45" fmla="*/ 0 h 43"/>
                    <a:gd name="T46" fmla="*/ 148 w 34"/>
                    <a:gd name="T47" fmla="*/ 0 h 43"/>
                    <a:gd name="T48" fmla="*/ 170 w 34"/>
                    <a:gd name="T49" fmla="*/ 22 h 43"/>
                    <a:gd name="T50" fmla="*/ 201 w 34"/>
                    <a:gd name="T51" fmla="*/ 41 h 43"/>
                    <a:gd name="T52" fmla="*/ 201 w 34"/>
                    <a:gd name="T53" fmla="*/ 73 h 43"/>
                    <a:gd name="T54" fmla="*/ 34 w 34"/>
                    <a:gd name="T55" fmla="*/ 73 h 43"/>
                    <a:gd name="T56" fmla="*/ 34 w 34"/>
                    <a:gd name="T57" fmla="*/ 66 h 43"/>
                    <a:gd name="T58" fmla="*/ 148 w 34"/>
                    <a:gd name="T59" fmla="*/ 66 h 43"/>
                    <a:gd name="T60" fmla="*/ 148 w 34"/>
                    <a:gd name="T61" fmla="*/ 41 h 43"/>
                    <a:gd name="T62" fmla="*/ 148 w 34"/>
                    <a:gd name="T63" fmla="*/ 32 h 43"/>
                    <a:gd name="T64" fmla="*/ 129 w 34"/>
                    <a:gd name="T65" fmla="*/ 32 h 43"/>
                    <a:gd name="T66" fmla="*/ 117 w 34"/>
                    <a:gd name="T67" fmla="*/ 22 h 43"/>
                    <a:gd name="T68" fmla="*/ 108 w 34"/>
                    <a:gd name="T69" fmla="*/ 9 h 43"/>
                    <a:gd name="T70" fmla="*/ 95 w 34"/>
                    <a:gd name="T71" fmla="*/ 9 h 43"/>
                    <a:gd name="T72" fmla="*/ 75 w 34"/>
                    <a:gd name="T73" fmla="*/ 22 h 43"/>
                    <a:gd name="T74" fmla="*/ 53 w 34"/>
                    <a:gd name="T75" fmla="*/ 22 h 43"/>
                    <a:gd name="T76" fmla="*/ 34 w 34"/>
                    <a:gd name="T77" fmla="*/ 41 h 43"/>
                    <a:gd name="T78" fmla="*/ 34 w 34"/>
                    <a:gd name="T79" fmla="*/ 66 h 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4"/>
                    <a:gd name="T121" fmla="*/ 0 h 43"/>
                    <a:gd name="T122" fmla="*/ 34 w 34"/>
                    <a:gd name="T123" fmla="*/ 43 h 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4" h="43">
                      <a:moveTo>
                        <a:pt x="6" y="16"/>
                      </a:moveTo>
                      <a:lnTo>
                        <a:pt x="6" y="25"/>
                      </a:lnTo>
                      <a:lnTo>
                        <a:pt x="11" y="30"/>
                      </a:lnTo>
                      <a:lnTo>
                        <a:pt x="16" y="34"/>
                      </a:lnTo>
                      <a:lnTo>
                        <a:pt x="20" y="34"/>
                      </a:lnTo>
                      <a:lnTo>
                        <a:pt x="25" y="34"/>
                      </a:lnTo>
                      <a:lnTo>
                        <a:pt x="29" y="34"/>
                      </a:lnTo>
                      <a:lnTo>
                        <a:pt x="31" y="30"/>
                      </a:lnTo>
                      <a:lnTo>
                        <a:pt x="34" y="25"/>
                      </a:lnTo>
                      <a:lnTo>
                        <a:pt x="34" y="27"/>
                      </a:lnTo>
                      <a:lnTo>
                        <a:pt x="31" y="32"/>
                      </a:lnTo>
                      <a:lnTo>
                        <a:pt x="29" y="39"/>
                      </a:lnTo>
                      <a:lnTo>
                        <a:pt x="25" y="41"/>
                      </a:lnTo>
                      <a:lnTo>
                        <a:pt x="18" y="43"/>
                      </a:lnTo>
                      <a:lnTo>
                        <a:pt x="11" y="41"/>
                      </a:lnTo>
                      <a:lnTo>
                        <a:pt x="4" y="37"/>
                      </a:lnTo>
                      <a:lnTo>
                        <a:pt x="2" y="30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2" y="9"/>
                      </a:lnTo>
                      <a:lnTo>
                        <a:pt x="4" y="7"/>
                      </a:lnTo>
                      <a:lnTo>
                        <a:pt x="11" y="2"/>
                      </a:lnTo>
                      <a:lnTo>
                        <a:pt x="18" y="0"/>
                      </a:lnTo>
                      <a:lnTo>
                        <a:pt x="25" y="0"/>
                      </a:lnTo>
                      <a:lnTo>
                        <a:pt x="29" y="5"/>
                      </a:lnTo>
                      <a:lnTo>
                        <a:pt x="34" y="9"/>
                      </a:lnTo>
                      <a:lnTo>
                        <a:pt x="34" y="16"/>
                      </a:lnTo>
                      <a:lnTo>
                        <a:pt x="6" y="16"/>
                      </a:lnTo>
                      <a:close/>
                      <a:moveTo>
                        <a:pt x="6" y="14"/>
                      </a:moveTo>
                      <a:lnTo>
                        <a:pt x="25" y="14"/>
                      </a:lnTo>
                      <a:lnTo>
                        <a:pt x="25" y="9"/>
                      </a:lnTo>
                      <a:lnTo>
                        <a:pt x="25" y="7"/>
                      </a:lnTo>
                      <a:lnTo>
                        <a:pt x="22" y="7"/>
                      </a:lnTo>
                      <a:lnTo>
                        <a:pt x="20" y="5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3" y="5"/>
                      </a:lnTo>
                      <a:lnTo>
                        <a:pt x="9" y="5"/>
                      </a:lnTo>
                      <a:lnTo>
                        <a:pt x="6" y="9"/>
                      </a:lnTo>
                      <a:lnTo>
                        <a:pt x="6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48" name="Freeform 130"/>
                <p:cNvSpPr>
                  <a:spLocks/>
                </p:cNvSpPr>
                <p:nvPr/>
              </p:nvSpPr>
              <p:spPr bwMode="auto">
                <a:xfrm>
                  <a:off x="3887" y="2698"/>
                  <a:ext cx="48" cy="61"/>
                </a:xfrm>
                <a:custGeom>
                  <a:avLst/>
                  <a:gdLst>
                    <a:gd name="T0" fmla="*/ 90 w 30"/>
                    <a:gd name="T1" fmla="*/ 0 h 41"/>
                    <a:gd name="T2" fmla="*/ 90 w 30"/>
                    <a:gd name="T3" fmla="*/ 60 h 41"/>
                    <a:gd name="T4" fmla="*/ 123 w 30"/>
                    <a:gd name="T5" fmla="*/ 22 h 41"/>
                    <a:gd name="T6" fmla="*/ 138 w 30"/>
                    <a:gd name="T7" fmla="*/ 0 h 41"/>
                    <a:gd name="T8" fmla="*/ 163 w 30"/>
                    <a:gd name="T9" fmla="*/ 0 h 41"/>
                    <a:gd name="T10" fmla="*/ 184 w 30"/>
                    <a:gd name="T11" fmla="*/ 0 h 41"/>
                    <a:gd name="T12" fmla="*/ 184 w 30"/>
                    <a:gd name="T13" fmla="*/ 9 h 41"/>
                    <a:gd name="T14" fmla="*/ 197 w 30"/>
                    <a:gd name="T15" fmla="*/ 22 h 41"/>
                    <a:gd name="T16" fmla="*/ 197 w 30"/>
                    <a:gd name="T17" fmla="*/ 22 h 41"/>
                    <a:gd name="T18" fmla="*/ 197 w 30"/>
                    <a:gd name="T19" fmla="*/ 33 h 41"/>
                    <a:gd name="T20" fmla="*/ 197 w 30"/>
                    <a:gd name="T21" fmla="*/ 42 h 41"/>
                    <a:gd name="T22" fmla="*/ 184 w 30"/>
                    <a:gd name="T23" fmla="*/ 42 h 41"/>
                    <a:gd name="T24" fmla="*/ 163 w 30"/>
                    <a:gd name="T25" fmla="*/ 60 h 41"/>
                    <a:gd name="T26" fmla="*/ 163 w 30"/>
                    <a:gd name="T27" fmla="*/ 42 h 41"/>
                    <a:gd name="T28" fmla="*/ 150 w 30"/>
                    <a:gd name="T29" fmla="*/ 42 h 41"/>
                    <a:gd name="T30" fmla="*/ 138 w 30"/>
                    <a:gd name="T31" fmla="*/ 33 h 41"/>
                    <a:gd name="T32" fmla="*/ 138 w 30"/>
                    <a:gd name="T33" fmla="*/ 33 h 41"/>
                    <a:gd name="T34" fmla="*/ 123 w 30"/>
                    <a:gd name="T35" fmla="*/ 33 h 41"/>
                    <a:gd name="T36" fmla="*/ 123 w 30"/>
                    <a:gd name="T37" fmla="*/ 33 h 41"/>
                    <a:gd name="T38" fmla="*/ 107 w 30"/>
                    <a:gd name="T39" fmla="*/ 42 h 41"/>
                    <a:gd name="T40" fmla="*/ 90 w 30"/>
                    <a:gd name="T41" fmla="*/ 68 h 41"/>
                    <a:gd name="T42" fmla="*/ 90 w 30"/>
                    <a:gd name="T43" fmla="*/ 158 h 41"/>
                    <a:gd name="T44" fmla="*/ 90 w 30"/>
                    <a:gd name="T45" fmla="*/ 168 h 41"/>
                    <a:gd name="T46" fmla="*/ 90 w 30"/>
                    <a:gd name="T47" fmla="*/ 182 h 41"/>
                    <a:gd name="T48" fmla="*/ 107 w 30"/>
                    <a:gd name="T49" fmla="*/ 190 h 41"/>
                    <a:gd name="T50" fmla="*/ 107 w 30"/>
                    <a:gd name="T51" fmla="*/ 190 h 41"/>
                    <a:gd name="T52" fmla="*/ 123 w 30"/>
                    <a:gd name="T53" fmla="*/ 201 h 41"/>
                    <a:gd name="T54" fmla="*/ 138 w 30"/>
                    <a:gd name="T55" fmla="*/ 201 h 41"/>
                    <a:gd name="T56" fmla="*/ 138 w 30"/>
                    <a:gd name="T57" fmla="*/ 201 h 41"/>
                    <a:gd name="T58" fmla="*/ 0 w 30"/>
                    <a:gd name="T59" fmla="*/ 201 h 41"/>
                    <a:gd name="T60" fmla="*/ 0 w 30"/>
                    <a:gd name="T61" fmla="*/ 201 h 41"/>
                    <a:gd name="T62" fmla="*/ 21 w 30"/>
                    <a:gd name="T63" fmla="*/ 201 h 41"/>
                    <a:gd name="T64" fmla="*/ 34 w 30"/>
                    <a:gd name="T65" fmla="*/ 190 h 41"/>
                    <a:gd name="T66" fmla="*/ 34 w 30"/>
                    <a:gd name="T67" fmla="*/ 190 h 41"/>
                    <a:gd name="T68" fmla="*/ 46 w 30"/>
                    <a:gd name="T69" fmla="*/ 182 h 41"/>
                    <a:gd name="T70" fmla="*/ 46 w 30"/>
                    <a:gd name="T71" fmla="*/ 182 h 41"/>
                    <a:gd name="T72" fmla="*/ 46 w 30"/>
                    <a:gd name="T73" fmla="*/ 158 h 41"/>
                    <a:gd name="T74" fmla="*/ 46 w 30"/>
                    <a:gd name="T75" fmla="*/ 80 h 41"/>
                    <a:gd name="T76" fmla="*/ 46 w 30"/>
                    <a:gd name="T77" fmla="*/ 60 h 41"/>
                    <a:gd name="T78" fmla="*/ 46 w 30"/>
                    <a:gd name="T79" fmla="*/ 33 h 41"/>
                    <a:gd name="T80" fmla="*/ 34 w 30"/>
                    <a:gd name="T81" fmla="*/ 33 h 41"/>
                    <a:gd name="T82" fmla="*/ 34 w 30"/>
                    <a:gd name="T83" fmla="*/ 22 h 41"/>
                    <a:gd name="T84" fmla="*/ 34 w 30"/>
                    <a:gd name="T85" fmla="*/ 22 h 41"/>
                    <a:gd name="T86" fmla="*/ 21 w 30"/>
                    <a:gd name="T87" fmla="*/ 22 h 41"/>
                    <a:gd name="T88" fmla="*/ 21 w 30"/>
                    <a:gd name="T89" fmla="*/ 22 h 41"/>
                    <a:gd name="T90" fmla="*/ 0 w 30"/>
                    <a:gd name="T91" fmla="*/ 22 h 41"/>
                    <a:gd name="T92" fmla="*/ 0 w 30"/>
                    <a:gd name="T93" fmla="*/ 22 h 41"/>
                    <a:gd name="T94" fmla="*/ 77 w 30"/>
                    <a:gd name="T95" fmla="*/ 0 h 41"/>
                    <a:gd name="T96" fmla="*/ 90 w 30"/>
                    <a:gd name="T97" fmla="*/ 0 h 4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30"/>
                    <a:gd name="T148" fmla="*/ 0 h 41"/>
                    <a:gd name="T149" fmla="*/ 30 w 30"/>
                    <a:gd name="T150" fmla="*/ 41 h 4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30" h="41">
                      <a:moveTo>
                        <a:pt x="14" y="0"/>
                      </a:moveTo>
                      <a:lnTo>
                        <a:pt x="14" y="12"/>
                      </a:lnTo>
                      <a:lnTo>
                        <a:pt x="19" y="5"/>
                      </a:lnTo>
                      <a:lnTo>
                        <a:pt x="21" y="0"/>
                      </a:lnTo>
                      <a:lnTo>
                        <a:pt x="25" y="0"/>
                      </a:lnTo>
                      <a:lnTo>
                        <a:pt x="28" y="0"/>
                      </a:lnTo>
                      <a:lnTo>
                        <a:pt x="28" y="2"/>
                      </a:lnTo>
                      <a:lnTo>
                        <a:pt x="30" y="5"/>
                      </a:lnTo>
                      <a:lnTo>
                        <a:pt x="30" y="7"/>
                      </a:lnTo>
                      <a:lnTo>
                        <a:pt x="30" y="9"/>
                      </a:lnTo>
                      <a:lnTo>
                        <a:pt x="28" y="9"/>
                      </a:lnTo>
                      <a:lnTo>
                        <a:pt x="25" y="12"/>
                      </a:lnTo>
                      <a:lnTo>
                        <a:pt x="25" y="9"/>
                      </a:lnTo>
                      <a:lnTo>
                        <a:pt x="23" y="9"/>
                      </a:lnTo>
                      <a:lnTo>
                        <a:pt x="21" y="7"/>
                      </a:lnTo>
                      <a:lnTo>
                        <a:pt x="19" y="7"/>
                      </a:lnTo>
                      <a:lnTo>
                        <a:pt x="16" y="9"/>
                      </a:lnTo>
                      <a:lnTo>
                        <a:pt x="14" y="14"/>
                      </a:lnTo>
                      <a:lnTo>
                        <a:pt x="14" y="32"/>
                      </a:lnTo>
                      <a:lnTo>
                        <a:pt x="14" y="34"/>
                      </a:lnTo>
                      <a:lnTo>
                        <a:pt x="14" y="37"/>
                      </a:lnTo>
                      <a:lnTo>
                        <a:pt x="16" y="39"/>
                      </a:lnTo>
                      <a:lnTo>
                        <a:pt x="19" y="41"/>
                      </a:lnTo>
                      <a:lnTo>
                        <a:pt x="21" y="41"/>
                      </a:lnTo>
                      <a:lnTo>
                        <a:pt x="0" y="41"/>
                      </a:lnTo>
                      <a:lnTo>
                        <a:pt x="3" y="41"/>
                      </a:lnTo>
                      <a:lnTo>
                        <a:pt x="5" y="39"/>
                      </a:lnTo>
                      <a:lnTo>
                        <a:pt x="7" y="37"/>
                      </a:lnTo>
                      <a:lnTo>
                        <a:pt x="7" y="32"/>
                      </a:lnTo>
                      <a:lnTo>
                        <a:pt x="7" y="16"/>
                      </a:lnTo>
                      <a:lnTo>
                        <a:pt x="7" y="12"/>
                      </a:lnTo>
                      <a:lnTo>
                        <a:pt x="7" y="7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3" y="5"/>
                      </a:lnTo>
                      <a:lnTo>
                        <a:pt x="0" y="5"/>
                      </a:lnTo>
                      <a:lnTo>
                        <a:pt x="12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49" name="Freeform 131"/>
                <p:cNvSpPr>
                  <a:spLocks noEditPoints="1"/>
                </p:cNvSpPr>
                <p:nvPr/>
              </p:nvSpPr>
              <p:spPr bwMode="auto">
                <a:xfrm>
                  <a:off x="3935" y="2664"/>
                  <a:ext cx="67" cy="97"/>
                </a:xfrm>
                <a:custGeom>
                  <a:avLst/>
                  <a:gdLst>
                    <a:gd name="T0" fmla="*/ 83 w 43"/>
                    <a:gd name="T1" fmla="*/ 148 h 66"/>
                    <a:gd name="T2" fmla="*/ 108 w 43"/>
                    <a:gd name="T3" fmla="*/ 129 h 66"/>
                    <a:gd name="T4" fmla="*/ 136 w 43"/>
                    <a:gd name="T5" fmla="*/ 107 h 66"/>
                    <a:gd name="T6" fmla="*/ 157 w 43"/>
                    <a:gd name="T7" fmla="*/ 107 h 66"/>
                    <a:gd name="T8" fmla="*/ 201 w 43"/>
                    <a:gd name="T9" fmla="*/ 116 h 66"/>
                    <a:gd name="T10" fmla="*/ 231 w 43"/>
                    <a:gd name="T11" fmla="*/ 129 h 66"/>
                    <a:gd name="T12" fmla="*/ 243 w 43"/>
                    <a:gd name="T13" fmla="*/ 162 h 66"/>
                    <a:gd name="T14" fmla="*/ 252 w 43"/>
                    <a:gd name="T15" fmla="*/ 207 h 66"/>
                    <a:gd name="T16" fmla="*/ 243 w 43"/>
                    <a:gd name="T17" fmla="*/ 231 h 66"/>
                    <a:gd name="T18" fmla="*/ 231 w 43"/>
                    <a:gd name="T19" fmla="*/ 257 h 66"/>
                    <a:gd name="T20" fmla="*/ 212 w 43"/>
                    <a:gd name="T21" fmla="*/ 279 h 66"/>
                    <a:gd name="T22" fmla="*/ 178 w 43"/>
                    <a:gd name="T23" fmla="*/ 298 h 66"/>
                    <a:gd name="T24" fmla="*/ 136 w 43"/>
                    <a:gd name="T25" fmla="*/ 309 h 66"/>
                    <a:gd name="T26" fmla="*/ 108 w 43"/>
                    <a:gd name="T27" fmla="*/ 309 h 66"/>
                    <a:gd name="T28" fmla="*/ 83 w 43"/>
                    <a:gd name="T29" fmla="*/ 298 h 66"/>
                    <a:gd name="T30" fmla="*/ 64 w 43"/>
                    <a:gd name="T31" fmla="*/ 298 h 66"/>
                    <a:gd name="T32" fmla="*/ 41 w 43"/>
                    <a:gd name="T33" fmla="*/ 290 h 66"/>
                    <a:gd name="T34" fmla="*/ 41 w 43"/>
                    <a:gd name="T35" fmla="*/ 88 h 66"/>
                    <a:gd name="T36" fmla="*/ 41 w 43"/>
                    <a:gd name="T37" fmla="*/ 56 h 66"/>
                    <a:gd name="T38" fmla="*/ 41 w 43"/>
                    <a:gd name="T39" fmla="*/ 41 h 66"/>
                    <a:gd name="T40" fmla="*/ 41 w 43"/>
                    <a:gd name="T41" fmla="*/ 32 h 66"/>
                    <a:gd name="T42" fmla="*/ 22 w 43"/>
                    <a:gd name="T43" fmla="*/ 32 h 66"/>
                    <a:gd name="T44" fmla="*/ 22 w 43"/>
                    <a:gd name="T45" fmla="*/ 32 h 66"/>
                    <a:gd name="T46" fmla="*/ 22 w 43"/>
                    <a:gd name="T47" fmla="*/ 32 h 66"/>
                    <a:gd name="T48" fmla="*/ 12 w 43"/>
                    <a:gd name="T49" fmla="*/ 32 h 66"/>
                    <a:gd name="T50" fmla="*/ 12 w 43"/>
                    <a:gd name="T51" fmla="*/ 32 h 66"/>
                    <a:gd name="T52" fmla="*/ 0 w 43"/>
                    <a:gd name="T53" fmla="*/ 22 h 66"/>
                    <a:gd name="T54" fmla="*/ 83 w 43"/>
                    <a:gd name="T55" fmla="*/ 0 h 66"/>
                    <a:gd name="T56" fmla="*/ 83 w 43"/>
                    <a:gd name="T57" fmla="*/ 0 h 66"/>
                    <a:gd name="T58" fmla="*/ 83 w 43"/>
                    <a:gd name="T59" fmla="*/ 148 h 66"/>
                    <a:gd name="T60" fmla="*/ 83 w 43"/>
                    <a:gd name="T61" fmla="*/ 162 h 66"/>
                    <a:gd name="T62" fmla="*/ 83 w 43"/>
                    <a:gd name="T63" fmla="*/ 279 h 66"/>
                    <a:gd name="T64" fmla="*/ 95 w 43"/>
                    <a:gd name="T65" fmla="*/ 279 h 66"/>
                    <a:gd name="T66" fmla="*/ 108 w 43"/>
                    <a:gd name="T67" fmla="*/ 290 h 66"/>
                    <a:gd name="T68" fmla="*/ 117 w 43"/>
                    <a:gd name="T69" fmla="*/ 290 h 66"/>
                    <a:gd name="T70" fmla="*/ 148 w 43"/>
                    <a:gd name="T71" fmla="*/ 290 h 66"/>
                    <a:gd name="T72" fmla="*/ 157 w 43"/>
                    <a:gd name="T73" fmla="*/ 290 h 66"/>
                    <a:gd name="T74" fmla="*/ 190 w 43"/>
                    <a:gd name="T75" fmla="*/ 279 h 66"/>
                    <a:gd name="T76" fmla="*/ 201 w 43"/>
                    <a:gd name="T77" fmla="*/ 248 h 66"/>
                    <a:gd name="T78" fmla="*/ 201 w 43"/>
                    <a:gd name="T79" fmla="*/ 216 h 66"/>
                    <a:gd name="T80" fmla="*/ 201 w 43"/>
                    <a:gd name="T81" fmla="*/ 181 h 66"/>
                    <a:gd name="T82" fmla="*/ 190 w 43"/>
                    <a:gd name="T83" fmla="*/ 162 h 66"/>
                    <a:gd name="T84" fmla="*/ 157 w 43"/>
                    <a:gd name="T85" fmla="*/ 141 h 66"/>
                    <a:gd name="T86" fmla="*/ 136 w 43"/>
                    <a:gd name="T87" fmla="*/ 141 h 66"/>
                    <a:gd name="T88" fmla="*/ 117 w 43"/>
                    <a:gd name="T89" fmla="*/ 141 h 66"/>
                    <a:gd name="T90" fmla="*/ 108 w 43"/>
                    <a:gd name="T91" fmla="*/ 141 h 66"/>
                    <a:gd name="T92" fmla="*/ 95 w 43"/>
                    <a:gd name="T93" fmla="*/ 148 h 66"/>
                    <a:gd name="T94" fmla="*/ 83 w 43"/>
                    <a:gd name="T95" fmla="*/ 162 h 6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43"/>
                    <a:gd name="T145" fmla="*/ 0 h 66"/>
                    <a:gd name="T146" fmla="*/ 43 w 43"/>
                    <a:gd name="T147" fmla="*/ 66 h 6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43" h="66">
                      <a:moveTo>
                        <a:pt x="14" y="32"/>
                      </a:moveTo>
                      <a:lnTo>
                        <a:pt x="18" y="28"/>
                      </a:lnTo>
                      <a:lnTo>
                        <a:pt x="23" y="23"/>
                      </a:lnTo>
                      <a:lnTo>
                        <a:pt x="27" y="23"/>
                      </a:lnTo>
                      <a:lnTo>
                        <a:pt x="34" y="25"/>
                      </a:lnTo>
                      <a:lnTo>
                        <a:pt x="39" y="28"/>
                      </a:lnTo>
                      <a:lnTo>
                        <a:pt x="41" y="35"/>
                      </a:lnTo>
                      <a:lnTo>
                        <a:pt x="43" y="44"/>
                      </a:lnTo>
                      <a:lnTo>
                        <a:pt x="41" y="50"/>
                      </a:lnTo>
                      <a:lnTo>
                        <a:pt x="39" y="55"/>
                      </a:lnTo>
                      <a:lnTo>
                        <a:pt x="36" y="60"/>
                      </a:lnTo>
                      <a:lnTo>
                        <a:pt x="30" y="64"/>
                      </a:lnTo>
                      <a:lnTo>
                        <a:pt x="23" y="66"/>
                      </a:lnTo>
                      <a:lnTo>
                        <a:pt x="18" y="66"/>
                      </a:lnTo>
                      <a:lnTo>
                        <a:pt x="14" y="64"/>
                      </a:lnTo>
                      <a:lnTo>
                        <a:pt x="11" y="64"/>
                      </a:lnTo>
                      <a:lnTo>
                        <a:pt x="7" y="62"/>
                      </a:lnTo>
                      <a:lnTo>
                        <a:pt x="7" y="19"/>
                      </a:lnTo>
                      <a:lnTo>
                        <a:pt x="7" y="12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5"/>
                      </a:lnTo>
                      <a:lnTo>
                        <a:pt x="14" y="0"/>
                      </a:lnTo>
                      <a:lnTo>
                        <a:pt x="14" y="32"/>
                      </a:lnTo>
                      <a:close/>
                      <a:moveTo>
                        <a:pt x="14" y="35"/>
                      </a:moveTo>
                      <a:lnTo>
                        <a:pt x="14" y="60"/>
                      </a:lnTo>
                      <a:lnTo>
                        <a:pt x="16" y="60"/>
                      </a:lnTo>
                      <a:lnTo>
                        <a:pt x="18" y="62"/>
                      </a:lnTo>
                      <a:lnTo>
                        <a:pt x="20" y="62"/>
                      </a:lnTo>
                      <a:lnTo>
                        <a:pt x="25" y="62"/>
                      </a:lnTo>
                      <a:lnTo>
                        <a:pt x="27" y="62"/>
                      </a:lnTo>
                      <a:lnTo>
                        <a:pt x="32" y="60"/>
                      </a:lnTo>
                      <a:lnTo>
                        <a:pt x="34" y="53"/>
                      </a:lnTo>
                      <a:lnTo>
                        <a:pt x="34" y="46"/>
                      </a:lnTo>
                      <a:lnTo>
                        <a:pt x="34" y="39"/>
                      </a:lnTo>
                      <a:lnTo>
                        <a:pt x="32" y="35"/>
                      </a:lnTo>
                      <a:lnTo>
                        <a:pt x="27" y="30"/>
                      </a:lnTo>
                      <a:lnTo>
                        <a:pt x="23" y="30"/>
                      </a:lnTo>
                      <a:lnTo>
                        <a:pt x="20" y="30"/>
                      </a:lnTo>
                      <a:lnTo>
                        <a:pt x="18" y="30"/>
                      </a:lnTo>
                      <a:lnTo>
                        <a:pt x="16" y="32"/>
                      </a:ln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50" name="Freeform 132"/>
                <p:cNvSpPr>
                  <a:spLocks noEditPoints="1"/>
                </p:cNvSpPr>
                <p:nvPr/>
              </p:nvSpPr>
              <p:spPr bwMode="auto">
                <a:xfrm>
                  <a:off x="4116" y="2672"/>
                  <a:ext cx="98" cy="87"/>
                </a:xfrm>
                <a:custGeom>
                  <a:avLst/>
                  <a:gdLst>
                    <a:gd name="T0" fmla="*/ 0 w 62"/>
                    <a:gd name="T1" fmla="*/ 279 h 59"/>
                    <a:gd name="T2" fmla="*/ 0 w 62"/>
                    <a:gd name="T3" fmla="*/ 279 h 59"/>
                    <a:gd name="T4" fmla="*/ 13 w 62"/>
                    <a:gd name="T5" fmla="*/ 279 h 59"/>
                    <a:gd name="T6" fmla="*/ 33 w 62"/>
                    <a:gd name="T7" fmla="*/ 279 h 59"/>
                    <a:gd name="T8" fmla="*/ 43 w 62"/>
                    <a:gd name="T9" fmla="*/ 270 h 59"/>
                    <a:gd name="T10" fmla="*/ 55 w 62"/>
                    <a:gd name="T11" fmla="*/ 258 h 59"/>
                    <a:gd name="T12" fmla="*/ 55 w 62"/>
                    <a:gd name="T13" fmla="*/ 237 h 59"/>
                    <a:gd name="T14" fmla="*/ 55 w 62"/>
                    <a:gd name="T15" fmla="*/ 41 h 59"/>
                    <a:gd name="T16" fmla="*/ 55 w 62"/>
                    <a:gd name="T17" fmla="*/ 19 h 59"/>
                    <a:gd name="T18" fmla="*/ 43 w 62"/>
                    <a:gd name="T19" fmla="*/ 9 h 59"/>
                    <a:gd name="T20" fmla="*/ 33 w 62"/>
                    <a:gd name="T21" fmla="*/ 0 h 59"/>
                    <a:gd name="T22" fmla="*/ 13 w 62"/>
                    <a:gd name="T23" fmla="*/ 0 h 59"/>
                    <a:gd name="T24" fmla="*/ 0 w 62"/>
                    <a:gd name="T25" fmla="*/ 0 h 59"/>
                    <a:gd name="T26" fmla="*/ 0 w 62"/>
                    <a:gd name="T27" fmla="*/ 0 h 59"/>
                    <a:gd name="T28" fmla="*/ 158 w 62"/>
                    <a:gd name="T29" fmla="*/ 0 h 59"/>
                    <a:gd name="T30" fmla="*/ 202 w 62"/>
                    <a:gd name="T31" fmla="*/ 0 h 59"/>
                    <a:gd name="T32" fmla="*/ 245 w 62"/>
                    <a:gd name="T33" fmla="*/ 0 h 59"/>
                    <a:gd name="T34" fmla="*/ 288 w 62"/>
                    <a:gd name="T35" fmla="*/ 9 h 59"/>
                    <a:gd name="T36" fmla="*/ 313 w 62"/>
                    <a:gd name="T37" fmla="*/ 32 h 59"/>
                    <a:gd name="T38" fmla="*/ 354 w 62"/>
                    <a:gd name="T39" fmla="*/ 68 h 59"/>
                    <a:gd name="T40" fmla="*/ 367 w 62"/>
                    <a:gd name="T41" fmla="*/ 93 h 59"/>
                    <a:gd name="T42" fmla="*/ 387 w 62"/>
                    <a:gd name="T43" fmla="*/ 142 h 59"/>
                    <a:gd name="T44" fmla="*/ 367 w 62"/>
                    <a:gd name="T45" fmla="*/ 170 h 59"/>
                    <a:gd name="T46" fmla="*/ 354 w 62"/>
                    <a:gd name="T47" fmla="*/ 202 h 59"/>
                    <a:gd name="T48" fmla="*/ 324 w 62"/>
                    <a:gd name="T49" fmla="*/ 237 h 59"/>
                    <a:gd name="T50" fmla="*/ 288 w 62"/>
                    <a:gd name="T51" fmla="*/ 258 h 59"/>
                    <a:gd name="T52" fmla="*/ 229 w 62"/>
                    <a:gd name="T53" fmla="*/ 279 h 59"/>
                    <a:gd name="T54" fmla="*/ 169 w 62"/>
                    <a:gd name="T55" fmla="*/ 279 h 59"/>
                    <a:gd name="T56" fmla="*/ 0 w 62"/>
                    <a:gd name="T57" fmla="*/ 279 h 59"/>
                    <a:gd name="T58" fmla="*/ 100 w 62"/>
                    <a:gd name="T59" fmla="*/ 270 h 59"/>
                    <a:gd name="T60" fmla="*/ 142 w 62"/>
                    <a:gd name="T61" fmla="*/ 270 h 59"/>
                    <a:gd name="T62" fmla="*/ 169 w 62"/>
                    <a:gd name="T63" fmla="*/ 270 h 59"/>
                    <a:gd name="T64" fmla="*/ 202 w 62"/>
                    <a:gd name="T65" fmla="*/ 270 h 59"/>
                    <a:gd name="T66" fmla="*/ 245 w 62"/>
                    <a:gd name="T67" fmla="*/ 258 h 59"/>
                    <a:gd name="T68" fmla="*/ 267 w 62"/>
                    <a:gd name="T69" fmla="*/ 237 h 59"/>
                    <a:gd name="T70" fmla="*/ 300 w 62"/>
                    <a:gd name="T71" fmla="*/ 202 h 59"/>
                    <a:gd name="T72" fmla="*/ 313 w 62"/>
                    <a:gd name="T73" fmla="*/ 170 h 59"/>
                    <a:gd name="T74" fmla="*/ 313 w 62"/>
                    <a:gd name="T75" fmla="*/ 142 h 59"/>
                    <a:gd name="T76" fmla="*/ 313 w 62"/>
                    <a:gd name="T77" fmla="*/ 109 h 59"/>
                    <a:gd name="T78" fmla="*/ 300 w 62"/>
                    <a:gd name="T79" fmla="*/ 77 h 59"/>
                    <a:gd name="T80" fmla="*/ 267 w 62"/>
                    <a:gd name="T81" fmla="*/ 41 h 59"/>
                    <a:gd name="T82" fmla="*/ 245 w 62"/>
                    <a:gd name="T83" fmla="*/ 19 h 59"/>
                    <a:gd name="T84" fmla="*/ 202 w 62"/>
                    <a:gd name="T85" fmla="*/ 9 h 59"/>
                    <a:gd name="T86" fmla="*/ 158 w 62"/>
                    <a:gd name="T87" fmla="*/ 9 h 59"/>
                    <a:gd name="T88" fmla="*/ 142 w 62"/>
                    <a:gd name="T89" fmla="*/ 9 h 59"/>
                    <a:gd name="T90" fmla="*/ 100 w 62"/>
                    <a:gd name="T91" fmla="*/ 9 h 59"/>
                    <a:gd name="T92" fmla="*/ 100 w 62"/>
                    <a:gd name="T93" fmla="*/ 270 h 5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2"/>
                    <a:gd name="T142" fmla="*/ 0 h 59"/>
                    <a:gd name="T143" fmla="*/ 62 w 62"/>
                    <a:gd name="T144" fmla="*/ 59 h 5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2" h="59">
                      <a:moveTo>
                        <a:pt x="0" y="59"/>
                      </a:moveTo>
                      <a:lnTo>
                        <a:pt x="0" y="59"/>
                      </a:lnTo>
                      <a:lnTo>
                        <a:pt x="2" y="59"/>
                      </a:lnTo>
                      <a:lnTo>
                        <a:pt x="5" y="59"/>
                      </a:lnTo>
                      <a:lnTo>
                        <a:pt x="7" y="57"/>
                      </a:lnTo>
                      <a:lnTo>
                        <a:pt x="9" y="55"/>
                      </a:lnTo>
                      <a:lnTo>
                        <a:pt x="9" y="50"/>
                      </a:lnTo>
                      <a:lnTo>
                        <a:pt x="9" y="9"/>
                      </a:lnTo>
                      <a:lnTo>
                        <a:pt x="9" y="4"/>
                      </a:lnTo>
                      <a:lnTo>
                        <a:pt x="7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32" y="0"/>
                      </a:lnTo>
                      <a:lnTo>
                        <a:pt x="39" y="0"/>
                      </a:lnTo>
                      <a:lnTo>
                        <a:pt x="46" y="2"/>
                      </a:lnTo>
                      <a:lnTo>
                        <a:pt x="50" y="7"/>
                      </a:lnTo>
                      <a:lnTo>
                        <a:pt x="57" y="14"/>
                      </a:lnTo>
                      <a:lnTo>
                        <a:pt x="59" y="20"/>
                      </a:lnTo>
                      <a:lnTo>
                        <a:pt x="62" y="30"/>
                      </a:lnTo>
                      <a:lnTo>
                        <a:pt x="59" y="36"/>
                      </a:lnTo>
                      <a:lnTo>
                        <a:pt x="57" y="43"/>
                      </a:lnTo>
                      <a:lnTo>
                        <a:pt x="52" y="50"/>
                      </a:lnTo>
                      <a:lnTo>
                        <a:pt x="46" y="55"/>
                      </a:lnTo>
                      <a:lnTo>
                        <a:pt x="37" y="59"/>
                      </a:lnTo>
                      <a:lnTo>
                        <a:pt x="27" y="59"/>
                      </a:lnTo>
                      <a:lnTo>
                        <a:pt x="0" y="59"/>
                      </a:lnTo>
                      <a:close/>
                      <a:moveTo>
                        <a:pt x="16" y="57"/>
                      </a:moveTo>
                      <a:lnTo>
                        <a:pt x="23" y="57"/>
                      </a:lnTo>
                      <a:lnTo>
                        <a:pt x="27" y="57"/>
                      </a:lnTo>
                      <a:lnTo>
                        <a:pt x="32" y="57"/>
                      </a:lnTo>
                      <a:lnTo>
                        <a:pt x="39" y="55"/>
                      </a:lnTo>
                      <a:lnTo>
                        <a:pt x="43" y="50"/>
                      </a:lnTo>
                      <a:lnTo>
                        <a:pt x="48" y="43"/>
                      </a:lnTo>
                      <a:lnTo>
                        <a:pt x="50" y="36"/>
                      </a:lnTo>
                      <a:lnTo>
                        <a:pt x="50" y="30"/>
                      </a:lnTo>
                      <a:lnTo>
                        <a:pt x="50" y="23"/>
                      </a:lnTo>
                      <a:lnTo>
                        <a:pt x="48" y="16"/>
                      </a:lnTo>
                      <a:lnTo>
                        <a:pt x="43" y="9"/>
                      </a:lnTo>
                      <a:lnTo>
                        <a:pt x="39" y="4"/>
                      </a:lnTo>
                      <a:lnTo>
                        <a:pt x="32" y="2"/>
                      </a:lnTo>
                      <a:lnTo>
                        <a:pt x="25" y="2"/>
                      </a:lnTo>
                      <a:lnTo>
                        <a:pt x="23" y="2"/>
                      </a:lnTo>
                      <a:lnTo>
                        <a:pt x="16" y="2"/>
                      </a:lnTo>
                      <a:lnTo>
                        <a:pt x="16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51" name="Freeform 133"/>
                <p:cNvSpPr>
                  <a:spLocks noEditPoints="1"/>
                </p:cNvSpPr>
                <p:nvPr/>
              </p:nvSpPr>
              <p:spPr bwMode="auto">
                <a:xfrm>
                  <a:off x="4220" y="2698"/>
                  <a:ext cx="54" cy="63"/>
                </a:xfrm>
                <a:custGeom>
                  <a:avLst/>
                  <a:gdLst>
                    <a:gd name="T0" fmla="*/ 43 w 34"/>
                    <a:gd name="T1" fmla="*/ 73 h 43"/>
                    <a:gd name="T2" fmla="*/ 56 w 34"/>
                    <a:gd name="T3" fmla="*/ 116 h 43"/>
                    <a:gd name="T4" fmla="*/ 76 w 34"/>
                    <a:gd name="T5" fmla="*/ 138 h 43"/>
                    <a:gd name="T6" fmla="*/ 102 w 34"/>
                    <a:gd name="T7" fmla="*/ 157 h 43"/>
                    <a:gd name="T8" fmla="*/ 149 w 34"/>
                    <a:gd name="T9" fmla="*/ 157 h 43"/>
                    <a:gd name="T10" fmla="*/ 162 w 34"/>
                    <a:gd name="T11" fmla="*/ 157 h 43"/>
                    <a:gd name="T12" fmla="*/ 192 w 34"/>
                    <a:gd name="T13" fmla="*/ 157 h 43"/>
                    <a:gd name="T14" fmla="*/ 205 w 34"/>
                    <a:gd name="T15" fmla="*/ 138 h 43"/>
                    <a:gd name="T16" fmla="*/ 218 w 34"/>
                    <a:gd name="T17" fmla="*/ 116 h 43"/>
                    <a:gd name="T18" fmla="*/ 218 w 34"/>
                    <a:gd name="T19" fmla="*/ 126 h 43"/>
                    <a:gd name="T20" fmla="*/ 218 w 34"/>
                    <a:gd name="T21" fmla="*/ 148 h 43"/>
                    <a:gd name="T22" fmla="*/ 192 w 34"/>
                    <a:gd name="T23" fmla="*/ 180 h 43"/>
                    <a:gd name="T24" fmla="*/ 162 w 34"/>
                    <a:gd name="T25" fmla="*/ 189 h 43"/>
                    <a:gd name="T26" fmla="*/ 116 w 34"/>
                    <a:gd name="T27" fmla="*/ 198 h 43"/>
                    <a:gd name="T28" fmla="*/ 76 w 34"/>
                    <a:gd name="T29" fmla="*/ 189 h 43"/>
                    <a:gd name="T30" fmla="*/ 43 w 34"/>
                    <a:gd name="T31" fmla="*/ 170 h 43"/>
                    <a:gd name="T32" fmla="*/ 13 w 34"/>
                    <a:gd name="T33" fmla="*/ 138 h 43"/>
                    <a:gd name="T34" fmla="*/ 0 w 34"/>
                    <a:gd name="T35" fmla="*/ 107 h 43"/>
                    <a:gd name="T36" fmla="*/ 13 w 34"/>
                    <a:gd name="T37" fmla="*/ 73 h 43"/>
                    <a:gd name="T38" fmla="*/ 33 w 34"/>
                    <a:gd name="T39" fmla="*/ 41 h 43"/>
                    <a:gd name="T40" fmla="*/ 43 w 34"/>
                    <a:gd name="T41" fmla="*/ 32 h 43"/>
                    <a:gd name="T42" fmla="*/ 76 w 34"/>
                    <a:gd name="T43" fmla="*/ 9 h 43"/>
                    <a:gd name="T44" fmla="*/ 132 w 34"/>
                    <a:gd name="T45" fmla="*/ 0 h 43"/>
                    <a:gd name="T46" fmla="*/ 162 w 34"/>
                    <a:gd name="T47" fmla="*/ 0 h 43"/>
                    <a:gd name="T48" fmla="*/ 205 w 34"/>
                    <a:gd name="T49" fmla="*/ 22 h 43"/>
                    <a:gd name="T50" fmla="*/ 218 w 34"/>
                    <a:gd name="T51" fmla="*/ 41 h 43"/>
                    <a:gd name="T52" fmla="*/ 218 w 34"/>
                    <a:gd name="T53" fmla="*/ 73 h 43"/>
                    <a:gd name="T54" fmla="*/ 43 w 34"/>
                    <a:gd name="T55" fmla="*/ 73 h 43"/>
                    <a:gd name="T56" fmla="*/ 43 w 34"/>
                    <a:gd name="T57" fmla="*/ 66 h 43"/>
                    <a:gd name="T58" fmla="*/ 162 w 34"/>
                    <a:gd name="T59" fmla="*/ 66 h 43"/>
                    <a:gd name="T60" fmla="*/ 162 w 34"/>
                    <a:gd name="T61" fmla="*/ 41 h 43"/>
                    <a:gd name="T62" fmla="*/ 162 w 34"/>
                    <a:gd name="T63" fmla="*/ 32 h 43"/>
                    <a:gd name="T64" fmla="*/ 149 w 34"/>
                    <a:gd name="T65" fmla="*/ 32 h 43"/>
                    <a:gd name="T66" fmla="*/ 149 w 34"/>
                    <a:gd name="T67" fmla="*/ 22 h 43"/>
                    <a:gd name="T68" fmla="*/ 132 w 34"/>
                    <a:gd name="T69" fmla="*/ 9 h 43"/>
                    <a:gd name="T70" fmla="*/ 116 w 34"/>
                    <a:gd name="T71" fmla="*/ 9 h 43"/>
                    <a:gd name="T72" fmla="*/ 89 w 34"/>
                    <a:gd name="T73" fmla="*/ 22 h 43"/>
                    <a:gd name="T74" fmla="*/ 76 w 34"/>
                    <a:gd name="T75" fmla="*/ 22 h 43"/>
                    <a:gd name="T76" fmla="*/ 56 w 34"/>
                    <a:gd name="T77" fmla="*/ 41 h 43"/>
                    <a:gd name="T78" fmla="*/ 43 w 34"/>
                    <a:gd name="T79" fmla="*/ 66 h 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4"/>
                    <a:gd name="T121" fmla="*/ 0 h 43"/>
                    <a:gd name="T122" fmla="*/ 34 w 34"/>
                    <a:gd name="T123" fmla="*/ 43 h 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4" h="43">
                      <a:moveTo>
                        <a:pt x="7" y="16"/>
                      </a:moveTo>
                      <a:lnTo>
                        <a:pt x="9" y="25"/>
                      </a:lnTo>
                      <a:lnTo>
                        <a:pt x="12" y="30"/>
                      </a:lnTo>
                      <a:lnTo>
                        <a:pt x="16" y="34"/>
                      </a:lnTo>
                      <a:lnTo>
                        <a:pt x="23" y="34"/>
                      </a:lnTo>
                      <a:lnTo>
                        <a:pt x="25" y="34"/>
                      </a:lnTo>
                      <a:lnTo>
                        <a:pt x="30" y="34"/>
                      </a:lnTo>
                      <a:lnTo>
                        <a:pt x="32" y="30"/>
                      </a:lnTo>
                      <a:lnTo>
                        <a:pt x="34" y="25"/>
                      </a:lnTo>
                      <a:lnTo>
                        <a:pt x="34" y="27"/>
                      </a:lnTo>
                      <a:lnTo>
                        <a:pt x="34" y="32"/>
                      </a:lnTo>
                      <a:lnTo>
                        <a:pt x="30" y="39"/>
                      </a:lnTo>
                      <a:lnTo>
                        <a:pt x="25" y="41"/>
                      </a:lnTo>
                      <a:lnTo>
                        <a:pt x="18" y="43"/>
                      </a:lnTo>
                      <a:lnTo>
                        <a:pt x="12" y="41"/>
                      </a:lnTo>
                      <a:lnTo>
                        <a:pt x="7" y="37"/>
                      </a:lnTo>
                      <a:lnTo>
                        <a:pt x="2" y="30"/>
                      </a:lnTo>
                      <a:lnTo>
                        <a:pt x="0" y="23"/>
                      </a:lnTo>
                      <a:lnTo>
                        <a:pt x="2" y="16"/>
                      </a:lnTo>
                      <a:lnTo>
                        <a:pt x="5" y="9"/>
                      </a:lnTo>
                      <a:lnTo>
                        <a:pt x="7" y="7"/>
                      </a:lnTo>
                      <a:lnTo>
                        <a:pt x="12" y="2"/>
                      </a:lnTo>
                      <a:lnTo>
                        <a:pt x="21" y="0"/>
                      </a:lnTo>
                      <a:lnTo>
                        <a:pt x="25" y="0"/>
                      </a:lnTo>
                      <a:lnTo>
                        <a:pt x="32" y="5"/>
                      </a:lnTo>
                      <a:lnTo>
                        <a:pt x="34" y="9"/>
                      </a:lnTo>
                      <a:lnTo>
                        <a:pt x="34" y="16"/>
                      </a:lnTo>
                      <a:lnTo>
                        <a:pt x="7" y="16"/>
                      </a:lnTo>
                      <a:close/>
                      <a:moveTo>
                        <a:pt x="7" y="14"/>
                      </a:moveTo>
                      <a:lnTo>
                        <a:pt x="25" y="14"/>
                      </a:lnTo>
                      <a:lnTo>
                        <a:pt x="25" y="9"/>
                      </a:lnTo>
                      <a:lnTo>
                        <a:pt x="25" y="7"/>
                      </a:lnTo>
                      <a:lnTo>
                        <a:pt x="23" y="7"/>
                      </a:lnTo>
                      <a:lnTo>
                        <a:pt x="23" y="5"/>
                      </a:lnTo>
                      <a:lnTo>
                        <a:pt x="21" y="2"/>
                      </a:lnTo>
                      <a:lnTo>
                        <a:pt x="18" y="2"/>
                      </a:lnTo>
                      <a:lnTo>
                        <a:pt x="14" y="5"/>
                      </a:lnTo>
                      <a:lnTo>
                        <a:pt x="12" y="5"/>
                      </a:lnTo>
                      <a:lnTo>
                        <a:pt x="9" y="9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52" name="Freeform 134"/>
                <p:cNvSpPr>
                  <a:spLocks/>
                </p:cNvSpPr>
                <p:nvPr/>
              </p:nvSpPr>
              <p:spPr bwMode="auto">
                <a:xfrm>
                  <a:off x="4281" y="2683"/>
                  <a:ext cx="39" cy="78"/>
                </a:xfrm>
                <a:custGeom>
                  <a:avLst/>
                  <a:gdLst>
                    <a:gd name="T0" fmla="*/ 83 w 25"/>
                    <a:gd name="T1" fmla="*/ 0 h 54"/>
                    <a:gd name="T2" fmla="*/ 83 w 25"/>
                    <a:gd name="T3" fmla="*/ 48 h 54"/>
                    <a:gd name="T4" fmla="*/ 148 w 25"/>
                    <a:gd name="T5" fmla="*/ 48 h 54"/>
                    <a:gd name="T6" fmla="*/ 148 w 25"/>
                    <a:gd name="T7" fmla="*/ 69 h 54"/>
                    <a:gd name="T8" fmla="*/ 83 w 25"/>
                    <a:gd name="T9" fmla="*/ 69 h 54"/>
                    <a:gd name="T10" fmla="*/ 83 w 25"/>
                    <a:gd name="T11" fmla="*/ 178 h 54"/>
                    <a:gd name="T12" fmla="*/ 95 w 25"/>
                    <a:gd name="T13" fmla="*/ 196 h 54"/>
                    <a:gd name="T14" fmla="*/ 95 w 25"/>
                    <a:gd name="T15" fmla="*/ 208 h 54"/>
                    <a:gd name="T16" fmla="*/ 108 w 25"/>
                    <a:gd name="T17" fmla="*/ 208 h 54"/>
                    <a:gd name="T18" fmla="*/ 108 w 25"/>
                    <a:gd name="T19" fmla="*/ 208 h 54"/>
                    <a:gd name="T20" fmla="*/ 117 w 25"/>
                    <a:gd name="T21" fmla="*/ 208 h 54"/>
                    <a:gd name="T22" fmla="*/ 136 w 25"/>
                    <a:gd name="T23" fmla="*/ 208 h 54"/>
                    <a:gd name="T24" fmla="*/ 136 w 25"/>
                    <a:gd name="T25" fmla="*/ 208 h 54"/>
                    <a:gd name="T26" fmla="*/ 148 w 25"/>
                    <a:gd name="T27" fmla="*/ 196 h 54"/>
                    <a:gd name="T28" fmla="*/ 148 w 25"/>
                    <a:gd name="T29" fmla="*/ 196 h 54"/>
                    <a:gd name="T30" fmla="*/ 148 w 25"/>
                    <a:gd name="T31" fmla="*/ 217 h 54"/>
                    <a:gd name="T32" fmla="*/ 117 w 25"/>
                    <a:gd name="T33" fmla="*/ 225 h 54"/>
                    <a:gd name="T34" fmla="*/ 108 w 25"/>
                    <a:gd name="T35" fmla="*/ 235 h 54"/>
                    <a:gd name="T36" fmla="*/ 95 w 25"/>
                    <a:gd name="T37" fmla="*/ 235 h 54"/>
                    <a:gd name="T38" fmla="*/ 83 w 25"/>
                    <a:gd name="T39" fmla="*/ 235 h 54"/>
                    <a:gd name="T40" fmla="*/ 66 w 25"/>
                    <a:gd name="T41" fmla="*/ 225 h 54"/>
                    <a:gd name="T42" fmla="*/ 53 w 25"/>
                    <a:gd name="T43" fmla="*/ 225 h 54"/>
                    <a:gd name="T44" fmla="*/ 42 w 25"/>
                    <a:gd name="T45" fmla="*/ 217 h 54"/>
                    <a:gd name="T46" fmla="*/ 42 w 25"/>
                    <a:gd name="T47" fmla="*/ 208 h 54"/>
                    <a:gd name="T48" fmla="*/ 42 w 25"/>
                    <a:gd name="T49" fmla="*/ 188 h 54"/>
                    <a:gd name="T50" fmla="*/ 42 w 25"/>
                    <a:gd name="T51" fmla="*/ 69 h 54"/>
                    <a:gd name="T52" fmla="*/ 0 w 25"/>
                    <a:gd name="T53" fmla="*/ 69 h 54"/>
                    <a:gd name="T54" fmla="*/ 0 w 25"/>
                    <a:gd name="T55" fmla="*/ 56 h 54"/>
                    <a:gd name="T56" fmla="*/ 12 w 25"/>
                    <a:gd name="T57" fmla="*/ 48 h 54"/>
                    <a:gd name="T58" fmla="*/ 22 w 25"/>
                    <a:gd name="T59" fmla="*/ 48 h 54"/>
                    <a:gd name="T60" fmla="*/ 53 w 25"/>
                    <a:gd name="T61" fmla="*/ 39 h 54"/>
                    <a:gd name="T62" fmla="*/ 66 w 25"/>
                    <a:gd name="T63" fmla="*/ 19 h 54"/>
                    <a:gd name="T64" fmla="*/ 66 w 25"/>
                    <a:gd name="T65" fmla="*/ 9 h 54"/>
                    <a:gd name="T66" fmla="*/ 83 w 25"/>
                    <a:gd name="T67" fmla="*/ 0 h 54"/>
                    <a:gd name="T68" fmla="*/ 83 w 25"/>
                    <a:gd name="T69" fmla="*/ 0 h 5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"/>
                    <a:gd name="T106" fmla="*/ 0 h 54"/>
                    <a:gd name="T107" fmla="*/ 25 w 25"/>
                    <a:gd name="T108" fmla="*/ 54 h 5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" h="54">
                      <a:moveTo>
                        <a:pt x="14" y="0"/>
                      </a:moveTo>
                      <a:lnTo>
                        <a:pt x="14" y="11"/>
                      </a:lnTo>
                      <a:lnTo>
                        <a:pt x="25" y="11"/>
                      </a:lnTo>
                      <a:lnTo>
                        <a:pt x="25" y="16"/>
                      </a:lnTo>
                      <a:lnTo>
                        <a:pt x="14" y="16"/>
                      </a:lnTo>
                      <a:lnTo>
                        <a:pt x="14" y="41"/>
                      </a:lnTo>
                      <a:lnTo>
                        <a:pt x="16" y="45"/>
                      </a:lnTo>
                      <a:lnTo>
                        <a:pt x="16" y="48"/>
                      </a:lnTo>
                      <a:lnTo>
                        <a:pt x="18" y="48"/>
                      </a:lnTo>
                      <a:lnTo>
                        <a:pt x="20" y="48"/>
                      </a:lnTo>
                      <a:lnTo>
                        <a:pt x="23" y="48"/>
                      </a:lnTo>
                      <a:lnTo>
                        <a:pt x="25" y="45"/>
                      </a:lnTo>
                      <a:lnTo>
                        <a:pt x="25" y="50"/>
                      </a:lnTo>
                      <a:lnTo>
                        <a:pt x="20" y="52"/>
                      </a:lnTo>
                      <a:lnTo>
                        <a:pt x="18" y="54"/>
                      </a:lnTo>
                      <a:lnTo>
                        <a:pt x="16" y="54"/>
                      </a:lnTo>
                      <a:lnTo>
                        <a:pt x="14" y="54"/>
                      </a:lnTo>
                      <a:lnTo>
                        <a:pt x="11" y="52"/>
                      </a:lnTo>
                      <a:lnTo>
                        <a:pt x="9" y="52"/>
                      </a:lnTo>
                      <a:lnTo>
                        <a:pt x="7" y="50"/>
                      </a:lnTo>
                      <a:lnTo>
                        <a:pt x="7" y="48"/>
                      </a:lnTo>
                      <a:lnTo>
                        <a:pt x="7" y="43"/>
                      </a:lnTo>
                      <a:lnTo>
                        <a:pt x="7" y="16"/>
                      </a:lnTo>
                      <a:lnTo>
                        <a:pt x="0" y="16"/>
                      </a:lnTo>
                      <a:lnTo>
                        <a:pt x="0" y="13"/>
                      </a:lnTo>
                      <a:lnTo>
                        <a:pt x="2" y="11"/>
                      </a:lnTo>
                      <a:lnTo>
                        <a:pt x="4" y="11"/>
                      </a:lnTo>
                      <a:lnTo>
                        <a:pt x="9" y="9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53" name="Freeform 135"/>
                <p:cNvSpPr>
                  <a:spLocks/>
                </p:cNvSpPr>
                <p:nvPr/>
              </p:nvSpPr>
              <p:spPr bwMode="auto">
                <a:xfrm>
                  <a:off x="4414" y="2672"/>
                  <a:ext cx="102" cy="89"/>
                </a:xfrm>
                <a:custGeom>
                  <a:avLst/>
                  <a:gdLst>
                    <a:gd name="T0" fmla="*/ 0 w 66"/>
                    <a:gd name="T1" fmla="*/ 0 h 61"/>
                    <a:gd name="T2" fmla="*/ 93 w 66"/>
                    <a:gd name="T3" fmla="*/ 0 h 61"/>
                    <a:gd name="T4" fmla="*/ 312 w 66"/>
                    <a:gd name="T5" fmla="*/ 204 h 61"/>
                    <a:gd name="T6" fmla="*/ 312 w 66"/>
                    <a:gd name="T7" fmla="*/ 41 h 61"/>
                    <a:gd name="T8" fmla="*/ 312 w 66"/>
                    <a:gd name="T9" fmla="*/ 19 h 61"/>
                    <a:gd name="T10" fmla="*/ 303 w 66"/>
                    <a:gd name="T11" fmla="*/ 9 h 61"/>
                    <a:gd name="T12" fmla="*/ 284 w 66"/>
                    <a:gd name="T13" fmla="*/ 0 h 61"/>
                    <a:gd name="T14" fmla="*/ 272 w 66"/>
                    <a:gd name="T15" fmla="*/ 0 h 61"/>
                    <a:gd name="T16" fmla="*/ 263 w 66"/>
                    <a:gd name="T17" fmla="*/ 0 h 61"/>
                    <a:gd name="T18" fmla="*/ 263 w 66"/>
                    <a:gd name="T19" fmla="*/ 0 h 61"/>
                    <a:gd name="T20" fmla="*/ 377 w 66"/>
                    <a:gd name="T21" fmla="*/ 0 h 61"/>
                    <a:gd name="T22" fmla="*/ 377 w 66"/>
                    <a:gd name="T23" fmla="*/ 0 h 61"/>
                    <a:gd name="T24" fmla="*/ 365 w 66"/>
                    <a:gd name="T25" fmla="*/ 0 h 61"/>
                    <a:gd name="T26" fmla="*/ 354 w 66"/>
                    <a:gd name="T27" fmla="*/ 0 h 61"/>
                    <a:gd name="T28" fmla="*/ 337 w 66"/>
                    <a:gd name="T29" fmla="*/ 9 h 61"/>
                    <a:gd name="T30" fmla="*/ 337 w 66"/>
                    <a:gd name="T31" fmla="*/ 19 h 61"/>
                    <a:gd name="T32" fmla="*/ 337 w 66"/>
                    <a:gd name="T33" fmla="*/ 41 h 61"/>
                    <a:gd name="T34" fmla="*/ 337 w 66"/>
                    <a:gd name="T35" fmla="*/ 277 h 61"/>
                    <a:gd name="T36" fmla="*/ 325 w 66"/>
                    <a:gd name="T37" fmla="*/ 277 h 61"/>
                    <a:gd name="T38" fmla="*/ 93 w 66"/>
                    <a:gd name="T39" fmla="*/ 50 h 61"/>
                    <a:gd name="T40" fmla="*/ 93 w 66"/>
                    <a:gd name="T41" fmla="*/ 228 h 61"/>
                    <a:gd name="T42" fmla="*/ 93 w 66"/>
                    <a:gd name="T43" fmla="*/ 249 h 61"/>
                    <a:gd name="T44" fmla="*/ 102 w 66"/>
                    <a:gd name="T45" fmla="*/ 258 h 61"/>
                    <a:gd name="T46" fmla="*/ 117 w 66"/>
                    <a:gd name="T47" fmla="*/ 266 h 61"/>
                    <a:gd name="T48" fmla="*/ 134 w 66"/>
                    <a:gd name="T49" fmla="*/ 266 h 61"/>
                    <a:gd name="T50" fmla="*/ 144 w 66"/>
                    <a:gd name="T51" fmla="*/ 266 h 61"/>
                    <a:gd name="T52" fmla="*/ 144 w 66"/>
                    <a:gd name="T53" fmla="*/ 266 h 61"/>
                    <a:gd name="T54" fmla="*/ 29 w 66"/>
                    <a:gd name="T55" fmla="*/ 266 h 61"/>
                    <a:gd name="T56" fmla="*/ 29 w 66"/>
                    <a:gd name="T57" fmla="*/ 266 h 61"/>
                    <a:gd name="T58" fmla="*/ 40 w 66"/>
                    <a:gd name="T59" fmla="*/ 266 h 61"/>
                    <a:gd name="T60" fmla="*/ 53 w 66"/>
                    <a:gd name="T61" fmla="*/ 266 h 61"/>
                    <a:gd name="T62" fmla="*/ 70 w 66"/>
                    <a:gd name="T63" fmla="*/ 258 h 61"/>
                    <a:gd name="T64" fmla="*/ 70 w 66"/>
                    <a:gd name="T65" fmla="*/ 249 h 61"/>
                    <a:gd name="T66" fmla="*/ 82 w 66"/>
                    <a:gd name="T67" fmla="*/ 228 h 61"/>
                    <a:gd name="T68" fmla="*/ 82 w 66"/>
                    <a:gd name="T69" fmla="*/ 32 h 61"/>
                    <a:gd name="T70" fmla="*/ 70 w 66"/>
                    <a:gd name="T71" fmla="*/ 19 h 61"/>
                    <a:gd name="T72" fmla="*/ 53 w 66"/>
                    <a:gd name="T73" fmla="*/ 19 h 61"/>
                    <a:gd name="T74" fmla="*/ 40 w 66"/>
                    <a:gd name="T75" fmla="*/ 9 h 61"/>
                    <a:gd name="T76" fmla="*/ 29 w 66"/>
                    <a:gd name="T77" fmla="*/ 9 h 61"/>
                    <a:gd name="T78" fmla="*/ 12 w 66"/>
                    <a:gd name="T79" fmla="*/ 9 h 61"/>
                    <a:gd name="T80" fmla="*/ 0 w 66"/>
                    <a:gd name="T81" fmla="*/ 0 h 61"/>
                    <a:gd name="T82" fmla="*/ 0 w 66"/>
                    <a:gd name="T83" fmla="*/ 0 h 6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1"/>
                    <a:gd name="T128" fmla="*/ 66 w 66"/>
                    <a:gd name="T129" fmla="*/ 61 h 6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55" y="45"/>
                      </a:lnTo>
                      <a:lnTo>
                        <a:pt x="55" y="9"/>
                      </a:lnTo>
                      <a:lnTo>
                        <a:pt x="55" y="4"/>
                      </a:lnTo>
                      <a:lnTo>
                        <a:pt x="53" y="2"/>
                      </a:lnTo>
                      <a:lnTo>
                        <a:pt x="50" y="0"/>
                      </a:lnTo>
                      <a:lnTo>
                        <a:pt x="48" y="0"/>
                      </a:lnTo>
                      <a:lnTo>
                        <a:pt x="46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9" y="2"/>
                      </a:lnTo>
                      <a:lnTo>
                        <a:pt x="59" y="4"/>
                      </a:lnTo>
                      <a:lnTo>
                        <a:pt x="59" y="9"/>
                      </a:lnTo>
                      <a:lnTo>
                        <a:pt x="59" y="61"/>
                      </a:lnTo>
                      <a:lnTo>
                        <a:pt x="57" y="61"/>
                      </a:lnTo>
                      <a:lnTo>
                        <a:pt x="16" y="11"/>
                      </a:lnTo>
                      <a:lnTo>
                        <a:pt x="16" y="50"/>
                      </a:lnTo>
                      <a:lnTo>
                        <a:pt x="16" y="55"/>
                      </a:lnTo>
                      <a:lnTo>
                        <a:pt x="18" y="57"/>
                      </a:lnTo>
                      <a:lnTo>
                        <a:pt x="21" y="59"/>
                      </a:ln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5" y="59"/>
                      </a:lnTo>
                      <a:lnTo>
                        <a:pt x="7" y="59"/>
                      </a:lnTo>
                      <a:lnTo>
                        <a:pt x="9" y="59"/>
                      </a:lnTo>
                      <a:lnTo>
                        <a:pt x="12" y="57"/>
                      </a:lnTo>
                      <a:lnTo>
                        <a:pt x="12" y="55"/>
                      </a:lnTo>
                      <a:lnTo>
                        <a:pt x="14" y="50"/>
                      </a:lnTo>
                      <a:lnTo>
                        <a:pt x="14" y="7"/>
                      </a:lnTo>
                      <a:lnTo>
                        <a:pt x="12" y="4"/>
                      </a:lnTo>
                      <a:lnTo>
                        <a:pt x="9" y="4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54" name="Freeform 136"/>
                <p:cNvSpPr>
                  <a:spLocks noEditPoints="1"/>
                </p:cNvSpPr>
                <p:nvPr/>
              </p:nvSpPr>
              <p:spPr bwMode="auto">
                <a:xfrm>
                  <a:off x="4524" y="2698"/>
                  <a:ext cx="60" cy="63"/>
                </a:xfrm>
                <a:custGeom>
                  <a:avLst/>
                  <a:gdLst>
                    <a:gd name="T0" fmla="*/ 128 w 38"/>
                    <a:gd name="T1" fmla="*/ 0 h 43"/>
                    <a:gd name="T2" fmla="*/ 155 w 38"/>
                    <a:gd name="T3" fmla="*/ 0 h 43"/>
                    <a:gd name="T4" fmla="*/ 182 w 38"/>
                    <a:gd name="T5" fmla="*/ 9 h 43"/>
                    <a:gd name="T6" fmla="*/ 212 w 38"/>
                    <a:gd name="T7" fmla="*/ 32 h 43"/>
                    <a:gd name="T8" fmla="*/ 237 w 38"/>
                    <a:gd name="T9" fmla="*/ 66 h 43"/>
                    <a:gd name="T10" fmla="*/ 237 w 38"/>
                    <a:gd name="T11" fmla="*/ 97 h 43"/>
                    <a:gd name="T12" fmla="*/ 237 w 38"/>
                    <a:gd name="T13" fmla="*/ 116 h 43"/>
                    <a:gd name="T14" fmla="*/ 224 w 38"/>
                    <a:gd name="T15" fmla="*/ 148 h 43"/>
                    <a:gd name="T16" fmla="*/ 212 w 38"/>
                    <a:gd name="T17" fmla="*/ 170 h 43"/>
                    <a:gd name="T18" fmla="*/ 182 w 38"/>
                    <a:gd name="T19" fmla="*/ 180 h 43"/>
                    <a:gd name="T20" fmla="*/ 155 w 38"/>
                    <a:gd name="T21" fmla="*/ 189 h 43"/>
                    <a:gd name="T22" fmla="*/ 109 w 38"/>
                    <a:gd name="T23" fmla="*/ 198 h 43"/>
                    <a:gd name="T24" fmla="*/ 82 w 38"/>
                    <a:gd name="T25" fmla="*/ 189 h 43"/>
                    <a:gd name="T26" fmla="*/ 55 w 38"/>
                    <a:gd name="T27" fmla="*/ 180 h 43"/>
                    <a:gd name="T28" fmla="*/ 22 w 38"/>
                    <a:gd name="T29" fmla="*/ 170 h 43"/>
                    <a:gd name="T30" fmla="*/ 0 w 38"/>
                    <a:gd name="T31" fmla="*/ 138 h 43"/>
                    <a:gd name="T32" fmla="*/ 0 w 38"/>
                    <a:gd name="T33" fmla="*/ 107 h 43"/>
                    <a:gd name="T34" fmla="*/ 0 w 38"/>
                    <a:gd name="T35" fmla="*/ 73 h 43"/>
                    <a:gd name="T36" fmla="*/ 13 w 38"/>
                    <a:gd name="T37" fmla="*/ 56 h 43"/>
                    <a:gd name="T38" fmla="*/ 43 w 38"/>
                    <a:gd name="T39" fmla="*/ 32 h 43"/>
                    <a:gd name="T40" fmla="*/ 55 w 38"/>
                    <a:gd name="T41" fmla="*/ 9 h 43"/>
                    <a:gd name="T42" fmla="*/ 82 w 38"/>
                    <a:gd name="T43" fmla="*/ 0 h 43"/>
                    <a:gd name="T44" fmla="*/ 128 w 38"/>
                    <a:gd name="T45" fmla="*/ 0 h 43"/>
                    <a:gd name="T46" fmla="*/ 109 w 38"/>
                    <a:gd name="T47" fmla="*/ 9 h 43"/>
                    <a:gd name="T48" fmla="*/ 98 w 38"/>
                    <a:gd name="T49" fmla="*/ 9 h 43"/>
                    <a:gd name="T50" fmla="*/ 82 w 38"/>
                    <a:gd name="T51" fmla="*/ 22 h 43"/>
                    <a:gd name="T52" fmla="*/ 68 w 38"/>
                    <a:gd name="T53" fmla="*/ 32 h 43"/>
                    <a:gd name="T54" fmla="*/ 55 w 38"/>
                    <a:gd name="T55" fmla="*/ 41 h 43"/>
                    <a:gd name="T56" fmla="*/ 43 w 38"/>
                    <a:gd name="T57" fmla="*/ 66 h 43"/>
                    <a:gd name="T58" fmla="*/ 43 w 38"/>
                    <a:gd name="T59" fmla="*/ 82 h 43"/>
                    <a:gd name="T60" fmla="*/ 55 w 38"/>
                    <a:gd name="T61" fmla="*/ 126 h 43"/>
                    <a:gd name="T62" fmla="*/ 68 w 38"/>
                    <a:gd name="T63" fmla="*/ 157 h 43"/>
                    <a:gd name="T64" fmla="*/ 98 w 38"/>
                    <a:gd name="T65" fmla="*/ 180 h 43"/>
                    <a:gd name="T66" fmla="*/ 128 w 38"/>
                    <a:gd name="T67" fmla="*/ 180 h 43"/>
                    <a:gd name="T68" fmla="*/ 155 w 38"/>
                    <a:gd name="T69" fmla="*/ 180 h 43"/>
                    <a:gd name="T70" fmla="*/ 169 w 38"/>
                    <a:gd name="T71" fmla="*/ 170 h 43"/>
                    <a:gd name="T72" fmla="*/ 182 w 38"/>
                    <a:gd name="T73" fmla="*/ 148 h 43"/>
                    <a:gd name="T74" fmla="*/ 202 w 38"/>
                    <a:gd name="T75" fmla="*/ 116 h 43"/>
                    <a:gd name="T76" fmla="*/ 182 w 38"/>
                    <a:gd name="T77" fmla="*/ 82 h 43"/>
                    <a:gd name="T78" fmla="*/ 182 w 38"/>
                    <a:gd name="T79" fmla="*/ 56 h 43"/>
                    <a:gd name="T80" fmla="*/ 169 w 38"/>
                    <a:gd name="T81" fmla="*/ 32 h 43"/>
                    <a:gd name="T82" fmla="*/ 142 w 38"/>
                    <a:gd name="T83" fmla="*/ 22 h 43"/>
                    <a:gd name="T84" fmla="*/ 109 w 38"/>
                    <a:gd name="T85" fmla="*/ 9 h 4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8"/>
                    <a:gd name="T130" fmla="*/ 0 h 43"/>
                    <a:gd name="T131" fmla="*/ 38 w 38"/>
                    <a:gd name="T132" fmla="*/ 43 h 4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8" h="43">
                      <a:moveTo>
                        <a:pt x="20" y="0"/>
                      </a:moveTo>
                      <a:lnTo>
                        <a:pt x="25" y="0"/>
                      </a:lnTo>
                      <a:lnTo>
                        <a:pt x="29" y="2"/>
                      </a:lnTo>
                      <a:lnTo>
                        <a:pt x="34" y="7"/>
                      </a:lnTo>
                      <a:lnTo>
                        <a:pt x="38" y="14"/>
                      </a:lnTo>
                      <a:lnTo>
                        <a:pt x="38" y="21"/>
                      </a:lnTo>
                      <a:lnTo>
                        <a:pt x="38" y="25"/>
                      </a:lnTo>
                      <a:lnTo>
                        <a:pt x="36" y="32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5" y="41"/>
                      </a:lnTo>
                      <a:lnTo>
                        <a:pt x="18" y="43"/>
                      </a:lnTo>
                      <a:lnTo>
                        <a:pt x="13" y="41"/>
                      </a:lnTo>
                      <a:lnTo>
                        <a:pt x="9" y="39"/>
                      </a:lnTo>
                      <a:lnTo>
                        <a:pt x="4" y="37"/>
                      </a:lnTo>
                      <a:lnTo>
                        <a:pt x="0" y="30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7" y="7"/>
                      </a:lnTo>
                      <a:lnTo>
                        <a:pt x="9" y="2"/>
                      </a:lnTo>
                      <a:lnTo>
                        <a:pt x="13" y="0"/>
                      </a:lnTo>
                      <a:lnTo>
                        <a:pt x="20" y="0"/>
                      </a:lnTo>
                      <a:close/>
                      <a:moveTo>
                        <a:pt x="18" y="2"/>
                      </a:moveTo>
                      <a:lnTo>
                        <a:pt x="16" y="2"/>
                      </a:lnTo>
                      <a:lnTo>
                        <a:pt x="13" y="5"/>
                      </a:lnTo>
                      <a:lnTo>
                        <a:pt x="11" y="7"/>
                      </a:lnTo>
                      <a:lnTo>
                        <a:pt x="9" y="9"/>
                      </a:lnTo>
                      <a:lnTo>
                        <a:pt x="7" y="14"/>
                      </a:lnTo>
                      <a:lnTo>
                        <a:pt x="7" y="18"/>
                      </a:lnTo>
                      <a:lnTo>
                        <a:pt x="9" y="27"/>
                      </a:lnTo>
                      <a:lnTo>
                        <a:pt x="11" y="34"/>
                      </a:lnTo>
                      <a:lnTo>
                        <a:pt x="16" y="39"/>
                      </a:lnTo>
                      <a:lnTo>
                        <a:pt x="20" y="39"/>
                      </a:lnTo>
                      <a:lnTo>
                        <a:pt x="25" y="39"/>
                      </a:lnTo>
                      <a:lnTo>
                        <a:pt x="27" y="37"/>
                      </a:lnTo>
                      <a:lnTo>
                        <a:pt x="29" y="32"/>
                      </a:lnTo>
                      <a:lnTo>
                        <a:pt x="32" y="25"/>
                      </a:lnTo>
                      <a:lnTo>
                        <a:pt x="29" y="18"/>
                      </a:lnTo>
                      <a:lnTo>
                        <a:pt x="29" y="12"/>
                      </a:lnTo>
                      <a:lnTo>
                        <a:pt x="27" y="7"/>
                      </a:lnTo>
                      <a:lnTo>
                        <a:pt x="23" y="5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55" name="Freeform 137"/>
                <p:cNvSpPr>
                  <a:spLocks/>
                </p:cNvSpPr>
                <p:nvPr/>
              </p:nvSpPr>
              <p:spPr bwMode="auto">
                <a:xfrm>
                  <a:off x="4591" y="2698"/>
                  <a:ext cx="68" cy="63"/>
                </a:xfrm>
                <a:custGeom>
                  <a:avLst/>
                  <a:gdLst>
                    <a:gd name="T0" fmla="*/ 245 w 43"/>
                    <a:gd name="T1" fmla="*/ 0 h 43"/>
                    <a:gd name="T2" fmla="*/ 245 w 43"/>
                    <a:gd name="T3" fmla="*/ 116 h 43"/>
                    <a:gd name="T4" fmla="*/ 245 w 43"/>
                    <a:gd name="T5" fmla="*/ 148 h 43"/>
                    <a:gd name="T6" fmla="*/ 245 w 43"/>
                    <a:gd name="T7" fmla="*/ 157 h 43"/>
                    <a:gd name="T8" fmla="*/ 245 w 43"/>
                    <a:gd name="T9" fmla="*/ 170 h 43"/>
                    <a:gd name="T10" fmla="*/ 245 w 43"/>
                    <a:gd name="T11" fmla="*/ 170 h 43"/>
                    <a:gd name="T12" fmla="*/ 258 w 43"/>
                    <a:gd name="T13" fmla="*/ 170 h 43"/>
                    <a:gd name="T14" fmla="*/ 258 w 43"/>
                    <a:gd name="T15" fmla="*/ 180 h 43"/>
                    <a:gd name="T16" fmla="*/ 258 w 43"/>
                    <a:gd name="T17" fmla="*/ 170 h 43"/>
                    <a:gd name="T18" fmla="*/ 270 w 43"/>
                    <a:gd name="T19" fmla="*/ 170 h 43"/>
                    <a:gd name="T20" fmla="*/ 270 w 43"/>
                    <a:gd name="T21" fmla="*/ 180 h 43"/>
                    <a:gd name="T22" fmla="*/ 202 w 43"/>
                    <a:gd name="T23" fmla="*/ 198 h 43"/>
                    <a:gd name="T24" fmla="*/ 185 w 43"/>
                    <a:gd name="T25" fmla="*/ 198 h 43"/>
                    <a:gd name="T26" fmla="*/ 185 w 43"/>
                    <a:gd name="T27" fmla="*/ 157 h 43"/>
                    <a:gd name="T28" fmla="*/ 158 w 43"/>
                    <a:gd name="T29" fmla="*/ 180 h 43"/>
                    <a:gd name="T30" fmla="*/ 142 w 43"/>
                    <a:gd name="T31" fmla="*/ 189 h 43"/>
                    <a:gd name="T32" fmla="*/ 130 w 43"/>
                    <a:gd name="T33" fmla="*/ 198 h 43"/>
                    <a:gd name="T34" fmla="*/ 100 w 43"/>
                    <a:gd name="T35" fmla="*/ 198 h 43"/>
                    <a:gd name="T36" fmla="*/ 87 w 43"/>
                    <a:gd name="T37" fmla="*/ 198 h 43"/>
                    <a:gd name="T38" fmla="*/ 68 w 43"/>
                    <a:gd name="T39" fmla="*/ 189 h 43"/>
                    <a:gd name="T40" fmla="*/ 55 w 43"/>
                    <a:gd name="T41" fmla="*/ 180 h 43"/>
                    <a:gd name="T42" fmla="*/ 43 w 43"/>
                    <a:gd name="T43" fmla="*/ 170 h 43"/>
                    <a:gd name="T44" fmla="*/ 43 w 43"/>
                    <a:gd name="T45" fmla="*/ 148 h 43"/>
                    <a:gd name="T46" fmla="*/ 43 w 43"/>
                    <a:gd name="T47" fmla="*/ 126 h 43"/>
                    <a:gd name="T48" fmla="*/ 43 w 43"/>
                    <a:gd name="T49" fmla="*/ 41 h 43"/>
                    <a:gd name="T50" fmla="*/ 43 w 43"/>
                    <a:gd name="T51" fmla="*/ 32 h 43"/>
                    <a:gd name="T52" fmla="*/ 33 w 43"/>
                    <a:gd name="T53" fmla="*/ 22 h 43"/>
                    <a:gd name="T54" fmla="*/ 33 w 43"/>
                    <a:gd name="T55" fmla="*/ 9 h 43"/>
                    <a:gd name="T56" fmla="*/ 33 w 43"/>
                    <a:gd name="T57" fmla="*/ 9 h 43"/>
                    <a:gd name="T58" fmla="*/ 13 w 43"/>
                    <a:gd name="T59" fmla="*/ 9 h 43"/>
                    <a:gd name="T60" fmla="*/ 0 w 43"/>
                    <a:gd name="T61" fmla="*/ 9 h 43"/>
                    <a:gd name="T62" fmla="*/ 0 w 43"/>
                    <a:gd name="T63" fmla="*/ 0 h 43"/>
                    <a:gd name="T64" fmla="*/ 87 w 43"/>
                    <a:gd name="T65" fmla="*/ 0 h 43"/>
                    <a:gd name="T66" fmla="*/ 87 w 43"/>
                    <a:gd name="T67" fmla="*/ 126 h 43"/>
                    <a:gd name="T68" fmla="*/ 87 w 43"/>
                    <a:gd name="T69" fmla="*/ 148 h 43"/>
                    <a:gd name="T70" fmla="*/ 100 w 43"/>
                    <a:gd name="T71" fmla="*/ 157 h 43"/>
                    <a:gd name="T72" fmla="*/ 111 w 43"/>
                    <a:gd name="T73" fmla="*/ 170 h 43"/>
                    <a:gd name="T74" fmla="*/ 130 w 43"/>
                    <a:gd name="T75" fmla="*/ 170 h 43"/>
                    <a:gd name="T76" fmla="*/ 142 w 43"/>
                    <a:gd name="T77" fmla="*/ 170 h 43"/>
                    <a:gd name="T78" fmla="*/ 158 w 43"/>
                    <a:gd name="T79" fmla="*/ 170 h 43"/>
                    <a:gd name="T80" fmla="*/ 171 w 43"/>
                    <a:gd name="T81" fmla="*/ 157 h 43"/>
                    <a:gd name="T82" fmla="*/ 185 w 43"/>
                    <a:gd name="T83" fmla="*/ 148 h 43"/>
                    <a:gd name="T84" fmla="*/ 185 w 43"/>
                    <a:gd name="T85" fmla="*/ 41 h 43"/>
                    <a:gd name="T86" fmla="*/ 185 w 43"/>
                    <a:gd name="T87" fmla="*/ 22 h 43"/>
                    <a:gd name="T88" fmla="*/ 185 w 43"/>
                    <a:gd name="T89" fmla="*/ 9 h 43"/>
                    <a:gd name="T90" fmla="*/ 171 w 43"/>
                    <a:gd name="T91" fmla="*/ 9 h 43"/>
                    <a:gd name="T92" fmla="*/ 158 w 43"/>
                    <a:gd name="T93" fmla="*/ 9 h 43"/>
                    <a:gd name="T94" fmla="*/ 158 w 43"/>
                    <a:gd name="T95" fmla="*/ 0 h 43"/>
                    <a:gd name="T96" fmla="*/ 245 w 43"/>
                    <a:gd name="T97" fmla="*/ 0 h 4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3"/>
                    <a:gd name="T148" fmla="*/ 0 h 43"/>
                    <a:gd name="T149" fmla="*/ 43 w 43"/>
                    <a:gd name="T150" fmla="*/ 43 h 4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3" h="43">
                      <a:moveTo>
                        <a:pt x="39" y="0"/>
                      </a:moveTo>
                      <a:lnTo>
                        <a:pt x="39" y="25"/>
                      </a:lnTo>
                      <a:lnTo>
                        <a:pt x="39" y="32"/>
                      </a:lnTo>
                      <a:lnTo>
                        <a:pt x="39" y="34"/>
                      </a:lnTo>
                      <a:lnTo>
                        <a:pt x="39" y="37"/>
                      </a:lnTo>
                      <a:lnTo>
                        <a:pt x="41" y="37"/>
                      </a:lnTo>
                      <a:lnTo>
                        <a:pt x="41" y="39"/>
                      </a:lnTo>
                      <a:lnTo>
                        <a:pt x="41" y="37"/>
                      </a:lnTo>
                      <a:lnTo>
                        <a:pt x="43" y="37"/>
                      </a:lnTo>
                      <a:lnTo>
                        <a:pt x="43" y="39"/>
                      </a:lnTo>
                      <a:lnTo>
                        <a:pt x="32" y="43"/>
                      </a:lnTo>
                      <a:lnTo>
                        <a:pt x="30" y="43"/>
                      </a:lnTo>
                      <a:lnTo>
                        <a:pt x="30" y="34"/>
                      </a:lnTo>
                      <a:lnTo>
                        <a:pt x="25" y="39"/>
                      </a:lnTo>
                      <a:lnTo>
                        <a:pt x="23" y="41"/>
                      </a:lnTo>
                      <a:lnTo>
                        <a:pt x="21" y="43"/>
                      </a:lnTo>
                      <a:lnTo>
                        <a:pt x="16" y="43"/>
                      </a:lnTo>
                      <a:lnTo>
                        <a:pt x="14" y="43"/>
                      </a:lnTo>
                      <a:lnTo>
                        <a:pt x="11" y="41"/>
                      </a:lnTo>
                      <a:lnTo>
                        <a:pt x="9" y="39"/>
                      </a:lnTo>
                      <a:lnTo>
                        <a:pt x="7" y="37"/>
                      </a:lnTo>
                      <a:lnTo>
                        <a:pt x="7" y="32"/>
                      </a:lnTo>
                      <a:lnTo>
                        <a:pt x="7" y="27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27"/>
                      </a:lnTo>
                      <a:lnTo>
                        <a:pt x="14" y="32"/>
                      </a:lnTo>
                      <a:lnTo>
                        <a:pt x="16" y="34"/>
                      </a:lnTo>
                      <a:lnTo>
                        <a:pt x="18" y="37"/>
                      </a:lnTo>
                      <a:lnTo>
                        <a:pt x="21" y="37"/>
                      </a:lnTo>
                      <a:lnTo>
                        <a:pt x="23" y="37"/>
                      </a:lnTo>
                      <a:lnTo>
                        <a:pt x="25" y="37"/>
                      </a:lnTo>
                      <a:lnTo>
                        <a:pt x="27" y="34"/>
                      </a:lnTo>
                      <a:lnTo>
                        <a:pt x="30" y="32"/>
                      </a:lnTo>
                      <a:lnTo>
                        <a:pt x="30" y="9"/>
                      </a:lnTo>
                      <a:lnTo>
                        <a:pt x="30" y="5"/>
                      </a:lnTo>
                      <a:lnTo>
                        <a:pt x="30" y="2"/>
                      </a:lnTo>
                      <a:lnTo>
                        <a:pt x="27" y="2"/>
                      </a:lnTo>
                      <a:lnTo>
                        <a:pt x="25" y="2"/>
                      </a:lnTo>
                      <a:lnTo>
                        <a:pt x="25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56" name="Freeform 138"/>
                <p:cNvSpPr>
                  <a:spLocks/>
                </p:cNvSpPr>
                <p:nvPr/>
              </p:nvSpPr>
              <p:spPr bwMode="auto">
                <a:xfrm>
                  <a:off x="4664" y="2698"/>
                  <a:ext cx="67" cy="61"/>
                </a:xfrm>
                <a:custGeom>
                  <a:avLst/>
                  <a:gdLst>
                    <a:gd name="T0" fmla="*/ 75 w 43"/>
                    <a:gd name="T1" fmla="*/ 42 h 41"/>
                    <a:gd name="T2" fmla="*/ 108 w 43"/>
                    <a:gd name="T3" fmla="*/ 22 h 41"/>
                    <a:gd name="T4" fmla="*/ 129 w 43"/>
                    <a:gd name="T5" fmla="*/ 0 h 41"/>
                    <a:gd name="T6" fmla="*/ 157 w 43"/>
                    <a:gd name="T7" fmla="*/ 0 h 41"/>
                    <a:gd name="T8" fmla="*/ 170 w 43"/>
                    <a:gd name="T9" fmla="*/ 0 h 41"/>
                    <a:gd name="T10" fmla="*/ 201 w 43"/>
                    <a:gd name="T11" fmla="*/ 9 h 41"/>
                    <a:gd name="T12" fmla="*/ 212 w 43"/>
                    <a:gd name="T13" fmla="*/ 22 h 41"/>
                    <a:gd name="T14" fmla="*/ 212 w 43"/>
                    <a:gd name="T15" fmla="*/ 33 h 41"/>
                    <a:gd name="T16" fmla="*/ 223 w 43"/>
                    <a:gd name="T17" fmla="*/ 60 h 41"/>
                    <a:gd name="T18" fmla="*/ 223 w 43"/>
                    <a:gd name="T19" fmla="*/ 80 h 41"/>
                    <a:gd name="T20" fmla="*/ 223 w 43"/>
                    <a:gd name="T21" fmla="*/ 158 h 41"/>
                    <a:gd name="T22" fmla="*/ 223 w 43"/>
                    <a:gd name="T23" fmla="*/ 182 h 41"/>
                    <a:gd name="T24" fmla="*/ 223 w 43"/>
                    <a:gd name="T25" fmla="*/ 190 h 41"/>
                    <a:gd name="T26" fmla="*/ 223 w 43"/>
                    <a:gd name="T27" fmla="*/ 190 h 41"/>
                    <a:gd name="T28" fmla="*/ 243 w 43"/>
                    <a:gd name="T29" fmla="*/ 201 h 41"/>
                    <a:gd name="T30" fmla="*/ 243 w 43"/>
                    <a:gd name="T31" fmla="*/ 201 h 41"/>
                    <a:gd name="T32" fmla="*/ 252 w 43"/>
                    <a:gd name="T33" fmla="*/ 201 h 41"/>
                    <a:gd name="T34" fmla="*/ 252 w 43"/>
                    <a:gd name="T35" fmla="*/ 201 h 41"/>
                    <a:gd name="T36" fmla="*/ 148 w 43"/>
                    <a:gd name="T37" fmla="*/ 201 h 41"/>
                    <a:gd name="T38" fmla="*/ 148 w 43"/>
                    <a:gd name="T39" fmla="*/ 201 h 41"/>
                    <a:gd name="T40" fmla="*/ 148 w 43"/>
                    <a:gd name="T41" fmla="*/ 201 h 41"/>
                    <a:gd name="T42" fmla="*/ 157 w 43"/>
                    <a:gd name="T43" fmla="*/ 201 h 41"/>
                    <a:gd name="T44" fmla="*/ 170 w 43"/>
                    <a:gd name="T45" fmla="*/ 190 h 41"/>
                    <a:gd name="T46" fmla="*/ 170 w 43"/>
                    <a:gd name="T47" fmla="*/ 190 h 41"/>
                    <a:gd name="T48" fmla="*/ 170 w 43"/>
                    <a:gd name="T49" fmla="*/ 182 h 41"/>
                    <a:gd name="T50" fmla="*/ 170 w 43"/>
                    <a:gd name="T51" fmla="*/ 182 h 41"/>
                    <a:gd name="T52" fmla="*/ 170 w 43"/>
                    <a:gd name="T53" fmla="*/ 158 h 41"/>
                    <a:gd name="T54" fmla="*/ 170 w 43"/>
                    <a:gd name="T55" fmla="*/ 80 h 41"/>
                    <a:gd name="T56" fmla="*/ 170 w 43"/>
                    <a:gd name="T57" fmla="*/ 60 h 41"/>
                    <a:gd name="T58" fmla="*/ 170 w 43"/>
                    <a:gd name="T59" fmla="*/ 42 h 41"/>
                    <a:gd name="T60" fmla="*/ 157 w 43"/>
                    <a:gd name="T61" fmla="*/ 33 h 41"/>
                    <a:gd name="T62" fmla="*/ 148 w 43"/>
                    <a:gd name="T63" fmla="*/ 22 h 41"/>
                    <a:gd name="T64" fmla="*/ 108 w 43"/>
                    <a:gd name="T65" fmla="*/ 33 h 41"/>
                    <a:gd name="T66" fmla="*/ 75 w 43"/>
                    <a:gd name="T67" fmla="*/ 60 h 41"/>
                    <a:gd name="T68" fmla="*/ 75 w 43"/>
                    <a:gd name="T69" fmla="*/ 158 h 41"/>
                    <a:gd name="T70" fmla="*/ 75 w 43"/>
                    <a:gd name="T71" fmla="*/ 182 h 41"/>
                    <a:gd name="T72" fmla="*/ 75 w 43"/>
                    <a:gd name="T73" fmla="*/ 190 h 41"/>
                    <a:gd name="T74" fmla="*/ 75 w 43"/>
                    <a:gd name="T75" fmla="*/ 190 h 41"/>
                    <a:gd name="T76" fmla="*/ 95 w 43"/>
                    <a:gd name="T77" fmla="*/ 201 h 41"/>
                    <a:gd name="T78" fmla="*/ 95 w 43"/>
                    <a:gd name="T79" fmla="*/ 201 h 41"/>
                    <a:gd name="T80" fmla="*/ 108 w 43"/>
                    <a:gd name="T81" fmla="*/ 201 h 41"/>
                    <a:gd name="T82" fmla="*/ 108 w 43"/>
                    <a:gd name="T83" fmla="*/ 201 h 41"/>
                    <a:gd name="T84" fmla="*/ 0 w 43"/>
                    <a:gd name="T85" fmla="*/ 201 h 41"/>
                    <a:gd name="T86" fmla="*/ 0 w 43"/>
                    <a:gd name="T87" fmla="*/ 201 h 41"/>
                    <a:gd name="T88" fmla="*/ 0 w 43"/>
                    <a:gd name="T89" fmla="*/ 201 h 41"/>
                    <a:gd name="T90" fmla="*/ 22 w 43"/>
                    <a:gd name="T91" fmla="*/ 201 h 41"/>
                    <a:gd name="T92" fmla="*/ 22 w 43"/>
                    <a:gd name="T93" fmla="*/ 190 h 41"/>
                    <a:gd name="T94" fmla="*/ 34 w 43"/>
                    <a:gd name="T95" fmla="*/ 182 h 41"/>
                    <a:gd name="T96" fmla="*/ 34 w 43"/>
                    <a:gd name="T97" fmla="*/ 158 h 41"/>
                    <a:gd name="T98" fmla="*/ 34 w 43"/>
                    <a:gd name="T99" fmla="*/ 80 h 41"/>
                    <a:gd name="T100" fmla="*/ 34 w 43"/>
                    <a:gd name="T101" fmla="*/ 60 h 41"/>
                    <a:gd name="T102" fmla="*/ 34 w 43"/>
                    <a:gd name="T103" fmla="*/ 33 h 41"/>
                    <a:gd name="T104" fmla="*/ 22 w 43"/>
                    <a:gd name="T105" fmla="*/ 33 h 41"/>
                    <a:gd name="T106" fmla="*/ 22 w 43"/>
                    <a:gd name="T107" fmla="*/ 22 h 41"/>
                    <a:gd name="T108" fmla="*/ 22 w 43"/>
                    <a:gd name="T109" fmla="*/ 22 h 41"/>
                    <a:gd name="T110" fmla="*/ 12 w 43"/>
                    <a:gd name="T111" fmla="*/ 22 h 41"/>
                    <a:gd name="T112" fmla="*/ 12 w 43"/>
                    <a:gd name="T113" fmla="*/ 22 h 41"/>
                    <a:gd name="T114" fmla="*/ 0 w 43"/>
                    <a:gd name="T115" fmla="*/ 22 h 41"/>
                    <a:gd name="T116" fmla="*/ 0 w 43"/>
                    <a:gd name="T117" fmla="*/ 22 h 41"/>
                    <a:gd name="T118" fmla="*/ 64 w 43"/>
                    <a:gd name="T119" fmla="*/ 0 h 41"/>
                    <a:gd name="T120" fmla="*/ 75 w 43"/>
                    <a:gd name="T121" fmla="*/ 0 h 41"/>
                    <a:gd name="T122" fmla="*/ 75 w 43"/>
                    <a:gd name="T123" fmla="*/ 42 h 4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3"/>
                    <a:gd name="T187" fmla="*/ 0 h 41"/>
                    <a:gd name="T188" fmla="*/ 43 w 43"/>
                    <a:gd name="T189" fmla="*/ 41 h 4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3" h="41">
                      <a:moveTo>
                        <a:pt x="13" y="9"/>
                      </a:moveTo>
                      <a:lnTo>
                        <a:pt x="18" y="5"/>
                      </a:lnTo>
                      <a:lnTo>
                        <a:pt x="22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4" y="2"/>
                      </a:lnTo>
                      <a:lnTo>
                        <a:pt x="36" y="5"/>
                      </a:lnTo>
                      <a:lnTo>
                        <a:pt x="36" y="7"/>
                      </a:lnTo>
                      <a:lnTo>
                        <a:pt x="38" y="12"/>
                      </a:lnTo>
                      <a:lnTo>
                        <a:pt x="38" y="16"/>
                      </a:lnTo>
                      <a:lnTo>
                        <a:pt x="38" y="32"/>
                      </a:lnTo>
                      <a:lnTo>
                        <a:pt x="38" y="37"/>
                      </a:lnTo>
                      <a:lnTo>
                        <a:pt x="38" y="39"/>
                      </a:lnTo>
                      <a:lnTo>
                        <a:pt x="41" y="41"/>
                      </a:lnTo>
                      <a:lnTo>
                        <a:pt x="43" y="41"/>
                      </a:lnTo>
                      <a:lnTo>
                        <a:pt x="25" y="41"/>
                      </a:lnTo>
                      <a:lnTo>
                        <a:pt x="27" y="41"/>
                      </a:lnTo>
                      <a:lnTo>
                        <a:pt x="29" y="39"/>
                      </a:lnTo>
                      <a:lnTo>
                        <a:pt x="29" y="37"/>
                      </a:lnTo>
                      <a:lnTo>
                        <a:pt x="29" y="32"/>
                      </a:lnTo>
                      <a:lnTo>
                        <a:pt x="29" y="16"/>
                      </a:lnTo>
                      <a:lnTo>
                        <a:pt x="29" y="12"/>
                      </a:lnTo>
                      <a:lnTo>
                        <a:pt x="29" y="9"/>
                      </a:lnTo>
                      <a:lnTo>
                        <a:pt x="27" y="7"/>
                      </a:lnTo>
                      <a:lnTo>
                        <a:pt x="25" y="5"/>
                      </a:lnTo>
                      <a:lnTo>
                        <a:pt x="18" y="7"/>
                      </a:lnTo>
                      <a:lnTo>
                        <a:pt x="13" y="12"/>
                      </a:lnTo>
                      <a:lnTo>
                        <a:pt x="13" y="32"/>
                      </a:lnTo>
                      <a:lnTo>
                        <a:pt x="13" y="37"/>
                      </a:lnTo>
                      <a:lnTo>
                        <a:pt x="13" y="39"/>
                      </a:lnTo>
                      <a:lnTo>
                        <a:pt x="16" y="41"/>
                      </a:lnTo>
                      <a:lnTo>
                        <a:pt x="18" y="41"/>
                      </a:lnTo>
                      <a:lnTo>
                        <a:pt x="0" y="41"/>
                      </a:lnTo>
                      <a:lnTo>
                        <a:pt x="4" y="41"/>
                      </a:lnTo>
                      <a:lnTo>
                        <a:pt x="4" y="39"/>
                      </a:lnTo>
                      <a:lnTo>
                        <a:pt x="6" y="37"/>
                      </a:lnTo>
                      <a:lnTo>
                        <a:pt x="6" y="32"/>
                      </a:lnTo>
                      <a:lnTo>
                        <a:pt x="6" y="16"/>
                      </a:lnTo>
                      <a:lnTo>
                        <a:pt x="6" y="12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57" name="Freeform 139"/>
                <p:cNvSpPr>
                  <a:spLocks noEditPoints="1"/>
                </p:cNvSpPr>
                <p:nvPr/>
              </p:nvSpPr>
              <p:spPr bwMode="auto">
                <a:xfrm>
                  <a:off x="2049" y="2994"/>
                  <a:ext cx="86" cy="87"/>
                </a:xfrm>
                <a:custGeom>
                  <a:avLst/>
                  <a:gdLst>
                    <a:gd name="T0" fmla="*/ 277 w 55"/>
                    <a:gd name="T1" fmla="*/ 147 h 59"/>
                    <a:gd name="T2" fmla="*/ 317 w 55"/>
                    <a:gd name="T3" fmla="*/ 180 h 59"/>
                    <a:gd name="T4" fmla="*/ 317 w 55"/>
                    <a:gd name="T5" fmla="*/ 221 h 59"/>
                    <a:gd name="T6" fmla="*/ 286 w 55"/>
                    <a:gd name="T7" fmla="*/ 257 h 59"/>
                    <a:gd name="T8" fmla="*/ 222 w 55"/>
                    <a:gd name="T9" fmla="*/ 279 h 59"/>
                    <a:gd name="T10" fmla="*/ 0 w 55"/>
                    <a:gd name="T11" fmla="*/ 279 h 59"/>
                    <a:gd name="T12" fmla="*/ 20 w 55"/>
                    <a:gd name="T13" fmla="*/ 279 h 59"/>
                    <a:gd name="T14" fmla="*/ 42 w 55"/>
                    <a:gd name="T15" fmla="*/ 270 h 59"/>
                    <a:gd name="T16" fmla="*/ 53 w 55"/>
                    <a:gd name="T17" fmla="*/ 237 h 59"/>
                    <a:gd name="T18" fmla="*/ 53 w 55"/>
                    <a:gd name="T19" fmla="*/ 19 h 59"/>
                    <a:gd name="T20" fmla="*/ 31 w 55"/>
                    <a:gd name="T21" fmla="*/ 0 h 59"/>
                    <a:gd name="T22" fmla="*/ 0 w 55"/>
                    <a:gd name="T23" fmla="*/ 0 h 59"/>
                    <a:gd name="T24" fmla="*/ 149 w 55"/>
                    <a:gd name="T25" fmla="*/ 0 h 59"/>
                    <a:gd name="T26" fmla="*/ 233 w 55"/>
                    <a:gd name="T27" fmla="*/ 0 h 59"/>
                    <a:gd name="T28" fmla="*/ 286 w 55"/>
                    <a:gd name="T29" fmla="*/ 28 h 59"/>
                    <a:gd name="T30" fmla="*/ 317 w 55"/>
                    <a:gd name="T31" fmla="*/ 77 h 59"/>
                    <a:gd name="T32" fmla="*/ 286 w 55"/>
                    <a:gd name="T33" fmla="*/ 102 h 59"/>
                    <a:gd name="T34" fmla="*/ 244 w 55"/>
                    <a:gd name="T35" fmla="*/ 137 h 59"/>
                    <a:gd name="T36" fmla="*/ 114 w 55"/>
                    <a:gd name="T37" fmla="*/ 128 h 59"/>
                    <a:gd name="T38" fmla="*/ 138 w 55"/>
                    <a:gd name="T39" fmla="*/ 128 h 59"/>
                    <a:gd name="T40" fmla="*/ 191 w 55"/>
                    <a:gd name="T41" fmla="*/ 128 h 59"/>
                    <a:gd name="T42" fmla="*/ 233 w 55"/>
                    <a:gd name="T43" fmla="*/ 119 h 59"/>
                    <a:gd name="T44" fmla="*/ 244 w 55"/>
                    <a:gd name="T45" fmla="*/ 87 h 59"/>
                    <a:gd name="T46" fmla="*/ 233 w 55"/>
                    <a:gd name="T47" fmla="*/ 41 h 59"/>
                    <a:gd name="T48" fmla="*/ 191 w 55"/>
                    <a:gd name="T49" fmla="*/ 9 h 59"/>
                    <a:gd name="T50" fmla="*/ 127 w 55"/>
                    <a:gd name="T51" fmla="*/ 9 h 59"/>
                    <a:gd name="T52" fmla="*/ 114 w 55"/>
                    <a:gd name="T53" fmla="*/ 128 h 59"/>
                    <a:gd name="T54" fmla="*/ 138 w 55"/>
                    <a:gd name="T55" fmla="*/ 270 h 59"/>
                    <a:gd name="T56" fmla="*/ 203 w 55"/>
                    <a:gd name="T57" fmla="*/ 270 h 59"/>
                    <a:gd name="T58" fmla="*/ 264 w 55"/>
                    <a:gd name="T59" fmla="*/ 237 h 59"/>
                    <a:gd name="T60" fmla="*/ 264 w 55"/>
                    <a:gd name="T61" fmla="*/ 192 h 59"/>
                    <a:gd name="T62" fmla="*/ 233 w 55"/>
                    <a:gd name="T63" fmla="*/ 161 h 59"/>
                    <a:gd name="T64" fmla="*/ 191 w 55"/>
                    <a:gd name="T65" fmla="*/ 147 h 59"/>
                    <a:gd name="T66" fmla="*/ 138 w 55"/>
                    <a:gd name="T67" fmla="*/ 137 h 59"/>
                    <a:gd name="T68" fmla="*/ 114 w 55"/>
                    <a:gd name="T69" fmla="*/ 137 h 59"/>
                    <a:gd name="T70" fmla="*/ 114 w 55"/>
                    <a:gd name="T71" fmla="*/ 270 h 5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5"/>
                    <a:gd name="T109" fmla="*/ 0 h 59"/>
                    <a:gd name="T110" fmla="*/ 55 w 55"/>
                    <a:gd name="T111" fmla="*/ 59 h 59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5" h="59">
                      <a:moveTo>
                        <a:pt x="41" y="29"/>
                      </a:moveTo>
                      <a:lnTo>
                        <a:pt x="46" y="31"/>
                      </a:lnTo>
                      <a:lnTo>
                        <a:pt x="50" y="34"/>
                      </a:lnTo>
                      <a:lnTo>
                        <a:pt x="53" y="38"/>
                      </a:lnTo>
                      <a:lnTo>
                        <a:pt x="55" y="43"/>
                      </a:lnTo>
                      <a:lnTo>
                        <a:pt x="53" y="47"/>
                      </a:lnTo>
                      <a:lnTo>
                        <a:pt x="53" y="52"/>
                      </a:lnTo>
                      <a:lnTo>
                        <a:pt x="48" y="54"/>
                      </a:lnTo>
                      <a:lnTo>
                        <a:pt x="44" y="57"/>
                      </a:lnTo>
                      <a:lnTo>
                        <a:pt x="37" y="59"/>
                      </a:lnTo>
                      <a:lnTo>
                        <a:pt x="28" y="59"/>
                      </a:lnTo>
                      <a:lnTo>
                        <a:pt x="0" y="59"/>
                      </a:lnTo>
                      <a:lnTo>
                        <a:pt x="3" y="59"/>
                      </a:lnTo>
                      <a:lnTo>
                        <a:pt x="5" y="59"/>
                      </a:lnTo>
                      <a:lnTo>
                        <a:pt x="7" y="57"/>
                      </a:lnTo>
                      <a:lnTo>
                        <a:pt x="9" y="54"/>
                      </a:lnTo>
                      <a:lnTo>
                        <a:pt x="9" y="50"/>
                      </a:lnTo>
                      <a:lnTo>
                        <a:pt x="9" y="9"/>
                      </a:lnTo>
                      <a:lnTo>
                        <a:pt x="9" y="4"/>
                      </a:lnTo>
                      <a:lnTo>
                        <a:pt x="7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32" y="0"/>
                      </a:lnTo>
                      <a:lnTo>
                        <a:pt x="39" y="0"/>
                      </a:lnTo>
                      <a:lnTo>
                        <a:pt x="44" y="2"/>
                      </a:lnTo>
                      <a:lnTo>
                        <a:pt x="48" y="6"/>
                      </a:lnTo>
                      <a:lnTo>
                        <a:pt x="50" y="11"/>
                      </a:lnTo>
                      <a:lnTo>
                        <a:pt x="53" y="16"/>
                      </a:lnTo>
                      <a:lnTo>
                        <a:pt x="50" y="20"/>
                      </a:lnTo>
                      <a:lnTo>
                        <a:pt x="48" y="22"/>
                      </a:lnTo>
                      <a:lnTo>
                        <a:pt x="46" y="27"/>
                      </a:lnTo>
                      <a:lnTo>
                        <a:pt x="41" y="29"/>
                      </a:lnTo>
                      <a:close/>
                      <a:moveTo>
                        <a:pt x="19" y="27"/>
                      </a:moveTo>
                      <a:lnTo>
                        <a:pt x="19" y="27"/>
                      </a:lnTo>
                      <a:lnTo>
                        <a:pt x="21" y="27"/>
                      </a:lnTo>
                      <a:lnTo>
                        <a:pt x="23" y="27"/>
                      </a:lnTo>
                      <a:lnTo>
                        <a:pt x="25" y="27"/>
                      </a:lnTo>
                      <a:lnTo>
                        <a:pt x="32" y="27"/>
                      </a:lnTo>
                      <a:lnTo>
                        <a:pt x="34" y="27"/>
                      </a:lnTo>
                      <a:lnTo>
                        <a:pt x="39" y="25"/>
                      </a:lnTo>
                      <a:lnTo>
                        <a:pt x="39" y="22"/>
                      </a:lnTo>
                      <a:lnTo>
                        <a:pt x="41" y="18"/>
                      </a:lnTo>
                      <a:lnTo>
                        <a:pt x="41" y="16"/>
                      </a:lnTo>
                      <a:lnTo>
                        <a:pt x="39" y="9"/>
                      </a:lnTo>
                      <a:lnTo>
                        <a:pt x="37" y="6"/>
                      </a:lnTo>
                      <a:lnTo>
                        <a:pt x="32" y="2"/>
                      </a:lnTo>
                      <a:lnTo>
                        <a:pt x="25" y="2"/>
                      </a:lnTo>
                      <a:lnTo>
                        <a:pt x="21" y="2"/>
                      </a:lnTo>
                      <a:lnTo>
                        <a:pt x="19" y="2"/>
                      </a:lnTo>
                      <a:lnTo>
                        <a:pt x="19" y="27"/>
                      </a:lnTo>
                      <a:close/>
                      <a:moveTo>
                        <a:pt x="19" y="57"/>
                      </a:moveTo>
                      <a:lnTo>
                        <a:pt x="23" y="57"/>
                      </a:lnTo>
                      <a:lnTo>
                        <a:pt x="28" y="57"/>
                      </a:lnTo>
                      <a:lnTo>
                        <a:pt x="34" y="57"/>
                      </a:lnTo>
                      <a:lnTo>
                        <a:pt x="39" y="52"/>
                      </a:lnTo>
                      <a:lnTo>
                        <a:pt x="44" y="50"/>
                      </a:lnTo>
                      <a:lnTo>
                        <a:pt x="44" y="43"/>
                      </a:lnTo>
                      <a:lnTo>
                        <a:pt x="44" y="41"/>
                      </a:lnTo>
                      <a:lnTo>
                        <a:pt x="41" y="36"/>
                      </a:lnTo>
                      <a:lnTo>
                        <a:pt x="39" y="34"/>
                      </a:lnTo>
                      <a:lnTo>
                        <a:pt x="37" y="31"/>
                      </a:lnTo>
                      <a:lnTo>
                        <a:pt x="32" y="31"/>
                      </a:lnTo>
                      <a:lnTo>
                        <a:pt x="25" y="29"/>
                      </a:lnTo>
                      <a:lnTo>
                        <a:pt x="23" y="29"/>
                      </a:lnTo>
                      <a:lnTo>
                        <a:pt x="21" y="29"/>
                      </a:lnTo>
                      <a:lnTo>
                        <a:pt x="19" y="29"/>
                      </a:lnTo>
                      <a:lnTo>
                        <a:pt x="19" y="31"/>
                      </a:lnTo>
                      <a:lnTo>
                        <a:pt x="19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58" name="Freeform 140"/>
                <p:cNvSpPr>
                  <a:spLocks noEditPoints="1"/>
                </p:cNvSpPr>
                <p:nvPr/>
              </p:nvSpPr>
              <p:spPr bwMode="auto">
                <a:xfrm>
                  <a:off x="2149" y="3020"/>
                  <a:ext cx="61" cy="63"/>
                </a:xfrm>
                <a:custGeom>
                  <a:avLst/>
                  <a:gdLst>
                    <a:gd name="T0" fmla="*/ 108 w 39"/>
                    <a:gd name="T1" fmla="*/ 0 h 43"/>
                    <a:gd name="T2" fmla="*/ 149 w 39"/>
                    <a:gd name="T3" fmla="*/ 0 h 43"/>
                    <a:gd name="T4" fmla="*/ 181 w 39"/>
                    <a:gd name="T5" fmla="*/ 9 h 43"/>
                    <a:gd name="T6" fmla="*/ 203 w 39"/>
                    <a:gd name="T7" fmla="*/ 32 h 43"/>
                    <a:gd name="T8" fmla="*/ 222 w 39"/>
                    <a:gd name="T9" fmla="*/ 60 h 43"/>
                    <a:gd name="T10" fmla="*/ 233 w 39"/>
                    <a:gd name="T11" fmla="*/ 91 h 43"/>
                    <a:gd name="T12" fmla="*/ 222 w 39"/>
                    <a:gd name="T13" fmla="*/ 116 h 43"/>
                    <a:gd name="T14" fmla="*/ 203 w 39"/>
                    <a:gd name="T15" fmla="*/ 148 h 43"/>
                    <a:gd name="T16" fmla="*/ 191 w 39"/>
                    <a:gd name="T17" fmla="*/ 167 h 43"/>
                    <a:gd name="T18" fmla="*/ 161 w 39"/>
                    <a:gd name="T19" fmla="*/ 180 h 43"/>
                    <a:gd name="T20" fmla="*/ 138 w 39"/>
                    <a:gd name="T21" fmla="*/ 189 h 43"/>
                    <a:gd name="T22" fmla="*/ 108 w 39"/>
                    <a:gd name="T23" fmla="*/ 198 h 43"/>
                    <a:gd name="T24" fmla="*/ 66 w 39"/>
                    <a:gd name="T25" fmla="*/ 189 h 43"/>
                    <a:gd name="T26" fmla="*/ 42 w 39"/>
                    <a:gd name="T27" fmla="*/ 180 h 43"/>
                    <a:gd name="T28" fmla="*/ 31 w 39"/>
                    <a:gd name="T29" fmla="*/ 167 h 43"/>
                    <a:gd name="T30" fmla="*/ 0 w 39"/>
                    <a:gd name="T31" fmla="*/ 133 h 43"/>
                    <a:gd name="T32" fmla="*/ 0 w 39"/>
                    <a:gd name="T33" fmla="*/ 107 h 43"/>
                    <a:gd name="T34" fmla="*/ 0 w 39"/>
                    <a:gd name="T35" fmla="*/ 73 h 43"/>
                    <a:gd name="T36" fmla="*/ 13 w 39"/>
                    <a:gd name="T37" fmla="*/ 50 h 43"/>
                    <a:gd name="T38" fmla="*/ 31 w 39"/>
                    <a:gd name="T39" fmla="*/ 32 h 43"/>
                    <a:gd name="T40" fmla="*/ 53 w 39"/>
                    <a:gd name="T41" fmla="*/ 9 h 43"/>
                    <a:gd name="T42" fmla="*/ 83 w 39"/>
                    <a:gd name="T43" fmla="*/ 0 h 43"/>
                    <a:gd name="T44" fmla="*/ 108 w 39"/>
                    <a:gd name="T45" fmla="*/ 0 h 43"/>
                    <a:gd name="T46" fmla="*/ 95 w 39"/>
                    <a:gd name="T47" fmla="*/ 9 h 43"/>
                    <a:gd name="T48" fmla="*/ 83 w 39"/>
                    <a:gd name="T49" fmla="*/ 9 h 43"/>
                    <a:gd name="T50" fmla="*/ 66 w 39"/>
                    <a:gd name="T51" fmla="*/ 19 h 43"/>
                    <a:gd name="T52" fmla="*/ 53 w 39"/>
                    <a:gd name="T53" fmla="*/ 32 h 43"/>
                    <a:gd name="T54" fmla="*/ 53 w 39"/>
                    <a:gd name="T55" fmla="*/ 41 h 43"/>
                    <a:gd name="T56" fmla="*/ 42 w 39"/>
                    <a:gd name="T57" fmla="*/ 60 h 43"/>
                    <a:gd name="T58" fmla="*/ 42 w 39"/>
                    <a:gd name="T59" fmla="*/ 82 h 43"/>
                    <a:gd name="T60" fmla="*/ 42 w 39"/>
                    <a:gd name="T61" fmla="*/ 126 h 43"/>
                    <a:gd name="T62" fmla="*/ 53 w 39"/>
                    <a:gd name="T63" fmla="*/ 157 h 43"/>
                    <a:gd name="T64" fmla="*/ 83 w 39"/>
                    <a:gd name="T65" fmla="*/ 180 h 43"/>
                    <a:gd name="T66" fmla="*/ 127 w 39"/>
                    <a:gd name="T67" fmla="*/ 180 h 43"/>
                    <a:gd name="T68" fmla="*/ 149 w 39"/>
                    <a:gd name="T69" fmla="*/ 180 h 43"/>
                    <a:gd name="T70" fmla="*/ 161 w 39"/>
                    <a:gd name="T71" fmla="*/ 167 h 43"/>
                    <a:gd name="T72" fmla="*/ 181 w 39"/>
                    <a:gd name="T73" fmla="*/ 148 h 43"/>
                    <a:gd name="T74" fmla="*/ 181 w 39"/>
                    <a:gd name="T75" fmla="*/ 116 h 43"/>
                    <a:gd name="T76" fmla="*/ 181 w 39"/>
                    <a:gd name="T77" fmla="*/ 82 h 43"/>
                    <a:gd name="T78" fmla="*/ 161 w 39"/>
                    <a:gd name="T79" fmla="*/ 50 h 43"/>
                    <a:gd name="T80" fmla="*/ 149 w 39"/>
                    <a:gd name="T81" fmla="*/ 32 h 43"/>
                    <a:gd name="T82" fmla="*/ 127 w 39"/>
                    <a:gd name="T83" fmla="*/ 19 h 43"/>
                    <a:gd name="T84" fmla="*/ 95 w 39"/>
                    <a:gd name="T85" fmla="*/ 9 h 4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9"/>
                    <a:gd name="T130" fmla="*/ 0 h 43"/>
                    <a:gd name="T131" fmla="*/ 39 w 39"/>
                    <a:gd name="T132" fmla="*/ 43 h 4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9" h="43">
                      <a:moveTo>
                        <a:pt x="18" y="0"/>
                      </a:moveTo>
                      <a:lnTo>
                        <a:pt x="25" y="0"/>
                      </a:lnTo>
                      <a:lnTo>
                        <a:pt x="30" y="2"/>
                      </a:lnTo>
                      <a:lnTo>
                        <a:pt x="34" y="7"/>
                      </a:lnTo>
                      <a:lnTo>
                        <a:pt x="37" y="13"/>
                      </a:lnTo>
                      <a:lnTo>
                        <a:pt x="39" y="20"/>
                      </a:lnTo>
                      <a:lnTo>
                        <a:pt x="37" y="25"/>
                      </a:lnTo>
                      <a:lnTo>
                        <a:pt x="34" y="32"/>
                      </a:lnTo>
                      <a:lnTo>
                        <a:pt x="32" y="36"/>
                      </a:lnTo>
                      <a:lnTo>
                        <a:pt x="27" y="39"/>
                      </a:lnTo>
                      <a:lnTo>
                        <a:pt x="23" y="41"/>
                      </a:lnTo>
                      <a:lnTo>
                        <a:pt x="18" y="43"/>
                      </a:lnTo>
                      <a:lnTo>
                        <a:pt x="11" y="41"/>
                      </a:lnTo>
                      <a:lnTo>
                        <a:pt x="7" y="39"/>
                      </a:lnTo>
                      <a:lnTo>
                        <a:pt x="5" y="36"/>
                      </a:lnTo>
                      <a:lnTo>
                        <a:pt x="0" y="29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2" y="11"/>
                      </a:lnTo>
                      <a:lnTo>
                        <a:pt x="5" y="7"/>
                      </a:lnTo>
                      <a:lnTo>
                        <a:pt x="9" y="2"/>
                      </a:lnTo>
                      <a:lnTo>
                        <a:pt x="14" y="0"/>
                      </a:lnTo>
                      <a:lnTo>
                        <a:pt x="18" y="0"/>
                      </a:lnTo>
                      <a:close/>
                      <a:moveTo>
                        <a:pt x="16" y="2"/>
                      </a:moveTo>
                      <a:lnTo>
                        <a:pt x="14" y="2"/>
                      </a:lnTo>
                      <a:lnTo>
                        <a:pt x="11" y="4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7" y="13"/>
                      </a:lnTo>
                      <a:lnTo>
                        <a:pt x="7" y="18"/>
                      </a:lnTo>
                      <a:lnTo>
                        <a:pt x="7" y="27"/>
                      </a:lnTo>
                      <a:lnTo>
                        <a:pt x="9" y="34"/>
                      </a:lnTo>
                      <a:lnTo>
                        <a:pt x="14" y="39"/>
                      </a:lnTo>
                      <a:lnTo>
                        <a:pt x="21" y="39"/>
                      </a:lnTo>
                      <a:lnTo>
                        <a:pt x="25" y="39"/>
                      </a:lnTo>
                      <a:lnTo>
                        <a:pt x="27" y="36"/>
                      </a:lnTo>
                      <a:lnTo>
                        <a:pt x="30" y="32"/>
                      </a:lnTo>
                      <a:lnTo>
                        <a:pt x="30" y="25"/>
                      </a:lnTo>
                      <a:lnTo>
                        <a:pt x="30" y="18"/>
                      </a:lnTo>
                      <a:lnTo>
                        <a:pt x="27" y="11"/>
                      </a:lnTo>
                      <a:lnTo>
                        <a:pt x="25" y="7"/>
                      </a:lnTo>
                      <a:lnTo>
                        <a:pt x="21" y="4"/>
                      </a:ln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59" name="Freeform 141"/>
                <p:cNvSpPr>
                  <a:spLocks noEditPoints="1"/>
                </p:cNvSpPr>
                <p:nvPr/>
              </p:nvSpPr>
              <p:spPr bwMode="auto">
                <a:xfrm>
                  <a:off x="2221" y="3020"/>
                  <a:ext cx="59" cy="63"/>
                </a:xfrm>
                <a:custGeom>
                  <a:avLst/>
                  <a:gdLst>
                    <a:gd name="T0" fmla="*/ 104 w 38"/>
                    <a:gd name="T1" fmla="*/ 0 h 43"/>
                    <a:gd name="T2" fmla="*/ 147 w 38"/>
                    <a:gd name="T3" fmla="*/ 0 h 43"/>
                    <a:gd name="T4" fmla="*/ 169 w 38"/>
                    <a:gd name="T5" fmla="*/ 9 h 43"/>
                    <a:gd name="T6" fmla="*/ 197 w 38"/>
                    <a:gd name="T7" fmla="*/ 32 h 43"/>
                    <a:gd name="T8" fmla="*/ 210 w 38"/>
                    <a:gd name="T9" fmla="*/ 60 h 43"/>
                    <a:gd name="T10" fmla="*/ 222 w 38"/>
                    <a:gd name="T11" fmla="*/ 91 h 43"/>
                    <a:gd name="T12" fmla="*/ 210 w 38"/>
                    <a:gd name="T13" fmla="*/ 116 h 43"/>
                    <a:gd name="T14" fmla="*/ 197 w 38"/>
                    <a:gd name="T15" fmla="*/ 148 h 43"/>
                    <a:gd name="T16" fmla="*/ 188 w 38"/>
                    <a:gd name="T17" fmla="*/ 167 h 43"/>
                    <a:gd name="T18" fmla="*/ 157 w 38"/>
                    <a:gd name="T19" fmla="*/ 180 h 43"/>
                    <a:gd name="T20" fmla="*/ 127 w 38"/>
                    <a:gd name="T21" fmla="*/ 189 h 43"/>
                    <a:gd name="T22" fmla="*/ 104 w 38"/>
                    <a:gd name="T23" fmla="*/ 198 h 43"/>
                    <a:gd name="T24" fmla="*/ 62 w 38"/>
                    <a:gd name="T25" fmla="*/ 189 h 43"/>
                    <a:gd name="T26" fmla="*/ 34 w 38"/>
                    <a:gd name="T27" fmla="*/ 180 h 43"/>
                    <a:gd name="T28" fmla="*/ 22 w 38"/>
                    <a:gd name="T29" fmla="*/ 167 h 43"/>
                    <a:gd name="T30" fmla="*/ 0 w 38"/>
                    <a:gd name="T31" fmla="*/ 133 h 43"/>
                    <a:gd name="T32" fmla="*/ 0 w 38"/>
                    <a:gd name="T33" fmla="*/ 107 h 43"/>
                    <a:gd name="T34" fmla="*/ 0 w 38"/>
                    <a:gd name="T35" fmla="*/ 73 h 43"/>
                    <a:gd name="T36" fmla="*/ 12 w 38"/>
                    <a:gd name="T37" fmla="*/ 50 h 43"/>
                    <a:gd name="T38" fmla="*/ 22 w 38"/>
                    <a:gd name="T39" fmla="*/ 32 h 43"/>
                    <a:gd name="T40" fmla="*/ 53 w 38"/>
                    <a:gd name="T41" fmla="*/ 9 h 43"/>
                    <a:gd name="T42" fmla="*/ 75 w 38"/>
                    <a:gd name="T43" fmla="*/ 0 h 43"/>
                    <a:gd name="T44" fmla="*/ 104 w 38"/>
                    <a:gd name="T45" fmla="*/ 0 h 43"/>
                    <a:gd name="T46" fmla="*/ 95 w 38"/>
                    <a:gd name="T47" fmla="*/ 9 h 43"/>
                    <a:gd name="T48" fmla="*/ 75 w 38"/>
                    <a:gd name="T49" fmla="*/ 9 h 43"/>
                    <a:gd name="T50" fmla="*/ 62 w 38"/>
                    <a:gd name="T51" fmla="*/ 19 h 43"/>
                    <a:gd name="T52" fmla="*/ 53 w 38"/>
                    <a:gd name="T53" fmla="*/ 32 h 43"/>
                    <a:gd name="T54" fmla="*/ 53 w 38"/>
                    <a:gd name="T55" fmla="*/ 41 h 43"/>
                    <a:gd name="T56" fmla="*/ 34 w 38"/>
                    <a:gd name="T57" fmla="*/ 60 h 43"/>
                    <a:gd name="T58" fmla="*/ 34 w 38"/>
                    <a:gd name="T59" fmla="*/ 82 h 43"/>
                    <a:gd name="T60" fmla="*/ 34 w 38"/>
                    <a:gd name="T61" fmla="*/ 126 h 43"/>
                    <a:gd name="T62" fmla="*/ 53 w 38"/>
                    <a:gd name="T63" fmla="*/ 157 h 43"/>
                    <a:gd name="T64" fmla="*/ 75 w 38"/>
                    <a:gd name="T65" fmla="*/ 180 h 43"/>
                    <a:gd name="T66" fmla="*/ 116 w 38"/>
                    <a:gd name="T67" fmla="*/ 180 h 43"/>
                    <a:gd name="T68" fmla="*/ 147 w 38"/>
                    <a:gd name="T69" fmla="*/ 180 h 43"/>
                    <a:gd name="T70" fmla="*/ 157 w 38"/>
                    <a:gd name="T71" fmla="*/ 167 h 43"/>
                    <a:gd name="T72" fmla="*/ 169 w 38"/>
                    <a:gd name="T73" fmla="*/ 148 h 43"/>
                    <a:gd name="T74" fmla="*/ 169 w 38"/>
                    <a:gd name="T75" fmla="*/ 116 h 43"/>
                    <a:gd name="T76" fmla="*/ 169 w 38"/>
                    <a:gd name="T77" fmla="*/ 82 h 43"/>
                    <a:gd name="T78" fmla="*/ 157 w 38"/>
                    <a:gd name="T79" fmla="*/ 50 h 43"/>
                    <a:gd name="T80" fmla="*/ 147 w 38"/>
                    <a:gd name="T81" fmla="*/ 32 h 43"/>
                    <a:gd name="T82" fmla="*/ 116 w 38"/>
                    <a:gd name="T83" fmla="*/ 19 h 43"/>
                    <a:gd name="T84" fmla="*/ 95 w 38"/>
                    <a:gd name="T85" fmla="*/ 9 h 4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8"/>
                    <a:gd name="T130" fmla="*/ 0 h 43"/>
                    <a:gd name="T131" fmla="*/ 38 w 38"/>
                    <a:gd name="T132" fmla="*/ 43 h 4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8" h="43">
                      <a:moveTo>
                        <a:pt x="18" y="0"/>
                      </a:moveTo>
                      <a:lnTo>
                        <a:pt x="25" y="0"/>
                      </a:lnTo>
                      <a:lnTo>
                        <a:pt x="29" y="2"/>
                      </a:lnTo>
                      <a:lnTo>
                        <a:pt x="34" y="7"/>
                      </a:lnTo>
                      <a:lnTo>
                        <a:pt x="36" y="13"/>
                      </a:lnTo>
                      <a:lnTo>
                        <a:pt x="38" y="20"/>
                      </a:lnTo>
                      <a:lnTo>
                        <a:pt x="36" y="25"/>
                      </a:lnTo>
                      <a:lnTo>
                        <a:pt x="34" y="32"/>
                      </a:lnTo>
                      <a:lnTo>
                        <a:pt x="32" y="36"/>
                      </a:lnTo>
                      <a:lnTo>
                        <a:pt x="27" y="39"/>
                      </a:lnTo>
                      <a:lnTo>
                        <a:pt x="22" y="41"/>
                      </a:lnTo>
                      <a:lnTo>
                        <a:pt x="18" y="43"/>
                      </a:lnTo>
                      <a:lnTo>
                        <a:pt x="11" y="41"/>
                      </a:lnTo>
                      <a:lnTo>
                        <a:pt x="6" y="39"/>
                      </a:lnTo>
                      <a:lnTo>
                        <a:pt x="4" y="36"/>
                      </a:lnTo>
                      <a:lnTo>
                        <a:pt x="0" y="29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2" y="11"/>
                      </a:lnTo>
                      <a:lnTo>
                        <a:pt x="4" y="7"/>
                      </a:lnTo>
                      <a:lnTo>
                        <a:pt x="9" y="2"/>
                      </a:lnTo>
                      <a:lnTo>
                        <a:pt x="13" y="0"/>
                      </a:lnTo>
                      <a:lnTo>
                        <a:pt x="18" y="0"/>
                      </a:lnTo>
                      <a:close/>
                      <a:moveTo>
                        <a:pt x="16" y="2"/>
                      </a:moveTo>
                      <a:lnTo>
                        <a:pt x="13" y="2"/>
                      </a:lnTo>
                      <a:lnTo>
                        <a:pt x="11" y="4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6" y="13"/>
                      </a:lnTo>
                      <a:lnTo>
                        <a:pt x="6" y="18"/>
                      </a:lnTo>
                      <a:lnTo>
                        <a:pt x="6" y="27"/>
                      </a:lnTo>
                      <a:lnTo>
                        <a:pt x="9" y="34"/>
                      </a:lnTo>
                      <a:lnTo>
                        <a:pt x="13" y="39"/>
                      </a:lnTo>
                      <a:lnTo>
                        <a:pt x="20" y="39"/>
                      </a:lnTo>
                      <a:lnTo>
                        <a:pt x="25" y="39"/>
                      </a:lnTo>
                      <a:lnTo>
                        <a:pt x="27" y="36"/>
                      </a:lnTo>
                      <a:lnTo>
                        <a:pt x="29" y="32"/>
                      </a:lnTo>
                      <a:lnTo>
                        <a:pt x="29" y="25"/>
                      </a:lnTo>
                      <a:lnTo>
                        <a:pt x="29" y="18"/>
                      </a:lnTo>
                      <a:lnTo>
                        <a:pt x="27" y="11"/>
                      </a:lnTo>
                      <a:lnTo>
                        <a:pt x="25" y="7"/>
                      </a:lnTo>
                      <a:lnTo>
                        <a:pt x="20" y="4"/>
                      </a:ln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60" name="Freeform 142"/>
                <p:cNvSpPr>
                  <a:spLocks/>
                </p:cNvSpPr>
                <p:nvPr/>
              </p:nvSpPr>
              <p:spPr bwMode="auto">
                <a:xfrm>
                  <a:off x="2289" y="2986"/>
                  <a:ext cx="67" cy="95"/>
                </a:xfrm>
                <a:custGeom>
                  <a:avLst/>
                  <a:gdLst>
                    <a:gd name="T0" fmla="*/ 83 w 43"/>
                    <a:gd name="T1" fmla="*/ 200 h 64"/>
                    <a:gd name="T2" fmla="*/ 148 w 43"/>
                    <a:gd name="T3" fmla="*/ 147 h 64"/>
                    <a:gd name="T4" fmla="*/ 157 w 43"/>
                    <a:gd name="T5" fmla="*/ 131 h 64"/>
                    <a:gd name="T6" fmla="*/ 157 w 43"/>
                    <a:gd name="T7" fmla="*/ 122 h 64"/>
                    <a:gd name="T8" fmla="*/ 148 w 43"/>
                    <a:gd name="T9" fmla="*/ 122 h 64"/>
                    <a:gd name="T10" fmla="*/ 148 w 43"/>
                    <a:gd name="T11" fmla="*/ 110 h 64"/>
                    <a:gd name="T12" fmla="*/ 243 w 43"/>
                    <a:gd name="T13" fmla="*/ 122 h 64"/>
                    <a:gd name="T14" fmla="*/ 212 w 43"/>
                    <a:gd name="T15" fmla="*/ 122 h 64"/>
                    <a:gd name="T16" fmla="*/ 178 w 43"/>
                    <a:gd name="T17" fmla="*/ 147 h 64"/>
                    <a:gd name="T18" fmla="*/ 190 w 43"/>
                    <a:gd name="T19" fmla="*/ 251 h 64"/>
                    <a:gd name="T20" fmla="*/ 212 w 43"/>
                    <a:gd name="T21" fmla="*/ 288 h 64"/>
                    <a:gd name="T22" fmla="*/ 243 w 43"/>
                    <a:gd name="T23" fmla="*/ 301 h 64"/>
                    <a:gd name="T24" fmla="*/ 252 w 43"/>
                    <a:gd name="T25" fmla="*/ 301 h 64"/>
                    <a:gd name="T26" fmla="*/ 148 w 43"/>
                    <a:gd name="T27" fmla="*/ 310 h 64"/>
                    <a:gd name="T28" fmla="*/ 148 w 43"/>
                    <a:gd name="T29" fmla="*/ 310 h 64"/>
                    <a:gd name="T30" fmla="*/ 157 w 43"/>
                    <a:gd name="T31" fmla="*/ 301 h 64"/>
                    <a:gd name="T32" fmla="*/ 157 w 43"/>
                    <a:gd name="T33" fmla="*/ 288 h 64"/>
                    <a:gd name="T34" fmla="*/ 83 w 43"/>
                    <a:gd name="T35" fmla="*/ 200 h 64"/>
                    <a:gd name="T36" fmla="*/ 83 w 43"/>
                    <a:gd name="T37" fmla="*/ 288 h 64"/>
                    <a:gd name="T38" fmla="*/ 83 w 43"/>
                    <a:gd name="T39" fmla="*/ 301 h 64"/>
                    <a:gd name="T40" fmla="*/ 95 w 43"/>
                    <a:gd name="T41" fmla="*/ 310 h 64"/>
                    <a:gd name="T42" fmla="*/ 108 w 43"/>
                    <a:gd name="T43" fmla="*/ 310 h 64"/>
                    <a:gd name="T44" fmla="*/ 0 w 43"/>
                    <a:gd name="T45" fmla="*/ 310 h 64"/>
                    <a:gd name="T46" fmla="*/ 12 w 43"/>
                    <a:gd name="T47" fmla="*/ 310 h 64"/>
                    <a:gd name="T48" fmla="*/ 22 w 43"/>
                    <a:gd name="T49" fmla="*/ 301 h 64"/>
                    <a:gd name="T50" fmla="*/ 22 w 43"/>
                    <a:gd name="T51" fmla="*/ 269 h 64"/>
                    <a:gd name="T52" fmla="*/ 22 w 43"/>
                    <a:gd name="T53" fmla="*/ 53 h 64"/>
                    <a:gd name="T54" fmla="*/ 22 w 43"/>
                    <a:gd name="T55" fmla="*/ 33 h 64"/>
                    <a:gd name="T56" fmla="*/ 12 w 43"/>
                    <a:gd name="T57" fmla="*/ 33 h 64"/>
                    <a:gd name="T58" fmla="*/ 12 w 43"/>
                    <a:gd name="T59" fmla="*/ 33 h 64"/>
                    <a:gd name="T60" fmla="*/ 0 w 43"/>
                    <a:gd name="T61" fmla="*/ 22 h 64"/>
                    <a:gd name="T62" fmla="*/ 83 w 43"/>
                    <a:gd name="T63" fmla="*/ 0 h 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3"/>
                    <a:gd name="T97" fmla="*/ 0 h 64"/>
                    <a:gd name="T98" fmla="*/ 43 w 43"/>
                    <a:gd name="T99" fmla="*/ 64 h 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3" h="64">
                      <a:moveTo>
                        <a:pt x="14" y="0"/>
                      </a:moveTo>
                      <a:lnTo>
                        <a:pt x="14" y="41"/>
                      </a:lnTo>
                      <a:lnTo>
                        <a:pt x="23" y="32"/>
                      </a:lnTo>
                      <a:lnTo>
                        <a:pt x="25" y="30"/>
                      </a:lnTo>
                      <a:lnTo>
                        <a:pt x="27" y="27"/>
                      </a:lnTo>
                      <a:lnTo>
                        <a:pt x="27" y="25"/>
                      </a:lnTo>
                      <a:lnTo>
                        <a:pt x="25" y="25"/>
                      </a:lnTo>
                      <a:lnTo>
                        <a:pt x="25" y="23"/>
                      </a:lnTo>
                      <a:lnTo>
                        <a:pt x="41" y="23"/>
                      </a:lnTo>
                      <a:lnTo>
                        <a:pt x="41" y="25"/>
                      </a:lnTo>
                      <a:lnTo>
                        <a:pt x="39" y="25"/>
                      </a:lnTo>
                      <a:lnTo>
                        <a:pt x="36" y="25"/>
                      </a:lnTo>
                      <a:lnTo>
                        <a:pt x="34" y="27"/>
                      </a:lnTo>
                      <a:lnTo>
                        <a:pt x="30" y="30"/>
                      </a:lnTo>
                      <a:lnTo>
                        <a:pt x="20" y="39"/>
                      </a:lnTo>
                      <a:lnTo>
                        <a:pt x="32" y="52"/>
                      </a:lnTo>
                      <a:lnTo>
                        <a:pt x="34" y="57"/>
                      </a:lnTo>
                      <a:lnTo>
                        <a:pt x="36" y="59"/>
                      </a:lnTo>
                      <a:lnTo>
                        <a:pt x="39" y="62"/>
                      </a:lnTo>
                      <a:lnTo>
                        <a:pt x="41" y="62"/>
                      </a:lnTo>
                      <a:lnTo>
                        <a:pt x="43" y="62"/>
                      </a:lnTo>
                      <a:lnTo>
                        <a:pt x="43" y="64"/>
                      </a:lnTo>
                      <a:lnTo>
                        <a:pt x="25" y="64"/>
                      </a:lnTo>
                      <a:lnTo>
                        <a:pt x="27" y="64"/>
                      </a:lnTo>
                      <a:lnTo>
                        <a:pt x="27" y="62"/>
                      </a:lnTo>
                      <a:lnTo>
                        <a:pt x="27" y="59"/>
                      </a:lnTo>
                      <a:lnTo>
                        <a:pt x="25" y="57"/>
                      </a:lnTo>
                      <a:lnTo>
                        <a:pt x="14" y="41"/>
                      </a:lnTo>
                      <a:lnTo>
                        <a:pt x="14" y="55"/>
                      </a:lnTo>
                      <a:lnTo>
                        <a:pt x="14" y="59"/>
                      </a:lnTo>
                      <a:lnTo>
                        <a:pt x="14" y="62"/>
                      </a:lnTo>
                      <a:lnTo>
                        <a:pt x="14" y="64"/>
                      </a:lnTo>
                      <a:lnTo>
                        <a:pt x="16" y="64"/>
                      </a:lnTo>
                      <a:lnTo>
                        <a:pt x="18" y="64"/>
                      </a:lnTo>
                      <a:lnTo>
                        <a:pt x="0" y="64"/>
                      </a:lnTo>
                      <a:lnTo>
                        <a:pt x="2" y="64"/>
                      </a:lnTo>
                      <a:lnTo>
                        <a:pt x="4" y="62"/>
                      </a:lnTo>
                      <a:lnTo>
                        <a:pt x="4" y="59"/>
                      </a:lnTo>
                      <a:lnTo>
                        <a:pt x="4" y="55"/>
                      </a:lnTo>
                      <a:lnTo>
                        <a:pt x="4" y="18"/>
                      </a:lnTo>
                      <a:lnTo>
                        <a:pt x="4" y="11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61" name="Freeform 143"/>
                <p:cNvSpPr>
                  <a:spLocks/>
                </p:cNvSpPr>
                <p:nvPr/>
              </p:nvSpPr>
              <p:spPr bwMode="auto">
                <a:xfrm>
                  <a:off x="2453" y="3002"/>
                  <a:ext cx="40" cy="81"/>
                </a:xfrm>
                <a:custGeom>
                  <a:avLst/>
                  <a:gdLst>
                    <a:gd name="T0" fmla="*/ 86 w 25"/>
                    <a:gd name="T1" fmla="*/ 0 h 55"/>
                    <a:gd name="T2" fmla="*/ 86 w 25"/>
                    <a:gd name="T3" fmla="*/ 59 h 55"/>
                    <a:gd name="T4" fmla="*/ 144 w 25"/>
                    <a:gd name="T5" fmla="*/ 59 h 55"/>
                    <a:gd name="T6" fmla="*/ 144 w 25"/>
                    <a:gd name="T7" fmla="*/ 77 h 55"/>
                    <a:gd name="T8" fmla="*/ 86 w 25"/>
                    <a:gd name="T9" fmla="*/ 77 h 55"/>
                    <a:gd name="T10" fmla="*/ 86 w 25"/>
                    <a:gd name="T11" fmla="*/ 191 h 55"/>
                    <a:gd name="T12" fmla="*/ 86 w 25"/>
                    <a:gd name="T13" fmla="*/ 216 h 55"/>
                    <a:gd name="T14" fmla="*/ 107 w 25"/>
                    <a:gd name="T15" fmla="*/ 228 h 55"/>
                    <a:gd name="T16" fmla="*/ 107 w 25"/>
                    <a:gd name="T17" fmla="*/ 228 h 55"/>
                    <a:gd name="T18" fmla="*/ 118 w 25"/>
                    <a:gd name="T19" fmla="*/ 228 h 55"/>
                    <a:gd name="T20" fmla="*/ 131 w 25"/>
                    <a:gd name="T21" fmla="*/ 228 h 55"/>
                    <a:gd name="T22" fmla="*/ 131 w 25"/>
                    <a:gd name="T23" fmla="*/ 228 h 55"/>
                    <a:gd name="T24" fmla="*/ 144 w 25"/>
                    <a:gd name="T25" fmla="*/ 228 h 55"/>
                    <a:gd name="T26" fmla="*/ 144 w 25"/>
                    <a:gd name="T27" fmla="*/ 216 h 55"/>
                    <a:gd name="T28" fmla="*/ 163 w 25"/>
                    <a:gd name="T29" fmla="*/ 216 h 55"/>
                    <a:gd name="T30" fmla="*/ 144 w 25"/>
                    <a:gd name="T31" fmla="*/ 239 h 55"/>
                    <a:gd name="T32" fmla="*/ 131 w 25"/>
                    <a:gd name="T33" fmla="*/ 249 h 55"/>
                    <a:gd name="T34" fmla="*/ 118 w 25"/>
                    <a:gd name="T35" fmla="*/ 258 h 55"/>
                    <a:gd name="T36" fmla="*/ 86 w 25"/>
                    <a:gd name="T37" fmla="*/ 258 h 55"/>
                    <a:gd name="T38" fmla="*/ 74 w 25"/>
                    <a:gd name="T39" fmla="*/ 258 h 55"/>
                    <a:gd name="T40" fmla="*/ 74 w 25"/>
                    <a:gd name="T41" fmla="*/ 249 h 55"/>
                    <a:gd name="T42" fmla="*/ 56 w 25"/>
                    <a:gd name="T43" fmla="*/ 249 h 55"/>
                    <a:gd name="T44" fmla="*/ 46 w 25"/>
                    <a:gd name="T45" fmla="*/ 239 h 55"/>
                    <a:gd name="T46" fmla="*/ 46 w 25"/>
                    <a:gd name="T47" fmla="*/ 228 h 55"/>
                    <a:gd name="T48" fmla="*/ 46 w 25"/>
                    <a:gd name="T49" fmla="*/ 208 h 55"/>
                    <a:gd name="T50" fmla="*/ 46 w 25"/>
                    <a:gd name="T51" fmla="*/ 77 h 55"/>
                    <a:gd name="T52" fmla="*/ 0 w 25"/>
                    <a:gd name="T53" fmla="*/ 77 h 55"/>
                    <a:gd name="T54" fmla="*/ 0 w 25"/>
                    <a:gd name="T55" fmla="*/ 68 h 55"/>
                    <a:gd name="T56" fmla="*/ 13 w 25"/>
                    <a:gd name="T57" fmla="*/ 59 h 55"/>
                    <a:gd name="T58" fmla="*/ 26 w 25"/>
                    <a:gd name="T59" fmla="*/ 59 h 55"/>
                    <a:gd name="T60" fmla="*/ 46 w 25"/>
                    <a:gd name="T61" fmla="*/ 47 h 55"/>
                    <a:gd name="T62" fmla="*/ 56 w 25"/>
                    <a:gd name="T63" fmla="*/ 22 h 55"/>
                    <a:gd name="T64" fmla="*/ 74 w 25"/>
                    <a:gd name="T65" fmla="*/ 13 h 55"/>
                    <a:gd name="T66" fmla="*/ 86 w 25"/>
                    <a:gd name="T67" fmla="*/ 0 h 55"/>
                    <a:gd name="T68" fmla="*/ 86 w 25"/>
                    <a:gd name="T69" fmla="*/ 0 h 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"/>
                    <a:gd name="T106" fmla="*/ 0 h 55"/>
                    <a:gd name="T107" fmla="*/ 25 w 25"/>
                    <a:gd name="T108" fmla="*/ 55 h 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" h="55">
                      <a:moveTo>
                        <a:pt x="13" y="0"/>
                      </a:moveTo>
                      <a:lnTo>
                        <a:pt x="13" y="12"/>
                      </a:lnTo>
                      <a:lnTo>
                        <a:pt x="22" y="12"/>
                      </a:lnTo>
                      <a:lnTo>
                        <a:pt x="22" y="16"/>
                      </a:lnTo>
                      <a:lnTo>
                        <a:pt x="13" y="16"/>
                      </a:lnTo>
                      <a:lnTo>
                        <a:pt x="13" y="41"/>
                      </a:lnTo>
                      <a:lnTo>
                        <a:pt x="13" y="46"/>
                      </a:lnTo>
                      <a:lnTo>
                        <a:pt x="16" y="48"/>
                      </a:lnTo>
                      <a:lnTo>
                        <a:pt x="18" y="48"/>
                      </a:lnTo>
                      <a:lnTo>
                        <a:pt x="20" y="48"/>
                      </a:lnTo>
                      <a:lnTo>
                        <a:pt x="22" y="48"/>
                      </a:lnTo>
                      <a:lnTo>
                        <a:pt x="22" y="46"/>
                      </a:lnTo>
                      <a:lnTo>
                        <a:pt x="25" y="46"/>
                      </a:lnTo>
                      <a:lnTo>
                        <a:pt x="22" y="51"/>
                      </a:lnTo>
                      <a:lnTo>
                        <a:pt x="20" y="53"/>
                      </a:lnTo>
                      <a:lnTo>
                        <a:pt x="18" y="55"/>
                      </a:lnTo>
                      <a:lnTo>
                        <a:pt x="13" y="55"/>
                      </a:lnTo>
                      <a:lnTo>
                        <a:pt x="11" y="55"/>
                      </a:lnTo>
                      <a:lnTo>
                        <a:pt x="11" y="53"/>
                      </a:lnTo>
                      <a:lnTo>
                        <a:pt x="9" y="53"/>
                      </a:lnTo>
                      <a:lnTo>
                        <a:pt x="7" y="51"/>
                      </a:lnTo>
                      <a:lnTo>
                        <a:pt x="7" y="48"/>
                      </a:lnTo>
                      <a:lnTo>
                        <a:pt x="7" y="44"/>
                      </a:lnTo>
                      <a:lnTo>
                        <a:pt x="7" y="16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7" y="10"/>
                      </a:lnTo>
                      <a:lnTo>
                        <a:pt x="9" y="5"/>
                      </a:lnTo>
                      <a:lnTo>
                        <a:pt x="11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62" name="Freeform 144"/>
                <p:cNvSpPr>
                  <a:spLocks/>
                </p:cNvSpPr>
                <p:nvPr/>
              </p:nvSpPr>
              <p:spPr bwMode="auto">
                <a:xfrm>
                  <a:off x="2495" y="2986"/>
                  <a:ext cx="68" cy="95"/>
                </a:xfrm>
                <a:custGeom>
                  <a:avLst/>
                  <a:gdLst>
                    <a:gd name="T0" fmla="*/ 68 w 43"/>
                    <a:gd name="T1" fmla="*/ 156 h 64"/>
                    <a:gd name="T2" fmla="*/ 130 w 43"/>
                    <a:gd name="T3" fmla="*/ 122 h 64"/>
                    <a:gd name="T4" fmla="*/ 158 w 43"/>
                    <a:gd name="T5" fmla="*/ 110 h 64"/>
                    <a:gd name="T6" fmla="*/ 202 w 43"/>
                    <a:gd name="T7" fmla="*/ 122 h 64"/>
                    <a:gd name="T8" fmla="*/ 225 w 43"/>
                    <a:gd name="T9" fmla="*/ 147 h 64"/>
                    <a:gd name="T10" fmla="*/ 225 w 43"/>
                    <a:gd name="T11" fmla="*/ 200 h 64"/>
                    <a:gd name="T12" fmla="*/ 225 w 43"/>
                    <a:gd name="T13" fmla="*/ 288 h 64"/>
                    <a:gd name="T14" fmla="*/ 245 w 43"/>
                    <a:gd name="T15" fmla="*/ 301 h 64"/>
                    <a:gd name="T16" fmla="*/ 258 w 43"/>
                    <a:gd name="T17" fmla="*/ 310 h 64"/>
                    <a:gd name="T18" fmla="*/ 270 w 43"/>
                    <a:gd name="T19" fmla="*/ 310 h 64"/>
                    <a:gd name="T20" fmla="*/ 142 w 43"/>
                    <a:gd name="T21" fmla="*/ 310 h 64"/>
                    <a:gd name="T22" fmla="*/ 171 w 43"/>
                    <a:gd name="T23" fmla="*/ 310 h 64"/>
                    <a:gd name="T24" fmla="*/ 185 w 43"/>
                    <a:gd name="T25" fmla="*/ 301 h 64"/>
                    <a:gd name="T26" fmla="*/ 185 w 43"/>
                    <a:gd name="T27" fmla="*/ 288 h 64"/>
                    <a:gd name="T28" fmla="*/ 185 w 43"/>
                    <a:gd name="T29" fmla="*/ 200 h 64"/>
                    <a:gd name="T30" fmla="*/ 185 w 43"/>
                    <a:gd name="T31" fmla="*/ 156 h 64"/>
                    <a:gd name="T32" fmla="*/ 171 w 43"/>
                    <a:gd name="T33" fmla="*/ 147 h 64"/>
                    <a:gd name="T34" fmla="*/ 142 w 43"/>
                    <a:gd name="T35" fmla="*/ 131 h 64"/>
                    <a:gd name="T36" fmla="*/ 111 w 43"/>
                    <a:gd name="T37" fmla="*/ 147 h 64"/>
                    <a:gd name="T38" fmla="*/ 68 w 43"/>
                    <a:gd name="T39" fmla="*/ 163 h 64"/>
                    <a:gd name="T40" fmla="*/ 68 w 43"/>
                    <a:gd name="T41" fmla="*/ 288 h 64"/>
                    <a:gd name="T42" fmla="*/ 87 w 43"/>
                    <a:gd name="T43" fmla="*/ 301 h 64"/>
                    <a:gd name="T44" fmla="*/ 100 w 43"/>
                    <a:gd name="T45" fmla="*/ 310 h 64"/>
                    <a:gd name="T46" fmla="*/ 111 w 43"/>
                    <a:gd name="T47" fmla="*/ 310 h 64"/>
                    <a:gd name="T48" fmla="*/ 0 w 43"/>
                    <a:gd name="T49" fmla="*/ 310 h 64"/>
                    <a:gd name="T50" fmla="*/ 13 w 43"/>
                    <a:gd name="T51" fmla="*/ 301 h 64"/>
                    <a:gd name="T52" fmla="*/ 33 w 43"/>
                    <a:gd name="T53" fmla="*/ 301 h 64"/>
                    <a:gd name="T54" fmla="*/ 33 w 43"/>
                    <a:gd name="T55" fmla="*/ 269 h 64"/>
                    <a:gd name="T56" fmla="*/ 33 w 43"/>
                    <a:gd name="T57" fmla="*/ 53 h 64"/>
                    <a:gd name="T58" fmla="*/ 33 w 43"/>
                    <a:gd name="T59" fmla="*/ 33 h 64"/>
                    <a:gd name="T60" fmla="*/ 13 w 43"/>
                    <a:gd name="T61" fmla="*/ 33 h 64"/>
                    <a:gd name="T62" fmla="*/ 0 w 43"/>
                    <a:gd name="T63" fmla="*/ 33 h 64"/>
                    <a:gd name="T64" fmla="*/ 0 w 43"/>
                    <a:gd name="T65" fmla="*/ 22 h 64"/>
                    <a:gd name="T66" fmla="*/ 68 w 43"/>
                    <a:gd name="T67" fmla="*/ 0 h 6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3"/>
                    <a:gd name="T103" fmla="*/ 0 h 64"/>
                    <a:gd name="T104" fmla="*/ 43 w 43"/>
                    <a:gd name="T105" fmla="*/ 64 h 6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3" h="64">
                      <a:moveTo>
                        <a:pt x="11" y="0"/>
                      </a:moveTo>
                      <a:lnTo>
                        <a:pt x="11" y="32"/>
                      </a:lnTo>
                      <a:lnTo>
                        <a:pt x="16" y="27"/>
                      </a:lnTo>
                      <a:lnTo>
                        <a:pt x="21" y="25"/>
                      </a:lnTo>
                      <a:lnTo>
                        <a:pt x="23" y="23"/>
                      </a:lnTo>
                      <a:lnTo>
                        <a:pt x="25" y="23"/>
                      </a:lnTo>
                      <a:lnTo>
                        <a:pt x="30" y="23"/>
                      </a:lnTo>
                      <a:lnTo>
                        <a:pt x="32" y="25"/>
                      </a:lnTo>
                      <a:lnTo>
                        <a:pt x="34" y="27"/>
                      </a:lnTo>
                      <a:lnTo>
                        <a:pt x="36" y="30"/>
                      </a:lnTo>
                      <a:lnTo>
                        <a:pt x="36" y="34"/>
                      </a:lnTo>
                      <a:lnTo>
                        <a:pt x="36" y="41"/>
                      </a:lnTo>
                      <a:lnTo>
                        <a:pt x="36" y="55"/>
                      </a:lnTo>
                      <a:lnTo>
                        <a:pt x="36" y="59"/>
                      </a:lnTo>
                      <a:lnTo>
                        <a:pt x="36" y="62"/>
                      </a:lnTo>
                      <a:lnTo>
                        <a:pt x="39" y="62"/>
                      </a:lnTo>
                      <a:lnTo>
                        <a:pt x="39" y="64"/>
                      </a:lnTo>
                      <a:lnTo>
                        <a:pt x="41" y="64"/>
                      </a:lnTo>
                      <a:lnTo>
                        <a:pt x="43" y="64"/>
                      </a:lnTo>
                      <a:lnTo>
                        <a:pt x="23" y="64"/>
                      </a:lnTo>
                      <a:lnTo>
                        <a:pt x="25" y="64"/>
                      </a:lnTo>
                      <a:lnTo>
                        <a:pt x="27" y="64"/>
                      </a:lnTo>
                      <a:lnTo>
                        <a:pt x="27" y="62"/>
                      </a:lnTo>
                      <a:lnTo>
                        <a:pt x="30" y="62"/>
                      </a:lnTo>
                      <a:lnTo>
                        <a:pt x="30" y="59"/>
                      </a:lnTo>
                      <a:lnTo>
                        <a:pt x="30" y="55"/>
                      </a:lnTo>
                      <a:lnTo>
                        <a:pt x="30" y="41"/>
                      </a:lnTo>
                      <a:lnTo>
                        <a:pt x="30" y="36"/>
                      </a:lnTo>
                      <a:lnTo>
                        <a:pt x="30" y="32"/>
                      </a:lnTo>
                      <a:lnTo>
                        <a:pt x="27" y="30"/>
                      </a:lnTo>
                      <a:lnTo>
                        <a:pt x="25" y="30"/>
                      </a:lnTo>
                      <a:lnTo>
                        <a:pt x="23" y="27"/>
                      </a:lnTo>
                      <a:lnTo>
                        <a:pt x="21" y="30"/>
                      </a:lnTo>
                      <a:lnTo>
                        <a:pt x="18" y="30"/>
                      </a:lnTo>
                      <a:lnTo>
                        <a:pt x="16" y="32"/>
                      </a:lnTo>
                      <a:lnTo>
                        <a:pt x="11" y="34"/>
                      </a:lnTo>
                      <a:lnTo>
                        <a:pt x="11" y="55"/>
                      </a:lnTo>
                      <a:lnTo>
                        <a:pt x="11" y="59"/>
                      </a:lnTo>
                      <a:lnTo>
                        <a:pt x="14" y="62"/>
                      </a:lnTo>
                      <a:lnTo>
                        <a:pt x="14" y="64"/>
                      </a:lnTo>
                      <a:lnTo>
                        <a:pt x="16" y="64"/>
                      </a:lnTo>
                      <a:lnTo>
                        <a:pt x="18" y="64"/>
                      </a:lnTo>
                      <a:lnTo>
                        <a:pt x="0" y="64"/>
                      </a:lnTo>
                      <a:lnTo>
                        <a:pt x="2" y="64"/>
                      </a:lnTo>
                      <a:lnTo>
                        <a:pt x="2" y="62"/>
                      </a:lnTo>
                      <a:lnTo>
                        <a:pt x="5" y="62"/>
                      </a:lnTo>
                      <a:lnTo>
                        <a:pt x="5" y="59"/>
                      </a:lnTo>
                      <a:lnTo>
                        <a:pt x="5" y="55"/>
                      </a:lnTo>
                      <a:lnTo>
                        <a:pt x="5" y="18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63" name="Freeform 145"/>
                <p:cNvSpPr>
                  <a:spLocks noEditPoints="1"/>
                </p:cNvSpPr>
                <p:nvPr/>
              </p:nvSpPr>
              <p:spPr bwMode="auto">
                <a:xfrm>
                  <a:off x="2568" y="3020"/>
                  <a:ext cx="60" cy="63"/>
                </a:xfrm>
                <a:custGeom>
                  <a:avLst/>
                  <a:gdLst>
                    <a:gd name="T0" fmla="*/ 109 w 38"/>
                    <a:gd name="T1" fmla="*/ 180 h 43"/>
                    <a:gd name="T2" fmla="*/ 82 w 38"/>
                    <a:gd name="T3" fmla="*/ 198 h 43"/>
                    <a:gd name="T4" fmla="*/ 35 w 38"/>
                    <a:gd name="T5" fmla="*/ 189 h 43"/>
                    <a:gd name="T6" fmla="*/ 13 w 38"/>
                    <a:gd name="T7" fmla="*/ 167 h 43"/>
                    <a:gd name="T8" fmla="*/ 13 w 38"/>
                    <a:gd name="T9" fmla="*/ 133 h 43"/>
                    <a:gd name="T10" fmla="*/ 22 w 38"/>
                    <a:gd name="T11" fmla="*/ 116 h 43"/>
                    <a:gd name="T12" fmla="*/ 82 w 38"/>
                    <a:gd name="T13" fmla="*/ 82 h 43"/>
                    <a:gd name="T14" fmla="*/ 137 w 38"/>
                    <a:gd name="T15" fmla="*/ 60 h 43"/>
                    <a:gd name="T16" fmla="*/ 137 w 38"/>
                    <a:gd name="T17" fmla="*/ 19 h 43"/>
                    <a:gd name="T18" fmla="*/ 98 w 38"/>
                    <a:gd name="T19" fmla="*/ 9 h 43"/>
                    <a:gd name="T20" fmla="*/ 68 w 38"/>
                    <a:gd name="T21" fmla="*/ 19 h 43"/>
                    <a:gd name="T22" fmla="*/ 68 w 38"/>
                    <a:gd name="T23" fmla="*/ 41 h 43"/>
                    <a:gd name="T24" fmla="*/ 55 w 38"/>
                    <a:gd name="T25" fmla="*/ 60 h 43"/>
                    <a:gd name="T26" fmla="*/ 55 w 38"/>
                    <a:gd name="T27" fmla="*/ 73 h 43"/>
                    <a:gd name="T28" fmla="*/ 22 w 38"/>
                    <a:gd name="T29" fmla="*/ 73 h 43"/>
                    <a:gd name="T30" fmla="*/ 13 w 38"/>
                    <a:gd name="T31" fmla="*/ 50 h 43"/>
                    <a:gd name="T32" fmla="*/ 22 w 38"/>
                    <a:gd name="T33" fmla="*/ 32 h 43"/>
                    <a:gd name="T34" fmla="*/ 68 w 38"/>
                    <a:gd name="T35" fmla="*/ 0 h 43"/>
                    <a:gd name="T36" fmla="*/ 137 w 38"/>
                    <a:gd name="T37" fmla="*/ 0 h 43"/>
                    <a:gd name="T38" fmla="*/ 182 w 38"/>
                    <a:gd name="T39" fmla="*/ 19 h 43"/>
                    <a:gd name="T40" fmla="*/ 193 w 38"/>
                    <a:gd name="T41" fmla="*/ 41 h 43"/>
                    <a:gd name="T42" fmla="*/ 193 w 38"/>
                    <a:gd name="T43" fmla="*/ 126 h 43"/>
                    <a:gd name="T44" fmla="*/ 193 w 38"/>
                    <a:gd name="T45" fmla="*/ 157 h 43"/>
                    <a:gd name="T46" fmla="*/ 193 w 38"/>
                    <a:gd name="T47" fmla="*/ 167 h 43"/>
                    <a:gd name="T48" fmla="*/ 212 w 38"/>
                    <a:gd name="T49" fmla="*/ 167 h 43"/>
                    <a:gd name="T50" fmla="*/ 212 w 38"/>
                    <a:gd name="T51" fmla="*/ 167 h 43"/>
                    <a:gd name="T52" fmla="*/ 237 w 38"/>
                    <a:gd name="T53" fmla="*/ 157 h 43"/>
                    <a:gd name="T54" fmla="*/ 212 w 38"/>
                    <a:gd name="T55" fmla="*/ 189 h 43"/>
                    <a:gd name="T56" fmla="*/ 169 w 38"/>
                    <a:gd name="T57" fmla="*/ 198 h 43"/>
                    <a:gd name="T58" fmla="*/ 155 w 38"/>
                    <a:gd name="T59" fmla="*/ 180 h 43"/>
                    <a:gd name="T60" fmla="*/ 137 w 38"/>
                    <a:gd name="T61" fmla="*/ 148 h 43"/>
                    <a:gd name="T62" fmla="*/ 109 w 38"/>
                    <a:gd name="T63" fmla="*/ 91 h 43"/>
                    <a:gd name="T64" fmla="*/ 68 w 38"/>
                    <a:gd name="T65" fmla="*/ 107 h 43"/>
                    <a:gd name="T66" fmla="*/ 55 w 38"/>
                    <a:gd name="T67" fmla="*/ 126 h 43"/>
                    <a:gd name="T68" fmla="*/ 55 w 38"/>
                    <a:gd name="T69" fmla="*/ 148 h 43"/>
                    <a:gd name="T70" fmla="*/ 68 w 38"/>
                    <a:gd name="T71" fmla="*/ 167 h 43"/>
                    <a:gd name="T72" fmla="*/ 109 w 38"/>
                    <a:gd name="T73" fmla="*/ 167 h 4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8"/>
                    <a:gd name="T112" fmla="*/ 0 h 43"/>
                    <a:gd name="T113" fmla="*/ 38 w 38"/>
                    <a:gd name="T114" fmla="*/ 43 h 4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8" h="43">
                      <a:moveTo>
                        <a:pt x="22" y="36"/>
                      </a:moveTo>
                      <a:lnTo>
                        <a:pt x="18" y="39"/>
                      </a:lnTo>
                      <a:lnTo>
                        <a:pt x="16" y="41"/>
                      </a:lnTo>
                      <a:lnTo>
                        <a:pt x="13" y="43"/>
                      </a:lnTo>
                      <a:lnTo>
                        <a:pt x="11" y="43"/>
                      </a:lnTo>
                      <a:lnTo>
                        <a:pt x="6" y="41"/>
                      </a:lnTo>
                      <a:lnTo>
                        <a:pt x="4" y="39"/>
                      </a:lnTo>
                      <a:lnTo>
                        <a:pt x="2" y="36"/>
                      </a:lnTo>
                      <a:lnTo>
                        <a:pt x="0" y="32"/>
                      </a:lnTo>
                      <a:lnTo>
                        <a:pt x="2" y="29"/>
                      </a:lnTo>
                      <a:lnTo>
                        <a:pt x="2" y="27"/>
                      </a:lnTo>
                      <a:lnTo>
                        <a:pt x="4" y="25"/>
                      </a:lnTo>
                      <a:lnTo>
                        <a:pt x="9" y="20"/>
                      </a:lnTo>
                      <a:lnTo>
                        <a:pt x="13" y="18"/>
                      </a:lnTo>
                      <a:lnTo>
                        <a:pt x="22" y="16"/>
                      </a:lnTo>
                      <a:lnTo>
                        <a:pt x="22" y="13"/>
                      </a:lnTo>
                      <a:lnTo>
                        <a:pt x="22" y="9"/>
                      </a:lnTo>
                      <a:lnTo>
                        <a:pt x="22" y="4"/>
                      </a:lnTo>
                      <a:lnTo>
                        <a:pt x="20" y="2"/>
                      </a:lnTo>
                      <a:lnTo>
                        <a:pt x="16" y="2"/>
                      </a:lnTo>
                      <a:lnTo>
                        <a:pt x="13" y="2"/>
                      </a:lnTo>
                      <a:lnTo>
                        <a:pt x="11" y="4"/>
                      </a:lnTo>
                      <a:lnTo>
                        <a:pt x="11" y="7"/>
                      </a:lnTo>
                      <a:lnTo>
                        <a:pt x="11" y="9"/>
                      </a:lnTo>
                      <a:lnTo>
                        <a:pt x="11" y="11"/>
                      </a:lnTo>
                      <a:lnTo>
                        <a:pt x="9" y="13"/>
                      </a:lnTo>
                      <a:lnTo>
                        <a:pt x="9" y="16"/>
                      </a:lnTo>
                      <a:lnTo>
                        <a:pt x="6" y="16"/>
                      </a:lnTo>
                      <a:lnTo>
                        <a:pt x="4" y="16"/>
                      </a:lnTo>
                      <a:lnTo>
                        <a:pt x="4" y="13"/>
                      </a:lnTo>
                      <a:lnTo>
                        <a:pt x="2" y="11"/>
                      </a:lnTo>
                      <a:lnTo>
                        <a:pt x="4" y="7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8" y="0"/>
                      </a:lnTo>
                      <a:lnTo>
                        <a:pt x="22" y="0"/>
                      </a:lnTo>
                      <a:lnTo>
                        <a:pt x="27" y="2"/>
                      </a:lnTo>
                      <a:lnTo>
                        <a:pt x="29" y="4"/>
                      </a:lnTo>
                      <a:lnTo>
                        <a:pt x="29" y="7"/>
                      </a:lnTo>
                      <a:lnTo>
                        <a:pt x="31" y="9"/>
                      </a:lnTo>
                      <a:lnTo>
                        <a:pt x="31" y="13"/>
                      </a:lnTo>
                      <a:lnTo>
                        <a:pt x="31" y="27"/>
                      </a:lnTo>
                      <a:lnTo>
                        <a:pt x="31" y="32"/>
                      </a:lnTo>
                      <a:lnTo>
                        <a:pt x="31" y="34"/>
                      </a:lnTo>
                      <a:lnTo>
                        <a:pt x="31" y="36"/>
                      </a:lnTo>
                      <a:lnTo>
                        <a:pt x="34" y="36"/>
                      </a:lnTo>
                      <a:lnTo>
                        <a:pt x="36" y="36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34" y="41"/>
                      </a:lnTo>
                      <a:lnTo>
                        <a:pt x="27" y="43"/>
                      </a:lnTo>
                      <a:lnTo>
                        <a:pt x="25" y="41"/>
                      </a:lnTo>
                      <a:lnTo>
                        <a:pt x="25" y="39"/>
                      </a:lnTo>
                      <a:lnTo>
                        <a:pt x="22" y="36"/>
                      </a:lnTo>
                      <a:close/>
                      <a:moveTo>
                        <a:pt x="22" y="32"/>
                      </a:moveTo>
                      <a:lnTo>
                        <a:pt x="22" y="18"/>
                      </a:lnTo>
                      <a:lnTo>
                        <a:pt x="18" y="20"/>
                      </a:lnTo>
                      <a:lnTo>
                        <a:pt x="16" y="20"/>
                      </a:lnTo>
                      <a:lnTo>
                        <a:pt x="11" y="23"/>
                      </a:lnTo>
                      <a:lnTo>
                        <a:pt x="9" y="25"/>
                      </a:lnTo>
                      <a:lnTo>
                        <a:pt x="9" y="27"/>
                      </a:lnTo>
                      <a:lnTo>
                        <a:pt x="9" y="29"/>
                      </a:lnTo>
                      <a:lnTo>
                        <a:pt x="9" y="32"/>
                      </a:lnTo>
                      <a:lnTo>
                        <a:pt x="11" y="34"/>
                      </a:lnTo>
                      <a:lnTo>
                        <a:pt x="11" y="36"/>
                      </a:lnTo>
                      <a:lnTo>
                        <a:pt x="13" y="36"/>
                      </a:lnTo>
                      <a:lnTo>
                        <a:pt x="18" y="36"/>
                      </a:lnTo>
                      <a:lnTo>
                        <a:pt x="22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64" name="Freeform 146"/>
                <p:cNvSpPr>
                  <a:spLocks/>
                </p:cNvSpPr>
                <p:nvPr/>
              </p:nvSpPr>
              <p:spPr bwMode="auto">
                <a:xfrm>
                  <a:off x="2628" y="3002"/>
                  <a:ext cx="39" cy="81"/>
                </a:xfrm>
                <a:custGeom>
                  <a:avLst/>
                  <a:gdLst>
                    <a:gd name="T0" fmla="*/ 83 w 25"/>
                    <a:gd name="T1" fmla="*/ 0 h 55"/>
                    <a:gd name="T2" fmla="*/ 83 w 25"/>
                    <a:gd name="T3" fmla="*/ 59 h 55"/>
                    <a:gd name="T4" fmla="*/ 136 w 25"/>
                    <a:gd name="T5" fmla="*/ 59 h 55"/>
                    <a:gd name="T6" fmla="*/ 136 w 25"/>
                    <a:gd name="T7" fmla="*/ 77 h 55"/>
                    <a:gd name="T8" fmla="*/ 83 w 25"/>
                    <a:gd name="T9" fmla="*/ 77 h 55"/>
                    <a:gd name="T10" fmla="*/ 83 w 25"/>
                    <a:gd name="T11" fmla="*/ 191 h 55"/>
                    <a:gd name="T12" fmla="*/ 83 w 25"/>
                    <a:gd name="T13" fmla="*/ 216 h 55"/>
                    <a:gd name="T14" fmla="*/ 95 w 25"/>
                    <a:gd name="T15" fmla="*/ 228 h 55"/>
                    <a:gd name="T16" fmla="*/ 95 w 25"/>
                    <a:gd name="T17" fmla="*/ 228 h 55"/>
                    <a:gd name="T18" fmla="*/ 114 w 25"/>
                    <a:gd name="T19" fmla="*/ 228 h 55"/>
                    <a:gd name="T20" fmla="*/ 125 w 25"/>
                    <a:gd name="T21" fmla="*/ 228 h 55"/>
                    <a:gd name="T22" fmla="*/ 125 w 25"/>
                    <a:gd name="T23" fmla="*/ 228 h 55"/>
                    <a:gd name="T24" fmla="*/ 136 w 25"/>
                    <a:gd name="T25" fmla="*/ 228 h 55"/>
                    <a:gd name="T26" fmla="*/ 136 w 25"/>
                    <a:gd name="T27" fmla="*/ 216 h 55"/>
                    <a:gd name="T28" fmla="*/ 148 w 25"/>
                    <a:gd name="T29" fmla="*/ 216 h 55"/>
                    <a:gd name="T30" fmla="*/ 136 w 25"/>
                    <a:gd name="T31" fmla="*/ 239 h 55"/>
                    <a:gd name="T32" fmla="*/ 125 w 25"/>
                    <a:gd name="T33" fmla="*/ 249 h 55"/>
                    <a:gd name="T34" fmla="*/ 114 w 25"/>
                    <a:gd name="T35" fmla="*/ 258 h 55"/>
                    <a:gd name="T36" fmla="*/ 95 w 25"/>
                    <a:gd name="T37" fmla="*/ 258 h 55"/>
                    <a:gd name="T38" fmla="*/ 83 w 25"/>
                    <a:gd name="T39" fmla="*/ 258 h 55"/>
                    <a:gd name="T40" fmla="*/ 73 w 25"/>
                    <a:gd name="T41" fmla="*/ 249 h 55"/>
                    <a:gd name="T42" fmla="*/ 53 w 25"/>
                    <a:gd name="T43" fmla="*/ 249 h 55"/>
                    <a:gd name="T44" fmla="*/ 42 w 25"/>
                    <a:gd name="T45" fmla="*/ 239 h 55"/>
                    <a:gd name="T46" fmla="*/ 42 w 25"/>
                    <a:gd name="T47" fmla="*/ 228 h 55"/>
                    <a:gd name="T48" fmla="*/ 42 w 25"/>
                    <a:gd name="T49" fmla="*/ 208 h 55"/>
                    <a:gd name="T50" fmla="*/ 42 w 25"/>
                    <a:gd name="T51" fmla="*/ 77 h 55"/>
                    <a:gd name="T52" fmla="*/ 0 w 25"/>
                    <a:gd name="T53" fmla="*/ 77 h 55"/>
                    <a:gd name="T54" fmla="*/ 0 w 25"/>
                    <a:gd name="T55" fmla="*/ 68 h 55"/>
                    <a:gd name="T56" fmla="*/ 19 w 25"/>
                    <a:gd name="T57" fmla="*/ 59 h 55"/>
                    <a:gd name="T58" fmla="*/ 30 w 25"/>
                    <a:gd name="T59" fmla="*/ 59 h 55"/>
                    <a:gd name="T60" fmla="*/ 42 w 25"/>
                    <a:gd name="T61" fmla="*/ 47 h 55"/>
                    <a:gd name="T62" fmla="*/ 53 w 25"/>
                    <a:gd name="T63" fmla="*/ 22 h 55"/>
                    <a:gd name="T64" fmla="*/ 73 w 25"/>
                    <a:gd name="T65" fmla="*/ 13 h 55"/>
                    <a:gd name="T66" fmla="*/ 83 w 25"/>
                    <a:gd name="T67" fmla="*/ 0 h 55"/>
                    <a:gd name="T68" fmla="*/ 83 w 25"/>
                    <a:gd name="T69" fmla="*/ 0 h 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"/>
                    <a:gd name="T106" fmla="*/ 0 h 55"/>
                    <a:gd name="T107" fmla="*/ 25 w 25"/>
                    <a:gd name="T108" fmla="*/ 55 h 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" h="55">
                      <a:moveTo>
                        <a:pt x="14" y="0"/>
                      </a:moveTo>
                      <a:lnTo>
                        <a:pt x="14" y="12"/>
                      </a:lnTo>
                      <a:lnTo>
                        <a:pt x="23" y="12"/>
                      </a:lnTo>
                      <a:lnTo>
                        <a:pt x="23" y="16"/>
                      </a:lnTo>
                      <a:lnTo>
                        <a:pt x="14" y="16"/>
                      </a:lnTo>
                      <a:lnTo>
                        <a:pt x="14" y="41"/>
                      </a:lnTo>
                      <a:lnTo>
                        <a:pt x="14" y="46"/>
                      </a:lnTo>
                      <a:lnTo>
                        <a:pt x="16" y="48"/>
                      </a:lnTo>
                      <a:lnTo>
                        <a:pt x="19" y="48"/>
                      </a:lnTo>
                      <a:lnTo>
                        <a:pt x="21" y="48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5" y="46"/>
                      </a:lnTo>
                      <a:lnTo>
                        <a:pt x="23" y="51"/>
                      </a:lnTo>
                      <a:lnTo>
                        <a:pt x="21" y="53"/>
                      </a:lnTo>
                      <a:lnTo>
                        <a:pt x="19" y="55"/>
                      </a:lnTo>
                      <a:lnTo>
                        <a:pt x="16" y="55"/>
                      </a:lnTo>
                      <a:lnTo>
                        <a:pt x="14" y="55"/>
                      </a:lnTo>
                      <a:lnTo>
                        <a:pt x="12" y="53"/>
                      </a:lnTo>
                      <a:lnTo>
                        <a:pt x="9" y="53"/>
                      </a:lnTo>
                      <a:lnTo>
                        <a:pt x="7" y="51"/>
                      </a:lnTo>
                      <a:lnTo>
                        <a:pt x="7" y="48"/>
                      </a:lnTo>
                      <a:lnTo>
                        <a:pt x="7" y="44"/>
                      </a:lnTo>
                      <a:lnTo>
                        <a:pt x="7" y="16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3" y="12"/>
                      </a:lnTo>
                      <a:lnTo>
                        <a:pt x="5" y="12"/>
                      </a:lnTo>
                      <a:lnTo>
                        <a:pt x="7" y="10"/>
                      </a:lnTo>
                      <a:lnTo>
                        <a:pt x="9" y="5"/>
                      </a:lnTo>
                      <a:lnTo>
                        <a:pt x="12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65" name="Freeform 147"/>
                <p:cNvSpPr>
                  <a:spLocks noEditPoints="1"/>
                </p:cNvSpPr>
                <p:nvPr/>
              </p:nvSpPr>
              <p:spPr bwMode="auto">
                <a:xfrm>
                  <a:off x="3720" y="2994"/>
                  <a:ext cx="83" cy="87"/>
                </a:xfrm>
                <a:custGeom>
                  <a:avLst/>
                  <a:gdLst>
                    <a:gd name="T0" fmla="*/ 277 w 53"/>
                    <a:gd name="T1" fmla="*/ 147 h 59"/>
                    <a:gd name="T2" fmla="*/ 319 w 53"/>
                    <a:gd name="T3" fmla="*/ 180 h 59"/>
                    <a:gd name="T4" fmla="*/ 319 w 53"/>
                    <a:gd name="T5" fmla="*/ 221 h 59"/>
                    <a:gd name="T6" fmla="*/ 287 w 53"/>
                    <a:gd name="T7" fmla="*/ 257 h 59"/>
                    <a:gd name="T8" fmla="*/ 224 w 53"/>
                    <a:gd name="T9" fmla="*/ 279 h 59"/>
                    <a:gd name="T10" fmla="*/ 0 w 53"/>
                    <a:gd name="T11" fmla="*/ 279 h 59"/>
                    <a:gd name="T12" fmla="*/ 20 w 53"/>
                    <a:gd name="T13" fmla="*/ 279 h 59"/>
                    <a:gd name="T14" fmla="*/ 42 w 53"/>
                    <a:gd name="T15" fmla="*/ 270 h 59"/>
                    <a:gd name="T16" fmla="*/ 42 w 53"/>
                    <a:gd name="T17" fmla="*/ 237 h 59"/>
                    <a:gd name="T18" fmla="*/ 42 w 53"/>
                    <a:gd name="T19" fmla="*/ 19 h 59"/>
                    <a:gd name="T20" fmla="*/ 31 w 53"/>
                    <a:gd name="T21" fmla="*/ 0 h 59"/>
                    <a:gd name="T22" fmla="*/ 0 w 53"/>
                    <a:gd name="T23" fmla="*/ 0 h 59"/>
                    <a:gd name="T24" fmla="*/ 150 w 53"/>
                    <a:gd name="T25" fmla="*/ 0 h 59"/>
                    <a:gd name="T26" fmla="*/ 224 w 53"/>
                    <a:gd name="T27" fmla="*/ 0 h 59"/>
                    <a:gd name="T28" fmla="*/ 287 w 53"/>
                    <a:gd name="T29" fmla="*/ 28 h 59"/>
                    <a:gd name="T30" fmla="*/ 299 w 53"/>
                    <a:gd name="T31" fmla="*/ 77 h 59"/>
                    <a:gd name="T32" fmla="*/ 287 w 53"/>
                    <a:gd name="T33" fmla="*/ 102 h 59"/>
                    <a:gd name="T34" fmla="*/ 235 w 53"/>
                    <a:gd name="T35" fmla="*/ 137 h 59"/>
                    <a:gd name="T36" fmla="*/ 108 w 53"/>
                    <a:gd name="T37" fmla="*/ 128 h 59"/>
                    <a:gd name="T38" fmla="*/ 138 w 53"/>
                    <a:gd name="T39" fmla="*/ 128 h 59"/>
                    <a:gd name="T40" fmla="*/ 182 w 53"/>
                    <a:gd name="T41" fmla="*/ 128 h 59"/>
                    <a:gd name="T42" fmla="*/ 224 w 53"/>
                    <a:gd name="T43" fmla="*/ 119 h 59"/>
                    <a:gd name="T44" fmla="*/ 235 w 53"/>
                    <a:gd name="T45" fmla="*/ 87 h 59"/>
                    <a:gd name="T46" fmla="*/ 235 w 53"/>
                    <a:gd name="T47" fmla="*/ 41 h 59"/>
                    <a:gd name="T48" fmla="*/ 182 w 53"/>
                    <a:gd name="T49" fmla="*/ 9 h 59"/>
                    <a:gd name="T50" fmla="*/ 127 w 53"/>
                    <a:gd name="T51" fmla="*/ 9 h 59"/>
                    <a:gd name="T52" fmla="*/ 96 w 53"/>
                    <a:gd name="T53" fmla="*/ 128 h 59"/>
                    <a:gd name="T54" fmla="*/ 127 w 53"/>
                    <a:gd name="T55" fmla="*/ 270 h 59"/>
                    <a:gd name="T56" fmla="*/ 204 w 53"/>
                    <a:gd name="T57" fmla="*/ 270 h 59"/>
                    <a:gd name="T58" fmla="*/ 246 w 53"/>
                    <a:gd name="T59" fmla="*/ 237 h 59"/>
                    <a:gd name="T60" fmla="*/ 246 w 53"/>
                    <a:gd name="T61" fmla="*/ 192 h 59"/>
                    <a:gd name="T62" fmla="*/ 235 w 53"/>
                    <a:gd name="T63" fmla="*/ 161 h 59"/>
                    <a:gd name="T64" fmla="*/ 182 w 53"/>
                    <a:gd name="T65" fmla="*/ 147 h 59"/>
                    <a:gd name="T66" fmla="*/ 127 w 53"/>
                    <a:gd name="T67" fmla="*/ 137 h 59"/>
                    <a:gd name="T68" fmla="*/ 108 w 53"/>
                    <a:gd name="T69" fmla="*/ 137 h 59"/>
                    <a:gd name="T70" fmla="*/ 96 w 53"/>
                    <a:gd name="T71" fmla="*/ 270 h 5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3"/>
                    <a:gd name="T109" fmla="*/ 0 h 59"/>
                    <a:gd name="T110" fmla="*/ 53 w 53"/>
                    <a:gd name="T111" fmla="*/ 59 h 59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3" h="59">
                      <a:moveTo>
                        <a:pt x="39" y="29"/>
                      </a:moveTo>
                      <a:lnTo>
                        <a:pt x="46" y="31"/>
                      </a:lnTo>
                      <a:lnTo>
                        <a:pt x="48" y="34"/>
                      </a:lnTo>
                      <a:lnTo>
                        <a:pt x="53" y="38"/>
                      </a:lnTo>
                      <a:lnTo>
                        <a:pt x="53" y="43"/>
                      </a:lnTo>
                      <a:lnTo>
                        <a:pt x="53" y="47"/>
                      </a:lnTo>
                      <a:lnTo>
                        <a:pt x="50" y="52"/>
                      </a:lnTo>
                      <a:lnTo>
                        <a:pt x="48" y="54"/>
                      </a:lnTo>
                      <a:lnTo>
                        <a:pt x="44" y="57"/>
                      </a:lnTo>
                      <a:lnTo>
                        <a:pt x="37" y="59"/>
                      </a:lnTo>
                      <a:lnTo>
                        <a:pt x="28" y="59"/>
                      </a:lnTo>
                      <a:lnTo>
                        <a:pt x="0" y="59"/>
                      </a:lnTo>
                      <a:lnTo>
                        <a:pt x="3" y="59"/>
                      </a:lnTo>
                      <a:lnTo>
                        <a:pt x="5" y="59"/>
                      </a:lnTo>
                      <a:lnTo>
                        <a:pt x="7" y="57"/>
                      </a:lnTo>
                      <a:lnTo>
                        <a:pt x="7" y="54"/>
                      </a:lnTo>
                      <a:lnTo>
                        <a:pt x="7" y="50"/>
                      </a:lnTo>
                      <a:lnTo>
                        <a:pt x="7" y="9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32" y="0"/>
                      </a:lnTo>
                      <a:lnTo>
                        <a:pt x="37" y="0"/>
                      </a:lnTo>
                      <a:lnTo>
                        <a:pt x="44" y="2"/>
                      </a:lnTo>
                      <a:lnTo>
                        <a:pt x="48" y="6"/>
                      </a:lnTo>
                      <a:lnTo>
                        <a:pt x="50" y="11"/>
                      </a:lnTo>
                      <a:lnTo>
                        <a:pt x="50" y="16"/>
                      </a:lnTo>
                      <a:lnTo>
                        <a:pt x="50" y="20"/>
                      </a:lnTo>
                      <a:lnTo>
                        <a:pt x="48" y="22"/>
                      </a:lnTo>
                      <a:lnTo>
                        <a:pt x="44" y="27"/>
                      </a:lnTo>
                      <a:lnTo>
                        <a:pt x="39" y="29"/>
                      </a:lnTo>
                      <a:close/>
                      <a:moveTo>
                        <a:pt x="16" y="27"/>
                      </a:moveTo>
                      <a:lnTo>
                        <a:pt x="18" y="27"/>
                      </a:lnTo>
                      <a:lnTo>
                        <a:pt x="21" y="27"/>
                      </a:lnTo>
                      <a:lnTo>
                        <a:pt x="23" y="27"/>
                      </a:lnTo>
                      <a:lnTo>
                        <a:pt x="25" y="27"/>
                      </a:lnTo>
                      <a:lnTo>
                        <a:pt x="30" y="27"/>
                      </a:lnTo>
                      <a:lnTo>
                        <a:pt x="34" y="27"/>
                      </a:lnTo>
                      <a:lnTo>
                        <a:pt x="37" y="25"/>
                      </a:lnTo>
                      <a:lnTo>
                        <a:pt x="39" y="22"/>
                      </a:lnTo>
                      <a:lnTo>
                        <a:pt x="39" y="18"/>
                      </a:lnTo>
                      <a:lnTo>
                        <a:pt x="39" y="16"/>
                      </a:lnTo>
                      <a:lnTo>
                        <a:pt x="39" y="9"/>
                      </a:lnTo>
                      <a:lnTo>
                        <a:pt x="37" y="6"/>
                      </a:lnTo>
                      <a:lnTo>
                        <a:pt x="30" y="2"/>
                      </a:lnTo>
                      <a:lnTo>
                        <a:pt x="23" y="2"/>
                      </a:lnTo>
                      <a:lnTo>
                        <a:pt x="21" y="2"/>
                      </a:lnTo>
                      <a:lnTo>
                        <a:pt x="16" y="2"/>
                      </a:lnTo>
                      <a:lnTo>
                        <a:pt x="16" y="27"/>
                      </a:lnTo>
                      <a:close/>
                      <a:moveTo>
                        <a:pt x="16" y="57"/>
                      </a:moveTo>
                      <a:lnTo>
                        <a:pt x="21" y="57"/>
                      </a:lnTo>
                      <a:lnTo>
                        <a:pt x="25" y="57"/>
                      </a:lnTo>
                      <a:lnTo>
                        <a:pt x="34" y="57"/>
                      </a:lnTo>
                      <a:lnTo>
                        <a:pt x="39" y="52"/>
                      </a:lnTo>
                      <a:lnTo>
                        <a:pt x="41" y="50"/>
                      </a:lnTo>
                      <a:lnTo>
                        <a:pt x="44" y="43"/>
                      </a:lnTo>
                      <a:lnTo>
                        <a:pt x="41" y="41"/>
                      </a:lnTo>
                      <a:lnTo>
                        <a:pt x="41" y="36"/>
                      </a:lnTo>
                      <a:lnTo>
                        <a:pt x="39" y="34"/>
                      </a:lnTo>
                      <a:lnTo>
                        <a:pt x="34" y="31"/>
                      </a:lnTo>
                      <a:lnTo>
                        <a:pt x="30" y="31"/>
                      </a:lnTo>
                      <a:lnTo>
                        <a:pt x="23" y="29"/>
                      </a:lnTo>
                      <a:lnTo>
                        <a:pt x="21" y="29"/>
                      </a:lnTo>
                      <a:lnTo>
                        <a:pt x="18" y="29"/>
                      </a:lnTo>
                      <a:lnTo>
                        <a:pt x="16" y="31"/>
                      </a:lnTo>
                      <a:lnTo>
                        <a:pt x="16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66" name="Freeform 148"/>
                <p:cNvSpPr>
                  <a:spLocks noEditPoints="1"/>
                </p:cNvSpPr>
                <p:nvPr/>
              </p:nvSpPr>
              <p:spPr bwMode="auto">
                <a:xfrm>
                  <a:off x="3817" y="3020"/>
                  <a:ext cx="60" cy="63"/>
                </a:xfrm>
                <a:custGeom>
                  <a:avLst/>
                  <a:gdLst>
                    <a:gd name="T0" fmla="*/ 128 w 38"/>
                    <a:gd name="T1" fmla="*/ 0 h 43"/>
                    <a:gd name="T2" fmla="*/ 155 w 38"/>
                    <a:gd name="T3" fmla="*/ 0 h 43"/>
                    <a:gd name="T4" fmla="*/ 182 w 38"/>
                    <a:gd name="T5" fmla="*/ 9 h 43"/>
                    <a:gd name="T6" fmla="*/ 212 w 38"/>
                    <a:gd name="T7" fmla="*/ 32 h 43"/>
                    <a:gd name="T8" fmla="*/ 237 w 38"/>
                    <a:gd name="T9" fmla="*/ 60 h 43"/>
                    <a:gd name="T10" fmla="*/ 237 w 38"/>
                    <a:gd name="T11" fmla="*/ 91 h 43"/>
                    <a:gd name="T12" fmla="*/ 237 w 38"/>
                    <a:gd name="T13" fmla="*/ 116 h 43"/>
                    <a:gd name="T14" fmla="*/ 224 w 38"/>
                    <a:gd name="T15" fmla="*/ 148 h 43"/>
                    <a:gd name="T16" fmla="*/ 212 w 38"/>
                    <a:gd name="T17" fmla="*/ 167 h 43"/>
                    <a:gd name="T18" fmla="*/ 182 w 38"/>
                    <a:gd name="T19" fmla="*/ 180 h 43"/>
                    <a:gd name="T20" fmla="*/ 155 w 38"/>
                    <a:gd name="T21" fmla="*/ 189 h 43"/>
                    <a:gd name="T22" fmla="*/ 109 w 38"/>
                    <a:gd name="T23" fmla="*/ 198 h 43"/>
                    <a:gd name="T24" fmla="*/ 82 w 38"/>
                    <a:gd name="T25" fmla="*/ 189 h 43"/>
                    <a:gd name="T26" fmla="*/ 55 w 38"/>
                    <a:gd name="T27" fmla="*/ 180 h 43"/>
                    <a:gd name="T28" fmla="*/ 22 w 38"/>
                    <a:gd name="T29" fmla="*/ 167 h 43"/>
                    <a:gd name="T30" fmla="*/ 13 w 38"/>
                    <a:gd name="T31" fmla="*/ 133 h 43"/>
                    <a:gd name="T32" fmla="*/ 0 w 38"/>
                    <a:gd name="T33" fmla="*/ 107 h 43"/>
                    <a:gd name="T34" fmla="*/ 0 w 38"/>
                    <a:gd name="T35" fmla="*/ 73 h 43"/>
                    <a:gd name="T36" fmla="*/ 13 w 38"/>
                    <a:gd name="T37" fmla="*/ 50 h 43"/>
                    <a:gd name="T38" fmla="*/ 43 w 38"/>
                    <a:gd name="T39" fmla="*/ 32 h 43"/>
                    <a:gd name="T40" fmla="*/ 55 w 38"/>
                    <a:gd name="T41" fmla="*/ 9 h 43"/>
                    <a:gd name="T42" fmla="*/ 82 w 38"/>
                    <a:gd name="T43" fmla="*/ 0 h 43"/>
                    <a:gd name="T44" fmla="*/ 128 w 38"/>
                    <a:gd name="T45" fmla="*/ 0 h 43"/>
                    <a:gd name="T46" fmla="*/ 109 w 38"/>
                    <a:gd name="T47" fmla="*/ 9 h 43"/>
                    <a:gd name="T48" fmla="*/ 98 w 38"/>
                    <a:gd name="T49" fmla="*/ 9 h 43"/>
                    <a:gd name="T50" fmla="*/ 82 w 38"/>
                    <a:gd name="T51" fmla="*/ 19 h 43"/>
                    <a:gd name="T52" fmla="*/ 68 w 38"/>
                    <a:gd name="T53" fmla="*/ 32 h 43"/>
                    <a:gd name="T54" fmla="*/ 55 w 38"/>
                    <a:gd name="T55" fmla="*/ 41 h 43"/>
                    <a:gd name="T56" fmla="*/ 55 w 38"/>
                    <a:gd name="T57" fmla="*/ 60 h 43"/>
                    <a:gd name="T58" fmla="*/ 43 w 38"/>
                    <a:gd name="T59" fmla="*/ 82 h 43"/>
                    <a:gd name="T60" fmla="*/ 55 w 38"/>
                    <a:gd name="T61" fmla="*/ 126 h 43"/>
                    <a:gd name="T62" fmla="*/ 68 w 38"/>
                    <a:gd name="T63" fmla="*/ 157 h 43"/>
                    <a:gd name="T64" fmla="*/ 98 w 38"/>
                    <a:gd name="T65" fmla="*/ 180 h 43"/>
                    <a:gd name="T66" fmla="*/ 128 w 38"/>
                    <a:gd name="T67" fmla="*/ 180 h 43"/>
                    <a:gd name="T68" fmla="*/ 155 w 38"/>
                    <a:gd name="T69" fmla="*/ 180 h 43"/>
                    <a:gd name="T70" fmla="*/ 182 w 38"/>
                    <a:gd name="T71" fmla="*/ 167 h 43"/>
                    <a:gd name="T72" fmla="*/ 182 w 38"/>
                    <a:gd name="T73" fmla="*/ 148 h 43"/>
                    <a:gd name="T74" fmla="*/ 202 w 38"/>
                    <a:gd name="T75" fmla="*/ 116 h 43"/>
                    <a:gd name="T76" fmla="*/ 202 w 38"/>
                    <a:gd name="T77" fmla="*/ 82 h 43"/>
                    <a:gd name="T78" fmla="*/ 182 w 38"/>
                    <a:gd name="T79" fmla="*/ 50 h 43"/>
                    <a:gd name="T80" fmla="*/ 169 w 38"/>
                    <a:gd name="T81" fmla="*/ 32 h 43"/>
                    <a:gd name="T82" fmla="*/ 142 w 38"/>
                    <a:gd name="T83" fmla="*/ 19 h 43"/>
                    <a:gd name="T84" fmla="*/ 109 w 38"/>
                    <a:gd name="T85" fmla="*/ 9 h 4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8"/>
                    <a:gd name="T130" fmla="*/ 0 h 43"/>
                    <a:gd name="T131" fmla="*/ 38 w 38"/>
                    <a:gd name="T132" fmla="*/ 43 h 4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8" h="43">
                      <a:moveTo>
                        <a:pt x="20" y="0"/>
                      </a:moveTo>
                      <a:lnTo>
                        <a:pt x="25" y="0"/>
                      </a:lnTo>
                      <a:lnTo>
                        <a:pt x="29" y="2"/>
                      </a:lnTo>
                      <a:lnTo>
                        <a:pt x="34" y="7"/>
                      </a:lnTo>
                      <a:lnTo>
                        <a:pt x="38" y="13"/>
                      </a:lnTo>
                      <a:lnTo>
                        <a:pt x="38" y="20"/>
                      </a:lnTo>
                      <a:lnTo>
                        <a:pt x="38" y="25"/>
                      </a:lnTo>
                      <a:lnTo>
                        <a:pt x="36" y="32"/>
                      </a:lnTo>
                      <a:lnTo>
                        <a:pt x="34" y="36"/>
                      </a:lnTo>
                      <a:lnTo>
                        <a:pt x="29" y="39"/>
                      </a:lnTo>
                      <a:lnTo>
                        <a:pt x="25" y="41"/>
                      </a:lnTo>
                      <a:lnTo>
                        <a:pt x="18" y="43"/>
                      </a:lnTo>
                      <a:lnTo>
                        <a:pt x="13" y="41"/>
                      </a:lnTo>
                      <a:lnTo>
                        <a:pt x="9" y="39"/>
                      </a:lnTo>
                      <a:lnTo>
                        <a:pt x="4" y="36"/>
                      </a:lnTo>
                      <a:lnTo>
                        <a:pt x="2" y="29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2" y="11"/>
                      </a:lnTo>
                      <a:lnTo>
                        <a:pt x="7" y="7"/>
                      </a:lnTo>
                      <a:lnTo>
                        <a:pt x="9" y="2"/>
                      </a:lnTo>
                      <a:lnTo>
                        <a:pt x="13" y="0"/>
                      </a:lnTo>
                      <a:lnTo>
                        <a:pt x="20" y="0"/>
                      </a:lnTo>
                      <a:close/>
                      <a:moveTo>
                        <a:pt x="18" y="2"/>
                      </a:moveTo>
                      <a:lnTo>
                        <a:pt x="16" y="2"/>
                      </a:lnTo>
                      <a:lnTo>
                        <a:pt x="13" y="4"/>
                      </a:lnTo>
                      <a:lnTo>
                        <a:pt x="11" y="7"/>
                      </a:lnTo>
                      <a:lnTo>
                        <a:pt x="9" y="9"/>
                      </a:lnTo>
                      <a:lnTo>
                        <a:pt x="9" y="13"/>
                      </a:lnTo>
                      <a:lnTo>
                        <a:pt x="7" y="18"/>
                      </a:lnTo>
                      <a:lnTo>
                        <a:pt x="9" y="27"/>
                      </a:lnTo>
                      <a:lnTo>
                        <a:pt x="11" y="34"/>
                      </a:lnTo>
                      <a:lnTo>
                        <a:pt x="16" y="39"/>
                      </a:lnTo>
                      <a:lnTo>
                        <a:pt x="20" y="39"/>
                      </a:lnTo>
                      <a:lnTo>
                        <a:pt x="25" y="39"/>
                      </a:lnTo>
                      <a:lnTo>
                        <a:pt x="29" y="36"/>
                      </a:lnTo>
                      <a:lnTo>
                        <a:pt x="29" y="32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29" y="11"/>
                      </a:lnTo>
                      <a:lnTo>
                        <a:pt x="27" y="7"/>
                      </a:lnTo>
                      <a:lnTo>
                        <a:pt x="23" y="4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67" name="Freeform 149"/>
                <p:cNvSpPr>
                  <a:spLocks noEditPoints="1"/>
                </p:cNvSpPr>
                <p:nvPr/>
              </p:nvSpPr>
              <p:spPr bwMode="auto">
                <a:xfrm>
                  <a:off x="3887" y="3020"/>
                  <a:ext cx="62" cy="63"/>
                </a:xfrm>
                <a:custGeom>
                  <a:avLst/>
                  <a:gdLst>
                    <a:gd name="T0" fmla="*/ 132 w 39"/>
                    <a:gd name="T1" fmla="*/ 0 h 43"/>
                    <a:gd name="T2" fmla="*/ 162 w 39"/>
                    <a:gd name="T3" fmla="*/ 0 h 43"/>
                    <a:gd name="T4" fmla="*/ 192 w 39"/>
                    <a:gd name="T5" fmla="*/ 9 h 43"/>
                    <a:gd name="T6" fmla="*/ 218 w 39"/>
                    <a:gd name="T7" fmla="*/ 32 h 43"/>
                    <a:gd name="T8" fmla="*/ 250 w 39"/>
                    <a:gd name="T9" fmla="*/ 60 h 43"/>
                    <a:gd name="T10" fmla="*/ 250 w 39"/>
                    <a:gd name="T11" fmla="*/ 91 h 43"/>
                    <a:gd name="T12" fmla="*/ 250 w 39"/>
                    <a:gd name="T13" fmla="*/ 116 h 43"/>
                    <a:gd name="T14" fmla="*/ 237 w 39"/>
                    <a:gd name="T15" fmla="*/ 148 h 43"/>
                    <a:gd name="T16" fmla="*/ 218 w 39"/>
                    <a:gd name="T17" fmla="*/ 167 h 43"/>
                    <a:gd name="T18" fmla="*/ 192 w 39"/>
                    <a:gd name="T19" fmla="*/ 180 h 43"/>
                    <a:gd name="T20" fmla="*/ 162 w 39"/>
                    <a:gd name="T21" fmla="*/ 189 h 43"/>
                    <a:gd name="T22" fmla="*/ 121 w 39"/>
                    <a:gd name="T23" fmla="*/ 198 h 43"/>
                    <a:gd name="T24" fmla="*/ 89 w 39"/>
                    <a:gd name="T25" fmla="*/ 189 h 43"/>
                    <a:gd name="T26" fmla="*/ 56 w 39"/>
                    <a:gd name="T27" fmla="*/ 180 h 43"/>
                    <a:gd name="T28" fmla="*/ 33 w 39"/>
                    <a:gd name="T29" fmla="*/ 167 h 43"/>
                    <a:gd name="T30" fmla="*/ 21 w 39"/>
                    <a:gd name="T31" fmla="*/ 133 h 43"/>
                    <a:gd name="T32" fmla="*/ 0 w 39"/>
                    <a:gd name="T33" fmla="*/ 107 h 43"/>
                    <a:gd name="T34" fmla="*/ 0 w 39"/>
                    <a:gd name="T35" fmla="*/ 73 h 43"/>
                    <a:gd name="T36" fmla="*/ 21 w 39"/>
                    <a:gd name="T37" fmla="*/ 50 h 43"/>
                    <a:gd name="T38" fmla="*/ 43 w 39"/>
                    <a:gd name="T39" fmla="*/ 32 h 43"/>
                    <a:gd name="T40" fmla="*/ 56 w 39"/>
                    <a:gd name="T41" fmla="*/ 9 h 43"/>
                    <a:gd name="T42" fmla="*/ 89 w 39"/>
                    <a:gd name="T43" fmla="*/ 0 h 43"/>
                    <a:gd name="T44" fmla="*/ 132 w 39"/>
                    <a:gd name="T45" fmla="*/ 0 h 43"/>
                    <a:gd name="T46" fmla="*/ 121 w 39"/>
                    <a:gd name="T47" fmla="*/ 9 h 43"/>
                    <a:gd name="T48" fmla="*/ 102 w 39"/>
                    <a:gd name="T49" fmla="*/ 9 h 43"/>
                    <a:gd name="T50" fmla="*/ 89 w 39"/>
                    <a:gd name="T51" fmla="*/ 19 h 43"/>
                    <a:gd name="T52" fmla="*/ 76 w 39"/>
                    <a:gd name="T53" fmla="*/ 32 h 43"/>
                    <a:gd name="T54" fmla="*/ 56 w 39"/>
                    <a:gd name="T55" fmla="*/ 41 h 43"/>
                    <a:gd name="T56" fmla="*/ 56 w 39"/>
                    <a:gd name="T57" fmla="*/ 60 h 43"/>
                    <a:gd name="T58" fmla="*/ 43 w 39"/>
                    <a:gd name="T59" fmla="*/ 82 h 43"/>
                    <a:gd name="T60" fmla="*/ 56 w 39"/>
                    <a:gd name="T61" fmla="*/ 126 h 43"/>
                    <a:gd name="T62" fmla="*/ 76 w 39"/>
                    <a:gd name="T63" fmla="*/ 157 h 43"/>
                    <a:gd name="T64" fmla="*/ 102 w 39"/>
                    <a:gd name="T65" fmla="*/ 180 h 43"/>
                    <a:gd name="T66" fmla="*/ 132 w 39"/>
                    <a:gd name="T67" fmla="*/ 180 h 43"/>
                    <a:gd name="T68" fmla="*/ 162 w 39"/>
                    <a:gd name="T69" fmla="*/ 180 h 43"/>
                    <a:gd name="T70" fmla="*/ 192 w 39"/>
                    <a:gd name="T71" fmla="*/ 167 h 43"/>
                    <a:gd name="T72" fmla="*/ 192 w 39"/>
                    <a:gd name="T73" fmla="*/ 148 h 43"/>
                    <a:gd name="T74" fmla="*/ 205 w 39"/>
                    <a:gd name="T75" fmla="*/ 116 h 43"/>
                    <a:gd name="T76" fmla="*/ 205 w 39"/>
                    <a:gd name="T77" fmla="*/ 82 h 43"/>
                    <a:gd name="T78" fmla="*/ 192 w 39"/>
                    <a:gd name="T79" fmla="*/ 50 h 43"/>
                    <a:gd name="T80" fmla="*/ 181 w 39"/>
                    <a:gd name="T81" fmla="*/ 32 h 43"/>
                    <a:gd name="T82" fmla="*/ 149 w 39"/>
                    <a:gd name="T83" fmla="*/ 19 h 43"/>
                    <a:gd name="T84" fmla="*/ 121 w 39"/>
                    <a:gd name="T85" fmla="*/ 9 h 4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9"/>
                    <a:gd name="T130" fmla="*/ 0 h 43"/>
                    <a:gd name="T131" fmla="*/ 39 w 39"/>
                    <a:gd name="T132" fmla="*/ 43 h 4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9" h="43">
                      <a:moveTo>
                        <a:pt x="21" y="0"/>
                      </a:moveTo>
                      <a:lnTo>
                        <a:pt x="25" y="0"/>
                      </a:lnTo>
                      <a:lnTo>
                        <a:pt x="30" y="2"/>
                      </a:lnTo>
                      <a:lnTo>
                        <a:pt x="34" y="7"/>
                      </a:lnTo>
                      <a:lnTo>
                        <a:pt x="39" y="13"/>
                      </a:lnTo>
                      <a:lnTo>
                        <a:pt x="39" y="20"/>
                      </a:lnTo>
                      <a:lnTo>
                        <a:pt x="39" y="25"/>
                      </a:lnTo>
                      <a:lnTo>
                        <a:pt x="37" y="32"/>
                      </a:lnTo>
                      <a:lnTo>
                        <a:pt x="34" y="36"/>
                      </a:lnTo>
                      <a:lnTo>
                        <a:pt x="30" y="39"/>
                      </a:lnTo>
                      <a:lnTo>
                        <a:pt x="25" y="41"/>
                      </a:lnTo>
                      <a:lnTo>
                        <a:pt x="19" y="43"/>
                      </a:lnTo>
                      <a:lnTo>
                        <a:pt x="14" y="41"/>
                      </a:lnTo>
                      <a:lnTo>
                        <a:pt x="9" y="39"/>
                      </a:lnTo>
                      <a:lnTo>
                        <a:pt x="5" y="36"/>
                      </a:lnTo>
                      <a:lnTo>
                        <a:pt x="3" y="29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3" y="11"/>
                      </a:lnTo>
                      <a:lnTo>
                        <a:pt x="7" y="7"/>
                      </a:lnTo>
                      <a:lnTo>
                        <a:pt x="9" y="2"/>
                      </a:lnTo>
                      <a:lnTo>
                        <a:pt x="14" y="0"/>
                      </a:lnTo>
                      <a:lnTo>
                        <a:pt x="21" y="0"/>
                      </a:lnTo>
                      <a:close/>
                      <a:moveTo>
                        <a:pt x="19" y="2"/>
                      </a:move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12" y="7"/>
                      </a:lnTo>
                      <a:lnTo>
                        <a:pt x="9" y="9"/>
                      </a:lnTo>
                      <a:lnTo>
                        <a:pt x="9" y="13"/>
                      </a:lnTo>
                      <a:lnTo>
                        <a:pt x="7" y="18"/>
                      </a:lnTo>
                      <a:lnTo>
                        <a:pt x="9" y="27"/>
                      </a:lnTo>
                      <a:lnTo>
                        <a:pt x="12" y="34"/>
                      </a:lnTo>
                      <a:lnTo>
                        <a:pt x="16" y="39"/>
                      </a:lnTo>
                      <a:lnTo>
                        <a:pt x="21" y="39"/>
                      </a:lnTo>
                      <a:lnTo>
                        <a:pt x="25" y="39"/>
                      </a:lnTo>
                      <a:lnTo>
                        <a:pt x="30" y="36"/>
                      </a:lnTo>
                      <a:lnTo>
                        <a:pt x="30" y="32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0" y="11"/>
                      </a:lnTo>
                      <a:lnTo>
                        <a:pt x="28" y="7"/>
                      </a:lnTo>
                      <a:lnTo>
                        <a:pt x="23" y="4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68" name="Freeform 150"/>
                <p:cNvSpPr>
                  <a:spLocks/>
                </p:cNvSpPr>
                <p:nvPr/>
              </p:nvSpPr>
              <p:spPr bwMode="auto">
                <a:xfrm>
                  <a:off x="3957" y="2986"/>
                  <a:ext cx="70" cy="95"/>
                </a:xfrm>
                <a:custGeom>
                  <a:avLst/>
                  <a:gdLst>
                    <a:gd name="T0" fmla="*/ 75 w 45"/>
                    <a:gd name="T1" fmla="*/ 200 h 64"/>
                    <a:gd name="T2" fmla="*/ 157 w 45"/>
                    <a:gd name="T3" fmla="*/ 147 h 64"/>
                    <a:gd name="T4" fmla="*/ 170 w 45"/>
                    <a:gd name="T5" fmla="*/ 131 h 64"/>
                    <a:gd name="T6" fmla="*/ 170 w 45"/>
                    <a:gd name="T7" fmla="*/ 122 h 64"/>
                    <a:gd name="T8" fmla="*/ 157 w 45"/>
                    <a:gd name="T9" fmla="*/ 122 h 64"/>
                    <a:gd name="T10" fmla="*/ 148 w 45"/>
                    <a:gd name="T11" fmla="*/ 110 h 64"/>
                    <a:gd name="T12" fmla="*/ 252 w 45"/>
                    <a:gd name="T13" fmla="*/ 122 h 64"/>
                    <a:gd name="T14" fmla="*/ 210 w 45"/>
                    <a:gd name="T15" fmla="*/ 122 h 64"/>
                    <a:gd name="T16" fmla="*/ 182 w 45"/>
                    <a:gd name="T17" fmla="*/ 147 h 64"/>
                    <a:gd name="T18" fmla="*/ 182 w 45"/>
                    <a:gd name="T19" fmla="*/ 251 h 64"/>
                    <a:gd name="T20" fmla="*/ 222 w 45"/>
                    <a:gd name="T21" fmla="*/ 288 h 64"/>
                    <a:gd name="T22" fmla="*/ 243 w 45"/>
                    <a:gd name="T23" fmla="*/ 301 h 64"/>
                    <a:gd name="T24" fmla="*/ 264 w 45"/>
                    <a:gd name="T25" fmla="*/ 301 h 64"/>
                    <a:gd name="T26" fmla="*/ 148 w 45"/>
                    <a:gd name="T27" fmla="*/ 310 h 64"/>
                    <a:gd name="T28" fmla="*/ 157 w 45"/>
                    <a:gd name="T29" fmla="*/ 310 h 64"/>
                    <a:gd name="T30" fmla="*/ 170 w 45"/>
                    <a:gd name="T31" fmla="*/ 301 h 64"/>
                    <a:gd name="T32" fmla="*/ 157 w 45"/>
                    <a:gd name="T33" fmla="*/ 288 h 64"/>
                    <a:gd name="T34" fmla="*/ 75 w 45"/>
                    <a:gd name="T35" fmla="*/ 200 h 64"/>
                    <a:gd name="T36" fmla="*/ 75 w 45"/>
                    <a:gd name="T37" fmla="*/ 288 h 64"/>
                    <a:gd name="T38" fmla="*/ 95 w 45"/>
                    <a:gd name="T39" fmla="*/ 301 h 64"/>
                    <a:gd name="T40" fmla="*/ 95 w 45"/>
                    <a:gd name="T41" fmla="*/ 310 h 64"/>
                    <a:gd name="T42" fmla="*/ 117 w 45"/>
                    <a:gd name="T43" fmla="*/ 310 h 64"/>
                    <a:gd name="T44" fmla="*/ 0 w 45"/>
                    <a:gd name="T45" fmla="*/ 310 h 64"/>
                    <a:gd name="T46" fmla="*/ 22 w 45"/>
                    <a:gd name="T47" fmla="*/ 310 h 64"/>
                    <a:gd name="T48" fmla="*/ 22 w 45"/>
                    <a:gd name="T49" fmla="*/ 301 h 64"/>
                    <a:gd name="T50" fmla="*/ 34 w 45"/>
                    <a:gd name="T51" fmla="*/ 269 h 64"/>
                    <a:gd name="T52" fmla="*/ 34 w 45"/>
                    <a:gd name="T53" fmla="*/ 53 h 64"/>
                    <a:gd name="T54" fmla="*/ 22 w 45"/>
                    <a:gd name="T55" fmla="*/ 33 h 64"/>
                    <a:gd name="T56" fmla="*/ 22 w 45"/>
                    <a:gd name="T57" fmla="*/ 33 h 64"/>
                    <a:gd name="T58" fmla="*/ 12 w 45"/>
                    <a:gd name="T59" fmla="*/ 33 h 64"/>
                    <a:gd name="T60" fmla="*/ 0 w 45"/>
                    <a:gd name="T61" fmla="*/ 22 h 64"/>
                    <a:gd name="T62" fmla="*/ 75 w 45"/>
                    <a:gd name="T63" fmla="*/ 0 h 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5"/>
                    <a:gd name="T97" fmla="*/ 0 h 64"/>
                    <a:gd name="T98" fmla="*/ 45 w 45"/>
                    <a:gd name="T99" fmla="*/ 64 h 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5" h="64">
                      <a:moveTo>
                        <a:pt x="13" y="0"/>
                      </a:moveTo>
                      <a:lnTo>
                        <a:pt x="13" y="41"/>
                      </a:lnTo>
                      <a:lnTo>
                        <a:pt x="25" y="32"/>
                      </a:lnTo>
                      <a:lnTo>
                        <a:pt x="27" y="30"/>
                      </a:lnTo>
                      <a:lnTo>
                        <a:pt x="29" y="27"/>
                      </a:lnTo>
                      <a:lnTo>
                        <a:pt x="29" y="25"/>
                      </a:lnTo>
                      <a:lnTo>
                        <a:pt x="27" y="25"/>
                      </a:lnTo>
                      <a:lnTo>
                        <a:pt x="25" y="25"/>
                      </a:lnTo>
                      <a:lnTo>
                        <a:pt x="25" y="23"/>
                      </a:lnTo>
                      <a:lnTo>
                        <a:pt x="43" y="23"/>
                      </a:lnTo>
                      <a:lnTo>
                        <a:pt x="43" y="25"/>
                      </a:lnTo>
                      <a:lnTo>
                        <a:pt x="41" y="25"/>
                      </a:lnTo>
                      <a:lnTo>
                        <a:pt x="36" y="25"/>
                      </a:lnTo>
                      <a:lnTo>
                        <a:pt x="34" y="27"/>
                      </a:lnTo>
                      <a:lnTo>
                        <a:pt x="31" y="30"/>
                      </a:lnTo>
                      <a:lnTo>
                        <a:pt x="20" y="39"/>
                      </a:lnTo>
                      <a:lnTo>
                        <a:pt x="31" y="52"/>
                      </a:lnTo>
                      <a:lnTo>
                        <a:pt x="36" y="57"/>
                      </a:lnTo>
                      <a:lnTo>
                        <a:pt x="38" y="59"/>
                      </a:lnTo>
                      <a:lnTo>
                        <a:pt x="41" y="62"/>
                      </a:lnTo>
                      <a:lnTo>
                        <a:pt x="43" y="62"/>
                      </a:lnTo>
                      <a:lnTo>
                        <a:pt x="45" y="62"/>
                      </a:lnTo>
                      <a:lnTo>
                        <a:pt x="45" y="64"/>
                      </a:lnTo>
                      <a:lnTo>
                        <a:pt x="25" y="64"/>
                      </a:lnTo>
                      <a:lnTo>
                        <a:pt x="27" y="64"/>
                      </a:lnTo>
                      <a:lnTo>
                        <a:pt x="29" y="62"/>
                      </a:lnTo>
                      <a:lnTo>
                        <a:pt x="27" y="59"/>
                      </a:lnTo>
                      <a:lnTo>
                        <a:pt x="27" y="57"/>
                      </a:lnTo>
                      <a:lnTo>
                        <a:pt x="13" y="41"/>
                      </a:lnTo>
                      <a:lnTo>
                        <a:pt x="13" y="55"/>
                      </a:lnTo>
                      <a:lnTo>
                        <a:pt x="13" y="59"/>
                      </a:lnTo>
                      <a:lnTo>
                        <a:pt x="13" y="62"/>
                      </a:lnTo>
                      <a:lnTo>
                        <a:pt x="16" y="62"/>
                      </a:lnTo>
                      <a:lnTo>
                        <a:pt x="16" y="64"/>
                      </a:lnTo>
                      <a:lnTo>
                        <a:pt x="20" y="64"/>
                      </a:lnTo>
                      <a:lnTo>
                        <a:pt x="0" y="64"/>
                      </a:lnTo>
                      <a:lnTo>
                        <a:pt x="2" y="64"/>
                      </a:lnTo>
                      <a:lnTo>
                        <a:pt x="4" y="64"/>
                      </a:lnTo>
                      <a:lnTo>
                        <a:pt x="4" y="62"/>
                      </a:lnTo>
                      <a:lnTo>
                        <a:pt x="6" y="59"/>
                      </a:lnTo>
                      <a:lnTo>
                        <a:pt x="6" y="55"/>
                      </a:lnTo>
                      <a:lnTo>
                        <a:pt x="6" y="18"/>
                      </a:lnTo>
                      <a:lnTo>
                        <a:pt x="6" y="11"/>
                      </a:lnTo>
                      <a:lnTo>
                        <a:pt x="6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69" name="Freeform 151"/>
                <p:cNvSpPr>
                  <a:spLocks/>
                </p:cNvSpPr>
                <p:nvPr/>
              </p:nvSpPr>
              <p:spPr bwMode="auto">
                <a:xfrm>
                  <a:off x="4114" y="3002"/>
                  <a:ext cx="38" cy="81"/>
                </a:xfrm>
                <a:custGeom>
                  <a:avLst/>
                  <a:gdLst>
                    <a:gd name="T0" fmla="*/ 70 w 25"/>
                    <a:gd name="T1" fmla="*/ 0 h 55"/>
                    <a:gd name="T2" fmla="*/ 70 w 25"/>
                    <a:gd name="T3" fmla="*/ 59 h 55"/>
                    <a:gd name="T4" fmla="*/ 123 w 25"/>
                    <a:gd name="T5" fmla="*/ 59 h 55"/>
                    <a:gd name="T6" fmla="*/ 123 w 25"/>
                    <a:gd name="T7" fmla="*/ 77 h 55"/>
                    <a:gd name="T8" fmla="*/ 70 w 25"/>
                    <a:gd name="T9" fmla="*/ 77 h 55"/>
                    <a:gd name="T10" fmla="*/ 70 w 25"/>
                    <a:gd name="T11" fmla="*/ 191 h 55"/>
                    <a:gd name="T12" fmla="*/ 70 w 25"/>
                    <a:gd name="T13" fmla="*/ 216 h 55"/>
                    <a:gd name="T14" fmla="*/ 70 w 25"/>
                    <a:gd name="T15" fmla="*/ 228 h 55"/>
                    <a:gd name="T16" fmla="*/ 84 w 25"/>
                    <a:gd name="T17" fmla="*/ 228 h 55"/>
                    <a:gd name="T18" fmla="*/ 94 w 25"/>
                    <a:gd name="T19" fmla="*/ 228 h 55"/>
                    <a:gd name="T20" fmla="*/ 94 w 25"/>
                    <a:gd name="T21" fmla="*/ 228 h 55"/>
                    <a:gd name="T22" fmla="*/ 106 w 25"/>
                    <a:gd name="T23" fmla="*/ 228 h 55"/>
                    <a:gd name="T24" fmla="*/ 123 w 25"/>
                    <a:gd name="T25" fmla="*/ 228 h 55"/>
                    <a:gd name="T26" fmla="*/ 123 w 25"/>
                    <a:gd name="T27" fmla="*/ 216 h 55"/>
                    <a:gd name="T28" fmla="*/ 134 w 25"/>
                    <a:gd name="T29" fmla="*/ 216 h 55"/>
                    <a:gd name="T30" fmla="*/ 123 w 25"/>
                    <a:gd name="T31" fmla="*/ 239 h 55"/>
                    <a:gd name="T32" fmla="*/ 106 w 25"/>
                    <a:gd name="T33" fmla="*/ 249 h 55"/>
                    <a:gd name="T34" fmla="*/ 84 w 25"/>
                    <a:gd name="T35" fmla="*/ 258 h 55"/>
                    <a:gd name="T36" fmla="*/ 70 w 25"/>
                    <a:gd name="T37" fmla="*/ 258 h 55"/>
                    <a:gd name="T38" fmla="*/ 61 w 25"/>
                    <a:gd name="T39" fmla="*/ 258 h 55"/>
                    <a:gd name="T40" fmla="*/ 49 w 25"/>
                    <a:gd name="T41" fmla="*/ 249 h 55"/>
                    <a:gd name="T42" fmla="*/ 40 w 25"/>
                    <a:gd name="T43" fmla="*/ 249 h 55"/>
                    <a:gd name="T44" fmla="*/ 40 w 25"/>
                    <a:gd name="T45" fmla="*/ 239 h 55"/>
                    <a:gd name="T46" fmla="*/ 40 w 25"/>
                    <a:gd name="T47" fmla="*/ 228 h 55"/>
                    <a:gd name="T48" fmla="*/ 21 w 25"/>
                    <a:gd name="T49" fmla="*/ 208 h 55"/>
                    <a:gd name="T50" fmla="*/ 21 w 25"/>
                    <a:gd name="T51" fmla="*/ 77 h 55"/>
                    <a:gd name="T52" fmla="*/ 0 w 25"/>
                    <a:gd name="T53" fmla="*/ 77 h 55"/>
                    <a:gd name="T54" fmla="*/ 0 w 25"/>
                    <a:gd name="T55" fmla="*/ 68 h 55"/>
                    <a:gd name="T56" fmla="*/ 12 w 25"/>
                    <a:gd name="T57" fmla="*/ 59 h 55"/>
                    <a:gd name="T58" fmla="*/ 21 w 25"/>
                    <a:gd name="T59" fmla="*/ 59 h 55"/>
                    <a:gd name="T60" fmla="*/ 40 w 25"/>
                    <a:gd name="T61" fmla="*/ 47 h 55"/>
                    <a:gd name="T62" fmla="*/ 49 w 25"/>
                    <a:gd name="T63" fmla="*/ 22 h 55"/>
                    <a:gd name="T64" fmla="*/ 61 w 25"/>
                    <a:gd name="T65" fmla="*/ 13 h 55"/>
                    <a:gd name="T66" fmla="*/ 61 w 25"/>
                    <a:gd name="T67" fmla="*/ 0 h 55"/>
                    <a:gd name="T68" fmla="*/ 70 w 25"/>
                    <a:gd name="T69" fmla="*/ 0 h 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"/>
                    <a:gd name="T106" fmla="*/ 0 h 55"/>
                    <a:gd name="T107" fmla="*/ 25 w 25"/>
                    <a:gd name="T108" fmla="*/ 55 h 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" h="55">
                      <a:moveTo>
                        <a:pt x="13" y="0"/>
                      </a:moveTo>
                      <a:lnTo>
                        <a:pt x="13" y="12"/>
                      </a:lnTo>
                      <a:lnTo>
                        <a:pt x="23" y="12"/>
                      </a:lnTo>
                      <a:lnTo>
                        <a:pt x="23" y="16"/>
                      </a:lnTo>
                      <a:lnTo>
                        <a:pt x="13" y="16"/>
                      </a:lnTo>
                      <a:lnTo>
                        <a:pt x="13" y="41"/>
                      </a:lnTo>
                      <a:lnTo>
                        <a:pt x="13" y="46"/>
                      </a:lnTo>
                      <a:lnTo>
                        <a:pt x="13" y="48"/>
                      </a:lnTo>
                      <a:lnTo>
                        <a:pt x="16" y="48"/>
                      </a:lnTo>
                      <a:lnTo>
                        <a:pt x="18" y="48"/>
                      </a:lnTo>
                      <a:lnTo>
                        <a:pt x="20" y="48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5" y="46"/>
                      </a:lnTo>
                      <a:lnTo>
                        <a:pt x="23" y="51"/>
                      </a:lnTo>
                      <a:lnTo>
                        <a:pt x="20" y="53"/>
                      </a:lnTo>
                      <a:lnTo>
                        <a:pt x="16" y="55"/>
                      </a:lnTo>
                      <a:lnTo>
                        <a:pt x="13" y="55"/>
                      </a:lnTo>
                      <a:lnTo>
                        <a:pt x="11" y="55"/>
                      </a:lnTo>
                      <a:lnTo>
                        <a:pt x="9" y="53"/>
                      </a:lnTo>
                      <a:lnTo>
                        <a:pt x="7" y="53"/>
                      </a:lnTo>
                      <a:lnTo>
                        <a:pt x="7" y="51"/>
                      </a:lnTo>
                      <a:lnTo>
                        <a:pt x="7" y="48"/>
                      </a:lnTo>
                      <a:lnTo>
                        <a:pt x="4" y="44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7" y="10"/>
                      </a:lnTo>
                      <a:lnTo>
                        <a:pt x="9" y="5"/>
                      </a:lnTo>
                      <a:lnTo>
                        <a:pt x="11" y="3"/>
                      </a:lnTo>
                      <a:lnTo>
                        <a:pt x="11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70" name="Freeform 152"/>
                <p:cNvSpPr>
                  <a:spLocks/>
                </p:cNvSpPr>
                <p:nvPr/>
              </p:nvSpPr>
              <p:spPr bwMode="auto">
                <a:xfrm>
                  <a:off x="4152" y="2986"/>
                  <a:ext cx="68" cy="95"/>
                </a:xfrm>
                <a:custGeom>
                  <a:avLst/>
                  <a:gdLst>
                    <a:gd name="T0" fmla="*/ 87 w 43"/>
                    <a:gd name="T1" fmla="*/ 156 h 64"/>
                    <a:gd name="T2" fmla="*/ 142 w 43"/>
                    <a:gd name="T3" fmla="*/ 122 h 64"/>
                    <a:gd name="T4" fmla="*/ 171 w 43"/>
                    <a:gd name="T5" fmla="*/ 110 h 64"/>
                    <a:gd name="T6" fmla="*/ 212 w 43"/>
                    <a:gd name="T7" fmla="*/ 122 h 64"/>
                    <a:gd name="T8" fmla="*/ 225 w 43"/>
                    <a:gd name="T9" fmla="*/ 147 h 64"/>
                    <a:gd name="T10" fmla="*/ 245 w 43"/>
                    <a:gd name="T11" fmla="*/ 200 h 64"/>
                    <a:gd name="T12" fmla="*/ 245 w 43"/>
                    <a:gd name="T13" fmla="*/ 288 h 64"/>
                    <a:gd name="T14" fmla="*/ 245 w 43"/>
                    <a:gd name="T15" fmla="*/ 301 h 64"/>
                    <a:gd name="T16" fmla="*/ 258 w 43"/>
                    <a:gd name="T17" fmla="*/ 310 h 64"/>
                    <a:gd name="T18" fmla="*/ 270 w 43"/>
                    <a:gd name="T19" fmla="*/ 310 h 64"/>
                    <a:gd name="T20" fmla="*/ 158 w 43"/>
                    <a:gd name="T21" fmla="*/ 310 h 64"/>
                    <a:gd name="T22" fmla="*/ 171 w 43"/>
                    <a:gd name="T23" fmla="*/ 310 h 64"/>
                    <a:gd name="T24" fmla="*/ 182 w 43"/>
                    <a:gd name="T25" fmla="*/ 301 h 64"/>
                    <a:gd name="T26" fmla="*/ 202 w 43"/>
                    <a:gd name="T27" fmla="*/ 288 h 64"/>
                    <a:gd name="T28" fmla="*/ 202 w 43"/>
                    <a:gd name="T29" fmla="*/ 200 h 64"/>
                    <a:gd name="T30" fmla="*/ 182 w 43"/>
                    <a:gd name="T31" fmla="*/ 156 h 64"/>
                    <a:gd name="T32" fmla="*/ 171 w 43"/>
                    <a:gd name="T33" fmla="*/ 147 h 64"/>
                    <a:gd name="T34" fmla="*/ 158 w 43"/>
                    <a:gd name="T35" fmla="*/ 131 h 64"/>
                    <a:gd name="T36" fmla="*/ 128 w 43"/>
                    <a:gd name="T37" fmla="*/ 147 h 64"/>
                    <a:gd name="T38" fmla="*/ 87 w 43"/>
                    <a:gd name="T39" fmla="*/ 163 h 64"/>
                    <a:gd name="T40" fmla="*/ 87 w 43"/>
                    <a:gd name="T41" fmla="*/ 288 h 64"/>
                    <a:gd name="T42" fmla="*/ 87 w 43"/>
                    <a:gd name="T43" fmla="*/ 301 h 64"/>
                    <a:gd name="T44" fmla="*/ 111 w 43"/>
                    <a:gd name="T45" fmla="*/ 310 h 64"/>
                    <a:gd name="T46" fmla="*/ 128 w 43"/>
                    <a:gd name="T47" fmla="*/ 310 h 64"/>
                    <a:gd name="T48" fmla="*/ 0 w 43"/>
                    <a:gd name="T49" fmla="*/ 310 h 64"/>
                    <a:gd name="T50" fmla="*/ 22 w 43"/>
                    <a:gd name="T51" fmla="*/ 301 h 64"/>
                    <a:gd name="T52" fmla="*/ 22 w 43"/>
                    <a:gd name="T53" fmla="*/ 301 h 64"/>
                    <a:gd name="T54" fmla="*/ 43 w 43"/>
                    <a:gd name="T55" fmla="*/ 269 h 64"/>
                    <a:gd name="T56" fmla="*/ 43 w 43"/>
                    <a:gd name="T57" fmla="*/ 53 h 64"/>
                    <a:gd name="T58" fmla="*/ 22 w 43"/>
                    <a:gd name="T59" fmla="*/ 33 h 64"/>
                    <a:gd name="T60" fmla="*/ 22 w 43"/>
                    <a:gd name="T61" fmla="*/ 33 h 64"/>
                    <a:gd name="T62" fmla="*/ 13 w 43"/>
                    <a:gd name="T63" fmla="*/ 33 h 64"/>
                    <a:gd name="T64" fmla="*/ 0 w 43"/>
                    <a:gd name="T65" fmla="*/ 22 h 64"/>
                    <a:gd name="T66" fmla="*/ 87 w 43"/>
                    <a:gd name="T67" fmla="*/ 0 h 6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3"/>
                    <a:gd name="T103" fmla="*/ 0 h 64"/>
                    <a:gd name="T104" fmla="*/ 43 w 43"/>
                    <a:gd name="T105" fmla="*/ 64 h 6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3" h="64">
                      <a:moveTo>
                        <a:pt x="14" y="0"/>
                      </a:moveTo>
                      <a:lnTo>
                        <a:pt x="14" y="32"/>
                      </a:lnTo>
                      <a:lnTo>
                        <a:pt x="18" y="27"/>
                      </a:lnTo>
                      <a:lnTo>
                        <a:pt x="23" y="25"/>
                      </a:lnTo>
                      <a:lnTo>
                        <a:pt x="25" y="23"/>
                      </a:lnTo>
                      <a:lnTo>
                        <a:pt x="27" y="23"/>
                      </a:lnTo>
                      <a:lnTo>
                        <a:pt x="32" y="23"/>
                      </a:lnTo>
                      <a:lnTo>
                        <a:pt x="34" y="25"/>
                      </a:lnTo>
                      <a:lnTo>
                        <a:pt x="36" y="27"/>
                      </a:lnTo>
                      <a:lnTo>
                        <a:pt x="36" y="30"/>
                      </a:lnTo>
                      <a:lnTo>
                        <a:pt x="39" y="34"/>
                      </a:lnTo>
                      <a:lnTo>
                        <a:pt x="39" y="41"/>
                      </a:lnTo>
                      <a:lnTo>
                        <a:pt x="39" y="55"/>
                      </a:lnTo>
                      <a:lnTo>
                        <a:pt x="39" y="59"/>
                      </a:lnTo>
                      <a:lnTo>
                        <a:pt x="39" y="62"/>
                      </a:lnTo>
                      <a:lnTo>
                        <a:pt x="41" y="64"/>
                      </a:lnTo>
                      <a:lnTo>
                        <a:pt x="43" y="64"/>
                      </a:lnTo>
                      <a:lnTo>
                        <a:pt x="25" y="64"/>
                      </a:lnTo>
                      <a:lnTo>
                        <a:pt x="27" y="64"/>
                      </a:lnTo>
                      <a:lnTo>
                        <a:pt x="29" y="62"/>
                      </a:lnTo>
                      <a:lnTo>
                        <a:pt x="29" y="59"/>
                      </a:lnTo>
                      <a:lnTo>
                        <a:pt x="32" y="59"/>
                      </a:lnTo>
                      <a:lnTo>
                        <a:pt x="32" y="55"/>
                      </a:lnTo>
                      <a:lnTo>
                        <a:pt x="32" y="41"/>
                      </a:lnTo>
                      <a:lnTo>
                        <a:pt x="29" y="36"/>
                      </a:lnTo>
                      <a:lnTo>
                        <a:pt x="29" y="32"/>
                      </a:lnTo>
                      <a:lnTo>
                        <a:pt x="29" y="30"/>
                      </a:lnTo>
                      <a:lnTo>
                        <a:pt x="27" y="30"/>
                      </a:lnTo>
                      <a:lnTo>
                        <a:pt x="25" y="30"/>
                      </a:lnTo>
                      <a:lnTo>
                        <a:pt x="25" y="27"/>
                      </a:lnTo>
                      <a:lnTo>
                        <a:pt x="23" y="30"/>
                      </a:lnTo>
                      <a:lnTo>
                        <a:pt x="20" y="30"/>
                      </a:lnTo>
                      <a:lnTo>
                        <a:pt x="16" y="32"/>
                      </a:lnTo>
                      <a:lnTo>
                        <a:pt x="14" y="34"/>
                      </a:lnTo>
                      <a:lnTo>
                        <a:pt x="14" y="55"/>
                      </a:lnTo>
                      <a:lnTo>
                        <a:pt x="14" y="59"/>
                      </a:lnTo>
                      <a:lnTo>
                        <a:pt x="14" y="62"/>
                      </a:lnTo>
                      <a:lnTo>
                        <a:pt x="16" y="64"/>
                      </a:lnTo>
                      <a:lnTo>
                        <a:pt x="18" y="64"/>
                      </a:lnTo>
                      <a:lnTo>
                        <a:pt x="20" y="64"/>
                      </a:lnTo>
                      <a:lnTo>
                        <a:pt x="0" y="64"/>
                      </a:lnTo>
                      <a:lnTo>
                        <a:pt x="2" y="64"/>
                      </a:lnTo>
                      <a:lnTo>
                        <a:pt x="4" y="62"/>
                      </a:lnTo>
                      <a:lnTo>
                        <a:pt x="7" y="59"/>
                      </a:lnTo>
                      <a:lnTo>
                        <a:pt x="7" y="55"/>
                      </a:lnTo>
                      <a:lnTo>
                        <a:pt x="7" y="18"/>
                      </a:lnTo>
                      <a:lnTo>
                        <a:pt x="7" y="11"/>
                      </a:lnTo>
                      <a:lnTo>
                        <a:pt x="7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71" name="Freeform 153"/>
                <p:cNvSpPr>
                  <a:spLocks noEditPoints="1"/>
                </p:cNvSpPr>
                <p:nvPr/>
              </p:nvSpPr>
              <p:spPr bwMode="auto">
                <a:xfrm>
                  <a:off x="4229" y="3020"/>
                  <a:ext cx="56" cy="63"/>
                </a:xfrm>
                <a:custGeom>
                  <a:avLst/>
                  <a:gdLst>
                    <a:gd name="T0" fmla="*/ 106 w 36"/>
                    <a:gd name="T1" fmla="*/ 180 h 43"/>
                    <a:gd name="T2" fmla="*/ 62 w 36"/>
                    <a:gd name="T3" fmla="*/ 198 h 43"/>
                    <a:gd name="T4" fmla="*/ 40 w 36"/>
                    <a:gd name="T5" fmla="*/ 189 h 43"/>
                    <a:gd name="T6" fmla="*/ 0 w 36"/>
                    <a:gd name="T7" fmla="*/ 167 h 43"/>
                    <a:gd name="T8" fmla="*/ 0 w 36"/>
                    <a:gd name="T9" fmla="*/ 133 h 43"/>
                    <a:gd name="T10" fmla="*/ 22 w 36"/>
                    <a:gd name="T11" fmla="*/ 116 h 43"/>
                    <a:gd name="T12" fmla="*/ 75 w 36"/>
                    <a:gd name="T13" fmla="*/ 82 h 43"/>
                    <a:gd name="T14" fmla="*/ 128 w 36"/>
                    <a:gd name="T15" fmla="*/ 60 h 43"/>
                    <a:gd name="T16" fmla="*/ 117 w 36"/>
                    <a:gd name="T17" fmla="*/ 19 h 43"/>
                    <a:gd name="T18" fmla="*/ 95 w 36"/>
                    <a:gd name="T19" fmla="*/ 9 h 43"/>
                    <a:gd name="T20" fmla="*/ 62 w 36"/>
                    <a:gd name="T21" fmla="*/ 19 h 43"/>
                    <a:gd name="T22" fmla="*/ 53 w 36"/>
                    <a:gd name="T23" fmla="*/ 41 h 43"/>
                    <a:gd name="T24" fmla="*/ 53 w 36"/>
                    <a:gd name="T25" fmla="*/ 60 h 43"/>
                    <a:gd name="T26" fmla="*/ 40 w 36"/>
                    <a:gd name="T27" fmla="*/ 73 h 43"/>
                    <a:gd name="T28" fmla="*/ 22 w 36"/>
                    <a:gd name="T29" fmla="*/ 73 h 43"/>
                    <a:gd name="T30" fmla="*/ 12 w 36"/>
                    <a:gd name="T31" fmla="*/ 50 h 43"/>
                    <a:gd name="T32" fmla="*/ 12 w 36"/>
                    <a:gd name="T33" fmla="*/ 32 h 43"/>
                    <a:gd name="T34" fmla="*/ 62 w 36"/>
                    <a:gd name="T35" fmla="*/ 0 h 43"/>
                    <a:gd name="T36" fmla="*/ 128 w 36"/>
                    <a:gd name="T37" fmla="*/ 0 h 43"/>
                    <a:gd name="T38" fmla="*/ 157 w 36"/>
                    <a:gd name="T39" fmla="*/ 19 h 43"/>
                    <a:gd name="T40" fmla="*/ 170 w 36"/>
                    <a:gd name="T41" fmla="*/ 41 h 43"/>
                    <a:gd name="T42" fmla="*/ 170 w 36"/>
                    <a:gd name="T43" fmla="*/ 126 h 43"/>
                    <a:gd name="T44" fmla="*/ 170 w 36"/>
                    <a:gd name="T45" fmla="*/ 157 h 43"/>
                    <a:gd name="T46" fmla="*/ 188 w 36"/>
                    <a:gd name="T47" fmla="*/ 167 h 43"/>
                    <a:gd name="T48" fmla="*/ 188 w 36"/>
                    <a:gd name="T49" fmla="*/ 167 h 43"/>
                    <a:gd name="T50" fmla="*/ 199 w 36"/>
                    <a:gd name="T51" fmla="*/ 167 h 43"/>
                    <a:gd name="T52" fmla="*/ 210 w 36"/>
                    <a:gd name="T53" fmla="*/ 157 h 43"/>
                    <a:gd name="T54" fmla="*/ 188 w 36"/>
                    <a:gd name="T55" fmla="*/ 189 h 43"/>
                    <a:gd name="T56" fmla="*/ 148 w 36"/>
                    <a:gd name="T57" fmla="*/ 198 h 43"/>
                    <a:gd name="T58" fmla="*/ 128 w 36"/>
                    <a:gd name="T59" fmla="*/ 180 h 43"/>
                    <a:gd name="T60" fmla="*/ 128 w 36"/>
                    <a:gd name="T61" fmla="*/ 148 h 43"/>
                    <a:gd name="T62" fmla="*/ 106 w 36"/>
                    <a:gd name="T63" fmla="*/ 91 h 43"/>
                    <a:gd name="T64" fmla="*/ 62 w 36"/>
                    <a:gd name="T65" fmla="*/ 107 h 43"/>
                    <a:gd name="T66" fmla="*/ 53 w 36"/>
                    <a:gd name="T67" fmla="*/ 126 h 43"/>
                    <a:gd name="T68" fmla="*/ 53 w 36"/>
                    <a:gd name="T69" fmla="*/ 148 h 43"/>
                    <a:gd name="T70" fmla="*/ 62 w 36"/>
                    <a:gd name="T71" fmla="*/ 167 h 43"/>
                    <a:gd name="T72" fmla="*/ 106 w 36"/>
                    <a:gd name="T73" fmla="*/ 167 h 4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6"/>
                    <a:gd name="T112" fmla="*/ 0 h 43"/>
                    <a:gd name="T113" fmla="*/ 36 w 36"/>
                    <a:gd name="T114" fmla="*/ 43 h 4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6" h="43">
                      <a:moveTo>
                        <a:pt x="22" y="36"/>
                      </a:moveTo>
                      <a:lnTo>
                        <a:pt x="18" y="39"/>
                      </a:lnTo>
                      <a:lnTo>
                        <a:pt x="16" y="41"/>
                      </a:lnTo>
                      <a:lnTo>
                        <a:pt x="11" y="43"/>
                      </a:lnTo>
                      <a:lnTo>
                        <a:pt x="9" y="43"/>
                      </a:lnTo>
                      <a:lnTo>
                        <a:pt x="7" y="41"/>
                      </a:lnTo>
                      <a:lnTo>
                        <a:pt x="2" y="39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0" y="29"/>
                      </a:lnTo>
                      <a:lnTo>
                        <a:pt x="2" y="27"/>
                      </a:lnTo>
                      <a:lnTo>
                        <a:pt x="4" y="25"/>
                      </a:lnTo>
                      <a:lnTo>
                        <a:pt x="7" y="20"/>
                      </a:lnTo>
                      <a:lnTo>
                        <a:pt x="13" y="18"/>
                      </a:lnTo>
                      <a:lnTo>
                        <a:pt x="22" y="16"/>
                      </a:lnTo>
                      <a:lnTo>
                        <a:pt x="22" y="13"/>
                      </a:lnTo>
                      <a:lnTo>
                        <a:pt x="22" y="9"/>
                      </a:lnTo>
                      <a:lnTo>
                        <a:pt x="20" y="4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3" y="2"/>
                      </a:lnTo>
                      <a:lnTo>
                        <a:pt x="11" y="4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9" y="11"/>
                      </a:lnTo>
                      <a:lnTo>
                        <a:pt x="9" y="13"/>
                      </a:lnTo>
                      <a:lnTo>
                        <a:pt x="7" y="16"/>
                      </a:lnTo>
                      <a:lnTo>
                        <a:pt x="4" y="16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2" y="7"/>
                      </a:lnTo>
                      <a:lnTo>
                        <a:pt x="7" y="2"/>
                      </a:lnTo>
                      <a:lnTo>
                        <a:pt x="11" y="0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5" y="2"/>
                      </a:lnTo>
                      <a:lnTo>
                        <a:pt x="27" y="4"/>
                      </a:lnTo>
                      <a:lnTo>
                        <a:pt x="29" y="7"/>
                      </a:lnTo>
                      <a:lnTo>
                        <a:pt x="29" y="9"/>
                      </a:lnTo>
                      <a:lnTo>
                        <a:pt x="29" y="13"/>
                      </a:lnTo>
                      <a:lnTo>
                        <a:pt x="29" y="27"/>
                      </a:lnTo>
                      <a:lnTo>
                        <a:pt x="29" y="32"/>
                      </a:lnTo>
                      <a:lnTo>
                        <a:pt x="29" y="34"/>
                      </a:lnTo>
                      <a:lnTo>
                        <a:pt x="32" y="36"/>
                      </a:lnTo>
                      <a:lnTo>
                        <a:pt x="34" y="36"/>
                      </a:lnTo>
                      <a:lnTo>
                        <a:pt x="36" y="34"/>
                      </a:lnTo>
                      <a:lnTo>
                        <a:pt x="36" y="36"/>
                      </a:lnTo>
                      <a:lnTo>
                        <a:pt x="32" y="41"/>
                      </a:lnTo>
                      <a:lnTo>
                        <a:pt x="27" y="43"/>
                      </a:lnTo>
                      <a:lnTo>
                        <a:pt x="25" y="43"/>
                      </a:lnTo>
                      <a:lnTo>
                        <a:pt x="25" y="41"/>
                      </a:lnTo>
                      <a:lnTo>
                        <a:pt x="22" y="39"/>
                      </a:lnTo>
                      <a:lnTo>
                        <a:pt x="22" y="36"/>
                      </a:lnTo>
                      <a:close/>
                      <a:moveTo>
                        <a:pt x="22" y="32"/>
                      </a:moveTo>
                      <a:lnTo>
                        <a:pt x="22" y="18"/>
                      </a:lnTo>
                      <a:lnTo>
                        <a:pt x="18" y="20"/>
                      </a:lnTo>
                      <a:lnTo>
                        <a:pt x="13" y="20"/>
                      </a:lnTo>
                      <a:lnTo>
                        <a:pt x="11" y="23"/>
                      </a:lnTo>
                      <a:lnTo>
                        <a:pt x="9" y="25"/>
                      </a:lnTo>
                      <a:lnTo>
                        <a:pt x="9" y="27"/>
                      </a:lnTo>
                      <a:lnTo>
                        <a:pt x="7" y="29"/>
                      </a:lnTo>
                      <a:lnTo>
                        <a:pt x="9" y="32"/>
                      </a:lnTo>
                      <a:lnTo>
                        <a:pt x="9" y="34"/>
                      </a:lnTo>
                      <a:lnTo>
                        <a:pt x="11" y="36"/>
                      </a:lnTo>
                      <a:lnTo>
                        <a:pt x="13" y="36"/>
                      </a:lnTo>
                      <a:lnTo>
                        <a:pt x="18" y="36"/>
                      </a:lnTo>
                      <a:lnTo>
                        <a:pt x="22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72" name="Freeform 154"/>
                <p:cNvSpPr>
                  <a:spLocks/>
                </p:cNvSpPr>
                <p:nvPr/>
              </p:nvSpPr>
              <p:spPr bwMode="auto">
                <a:xfrm>
                  <a:off x="4287" y="3002"/>
                  <a:ext cx="39" cy="81"/>
                </a:xfrm>
                <a:custGeom>
                  <a:avLst/>
                  <a:gdLst>
                    <a:gd name="T0" fmla="*/ 83 w 25"/>
                    <a:gd name="T1" fmla="*/ 0 h 55"/>
                    <a:gd name="T2" fmla="*/ 83 w 25"/>
                    <a:gd name="T3" fmla="*/ 59 h 55"/>
                    <a:gd name="T4" fmla="*/ 136 w 25"/>
                    <a:gd name="T5" fmla="*/ 59 h 55"/>
                    <a:gd name="T6" fmla="*/ 136 w 25"/>
                    <a:gd name="T7" fmla="*/ 77 h 55"/>
                    <a:gd name="T8" fmla="*/ 83 w 25"/>
                    <a:gd name="T9" fmla="*/ 77 h 55"/>
                    <a:gd name="T10" fmla="*/ 83 w 25"/>
                    <a:gd name="T11" fmla="*/ 191 h 55"/>
                    <a:gd name="T12" fmla="*/ 83 w 25"/>
                    <a:gd name="T13" fmla="*/ 216 h 55"/>
                    <a:gd name="T14" fmla="*/ 83 w 25"/>
                    <a:gd name="T15" fmla="*/ 228 h 55"/>
                    <a:gd name="T16" fmla="*/ 95 w 25"/>
                    <a:gd name="T17" fmla="*/ 228 h 55"/>
                    <a:gd name="T18" fmla="*/ 114 w 25"/>
                    <a:gd name="T19" fmla="*/ 228 h 55"/>
                    <a:gd name="T20" fmla="*/ 114 w 25"/>
                    <a:gd name="T21" fmla="*/ 228 h 55"/>
                    <a:gd name="T22" fmla="*/ 125 w 25"/>
                    <a:gd name="T23" fmla="*/ 228 h 55"/>
                    <a:gd name="T24" fmla="*/ 136 w 25"/>
                    <a:gd name="T25" fmla="*/ 228 h 55"/>
                    <a:gd name="T26" fmla="*/ 136 w 25"/>
                    <a:gd name="T27" fmla="*/ 216 h 55"/>
                    <a:gd name="T28" fmla="*/ 148 w 25"/>
                    <a:gd name="T29" fmla="*/ 216 h 55"/>
                    <a:gd name="T30" fmla="*/ 136 w 25"/>
                    <a:gd name="T31" fmla="*/ 239 h 55"/>
                    <a:gd name="T32" fmla="*/ 125 w 25"/>
                    <a:gd name="T33" fmla="*/ 249 h 55"/>
                    <a:gd name="T34" fmla="*/ 114 w 25"/>
                    <a:gd name="T35" fmla="*/ 258 h 55"/>
                    <a:gd name="T36" fmla="*/ 83 w 25"/>
                    <a:gd name="T37" fmla="*/ 258 h 55"/>
                    <a:gd name="T38" fmla="*/ 73 w 25"/>
                    <a:gd name="T39" fmla="*/ 258 h 55"/>
                    <a:gd name="T40" fmla="*/ 61 w 25"/>
                    <a:gd name="T41" fmla="*/ 249 h 55"/>
                    <a:gd name="T42" fmla="*/ 61 w 25"/>
                    <a:gd name="T43" fmla="*/ 249 h 55"/>
                    <a:gd name="T44" fmla="*/ 42 w 25"/>
                    <a:gd name="T45" fmla="*/ 239 h 55"/>
                    <a:gd name="T46" fmla="*/ 42 w 25"/>
                    <a:gd name="T47" fmla="*/ 228 h 55"/>
                    <a:gd name="T48" fmla="*/ 42 w 25"/>
                    <a:gd name="T49" fmla="*/ 208 h 55"/>
                    <a:gd name="T50" fmla="*/ 42 w 25"/>
                    <a:gd name="T51" fmla="*/ 77 h 55"/>
                    <a:gd name="T52" fmla="*/ 0 w 25"/>
                    <a:gd name="T53" fmla="*/ 77 h 55"/>
                    <a:gd name="T54" fmla="*/ 0 w 25"/>
                    <a:gd name="T55" fmla="*/ 68 h 55"/>
                    <a:gd name="T56" fmla="*/ 19 w 25"/>
                    <a:gd name="T57" fmla="*/ 59 h 55"/>
                    <a:gd name="T58" fmla="*/ 30 w 25"/>
                    <a:gd name="T59" fmla="*/ 59 h 55"/>
                    <a:gd name="T60" fmla="*/ 42 w 25"/>
                    <a:gd name="T61" fmla="*/ 47 h 55"/>
                    <a:gd name="T62" fmla="*/ 61 w 25"/>
                    <a:gd name="T63" fmla="*/ 22 h 55"/>
                    <a:gd name="T64" fmla="*/ 73 w 25"/>
                    <a:gd name="T65" fmla="*/ 13 h 55"/>
                    <a:gd name="T66" fmla="*/ 83 w 25"/>
                    <a:gd name="T67" fmla="*/ 0 h 55"/>
                    <a:gd name="T68" fmla="*/ 83 w 25"/>
                    <a:gd name="T69" fmla="*/ 0 h 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"/>
                    <a:gd name="T106" fmla="*/ 0 h 55"/>
                    <a:gd name="T107" fmla="*/ 25 w 25"/>
                    <a:gd name="T108" fmla="*/ 55 h 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" h="55">
                      <a:moveTo>
                        <a:pt x="14" y="0"/>
                      </a:moveTo>
                      <a:lnTo>
                        <a:pt x="14" y="12"/>
                      </a:lnTo>
                      <a:lnTo>
                        <a:pt x="23" y="12"/>
                      </a:lnTo>
                      <a:lnTo>
                        <a:pt x="23" y="16"/>
                      </a:lnTo>
                      <a:lnTo>
                        <a:pt x="14" y="16"/>
                      </a:lnTo>
                      <a:lnTo>
                        <a:pt x="14" y="41"/>
                      </a:lnTo>
                      <a:lnTo>
                        <a:pt x="14" y="46"/>
                      </a:lnTo>
                      <a:lnTo>
                        <a:pt x="14" y="48"/>
                      </a:lnTo>
                      <a:lnTo>
                        <a:pt x="16" y="48"/>
                      </a:lnTo>
                      <a:lnTo>
                        <a:pt x="19" y="48"/>
                      </a:lnTo>
                      <a:lnTo>
                        <a:pt x="21" y="48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5" y="46"/>
                      </a:lnTo>
                      <a:lnTo>
                        <a:pt x="23" y="51"/>
                      </a:lnTo>
                      <a:lnTo>
                        <a:pt x="21" y="53"/>
                      </a:lnTo>
                      <a:lnTo>
                        <a:pt x="19" y="55"/>
                      </a:lnTo>
                      <a:lnTo>
                        <a:pt x="14" y="55"/>
                      </a:lnTo>
                      <a:lnTo>
                        <a:pt x="12" y="55"/>
                      </a:lnTo>
                      <a:lnTo>
                        <a:pt x="10" y="53"/>
                      </a:lnTo>
                      <a:lnTo>
                        <a:pt x="7" y="51"/>
                      </a:lnTo>
                      <a:lnTo>
                        <a:pt x="7" y="48"/>
                      </a:lnTo>
                      <a:lnTo>
                        <a:pt x="7" y="44"/>
                      </a:lnTo>
                      <a:lnTo>
                        <a:pt x="7" y="16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3" y="12"/>
                      </a:lnTo>
                      <a:lnTo>
                        <a:pt x="5" y="12"/>
                      </a:lnTo>
                      <a:lnTo>
                        <a:pt x="7" y="10"/>
                      </a:lnTo>
                      <a:lnTo>
                        <a:pt x="10" y="5"/>
                      </a:lnTo>
                      <a:lnTo>
                        <a:pt x="12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73" name="Line 155"/>
                <p:cNvSpPr>
                  <a:spLocks noChangeShapeType="1"/>
                </p:cNvSpPr>
                <p:nvPr/>
              </p:nvSpPr>
              <p:spPr bwMode="auto">
                <a:xfrm>
                  <a:off x="2199" y="2468"/>
                  <a:ext cx="2" cy="177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74" name="Line 156"/>
                <p:cNvSpPr>
                  <a:spLocks noChangeShapeType="1"/>
                </p:cNvSpPr>
                <p:nvPr/>
              </p:nvSpPr>
              <p:spPr bwMode="auto">
                <a:xfrm>
                  <a:off x="2199" y="2790"/>
                  <a:ext cx="2" cy="173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75" name="Line 157"/>
                <p:cNvSpPr>
                  <a:spLocks noChangeShapeType="1"/>
                </p:cNvSpPr>
                <p:nvPr/>
              </p:nvSpPr>
              <p:spPr bwMode="auto">
                <a:xfrm>
                  <a:off x="2557" y="2790"/>
                  <a:ext cx="1" cy="173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76" name="Line 158"/>
                <p:cNvSpPr>
                  <a:spLocks noChangeShapeType="1"/>
                </p:cNvSpPr>
                <p:nvPr/>
              </p:nvSpPr>
              <p:spPr bwMode="auto">
                <a:xfrm>
                  <a:off x="2914" y="2468"/>
                  <a:ext cx="2" cy="177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77" name="Line 159"/>
                <p:cNvSpPr>
                  <a:spLocks noChangeShapeType="1"/>
                </p:cNvSpPr>
                <p:nvPr/>
              </p:nvSpPr>
              <p:spPr bwMode="auto">
                <a:xfrm>
                  <a:off x="2914" y="2790"/>
                  <a:ext cx="2" cy="173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78" name="Line 160"/>
                <p:cNvSpPr>
                  <a:spLocks noChangeShapeType="1"/>
                </p:cNvSpPr>
                <p:nvPr/>
              </p:nvSpPr>
              <p:spPr bwMode="auto">
                <a:xfrm>
                  <a:off x="3871" y="2790"/>
                  <a:ext cx="1" cy="173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79" name="Line 161"/>
                <p:cNvSpPr>
                  <a:spLocks noChangeShapeType="1"/>
                </p:cNvSpPr>
                <p:nvPr/>
              </p:nvSpPr>
              <p:spPr bwMode="auto">
                <a:xfrm>
                  <a:off x="4570" y="2468"/>
                  <a:ext cx="1" cy="177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80" name="Line 162"/>
                <p:cNvSpPr>
                  <a:spLocks noChangeShapeType="1"/>
                </p:cNvSpPr>
                <p:nvPr/>
              </p:nvSpPr>
              <p:spPr bwMode="auto">
                <a:xfrm>
                  <a:off x="4570" y="2790"/>
                  <a:ext cx="1" cy="173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81" name="Line 163"/>
                <p:cNvSpPr>
                  <a:spLocks noChangeShapeType="1"/>
                </p:cNvSpPr>
                <p:nvPr/>
              </p:nvSpPr>
              <p:spPr bwMode="auto">
                <a:xfrm>
                  <a:off x="4214" y="2790"/>
                  <a:ext cx="2" cy="173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82" name="Text Box 164"/>
                <p:cNvSpPr txBox="1">
                  <a:spLocks noChangeArrowheads="1"/>
                </p:cNvSpPr>
                <p:nvPr/>
              </p:nvSpPr>
              <p:spPr bwMode="auto">
                <a:xfrm>
                  <a:off x="4418" y="2889"/>
                  <a:ext cx="445" cy="231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en-US" sz="1800" b="1"/>
                    <a:t>flight</a:t>
                  </a:r>
                </a:p>
              </p:txBody>
            </p:sp>
            <p:sp>
              <p:nvSpPr>
                <p:cNvPr id="15483" name="Text Box 165"/>
                <p:cNvSpPr txBox="1">
                  <a:spLocks noChangeArrowheads="1"/>
                </p:cNvSpPr>
                <p:nvPr/>
              </p:nvSpPr>
              <p:spPr bwMode="auto">
                <a:xfrm>
                  <a:off x="2705" y="2858"/>
                  <a:ext cx="444" cy="231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en-US" sz="1800" b="1"/>
                    <a:t>flight</a:t>
                  </a:r>
                </a:p>
              </p:txBody>
            </p:sp>
          </p:grpSp>
          <p:sp>
            <p:nvSpPr>
              <p:cNvPr id="15425" name="Rectangle 166"/>
              <p:cNvSpPr>
                <a:spLocks noChangeArrowheads="1"/>
              </p:cNvSpPr>
              <p:nvPr/>
            </p:nvSpPr>
            <p:spPr bwMode="auto">
              <a:xfrm>
                <a:off x="1680" y="2304"/>
                <a:ext cx="3072" cy="960"/>
              </a:xfrm>
              <a:prstGeom prst="rect">
                <a:avLst/>
              </a:prstGeom>
              <a:noFill/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5370" name="Group 167"/>
          <p:cNvGrpSpPr>
            <a:grpSpLocks/>
          </p:cNvGrpSpPr>
          <p:nvPr/>
        </p:nvGrpSpPr>
        <p:grpSpPr bwMode="auto">
          <a:xfrm>
            <a:off x="2743200" y="5334000"/>
            <a:ext cx="4724400" cy="990600"/>
            <a:chOff x="1728" y="3360"/>
            <a:chExt cx="2976" cy="624"/>
          </a:xfrm>
        </p:grpSpPr>
        <p:sp>
          <p:nvSpPr>
            <p:cNvPr id="15375" name="Freeform 168"/>
            <p:cNvSpPr>
              <a:spLocks/>
            </p:cNvSpPr>
            <p:nvPr/>
          </p:nvSpPr>
          <p:spPr bwMode="auto">
            <a:xfrm>
              <a:off x="1872" y="3413"/>
              <a:ext cx="103" cy="89"/>
            </a:xfrm>
            <a:custGeom>
              <a:avLst/>
              <a:gdLst>
                <a:gd name="T0" fmla="*/ 0 w 66"/>
                <a:gd name="T1" fmla="*/ 0 h 61"/>
                <a:gd name="T2" fmla="*/ 95 w 66"/>
                <a:gd name="T3" fmla="*/ 0 h 61"/>
                <a:gd name="T4" fmla="*/ 307 w 66"/>
                <a:gd name="T5" fmla="*/ 204 h 61"/>
                <a:gd name="T6" fmla="*/ 307 w 66"/>
                <a:gd name="T7" fmla="*/ 41 h 61"/>
                <a:gd name="T8" fmla="*/ 307 w 66"/>
                <a:gd name="T9" fmla="*/ 19 h 61"/>
                <a:gd name="T10" fmla="*/ 307 w 66"/>
                <a:gd name="T11" fmla="*/ 9 h 61"/>
                <a:gd name="T12" fmla="*/ 297 w 66"/>
                <a:gd name="T13" fmla="*/ 0 h 61"/>
                <a:gd name="T14" fmla="*/ 278 w 66"/>
                <a:gd name="T15" fmla="*/ 0 h 61"/>
                <a:gd name="T16" fmla="*/ 265 w 66"/>
                <a:gd name="T17" fmla="*/ 0 h 61"/>
                <a:gd name="T18" fmla="*/ 265 w 66"/>
                <a:gd name="T19" fmla="*/ 0 h 61"/>
                <a:gd name="T20" fmla="*/ 392 w 66"/>
                <a:gd name="T21" fmla="*/ 0 h 61"/>
                <a:gd name="T22" fmla="*/ 392 w 66"/>
                <a:gd name="T23" fmla="*/ 0 h 61"/>
                <a:gd name="T24" fmla="*/ 373 w 66"/>
                <a:gd name="T25" fmla="*/ 0 h 61"/>
                <a:gd name="T26" fmla="*/ 351 w 66"/>
                <a:gd name="T27" fmla="*/ 0 h 61"/>
                <a:gd name="T28" fmla="*/ 351 w 66"/>
                <a:gd name="T29" fmla="*/ 9 h 61"/>
                <a:gd name="T30" fmla="*/ 339 w 66"/>
                <a:gd name="T31" fmla="*/ 19 h 61"/>
                <a:gd name="T32" fmla="*/ 339 w 66"/>
                <a:gd name="T33" fmla="*/ 41 h 61"/>
                <a:gd name="T34" fmla="*/ 339 w 66"/>
                <a:gd name="T35" fmla="*/ 277 h 61"/>
                <a:gd name="T36" fmla="*/ 318 w 66"/>
                <a:gd name="T37" fmla="*/ 277 h 61"/>
                <a:gd name="T38" fmla="*/ 95 w 66"/>
                <a:gd name="T39" fmla="*/ 60 h 61"/>
                <a:gd name="T40" fmla="*/ 95 w 66"/>
                <a:gd name="T41" fmla="*/ 228 h 61"/>
                <a:gd name="T42" fmla="*/ 95 w 66"/>
                <a:gd name="T43" fmla="*/ 245 h 61"/>
                <a:gd name="T44" fmla="*/ 95 w 66"/>
                <a:gd name="T45" fmla="*/ 258 h 61"/>
                <a:gd name="T46" fmla="*/ 108 w 66"/>
                <a:gd name="T47" fmla="*/ 266 h 61"/>
                <a:gd name="T48" fmla="*/ 130 w 66"/>
                <a:gd name="T49" fmla="*/ 266 h 61"/>
                <a:gd name="T50" fmla="*/ 148 w 66"/>
                <a:gd name="T51" fmla="*/ 266 h 61"/>
                <a:gd name="T52" fmla="*/ 148 w 66"/>
                <a:gd name="T53" fmla="*/ 266 h 61"/>
                <a:gd name="T54" fmla="*/ 12 w 66"/>
                <a:gd name="T55" fmla="*/ 266 h 61"/>
                <a:gd name="T56" fmla="*/ 12 w 66"/>
                <a:gd name="T57" fmla="*/ 266 h 61"/>
                <a:gd name="T58" fmla="*/ 22 w 66"/>
                <a:gd name="T59" fmla="*/ 266 h 61"/>
                <a:gd name="T60" fmla="*/ 53 w 66"/>
                <a:gd name="T61" fmla="*/ 266 h 61"/>
                <a:gd name="T62" fmla="*/ 66 w 66"/>
                <a:gd name="T63" fmla="*/ 258 h 61"/>
                <a:gd name="T64" fmla="*/ 66 w 66"/>
                <a:gd name="T65" fmla="*/ 245 h 61"/>
                <a:gd name="T66" fmla="*/ 66 w 66"/>
                <a:gd name="T67" fmla="*/ 228 h 61"/>
                <a:gd name="T68" fmla="*/ 66 w 66"/>
                <a:gd name="T69" fmla="*/ 41 h 61"/>
                <a:gd name="T70" fmla="*/ 53 w 66"/>
                <a:gd name="T71" fmla="*/ 19 h 61"/>
                <a:gd name="T72" fmla="*/ 34 w 66"/>
                <a:gd name="T73" fmla="*/ 19 h 61"/>
                <a:gd name="T74" fmla="*/ 34 w 66"/>
                <a:gd name="T75" fmla="*/ 9 h 61"/>
                <a:gd name="T76" fmla="*/ 22 w 66"/>
                <a:gd name="T77" fmla="*/ 9 h 61"/>
                <a:gd name="T78" fmla="*/ 12 w 66"/>
                <a:gd name="T79" fmla="*/ 9 h 61"/>
                <a:gd name="T80" fmla="*/ 0 w 66"/>
                <a:gd name="T81" fmla="*/ 9 h 61"/>
                <a:gd name="T82" fmla="*/ 0 w 66"/>
                <a:gd name="T83" fmla="*/ 0 h 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"/>
                <a:gd name="T127" fmla="*/ 0 h 61"/>
                <a:gd name="T128" fmla="*/ 66 w 66"/>
                <a:gd name="T129" fmla="*/ 61 h 6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" h="61">
                  <a:moveTo>
                    <a:pt x="0" y="0"/>
                  </a:moveTo>
                  <a:lnTo>
                    <a:pt x="16" y="0"/>
                  </a:lnTo>
                  <a:lnTo>
                    <a:pt x="52" y="45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9"/>
                  </a:lnTo>
                  <a:lnTo>
                    <a:pt x="57" y="61"/>
                  </a:lnTo>
                  <a:lnTo>
                    <a:pt x="54" y="61"/>
                  </a:lnTo>
                  <a:lnTo>
                    <a:pt x="16" y="13"/>
                  </a:lnTo>
                  <a:lnTo>
                    <a:pt x="16" y="50"/>
                  </a:lnTo>
                  <a:lnTo>
                    <a:pt x="16" y="54"/>
                  </a:lnTo>
                  <a:lnTo>
                    <a:pt x="16" y="57"/>
                  </a:lnTo>
                  <a:lnTo>
                    <a:pt x="18" y="59"/>
                  </a:lnTo>
                  <a:lnTo>
                    <a:pt x="22" y="59"/>
                  </a:lnTo>
                  <a:lnTo>
                    <a:pt x="25" y="59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11" y="57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1" y="9"/>
                  </a:lnTo>
                  <a:lnTo>
                    <a:pt x="9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76" name="Freeform 169"/>
            <p:cNvSpPr>
              <a:spLocks noEditPoints="1"/>
            </p:cNvSpPr>
            <p:nvPr/>
          </p:nvSpPr>
          <p:spPr bwMode="auto">
            <a:xfrm>
              <a:off x="1982" y="3439"/>
              <a:ext cx="61" cy="63"/>
            </a:xfrm>
            <a:custGeom>
              <a:avLst/>
              <a:gdLst>
                <a:gd name="T0" fmla="*/ 108 w 39"/>
                <a:gd name="T1" fmla="*/ 0 h 43"/>
                <a:gd name="T2" fmla="*/ 149 w 39"/>
                <a:gd name="T3" fmla="*/ 0 h 43"/>
                <a:gd name="T4" fmla="*/ 181 w 39"/>
                <a:gd name="T5" fmla="*/ 9 h 43"/>
                <a:gd name="T6" fmla="*/ 203 w 39"/>
                <a:gd name="T7" fmla="*/ 32 h 43"/>
                <a:gd name="T8" fmla="*/ 222 w 39"/>
                <a:gd name="T9" fmla="*/ 66 h 43"/>
                <a:gd name="T10" fmla="*/ 233 w 39"/>
                <a:gd name="T11" fmla="*/ 91 h 43"/>
                <a:gd name="T12" fmla="*/ 222 w 39"/>
                <a:gd name="T13" fmla="*/ 126 h 43"/>
                <a:gd name="T14" fmla="*/ 203 w 39"/>
                <a:gd name="T15" fmla="*/ 148 h 43"/>
                <a:gd name="T16" fmla="*/ 191 w 39"/>
                <a:gd name="T17" fmla="*/ 167 h 43"/>
                <a:gd name="T18" fmla="*/ 169 w 39"/>
                <a:gd name="T19" fmla="*/ 189 h 43"/>
                <a:gd name="T20" fmla="*/ 138 w 39"/>
                <a:gd name="T21" fmla="*/ 198 h 43"/>
                <a:gd name="T22" fmla="*/ 108 w 39"/>
                <a:gd name="T23" fmla="*/ 198 h 43"/>
                <a:gd name="T24" fmla="*/ 74 w 39"/>
                <a:gd name="T25" fmla="*/ 198 h 43"/>
                <a:gd name="T26" fmla="*/ 42 w 39"/>
                <a:gd name="T27" fmla="*/ 180 h 43"/>
                <a:gd name="T28" fmla="*/ 31 w 39"/>
                <a:gd name="T29" fmla="*/ 167 h 43"/>
                <a:gd name="T30" fmla="*/ 0 w 39"/>
                <a:gd name="T31" fmla="*/ 133 h 43"/>
                <a:gd name="T32" fmla="*/ 0 w 39"/>
                <a:gd name="T33" fmla="*/ 107 h 43"/>
                <a:gd name="T34" fmla="*/ 0 w 39"/>
                <a:gd name="T35" fmla="*/ 73 h 43"/>
                <a:gd name="T36" fmla="*/ 13 w 39"/>
                <a:gd name="T37" fmla="*/ 50 h 43"/>
                <a:gd name="T38" fmla="*/ 31 w 39"/>
                <a:gd name="T39" fmla="*/ 32 h 43"/>
                <a:gd name="T40" fmla="*/ 53 w 39"/>
                <a:gd name="T41" fmla="*/ 9 h 43"/>
                <a:gd name="T42" fmla="*/ 83 w 39"/>
                <a:gd name="T43" fmla="*/ 0 h 43"/>
                <a:gd name="T44" fmla="*/ 108 w 39"/>
                <a:gd name="T45" fmla="*/ 0 h 43"/>
                <a:gd name="T46" fmla="*/ 95 w 39"/>
                <a:gd name="T47" fmla="*/ 9 h 43"/>
                <a:gd name="T48" fmla="*/ 83 w 39"/>
                <a:gd name="T49" fmla="*/ 19 h 43"/>
                <a:gd name="T50" fmla="*/ 74 w 39"/>
                <a:gd name="T51" fmla="*/ 19 h 43"/>
                <a:gd name="T52" fmla="*/ 53 w 39"/>
                <a:gd name="T53" fmla="*/ 32 h 43"/>
                <a:gd name="T54" fmla="*/ 53 w 39"/>
                <a:gd name="T55" fmla="*/ 41 h 43"/>
                <a:gd name="T56" fmla="*/ 42 w 39"/>
                <a:gd name="T57" fmla="*/ 66 h 43"/>
                <a:gd name="T58" fmla="*/ 42 w 39"/>
                <a:gd name="T59" fmla="*/ 82 h 43"/>
                <a:gd name="T60" fmla="*/ 42 w 39"/>
                <a:gd name="T61" fmla="*/ 126 h 43"/>
                <a:gd name="T62" fmla="*/ 53 w 39"/>
                <a:gd name="T63" fmla="*/ 157 h 43"/>
                <a:gd name="T64" fmla="*/ 83 w 39"/>
                <a:gd name="T65" fmla="*/ 180 h 43"/>
                <a:gd name="T66" fmla="*/ 127 w 39"/>
                <a:gd name="T67" fmla="*/ 189 h 43"/>
                <a:gd name="T68" fmla="*/ 149 w 39"/>
                <a:gd name="T69" fmla="*/ 180 h 43"/>
                <a:gd name="T70" fmla="*/ 169 w 39"/>
                <a:gd name="T71" fmla="*/ 167 h 43"/>
                <a:gd name="T72" fmla="*/ 181 w 39"/>
                <a:gd name="T73" fmla="*/ 148 h 43"/>
                <a:gd name="T74" fmla="*/ 181 w 39"/>
                <a:gd name="T75" fmla="*/ 116 h 43"/>
                <a:gd name="T76" fmla="*/ 181 w 39"/>
                <a:gd name="T77" fmla="*/ 82 h 43"/>
                <a:gd name="T78" fmla="*/ 169 w 39"/>
                <a:gd name="T79" fmla="*/ 50 h 43"/>
                <a:gd name="T80" fmla="*/ 149 w 39"/>
                <a:gd name="T81" fmla="*/ 32 h 43"/>
                <a:gd name="T82" fmla="*/ 127 w 39"/>
                <a:gd name="T83" fmla="*/ 19 h 43"/>
                <a:gd name="T84" fmla="*/ 95 w 39"/>
                <a:gd name="T85" fmla="*/ 9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43"/>
                <a:gd name="T131" fmla="*/ 39 w 39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43">
                  <a:moveTo>
                    <a:pt x="18" y="0"/>
                  </a:moveTo>
                  <a:lnTo>
                    <a:pt x="25" y="0"/>
                  </a:lnTo>
                  <a:lnTo>
                    <a:pt x="30" y="2"/>
                  </a:lnTo>
                  <a:lnTo>
                    <a:pt x="34" y="7"/>
                  </a:lnTo>
                  <a:lnTo>
                    <a:pt x="37" y="14"/>
                  </a:lnTo>
                  <a:lnTo>
                    <a:pt x="39" y="20"/>
                  </a:lnTo>
                  <a:lnTo>
                    <a:pt x="37" y="27"/>
                  </a:lnTo>
                  <a:lnTo>
                    <a:pt x="34" y="32"/>
                  </a:lnTo>
                  <a:lnTo>
                    <a:pt x="32" y="36"/>
                  </a:lnTo>
                  <a:lnTo>
                    <a:pt x="28" y="41"/>
                  </a:lnTo>
                  <a:lnTo>
                    <a:pt x="23" y="43"/>
                  </a:lnTo>
                  <a:lnTo>
                    <a:pt x="18" y="43"/>
                  </a:lnTo>
                  <a:lnTo>
                    <a:pt x="12" y="43"/>
                  </a:lnTo>
                  <a:lnTo>
                    <a:pt x="7" y="39"/>
                  </a:lnTo>
                  <a:lnTo>
                    <a:pt x="5" y="36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5" y="7"/>
                  </a:lnTo>
                  <a:lnTo>
                    <a:pt x="9" y="2"/>
                  </a:lnTo>
                  <a:lnTo>
                    <a:pt x="14" y="0"/>
                  </a:lnTo>
                  <a:lnTo>
                    <a:pt x="18" y="0"/>
                  </a:lnTo>
                  <a:close/>
                  <a:moveTo>
                    <a:pt x="16" y="2"/>
                  </a:moveTo>
                  <a:lnTo>
                    <a:pt x="14" y="4"/>
                  </a:lnTo>
                  <a:lnTo>
                    <a:pt x="12" y="4"/>
                  </a:lnTo>
                  <a:lnTo>
                    <a:pt x="9" y="7"/>
                  </a:lnTo>
                  <a:lnTo>
                    <a:pt x="9" y="9"/>
                  </a:lnTo>
                  <a:lnTo>
                    <a:pt x="7" y="14"/>
                  </a:lnTo>
                  <a:lnTo>
                    <a:pt x="7" y="18"/>
                  </a:lnTo>
                  <a:lnTo>
                    <a:pt x="7" y="27"/>
                  </a:lnTo>
                  <a:lnTo>
                    <a:pt x="9" y="34"/>
                  </a:lnTo>
                  <a:lnTo>
                    <a:pt x="14" y="39"/>
                  </a:lnTo>
                  <a:lnTo>
                    <a:pt x="21" y="41"/>
                  </a:lnTo>
                  <a:lnTo>
                    <a:pt x="25" y="39"/>
                  </a:lnTo>
                  <a:lnTo>
                    <a:pt x="28" y="36"/>
                  </a:lnTo>
                  <a:lnTo>
                    <a:pt x="30" y="32"/>
                  </a:lnTo>
                  <a:lnTo>
                    <a:pt x="30" y="25"/>
                  </a:lnTo>
                  <a:lnTo>
                    <a:pt x="30" y="18"/>
                  </a:lnTo>
                  <a:lnTo>
                    <a:pt x="28" y="11"/>
                  </a:lnTo>
                  <a:lnTo>
                    <a:pt x="25" y="7"/>
                  </a:lnTo>
                  <a:lnTo>
                    <a:pt x="21" y="4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77" name="Freeform 170"/>
            <p:cNvSpPr>
              <a:spLocks/>
            </p:cNvSpPr>
            <p:nvPr/>
          </p:nvSpPr>
          <p:spPr bwMode="auto">
            <a:xfrm>
              <a:off x="2049" y="3441"/>
              <a:ext cx="69" cy="61"/>
            </a:xfrm>
            <a:custGeom>
              <a:avLst/>
              <a:gdLst>
                <a:gd name="T0" fmla="*/ 224 w 44"/>
                <a:gd name="T1" fmla="*/ 0 h 41"/>
                <a:gd name="T2" fmla="*/ 224 w 44"/>
                <a:gd name="T3" fmla="*/ 113 h 41"/>
                <a:gd name="T4" fmla="*/ 224 w 44"/>
                <a:gd name="T5" fmla="*/ 149 h 41"/>
                <a:gd name="T6" fmla="*/ 224 w 44"/>
                <a:gd name="T7" fmla="*/ 158 h 41"/>
                <a:gd name="T8" fmla="*/ 237 w 44"/>
                <a:gd name="T9" fmla="*/ 168 h 41"/>
                <a:gd name="T10" fmla="*/ 237 w 44"/>
                <a:gd name="T11" fmla="*/ 168 h 41"/>
                <a:gd name="T12" fmla="*/ 237 w 44"/>
                <a:gd name="T13" fmla="*/ 182 h 41"/>
                <a:gd name="T14" fmla="*/ 237 w 44"/>
                <a:gd name="T15" fmla="*/ 182 h 41"/>
                <a:gd name="T16" fmla="*/ 246 w 44"/>
                <a:gd name="T17" fmla="*/ 182 h 41"/>
                <a:gd name="T18" fmla="*/ 265 w 44"/>
                <a:gd name="T19" fmla="*/ 168 h 41"/>
                <a:gd name="T20" fmla="*/ 265 w 44"/>
                <a:gd name="T21" fmla="*/ 182 h 41"/>
                <a:gd name="T22" fmla="*/ 191 w 44"/>
                <a:gd name="T23" fmla="*/ 201 h 41"/>
                <a:gd name="T24" fmla="*/ 182 w 44"/>
                <a:gd name="T25" fmla="*/ 201 h 41"/>
                <a:gd name="T26" fmla="*/ 182 w 44"/>
                <a:gd name="T27" fmla="*/ 158 h 41"/>
                <a:gd name="T28" fmla="*/ 157 w 44"/>
                <a:gd name="T29" fmla="*/ 182 h 41"/>
                <a:gd name="T30" fmla="*/ 129 w 44"/>
                <a:gd name="T31" fmla="*/ 190 h 41"/>
                <a:gd name="T32" fmla="*/ 116 w 44"/>
                <a:gd name="T33" fmla="*/ 201 h 41"/>
                <a:gd name="T34" fmla="*/ 96 w 44"/>
                <a:gd name="T35" fmla="*/ 201 h 41"/>
                <a:gd name="T36" fmla="*/ 74 w 44"/>
                <a:gd name="T37" fmla="*/ 201 h 41"/>
                <a:gd name="T38" fmla="*/ 61 w 44"/>
                <a:gd name="T39" fmla="*/ 190 h 41"/>
                <a:gd name="T40" fmla="*/ 42 w 44"/>
                <a:gd name="T41" fmla="*/ 182 h 41"/>
                <a:gd name="T42" fmla="*/ 42 w 44"/>
                <a:gd name="T43" fmla="*/ 168 h 41"/>
                <a:gd name="T44" fmla="*/ 31 w 44"/>
                <a:gd name="T45" fmla="*/ 149 h 41"/>
                <a:gd name="T46" fmla="*/ 31 w 44"/>
                <a:gd name="T47" fmla="*/ 122 h 41"/>
                <a:gd name="T48" fmla="*/ 31 w 44"/>
                <a:gd name="T49" fmla="*/ 33 h 41"/>
                <a:gd name="T50" fmla="*/ 31 w 44"/>
                <a:gd name="T51" fmla="*/ 22 h 41"/>
                <a:gd name="T52" fmla="*/ 31 w 44"/>
                <a:gd name="T53" fmla="*/ 9 h 41"/>
                <a:gd name="T54" fmla="*/ 31 w 44"/>
                <a:gd name="T55" fmla="*/ 9 h 41"/>
                <a:gd name="T56" fmla="*/ 20 w 44"/>
                <a:gd name="T57" fmla="*/ 0 h 41"/>
                <a:gd name="T58" fmla="*/ 20 w 44"/>
                <a:gd name="T59" fmla="*/ 0 h 41"/>
                <a:gd name="T60" fmla="*/ 0 w 44"/>
                <a:gd name="T61" fmla="*/ 0 h 41"/>
                <a:gd name="T62" fmla="*/ 0 w 44"/>
                <a:gd name="T63" fmla="*/ 0 h 41"/>
                <a:gd name="T64" fmla="*/ 86 w 44"/>
                <a:gd name="T65" fmla="*/ 0 h 41"/>
                <a:gd name="T66" fmla="*/ 86 w 44"/>
                <a:gd name="T67" fmla="*/ 122 h 41"/>
                <a:gd name="T68" fmla="*/ 86 w 44"/>
                <a:gd name="T69" fmla="*/ 149 h 41"/>
                <a:gd name="T70" fmla="*/ 86 w 44"/>
                <a:gd name="T71" fmla="*/ 168 h 41"/>
                <a:gd name="T72" fmla="*/ 96 w 44"/>
                <a:gd name="T73" fmla="*/ 168 h 41"/>
                <a:gd name="T74" fmla="*/ 129 w 44"/>
                <a:gd name="T75" fmla="*/ 168 h 41"/>
                <a:gd name="T76" fmla="*/ 129 w 44"/>
                <a:gd name="T77" fmla="*/ 168 h 41"/>
                <a:gd name="T78" fmla="*/ 138 w 44"/>
                <a:gd name="T79" fmla="*/ 168 h 41"/>
                <a:gd name="T80" fmla="*/ 169 w 44"/>
                <a:gd name="T81" fmla="*/ 158 h 41"/>
                <a:gd name="T82" fmla="*/ 182 w 44"/>
                <a:gd name="T83" fmla="*/ 149 h 41"/>
                <a:gd name="T84" fmla="*/ 182 w 44"/>
                <a:gd name="T85" fmla="*/ 33 h 41"/>
                <a:gd name="T86" fmla="*/ 182 w 44"/>
                <a:gd name="T87" fmla="*/ 9 h 41"/>
                <a:gd name="T88" fmla="*/ 182 w 44"/>
                <a:gd name="T89" fmla="*/ 9 h 41"/>
                <a:gd name="T90" fmla="*/ 169 w 44"/>
                <a:gd name="T91" fmla="*/ 0 h 41"/>
                <a:gd name="T92" fmla="*/ 157 w 44"/>
                <a:gd name="T93" fmla="*/ 0 h 41"/>
                <a:gd name="T94" fmla="*/ 157 w 44"/>
                <a:gd name="T95" fmla="*/ 0 h 41"/>
                <a:gd name="T96" fmla="*/ 224 w 44"/>
                <a:gd name="T97" fmla="*/ 0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4"/>
                <a:gd name="T148" fmla="*/ 0 h 41"/>
                <a:gd name="T149" fmla="*/ 44 w 44"/>
                <a:gd name="T150" fmla="*/ 41 h 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4" h="41">
                  <a:moveTo>
                    <a:pt x="37" y="0"/>
                  </a:moveTo>
                  <a:lnTo>
                    <a:pt x="37" y="23"/>
                  </a:lnTo>
                  <a:lnTo>
                    <a:pt x="37" y="30"/>
                  </a:lnTo>
                  <a:lnTo>
                    <a:pt x="37" y="32"/>
                  </a:lnTo>
                  <a:lnTo>
                    <a:pt x="39" y="34"/>
                  </a:lnTo>
                  <a:lnTo>
                    <a:pt x="39" y="37"/>
                  </a:lnTo>
                  <a:lnTo>
                    <a:pt x="41" y="37"/>
                  </a:lnTo>
                  <a:lnTo>
                    <a:pt x="44" y="34"/>
                  </a:lnTo>
                  <a:lnTo>
                    <a:pt x="44" y="37"/>
                  </a:lnTo>
                  <a:lnTo>
                    <a:pt x="32" y="41"/>
                  </a:lnTo>
                  <a:lnTo>
                    <a:pt x="30" y="41"/>
                  </a:lnTo>
                  <a:lnTo>
                    <a:pt x="30" y="32"/>
                  </a:lnTo>
                  <a:lnTo>
                    <a:pt x="26" y="37"/>
                  </a:lnTo>
                  <a:lnTo>
                    <a:pt x="21" y="39"/>
                  </a:lnTo>
                  <a:lnTo>
                    <a:pt x="19" y="41"/>
                  </a:lnTo>
                  <a:lnTo>
                    <a:pt x="16" y="41"/>
                  </a:lnTo>
                  <a:lnTo>
                    <a:pt x="12" y="41"/>
                  </a:lnTo>
                  <a:lnTo>
                    <a:pt x="10" y="39"/>
                  </a:lnTo>
                  <a:lnTo>
                    <a:pt x="7" y="37"/>
                  </a:lnTo>
                  <a:lnTo>
                    <a:pt x="7" y="34"/>
                  </a:lnTo>
                  <a:lnTo>
                    <a:pt x="5" y="30"/>
                  </a:lnTo>
                  <a:lnTo>
                    <a:pt x="5" y="25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5"/>
                  </a:lnTo>
                  <a:lnTo>
                    <a:pt x="14" y="30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21" y="34"/>
                  </a:lnTo>
                  <a:lnTo>
                    <a:pt x="23" y="34"/>
                  </a:lnTo>
                  <a:lnTo>
                    <a:pt x="28" y="32"/>
                  </a:lnTo>
                  <a:lnTo>
                    <a:pt x="30" y="30"/>
                  </a:lnTo>
                  <a:lnTo>
                    <a:pt x="30" y="7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78" name="Freeform 171"/>
            <p:cNvSpPr>
              <a:spLocks/>
            </p:cNvSpPr>
            <p:nvPr/>
          </p:nvSpPr>
          <p:spPr bwMode="auto">
            <a:xfrm>
              <a:off x="2121" y="3439"/>
              <a:ext cx="67" cy="61"/>
            </a:xfrm>
            <a:custGeom>
              <a:avLst/>
              <a:gdLst>
                <a:gd name="T0" fmla="*/ 83 w 43"/>
                <a:gd name="T1" fmla="*/ 42 h 41"/>
                <a:gd name="T2" fmla="*/ 108 w 43"/>
                <a:gd name="T3" fmla="*/ 19 h 41"/>
                <a:gd name="T4" fmla="*/ 136 w 43"/>
                <a:gd name="T5" fmla="*/ 9 h 41"/>
                <a:gd name="T6" fmla="*/ 157 w 43"/>
                <a:gd name="T7" fmla="*/ 0 h 41"/>
                <a:gd name="T8" fmla="*/ 178 w 43"/>
                <a:gd name="T9" fmla="*/ 0 h 41"/>
                <a:gd name="T10" fmla="*/ 190 w 43"/>
                <a:gd name="T11" fmla="*/ 9 h 41"/>
                <a:gd name="T12" fmla="*/ 201 w 43"/>
                <a:gd name="T13" fmla="*/ 19 h 41"/>
                <a:gd name="T14" fmla="*/ 212 w 43"/>
                <a:gd name="T15" fmla="*/ 33 h 41"/>
                <a:gd name="T16" fmla="*/ 212 w 43"/>
                <a:gd name="T17" fmla="*/ 54 h 41"/>
                <a:gd name="T18" fmla="*/ 212 w 43"/>
                <a:gd name="T19" fmla="*/ 80 h 41"/>
                <a:gd name="T20" fmla="*/ 212 w 43"/>
                <a:gd name="T21" fmla="*/ 158 h 41"/>
                <a:gd name="T22" fmla="*/ 212 w 43"/>
                <a:gd name="T23" fmla="*/ 177 h 41"/>
                <a:gd name="T24" fmla="*/ 231 w 43"/>
                <a:gd name="T25" fmla="*/ 190 h 41"/>
                <a:gd name="T26" fmla="*/ 231 w 43"/>
                <a:gd name="T27" fmla="*/ 190 h 41"/>
                <a:gd name="T28" fmla="*/ 231 w 43"/>
                <a:gd name="T29" fmla="*/ 201 h 41"/>
                <a:gd name="T30" fmla="*/ 243 w 43"/>
                <a:gd name="T31" fmla="*/ 201 h 41"/>
                <a:gd name="T32" fmla="*/ 252 w 43"/>
                <a:gd name="T33" fmla="*/ 201 h 41"/>
                <a:gd name="T34" fmla="*/ 252 w 43"/>
                <a:gd name="T35" fmla="*/ 201 h 41"/>
                <a:gd name="T36" fmla="*/ 148 w 43"/>
                <a:gd name="T37" fmla="*/ 201 h 41"/>
                <a:gd name="T38" fmla="*/ 148 w 43"/>
                <a:gd name="T39" fmla="*/ 201 h 41"/>
                <a:gd name="T40" fmla="*/ 148 w 43"/>
                <a:gd name="T41" fmla="*/ 201 h 41"/>
                <a:gd name="T42" fmla="*/ 157 w 43"/>
                <a:gd name="T43" fmla="*/ 201 h 41"/>
                <a:gd name="T44" fmla="*/ 157 w 43"/>
                <a:gd name="T45" fmla="*/ 201 h 41"/>
                <a:gd name="T46" fmla="*/ 178 w 43"/>
                <a:gd name="T47" fmla="*/ 190 h 41"/>
                <a:gd name="T48" fmla="*/ 178 w 43"/>
                <a:gd name="T49" fmla="*/ 177 h 41"/>
                <a:gd name="T50" fmla="*/ 178 w 43"/>
                <a:gd name="T51" fmla="*/ 177 h 41"/>
                <a:gd name="T52" fmla="*/ 178 w 43"/>
                <a:gd name="T53" fmla="*/ 158 h 41"/>
                <a:gd name="T54" fmla="*/ 178 w 43"/>
                <a:gd name="T55" fmla="*/ 80 h 41"/>
                <a:gd name="T56" fmla="*/ 178 w 43"/>
                <a:gd name="T57" fmla="*/ 54 h 41"/>
                <a:gd name="T58" fmla="*/ 157 w 43"/>
                <a:gd name="T59" fmla="*/ 42 h 41"/>
                <a:gd name="T60" fmla="*/ 157 w 43"/>
                <a:gd name="T61" fmla="*/ 33 h 41"/>
                <a:gd name="T62" fmla="*/ 136 w 43"/>
                <a:gd name="T63" fmla="*/ 33 h 41"/>
                <a:gd name="T64" fmla="*/ 108 w 43"/>
                <a:gd name="T65" fmla="*/ 33 h 41"/>
                <a:gd name="T66" fmla="*/ 83 w 43"/>
                <a:gd name="T67" fmla="*/ 54 h 41"/>
                <a:gd name="T68" fmla="*/ 83 w 43"/>
                <a:gd name="T69" fmla="*/ 158 h 41"/>
                <a:gd name="T70" fmla="*/ 83 w 43"/>
                <a:gd name="T71" fmla="*/ 177 h 41"/>
                <a:gd name="T72" fmla="*/ 83 w 43"/>
                <a:gd name="T73" fmla="*/ 190 h 41"/>
                <a:gd name="T74" fmla="*/ 83 w 43"/>
                <a:gd name="T75" fmla="*/ 190 h 41"/>
                <a:gd name="T76" fmla="*/ 83 w 43"/>
                <a:gd name="T77" fmla="*/ 201 h 41"/>
                <a:gd name="T78" fmla="*/ 95 w 43"/>
                <a:gd name="T79" fmla="*/ 201 h 41"/>
                <a:gd name="T80" fmla="*/ 108 w 43"/>
                <a:gd name="T81" fmla="*/ 201 h 41"/>
                <a:gd name="T82" fmla="*/ 108 w 43"/>
                <a:gd name="T83" fmla="*/ 201 h 41"/>
                <a:gd name="T84" fmla="*/ 0 w 43"/>
                <a:gd name="T85" fmla="*/ 201 h 41"/>
                <a:gd name="T86" fmla="*/ 0 w 43"/>
                <a:gd name="T87" fmla="*/ 201 h 41"/>
                <a:gd name="T88" fmla="*/ 0 w 43"/>
                <a:gd name="T89" fmla="*/ 201 h 41"/>
                <a:gd name="T90" fmla="*/ 12 w 43"/>
                <a:gd name="T91" fmla="*/ 201 h 41"/>
                <a:gd name="T92" fmla="*/ 30 w 43"/>
                <a:gd name="T93" fmla="*/ 190 h 41"/>
                <a:gd name="T94" fmla="*/ 30 w 43"/>
                <a:gd name="T95" fmla="*/ 177 h 41"/>
                <a:gd name="T96" fmla="*/ 30 w 43"/>
                <a:gd name="T97" fmla="*/ 158 h 41"/>
                <a:gd name="T98" fmla="*/ 30 w 43"/>
                <a:gd name="T99" fmla="*/ 89 h 41"/>
                <a:gd name="T100" fmla="*/ 30 w 43"/>
                <a:gd name="T101" fmla="*/ 54 h 41"/>
                <a:gd name="T102" fmla="*/ 30 w 43"/>
                <a:gd name="T103" fmla="*/ 42 h 41"/>
                <a:gd name="T104" fmla="*/ 30 w 43"/>
                <a:gd name="T105" fmla="*/ 33 h 41"/>
                <a:gd name="T106" fmla="*/ 30 w 43"/>
                <a:gd name="T107" fmla="*/ 33 h 41"/>
                <a:gd name="T108" fmla="*/ 12 w 43"/>
                <a:gd name="T109" fmla="*/ 19 h 41"/>
                <a:gd name="T110" fmla="*/ 12 w 43"/>
                <a:gd name="T111" fmla="*/ 19 h 41"/>
                <a:gd name="T112" fmla="*/ 12 w 43"/>
                <a:gd name="T113" fmla="*/ 19 h 41"/>
                <a:gd name="T114" fmla="*/ 0 w 43"/>
                <a:gd name="T115" fmla="*/ 33 h 41"/>
                <a:gd name="T116" fmla="*/ 0 w 43"/>
                <a:gd name="T117" fmla="*/ 19 h 41"/>
                <a:gd name="T118" fmla="*/ 64 w 43"/>
                <a:gd name="T119" fmla="*/ 0 h 41"/>
                <a:gd name="T120" fmla="*/ 83 w 43"/>
                <a:gd name="T121" fmla="*/ 0 h 41"/>
                <a:gd name="T122" fmla="*/ 83 w 43"/>
                <a:gd name="T123" fmla="*/ 42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"/>
                <a:gd name="T187" fmla="*/ 0 h 41"/>
                <a:gd name="T188" fmla="*/ 43 w 43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" h="41">
                  <a:moveTo>
                    <a:pt x="14" y="9"/>
                  </a:moveTo>
                  <a:lnTo>
                    <a:pt x="18" y="4"/>
                  </a:lnTo>
                  <a:lnTo>
                    <a:pt x="23" y="2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4" y="4"/>
                  </a:lnTo>
                  <a:lnTo>
                    <a:pt x="36" y="7"/>
                  </a:lnTo>
                  <a:lnTo>
                    <a:pt x="36" y="11"/>
                  </a:lnTo>
                  <a:lnTo>
                    <a:pt x="36" y="16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9" y="39"/>
                  </a:lnTo>
                  <a:lnTo>
                    <a:pt x="39" y="41"/>
                  </a:lnTo>
                  <a:lnTo>
                    <a:pt x="41" y="41"/>
                  </a:lnTo>
                  <a:lnTo>
                    <a:pt x="43" y="41"/>
                  </a:lnTo>
                  <a:lnTo>
                    <a:pt x="25" y="41"/>
                  </a:lnTo>
                  <a:lnTo>
                    <a:pt x="27" y="41"/>
                  </a:lnTo>
                  <a:lnTo>
                    <a:pt x="30" y="39"/>
                  </a:lnTo>
                  <a:lnTo>
                    <a:pt x="30" y="36"/>
                  </a:lnTo>
                  <a:lnTo>
                    <a:pt x="30" y="32"/>
                  </a:lnTo>
                  <a:lnTo>
                    <a:pt x="30" y="16"/>
                  </a:lnTo>
                  <a:lnTo>
                    <a:pt x="30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3" y="7"/>
                  </a:lnTo>
                  <a:lnTo>
                    <a:pt x="18" y="7"/>
                  </a:lnTo>
                  <a:lnTo>
                    <a:pt x="14" y="11"/>
                  </a:lnTo>
                  <a:lnTo>
                    <a:pt x="14" y="32"/>
                  </a:lnTo>
                  <a:lnTo>
                    <a:pt x="14" y="36"/>
                  </a:lnTo>
                  <a:lnTo>
                    <a:pt x="14" y="39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5" y="39"/>
                  </a:lnTo>
                  <a:lnTo>
                    <a:pt x="5" y="36"/>
                  </a:lnTo>
                  <a:lnTo>
                    <a:pt x="5" y="32"/>
                  </a:lnTo>
                  <a:lnTo>
                    <a:pt x="5" y="18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79" name="Freeform 172"/>
            <p:cNvSpPr>
              <a:spLocks noEditPoints="1"/>
            </p:cNvSpPr>
            <p:nvPr/>
          </p:nvSpPr>
          <p:spPr bwMode="auto">
            <a:xfrm>
              <a:off x="2283" y="3413"/>
              <a:ext cx="91" cy="87"/>
            </a:xfrm>
            <a:custGeom>
              <a:avLst/>
              <a:gdLst>
                <a:gd name="T0" fmla="*/ 0 w 59"/>
                <a:gd name="T1" fmla="*/ 279 h 59"/>
                <a:gd name="T2" fmla="*/ 0 w 59"/>
                <a:gd name="T3" fmla="*/ 279 h 59"/>
                <a:gd name="T4" fmla="*/ 12 w 59"/>
                <a:gd name="T5" fmla="*/ 279 h 59"/>
                <a:gd name="T6" fmla="*/ 22 w 59"/>
                <a:gd name="T7" fmla="*/ 279 h 59"/>
                <a:gd name="T8" fmla="*/ 34 w 59"/>
                <a:gd name="T9" fmla="*/ 270 h 59"/>
                <a:gd name="T10" fmla="*/ 34 w 59"/>
                <a:gd name="T11" fmla="*/ 257 h 59"/>
                <a:gd name="T12" fmla="*/ 34 w 59"/>
                <a:gd name="T13" fmla="*/ 237 h 59"/>
                <a:gd name="T14" fmla="*/ 34 w 59"/>
                <a:gd name="T15" fmla="*/ 41 h 59"/>
                <a:gd name="T16" fmla="*/ 34 w 59"/>
                <a:gd name="T17" fmla="*/ 19 h 59"/>
                <a:gd name="T18" fmla="*/ 34 w 59"/>
                <a:gd name="T19" fmla="*/ 9 h 59"/>
                <a:gd name="T20" fmla="*/ 22 w 59"/>
                <a:gd name="T21" fmla="*/ 0 h 59"/>
                <a:gd name="T22" fmla="*/ 12 w 59"/>
                <a:gd name="T23" fmla="*/ 0 h 59"/>
                <a:gd name="T24" fmla="*/ 0 w 59"/>
                <a:gd name="T25" fmla="*/ 0 h 59"/>
                <a:gd name="T26" fmla="*/ 0 w 59"/>
                <a:gd name="T27" fmla="*/ 0 h 59"/>
                <a:gd name="T28" fmla="*/ 123 w 59"/>
                <a:gd name="T29" fmla="*/ 0 h 59"/>
                <a:gd name="T30" fmla="*/ 176 w 59"/>
                <a:gd name="T31" fmla="*/ 0 h 59"/>
                <a:gd name="T32" fmla="*/ 216 w 59"/>
                <a:gd name="T33" fmla="*/ 0 h 59"/>
                <a:gd name="T34" fmla="*/ 251 w 59"/>
                <a:gd name="T35" fmla="*/ 9 h 59"/>
                <a:gd name="T36" fmla="*/ 284 w 59"/>
                <a:gd name="T37" fmla="*/ 28 h 59"/>
                <a:gd name="T38" fmla="*/ 304 w 59"/>
                <a:gd name="T39" fmla="*/ 60 h 59"/>
                <a:gd name="T40" fmla="*/ 333 w 59"/>
                <a:gd name="T41" fmla="*/ 93 h 59"/>
                <a:gd name="T42" fmla="*/ 333 w 59"/>
                <a:gd name="T43" fmla="*/ 137 h 59"/>
                <a:gd name="T44" fmla="*/ 333 w 59"/>
                <a:gd name="T45" fmla="*/ 170 h 59"/>
                <a:gd name="T46" fmla="*/ 316 w 59"/>
                <a:gd name="T47" fmla="*/ 211 h 59"/>
                <a:gd name="T48" fmla="*/ 293 w 59"/>
                <a:gd name="T49" fmla="*/ 237 h 59"/>
                <a:gd name="T50" fmla="*/ 251 w 59"/>
                <a:gd name="T51" fmla="*/ 270 h 59"/>
                <a:gd name="T52" fmla="*/ 205 w 59"/>
                <a:gd name="T53" fmla="*/ 279 h 59"/>
                <a:gd name="T54" fmla="*/ 154 w 59"/>
                <a:gd name="T55" fmla="*/ 279 h 59"/>
                <a:gd name="T56" fmla="*/ 0 w 59"/>
                <a:gd name="T57" fmla="*/ 279 h 59"/>
                <a:gd name="T58" fmla="*/ 83 w 59"/>
                <a:gd name="T59" fmla="*/ 270 h 59"/>
                <a:gd name="T60" fmla="*/ 114 w 59"/>
                <a:gd name="T61" fmla="*/ 270 h 59"/>
                <a:gd name="T62" fmla="*/ 143 w 59"/>
                <a:gd name="T63" fmla="*/ 270 h 59"/>
                <a:gd name="T64" fmla="*/ 176 w 59"/>
                <a:gd name="T65" fmla="*/ 270 h 59"/>
                <a:gd name="T66" fmla="*/ 216 w 59"/>
                <a:gd name="T67" fmla="*/ 257 h 59"/>
                <a:gd name="T68" fmla="*/ 242 w 59"/>
                <a:gd name="T69" fmla="*/ 237 h 59"/>
                <a:gd name="T70" fmla="*/ 251 w 59"/>
                <a:gd name="T71" fmla="*/ 211 h 59"/>
                <a:gd name="T72" fmla="*/ 264 w 59"/>
                <a:gd name="T73" fmla="*/ 180 h 59"/>
                <a:gd name="T74" fmla="*/ 284 w 59"/>
                <a:gd name="T75" fmla="*/ 137 h 59"/>
                <a:gd name="T76" fmla="*/ 264 w 59"/>
                <a:gd name="T77" fmla="*/ 102 h 59"/>
                <a:gd name="T78" fmla="*/ 251 w 59"/>
                <a:gd name="T79" fmla="*/ 77 h 59"/>
                <a:gd name="T80" fmla="*/ 242 w 59"/>
                <a:gd name="T81" fmla="*/ 41 h 59"/>
                <a:gd name="T82" fmla="*/ 216 w 59"/>
                <a:gd name="T83" fmla="*/ 19 h 59"/>
                <a:gd name="T84" fmla="*/ 176 w 59"/>
                <a:gd name="T85" fmla="*/ 9 h 59"/>
                <a:gd name="T86" fmla="*/ 143 w 59"/>
                <a:gd name="T87" fmla="*/ 9 h 59"/>
                <a:gd name="T88" fmla="*/ 114 w 59"/>
                <a:gd name="T89" fmla="*/ 9 h 59"/>
                <a:gd name="T90" fmla="*/ 83 w 59"/>
                <a:gd name="T91" fmla="*/ 19 h 59"/>
                <a:gd name="T92" fmla="*/ 83 w 59"/>
                <a:gd name="T93" fmla="*/ 270 h 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9"/>
                <a:gd name="T142" fmla="*/ 0 h 59"/>
                <a:gd name="T143" fmla="*/ 59 w 59"/>
                <a:gd name="T144" fmla="*/ 59 h 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9" h="59">
                  <a:moveTo>
                    <a:pt x="0" y="59"/>
                  </a:moveTo>
                  <a:lnTo>
                    <a:pt x="0" y="59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6" y="57"/>
                  </a:lnTo>
                  <a:lnTo>
                    <a:pt x="6" y="54"/>
                  </a:lnTo>
                  <a:lnTo>
                    <a:pt x="6" y="50"/>
                  </a:lnTo>
                  <a:lnTo>
                    <a:pt x="6" y="9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5" y="2"/>
                  </a:lnTo>
                  <a:lnTo>
                    <a:pt x="50" y="6"/>
                  </a:lnTo>
                  <a:lnTo>
                    <a:pt x="54" y="13"/>
                  </a:lnTo>
                  <a:lnTo>
                    <a:pt x="59" y="20"/>
                  </a:lnTo>
                  <a:lnTo>
                    <a:pt x="59" y="29"/>
                  </a:lnTo>
                  <a:lnTo>
                    <a:pt x="59" y="36"/>
                  </a:lnTo>
                  <a:lnTo>
                    <a:pt x="56" y="45"/>
                  </a:lnTo>
                  <a:lnTo>
                    <a:pt x="52" y="50"/>
                  </a:lnTo>
                  <a:lnTo>
                    <a:pt x="45" y="57"/>
                  </a:lnTo>
                  <a:lnTo>
                    <a:pt x="36" y="59"/>
                  </a:lnTo>
                  <a:lnTo>
                    <a:pt x="27" y="59"/>
                  </a:lnTo>
                  <a:lnTo>
                    <a:pt x="0" y="59"/>
                  </a:lnTo>
                  <a:close/>
                  <a:moveTo>
                    <a:pt x="15" y="57"/>
                  </a:moveTo>
                  <a:lnTo>
                    <a:pt x="20" y="57"/>
                  </a:lnTo>
                  <a:lnTo>
                    <a:pt x="25" y="57"/>
                  </a:lnTo>
                  <a:lnTo>
                    <a:pt x="31" y="57"/>
                  </a:lnTo>
                  <a:lnTo>
                    <a:pt x="38" y="54"/>
                  </a:lnTo>
                  <a:lnTo>
                    <a:pt x="43" y="50"/>
                  </a:lnTo>
                  <a:lnTo>
                    <a:pt x="45" y="45"/>
                  </a:lnTo>
                  <a:lnTo>
                    <a:pt x="47" y="38"/>
                  </a:lnTo>
                  <a:lnTo>
                    <a:pt x="50" y="29"/>
                  </a:lnTo>
                  <a:lnTo>
                    <a:pt x="47" y="22"/>
                  </a:lnTo>
                  <a:lnTo>
                    <a:pt x="45" y="16"/>
                  </a:lnTo>
                  <a:lnTo>
                    <a:pt x="43" y="9"/>
                  </a:lnTo>
                  <a:lnTo>
                    <a:pt x="38" y="4"/>
                  </a:lnTo>
                  <a:lnTo>
                    <a:pt x="31" y="2"/>
                  </a:lnTo>
                  <a:lnTo>
                    <a:pt x="25" y="2"/>
                  </a:lnTo>
                  <a:lnTo>
                    <a:pt x="20" y="2"/>
                  </a:lnTo>
                  <a:lnTo>
                    <a:pt x="15" y="4"/>
                  </a:lnTo>
                  <a:lnTo>
                    <a:pt x="15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80" name="Freeform 173"/>
            <p:cNvSpPr>
              <a:spLocks noEditPoints="1"/>
            </p:cNvSpPr>
            <p:nvPr/>
          </p:nvSpPr>
          <p:spPr bwMode="auto">
            <a:xfrm>
              <a:off x="2386" y="3439"/>
              <a:ext cx="53" cy="63"/>
            </a:xfrm>
            <a:custGeom>
              <a:avLst/>
              <a:gdLst>
                <a:gd name="T0" fmla="*/ 34 w 34"/>
                <a:gd name="T1" fmla="*/ 73 h 43"/>
                <a:gd name="T2" fmla="*/ 53 w 34"/>
                <a:gd name="T3" fmla="*/ 116 h 43"/>
                <a:gd name="T4" fmla="*/ 65 w 34"/>
                <a:gd name="T5" fmla="*/ 133 h 43"/>
                <a:gd name="T6" fmla="*/ 95 w 34"/>
                <a:gd name="T7" fmla="*/ 157 h 43"/>
                <a:gd name="T8" fmla="*/ 129 w 34"/>
                <a:gd name="T9" fmla="*/ 167 h 43"/>
                <a:gd name="T10" fmla="*/ 148 w 34"/>
                <a:gd name="T11" fmla="*/ 157 h 43"/>
                <a:gd name="T12" fmla="*/ 170 w 34"/>
                <a:gd name="T13" fmla="*/ 157 h 43"/>
                <a:gd name="T14" fmla="*/ 182 w 34"/>
                <a:gd name="T15" fmla="*/ 133 h 43"/>
                <a:gd name="T16" fmla="*/ 201 w 34"/>
                <a:gd name="T17" fmla="*/ 116 h 43"/>
                <a:gd name="T18" fmla="*/ 201 w 34"/>
                <a:gd name="T19" fmla="*/ 126 h 43"/>
                <a:gd name="T20" fmla="*/ 182 w 34"/>
                <a:gd name="T21" fmla="*/ 148 h 43"/>
                <a:gd name="T22" fmla="*/ 170 w 34"/>
                <a:gd name="T23" fmla="*/ 180 h 43"/>
                <a:gd name="T24" fmla="*/ 148 w 34"/>
                <a:gd name="T25" fmla="*/ 189 h 43"/>
                <a:gd name="T26" fmla="*/ 108 w 34"/>
                <a:gd name="T27" fmla="*/ 198 h 43"/>
                <a:gd name="T28" fmla="*/ 65 w 34"/>
                <a:gd name="T29" fmla="*/ 189 h 43"/>
                <a:gd name="T30" fmla="*/ 34 w 34"/>
                <a:gd name="T31" fmla="*/ 167 h 43"/>
                <a:gd name="T32" fmla="*/ 12 w 34"/>
                <a:gd name="T33" fmla="*/ 133 h 43"/>
                <a:gd name="T34" fmla="*/ 0 w 34"/>
                <a:gd name="T35" fmla="*/ 107 h 43"/>
                <a:gd name="T36" fmla="*/ 12 w 34"/>
                <a:gd name="T37" fmla="*/ 73 h 43"/>
                <a:gd name="T38" fmla="*/ 12 w 34"/>
                <a:gd name="T39" fmla="*/ 50 h 43"/>
                <a:gd name="T40" fmla="*/ 34 w 34"/>
                <a:gd name="T41" fmla="*/ 32 h 43"/>
                <a:gd name="T42" fmla="*/ 65 w 34"/>
                <a:gd name="T43" fmla="*/ 9 h 43"/>
                <a:gd name="T44" fmla="*/ 108 w 34"/>
                <a:gd name="T45" fmla="*/ 0 h 43"/>
                <a:gd name="T46" fmla="*/ 148 w 34"/>
                <a:gd name="T47" fmla="*/ 9 h 43"/>
                <a:gd name="T48" fmla="*/ 170 w 34"/>
                <a:gd name="T49" fmla="*/ 19 h 43"/>
                <a:gd name="T50" fmla="*/ 201 w 34"/>
                <a:gd name="T51" fmla="*/ 41 h 43"/>
                <a:gd name="T52" fmla="*/ 201 w 34"/>
                <a:gd name="T53" fmla="*/ 73 h 43"/>
                <a:gd name="T54" fmla="*/ 34 w 34"/>
                <a:gd name="T55" fmla="*/ 73 h 43"/>
                <a:gd name="T56" fmla="*/ 34 w 34"/>
                <a:gd name="T57" fmla="*/ 66 h 43"/>
                <a:gd name="T58" fmla="*/ 148 w 34"/>
                <a:gd name="T59" fmla="*/ 66 h 43"/>
                <a:gd name="T60" fmla="*/ 148 w 34"/>
                <a:gd name="T61" fmla="*/ 50 h 43"/>
                <a:gd name="T62" fmla="*/ 148 w 34"/>
                <a:gd name="T63" fmla="*/ 41 h 43"/>
                <a:gd name="T64" fmla="*/ 129 w 34"/>
                <a:gd name="T65" fmla="*/ 32 h 43"/>
                <a:gd name="T66" fmla="*/ 117 w 34"/>
                <a:gd name="T67" fmla="*/ 19 h 43"/>
                <a:gd name="T68" fmla="*/ 108 w 34"/>
                <a:gd name="T69" fmla="*/ 19 h 43"/>
                <a:gd name="T70" fmla="*/ 95 w 34"/>
                <a:gd name="T71" fmla="*/ 9 h 43"/>
                <a:gd name="T72" fmla="*/ 75 w 34"/>
                <a:gd name="T73" fmla="*/ 19 h 43"/>
                <a:gd name="T74" fmla="*/ 65 w 34"/>
                <a:gd name="T75" fmla="*/ 32 h 43"/>
                <a:gd name="T76" fmla="*/ 53 w 34"/>
                <a:gd name="T77" fmla="*/ 41 h 43"/>
                <a:gd name="T78" fmla="*/ 34 w 34"/>
                <a:gd name="T79" fmla="*/ 66 h 4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4"/>
                <a:gd name="T121" fmla="*/ 0 h 43"/>
                <a:gd name="T122" fmla="*/ 34 w 34"/>
                <a:gd name="T123" fmla="*/ 43 h 4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4" h="43">
                  <a:moveTo>
                    <a:pt x="6" y="16"/>
                  </a:moveTo>
                  <a:lnTo>
                    <a:pt x="9" y="25"/>
                  </a:lnTo>
                  <a:lnTo>
                    <a:pt x="11" y="29"/>
                  </a:lnTo>
                  <a:lnTo>
                    <a:pt x="16" y="34"/>
                  </a:lnTo>
                  <a:lnTo>
                    <a:pt x="22" y="36"/>
                  </a:lnTo>
                  <a:lnTo>
                    <a:pt x="25" y="34"/>
                  </a:lnTo>
                  <a:lnTo>
                    <a:pt x="29" y="34"/>
                  </a:lnTo>
                  <a:lnTo>
                    <a:pt x="31" y="29"/>
                  </a:lnTo>
                  <a:lnTo>
                    <a:pt x="34" y="25"/>
                  </a:lnTo>
                  <a:lnTo>
                    <a:pt x="34" y="27"/>
                  </a:lnTo>
                  <a:lnTo>
                    <a:pt x="31" y="32"/>
                  </a:lnTo>
                  <a:lnTo>
                    <a:pt x="29" y="39"/>
                  </a:lnTo>
                  <a:lnTo>
                    <a:pt x="25" y="41"/>
                  </a:lnTo>
                  <a:lnTo>
                    <a:pt x="18" y="43"/>
                  </a:lnTo>
                  <a:lnTo>
                    <a:pt x="11" y="41"/>
                  </a:lnTo>
                  <a:lnTo>
                    <a:pt x="6" y="36"/>
                  </a:lnTo>
                  <a:lnTo>
                    <a:pt x="2" y="29"/>
                  </a:lnTo>
                  <a:lnTo>
                    <a:pt x="0" y="23"/>
                  </a:lnTo>
                  <a:lnTo>
                    <a:pt x="2" y="16"/>
                  </a:lnTo>
                  <a:lnTo>
                    <a:pt x="2" y="11"/>
                  </a:lnTo>
                  <a:lnTo>
                    <a:pt x="6" y="7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5" y="2"/>
                  </a:lnTo>
                  <a:lnTo>
                    <a:pt x="29" y="4"/>
                  </a:lnTo>
                  <a:lnTo>
                    <a:pt x="34" y="9"/>
                  </a:lnTo>
                  <a:lnTo>
                    <a:pt x="34" y="16"/>
                  </a:lnTo>
                  <a:lnTo>
                    <a:pt x="6" y="16"/>
                  </a:lnTo>
                  <a:close/>
                  <a:moveTo>
                    <a:pt x="6" y="14"/>
                  </a:moveTo>
                  <a:lnTo>
                    <a:pt x="25" y="14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7"/>
                  </a:lnTo>
                  <a:lnTo>
                    <a:pt x="9" y="9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81" name="Freeform 174"/>
            <p:cNvSpPr>
              <a:spLocks/>
            </p:cNvSpPr>
            <p:nvPr/>
          </p:nvSpPr>
          <p:spPr bwMode="auto">
            <a:xfrm>
              <a:off x="2446" y="3421"/>
              <a:ext cx="38" cy="81"/>
            </a:xfrm>
            <a:custGeom>
              <a:avLst/>
              <a:gdLst>
                <a:gd name="T0" fmla="*/ 74 w 25"/>
                <a:gd name="T1" fmla="*/ 0 h 55"/>
                <a:gd name="T2" fmla="*/ 74 w 25"/>
                <a:gd name="T3" fmla="*/ 68 h 55"/>
                <a:gd name="T4" fmla="*/ 123 w 25"/>
                <a:gd name="T5" fmla="*/ 68 h 55"/>
                <a:gd name="T6" fmla="*/ 123 w 25"/>
                <a:gd name="T7" fmla="*/ 77 h 55"/>
                <a:gd name="T8" fmla="*/ 74 w 25"/>
                <a:gd name="T9" fmla="*/ 77 h 55"/>
                <a:gd name="T10" fmla="*/ 74 w 25"/>
                <a:gd name="T11" fmla="*/ 191 h 55"/>
                <a:gd name="T12" fmla="*/ 74 w 25"/>
                <a:gd name="T13" fmla="*/ 216 h 55"/>
                <a:gd name="T14" fmla="*/ 84 w 25"/>
                <a:gd name="T15" fmla="*/ 228 h 55"/>
                <a:gd name="T16" fmla="*/ 84 w 25"/>
                <a:gd name="T17" fmla="*/ 228 h 55"/>
                <a:gd name="T18" fmla="*/ 102 w 25"/>
                <a:gd name="T19" fmla="*/ 228 h 55"/>
                <a:gd name="T20" fmla="*/ 112 w 25"/>
                <a:gd name="T21" fmla="*/ 228 h 55"/>
                <a:gd name="T22" fmla="*/ 112 w 25"/>
                <a:gd name="T23" fmla="*/ 228 h 55"/>
                <a:gd name="T24" fmla="*/ 123 w 25"/>
                <a:gd name="T25" fmla="*/ 228 h 55"/>
                <a:gd name="T26" fmla="*/ 123 w 25"/>
                <a:gd name="T27" fmla="*/ 216 h 55"/>
                <a:gd name="T28" fmla="*/ 134 w 25"/>
                <a:gd name="T29" fmla="*/ 216 h 55"/>
                <a:gd name="T30" fmla="*/ 123 w 25"/>
                <a:gd name="T31" fmla="*/ 239 h 55"/>
                <a:gd name="T32" fmla="*/ 112 w 25"/>
                <a:gd name="T33" fmla="*/ 249 h 55"/>
                <a:gd name="T34" fmla="*/ 102 w 25"/>
                <a:gd name="T35" fmla="*/ 258 h 55"/>
                <a:gd name="T36" fmla="*/ 74 w 25"/>
                <a:gd name="T37" fmla="*/ 258 h 55"/>
                <a:gd name="T38" fmla="*/ 74 w 25"/>
                <a:gd name="T39" fmla="*/ 258 h 55"/>
                <a:gd name="T40" fmla="*/ 62 w 25"/>
                <a:gd name="T41" fmla="*/ 249 h 55"/>
                <a:gd name="T42" fmla="*/ 49 w 25"/>
                <a:gd name="T43" fmla="*/ 249 h 55"/>
                <a:gd name="T44" fmla="*/ 40 w 25"/>
                <a:gd name="T45" fmla="*/ 239 h 55"/>
                <a:gd name="T46" fmla="*/ 40 w 25"/>
                <a:gd name="T47" fmla="*/ 228 h 55"/>
                <a:gd name="T48" fmla="*/ 40 w 25"/>
                <a:gd name="T49" fmla="*/ 208 h 55"/>
                <a:gd name="T50" fmla="*/ 40 w 25"/>
                <a:gd name="T51" fmla="*/ 77 h 55"/>
                <a:gd name="T52" fmla="*/ 0 w 25"/>
                <a:gd name="T53" fmla="*/ 77 h 55"/>
                <a:gd name="T54" fmla="*/ 0 w 25"/>
                <a:gd name="T55" fmla="*/ 68 h 55"/>
                <a:gd name="T56" fmla="*/ 18 w 25"/>
                <a:gd name="T57" fmla="*/ 68 h 55"/>
                <a:gd name="T58" fmla="*/ 27 w 25"/>
                <a:gd name="T59" fmla="*/ 59 h 55"/>
                <a:gd name="T60" fmla="*/ 40 w 25"/>
                <a:gd name="T61" fmla="*/ 47 h 55"/>
                <a:gd name="T62" fmla="*/ 49 w 25"/>
                <a:gd name="T63" fmla="*/ 22 h 55"/>
                <a:gd name="T64" fmla="*/ 62 w 25"/>
                <a:gd name="T65" fmla="*/ 13 h 55"/>
                <a:gd name="T66" fmla="*/ 74 w 25"/>
                <a:gd name="T67" fmla="*/ 0 h 55"/>
                <a:gd name="T68" fmla="*/ 74 w 25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"/>
                <a:gd name="T106" fmla="*/ 0 h 55"/>
                <a:gd name="T107" fmla="*/ 25 w 25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" h="55">
                  <a:moveTo>
                    <a:pt x="14" y="0"/>
                  </a:moveTo>
                  <a:lnTo>
                    <a:pt x="14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9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3" y="51"/>
                  </a:lnTo>
                  <a:lnTo>
                    <a:pt x="21" y="53"/>
                  </a:lnTo>
                  <a:lnTo>
                    <a:pt x="19" y="55"/>
                  </a:lnTo>
                  <a:lnTo>
                    <a:pt x="14" y="55"/>
                  </a:lnTo>
                  <a:lnTo>
                    <a:pt x="12" y="53"/>
                  </a:lnTo>
                  <a:lnTo>
                    <a:pt x="9" y="53"/>
                  </a:lnTo>
                  <a:lnTo>
                    <a:pt x="7" y="51"/>
                  </a:lnTo>
                  <a:lnTo>
                    <a:pt x="7" y="48"/>
                  </a:lnTo>
                  <a:lnTo>
                    <a:pt x="7" y="44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5"/>
                  </a:lnTo>
                  <a:lnTo>
                    <a:pt x="12" y="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82" name="Freeform 175"/>
            <p:cNvSpPr>
              <a:spLocks/>
            </p:cNvSpPr>
            <p:nvPr/>
          </p:nvSpPr>
          <p:spPr bwMode="auto">
            <a:xfrm>
              <a:off x="2571" y="3413"/>
              <a:ext cx="103" cy="89"/>
            </a:xfrm>
            <a:custGeom>
              <a:avLst/>
              <a:gdLst>
                <a:gd name="T0" fmla="*/ 0 w 66"/>
                <a:gd name="T1" fmla="*/ 0 h 61"/>
                <a:gd name="T2" fmla="*/ 95 w 66"/>
                <a:gd name="T3" fmla="*/ 0 h 61"/>
                <a:gd name="T4" fmla="*/ 326 w 66"/>
                <a:gd name="T5" fmla="*/ 204 h 61"/>
                <a:gd name="T6" fmla="*/ 326 w 66"/>
                <a:gd name="T7" fmla="*/ 41 h 61"/>
                <a:gd name="T8" fmla="*/ 326 w 66"/>
                <a:gd name="T9" fmla="*/ 19 h 61"/>
                <a:gd name="T10" fmla="*/ 307 w 66"/>
                <a:gd name="T11" fmla="*/ 9 h 61"/>
                <a:gd name="T12" fmla="*/ 297 w 66"/>
                <a:gd name="T13" fmla="*/ 0 h 61"/>
                <a:gd name="T14" fmla="*/ 286 w 66"/>
                <a:gd name="T15" fmla="*/ 0 h 61"/>
                <a:gd name="T16" fmla="*/ 273 w 66"/>
                <a:gd name="T17" fmla="*/ 0 h 61"/>
                <a:gd name="T18" fmla="*/ 273 w 66"/>
                <a:gd name="T19" fmla="*/ 0 h 61"/>
                <a:gd name="T20" fmla="*/ 392 w 66"/>
                <a:gd name="T21" fmla="*/ 0 h 61"/>
                <a:gd name="T22" fmla="*/ 392 w 66"/>
                <a:gd name="T23" fmla="*/ 0 h 61"/>
                <a:gd name="T24" fmla="*/ 379 w 66"/>
                <a:gd name="T25" fmla="*/ 0 h 61"/>
                <a:gd name="T26" fmla="*/ 368 w 66"/>
                <a:gd name="T27" fmla="*/ 0 h 61"/>
                <a:gd name="T28" fmla="*/ 351 w 66"/>
                <a:gd name="T29" fmla="*/ 9 h 61"/>
                <a:gd name="T30" fmla="*/ 351 w 66"/>
                <a:gd name="T31" fmla="*/ 19 h 61"/>
                <a:gd name="T32" fmla="*/ 339 w 66"/>
                <a:gd name="T33" fmla="*/ 41 h 61"/>
                <a:gd name="T34" fmla="*/ 339 w 66"/>
                <a:gd name="T35" fmla="*/ 277 h 61"/>
                <a:gd name="T36" fmla="*/ 339 w 66"/>
                <a:gd name="T37" fmla="*/ 277 h 61"/>
                <a:gd name="T38" fmla="*/ 95 w 66"/>
                <a:gd name="T39" fmla="*/ 60 h 61"/>
                <a:gd name="T40" fmla="*/ 95 w 66"/>
                <a:gd name="T41" fmla="*/ 228 h 61"/>
                <a:gd name="T42" fmla="*/ 95 w 66"/>
                <a:gd name="T43" fmla="*/ 245 h 61"/>
                <a:gd name="T44" fmla="*/ 108 w 66"/>
                <a:gd name="T45" fmla="*/ 258 h 61"/>
                <a:gd name="T46" fmla="*/ 126 w 66"/>
                <a:gd name="T47" fmla="*/ 266 h 61"/>
                <a:gd name="T48" fmla="*/ 136 w 66"/>
                <a:gd name="T49" fmla="*/ 266 h 61"/>
                <a:gd name="T50" fmla="*/ 148 w 66"/>
                <a:gd name="T51" fmla="*/ 266 h 61"/>
                <a:gd name="T52" fmla="*/ 148 w 66"/>
                <a:gd name="T53" fmla="*/ 266 h 61"/>
                <a:gd name="T54" fmla="*/ 30 w 66"/>
                <a:gd name="T55" fmla="*/ 266 h 61"/>
                <a:gd name="T56" fmla="*/ 30 w 66"/>
                <a:gd name="T57" fmla="*/ 266 h 61"/>
                <a:gd name="T58" fmla="*/ 42 w 66"/>
                <a:gd name="T59" fmla="*/ 266 h 61"/>
                <a:gd name="T60" fmla="*/ 53 w 66"/>
                <a:gd name="T61" fmla="*/ 266 h 61"/>
                <a:gd name="T62" fmla="*/ 66 w 66"/>
                <a:gd name="T63" fmla="*/ 258 h 61"/>
                <a:gd name="T64" fmla="*/ 66 w 66"/>
                <a:gd name="T65" fmla="*/ 245 h 61"/>
                <a:gd name="T66" fmla="*/ 66 w 66"/>
                <a:gd name="T67" fmla="*/ 228 h 61"/>
                <a:gd name="T68" fmla="*/ 66 w 66"/>
                <a:gd name="T69" fmla="*/ 41 h 61"/>
                <a:gd name="T70" fmla="*/ 53 w 66"/>
                <a:gd name="T71" fmla="*/ 19 h 61"/>
                <a:gd name="T72" fmla="*/ 53 w 66"/>
                <a:gd name="T73" fmla="*/ 19 h 61"/>
                <a:gd name="T74" fmla="*/ 42 w 66"/>
                <a:gd name="T75" fmla="*/ 9 h 61"/>
                <a:gd name="T76" fmla="*/ 30 w 66"/>
                <a:gd name="T77" fmla="*/ 9 h 61"/>
                <a:gd name="T78" fmla="*/ 12 w 66"/>
                <a:gd name="T79" fmla="*/ 9 h 61"/>
                <a:gd name="T80" fmla="*/ 0 w 66"/>
                <a:gd name="T81" fmla="*/ 9 h 61"/>
                <a:gd name="T82" fmla="*/ 0 w 66"/>
                <a:gd name="T83" fmla="*/ 0 h 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"/>
                <a:gd name="T127" fmla="*/ 0 h 61"/>
                <a:gd name="T128" fmla="*/ 66 w 66"/>
                <a:gd name="T129" fmla="*/ 61 h 6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" h="61">
                  <a:moveTo>
                    <a:pt x="0" y="0"/>
                  </a:moveTo>
                  <a:lnTo>
                    <a:pt x="16" y="0"/>
                  </a:lnTo>
                  <a:lnTo>
                    <a:pt x="55" y="45"/>
                  </a:lnTo>
                  <a:lnTo>
                    <a:pt x="55" y="9"/>
                  </a:lnTo>
                  <a:lnTo>
                    <a:pt x="55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7" y="9"/>
                  </a:lnTo>
                  <a:lnTo>
                    <a:pt x="57" y="61"/>
                  </a:lnTo>
                  <a:lnTo>
                    <a:pt x="16" y="13"/>
                  </a:lnTo>
                  <a:lnTo>
                    <a:pt x="16" y="50"/>
                  </a:lnTo>
                  <a:lnTo>
                    <a:pt x="16" y="54"/>
                  </a:lnTo>
                  <a:lnTo>
                    <a:pt x="18" y="57"/>
                  </a:lnTo>
                  <a:lnTo>
                    <a:pt x="21" y="59"/>
                  </a:lnTo>
                  <a:lnTo>
                    <a:pt x="23" y="59"/>
                  </a:lnTo>
                  <a:lnTo>
                    <a:pt x="25" y="59"/>
                  </a:lnTo>
                  <a:lnTo>
                    <a:pt x="5" y="59"/>
                  </a:lnTo>
                  <a:lnTo>
                    <a:pt x="7" y="59"/>
                  </a:lnTo>
                  <a:lnTo>
                    <a:pt x="9" y="59"/>
                  </a:lnTo>
                  <a:lnTo>
                    <a:pt x="11" y="57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1" y="9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83" name="Freeform 176"/>
            <p:cNvSpPr>
              <a:spLocks noEditPoints="1"/>
            </p:cNvSpPr>
            <p:nvPr/>
          </p:nvSpPr>
          <p:spPr bwMode="auto">
            <a:xfrm>
              <a:off x="2682" y="3439"/>
              <a:ext cx="60" cy="63"/>
            </a:xfrm>
            <a:custGeom>
              <a:avLst/>
              <a:gdLst>
                <a:gd name="T0" fmla="*/ 109 w 38"/>
                <a:gd name="T1" fmla="*/ 0 h 43"/>
                <a:gd name="T2" fmla="*/ 155 w 38"/>
                <a:gd name="T3" fmla="*/ 0 h 43"/>
                <a:gd name="T4" fmla="*/ 182 w 38"/>
                <a:gd name="T5" fmla="*/ 9 h 43"/>
                <a:gd name="T6" fmla="*/ 212 w 38"/>
                <a:gd name="T7" fmla="*/ 32 h 43"/>
                <a:gd name="T8" fmla="*/ 224 w 38"/>
                <a:gd name="T9" fmla="*/ 66 h 43"/>
                <a:gd name="T10" fmla="*/ 237 w 38"/>
                <a:gd name="T11" fmla="*/ 91 h 43"/>
                <a:gd name="T12" fmla="*/ 237 w 38"/>
                <a:gd name="T13" fmla="*/ 126 h 43"/>
                <a:gd name="T14" fmla="*/ 224 w 38"/>
                <a:gd name="T15" fmla="*/ 148 h 43"/>
                <a:gd name="T16" fmla="*/ 202 w 38"/>
                <a:gd name="T17" fmla="*/ 167 h 43"/>
                <a:gd name="T18" fmla="*/ 182 w 38"/>
                <a:gd name="T19" fmla="*/ 189 h 43"/>
                <a:gd name="T20" fmla="*/ 155 w 38"/>
                <a:gd name="T21" fmla="*/ 198 h 43"/>
                <a:gd name="T22" fmla="*/ 109 w 38"/>
                <a:gd name="T23" fmla="*/ 198 h 43"/>
                <a:gd name="T24" fmla="*/ 82 w 38"/>
                <a:gd name="T25" fmla="*/ 198 h 43"/>
                <a:gd name="T26" fmla="*/ 55 w 38"/>
                <a:gd name="T27" fmla="*/ 180 h 43"/>
                <a:gd name="T28" fmla="*/ 22 w 38"/>
                <a:gd name="T29" fmla="*/ 167 h 43"/>
                <a:gd name="T30" fmla="*/ 0 w 38"/>
                <a:gd name="T31" fmla="*/ 133 h 43"/>
                <a:gd name="T32" fmla="*/ 0 w 38"/>
                <a:gd name="T33" fmla="*/ 107 h 43"/>
                <a:gd name="T34" fmla="*/ 0 w 38"/>
                <a:gd name="T35" fmla="*/ 73 h 43"/>
                <a:gd name="T36" fmla="*/ 13 w 38"/>
                <a:gd name="T37" fmla="*/ 50 h 43"/>
                <a:gd name="T38" fmla="*/ 22 w 38"/>
                <a:gd name="T39" fmla="*/ 32 h 43"/>
                <a:gd name="T40" fmla="*/ 55 w 38"/>
                <a:gd name="T41" fmla="*/ 9 h 43"/>
                <a:gd name="T42" fmla="*/ 82 w 38"/>
                <a:gd name="T43" fmla="*/ 0 h 43"/>
                <a:gd name="T44" fmla="*/ 109 w 38"/>
                <a:gd name="T45" fmla="*/ 0 h 43"/>
                <a:gd name="T46" fmla="*/ 109 w 38"/>
                <a:gd name="T47" fmla="*/ 9 h 43"/>
                <a:gd name="T48" fmla="*/ 98 w 38"/>
                <a:gd name="T49" fmla="*/ 19 h 43"/>
                <a:gd name="T50" fmla="*/ 82 w 38"/>
                <a:gd name="T51" fmla="*/ 19 h 43"/>
                <a:gd name="T52" fmla="*/ 68 w 38"/>
                <a:gd name="T53" fmla="*/ 32 h 43"/>
                <a:gd name="T54" fmla="*/ 55 w 38"/>
                <a:gd name="T55" fmla="*/ 41 h 43"/>
                <a:gd name="T56" fmla="*/ 35 w 38"/>
                <a:gd name="T57" fmla="*/ 66 h 43"/>
                <a:gd name="T58" fmla="*/ 35 w 38"/>
                <a:gd name="T59" fmla="*/ 82 h 43"/>
                <a:gd name="T60" fmla="*/ 55 w 38"/>
                <a:gd name="T61" fmla="*/ 126 h 43"/>
                <a:gd name="T62" fmla="*/ 68 w 38"/>
                <a:gd name="T63" fmla="*/ 157 h 43"/>
                <a:gd name="T64" fmla="*/ 98 w 38"/>
                <a:gd name="T65" fmla="*/ 180 h 43"/>
                <a:gd name="T66" fmla="*/ 128 w 38"/>
                <a:gd name="T67" fmla="*/ 189 h 43"/>
                <a:gd name="T68" fmla="*/ 155 w 38"/>
                <a:gd name="T69" fmla="*/ 180 h 43"/>
                <a:gd name="T70" fmla="*/ 169 w 38"/>
                <a:gd name="T71" fmla="*/ 167 h 43"/>
                <a:gd name="T72" fmla="*/ 182 w 38"/>
                <a:gd name="T73" fmla="*/ 148 h 43"/>
                <a:gd name="T74" fmla="*/ 202 w 38"/>
                <a:gd name="T75" fmla="*/ 116 h 43"/>
                <a:gd name="T76" fmla="*/ 182 w 38"/>
                <a:gd name="T77" fmla="*/ 82 h 43"/>
                <a:gd name="T78" fmla="*/ 182 w 38"/>
                <a:gd name="T79" fmla="*/ 50 h 43"/>
                <a:gd name="T80" fmla="*/ 155 w 38"/>
                <a:gd name="T81" fmla="*/ 32 h 43"/>
                <a:gd name="T82" fmla="*/ 137 w 38"/>
                <a:gd name="T83" fmla="*/ 19 h 43"/>
                <a:gd name="T84" fmla="*/ 109 w 38"/>
                <a:gd name="T85" fmla="*/ 9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8"/>
                <a:gd name="T130" fmla="*/ 0 h 43"/>
                <a:gd name="T131" fmla="*/ 38 w 38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8" h="43">
                  <a:moveTo>
                    <a:pt x="18" y="0"/>
                  </a:moveTo>
                  <a:lnTo>
                    <a:pt x="25" y="0"/>
                  </a:lnTo>
                  <a:lnTo>
                    <a:pt x="29" y="2"/>
                  </a:lnTo>
                  <a:lnTo>
                    <a:pt x="34" y="7"/>
                  </a:lnTo>
                  <a:lnTo>
                    <a:pt x="36" y="14"/>
                  </a:lnTo>
                  <a:lnTo>
                    <a:pt x="38" y="20"/>
                  </a:lnTo>
                  <a:lnTo>
                    <a:pt x="38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9" y="41"/>
                  </a:lnTo>
                  <a:lnTo>
                    <a:pt x="25" y="43"/>
                  </a:lnTo>
                  <a:lnTo>
                    <a:pt x="18" y="43"/>
                  </a:lnTo>
                  <a:lnTo>
                    <a:pt x="13" y="43"/>
                  </a:lnTo>
                  <a:lnTo>
                    <a:pt x="9" y="39"/>
                  </a:lnTo>
                  <a:lnTo>
                    <a:pt x="4" y="36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7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8" y="0"/>
                  </a:lnTo>
                  <a:close/>
                  <a:moveTo>
                    <a:pt x="18" y="2"/>
                  </a:moveTo>
                  <a:lnTo>
                    <a:pt x="16" y="4"/>
                  </a:lnTo>
                  <a:lnTo>
                    <a:pt x="13" y="4"/>
                  </a:lnTo>
                  <a:lnTo>
                    <a:pt x="11" y="7"/>
                  </a:lnTo>
                  <a:lnTo>
                    <a:pt x="9" y="9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9" y="27"/>
                  </a:lnTo>
                  <a:lnTo>
                    <a:pt x="11" y="34"/>
                  </a:lnTo>
                  <a:lnTo>
                    <a:pt x="16" y="39"/>
                  </a:lnTo>
                  <a:lnTo>
                    <a:pt x="20" y="41"/>
                  </a:lnTo>
                  <a:lnTo>
                    <a:pt x="25" y="39"/>
                  </a:lnTo>
                  <a:lnTo>
                    <a:pt x="27" y="36"/>
                  </a:lnTo>
                  <a:lnTo>
                    <a:pt x="29" y="32"/>
                  </a:lnTo>
                  <a:lnTo>
                    <a:pt x="32" y="25"/>
                  </a:lnTo>
                  <a:lnTo>
                    <a:pt x="29" y="18"/>
                  </a:lnTo>
                  <a:lnTo>
                    <a:pt x="29" y="11"/>
                  </a:lnTo>
                  <a:lnTo>
                    <a:pt x="25" y="7"/>
                  </a:lnTo>
                  <a:lnTo>
                    <a:pt x="22" y="4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84" name="Freeform 177"/>
            <p:cNvSpPr>
              <a:spLocks/>
            </p:cNvSpPr>
            <p:nvPr/>
          </p:nvSpPr>
          <p:spPr bwMode="auto">
            <a:xfrm>
              <a:off x="2749" y="3441"/>
              <a:ext cx="68" cy="61"/>
            </a:xfrm>
            <a:custGeom>
              <a:avLst/>
              <a:gdLst>
                <a:gd name="T0" fmla="*/ 245 w 43"/>
                <a:gd name="T1" fmla="*/ 0 h 41"/>
                <a:gd name="T2" fmla="*/ 245 w 43"/>
                <a:gd name="T3" fmla="*/ 113 h 41"/>
                <a:gd name="T4" fmla="*/ 245 w 43"/>
                <a:gd name="T5" fmla="*/ 149 h 41"/>
                <a:gd name="T6" fmla="*/ 245 w 43"/>
                <a:gd name="T7" fmla="*/ 158 h 41"/>
                <a:gd name="T8" fmla="*/ 245 w 43"/>
                <a:gd name="T9" fmla="*/ 168 h 41"/>
                <a:gd name="T10" fmla="*/ 245 w 43"/>
                <a:gd name="T11" fmla="*/ 168 h 41"/>
                <a:gd name="T12" fmla="*/ 245 w 43"/>
                <a:gd name="T13" fmla="*/ 182 h 41"/>
                <a:gd name="T14" fmla="*/ 258 w 43"/>
                <a:gd name="T15" fmla="*/ 182 h 41"/>
                <a:gd name="T16" fmla="*/ 258 w 43"/>
                <a:gd name="T17" fmla="*/ 182 h 41"/>
                <a:gd name="T18" fmla="*/ 270 w 43"/>
                <a:gd name="T19" fmla="*/ 168 h 41"/>
                <a:gd name="T20" fmla="*/ 270 w 43"/>
                <a:gd name="T21" fmla="*/ 182 h 41"/>
                <a:gd name="T22" fmla="*/ 202 w 43"/>
                <a:gd name="T23" fmla="*/ 201 h 41"/>
                <a:gd name="T24" fmla="*/ 185 w 43"/>
                <a:gd name="T25" fmla="*/ 201 h 41"/>
                <a:gd name="T26" fmla="*/ 185 w 43"/>
                <a:gd name="T27" fmla="*/ 158 h 41"/>
                <a:gd name="T28" fmla="*/ 158 w 43"/>
                <a:gd name="T29" fmla="*/ 182 h 41"/>
                <a:gd name="T30" fmla="*/ 142 w 43"/>
                <a:gd name="T31" fmla="*/ 190 h 41"/>
                <a:gd name="T32" fmla="*/ 111 w 43"/>
                <a:gd name="T33" fmla="*/ 201 h 41"/>
                <a:gd name="T34" fmla="*/ 100 w 43"/>
                <a:gd name="T35" fmla="*/ 201 h 41"/>
                <a:gd name="T36" fmla="*/ 87 w 43"/>
                <a:gd name="T37" fmla="*/ 201 h 41"/>
                <a:gd name="T38" fmla="*/ 68 w 43"/>
                <a:gd name="T39" fmla="*/ 190 h 41"/>
                <a:gd name="T40" fmla="*/ 55 w 43"/>
                <a:gd name="T41" fmla="*/ 182 h 41"/>
                <a:gd name="T42" fmla="*/ 43 w 43"/>
                <a:gd name="T43" fmla="*/ 168 h 41"/>
                <a:gd name="T44" fmla="*/ 43 w 43"/>
                <a:gd name="T45" fmla="*/ 149 h 41"/>
                <a:gd name="T46" fmla="*/ 43 w 43"/>
                <a:gd name="T47" fmla="*/ 122 h 41"/>
                <a:gd name="T48" fmla="*/ 43 w 43"/>
                <a:gd name="T49" fmla="*/ 33 h 41"/>
                <a:gd name="T50" fmla="*/ 22 w 43"/>
                <a:gd name="T51" fmla="*/ 22 h 41"/>
                <a:gd name="T52" fmla="*/ 22 w 43"/>
                <a:gd name="T53" fmla="*/ 9 h 41"/>
                <a:gd name="T54" fmla="*/ 22 w 43"/>
                <a:gd name="T55" fmla="*/ 9 h 41"/>
                <a:gd name="T56" fmla="*/ 22 w 43"/>
                <a:gd name="T57" fmla="*/ 0 h 41"/>
                <a:gd name="T58" fmla="*/ 13 w 43"/>
                <a:gd name="T59" fmla="*/ 0 h 41"/>
                <a:gd name="T60" fmla="*/ 0 w 43"/>
                <a:gd name="T61" fmla="*/ 0 h 41"/>
                <a:gd name="T62" fmla="*/ 0 w 43"/>
                <a:gd name="T63" fmla="*/ 0 h 41"/>
                <a:gd name="T64" fmla="*/ 87 w 43"/>
                <a:gd name="T65" fmla="*/ 0 h 41"/>
                <a:gd name="T66" fmla="*/ 87 w 43"/>
                <a:gd name="T67" fmla="*/ 122 h 41"/>
                <a:gd name="T68" fmla="*/ 87 w 43"/>
                <a:gd name="T69" fmla="*/ 149 h 41"/>
                <a:gd name="T70" fmla="*/ 100 w 43"/>
                <a:gd name="T71" fmla="*/ 168 h 41"/>
                <a:gd name="T72" fmla="*/ 111 w 43"/>
                <a:gd name="T73" fmla="*/ 168 h 41"/>
                <a:gd name="T74" fmla="*/ 128 w 43"/>
                <a:gd name="T75" fmla="*/ 168 h 41"/>
                <a:gd name="T76" fmla="*/ 142 w 43"/>
                <a:gd name="T77" fmla="*/ 168 h 41"/>
                <a:gd name="T78" fmla="*/ 158 w 43"/>
                <a:gd name="T79" fmla="*/ 168 h 41"/>
                <a:gd name="T80" fmla="*/ 171 w 43"/>
                <a:gd name="T81" fmla="*/ 158 h 41"/>
                <a:gd name="T82" fmla="*/ 185 w 43"/>
                <a:gd name="T83" fmla="*/ 149 h 41"/>
                <a:gd name="T84" fmla="*/ 185 w 43"/>
                <a:gd name="T85" fmla="*/ 33 h 41"/>
                <a:gd name="T86" fmla="*/ 185 w 43"/>
                <a:gd name="T87" fmla="*/ 9 h 41"/>
                <a:gd name="T88" fmla="*/ 185 w 43"/>
                <a:gd name="T89" fmla="*/ 9 h 41"/>
                <a:gd name="T90" fmla="*/ 171 w 43"/>
                <a:gd name="T91" fmla="*/ 0 h 41"/>
                <a:gd name="T92" fmla="*/ 158 w 43"/>
                <a:gd name="T93" fmla="*/ 0 h 41"/>
                <a:gd name="T94" fmla="*/ 158 w 43"/>
                <a:gd name="T95" fmla="*/ 0 h 41"/>
                <a:gd name="T96" fmla="*/ 245 w 43"/>
                <a:gd name="T97" fmla="*/ 0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3"/>
                <a:gd name="T148" fmla="*/ 0 h 41"/>
                <a:gd name="T149" fmla="*/ 43 w 43"/>
                <a:gd name="T150" fmla="*/ 41 h 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3" h="41">
                  <a:moveTo>
                    <a:pt x="39" y="0"/>
                  </a:moveTo>
                  <a:lnTo>
                    <a:pt x="39" y="23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9" y="34"/>
                  </a:lnTo>
                  <a:lnTo>
                    <a:pt x="39" y="37"/>
                  </a:lnTo>
                  <a:lnTo>
                    <a:pt x="41" y="37"/>
                  </a:lnTo>
                  <a:lnTo>
                    <a:pt x="43" y="34"/>
                  </a:lnTo>
                  <a:lnTo>
                    <a:pt x="43" y="37"/>
                  </a:lnTo>
                  <a:lnTo>
                    <a:pt x="32" y="41"/>
                  </a:lnTo>
                  <a:lnTo>
                    <a:pt x="30" y="41"/>
                  </a:lnTo>
                  <a:lnTo>
                    <a:pt x="30" y="32"/>
                  </a:lnTo>
                  <a:lnTo>
                    <a:pt x="25" y="37"/>
                  </a:lnTo>
                  <a:lnTo>
                    <a:pt x="23" y="39"/>
                  </a:lnTo>
                  <a:lnTo>
                    <a:pt x="18" y="41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1" y="39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7"/>
                  </a:lnTo>
                  <a:lnTo>
                    <a:pt x="4" y="5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5"/>
                  </a:lnTo>
                  <a:lnTo>
                    <a:pt x="14" y="30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3" y="34"/>
                  </a:lnTo>
                  <a:lnTo>
                    <a:pt x="25" y="34"/>
                  </a:lnTo>
                  <a:lnTo>
                    <a:pt x="27" y="32"/>
                  </a:lnTo>
                  <a:lnTo>
                    <a:pt x="30" y="30"/>
                  </a:lnTo>
                  <a:lnTo>
                    <a:pt x="30" y="7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85" name="Freeform 178"/>
            <p:cNvSpPr>
              <a:spLocks/>
            </p:cNvSpPr>
            <p:nvPr/>
          </p:nvSpPr>
          <p:spPr bwMode="auto">
            <a:xfrm>
              <a:off x="2821" y="3439"/>
              <a:ext cx="68" cy="61"/>
            </a:xfrm>
            <a:custGeom>
              <a:avLst/>
              <a:gdLst>
                <a:gd name="T0" fmla="*/ 82 w 44"/>
                <a:gd name="T1" fmla="*/ 42 h 41"/>
                <a:gd name="T2" fmla="*/ 108 w 44"/>
                <a:gd name="T3" fmla="*/ 19 h 41"/>
                <a:gd name="T4" fmla="*/ 134 w 44"/>
                <a:gd name="T5" fmla="*/ 9 h 41"/>
                <a:gd name="T6" fmla="*/ 158 w 44"/>
                <a:gd name="T7" fmla="*/ 0 h 41"/>
                <a:gd name="T8" fmla="*/ 170 w 44"/>
                <a:gd name="T9" fmla="*/ 0 h 41"/>
                <a:gd name="T10" fmla="*/ 198 w 44"/>
                <a:gd name="T11" fmla="*/ 9 h 41"/>
                <a:gd name="T12" fmla="*/ 198 w 44"/>
                <a:gd name="T13" fmla="*/ 19 h 41"/>
                <a:gd name="T14" fmla="*/ 210 w 44"/>
                <a:gd name="T15" fmla="*/ 33 h 41"/>
                <a:gd name="T16" fmla="*/ 223 w 44"/>
                <a:gd name="T17" fmla="*/ 54 h 41"/>
                <a:gd name="T18" fmla="*/ 223 w 44"/>
                <a:gd name="T19" fmla="*/ 80 h 41"/>
                <a:gd name="T20" fmla="*/ 223 w 44"/>
                <a:gd name="T21" fmla="*/ 158 h 41"/>
                <a:gd name="T22" fmla="*/ 223 w 44"/>
                <a:gd name="T23" fmla="*/ 177 h 41"/>
                <a:gd name="T24" fmla="*/ 223 w 44"/>
                <a:gd name="T25" fmla="*/ 190 h 41"/>
                <a:gd name="T26" fmla="*/ 223 w 44"/>
                <a:gd name="T27" fmla="*/ 190 h 41"/>
                <a:gd name="T28" fmla="*/ 232 w 44"/>
                <a:gd name="T29" fmla="*/ 201 h 41"/>
                <a:gd name="T30" fmla="*/ 232 w 44"/>
                <a:gd name="T31" fmla="*/ 201 h 41"/>
                <a:gd name="T32" fmla="*/ 250 w 44"/>
                <a:gd name="T33" fmla="*/ 201 h 41"/>
                <a:gd name="T34" fmla="*/ 250 w 44"/>
                <a:gd name="T35" fmla="*/ 201 h 41"/>
                <a:gd name="T36" fmla="*/ 148 w 44"/>
                <a:gd name="T37" fmla="*/ 201 h 41"/>
                <a:gd name="T38" fmla="*/ 148 w 44"/>
                <a:gd name="T39" fmla="*/ 201 h 41"/>
                <a:gd name="T40" fmla="*/ 148 w 44"/>
                <a:gd name="T41" fmla="*/ 201 h 41"/>
                <a:gd name="T42" fmla="*/ 158 w 44"/>
                <a:gd name="T43" fmla="*/ 201 h 41"/>
                <a:gd name="T44" fmla="*/ 170 w 44"/>
                <a:gd name="T45" fmla="*/ 201 h 41"/>
                <a:gd name="T46" fmla="*/ 170 w 44"/>
                <a:gd name="T47" fmla="*/ 190 h 41"/>
                <a:gd name="T48" fmla="*/ 170 w 44"/>
                <a:gd name="T49" fmla="*/ 177 h 41"/>
                <a:gd name="T50" fmla="*/ 170 w 44"/>
                <a:gd name="T51" fmla="*/ 177 h 41"/>
                <a:gd name="T52" fmla="*/ 170 w 44"/>
                <a:gd name="T53" fmla="*/ 158 h 41"/>
                <a:gd name="T54" fmla="*/ 170 w 44"/>
                <a:gd name="T55" fmla="*/ 80 h 41"/>
                <a:gd name="T56" fmla="*/ 170 w 44"/>
                <a:gd name="T57" fmla="*/ 54 h 41"/>
                <a:gd name="T58" fmla="*/ 170 w 44"/>
                <a:gd name="T59" fmla="*/ 42 h 41"/>
                <a:gd name="T60" fmla="*/ 158 w 44"/>
                <a:gd name="T61" fmla="*/ 33 h 41"/>
                <a:gd name="T62" fmla="*/ 148 w 44"/>
                <a:gd name="T63" fmla="*/ 33 h 41"/>
                <a:gd name="T64" fmla="*/ 108 w 44"/>
                <a:gd name="T65" fmla="*/ 33 h 41"/>
                <a:gd name="T66" fmla="*/ 82 w 44"/>
                <a:gd name="T67" fmla="*/ 54 h 41"/>
                <a:gd name="T68" fmla="*/ 82 w 44"/>
                <a:gd name="T69" fmla="*/ 158 h 41"/>
                <a:gd name="T70" fmla="*/ 82 w 44"/>
                <a:gd name="T71" fmla="*/ 177 h 41"/>
                <a:gd name="T72" fmla="*/ 82 w 44"/>
                <a:gd name="T73" fmla="*/ 190 h 41"/>
                <a:gd name="T74" fmla="*/ 82 w 44"/>
                <a:gd name="T75" fmla="*/ 190 h 41"/>
                <a:gd name="T76" fmla="*/ 93 w 44"/>
                <a:gd name="T77" fmla="*/ 201 h 41"/>
                <a:gd name="T78" fmla="*/ 93 w 44"/>
                <a:gd name="T79" fmla="*/ 201 h 41"/>
                <a:gd name="T80" fmla="*/ 108 w 44"/>
                <a:gd name="T81" fmla="*/ 201 h 41"/>
                <a:gd name="T82" fmla="*/ 108 w 44"/>
                <a:gd name="T83" fmla="*/ 201 h 41"/>
                <a:gd name="T84" fmla="*/ 0 w 44"/>
                <a:gd name="T85" fmla="*/ 201 h 41"/>
                <a:gd name="T86" fmla="*/ 0 w 44"/>
                <a:gd name="T87" fmla="*/ 201 h 41"/>
                <a:gd name="T88" fmla="*/ 0 w 44"/>
                <a:gd name="T89" fmla="*/ 201 h 41"/>
                <a:gd name="T90" fmla="*/ 19 w 44"/>
                <a:gd name="T91" fmla="*/ 201 h 41"/>
                <a:gd name="T92" fmla="*/ 29 w 44"/>
                <a:gd name="T93" fmla="*/ 190 h 41"/>
                <a:gd name="T94" fmla="*/ 29 w 44"/>
                <a:gd name="T95" fmla="*/ 177 h 41"/>
                <a:gd name="T96" fmla="*/ 40 w 44"/>
                <a:gd name="T97" fmla="*/ 158 h 41"/>
                <a:gd name="T98" fmla="*/ 40 w 44"/>
                <a:gd name="T99" fmla="*/ 89 h 41"/>
                <a:gd name="T100" fmla="*/ 29 w 44"/>
                <a:gd name="T101" fmla="*/ 54 h 41"/>
                <a:gd name="T102" fmla="*/ 29 w 44"/>
                <a:gd name="T103" fmla="*/ 42 h 41"/>
                <a:gd name="T104" fmla="*/ 29 w 44"/>
                <a:gd name="T105" fmla="*/ 33 h 41"/>
                <a:gd name="T106" fmla="*/ 29 w 44"/>
                <a:gd name="T107" fmla="*/ 33 h 41"/>
                <a:gd name="T108" fmla="*/ 29 w 44"/>
                <a:gd name="T109" fmla="*/ 19 h 41"/>
                <a:gd name="T110" fmla="*/ 19 w 44"/>
                <a:gd name="T111" fmla="*/ 19 h 41"/>
                <a:gd name="T112" fmla="*/ 19 w 44"/>
                <a:gd name="T113" fmla="*/ 19 h 41"/>
                <a:gd name="T114" fmla="*/ 0 w 44"/>
                <a:gd name="T115" fmla="*/ 33 h 41"/>
                <a:gd name="T116" fmla="*/ 0 w 44"/>
                <a:gd name="T117" fmla="*/ 19 h 41"/>
                <a:gd name="T118" fmla="*/ 70 w 44"/>
                <a:gd name="T119" fmla="*/ 0 h 41"/>
                <a:gd name="T120" fmla="*/ 82 w 44"/>
                <a:gd name="T121" fmla="*/ 0 h 41"/>
                <a:gd name="T122" fmla="*/ 82 w 44"/>
                <a:gd name="T123" fmla="*/ 42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4"/>
                <a:gd name="T187" fmla="*/ 0 h 41"/>
                <a:gd name="T188" fmla="*/ 44 w 44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4" h="41">
                  <a:moveTo>
                    <a:pt x="14" y="9"/>
                  </a:moveTo>
                  <a:lnTo>
                    <a:pt x="19" y="4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7" y="7"/>
                  </a:lnTo>
                  <a:lnTo>
                    <a:pt x="39" y="11"/>
                  </a:lnTo>
                  <a:lnTo>
                    <a:pt x="39" y="16"/>
                  </a:lnTo>
                  <a:lnTo>
                    <a:pt x="39" y="32"/>
                  </a:lnTo>
                  <a:lnTo>
                    <a:pt x="39" y="36"/>
                  </a:lnTo>
                  <a:lnTo>
                    <a:pt x="39" y="39"/>
                  </a:lnTo>
                  <a:lnTo>
                    <a:pt x="41" y="41"/>
                  </a:lnTo>
                  <a:lnTo>
                    <a:pt x="44" y="41"/>
                  </a:lnTo>
                  <a:lnTo>
                    <a:pt x="26" y="41"/>
                  </a:lnTo>
                  <a:lnTo>
                    <a:pt x="28" y="41"/>
                  </a:lnTo>
                  <a:lnTo>
                    <a:pt x="30" y="41"/>
                  </a:lnTo>
                  <a:lnTo>
                    <a:pt x="30" y="39"/>
                  </a:lnTo>
                  <a:lnTo>
                    <a:pt x="30" y="36"/>
                  </a:lnTo>
                  <a:lnTo>
                    <a:pt x="30" y="32"/>
                  </a:lnTo>
                  <a:lnTo>
                    <a:pt x="30" y="16"/>
                  </a:lnTo>
                  <a:lnTo>
                    <a:pt x="30" y="11"/>
                  </a:lnTo>
                  <a:lnTo>
                    <a:pt x="30" y="9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19" y="7"/>
                  </a:lnTo>
                  <a:lnTo>
                    <a:pt x="14" y="11"/>
                  </a:lnTo>
                  <a:lnTo>
                    <a:pt x="14" y="32"/>
                  </a:lnTo>
                  <a:lnTo>
                    <a:pt x="14" y="36"/>
                  </a:lnTo>
                  <a:lnTo>
                    <a:pt x="14" y="39"/>
                  </a:lnTo>
                  <a:lnTo>
                    <a:pt x="16" y="41"/>
                  </a:lnTo>
                  <a:lnTo>
                    <a:pt x="19" y="41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5" y="39"/>
                  </a:lnTo>
                  <a:lnTo>
                    <a:pt x="5" y="36"/>
                  </a:lnTo>
                  <a:lnTo>
                    <a:pt x="7" y="32"/>
                  </a:lnTo>
                  <a:lnTo>
                    <a:pt x="7" y="18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4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4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86" name="Freeform 179"/>
            <p:cNvSpPr>
              <a:spLocks/>
            </p:cNvSpPr>
            <p:nvPr/>
          </p:nvSpPr>
          <p:spPr bwMode="auto">
            <a:xfrm>
              <a:off x="3295" y="3413"/>
              <a:ext cx="101" cy="89"/>
            </a:xfrm>
            <a:custGeom>
              <a:avLst/>
              <a:gdLst>
                <a:gd name="T0" fmla="*/ 396 w 64"/>
                <a:gd name="T1" fmla="*/ 0 h 61"/>
                <a:gd name="T2" fmla="*/ 396 w 64"/>
                <a:gd name="T3" fmla="*/ 0 h 61"/>
                <a:gd name="T4" fmla="*/ 374 w 64"/>
                <a:gd name="T5" fmla="*/ 9 h 61"/>
                <a:gd name="T6" fmla="*/ 374 w 64"/>
                <a:gd name="T7" fmla="*/ 9 h 61"/>
                <a:gd name="T8" fmla="*/ 353 w 64"/>
                <a:gd name="T9" fmla="*/ 28 h 61"/>
                <a:gd name="T10" fmla="*/ 341 w 64"/>
                <a:gd name="T11" fmla="*/ 41 h 61"/>
                <a:gd name="T12" fmla="*/ 216 w 64"/>
                <a:gd name="T13" fmla="*/ 277 h 61"/>
                <a:gd name="T14" fmla="*/ 199 w 64"/>
                <a:gd name="T15" fmla="*/ 277 h 61"/>
                <a:gd name="T16" fmla="*/ 55 w 64"/>
                <a:gd name="T17" fmla="*/ 41 h 61"/>
                <a:gd name="T18" fmla="*/ 43 w 64"/>
                <a:gd name="T19" fmla="*/ 28 h 61"/>
                <a:gd name="T20" fmla="*/ 43 w 64"/>
                <a:gd name="T21" fmla="*/ 19 h 61"/>
                <a:gd name="T22" fmla="*/ 33 w 64"/>
                <a:gd name="T23" fmla="*/ 9 h 61"/>
                <a:gd name="T24" fmla="*/ 33 w 64"/>
                <a:gd name="T25" fmla="*/ 9 h 61"/>
                <a:gd name="T26" fmla="*/ 21 w 64"/>
                <a:gd name="T27" fmla="*/ 0 h 61"/>
                <a:gd name="T28" fmla="*/ 0 w 64"/>
                <a:gd name="T29" fmla="*/ 0 h 61"/>
                <a:gd name="T30" fmla="*/ 0 w 64"/>
                <a:gd name="T31" fmla="*/ 0 h 61"/>
                <a:gd name="T32" fmla="*/ 155 w 64"/>
                <a:gd name="T33" fmla="*/ 0 h 61"/>
                <a:gd name="T34" fmla="*/ 155 w 64"/>
                <a:gd name="T35" fmla="*/ 0 h 61"/>
                <a:gd name="T36" fmla="*/ 129 w 64"/>
                <a:gd name="T37" fmla="*/ 0 h 61"/>
                <a:gd name="T38" fmla="*/ 117 w 64"/>
                <a:gd name="T39" fmla="*/ 9 h 61"/>
                <a:gd name="T40" fmla="*/ 117 w 64"/>
                <a:gd name="T41" fmla="*/ 9 h 61"/>
                <a:gd name="T42" fmla="*/ 117 w 64"/>
                <a:gd name="T43" fmla="*/ 19 h 61"/>
                <a:gd name="T44" fmla="*/ 117 w 64"/>
                <a:gd name="T45" fmla="*/ 28 h 61"/>
                <a:gd name="T46" fmla="*/ 129 w 64"/>
                <a:gd name="T47" fmla="*/ 50 h 61"/>
                <a:gd name="T48" fmla="*/ 216 w 64"/>
                <a:gd name="T49" fmla="*/ 214 h 61"/>
                <a:gd name="T50" fmla="*/ 311 w 64"/>
                <a:gd name="T51" fmla="*/ 50 h 61"/>
                <a:gd name="T52" fmla="*/ 311 w 64"/>
                <a:gd name="T53" fmla="*/ 28 h 61"/>
                <a:gd name="T54" fmla="*/ 311 w 64"/>
                <a:gd name="T55" fmla="*/ 19 h 61"/>
                <a:gd name="T56" fmla="*/ 311 w 64"/>
                <a:gd name="T57" fmla="*/ 19 h 61"/>
                <a:gd name="T58" fmla="*/ 311 w 64"/>
                <a:gd name="T59" fmla="*/ 9 h 61"/>
                <a:gd name="T60" fmla="*/ 298 w 64"/>
                <a:gd name="T61" fmla="*/ 9 h 61"/>
                <a:gd name="T62" fmla="*/ 286 w 64"/>
                <a:gd name="T63" fmla="*/ 0 h 61"/>
                <a:gd name="T64" fmla="*/ 286 w 64"/>
                <a:gd name="T65" fmla="*/ 0 h 61"/>
                <a:gd name="T66" fmla="*/ 286 w 64"/>
                <a:gd name="T67" fmla="*/ 0 h 61"/>
                <a:gd name="T68" fmla="*/ 286 w 64"/>
                <a:gd name="T69" fmla="*/ 0 h 61"/>
                <a:gd name="T70" fmla="*/ 396 w 64"/>
                <a:gd name="T71" fmla="*/ 0 h 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4"/>
                <a:gd name="T109" fmla="*/ 0 h 61"/>
                <a:gd name="T110" fmla="*/ 64 w 64"/>
                <a:gd name="T111" fmla="*/ 61 h 6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4" h="61">
                  <a:moveTo>
                    <a:pt x="64" y="0"/>
                  </a:moveTo>
                  <a:lnTo>
                    <a:pt x="64" y="0"/>
                  </a:lnTo>
                  <a:lnTo>
                    <a:pt x="60" y="2"/>
                  </a:lnTo>
                  <a:lnTo>
                    <a:pt x="57" y="6"/>
                  </a:lnTo>
                  <a:lnTo>
                    <a:pt x="55" y="9"/>
                  </a:lnTo>
                  <a:lnTo>
                    <a:pt x="35" y="61"/>
                  </a:lnTo>
                  <a:lnTo>
                    <a:pt x="32" y="61"/>
                  </a:lnTo>
                  <a:lnTo>
                    <a:pt x="9" y="9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11"/>
                  </a:lnTo>
                  <a:lnTo>
                    <a:pt x="35" y="47"/>
                  </a:lnTo>
                  <a:lnTo>
                    <a:pt x="50" y="11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87" name="Freeform 180"/>
            <p:cNvSpPr>
              <a:spLocks noEditPoints="1"/>
            </p:cNvSpPr>
            <p:nvPr/>
          </p:nvSpPr>
          <p:spPr bwMode="auto">
            <a:xfrm>
              <a:off x="3385" y="3439"/>
              <a:ext cx="52" cy="63"/>
            </a:xfrm>
            <a:custGeom>
              <a:avLst/>
              <a:gdLst>
                <a:gd name="T0" fmla="*/ 40 w 34"/>
                <a:gd name="T1" fmla="*/ 73 h 43"/>
                <a:gd name="T2" fmla="*/ 49 w 34"/>
                <a:gd name="T3" fmla="*/ 116 h 43"/>
                <a:gd name="T4" fmla="*/ 66 w 34"/>
                <a:gd name="T5" fmla="*/ 133 h 43"/>
                <a:gd name="T6" fmla="*/ 87 w 34"/>
                <a:gd name="T7" fmla="*/ 157 h 43"/>
                <a:gd name="T8" fmla="*/ 127 w 34"/>
                <a:gd name="T9" fmla="*/ 167 h 43"/>
                <a:gd name="T10" fmla="*/ 136 w 34"/>
                <a:gd name="T11" fmla="*/ 157 h 43"/>
                <a:gd name="T12" fmla="*/ 164 w 34"/>
                <a:gd name="T13" fmla="*/ 157 h 43"/>
                <a:gd name="T14" fmla="*/ 176 w 34"/>
                <a:gd name="T15" fmla="*/ 133 h 43"/>
                <a:gd name="T16" fmla="*/ 187 w 34"/>
                <a:gd name="T17" fmla="*/ 116 h 43"/>
                <a:gd name="T18" fmla="*/ 187 w 34"/>
                <a:gd name="T19" fmla="*/ 126 h 43"/>
                <a:gd name="T20" fmla="*/ 176 w 34"/>
                <a:gd name="T21" fmla="*/ 148 h 43"/>
                <a:gd name="T22" fmla="*/ 164 w 34"/>
                <a:gd name="T23" fmla="*/ 180 h 43"/>
                <a:gd name="T24" fmla="*/ 136 w 34"/>
                <a:gd name="T25" fmla="*/ 189 h 43"/>
                <a:gd name="T26" fmla="*/ 102 w 34"/>
                <a:gd name="T27" fmla="*/ 198 h 43"/>
                <a:gd name="T28" fmla="*/ 66 w 34"/>
                <a:gd name="T29" fmla="*/ 189 h 43"/>
                <a:gd name="T30" fmla="*/ 28 w 34"/>
                <a:gd name="T31" fmla="*/ 167 h 43"/>
                <a:gd name="T32" fmla="*/ 18 w 34"/>
                <a:gd name="T33" fmla="*/ 133 h 43"/>
                <a:gd name="T34" fmla="*/ 0 w 34"/>
                <a:gd name="T35" fmla="*/ 107 h 43"/>
                <a:gd name="T36" fmla="*/ 0 w 34"/>
                <a:gd name="T37" fmla="*/ 73 h 43"/>
                <a:gd name="T38" fmla="*/ 18 w 34"/>
                <a:gd name="T39" fmla="*/ 50 h 43"/>
                <a:gd name="T40" fmla="*/ 28 w 34"/>
                <a:gd name="T41" fmla="*/ 32 h 43"/>
                <a:gd name="T42" fmla="*/ 66 w 34"/>
                <a:gd name="T43" fmla="*/ 9 h 43"/>
                <a:gd name="T44" fmla="*/ 102 w 34"/>
                <a:gd name="T45" fmla="*/ 0 h 43"/>
                <a:gd name="T46" fmla="*/ 136 w 34"/>
                <a:gd name="T47" fmla="*/ 9 h 43"/>
                <a:gd name="T48" fmla="*/ 164 w 34"/>
                <a:gd name="T49" fmla="*/ 19 h 43"/>
                <a:gd name="T50" fmla="*/ 187 w 34"/>
                <a:gd name="T51" fmla="*/ 41 h 43"/>
                <a:gd name="T52" fmla="*/ 187 w 34"/>
                <a:gd name="T53" fmla="*/ 73 h 43"/>
                <a:gd name="T54" fmla="*/ 40 w 34"/>
                <a:gd name="T55" fmla="*/ 73 h 43"/>
                <a:gd name="T56" fmla="*/ 40 w 34"/>
                <a:gd name="T57" fmla="*/ 66 h 43"/>
                <a:gd name="T58" fmla="*/ 136 w 34"/>
                <a:gd name="T59" fmla="*/ 66 h 43"/>
                <a:gd name="T60" fmla="*/ 136 w 34"/>
                <a:gd name="T61" fmla="*/ 50 h 43"/>
                <a:gd name="T62" fmla="*/ 136 w 34"/>
                <a:gd name="T63" fmla="*/ 41 h 43"/>
                <a:gd name="T64" fmla="*/ 127 w 34"/>
                <a:gd name="T65" fmla="*/ 32 h 43"/>
                <a:gd name="T66" fmla="*/ 115 w 34"/>
                <a:gd name="T67" fmla="*/ 19 h 43"/>
                <a:gd name="T68" fmla="*/ 102 w 34"/>
                <a:gd name="T69" fmla="*/ 19 h 43"/>
                <a:gd name="T70" fmla="*/ 87 w 34"/>
                <a:gd name="T71" fmla="*/ 9 h 43"/>
                <a:gd name="T72" fmla="*/ 75 w 34"/>
                <a:gd name="T73" fmla="*/ 19 h 43"/>
                <a:gd name="T74" fmla="*/ 49 w 34"/>
                <a:gd name="T75" fmla="*/ 32 h 43"/>
                <a:gd name="T76" fmla="*/ 40 w 34"/>
                <a:gd name="T77" fmla="*/ 41 h 43"/>
                <a:gd name="T78" fmla="*/ 40 w 34"/>
                <a:gd name="T79" fmla="*/ 66 h 4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4"/>
                <a:gd name="T121" fmla="*/ 0 h 43"/>
                <a:gd name="T122" fmla="*/ 34 w 34"/>
                <a:gd name="T123" fmla="*/ 43 h 4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4" h="43">
                  <a:moveTo>
                    <a:pt x="7" y="16"/>
                  </a:moveTo>
                  <a:lnTo>
                    <a:pt x="9" y="25"/>
                  </a:lnTo>
                  <a:lnTo>
                    <a:pt x="12" y="29"/>
                  </a:lnTo>
                  <a:lnTo>
                    <a:pt x="16" y="34"/>
                  </a:lnTo>
                  <a:lnTo>
                    <a:pt x="23" y="36"/>
                  </a:lnTo>
                  <a:lnTo>
                    <a:pt x="25" y="34"/>
                  </a:lnTo>
                  <a:lnTo>
                    <a:pt x="30" y="34"/>
                  </a:lnTo>
                  <a:lnTo>
                    <a:pt x="32" y="29"/>
                  </a:lnTo>
                  <a:lnTo>
                    <a:pt x="34" y="25"/>
                  </a:lnTo>
                  <a:lnTo>
                    <a:pt x="34" y="27"/>
                  </a:lnTo>
                  <a:lnTo>
                    <a:pt x="32" y="32"/>
                  </a:lnTo>
                  <a:lnTo>
                    <a:pt x="30" y="39"/>
                  </a:lnTo>
                  <a:lnTo>
                    <a:pt x="25" y="41"/>
                  </a:lnTo>
                  <a:lnTo>
                    <a:pt x="19" y="43"/>
                  </a:lnTo>
                  <a:lnTo>
                    <a:pt x="12" y="41"/>
                  </a:lnTo>
                  <a:lnTo>
                    <a:pt x="5" y="36"/>
                  </a:lnTo>
                  <a:lnTo>
                    <a:pt x="3" y="29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3" y="11"/>
                  </a:lnTo>
                  <a:lnTo>
                    <a:pt x="5" y="7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5" y="2"/>
                  </a:lnTo>
                  <a:lnTo>
                    <a:pt x="30" y="4"/>
                  </a:lnTo>
                  <a:lnTo>
                    <a:pt x="34" y="9"/>
                  </a:lnTo>
                  <a:lnTo>
                    <a:pt x="34" y="16"/>
                  </a:lnTo>
                  <a:lnTo>
                    <a:pt x="7" y="16"/>
                  </a:lnTo>
                  <a:close/>
                  <a:moveTo>
                    <a:pt x="7" y="14"/>
                  </a:moveTo>
                  <a:lnTo>
                    <a:pt x="25" y="14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9" y="7"/>
                  </a:lnTo>
                  <a:lnTo>
                    <a:pt x="7" y="9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88" name="Freeform 181"/>
            <p:cNvSpPr>
              <a:spLocks/>
            </p:cNvSpPr>
            <p:nvPr/>
          </p:nvSpPr>
          <p:spPr bwMode="auto">
            <a:xfrm>
              <a:off x="3446" y="3439"/>
              <a:ext cx="46" cy="61"/>
            </a:xfrm>
            <a:custGeom>
              <a:avLst/>
              <a:gdLst>
                <a:gd name="T0" fmla="*/ 75 w 30"/>
                <a:gd name="T1" fmla="*/ 0 h 41"/>
                <a:gd name="T2" fmla="*/ 75 w 30"/>
                <a:gd name="T3" fmla="*/ 54 h 41"/>
                <a:gd name="T4" fmla="*/ 101 w 30"/>
                <a:gd name="T5" fmla="*/ 19 h 41"/>
                <a:gd name="T6" fmla="*/ 115 w 30"/>
                <a:gd name="T7" fmla="*/ 9 h 41"/>
                <a:gd name="T8" fmla="*/ 136 w 30"/>
                <a:gd name="T9" fmla="*/ 0 h 41"/>
                <a:gd name="T10" fmla="*/ 149 w 30"/>
                <a:gd name="T11" fmla="*/ 0 h 41"/>
                <a:gd name="T12" fmla="*/ 149 w 30"/>
                <a:gd name="T13" fmla="*/ 9 h 41"/>
                <a:gd name="T14" fmla="*/ 167 w 30"/>
                <a:gd name="T15" fmla="*/ 19 h 41"/>
                <a:gd name="T16" fmla="*/ 167 w 30"/>
                <a:gd name="T17" fmla="*/ 33 h 41"/>
                <a:gd name="T18" fmla="*/ 167 w 30"/>
                <a:gd name="T19" fmla="*/ 33 h 41"/>
                <a:gd name="T20" fmla="*/ 167 w 30"/>
                <a:gd name="T21" fmla="*/ 42 h 41"/>
                <a:gd name="T22" fmla="*/ 149 w 30"/>
                <a:gd name="T23" fmla="*/ 54 h 41"/>
                <a:gd name="T24" fmla="*/ 149 w 30"/>
                <a:gd name="T25" fmla="*/ 54 h 41"/>
                <a:gd name="T26" fmla="*/ 136 w 30"/>
                <a:gd name="T27" fmla="*/ 42 h 41"/>
                <a:gd name="T28" fmla="*/ 127 w 30"/>
                <a:gd name="T29" fmla="*/ 42 h 41"/>
                <a:gd name="T30" fmla="*/ 115 w 30"/>
                <a:gd name="T31" fmla="*/ 33 h 41"/>
                <a:gd name="T32" fmla="*/ 115 w 30"/>
                <a:gd name="T33" fmla="*/ 33 h 41"/>
                <a:gd name="T34" fmla="*/ 101 w 30"/>
                <a:gd name="T35" fmla="*/ 33 h 41"/>
                <a:gd name="T36" fmla="*/ 101 w 30"/>
                <a:gd name="T37" fmla="*/ 33 h 41"/>
                <a:gd name="T38" fmla="*/ 89 w 30"/>
                <a:gd name="T39" fmla="*/ 54 h 41"/>
                <a:gd name="T40" fmla="*/ 75 w 30"/>
                <a:gd name="T41" fmla="*/ 68 h 41"/>
                <a:gd name="T42" fmla="*/ 75 w 30"/>
                <a:gd name="T43" fmla="*/ 158 h 41"/>
                <a:gd name="T44" fmla="*/ 75 w 30"/>
                <a:gd name="T45" fmla="*/ 177 h 41"/>
                <a:gd name="T46" fmla="*/ 75 w 30"/>
                <a:gd name="T47" fmla="*/ 190 h 41"/>
                <a:gd name="T48" fmla="*/ 89 w 30"/>
                <a:gd name="T49" fmla="*/ 190 h 41"/>
                <a:gd name="T50" fmla="*/ 89 w 30"/>
                <a:gd name="T51" fmla="*/ 201 h 41"/>
                <a:gd name="T52" fmla="*/ 101 w 30"/>
                <a:gd name="T53" fmla="*/ 201 h 41"/>
                <a:gd name="T54" fmla="*/ 115 w 30"/>
                <a:gd name="T55" fmla="*/ 201 h 41"/>
                <a:gd name="T56" fmla="*/ 115 w 30"/>
                <a:gd name="T57" fmla="*/ 201 h 41"/>
                <a:gd name="T58" fmla="*/ 0 w 30"/>
                <a:gd name="T59" fmla="*/ 201 h 41"/>
                <a:gd name="T60" fmla="*/ 0 w 30"/>
                <a:gd name="T61" fmla="*/ 201 h 41"/>
                <a:gd name="T62" fmla="*/ 12 w 30"/>
                <a:gd name="T63" fmla="*/ 201 h 41"/>
                <a:gd name="T64" fmla="*/ 28 w 30"/>
                <a:gd name="T65" fmla="*/ 201 h 41"/>
                <a:gd name="T66" fmla="*/ 28 w 30"/>
                <a:gd name="T67" fmla="*/ 190 h 41"/>
                <a:gd name="T68" fmla="*/ 40 w 30"/>
                <a:gd name="T69" fmla="*/ 177 h 41"/>
                <a:gd name="T70" fmla="*/ 40 w 30"/>
                <a:gd name="T71" fmla="*/ 177 h 41"/>
                <a:gd name="T72" fmla="*/ 40 w 30"/>
                <a:gd name="T73" fmla="*/ 158 h 41"/>
                <a:gd name="T74" fmla="*/ 40 w 30"/>
                <a:gd name="T75" fmla="*/ 89 h 41"/>
                <a:gd name="T76" fmla="*/ 40 w 30"/>
                <a:gd name="T77" fmla="*/ 54 h 41"/>
                <a:gd name="T78" fmla="*/ 40 w 30"/>
                <a:gd name="T79" fmla="*/ 42 h 41"/>
                <a:gd name="T80" fmla="*/ 28 w 30"/>
                <a:gd name="T81" fmla="*/ 33 h 41"/>
                <a:gd name="T82" fmla="*/ 28 w 30"/>
                <a:gd name="T83" fmla="*/ 33 h 41"/>
                <a:gd name="T84" fmla="*/ 28 w 30"/>
                <a:gd name="T85" fmla="*/ 19 h 41"/>
                <a:gd name="T86" fmla="*/ 12 w 30"/>
                <a:gd name="T87" fmla="*/ 19 h 41"/>
                <a:gd name="T88" fmla="*/ 12 w 30"/>
                <a:gd name="T89" fmla="*/ 19 h 41"/>
                <a:gd name="T90" fmla="*/ 0 w 30"/>
                <a:gd name="T91" fmla="*/ 33 h 41"/>
                <a:gd name="T92" fmla="*/ 0 w 30"/>
                <a:gd name="T93" fmla="*/ 19 h 41"/>
                <a:gd name="T94" fmla="*/ 61 w 30"/>
                <a:gd name="T95" fmla="*/ 0 h 41"/>
                <a:gd name="T96" fmla="*/ 75 w 30"/>
                <a:gd name="T97" fmla="*/ 0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0"/>
                <a:gd name="T148" fmla="*/ 0 h 41"/>
                <a:gd name="T149" fmla="*/ 30 w 30"/>
                <a:gd name="T150" fmla="*/ 41 h 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0" h="41">
                  <a:moveTo>
                    <a:pt x="14" y="0"/>
                  </a:moveTo>
                  <a:lnTo>
                    <a:pt x="14" y="11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30" y="4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1" y="7"/>
                  </a:lnTo>
                  <a:lnTo>
                    <a:pt x="18" y="7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14" y="32"/>
                  </a:lnTo>
                  <a:lnTo>
                    <a:pt x="14" y="36"/>
                  </a:lnTo>
                  <a:lnTo>
                    <a:pt x="14" y="39"/>
                  </a:lnTo>
                  <a:lnTo>
                    <a:pt x="16" y="39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21" y="41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5" y="41"/>
                  </a:lnTo>
                  <a:lnTo>
                    <a:pt x="5" y="39"/>
                  </a:lnTo>
                  <a:lnTo>
                    <a:pt x="7" y="36"/>
                  </a:lnTo>
                  <a:lnTo>
                    <a:pt x="7" y="32"/>
                  </a:lnTo>
                  <a:lnTo>
                    <a:pt x="7" y="18"/>
                  </a:lnTo>
                  <a:lnTo>
                    <a:pt x="7" y="11"/>
                  </a:lnTo>
                  <a:lnTo>
                    <a:pt x="7" y="9"/>
                  </a:lnTo>
                  <a:lnTo>
                    <a:pt x="5" y="7"/>
                  </a:lnTo>
                  <a:lnTo>
                    <a:pt x="5" y="4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89" name="Freeform 182"/>
            <p:cNvSpPr>
              <a:spLocks noEditPoints="1"/>
            </p:cNvSpPr>
            <p:nvPr/>
          </p:nvSpPr>
          <p:spPr bwMode="auto">
            <a:xfrm>
              <a:off x="3496" y="3408"/>
              <a:ext cx="64" cy="94"/>
            </a:xfrm>
            <a:custGeom>
              <a:avLst/>
              <a:gdLst>
                <a:gd name="T0" fmla="*/ 66 w 41"/>
                <a:gd name="T1" fmla="*/ 140 h 64"/>
                <a:gd name="T2" fmla="*/ 95 w 41"/>
                <a:gd name="T3" fmla="*/ 116 h 64"/>
                <a:gd name="T4" fmla="*/ 117 w 41"/>
                <a:gd name="T5" fmla="*/ 107 h 64"/>
                <a:gd name="T6" fmla="*/ 148 w 41"/>
                <a:gd name="T7" fmla="*/ 100 h 64"/>
                <a:gd name="T8" fmla="*/ 190 w 41"/>
                <a:gd name="T9" fmla="*/ 107 h 64"/>
                <a:gd name="T10" fmla="*/ 212 w 41"/>
                <a:gd name="T11" fmla="*/ 116 h 64"/>
                <a:gd name="T12" fmla="*/ 231 w 41"/>
                <a:gd name="T13" fmla="*/ 148 h 64"/>
                <a:gd name="T14" fmla="*/ 244 w 41"/>
                <a:gd name="T15" fmla="*/ 189 h 64"/>
                <a:gd name="T16" fmla="*/ 244 w 41"/>
                <a:gd name="T17" fmla="*/ 222 h 64"/>
                <a:gd name="T18" fmla="*/ 212 w 41"/>
                <a:gd name="T19" fmla="*/ 248 h 64"/>
                <a:gd name="T20" fmla="*/ 203 w 41"/>
                <a:gd name="T21" fmla="*/ 266 h 64"/>
                <a:gd name="T22" fmla="*/ 161 w 41"/>
                <a:gd name="T23" fmla="*/ 289 h 64"/>
                <a:gd name="T24" fmla="*/ 117 w 41"/>
                <a:gd name="T25" fmla="*/ 298 h 64"/>
                <a:gd name="T26" fmla="*/ 95 w 41"/>
                <a:gd name="T27" fmla="*/ 298 h 64"/>
                <a:gd name="T28" fmla="*/ 66 w 41"/>
                <a:gd name="T29" fmla="*/ 289 h 64"/>
                <a:gd name="T30" fmla="*/ 53 w 41"/>
                <a:gd name="T31" fmla="*/ 289 h 64"/>
                <a:gd name="T32" fmla="*/ 22 w 41"/>
                <a:gd name="T33" fmla="*/ 278 h 64"/>
                <a:gd name="T34" fmla="*/ 22 w 41"/>
                <a:gd name="T35" fmla="*/ 75 h 64"/>
                <a:gd name="T36" fmla="*/ 22 w 41"/>
                <a:gd name="T37" fmla="*/ 41 h 64"/>
                <a:gd name="T38" fmla="*/ 22 w 41"/>
                <a:gd name="T39" fmla="*/ 32 h 64"/>
                <a:gd name="T40" fmla="*/ 22 w 41"/>
                <a:gd name="T41" fmla="*/ 22 h 64"/>
                <a:gd name="T42" fmla="*/ 22 w 41"/>
                <a:gd name="T43" fmla="*/ 22 h 64"/>
                <a:gd name="T44" fmla="*/ 12 w 41"/>
                <a:gd name="T45" fmla="*/ 22 h 64"/>
                <a:gd name="T46" fmla="*/ 12 w 41"/>
                <a:gd name="T47" fmla="*/ 22 h 64"/>
                <a:gd name="T48" fmla="*/ 0 w 41"/>
                <a:gd name="T49" fmla="*/ 22 h 64"/>
                <a:gd name="T50" fmla="*/ 0 w 41"/>
                <a:gd name="T51" fmla="*/ 22 h 64"/>
                <a:gd name="T52" fmla="*/ 0 w 41"/>
                <a:gd name="T53" fmla="*/ 22 h 64"/>
                <a:gd name="T54" fmla="*/ 66 w 41"/>
                <a:gd name="T55" fmla="*/ 0 h 64"/>
                <a:gd name="T56" fmla="*/ 66 w 41"/>
                <a:gd name="T57" fmla="*/ 0 h 64"/>
                <a:gd name="T58" fmla="*/ 66 w 41"/>
                <a:gd name="T59" fmla="*/ 140 h 64"/>
                <a:gd name="T60" fmla="*/ 66 w 41"/>
                <a:gd name="T61" fmla="*/ 148 h 64"/>
                <a:gd name="T62" fmla="*/ 66 w 41"/>
                <a:gd name="T63" fmla="*/ 266 h 64"/>
                <a:gd name="T64" fmla="*/ 83 w 41"/>
                <a:gd name="T65" fmla="*/ 278 h 64"/>
                <a:gd name="T66" fmla="*/ 95 w 41"/>
                <a:gd name="T67" fmla="*/ 278 h 64"/>
                <a:gd name="T68" fmla="*/ 117 w 41"/>
                <a:gd name="T69" fmla="*/ 278 h 64"/>
                <a:gd name="T70" fmla="*/ 136 w 41"/>
                <a:gd name="T71" fmla="*/ 289 h 64"/>
                <a:gd name="T72" fmla="*/ 148 w 41"/>
                <a:gd name="T73" fmla="*/ 278 h 64"/>
                <a:gd name="T74" fmla="*/ 178 w 41"/>
                <a:gd name="T75" fmla="*/ 266 h 64"/>
                <a:gd name="T76" fmla="*/ 190 w 41"/>
                <a:gd name="T77" fmla="*/ 231 h 64"/>
                <a:gd name="T78" fmla="*/ 203 w 41"/>
                <a:gd name="T79" fmla="*/ 206 h 64"/>
                <a:gd name="T80" fmla="*/ 190 w 41"/>
                <a:gd name="T81" fmla="*/ 170 h 64"/>
                <a:gd name="T82" fmla="*/ 178 w 41"/>
                <a:gd name="T83" fmla="*/ 148 h 64"/>
                <a:gd name="T84" fmla="*/ 148 w 41"/>
                <a:gd name="T85" fmla="*/ 129 h 64"/>
                <a:gd name="T86" fmla="*/ 117 w 41"/>
                <a:gd name="T87" fmla="*/ 129 h 64"/>
                <a:gd name="T88" fmla="*/ 108 w 41"/>
                <a:gd name="T89" fmla="*/ 129 h 64"/>
                <a:gd name="T90" fmla="*/ 95 w 41"/>
                <a:gd name="T91" fmla="*/ 140 h 64"/>
                <a:gd name="T92" fmla="*/ 83 w 41"/>
                <a:gd name="T93" fmla="*/ 140 h 64"/>
                <a:gd name="T94" fmla="*/ 66 w 41"/>
                <a:gd name="T95" fmla="*/ 148 h 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"/>
                <a:gd name="T145" fmla="*/ 0 h 64"/>
                <a:gd name="T146" fmla="*/ 41 w 41"/>
                <a:gd name="T147" fmla="*/ 64 h 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" h="64">
                  <a:moveTo>
                    <a:pt x="11" y="30"/>
                  </a:moveTo>
                  <a:lnTo>
                    <a:pt x="16" y="25"/>
                  </a:lnTo>
                  <a:lnTo>
                    <a:pt x="20" y="23"/>
                  </a:lnTo>
                  <a:lnTo>
                    <a:pt x="25" y="21"/>
                  </a:lnTo>
                  <a:lnTo>
                    <a:pt x="32" y="23"/>
                  </a:lnTo>
                  <a:lnTo>
                    <a:pt x="36" y="25"/>
                  </a:lnTo>
                  <a:lnTo>
                    <a:pt x="39" y="32"/>
                  </a:lnTo>
                  <a:lnTo>
                    <a:pt x="41" y="41"/>
                  </a:lnTo>
                  <a:lnTo>
                    <a:pt x="41" y="48"/>
                  </a:lnTo>
                  <a:lnTo>
                    <a:pt x="36" y="53"/>
                  </a:lnTo>
                  <a:lnTo>
                    <a:pt x="34" y="57"/>
                  </a:lnTo>
                  <a:lnTo>
                    <a:pt x="27" y="62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1" y="62"/>
                  </a:lnTo>
                  <a:lnTo>
                    <a:pt x="9" y="62"/>
                  </a:lnTo>
                  <a:lnTo>
                    <a:pt x="4" y="60"/>
                  </a:lnTo>
                  <a:lnTo>
                    <a:pt x="4" y="16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11" y="0"/>
                  </a:lnTo>
                  <a:lnTo>
                    <a:pt x="11" y="30"/>
                  </a:lnTo>
                  <a:close/>
                  <a:moveTo>
                    <a:pt x="11" y="32"/>
                  </a:moveTo>
                  <a:lnTo>
                    <a:pt x="11" y="57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3" y="62"/>
                  </a:lnTo>
                  <a:lnTo>
                    <a:pt x="25" y="60"/>
                  </a:lnTo>
                  <a:lnTo>
                    <a:pt x="30" y="57"/>
                  </a:lnTo>
                  <a:lnTo>
                    <a:pt x="32" y="50"/>
                  </a:lnTo>
                  <a:lnTo>
                    <a:pt x="34" y="44"/>
                  </a:lnTo>
                  <a:lnTo>
                    <a:pt x="32" y="37"/>
                  </a:lnTo>
                  <a:lnTo>
                    <a:pt x="30" y="32"/>
                  </a:lnTo>
                  <a:lnTo>
                    <a:pt x="25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30"/>
                  </a:lnTo>
                  <a:lnTo>
                    <a:pt x="14" y="30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90" name="Freeform 183"/>
            <p:cNvSpPr>
              <a:spLocks noEditPoints="1"/>
            </p:cNvSpPr>
            <p:nvPr/>
          </p:nvSpPr>
          <p:spPr bwMode="auto">
            <a:xfrm>
              <a:off x="3675" y="3413"/>
              <a:ext cx="95" cy="87"/>
            </a:xfrm>
            <a:custGeom>
              <a:avLst/>
              <a:gdLst>
                <a:gd name="T0" fmla="*/ 0 w 61"/>
                <a:gd name="T1" fmla="*/ 279 h 59"/>
                <a:gd name="T2" fmla="*/ 0 w 61"/>
                <a:gd name="T3" fmla="*/ 279 h 59"/>
                <a:gd name="T4" fmla="*/ 12 w 61"/>
                <a:gd name="T5" fmla="*/ 279 h 59"/>
                <a:gd name="T6" fmla="*/ 22 w 61"/>
                <a:gd name="T7" fmla="*/ 279 h 59"/>
                <a:gd name="T8" fmla="*/ 40 w 61"/>
                <a:gd name="T9" fmla="*/ 270 h 59"/>
                <a:gd name="T10" fmla="*/ 53 w 61"/>
                <a:gd name="T11" fmla="*/ 257 h 59"/>
                <a:gd name="T12" fmla="*/ 53 w 61"/>
                <a:gd name="T13" fmla="*/ 237 h 59"/>
                <a:gd name="T14" fmla="*/ 53 w 61"/>
                <a:gd name="T15" fmla="*/ 41 h 59"/>
                <a:gd name="T16" fmla="*/ 53 w 61"/>
                <a:gd name="T17" fmla="*/ 19 h 59"/>
                <a:gd name="T18" fmla="*/ 40 w 61"/>
                <a:gd name="T19" fmla="*/ 9 h 59"/>
                <a:gd name="T20" fmla="*/ 22 w 61"/>
                <a:gd name="T21" fmla="*/ 0 h 59"/>
                <a:gd name="T22" fmla="*/ 12 w 61"/>
                <a:gd name="T23" fmla="*/ 0 h 59"/>
                <a:gd name="T24" fmla="*/ 0 w 61"/>
                <a:gd name="T25" fmla="*/ 0 h 59"/>
                <a:gd name="T26" fmla="*/ 0 w 61"/>
                <a:gd name="T27" fmla="*/ 0 h 59"/>
                <a:gd name="T28" fmla="*/ 148 w 61"/>
                <a:gd name="T29" fmla="*/ 0 h 59"/>
                <a:gd name="T30" fmla="*/ 188 w 61"/>
                <a:gd name="T31" fmla="*/ 0 h 59"/>
                <a:gd name="T32" fmla="*/ 230 w 61"/>
                <a:gd name="T33" fmla="*/ 0 h 59"/>
                <a:gd name="T34" fmla="*/ 265 w 61"/>
                <a:gd name="T35" fmla="*/ 9 h 59"/>
                <a:gd name="T36" fmla="*/ 305 w 61"/>
                <a:gd name="T37" fmla="*/ 28 h 59"/>
                <a:gd name="T38" fmla="*/ 336 w 61"/>
                <a:gd name="T39" fmla="*/ 60 h 59"/>
                <a:gd name="T40" fmla="*/ 347 w 61"/>
                <a:gd name="T41" fmla="*/ 93 h 59"/>
                <a:gd name="T42" fmla="*/ 358 w 61"/>
                <a:gd name="T43" fmla="*/ 137 h 59"/>
                <a:gd name="T44" fmla="*/ 347 w 61"/>
                <a:gd name="T45" fmla="*/ 170 h 59"/>
                <a:gd name="T46" fmla="*/ 336 w 61"/>
                <a:gd name="T47" fmla="*/ 211 h 59"/>
                <a:gd name="T48" fmla="*/ 305 w 61"/>
                <a:gd name="T49" fmla="*/ 237 h 59"/>
                <a:gd name="T50" fmla="*/ 265 w 61"/>
                <a:gd name="T51" fmla="*/ 270 h 59"/>
                <a:gd name="T52" fmla="*/ 210 w 61"/>
                <a:gd name="T53" fmla="*/ 279 h 59"/>
                <a:gd name="T54" fmla="*/ 157 w 61"/>
                <a:gd name="T55" fmla="*/ 279 h 59"/>
                <a:gd name="T56" fmla="*/ 0 w 61"/>
                <a:gd name="T57" fmla="*/ 279 h 59"/>
                <a:gd name="T58" fmla="*/ 95 w 61"/>
                <a:gd name="T59" fmla="*/ 270 h 59"/>
                <a:gd name="T60" fmla="*/ 135 w 61"/>
                <a:gd name="T61" fmla="*/ 270 h 59"/>
                <a:gd name="T62" fmla="*/ 157 w 61"/>
                <a:gd name="T63" fmla="*/ 270 h 59"/>
                <a:gd name="T64" fmla="*/ 188 w 61"/>
                <a:gd name="T65" fmla="*/ 270 h 59"/>
                <a:gd name="T66" fmla="*/ 230 w 61"/>
                <a:gd name="T67" fmla="*/ 257 h 59"/>
                <a:gd name="T68" fmla="*/ 252 w 61"/>
                <a:gd name="T69" fmla="*/ 237 h 59"/>
                <a:gd name="T70" fmla="*/ 283 w 61"/>
                <a:gd name="T71" fmla="*/ 211 h 59"/>
                <a:gd name="T72" fmla="*/ 293 w 61"/>
                <a:gd name="T73" fmla="*/ 180 h 59"/>
                <a:gd name="T74" fmla="*/ 293 w 61"/>
                <a:gd name="T75" fmla="*/ 137 h 59"/>
                <a:gd name="T76" fmla="*/ 293 w 61"/>
                <a:gd name="T77" fmla="*/ 102 h 59"/>
                <a:gd name="T78" fmla="*/ 283 w 61"/>
                <a:gd name="T79" fmla="*/ 77 h 59"/>
                <a:gd name="T80" fmla="*/ 252 w 61"/>
                <a:gd name="T81" fmla="*/ 41 h 59"/>
                <a:gd name="T82" fmla="*/ 230 w 61"/>
                <a:gd name="T83" fmla="*/ 19 h 59"/>
                <a:gd name="T84" fmla="*/ 188 w 61"/>
                <a:gd name="T85" fmla="*/ 9 h 59"/>
                <a:gd name="T86" fmla="*/ 148 w 61"/>
                <a:gd name="T87" fmla="*/ 9 h 59"/>
                <a:gd name="T88" fmla="*/ 135 w 61"/>
                <a:gd name="T89" fmla="*/ 9 h 59"/>
                <a:gd name="T90" fmla="*/ 95 w 61"/>
                <a:gd name="T91" fmla="*/ 19 h 59"/>
                <a:gd name="T92" fmla="*/ 95 w 61"/>
                <a:gd name="T93" fmla="*/ 270 h 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1"/>
                <a:gd name="T142" fmla="*/ 0 h 59"/>
                <a:gd name="T143" fmla="*/ 61 w 61"/>
                <a:gd name="T144" fmla="*/ 59 h 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1" h="59">
                  <a:moveTo>
                    <a:pt x="0" y="59"/>
                  </a:moveTo>
                  <a:lnTo>
                    <a:pt x="0" y="59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7" y="57"/>
                  </a:lnTo>
                  <a:lnTo>
                    <a:pt x="9" y="54"/>
                  </a:lnTo>
                  <a:lnTo>
                    <a:pt x="9" y="50"/>
                  </a:lnTo>
                  <a:lnTo>
                    <a:pt x="9" y="9"/>
                  </a:lnTo>
                  <a:lnTo>
                    <a:pt x="9" y="4"/>
                  </a:lnTo>
                  <a:lnTo>
                    <a:pt x="7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5" y="2"/>
                  </a:lnTo>
                  <a:lnTo>
                    <a:pt x="52" y="6"/>
                  </a:lnTo>
                  <a:lnTo>
                    <a:pt x="57" y="13"/>
                  </a:lnTo>
                  <a:lnTo>
                    <a:pt x="59" y="20"/>
                  </a:lnTo>
                  <a:lnTo>
                    <a:pt x="61" y="29"/>
                  </a:lnTo>
                  <a:lnTo>
                    <a:pt x="59" y="36"/>
                  </a:lnTo>
                  <a:lnTo>
                    <a:pt x="57" y="45"/>
                  </a:lnTo>
                  <a:lnTo>
                    <a:pt x="52" y="50"/>
                  </a:lnTo>
                  <a:lnTo>
                    <a:pt x="45" y="57"/>
                  </a:lnTo>
                  <a:lnTo>
                    <a:pt x="36" y="59"/>
                  </a:lnTo>
                  <a:lnTo>
                    <a:pt x="27" y="59"/>
                  </a:lnTo>
                  <a:lnTo>
                    <a:pt x="0" y="59"/>
                  </a:lnTo>
                  <a:close/>
                  <a:moveTo>
                    <a:pt x="16" y="57"/>
                  </a:moveTo>
                  <a:lnTo>
                    <a:pt x="23" y="57"/>
                  </a:lnTo>
                  <a:lnTo>
                    <a:pt x="27" y="57"/>
                  </a:lnTo>
                  <a:lnTo>
                    <a:pt x="32" y="57"/>
                  </a:lnTo>
                  <a:lnTo>
                    <a:pt x="39" y="54"/>
                  </a:lnTo>
                  <a:lnTo>
                    <a:pt x="43" y="50"/>
                  </a:lnTo>
                  <a:lnTo>
                    <a:pt x="48" y="45"/>
                  </a:lnTo>
                  <a:lnTo>
                    <a:pt x="50" y="38"/>
                  </a:lnTo>
                  <a:lnTo>
                    <a:pt x="50" y="29"/>
                  </a:lnTo>
                  <a:lnTo>
                    <a:pt x="50" y="22"/>
                  </a:lnTo>
                  <a:lnTo>
                    <a:pt x="48" y="16"/>
                  </a:lnTo>
                  <a:lnTo>
                    <a:pt x="43" y="9"/>
                  </a:lnTo>
                  <a:lnTo>
                    <a:pt x="39" y="4"/>
                  </a:lnTo>
                  <a:lnTo>
                    <a:pt x="32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16" y="4"/>
                  </a:lnTo>
                  <a:lnTo>
                    <a:pt x="16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91" name="Freeform 184"/>
            <p:cNvSpPr>
              <a:spLocks noEditPoints="1"/>
            </p:cNvSpPr>
            <p:nvPr/>
          </p:nvSpPr>
          <p:spPr bwMode="auto">
            <a:xfrm>
              <a:off x="3781" y="3439"/>
              <a:ext cx="54" cy="63"/>
            </a:xfrm>
            <a:custGeom>
              <a:avLst/>
              <a:gdLst>
                <a:gd name="T0" fmla="*/ 33 w 34"/>
                <a:gd name="T1" fmla="*/ 73 h 43"/>
                <a:gd name="T2" fmla="*/ 43 w 34"/>
                <a:gd name="T3" fmla="*/ 116 h 43"/>
                <a:gd name="T4" fmla="*/ 56 w 34"/>
                <a:gd name="T5" fmla="*/ 133 h 43"/>
                <a:gd name="T6" fmla="*/ 89 w 34"/>
                <a:gd name="T7" fmla="*/ 157 h 43"/>
                <a:gd name="T8" fmla="*/ 132 w 34"/>
                <a:gd name="T9" fmla="*/ 167 h 43"/>
                <a:gd name="T10" fmla="*/ 162 w 34"/>
                <a:gd name="T11" fmla="*/ 157 h 43"/>
                <a:gd name="T12" fmla="*/ 172 w 34"/>
                <a:gd name="T13" fmla="*/ 157 h 43"/>
                <a:gd name="T14" fmla="*/ 192 w 34"/>
                <a:gd name="T15" fmla="*/ 133 h 43"/>
                <a:gd name="T16" fmla="*/ 205 w 34"/>
                <a:gd name="T17" fmla="*/ 116 h 43"/>
                <a:gd name="T18" fmla="*/ 218 w 34"/>
                <a:gd name="T19" fmla="*/ 126 h 43"/>
                <a:gd name="T20" fmla="*/ 205 w 34"/>
                <a:gd name="T21" fmla="*/ 148 h 43"/>
                <a:gd name="T22" fmla="*/ 172 w 34"/>
                <a:gd name="T23" fmla="*/ 180 h 43"/>
                <a:gd name="T24" fmla="*/ 149 w 34"/>
                <a:gd name="T25" fmla="*/ 189 h 43"/>
                <a:gd name="T26" fmla="*/ 102 w 34"/>
                <a:gd name="T27" fmla="*/ 198 h 43"/>
                <a:gd name="T28" fmla="*/ 56 w 34"/>
                <a:gd name="T29" fmla="*/ 189 h 43"/>
                <a:gd name="T30" fmla="*/ 33 w 34"/>
                <a:gd name="T31" fmla="*/ 167 h 43"/>
                <a:gd name="T32" fmla="*/ 0 w 34"/>
                <a:gd name="T33" fmla="*/ 133 h 43"/>
                <a:gd name="T34" fmla="*/ 0 w 34"/>
                <a:gd name="T35" fmla="*/ 107 h 43"/>
                <a:gd name="T36" fmla="*/ 0 w 34"/>
                <a:gd name="T37" fmla="*/ 73 h 43"/>
                <a:gd name="T38" fmla="*/ 13 w 34"/>
                <a:gd name="T39" fmla="*/ 50 h 43"/>
                <a:gd name="T40" fmla="*/ 33 w 34"/>
                <a:gd name="T41" fmla="*/ 32 h 43"/>
                <a:gd name="T42" fmla="*/ 56 w 34"/>
                <a:gd name="T43" fmla="*/ 9 h 43"/>
                <a:gd name="T44" fmla="*/ 116 w 34"/>
                <a:gd name="T45" fmla="*/ 0 h 43"/>
                <a:gd name="T46" fmla="*/ 149 w 34"/>
                <a:gd name="T47" fmla="*/ 9 h 43"/>
                <a:gd name="T48" fmla="*/ 192 w 34"/>
                <a:gd name="T49" fmla="*/ 19 h 43"/>
                <a:gd name="T50" fmla="*/ 205 w 34"/>
                <a:gd name="T51" fmla="*/ 41 h 43"/>
                <a:gd name="T52" fmla="*/ 218 w 34"/>
                <a:gd name="T53" fmla="*/ 73 h 43"/>
                <a:gd name="T54" fmla="*/ 33 w 34"/>
                <a:gd name="T55" fmla="*/ 73 h 43"/>
                <a:gd name="T56" fmla="*/ 33 w 34"/>
                <a:gd name="T57" fmla="*/ 66 h 43"/>
                <a:gd name="T58" fmla="*/ 149 w 34"/>
                <a:gd name="T59" fmla="*/ 66 h 43"/>
                <a:gd name="T60" fmla="*/ 149 w 34"/>
                <a:gd name="T61" fmla="*/ 50 h 43"/>
                <a:gd name="T62" fmla="*/ 149 w 34"/>
                <a:gd name="T63" fmla="*/ 41 h 43"/>
                <a:gd name="T64" fmla="*/ 132 w 34"/>
                <a:gd name="T65" fmla="*/ 32 h 43"/>
                <a:gd name="T66" fmla="*/ 132 w 34"/>
                <a:gd name="T67" fmla="*/ 19 h 43"/>
                <a:gd name="T68" fmla="*/ 116 w 34"/>
                <a:gd name="T69" fmla="*/ 19 h 43"/>
                <a:gd name="T70" fmla="*/ 102 w 34"/>
                <a:gd name="T71" fmla="*/ 9 h 43"/>
                <a:gd name="T72" fmla="*/ 76 w 34"/>
                <a:gd name="T73" fmla="*/ 19 h 43"/>
                <a:gd name="T74" fmla="*/ 56 w 34"/>
                <a:gd name="T75" fmla="*/ 32 h 43"/>
                <a:gd name="T76" fmla="*/ 43 w 34"/>
                <a:gd name="T77" fmla="*/ 41 h 43"/>
                <a:gd name="T78" fmla="*/ 33 w 34"/>
                <a:gd name="T79" fmla="*/ 66 h 4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4"/>
                <a:gd name="T121" fmla="*/ 0 h 43"/>
                <a:gd name="T122" fmla="*/ 34 w 34"/>
                <a:gd name="T123" fmla="*/ 43 h 4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4" h="43">
                  <a:moveTo>
                    <a:pt x="5" y="16"/>
                  </a:moveTo>
                  <a:lnTo>
                    <a:pt x="7" y="25"/>
                  </a:lnTo>
                  <a:lnTo>
                    <a:pt x="9" y="29"/>
                  </a:lnTo>
                  <a:lnTo>
                    <a:pt x="14" y="34"/>
                  </a:lnTo>
                  <a:lnTo>
                    <a:pt x="21" y="36"/>
                  </a:lnTo>
                  <a:lnTo>
                    <a:pt x="25" y="34"/>
                  </a:lnTo>
                  <a:lnTo>
                    <a:pt x="27" y="34"/>
                  </a:lnTo>
                  <a:lnTo>
                    <a:pt x="30" y="29"/>
                  </a:lnTo>
                  <a:lnTo>
                    <a:pt x="32" y="25"/>
                  </a:lnTo>
                  <a:lnTo>
                    <a:pt x="34" y="27"/>
                  </a:lnTo>
                  <a:lnTo>
                    <a:pt x="32" y="32"/>
                  </a:lnTo>
                  <a:lnTo>
                    <a:pt x="27" y="39"/>
                  </a:lnTo>
                  <a:lnTo>
                    <a:pt x="23" y="41"/>
                  </a:lnTo>
                  <a:lnTo>
                    <a:pt x="16" y="43"/>
                  </a:lnTo>
                  <a:lnTo>
                    <a:pt x="9" y="41"/>
                  </a:lnTo>
                  <a:lnTo>
                    <a:pt x="5" y="36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5" y="7"/>
                  </a:lnTo>
                  <a:lnTo>
                    <a:pt x="9" y="2"/>
                  </a:lnTo>
                  <a:lnTo>
                    <a:pt x="18" y="0"/>
                  </a:lnTo>
                  <a:lnTo>
                    <a:pt x="23" y="2"/>
                  </a:lnTo>
                  <a:lnTo>
                    <a:pt x="30" y="4"/>
                  </a:lnTo>
                  <a:lnTo>
                    <a:pt x="32" y="9"/>
                  </a:lnTo>
                  <a:lnTo>
                    <a:pt x="34" y="16"/>
                  </a:lnTo>
                  <a:lnTo>
                    <a:pt x="5" y="16"/>
                  </a:lnTo>
                  <a:close/>
                  <a:moveTo>
                    <a:pt x="5" y="14"/>
                  </a:moveTo>
                  <a:lnTo>
                    <a:pt x="23" y="14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9" y="7"/>
                  </a:lnTo>
                  <a:lnTo>
                    <a:pt x="7" y="9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92" name="Freeform 185"/>
            <p:cNvSpPr>
              <a:spLocks/>
            </p:cNvSpPr>
            <p:nvPr/>
          </p:nvSpPr>
          <p:spPr bwMode="auto">
            <a:xfrm>
              <a:off x="3839" y="3421"/>
              <a:ext cx="40" cy="81"/>
            </a:xfrm>
            <a:custGeom>
              <a:avLst/>
              <a:gdLst>
                <a:gd name="T0" fmla="*/ 86 w 25"/>
                <a:gd name="T1" fmla="*/ 0 h 55"/>
                <a:gd name="T2" fmla="*/ 86 w 25"/>
                <a:gd name="T3" fmla="*/ 68 h 55"/>
                <a:gd name="T4" fmla="*/ 163 w 25"/>
                <a:gd name="T5" fmla="*/ 68 h 55"/>
                <a:gd name="T6" fmla="*/ 163 w 25"/>
                <a:gd name="T7" fmla="*/ 77 h 55"/>
                <a:gd name="T8" fmla="*/ 86 w 25"/>
                <a:gd name="T9" fmla="*/ 77 h 55"/>
                <a:gd name="T10" fmla="*/ 86 w 25"/>
                <a:gd name="T11" fmla="*/ 191 h 55"/>
                <a:gd name="T12" fmla="*/ 107 w 25"/>
                <a:gd name="T13" fmla="*/ 216 h 55"/>
                <a:gd name="T14" fmla="*/ 107 w 25"/>
                <a:gd name="T15" fmla="*/ 228 h 55"/>
                <a:gd name="T16" fmla="*/ 118 w 25"/>
                <a:gd name="T17" fmla="*/ 228 h 55"/>
                <a:gd name="T18" fmla="*/ 118 w 25"/>
                <a:gd name="T19" fmla="*/ 228 h 55"/>
                <a:gd name="T20" fmla="*/ 131 w 25"/>
                <a:gd name="T21" fmla="*/ 228 h 55"/>
                <a:gd name="T22" fmla="*/ 144 w 25"/>
                <a:gd name="T23" fmla="*/ 228 h 55"/>
                <a:gd name="T24" fmla="*/ 144 w 25"/>
                <a:gd name="T25" fmla="*/ 228 h 55"/>
                <a:gd name="T26" fmla="*/ 163 w 25"/>
                <a:gd name="T27" fmla="*/ 216 h 55"/>
                <a:gd name="T28" fmla="*/ 163 w 25"/>
                <a:gd name="T29" fmla="*/ 216 h 55"/>
                <a:gd name="T30" fmla="*/ 163 w 25"/>
                <a:gd name="T31" fmla="*/ 239 h 55"/>
                <a:gd name="T32" fmla="*/ 131 w 25"/>
                <a:gd name="T33" fmla="*/ 249 h 55"/>
                <a:gd name="T34" fmla="*/ 118 w 25"/>
                <a:gd name="T35" fmla="*/ 258 h 55"/>
                <a:gd name="T36" fmla="*/ 107 w 25"/>
                <a:gd name="T37" fmla="*/ 258 h 55"/>
                <a:gd name="T38" fmla="*/ 86 w 25"/>
                <a:gd name="T39" fmla="*/ 258 h 55"/>
                <a:gd name="T40" fmla="*/ 74 w 25"/>
                <a:gd name="T41" fmla="*/ 249 h 55"/>
                <a:gd name="T42" fmla="*/ 56 w 25"/>
                <a:gd name="T43" fmla="*/ 249 h 55"/>
                <a:gd name="T44" fmla="*/ 56 w 25"/>
                <a:gd name="T45" fmla="*/ 239 h 55"/>
                <a:gd name="T46" fmla="*/ 42 w 25"/>
                <a:gd name="T47" fmla="*/ 228 h 55"/>
                <a:gd name="T48" fmla="*/ 42 w 25"/>
                <a:gd name="T49" fmla="*/ 208 h 55"/>
                <a:gd name="T50" fmla="*/ 42 w 25"/>
                <a:gd name="T51" fmla="*/ 77 h 55"/>
                <a:gd name="T52" fmla="*/ 0 w 25"/>
                <a:gd name="T53" fmla="*/ 77 h 55"/>
                <a:gd name="T54" fmla="*/ 0 w 25"/>
                <a:gd name="T55" fmla="*/ 68 h 55"/>
                <a:gd name="T56" fmla="*/ 13 w 25"/>
                <a:gd name="T57" fmla="*/ 68 h 55"/>
                <a:gd name="T58" fmla="*/ 26 w 25"/>
                <a:gd name="T59" fmla="*/ 59 h 55"/>
                <a:gd name="T60" fmla="*/ 56 w 25"/>
                <a:gd name="T61" fmla="*/ 47 h 55"/>
                <a:gd name="T62" fmla="*/ 74 w 25"/>
                <a:gd name="T63" fmla="*/ 22 h 55"/>
                <a:gd name="T64" fmla="*/ 74 w 25"/>
                <a:gd name="T65" fmla="*/ 13 h 55"/>
                <a:gd name="T66" fmla="*/ 86 w 25"/>
                <a:gd name="T67" fmla="*/ 0 h 55"/>
                <a:gd name="T68" fmla="*/ 86 w 25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"/>
                <a:gd name="T106" fmla="*/ 0 h 55"/>
                <a:gd name="T107" fmla="*/ 25 w 25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" h="55">
                  <a:moveTo>
                    <a:pt x="13" y="0"/>
                  </a:moveTo>
                  <a:lnTo>
                    <a:pt x="13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13" y="16"/>
                  </a:lnTo>
                  <a:lnTo>
                    <a:pt x="13" y="41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5" y="46"/>
                  </a:lnTo>
                  <a:lnTo>
                    <a:pt x="25" y="51"/>
                  </a:lnTo>
                  <a:lnTo>
                    <a:pt x="20" y="53"/>
                  </a:lnTo>
                  <a:lnTo>
                    <a:pt x="18" y="55"/>
                  </a:lnTo>
                  <a:lnTo>
                    <a:pt x="16" y="55"/>
                  </a:lnTo>
                  <a:lnTo>
                    <a:pt x="13" y="55"/>
                  </a:lnTo>
                  <a:lnTo>
                    <a:pt x="11" y="53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6" y="48"/>
                  </a:lnTo>
                  <a:lnTo>
                    <a:pt x="6" y="44"/>
                  </a:lnTo>
                  <a:lnTo>
                    <a:pt x="6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9" y="10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93" name="Freeform 186"/>
            <p:cNvSpPr>
              <a:spLocks/>
            </p:cNvSpPr>
            <p:nvPr/>
          </p:nvSpPr>
          <p:spPr bwMode="auto">
            <a:xfrm>
              <a:off x="3963" y="3413"/>
              <a:ext cx="103" cy="89"/>
            </a:xfrm>
            <a:custGeom>
              <a:avLst/>
              <a:gdLst>
                <a:gd name="T0" fmla="*/ 0 w 66"/>
                <a:gd name="T1" fmla="*/ 0 h 61"/>
                <a:gd name="T2" fmla="*/ 95 w 66"/>
                <a:gd name="T3" fmla="*/ 0 h 61"/>
                <a:gd name="T4" fmla="*/ 326 w 66"/>
                <a:gd name="T5" fmla="*/ 204 h 61"/>
                <a:gd name="T6" fmla="*/ 326 w 66"/>
                <a:gd name="T7" fmla="*/ 41 h 61"/>
                <a:gd name="T8" fmla="*/ 326 w 66"/>
                <a:gd name="T9" fmla="*/ 19 h 61"/>
                <a:gd name="T10" fmla="*/ 317 w 66"/>
                <a:gd name="T11" fmla="*/ 9 h 61"/>
                <a:gd name="T12" fmla="*/ 317 w 66"/>
                <a:gd name="T13" fmla="*/ 0 h 61"/>
                <a:gd name="T14" fmla="*/ 286 w 66"/>
                <a:gd name="T15" fmla="*/ 0 h 61"/>
                <a:gd name="T16" fmla="*/ 273 w 66"/>
                <a:gd name="T17" fmla="*/ 0 h 61"/>
                <a:gd name="T18" fmla="*/ 273 w 66"/>
                <a:gd name="T19" fmla="*/ 0 h 61"/>
                <a:gd name="T20" fmla="*/ 392 w 66"/>
                <a:gd name="T21" fmla="*/ 0 h 61"/>
                <a:gd name="T22" fmla="*/ 392 w 66"/>
                <a:gd name="T23" fmla="*/ 0 h 61"/>
                <a:gd name="T24" fmla="*/ 379 w 66"/>
                <a:gd name="T25" fmla="*/ 0 h 61"/>
                <a:gd name="T26" fmla="*/ 368 w 66"/>
                <a:gd name="T27" fmla="*/ 0 h 61"/>
                <a:gd name="T28" fmla="*/ 357 w 66"/>
                <a:gd name="T29" fmla="*/ 9 h 61"/>
                <a:gd name="T30" fmla="*/ 357 w 66"/>
                <a:gd name="T31" fmla="*/ 19 h 61"/>
                <a:gd name="T32" fmla="*/ 357 w 66"/>
                <a:gd name="T33" fmla="*/ 41 h 61"/>
                <a:gd name="T34" fmla="*/ 357 w 66"/>
                <a:gd name="T35" fmla="*/ 277 h 61"/>
                <a:gd name="T36" fmla="*/ 339 w 66"/>
                <a:gd name="T37" fmla="*/ 277 h 61"/>
                <a:gd name="T38" fmla="*/ 95 w 66"/>
                <a:gd name="T39" fmla="*/ 60 h 61"/>
                <a:gd name="T40" fmla="*/ 95 w 66"/>
                <a:gd name="T41" fmla="*/ 228 h 61"/>
                <a:gd name="T42" fmla="*/ 95 w 66"/>
                <a:gd name="T43" fmla="*/ 245 h 61"/>
                <a:gd name="T44" fmla="*/ 114 w 66"/>
                <a:gd name="T45" fmla="*/ 258 h 61"/>
                <a:gd name="T46" fmla="*/ 126 w 66"/>
                <a:gd name="T47" fmla="*/ 266 h 61"/>
                <a:gd name="T48" fmla="*/ 136 w 66"/>
                <a:gd name="T49" fmla="*/ 266 h 61"/>
                <a:gd name="T50" fmla="*/ 148 w 66"/>
                <a:gd name="T51" fmla="*/ 266 h 61"/>
                <a:gd name="T52" fmla="*/ 148 w 66"/>
                <a:gd name="T53" fmla="*/ 266 h 61"/>
                <a:gd name="T54" fmla="*/ 30 w 66"/>
                <a:gd name="T55" fmla="*/ 266 h 61"/>
                <a:gd name="T56" fmla="*/ 30 w 66"/>
                <a:gd name="T57" fmla="*/ 266 h 61"/>
                <a:gd name="T58" fmla="*/ 42 w 66"/>
                <a:gd name="T59" fmla="*/ 266 h 61"/>
                <a:gd name="T60" fmla="*/ 53 w 66"/>
                <a:gd name="T61" fmla="*/ 266 h 61"/>
                <a:gd name="T62" fmla="*/ 73 w 66"/>
                <a:gd name="T63" fmla="*/ 258 h 61"/>
                <a:gd name="T64" fmla="*/ 83 w 66"/>
                <a:gd name="T65" fmla="*/ 245 h 61"/>
                <a:gd name="T66" fmla="*/ 83 w 66"/>
                <a:gd name="T67" fmla="*/ 228 h 61"/>
                <a:gd name="T68" fmla="*/ 83 w 66"/>
                <a:gd name="T69" fmla="*/ 41 h 61"/>
                <a:gd name="T70" fmla="*/ 73 w 66"/>
                <a:gd name="T71" fmla="*/ 19 h 61"/>
                <a:gd name="T72" fmla="*/ 53 w 66"/>
                <a:gd name="T73" fmla="*/ 19 h 61"/>
                <a:gd name="T74" fmla="*/ 42 w 66"/>
                <a:gd name="T75" fmla="*/ 9 h 61"/>
                <a:gd name="T76" fmla="*/ 30 w 66"/>
                <a:gd name="T77" fmla="*/ 9 h 61"/>
                <a:gd name="T78" fmla="*/ 19 w 66"/>
                <a:gd name="T79" fmla="*/ 9 h 61"/>
                <a:gd name="T80" fmla="*/ 0 w 66"/>
                <a:gd name="T81" fmla="*/ 9 h 61"/>
                <a:gd name="T82" fmla="*/ 0 w 66"/>
                <a:gd name="T83" fmla="*/ 0 h 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"/>
                <a:gd name="T127" fmla="*/ 0 h 61"/>
                <a:gd name="T128" fmla="*/ 66 w 66"/>
                <a:gd name="T129" fmla="*/ 61 h 6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" h="61">
                  <a:moveTo>
                    <a:pt x="0" y="0"/>
                  </a:moveTo>
                  <a:lnTo>
                    <a:pt x="16" y="0"/>
                  </a:lnTo>
                  <a:lnTo>
                    <a:pt x="55" y="45"/>
                  </a:lnTo>
                  <a:lnTo>
                    <a:pt x="55" y="9"/>
                  </a:lnTo>
                  <a:lnTo>
                    <a:pt x="55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0" y="9"/>
                  </a:lnTo>
                  <a:lnTo>
                    <a:pt x="60" y="61"/>
                  </a:lnTo>
                  <a:lnTo>
                    <a:pt x="57" y="61"/>
                  </a:lnTo>
                  <a:lnTo>
                    <a:pt x="16" y="13"/>
                  </a:lnTo>
                  <a:lnTo>
                    <a:pt x="16" y="50"/>
                  </a:lnTo>
                  <a:lnTo>
                    <a:pt x="16" y="54"/>
                  </a:lnTo>
                  <a:lnTo>
                    <a:pt x="19" y="57"/>
                  </a:lnTo>
                  <a:lnTo>
                    <a:pt x="21" y="59"/>
                  </a:lnTo>
                  <a:lnTo>
                    <a:pt x="23" y="59"/>
                  </a:lnTo>
                  <a:lnTo>
                    <a:pt x="25" y="59"/>
                  </a:lnTo>
                  <a:lnTo>
                    <a:pt x="5" y="59"/>
                  </a:lnTo>
                  <a:lnTo>
                    <a:pt x="7" y="59"/>
                  </a:lnTo>
                  <a:lnTo>
                    <a:pt x="9" y="59"/>
                  </a:lnTo>
                  <a:lnTo>
                    <a:pt x="12" y="57"/>
                  </a:lnTo>
                  <a:lnTo>
                    <a:pt x="14" y="54"/>
                  </a:lnTo>
                  <a:lnTo>
                    <a:pt x="14" y="50"/>
                  </a:lnTo>
                  <a:lnTo>
                    <a:pt x="14" y="9"/>
                  </a:lnTo>
                  <a:lnTo>
                    <a:pt x="12" y="4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94" name="Freeform 187"/>
            <p:cNvSpPr>
              <a:spLocks noEditPoints="1"/>
            </p:cNvSpPr>
            <p:nvPr/>
          </p:nvSpPr>
          <p:spPr bwMode="auto">
            <a:xfrm>
              <a:off x="4074" y="3439"/>
              <a:ext cx="61" cy="63"/>
            </a:xfrm>
            <a:custGeom>
              <a:avLst/>
              <a:gdLst>
                <a:gd name="T0" fmla="*/ 117 w 39"/>
                <a:gd name="T1" fmla="*/ 0 h 43"/>
                <a:gd name="T2" fmla="*/ 149 w 39"/>
                <a:gd name="T3" fmla="*/ 0 h 43"/>
                <a:gd name="T4" fmla="*/ 181 w 39"/>
                <a:gd name="T5" fmla="*/ 9 h 43"/>
                <a:gd name="T6" fmla="*/ 203 w 39"/>
                <a:gd name="T7" fmla="*/ 32 h 43"/>
                <a:gd name="T8" fmla="*/ 233 w 39"/>
                <a:gd name="T9" fmla="*/ 66 h 43"/>
                <a:gd name="T10" fmla="*/ 233 w 39"/>
                <a:gd name="T11" fmla="*/ 91 h 43"/>
                <a:gd name="T12" fmla="*/ 233 w 39"/>
                <a:gd name="T13" fmla="*/ 126 h 43"/>
                <a:gd name="T14" fmla="*/ 216 w 39"/>
                <a:gd name="T15" fmla="*/ 148 h 43"/>
                <a:gd name="T16" fmla="*/ 203 w 39"/>
                <a:gd name="T17" fmla="*/ 167 h 43"/>
                <a:gd name="T18" fmla="*/ 181 w 39"/>
                <a:gd name="T19" fmla="*/ 189 h 43"/>
                <a:gd name="T20" fmla="*/ 149 w 39"/>
                <a:gd name="T21" fmla="*/ 198 h 43"/>
                <a:gd name="T22" fmla="*/ 108 w 39"/>
                <a:gd name="T23" fmla="*/ 198 h 43"/>
                <a:gd name="T24" fmla="*/ 83 w 39"/>
                <a:gd name="T25" fmla="*/ 198 h 43"/>
                <a:gd name="T26" fmla="*/ 53 w 39"/>
                <a:gd name="T27" fmla="*/ 180 h 43"/>
                <a:gd name="T28" fmla="*/ 22 w 39"/>
                <a:gd name="T29" fmla="*/ 167 h 43"/>
                <a:gd name="T30" fmla="*/ 13 w 39"/>
                <a:gd name="T31" fmla="*/ 133 h 43"/>
                <a:gd name="T32" fmla="*/ 0 w 39"/>
                <a:gd name="T33" fmla="*/ 107 h 43"/>
                <a:gd name="T34" fmla="*/ 0 w 39"/>
                <a:gd name="T35" fmla="*/ 73 h 43"/>
                <a:gd name="T36" fmla="*/ 13 w 39"/>
                <a:gd name="T37" fmla="*/ 50 h 43"/>
                <a:gd name="T38" fmla="*/ 42 w 39"/>
                <a:gd name="T39" fmla="*/ 32 h 43"/>
                <a:gd name="T40" fmla="*/ 53 w 39"/>
                <a:gd name="T41" fmla="*/ 9 h 43"/>
                <a:gd name="T42" fmla="*/ 83 w 39"/>
                <a:gd name="T43" fmla="*/ 0 h 43"/>
                <a:gd name="T44" fmla="*/ 117 w 39"/>
                <a:gd name="T45" fmla="*/ 0 h 43"/>
                <a:gd name="T46" fmla="*/ 108 w 39"/>
                <a:gd name="T47" fmla="*/ 9 h 43"/>
                <a:gd name="T48" fmla="*/ 95 w 39"/>
                <a:gd name="T49" fmla="*/ 19 h 43"/>
                <a:gd name="T50" fmla="*/ 83 w 39"/>
                <a:gd name="T51" fmla="*/ 19 h 43"/>
                <a:gd name="T52" fmla="*/ 66 w 39"/>
                <a:gd name="T53" fmla="*/ 32 h 43"/>
                <a:gd name="T54" fmla="*/ 53 w 39"/>
                <a:gd name="T55" fmla="*/ 41 h 43"/>
                <a:gd name="T56" fmla="*/ 53 w 39"/>
                <a:gd name="T57" fmla="*/ 66 h 43"/>
                <a:gd name="T58" fmla="*/ 42 w 39"/>
                <a:gd name="T59" fmla="*/ 82 h 43"/>
                <a:gd name="T60" fmla="*/ 53 w 39"/>
                <a:gd name="T61" fmla="*/ 126 h 43"/>
                <a:gd name="T62" fmla="*/ 66 w 39"/>
                <a:gd name="T63" fmla="*/ 157 h 43"/>
                <a:gd name="T64" fmla="*/ 95 w 39"/>
                <a:gd name="T65" fmla="*/ 180 h 43"/>
                <a:gd name="T66" fmla="*/ 117 w 39"/>
                <a:gd name="T67" fmla="*/ 189 h 43"/>
                <a:gd name="T68" fmla="*/ 149 w 39"/>
                <a:gd name="T69" fmla="*/ 180 h 43"/>
                <a:gd name="T70" fmla="*/ 181 w 39"/>
                <a:gd name="T71" fmla="*/ 167 h 43"/>
                <a:gd name="T72" fmla="*/ 191 w 39"/>
                <a:gd name="T73" fmla="*/ 148 h 43"/>
                <a:gd name="T74" fmla="*/ 191 w 39"/>
                <a:gd name="T75" fmla="*/ 116 h 43"/>
                <a:gd name="T76" fmla="*/ 191 w 39"/>
                <a:gd name="T77" fmla="*/ 82 h 43"/>
                <a:gd name="T78" fmla="*/ 181 w 39"/>
                <a:gd name="T79" fmla="*/ 50 h 43"/>
                <a:gd name="T80" fmla="*/ 161 w 39"/>
                <a:gd name="T81" fmla="*/ 32 h 43"/>
                <a:gd name="T82" fmla="*/ 138 w 39"/>
                <a:gd name="T83" fmla="*/ 19 h 43"/>
                <a:gd name="T84" fmla="*/ 108 w 39"/>
                <a:gd name="T85" fmla="*/ 9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43"/>
                <a:gd name="T131" fmla="*/ 39 w 39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43">
                  <a:moveTo>
                    <a:pt x="20" y="0"/>
                  </a:moveTo>
                  <a:lnTo>
                    <a:pt x="25" y="0"/>
                  </a:lnTo>
                  <a:lnTo>
                    <a:pt x="30" y="2"/>
                  </a:lnTo>
                  <a:lnTo>
                    <a:pt x="34" y="7"/>
                  </a:lnTo>
                  <a:lnTo>
                    <a:pt x="39" y="14"/>
                  </a:lnTo>
                  <a:lnTo>
                    <a:pt x="39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4" y="36"/>
                  </a:lnTo>
                  <a:lnTo>
                    <a:pt x="30" y="41"/>
                  </a:lnTo>
                  <a:lnTo>
                    <a:pt x="25" y="43"/>
                  </a:lnTo>
                  <a:lnTo>
                    <a:pt x="18" y="43"/>
                  </a:lnTo>
                  <a:lnTo>
                    <a:pt x="14" y="43"/>
                  </a:lnTo>
                  <a:lnTo>
                    <a:pt x="9" y="39"/>
                  </a:lnTo>
                  <a:lnTo>
                    <a:pt x="4" y="36"/>
                  </a:lnTo>
                  <a:lnTo>
                    <a:pt x="2" y="29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7" y="7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0"/>
                  </a:lnTo>
                  <a:close/>
                  <a:moveTo>
                    <a:pt x="18" y="2"/>
                  </a:moveTo>
                  <a:lnTo>
                    <a:pt x="16" y="4"/>
                  </a:lnTo>
                  <a:lnTo>
                    <a:pt x="14" y="4"/>
                  </a:lnTo>
                  <a:lnTo>
                    <a:pt x="11" y="7"/>
                  </a:lnTo>
                  <a:lnTo>
                    <a:pt x="9" y="9"/>
                  </a:lnTo>
                  <a:lnTo>
                    <a:pt x="9" y="14"/>
                  </a:lnTo>
                  <a:lnTo>
                    <a:pt x="7" y="18"/>
                  </a:lnTo>
                  <a:lnTo>
                    <a:pt x="9" y="27"/>
                  </a:lnTo>
                  <a:lnTo>
                    <a:pt x="11" y="34"/>
                  </a:lnTo>
                  <a:lnTo>
                    <a:pt x="16" y="39"/>
                  </a:lnTo>
                  <a:lnTo>
                    <a:pt x="20" y="41"/>
                  </a:lnTo>
                  <a:lnTo>
                    <a:pt x="25" y="39"/>
                  </a:lnTo>
                  <a:lnTo>
                    <a:pt x="30" y="36"/>
                  </a:lnTo>
                  <a:lnTo>
                    <a:pt x="32" y="32"/>
                  </a:lnTo>
                  <a:lnTo>
                    <a:pt x="32" y="25"/>
                  </a:lnTo>
                  <a:lnTo>
                    <a:pt x="32" y="18"/>
                  </a:lnTo>
                  <a:lnTo>
                    <a:pt x="30" y="11"/>
                  </a:lnTo>
                  <a:lnTo>
                    <a:pt x="27" y="7"/>
                  </a:lnTo>
                  <a:lnTo>
                    <a:pt x="23" y="4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95" name="Freeform 188"/>
            <p:cNvSpPr>
              <a:spLocks/>
            </p:cNvSpPr>
            <p:nvPr/>
          </p:nvSpPr>
          <p:spPr bwMode="auto">
            <a:xfrm>
              <a:off x="4141" y="3441"/>
              <a:ext cx="68" cy="61"/>
            </a:xfrm>
            <a:custGeom>
              <a:avLst/>
              <a:gdLst>
                <a:gd name="T0" fmla="*/ 245 w 43"/>
                <a:gd name="T1" fmla="*/ 0 h 41"/>
                <a:gd name="T2" fmla="*/ 245 w 43"/>
                <a:gd name="T3" fmla="*/ 113 h 41"/>
                <a:gd name="T4" fmla="*/ 245 w 43"/>
                <a:gd name="T5" fmla="*/ 149 h 41"/>
                <a:gd name="T6" fmla="*/ 245 w 43"/>
                <a:gd name="T7" fmla="*/ 158 h 41"/>
                <a:gd name="T8" fmla="*/ 245 w 43"/>
                <a:gd name="T9" fmla="*/ 168 h 41"/>
                <a:gd name="T10" fmla="*/ 245 w 43"/>
                <a:gd name="T11" fmla="*/ 168 h 41"/>
                <a:gd name="T12" fmla="*/ 258 w 43"/>
                <a:gd name="T13" fmla="*/ 182 h 41"/>
                <a:gd name="T14" fmla="*/ 258 w 43"/>
                <a:gd name="T15" fmla="*/ 182 h 41"/>
                <a:gd name="T16" fmla="*/ 270 w 43"/>
                <a:gd name="T17" fmla="*/ 182 h 41"/>
                <a:gd name="T18" fmla="*/ 270 w 43"/>
                <a:gd name="T19" fmla="*/ 168 h 41"/>
                <a:gd name="T20" fmla="*/ 270 w 43"/>
                <a:gd name="T21" fmla="*/ 182 h 41"/>
                <a:gd name="T22" fmla="*/ 202 w 43"/>
                <a:gd name="T23" fmla="*/ 201 h 41"/>
                <a:gd name="T24" fmla="*/ 202 w 43"/>
                <a:gd name="T25" fmla="*/ 201 h 41"/>
                <a:gd name="T26" fmla="*/ 202 w 43"/>
                <a:gd name="T27" fmla="*/ 158 h 41"/>
                <a:gd name="T28" fmla="*/ 176 w 43"/>
                <a:gd name="T29" fmla="*/ 182 h 41"/>
                <a:gd name="T30" fmla="*/ 142 w 43"/>
                <a:gd name="T31" fmla="*/ 190 h 41"/>
                <a:gd name="T32" fmla="*/ 130 w 43"/>
                <a:gd name="T33" fmla="*/ 201 h 41"/>
                <a:gd name="T34" fmla="*/ 100 w 43"/>
                <a:gd name="T35" fmla="*/ 201 h 41"/>
                <a:gd name="T36" fmla="*/ 87 w 43"/>
                <a:gd name="T37" fmla="*/ 201 h 41"/>
                <a:gd name="T38" fmla="*/ 74 w 43"/>
                <a:gd name="T39" fmla="*/ 190 h 41"/>
                <a:gd name="T40" fmla="*/ 55 w 43"/>
                <a:gd name="T41" fmla="*/ 182 h 41"/>
                <a:gd name="T42" fmla="*/ 43 w 43"/>
                <a:gd name="T43" fmla="*/ 168 h 41"/>
                <a:gd name="T44" fmla="*/ 43 w 43"/>
                <a:gd name="T45" fmla="*/ 149 h 41"/>
                <a:gd name="T46" fmla="*/ 43 w 43"/>
                <a:gd name="T47" fmla="*/ 122 h 41"/>
                <a:gd name="T48" fmla="*/ 43 w 43"/>
                <a:gd name="T49" fmla="*/ 33 h 41"/>
                <a:gd name="T50" fmla="*/ 43 w 43"/>
                <a:gd name="T51" fmla="*/ 22 h 41"/>
                <a:gd name="T52" fmla="*/ 43 w 43"/>
                <a:gd name="T53" fmla="*/ 9 h 41"/>
                <a:gd name="T54" fmla="*/ 33 w 43"/>
                <a:gd name="T55" fmla="*/ 9 h 41"/>
                <a:gd name="T56" fmla="*/ 33 w 43"/>
                <a:gd name="T57" fmla="*/ 0 h 41"/>
                <a:gd name="T58" fmla="*/ 13 w 43"/>
                <a:gd name="T59" fmla="*/ 0 h 41"/>
                <a:gd name="T60" fmla="*/ 0 w 43"/>
                <a:gd name="T61" fmla="*/ 0 h 41"/>
                <a:gd name="T62" fmla="*/ 0 w 43"/>
                <a:gd name="T63" fmla="*/ 0 h 41"/>
                <a:gd name="T64" fmla="*/ 87 w 43"/>
                <a:gd name="T65" fmla="*/ 0 h 41"/>
                <a:gd name="T66" fmla="*/ 87 w 43"/>
                <a:gd name="T67" fmla="*/ 122 h 41"/>
                <a:gd name="T68" fmla="*/ 87 w 43"/>
                <a:gd name="T69" fmla="*/ 149 h 41"/>
                <a:gd name="T70" fmla="*/ 100 w 43"/>
                <a:gd name="T71" fmla="*/ 168 h 41"/>
                <a:gd name="T72" fmla="*/ 111 w 43"/>
                <a:gd name="T73" fmla="*/ 168 h 41"/>
                <a:gd name="T74" fmla="*/ 130 w 43"/>
                <a:gd name="T75" fmla="*/ 168 h 41"/>
                <a:gd name="T76" fmla="*/ 142 w 43"/>
                <a:gd name="T77" fmla="*/ 168 h 41"/>
                <a:gd name="T78" fmla="*/ 158 w 43"/>
                <a:gd name="T79" fmla="*/ 168 h 41"/>
                <a:gd name="T80" fmla="*/ 176 w 43"/>
                <a:gd name="T81" fmla="*/ 158 h 41"/>
                <a:gd name="T82" fmla="*/ 202 w 43"/>
                <a:gd name="T83" fmla="*/ 149 h 41"/>
                <a:gd name="T84" fmla="*/ 202 w 43"/>
                <a:gd name="T85" fmla="*/ 33 h 41"/>
                <a:gd name="T86" fmla="*/ 185 w 43"/>
                <a:gd name="T87" fmla="*/ 9 h 41"/>
                <a:gd name="T88" fmla="*/ 185 w 43"/>
                <a:gd name="T89" fmla="*/ 9 h 41"/>
                <a:gd name="T90" fmla="*/ 176 w 43"/>
                <a:gd name="T91" fmla="*/ 0 h 41"/>
                <a:gd name="T92" fmla="*/ 158 w 43"/>
                <a:gd name="T93" fmla="*/ 0 h 41"/>
                <a:gd name="T94" fmla="*/ 158 w 43"/>
                <a:gd name="T95" fmla="*/ 0 h 41"/>
                <a:gd name="T96" fmla="*/ 245 w 43"/>
                <a:gd name="T97" fmla="*/ 0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3"/>
                <a:gd name="T148" fmla="*/ 0 h 41"/>
                <a:gd name="T149" fmla="*/ 43 w 43"/>
                <a:gd name="T150" fmla="*/ 41 h 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3" h="41">
                  <a:moveTo>
                    <a:pt x="39" y="0"/>
                  </a:moveTo>
                  <a:lnTo>
                    <a:pt x="39" y="23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9" y="34"/>
                  </a:lnTo>
                  <a:lnTo>
                    <a:pt x="41" y="37"/>
                  </a:lnTo>
                  <a:lnTo>
                    <a:pt x="43" y="37"/>
                  </a:lnTo>
                  <a:lnTo>
                    <a:pt x="43" y="34"/>
                  </a:lnTo>
                  <a:lnTo>
                    <a:pt x="43" y="37"/>
                  </a:lnTo>
                  <a:lnTo>
                    <a:pt x="32" y="41"/>
                  </a:lnTo>
                  <a:lnTo>
                    <a:pt x="32" y="32"/>
                  </a:lnTo>
                  <a:lnTo>
                    <a:pt x="28" y="37"/>
                  </a:lnTo>
                  <a:lnTo>
                    <a:pt x="23" y="39"/>
                  </a:lnTo>
                  <a:lnTo>
                    <a:pt x="21" y="41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2" y="39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5"/>
                  </a:lnTo>
                  <a:lnTo>
                    <a:pt x="14" y="30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1" y="34"/>
                  </a:lnTo>
                  <a:lnTo>
                    <a:pt x="23" y="34"/>
                  </a:lnTo>
                  <a:lnTo>
                    <a:pt x="25" y="34"/>
                  </a:lnTo>
                  <a:lnTo>
                    <a:pt x="28" y="32"/>
                  </a:lnTo>
                  <a:lnTo>
                    <a:pt x="32" y="30"/>
                  </a:lnTo>
                  <a:lnTo>
                    <a:pt x="32" y="7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96" name="Freeform 189"/>
            <p:cNvSpPr>
              <a:spLocks/>
            </p:cNvSpPr>
            <p:nvPr/>
          </p:nvSpPr>
          <p:spPr bwMode="auto">
            <a:xfrm>
              <a:off x="4214" y="3439"/>
              <a:ext cx="67" cy="61"/>
            </a:xfrm>
            <a:custGeom>
              <a:avLst/>
              <a:gdLst>
                <a:gd name="T0" fmla="*/ 75 w 43"/>
                <a:gd name="T1" fmla="*/ 42 h 41"/>
                <a:gd name="T2" fmla="*/ 108 w 43"/>
                <a:gd name="T3" fmla="*/ 19 h 41"/>
                <a:gd name="T4" fmla="*/ 136 w 43"/>
                <a:gd name="T5" fmla="*/ 9 h 41"/>
                <a:gd name="T6" fmla="*/ 157 w 43"/>
                <a:gd name="T7" fmla="*/ 0 h 41"/>
                <a:gd name="T8" fmla="*/ 190 w 43"/>
                <a:gd name="T9" fmla="*/ 0 h 41"/>
                <a:gd name="T10" fmla="*/ 201 w 43"/>
                <a:gd name="T11" fmla="*/ 9 h 41"/>
                <a:gd name="T12" fmla="*/ 212 w 43"/>
                <a:gd name="T13" fmla="*/ 19 h 41"/>
                <a:gd name="T14" fmla="*/ 212 w 43"/>
                <a:gd name="T15" fmla="*/ 33 h 41"/>
                <a:gd name="T16" fmla="*/ 223 w 43"/>
                <a:gd name="T17" fmla="*/ 54 h 41"/>
                <a:gd name="T18" fmla="*/ 223 w 43"/>
                <a:gd name="T19" fmla="*/ 80 h 41"/>
                <a:gd name="T20" fmla="*/ 223 w 43"/>
                <a:gd name="T21" fmla="*/ 158 h 41"/>
                <a:gd name="T22" fmla="*/ 223 w 43"/>
                <a:gd name="T23" fmla="*/ 177 h 41"/>
                <a:gd name="T24" fmla="*/ 223 w 43"/>
                <a:gd name="T25" fmla="*/ 190 h 41"/>
                <a:gd name="T26" fmla="*/ 223 w 43"/>
                <a:gd name="T27" fmla="*/ 190 h 41"/>
                <a:gd name="T28" fmla="*/ 243 w 43"/>
                <a:gd name="T29" fmla="*/ 201 h 41"/>
                <a:gd name="T30" fmla="*/ 243 w 43"/>
                <a:gd name="T31" fmla="*/ 201 h 41"/>
                <a:gd name="T32" fmla="*/ 252 w 43"/>
                <a:gd name="T33" fmla="*/ 201 h 41"/>
                <a:gd name="T34" fmla="*/ 252 w 43"/>
                <a:gd name="T35" fmla="*/ 201 h 41"/>
                <a:gd name="T36" fmla="*/ 148 w 43"/>
                <a:gd name="T37" fmla="*/ 201 h 41"/>
                <a:gd name="T38" fmla="*/ 148 w 43"/>
                <a:gd name="T39" fmla="*/ 201 h 41"/>
                <a:gd name="T40" fmla="*/ 148 w 43"/>
                <a:gd name="T41" fmla="*/ 201 h 41"/>
                <a:gd name="T42" fmla="*/ 157 w 43"/>
                <a:gd name="T43" fmla="*/ 201 h 41"/>
                <a:gd name="T44" fmla="*/ 170 w 43"/>
                <a:gd name="T45" fmla="*/ 201 h 41"/>
                <a:gd name="T46" fmla="*/ 170 w 43"/>
                <a:gd name="T47" fmla="*/ 190 h 41"/>
                <a:gd name="T48" fmla="*/ 190 w 43"/>
                <a:gd name="T49" fmla="*/ 177 h 41"/>
                <a:gd name="T50" fmla="*/ 190 w 43"/>
                <a:gd name="T51" fmla="*/ 177 h 41"/>
                <a:gd name="T52" fmla="*/ 190 w 43"/>
                <a:gd name="T53" fmla="*/ 158 h 41"/>
                <a:gd name="T54" fmla="*/ 190 w 43"/>
                <a:gd name="T55" fmla="*/ 80 h 41"/>
                <a:gd name="T56" fmla="*/ 170 w 43"/>
                <a:gd name="T57" fmla="*/ 54 h 41"/>
                <a:gd name="T58" fmla="*/ 170 w 43"/>
                <a:gd name="T59" fmla="*/ 42 h 41"/>
                <a:gd name="T60" fmla="*/ 157 w 43"/>
                <a:gd name="T61" fmla="*/ 33 h 41"/>
                <a:gd name="T62" fmla="*/ 148 w 43"/>
                <a:gd name="T63" fmla="*/ 33 h 41"/>
                <a:gd name="T64" fmla="*/ 108 w 43"/>
                <a:gd name="T65" fmla="*/ 33 h 41"/>
                <a:gd name="T66" fmla="*/ 75 w 43"/>
                <a:gd name="T67" fmla="*/ 54 h 41"/>
                <a:gd name="T68" fmla="*/ 75 w 43"/>
                <a:gd name="T69" fmla="*/ 158 h 41"/>
                <a:gd name="T70" fmla="*/ 75 w 43"/>
                <a:gd name="T71" fmla="*/ 177 h 41"/>
                <a:gd name="T72" fmla="*/ 75 w 43"/>
                <a:gd name="T73" fmla="*/ 190 h 41"/>
                <a:gd name="T74" fmla="*/ 95 w 43"/>
                <a:gd name="T75" fmla="*/ 190 h 41"/>
                <a:gd name="T76" fmla="*/ 95 w 43"/>
                <a:gd name="T77" fmla="*/ 201 h 41"/>
                <a:gd name="T78" fmla="*/ 108 w 43"/>
                <a:gd name="T79" fmla="*/ 201 h 41"/>
                <a:gd name="T80" fmla="*/ 117 w 43"/>
                <a:gd name="T81" fmla="*/ 201 h 41"/>
                <a:gd name="T82" fmla="*/ 117 w 43"/>
                <a:gd name="T83" fmla="*/ 201 h 41"/>
                <a:gd name="T84" fmla="*/ 0 w 43"/>
                <a:gd name="T85" fmla="*/ 201 h 41"/>
                <a:gd name="T86" fmla="*/ 0 w 43"/>
                <a:gd name="T87" fmla="*/ 201 h 41"/>
                <a:gd name="T88" fmla="*/ 12 w 43"/>
                <a:gd name="T89" fmla="*/ 201 h 41"/>
                <a:gd name="T90" fmla="*/ 22 w 43"/>
                <a:gd name="T91" fmla="*/ 201 h 41"/>
                <a:gd name="T92" fmla="*/ 22 w 43"/>
                <a:gd name="T93" fmla="*/ 190 h 41"/>
                <a:gd name="T94" fmla="*/ 41 w 43"/>
                <a:gd name="T95" fmla="*/ 177 h 41"/>
                <a:gd name="T96" fmla="*/ 41 w 43"/>
                <a:gd name="T97" fmla="*/ 158 h 41"/>
                <a:gd name="T98" fmla="*/ 41 w 43"/>
                <a:gd name="T99" fmla="*/ 89 h 41"/>
                <a:gd name="T100" fmla="*/ 41 w 43"/>
                <a:gd name="T101" fmla="*/ 54 h 41"/>
                <a:gd name="T102" fmla="*/ 41 w 43"/>
                <a:gd name="T103" fmla="*/ 42 h 41"/>
                <a:gd name="T104" fmla="*/ 22 w 43"/>
                <a:gd name="T105" fmla="*/ 33 h 41"/>
                <a:gd name="T106" fmla="*/ 22 w 43"/>
                <a:gd name="T107" fmla="*/ 33 h 41"/>
                <a:gd name="T108" fmla="*/ 22 w 43"/>
                <a:gd name="T109" fmla="*/ 19 h 41"/>
                <a:gd name="T110" fmla="*/ 22 w 43"/>
                <a:gd name="T111" fmla="*/ 19 h 41"/>
                <a:gd name="T112" fmla="*/ 12 w 43"/>
                <a:gd name="T113" fmla="*/ 19 h 41"/>
                <a:gd name="T114" fmla="*/ 0 w 43"/>
                <a:gd name="T115" fmla="*/ 33 h 41"/>
                <a:gd name="T116" fmla="*/ 0 w 43"/>
                <a:gd name="T117" fmla="*/ 19 h 41"/>
                <a:gd name="T118" fmla="*/ 64 w 43"/>
                <a:gd name="T119" fmla="*/ 0 h 41"/>
                <a:gd name="T120" fmla="*/ 75 w 43"/>
                <a:gd name="T121" fmla="*/ 0 h 41"/>
                <a:gd name="T122" fmla="*/ 75 w 43"/>
                <a:gd name="T123" fmla="*/ 42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"/>
                <a:gd name="T187" fmla="*/ 0 h 41"/>
                <a:gd name="T188" fmla="*/ 43 w 43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" h="41">
                  <a:moveTo>
                    <a:pt x="13" y="9"/>
                  </a:moveTo>
                  <a:lnTo>
                    <a:pt x="18" y="4"/>
                  </a:lnTo>
                  <a:lnTo>
                    <a:pt x="23" y="2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6" y="4"/>
                  </a:lnTo>
                  <a:lnTo>
                    <a:pt x="36" y="7"/>
                  </a:lnTo>
                  <a:lnTo>
                    <a:pt x="38" y="11"/>
                  </a:lnTo>
                  <a:lnTo>
                    <a:pt x="38" y="16"/>
                  </a:lnTo>
                  <a:lnTo>
                    <a:pt x="38" y="32"/>
                  </a:lnTo>
                  <a:lnTo>
                    <a:pt x="38" y="36"/>
                  </a:lnTo>
                  <a:lnTo>
                    <a:pt x="38" y="39"/>
                  </a:lnTo>
                  <a:lnTo>
                    <a:pt x="41" y="41"/>
                  </a:lnTo>
                  <a:lnTo>
                    <a:pt x="43" y="41"/>
                  </a:lnTo>
                  <a:lnTo>
                    <a:pt x="25" y="41"/>
                  </a:lnTo>
                  <a:lnTo>
                    <a:pt x="27" y="41"/>
                  </a:lnTo>
                  <a:lnTo>
                    <a:pt x="29" y="41"/>
                  </a:lnTo>
                  <a:lnTo>
                    <a:pt x="29" y="39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2" y="16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18" y="7"/>
                  </a:lnTo>
                  <a:lnTo>
                    <a:pt x="13" y="11"/>
                  </a:lnTo>
                  <a:lnTo>
                    <a:pt x="13" y="32"/>
                  </a:lnTo>
                  <a:lnTo>
                    <a:pt x="13" y="36"/>
                  </a:lnTo>
                  <a:lnTo>
                    <a:pt x="13" y="39"/>
                  </a:lnTo>
                  <a:lnTo>
                    <a:pt x="16" y="39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20" y="41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7" y="36"/>
                  </a:lnTo>
                  <a:lnTo>
                    <a:pt x="7" y="32"/>
                  </a:lnTo>
                  <a:lnTo>
                    <a:pt x="7" y="18"/>
                  </a:lnTo>
                  <a:lnTo>
                    <a:pt x="7" y="11"/>
                  </a:lnTo>
                  <a:lnTo>
                    <a:pt x="7" y="9"/>
                  </a:lnTo>
                  <a:lnTo>
                    <a:pt x="4" y="7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97" name="Freeform 190"/>
            <p:cNvSpPr>
              <a:spLocks noEditPoints="1"/>
            </p:cNvSpPr>
            <p:nvPr/>
          </p:nvSpPr>
          <p:spPr bwMode="auto">
            <a:xfrm>
              <a:off x="1878" y="3732"/>
              <a:ext cx="86" cy="88"/>
            </a:xfrm>
            <a:custGeom>
              <a:avLst/>
              <a:gdLst>
                <a:gd name="T0" fmla="*/ 286 w 55"/>
                <a:gd name="T1" fmla="*/ 148 h 60"/>
                <a:gd name="T2" fmla="*/ 328 w 55"/>
                <a:gd name="T3" fmla="*/ 180 h 60"/>
                <a:gd name="T4" fmla="*/ 328 w 55"/>
                <a:gd name="T5" fmla="*/ 221 h 60"/>
                <a:gd name="T6" fmla="*/ 286 w 55"/>
                <a:gd name="T7" fmla="*/ 264 h 60"/>
                <a:gd name="T8" fmla="*/ 233 w 55"/>
                <a:gd name="T9" fmla="*/ 277 h 60"/>
                <a:gd name="T10" fmla="*/ 0 w 55"/>
                <a:gd name="T11" fmla="*/ 277 h 60"/>
                <a:gd name="T12" fmla="*/ 13 w 55"/>
                <a:gd name="T13" fmla="*/ 277 h 60"/>
                <a:gd name="T14" fmla="*/ 53 w 55"/>
                <a:gd name="T15" fmla="*/ 264 h 60"/>
                <a:gd name="T16" fmla="*/ 53 w 55"/>
                <a:gd name="T17" fmla="*/ 230 h 60"/>
                <a:gd name="T18" fmla="*/ 53 w 55"/>
                <a:gd name="T19" fmla="*/ 22 h 60"/>
                <a:gd name="T20" fmla="*/ 42 w 55"/>
                <a:gd name="T21" fmla="*/ 0 h 60"/>
                <a:gd name="T22" fmla="*/ 0 w 55"/>
                <a:gd name="T23" fmla="*/ 0 h 60"/>
                <a:gd name="T24" fmla="*/ 161 w 55"/>
                <a:gd name="T25" fmla="*/ 0 h 60"/>
                <a:gd name="T26" fmla="*/ 233 w 55"/>
                <a:gd name="T27" fmla="*/ 0 h 60"/>
                <a:gd name="T28" fmla="*/ 286 w 55"/>
                <a:gd name="T29" fmla="*/ 32 h 60"/>
                <a:gd name="T30" fmla="*/ 317 w 55"/>
                <a:gd name="T31" fmla="*/ 73 h 60"/>
                <a:gd name="T32" fmla="*/ 299 w 55"/>
                <a:gd name="T33" fmla="*/ 116 h 60"/>
                <a:gd name="T34" fmla="*/ 244 w 55"/>
                <a:gd name="T35" fmla="*/ 139 h 60"/>
                <a:gd name="T36" fmla="*/ 127 w 55"/>
                <a:gd name="T37" fmla="*/ 129 h 60"/>
                <a:gd name="T38" fmla="*/ 149 w 55"/>
                <a:gd name="T39" fmla="*/ 129 h 60"/>
                <a:gd name="T40" fmla="*/ 191 w 55"/>
                <a:gd name="T41" fmla="*/ 129 h 60"/>
                <a:gd name="T42" fmla="*/ 233 w 55"/>
                <a:gd name="T43" fmla="*/ 116 h 60"/>
                <a:gd name="T44" fmla="*/ 244 w 55"/>
                <a:gd name="T45" fmla="*/ 88 h 60"/>
                <a:gd name="T46" fmla="*/ 244 w 55"/>
                <a:gd name="T47" fmla="*/ 56 h 60"/>
                <a:gd name="T48" fmla="*/ 191 w 55"/>
                <a:gd name="T49" fmla="*/ 13 h 60"/>
                <a:gd name="T50" fmla="*/ 127 w 55"/>
                <a:gd name="T51" fmla="*/ 13 h 60"/>
                <a:gd name="T52" fmla="*/ 108 w 55"/>
                <a:gd name="T53" fmla="*/ 129 h 60"/>
                <a:gd name="T54" fmla="*/ 138 w 55"/>
                <a:gd name="T55" fmla="*/ 264 h 60"/>
                <a:gd name="T56" fmla="*/ 203 w 55"/>
                <a:gd name="T57" fmla="*/ 264 h 60"/>
                <a:gd name="T58" fmla="*/ 256 w 55"/>
                <a:gd name="T59" fmla="*/ 230 h 60"/>
                <a:gd name="T60" fmla="*/ 256 w 55"/>
                <a:gd name="T61" fmla="*/ 189 h 60"/>
                <a:gd name="T62" fmla="*/ 244 w 55"/>
                <a:gd name="T63" fmla="*/ 161 h 60"/>
                <a:gd name="T64" fmla="*/ 191 w 55"/>
                <a:gd name="T65" fmla="*/ 148 h 60"/>
                <a:gd name="T66" fmla="*/ 138 w 55"/>
                <a:gd name="T67" fmla="*/ 148 h 60"/>
                <a:gd name="T68" fmla="*/ 108 w 55"/>
                <a:gd name="T69" fmla="*/ 148 h 60"/>
                <a:gd name="T70" fmla="*/ 108 w 55"/>
                <a:gd name="T71" fmla="*/ 264 h 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5"/>
                <a:gd name="T109" fmla="*/ 0 h 60"/>
                <a:gd name="T110" fmla="*/ 55 w 55"/>
                <a:gd name="T111" fmla="*/ 60 h 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5" h="60">
                  <a:moveTo>
                    <a:pt x="41" y="30"/>
                  </a:moveTo>
                  <a:lnTo>
                    <a:pt x="48" y="32"/>
                  </a:lnTo>
                  <a:lnTo>
                    <a:pt x="50" y="35"/>
                  </a:lnTo>
                  <a:lnTo>
                    <a:pt x="55" y="39"/>
                  </a:lnTo>
                  <a:lnTo>
                    <a:pt x="55" y="44"/>
                  </a:lnTo>
                  <a:lnTo>
                    <a:pt x="55" y="48"/>
                  </a:lnTo>
                  <a:lnTo>
                    <a:pt x="53" y="53"/>
                  </a:lnTo>
                  <a:lnTo>
                    <a:pt x="48" y="5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0" y="60"/>
                  </a:lnTo>
                  <a:lnTo>
                    <a:pt x="0" y="60"/>
                  </a:lnTo>
                  <a:lnTo>
                    <a:pt x="2" y="60"/>
                  </a:lnTo>
                  <a:lnTo>
                    <a:pt x="7" y="60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0"/>
                  </a:lnTo>
                  <a:lnTo>
                    <a:pt x="9" y="9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39" y="0"/>
                  </a:lnTo>
                  <a:lnTo>
                    <a:pt x="43" y="3"/>
                  </a:lnTo>
                  <a:lnTo>
                    <a:pt x="48" y="7"/>
                  </a:lnTo>
                  <a:lnTo>
                    <a:pt x="50" y="12"/>
                  </a:lnTo>
                  <a:lnTo>
                    <a:pt x="53" y="16"/>
                  </a:lnTo>
                  <a:lnTo>
                    <a:pt x="53" y="21"/>
                  </a:lnTo>
                  <a:lnTo>
                    <a:pt x="50" y="25"/>
                  </a:lnTo>
                  <a:lnTo>
                    <a:pt x="46" y="28"/>
                  </a:lnTo>
                  <a:lnTo>
                    <a:pt x="41" y="30"/>
                  </a:lnTo>
                  <a:close/>
                  <a:moveTo>
                    <a:pt x="18" y="28"/>
                  </a:moveTo>
                  <a:lnTo>
                    <a:pt x="21" y="28"/>
                  </a:lnTo>
                  <a:lnTo>
                    <a:pt x="23" y="28"/>
                  </a:lnTo>
                  <a:lnTo>
                    <a:pt x="25" y="28"/>
                  </a:lnTo>
                  <a:lnTo>
                    <a:pt x="27" y="28"/>
                  </a:lnTo>
                  <a:lnTo>
                    <a:pt x="32" y="28"/>
                  </a:lnTo>
                  <a:lnTo>
                    <a:pt x="37" y="28"/>
                  </a:lnTo>
                  <a:lnTo>
                    <a:pt x="39" y="25"/>
                  </a:lnTo>
                  <a:lnTo>
                    <a:pt x="41" y="23"/>
                  </a:lnTo>
                  <a:lnTo>
                    <a:pt x="41" y="19"/>
                  </a:lnTo>
                  <a:lnTo>
                    <a:pt x="41" y="16"/>
                  </a:lnTo>
                  <a:lnTo>
                    <a:pt x="41" y="12"/>
                  </a:lnTo>
                  <a:lnTo>
                    <a:pt x="37" y="7"/>
                  </a:lnTo>
                  <a:lnTo>
                    <a:pt x="32" y="3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8" y="28"/>
                  </a:lnTo>
                  <a:close/>
                  <a:moveTo>
                    <a:pt x="18" y="57"/>
                  </a:moveTo>
                  <a:lnTo>
                    <a:pt x="23" y="57"/>
                  </a:lnTo>
                  <a:lnTo>
                    <a:pt x="27" y="57"/>
                  </a:lnTo>
                  <a:lnTo>
                    <a:pt x="34" y="57"/>
                  </a:lnTo>
                  <a:lnTo>
                    <a:pt x="41" y="55"/>
                  </a:lnTo>
                  <a:lnTo>
                    <a:pt x="43" y="50"/>
                  </a:lnTo>
                  <a:lnTo>
                    <a:pt x="46" y="46"/>
                  </a:lnTo>
                  <a:lnTo>
                    <a:pt x="43" y="41"/>
                  </a:lnTo>
                  <a:lnTo>
                    <a:pt x="43" y="39"/>
                  </a:lnTo>
                  <a:lnTo>
                    <a:pt x="41" y="35"/>
                  </a:lnTo>
                  <a:lnTo>
                    <a:pt x="37" y="32"/>
                  </a:lnTo>
                  <a:lnTo>
                    <a:pt x="32" y="32"/>
                  </a:lnTo>
                  <a:lnTo>
                    <a:pt x="25" y="32"/>
                  </a:lnTo>
                  <a:lnTo>
                    <a:pt x="23" y="32"/>
                  </a:lnTo>
                  <a:lnTo>
                    <a:pt x="21" y="32"/>
                  </a:lnTo>
                  <a:lnTo>
                    <a:pt x="18" y="32"/>
                  </a:lnTo>
                  <a:lnTo>
                    <a:pt x="18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98" name="Freeform 191"/>
            <p:cNvSpPr>
              <a:spLocks noEditPoints="1"/>
            </p:cNvSpPr>
            <p:nvPr/>
          </p:nvSpPr>
          <p:spPr bwMode="auto">
            <a:xfrm>
              <a:off x="1978" y="3761"/>
              <a:ext cx="61" cy="63"/>
            </a:xfrm>
            <a:custGeom>
              <a:avLst/>
              <a:gdLst>
                <a:gd name="T0" fmla="*/ 108 w 39"/>
                <a:gd name="T1" fmla="*/ 0 h 43"/>
                <a:gd name="T2" fmla="*/ 149 w 39"/>
                <a:gd name="T3" fmla="*/ 0 h 43"/>
                <a:gd name="T4" fmla="*/ 181 w 39"/>
                <a:gd name="T5" fmla="*/ 9 h 43"/>
                <a:gd name="T6" fmla="*/ 203 w 39"/>
                <a:gd name="T7" fmla="*/ 28 h 43"/>
                <a:gd name="T8" fmla="*/ 216 w 39"/>
                <a:gd name="T9" fmla="*/ 60 h 43"/>
                <a:gd name="T10" fmla="*/ 233 w 39"/>
                <a:gd name="T11" fmla="*/ 91 h 43"/>
                <a:gd name="T12" fmla="*/ 233 w 39"/>
                <a:gd name="T13" fmla="*/ 126 h 43"/>
                <a:gd name="T14" fmla="*/ 216 w 39"/>
                <a:gd name="T15" fmla="*/ 142 h 43"/>
                <a:gd name="T16" fmla="*/ 191 w 39"/>
                <a:gd name="T17" fmla="*/ 167 h 43"/>
                <a:gd name="T18" fmla="*/ 181 w 39"/>
                <a:gd name="T19" fmla="*/ 189 h 43"/>
                <a:gd name="T20" fmla="*/ 149 w 39"/>
                <a:gd name="T21" fmla="*/ 198 h 43"/>
                <a:gd name="T22" fmla="*/ 108 w 39"/>
                <a:gd name="T23" fmla="*/ 198 h 43"/>
                <a:gd name="T24" fmla="*/ 83 w 39"/>
                <a:gd name="T25" fmla="*/ 198 h 43"/>
                <a:gd name="T26" fmla="*/ 53 w 39"/>
                <a:gd name="T27" fmla="*/ 176 h 43"/>
                <a:gd name="T28" fmla="*/ 22 w 39"/>
                <a:gd name="T29" fmla="*/ 167 h 43"/>
                <a:gd name="T30" fmla="*/ 0 w 39"/>
                <a:gd name="T31" fmla="*/ 133 h 43"/>
                <a:gd name="T32" fmla="*/ 0 w 39"/>
                <a:gd name="T33" fmla="*/ 101 h 43"/>
                <a:gd name="T34" fmla="*/ 0 w 39"/>
                <a:gd name="T35" fmla="*/ 73 h 43"/>
                <a:gd name="T36" fmla="*/ 13 w 39"/>
                <a:gd name="T37" fmla="*/ 50 h 43"/>
                <a:gd name="T38" fmla="*/ 22 w 39"/>
                <a:gd name="T39" fmla="*/ 28 h 43"/>
                <a:gd name="T40" fmla="*/ 53 w 39"/>
                <a:gd name="T41" fmla="*/ 9 h 43"/>
                <a:gd name="T42" fmla="*/ 83 w 39"/>
                <a:gd name="T43" fmla="*/ 0 h 43"/>
                <a:gd name="T44" fmla="*/ 108 w 39"/>
                <a:gd name="T45" fmla="*/ 0 h 43"/>
                <a:gd name="T46" fmla="*/ 108 w 39"/>
                <a:gd name="T47" fmla="*/ 9 h 43"/>
                <a:gd name="T48" fmla="*/ 95 w 39"/>
                <a:gd name="T49" fmla="*/ 19 h 43"/>
                <a:gd name="T50" fmla="*/ 83 w 39"/>
                <a:gd name="T51" fmla="*/ 19 h 43"/>
                <a:gd name="T52" fmla="*/ 66 w 39"/>
                <a:gd name="T53" fmla="*/ 28 h 43"/>
                <a:gd name="T54" fmla="*/ 53 w 39"/>
                <a:gd name="T55" fmla="*/ 41 h 43"/>
                <a:gd name="T56" fmla="*/ 42 w 39"/>
                <a:gd name="T57" fmla="*/ 60 h 43"/>
                <a:gd name="T58" fmla="*/ 42 w 39"/>
                <a:gd name="T59" fmla="*/ 82 h 43"/>
                <a:gd name="T60" fmla="*/ 53 w 39"/>
                <a:gd name="T61" fmla="*/ 126 h 43"/>
                <a:gd name="T62" fmla="*/ 66 w 39"/>
                <a:gd name="T63" fmla="*/ 157 h 43"/>
                <a:gd name="T64" fmla="*/ 95 w 39"/>
                <a:gd name="T65" fmla="*/ 176 h 43"/>
                <a:gd name="T66" fmla="*/ 117 w 39"/>
                <a:gd name="T67" fmla="*/ 189 h 43"/>
                <a:gd name="T68" fmla="*/ 149 w 39"/>
                <a:gd name="T69" fmla="*/ 176 h 43"/>
                <a:gd name="T70" fmla="*/ 161 w 39"/>
                <a:gd name="T71" fmla="*/ 167 h 43"/>
                <a:gd name="T72" fmla="*/ 181 w 39"/>
                <a:gd name="T73" fmla="*/ 142 h 43"/>
                <a:gd name="T74" fmla="*/ 191 w 39"/>
                <a:gd name="T75" fmla="*/ 116 h 43"/>
                <a:gd name="T76" fmla="*/ 181 w 39"/>
                <a:gd name="T77" fmla="*/ 82 h 43"/>
                <a:gd name="T78" fmla="*/ 181 w 39"/>
                <a:gd name="T79" fmla="*/ 50 h 43"/>
                <a:gd name="T80" fmla="*/ 149 w 39"/>
                <a:gd name="T81" fmla="*/ 28 h 43"/>
                <a:gd name="T82" fmla="*/ 138 w 39"/>
                <a:gd name="T83" fmla="*/ 19 h 43"/>
                <a:gd name="T84" fmla="*/ 108 w 39"/>
                <a:gd name="T85" fmla="*/ 9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43"/>
                <a:gd name="T131" fmla="*/ 39 w 39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43">
                  <a:moveTo>
                    <a:pt x="18" y="0"/>
                  </a:moveTo>
                  <a:lnTo>
                    <a:pt x="25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6" y="13"/>
                  </a:lnTo>
                  <a:lnTo>
                    <a:pt x="39" y="20"/>
                  </a:lnTo>
                  <a:lnTo>
                    <a:pt x="39" y="27"/>
                  </a:lnTo>
                  <a:lnTo>
                    <a:pt x="36" y="31"/>
                  </a:lnTo>
                  <a:lnTo>
                    <a:pt x="32" y="36"/>
                  </a:lnTo>
                  <a:lnTo>
                    <a:pt x="30" y="41"/>
                  </a:lnTo>
                  <a:lnTo>
                    <a:pt x="25" y="43"/>
                  </a:lnTo>
                  <a:lnTo>
                    <a:pt x="18" y="43"/>
                  </a:lnTo>
                  <a:lnTo>
                    <a:pt x="14" y="43"/>
                  </a:lnTo>
                  <a:lnTo>
                    <a:pt x="9" y="38"/>
                  </a:lnTo>
                  <a:lnTo>
                    <a:pt x="4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18" y="0"/>
                  </a:lnTo>
                  <a:close/>
                  <a:moveTo>
                    <a:pt x="18" y="2"/>
                  </a:moveTo>
                  <a:lnTo>
                    <a:pt x="16" y="4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9"/>
                  </a:lnTo>
                  <a:lnTo>
                    <a:pt x="7" y="13"/>
                  </a:lnTo>
                  <a:lnTo>
                    <a:pt x="7" y="18"/>
                  </a:lnTo>
                  <a:lnTo>
                    <a:pt x="9" y="27"/>
                  </a:lnTo>
                  <a:lnTo>
                    <a:pt x="11" y="34"/>
                  </a:lnTo>
                  <a:lnTo>
                    <a:pt x="16" y="38"/>
                  </a:lnTo>
                  <a:lnTo>
                    <a:pt x="20" y="41"/>
                  </a:lnTo>
                  <a:lnTo>
                    <a:pt x="25" y="38"/>
                  </a:lnTo>
                  <a:lnTo>
                    <a:pt x="27" y="36"/>
                  </a:lnTo>
                  <a:lnTo>
                    <a:pt x="30" y="31"/>
                  </a:lnTo>
                  <a:lnTo>
                    <a:pt x="32" y="25"/>
                  </a:lnTo>
                  <a:lnTo>
                    <a:pt x="30" y="18"/>
                  </a:lnTo>
                  <a:lnTo>
                    <a:pt x="30" y="11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99" name="Freeform 192"/>
            <p:cNvSpPr>
              <a:spLocks noEditPoints="1"/>
            </p:cNvSpPr>
            <p:nvPr/>
          </p:nvSpPr>
          <p:spPr bwMode="auto">
            <a:xfrm>
              <a:off x="2049" y="3761"/>
              <a:ext cx="61" cy="63"/>
            </a:xfrm>
            <a:custGeom>
              <a:avLst/>
              <a:gdLst>
                <a:gd name="T0" fmla="*/ 116 w 39"/>
                <a:gd name="T1" fmla="*/ 0 h 43"/>
                <a:gd name="T2" fmla="*/ 156 w 39"/>
                <a:gd name="T3" fmla="*/ 0 h 43"/>
                <a:gd name="T4" fmla="*/ 181 w 39"/>
                <a:gd name="T5" fmla="*/ 9 h 43"/>
                <a:gd name="T6" fmla="*/ 211 w 39"/>
                <a:gd name="T7" fmla="*/ 28 h 43"/>
                <a:gd name="T8" fmla="*/ 222 w 39"/>
                <a:gd name="T9" fmla="*/ 60 h 43"/>
                <a:gd name="T10" fmla="*/ 233 w 39"/>
                <a:gd name="T11" fmla="*/ 91 h 43"/>
                <a:gd name="T12" fmla="*/ 233 w 39"/>
                <a:gd name="T13" fmla="*/ 126 h 43"/>
                <a:gd name="T14" fmla="*/ 222 w 39"/>
                <a:gd name="T15" fmla="*/ 142 h 43"/>
                <a:gd name="T16" fmla="*/ 191 w 39"/>
                <a:gd name="T17" fmla="*/ 167 h 43"/>
                <a:gd name="T18" fmla="*/ 181 w 39"/>
                <a:gd name="T19" fmla="*/ 189 h 43"/>
                <a:gd name="T20" fmla="*/ 156 w 39"/>
                <a:gd name="T21" fmla="*/ 198 h 43"/>
                <a:gd name="T22" fmla="*/ 116 w 39"/>
                <a:gd name="T23" fmla="*/ 198 h 43"/>
                <a:gd name="T24" fmla="*/ 83 w 39"/>
                <a:gd name="T25" fmla="*/ 198 h 43"/>
                <a:gd name="T26" fmla="*/ 61 w 39"/>
                <a:gd name="T27" fmla="*/ 176 h 43"/>
                <a:gd name="T28" fmla="*/ 31 w 39"/>
                <a:gd name="T29" fmla="*/ 167 h 43"/>
                <a:gd name="T30" fmla="*/ 0 w 39"/>
                <a:gd name="T31" fmla="*/ 133 h 43"/>
                <a:gd name="T32" fmla="*/ 0 w 39"/>
                <a:gd name="T33" fmla="*/ 101 h 43"/>
                <a:gd name="T34" fmla="*/ 0 w 39"/>
                <a:gd name="T35" fmla="*/ 73 h 43"/>
                <a:gd name="T36" fmla="*/ 20 w 39"/>
                <a:gd name="T37" fmla="*/ 50 h 43"/>
                <a:gd name="T38" fmla="*/ 31 w 39"/>
                <a:gd name="T39" fmla="*/ 28 h 43"/>
                <a:gd name="T40" fmla="*/ 61 w 39"/>
                <a:gd name="T41" fmla="*/ 9 h 43"/>
                <a:gd name="T42" fmla="*/ 83 w 39"/>
                <a:gd name="T43" fmla="*/ 0 h 43"/>
                <a:gd name="T44" fmla="*/ 116 w 39"/>
                <a:gd name="T45" fmla="*/ 0 h 43"/>
                <a:gd name="T46" fmla="*/ 116 w 39"/>
                <a:gd name="T47" fmla="*/ 9 h 43"/>
                <a:gd name="T48" fmla="*/ 95 w 39"/>
                <a:gd name="T49" fmla="*/ 19 h 43"/>
                <a:gd name="T50" fmla="*/ 83 w 39"/>
                <a:gd name="T51" fmla="*/ 19 h 43"/>
                <a:gd name="T52" fmla="*/ 74 w 39"/>
                <a:gd name="T53" fmla="*/ 28 h 43"/>
                <a:gd name="T54" fmla="*/ 61 w 39"/>
                <a:gd name="T55" fmla="*/ 41 h 43"/>
                <a:gd name="T56" fmla="*/ 42 w 39"/>
                <a:gd name="T57" fmla="*/ 60 h 43"/>
                <a:gd name="T58" fmla="*/ 42 w 39"/>
                <a:gd name="T59" fmla="*/ 82 h 43"/>
                <a:gd name="T60" fmla="*/ 61 w 39"/>
                <a:gd name="T61" fmla="*/ 126 h 43"/>
                <a:gd name="T62" fmla="*/ 74 w 39"/>
                <a:gd name="T63" fmla="*/ 157 h 43"/>
                <a:gd name="T64" fmla="*/ 95 w 39"/>
                <a:gd name="T65" fmla="*/ 176 h 43"/>
                <a:gd name="T66" fmla="*/ 127 w 39"/>
                <a:gd name="T67" fmla="*/ 189 h 43"/>
                <a:gd name="T68" fmla="*/ 156 w 39"/>
                <a:gd name="T69" fmla="*/ 176 h 43"/>
                <a:gd name="T70" fmla="*/ 169 w 39"/>
                <a:gd name="T71" fmla="*/ 167 h 43"/>
                <a:gd name="T72" fmla="*/ 181 w 39"/>
                <a:gd name="T73" fmla="*/ 142 h 43"/>
                <a:gd name="T74" fmla="*/ 191 w 39"/>
                <a:gd name="T75" fmla="*/ 116 h 43"/>
                <a:gd name="T76" fmla="*/ 181 w 39"/>
                <a:gd name="T77" fmla="*/ 82 h 43"/>
                <a:gd name="T78" fmla="*/ 181 w 39"/>
                <a:gd name="T79" fmla="*/ 50 h 43"/>
                <a:gd name="T80" fmla="*/ 156 w 39"/>
                <a:gd name="T81" fmla="*/ 28 h 43"/>
                <a:gd name="T82" fmla="*/ 138 w 39"/>
                <a:gd name="T83" fmla="*/ 19 h 43"/>
                <a:gd name="T84" fmla="*/ 116 w 39"/>
                <a:gd name="T85" fmla="*/ 9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43"/>
                <a:gd name="T131" fmla="*/ 39 w 39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43">
                  <a:moveTo>
                    <a:pt x="19" y="0"/>
                  </a:moveTo>
                  <a:lnTo>
                    <a:pt x="26" y="0"/>
                  </a:lnTo>
                  <a:lnTo>
                    <a:pt x="30" y="2"/>
                  </a:lnTo>
                  <a:lnTo>
                    <a:pt x="35" y="6"/>
                  </a:lnTo>
                  <a:lnTo>
                    <a:pt x="37" y="13"/>
                  </a:lnTo>
                  <a:lnTo>
                    <a:pt x="39" y="20"/>
                  </a:lnTo>
                  <a:lnTo>
                    <a:pt x="39" y="27"/>
                  </a:lnTo>
                  <a:lnTo>
                    <a:pt x="37" y="31"/>
                  </a:lnTo>
                  <a:lnTo>
                    <a:pt x="32" y="36"/>
                  </a:lnTo>
                  <a:lnTo>
                    <a:pt x="30" y="41"/>
                  </a:lnTo>
                  <a:lnTo>
                    <a:pt x="26" y="43"/>
                  </a:lnTo>
                  <a:lnTo>
                    <a:pt x="19" y="43"/>
                  </a:lnTo>
                  <a:lnTo>
                    <a:pt x="14" y="43"/>
                  </a:lnTo>
                  <a:lnTo>
                    <a:pt x="10" y="38"/>
                  </a:lnTo>
                  <a:lnTo>
                    <a:pt x="5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3" y="11"/>
                  </a:lnTo>
                  <a:lnTo>
                    <a:pt x="5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9" y="0"/>
                  </a:lnTo>
                  <a:close/>
                  <a:moveTo>
                    <a:pt x="19" y="2"/>
                  </a:moveTo>
                  <a:lnTo>
                    <a:pt x="16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8"/>
                  </a:lnTo>
                  <a:lnTo>
                    <a:pt x="10" y="27"/>
                  </a:lnTo>
                  <a:lnTo>
                    <a:pt x="12" y="34"/>
                  </a:lnTo>
                  <a:lnTo>
                    <a:pt x="16" y="38"/>
                  </a:lnTo>
                  <a:lnTo>
                    <a:pt x="21" y="41"/>
                  </a:lnTo>
                  <a:lnTo>
                    <a:pt x="26" y="38"/>
                  </a:lnTo>
                  <a:lnTo>
                    <a:pt x="28" y="36"/>
                  </a:lnTo>
                  <a:lnTo>
                    <a:pt x="30" y="31"/>
                  </a:lnTo>
                  <a:lnTo>
                    <a:pt x="32" y="25"/>
                  </a:lnTo>
                  <a:lnTo>
                    <a:pt x="30" y="18"/>
                  </a:lnTo>
                  <a:lnTo>
                    <a:pt x="30" y="11"/>
                  </a:lnTo>
                  <a:lnTo>
                    <a:pt x="26" y="6"/>
                  </a:lnTo>
                  <a:lnTo>
                    <a:pt x="23" y="4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00" name="Freeform 193"/>
            <p:cNvSpPr>
              <a:spLocks/>
            </p:cNvSpPr>
            <p:nvPr/>
          </p:nvSpPr>
          <p:spPr bwMode="auto">
            <a:xfrm>
              <a:off x="2118" y="3730"/>
              <a:ext cx="70" cy="90"/>
            </a:xfrm>
            <a:custGeom>
              <a:avLst/>
              <a:gdLst>
                <a:gd name="T0" fmla="*/ 75 w 45"/>
                <a:gd name="T1" fmla="*/ 174 h 62"/>
                <a:gd name="T2" fmla="*/ 157 w 45"/>
                <a:gd name="T3" fmla="*/ 120 h 62"/>
                <a:gd name="T4" fmla="*/ 170 w 45"/>
                <a:gd name="T5" fmla="*/ 109 h 62"/>
                <a:gd name="T6" fmla="*/ 157 w 45"/>
                <a:gd name="T7" fmla="*/ 109 h 62"/>
                <a:gd name="T8" fmla="*/ 157 w 45"/>
                <a:gd name="T9" fmla="*/ 102 h 62"/>
                <a:gd name="T10" fmla="*/ 148 w 45"/>
                <a:gd name="T11" fmla="*/ 102 h 62"/>
                <a:gd name="T12" fmla="*/ 252 w 45"/>
                <a:gd name="T13" fmla="*/ 102 h 62"/>
                <a:gd name="T14" fmla="*/ 210 w 45"/>
                <a:gd name="T15" fmla="*/ 102 h 62"/>
                <a:gd name="T16" fmla="*/ 188 w 45"/>
                <a:gd name="T17" fmla="*/ 120 h 62"/>
                <a:gd name="T18" fmla="*/ 188 w 45"/>
                <a:gd name="T19" fmla="*/ 224 h 62"/>
                <a:gd name="T20" fmla="*/ 222 w 45"/>
                <a:gd name="T21" fmla="*/ 253 h 62"/>
                <a:gd name="T22" fmla="*/ 243 w 45"/>
                <a:gd name="T23" fmla="*/ 263 h 62"/>
                <a:gd name="T24" fmla="*/ 264 w 45"/>
                <a:gd name="T25" fmla="*/ 276 h 62"/>
                <a:gd name="T26" fmla="*/ 148 w 45"/>
                <a:gd name="T27" fmla="*/ 276 h 62"/>
                <a:gd name="T28" fmla="*/ 157 w 45"/>
                <a:gd name="T29" fmla="*/ 276 h 62"/>
                <a:gd name="T30" fmla="*/ 157 w 45"/>
                <a:gd name="T31" fmla="*/ 263 h 62"/>
                <a:gd name="T32" fmla="*/ 157 w 45"/>
                <a:gd name="T33" fmla="*/ 253 h 62"/>
                <a:gd name="T34" fmla="*/ 75 w 45"/>
                <a:gd name="T35" fmla="*/ 174 h 62"/>
                <a:gd name="T36" fmla="*/ 75 w 45"/>
                <a:gd name="T37" fmla="*/ 253 h 62"/>
                <a:gd name="T38" fmla="*/ 75 w 45"/>
                <a:gd name="T39" fmla="*/ 263 h 62"/>
                <a:gd name="T40" fmla="*/ 95 w 45"/>
                <a:gd name="T41" fmla="*/ 276 h 62"/>
                <a:gd name="T42" fmla="*/ 106 w 45"/>
                <a:gd name="T43" fmla="*/ 276 h 62"/>
                <a:gd name="T44" fmla="*/ 0 w 45"/>
                <a:gd name="T45" fmla="*/ 276 h 62"/>
                <a:gd name="T46" fmla="*/ 22 w 45"/>
                <a:gd name="T47" fmla="*/ 276 h 62"/>
                <a:gd name="T48" fmla="*/ 22 w 45"/>
                <a:gd name="T49" fmla="*/ 263 h 62"/>
                <a:gd name="T50" fmla="*/ 40 w 45"/>
                <a:gd name="T51" fmla="*/ 229 h 62"/>
                <a:gd name="T52" fmla="*/ 40 w 45"/>
                <a:gd name="T53" fmla="*/ 41 h 62"/>
                <a:gd name="T54" fmla="*/ 22 w 45"/>
                <a:gd name="T55" fmla="*/ 22 h 62"/>
                <a:gd name="T56" fmla="*/ 22 w 45"/>
                <a:gd name="T57" fmla="*/ 22 h 62"/>
                <a:gd name="T58" fmla="*/ 12 w 45"/>
                <a:gd name="T59" fmla="*/ 22 h 62"/>
                <a:gd name="T60" fmla="*/ 0 w 45"/>
                <a:gd name="T61" fmla="*/ 22 h 62"/>
                <a:gd name="T62" fmla="*/ 75 w 45"/>
                <a:gd name="T63" fmla="*/ 0 h 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5"/>
                <a:gd name="T97" fmla="*/ 0 h 62"/>
                <a:gd name="T98" fmla="*/ 45 w 45"/>
                <a:gd name="T99" fmla="*/ 62 h 6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5" h="62">
                  <a:moveTo>
                    <a:pt x="13" y="0"/>
                  </a:moveTo>
                  <a:lnTo>
                    <a:pt x="13" y="39"/>
                  </a:lnTo>
                  <a:lnTo>
                    <a:pt x="25" y="30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43" y="23"/>
                  </a:lnTo>
                  <a:lnTo>
                    <a:pt x="38" y="23"/>
                  </a:lnTo>
                  <a:lnTo>
                    <a:pt x="36" y="23"/>
                  </a:lnTo>
                  <a:lnTo>
                    <a:pt x="34" y="25"/>
                  </a:lnTo>
                  <a:lnTo>
                    <a:pt x="32" y="27"/>
                  </a:lnTo>
                  <a:lnTo>
                    <a:pt x="20" y="37"/>
                  </a:lnTo>
                  <a:lnTo>
                    <a:pt x="32" y="50"/>
                  </a:lnTo>
                  <a:lnTo>
                    <a:pt x="36" y="55"/>
                  </a:lnTo>
                  <a:lnTo>
                    <a:pt x="38" y="57"/>
                  </a:lnTo>
                  <a:lnTo>
                    <a:pt x="38" y="59"/>
                  </a:lnTo>
                  <a:lnTo>
                    <a:pt x="41" y="59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7" y="59"/>
                  </a:lnTo>
                  <a:lnTo>
                    <a:pt x="27" y="57"/>
                  </a:lnTo>
                  <a:lnTo>
                    <a:pt x="27" y="55"/>
                  </a:lnTo>
                  <a:lnTo>
                    <a:pt x="13" y="39"/>
                  </a:lnTo>
                  <a:lnTo>
                    <a:pt x="13" y="52"/>
                  </a:lnTo>
                  <a:lnTo>
                    <a:pt x="13" y="57"/>
                  </a:lnTo>
                  <a:lnTo>
                    <a:pt x="13" y="59"/>
                  </a:lnTo>
                  <a:lnTo>
                    <a:pt x="16" y="62"/>
                  </a:lnTo>
                  <a:lnTo>
                    <a:pt x="18" y="62"/>
                  </a:lnTo>
                  <a:lnTo>
                    <a:pt x="0" y="62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7" y="52"/>
                  </a:lnTo>
                  <a:lnTo>
                    <a:pt x="7" y="16"/>
                  </a:lnTo>
                  <a:lnTo>
                    <a:pt x="7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01" name="Freeform 194"/>
            <p:cNvSpPr>
              <a:spLocks/>
            </p:cNvSpPr>
            <p:nvPr/>
          </p:nvSpPr>
          <p:spPr bwMode="auto">
            <a:xfrm>
              <a:off x="2274" y="3743"/>
              <a:ext cx="43" cy="81"/>
            </a:xfrm>
            <a:custGeom>
              <a:avLst/>
              <a:gdLst>
                <a:gd name="T0" fmla="*/ 102 w 27"/>
                <a:gd name="T1" fmla="*/ 0 h 55"/>
                <a:gd name="T2" fmla="*/ 102 w 27"/>
                <a:gd name="T3" fmla="*/ 68 h 55"/>
                <a:gd name="T4" fmla="*/ 162 w 27"/>
                <a:gd name="T5" fmla="*/ 68 h 55"/>
                <a:gd name="T6" fmla="*/ 162 w 27"/>
                <a:gd name="T7" fmla="*/ 77 h 55"/>
                <a:gd name="T8" fmla="*/ 102 w 27"/>
                <a:gd name="T9" fmla="*/ 77 h 55"/>
                <a:gd name="T10" fmla="*/ 102 w 27"/>
                <a:gd name="T11" fmla="*/ 191 h 55"/>
                <a:gd name="T12" fmla="*/ 102 w 27"/>
                <a:gd name="T13" fmla="*/ 216 h 55"/>
                <a:gd name="T14" fmla="*/ 102 w 27"/>
                <a:gd name="T15" fmla="*/ 228 h 55"/>
                <a:gd name="T16" fmla="*/ 116 w 27"/>
                <a:gd name="T17" fmla="*/ 228 h 55"/>
                <a:gd name="T18" fmla="*/ 116 w 27"/>
                <a:gd name="T19" fmla="*/ 228 h 55"/>
                <a:gd name="T20" fmla="*/ 129 w 27"/>
                <a:gd name="T21" fmla="*/ 228 h 55"/>
                <a:gd name="T22" fmla="*/ 150 w 27"/>
                <a:gd name="T23" fmla="*/ 228 h 55"/>
                <a:gd name="T24" fmla="*/ 150 w 27"/>
                <a:gd name="T25" fmla="*/ 228 h 55"/>
                <a:gd name="T26" fmla="*/ 162 w 27"/>
                <a:gd name="T27" fmla="*/ 216 h 55"/>
                <a:gd name="T28" fmla="*/ 172 w 27"/>
                <a:gd name="T29" fmla="*/ 216 h 55"/>
                <a:gd name="T30" fmla="*/ 162 w 27"/>
                <a:gd name="T31" fmla="*/ 237 h 55"/>
                <a:gd name="T32" fmla="*/ 150 w 27"/>
                <a:gd name="T33" fmla="*/ 249 h 55"/>
                <a:gd name="T34" fmla="*/ 116 w 27"/>
                <a:gd name="T35" fmla="*/ 258 h 55"/>
                <a:gd name="T36" fmla="*/ 102 w 27"/>
                <a:gd name="T37" fmla="*/ 258 h 55"/>
                <a:gd name="T38" fmla="*/ 89 w 27"/>
                <a:gd name="T39" fmla="*/ 258 h 55"/>
                <a:gd name="T40" fmla="*/ 73 w 27"/>
                <a:gd name="T41" fmla="*/ 249 h 55"/>
                <a:gd name="T42" fmla="*/ 56 w 27"/>
                <a:gd name="T43" fmla="*/ 249 h 55"/>
                <a:gd name="T44" fmla="*/ 56 w 27"/>
                <a:gd name="T45" fmla="*/ 237 h 55"/>
                <a:gd name="T46" fmla="*/ 46 w 27"/>
                <a:gd name="T47" fmla="*/ 228 h 55"/>
                <a:gd name="T48" fmla="*/ 46 w 27"/>
                <a:gd name="T49" fmla="*/ 202 h 55"/>
                <a:gd name="T50" fmla="*/ 46 w 27"/>
                <a:gd name="T51" fmla="*/ 77 h 55"/>
                <a:gd name="T52" fmla="*/ 0 w 27"/>
                <a:gd name="T53" fmla="*/ 77 h 55"/>
                <a:gd name="T54" fmla="*/ 0 w 27"/>
                <a:gd name="T55" fmla="*/ 68 h 55"/>
                <a:gd name="T56" fmla="*/ 13 w 27"/>
                <a:gd name="T57" fmla="*/ 68 h 55"/>
                <a:gd name="T58" fmla="*/ 46 w 27"/>
                <a:gd name="T59" fmla="*/ 59 h 55"/>
                <a:gd name="T60" fmla="*/ 56 w 27"/>
                <a:gd name="T61" fmla="*/ 41 h 55"/>
                <a:gd name="T62" fmla="*/ 73 w 27"/>
                <a:gd name="T63" fmla="*/ 22 h 55"/>
                <a:gd name="T64" fmla="*/ 73 w 27"/>
                <a:gd name="T65" fmla="*/ 9 h 55"/>
                <a:gd name="T66" fmla="*/ 89 w 27"/>
                <a:gd name="T67" fmla="*/ 0 h 55"/>
                <a:gd name="T68" fmla="*/ 102 w 27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7"/>
                <a:gd name="T106" fmla="*/ 0 h 55"/>
                <a:gd name="T107" fmla="*/ 27 w 27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7" h="55">
                  <a:moveTo>
                    <a:pt x="16" y="0"/>
                  </a:moveTo>
                  <a:lnTo>
                    <a:pt x="16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41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48"/>
                  </a:lnTo>
                  <a:lnTo>
                    <a:pt x="23" y="48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25" y="50"/>
                  </a:lnTo>
                  <a:lnTo>
                    <a:pt x="23" y="53"/>
                  </a:lnTo>
                  <a:lnTo>
                    <a:pt x="18" y="55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1" y="53"/>
                  </a:lnTo>
                  <a:lnTo>
                    <a:pt x="9" y="53"/>
                  </a:lnTo>
                  <a:lnTo>
                    <a:pt x="9" y="50"/>
                  </a:lnTo>
                  <a:lnTo>
                    <a:pt x="7" y="48"/>
                  </a:lnTo>
                  <a:lnTo>
                    <a:pt x="7" y="43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7" y="12"/>
                  </a:lnTo>
                  <a:lnTo>
                    <a:pt x="9" y="9"/>
                  </a:lnTo>
                  <a:lnTo>
                    <a:pt x="11" y="5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02" name="Freeform 195"/>
            <p:cNvSpPr>
              <a:spLocks/>
            </p:cNvSpPr>
            <p:nvPr/>
          </p:nvSpPr>
          <p:spPr bwMode="auto">
            <a:xfrm>
              <a:off x="2317" y="3730"/>
              <a:ext cx="69" cy="90"/>
            </a:xfrm>
            <a:custGeom>
              <a:avLst/>
              <a:gdLst>
                <a:gd name="T0" fmla="*/ 86 w 44"/>
                <a:gd name="T1" fmla="*/ 135 h 62"/>
                <a:gd name="T2" fmla="*/ 129 w 44"/>
                <a:gd name="T3" fmla="*/ 102 h 62"/>
                <a:gd name="T4" fmla="*/ 169 w 44"/>
                <a:gd name="T5" fmla="*/ 93 h 62"/>
                <a:gd name="T6" fmla="*/ 204 w 44"/>
                <a:gd name="T7" fmla="*/ 102 h 62"/>
                <a:gd name="T8" fmla="*/ 224 w 44"/>
                <a:gd name="T9" fmla="*/ 135 h 62"/>
                <a:gd name="T10" fmla="*/ 237 w 44"/>
                <a:gd name="T11" fmla="*/ 174 h 62"/>
                <a:gd name="T12" fmla="*/ 237 w 44"/>
                <a:gd name="T13" fmla="*/ 253 h 62"/>
                <a:gd name="T14" fmla="*/ 237 w 44"/>
                <a:gd name="T15" fmla="*/ 263 h 62"/>
                <a:gd name="T16" fmla="*/ 246 w 44"/>
                <a:gd name="T17" fmla="*/ 276 h 62"/>
                <a:gd name="T18" fmla="*/ 265 w 44"/>
                <a:gd name="T19" fmla="*/ 276 h 62"/>
                <a:gd name="T20" fmla="*/ 151 w 44"/>
                <a:gd name="T21" fmla="*/ 276 h 62"/>
                <a:gd name="T22" fmla="*/ 169 w 44"/>
                <a:gd name="T23" fmla="*/ 276 h 62"/>
                <a:gd name="T24" fmla="*/ 182 w 44"/>
                <a:gd name="T25" fmla="*/ 263 h 62"/>
                <a:gd name="T26" fmla="*/ 182 w 44"/>
                <a:gd name="T27" fmla="*/ 253 h 62"/>
                <a:gd name="T28" fmla="*/ 182 w 44"/>
                <a:gd name="T29" fmla="*/ 174 h 62"/>
                <a:gd name="T30" fmla="*/ 182 w 44"/>
                <a:gd name="T31" fmla="*/ 135 h 62"/>
                <a:gd name="T32" fmla="*/ 169 w 44"/>
                <a:gd name="T33" fmla="*/ 120 h 62"/>
                <a:gd name="T34" fmla="*/ 138 w 44"/>
                <a:gd name="T35" fmla="*/ 120 h 62"/>
                <a:gd name="T36" fmla="*/ 116 w 44"/>
                <a:gd name="T37" fmla="*/ 120 h 62"/>
                <a:gd name="T38" fmla="*/ 86 w 44"/>
                <a:gd name="T39" fmla="*/ 141 h 62"/>
                <a:gd name="T40" fmla="*/ 86 w 44"/>
                <a:gd name="T41" fmla="*/ 253 h 62"/>
                <a:gd name="T42" fmla="*/ 86 w 44"/>
                <a:gd name="T43" fmla="*/ 263 h 62"/>
                <a:gd name="T44" fmla="*/ 96 w 44"/>
                <a:gd name="T45" fmla="*/ 276 h 62"/>
                <a:gd name="T46" fmla="*/ 116 w 44"/>
                <a:gd name="T47" fmla="*/ 276 h 62"/>
                <a:gd name="T48" fmla="*/ 0 w 44"/>
                <a:gd name="T49" fmla="*/ 276 h 62"/>
                <a:gd name="T50" fmla="*/ 31 w 44"/>
                <a:gd name="T51" fmla="*/ 276 h 62"/>
                <a:gd name="T52" fmla="*/ 31 w 44"/>
                <a:gd name="T53" fmla="*/ 263 h 62"/>
                <a:gd name="T54" fmla="*/ 31 w 44"/>
                <a:gd name="T55" fmla="*/ 229 h 62"/>
                <a:gd name="T56" fmla="*/ 31 w 44"/>
                <a:gd name="T57" fmla="*/ 41 h 62"/>
                <a:gd name="T58" fmla="*/ 31 w 44"/>
                <a:gd name="T59" fmla="*/ 22 h 62"/>
                <a:gd name="T60" fmla="*/ 31 w 44"/>
                <a:gd name="T61" fmla="*/ 22 h 62"/>
                <a:gd name="T62" fmla="*/ 20 w 44"/>
                <a:gd name="T63" fmla="*/ 22 h 62"/>
                <a:gd name="T64" fmla="*/ 0 w 44"/>
                <a:gd name="T65" fmla="*/ 22 h 62"/>
                <a:gd name="T66" fmla="*/ 86 w 44"/>
                <a:gd name="T67" fmla="*/ 0 h 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"/>
                <a:gd name="T103" fmla="*/ 0 h 62"/>
                <a:gd name="T104" fmla="*/ 44 w 44"/>
                <a:gd name="T105" fmla="*/ 62 h 6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" h="62">
                  <a:moveTo>
                    <a:pt x="14" y="0"/>
                  </a:moveTo>
                  <a:lnTo>
                    <a:pt x="14" y="30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5" y="21"/>
                  </a:lnTo>
                  <a:lnTo>
                    <a:pt x="28" y="21"/>
                  </a:lnTo>
                  <a:lnTo>
                    <a:pt x="30" y="21"/>
                  </a:lnTo>
                  <a:lnTo>
                    <a:pt x="34" y="23"/>
                  </a:lnTo>
                  <a:lnTo>
                    <a:pt x="37" y="25"/>
                  </a:lnTo>
                  <a:lnTo>
                    <a:pt x="37" y="30"/>
                  </a:lnTo>
                  <a:lnTo>
                    <a:pt x="39" y="32"/>
                  </a:lnTo>
                  <a:lnTo>
                    <a:pt x="39" y="39"/>
                  </a:lnTo>
                  <a:lnTo>
                    <a:pt x="39" y="52"/>
                  </a:lnTo>
                  <a:lnTo>
                    <a:pt x="39" y="57"/>
                  </a:lnTo>
                  <a:lnTo>
                    <a:pt x="39" y="59"/>
                  </a:lnTo>
                  <a:lnTo>
                    <a:pt x="41" y="62"/>
                  </a:lnTo>
                  <a:lnTo>
                    <a:pt x="44" y="62"/>
                  </a:lnTo>
                  <a:lnTo>
                    <a:pt x="25" y="62"/>
                  </a:lnTo>
                  <a:lnTo>
                    <a:pt x="28" y="62"/>
                  </a:lnTo>
                  <a:lnTo>
                    <a:pt x="30" y="62"/>
                  </a:lnTo>
                  <a:lnTo>
                    <a:pt x="30" y="59"/>
                  </a:lnTo>
                  <a:lnTo>
                    <a:pt x="30" y="57"/>
                  </a:lnTo>
                  <a:lnTo>
                    <a:pt x="30" y="52"/>
                  </a:lnTo>
                  <a:lnTo>
                    <a:pt x="30" y="39"/>
                  </a:lnTo>
                  <a:lnTo>
                    <a:pt x="30" y="34"/>
                  </a:lnTo>
                  <a:lnTo>
                    <a:pt x="30" y="30"/>
                  </a:lnTo>
                  <a:lnTo>
                    <a:pt x="28" y="27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6" y="30"/>
                  </a:lnTo>
                  <a:lnTo>
                    <a:pt x="14" y="32"/>
                  </a:lnTo>
                  <a:lnTo>
                    <a:pt x="14" y="52"/>
                  </a:lnTo>
                  <a:lnTo>
                    <a:pt x="14" y="57"/>
                  </a:lnTo>
                  <a:lnTo>
                    <a:pt x="14" y="59"/>
                  </a:lnTo>
                  <a:lnTo>
                    <a:pt x="16" y="62"/>
                  </a:lnTo>
                  <a:lnTo>
                    <a:pt x="19" y="62"/>
                  </a:lnTo>
                  <a:lnTo>
                    <a:pt x="0" y="62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5" y="52"/>
                  </a:lnTo>
                  <a:lnTo>
                    <a:pt x="5" y="16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12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03" name="Freeform 196"/>
            <p:cNvSpPr>
              <a:spLocks noEditPoints="1"/>
            </p:cNvSpPr>
            <p:nvPr/>
          </p:nvSpPr>
          <p:spPr bwMode="auto">
            <a:xfrm>
              <a:off x="2392" y="3761"/>
              <a:ext cx="58" cy="63"/>
            </a:xfrm>
            <a:custGeom>
              <a:avLst/>
              <a:gdLst>
                <a:gd name="T0" fmla="*/ 108 w 37"/>
                <a:gd name="T1" fmla="*/ 176 h 43"/>
                <a:gd name="T2" fmla="*/ 74 w 37"/>
                <a:gd name="T3" fmla="*/ 198 h 43"/>
                <a:gd name="T4" fmla="*/ 31 w 37"/>
                <a:gd name="T5" fmla="*/ 198 h 43"/>
                <a:gd name="T6" fmla="*/ 0 w 37"/>
                <a:gd name="T7" fmla="*/ 167 h 43"/>
                <a:gd name="T8" fmla="*/ 0 w 37"/>
                <a:gd name="T9" fmla="*/ 133 h 43"/>
                <a:gd name="T10" fmla="*/ 31 w 37"/>
                <a:gd name="T11" fmla="*/ 116 h 43"/>
                <a:gd name="T12" fmla="*/ 83 w 37"/>
                <a:gd name="T13" fmla="*/ 82 h 43"/>
                <a:gd name="T14" fmla="*/ 138 w 37"/>
                <a:gd name="T15" fmla="*/ 60 h 43"/>
                <a:gd name="T16" fmla="*/ 129 w 37"/>
                <a:gd name="T17" fmla="*/ 19 h 43"/>
                <a:gd name="T18" fmla="*/ 96 w 37"/>
                <a:gd name="T19" fmla="*/ 9 h 43"/>
                <a:gd name="T20" fmla="*/ 74 w 37"/>
                <a:gd name="T21" fmla="*/ 19 h 43"/>
                <a:gd name="T22" fmla="*/ 53 w 37"/>
                <a:gd name="T23" fmla="*/ 41 h 43"/>
                <a:gd name="T24" fmla="*/ 53 w 37"/>
                <a:gd name="T25" fmla="*/ 60 h 43"/>
                <a:gd name="T26" fmla="*/ 42 w 37"/>
                <a:gd name="T27" fmla="*/ 73 h 43"/>
                <a:gd name="T28" fmla="*/ 31 w 37"/>
                <a:gd name="T29" fmla="*/ 73 h 43"/>
                <a:gd name="T30" fmla="*/ 13 w 37"/>
                <a:gd name="T31" fmla="*/ 60 h 43"/>
                <a:gd name="T32" fmla="*/ 13 w 37"/>
                <a:gd name="T33" fmla="*/ 28 h 43"/>
                <a:gd name="T34" fmla="*/ 53 w 37"/>
                <a:gd name="T35" fmla="*/ 0 h 43"/>
                <a:gd name="T36" fmla="*/ 129 w 37"/>
                <a:gd name="T37" fmla="*/ 0 h 43"/>
                <a:gd name="T38" fmla="*/ 161 w 37"/>
                <a:gd name="T39" fmla="*/ 19 h 43"/>
                <a:gd name="T40" fmla="*/ 182 w 37"/>
                <a:gd name="T41" fmla="*/ 41 h 43"/>
                <a:gd name="T42" fmla="*/ 182 w 37"/>
                <a:gd name="T43" fmla="*/ 126 h 43"/>
                <a:gd name="T44" fmla="*/ 182 w 37"/>
                <a:gd name="T45" fmla="*/ 157 h 43"/>
                <a:gd name="T46" fmla="*/ 191 w 37"/>
                <a:gd name="T47" fmla="*/ 167 h 43"/>
                <a:gd name="T48" fmla="*/ 191 w 37"/>
                <a:gd name="T49" fmla="*/ 167 h 43"/>
                <a:gd name="T50" fmla="*/ 204 w 37"/>
                <a:gd name="T51" fmla="*/ 167 h 43"/>
                <a:gd name="T52" fmla="*/ 224 w 37"/>
                <a:gd name="T53" fmla="*/ 157 h 43"/>
                <a:gd name="T54" fmla="*/ 191 w 37"/>
                <a:gd name="T55" fmla="*/ 189 h 43"/>
                <a:gd name="T56" fmla="*/ 150 w 37"/>
                <a:gd name="T57" fmla="*/ 198 h 43"/>
                <a:gd name="T58" fmla="*/ 138 w 37"/>
                <a:gd name="T59" fmla="*/ 176 h 43"/>
                <a:gd name="T60" fmla="*/ 138 w 37"/>
                <a:gd name="T61" fmla="*/ 157 h 43"/>
                <a:gd name="T62" fmla="*/ 96 w 37"/>
                <a:gd name="T63" fmla="*/ 91 h 43"/>
                <a:gd name="T64" fmla="*/ 74 w 37"/>
                <a:gd name="T65" fmla="*/ 101 h 43"/>
                <a:gd name="T66" fmla="*/ 42 w 37"/>
                <a:gd name="T67" fmla="*/ 126 h 43"/>
                <a:gd name="T68" fmla="*/ 42 w 37"/>
                <a:gd name="T69" fmla="*/ 142 h 43"/>
                <a:gd name="T70" fmla="*/ 74 w 37"/>
                <a:gd name="T71" fmla="*/ 167 h 43"/>
                <a:gd name="T72" fmla="*/ 108 w 37"/>
                <a:gd name="T73" fmla="*/ 167 h 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7"/>
                <a:gd name="T112" fmla="*/ 0 h 43"/>
                <a:gd name="T113" fmla="*/ 37 w 37"/>
                <a:gd name="T114" fmla="*/ 43 h 4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7" h="43">
                  <a:moveTo>
                    <a:pt x="23" y="36"/>
                  </a:moveTo>
                  <a:lnTo>
                    <a:pt x="18" y="38"/>
                  </a:lnTo>
                  <a:lnTo>
                    <a:pt x="14" y="41"/>
                  </a:lnTo>
                  <a:lnTo>
                    <a:pt x="12" y="43"/>
                  </a:lnTo>
                  <a:lnTo>
                    <a:pt x="9" y="43"/>
                  </a:lnTo>
                  <a:lnTo>
                    <a:pt x="5" y="43"/>
                  </a:lnTo>
                  <a:lnTo>
                    <a:pt x="2" y="41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5" y="25"/>
                  </a:lnTo>
                  <a:lnTo>
                    <a:pt x="7" y="22"/>
                  </a:lnTo>
                  <a:lnTo>
                    <a:pt x="14" y="18"/>
                  </a:lnTo>
                  <a:lnTo>
                    <a:pt x="23" y="16"/>
                  </a:lnTo>
                  <a:lnTo>
                    <a:pt x="23" y="13"/>
                  </a:lnTo>
                  <a:lnTo>
                    <a:pt x="23" y="9"/>
                  </a:lnTo>
                  <a:lnTo>
                    <a:pt x="21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9" y="6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6"/>
                  </a:lnTo>
                  <a:lnTo>
                    <a:pt x="5" y="4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30" y="6"/>
                  </a:lnTo>
                  <a:lnTo>
                    <a:pt x="30" y="9"/>
                  </a:lnTo>
                  <a:lnTo>
                    <a:pt x="30" y="13"/>
                  </a:lnTo>
                  <a:lnTo>
                    <a:pt x="30" y="27"/>
                  </a:lnTo>
                  <a:lnTo>
                    <a:pt x="30" y="31"/>
                  </a:lnTo>
                  <a:lnTo>
                    <a:pt x="30" y="34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4" y="36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3" y="41"/>
                  </a:lnTo>
                  <a:lnTo>
                    <a:pt x="23" y="38"/>
                  </a:lnTo>
                  <a:lnTo>
                    <a:pt x="23" y="36"/>
                  </a:lnTo>
                  <a:close/>
                  <a:moveTo>
                    <a:pt x="23" y="34"/>
                  </a:moveTo>
                  <a:lnTo>
                    <a:pt x="23" y="18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9" y="25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9" y="34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3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04" name="Freeform 197"/>
            <p:cNvSpPr>
              <a:spLocks/>
            </p:cNvSpPr>
            <p:nvPr/>
          </p:nvSpPr>
          <p:spPr bwMode="auto">
            <a:xfrm>
              <a:off x="2450" y="3743"/>
              <a:ext cx="43" cy="81"/>
            </a:xfrm>
            <a:custGeom>
              <a:avLst/>
              <a:gdLst>
                <a:gd name="T0" fmla="*/ 102 w 27"/>
                <a:gd name="T1" fmla="*/ 0 h 55"/>
                <a:gd name="T2" fmla="*/ 102 w 27"/>
                <a:gd name="T3" fmla="*/ 68 h 55"/>
                <a:gd name="T4" fmla="*/ 162 w 27"/>
                <a:gd name="T5" fmla="*/ 68 h 55"/>
                <a:gd name="T6" fmla="*/ 162 w 27"/>
                <a:gd name="T7" fmla="*/ 77 h 55"/>
                <a:gd name="T8" fmla="*/ 102 w 27"/>
                <a:gd name="T9" fmla="*/ 77 h 55"/>
                <a:gd name="T10" fmla="*/ 102 w 27"/>
                <a:gd name="T11" fmla="*/ 191 h 55"/>
                <a:gd name="T12" fmla="*/ 102 w 27"/>
                <a:gd name="T13" fmla="*/ 216 h 55"/>
                <a:gd name="T14" fmla="*/ 102 w 27"/>
                <a:gd name="T15" fmla="*/ 228 h 55"/>
                <a:gd name="T16" fmla="*/ 116 w 27"/>
                <a:gd name="T17" fmla="*/ 228 h 55"/>
                <a:gd name="T18" fmla="*/ 129 w 27"/>
                <a:gd name="T19" fmla="*/ 228 h 55"/>
                <a:gd name="T20" fmla="*/ 129 w 27"/>
                <a:gd name="T21" fmla="*/ 228 h 55"/>
                <a:gd name="T22" fmla="*/ 142 w 27"/>
                <a:gd name="T23" fmla="*/ 228 h 55"/>
                <a:gd name="T24" fmla="*/ 142 w 27"/>
                <a:gd name="T25" fmla="*/ 228 h 55"/>
                <a:gd name="T26" fmla="*/ 162 w 27"/>
                <a:gd name="T27" fmla="*/ 216 h 55"/>
                <a:gd name="T28" fmla="*/ 172 w 27"/>
                <a:gd name="T29" fmla="*/ 216 h 55"/>
                <a:gd name="T30" fmla="*/ 162 w 27"/>
                <a:gd name="T31" fmla="*/ 237 h 55"/>
                <a:gd name="T32" fmla="*/ 142 w 27"/>
                <a:gd name="T33" fmla="*/ 249 h 55"/>
                <a:gd name="T34" fmla="*/ 116 w 27"/>
                <a:gd name="T35" fmla="*/ 258 h 55"/>
                <a:gd name="T36" fmla="*/ 102 w 27"/>
                <a:gd name="T37" fmla="*/ 258 h 55"/>
                <a:gd name="T38" fmla="*/ 84 w 27"/>
                <a:gd name="T39" fmla="*/ 258 h 55"/>
                <a:gd name="T40" fmla="*/ 73 w 27"/>
                <a:gd name="T41" fmla="*/ 249 h 55"/>
                <a:gd name="T42" fmla="*/ 56 w 27"/>
                <a:gd name="T43" fmla="*/ 249 h 55"/>
                <a:gd name="T44" fmla="*/ 56 w 27"/>
                <a:gd name="T45" fmla="*/ 237 h 55"/>
                <a:gd name="T46" fmla="*/ 56 w 27"/>
                <a:gd name="T47" fmla="*/ 228 h 55"/>
                <a:gd name="T48" fmla="*/ 40 w 27"/>
                <a:gd name="T49" fmla="*/ 202 h 55"/>
                <a:gd name="T50" fmla="*/ 40 w 27"/>
                <a:gd name="T51" fmla="*/ 77 h 55"/>
                <a:gd name="T52" fmla="*/ 0 w 27"/>
                <a:gd name="T53" fmla="*/ 77 h 55"/>
                <a:gd name="T54" fmla="*/ 0 w 27"/>
                <a:gd name="T55" fmla="*/ 68 h 55"/>
                <a:gd name="T56" fmla="*/ 25 w 27"/>
                <a:gd name="T57" fmla="*/ 68 h 55"/>
                <a:gd name="T58" fmla="*/ 40 w 27"/>
                <a:gd name="T59" fmla="*/ 59 h 55"/>
                <a:gd name="T60" fmla="*/ 56 w 27"/>
                <a:gd name="T61" fmla="*/ 41 h 55"/>
                <a:gd name="T62" fmla="*/ 73 w 27"/>
                <a:gd name="T63" fmla="*/ 22 h 55"/>
                <a:gd name="T64" fmla="*/ 84 w 27"/>
                <a:gd name="T65" fmla="*/ 9 h 55"/>
                <a:gd name="T66" fmla="*/ 84 w 27"/>
                <a:gd name="T67" fmla="*/ 0 h 55"/>
                <a:gd name="T68" fmla="*/ 102 w 27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7"/>
                <a:gd name="T106" fmla="*/ 0 h 55"/>
                <a:gd name="T107" fmla="*/ 27 w 27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7" h="55">
                  <a:moveTo>
                    <a:pt x="16" y="0"/>
                  </a:moveTo>
                  <a:lnTo>
                    <a:pt x="16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41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25" y="50"/>
                  </a:lnTo>
                  <a:lnTo>
                    <a:pt x="22" y="53"/>
                  </a:lnTo>
                  <a:lnTo>
                    <a:pt x="18" y="55"/>
                  </a:lnTo>
                  <a:lnTo>
                    <a:pt x="16" y="55"/>
                  </a:lnTo>
                  <a:lnTo>
                    <a:pt x="13" y="55"/>
                  </a:lnTo>
                  <a:lnTo>
                    <a:pt x="11" y="53"/>
                  </a:lnTo>
                  <a:lnTo>
                    <a:pt x="9" y="53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6" y="43"/>
                  </a:lnTo>
                  <a:lnTo>
                    <a:pt x="6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9" y="9"/>
                  </a:lnTo>
                  <a:lnTo>
                    <a:pt x="11" y="5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05" name="Freeform 198"/>
            <p:cNvSpPr>
              <a:spLocks noEditPoints="1"/>
            </p:cNvSpPr>
            <p:nvPr/>
          </p:nvSpPr>
          <p:spPr bwMode="auto">
            <a:xfrm>
              <a:off x="3277" y="3732"/>
              <a:ext cx="83" cy="88"/>
            </a:xfrm>
            <a:custGeom>
              <a:avLst/>
              <a:gdLst>
                <a:gd name="T0" fmla="*/ 298 w 52"/>
                <a:gd name="T1" fmla="*/ 148 h 60"/>
                <a:gd name="T2" fmla="*/ 337 w 52"/>
                <a:gd name="T3" fmla="*/ 180 h 60"/>
                <a:gd name="T4" fmla="*/ 337 w 52"/>
                <a:gd name="T5" fmla="*/ 221 h 60"/>
                <a:gd name="T6" fmla="*/ 313 w 52"/>
                <a:gd name="T7" fmla="*/ 264 h 60"/>
                <a:gd name="T8" fmla="*/ 231 w 52"/>
                <a:gd name="T9" fmla="*/ 277 h 60"/>
                <a:gd name="T10" fmla="*/ 0 w 52"/>
                <a:gd name="T11" fmla="*/ 277 h 60"/>
                <a:gd name="T12" fmla="*/ 13 w 52"/>
                <a:gd name="T13" fmla="*/ 277 h 60"/>
                <a:gd name="T14" fmla="*/ 46 w 52"/>
                <a:gd name="T15" fmla="*/ 264 h 60"/>
                <a:gd name="T16" fmla="*/ 46 w 52"/>
                <a:gd name="T17" fmla="*/ 230 h 60"/>
                <a:gd name="T18" fmla="*/ 46 w 52"/>
                <a:gd name="T19" fmla="*/ 22 h 60"/>
                <a:gd name="T20" fmla="*/ 34 w 52"/>
                <a:gd name="T21" fmla="*/ 0 h 60"/>
                <a:gd name="T22" fmla="*/ 0 w 52"/>
                <a:gd name="T23" fmla="*/ 0 h 60"/>
                <a:gd name="T24" fmla="*/ 163 w 52"/>
                <a:gd name="T25" fmla="*/ 0 h 60"/>
                <a:gd name="T26" fmla="*/ 231 w 52"/>
                <a:gd name="T27" fmla="*/ 0 h 60"/>
                <a:gd name="T28" fmla="*/ 313 w 52"/>
                <a:gd name="T29" fmla="*/ 32 h 60"/>
                <a:gd name="T30" fmla="*/ 326 w 52"/>
                <a:gd name="T31" fmla="*/ 73 h 60"/>
                <a:gd name="T32" fmla="*/ 313 w 52"/>
                <a:gd name="T33" fmla="*/ 116 h 60"/>
                <a:gd name="T34" fmla="*/ 252 w 52"/>
                <a:gd name="T35" fmla="*/ 139 h 60"/>
                <a:gd name="T36" fmla="*/ 117 w 52"/>
                <a:gd name="T37" fmla="*/ 129 h 60"/>
                <a:gd name="T38" fmla="*/ 150 w 52"/>
                <a:gd name="T39" fmla="*/ 129 h 60"/>
                <a:gd name="T40" fmla="*/ 196 w 52"/>
                <a:gd name="T41" fmla="*/ 129 h 60"/>
                <a:gd name="T42" fmla="*/ 231 w 52"/>
                <a:gd name="T43" fmla="*/ 116 h 60"/>
                <a:gd name="T44" fmla="*/ 252 w 52"/>
                <a:gd name="T45" fmla="*/ 88 h 60"/>
                <a:gd name="T46" fmla="*/ 252 w 52"/>
                <a:gd name="T47" fmla="*/ 56 h 60"/>
                <a:gd name="T48" fmla="*/ 196 w 52"/>
                <a:gd name="T49" fmla="*/ 13 h 60"/>
                <a:gd name="T50" fmla="*/ 129 w 52"/>
                <a:gd name="T51" fmla="*/ 13 h 60"/>
                <a:gd name="T52" fmla="*/ 107 w 52"/>
                <a:gd name="T53" fmla="*/ 129 h 60"/>
                <a:gd name="T54" fmla="*/ 129 w 52"/>
                <a:gd name="T55" fmla="*/ 264 h 60"/>
                <a:gd name="T56" fmla="*/ 219 w 52"/>
                <a:gd name="T57" fmla="*/ 264 h 60"/>
                <a:gd name="T58" fmla="*/ 265 w 52"/>
                <a:gd name="T59" fmla="*/ 230 h 60"/>
                <a:gd name="T60" fmla="*/ 281 w 52"/>
                <a:gd name="T61" fmla="*/ 189 h 60"/>
                <a:gd name="T62" fmla="*/ 252 w 52"/>
                <a:gd name="T63" fmla="*/ 161 h 60"/>
                <a:gd name="T64" fmla="*/ 196 w 52"/>
                <a:gd name="T65" fmla="*/ 148 h 60"/>
                <a:gd name="T66" fmla="*/ 129 w 52"/>
                <a:gd name="T67" fmla="*/ 148 h 60"/>
                <a:gd name="T68" fmla="*/ 117 w 52"/>
                <a:gd name="T69" fmla="*/ 148 h 60"/>
                <a:gd name="T70" fmla="*/ 107 w 52"/>
                <a:gd name="T71" fmla="*/ 264 h 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2"/>
                <a:gd name="T109" fmla="*/ 0 h 60"/>
                <a:gd name="T110" fmla="*/ 52 w 52"/>
                <a:gd name="T111" fmla="*/ 60 h 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2" h="60">
                  <a:moveTo>
                    <a:pt x="39" y="30"/>
                  </a:moveTo>
                  <a:lnTo>
                    <a:pt x="46" y="32"/>
                  </a:lnTo>
                  <a:lnTo>
                    <a:pt x="48" y="35"/>
                  </a:lnTo>
                  <a:lnTo>
                    <a:pt x="52" y="39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0" y="53"/>
                  </a:lnTo>
                  <a:lnTo>
                    <a:pt x="48" y="57"/>
                  </a:lnTo>
                  <a:lnTo>
                    <a:pt x="43" y="60"/>
                  </a:lnTo>
                  <a:lnTo>
                    <a:pt x="36" y="60"/>
                  </a:lnTo>
                  <a:lnTo>
                    <a:pt x="27" y="60"/>
                  </a:lnTo>
                  <a:lnTo>
                    <a:pt x="0" y="60"/>
                  </a:lnTo>
                  <a:lnTo>
                    <a:pt x="2" y="60"/>
                  </a:lnTo>
                  <a:lnTo>
                    <a:pt x="5" y="60"/>
                  </a:lnTo>
                  <a:lnTo>
                    <a:pt x="7" y="57"/>
                  </a:lnTo>
                  <a:lnTo>
                    <a:pt x="7" y="55"/>
                  </a:lnTo>
                  <a:lnTo>
                    <a:pt x="7" y="50"/>
                  </a:lnTo>
                  <a:lnTo>
                    <a:pt x="7" y="9"/>
                  </a:lnTo>
                  <a:lnTo>
                    <a:pt x="7" y="5"/>
                  </a:lnTo>
                  <a:lnTo>
                    <a:pt x="7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3" y="3"/>
                  </a:lnTo>
                  <a:lnTo>
                    <a:pt x="48" y="7"/>
                  </a:lnTo>
                  <a:lnTo>
                    <a:pt x="50" y="12"/>
                  </a:lnTo>
                  <a:lnTo>
                    <a:pt x="50" y="16"/>
                  </a:lnTo>
                  <a:lnTo>
                    <a:pt x="50" y="21"/>
                  </a:lnTo>
                  <a:lnTo>
                    <a:pt x="48" y="25"/>
                  </a:lnTo>
                  <a:lnTo>
                    <a:pt x="43" y="28"/>
                  </a:lnTo>
                  <a:lnTo>
                    <a:pt x="39" y="30"/>
                  </a:lnTo>
                  <a:close/>
                  <a:moveTo>
                    <a:pt x="16" y="28"/>
                  </a:moveTo>
                  <a:lnTo>
                    <a:pt x="18" y="28"/>
                  </a:lnTo>
                  <a:lnTo>
                    <a:pt x="20" y="28"/>
                  </a:lnTo>
                  <a:lnTo>
                    <a:pt x="23" y="28"/>
                  </a:lnTo>
                  <a:lnTo>
                    <a:pt x="25" y="28"/>
                  </a:lnTo>
                  <a:lnTo>
                    <a:pt x="30" y="28"/>
                  </a:lnTo>
                  <a:lnTo>
                    <a:pt x="34" y="28"/>
                  </a:lnTo>
                  <a:lnTo>
                    <a:pt x="36" y="25"/>
                  </a:lnTo>
                  <a:lnTo>
                    <a:pt x="39" y="23"/>
                  </a:lnTo>
                  <a:lnTo>
                    <a:pt x="39" y="19"/>
                  </a:lnTo>
                  <a:lnTo>
                    <a:pt x="39" y="16"/>
                  </a:lnTo>
                  <a:lnTo>
                    <a:pt x="39" y="12"/>
                  </a:lnTo>
                  <a:lnTo>
                    <a:pt x="36" y="7"/>
                  </a:lnTo>
                  <a:lnTo>
                    <a:pt x="30" y="3"/>
                  </a:lnTo>
                  <a:lnTo>
                    <a:pt x="23" y="3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6" y="28"/>
                  </a:lnTo>
                  <a:close/>
                  <a:moveTo>
                    <a:pt x="16" y="57"/>
                  </a:moveTo>
                  <a:lnTo>
                    <a:pt x="20" y="57"/>
                  </a:lnTo>
                  <a:lnTo>
                    <a:pt x="27" y="57"/>
                  </a:lnTo>
                  <a:lnTo>
                    <a:pt x="34" y="57"/>
                  </a:lnTo>
                  <a:lnTo>
                    <a:pt x="39" y="55"/>
                  </a:lnTo>
                  <a:lnTo>
                    <a:pt x="41" y="50"/>
                  </a:lnTo>
                  <a:lnTo>
                    <a:pt x="43" y="46"/>
                  </a:lnTo>
                  <a:lnTo>
                    <a:pt x="43" y="41"/>
                  </a:lnTo>
                  <a:lnTo>
                    <a:pt x="41" y="39"/>
                  </a:lnTo>
                  <a:lnTo>
                    <a:pt x="39" y="35"/>
                  </a:lnTo>
                  <a:lnTo>
                    <a:pt x="34" y="32"/>
                  </a:lnTo>
                  <a:lnTo>
                    <a:pt x="30" y="32"/>
                  </a:lnTo>
                  <a:lnTo>
                    <a:pt x="25" y="32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6" y="32"/>
                  </a:lnTo>
                  <a:lnTo>
                    <a:pt x="16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06" name="Freeform 199"/>
            <p:cNvSpPr>
              <a:spLocks noEditPoints="1"/>
            </p:cNvSpPr>
            <p:nvPr/>
          </p:nvSpPr>
          <p:spPr bwMode="auto">
            <a:xfrm>
              <a:off x="3374" y="3761"/>
              <a:ext cx="61" cy="63"/>
            </a:xfrm>
            <a:custGeom>
              <a:avLst/>
              <a:gdLst>
                <a:gd name="T0" fmla="*/ 127 w 39"/>
                <a:gd name="T1" fmla="*/ 0 h 43"/>
                <a:gd name="T2" fmla="*/ 156 w 39"/>
                <a:gd name="T3" fmla="*/ 0 h 43"/>
                <a:gd name="T4" fmla="*/ 181 w 39"/>
                <a:gd name="T5" fmla="*/ 9 h 43"/>
                <a:gd name="T6" fmla="*/ 211 w 39"/>
                <a:gd name="T7" fmla="*/ 28 h 43"/>
                <a:gd name="T8" fmla="*/ 233 w 39"/>
                <a:gd name="T9" fmla="*/ 60 h 43"/>
                <a:gd name="T10" fmla="*/ 233 w 39"/>
                <a:gd name="T11" fmla="*/ 91 h 43"/>
                <a:gd name="T12" fmla="*/ 233 w 39"/>
                <a:gd name="T13" fmla="*/ 126 h 43"/>
                <a:gd name="T14" fmla="*/ 222 w 39"/>
                <a:gd name="T15" fmla="*/ 142 h 43"/>
                <a:gd name="T16" fmla="*/ 211 w 39"/>
                <a:gd name="T17" fmla="*/ 167 h 43"/>
                <a:gd name="T18" fmla="*/ 181 w 39"/>
                <a:gd name="T19" fmla="*/ 189 h 43"/>
                <a:gd name="T20" fmla="*/ 156 w 39"/>
                <a:gd name="T21" fmla="*/ 198 h 43"/>
                <a:gd name="T22" fmla="*/ 116 w 39"/>
                <a:gd name="T23" fmla="*/ 198 h 43"/>
                <a:gd name="T24" fmla="*/ 83 w 39"/>
                <a:gd name="T25" fmla="*/ 198 h 43"/>
                <a:gd name="T26" fmla="*/ 61 w 39"/>
                <a:gd name="T27" fmla="*/ 176 h 43"/>
                <a:gd name="T28" fmla="*/ 31 w 39"/>
                <a:gd name="T29" fmla="*/ 167 h 43"/>
                <a:gd name="T30" fmla="*/ 20 w 39"/>
                <a:gd name="T31" fmla="*/ 133 h 43"/>
                <a:gd name="T32" fmla="*/ 0 w 39"/>
                <a:gd name="T33" fmla="*/ 101 h 43"/>
                <a:gd name="T34" fmla="*/ 0 w 39"/>
                <a:gd name="T35" fmla="*/ 73 h 43"/>
                <a:gd name="T36" fmla="*/ 20 w 39"/>
                <a:gd name="T37" fmla="*/ 50 h 43"/>
                <a:gd name="T38" fmla="*/ 42 w 39"/>
                <a:gd name="T39" fmla="*/ 28 h 43"/>
                <a:gd name="T40" fmla="*/ 61 w 39"/>
                <a:gd name="T41" fmla="*/ 9 h 43"/>
                <a:gd name="T42" fmla="*/ 83 w 39"/>
                <a:gd name="T43" fmla="*/ 0 h 43"/>
                <a:gd name="T44" fmla="*/ 127 w 39"/>
                <a:gd name="T45" fmla="*/ 0 h 43"/>
                <a:gd name="T46" fmla="*/ 116 w 39"/>
                <a:gd name="T47" fmla="*/ 9 h 43"/>
                <a:gd name="T48" fmla="*/ 95 w 39"/>
                <a:gd name="T49" fmla="*/ 19 h 43"/>
                <a:gd name="T50" fmla="*/ 83 w 39"/>
                <a:gd name="T51" fmla="*/ 19 h 43"/>
                <a:gd name="T52" fmla="*/ 74 w 39"/>
                <a:gd name="T53" fmla="*/ 28 h 43"/>
                <a:gd name="T54" fmla="*/ 61 w 39"/>
                <a:gd name="T55" fmla="*/ 41 h 43"/>
                <a:gd name="T56" fmla="*/ 61 w 39"/>
                <a:gd name="T57" fmla="*/ 60 h 43"/>
                <a:gd name="T58" fmla="*/ 42 w 39"/>
                <a:gd name="T59" fmla="*/ 82 h 43"/>
                <a:gd name="T60" fmla="*/ 61 w 39"/>
                <a:gd name="T61" fmla="*/ 126 h 43"/>
                <a:gd name="T62" fmla="*/ 74 w 39"/>
                <a:gd name="T63" fmla="*/ 157 h 43"/>
                <a:gd name="T64" fmla="*/ 95 w 39"/>
                <a:gd name="T65" fmla="*/ 176 h 43"/>
                <a:gd name="T66" fmla="*/ 127 w 39"/>
                <a:gd name="T67" fmla="*/ 189 h 43"/>
                <a:gd name="T68" fmla="*/ 156 w 39"/>
                <a:gd name="T69" fmla="*/ 176 h 43"/>
                <a:gd name="T70" fmla="*/ 181 w 39"/>
                <a:gd name="T71" fmla="*/ 167 h 43"/>
                <a:gd name="T72" fmla="*/ 191 w 39"/>
                <a:gd name="T73" fmla="*/ 142 h 43"/>
                <a:gd name="T74" fmla="*/ 191 w 39"/>
                <a:gd name="T75" fmla="*/ 116 h 43"/>
                <a:gd name="T76" fmla="*/ 191 w 39"/>
                <a:gd name="T77" fmla="*/ 82 h 43"/>
                <a:gd name="T78" fmla="*/ 181 w 39"/>
                <a:gd name="T79" fmla="*/ 50 h 43"/>
                <a:gd name="T80" fmla="*/ 169 w 39"/>
                <a:gd name="T81" fmla="*/ 28 h 43"/>
                <a:gd name="T82" fmla="*/ 138 w 39"/>
                <a:gd name="T83" fmla="*/ 19 h 43"/>
                <a:gd name="T84" fmla="*/ 116 w 39"/>
                <a:gd name="T85" fmla="*/ 9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43"/>
                <a:gd name="T131" fmla="*/ 39 w 39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43">
                  <a:moveTo>
                    <a:pt x="21" y="0"/>
                  </a:moveTo>
                  <a:lnTo>
                    <a:pt x="26" y="0"/>
                  </a:lnTo>
                  <a:lnTo>
                    <a:pt x="30" y="2"/>
                  </a:lnTo>
                  <a:lnTo>
                    <a:pt x="35" y="6"/>
                  </a:lnTo>
                  <a:lnTo>
                    <a:pt x="39" y="13"/>
                  </a:lnTo>
                  <a:lnTo>
                    <a:pt x="39" y="20"/>
                  </a:lnTo>
                  <a:lnTo>
                    <a:pt x="39" y="27"/>
                  </a:lnTo>
                  <a:lnTo>
                    <a:pt x="37" y="31"/>
                  </a:lnTo>
                  <a:lnTo>
                    <a:pt x="35" y="36"/>
                  </a:lnTo>
                  <a:lnTo>
                    <a:pt x="30" y="41"/>
                  </a:lnTo>
                  <a:lnTo>
                    <a:pt x="26" y="43"/>
                  </a:lnTo>
                  <a:lnTo>
                    <a:pt x="19" y="43"/>
                  </a:lnTo>
                  <a:lnTo>
                    <a:pt x="14" y="43"/>
                  </a:lnTo>
                  <a:lnTo>
                    <a:pt x="10" y="38"/>
                  </a:lnTo>
                  <a:lnTo>
                    <a:pt x="5" y="36"/>
                  </a:lnTo>
                  <a:lnTo>
                    <a:pt x="3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3" y="11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1" y="0"/>
                  </a:lnTo>
                  <a:close/>
                  <a:moveTo>
                    <a:pt x="19" y="2"/>
                  </a:moveTo>
                  <a:lnTo>
                    <a:pt x="16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10" y="13"/>
                  </a:lnTo>
                  <a:lnTo>
                    <a:pt x="7" y="18"/>
                  </a:lnTo>
                  <a:lnTo>
                    <a:pt x="10" y="27"/>
                  </a:lnTo>
                  <a:lnTo>
                    <a:pt x="12" y="34"/>
                  </a:lnTo>
                  <a:lnTo>
                    <a:pt x="16" y="38"/>
                  </a:lnTo>
                  <a:lnTo>
                    <a:pt x="21" y="41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2" y="31"/>
                  </a:lnTo>
                  <a:lnTo>
                    <a:pt x="32" y="25"/>
                  </a:lnTo>
                  <a:lnTo>
                    <a:pt x="32" y="18"/>
                  </a:lnTo>
                  <a:lnTo>
                    <a:pt x="30" y="11"/>
                  </a:lnTo>
                  <a:lnTo>
                    <a:pt x="28" y="6"/>
                  </a:lnTo>
                  <a:lnTo>
                    <a:pt x="23" y="4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07" name="Freeform 200"/>
            <p:cNvSpPr>
              <a:spLocks noEditPoints="1"/>
            </p:cNvSpPr>
            <p:nvPr/>
          </p:nvSpPr>
          <p:spPr bwMode="auto">
            <a:xfrm>
              <a:off x="3446" y="3761"/>
              <a:ext cx="61" cy="63"/>
            </a:xfrm>
            <a:custGeom>
              <a:avLst/>
              <a:gdLst>
                <a:gd name="T0" fmla="*/ 127 w 39"/>
                <a:gd name="T1" fmla="*/ 0 h 43"/>
                <a:gd name="T2" fmla="*/ 149 w 39"/>
                <a:gd name="T3" fmla="*/ 0 h 43"/>
                <a:gd name="T4" fmla="*/ 181 w 39"/>
                <a:gd name="T5" fmla="*/ 9 h 43"/>
                <a:gd name="T6" fmla="*/ 203 w 39"/>
                <a:gd name="T7" fmla="*/ 28 h 43"/>
                <a:gd name="T8" fmla="*/ 233 w 39"/>
                <a:gd name="T9" fmla="*/ 60 h 43"/>
                <a:gd name="T10" fmla="*/ 233 w 39"/>
                <a:gd name="T11" fmla="*/ 91 h 43"/>
                <a:gd name="T12" fmla="*/ 233 w 39"/>
                <a:gd name="T13" fmla="*/ 126 h 43"/>
                <a:gd name="T14" fmla="*/ 216 w 39"/>
                <a:gd name="T15" fmla="*/ 142 h 43"/>
                <a:gd name="T16" fmla="*/ 203 w 39"/>
                <a:gd name="T17" fmla="*/ 167 h 43"/>
                <a:gd name="T18" fmla="*/ 181 w 39"/>
                <a:gd name="T19" fmla="*/ 189 h 43"/>
                <a:gd name="T20" fmla="*/ 149 w 39"/>
                <a:gd name="T21" fmla="*/ 198 h 43"/>
                <a:gd name="T22" fmla="*/ 108 w 39"/>
                <a:gd name="T23" fmla="*/ 198 h 43"/>
                <a:gd name="T24" fmla="*/ 83 w 39"/>
                <a:gd name="T25" fmla="*/ 198 h 43"/>
                <a:gd name="T26" fmla="*/ 53 w 39"/>
                <a:gd name="T27" fmla="*/ 176 h 43"/>
                <a:gd name="T28" fmla="*/ 31 w 39"/>
                <a:gd name="T29" fmla="*/ 167 h 43"/>
                <a:gd name="T30" fmla="*/ 13 w 39"/>
                <a:gd name="T31" fmla="*/ 133 h 43"/>
                <a:gd name="T32" fmla="*/ 0 w 39"/>
                <a:gd name="T33" fmla="*/ 101 h 43"/>
                <a:gd name="T34" fmla="*/ 0 w 39"/>
                <a:gd name="T35" fmla="*/ 73 h 43"/>
                <a:gd name="T36" fmla="*/ 13 w 39"/>
                <a:gd name="T37" fmla="*/ 50 h 43"/>
                <a:gd name="T38" fmla="*/ 42 w 39"/>
                <a:gd name="T39" fmla="*/ 28 h 43"/>
                <a:gd name="T40" fmla="*/ 53 w 39"/>
                <a:gd name="T41" fmla="*/ 9 h 43"/>
                <a:gd name="T42" fmla="*/ 83 w 39"/>
                <a:gd name="T43" fmla="*/ 0 h 43"/>
                <a:gd name="T44" fmla="*/ 127 w 39"/>
                <a:gd name="T45" fmla="*/ 0 h 43"/>
                <a:gd name="T46" fmla="*/ 108 w 39"/>
                <a:gd name="T47" fmla="*/ 9 h 43"/>
                <a:gd name="T48" fmla="*/ 95 w 39"/>
                <a:gd name="T49" fmla="*/ 19 h 43"/>
                <a:gd name="T50" fmla="*/ 83 w 39"/>
                <a:gd name="T51" fmla="*/ 19 h 43"/>
                <a:gd name="T52" fmla="*/ 66 w 39"/>
                <a:gd name="T53" fmla="*/ 28 h 43"/>
                <a:gd name="T54" fmla="*/ 53 w 39"/>
                <a:gd name="T55" fmla="*/ 41 h 43"/>
                <a:gd name="T56" fmla="*/ 53 w 39"/>
                <a:gd name="T57" fmla="*/ 60 h 43"/>
                <a:gd name="T58" fmla="*/ 42 w 39"/>
                <a:gd name="T59" fmla="*/ 82 h 43"/>
                <a:gd name="T60" fmla="*/ 53 w 39"/>
                <a:gd name="T61" fmla="*/ 126 h 43"/>
                <a:gd name="T62" fmla="*/ 66 w 39"/>
                <a:gd name="T63" fmla="*/ 157 h 43"/>
                <a:gd name="T64" fmla="*/ 95 w 39"/>
                <a:gd name="T65" fmla="*/ 176 h 43"/>
                <a:gd name="T66" fmla="*/ 127 w 39"/>
                <a:gd name="T67" fmla="*/ 189 h 43"/>
                <a:gd name="T68" fmla="*/ 149 w 39"/>
                <a:gd name="T69" fmla="*/ 176 h 43"/>
                <a:gd name="T70" fmla="*/ 181 w 39"/>
                <a:gd name="T71" fmla="*/ 167 h 43"/>
                <a:gd name="T72" fmla="*/ 191 w 39"/>
                <a:gd name="T73" fmla="*/ 142 h 43"/>
                <a:gd name="T74" fmla="*/ 191 w 39"/>
                <a:gd name="T75" fmla="*/ 116 h 43"/>
                <a:gd name="T76" fmla="*/ 191 w 39"/>
                <a:gd name="T77" fmla="*/ 82 h 43"/>
                <a:gd name="T78" fmla="*/ 181 w 39"/>
                <a:gd name="T79" fmla="*/ 50 h 43"/>
                <a:gd name="T80" fmla="*/ 161 w 39"/>
                <a:gd name="T81" fmla="*/ 28 h 43"/>
                <a:gd name="T82" fmla="*/ 138 w 39"/>
                <a:gd name="T83" fmla="*/ 19 h 43"/>
                <a:gd name="T84" fmla="*/ 108 w 39"/>
                <a:gd name="T85" fmla="*/ 9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43"/>
                <a:gd name="T131" fmla="*/ 39 w 39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43">
                  <a:moveTo>
                    <a:pt x="21" y="0"/>
                  </a:moveTo>
                  <a:lnTo>
                    <a:pt x="25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9" y="13"/>
                  </a:lnTo>
                  <a:lnTo>
                    <a:pt x="39" y="20"/>
                  </a:lnTo>
                  <a:lnTo>
                    <a:pt x="39" y="27"/>
                  </a:lnTo>
                  <a:lnTo>
                    <a:pt x="36" y="31"/>
                  </a:lnTo>
                  <a:lnTo>
                    <a:pt x="34" y="36"/>
                  </a:lnTo>
                  <a:lnTo>
                    <a:pt x="30" y="41"/>
                  </a:lnTo>
                  <a:lnTo>
                    <a:pt x="25" y="43"/>
                  </a:lnTo>
                  <a:lnTo>
                    <a:pt x="18" y="43"/>
                  </a:lnTo>
                  <a:lnTo>
                    <a:pt x="14" y="43"/>
                  </a:lnTo>
                  <a:lnTo>
                    <a:pt x="9" y="38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7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1" y="0"/>
                  </a:lnTo>
                  <a:close/>
                  <a:moveTo>
                    <a:pt x="18" y="2"/>
                  </a:moveTo>
                  <a:lnTo>
                    <a:pt x="16" y="4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9"/>
                  </a:lnTo>
                  <a:lnTo>
                    <a:pt x="9" y="13"/>
                  </a:lnTo>
                  <a:lnTo>
                    <a:pt x="7" y="18"/>
                  </a:lnTo>
                  <a:lnTo>
                    <a:pt x="9" y="27"/>
                  </a:lnTo>
                  <a:lnTo>
                    <a:pt x="11" y="34"/>
                  </a:lnTo>
                  <a:lnTo>
                    <a:pt x="16" y="38"/>
                  </a:lnTo>
                  <a:lnTo>
                    <a:pt x="21" y="41"/>
                  </a:lnTo>
                  <a:lnTo>
                    <a:pt x="25" y="38"/>
                  </a:lnTo>
                  <a:lnTo>
                    <a:pt x="30" y="36"/>
                  </a:lnTo>
                  <a:lnTo>
                    <a:pt x="32" y="31"/>
                  </a:lnTo>
                  <a:lnTo>
                    <a:pt x="32" y="25"/>
                  </a:lnTo>
                  <a:lnTo>
                    <a:pt x="32" y="18"/>
                  </a:lnTo>
                  <a:lnTo>
                    <a:pt x="30" y="11"/>
                  </a:lnTo>
                  <a:lnTo>
                    <a:pt x="27" y="6"/>
                  </a:lnTo>
                  <a:lnTo>
                    <a:pt x="23" y="4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08" name="Freeform 201"/>
            <p:cNvSpPr>
              <a:spLocks/>
            </p:cNvSpPr>
            <p:nvPr/>
          </p:nvSpPr>
          <p:spPr bwMode="auto">
            <a:xfrm>
              <a:off x="3513" y="3730"/>
              <a:ext cx="72" cy="90"/>
            </a:xfrm>
            <a:custGeom>
              <a:avLst/>
              <a:gdLst>
                <a:gd name="T0" fmla="*/ 83 w 46"/>
                <a:gd name="T1" fmla="*/ 174 h 62"/>
                <a:gd name="T2" fmla="*/ 169 w 46"/>
                <a:gd name="T3" fmla="*/ 120 h 62"/>
                <a:gd name="T4" fmla="*/ 182 w 46"/>
                <a:gd name="T5" fmla="*/ 109 h 62"/>
                <a:gd name="T6" fmla="*/ 182 w 46"/>
                <a:gd name="T7" fmla="*/ 109 h 62"/>
                <a:gd name="T8" fmla="*/ 169 w 46"/>
                <a:gd name="T9" fmla="*/ 102 h 62"/>
                <a:gd name="T10" fmla="*/ 149 w 46"/>
                <a:gd name="T11" fmla="*/ 102 h 62"/>
                <a:gd name="T12" fmla="*/ 265 w 46"/>
                <a:gd name="T13" fmla="*/ 102 h 62"/>
                <a:gd name="T14" fmla="*/ 222 w 46"/>
                <a:gd name="T15" fmla="*/ 102 h 62"/>
                <a:gd name="T16" fmla="*/ 191 w 46"/>
                <a:gd name="T17" fmla="*/ 120 h 62"/>
                <a:gd name="T18" fmla="*/ 191 w 46"/>
                <a:gd name="T19" fmla="*/ 224 h 62"/>
                <a:gd name="T20" fmla="*/ 233 w 46"/>
                <a:gd name="T21" fmla="*/ 253 h 62"/>
                <a:gd name="T22" fmla="*/ 246 w 46"/>
                <a:gd name="T23" fmla="*/ 263 h 62"/>
                <a:gd name="T24" fmla="*/ 277 w 46"/>
                <a:gd name="T25" fmla="*/ 276 h 62"/>
                <a:gd name="T26" fmla="*/ 149 w 46"/>
                <a:gd name="T27" fmla="*/ 276 h 62"/>
                <a:gd name="T28" fmla="*/ 169 w 46"/>
                <a:gd name="T29" fmla="*/ 276 h 62"/>
                <a:gd name="T30" fmla="*/ 182 w 46"/>
                <a:gd name="T31" fmla="*/ 263 h 62"/>
                <a:gd name="T32" fmla="*/ 169 w 46"/>
                <a:gd name="T33" fmla="*/ 253 h 62"/>
                <a:gd name="T34" fmla="*/ 83 w 46"/>
                <a:gd name="T35" fmla="*/ 174 h 62"/>
                <a:gd name="T36" fmla="*/ 83 w 46"/>
                <a:gd name="T37" fmla="*/ 253 h 62"/>
                <a:gd name="T38" fmla="*/ 95 w 46"/>
                <a:gd name="T39" fmla="*/ 263 h 62"/>
                <a:gd name="T40" fmla="*/ 116 w 46"/>
                <a:gd name="T41" fmla="*/ 276 h 62"/>
                <a:gd name="T42" fmla="*/ 127 w 46"/>
                <a:gd name="T43" fmla="*/ 276 h 62"/>
                <a:gd name="T44" fmla="*/ 0 w 46"/>
                <a:gd name="T45" fmla="*/ 276 h 62"/>
                <a:gd name="T46" fmla="*/ 31 w 46"/>
                <a:gd name="T47" fmla="*/ 276 h 62"/>
                <a:gd name="T48" fmla="*/ 31 w 46"/>
                <a:gd name="T49" fmla="*/ 263 h 62"/>
                <a:gd name="T50" fmla="*/ 42 w 46"/>
                <a:gd name="T51" fmla="*/ 229 h 62"/>
                <a:gd name="T52" fmla="*/ 42 w 46"/>
                <a:gd name="T53" fmla="*/ 41 h 62"/>
                <a:gd name="T54" fmla="*/ 31 w 46"/>
                <a:gd name="T55" fmla="*/ 22 h 62"/>
                <a:gd name="T56" fmla="*/ 31 w 46"/>
                <a:gd name="T57" fmla="*/ 22 h 62"/>
                <a:gd name="T58" fmla="*/ 20 w 46"/>
                <a:gd name="T59" fmla="*/ 22 h 62"/>
                <a:gd name="T60" fmla="*/ 0 w 46"/>
                <a:gd name="T61" fmla="*/ 22 h 62"/>
                <a:gd name="T62" fmla="*/ 83 w 46"/>
                <a:gd name="T63" fmla="*/ 0 h 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6"/>
                <a:gd name="T97" fmla="*/ 0 h 62"/>
                <a:gd name="T98" fmla="*/ 46 w 46"/>
                <a:gd name="T99" fmla="*/ 62 h 6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6" h="62">
                  <a:moveTo>
                    <a:pt x="14" y="0"/>
                  </a:moveTo>
                  <a:lnTo>
                    <a:pt x="14" y="39"/>
                  </a:lnTo>
                  <a:lnTo>
                    <a:pt x="25" y="30"/>
                  </a:lnTo>
                  <a:lnTo>
                    <a:pt x="28" y="27"/>
                  </a:lnTo>
                  <a:lnTo>
                    <a:pt x="30" y="25"/>
                  </a:lnTo>
                  <a:lnTo>
                    <a:pt x="28" y="23"/>
                  </a:lnTo>
                  <a:lnTo>
                    <a:pt x="25" y="23"/>
                  </a:lnTo>
                  <a:lnTo>
                    <a:pt x="44" y="23"/>
                  </a:lnTo>
                  <a:lnTo>
                    <a:pt x="41" y="23"/>
                  </a:lnTo>
                  <a:lnTo>
                    <a:pt x="37" y="23"/>
                  </a:lnTo>
                  <a:lnTo>
                    <a:pt x="34" y="25"/>
                  </a:lnTo>
                  <a:lnTo>
                    <a:pt x="32" y="27"/>
                  </a:lnTo>
                  <a:lnTo>
                    <a:pt x="21" y="37"/>
                  </a:lnTo>
                  <a:lnTo>
                    <a:pt x="32" y="50"/>
                  </a:lnTo>
                  <a:lnTo>
                    <a:pt x="37" y="55"/>
                  </a:lnTo>
                  <a:lnTo>
                    <a:pt x="39" y="57"/>
                  </a:lnTo>
                  <a:lnTo>
                    <a:pt x="41" y="59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25" y="62"/>
                  </a:lnTo>
                  <a:lnTo>
                    <a:pt x="28" y="62"/>
                  </a:lnTo>
                  <a:lnTo>
                    <a:pt x="30" y="59"/>
                  </a:lnTo>
                  <a:lnTo>
                    <a:pt x="28" y="57"/>
                  </a:lnTo>
                  <a:lnTo>
                    <a:pt x="28" y="55"/>
                  </a:lnTo>
                  <a:lnTo>
                    <a:pt x="14" y="39"/>
                  </a:lnTo>
                  <a:lnTo>
                    <a:pt x="14" y="52"/>
                  </a:lnTo>
                  <a:lnTo>
                    <a:pt x="14" y="57"/>
                  </a:lnTo>
                  <a:lnTo>
                    <a:pt x="14" y="59"/>
                  </a:lnTo>
                  <a:lnTo>
                    <a:pt x="16" y="59"/>
                  </a:lnTo>
                  <a:lnTo>
                    <a:pt x="16" y="62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0" y="62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5" y="59"/>
                  </a:lnTo>
                  <a:lnTo>
                    <a:pt x="7" y="57"/>
                  </a:lnTo>
                  <a:lnTo>
                    <a:pt x="7" y="52"/>
                  </a:lnTo>
                  <a:lnTo>
                    <a:pt x="7" y="16"/>
                  </a:lnTo>
                  <a:lnTo>
                    <a:pt x="7" y="9"/>
                  </a:lnTo>
                  <a:lnTo>
                    <a:pt x="7" y="7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12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09" name="Freeform 202"/>
            <p:cNvSpPr>
              <a:spLocks/>
            </p:cNvSpPr>
            <p:nvPr/>
          </p:nvSpPr>
          <p:spPr bwMode="auto">
            <a:xfrm>
              <a:off x="3666" y="3743"/>
              <a:ext cx="40" cy="81"/>
            </a:xfrm>
            <a:custGeom>
              <a:avLst/>
              <a:gdLst>
                <a:gd name="T0" fmla="*/ 90 w 25"/>
                <a:gd name="T1" fmla="*/ 0 h 55"/>
                <a:gd name="T2" fmla="*/ 90 w 25"/>
                <a:gd name="T3" fmla="*/ 68 h 55"/>
                <a:gd name="T4" fmla="*/ 163 w 25"/>
                <a:gd name="T5" fmla="*/ 68 h 55"/>
                <a:gd name="T6" fmla="*/ 163 w 25"/>
                <a:gd name="T7" fmla="*/ 77 h 55"/>
                <a:gd name="T8" fmla="*/ 90 w 25"/>
                <a:gd name="T9" fmla="*/ 77 h 55"/>
                <a:gd name="T10" fmla="*/ 90 w 25"/>
                <a:gd name="T11" fmla="*/ 191 h 55"/>
                <a:gd name="T12" fmla="*/ 90 w 25"/>
                <a:gd name="T13" fmla="*/ 216 h 55"/>
                <a:gd name="T14" fmla="*/ 107 w 25"/>
                <a:gd name="T15" fmla="*/ 228 h 55"/>
                <a:gd name="T16" fmla="*/ 107 w 25"/>
                <a:gd name="T17" fmla="*/ 228 h 55"/>
                <a:gd name="T18" fmla="*/ 118 w 25"/>
                <a:gd name="T19" fmla="*/ 228 h 55"/>
                <a:gd name="T20" fmla="*/ 138 w 25"/>
                <a:gd name="T21" fmla="*/ 228 h 55"/>
                <a:gd name="T22" fmla="*/ 150 w 25"/>
                <a:gd name="T23" fmla="*/ 228 h 55"/>
                <a:gd name="T24" fmla="*/ 150 w 25"/>
                <a:gd name="T25" fmla="*/ 228 h 55"/>
                <a:gd name="T26" fmla="*/ 150 w 25"/>
                <a:gd name="T27" fmla="*/ 216 h 55"/>
                <a:gd name="T28" fmla="*/ 163 w 25"/>
                <a:gd name="T29" fmla="*/ 216 h 55"/>
                <a:gd name="T30" fmla="*/ 150 w 25"/>
                <a:gd name="T31" fmla="*/ 237 h 55"/>
                <a:gd name="T32" fmla="*/ 138 w 25"/>
                <a:gd name="T33" fmla="*/ 249 h 55"/>
                <a:gd name="T34" fmla="*/ 118 w 25"/>
                <a:gd name="T35" fmla="*/ 258 h 55"/>
                <a:gd name="T36" fmla="*/ 107 w 25"/>
                <a:gd name="T37" fmla="*/ 258 h 55"/>
                <a:gd name="T38" fmla="*/ 90 w 25"/>
                <a:gd name="T39" fmla="*/ 258 h 55"/>
                <a:gd name="T40" fmla="*/ 77 w 25"/>
                <a:gd name="T41" fmla="*/ 249 h 55"/>
                <a:gd name="T42" fmla="*/ 56 w 25"/>
                <a:gd name="T43" fmla="*/ 249 h 55"/>
                <a:gd name="T44" fmla="*/ 46 w 25"/>
                <a:gd name="T45" fmla="*/ 237 h 55"/>
                <a:gd name="T46" fmla="*/ 46 w 25"/>
                <a:gd name="T47" fmla="*/ 228 h 55"/>
                <a:gd name="T48" fmla="*/ 46 w 25"/>
                <a:gd name="T49" fmla="*/ 202 h 55"/>
                <a:gd name="T50" fmla="*/ 46 w 25"/>
                <a:gd name="T51" fmla="*/ 77 h 55"/>
                <a:gd name="T52" fmla="*/ 0 w 25"/>
                <a:gd name="T53" fmla="*/ 77 h 55"/>
                <a:gd name="T54" fmla="*/ 0 w 25"/>
                <a:gd name="T55" fmla="*/ 68 h 55"/>
                <a:gd name="T56" fmla="*/ 21 w 25"/>
                <a:gd name="T57" fmla="*/ 68 h 55"/>
                <a:gd name="T58" fmla="*/ 34 w 25"/>
                <a:gd name="T59" fmla="*/ 59 h 55"/>
                <a:gd name="T60" fmla="*/ 46 w 25"/>
                <a:gd name="T61" fmla="*/ 41 h 55"/>
                <a:gd name="T62" fmla="*/ 77 w 25"/>
                <a:gd name="T63" fmla="*/ 22 h 55"/>
                <a:gd name="T64" fmla="*/ 77 w 25"/>
                <a:gd name="T65" fmla="*/ 9 h 55"/>
                <a:gd name="T66" fmla="*/ 90 w 25"/>
                <a:gd name="T67" fmla="*/ 0 h 55"/>
                <a:gd name="T68" fmla="*/ 90 w 25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"/>
                <a:gd name="T106" fmla="*/ 0 h 55"/>
                <a:gd name="T107" fmla="*/ 25 w 25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" h="55">
                  <a:moveTo>
                    <a:pt x="14" y="0"/>
                  </a:moveTo>
                  <a:lnTo>
                    <a:pt x="14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14" y="16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3" y="50"/>
                  </a:lnTo>
                  <a:lnTo>
                    <a:pt x="21" y="53"/>
                  </a:lnTo>
                  <a:lnTo>
                    <a:pt x="18" y="55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2" y="53"/>
                  </a:lnTo>
                  <a:lnTo>
                    <a:pt x="9" y="53"/>
                  </a:lnTo>
                  <a:lnTo>
                    <a:pt x="7" y="50"/>
                  </a:lnTo>
                  <a:lnTo>
                    <a:pt x="7" y="48"/>
                  </a:lnTo>
                  <a:lnTo>
                    <a:pt x="7" y="43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5" y="12"/>
                  </a:lnTo>
                  <a:lnTo>
                    <a:pt x="7" y="9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10" name="Freeform 203"/>
            <p:cNvSpPr>
              <a:spLocks/>
            </p:cNvSpPr>
            <p:nvPr/>
          </p:nvSpPr>
          <p:spPr bwMode="auto">
            <a:xfrm>
              <a:off x="3711" y="3730"/>
              <a:ext cx="68" cy="90"/>
            </a:xfrm>
            <a:custGeom>
              <a:avLst/>
              <a:gdLst>
                <a:gd name="T0" fmla="*/ 82 w 43"/>
                <a:gd name="T1" fmla="*/ 135 h 62"/>
                <a:gd name="T2" fmla="*/ 128 w 43"/>
                <a:gd name="T3" fmla="*/ 102 h 62"/>
                <a:gd name="T4" fmla="*/ 171 w 43"/>
                <a:gd name="T5" fmla="*/ 93 h 62"/>
                <a:gd name="T6" fmla="*/ 193 w 43"/>
                <a:gd name="T7" fmla="*/ 102 h 62"/>
                <a:gd name="T8" fmla="*/ 225 w 43"/>
                <a:gd name="T9" fmla="*/ 135 h 62"/>
                <a:gd name="T10" fmla="*/ 225 w 43"/>
                <a:gd name="T11" fmla="*/ 174 h 62"/>
                <a:gd name="T12" fmla="*/ 225 w 43"/>
                <a:gd name="T13" fmla="*/ 253 h 62"/>
                <a:gd name="T14" fmla="*/ 237 w 43"/>
                <a:gd name="T15" fmla="*/ 263 h 62"/>
                <a:gd name="T16" fmla="*/ 258 w 43"/>
                <a:gd name="T17" fmla="*/ 276 h 62"/>
                <a:gd name="T18" fmla="*/ 270 w 43"/>
                <a:gd name="T19" fmla="*/ 276 h 62"/>
                <a:gd name="T20" fmla="*/ 158 w 43"/>
                <a:gd name="T21" fmla="*/ 276 h 62"/>
                <a:gd name="T22" fmla="*/ 171 w 43"/>
                <a:gd name="T23" fmla="*/ 276 h 62"/>
                <a:gd name="T24" fmla="*/ 182 w 43"/>
                <a:gd name="T25" fmla="*/ 263 h 62"/>
                <a:gd name="T26" fmla="*/ 182 w 43"/>
                <a:gd name="T27" fmla="*/ 253 h 62"/>
                <a:gd name="T28" fmla="*/ 182 w 43"/>
                <a:gd name="T29" fmla="*/ 174 h 62"/>
                <a:gd name="T30" fmla="*/ 182 w 43"/>
                <a:gd name="T31" fmla="*/ 135 h 62"/>
                <a:gd name="T32" fmla="*/ 171 w 43"/>
                <a:gd name="T33" fmla="*/ 120 h 62"/>
                <a:gd name="T34" fmla="*/ 138 w 43"/>
                <a:gd name="T35" fmla="*/ 120 h 62"/>
                <a:gd name="T36" fmla="*/ 111 w 43"/>
                <a:gd name="T37" fmla="*/ 120 h 62"/>
                <a:gd name="T38" fmla="*/ 82 w 43"/>
                <a:gd name="T39" fmla="*/ 141 h 62"/>
                <a:gd name="T40" fmla="*/ 82 w 43"/>
                <a:gd name="T41" fmla="*/ 253 h 62"/>
                <a:gd name="T42" fmla="*/ 82 w 43"/>
                <a:gd name="T43" fmla="*/ 263 h 62"/>
                <a:gd name="T44" fmla="*/ 100 w 43"/>
                <a:gd name="T45" fmla="*/ 276 h 62"/>
                <a:gd name="T46" fmla="*/ 111 w 43"/>
                <a:gd name="T47" fmla="*/ 276 h 62"/>
                <a:gd name="T48" fmla="*/ 0 w 43"/>
                <a:gd name="T49" fmla="*/ 276 h 62"/>
                <a:gd name="T50" fmla="*/ 13 w 43"/>
                <a:gd name="T51" fmla="*/ 276 h 62"/>
                <a:gd name="T52" fmla="*/ 22 w 43"/>
                <a:gd name="T53" fmla="*/ 263 h 62"/>
                <a:gd name="T54" fmla="*/ 22 w 43"/>
                <a:gd name="T55" fmla="*/ 229 h 62"/>
                <a:gd name="T56" fmla="*/ 22 w 43"/>
                <a:gd name="T57" fmla="*/ 41 h 62"/>
                <a:gd name="T58" fmla="*/ 22 w 43"/>
                <a:gd name="T59" fmla="*/ 22 h 62"/>
                <a:gd name="T60" fmla="*/ 13 w 43"/>
                <a:gd name="T61" fmla="*/ 22 h 62"/>
                <a:gd name="T62" fmla="*/ 13 w 43"/>
                <a:gd name="T63" fmla="*/ 22 h 62"/>
                <a:gd name="T64" fmla="*/ 0 w 43"/>
                <a:gd name="T65" fmla="*/ 22 h 62"/>
                <a:gd name="T66" fmla="*/ 82 w 43"/>
                <a:gd name="T67" fmla="*/ 0 h 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3"/>
                <a:gd name="T103" fmla="*/ 0 h 62"/>
                <a:gd name="T104" fmla="*/ 43 w 43"/>
                <a:gd name="T105" fmla="*/ 62 h 6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3" h="62">
                  <a:moveTo>
                    <a:pt x="13" y="0"/>
                  </a:moveTo>
                  <a:lnTo>
                    <a:pt x="13" y="30"/>
                  </a:lnTo>
                  <a:lnTo>
                    <a:pt x="18" y="25"/>
                  </a:lnTo>
                  <a:lnTo>
                    <a:pt x="20" y="23"/>
                  </a:lnTo>
                  <a:lnTo>
                    <a:pt x="22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31" y="23"/>
                  </a:lnTo>
                  <a:lnTo>
                    <a:pt x="34" y="25"/>
                  </a:lnTo>
                  <a:lnTo>
                    <a:pt x="36" y="30"/>
                  </a:lnTo>
                  <a:lnTo>
                    <a:pt x="36" y="32"/>
                  </a:lnTo>
                  <a:lnTo>
                    <a:pt x="36" y="39"/>
                  </a:lnTo>
                  <a:lnTo>
                    <a:pt x="36" y="52"/>
                  </a:lnTo>
                  <a:lnTo>
                    <a:pt x="36" y="57"/>
                  </a:lnTo>
                  <a:lnTo>
                    <a:pt x="38" y="59"/>
                  </a:lnTo>
                  <a:lnTo>
                    <a:pt x="38" y="62"/>
                  </a:lnTo>
                  <a:lnTo>
                    <a:pt x="41" y="62"/>
                  </a:lnTo>
                  <a:lnTo>
                    <a:pt x="43" y="62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9" y="59"/>
                  </a:lnTo>
                  <a:lnTo>
                    <a:pt x="29" y="57"/>
                  </a:lnTo>
                  <a:lnTo>
                    <a:pt x="29" y="52"/>
                  </a:lnTo>
                  <a:lnTo>
                    <a:pt x="29" y="39"/>
                  </a:lnTo>
                  <a:lnTo>
                    <a:pt x="29" y="34"/>
                  </a:lnTo>
                  <a:lnTo>
                    <a:pt x="29" y="30"/>
                  </a:lnTo>
                  <a:lnTo>
                    <a:pt x="27" y="30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30"/>
                  </a:lnTo>
                  <a:lnTo>
                    <a:pt x="13" y="32"/>
                  </a:lnTo>
                  <a:lnTo>
                    <a:pt x="13" y="52"/>
                  </a:lnTo>
                  <a:lnTo>
                    <a:pt x="13" y="57"/>
                  </a:lnTo>
                  <a:lnTo>
                    <a:pt x="13" y="59"/>
                  </a:lnTo>
                  <a:lnTo>
                    <a:pt x="13" y="62"/>
                  </a:lnTo>
                  <a:lnTo>
                    <a:pt x="16" y="62"/>
                  </a:lnTo>
                  <a:lnTo>
                    <a:pt x="18" y="62"/>
                  </a:lnTo>
                  <a:lnTo>
                    <a:pt x="0" y="62"/>
                  </a:lnTo>
                  <a:lnTo>
                    <a:pt x="2" y="62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4" y="52"/>
                  </a:lnTo>
                  <a:lnTo>
                    <a:pt x="4" y="16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11" name="Freeform 204"/>
            <p:cNvSpPr>
              <a:spLocks noEditPoints="1"/>
            </p:cNvSpPr>
            <p:nvPr/>
          </p:nvSpPr>
          <p:spPr bwMode="auto">
            <a:xfrm>
              <a:off x="3785" y="3761"/>
              <a:ext cx="57" cy="63"/>
            </a:xfrm>
            <a:custGeom>
              <a:avLst/>
              <a:gdLst>
                <a:gd name="T0" fmla="*/ 92 w 37"/>
                <a:gd name="T1" fmla="*/ 176 h 43"/>
                <a:gd name="T2" fmla="*/ 66 w 37"/>
                <a:gd name="T3" fmla="*/ 198 h 43"/>
                <a:gd name="T4" fmla="*/ 28 w 37"/>
                <a:gd name="T5" fmla="*/ 198 h 43"/>
                <a:gd name="T6" fmla="*/ 0 w 37"/>
                <a:gd name="T7" fmla="*/ 167 h 43"/>
                <a:gd name="T8" fmla="*/ 0 w 37"/>
                <a:gd name="T9" fmla="*/ 133 h 43"/>
                <a:gd name="T10" fmla="*/ 18 w 37"/>
                <a:gd name="T11" fmla="*/ 116 h 43"/>
                <a:gd name="T12" fmla="*/ 80 w 37"/>
                <a:gd name="T13" fmla="*/ 82 h 43"/>
                <a:gd name="T14" fmla="*/ 128 w 37"/>
                <a:gd name="T15" fmla="*/ 60 h 43"/>
                <a:gd name="T16" fmla="*/ 116 w 37"/>
                <a:gd name="T17" fmla="*/ 19 h 43"/>
                <a:gd name="T18" fmla="*/ 80 w 37"/>
                <a:gd name="T19" fmla="*/ 9 h 43"/>
                <a:gd name="T20" fmla="*/ 54 w 37"/>
                <a:gd name="T21" fmla="*/ 19 h 43"/>
                <a:gd name="T22" fmla="*/ 54 w 37"/>
                <a:gd name="T23" fmla="*/ 41 h 43"/>
                <a:gd name="T24" fmla="*/ 54 w 37"/>
                <a:gd name="T25" fmla="*/ 60 h 43"/>
                <a:gd name="T26" fmla="*/ 40 w 37"/>
                <a:gd name="T27" fmla="*/ 73 h 43"/>
                <a:gd name="T28" fmla="*/ 18 w 37"/>
                <a:gd name="T29" fmla="*/ 73 h 43"/>
                <a:gd name="T30" fmla="*/ 18 w 37"/>
                <a:gd name="T31" fmla="*/ 60 h 43"/>
                <a:gd name="T32" fmla="*/ 18 w 37"/>
                <a:gd name="T33" fmla="*/ 28 h 43"/>
                <a:gd name="T34" fmla="*/ 54 w 37"/>
                <a:gd name="T35" fmla="*/ 0 h 43"/>
                <a:gd name="T36" fmla="*/ 116 w 37"/>
                <a:gd name="T37" fmla="*/ 0 h 43"/>
                <a:gd name="T38" fmla="*/ 157 w 37"/>
                <a:gd name="T39" fmla="*/ 19 h 43"/>
                <a:gd name="T40" fmla="*/ 168 w 37"/>
                <a:gd name="T41" fmla="*/ 41 h 43"/>
                <a:gd name="T42" fmla="*/ 168 w 37"/>
                <a:gd name="T43" fmla="*/ 126 h 43"/>
                <a:gd name="T44" fmla="*/ 168 w 37"/>
                <a:gd name="T45" fmla="*/ 157 h 43"/>
                <a:gd name="T46" fmla="*/ 168 w 37"/>
                <a:gd name="T47" fmla="*/ 167 h 43"/>
                <a:gd name="T48" fmla="*/ 179 w 37"/>
                <a:gd name="T49" fmla="*/ 167 h 43"/>
                <a:gd name="T50" fmla="*/ 179 w 37"/>
                <a:gd name="T51" fmla="*/ 167 h 43"/>
                <a:gd name="T52" fmla="*/ 210 w 37"/>
                <a:gd name="T53" fmla="*/ 157 h 43"/>
                <a:gd name="T54" fmla="*/ 179 w 37"/>
                <a:gd name="T55" fmla="*/ 189 h 43"/>
                <a:gd name="T56" fmla="*/ 142 w 37"/>
                <a:gd name="T57" fmla="*/ 198 h 43"/>
                <a:gd name="T58" fmla="*/ 128 w 37"/>
                <a:gd name="T59" fmla="*/ 176 h 43"/>
                <a:gd name="T60" fmla="*/ 128 w 37"/>
                <a:gd name="T61" fmla="*/ 157 h 43"/>
                <a:gd name="T62" fmla="*/ 92 w 37"/>
                <a:gd name="T63" fmla="*/ 91 h 43"/>
                <a:gd name="T64" fmla="*/ 54 w 37"/>
                <a:gd name="T65" fmla="*/ 101 h 43"/>
                <a:gd name="T66" fmla="*/ 40 w 37"/>
                <a:gd name="T67" fmla="*/ 126 h 43"/>
                <a:gd name="T68" fmla="*/ 40 w 37"/>
                <a:gd name="T69" fmla="*/ 142 h 43"/>
                <a:gd name="T70" fmla="*/ 66 w 37"/>
                <a:gd name="T71" fmla="*/ 167 h 43"/>
                <a:gd name="T72" fmla="*/ 92 w 37"/>
                <a:gd name="T73" fmla="*/ 167 h 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7"/>
                <a:gd name="T112" fmla="*/ 0 h 43"/>
                <a:gd name="T113" fmla="*/ 37 w 37"/>
                <a:gd name="T114" fmla="*/ 43 h 4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7" h="43">
                  <a:moveTo>
                    <a:pt x="23" y="36"/>
                  </a:moveTo>
                  <a:lnTo>
                    <a:pt x="16" y="38"/>
                  </a:lnTo>
                  <a:lnTo>
                    <a:pt x="14" y="41"/>
                  </a:lnTo>
                  <a:lnTo>
                    <a:pt x="12" y="43"/>
                  </a:lnTo>
                  <a:lnTo>
                    <a:pt x="10" y="43"/>
                  </a:lnTo>
                  <a:lnTo>
                    <a:pt x="5" y="43"/>
                  </a:lnTo>
                  <a:lnTo>
                    <a:pt x="3" y="41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3" y="25"/>
                  </a:lnTo>
                  <a:lnTo>
                    <a:pt x="7" y="22"/>
                  </a:lnTo>
                  <a:lnTo>
                    <a:pt x="14" y="18"/>
                  </a:lnTo>
                  <a:lnTo>
                    <a:pt x="23" y="16"/>
                  </a:lnTo>
                  <a:lnTo>
                    <a:pt x="23" y="13"/>
                  </a:lnTo>
                  <a:lnTo>
                    <a:pt x="21" y="9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7" y="13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0" y="11"/>
                  </a:lnTo>
                  <a:lnTo>
                    <a:pt x="3" y="6"/>
                  </a:lnTo>
                  <a:lnTo>
                    <a:pt x="5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9"/>
                  </a:lnTo>
                  <a:lnTo>
                    <a:pt x="30" y="13"/>
                  </a:lnTo>
                  <a:lnTo>
                    <a:pt x="30" y="27"/>
                  </a:lnTo>
                  <a:lnTo>
                    <a:pt x="30" y="31"/>
                  </a:lnTo>
                  <a:lnTo>
                    <a:pt x="30" y="34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5" y="36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5" y="43"/>
                  </a:lnTo>
                  <a:lnTo>
                    <a:pt x="23" y="41"/>
                  </a:lnTo>
                  <a:lnTo>
                    <a:pt x="23" y="38"/>
                  </a:lnTo>
                  <a:lnTo>
                    <a:pt x="23" y="36"/>
                  </a:lnTo>
                  <a:close/>
                  <a:moveTo>
                    <a:pt x="23" y="34"/>
                  </a:moveTo>
                  <a:lnTo>
                    <a:pt x="23" y="18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10" y="25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10" y="34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23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12" name="Freeform 205"/>
            <p:cNvSpPr>
              <a:spLocks/>
            </p:cNvSpPr>
            <p:nvPr/>
          </p:nvSpPr>
          <p:spPr bwMode="auto">
            <a:xfrm>
              <a:off x="3842" y="3743"/>
              <a:ext cx="39" cy="81"/>
            </a:xfrm>
            <a:custGeom>
              <a:avLst/>
              <a:gdLst>
                <a:gd name="T0" fmla="*/ 83 w 25"/>
                <a:gd name="T1" fmla="*/ 0 h 55"/>
                <a:gd name="T2" fmla="*/ 83 w 25"/>
                <a:gd name="T3" fmla="*/ 68 h 55"/>
                <a:gd name="T4" fmla="*/ 148 w 25"/>
                <a:gd name="T5" fmla="*/ 68 h 55"/>
                <a:gd name="T6" fmla="*/ 148 w 25"/>
                <a:gd name="T7" fmla="*/ 77 h 55"/>
                <a:gd name="T8" fmla="*/ 83 w 25"/>
                <a:gd name="T9" fmla="*/ 77 h 55"/>
                <a:gd name="T10" fmla="*/ 83 w 25"/>
                <a:gd name="T11" fmla="*/ 191 h 55"/>
                <a:gd name="T12" fmla="*/ 95 w 25"/>
                <a:gd name="T13" fmla="*/ 216 h 55"/>
                <a:gd name="T14" fmla="*/ 95 w 25"/>
                <a:gd name="T15" fmla="*/ 228 h 55"/>
                <a:gd name="T16" fmla="*/ 108 w 25"/>
                <a:gd name="T17" fmla="*/ 228 h 55"/>
                <a:gd name="T18" fmla="*/ 108 w 25"/>
                <a:gd name="T19" fmla="*/ 228 h 55"/>
                <a:gd name="T20" fmla="*/ 117 w 25"/>
                <a:gd name="T21" fmla="*/ 228 h 55"/>
                <a:gd name="T22" fmla="*/ 136 w 25"/>
                <a:gd name="T23" fmla="*/ 228 h 55"/>
                <a:gd name="T24" fmla="*/ 136 w 25"/>
                <a:gd name="T25" fmla="*/ 228 h 55"/>
                <a:gd name="T26" fmla="*/ 148 w 25"/>
                <a:gd name="T27" fmla="*/ 216 h 55"/>
                <a:gd name="T28" fmla="*/ 148 w 25"/>
                <a:gd name="T29" fmla="*/ 216 h 55"/>
                <a:gd name="T30" fmla="*/ 148 w 25"/>
                <a:gd name="T31" fmla="*/ 237 h 55"/>
                <a:gd name="T32" fmla="*/ 117 w 25"/>
                <a:gd name="T33" fmla="*/ 249 h 55"/>
                <a:gd name="T34" fmla="*/ 108 w 25"/>
                <a:gd name="T35" fmla="*/ 258 h 55"/>
                <a:gd name="T36" fmla="*/ 95 w 25"/>
                <a:gd name="T37" fmla="*/ 258 h 55"/>
                <a:gd name="T38" fmla="*/ 83 w 25"/>
                <a:gd name="T39" fmla="*/ 258 h 55"/>
                <a:gd name="T40" fmla="*/ 66 w 25"/>
                <a:gd name="T41" fmla="*/ 249 h 55"/>
                <a:gd name="T42" fmla="*/ 53 w 25"/>
                <a:gd name="T43" fmla="*/ 249 h 55"/>
                <a:gd name="T44" fmla="*/ 53 w 25"/>
                <a:gd name="T45" fmla="*/ 237 h 55"/>
                <a:gd name="T46" fmla="*/ 42 w 25"/>
                <a:gd name="T47" fmla="*/ 228 h 55"/>
                <a:gd name="T48" fmla="*/ 42 w 25"/>
                <a:gd name="T49" fmla="*/ 202 h 55"/>
                <a:gd name="T50" fmla="*/ 42 w 25"/>
                <a:gd name="T51" fmla="*/ 77 h 55"/>
                <a:gd name="T52" fmla="*/ 0 w 25"/>
                <a:gd name="T53" fmla="*/ 77 h 55"/>
                <a:gd name="T54" fmla="*/ 0 w 25"/>
                <a:gd name="T55" fmla="*/ 68 h 55"/>
                <a:gd name="T56" fmla="*/ 12 w 25"/>
                <a:gd name="T57" fmla="*/ 68 h 55"/>
                <a:gd name="T58" fmla="*/ 42 w 25"/>
                <a:gd name="T59" fmla="*/ 59 h 55"/>
                <a:gd name="T60" fmla="*/ 53 w 25"/>
                <a:gd name="T61" fmla="*/ 41 h 55"/>
                <a:gd name="T62" fmla="*/ 66 w 25"/>
                <a:gd name="T63" fmla="*/ 22 h 55"/>
                <a:gd name="T64" fmla="*/ 66 w 25"/>
                <a:gd name="T65" fmla="*/ 9 h 55"/>
                <a:gd name="T66" fmla="*/ 83 w 25"/>
                <a:gd name="T67" fmla="*/ 0 h 55"/>
                <a:gd name="T68" fmla="*/ 83 w 25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"/>
                <a:gd name="T106" fmla="*/ 0 h 55"/>
                <a:gd name="T107" fmla="*/ 25 w 25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" h="55">
                  <a:moveTo>
                    <a:pt x="14" y="0"/>
                  </a:moveTo>
                  <a:lnTo>
                    <a:pt x="14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14" y="16"/>
                  </a:lnTo>
                  <a:lnTo>
                    <a:pt x="14" y="41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48"/>
                  </a:lnTo>
                  <a:lnTo>
                    <a:pt x="23" y="48"/>
                  </a:lnTo>
                  <a:lnTo>
                    <a:pt x="25" y="46"/>
                  </a:lnTo>
                  <a:lnTo>
                    <a:pt x="25" y="50"/>
                  </a:lnTo>
                  <a:lnTo>
                    <a:pt x="20" y="53"/>
                  </a:lnTo>
                  <a:lnTo>
                    <a:pt x="18" y="55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1" y="53"/>
                  </a:lnTo>
                  <a:lnTo>
                    <a:pt x="9" y="53"/>
                  </a:lnTo>
                  <a:lnTo>
                    <a:pt x="9" y="50"/>
                  </a:lnTo>
                  <a:lnTo>
                    <a:pt x="7" y="48"/>
                  </a:lnTo>
                  <a:lnTo>
                    <a:pt x="7" y="43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7" y="12"/>
                  </a:lnTo>
                  <a:lnTo>
                    <a:pt x="9" y="9"/>
                  </a:lnTo>
                  <a:lnTo>
                    <a:pt x="11" y="5"/>
                  </a:lnTo>
                  <a:lnTo>
                    <a:pt x="11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13" name="Line 206"/>
            <p:cNvSpPr>
              <a:spLocks noChangeShapeType="1"/>
            </p:cNvSpPr>
            <p:nvPr/>
          </p:nvSpPr>
          <p:spPr bwMode="auto">
            <a:xfrm>
              <a:off x="2032" y="3528"/>
              <a:ext cx="1" cy="1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14" name="Line 207"/>
            <p:cNvSpPr>
              <a:spLocks noChangeShapeType="1"/>
            </p:cNvSpPr>
            <p:nvPr/>
          </p:nvSpPr>
          <p:spPr bwMode="auto">
            <a:xfrm>
              <a:off x="3431" y="3528"/>
              <a:ext cx="2" cy="1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15" name="Line 208"/>
            <p:cNvSpPr>
              <a:spLocks noChangeShapeType="1"/>
            </p:cNvSpPr>
            <p:nvPr/>
          </p:nvSpPr>
          <p:spPr bwMode="auto">
            <a:xfrm>
              <a:off x="2389" y="3528"/>
              <a:ext cx="2" cy="1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16" name="Line 209"/>
            <p:cNvSpPr>
              <a:spLocks noChangeShapeType="1"/>
            </p:cNvSpPr>
            <p:nvPr/>
          </p:nvSpPr>
          <p:spPr bwMode="auto">
            <a:xfrm>
              <a:off x="3775" y="3528"/>
              <a:ext cx="1" cy="1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17" name="Line 210"/>
            <p:cNvSpPr>
              <a:spLocks noChangeShapeType="1"/>
            </p:cNvSpPr>
            <p:nvPr/>
          </p:nvSpPr>
          <p:spPr bwMode="auto">
            <a:xfrm>
              <a:off x="4130" y="3528"/>
              <a:ext cx="2" cy="1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18" name="Line 211"/>
            <p:cNvSpPr>
              <a:spLocks noChangeShapeType="1"/>
            </p:cNvSpPr>
            <p:nvPr/>
          </p:nvSpPr>
          <p:spPr bwMode="auto">
            <a:xfrm>
              <a:off x="2732" y="3528"/>
              <a:ext cx="1" cy="1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19" name="Text Box 212"/>
            <p:cNvSpPr txBox="1">
              <a:spLocks noChangeArrowheads="1"/>
            </p:cNvSpPr>
            <p:nvPr/>
          </p:nvSpPr>
          <p:spPr bwMode="auto">
            <a:xfrm>
              <a:off x="3969" y="3659"/>
              <a:ext cx="444" cy="2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800" b="1"/>
                <a:t>flight</a:t>
              </a:r>
            </a:p>
          </p:txBody>
        </p:sp>
        <p:sp>
          <p:nvSpPr>
            <p:cNvPr id="15420" name="Text Box 213"/>
            <p:cNvSpPr txBox="1">
              <a:spLocks noChangeArrowheads="1"/>
            </p:cNvSpPr>
            <p:nvPr/>
          </p:nvSpPr>
          <p:spPr bwMode="auto">
            <a:xfrm>
              <a:off x="2529" y="3659"/>
              <a:ext cx="444" cy="2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800" b="1"/>
                <a:t>flight</a:t>
              </a:r>
            </a:p>
          </p:txBody>
        </p:sp>
        <p:sp>
          <p:nvSpPr>
            <p:cNvPr id="15421" name="Rectangle 214"/>
            <p:cNvSpPr>
              <a:spLocks noChangeArrowheads="1"/>
            </p:cNvSpPr>
            <p:nvPr/>
          </p:nvSpPr>
          <p:spPr bwMode="auto">
            <a:xfrm>
              <a:off x="1728" y="3360"/>
              <a:ext cx="2976" cy="624"/>
            </a:xfrm>
            <a:prstGeom prst="rect">
              <a:avLst/>
            </a:prstGeom>
            <a:noFill/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" name="Group 215"/>
          <p:cNvGrpSpPr>
            <a:grpSpLocks/>
          </p:cNvGrpSpPr>
          <p:nvPr/>
        </p:nvGrpSpPr>
        <p:grpSpPr bwMode="auto">
          <a:xfrm>
            <a:off x="1828800" y="914400"/>
            <a:ext cx="6553200" cy="609600"/>
            <a:chOff x="1152" y="576"/>
            <a:chExt cx="4128" cy="384"/>
          </a:xfrm>
        </p:grpSpPr>
        <p:sp>
          <p:nvSpPr>
            <p:cNvPr id="15372" name="Rectangle 216"/>
            <p:cNvSpPr>
              <a:spLocks noChangeArrowheads="1"/>
            </p:cNvSpPr>
            <p:nvPr/>
          </p:nvSpPr>
          <p:spPr bwMode="auto">
            <a:xfrm>
              <a:off x="1152" y="576"/>
              <a:ext cx="720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marL="342900" indent="-342900">
                <a:spcBef>
                  <a:spcPct val="20000"/>
                </a:spcBef>
              </a:pPr>
              <a:r>
                <a:rPr lang="en-US" i="1">
                  <a:solidFill>
                    <a:schemeClr val="accent2"/>
                  </a:solidFill>
                  <a:latin typeface="Arial Unicode MS" pitchFamily="34" charset="-128"/>
                </a:rPr>
                <a:t>……..</a:t>
              </a:r>
            </a:p>
            <a:p>
              <a:pPr marL="342900" indent="-342900" algn="r">
                <a:spcBef>
                  <a:spcPct val="20000"/>
                </a:spcBef>
                <a:buFontTx/>
                <a:buChar char="•"/>
              </a:pPr>
              <a:endParaRPr lang="en-US" i="1">
                <a:solidFill>
                  <a:schemeClr val="accent2"/>
                </a:solidFill>
                <a:latin typeface="Arial Unicode MS" pitchFamily="34" charset="-128"/>
              </a:endParaRPr>
            </a:p>
          </p:txBody>
        </p:sp>
        <p:sp>
          <p:nvSpPr>
            <p:cNvPr id="15373" name="Rectangle 217"/>
            <p:cNvSpPr>
              <a:spLocks noChangeArrowheads="1"/>
            </p:cNvSpPr>
            <p:nvPr/>
          </p:nvSpPr>
          <p:spPr bwMode="auto">
            <a:xfrm>
              <a:off x="2976" y="576"/>
              <a:ext cx="720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marL="342900" indent="-342900">
                <a:spcBef>
                  <a:spcPct val="20000"/>
                </a:spcBef>
              </a:pPr>
              <a:r>
                <a:rPr lang="en-US" i="1">
                  <a:solidFill>
                    <a:schemeClr val="accent2"/>
                  </a:solidFill>
                  <a:latin typeface="Arial Unicode MS" pitchFamily="34" charset="-128"/>
                </a:rPr>
                <a:t>……..</a:t>
              </a:r>
            </a:p>
            <a:p>
              <a:pPr marL="342900" indent="-342900" algn="r">
                <a:spcBef>
                  <a:spcPct val="20000"/>
                </a:spcBef>
                <a:buFontTx/>
                <a:buChar char="•"/>
              </a:pPr>
              <a:endParaRPr lang="en-US" i="1">
                <a:solidFill>
                  <a:schemeClr val="accent2"/>
                </a:solidFill>
                <a:latin typeface="Arial Unicode MS" pitchFamily="34" charset="-128"/>
              </a:endParaRPr>
            </a:p>
          </p:txBody>
        </p:sp>
        <p:sp>
          <p:nvSpPr>
            <p:cNvPr id="15374" name="Rectangle 218"/>
            <p:cNvSpPr>
              <a:spLocks noChangeArrowheads="1"/>
            </p:cNvSpPr>
            <p:nvPr/>
          </p:nvSpPr>
          <p:spPr bwMode="auto">
            <a:xfrm>
              <a:off x="4560" y="576"/>
              <a:ext cx="720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marL="342900" indent="-342900">
                <a:spcBef>
                  <a:spcPct val="20000"/>
                </a:spcBef>
              </a:pPr>
              <a:r>
                <a:rPr lang="en-US" i="1">
                  <a:solidFill>
                    <a:schemeClr val="accent2"/>
                  </a:solidFill>
                  <a:latin typeface="Arial Unicode MS" pitchFamily="34" charset="-128"/>
                </a:rPr>
                <a:t>……..</a:t>
              </a:r>
            </a:p>
            <a:p>
              <a:pPr marL="342900" indent="-342900" algn="r">
                <a:spcBef>
                  <a:spcPct val="20000"/>
                </a:spcBef>
                <a:buFontTx/>
                <a:buChar char="•"/>
              </a:pPr>
              <a:endParaRPr lang="en-US" i="1">
                <a:solidFill>
                  <a:schemeClr val="accent2"/>
                </a:solidFill>
                <a:latin typeface="Arial Unicode MS" pitchFamily="34" charset="-128"/>
              </a:endParaRPr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5362" name="Ink 22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186113" y="3255963"/>
              <a:ext cx="1114425" cy="904875"/>
            </p14:xfrm>
          </p:contentPart>
        </mc:Choice>
        <mc:Fallback xmlns="">
          <p:pic>
            <p:nvPicPr>
              <p:cNvPr id="15362" name="Ink 22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178194" y="3247325"/>
                <a:ext cx="1132063" cy="9163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5363" name="Ink 22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399088" y="3255963"/>
              <a:ext cx="1654175" cy="900112"/>
            </p14:xfrm>
          </p:contentPart>
        </mc:Choice>
        <mc:Fallback xmlns="">
          <p:pic>
            <p:nvPicPr>
              <p:cNvPr id="15363" name="Ink 22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396208" y="3247682"/>
                <a:ext cx="1667495" cy="913794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0D2C3287-4ADB-457B-B610-7CDA74F32B13}" type="datetime1">
              <a:rPr lang="en-US" smtClean="0"/>
              <a:t>9/26/2014</a:t>
            </a:fld>
            <a:endParaRPr lang="en-US"/>
          </a:p>
        </p:txBody>
      </p:sp>
      <p:sp>
        <p:nvSpPr>
          <p:cNvPr id="46083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4608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40282B78-CF37-4CC6-9CD1-B6C9F742A0EA}" type="slidenum">
              <a:rPr lang="en-US" smtClean="0"/>
              <a:pPr/>
              <a:t>14</a:t>
            </a:fld>
            <a:endParaRPr lang="en-US" smtClean="0"/>
          </a:p>
        </p:txBody>
      </p:sp>
      <p:sp>
        <p:nvSpPr>
          <p:cNvPr id="4608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mtClean="0"/>
              <a:t>Top-Down vs. Bottom-Up</a:t>
            </a:r>
          </a:p>
        </p:txBody>
      </p:sp>
      <p:sp>
        <p:nvSpPr>
          <p:cNvPr id="4608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676400"/>
            <a:ext cx="8534400" cy="4724400"/>
          </a:xfrm>
        </p:spPr>
        <p:txBody>
          <a:bodyPr/>
          <a:lstStyle/>
          <a:p>
            <a:pPr eaLnBrk="1" hangingPunct="1"/>
            <a:r>
              <a:rPr lang="en-US" sz="3200" smtClean="0"/>
              <a:t>Top-down</a:t>
            </a:r>
          </a:p>
          <a:p>
            <a:pPr lvl="1" eaLnBrk="1" hangingPunct="1"/>
            <a:r>
              <a:rPr lang="en-US" sz="2800" smtClean="0"/>
              <a:t>Only searches for trees that can be answers</a:t>
            </a:r>
          </a:p>
          <a:p>
            <a:pPr lvl="1" eaLnBrk="1" hangingPunct="1"/>
            <a:r>
              <a:rPr lang="en-US" sz="2800" smtClean="0"/>
              <a:t>But suggests trees that are not consistent with the words</a:t>
            </a:r>
          </a:p>
          <a:p>
            <a:pPr eaLnBrk="1" hangingPunct="1"/>
            <a:r>
              <a:rPr lang="en-US" sz="3200" smtClean="0"/>
              <a:t>Bottom-up</a:t>
            </a:r>
          </a:p>
          <a:p>
            <a:pPr lvl="1" eaLnBrk="1" hangingPunct="1"/>
            <a:r>
              <a:rPr lang="en-US" sz="2800" smtClean="0"/>
              <a:t>Only forms trees consistent with the words</a:t>
            </a:r>
          </a:p>
          <a:p>
            <a:pPr lvl="1" eaLnBrk="1" hangingPunct="1"/>
            <a:r>
              <a:rPr lang="en-US" sz="2800" smtClean="0"/>
              <a:t>Suggest trees that make no sense globally</a:t>
            </a:r>
          </a:p>
        </p:txBody>
      </p:sp>
      <p:grpSp>
        <p:nvGrpSpPr>
          <p:cNvPr id="46087" name="Group 4"/>
          <p:cNvGrpSpPr>
            <a:grpSpLocks/>
          </p:cNvGrpSpPr>
          <p:nvPr/>
        </p:nvGrpSpPr>
        <p:grpSpPr bwMode="auto">
          <a:xfrm>
            <a:off x="7848600" y="2362200"/>
            <a:ext cx="304800" cy="304800"/>
            <a:chOff x="5280" y="1632"/>
            <a:chExt cx="192" cy="192"/>
          </a:xfrm>
        </p:grpSpPr>
        <p:sp>
          <p:nvSpPr>
            <p:cNvPr id="46093" name="Line 5"/>
            <p:cNvSpPr>
              <a:spLocks noChangeShapeType="1"/>
            </p:cNvSpPr>
            <p:nvPr/>
          </p:nvSpPr>
          <p:spPr bwMode="auto">
            <a:xfrm>
              <a:off x="5376" y="1632"/>
              <a:ext cx="0" cy="192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6094" name="Line 6"/>
            <p:cNvSpPr>
              <a:spLocks noChangeShapeType="1"/>
            </p:cNvSpPr>
            <p:nvPr/>
          </p:nvSpPr>
          <p:spPr bwMode="auto">
            <a:xfrm>
              <a:off x="5280" y="1728"/>
              <a:ext cx="192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</p:grpSp>
      <p:sp>
        <p:nvSpPr>
          <p:cNvPr id="46088" name="Line 7"/>
          <p:cNvSpPr>
            <a:spLocks noChangeShapeType="1"/>
          </p:cNvSpPr>
          <p:nvPr/>
        </p:nvSpPr>
        <p:spPr bwMode="auto">
          <a:xfrm>
            <a:off x="8610600" y="3429000"/>
            <a:ext cx="3048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grpSp>
        <p:nvGrpSpPr>
          <p:cNvPr id="46089" name="Group 8"/>
          <p:cNvGrpSpPr>
            <a:grpSpLocks/>
          </p:cNvGrpSpPr>
          <p:nvPr/>
        </p:nvGrpSpPr>
        <p:grpSpPr bwMode="auto">
          <a:xfrm>
            <a:off x="8686800" y="4800600"/>
            <a:ext cx="304800" cy="304800"/>
            <a:chOff x="5184" y="2784"/>
            <a:chExt cx="192" cy="192"/>
          </a:xfrm>
        </p:grpSpPr>
        <p:sp>
          <p:nvSpPr>
            <p:cNvPr id="46091" name="Line 9"/>
            <p:cNvSpPr>
              <a:spLocks noChangeShapeType="1"/>
            </p:cNvSpPr>
            <p:nvPr/>
          </p:nvSpPr>
          <p:spPr bwMode="auto">
            <a:xfrm>
              <a:off x="5280" y="2784"/>
              <a:ext cx="0" cy="192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6092" name="Line 10"/>
            <p:cNvSpPr>
              <a:spLocks noChangeShapeType="1"/>
            </p:cNvSpPr>
            <p:nvPr/>
          </p:nvSpPr>
          <p:spPr bwMode="auto">
            <a:xfrm>
              <a:off x="5184" y="2880"/>
              <a:ext cx="192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</p:grpSp>
      <p:sp>
        <p:nvSpPr>
          <p:cNvPr id="46090" name="Line 11"/>
          <p:cNvSpPr>
            <a:spLocks noChangeShapeType="1"/>
          </p:cNvSpPr>
          <p:nvPr/>
        </p:nvSpPr>
        <p:spPr bwMode="auto">
          <a:xfrm>
            <a:off x="8610600" y="5562600"/>
            <a:ext cx="3048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3657CE7A-4BA9-47B9-B82B-AC1D78D87387}" type="datetime1">
              <a:rPr lang="en-US" smtClean="0"/>
              <a:t>9/26/2014</a:t>
            </a:fld>
            <a:endParaRPr lang="en-US"/>
          </a:p>
        </p:txBody>
      </p:sp>
      <p:sp>
        <p:nvSpPr>
          <p:cNvPr id="47107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4710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0F3487B9-EFE5-4BE5-BEFB-A5F35B2B49F4}" type="slidenum">
              <a:rPr lang="en-US" smtClean="0"/>
              <a:pPr/>
              <a:t>15</a:t>
            </a:fld>
            <a:endParaRPr lang="en-US" smtClean="0"/>
          </a:p>
        </p:txBody>
      </p:sp>
      <p:sp>
        <p:nvSpPr>
          <p:cNvPr id="4710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mtClean="0"/>
              <a:t>So Combine Them</a:t>
            </a:r>
          </a:p>
        </p:txBody>
      </p:sp>
      <p:sp>
        <p:nvSpPr>
          <p:cNvPr id="4711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828800"/>
            <a:ext cx="8610600" cy="1981200"/>
          </a:xfrm>
        </p:spPr>
        <p:txBody>
          <a:bodyPr/>
          <a:lstStyle/>
          <a:p>
            <a:pPr eaLnBrk="1" hangingPunct="1"/>
            <a:r>
              <a:rPr lang="en-US" smtClean="0"/>
              <a:t>Top-down: </a:t>
            </a:r>
            <a:r>
              <a:rPr lang="en-US" smtClean="0">
                <a:solidFill>
                  <a:schemeClr val="accent2"/>
                </a:solidFill>
              </a:rPr>
              <a:t>control</a:t>
            </a:r>
            <a:r>
              <a:rPr lang="en-US" smtClean="0"/>
              <a:t> strategy to generate trees</a:t>
            </a:r>
          </a:p>
          <a:p>
            <a:pPr eaLnBrk="1" hangingPunct="1"/>
            <a:r>
              <a:rPr lang="en-US" smtClean="0"/>
              <a:t>Bottom-up: to </a:t>
            </a:r>
            <a:r>
              <a:rPr lang="en-US" smtClean="0">
                <a:solidFill>
                  <a:schemeClr val="accent2"/>
                </a:solidFill>
              </a:rPr>
              <a:t>filter</a:t>
            </a:r>
            <a:r>
              <a:rPr lang="en-US" smtClean="0"/>
              <a:t> out  inappropriate parses</a:t>
            </a:r>
          </a:p>
        </p:txBody>
      </p:sp>
      <p:sp>
        <p:nvSpPr>
          <p:cNvPr id="699396" name="Rectangle 4"/>
          <p:cNvSpPr>
            <a:spLocks noChangeArrowheads="1"/>
          </p:cNvSpPr>
          <p:nvPr/>
        </p:nvSpPr>
        <p:spPr bwMode="auto">
          <a:xfrm>
            <a:off x="381000" y="3505200"/>
            <a:ext cx="8534400" cy="2209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b="1">
                <a:latin typeface="Comic Sans MS" pitchFamily="66" charset="0"/>
              </a:rPr>
              <a:t>Top-down Control strategy: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b="1">
                <a:latin typeface="Comic Sans MS" pitchFamily="66" charset="0"/>
              </a:rPr>
              <a:t>Depth vs. Breadth first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b="1">
                <a:latin typeface="Comic Sans MS" pitchFamily="66" charset="0"/>
              </a:rPr>
              <a:t>Which node to try to expand next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b="1">
                <a:latin typeface="Comic Sans MS" pitchFamily="66" charset="0"/>
              </a:rPr>
              <a:t>Which grammar rule to use to expand a node</a:t>
            </a:r>
          </a:p>
        </p:txBody>
      </p:sp>
      <p:sp>
        <p:nvSpPr>
          <p:cNvPr id="699397" name="Rectangle 5"/>
          <p:cNvSpPr>
            <a:spLocks noChangeArrowheads="1"/>
          </p:cNvSpPr>
          <p:nvPr/>
        </p:nvSpPr>
        <p:spPr bwMode="auto">
          <a:xfrm>
            <a:off x="762000" y="4038600"/>
            <a:ext cx="1143000" cy="457200"/>
          </a:xfrm>
          <a:prstGeom prst="rect">
            <a:avLst/>
          </a:prstGeom>
          <a:noFill/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 sz="1600">
              <a:solidFill>
                <a:schemeClr val="accent2"/>
              </a:solidFill>
            </a:endParaRPr>
          </a:p>
        </p:txBody>
      </p:sp>
      <p:sp>
        <p:nvSpPr>
          <p:cNvPr id="699398" name="Rectangle 6"/>
          <p:cNvSpPr>
            <a:spLocks noChangeArrowheads="1"/>
          </p:cNvSpPr>
          <p:nvPr/>
        </p:nvSpPr>
        <p:spPr bwMode="auto">
          <a:xfrm>
            <a:off x="6477000" y="4343400"/>
            <a:ext cx="20574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i="1">
                <a:solidFill>
                  <a:schemeClr val="accent2"/>
                </a:solidFill>
                <a:latin typeface="Arial Unicode MS" pitchFamily="34" charset="-128"/>
              </a:rPr>
              <a:t>(left-most)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699399" name="Rectangle 7"/>
          <p:cNvSpPr>
            <a:spLocks noChangeArrowheads="1"/>
          </p:cNvSpPr>
          <p:nvPr/>
        </p:nvSpPr>
        <p:spPr bwMode="auto">
          <a:xfrm>
            <a:off x="6248400" y="5410200"/>
            <a:ext cx="26670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i="1">
                <a:solidFill>
                  <a:schemeClr val="accent2"/>
                </a:solidFill>
                <a:latin typeface="Arial Unicode MS" pitchFamily="34" charset="-128"/>
              </a:rPr>
              <a:t>(textual order)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i="1">
              <a:solidFill>
                <a:schemeClr val="accent2"/>
              </a:solidFill>
              <a:latin typeface="Arial Unicode MS" pitchFamily="34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9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9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9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9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9396" grpId="0"/>
      <p:bldP spid="699397" grpId="0" animBg="1"/>
      <p:bldP spid="699398" grpId="0"/>
      <p:bldP spid="69939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D52A028C-8A1D-41B8-938C-68DD67AD0C01}" type="datetime1">
              <a:rPr lang="en-US" smtClean="0"/>
              <a:t>9/26/2014</a:t>
            </a:fld>
            <a:endParaRPr lang="en-US"/>
          </a:p>
        </p:txBody>
      </p:sp>
      <p:sp>
        <p:nvSpPr>
          <p:cNvPr id="48131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4813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2EE14AD6-2059-41B6-AA88-073F39CEBD99}" type="slidenum">
              <a:rPr lang="en-US" smtClean="0"/>
              <a:pPr/>
              <a:t>16</a:t>
            </a:fld>
            <a:endParaRPr lang="en-US" smtClean="0"/>
          </a:p>
        </p:txBody>
      </p:sp>
      <p:sp>
        <p:nvSpPr>
          <p:cNvPr id="48133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152400"/>
            <a:ext cx="8839200" cy="1143000"/>
          </a:xfrm>
        </p:spPr>
        <p:txBody>
          <a:bodyPr/>
          <a:lstStyle/>
          <a:p>
            <a:pPr eaLnBrk="1" hangingPunct="1"/>
            <a:r>
              <a:rPr lang="en-US" smtClean="0"/>
              <a:t>Top-Down, Depth-First, Left-to-Right Search</a:t>
            </a:r>
          </a:p>
        </p:txBody>
      </p:sp>
      <p:grpSp>
        <p:nvGrpSpPr>
          <p:cNvPr id="48134" name="Group 3"/>
          <p:cNvGrpSpPr>
            <a:grpSpLocks/>
          </p:cNvGrpSpPr>
          <p:nvPr/>
        </p:nvGrpSpPr>
        <p:grpSpPr bwMode="auto">
          <a:xfrm>
            <a:off x="1524000" y="2209800"/>
            <a:ext cx="6626225" cy="3749675"/>
            <a:chOff x="2090" y="1283"/>
            <a:chExt cx="1566" cy="495"/>
          </a:xfrm>
        </p:grpSpPr>
        <p:sp>
          <p:nvSpPr>
            <p:cNvPr id="48141" name="Freeform 4"/>
            <p:cNvSpPr>
              <a:spLocks/>
            </p:cNvSpPr>
            <p:nvPr/>
          </p:nvSpPr>
          <p:spPr bwMode="auto">
            <a:xfrm>
              <a:off x="2153" y="1295"/>
              <a:ext cx="27" cy="40"/>
            </a:xfrm>
            <a:custGeom>
              <a:avLst/>
              <a:gdLst>
                <a:gd name="T0" fmla="*/ 24 w 27"/>
                <a:gd name="T1" fmla="*/ 13 h 40"/>
                <a:gd name="T2" fmla="*/ 22 w 27"/>
                <a:gd name="T3" fmla="*/ 10 h 40"/>
                <a:gd name="T4" fmla="*/ 19 w 27"/>
                <a:gd name="T5" fmla="*/ 4 h 40"/>
                <a:gd name="T6" fmla="*/ 15 w 27"/>
                <a:gd name="T7" fmla="*/ 1 h 40"/>
                <a:gd name="T8" fmla="*/ 9 w 27"/>
                <a:gd name="T9" fmla="*/ 1 h 40"/>
                <a:gd name="T10" fmla="*/ 6 w 27"/>
                <a:gd name="T11" fmla="*/ 6 h 40"/>
                <a:gd name="T12" fmla="*/ 6 w 27"/>
                <a:gd name="T13" fmla="*/ 9 h 40"/>
                <a:gd name="T14" fmla="*/ 9 w 27"/>
                <a:gd name="T15" fmla="*/ 13 h 40"/>
                <a:gd name="T16" fmla="*/ 15 w 27"/>
                <a:gd name="T17" fmla="*/ 16 h 40"/>
                <a:gd name="T18" fmla="*/ 22 w 27"/>
                <a:gd name="T19" fmla="*/ 22 h 40"/>
                <a:gd name="T20" fmla="*/ 25 w 27"/>
                <a:gd name="T21" fmla="*/ 25 h 40"/>
                <a:gd name="T22" fmla="*/ 27 w 27"/>
                <a:gd name="T23" fmla="*/ 30 h 40"/>
                <a:gd name="T24" fmla="*/ 22 w 27"/>
                <a:gd name="T25" fmla="*/ 37 h 40"/>
                <a:gd name="T26" fmla="*/ 13 w 27"/>
                <a:gd name="T27" fmla="*/ 40 h 40"/>
                <a:gd name="T28" fmla="*/ 10 w 27"/>
                <a:gd name="T29" fmla="*/ 40 h 40"/>
                <a:gd name="T30" fmla="*/ 7 w 27"/>
                <a:gd name="T31" fmla="*/ 39 h 40"/>
                <a:gd name="T32" fmla="*/ 3 w 27"/>
                <a:gd name="T33" fmla="*/ 39 h 40"/>
                <a:gd name="T34" fmla="*/ 3 w 27"/>
                <a:gd name="T35" fmla="*/ 39 h 40"/>
                <a:gd name="T36" fmla="*/ 1 w 27"/>
                <a:gd name="T37" fmla="*/ 40 h 40"/>
                <a:gd name="T38" fmla="*/ 1 w 27"/>
                <a:gd name="T39" fmla="*/ 27 h 40"/>
                <a:gd name="T40" fmla="*/ 3 w 27"/>
                <a:gd name="T41" fmla="*/ 31 h 40"/>
                <a:gd name="T42" fmla="*/ 6 w 27"/>
                <a:gd name="T43" fmla="*/ 36 h 40"/>
                <a:gd name="T44" fmla="*/ 10 w 27"/>
                <a:gd name="T45" fmla="*/ 39 h 40"/>
                <a:gd name="T46" fmla="*/ 16 w 27"/>
                <a:gd name="T47" fmla="*/ 39 h 40"/>
                <a:gd name="T48" fmla="*/ 21 w 27"/>
                <a:gd name="T49" fmla="*/ 34 h 40"/>
                <a:gd name="T50" fmla="*/ 21 w 27"/>
                <a:gd name="T51" fmla="*/ 31 h 40"/>
                <a:gd name="T52" fmla="*/ 19 w 27"/>
                <a:gd name="T53" fmla="*/ 28 h 40"/>
                <a:gd name="T54" fmla="*/ 16 w 27"/>
                <a:gd name="T55" fmla="*/ 25 h 40"/>
                <a:gd name="T56" fmla="*/ 7 w 27"/>
                <a:gd name="T57" fmla="*/ 21 h 40"/>
                <a:gd name="T58" fmla="*/ 3 w 27"/>
                <a:gd name="T59" fmla="*/ 16 h 40"/>
                <a:gd name="T60" fmla="*/ 0 w 27"/>
                <a:gd name="T61" fmla="*/ 12 h 40"/>
                <a:gd name="T62" fmla="*/ 1 w 27"/>
                <a:gd name="T63" fmla="*/ 6 h 40"/>
                <a:gd name="T64" fmla="*/ 7 w 27"/>
                <a:gd name="T65" fmla="*/ 0 h 40"/>
                <a:gd name="T66" fmla="*/ 15 w 27"/>
                <a:gd name="T67" fmla="*/ 0 h 40"/>
                <a:gd name="T68" fmla="*/ 21 w 27"/>
                <a:gd name="T69" fmla="*/ 1 h 40"/>
                <a:gd name="T70" fmla="*/ 22 w 27"/>
                <a:gd name="T71" fmla="*/ 1 h 40"/>
                <a:gd name="T72" fmla="*/ 22 w 27"/>
                <a:gd name="T73" fmla="*/ 1 h 40"/>
                <a:gd name="T74" fmla="*/ 24 w 27"/>
                <a:gd name="T75" fmla="*/ 0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"/>
                <a:gd name="T115" fmla="*/ 0 h 40"/>
                <a:gd name="T116" fmla="*/ 27 w 27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" h="40">
                  <a:moveTo>
                    <a:pt x="24" y="0"/>
                  </a:moveTo>
                  <a:lnTo>
                    <a:pt x="24" y="13"/>
                  </a:lnTo>
                  <a:lnTo>
                    <a:pt x="22" y="10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8" y="3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9"/>
                  </a:lnTo>
                  <a:lnTo>
                    <a:pt x="6" y="10"/>
                  </a:lnTo>
                  <a:lnTo>
                    <a:pt x="9" y="13"/>
                  </a:lnTo>
                  <a:lnTo>
                    <a:pt x="12" y="15"/>
                  </a:lnTo>
                  <a:lnTo>
                    <a:pt x="15" y="16"/>
                  </a:lnTo>
                  <a:lnTo>
                    <a:pt x="19" y="19"/>
                  </a:lnTo>
                  <a:lnTo>
                    <a:pt x="22" y="22"/>
                  </a:lnTo>
                  <a:lnTo>
                    <a:pt x="24" y="24"/>
                  </a:lnTo>
                  <a:lnTo>
                    <a:pt x="25" y="25"/>
                  </a:lnTo>
                  <a:lnTo>
                    <a:pt x="27" y="27"/>
                  </a:lnTo>
                  <a:lnTo>
                    <a:pt x="27" y="30"/>
                  </a:lnTo>
                  <a:lnTo>
                    <a:pt x="25" y="34"/>
                  </a:lnTo>
                  <a:lnTo>
                    <a:pt x="22" y="37"/>
                  </a:lnTo>
                  <a:lnTo>
                    <a:pt x="19" y="40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7" y="39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7" y="37"/>
                  </a:lnTo>
                  <a:lnTo>
                    <a:pt x="10" y="39"/>
                  </a:lnTo>
                  <a:lnTo>
                    <a:pt x="13" y="39"/>
                  </a:lnTo>
                  <a:lnTo>
                    <a:pt x="16" y="39"/>
                  </a:lnTo>
                  <a:lnTo>
                    <a:pt x="19" y="37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1" y="30"/>
                  </a:lnTo>
                  <a:lnTo>
                    <a:pt x="19" y="28"/>
                  </a:lnTo>
                  <a:lnTo>
                    <a:pt x="18" y="27"/>
                  </a:lnTo>
                  <a:lnTo>
                    <a:pt x="16" y="25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4" y="18"/>
                  </a:lnTo>
                  <a:lnTo>
                    <a:pt x="3" y="16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6"/>
                  </a:lnTo>
                  <a:lnTo>
                    <a:pt x="4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42" name="Freeform 5"/>
            <p:cNvSpPr>
              <a:spLocks/>
            </p:cNvSpPr>
            <p:nvPr/>
          </p:nvSpPr>
          <p:spPr bwMode="auto">
            <a:xfrm>
              <a:off x="2522" y="1295"/>
              <a:ext cx="27" cy="40"/>
            </a:xfrm>
            <a:custGeom>
              <a:avLst/>
              <a:gdLst>
                <a:gd name="T0" fmla="*/ 24 w 27"/>
                <a:gd name="T1" fmla="*/ 13 h 40"/>
                <a:gd name="T2" fmla="*/ 22 w 27"/>
                <a:gd name="T3" fmla="*/ 10 h 40"/>
                <a:gd name="T4" fmla="*/ 19 w 27"/>
                <a:gd name="T5" fmla="*/ 4 h 40"/>
                <a:gd name="T6" fmla="*/ 15 w 27"/>
                <a:gd name="T7" fmla="*/ 1 h 40"/>
                <a:gd name="T8" fmla="*/ 9 w 27"/>
                <a:gd name="T9" fmla="*/ 1 h 40"/>
                <a:gd name="T10" fmla="*/ 6 w 27"/>
                <a:gd name="T11" fmla="*/ 6 h 40"/>
                <a:gd name="T12" fmla="*/ 6 w 27"/>
                <a:gd name="T13" fmla="*/ 9 h 40"/>
                <a:gd name="T14" fmla="*/ 7 w 27"/>
                <a:gd name="T15" fmla="*/ 13 h 40"/>
                <a:gd name="T16" fmla="*/ 15 w 27"/>
                <a:gd name="T17" fmla="*/ 16 h 40"/>
                <a:gd name="T18" fmla="*/ 22 w 27"/>
                <a:gd name="T19" fmla="*/ 22 h 40"/>
                <a:gd name="T20" fmla="*/ 25 w 27"/>
                <a:gd name="T21" fmla="*/ 25 h 40"/>
                <a:gd name="T22" fmla="*/ 27 w 27"/>
                <a:gd name="T23" fmla="*/ 30 h 40"/>
                <a:gd name="T24" fmla="*/ 22 w 27"/>
                <a:gd name="T25" fmla="*/ 37 h 40"/>
                <a:gd name="T26" fmla="*/ 13 w 27"/>
                <a:gd name="T27" fmla="*/ 40 h 40"/>
                <a:gd name="T28" fmla="*/ 10 w 27"/>
                <a:gd name="T29" fmla="*/ 40 h 40"/>
                <a:gd name="T30" fmla="*/ 7 w 27"/>
                <a:gd name="T31" fmla="*/ 39 h 40"/>
                <a:gd name="T32" fmla="*/ 3 w 27"/>
                <a:gd name="T33" fmla="*/ 39 h 40"/>
                <a:gd name="T34" fmla="*/ 1 w 27"/>
                <a:gd name="T35" fmla="*/ 39 h 40"/>
                <a:gd name="T36" fmla="*/ 1 w 27"/>
                <a:gd name="T37" fmla="*/ 40 h 40"/>
                <a:gd name="T38" fmla="*/ 0 w 27"/>
                <a:gd name="T39" fmla="*/ 27 h 40"/>
                <a:gd name="T40" fmla="*/ 1 w 27"/>
                <a:gd name="T41" fmla="*/ 31 h 40"/>
                <a:gd name="T42" fmla="*/ 4 w 27"/>
                <a:gd name="T43" fmla="*/ 36 h 40"/>
                <a:gd name="T44" fmla="*/ 10 w 27"/>
                <a:gd name="T45" fmla="*/ 39 h 40"/>
                <a:gd name="T46" fmla="*/ 16 w 27"/>
                <a:gd name="T47" fmla="*/ 39 h 40"/>
                <a:gd name="T48" fmla="*/ 21 w 27"/>
                <a:gd name="T49" fmla="*/ 34 h 40"/>
                <a:gd name="T50" fmla="*/ 21 w 27"/>
                <a:gd name="T51" fmla="*/ 31 h 40"/>
                <a:gd name="T52" fmla="*/ 19 w 27"/>
                <a:gd name="T53" fmla="*/ 28 h 40"/>
                <a:gd name="T54" fmla="*/ 16 w 27"/>
                <a:gd name="T55" fmla="*/ 25 h 40"/>
                <a:gd name="T56" fmla="*/ 7 w 27"/>
                <a:gd name="T57" fmla="*/ 21 h 40"/>
                <a:gd name="T58" fmla="*/ 3 w 27"/>
                <a:gd name="T59" fmla="*/ 16 h 40"/>
                <a:gd name="T60" fmla="*/ 0 w 27"/>
                <a:gd name="T61" fmla="*/ 12 h 40"/>
                <a:gd name="T62" fmla="*/ 1 w 27"/>
                <a:gd name="T63" fmla="*/ 6 h 40"/>
                <a:gd name="T64" fmla="*/ 7 w 27"/>
                <a:gd name="T65" fmla="*/ 0 h 40"/>
                <a:gd name="T66" fmla="*/ 15 w 27"/>
                <a:gd name="T67" fmla="*/ 0 h 40"/>
                <a:gd name="T68" fmla="*/ 19 w 27"/>
                <a:gd name="T69" fmla="*/ 1 h 40"/>
                <a:gd name="T70" fmla="*/ 22 w 27"/>
                <a:gd name="T71" fmla="*/ 1 h 40"/>
                <a:gd name="T72" fmla="*/ 22 w 27"/>
                <a:gd name="T73" fmla="*/ 1 h 40"/>
                <a:gd name="T74" fmla="*/ 24 w 27"/>
                <a:gd name="T75" fmla="*/ 0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"/>
                <a:gd name="T115" fmla="*/ 0 h 40"/>
                <a:gd name="T116" fmla="*/ 27 w 27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" h="40">
                  <a:moveTo>
                    <a:pt x="24" y="0"/>
                  </a:moveTo>
                  <a:lnTo>
                    <a:pt x="24" y="13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8" y="3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6" y="6"/>
                  </a:lnTo>
                  <a:lnTo>
                    <a:pt x="4" y="7"/>
                  </a:lnTo>
                  <a:lnTo>
                    <a:pt x="6" y="9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5"/>
                  </a:lnTo>
                  <a:lnTo>
                    <a:pt x="15" y="16"/>
                  </a:lnTo>
                  <a:lnTo>
                    <a:pt x="19" y="19"/>
                  </a:lnTo>
                  <a:lnTo>
                    <a:pt x="22" y="22"/>
                  </a:lnTo>
                  <a:lnTo>
                    <a:pt x="24" y="24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7" y="30"/>
                  </a:lnTo>
                  <a:lnTo>
                    <a:pt x="25" y="34"/>
                  </a:lnTo>
                  <a:lnTo>
                    <a:pt x="22" y="37"/>
                  </a:lnTo>
                  <a:lnTo>
                    <a:pt x="19" y="40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7" y="39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0" y="40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31"/>
                  </a:lnTo>
                  <a:lnTo>
                    <a:pt x="3" y="34"/>
                  </a:lnTo>
                  <a:lnTo>
                    <a:pt x="4" y="36"/>
                  </a:lnTo>
                  <a:lnTo>
                    <a:pt x="7" y="37"/>
                  </a:lnTo>
                  <a:lnTo>
                    <a:pt x="10" y="39"/>
                  </a:lnTo>
                  <a:lnTo>
                    <a:pt x="13" y="39"/>
                  </a:lnTo>
                  <a:lnTo>
                    <a:pt x="16" y="39"/>
                  </a:lnTo>
                  <a:lnTo>
                    <a:pt x="19" y="37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1" y="30"/>
                  </a:lnTo>
                  <a:lnTo>
                    <a:pt x="19" y="28"/>
                  </a:lnTo>
                  <a:lnTo>
                    <a:pt x="18" y="27"/>
                  </a:lnTo>
                  <a:lnTo>
                    <a:pt x="16" y="25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4" y="18"/>
                  </a:lnTo>
                  <a:lnTo>
                    <a:pt x="3" y="16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6"/>
                  </a:lnTo>
                  <a:lnTo>
                    <a:pt x="3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43" name="Freeform 6"/>
            <p:cNvSpPr>
              <a:spLocks/>
            </p:cNvSpPr>
            <p:nvPr/>
          </p:nvSpPr>
          <p:spPr bwMode="auto">
            <a:xfrm>
              <a:off x="3057" y="1295"/>
              <a:ext cx="26" cy="40"/>
            </a:xfrm>
            <a:custGeom>
              <a:avLst/>
              <a:gdLst>
                <a:gd name="T0" fmla="*/ 24 w 26"/>
                <a:gd name="T1" fmla="*/ 13 h 40"/>
                <a:gd name="T2" fmla="*/ 23 w 26"/>
                <a:gd name="T3" fmla="*/ 10 h 40"/>
                <a:gd name="T4" fmla="*/ 20 w 26"/>
                <a:gd name="T5" fmla="*/ 4 h 40"/>
                <a:gd name="T6" fmla="*/ 15 w 26"/>
                <a:gd name="T7" fmla="*/ 1 h 40"/>
                <a:gd name="T8" fmla="*/ 9 w 26"/>
                <a:gd name="T9" fmla="*/ 1 h 40"/>
                <a:gd name="T10" fmla="*/ 5 w 26"/>
                <a:gd name="T11" fmla="*/ 6 h 40"/>
                <a:gd name="T12" fmla="*/ 5 w 26"/>
                <a:gd name="T13" fmla="*/ 9 h 40"/>
                <a:gd name="T14" fmla="*/ 8 w 26"/>
                <a:gd name="T15" fmla="*/ 13 h 40"/>
                <a:gd name="T16" fmla="*/ 15 w 26"/>
                <a:gd name="T17" fmla="*/ 16 h 40"/>
                <a:gd name="T18" fmla="*/ 21 w 26"/>
                <a:gd name="T19" fmla="*/ 22 h 40"/>
                <a:gd name="T20" fmla="*/ 24 w 26"/>
                <a:gd name="T21" fmla="*/ 25 h 40"/>
                <a:gd name="T22" fmla="*/ 26 w 26"/>
                <a:gd name="T23" fmla="*/ 30 h 40"/>
                <a:gd name="T24" fmla="*/ 23 w 26"/>
                <a:gd name="T25" fmla="*/ 37 h 40"/>
                <a:gd name="T26" fmla="*/ 14 w 26"/>
                <a:gd name="T27" fmla="*/ 40 h 40"/>
                <a:gd name="T28" fmla="*/ 11 w 26"/>
                <a:gd name="T29" fmla="*/ 40 h 40"/>
                <a:gd name="T30" fmla="*/ 6 w 26"/>
                <a:gd name="T31" fmla="*/ 39 h 40"/>
                <a:gd name="T32" fmla="*/ 3 w 26"/>
                <a:gd name="T33" fmla="*/ 39 h 40"/>
                <a:gd name="T34" fmla="*/ 2 w 26"/>
                <a:gd name="T35" fmla="*/ 39 h 40"/>
                <a:gd name="T36" fmla="*/ 2 w 26"/>
                <a:gd name="T37" fmla="*/ 40 h 40"/>
                <a:gd name="T38" fmla="*/ 0 w 26"/>
                <a:gd name="T39" fmla="*/ 27 h 40"/>
                <a:gd name="T40" fmla="*/ 2 w 26"/>
                <a:gd name="T41" fmla="*/ 31 h 40"/>
                <a:gd name="T42" fmla="*/ 5 w 26"/>
                <a:gd name="T43" fmla="*/ 36 h 40"/>
                <a:gd name="T44" fmla="*/ 9 w 26"/>
                <a:gd name="T45" fmla="*/ 39 h 40"/>
                <a:gd name="T46" fmla="*/ 17 w 26"/>
                <a:gd name="T47" fmla="*/ 39 h 40"/>
                <a:gd name="T48" fmla="*/ 21 w 26"/>
                <a:gd name="T49" fmla="*/ 34 h 40"/>
                <a:gd name="T50" fmla="*/ 21 w 26"/>
                <a:gd name="T51" fmla="*/ 31 h 40"/>
                <a:gd name="T52" fmla="*/ 20 w 26"/>
                <a:gd name="T53" fmla="*/ 28 h 40"/>
                <a:gd name="T54" fmla="*/ 15 w 26"/>
                <a:gd name="T55" fmla="*/ 25 h 40"/>
                <a:gd name="T56" fmla="*/ 8 w 26"/>
                <a:gd name="T57" fmla="*/ 21 h 40"/>
                <a:gd name="T58" fmla="*/ 2 w 26"/>
                <a:gd name="T59" fmla="*/ 16 h 40"/>
                <a:gd name="T60" fmla="*/ 0 w 26"/>
                <a:gd name="T61" fmla="*/ 12 h 40"/>
                <a:gd name="T62" fmla="*/ 0 w 26"/>
                <a:gd name="T63" fmla="*/ 6 h 40"/>
                <a:gd name="T64" fmla="*/ 6 w 26"/>
                <a:gd name="T65" fmla="*/ 0 h 40"/>
                <a:gd name="T66" fmla="*/ 15 w 26"/>
                <a:gd name="T67" fmla="*/ 0 h 40"/>
                <a:gd name="T68" fmla="*/ 20 w 26"/>
                <a:gd name="T69" fmla="*/ 1 h 40"/>
                <a:gd name="T70" fmla="*/ 21 w 26"/>
                <a:gd name="T71" fmla="*/ 1 h 40"/>
                <a:gd name="T72" fmla="*/ 23 w 26"/>
                <a:gd name="T73" fmla="*/ 1 h 40"/>
                <a:gd name="T74" fmla="*/ 24 w 26"/>
                <a:gd name="T75" fmla="*/ 0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"/>
                <a:gd name="T115" fmla="*/ 0 h 40"/>
                <a:gd name="T116" fmla="*/ 26 w 26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" h="40">
                  <a:moveTo>
                    <a:pt x="24" y="0"/>
                  </a:moveTo>
                  <a:lnTo>
                    <a:pt x="24" y="13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1" y="7"/>
                  </a:lnTo>
                  <a:lnTo>
                    <a:pt x="20" y="4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6" y="3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9"/>
                  </a:lnTo>
                  <a:lnTo>
                    <a:pt x="6" y="10"/>
                  </a:lnTo>
                  <a:lnTo>
                    <a:pt x="8" y="13"/>
                  </a:lnTo>
                  <a:lnTo>
                    <a:pt x="11" y="15"/>
                  </a:lnTo>
                  <a:lnTo>
                    <a:pt x="15" y="16"/>
                  </a:lnTo>
                  <a:lnTo>
                    <a:pt x="20" y="19"/>
                  </a:lnTo>
                  <a:lnTo>
                    <a:pt x="21" y="22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6" y="27"/>
                  </a:lnTo>
                  <a:lnTo>
                    <a:pt x="26" y="30"/>
                  </a:lnTo>
                  <a:lnTo>
                    <a:pt x="26" y="34"/>
                  </a:lnTo>
                  <a:lnTo>
                    <a:pt x="23" y="37"/>
                  </a:lnTo>
                  <a:lnTo>
                    <a:pt x="18" y="40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3" y="34"/>
                  </a:lnTo>
                  <a:lnTo>
                    <a:pt x="5" y="36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4" y="39"/>
                  </a:lnTo>
                  <a:lnTo>
                    <a:pt x="17" y="39"/>
                  </a:lnTo>
                  <a:lnTo>
                    <a:pt x="18" y="37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0" y="30"/>
                  </a:lnTo>
                  <a:lnTo>
                    <a:pt x="20" y="28"/>
                  </a:lnTo>
                  <a:lnTo>
                    <a:pt x="18" y="27"/>
                  </a:lnTo>
                  <a:lnTo>
                    <a:pt x="15" y="25"/>
                  </a:lnTo>
                  <a:lnTo>
                    <a:pt x="11" y="22"/>
                  </a:lnTo>
                  <a:lnTo>
                    <a:pt x="8" y="21"/>
                  </a:lnTo>
                  <a:lnTo>
                    <a:pt x="5" y="18"/>
                  </a:lnTo>
                  <a:lnTo>
                    <a:pt x="2" y="16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3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44" name="Freeform 7"/>
            <p:cNvSpPr>
              <a:spLocks/>
            </p:cNvSpPr>
            <p:nvPr/>
          </p:nvSpPr>
          <p:spPr bwMode="auto">
            <a:xfrm>
              <a:off x="3516" y="1295"/>
              <a:ext cx="26" cy="40"/>
            </a:xfrm>
            <a:custGeom>
              <a:avLst/>
              <a:gdLst>
                <a:gd name="T0" fmla="*/ 24 w 26"/>
                <a:gd name="T1" fmla="*/ 13 h 40"/>
                <a:gd name="T2" fmla="*/ 23 w 26"/>
                <a:gd name="T3" fmla="*/ 10 h 40"/>
                <a:gd name="T4" fmla="*/ 20 w 26"/>
                <a:gd name="T5" fmla="*/ 4 h 40"/>
                <a:gd name="T6" fmla="*/ 15 w 26"/>
                <a:gd name="T7" fmla="*/ 1 h 40"/>
                <a:gd name="T8" fmla="*/ 9 w 26"/>
                <a:gd name="T9" fmla="*/ 1 h 40"/>
                <a:gd name="T10" fmla="*/ 6 w 26"/>
                <a:gd name="T11" fmla="*/ 6 h 40"/>
                <a:gd name="T12" fmla="*/ 5 w 26"/>
                <a:gd name="T13" fmla="*/ 9 h 40"/>
                <a:gd name="T14" fmla="*/ 8 w 26"/>
                <a:gd name="T15" fmla="*/ 13 h 40"/>
                <a:gd name="T16" fmla="*/ 15 w 26"/>
                <a:gd name="T17" fmla="*/ 16 h 40"/>
                <a:gd name="T18" fmla="*/ 23 w 26"/>
                <a:gd name="T19" fmla="*/ 22 h 40"/>
                <a:gd name="T20" fmla="*/ 26 w 26"/>
                <a:gd name="T21" fmla="*/ 25 h 40"/>
                <a:gd name="T22" fmla="*/ 26 w 26"/>
                <a:gd name="T23" fmla="*/ 30 h 40"/>
                <a:gd name="T24" fmla="*/ 23 w 26"/>
                <a:gd name="T25" fmla="*/ 37 h 40"/>
                <a:gd name="T26" fmla="*/ 14 w 26"/>
                <a:gd name="T27" fmla="*/ 40 h 40"/>
                <a:gd name="T28" fmla="*/ 11 w 26"/>
                <a:gd name="T29" fmla="*/ 40 h 40"/>
                <a:gd name="T30" fmla="*/ 6 w 26"/>
                <a:gd name="T31" fmla="*/ 39 h 40"/>
                <a:gd name="T32" fmla="*/ 3 w 26"/>
                <a:gd name="T33" fmla="*/ 39 h 40"/>
                <a:gd name="T34" fmla="*/ 2 w 26"/>
                <a:gd name="T35" fmla="*/ 39 h 40"/>
                <a:gd name="T36" fmla="*/ 2 w 26"/>
                <a:gd name="T37" fmla="*/ 40 h 40"/>
                <a:gd name="T38" fmla="*/ 0 w 26"/>
                <a:gd name="T39" fmla="*/ 27 h 40"/>
                <a:gd name="T40" fmla="*/ 2 w 26"/>
                <a:gd name="T41" fmla="*/ 31 h 40"/>
                <a:gd name="T42" fmla="*/ 5 w 26"/>
                <a:gd name="T43" fmla="*/ 36 h 40"/>
                <a:gd name="T44" fmla="*/ 11 w 26"/>
                <a:gd name="T45" fmla="*/ 39 h 40"/>
                <a:gd name="T46" fmla="*/ 17 w 26"/>
                <a:gd name="T47" fmla="*/ 39 h 40"/>
                <a:gd name="T48" fmla="*/ 21 w 26"/>
                <a:gd name="T49" fmla="*/ 34 h 40"/>
                <a:gd name="T50" fmla="*/ 21 w 26"/>
                <a:gd name="T51" fmla="*/ 31 h 40"/>
                <a:gd name="T52" fmla="*/ 20 w 26"/>
                <a:gd name="T53" fmla="*/ 28 h 40"/>
                <a:gd name="T54" fmla="*/ 15 w 26"/>
                <a:gd name="T55" fmla="*/ 25 h 40"/>
                <a:gd name="T56" fmla="*/ 8 w 26"/>
                <a:gd name="T57" fmla="*/ 21 h 40"/>
                <a:gd name="T58" fmla="*/ 3 w 26"/>
                <a:gd name="T59" fmla="*/ 16 h 40"/>
                <a:gd name="T60" fmla="*/ 0 w 26"/>
                <a:gd name="T61" fmla="*/ 12 h 40"/>
                <a:gd name="T62" fmla="*/ 0 w 26"/>
                <a:gd name="T63" fmla="*/ 6 h 40"/>
                <a:gd name="T64" fmla="*/ 8 w 26"/>
                <a:gd name="T65" fmla="*/ 0 h 40"/>
                <a:gd name="T66" fmla="*/ 15 w 26"/>
                <a:gd name="T67" fmla="*/ 0 h 40"/>
                <a:gd name="T68" fmla="*/ 20 w 26"/>
                <a:gd name="T69" fmla="*/ 1 h 40"/>
                <a:gd name="T70" fmla="*/ 21 w 26"/>
                <a:gd name="T71" fmla="*/ 1 h 40"/>
                <a:gd name="T72" fmla="*/ 23 w 26"/>
                <a:gd name="T73" fmla="*/ 1 h 40"/>
                <a:gd name="T74" fmla="*/ 24 w 26"/>
                <a:gd name="T75" fmla="*/ 0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"/>
                <a:gd name="T115" fmla="*/ 0 h 40"/>
                <a:gd name="T116" fmla="*/ 26 w 26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" h="40">
                  <a:moveTo>
                    <a:pt x="24" y="0"/>
                  </a:moveTo>
                  <a:lnTo>
                    <a:pt x="24" y="13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1" y="7"/>
                  </a:lnTo>
                  <a:lnTo>
                    <a:pt x="20" y="4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8" y="3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9"/>
                  </a:lnTo>
                  <a:lnTo>
                    <a:pt x="6" y="10"/>
                  </a:lnTo>
                  <a:lnTo>
                    <a:pt x="8" y="13"/>
                  </a:lnTo>
                  <a:lnTo>
                    <a:pt x="11" y="15"/>
                  </a:lnTo>
                  <a:lnTo>
                    <a:pt x="15" y="16"/>
                  </a:lnTo>
                  <a:lnTo>
                    <a:pt x="20" y="19"/>
                  </a:lnTo>
                  <a:lnTo>
                    <a:pt x="23" y="22"/>
                  </a:lnTo>
                  <a:lnTo>
                    <a:pt x="24" y="24"/>
                  </a:lnTo>
                  <a:lnTo>
                    <a:pt x="26" y="25"/>
                  </a:lnTo>
                  <a:lnTo>
                    <a:pt x="26" y="27"/>
                  </a:lnTo>
                  <a:lnTo>
                    <a:pt x="26" y="30"/>
                  </a:lnTo>
                  <a:lnTo>
                    <a:pt x="26" y="34"/>
                  </a:lnTo>
                  <a:lnTo>
                    <a:pt x="23" y="37"/>
                  </a:lnTo>
                  <a:lnTo>
                    <a:pt x="18" y="40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3" y="34"/>
                  </a:lnTo>
                  <a:lnTo>
                    <a:pt x="5" y="36"/>
                  </a:lnTo>
                  <a:lnTo>
                    <a:pt x="8" y="37"/>
                  </a:lnTo>
                  <a:lnTo>
                    <a:pt x="11" y="39"/>
                  </a:lnTo>
                  <a:lnTo>
                    <a:pt x="14" y="39"/>
                  </a:lnTo>
                  <a:lnTo>
                    <a:pt x="17" y="39"/>
                  </a:lnTo>
                  <a:lnTo>
                    <a:pt x="20" y="37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1" y="30"/>
                  </a:lnTo>
                  <a:lnTo>
                    <a:pt x="20" y="28"/>
                  </a:lnTo>
                  <a:lnTo>
                    <a:pt x="18" y="27"/>
                  </a:lnTo>
                  <a:lnTo>
                    <a:pt x="15" y="25"/>
                  </a:lnTo>
                  <a:lnTo>
                    <a:pt x="12" y="22"/>
                  </a:lnTo>
                  <a:lnTo>
                    <a:pt x="8" y="21"/>
                  </a:lnTo>
                  <a:lnTo>
                    <a:pt x="5" y="18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3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45" name="Freeform 8"/>
            <p:cNvSpPr>
              <a:spLocks/>
            </p:cNvSpPr>
            <p:nvPr/>
          </p:nvSpPr>
          <p:spPr bwMode="auto">
            <a:xfrm>
              <a:off x="2361" y="1439"/>
              <a:ext cx="44" cy="40"/>
            </a:xfrm>
            <a:custGeom>
              <a:avLst/>
              <a:gdLst>
                <a:gd name="T0" fmla="*/ 0 w 44"/>
                <a:gd name="T1" fmla="*/ 0 h 40"/>
                <a:gd name="T2" fmla="*/ 11 w 44"/>
                <a:gd name="T3" fmla="*/ 0 h 40"/>
                <a:gd name="T4" fmla="*/ 36 w 44"/>
                <a:gd name="T5" fmla="*/ 30 h 40"/>
                <a:gd name="T6" fmla="*/ 36 w 44"/>
                <a:gd name="T7" fmla="*/ 6 h 40"/>
                <a:gd name="T8" fmla="*/ 36 w 44"/>
                <a:gd name="T9" fmla="*/ 3 h 40"/>
                <a:gd name="T10" fmla="*/ 35 w 44"/>
                <a:gd name="T11" fmla="*/ 1 h 40"/>
                <a:gd name="T12" fmla="*/ 33 w 44"/>
                <a:gd name="T13" fmla="*/ 0 h 40"/>
                <a:gd name="T14" fmla="*/ 32 w 44"/>
                <a:gd name="T15" fmla="*/ 0 h 40"/>
                <a:gd name="T16" fmla="*/ 30 w 44"/>
                <a:gd name="T17" fmla="*/ 0 h 40"/>
                <a:gd name="T18" fmla="*/ 30 w 44"/>
                <a:gd name="T19" fmla="*/ 0 h 40"/>
                <a:gd name="T20" fmla="*/ 44 w 44"/>
                <a:gd name="T21" fmla="*/ 0 h 40"/>
                <a:gd name="T22" fmla="*/ 44 w 44"/>
                <a:gd name="T23" fmla="*/ 0 h 40"/>
                <a:gd name="T24" fmla="*/ 42 w 44"/>
                <a:gd name="T25" fmla="*/ 0 h 40"/>
                <a:gd name="T26" fmla="*/ 41 w 44"/>
                <a:gd name="T27" fmla="*/ 0 h 40"/>
                <a:gd name="T28" fmla="*/ 39 w 44"/>
                <a:gd name="T29" fmla="*/ 1 h 40"/>
                <a:gd name="T30" fmla="*/ 39 w 44"/>
                <a:gd name="T31" fmla="*/ 3 h 40"/>
                <a:gd name="T32" fmla="*/ 38 w 44"/>
                <a:gd name="T33" fmla="*/ 6 h 40"/>
                <a:gd name="T34" fmla="*/ 38 w 44"/>
                <a:gd name="T35" fmla="*/ 40 h 40"/>
                <a:gd name="T36" fmla="*/ 38 w 44"/>
                <a:gd name="T37" fmla="*/ 40 h 40"/>
                <a:gd name="T38" fmla="*/ 11 w 44"/>
                <a:gd name="T39" fmla="*/ 9 h 40"/>
                <a:gd name="T40" fmla="*/ 11 w 44"/>
                <a:gd name="T41" fmla="*/ 33 h 40"/>
                <a:gd name="T42" fmla="*/ 11 w 44"/>
                <a:gd name="T43" fmla="*/ 36 h 40"/>
                <a:gd name="T44" fmla="*/ 12 w 44"/>
                <a:gd name="T45" fmla="*/ 37 h 40"/>
                <a:gd name="T46" fmla="*/ 14 w 44"/>
                <a:gd name="T47" fmla="*/ 39 h 40"/>
                <a:gd name="T48" fmla="*/ 15 w 44"/>
                <a:gd name="T49" fmla="*/ 39 h 40"/>
                <a:gd name="T50" fmla="*/ 17 w 44"/>
                <a:gd name="T51" fmla="*/ 39 h 40"/>
                <a:gd name="T52" fmla="*/ 17 w 44"/>
                <a:gd name="T53" fmla="*/ 39 h 40"/>
                <a:gd name="T54" fmla="*/ 3 w 44"/>
                <a:gd name="T55" fmla="*/ 39 h 40"/>
                <a:gd name="T56" fmla="*/ 3 w 44"/>
                <a:gd name="T57" fmla="*/ 39 h 40"/>
                <a:gd name="T58" fmla="*/ 5 w 44"/>
                <a:gd name="T59" fmla="*/ 39 h 40"/>
                <a:gd name="T60" fmla="*/ 6 w 44"/>
                <a:gd name="T61" fmla="*/ 39 h 40"/>
                <a:gd name="T62" fmla="*/ 8 w 44"/>
                <a:gd name="T63" fmla="*/ 37 h 40"/>
                <a:gd name="T64" fmla="*/ 8 w 44"/>
                <a:gd name="T65" fmla="*/ 36 h 40"/>
                <a:gd name="T66" fmla="*/ 8 w 44"/>
                <a:gd name="T67" fmla="*/ 33 h 40"/>
                <a:gd name="T68" fmla="*/ 8 w 44"/>
                <a:gd name="T69" fmla="*/ 6 h 40"/>
                <a:gd name="T70" fmla="*/ 6 w 44"/>
                <a:gd name="T71" fmla="*/ 3 h 40"/>
                <a:gd name="T72" fmla="*/ 6 w 44"/>
                <a:gd name="T73" fmla="*/ 3 h 40"/>
                <a:gd name="T74" fmla="*/ 5 w 44"/>
                <a:gd name="T75" fmla="*/ 1 h 40"/>
                <a:gd name="T76" fmla="*/ 3 w 44"/>
                <a:gd name="T77" fmla="*/ 1 h 40"/>
                <a:gd name="T78" fmla="*/ 2 w 44"/>
                <a:gd name="T79" fmla="*/ 1 h 40"/>
                <a:gd name="T80" fmla="*/ 0 w 44"/>
                <a:gd name="T81" fmla="*/ 1 h 40"/>
                <a:gd name="T82" fmla="*/ 0 w 44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40"/>
                <a:gd name="T128" fmla="*/ 44 w 44"/>
                <a:gd name="T129" fmla="*/ 40 h 4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40">
                  <a:moveTo>
                    <a:pt x="0" y="0"/>
                  </a:moveTo>
                  <a:lnTo>
                    <a:pt x="11" y="0"/>
                  </a:lnTo>
                  <a:lnTo>
                    <a:pt x="36" y="30"/>
                  </a:lnTo>
                  <a:lnTo>
                    <a:pt x="36" y="6"/>
                  </a:lnTo>
                  <a:lnTo>
                    <a:pt x="36" y="3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3"/>
                  </a:lnTo>
                  <a:lnTo>
                    <a:pt x="38" y="6"/>
                  </a:lnTo>
                  <a:lnTo>
                    <a:pt x="38" y="40"/>
                  </a:lnTo>
                  <a:lnTo>
                    <a:pt x="11" y="9"/>
                  </a:lnTo>
                  <a:lnTo>
                    <a:pt x="11" y="33"/>
                  </a:lnTo>
                  <a:lnTo>
                    <a:pt x="11" y="36"/>
                  </a:lnTo>
                  <a:lnTo>
                    <a:pt x="12" y="37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7" y="39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8" y="33"/>
                  </a:lnTo>
                  <a:lnTo>
                    <a:pt x="8" y="6"/>
                  </a:lnTo>
                  <a:lnTo>
                    <a:pt x="6" y="3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46" name="Freeform 9"/>
            <p:cNvSpPr>
              <a:spLocks noEditPoints="1"/>
            </p:cNvSpPr>
            <p:nvPr/>
          </p:nvSpPr>
          <p:spPr bwMode="auto">
            <a:xfrm>
              <a:off x="2406" y="1439"/>
              <a:ext cx="30" cy="39"/>
            </a:xfrm>
            <a:custGeom>
              <a:avLst/>
              <a:gdLst>
                <a:gd name="T0" fmla="*/ 12 w 30"/>
                <a:gd name="T1" fmla="*/ 21 h 39"/>
                <a:gd name="T2" fmla="*/ 12 w 30"/>
                <a:gd name="T3" fmla="*/ 33 h 39"/>
                <a:gd name="T4" fmla="*/ 12 w 30"/>
                <a:gd name="T5" fmla="*/ 36 h 39"/>
                <a:gd name="T6" fmla="*/ 12 w 30"/>
                <a:gd name="T7" fmla="*/ 37 h 39"/>
                <a:gd name="T8" fmla="*/ 14 w 30"/>
                <a:gd name="T9" fmla="*/ 39 h 39"/>
                <a:gd name="T10" fmla="*/ 15 w 30"/>
                <a:gd name="T11" fmla="*/ 39 h 39"/>
                <a:gd name="T12" fmla="*/ 17 w 30"/>
                <a:gd name="T13" fmla="*/ 39 h 39"/>
                <a:gd name="T14" fmla="*/ 17 w 30"/>
                <a:gd name="T15" fmla="*/ 39 h 39"/>
                <a:gd name="T16" fmla="*/ 0 w 30"/>
                <a:gd name="T17" fmla="*/ 39 h 39"/>
                <a:gd name="T18" fmla="*/ 0 w 30"/>
                <a:gd name="T19" fmla="*/ 39 h 39"/>
                <a:gd name="T20" fmla="*/ 2 w 30"/>
                <a:gd name="T21" fmla="*/ 39 h 39"/>
                <a:gd name="T22" fmla="*/ 3 w 30"/>
                <a:gd name="T23" fmla="*/ 39 h 39"/>
                <a:gd name="T24" fmla="*/ 5 w 30"/>
                <a:gd name="T25" fmla="*/ 37 h 39"/>
                <a:gd name="T26" fmla="*/ 6 w 30"/>
                <a:gd name="T27" fmla="*/ 36 h 39"/>
                <a:gd name="T28" fmla="*/ 6 w 30"/>
                <a:gd name="T29" fmla="*/ 33 h 39"/>
                <a:gd name="T30" fmla="*/ 6 w 30"/>
                <a:gd name="T31" fmla="*/ 6 h 39"/>
                <a:gd name="T32" fmla="*/ 6 w 30"/>
                <a:gd name="T33" fmla="*/ 3 h 39"/>
                <a:gd name="T34" fmla="*/ 5 w 30"/>
                <a:gd name="T35" fmla="*/ 1 h 39"/>
                <a:gd name="T36" fmla="*/ 3 w 30"/>
                <a:gd name="T37" fmla="*/ 0 h 39"/>
                <a:gd name="T38" fmla="*/ 2 w 30"/>
                <a:gd name="T39" fmla="*/ 0 h 39"/>
                <a:gd name="T40" fmla="*/ 0 w 30"/>
                <a:gd name="T41" fmla="*/ 0 h 39"/>
                <a:gd name="T42" fmla="*/ 0 w 30"/>
                <a:gd name="T43" fmla="*/ 0 h 39"/>
                <a:gd name="T44" fmla="*/ 15 w 30"/>
                <a:gd name="T45" fmla="*/ 0 h 39"/>
                <a:gd name="T46" fmla="*/ 20 w 30"/>
                <a:gd name="T47" fmla="*/ 0 h 39"/>
                <a:gd name="T48" fmla="*/ 24 w 30"/>
                <a:gd name="T49" fmla="*/ 1 h 39"/>
                <a:gd name="T50" fmla="*/ 26 w 30"/>
                <a:gd name="T51" fmla="*/ 1 h 39"/>
                <a:gd name="T52" fmla="*/ 29 w 30"/>
                <a:gd name="T53" fmla="*/ 4 h 39"/>
                <a:gd name="T54" fmla="*/ 30 w 30"/>
                <a:gd name="T55" fmla="*/ 7 h 39"/>
                <a:gd name="T56" fmla="*/ 30 w 30"/>
                <a:gd name="T57" fmla="*/ 10 h 39"/>
                <a:gd name="T58" fmla="*/ 30 w 30"/>
                <a:gd name="T59" fmla="*/ 15 h 39"/>
                <a:gd name="T60" fmla="*/ 27 w 30"/>
                <a:gd name="T61" fmla="*/ 18 h 39"/>
                <a:gd name="T62" fmla="*/ 24 w 30"/>
                <a:gd name="T63" fmla="*/ 21 h 39"/>
                <a:gd name="T64" fmla="*/ 18 w 30"/>
                <a:gd name="T65" fmla="*/ 21 h 39"/>
                <a:gd name="T66" fmla="*/ 17 w 30"/>
                <a:gd name="T67" fmla="*/ 21 h 39"/>
                <a:gd name="T68" fmla="*/ 15 w 30"/>
                <a:gd name="T69" fmla="*/ 21 h 39"/>
                <a:gd name="T70" fmla="*/ 14 w 30"/>
                <a:gd name="T71" fmla="*/ 21 h 39"/>
                <a:gd name="T72" fmla="*/ 12 w 30"/>
                <a:gd name="T73" fmla="*/ 21 h 39"/>
                <a:gd name="T74" fmla="*/ 12 w 30"/>
                <a:gd name="T75" fmla="*/ 19 h 39"/>
                <a:gd name="T76" fmla="*/ 14 w 30"/>
                <a:gd name="T77" fmla="*/ 19 h 39"/>
                <a:gd name="T78" fmla="*/ 14 w 30"/>
                <a:gd name="T79" fmla="*/ 19 h 39"/>
                <a:gd name="T80" fmla="*/ 15 w 30"/>
                <a:gd name="T81" fmla="*/ 19 h 39"/>
                <a:gd name="T82" fmla="*/ 17 w 30"/>
                <a:gd name="T83" fmla="*/ 19 h 39"/>
                <a:gd name="T84" fmla="*/ 20 w 30"/>
                <a:gd name="T85" fmla="*/ 19 h 39"/>
                <a:gd name="T86" fmla="*/ 21 w 30"/>
                <a:gd name="T87" fmla="*/ 16 h 39"/>
                <a:gd name="T88" fmla="*/ 24 w 30"/>
                <a:gd name="T89" fmla="*/ 15 h 39"/>
                <a:gd name="T90" fmla="*/ 24 w 30"/>
                <a:gd name="T91" fmla="*/ 10 h 39"/>
                <a:gd name="T92" fmla="*/ 24 w 30"/>
                <a:gd name="T93" fmla="*/ 9 h 39"/>
                <a:gd name="T94" fmla="*/ 23 w 30"/>
                <a:gd name="T95" fmla="*/ 6 h 39"/>
                <a:gd name="T96" fmla="*/ 21 w 30"/>
                <a:gd name="T97" fmla="*/ 4 h 39"/>
                <a:gd name="T98" fmla="*/ 20 w 30"/>
                <a:gd name="T99" fmla="*/ 3 h 39"/>
                <a:gd name="T100" fmla="*/ 18 w 30"/>
                <a:gd name="T101" fmla="*/ 1 h 39"/>
                <a:gd name="T102" fmla="*/ 15 w 30"/>
                <a:gd name="T103" fmla="*/ 1 h 39"/>
                <a:gd name="T104" fmla="*/ 14 w 30"/>
                <a:gd name="T105" fmla="*/ 1 h 39"/>
                <a:gd name="T106" fmla="*/ 12 w 30"/>
                <a:gd name="T107" fmla="*/ 1 h 39"/>
                <a:gd name="T108" fmla="*/ 12 w 30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9"/>
                <a:gd name="T167" fmla="*/ 30 w 30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9">
                  <a:moveTo>
                    <a:pt x="12" y="21"/>
                  </a:moveTo>
                  <a:lnTo>
                    <a:pt x="12" y="33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7" y="39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5" y="37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6"/>
                  </a:lnTo>
                  <a:lnTo>
                    <a:pt x="6" y="3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9" y="4"/>
                  </a:lnTo>
                  <a:lnTo>
                    <a:pt x="30" y="7"/>
                  </a:lnTo>
                  <a:lnTo>
                    <a:pt x="30" y="10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4" y="21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1"/>
                  </a:lnTo>
                  <a:close/>
                  <a:moveTo>
                    <a:pt x="12" y="19"/>
                  </a:move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1" y="16"/>
                  </a:lnTo>
                  <a:lnTo>
                    <a:pt x="24" y="15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2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47" name="Freeform 10"/>
            <p:cNvSpPr>
              <a:spLocks/>
            </p:cNvSpPr>
            <p:nvPr/>
          </p:nvSpPr>
          <p:spPr bwMode="auto">
            <a:xfrm>
              <a:off x="2588" y="1439"/>
              <a:ext cx="42" cy="40"/>
            </a:xfrm>
            <a:custGeom>
              <a:avLst/>
              <a:gdLst>
                <a:gd name="T0" fmla="*/ 42 w 42"/>
                <a:gd name="T1" fmla="*/ 0 h 40"/>
                <a:gd name="T2" fmla="*/ 42 w 42"/>
                <a:gd name="T3" fmla="*/ 0 h 40"/>
                <a:gd name="T4" fmla="*/ 40 w 42"/>
                <a:gd name="T5" fmla="*/ 1 h 40"/>
                <a:gd name="T6" fmla="*/ 39 w 42"/>
                <a:gd name="T7" fmla="*/ 1 h 40"/>
                <a:gd name="T8" fmla="*/ 37 w 42"/>
                <a:gd name="T9" fmla="*/ 4 h 40"/>
                <a:gd name="T10" fmla="*/ 36 w 42"/>
                <a:gd name="T11" fmla="*/ 6 h 40"/>
                <a:gd name="T12" fmla="*/ 22 w 42"/>
                <a:gd name="T13" fmla="*/ 40 h 40"/>
                <a:gd name="T14" fmla="*/ 21 w 42"/>
                <a:gd name="T15" fmla="*/ 40 h 40"/>
                <a:gd name="T16" fmla="*/ 6 w 42"/>
                <a:gd name="T17" fmla="*/ 6 h 40"/>
                <a:gd name="T18" fmla="*/ 6 w 42"/>
                <a:gd name="T19" fmla="*/ 4 h 40"/>
                <a:gd name="T20" fmla="*/ 4 w 42"/>
                <a:gd name="T21" fmla="*/ 3 h 40"/>
                <a:gd name="T22" fmla="*/ 4 w 42"/>
                <a:gd name="T23" fmla="*/ 1 h 40"/>
                <a:gd name="T24" fmla="*/ 3 w 42"/>
                <a:gd name="T25" fmla="*/ 1 h 40"/>
                <a:gd name="T26" fmla="*/ 1 w 42"/>
                <a:gd name="T27" fmla="*/ 0 h 40"/>
                <a:gd name="T28" fmla="*/ 0 w 42"/>
                <a:gd name="T29" fmla="*/ 0 h 40"/>
                <a:gd name="T30" fmla="*/ 0 w 42"/>
                <a:gd name="T31" fmla="*/ 0 h 40"/>
                <a:gd name="T32" fmla="*/ 16 w 42"/>
                <a:gd name="T33" fmla="*/ 0 h 40"/>
                <a:gd name="T34" fmla="*/ 16 w 42"/>
                <a:gd name="T35" fmla="*/ 0 h 40"/>
                <a:gd name="T36" fmla="*/ 13 w 42"/>
                <a:gd name="T37" fmla="*/ 0 h 40"/>
                <a:gd name="T38" fmla="*/ 12 w 42"/>
                <a:gd name="T39" fmla="*/ 1 h 40"/>
                <a:gd name="T40" fmla="*/ 12 w 42"/>
                <a:gd name="T41" fmla="*/ 1 h 40"/>
                <a:gd name="T42" fmla="*/ 12 w 42"/>
                <a:gd name="T43" fmla="*/ 3 h 40"/>
                <a:gd name="T44" fmla="*/ 12 w 42"/>
                <a:gd name="T45" fmla="*/ 4 h 40"/>
                <a:gd name="T46" fmla="*/ 13 w 42"/>
                <a:gd name="T47" fmla="*/ 7 h 40"/>
                <a:gd name="T48" fmla="*/ 24 w 42"/>
                <a:gd name="T49" fmla="*/ 31 h 40"/>
                <a:gd name="T50" fmla="*/ 33 w 42"/>
                <a:gd name="T51" fmla="*/ 7 h 40"/>
                <a:gd name="T52" fmla="*/ 33 w 42"/>
                <a:gd name="T53" fmla="*/ 4 h 40"/>
                <a:gd name="T54" fmla="*/ 34 w 42"/>
                <a:gd name="T55" fmla="*/ 3 h 40"/>
                <a:gd name="T56" fmla="*/ 33 w 42"/>
                <a:gd name="T57" fmla="*/ 3 h 40"/>
                <a:gd name="T58" fmla="*/ 33 w 42"/>
                <a:gd name="T59" fmla="*/ 1 h 40"/>
                <a:gd name="T60" fmla="*/ 31 w 42"/>
                <a:gd name="T61" fmla="*/ 1 h 40"/>
                <a:gd name="T62" fmla="*/ 30 w 42"/>
                <a:gd name="T63" fmla="*/ 0 h 40"/>
                <a:gd name="T64" fmla="*/ 30 w 42"/>
                <a:gd name="T65" fmla="*/ 0 h 40"/>
                <a:gd name="T66" fmla="*/ 30 w 42"/>
                <a:gd name="T67" fmla="*/ 0 h 40"/>
                <a:gd name="T68" fmla="*/ 30 w 42"/>
                <a:gd name="T69" fmla="*/ 0 h 40"/>
                <a:gd name="T70" fmla="*/ 42 w 42"/>
                <a:gd name="T71" fmla="*/ 0 h 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"/>
                <a:gd name="T109" fmla="*/ 0 h 40"/>
                <a:gd name="T110" fmla="*/ 42 w 42"/>
                <a:gd name="T111" fmla="*/ 40 h 4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" h="40">
                  <a:moveTo>
                    <a:pt x="42" y="0"/>
                  </a:moveTo>
                  <a:lnTo>
                    <a:pt x="42" y="0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4"/>
                  </a:lnTo>
                  <a:lnTo>
                    <a:pt x="36" y="6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3" y="7"/>
                  </a:lnTo>
                  <a:lnTo>
                    <a:pt x="24" y="31"/>
                  </a:lnTo>
                  <a:lnTo>
                    <a:pt x="33" y="7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48" name="Freeform 11"/>
            <p:cNvSpPr>
              <a:spLocks noEditPoints="1"/>
            </p:cNvSpPr>
            <p:nvPr/>
          </p:nvSpPr>
          <p:spPr bwMode="auto">
            <a:xfrm>
              <a:off x="2631" y="1439"/>
              <a:ext cx="30" cy="39"/>
            </a:xfrm>
            <a:custGeom>
              <a:avLst/>
              <a:gdLst>
                <a:gd name="T0" fmla="*/ 11 w 30"/>
                <a:gd name="T1" fmla="*/ 21 h 39"/>
                <a:gd name="T2" fmla="*/ 11 w 30"/>
                <a:gd name="T3" fmla="*/ 33 h 39"/>
                <a:gd name="T4" fmla="*/ 11 w 30"/>
                <a:gd name="T5" fmla="*/ 36 h 39"/>
                <a:gd name="T6" fmla="*/ 12 w 30"/>
                <a:gd name="T7" fmla="*/ 37 h 39"/>
                <a:gd name="T8" fmla="*/ 14 w 30"/>
                <a:gd name="T9" fmla="*/ 39 h 39"/>
                <a:gd name="T10" fmla="*/ 15 w 30"/>
                <a:gd name="T11" fmla="*/ 39 h 39"/>
                <a:gd name="T12" fmla="*/ 17 w 30"/>
                <a:gd name="T13" fmla="*/ 39 h 39"/>
                <a:gd name="T14" fmla="*/ 17 w 30"/>
                <a:gd name="T15" fmla="*/ 39 h 39"/>
                <a:gd name="T16" fmla="*/ 0 w 30"/>
                <a:gd name="T17" fmla="*/ 39 h 39"/>
                <a:gd name="T18" fmla="*/ 0 w 30"/>
                <a:gd name="T19" fmla="*/ 39 h 39"/>
                <a:gd name="T20" fmla="*/ 2 w 30"/>
                <a:gd name="T21" fmla="*/ 39 h 39"/>
                <a:gd name="T22" fmla="*/ 3 w 30"/>
                <a:gd name="T23" fmla="*/ 39 h 39"/>
                <a:gd name="T24" fmla="*/ 5 w 30"/>
                <a:gd name="T25" fmla="*/ 37 h 39"/>
                <a:gd name="T26" fmla="*/ 5 w 30"/>
                <a:gd name="T27" fmla="*/ 36 h 39"/>
                <a:gd name="T28" fmla="*/ 6 w 30"/>
                <a:gd name="T29" fmla="*/ 33 h 39"/>
                <a:gd name="T30" fmla="*/ 6 w 30"/>
                <a:gd name="T31" fmla="*/ 6 h 39"/>
                <a:gd name="T32" fmla="*/ 5 w 30"/>
                <a:gd name="T33" fmla="*/ 3 h 39"/>
                <a:gd name="T34" fmla="*/ 5 w 30"/>
                <a:gd name="T35" fmla="*/ 1 h 39"/>
                <a:gd name="T36" fmla="*/ 3 w 30"/>
                <a:gd name="T37" fmla="*/ 0 h 39"/>
                <a:gd name="T38" fmla="*/ 2 w 30"/>
                <a:gd name="T39" fmla="*/ 0 h 39"/>
                <a:gd name="T40" fmla="*/ 0 w 30"/>
                <a:gd name="T41" fmla="*/ 0 h 39"/>
                <a:gd name="T42" fmla="*/ 0 w 30"/>
                <a:gd name="T43" fmla="*/ 0 h 39"/>
                <a:gd name="T44" fmla="*/ 15 w 30"/>
                <a:gd name="T45" fmla="*/ 0 h 39"/>
                <a:gd name="T46" fmla="*/ 20 w 30"/>
                <a:gd name="T47" fmla="*/ 0 h 39"/>
                <a:gd name="T48" fmla="*/ 23 w 30"/>
                <a:gd name="T49" fmla="*/ 1 h 39"/>
                <a:gd name="T50" fmla="*/ 26 w 30"/>
                <a:gd name="T51" fmla="*/ 1 h 39"/>
                <a:gd name="T52" fmla="*/ 29 w 30"/>
                <a:gd name="T53" fmla="*/ 4 h 39"/>
                <a:gd name="T54" fmla="*/ 30 w 30"/>
                <a:gd name="T55" fmla="*/ 7 h 39"/>
                <a:gd name="T56" fmla="*/ 30 w 30"/>
                <a:gd name="T57" fmla="*/ 10 h 39"/>
                <a:gd name="T58" fmla="*/ 30 w 30"/>
                <a:gd name="T59" fmla="*/ 15 h 39"/>
                <a:gd name="T60" fmla="*/ 27 w 30"/>
                <a:gd name="T61" fmla="*/ 18 h 39"/>
                <a:gd name="T62" fmla="*/ 23 w 30"/>
                <a:gd name="T63" fmla="*/ 21 h 39"/>
                <a:gd name="T64" fmla="*/ 18 w 30"/>
                <a:gd name="T65" fmla="*/ 21 h 39"/>
                <a:gd name="T66" fmla="*/ 17 w 30"/>
                <a:gd name="T67" fmla="*/ 21 h 39"/>
                <a:gd name="T68" fmla="*/ 15 w 30"/>
                <a:gd name="T69" fmla="*/ 21 h 39"/>
                <a:gd name="T70" fmla="*/ 14 w 30"/>
                <a:gd name="T71" fmla="*/ 21 h 39"/>
                <a:gd name="T72" fmla="*/ 11 w 30"/>
                <a:gd name="T73" fmla="*/ 21 h 39"/>
                <a:gd name="T74" fmla="*/ 11 w 30"/>
                <a:gd name="T75" fmla="*/ 19 h 39"/>
                <a:gd name="T76" fmla="*/ 12 w 30"/>
                <a:gd name="T77" fmla="*/ 19 h 39"/>
                <a:gd name="T78" fmla="*/ 14 w 30"/>
                <a:gd name="T79" fmla="*/ 19 h 39"/>
                <a:gd name="T80" fmla="*/ 15 w 30"/>
                <a:gd name="T81" fmla="*/ 19 h 39"/>
                <a:gd name="T82" fmla="*/ 17 w 30"/>
                <a:gd name="T83" fmla="*/ 19 h 39"/>
                <a:gd name="T84" fmla="*/ 18 w 30"/>
                <a:gd name="T85" fmla="*/ 19 h 39"/>
                <a:gd name="T86" fmla="*/ 21 w 30"/>
                <a:gd name="T87" fmla="*/ 16 h 39"/>
                <a:gd name="T88" fmla="*/ 23 w 30"/>
                <a:gd name="T89" fmla="*/ 15 h 39"/>
                <a:gd name="T90" fmla="*/ 24 w 30"/>
                <a:gd name="T91" fmla="*/ 10 h 39"/>
                <a:gd name="T92" fmla="*/ 23 w 30"/>
                <a:gd name="T93" fmla="*/ 9 h 39"/>
                <a:gd name="T94" fmla="*/ 23 w 30"/>
                <a:gd name="T95" fmla="*/ 6 h 39"/>
                <a:gd name="T96" fmla="*/ 21 w 30"/>
                <a:gd name="T97" fmla="*/ 4 h 39"/>
                <a:gd name="T98" fmla="*/ 20 w 30"/>
                <a:gd name="T99" fmla="*/ 3 h 39"/>
                <a:gd name="T100" fmla="*/ 17 w 30"/>
                <a:gd name="T101" fmla="*/ 1 h 39"/>
                <a:gd name="T102" fmla="*/ 15 w 30"/>
                <a:gd name="T103" fmla="*/ 1 h 39"/>
                <a:gd name="T104" fmla="*/ 14 w 30"/>
                <a:gd name="T105" fmla="*/ 1 h 39"/>
                <a:gd name="T106" fmla="*/ 11 w 30"/>
                <a:gd name="T107" fmla="*/ 1 h 39"/>
                <a:gd name="T108" fmla="*/ 11 w 30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9"/>
                <a:gd name="T167" fmla="*/ 30 w 30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9">
                  <a:moveTo>
                    <a:pt x="11" y="21"/>
                  </a:moveTo>
                  <a:lnTo>
                    <a:pt x="11" y="33"/>
                  </a:lnTo>
                  <a:lnTo>
                    <a:pt x="11" y="36"/>
                  </a:lnTo>
                  <a:lnTo>
                    <a:pt x="12" y="37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7" y="39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6" y="33"/>
                  </a:lnTo>
                  <a:lnTo>
                    <a:pt x="6" y="6"/>
                  </a:lnTo>
                  <a:lnTo>
                    <a:pt x="5" y="3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9" y="4"/>
                  </a:lnTo>
                  <a:lnTo>
                    <a:pt x="30" y="7"/>
                  </a:lnTo>
                  <a:lnTo>
                    <a:pt x="30" y="10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3" y="21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1" y="21"/>
                  </a:lnTo>
                  <a:close/>
                  <a:moveTo>
                    <a:pt x="11" y="19"/>
                  </a:move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21" y="16"/>
                  </a:lnTo>
                  <a:lnTo>
                    <a:pt x="23" y="15"/>
                  </a:lnTo>
                  <a:lnTo>
                    <a:pt x="24" y="10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1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49" name="Freeform 12"/>
            <p:cNvSpPr>
              <a:spLocks/>
            </p:cNvSpPr>
            <p:nvPr/>
          </p:nvSpPr>
          <p:spPr bwMode="auto">
            <a:xfrm>
              <a:off x="2897" y="1439"/>
              <a:ext cx="43" cy="40"/>
            </a:xfrm>
            <a:custGeom>
              <a:avLst/>
              <a:gdLst>
                <a:gd name="T0" fmla="*/ 0 w 43"/>
                <a:gd name="T1" fmla="*/ 0 h 40"/>
                <a:gd name="T2" fmla="*/ 10 w 43"/>
                <a:gd name="T3" fmla="*/ 0 h 40"/>
                <a:gd name="T4" fmla="*/ 34 w 43"/>
                <a:gd name="T5" fmla="*/ 30 h 40"/>
                <a:gd name="T6" fmla="*/ 34 w 43"/>
                <a:gd name="T7" fmla="*/ 6 h 40"/>
                <a:gd name="T8" fmla="*/ 34 w 43"/>
                <a:gd name="T9" fmla="*/ 3 h 40"/>
                <a:gd name="T10" fmla="*/ 34 w 43"/>
                <a:gd name="T11" fmla="*/ 1 h 40"/>
                <a:gd name="T12" fmla="*/ 33 w 43"/>
                <a:gd name="T13" fmla="*/ 0 h 40"/>
                <a:gd name="T14" fmla="*/ 31 w 43"/>
                <a:gd name="T15" fmla="*/ 0 h 40"/>
                <a:gd name="T16" fmla="*/ 30 w 43"/>
                <a:gd name="T17" fmla="*/ 0 h 40"/>
                <a:gd name="T18" fmla="*/ 30 w 43"/>
                <a:gd name="T19" fmla="*/ 0 h 40"/>
                <a:gd name="T20" fmla="*/ 43 w 43"/>
                <a:gd name="T21" fmla="*/ 0 h 40"/>
                <a:gd name="T22" fmla="*/ 43 w 43"/>
                <a:gd name="T23" fmla="*/ 0 h 40"/>
                <a:gd name="T24" fmla="*/ 42 w 43"/>
                <a:gd name="T25" fmla="*/ 0 h 40"/>
                <a:gd name="T26" fmla="*/ 39 w 43"/>
                <a:gd name="T27" fmla="*/ 0 h 40"/>
                <a:gd name="T28" fmla="*/ 39 w 43"/>
                <a:gd name="T29" fmla="*/ 1 h 40"/>
                <a:gd name="T30" fmla="*/ 37 w 43"/>
                <a:gd name="T31" fmla="*/ 3 h 40"/>
                <a:gd name="T32" fmla="*/ 37 w 43"/>
                <a:gd name="T33" fmla="*/ 6 h 40"/>
                <a:gd name="T34" fmla="*/ 37 w 43"/>
                <a:gd name="T35" fmla="*/ 40 h 40"/>
                <a:gd name="T36" fmla="*/ 36 w 43"/>
                <a:gd name="T37" fmla="*/ 40 h 40"/>
                <a:gd name="T38" fmla="*/ 10 w 43"/>
                <a:gd name="T39" fmla="*/ 9 h 40"/>
                <a:gd name="T40" fmla="*/ 10 w 43"/>
                <a:gd name="T41" fmla="*/ 33 h 40"/>
                <a:gd name="T42" fmla="*/ 10 w 43"/>
                <a:gd name="T43" fmla="*/ 36 h 40"/>
                <a:gd name="T44" fmla="*/ 10 w 43"/>
                <a:gd name="T45" fmla="*/ 37 h 40"/>
                <a:gd name="T46" fmla="*/ 12 w 43"/>
                <a:gd name="T47" fmla="*/ 39 h 40"/>
                <a:gd name="T48" fmla="*/ 15 w 43"/>
                <a:gd name="T49" fmla="*/ 39 h 40"/>
                <a:gd name="T50" fmla="*/ 16 w 43"/>
                <a:gd name="T51" fmla="*/ 39 h 40"/>
                <a:gd name="T52" fmla="*/ 16 w 43"/>
                <a:gd name="T53" fmla="*/ 39 h 40"/>
                <a:gd name="T54" fmla="*/ 1 w 43"/>
                <a:gd name="T55" fmla="*/ 39 h 40"/>
                <a:gd name="T56" fmla="*/ 1 w 43"/>
                <a:gd name="T57" fmla="*/ 39 h 40"/>
                <a:gd name="T58" fmla="*/ 3 w 43"/>
                <a:gd name="T59" fmla="*/ 39 h 40"/>
                <a:gd name="T60" fmla="*/ 6 w 43"/>
                <a:gd name="T61" fmla="*/ 39 h 40"/>
                <a:gd name="T62" fmla="*/ 7 w 43"/>
                <a:gd name="T63" fmla="*/ 37 h 40"/>
                <a:gd name="T64" fmla="*/ 7 w 43"/>
                <a:gd name="T65" fmla="*/ 36 h 40"/>
                <a:gd name="T66" fmla="*/ 7 w 43"/>
                <a:gd name="T67" fmla="*/ 33 h 40"/>
                <a:gd name="T68" fmla="*/ 7 w 43"/>
                <a:gd name="T69" fmla="*/ 6 h 40"/>
                <a:gd name="T70" fmla="*/ 6 w 43"/>
                <a:gd name="T71" fmla="*/ 3 h 40"/>
                <a:gd name="T72" fmla="*/ 4 w 43"/>
                <a:gd name="T73" fmla="*/ 3 h 40"/>
                <a:gd name="T74" fmla="*/ 4 w 43"/>
                <a:gd name="T75" fmla="*/ 1 h 40"/>
                <a:gd name="T76" fmla="*/ 3 w 43"/>
                <a:gd name="T77" fmla="*/ 1 h 40"/>
                <a:gd name="T78" fmla="*/ 1 w 43"/>
                <a:gd name="T79" fmla="*/ 1 h 40"/>
                <a:gd name="T80" fmla="*/ 0 w 43"/>
                <a:gd name="T81" fmla="*/ 1 h 40"/>
                <a:gd name="T82" fmla="*/ 0 w 43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3"/>
                <a:gd name="T127" fmla="*/ 0 h 40"/>
                <a:gd name="T128" fmla="*/ 43 w 43"/>
                <a:gd name="T129" fmla="*/ 40 h 4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3" h="40">
                  <a:moveTo>
                    <a:pt x="0" y="0"/>
                  </a:moveTo>
                  <a:lnTo>
                    <a:pt x="10" y="0"/>
                  </a:lnTo>
                  <a:lnTo>
                    <a:pt x="34" y="30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7" y="3"/>
                  </a:lnTo>
                  <a:lnTo>
                    <a:pt x="37" y="6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10" y="9"/>
                  </a:lnTo>
                  <a:lnTo>
                    <a:pt x="10" y="33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12" y="39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" y="39"/>
                  </a:lnTo>
                  <a:lnTo>
                    <a:pt x="3" y="39"/>
                  </a:lnTo>
                  <a:lnTo>
                    <a:pt x="6" y="39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7" y="33"/>
                  </a:lnTo>
                  <a:lnTo>
                    <a:pt x="7" y="6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50" name="Freeform 13"/>
            <p:cNvSpPr>
              <a:spLocks noEditPoints="1"/>
            </p:cNvSpPr>
            <p:nvPr/>
          </p:nvSpPr>
          <p:spPr bwMode="auto">
            <a:xfrm>
              <a:off x="2942" y="1439"/>
              <a:ext cx="30" cy="39"/>
            </a:xfrm>
            <a:custGeom>
              <a:avLst/>
              <a:gdLst>
                <a:gd name="T0" fmla="*/ 10 w 30"/>
                <a:gd name="T1" fmla="*/ 21 h 39"/>
                <a:gd name="T2" fmla="*/ 10 w 30"/>
                <a:gd name="T3" fmla="*/ 33 h 39"/>
                <a:gd name="T4" fmla="*/ 10 w 30"/>
                <a:gd name="T5" fmla="*/ 36 h 39"/>
                <a:gd name="T6" fmla="*/ 12 w 30"/>
                <a:gd name="T7" fmla="*/ 37 h 39"/>
                <a:gd name="T8" fmla="*/ 13 w 30"/>
                <a:gd name="T9" fmla="*/ 39 h 39"/>
                <a:gd name="T10" fmla="*/ 15 w 30"/>
                <a:gd name="T11" fmla="*/ 39 h 39"/>
                <a:gd name="T12" fmla="*/ 16 w 30"/>
                <a:gd name="T13" fmla="*/ 39 h 39"/>
                <a:gd name="T14" fmla="*/ 16 w 30"/>
                <a:gd name="T15" fmla="*/ 39 h 39"/>
                <a:gd name="T16" fmla="*/ 0 w 30"/>
                <a:gd name="T17" fmla="*/ 39 h 39"/>
                <a:gd name="T18" fmla="*/ 0 w 30"/>
                <a:gd name="T19" fmla="*/ 39 h 39"/>
                <a:gd name="T20" fmla="*/ 1 w 30"/>
                <a:gd name="T21" fmla="*/ 39 h 39"/>
                <a:gd name="T22" fmla="*/ 3 w 30"/>
                <a:gd name="T23" fmla="*/ 39 h 39"/>
                <a:gd name="T24" fmla="*/ 4 w 30"/>
                <a:gd name="T25" fmla="*/ 37 h 39"/>
                <a:gd name="T26" fmla="*/ 4 w 30"/>
                <a:gd name="T27" fmla="*/ 36 h 39"/>
                <a:gd name="T28" fmla="*/ 4 w 30"/>
                <a:gd name="T29" fmla="*/ 33 h 39"/>
                <a:gd name="T30" fmla="*/ 4 w 30"/>
                <a:gd name="T31" fmla="*/ 6 h 39"/>
                <a:gd name="T32" fmla="*/ 4 w 30"/>
                <a:gd name="T33" fmla="*/ 3 h 39"/>
                <a:gd name="T34" fmla="*/ 4 w 30"/>
                <a:gd name="T35" fmla="*/ 1 h 39"/>
                <a:gd name="T36" fmla="*/ 3 w 30"/>
                <a:gd name="T37" fmla="*/ 0 h 39"/>
                <a:gd name="T38" fmla="*/ 1 w 30"/>
                <a:gd name="T39" fmla="*/ 0 h 39"/>
                <a:gd name="T40" fmla="*/ 0 w 30"/>
                <a:gd name="T41" fmla="*/ 0 h 39"/>
                <a:gd name="T42" fmla="*/ 0 w 30"/>
                <a:gd name="T43" fmla="*/ 0 h 39"/>
                <a:gd name="T44" fmla="*/ 15 w 30"/>
                <a:gd name="T45" fmla="*/ 0 h 39"/>
                <a:gd name="T46" fmla="*/ 19 w 30"/>
                <a:gd name="T47" fmla="*/ 0 h 39"/>
                <a:gd name="T48" fmla="*/ 22 w 30"/>
                <a:gd name="T49" fmla="*/ 1 h 39"/>
                <a:gd name="T50" fmla="*/ 25 w 30"/>
                <a:gd name="T51" fmla="*/ 1 h 39"/>
                <a:gd name="T52" fmla="*/ 28 w 30"/>
                <a:gd name="T53" fmla="*/ 4 h 39"/>
                <a:gd name="T54" fmla="*/ 30 w 30"/>
                <a:gd name="T55" fmla="*/ 7 h 39"/>
                <a:gd name="T56" fmla="*/ 30 w 30"/>
                <a:gd name="T57" fmla="*/ 10 h 39"/>
                <a:gd name="T58" fmla="*/ 30 w 30"/>
                <a:gd name="T59" fmla="*/ 15 h 39"/>
                <a:gd name="T60" fmla="*/ 27 w 30"/>
                <a:gd name="T61" fmla="*/ 18 h 39"/>
                <a:gd name="T62" fmla="*/ 22 w 30"/>
                <a:gd name="T63" fmla="*/ 21 h 39"/>
                <a:gd name="T64" fmla="*/ 18 w 30"/>
                <a:gd name="T65" fmla="*/ 21 h 39"/>
                <a:gd name="T66" fmla="*/ 16 w 30"/>
                <a:gd name="T67" fmla="*/ 21 h 39"/>
                <a:gd name="T68" fmla="*/ 15 w 30"/>
                <a:gd name="T69" fmla="*/ 21 h 39"/>
                <a:gd name="T70" fmla="*/ 12 w 30"/>
                <a:gd name="T71" fmla="*/ 21 h 39"/>
                <a:gd name="T72" fmla="*/ 10 w 30"/>
                <a:gd name="T73" fmla="*/ 21 h 39"/>
                <a:gd name="T74" fmla="*/ 10 w 30"/>
                <a:gd name="T75" fmla="*/ 19 h 39"/>
                <a:gd name="T76" fmla="*/ 12 w 30"/>
                <a:gd name="T77" fmla="*/ 19 h 39"/>
                <a:gd name="T78" fmla="*/ 13 w 30"/>
                <a:gd name="T79" fmla="*/ 19 h 39"/>
                <a:gd name="T80" fmla="*/ 15 w 30"/>
                <a:gd name="T81" fmla="*/ 19 h 39"/>
                <a:gd name="T82" fmla="*/ 15 w 30"/>
                <a:gd name="T83" fmla="*/ 19 h 39"/>
                <a:gd name="T84" fmla="*/ 18 w 30"/>
                <a:gd name="T85" fmla="*/ 19 h 39"/>
                <a:gd name="T86" fmla="*/ 21 w 30"/>
                <a:gd name="T87" fmla="*/ 16 h 39"/>
                <a:gd name="T88" fmla="*/ 22 w 30"/>
                <a:gd name="T89" fmla="*/ 15 h 39"/>
                <a:gd name="T90" fmla="*/ 24 w 30"/>
                <a:gd name="T91" fmla="*/ 10 h 39"/>
                <a:gd name="T92" fmla="*/ 22 w 30"/>
                <a:gd name="T93" fmla="*/ 9 h 39"/>
                <a:gd name="T94" fmla="*/ 22 w 30"/>
                <a:gd name="T95" fmla="*/ 6 h 39"/>
                <a:gd name="T96" fmla="*/ 21 w 30"/>
                <a:gd name="T97" fmla="*/ 4 h 39"/>
                <a:gd name="T98" fmla="*/ 19 w 30"/>
                <a:gd name="T99" fmla="*/ 3 h 39"/>
                <a:gd name="T100" fmla="*/ 16 w 30"/>
                <a:gd name="T101" fmla="*/ 1 h 39"/>
                <a:gd name="T102" fmla="*/ 15 w 30"/>
                <a:gd name="T103" fmla="*/ 1 h 39"/>
                <a:gd name="T104" fmla="*/ 13 w 30"/>
                <a:gd name="T105" fmla="*/ 1 h 39"/>
                <a:gd name="T106" fmla="*/ 10 w 30"/>
                <a:gd name="T107" fmla="*/ 1 h 39"/>
                <a:gd name="T108" fmla="*/ 10 w 30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9"/>
                <a:gd name="T167" fmla="*/ 30 w 30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9">
                  <a:moveTo>
                    <a:pt x="10" y="21"/>
                  </a:moveTo>
                  <a:lnTo>
                    <a:pt x="10" y="33"/>
                  </a:lnTo>
                  <a:lnTo>
                    <a:pt x="10" y="36"/>
                  </a:lnTo>
                  <a:lnTo>
                    <a:pt x="12" y="37"/>
                  </a:lnTo>
                  <a:lnTo>
                    <a:pt x="13" y="39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3" y="39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3"/>
                  </a:lnTo>
                  <a:lnTo>
                    <a:pt x="4" y="6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8" y="4"/>
                  </a:lnTo>
                  <a:lnTo>
                    <a:pt x="30" y="7"/>
                  </a:lnTo>
                  <a:lnTo>
                    <a:pt x="30" y="10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2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2" y="21"/>
                  </a:lnTo>
                  <a:lnTo>
                    <a:pt x="10" y="21"/>
                  </a:lnTo>
                  <a:close/>
                  <a:moveTo>
                    <a:pt x="10" y="19"/>
                  </a:move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8" y="19"/>
                  </a:lnTo>
                  <a:lnTo>
                    <a:pt x="21" y="16"/>
                  </a:lnTo>
                  <a:lnTo>
                    <a:pt x="22" y="15"/>
                  </a:lnTo>
                  <a:lnTo>
                    <a:pt x="24" y="10"/>
                  </a:lnTo>
                  <a:lnTo>
                    <a:pt x="22" y="9"/>
                  </a:lnTo>
                  <a:lnTo>
                    <a:pt x="22" y="6"/>
                  </a:lnTo>
                  <a:lnTo>
                    <a:pt x="21" y="4"/>
                  </a:lnTo>
                  <a:lnTo>
                    <a:pt x="19" y="3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10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51" name="Freeform 14"/>
            <p:cNvSpPr>
              <a:spLocks/>
            </p:cNvSpPr>
            <p:nvPr/>
          </p:nvSpPr>
          <p:spPr bwMode="auto">
            <a:xfrm>
              <a:off x="3165" y="1439"/>
              <a:ext cx="42" cy="40"/>
            </a:xfrm>
            <a:custGeom>
              <a:avLst/>
              <a:gdLst>
                <a:gd name="T0" fmla="*/ 42 w 42"/>
                <a:gd name="T1" fmla="*/ 0 h 40"/>
                <a:gd name="T2" fmla="*/ 42 w 42"/>
                <a:gd name="T3" fmla="*/ 0 h 40"/>
                <a:gd name="T4" fmla="*/ 41 w 42"/>
                <a:gd name="T5" fmla="*/ 1 h 40"/>
                <a:gd name="T6" fmla="*/ 39 w 42"/>
                <a:gd name="T7" fmla="*/ 1 h 40"/>
                <a:gd name="T8" fmla="*/ 38 w 42"/>
                <a:gd name="T9" fmla="*/ 4 h 40"/>
                <a:gd name="T10" fmla="*/ 36 w 42"/>
                <a:gd name="T11" fmla="*/ 6 h 40"/>
                <a:gd name="T12" fmla="*/ 24 w 42"/>
                <a:gd name="T13" fmla="*/ 40 h 40"/>
                <a:gd name="T14" fmla="*/ 23 w 42"/>
                <a:gd name="T15" fmla="*/ 40 h 40"/>
                <a:gd name="T16" fmla="*/ 8 w 42"/>
                <a:gd name="T17" fmla="*/ 6 h 40"/>
                <a:gd name="T18" fmla="*/ 6 w 42"/>
                <a:gd name="T19" fmla="*/ 4 h 40"/>
                <a:gd name="T20" fmla="*/ 6 w 42"/>
                <a:gd name="T21" fmla="*/ 3 h 40"/>
                <a:gd name="T22" fmla="*/ 5 w 42"/>
                <a:gd name="T23" fmla="*/ 1 h 40"/>
                <a:gd name="T24" fmla="*/ 3 w 42"/>
                <a:gd name="T25" fmla="*/ 1 h 40"/>
                <a:gd name="T26" fmla="*/ 2 w 42"/>
                <a:gd name="T27" fmla="*/ 0 h 40"/>
                <a:gd name="T28" fmla="*/ 0 w 42"/>
                <a:gd name="T29" fmla="*/ 0 h 40"/>
                <a:gd name="T30" fmla="*/ 0 w 42"/>
                <a:gd name="T31" fmla="*/ 0 h 40"/>
                <a:gd name="T32" fmla="*/ 17 w 42"/>
                <a:gd name="T33" fmla="*/ 0 h 40"/>
                <a:gd name="T34" fmla="*/ 17 w 42"/>
                <a:gd name="T35" fmla="*/ 0 h 40"/>
                <a:gd name="T36" fmla="*/ 15 w 42"/>
                <a:gd name="T37" fmla="*/ 0 h 40"/>
                <a:gd name="T38" fmla="*/ 14 w 42"/>
                <a:gd name="T39" fmla="*/ 1 h 40"/>
                <a:gd name="T40" fmla="*/ 12 w 42"/>
                <a:gd name="T41" fmla="*/ 1 h 40"/>
                <a:gd name="T42" fmla="*/ 12 w 42"/>
                <a:gd name="T43" fmla="*/ 3 h 40"/>
                <a:gd name="T44" fmla="*/ 14 w 42"/>
                <a:gd name="T45" fmla="*/ 4 h 40"/>
                <a:gd name="T46" fmla="*/ 14 w 42"/>
                <a:gd name="T47" fmla="*/ 7 h 40"/>
                <a:gd name="T48" fmla="*/ 24 w 42"/>
                <a:gd name="T49" fmla="*/ 31 h 40"/>
                <a:gd name="T50" fmla="*/ 33 w 42"/>
                <a:gd name="T51" fmla="*/ 7 h 40"/>
                <a:gd name="T52" fmla="*/ 35 w 42"/>
                <a:gd name="T53" fmla="*/ 4 h 40"/>
                <a:gd name="T54" fmla="*/ 35 w 42"/>
                <a:gd name="T55" fmla="*/ 3 h 40"/>
                <a:gd name="T56" fmla="*/ 35 w 42"/>
                <a:gd name="T57" fmla="*/ 3 h 40"/>
                <a:gd name="T58" fmla="*/ 35 w 42"/>
                <a:gd name="T59" fmla="*/ 1 h 40"/>
                <a:gd name="T60" fmla="*/ 33 w 42"/>
                <a:gd name="T61" fmla="*/ 1 h 40"/>
                <a:gd name="T62" fmla="*/ 32 w 42"/>
                <a:gd name="T63" fmla="*/ 0 h 40"/>
                <a:gd name="T64" fmla="*/ 30 w 42"/>
                <a:gd name="T65" fmla="*/ 0 h 40"/>
                <a:gd name="T66" fmla="*/ 30 w 42"/>
                <a:gd name="T67" fmla="*/ 0 h 40"/>
                <a:gd name="T68" fmla="*/ 30 w 42"/>
                <a:gd name="T69" fmla="*/ 0 h 40"/>
                <a:gd name="T70" fmla="*/ 42 w 42"/>
                <a:gd name="T71" fmla="*/ 0 h 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"/>
                <a:gd name="T109" fmla="*/ 0 h 40"/>
                <a:gd name="T110" fmla="*/ 42 w 42"/>
                <a:gd name="T111" fmla="*/ 40 h 4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" h="40">
                  <a:moveTo>
                    <a:pt x="42" y="0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6" y="6"/>
                  </a:lnTo>
                  <a:lnTo>
                    <a:pt x="24" y="40"/>
                  </a:lnTo>
                  <a:lnTo>
                    <a:pt x="23" y="40"/>
                  </a:lnTo>
                  <a:lnTo>
                    <a:pt x="8" y="6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24" y="31"/>
                  </a:lnTo>
                  <a:lnTo>
                    <a:pt x="33" y="7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52" name="Freeform 15"/>
            <p:cNvSpPr>
              <a:spLocks noEditPoints="1"/>
            </p:cNvSpPr>
            <p:nvPr/>
          </p:nvSpPr>
          <p:spPr bwMode="auto">
            <a:xfrm>
              <a:off x="3209" y="1439"/>
              <a:ext cx="31" cy="39"/>
            </a:xfrm>
            <a:custGeom>
              <a:avLst/>
              <a:gdLst>
                <a:gd name="T0" fmla="*/ 12 w 31"/>
                <a:gd name="T1" fmla="*/ 21 h 39"/>
                <a:gd name="T2" fmla="*/ 12 w 31"/>
                <a:gd name="T3" fmla="*/ 33 h 39"/>
                <a:gd name="T4" fmla="*/ 12 w 31"/>
                <a:gd name="T5" fmla="*/ 36 h 39"/>
                <a:gd name="T6" fmla="*/ 12 w 31"/>
                <a:gd name="T7" fmla="*/ 37 h 39"/>
                <a:gd name="T8" fmla="*/ 13 w 31"/>
                <a:gd name="T9" fmla="*/ 39 h 39"/>
                <a:gd name="T10" fmla="*/ 15 w 31"/>
                <a:gd name="T11" fmla="*/ 39 h 39"/>
                <a:gd name="T12" fmla="*/ 16 w 31"/>
                <a:gd name="T13" fmla="*/ 39 h 39"/>
                <a:gd name="T14" fmla="*/ 16 w 31"/>
                <a:gd name="T15" fmla="*/ 39 h 39"/>
                <a:gd name="T16" fmla="*/ 0 w 31"/>
                <a:gd name="T17" fmla="*/ 39 h 39"/>
                <a:gd name="T18" fmla="*/ 0 w 31"/>
                <a:gd name="T19" fmla="*/ 39 h 39"/>
                <a:gd name="T20" fmla="*/ 1 w 31"/>
                <a:gd name="T21" fmla="*/ 39 h 39"/>
                <a:gd name="T22" fmla="*/ 4 w 31"/>
                <a:gd name="T23" fmla="*/ 39 h 39"/>
                <a:gd name="T24" fmla="*/ 6 w 31"/>
                <a:gd name="T25" fmla="*/ 37 h 39"/>
                <a:gd name="T26" fmla="*/ 6 w 31"/>
                <a:gd name="T27" fmla="*/ 36 h 39"/>
                <a:gd name="T28" fmla="*/ 6 w 31"/>
                <a:gd name="T29" fmla="*/ 33 h 39"/>
                <a:gd name="T30" fmla="*/ 6 w 31"/>
                <a:gd name="T31" fmla="*/ 6 h 39"/>
                <a:gd name="T32" fmla="*/ 6 w 31"/>
                <a:gd name="T33" fmla="*/ 3 h 39"/>
                <a:gd name="T34" fmla="*/ 4 w 31"/>
                <a:gd name="T35" fmla="*/ 1 h 39"/>
                <a:gd name="T36" fmla="*/ 4 w 31"/>
                <a:gd name="T37" fmla="*/ 0 h 39"/>
                <a:gd name="T38" fmla="*/ 1 w 31"/>
                <a:gd name="T39" fmla="*/ 0 h 39"/>
                <a:gd name="T40" fmla="*/ 0 w 31"/>
                <a:gd name="T41" fmla="*/ 0 h 39"/>
                <a:gd name="T42" fmla="*/ 0 w 31"/>
                <a:gd name="T43" fmla="*/ 0 h 39"/>
                <a:gd name="T44" fmla="*/ 15 w 31"/>
                <a:gd name="T45" fmla="*/ 0 h 39"/>
                <a:gd name="T46" fmla="*/ 19 w 31"/>
                <a:gd name="T47" fmla="*/ 0 h 39"/>
                <a:gd name="T48" fmla="*/ 24 w 31"/>
                <a:gd name="T49" fmla="*/ 1 h 39"/>
                <a:gd name="T50" fmla="*/ 27 w 31"/>
                <a:gd name="T51" fmla="*/ 1 h 39"/>
                <a:gd name="T52" fmla="*/ 28 w 31"/>
                <a:gd name="T53" fmla="*/ 4 h 39"/>
                <a:gd name="T54" fmla="*/ 30 w 31"/>
                <a:gd name="T55" fmla="*/ 7 h 39"/>
                <a:gd name="T56" fmla="*/ 31 w 31"/>
                <a:gd name="T57" fmla="*/ 10 h 39"/>
                <a:gd name="T58" fmla="*/ 30 w 31"/>
                <a:gd name="T59" fmla="*/ 15 h 39"/>
                <a:gd name="T60" fmla="*/ 27 w 31"/>
                <a:gd name="T61" fmla="*/ 18 h 39"/>
                <a:gd name="T62" fmla="*/ 24 w 31"/>
                <a:gd name="T63" fmla="*/ 21 h 39"/>
                <a:gd name="T64" fmla="*/ 18 w 31"/>
                <a:gd name="T65" fmla="*/ 21 h 39"/>
                <a:gd name="T66" fmla="*/ 16 w 31"/>
                <a:gd name="T67" fmla="*/ 21 h 39"/>
                <a:gd name="T68" fmla="*/ 15 w 31"/>
                <a:gd name="T69" fmla="*/ 21 h 39"/>
                <a:gd name="T70" fmla="*/ 13 w 31"/>
                <a:gd name="T71" fmla="*/ 21 h 39"/>
                <a:gd name="T72" fmla="*/ 12 w 31"/>
                <a:gd name="T73" fmla="*/ 21 h 39"/>
                <a:gd name="T74" fmla="*/ 12 w 31"/>
                <a:gd name="T75" fmla="*/ 19 h 39"/>
                <a:gd name="T76" fmla="*/ 13 w 31"/>
                <a:gd name="T77" fmla="*/ 19 h 39"/>
                <a:gd name="T78" fmla="*/ 15 w 31"/>
                <a:gd name="T79" fmla="*/ 19 h 39"/>
                <a:gd name="T80" fmla="*/ 15 w 31"/>
                <a:gd name="T81" fmla="*/ 19 h 39"/>
                <a:gd name="T82" fmla="*/ 16 w 31"/>
                <a:gd name="T83" fmla="*/ 19 h 39"/>
                <a:gd name="T84" fmla="*/ 19 w 31"/>
                <a:gd name="T85" fmla="*/ 19 h 39"/>
                <a:gd name="T86" fmla="*/ 22 w 31"/>
                <a:gd name="T87" fmla="*/ 16 h 39"/>
                <a:gd name="T88" fmla="*/ 24 w 31"/>
                <a:gd name="T89" fmla="*/ 15 h 39"/>
                <a:gd name="T90" fmla="*/ 24 w 31"/>
                <a:gd name="T91" fmla="*/ 10 h 39"/>
                <a:gd name="T92" fmla="*/ 24 w 31"/>
                <a:gd name="T93" fmla="*/ 9 h 39"/>
                <a:gd name="T94" fmla="*/ 22 w 31"/>
                <a:gd name="T95" fmla="*/ 6 h 39"/>
                <a:gd name="T96" fmla="*/ 21 w 31"/>
                <a:gd name="T97" fmla="*/ 4 h 39"/>
                <a:gd name="T98" fmla="*/ 19 w 31"/>
                <a:gd name="T99" fmla="*/ 3 h 39"/>
                <a:gd name="T100" fmla="*/ 18 w 31"/>
                <a:gd name="T101" fmla="*/ 1 h 39"/>
                <a:gd name="T102" fmla="*/ 15 w 31"/>
                <a:gd name="T103" fmla="*/ 1 h 39"/>
                <a:gd name="T104" fmla="*/ 13 w 31"/>
                <a:gd name="T105" fmla="*/ 1 h 39"/>
                <a:gd name="T106" fmla="*/ 12 w 31"/>
                <a:gd name="T107" fmla="*/ 1 h 39"/>
                <a:gd name="T108" fmla="*/ 12 w 31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"/>
                <a:gd name="T166" fmla="*/ 0 h 39"/>
                <a:gd name="T167" fmla="*/ 31 w 31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" h="39">
                  <a:moveTo>
                    <a:pt x="12" y="21"/>
                  </a:moveTo>
                  <a:lnTo>
                    <a:pt x="12" y="33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3" y="39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4" y="39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6"/>
                  </a:lnTo>
                  <a:lnTo>
                    <a:pt x="6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4"/>
                  </a:lnTo>
                  <a:lnTo>
                    <a:pt x="30" y="7"/>
                  </a:lnTo>
                  <a:lnTo>
                    <a:pt x="31" y="10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4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2" y="21"/>
                  </a:lnTo>
                  <a:close/>
                  <a:moveTo>
                    <a:pt x="12" y="19"/>
                  </a:moveTo>
                  <a:lnTo>
                    <a:pt x="13" y="19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22" y="16"/>
                  </a:lnTo>
                  <a:lnTo>
                    <a:pt x="24" y="15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2" y="6"/>
                  </a:lnTo>
                  <a:lnTo>
                    <a:pt x="21" y="4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53" name="Freeform 16"/>
            <p:cNvSpPr>
              <a:spLocks/>
            </p:cNvSpPr>
            <p:nvPr/>
          </p:nvSpPr>
          <p:spPr bwMode="auto">
            <a:xfrm>
              <a:off x="3356" y="1439"/>
              <a:ext cx="43" cy="40"/>
            </a:xfrm>
            <a:custGeom>
              <a:avLst/>
              <a:gdLst>
                <a:gd name="T0" fmla="*/ 0 w 43"/>
                <a:gd name="T1" fmla="*/ 0 h 40"/>
                <a:gd name="T2" fmla="*/ 10 w 43"/>
                <a:gd name="T3" fmla="*/ 0 h 40"/>
                <a:gd name="T4" fmla="*/ 36 w 43"/>
                <a:gd name="T5" fmla="*/ 30 h 40"/>
                <a:gd name="T6" fmla="*/ 36 w 43"/>
                <a:gd name="T7" fmla="*/ 6 h 40"/>
                <a:gd name="T8" fmla="*/ 36 w 43"/>
                <a:gd name="T9" fmla="*/ 3 h 40"/>
                <a:gd name="T10" fmla="*/ 34 w 43"/>
                <a:gd name="T11" fmla="*/ 1 h 40"/>
                <a:gd name="T12" fmla="*/ 33 w 43"/>
                <a:gd name="T13" fmla="*/ 0 h 40"/>
                <a:gd name="T14" fmla="*/ 31 w 43"/>
                <a:gd name="T15" fmla="*/ 0 h 40"/>
                <a:gd name="T16" fmla="*/ 30 w 43"/>
                <a:gd name="T17" fmla="*/ 0 h 40"/>
                <a:gd name="T18" fmla="*/ 30 w 43"/>
                <a:gd name="T19" fmla="*/ 0 h 40"/>
                <a:gd name="T20" fmla="*/ 43 w 43"/>
                <a:gd name="T21" fmla="*/ 0 h 40"/>
                <a:gd name="T22" fmla="*/ 43 w 43"/>
                <a:gd name="T23" fmla="*/ 0 h 40"/>
                <a:gd name="T24" fmla="*/ 42 w 43"/>
                <a:gd name="T25" fmla="*/ 0 h 40"/>
                <a:gd name="T26" fmla="*/ 40 w 43"/>
                <a:gd name="T27" fmla="*/ 0 h 40"/>
                <a:gd name="T28" fmla="*/ 39 w 43"/>
                <a:gd name="T29" fmla="*/ 1 h 40"/>
                <a:gd name="T30" fmla="*/ 37 w 43"/>
                <a:gd name="T31" fmla="*/ 3 h 40"/>
                <a:gd name="T32" fmla="*/ 37 w 43"/>
                <a:gd name="T33" fmla="*/ 6 h 40"/>
                <a:gd name="T34" fmla="*/ 37 w 43"/>
                <a:gd name="T35" fmla="*/ 40 h 40"/>
                <a:gd name="T36" fmla="*/ 37 w 43"/>
                <a:gd name="T37" fmla="*/ 40 h 40"/>
                <a:gd name="T38" fmla="*/ 10 w 43"/>
                <a:gd name="T39" fmla="*/ 9 h 40"/>
                <a:gd name="T40" fmla="*/ 10 w 43"/>
                <a:gd name="T41" fmla="*/ 33 h 40"/>
                <a:gd name="T42" fmla="*/ 10 w 43"/>
                <a:gd name="T43" fmla="*/ 36 h 40"/>
                <a:gd name="T44" fmla="*/ 12 w 43"/>
                <a:gd name="T45" fmla="*/ 37 h 40"/>
                <a:gd name="T46" fmla="*/ 12 w 43"/>
                <a:gd name="T47" fmla="*/ 39 h 40"/>
                <a:gd name="T48" fmla="*/ 15 w 43"/>
                <a:gd name="T49" fmla="*/ 39 h 40"/>
                <a:gd name="T50" fmla="*/ 16 w 43"/>
                <a:gd name="T51" fmla="*/ 39 h 40"/>
                <a:gd name="T52" fmla="*/ 16 w 43"/>
                <a:gd name="T53" fmla="*/ 39 h 40"/>
                <a:gd name="T54" fmla="*/ 3 w 43"/>
                <a:gd name="T55" fmla="*/ 39 h 40"/>
                <a:gd name="T56" fmla="*/ 3 w 43"/>
                <a:gd name="T57" fmla="*/ 39 h 40"/>
                <a:gd name="T58" fmla="*/ 4 w 43"/>
                <a:gd name="T59" fmla="*/ 39 h 40"/>
                <a:gd name="T60" fmla="*/ 6 w 43"/>
                <a:gd name="T61" fmla="*/ 39 h 40"/>
                <a:gd name="T62" fmla="*/ 7 w 43"/>
                <a:gd name="T63" fmla="*/ 37 h 40"/>
                <a:gd name="T64" fmla="*/ 7 w 43"/>
                <a:gd name="T65" fmla="*/ 36 h 40"/>
                <a:gd name="T66" fmla="*/ 7 w 43"/>
                <a:gd name="T67" fmla="*/ 33 h 40"/>
                <a:gd name="T68" fmla="*/ 7 w 43"/>
                <a:gd name="T69" fmla="*/ 6 h 40"/>
                <a:gd name="T70" fmla="*/ 6 w 43"/>
                <a:gd name="T71" fmla="*/ 3 h 40"/>
                <a:gd name="T72" fmla="*/ 6 w 43"/>
                <a:gd name="T73" fmla="*/ 3 h 40"/>
                <a:gd name="T74" fmla="*/ 4 w 43"/>
                <a:gd name="T75" fmla="*/ 1 h 40"/>
                <a:gd name="T76" fmla="*/ 3 w 43"/>
                <a:gd name="T77" fmla="*/ 1 h 40"/>
                <a:gd name="T78" fmla="*/ 1 w 43"/>
                <a:gd name="T79" fmla="*/ 1 h 40"/>
                <a:gd name="T80" fmla="*/ 0 w 43"/>
                <a:gd name="T81" fmla="*/ 1 h 40"/>
                <a:gd name="T82" fmla="*/ 0 w 43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3"/>
                <a:gd name="T127" fmla="*/ 0 h 40"/>
                <a:gd name="T128" fmla="*/ 43 w 43"/>
                <a:gd name="T129" fmla="*/ 40 h 4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3" h="40">
                  <a:moveTo>
                    <a:pt x="0" y="0"/>
                  </a:moveTo>
                  <a:lnTo>
                    <a:pt x="10" y="0"/>
                  </a:lnTo>
                  <a:lnTo>
                    <a:pt x="36" y="30"/>
                  </a:lnTo>
                  <a:lnTo>
                    <a:pt x="36" y="6"/>
                  </a:lnTo>
                  <a:lnTo>
                    <a:pt x="36" y="3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7" y="3"/>
                  </a:lnTo>
                  <a:lnTo>
                    <a:pt x="37" y="6"/>
                  </a:lnTo>
                  <a:lnTo>
                    <a:pt x="37" y="40"/>
                  </a:lnTo>
                  <a:lnTo>
                    <a:pt x="10" y="9"/>
                  </a:lnTo>
                  <a:lnTo>
                    <a:pt x="10" y="33"/>
                  </a:lnTo>
                  <a:lnTo>
                    <a:pt x="10" y="36"/>
                  </a:lnTo>
                  <a:lnTo>
                    <a:pt x="12" y="37"/>
                  </a:lnTo>
                  <a:lnTo>
                    <a:pt x="12" y="39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3" y="39"/>
                  </a:lnTo>
                  <a:lnTo>
                    <a:pt x="4" y="39"/>
                  </a:lnTo>
                  <a:lnTo>
                    <a:pt x="6" y="39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7" y="33"/>
                  </a:lnTo>
                  <a:lnTo>
                    <a:pt x="7" y="6"/>
                  </a:lnTo>
                  <a:lnTo>
                    <a:pt x="6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54" name="Freeform 17"/>
            <p:cNvSpPr>
              <a:spLocks noEditPoints="1"/>
            </p:cNvSpPr>
            <p:nvPr/>
          </p:nvSpPr>
          <p:spPr bwMode="auto">
            <a:xfrm>
              <a:off x="3401" y="1439"/>
              <a:ext cx="30" cy="39"/>
            </a:xfrm>
            <a:custGeom>
              <a:avLst/>
              <a:gdLst>
                <a:gd name="T0" fmla="*/ 10 w 30"/>
                <a:gd name="T1" fmla="*/ 21 h 39"/>
                <a:gd name="T2" fmla="*/ 10 w 30"/>
                <a:gd name="T3" fmla="*/ 33 h 39"/>
                <a:gd name="T4" fmla="*/ 12 w 30"/>
                <a:gd name="T5" fmla="*/ 36 h 39"/>
                <a:gd name="T6" fmla="*/ 12 w 30"/>
                <a:gd name="T7" fmla="*/ 37 h 39"/>
                <a:gd name="T8" fmla="*/ 13 w 30"/>
                <a:gd name="T9" fmla="*/ 39 h 39"/>
                <a:gd name="T10" fmla="*/ 15 w 30"/>
                <a:gd name="T11" fmla="*/ 39 h 39"/>
                <a:gd name="T12" fmla="*/ 16 w 30"/>
                <a:gd name="T13" fmla="*/ 39 h 39"/>
                <a:gd name="T14" fmla="*/ 16 w 30"/>
                <a:gd name="T15" fmla="*/ 39 h 39"/>
                <a:gd name="T16" fmla="*/ 0 w 30"/>
                <a:gd name="T17" fmla="*/ 39 h 39"/>
                <a:gd name="T18" fmla="*/ 0 w 30"/>
                <a:gd name="T19" fmla="*/ 39 h 39"/>
                <a:gd name="T20" fmla="*/ 1 w 30"/>
                <a:gd name="T21" fmla="*/ 39 h 39"/>
                <a:gd name="T22" fmla="*/ 3 w 30"/>
                <a:gd name="T23" fmla="*/ 39 h 39"/>
                <a:gd name="T24" fmla="*/ 4 w 30"/>
                <a:gd name="T25" fmla="*/ 37 h 39"/>
                <a:gd name="T26" fmla="*/ 6 w 30"/>
                <a:gd name="T27" fmla="*/ 36 h 39"/>
                <a:gd name="T28" fmla="*/ 6 w 30"/>
                <a:gd name="T29" fmla="*/ 33 h 39"/>
                <a:gd name="T30" fmla="*/ 6 w 30"/>
                <a:gd name="T31" fmla="*/ 6 h 39"/>
                <a:gd name="T32" fmla="*/ 6 w 30"/>
                <a:gd name="T33" fmla="*/ 3 h 39"/>
                <a:gd name="T34" fmla="*/ 4 w 30"/>
                <a:gd name="T35" fmla="*/ 1 h 39"/>
                <a:gd name="T36" fmla="*/ 3 w 30"/>
                <a:gd name="T37" fmla="*/ 0 h 39"/>
                <a:gd name="T38" fmla="*/ 1 w 30"/>
                <a:gd name="T39" fmla="*/ 0 h 39"/>
                <a:gd name="T40" fmla="*/ 0 w 30"/>
                <a:gd name="T41" fmla="*/ 0 h 39"/>
                <a:gd name="T42" fmla="*/ 0 w 30"/>
                <a:gd name="T43" fmla="*/ 0 h 39"/>
                <a:gd name="T44" fmla="*/ 15 w 30"/>
                <a:gd name="T45" fmla="*/ 0 h 39"/>
                <a:gd name="T46" fmla="*/ 19 w 30"/>
                <a:gd name="T47" fmla="*/ 0 h 39"/>
                <a:gd name="T48" fmla="*/ 22 w 30"/>
                <a:gd name="T49" fmla="*/ 1 h 39"/>
                <a:gd name="T50" fmla="*/ 25 w 30"/>
                <a:gd name="T51" fmla="*/ 1 h 39"/>
                <a:gd name="T52" fmla="*/ 28 w 30"/>
                <a:gd name="T53" fmla="*/ 4 h 39"/>
                <a:gd name="T54" fmla="*/ 30 w 30"/>
                <a:gd name="T55" fmla="*/ 7 h 39"/>
                <a:gd name="T56" fmla="*/ 30 w 30"/>
                <a:gd name="T57" fmla="*/ 10 h 39"/>
                <a:gd name="T58" fmla="*/ 30 w 30"/>
                <a:gd name="T59" fmla="*/ 15 h 39"/>
                <a:gd name="T60" fmla="*/ 27 w 30"/>
                <a:gd name="T61" fmla="*/ 18 h 39"/>
                <a:gd name="T62" fmla="*/ 24 w 30"/>
                <a:gd name="T63" fmla="*/ 21 h 39"/>
                <a:gd name="T64" fmla="*/ 18 w 30"/>
                <a:gd name="T65" fmla="*/ 21 h 39"/>
                <a:gd name="T66" fmla="*/ 16 w 30"/>
                <a:gd name="T67" fmla="*/ 21 h 39"/>
                <a:gd name="T68" fmla="*/ 15 w 30"/>
                <a:gd name="T69" fmla="*/ 21 h 39"/>
                <a:gd name="T70" fmla="*/ 13 w 30"/>
                <a:gd name="T71" fmla="*/ 21 h 39"/>
                <a:gd name="T72" fmla="*/ 10 w 30"/>
                <a:gd name="T73" fmla="*/ 21 h 39"/>
                <a:gd name="T74" fmla="*/ 10 w 30"/>
                <a:gd name="T75" fmla="*/ 19 h 39"/>
                <a:gd name="T76" fmla="*/ 12 w 30"/>
                <a:gd name="T77" fmla="*/ 19 h 39"/>
                <a:gd name="T78" fmla="*/ 13 w 30"/>
                <a:gd name="T79" fmla="*/ 19 h 39"/>
                <a:gd name="T80" fmla="*/ 15 w 30"/>
                <a:gd name="T81" fmla="*/ 19 h 39"/>
                <a:gd name="T82" fmla="*/ 16 w 30"/>
                <a:gd name="T83" fmla="*/ 19 h 39"/>
                <a:gd name="T84" fmla="*/ 19 w 30"/>
                <a:gd name="T85" fmla="*/ 19 h 39"/>
                <a:gd name="T86" fmla="*/ 21 w 30"/>
                <a:gd name="T87" fmla="*/ 16 h 39"/>
                <a:gd name="T88" fmla="*/ 22 w 30"/>
                <a:gd name="T89" fmla="*/ 15 h 39"/>
                <a:gd name="T90" fmla="*/ 24 w 30"/>
                <a:gd name="T91" fmla="*/ 10 h 39"/>
                <a:gd name="T92" fmla="*/ 24 w 30"/>
                <a:gd name="T93" fmla="*/ 9 h 39"/>
                <a:gd name="T94" fmla="*/ 22 w 30"/>
                <a:gd name="T95" fmla="*/ 6 h 39"/>
                <a:gd name="T96" fmla="*/ 21 w 30"/>
                <a:gd name="T97" fmla="*/ 4 h 39"/>
                <a:gd name="T98" fmla="*/ 19 w 30"/>
                <a:gd name="T99" fmla="*/ 3 h 39"/>
                <a:gd name="T100" fmla="*/ 18 w 30"/>
                <a:gd name="T101" fmla="*/ 1 h 39"/>
                <a:gd name="T102" fmla="*/ 15 w 30"/>
                <a:gd name="T103" fmla="*/ 1 h 39"/>
                <a:gd name="T104" fmla="*/ 13 w 30"/>
                <a:gd name="T105" fmla="*/ 1 h 39"/>
                <a:gd name="T106" fmla="*/ 10 w 30"/>
                <a:gd name="T107" fmla="*/ 1 h 39"/>
                <a:gd name="T108" fmla="*/ 10 w 30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9"/>
                <a:gd name="T167" fmla="*/ 30 w 30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9">
                  <a:moveTo>
                    <a:pt x="10" y="21"/>
                  </a:moveTo>
                  <a:lnTo>
                    <a:pt x="10" y="33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3" y="39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3" y="39"/>
                  </a:lnTo>
                  <a:lnTo>
                    <a:pt x="4" y="37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6"/>
                  </a:lnTo>
                  <a:lnTo>
                    <a:pt x="6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8" y="4"/>
                  </a:lnTo>
                  <a:lnTo>
                    <a:pt x="30" y="7"/>
                  </a:lnTo>
                  <a:lnTo>
                    <a:pt x="30" y="10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4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0" y="21"/>
                  </a:lnTo>
                  <a:close/>
                  <a:moveTo>
                    <a:pt x="10" y="19"/>
                  </a:move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21" y="16"/>
                  </a:lnTo>
                  <a:lnTo>
                    <a:pt x="22" y="15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2" y="6"/>
                  </a:lnTo>
                  <a:lnTo>
                    <a:pt x="21" y="4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10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55" name="Freeform 18"/>
            <p:cNvSpPr>
              <a:spLocks/>
            </p:cNvSpPr>
            <p:nvPr/>
          </p:nvSpPr>
          <p:spPr bwMode="auto">
            <a:xfrm>
              <a:off x="3582" y="1439"/>
              <a:ext cx="42" cy="40"/>
            </a:xfrm>
            <a:custGeom>
              <a:avLst/>
              <a:gdLst>
                <a:gd name="T0" fmla="*/ 42 w 42"/>
                <a:gd name="T1" fmla="*/ 0 h 40"/>
                <a:gd name="T2" fmla="*/ 42 w 42"/>
                <a:gd name="T3" fmla="*/ 0 h 40"/>
                <a:gd name="T4" fmla="*/ 41 w 42"/>
                <a:gd name="T5" fmla="*/ 1 h 40"/>
                <a:gd name="T6" fmla="*/ 39 w 42"/>
                <a:gd name="T7" fmla="*/ 1 h 40"/>
                <a:gd name="T8" fmla="*/ 38 w 42"/>
                <a:gd name="T9" fmla="*/ 4 h 40"/>
                <a:gd name="T10" fmla="*/ 36 w 42"/>
                <a:gd name="T11" fmla="*/ 6 h 40"/>
                <a:gd name="T12" fmla="*/ 23 w 42"/>
                <a:gd name="T13" fmla="*/ 40 h 40"/>
                <a:gd name="T14" fmla="*/ 21 w 42"/>
                <a:gd name="T15" fmla="*/ 40 h 40"/>
                <a:gd name="T16" fmla="*/ 6 w 42"/>
                <a:gd name="T17" fmla="*/ 6 h 40"/>
                <a:gd name="T18" fmla="*/ 5 w 42"/>
                <a:gd name="T19" fmla="*/ 4 h 40"/>
                <a:gd name="T20" fmla="*/ 5 w 42"/>
                <a:gd name="T21" fmla="*/ 3 h 40"/>
                <a:gd name="T22" fmla="*/ 3 w 42"/>
                <a:gd name="T23" fmla="*/ 1 h 40"/>
                <a:gd name="T24" fmla="*/ 3 w 42"/>
                <a:gd name="T25" fmla="*/ 1 h 40"/>
                <a:gd name="T26" fmla="*/ 2 w 42"/>
                <a:gd name="T27" fmla="*/ 0 h 40"/>
                <a:gd name="T28" fmla="*/ 0 w 42"/>
                <a:gd name="T29" fmla="*/ 0 h 40"/>
                <a:gd name="T30" fmla="*/ 0 w 42"/>
                <a:gd name="T31" fmla="*/ 0 h 40"/>
                <a:gd name="T32" fmla="*/ 17 w 42"/>
                <a:gd name="T33" fmla="*/ 0 h 40"/>
                <a:gd name="T34" fmla="*/ 17 w 42"/>
                <a:gd name="T35" fmla="*/ 0 h 40"/>
                <a:gd name="T36" fmla="*/ 14 w 42"/>
                <a:gd name="T37" fmla="*/ 0 h 40"/>
                <a:gd name="T38" fmla="*/ 12 w 42"/>
                <a:gd name="T39" fmla="*/ 1 h 40"/>
                <a:gd name="T40" fmla="*/ 12 w 42"/>
                <a:gd name="T41" fmla="*/ 1 h 40"/>
                <a:gd name="T42" fmla="*/ 12 w 42"/>
                <a:gd name="T43" fmla="*/ 3 h 40"/>
                <a:gd name="T44" fmla="*/ 12 w 42"/>
                <a:gd name="T45" fmla="*/ 4 h 40"/>
                <a:gd name="T46" fmla="*/ 14 w 42"/>
                <a:gd name="T47" fmla="*/ 7 h 40"/>
                <a:gd name="T48" fmla="*/ 24 w 42"/>
                <a:gd name="T49" fmla="*/ 31 h 40"/>
                <a:gd name="T50" fmla="*/ 33 w 42"/>
                <a:gd name="T51" fmla="*/ 7 h 40"/>
                <a:gd name="T52" fmla="*/ 33 w 42"/>
                <a:gd name="T53" fmla="*/ 4 h 40"/>
                <a:gd name="T54" fmla="*/ 35 w 42"/>
                <a:gd name="T55" fmla="*/ 3 h 40"/>
                <a:gd name="T56" fmla="*/ 33 w 42"/>
                <a:gd name="T57" fmla="*/ 3 h 40"/>
                <a:gd name="T58" fmla="*/ 33 w 42"/>
                <a:gd name="T59" fmla="*/ 1 h 40"/>
                <a:gd name="T60" fmla="*/ 32 w 42"/>
                <a:gd name="T61" fmla="*/ 1 h 40"/>
                <a:gd name="T62" fmla="*/ 30 w 42"/>
                <a:gd name="T63" fmla="*/ 0 h 40"/>
                <a:gd name="T64" fmla="*/ 30 w 42"/>
                <a:gd name="T65" fmla="*/ 0 h 40"/>
                <a:gd name="T66" fmla="*/ 30 w 42"/>
                <a:gd name="T67" fmla="*/ 0 h 40"/>
                <a:gd name="T68" fmla="*/ 30 w 42"/>
                <a:gd name="T69" fmla="*/ 0 h 40"/>
                <a:gd name="T70" fmla="*/ 42 w 42"/>
                <a:gd name="T71" fmla="*/ 0 h 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"/>
                <a:gd name="T109" fmla="*/ 0 h 40"/>
                <a:gd name="T110" fmla="*/ 42 w 42"/>
                <a:gd name="T111" fmla="*/ 40 h 4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" h="40">
                  <a:moveTo>
                    <a:pt x="42" y="0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6" y="6"/>
                  </a:lnTo>
                  <a:lnTo>
                    <a:pt x="23" y="40"/>
                  </a:lnTo>
                  <a:lnTo>
                    <a:pt x="21" y="40"/>
                  </a:lnTo>
                  <a:lnTo>
                    <a:pt x="6" y="6"/>
                  </a:lnTo>
                  <a:lnTo>
                    <a:pt x="5" y="4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4" y="7"/>
                  </a:lnTo>
                  <a:lnTo>
                    <a:pt x="24" y="31"/>
                  </a:lnTo>
                  <a:lnTo>
                    <a:pt x="33" y="7"/>
                  </a:lnTo>
                  <a:lnTo>
                    <a:pt x="33" y="4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56" name="Freeform 19"/>
            <p:cNvSpPr>
              <a:spLocks noEditPoints="1"/>
            </p:cNvSpPr>
            <p:nvPr/>
          </p:nvSpPr>
          <p:spPr bwMode="auto">
            <a:xfrm>
              <a:off x="3626" y="1439"/>
              <a:ext cx="30" cy="39"/>
            </a:xfrm>
            <a:custGeom>
              <a:avLst/>
              <a:gdLst>
                <a:gd name="T0" fmla="*/ 10 w 30"/>
                <a:gd name="T1" fmla="*/ 21 h 39"/>
                <a:gd name="T2" fmla="*/ 10 w 30"/>
                <a:gd name="T3" fmla="*/ 33 h 39"/>
                <a:gd name="T4" fmla="*/ 10 w 30"/>
                <a:gd name="T5" fmla="*/ 36 h 39"/>
                <a:gd name="T6" fmla="*/ 12 w 30"/>
                <a:gd name="T7" fmla="*/ 37 h 39"/>
                <a:gd name="T8" fmla="*/ 13 w 30"/>
                <a:gd name="T9" fmla="*/ 39 h 39"/>
                <a:gd name="T10" fmla="*/ 15 w 30"/>
                <a:gd name="T11" fmla="*/ 39 h 39"/>
                <a:gd name="T12" fmla="*/ 16 w 30"/>
                <a:gd name="T13" fmla="*/ 39 h 39"/>
                <a:gd name="T14" fmla="*/ 16 w 30"/>
                <a:gd name="T15" fmla="*/ 39 h 39"/>
                <a:gd name="T16" fmla="*/ 0 w 30"/>
                <a:gd name="T17" fmla="*/ 39 h 39"/>
                <a:gd name="T18" fmla="*/ 0 w 30"/>
                <a:gd name="T19" fmla="*/ 39 h 39"/>
                <a:gd name="T20" fmla="*/ 1 w 30"/>
                <a:gd name="T21" fmla="*/ 39 h 39"/>
                <a:gd name="T22" fmla="*/ 3 w 30"/>
                <a:gd name="T23" fmla="*/ 39 h 39"/>
                <a:gd name="T24" fmla="*/ 4 w 30"/>
                <a:gd name="T25" fmla="*/ 37 h 39"/>
                <a:gd name="T26" fmla="*/ 4 w 30"/>
                <a:gd name="T27" fmla="*/ 36 h 39"/>
                <a:gd name="T28" fmla="*/ 4 w 30"/>
                <a:gd name="T29" fmla="*/ 33 h 39"/>
                <a:gd name="T30" fmla="*/ 4 w 30"/>
                <a:gd name="T31" fmla="*/ 6 h 39"/>
                <a:gd name="T32" fmla="*/ 4 w 30"/>
                <a:gd name="T33" fmla="*/ 3 h 39"/>
                <a:gd name="T34" fmla="*/ 4 w 30"/>
                <a:gd name="T35" fmla="*/ 1 h 39"/>
                <a:gd name="T36" fmla="*/ 3 w 30"/>
                <a:gd name="T37" fmla="*/ 0 h 39"/>
                <a:gd name="T38" fmla="*/ 1 w 30"/>
                <a:gd name="T39" fmla="*/ 0 h 39"/>
                <a:gd name="T40" fmla="*/ 0 w 30"/>
                <a:gd name="T41" fmla="*/ 0 h 39"/>
                <a:gd name="T42" fmla="*/ 0 w 30"/>
                <a:gd name="T43" fmla="*/ 0 h 39"/>
                <a:gd name="T44" fmla="*/ 15 w 30"/>
                <a:gd name="T45" fmla="*/ 0 h 39"/>
                <a:gd name="T46" fmla="*/ 19 w 30"/>
                <a:gd name="T47" fmla="*/ 0 h 39"/>
                <a:gd name="T48" fmla="*/ 22 w 30"/>
                <a:gd name="T49" fmla="*/ 1 h 39"/>
                <a:gd name="T50" fmla="*/ 25 w 30"/>
                <a:gd name="T51" fmla="*/ 1 h 39"/>
                <a:gd name="T52" fmla="*/ 28 w 30"/>
                <a:gd name="T53" fmla="*/ 4 h 39"/>
                <a:gd name="T54" fmla="*/ 30 w 30"/>
                <a:gd name="T55" fmla="*/ 7 h 39"/>
                <a:gd name="T56" fmla="*/ 30 w 30"/>
                <a:gd name="T57" fmla="*/ 10 h 39"/>
                <a:gd name="T58" fmla="*/ 30 w 30"/>
                <a:gd name="T59" fmla="*/ 15 h 39"/>
                <a:gd name="T60" fmla="*/ 27 w 30"/>
                <a:gd name="T61" fmla="*/ 18 h 39"/>
                <a:gd name="T62" fmla="*/ 22 w 30"/>
                <a:gd name="T63" fmla="*/ 21 h 39"/>
                <a:gd name="T64" fmla="*/ 18 w 30"/>
                <a:gd name="T65" fmla="*/ 21 h 39"/>
                <a:gd name="T66" fmla="*/ 16 w 30"/>
                <a:gd name="T67" fmla="*/ 21 h 39"/>
                <a:gd name="T68" fmla="*/ 15 w 30"/>
                <a:gd name="T69" fmla="*/ 21 h 39"/>
                <a:gd name="T70" fmla="*/ 12 w 30"/>
                <a:gd name="T71" fmla="*/ 21 h 39"/>
                <a:gd name="T72" fmla="*/ 10 w 30"/>
                <a:gd name="T73" fmla="*/ 21 h 39"/>
                <a:gd name="T74" fmla="*/ 10 w 30"/>
                <a:gd name="T75" fmla="*/ 19 h 39"/>
                <a:gd name="T76" fmla="*/ 12 w 30"/>
                <a:gd name="T77" fmla="*/ 19 h 39"/>
                <a:gd name="T78" fmla="*/ 13 w 30"/>
                <a:gd name="T79" fmla="*/ 19 h 39"/>
                <a:gd name="T80" fmla="*/ 15 w 30"/>
                <a:gd name="T81" fmla="*/ 19 h 39"/>
                <a:gd name="T82" fmla="*/ 15 w 30"/>
                <a:gd name="T83" fmla="*/ 19 h 39"/>
                <a:gd name="T84" fmla="*/ 18 w 30"/>
                <a:gd name="T85" fmla="*/ 19 h 39"/>
                <a:gd name="T86" fmla="*/ 21 w 30"/>
                <a:gd name="T87" fmla="*/ 16 h 39"/>
                <a:gd name="T88" fmla="*/ 22 w 30"/>
                <a:gd name="T89" fmla="*/ 15 h 39"/>
                <a:gd name="T90" fmla="*/ 24 w 30"/>
                <a:gd name="T91" fmla="*/ 10 h 39"/>
                <a:gd name="T92" fmla="*/ 22 w 30"/>
                <a:gd name="T93" fmla="*/ 9 h 39"/>
                <a:gd name="T94" fmla="*/ 22 w 30"/>
                <a:gd name="T95" fmla="*/ 6 h 39"/>
                <a:gd name="T96" fmla="*/ 21 w 30"/>
                <a:gd name="T97" fmla="*/ 4 h 39"/>
                <a:gd name="T98" fmla="*/ 19 w 30"/>
                <a:gd name="T99" fmla="*/ 3 h 39"/>
                <a:gd name="T100" fmla="*/ 16 w 30"/>
                <a:gd name="T101" fmla="*/ 1 h 39"/>
                <a:gd name="T102" fmla="*/ 15 w 30"/>
                <a:gd name="T103" fmla="*/ 1 h 39"/>
                <a:gd name="T104" fmla="*/ 13 w 30"/>
                <a:gd name="T105" fmla="*/ 1 h 39"/>
                <a:gd name="T106" fmla="*/ 10 w 30"/>
                <a:gd name="T107" fmla="*/ 1 h 39"/>
                <a:gd name="T108" fmla="*/ 10 w 30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9"/>
                <a:gd name="T167" fmla="*/ 30 w 30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9">
                  <a:moveTo>
                    <a:pt x="10" y="21"/>
                  </a:moveTo>
                  <a:lnTo>
                    <a:pt x="10" y="33"/>
                  </a:lnTo>
                  <a:lnTo>
                    <a:pt x="10" y="36"/>
                  </a:lnTo>
                  <a:lnTo>
                    <a:pt x="12" y="37"/>
                  </a:lnTo>
                  <a:lnTo>
                    <a:pt x="13" y="39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3" y="39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3"/>
                  </a:lnTo>
                  <a:lnTo>
                    <a:pt x="4" y="6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8" y="4"/>
                  </a:lnTo>
                  <a:lnTo>
                    <a:pt x="30" y="7"/>
                  </a:lnTo>
                  <a:lnTo>
                    <a:pt x="30" y="10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2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2" y="21"/>
                  </a:lnTo>
                  <a:lnTo>
                    <a:pt x="10" y="21"/>
                  </a:lnTo>
                  <a:close/>
                  <a:moveTo>
                    <a:pt x="10" y="19"/>
                  </a:move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8" y="19"/>
                  </a:lnTo>
                  <a:lnTo>
                    <a:pt x="21" y="16"/>
                  </a:lnTo>
                  <a:lnTo>
                    <a:pt x="22" y="15"/>
                  </a:lnTo>
                  <a:lnTo>
                    <a:pt x="24" y="10"/>
                  </a:lnTo>
                  <a:lnTo>
                    <a:pt x="22" y="9"/>
                  </a:lnTo>
                  <a:lnTo>
                    <a:pt x="22" y="6"/>
                  </a:lnTo>
                  <a:lnTo>
                    <a:pt x="21" y="4"/>
                  </a:lnTo>
                  <a:lnTo>
                    <a:pt x="19" y="3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10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57" name="Freeform 20"/>
            <p:cNvSpPr>
              <a:spLocks noEditPoints="1"/>
            </p:cNvSpPr>
            <p:nvPr/>
          </p:nvSpPr>
          <p:spPr bwMode="auto">
            <a:xfrm>
              <a:off x="2738" y="1583"/>
              <a:ext cx="40" cy="39"/>
            </a:xfrm>
            <a:custGeom>
              <a:avLst/>
              <a:gdLst>
                <a:gd name="T0" fmla="*/ 0 w 40"/>
                <a:gd name="T1" fmla="*/ 39 h 39"/>
                <a:gd name="T2" fmla="*/ 0 w 40"/>
                <a:gd name="T3" fmla="*/ 39 h 39"/>
                <a:gd name="T4" fmla="*/ 1 w 40"/>
                <a:gd name="T5" fmla="*/ 39 h 39"/>
                <a:gd name="T6" fmla="*/ 4 w 40"/>
                <a:gd name="T7" fmla="*/ 39 h 39"/>
                <a:gd name="T8" fmla="*/ 6 w 40"/>
                <a:gd name="T9" fmla="*/ 37 h 39"/>
                <a:gd name="T10" fmla="*/ 6 w 40"/>
                <a:gd name="T11" fmla="*/ 36 h 39"/>
                <a:gd name="T12" fmla="*/ 6 w 40"/>
                <a:gd name="T13" fmla="*/ 33 h 39"/>
                <a:gd name="T14" fmla="*/ 6 w 40"/>
                <a:gd name="T15" fmla="*/ 6 h 39"/>
                <a:gd name="T16" fmla="*/ 6 w 40"/>
                <a:gd name="T17" fmla="*/ 3 h 39"/>
                <a:gd name="T18" fmla="*/ 6 w 40"/>
                <a:gd name="T19" fmla="*/ 1 h 39"/>
                <a:gd name="T20" fmla="*/ 4 w 40"/>
                <a:gd name="T21" fmla="*/ 0 h 39"/>
                <a:gd name="T22" fmla="*/ 1 w 40"/>
                <a:gd name="T23" fmla="*/ 0 h 39"/>
                <a:gd name="T24" fmla="*/ 0 w 40"/>
                <a:gd name="T25" fmla="*/ 0 h 39"/>
                <a:gd name="T26" fmla="*/ 0 w 40"/>
                <a:gd name="T27" fmla="*/ 0 h 39"/>
                <a:gd name="T28" fmla="*/ 16 w 40"/>
                <a:gd name="T29" fmla="*/ 0 h 39"/>
                <a:gd name="T30" fmla="*/ 22 w 40"/>
                <a:gd name="T31" fmla="*/ 0 h 39"/>
                <a:gd name="T32" fmla="*/ 27 w 40"/>
                <a:gd name="T33" fmla="*/ 0 h 39"/>
                <a:gd name="T34" fmla="*/ 30 w 40"/>
                <a:gd name="T35" fmla="*/ 1 h 39"/>
                <a:gd name="T36" fmla="*/ 34 w 40"/>
                <a:gd name="T37" fmla="*/ 4 h 39"/>
                <a:gd name="T38" fmla="*/ 37 w 40"/>
                <a:gd name="T39" fmla="*/ 9 h 39"/>
                <a:gd name="T40" fmla="*/ 40 w 40"/>
                <a:gd name="T41" fmla="*/ 13 h 39"/>
                <a:gd name="T42" fmla="*/ 40 w 40"/>
                <a:gd name="T43" fmla="*/ 19 h 39"/>
                <a:gd name="T44" fmla="*/ 40 w 40"/>
                <a:gd name="T45" fmla="*/ 24 h 39"/>
                <a:gd name="T46" fmla="*/ 39 w 40"/>
                <a:gd name="T47" fmla="*/ 30 h 39"/>
                <a:gd name="T48" fmla="*/ 36 w 40"/>
                <a:gd name="T49" fmla="*/ 33 h 39"/>
                <a:gd name="T50" fmla="*/ 31 w 40"/>
                <a:gd name="T51" fmla="*/ 37 h 39"/>
                <a:gd name="T52" fmla="*/ 25 w 40"/>
                <a:gd name="T53" fmla="*/ 39 h 39"/>
                <a:gd name="T54" fmla="*/ 18 w 40"/>
                <a:gd name="T55" fmla="*/ 39 h 39"/>
                <a:gd name="T56" fmla="*/ 0 w 40"/>
                <a:gd name="T57" fmla="*/ 39 h 39"/>
                <a:gd name="T58" fmla="*/ 12 w 40"/>
                <a:gd name="T59" fmla="*/ 37 h 39"/>
                <a:gd name="T60" fmla="*/ 15 w 40"/>
                <a:gd name="T61" fmla="*/ 37 h 39"/>
                <a:gd name="T62" fmla="*/ 18 w 40"/>
                <a:gd name="T63" fmla="*/ 37 h 39"/>
                <a:gd name="T64" fmla="*/ 22 w 40"/>
                <a:gd name="T65" fmla="*/ 37 h 39"/>
                <a:gd name="T66" fmla="*/ 25 w 40"/>
                <a:gd name="T67" fmla="*/ 36 h 39"/>
                <a:gd name="T68" fmla="*/ 28 w 40"/>
                <a:gd name="T69" fmla="*/ 33 h 39"/>
                <a:gd name="T70" fmla="*/ 31 w 40"/>
                <a:gd name="T71" fmla="*/ 30 h 39"/>
                <a:gd name="T72" fmla="*/ 33 w 40"/>
                <a:gd name="T73" fmla="*/ 25 h 39"/>
                <a:gd name="T74" fmla="*/ 33 w 40"/>
                <a:gd name="T75" fmla="*/ 19 h 39"/>
                <a:gd name="T76" fmla="*/ 33 w 40"/>
                <a:gd name="T77" fmla="*/ 15 h 39"/>
                <a:gd name="T78" fmla="*/ 31 w 40"/>
                <a:gd name="T79" fmla="*/ 10 h 39"/>
                <a:gd name="T80" fmla="*/ 28 w 40"/>
                <a:gd name="T81" fmla="*/ 6 h 39"/>
                <a:gd name="T82" fmla="*/ 25 w 40"/>
                <a:gd name="T83" fmla="*/ 3 h 39"/>
                <a:gd name="T84" fmla="*/ 22 w 40"/>
                <a:gd name="T85" fmla="*/ 1 h 39"/>
                <a:gd name="T86" fmla="*/ 18 w 40"/>
                <a:gd name="T87" fmla="*/ 1 h 39"/>
                <a:gd name="T88" fmla="*/ 15 w 40"/>
                <a:gd name="T89" fmla="*/ 1 h 39"/>
                <a:gd name="T90" fmla="*/ 12 w 40"/>
                <a:gd name="T91" fmla="*/ 3 h 39"/>
                <a:gd name="T92" fmla="*/ 12 w 40"/>
                <a:gd name="T93" fmla="*/ 37 h 3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0"/>
                <a:gd name="T142" fmla="*/ 0 h 39"/>
                <a:gd name="T143" fmla="*/ 40 w 40"/>
                <a:gd name="T144" fmla="*/ 39 h 3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0" h="39">
                  <a:moveTo>
                    <a:pt x="0" y="39"/>
                  </a:moveTo>
                  <a:lnTo>
                    <a:pt x="0" y="39"/>
                  </a:lnTo>
                  <a:lnTo>
                    <a:pt x="1" y="39"/>
                  </a:lnTo>
                  <a:lnTo>
                    <a:pt x="4" y="39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4" y="4"/>
                  </a:lnTo>
                  <a:lnTo>
                    <a:pt x="37" y="9"/>
                  </a:lnTo>
                  <a:lnTo>
                    <a:pt x="40" y="13"/>
                  </a:lnTo>
                  <a:lnTo>
                    <a:pt x="40" y="19"/>
                  </a:lnTo>
                  <a:lnTo>
                    <a:pt x="40" y="24"/>
                  </a:lnTo>
                  <a:lnTo>
                    <a:pt x="39" y="30"/>
                  </a:lnTo>
                  <a:lnTo>
                    <a:pt x="36" y="33"/>
                  </a:lnTo>
                  <a:lnTo>
                    <a:pt x="31" y="37"/>
                  </a:lnTo>
                  <a:lnTo>
                    <a:pt x="25" y="39"/>
                  </a:lnTo>
                  <a:lnTo>
                    <a:pt x="18" y="39"/>
                  </a:lnTo>
                  <a:lnTo>
                    <a:pt x="0" y="39"/>
                  </a:lnTo>
                  <a:close/>
                  <a:moveTo>
                    <a:pt x="12" y="37"/>
                  </a:moveTo>
                  <a:lnTo>
                    <a:pt x="15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5" y="36"/>
                  </a:lnTo>
                  <a:lnTo>
                    <a:pt x="28" y="33"/>
                  </a:lnTo>
                  <a:lnTo>
                    <a:pt x="31" y="30"/>
                  </a:lnTo>
                  <a:lnTo>
                    <a:pt x="33" y="25"/>
                  </a:lnTo>
                  <a:lnTo>
                    <a:pt x="33" y="19"/>
                  </a:lnTo>
                  <a:lnTo>
                    <a:pt x="33" y="15"/>
                  </a:lnTo>
                  <a:lnTo>
                    <a:pt x="31" y="10"/>
                  </a:lnTo>
                  <a:lnTo>
                    <a:pt x="28" y="6"/>
                  </a:lnTo>
                  <a:lnTo>
                    <a:pt x="25" y="3"/>
                  </a:lnTo>
                  <a:lnTo>
                    <a:pt x="22" y="1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2" y="3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58" name="Freeform 21"/>
            <p:cNvSpPr>
              <a:spLocks noEditPoints="1"/>
            </p:cNvSpPr>
            <p:nvPr/>
          </p:nvSpPr>
          <p:spPr bwMode="auto">
            <a:xfrm>
              <a:off x="2783" y="1595"/>
              <a:ext cx="22" cy="28"/>
            </a:xfrm>
            <a:custGeom>
              <a:avLst/>
              <a:gdLst>
                <a:gd name="T0" fmla="*/ 4 w 22"/>
                <a:gd name="T1" fmla="*/ 10 h 28"/>
                <a:gd name="T2" fmla="*/ 4 w 22"/>
                <a:gd name="T3" fmla="*/ 16 h 28"/>
                <a:gd name="T4" fmla="*/ 7 w 22"/>
                <a:gd name="T5" fmla="*/ 19 h 28"/>
                <a:gd name="T6" fmla="*/ 10 w 22"/>
                <a:gd name="T7" fmla="*/ 22 h 28"/>
                <a:gd name="T8" fmla="*/ 13 w 22"/>
                <a:gd name="T9" fmla="*/ 24 h 28"/>
                <a:gd name="T10" fmla="*/ 16 w 22"/>
                <a:gd name="T11" fmla="*/ 22 h 28"/>
                <a:gd name="T12" fmla="*/ 18 w 22"/>
                <a:gd name="T13" fmla="*/ 22 h 28"/>
                <a:gd name="T14" fmla="*/ 21 w 22"/>
                <a:gd name="T15" fmla="*/ 19 h 28"/>
                <a:gd name="T16" fmla="*/ 22 w 22"/>
                <a:gd name="T17" fmla="*/ 16 h 28"/>
                <a:gd name="T18" fmla="*/ 22 w 22"/>
                <a:gd name="T19" fmla="*/ 18 h 28"/>
                <a:gd name="T20" fmla="*/ 21 w 22"/>
                <a:gd name="T21" fmla="*/ 21 h 28"/>
                <a:gd name="T22" fmla="*/ 19 w 22"/>
                <a:gd name="T23" fmla="*/ 25 h 28"/>
                <a:gd name="T24" fmla="*/ 15 w 22"/>
                <a:gd name="T25" fmla="*/ 27 h 28"/>
                <a:gd name="T26" fmla="*/ 12 w 22"/>
                <a:gd name="T27" fmla="*/ 28 h 28"/>
                <a:gd name="T28" fmla="*/ 7 w 22"/>
                <a:gd name="T29" fmla="*/ 27 h 28"/>
                <a:gd name="T30" fmla="*/ 3 w 22"/>
                <a:gd name="T31" fmla="*/ 24 h 28"/>
                <a:gd name="T32" fmla="*/ 1 w 22"/>
                <a:gd name="T33" fmla="*/ 19 h 28"/>
                <a:gd name="T34" fmla="*/ 0 w 22"/>
                <a:gd name="T35" fmla="*/ 15 h 28"/>
                <a:gd name="T36" fmla="*/ 0 w 22"/>
                <a:gd name="T37" fmla="*/ 10 h 28"/>
                <a:gd name="T38" fmla="*/ 1 w 22"/>
                <a:gd name="T39" fmla="*/ 7 h 28"/>
                <a:gd name="T40" fmla="*/ 3 w 22"/>
                <a:gd name="T41" fmla="*/ 4 h 28"/>
                <a:gd name="T42" fmla="*/ 7 w 22"/>
                <a:gd name="T43" fmla="*/ 1 h 28"/>
                <a:gd name="T44" fmla="*/ 12 w 22"/>
                <a:gd name="T45" fmla="*/ 0 h 28"/>
                <a:gd name="T46" fmla="*/ 16 w 22"/>
                <a:gd name="T47" fmla="*/ 1 h 28"/>
                <a:gd name="T48" fmla="*/ 19 w 22"/>
                <a:gd name="T49" fmla="*/ 3 h 28"/>
                <a:gd name="T50" fmla="*/ 21 w 22"/>
                <a:gd name="T51" fmla="*/ 6 h 28"/>
                <a:gd name="T52" fmla="*/ 22 w 22"/>
                <a:gd name="T53" fmla="*/ 10 h 28"/>
                <a:gd name="T54" fmla="*/ 4 w 22"/>
                <a:gd name="T55" fmla="*/ 10 h 28"/>
                <a:gd name="T56" fmla="*/ 4 w 22"/>
                <a:gd name="T57" fmla="*/ 9 h 28"/>
                <a:gd name="T58" fmla="*/ 16 w 22"/>
                <a:gd name="T59" fmla="*/ 9 h 28"/>
                <a:gd name="T60" fmla="*/ 16 w 22"/>
                <a:gd name="T61" fmla="*/ 7 h 28"/>
                <a:gd name="T62" fmla="*/ 15 w 22"/>
                <a:gd name="T63" fmla="*/ 6 h 28"/>
                <a:gd name="T64" fmla="*/ 15 w 22"/>
                <a:gd name="T65" fmla="*/ 4 h 28"/>
                <a:gd name="T66" fmla="*/ 13 w 22"/>
                <a:gd name="T67" fmla="*/ 3 h 28"/>
                <a:gd name="T68" fmla="*/ 12 w 22"/>
                <a:gd name="T69" fmla="*/ 3 h 28"/>
                <a:gd name="T70" fmla="*/ 10 w 22"/>
                <a:gd name="T71" fmla="*/ 1 h 28"/>
                <a:gd name="T72" fmla="*/ 9 w 22"/>
                <a:gd name="T73" fmla="*/ 3 h 28"/>
                <a:gd name="T74" fmla="*/ 6 w 22"/>
                <a:gd name="T75" fmla="*/ 4 h 28"/>
                <a:gd name="T76" fmla="*/ 4 w 22"/>
                <a:gd name="T77" fmla="*/ 6 h 28"/>
                <a:gd name="T78" fmla="*/ 4 w 22"/>
                <a:gd name="T79" fmla="*/ 9 h 2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"/>
                <a:gd name="T121" fmla="*/ 0 h 28"/>
                <a:gd name="T122" fmla="*/ 22 w 22"/>
                <a:gd name="T123" fmla="*/ 28 h 2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" h="28">
                  <a:moveTo>
                    <a:pt x="4" y="10"/>
                  </a:moveTo>
                  <a:lnTo>
                    <a:pt x="4" y="16"/>
                  </a:lnTo>
                  <a:lnTo>
                    <a:pt x="7" y="19"/>
                  </a:lnTo>
                  <a:lnTo>
                    <a:pt x="10" y="22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21" y="19"/>
                  </a:lnTo>
                  <a:lnTo>
                    <a:pt x="22" y="16"/>
                  </a:lnTo>
                  <a:lnTo>
                    <a:pt x="22" y="18"/>
                  </a:lnTo>
                  <a:lnTo>
                    <a:pt x="21" y="21"/>
                  </a:lnTo>
                  <a:lnTo>
                    <a:pt x="19" y="25"/>
                  </a:lnTo>
                  <a:lnTo>
                    <a:pt x="15" y="27"/>
                  </a:lnTo>
                  <a:lnTo>
                    <a:pt x="12" y="28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19" y="3"/>
                  </a:lnTo>
                  <a:lnTo>
                    <a:pt x="21" y="6"/>
                  </a:lnTo>
                  <a:lnTo>
                    <a:pt x="22" y="10"/>
                  </a:lnTo>
                  <a:lnTo>
                    <a:pt x="4" y="10"/>
                  </a:lnTo>
                  <a:close/>
                  <a:moveTo>
                    <a:pt x="4" y="9"/>
                  </a:moveTo>
                  <a:lnTo>
                    <a:pt x="16" y="9"/>
                  </a:lnTo>
                  <a:lnTo>
                    <a:pt x="16" y="7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3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59" name="Freeform 22"/>
            <p:cNvSpPr>
              <a:spLocks/>
            </p:cNvSpPr>
            <p:nvPr/>
          </p:nvSpPr>
          <p:spPr bwMode="auto">
            <a:xfrm>
              <a:off x="2808" y="1587"/>
              <a:ext cx="17" cy="36"/>
            </a:xfrm>
            <a:custGeom>
              <a:avLst/>
              <a:gdLst>
                <a:gd name="T0" fmla="*/ 9 w 17"/>
                <a:gd name="T1" fmla="*/ 0 h 36"/>
                <a:gd name="T2" fmla="*/ 9 w 17"/>
                <a:gd name="T3" fmla="*/ 9 h 36"/>
                <a:gd name="T4" fmla="*/ 15 w 17"/>
                <a:gd name="T5" fmla="*/ 9 h 36"/>
                <a:gd name="T6" fmla="*/ 15 w 17"/>
                <a:gd name="T7" fmla="*/ 11 h 36"/>
                <a:gd name="T8" fmla="*/ 9 w 17"/>
                <a:gd name="T9" fmla="*/ 11 h 36"/>
                <a:gd name="T10" fmla="*/ 9 w 17"/>
                <a:gd name="T11" fmla="*/ 27 h 36"/>
                <a:gd name="T12" fmla="*/ 9 w 17"/>
                <a:gd name="T13" fmla="*/ 30 h 36"/>
                <a:gd name="T14" fmla="*/ 9 w 17"/>
                <a:gd name="T15" fmla="*/ 32 h 36"/>
                <a:gd name="T16" fmla="*/ 11 w 17"/>
                <a:gd name="T17" fmla="*/ 32 h 36"/>
                <a:gd name="T18" fmla="*/ 12 w 17"/>
                <a:gd name="T19" fmla="*/ 32 h 36"/>
                <a:gd name="T20" fmla="*/ 12 w 17"/>
                <a:gd name="T21" fmla="*/ 32 h 36"/>
                <a:gd name="T22" fmla="*/ 14 w 17"/>
                <a:gd name="T23" fmla="*/ 32 h 36"/>
                <a:gd name="T24" fmla="*/ 15 w 17"/>
                <a:gd name="T25" fmla="*/ 32 h 36"/>
                <a:gd name="T26" fmla="*/ 15 w 17"/>
                <a:gd name="T27" fmla="*/ 30 h 36"/>
                <a:gd name="T28" fmla="*/ 17 w 17"/>
                <a:gd name="T29" fmla="*/ 30 h 36"/>
                <a:gd name="T30" fmla="*/ 15 w 17"/>
                <a:gd name="T31" fmla="*/ 33 h 36"/>
                <a:gd name="T32" fmla="*/ 14 w 17"/>
                <a:gd name="T33" fmla="*/ 35 h 36"/>
                <a:gd name="T34" fmla="*/ 12 w 17"/>
                <a:gd name="T35" fmla="*/ 36 h 36"/>
                <a:gd name="T36" fmla="*/ 9 w 17"/>
                <a:gd name="T37" fmla="*/ 36 h 36"/>
                <a:gd name="T38" fmla="*/ 8 w 17"/>
                <a:gd name="T39" fmla="*/ 36 h 36"/>
                <a:gd name="T40" fmla="*/ 6 w 17"/>
                <a:gd name="T41" fmla="*/ 35 h 36"/>
                <a:gd name="T42" fmla="*/ 6 w 17"/>
                <a:gd name="T43" fmla="*/ 35 h 36"/>
                <a:gd name="T44" fmla="*/ 5 w 17"/>
                <a:gd name="T45" fmla="*/ 33 h 36"/>
                <a:gd name="T46" fmla="*/ 5 w 17"/>
                <a:gd name="T47" fmla="*/ 32 h 36"/>
                <a:gd name="T48" fmla="*/ 5 w 17"/>
                <a:gd name="T49" fmla="*/ 29 h 36"/>
                <a:gd name="T50" fmla="*/ 5 w 17"/>
                <a:gd name="T51" fmla="*/ 11 h 36"/>
                <a:gd name="T52" fmla="*/ 0 w 17"/>
                <a:gd name="T53" fmla="*/ 11 h 36"/>
                <a:gd name="T54" fmla="*/ 0 w 17"/>
                <a:gd name="T55" fmla="*/ 9 h 36"/>
                <a:gd name="T56" fmla="*/ 2 w 17"/>
                <a:gd name="T57" fmla="*/ 9 h 36"/>
                <a:gd name="T58" fmla="*/ 3 w 17"/>
                <a:gd name="T59" fmla="*/ 8 h 36"/>
                <a:gd name="T60" fmla="*/ 5 w 17"/>
                <a:gd name="T61" fmla="*/ 6 h 36"/>
                <a:gd name="T62" fmla="*/ 6 w 17"/>
                <a:gd name="T63" fmla="*/ 3 h 36"/>
                <a:gd name="T64" fmla="*/ 8 w 17"/>
                <a:gd name="T65" fmla="*/ 2 h 36"/>
                <a:gd name="T66" fmla="*/ 8 w 17"/>
                <a:gd name="T67" fmla="*/ 0 h 36"/>
                <a:gd name="T68" fmla="*/ 9 w 17"/>
                <a:gd name="T69" fmla="*/ 0 h 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"/>
                <a:gd name="T106" fmla="*/ 0 h 36"/>
                <a:gd name="T107" fmla="*/ 17 w 17"/>
                <a:gd name="T108" fmla="*/ 36 h 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" h="36">
                  <a:moveTo>
                    <a:pt x="9" y="0"/>
                  </a:moveTo>
                  <a:lnTo>
                    <a:pt x="9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9" y="11"/>
                  </a:lnTo>
                  <a:lnTo>
                    <a:pt x="9" y="27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5" y="32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5" y="33"/>
                  </a:lnTo>
                  <a:lnTo>
                    <a:pt x="14" y="35"/>
                  </a:lnTo>
                  <a:lnTo>
                    <a:pt x="12" y="36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5" y="29"/>
                  </a:lnTo>
                  <a:lnTo>
                    <a:pt x="5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6" y="3"/>
                  </a:lnTo>
                  <a:lnTo>
                    <a:pt x="8" y="2"/>
                  </a:lnTo>
                  <a:lnTo>
                    <a:pt x="8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60" name="Freeform 23"/>
            <p:cNvSpPr>
              <a:spLocks/>
            </p:cNvSpPr>
            <p:nvPr/>
          </p:nvSpPr>
          <p:spPr bwMode="auto">
            <a:xfrm>
              <a:off x="3009" y="1583"/>
              <a:ext cx="44" cy="40"/>
            </a:xfrm>
            <a:custGeom>
              <a:avLst/>
              <a:gdLst>
                <a:gd name="T0" fmla="*/ 0 w 44"/>
                <a:gd name="T1" fmla="*/ 0 h 40"/>
                <a:gd name="T2" fmla="*/ 11 w 44"/>
                <a:gd name="T3" fmla="*/ 0 h 40"/>
                <a:gd name="T4" fmla="*/ 35 w 44"/>
                <a:gd name="T5" fmla="*/ 30 h 40"/>
                <a:gd name="T6" fmla="*/ 35 w 44"/>
                <a:gd name="T7" fmla="*/ 6 h 40"/>
                <a:gd name="T8" fmla="*/ 35 w 44"/>
                <a:gd name="T9" fmla="*/ 3 h 40"/>
                <a:gd name="T10" fmla="*/ 35 w 44"/>
                <a:gd name="T11" fmla="*/ 1 h 40"/>
                <a:gd name="T12" fmla="*/ 33 w 44"/>
                <a:gd name="T13" fmla="*/ 0 h 40"/>
                <a:gd name="T14" fmla="*/ 30 w 44"/>
                <a:gd name="T15" fmla="*/ 0 h 40"/>
                <a:gd name="T16" fmla="*/ 30 w 44"/>
                <a:gd name="T17" fmla="*/ 0 h 40"/>
                <a:gd name="T18" fmla="*/ 30 w 44"/>
                <a:gd name="T19" fmla="*/ 0 h 40"/>
                <a:gd name="T20" fmla="*/ 44 w 44"/>
                <a:gd name="T21" fmla="*/ 0 h 40"/>
                <a:gd name="T22" fmla="*/ 44 w 44"/>
                <a:gd name="T23" fmla="*/ 0 h 40"/>
                <a:gd name="T24" fmla="*/ 42 w 44"/>
                <a:gd name="T25" fmla="*/ 0 h 40"/>
                <a:gd name="T26" fmla="*/ 39 w 44"/>
                <a:gd name="T27" fmla="*/ 0 h 40"/>
                <a:gd name="T28" fmla="*/ 38 w 44"/>
                <a:gd name="T29" fmla="*/ 1 h 40"/>
                <a:gd name="T30" fmla="*/ 38 w 44"/>
                <a:gd name="T31" fmla="*/ 3 h 40"/>
                <a:gd name="T32" fmla="*/ 38 w 44"/>
                <a:gd name="T33" fmla="*/ 6 h 40"/>
                <a:gd name="T34" fmla="*/ 38 w 44"/>
                <a:gd name="T35" fmla="*/ 40 h 40"/>
                <a:gd name="T36" fmla="*/ 36 w 44"/>
                <a:gd name="T37" fmla="*/ 40 h 40"/>
                <a:gd name="T38" fmla="*/ 11 w 44"/>
                <a:gd name="T39" fmla="*/ 9 h 40"/>
                <a:gd name="T40" fmla="*/ 11 w 44"/>
                <a:gd name="T41" fmla="*/ 33 h 40"/>
                <a:gd name="T42" fmla="*/ 11 w 44"/>
                <a:gd name="T43" fmla="*/ 36 h 40"/>
                <a:gd name="T44" fmla="*/ 11 w 44"/>
                <a:gd name="T45" fmla="*/ 37 h 40"/>
                <a:gd name="T46" fmla="*/ 12 w 44"/>
                <a:gd name="T47" fmla="*/ 39 h 40"/>
                <a:gd name="T48" fmla="*/ 14 w 44"/>
                <a:gd name="T49" fmla="*/ 39 h 40"/>
                <a:gd name="T50" fmla="*/ 15 w 44"/>
                <a:gd name="T51" fmla="*/ 39 h 40"/>
                <a:gd name="T52" fmla="*/ 15 w 44"/>
                <a:gd name="T53" fmla="*/ 39 h 40"/>
                <a:gd name="T54" fmla="*/ 2 w 44"/>
                <a:gd name="T55" fmla="*/ 39 h 40"/>
                <a:gd name="T56" fmla="*/ 2 w 44"/>
                <a:gd name="T57" fmla="*/ 39 h 40"/>
                <a:gd name="T58" fmla="*/ 3 w 44"/>
                <a:gd name="T59" fmla="*/ 39 h 40"/>
                <a:gd name="T60" fmla="*/ 6 w 44"/>
                <a:gd name="T61" fmla="*/ 39 h 40"/>
                <a:gd name="T62" fmla="*/ 8 w 44"/>
                <a:gd name="T63" fmla="*/ 37 h 40"/>
                <a:gd name="T64" fmla="*/ 8 w 44"/>
                <a:gd name="T65" fmla="*/ 36 h 40"/>
                <a:gd name="T66" fmla="*/ 8 w 44"/>
                <a:gd name="T67" fmla="*/ 33 h 40"/>
                <a:gd name="T68" fmla="*/ 8 w 44"/>
                <a:gd name="T69" fmla="*/ 6 h 40"/>
                <a:gd name="T70" fmla="*/ 6 w 44"/>
                <a:gd name="T71" fmla="*/ 3 h 40"/>
                <a:gd name="T72" fmla="*/ 5 w 44"/>
                <a:gd name="T73" fmla="*/ 3 h 40"/>
                <a:gd name="T74" fmla="*/ 5 w 44"/>
                <a:gd name="T75" fmla="*/ 1 h 40"/>
                <a:gd name="T76" fmla="*/ 2 w 44"/>
                <a:gd name="T77" fmla="*/ 1 h 40"/>
                <a:gd name="T78" fmla="*/ 2 w 44"/>
                <a:gd name="T79" fmla="*/ 1 h 40"/>
                <a:gd name="T80" fmla="*/ 0 w 44"/>
                <a:gd name="T81" fmla="*/ 1 h 40"/>
                <a:gd name="T82" fmla="*/ 0 w 44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40"/>
                <a:gd name="T128" fmla="*/ 44 w 44"/>
                <a:gd name="T129" fmla="*/ 40 h 4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40">
                  <a:moveTo>
                    <a:pt x="0" y="0"/>
                  </a:moveTo>
                  <a:lnTo>
                    <a:pt x="11" y="0"/>
                  </a:lnTo>
                  <a:lnTo>
                    <a:pt x="35" y="30"/>
                  </a:lnTo>
                  <a:lnTo>
                    <a:pt x="35" y="6"/>
                  </a:lnTo>
                  <a:lnTo>
                    <a:pt x="35" y="3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8" y="3"/>
                  </a:lnTo>
                  <a:lnTo>
                    <a:pt x="38" y="6"/>
                  </a:lnTo>
                  <a:lnTo>
                    <a:pt x="38" y="40"/>
                  </a:lnTo>
                  <a:lnTo>
                    <a:pt x="36" y="40"/>
                  </a:lnTo>
                  <a:lnTo>
                    <a:pt x="11" y="9"/>
                  </a:lnTo>
                  <a:lnTo>
                    <a:pt x="11" y="33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2" y="39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6" y="39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8" y="33"/>
                  </a:lnTo>
                  <a:lnTo>
                    <a:pt x="8" y="6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61" name="Freeform 24"/>
            <p:cNvSpPr>
              <a:spLocks noEditPoints="1"/>
            </p:cNvSpPr>
            <p:nvPr/>
          </p:nvSpPr>
          <p:spPr bwMode="auto">
            <a:xfrm>
              <a:off x="3054" y="1595"/>
              <a:ext cx="26" cy="28"/>
            </a:xfrm>
            <a:custGeom>
              <a:avLst/>
              <a:gdLst>
                <a:gd name="T0" fmla="*/ 14 w 26"/>
                <a:gd name="T1" fmla="*/ 0 h 28"/>
                <a:gd name="T2" fmla="*/ 17 w 26"/>
                <a:gd name="T3" fmla="*/ 0 h 28"/>
                <a:gd name="T4" fmla="*/ 21 w 26"/>
                <a:gd name="T5" fmla="*/ 1 h 28"/>
                <a:gd name="T6" fmla="*/ 23 w 26"/>
                <a:gd name="T7" fmla="*/ 4 h 28"/>
                <a:gd name="T8" fmla="*/ 26 w 26"/>
                <a:gd name="T9" fmla="*/ 9 h 28"/>
                <a:gd name="T10" fmla="*/ 26 w 26"/>
                <a:gd name="T11" fmla="*/ 13 h 28"/>
                <a:gd name="T12" fmla="*/ 26 w 26"/>
                <a:gd name="T13" fmla="*/ 18 h 28"/>
                <a:gd name="T14" fmla="*/ 24 w 26"/>
                <a:gd name="T15" fmla="*/ 21 h 28"/>
                <a:gd name="T16" fmla="*/ 23 w 26"/>
                <a:gd name="T17" fmla="*/ 24 h 28"/>
                <a:gd name="T18" fmla="*/ 20 w 26"/>
                <a:gd name="T19" fmla="*/ 27 h 28"/>
                <a:gd name="T20" fmla="*/ 17 w 26"/>
                <a:gd name="T21" fmla="*/ 28 h 28"/>
                <a:gd name="T22" fmla="*/ 14 w 26"/>
                <a:gd name="T23" fmla="*/ 28 h 28"/>
                <a:gd name="T24" fmla="*/ 9 w 26"/>
                <a:gd name="T25" fmla="*/ 28 h 28"/>
                <a:gd name="T26" fmla="*/ 6 w 26"/>
                <a:gd name="T27" fmla="*/ 25 h 28"/>
                <a:gd name="T28" fmla="*/ 3 w 26"/>
                <a:gd name="T29" fmla="*/ 24 h 28"/>
                <a:gd name="T30" fmla="*/ 2 w 26"/>
                <a:gd name="T31" fmla="*/ 19 h 28"/>
                <a:gd name="T32" fmla="*/ 0 w 26"/>
                <a:gd name="T33" fmla="*/ 15 h 28"/>
                <a:gd name="T34" fmla="*/ 2 w 26"/>
                <a:gd name="T35" fmla="*/ 10 h 28"/>
                <a:gd name="T36" fmla="*/ 3 w 26"/>
                <a:gd name="T37" fmla="*/ 7 h 28"/>
                <a:gd name="T38" fmla="*/ 5 w 26"/>
                <a:gd name="T39" fmla="*/ 4 h 28"/>
                <a:gd name="T40" fmla="*/ 8 w 26"/>
                <a:gd name="T41" fmla="*/ 1 h 28"/>
                <a:gd name="T42" fmla="*/ 11 w 26"/>
                <a:gd name="T43" fmla="*/ 0 h 28"/>
                <a:gd name="T44" fmla="*/ 14 w 26"/>
                <a:gd name="T45" fmla="*/ 0 h 28"/>
                <a:gd name="T46" fmla="*/ 12 w 26"/>
                <a:gd name="T47" fmla="*/ 1 h 28"/>
                <a:gd name="T48" fmla="*/ 11 w 26"/>
                <a:gd name="T49" fmla="*/ 3 h 28"/>
                <a:gd name="T50" fmla="*/ 9 w 26"/>
                <a:gd name="T51" fmla="*/ 3 h 28"/>
                <a:gd name="T52" fmla="*/ 8 w 26"/>
                <a:gd name="T53" fmla="*/ 4 h 28"/>
                <a:gd name="T54" fmla="*/ 6 w 26"/>
                <a:gd name="T55" fmla="*/ 6 h 28"/>
                <a:gd name="T56" fmla="*/ 6 w 26"/>
                <a:gd name="T57" fmla="*/ 9 h 28"/>
                <a:gd name="T58" fmla="*/ 6 w 26"/>
                <a:gd name="T59" fmla="*/ 12 h 28"/>
                <a:gd name="T60" fmla="*/ 6 w 26"/>
                <a:gd name="T61" fmla="*/ 18 h 28"/>
                <a:gd name="T62" fmla="*/ 8 w 26"/>
                <a:gd name="T63" fmla="*/ 22 h 28"/>
                <a:gd name="T64" fmla="*/ 11 w 26"/>
                <a:gd name="T65" fmla="*/ 25 h 28"/>
                <a:gd name="T66" fmla="*/ 15 w 26"/>
                <a:gd name="T67" fmla="*/ 27 h 28"/>
                <a:gd name="T68" fmla="*/ 17 w 26"/>
                <a:gd name="T69" fmla="*/ 25 h 28"/>
                <a:gd name="T70" fmla="*/ 20 w 26"/>
                <a:gd name="T71" fmla="*/ 24 h 28"/>
                <a:gd name="T72" fmla="*/ 21 w 26"/>
                <a:gd name="T73" fmla="*/ 21 h 28"/>
                <a:gd name="T74" fmla="*/ 21 w 26"/>
                <a:gd name="T75" fmla="*/ 16 h 28"/>
                <a:gd name="T76" fmla="*/ 21 w 26"/>
                <a:gd name="T77" fmla="*/ 12 h 28"/>
                <a:gd name="T78" fmla="*/ 20 w 26"/>
                <a:gd name="T79" fmla="*/ 7 h 28"/>
                <a:gd name="T80" fmla="*/ 18 w 26"/>
                <a:gd name="T81" fmla="*/ 4 h 28"/>
                <a:gd name="T82" fmla="*/ 15 w 26"/>
                <a:gd name="T83" fmla="*/ 3 h 28"/>
                <a:gd name="T84" fmla="*/ 12 w 26"/>
                <a:gd name="T85" fmla="*/ 1 h 2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"/>
                <a:gd name="T130" fmla="*/ 0 h 28"/>
                <a:gd name="T131" fmla="*/ 26 w 26"/>
                <a:gd name="T132" fmla="*/ 28 h 2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" h="28">
                  <a:moveTo>
                    <a:pt x="14" y="0"/>
                  </a:moveTo>
                  <a:lnTo>
                    <a:pt x="17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3"/>
                  </a:lnTo>
                  <a:lnTo>
                    <a:pt x="26" y="18"/>
                  </a:lnTo>
                  <a:lnTo>
                    <a:pt x="24" y="21"/>
                  </a:lnTo>
                  <a:lnTo>
                    <a:pt x="23" y="24"/>
                  </a:lnTo>
                  <a:lnTo>
                    <a:pt x="20" y="27"/>
                  </a:lnTo>
                  <a:lnTo>
                    <a:pt x="17" y="28"/>
                  </a:lnTo>
                  <a:lnTo>
                    <a:pt x="14" y="28"/>
                  </a:lnTo>
                  <a:lnTo>
                    <a:pt x="9" y="28"/>
                  </a:lnTo>
                  <a:lnTo>
                    <a:pt x="6" y="25"/>
                  </a:lnTo>
                  <a:lnTo>
                    <a:pt x="3" y="24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7"/>
                  </a:lnTo>
                  <a:lnTo>
                    <a:pt x="5" y="4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4" y="0"/>
                  </a:lnTo>
                  <a:close/>
                  <a:moveTo>
                    <a:pt x="12" y="1"/>
                  </a:moveTo>
                  <a:lnTo>
                    <a:pt x="11" y="3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6"/>
                  </a:lnTo>
                  <a:lnTo>
                    <a:pt x="6" y="9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8" y="22"/>
                  </a:lnTo>
                  <a:lnTo>
                    <a:pt x="11" y="25"/>
                  </a:lnTo>
                  <a:lnTo>
                    <a:pt x="15" y="27"/>
                  </a:lnTo>
                  <a:lnTo>
                    <a:pt x="17" y="25"/>
                  </a:lnTo>
                  <a:lnTo>
                    <a:pt x="20" y="24"/>
                  </a:lnTo>
                  <a:lnTo>
                    <a:pt x="21" y="21"/>
                  </a:lnTo>
                  <a:lnTo>
                    <a:pt x="21" y="16"/>
                  </a:lnTo>
                  <a:lnTo>
                    <a:pt x="21" y="12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5" y="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62" name="Freeform 25"/>
            <p:cNvSpPr>
              <a:spLocks/>
            </p:cNvSpPr>
            <p:nvPr/>
          </p:nvSpPr>
          <p:spPr bwMode="auto">
            <a:xfrm>
              <a:off x="3084" y="1595"/>
              <a:ext cx="45" cy="27"/>
            </a:xfrm>
            <a:custGeom>
              <a:avLst/>
              <a:gdLst>
                <a:gd name="T0" fmla="*/ 11 w 45"/>
                <a:gd name="T1" fmla="*/ 3 h 27"/>
                <a:gd name="T2" fmla="*/ 14 w 45"/>
                <a:gd name="T3" fmla="*/ 1 h 27"/>
                <a:gd name="T4" fmla="*/ 17 w 45"/>
                <a:gd name="T5" fmla="*/ 0 h 27"/>
                <a:gd name="T6" fmla="*/ 20 w 45"/>
                <a:gd name="T7" fmla="*/ 0 h 27"/>
                <a:gd name="T8" fmla="*/ 24 w 45"/>
                <a:gd name="T9" fmla="*/ 3 h 27"/>
                <a:gd name="T10" fmla="*/ 27 w 45"/>
                <a:gd name="T11" fmla="*/ 3 h 27"/>
                <a:gd name="T12" fmla="*/ 32 w 45"/>
                <a:gd name="T13" fmla="*/ 0 h 27"/>
                <a:gd name="T14" fmla="*/ 36 w 45"/>
                <a:gd name="T15" fmla="*/ 0 h 27"/>
                <a:gd name="T16" fmla="*/ 39 w 45"/>
                <a:gd name="T17" fmla="*/ 3 h 27"/>
                <a:gd name="T18" fmla="*/ 41 w 45"/>
                <a:gd name="T19" fmla="*/ 7 h 27"/>
                <a:gd name="T20" fmla="*/ 41 w 45"/>
                <a:gd name="T21" fmla="*/ 21 h 27"/>
                <a:gd name="T22" fmla="*/ 41 w 45"/>
                <a:gd name="T23" fmla="*/ 25 h 27"/>
                <a:gd name="T24" fmla="*/ 42 w 45"/>
                <a:gd name="T25" fmla="*/ 27 h 27"/>
                <a:gd name="T26" fmla="*/ 45 w 45"/>
                <a:gd name="T27" fmla="*/ 27 h 27"/>
                <a:gd name="T28" fmla="*/ 32 w 45"/>
                <a:gd name="T29" fmla="*/ 27 h 27"/>
                <a:gd name="T30" fmla="*/ 33 w 45"/>
                <a:gd name="T31" fmla="*/ 27 h 27"/>
                <a:gd name="T32" fmla="*/ 35 w 45"/>
                <a:gd name="T33" fmla="*/ 27 h 27"/>
                <a:gd name="T34" fmla="*/ 36 w 45"/>
                <a:gd name="T35" fmla="*/ 24 h 27"/>
                <a:gd name="T36" fmla="*/ 36 w 45"/>
                <a:gd name="T37" fmla="*/ 21 h 27"/>
                <a:gd name="T38" fmla="*/ 36 w 45"/>
                <a:gd name="T39" fmla="*/ 7 h 27"/>
                <a:gd name="T40" fmla="*/ 33 w 45"/>
                <a:gd name="T41" fmla="*/ 4 h 27"/>
                <a:gd name="T42" fmla="*/ 30 w 45"/>
                <a:gd name="T43" fmla="*/ 4 h 27"/>
                <a:gd name="T44" fmla="*/ 27 w 45"/>
                <a:gd name="T45" fmla="*/ 6 h 27"/>
                <a:gd name="T46" fmla="*/ 24 w 45"/>
                <a:gd name="T47" fmla="*/ 7 h 27"/>
                <a:gd name="T48" fmla="*/ 24 w 45"/>
                <a:gd name="T49" fmla="*/ 21 h 27"/>
                <a:gd name="T50" fmla="*/ 24 w 45"/>
                <a:gd name="T51" fmla="*/ 25 h 27"/>
                <a:gd name="T52" fmla="*/ 26 w 45"/>
                <a:gd name="T53" fmla="*/ 27 h 27"/>
                <a:gd name="T54" fmla="*/ 29 w 45"/>
                <a:gd name="T55" fmla="*/ 27 h 27"/>
                <a:gd name="T56" fmla="*/ 15 w 45"/>
                <a:gd name="T57" fmla="*/ 27 h 27"/>
                <a:gd name="T58" fmla="*/ 17 w 45"/>
                <a:gd name="T59" fmla="*/ 27 h 27"/>
                <a:gd name="T60" fmla="*/ 20 w 45"/>
                <a:gd name="T61" fmla="*/ 25 h 27"/>
                <a:gd name="T62" fmla="*/ 20 w 45"/>
                <a:gd name="T63" fmla="*/ 24 h 27"/>
                <a:gd name="T64" fmla="*/ 20 w 45"/>
                <a:gd name="T65" fmla="*/ 10 h 27"/>
                <a:gd name="T66" fmla="*/ 18 w 45"/>
                <a:gd name="T67" fmla="*/ 6 h 27"/>
                <a:gd name="T68" fmla="*/ 15 w 45"/>
                <a:gd name="T69" fmla="*/ 4 h 27"/>
                <a:gd name="T70" fmla="*/ 12 w 45"/>
                <a:gd name="T71" fmla="*/ 4 h 27"/>
                <a:gd name="T72" fmla="*/ 8 w 45"/>
                <a:gd name="T73" fmla="*/ 7 h 27"/>
                <a:gd name="T74" fmla="*/ 8 w 45"/>
                <a:gd name="T75" fmla="*/ 24 h 27"/>
                <a:gd name="T76" fmla="*/ 9 w 45"/>
                <a:gd name="T77" fmla="*/ 25 h 27"/>
                <a:gd name="T78" fmla="*/ 11 w 45"/>
                <a:gd name="T79" fmla="*/ 27 h 27"/>
                <a:gd name="T80" fmla="*/ 12 w 45"/>
                <a:gd name="T81" fmla="*/ 27 h 27"/>
                <a:gd name="T82" fmla="*/ 0 w 45"/>
                <a:gd name="T83" fmla="*/ 27 h 27"/>
                <a:gd name="T84" fmla="*/ 2 w 45"/>
                <a:gd name="T85" fmla="*/ 27 h 27"/>
                <a:gd name="T86" fmla="*/ 3 w 45"/>
                <a:gd name="T87" fmla="*/ 25 h 27"/>
                <a:gd name="T88" fmla="*/ 3 w 45"/>
                <a:gd name="T89" fmla="*/ 21 h 27"/>
                <a:gd name="T90" fmla="*/ 3 w 45"/>
                <a:gd name="T91" fmla="*/ 7 h 27"/>
                <a:gd name="T92" fmla="*/ 3 w 45"/>
                <a:gd name="T93" fmla="*/ 4 h 27"/>
                <a:gd name="T94" fmla="*/ 2 w 45"/>
                <a:gd name="T95" fmla="*/ 3 h 27"/>
                <a:gd name="T96" fmla="*/ 0 w 45"/>
                <a:gd name="T97" fmla="*/ 3 h 27"/>
                <a:gd name="T98" fmla="*/ 0 w 45"/>
                <a:gd name="T99" fmla="*/ 3 h 27"/>
                <a:gd name="T100" fmla="*/ 8 w 45"/>
                <a:gd name="T101" fmla="*/ 0 h 2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5"/>
                <a:gd name="T154" fmla="*/ 0 h 27"/>
                <a:gd name="T155" fmla="*/ 45 w 45"/>
                <a:gd name="T156" fmla="*/ 27 h 2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5" h="27">
                  <a:moveTo>
                    <a:pt x="8" y="6"/>
                  </a:moveTo>
                  <a:lnTo>
                    <a:pt x="11" y="3"/>
                  </a:lnTo>
                  <a:lnTo>
                    <a:pt x="12" y="3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4" y="3"/>
                  </a:lnTo>
                  <a:lnTo>
                    <a:pt x="24" y="6"/>
                  </a:lnTo>
                  <a:lnTo>
                    <a:pt x="27" y="3"/>
                  </a:lnTo>
                  <a:lnTo>
                    <a:pt x="30" y="1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1" y="4"/>
                  </a:lnTo>
                  <a:lnTo>
                    <a:pt x="41" y="7"/>
                  </a:lnTo>
                  <a:lnTo>
                    <a:pt x="41" y="10"/>
                  </a:lnTo>
                  <a:lnTo>
                    <a:pt x="41" y="21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4" y="27"/>
                  </a:lnTo>
                  <a:lnTo>
                    <a:pt x="45" y="27"/>
                  </a:lnTo>
                  <a:lnTo>
                    <a:pt x="32" y="27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6" y="24"/>
                  </a:lnTo>
                  <a:lnTo>
                    <a:pt x="36" y="21"/>
                  </a:lnTo>
                  <a:lnTo>
                    <a:pt x="36" y="10"/>
                  </a:lnTo>
                  <a:lnTo>
                    <a:pt x="36" y="7"/>
                  </a:lnTo>
                  <a:lnTo>
                    <a:pt x="35" y="6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9" y="4"/>
                  </a:lnTo>
                  <a:lnTo>
                    <a:pt x="27" y="6"/>
                  </a:lnTo>
                  <a:lnTo>
                    <a:pt x="24" y="7"/>
                  </a:lnTo>
                  <a:lnTo>
                    <a:pt x="24" y="9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6" y="25"/>
                  </a:lnTo>
                  <a:lnTo>
                    <a:pt x="26" y="27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15" y="27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1"/>
                  </a:lnTo>
                  <a:lnTo>
                    <a:pt x="20" y="10"/>
                  </a:lnTo>
                  <a:lnTo>
                    <a:pt x="20" y="7"/>
                  </a:lnTo>
                  <a:lnTo>
                    <a:pt x="18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9" y="6"/>
                  </a:lnTo>
                  <a:lnTo>
                    <a:pt x="8" y="7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3" y="12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8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63" name="Freeform 26"/>
            <p:cNvSpPr>
              <a:spLocks noEditPoints="1"/>
            </p:cNvSpPr>
            <p:nvPr/>
          </p:nvSpPr>
          <p:spPr bwMode="auto">
            <a:xfrm>
              <a:off x="3317" y="1583"/>
              <a:ext cx="31" cy="39"/>
            </a:xfrm>
            <a:custGeom>
              <a:avLst/>
              <a:gdLst>
                <a:gd name="T0" fmla="*/ 12 w 31"/>
                <a:gd name="T1" fmla="*/ 21 h 39"/>
                <a:gd name="T2" fmla="*/ 12 w 31"/>
                <a:gd name="T3" fmla="*/ 33 h 39"/>
                <a:gd name="T4" fmla="*/ 12 w 31"/>
                <a:gd name="T5" fmla="*/ 36 h 39"/>
                <a:gd name="T6" fmla="*/ 12 w 31"/>
                <a:gd name="T7" fmla="*/ 37 h 39"/>
                <a:gd name="T8" fmla="*/ 13 w 31"/>
                <a:gd name="T9" fmla="*/ 39 h 39"/>
                <a:gd name="T10" fmla="*/ 16 w 31"/>
                <a:gd name="T11" fmla="*/ 39 h 39"/>
                <a:gd name="T12" fmla="*/ 18 w 31"/>
                <a:gd name="T13" fmla="*/ 39 h 39"/>
                <a:gd name="T14" fmla="*/ 18 w 31"/>
                <a:gd name="T15" fmla="*/ 39 h 39"/>
                <a:gd name="T16" fmla="*/ 0 w 31"/>
                <a:gd name="T17" fmla="*/ 39 h 39"/>
                <a:gd name="T18" fmla="*/ 0 w 31"/>
                <a:gd name="T19" fmla="*/ 39 h 39"/>
                <a:gd name="T20" fmla="*/ 1 w 31"/>
                <a:gd name="T21" fmla="*/ 39 h 39"/>
                <a:gd name="T22" fmla="*/ 4 w 31"/>
                <a:gd name="T23" fmla="*/ 39 h 39"/>
                <a:gd name="T24" fmla="*/ 6 w 31"/>
                <a:gd name="T25" fmla="*/ 37 h 39"/>
                <a:gd name="T26" fmla="*/ 6 w 31"/>
                <a:gd name="T27" fmla="*/ 36 h 39"/>
                <a:gd name="T28" fmla="*/ 6 w 31"/>
                <a:gd name="T29" fmla="*/ 33 h 39"/>
                <a:gd name="T30" fmla="*/ 6 w 31"/>
                <a:gd name="T31" fmla="*/ 6 h 39"/>
                <a:gd name="T32" fmla="*/ 6 w 31"/>
                <a:gd name="T33" fmla="*/ 3 h 39"/>
                <a:gd name="T34" fmla="*/ 6 w 31"/>
                <a:gd name="T35" fmla="*/ 1 h 39"/>
                <a:gd name="T36" fmla="*/ 4 w 31"/>
                <a:gd name="T37" fmla="*/ 0 h 39"/>
                <a:gd name="T38" fmla="*/ 1 w 31"/>
                <a:gd name="T39" fmla="*/ 0 h 39"/>
                <a:gd name="T40" fmla="*/ 0 w 31"/>
                <a:gd name="T41" fmla="*/ 0 h 39"/>
                <a:gd name="T42" fmla="*/ 0 w 31"/>
                <a:gd name="T43" fmla="*/ 0 h 39"/>
                <a:gd name="T44" fmla="*/ 15 w 31"/>
                <a:gd name="T45" fmla="*/ 0 h 39"/>
                <a:gd name="T46" fmla="*/ 19 w 31"/>
                <a:gd name="T47" fmla="*/ 0 h 39"/>
                <a:gd name="T48" fmla="*/ 24 w 31"/>
                <a:gd name="T49" fmla="*/ 1 h 39"/>
                <a:gd name="T50" fmla="*/ 27 w 31"/>
                <a:gd name="T51" fmla="*/ 1 h 39"/>
                <a:gd name="T52" fmla="*/ 28 w 31"/>
                <a:gd name="T53" fmla="*/ 4 h 39"/>
                <a:gd name="T54" fmla="*/ 30 w 31"/>
                <a:gd name="T55" fmla="*/ 7 h 39"/>
                <a:gd name="T56" fmla="*/ 31 w 31"/>
                <a:gd name="T57" fmla="*/ 10 h 39"/>
                <a:gd name="T58" fmla="*/ 30 w 31"/>
                <a:gd name="T59" fmla="*/ 15 h 39"/>
                <a:gd name="T60" fmla="*/ 28 w 31"/>
                <a:gd name="T61" fmla="*/ 18 h 39"/>
                <a:gd name="T62" fmla="*/ 24 w 31"/>
                <a:gd name="T63" fmla="*/ 21 h 39"/>
                <a:gd name="T64" fmla="*/ 18 w 31"/>
                <a:gd name="T65" fmla="*/ 21 h 39"/>
                <a:gd name="T66" fmla="*/ 16 w 31"/>
                <a:gd name="T67" fmla="*/ 21 h 39"/>
                <a:gd name="T68" fmla="*/ 15 w 31"/>
                <a:gd name="T69" fmla="*/ 21 h 39"/>
                <a:gd name="T70" fmla="*/ 13 w 31"/>
                <a:gd name="T71" fmla="*/ 21 h 39"/>
                <a:gd name="T72" fmla="*/ 12 w 31"/>
                <a:gd name="T73" fmla="*/ 21 h 39"/>
                <a:gd name="T74" fmla="*/ 12 w 31"/>
                <a:gd name="T75" fmla="*/ 19 h 39"/>
                <a:gd name="T76" fmla="*/ 13 w 31"/>
                <a:gd name="T77" fmla="*/ 19 h 39"/>
                <a:gd name="T78" fmla="*/ 15 w 31"/>
                <a:gd name="T79" fmla="*/ 19 h 39"/>
                <a:gd name="T80" fmla="*/ 15 w 31"/>
                <a:gd name="T81" fmla="*/ 19 h 39"/>
                <a:gd name="T82" fmla="*/ 16 w 31"/>
                <a:gd name="T83" fmla="*/ 19 h 39"/>
                <a:gd name="T84" fmla="*/ 19 w 31"/>
                <a:gd name="T85" fmla="*/ 19 h 39"/>
                <a:gd name="T86" fmla="*/ 22 w 31"/>
                <a:gd name="T87" fmla="*/ 16 h 39"/>
                <a:gd name="T88" fmla="*/ 24 w 31"/>
                <a:gd name="T89" fmla="*/ 15 h 39"/>
                <a:gd name="T90" fmla="*/ 24 w 31"/>
                <a:gd name="T91" fmla="*/ 10 h 39"/>
                <a:gd name="T92" fmla="*/ 24 w 31"/>
                <a:gd name="T93" fmla="*/ 9 h 39"/>
                <a:gd name="T94" fmla="*/ 22 w 31"/>
                <a:gd name="T95" fmla="*/ 6 h 39"/>
                <a:gd name="T96" fmla="*/ 22 w 31"/>
                <a:gd name="T97" fmla="*/ 4 h 39"/>
                <a:gd name="T98" fmla="*/ 19 w 31"/>
                <a:gd name="T99" fmla="*/ 3 h 39"/>
                <a:gd name="T100" fmla="*/ 18 w 31"/>
                <a:gd name="T101" fmla="*/ 1 h 39"/>
                <a:gd name="T102" fmla="*/ 15 w 31"/>
                <a:gd name="T103" fmla="*/ 1 h 39"/>
                <a:gd name="T104" fmla="*/ 13 w 31"/>
                <a:gd name="T105" fmla="*/ 1 h 39"/>
                <a:gd name="T106" fmla="*/ 12 w 31"/>
                <a:gd name="T107" fmla="*/ 1 h 39"/>
                <a:gd name="T108" fmla="*/ 12 w 31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"/>
                <a:gd name="T166" fmla="*/ 0 h 39"/>
                <a:gd name="T167" fmla="*/ 31 w 31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" h="39">
                  <a:moveTo>
                    <a:pt x="12" y="21"/>
                  </a:moveTo>
                  <a:lnTo>
                    <a:pt x="12" y="33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3" y="39"/>
                  </a:lnTo>
                  <a:lnTo>
                    <a:pt x="16" y="39"/>
                  </a:lnTo>
                  <a:lnTo>
                    <a:pt x="18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4" y="39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4"/>
                  </a:lnTo>
                  <a:lnTo>
                    <a:pt x="30" y="7"/>
                  </a:lnTo>
                  <a:lnTo>
                    <a:pt x="31" y="10"/>
                  </a:lnTo>
                  <a:lnTo>
                    <a:pt x="30" y="15"/>
                  </a:lnTo>
                  <a:lnTo>
                    <a:pt x="28" y="18"/>
                  </a:lnTo>
                  <a:lnTo>
                    <a:pt x="24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2" y="21"/>
                  </a:lnTo>
                  <a:close/>
                  <a:moveTo>
                    <a:pt x="12" y="19"/>
                  </a:moveTo>
                  <a:lnTo>
                    <a:pt x="13" y="19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22" y="16"/>
                  </a:lnTo>
                  <a:lnTo>
                    <a:pt x="24" y="15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64" name="Freeform 27"/>
            <p:cNvSpPr>
              <a:spLocks/>
            </p:cNvSpPr>
            <p:nvPr/>
          </p:nvSpPr>
          <p:spPr bwMode="auto">
            <a:xfrm>
              <a:off x="3350" y="1595"/>
              <a:ext cx="19" cy="27"/>
            </a:xfrm>
            <a:custGeom>
              <a:avLst/>
              <a:gdLst>
                <a:gd name="T0" fmla="*/ 9 w 19"/>
                <a:gd name="T1" fmla="*/ 0 h 27"/>
                <a:gd name="T2" fmla="*/ 9 w 19"/>
                <a:gd name="T3" fmla="*/ 7 h 27"/>
                <a:gd name="T4" fmla="*/ 12 w 19"/>
                <a:gd name="T5" fmla="*/ 3 h 27"/>
                <a:gd name="T6" fmla="*/ 13 w 19"/>
                <a:gd name="T7" fmla="*/ 1 h 27"/>
                <a:gd name="T8" fmla="*/ 16 w 19"/>
                <a:gd name="T9" fmla="*/ 0 h 27"/>
                <a:gd name="T10" fmla="*/ 18 w 19"/>
                <a:gd name="T11" fmla="*/ 0 h 27"/>
                <a:gd name="T12" fmla="*/ 19 w 19"/>
                <a:gd name="T13" fmla="*/ 1 h 27"/>
                <a:gd name="T14" fmla="*/ 19 w 19"/>
                <a:gd name="T15" fmla="*/ 3 h 27"/>
                <a:gd name="T16" fmla="*/ 19 w 19"/>
                <a:gd name="T17" fmla="*/ 4 h 27"/>
                <a:gd name="T18" fmla="*/ 19 w 19"/>
                <a:gd name="T19" fmla="*/ 4 h 27"/>
                <a:gd name="T20" fmla="*/ 19 w 19"/>
                <a:gd name="T21" fmla="*/ 6 h 27"/>
                <a:gd name="T22" fmla="*/ 18 w 19"/>
                <a:gd name="T23" fmla="*/ 7 h 27"/>
                <a:gd name="T24" fmla="*/ 18 w 19"/>
                <a:gd name="T25" fmla="*/ 7 h 27"/>
                <a:gd name="T26" fmla="*/ 16 w 19"/>
                <a:gd name="T27" fmla="*/ 6 h 27"/>
                <a:gd name="T28" fmla="*/ 15 w 19"/>
                <a:gd name="T29" fmla="*/ 6 h 27"/>
                <a:gd name="T30" fmla="*/ 13 w 19"/>
                <a:gd name="T31" fmla="*/ 4 h 27"/>
                <a:gd name="T32" fmla="*/ 13 w 19"/>
                <a:gd name="T33" fmla="*/ 4 h 27"/>
                <a:gd name="T34" fmla="*/ 13 w 19"/>
                <a:gd name="T35" fmla="*/ 4 h 27"/>
                <a:gd name="T36" fmla="*/ 12 w 19"/>
                <a:gd name="T37" fmla="*/ 4 h 27"/>
                <a:gd name="T38" fmla="*/ 10 w 19"/>
                <a:gd name="T39" fmla="*/ 7 h 27"/>
                <a:gd name="T40" fmla="*/ 9 w 19"/>
                <a:gd name="T41" fmla="*/ 9 h 27"/>
                <a:gd name="T42" fmla="*/ 9 w 19"/>
                <a:gd name="T43" fmla="*/ 21 h 27"/>
                <a:gd name="T44" fmla="*/ 9 w 19"/>
                <a:gd name="T45" fmla="*/ 24 h 27"/>
                <a:gd name="T46" fmla="*/ 10 w 19"/>
                <a:gd name="T47" fmla="*/ 25 h 27"/>
                <a:gd name="T48" fmla="*/ 10 w 19"/>
                <a:gd name="T49" fmla="*/ 25 h 27"/>
                <a:gd name="T50" fmla="*/ 12 w 19"/>
                <a:gd name="T51" fmla="*/ 27 h 27"/>
                <a:gd name="T52" fmla="*/ 12 w 19"/>
                <a:gd name="T53" fmla="*/ 27 h 27"/>
                <a:gd name="T54" fmla="*/ 15 w 19"/>
                <a:gd name="T55" fmla="*/ 27 h 27"/>
                <a:gd name="T56" fmla="*/ 15 w 19"/>
                <a:gd name="T57" fmla="*/ 27 h 27"/>
                <a:gd name="T58" fmla="*/ 0 w 19"/>
                <a:gd name="T59" fmla="*/ 27 h 27"/>
                <a:gd name="T60" fmla="*/ 0 w 19"/>
                <a:gd name="T61" fmla="*/ 27 h 27"/>
                <a:gd name="T62" fmla="*/ 1 w 19"/>
                <a:gd name="T63" fmla="*/ 27 h 27"/>
                <a:gd name="T64" fmla="*/ 3 w 19"/>
                <a:gd name="T65" fmla="*/ 27 h 27"/>
                <a:gd name="T66" fmla="*/ 4 w 19"/>
                <a:gd name="T67" fmla="*/ 25 h 27"/>
                <a:gd name="T68" fmla="*/ 4 w 19"/>
                <a:gd name="T69" fmla="*/ 24 h 27"/>
                <a:gd name="T70" fmla="*/ 4 w 19"/>
                <a:gd name="T71" fmla="*/ 24 h 27"/>
                <a:gd name="T72" fmla="*/ 4 w 19"/>
                <a:gd name="T73" fmla="*/ 21 h 27"/>
                <a:gd name="T74" fmla="*/ 4 w 19"/>
                <a:gd name="T75" fmla="*/ 12 h 27"/>
                <a:gd name="T76" fmla="*/ 4 w 19"/>
                <a:gd name="T77" fmla="*/ 7 h 27"/>
                <a:gd name="T78" fmla="*/ 4 w 19"/>
                <a:gd name="T79" fmla="*/ 6 h 27"/>
                <a:gd name="T80" fmla="*/ 4 w 19"/>
                <a:gd name="T81" fmla="*/ 4 h 27"/>
                <a:gd name="T82" fmla="*/ 3 w 19"/>
                <a:gd name="T83" fmla="*/ 4 h 27"/>
                <a:gd name="T84" fmla="*/ 3 w 19"/>
                <a:gd name="T85" fmla="*/ 3 h 27"/>
                <a:gd name="T86" fmla="*/ 3 w 19"/>
                <a:gd name="T87" fmla="*/ 3 h 27"/>
                <a:gd name="T88" fmla="*/ 1 w 19"/>
                <a:gd name="T89" fmla="*/ 3 h 27"/>
                <a:gd name="T90" fmla="*/ 1 w 19"/>
                <a:gd name="T91" fmla="*/ 4 h 27"/>
                <a:gd name="T92" fmla="*/ 0 w 19"/>
                <a:gd name="T93" fmla="*/ 3 h 27"/>
                <a:gd name="T94" fmla="*/ 7 w 19"/>
                <a:gd name="T95" fmla="*/ 0 h 27"/>
                <a:gd name="T96" fmla="*/ 9 w 19"/>
                <a:gd name="T97" fmla="*/ 0 h 2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9"/>
                <a:gd name="T148" fmla="*/ 0 h 27"/>
                <a:gd name="T149" fmla="*/ 19 w 19"/>
                <a:gd name="T150" fmla="*/ 27 h 2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9" h="27">
                  <a:moveTo>
                    <a:pt x="9" y="0"/>
                  </a:moveTo>
                  <a:lnTo>
                    <a:pt x="9" y="7"/>
                  </a:lnTo>
                  <a:lnTo>
                    <a:pt x="12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8" y="7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0" y="7"/>
                  </a:lnTo>
                  <a:lnTo>
                    <a:pt x="9" y="9"/>
                  </a:lnTo>
                  <a:lnTo>
                    <a:pt x="9" y="21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5" y="27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7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1"/>
                  </a:lnTo>
                  <a:lnTo>
                    <a:pt x="4" y="12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65" name="Freeform 28"/>
            <p:cNvSpPr>
              <a:spLocks noEditPoints="1"/>
            </p:cNvSpPr>
            <p:nvPr/>
          </p:nvSpPr>
          <p:spPr bwMode="auto">
            <a:xfrm>
              <a:off x="3372" y="1595"/>
              <a:ext cx="26" cy="28"/>
            </a:xfrm>
            <a:custGeom>
              <a:avLst/>
              <a:gdLst>
                <a:gd name="T0" fmla="*/ 12 w 26"/>
                <a:gd name="T1" fmla="*/ 0 h 28"/>
                <a:gd name="T2" fmla="*/ 17 w 26"/>
                <a:gd name="T3" fmla="*/ 0 h 28"/>
                <a:gd name="T4" fmla="*/ 20 w 26"/>
                <a:gd name="T5" fmla="*/ 1 h 28"/>
                <a:gd name="T6" fmla="*/ 23 w 26"/>
                <a:gd name="T7" fmla="*/ 4 h 28"/>
                <a:gd name="T8" fmla="*/ 24 w 26"/>
                <a:gd name="T9" fmla="*/ 9 h 28"/>
                <a:gd name="T10" fmla="*/ 26 w 26"/>
                <a:gd name="T11" fmla="*/ 13 h 28"/>
                <a:gd name="T12" fmla="*/ 24 w 26"/>
                <a:gd name="T13" fmla="*/ 18 h 28"/>
                <a:gd name="T14" fmla="*/ 23 w 26"/>
                <a:gd name="T15" fmla="*/ 21 h 28"/>
                <a:gd name="T16" fmla="*/ 21 w 26"/>
                <a:gd name="T17" fmla="*/ 24 h 28"/>
                <a:gd name="T18" fmla="*/ 18 w 26"/>
                <a:gd name="T19" fmla="*/ 27 h 28"/>
                <a:gd name="T20" fmla="*/ 15 w 26"/>
                <a:gd name="T21" fmla="*/ 28 h 28"/>
                <a:gd name="T22" fmla="*/ 12 w 26"/>
                <a:gd name="T23" fmla="*/ 28 h 28"/>
                <a:gd name="T24" fmla="*/ 8 w 26"/>
                <a:gd name="T25" fmla="*/ 28 h 28"/>
                <a:gd name="T26" fmla="*/ 5 w 26"/>
                <a:gd name="T27" fmla="*/ 25 h 28"/>
                <a:gd name="T28" fmla="*/ 3 w 26"/>
                <a:gd name="T29" fmla="*/ 24 h 28"/>
                <a:gd name="T30" fmla="*/ 0 w 26"/>
                <a:gd name="T31" fmla="*/ 19 h 28"/>
                <a:gd name="T32" fmla="*/ 0 w 26"/>
                <a:gd name="T33" fmla="*/ 15 h 28"/>
                <a:gd name="T34" fmla="*/ 0 w 26"/>
                <a:gd name="T35" fmla="*/ 10 h 28"/>
                <a:gd name="T36" fmla="*/ 2 w 26"/>
                <a:gd name="T37" fmla="*/ 7 h 28"/>
                <a:gd name="T38" fmla="*/ 3 w 26"/>
                <a:gd name="T39" fmla="*/ 4 h 28"/>
                <a:gd name="T40" fmla="*/ 6 w 26"/>
                <a:gd name="T41" fmla="*/ 1 h 28"/>
                <a:gd name="T42" fmla="*/ 9 w 26"/>
                <a:gd name="T43" fmla="*/ 0 h 28"/>
                <a:gd name="T44" fmla="*/ 12 w 26"/>
                <a:gd name="T45" fmla="*/ 0 h 28"/>
                <a:gd name="T46" fmla="*/ 11 w 26"/>
                <a:gd name="T47" fmla="*/ 1 h 28"/>
                <a:gd name="T48" fmla="*/ 9 w 26"/>
                <a:gd name="T49" fmla="*/ 3 h 28"/>
                <a:gd name="T50" fmla="*/ 8 w 26"/>
                <a:gd name="T51" fmla="*/ 3 h 28"/>
                <a:gd name="T52" fmla="*/ 6 w 26"/>
                <a:gd name="T53" fmla="*/ 4 h 28"/>
                <a:gd name="T54" fmla="*/ 6 w 26"/>
                <a:gd name="T55" fmla="*/ 6 h 28"/>
                <a:gd name="T56" fmla="*/ 5 w 26"/>
                <a:gd name="T57" fmla="*/ 9 h 28"/>
                <a:gd name="T58" fmla="*/ 5 w 26"/>
                <a:gd name="T59" fmla="*/ 12 h 28"/>
                <a:gd name="T60" fmla="*/ 5 w 26"/>
                <a:gd name="T61" fmla="*/ 18 h 28"/>
                <a:gd name="T62" fmla="*/ 6 w 26"/>
                <a:gd name="T63" fmla="*/ 22 h 28"/>
                <a:gd name="T64" fmla="*/ 9 w 26"/>
                <a:gd name="T65" fmla="*/ 25 h 28"/>
                <a:gd name="T66" fmla="*/ 14 w 26"/>
                <a:gd name="T67" fmla="*/ 27 h 28"/>
                <a:gd name="T68" fmla="*/ 17 w 26"/>
                <a:gd name="T69" fmla="*/ 25 h 28"/>
                <a:gd name="T70" fmla="*/ 18 w 26"/>
                <a:gd name="T71" fmla="*/ 24 h 28"/>
                <a:gd name="T72" fmla="*/ 20 w 26"/>
                <a:gd name="T73" fmla="*/ 21 h 28"/>
                <a:gd name="T74" fmla="*/ 20 w 26"/>
                <a:gd name="T75" fmla="*/ 16 h 28"/>
                <a:gd name="T76" fmla="*/ 20 w 26"/>
                <a:gd name="T77" fmla="*/ 12 h 28"/>
                <a:gd name="T78" fmla="*/ 18 w 26"/>
                <a:gd name="T79" fmla="*/ 7 h 28"/>
                <a:gd name="T80" fmla="*/ 17 w 26"/>
                <a:gd name="T81" fmla="*/ 4 h 28"/>
                <a:gd name="T82" fmla="*/ 15 w 26"/>
                <a:gd name="T83" fmla="*/ 3 h 28"/>
                <a:gd name="T84" fmla="*/ 11 w 26"/>
                <a:gd name="T85" fmla="*/ 1 h 2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"/>
                <a:gd name="T130" fmla="*/ 0 h 28"/>
                <a:gd name="T131" fmla="*/ 26 w 26"/>
                <a:gd name="T132" fmla="*/ 28 h 2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" h="28">
                  <a:moveTo>
                    <a:pt x="12" y="0"/>
                  </a:moveTo>
                  <a:lnTo>
                    <a:pt x="17" y="0"/>
                  </a:lnTo>
                  <a:lnTo>
                    <a:pt x="20" y="1"/>
                  </a:lnTo>
                  <a:lnTo>
                    <a:pt x="23" y="4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8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8" y="27"/>
                  </a:lnTo>
                  <a:lnTo>
                    <a:pt x="15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5" y="25"/>
                  </a:lnTo>
                  <a:lnTo>
                    <a:pt x="3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4"/>
                  </a:lnTo>
                  <a:lnTo>
                    <a:pt x="6" y="1"/>
                  </a:lnTo>
                  <a:lnTo>
                    <a:pt x="9" y="0"/>
                  </a:lnTo>
                  <a:lnTo>
                    <a:pt x="12" y="0"/>
                  </a:lnTo>
                  <a:close/>
                  <a:moveTo>
                    <a:pt x="11" y="1"/>
                  </a:moveTo>
                  <a:lnTo>
                    <a:pt x="9" y="3"/>
                  </a:lnTo>
                  <a:lnTo>
                    <a:pt x="8" y="3"/>
                  </a:lnTo>
                  <a:lnTo>
                    <a:pt x="6" y="4"/>
                  </a:lnTo>
                  <a:lnTo>
                    <a:pt x="6" y="6"/>
                  </a:lnTo>
                  <a:lnTo>
                    <a:pt x="5" y="9"/>
                  </a:lnTo>
                  <a:lnTo>
                    <a:pt x="5" y="12"/>
                  </a:lnTo>
                  <a:lnTo>
                    <a:pt x="5" y="18"/>
                  </a:lnTo>
                  <a:lnTo>
                    <a:pt x="6" y="22"/>
                  </a:lnTo>
                  <a:lnTo>
                    <a:pt x="9" y="25"/>
                  </a:lnTo>
                  <a:lnTo>
                    <a:pt x="14" y="27"/>
                  </a:lnTo>
                  <a:lnTo>
                    <a:pt x="17" y="25"/>
                  </a:lnTo>
                  <a:lnTo>
                    <a:pt x="18" y="24"/>
                  </a:lnTo>
                  <a:lnTo>
                    <a:pt x="20" y="21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18" y="7"/>
                  </a:lnTo>
                  <a:lnTo>
                    <a:pt x="17" y="4"/>
                  </a:lnTo>
                  <a:lnTo>
                    <a:pt x="15" y="3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66" name="Freeform 29"/>
            <p:cNvSpPr>
              <a:spLocks noEditPoints="1"/>
            </p:cNvSpPr>
            <p:nvPr/>
          </p:nvSpPr>
          <p:spPr bwMode="auto">
            <a:xfrm>
              <a:off x="3399" y="1595"/>
              <a:ext cx="29" cy="40"/>
            </a:xfrm>
            <a:custGeom>
              <a:avLst/>
              <a:gdLst>
                <a:gd name="T0" fmla="*/ 9 w 29"/>
                <a:gd name="T1" fmla="*/ 0 h 40"/>
                <a:gd name="T2" fmla="*/ 11 w 29"/>
                <a:gd name="T3" fmla="*/ 6 h 40"/>
                <a:gd name="T4" fmla="*/ 14 w 29"/>
                <a:gd name="T5" fmla="*/ 1 h 40"/>
                <a:gd name="T6" fmla="*/ 18 w 29"/>
                <a:gd name="T7" fmla="*/ 0 h 40"/>
                <a:gd name="T8" fmla="*/ 26 w 29"/>
                <a:gd name="T9" fmla="*/ 3 h 40"/>
                <a:gd name="T10" fmla="*/ 29 w 29"/>
                <a:gd name="T11" fmla="*/ 13 h 40"/>
                <a:gd name="T12" fmla="*/ 27 w 29"/>
                <a:gd name="T13" fmla="*/ 21 h 40"/>
                <a:gd name="T14" fmla="*/ 21 w 29"/>
                <a:gd name="T15" fmla="*/ 27 h 40"/>
                <a:gd name="T16" fmla="*/ 14 w 29"/>
                <a:gd name="T17" fmla="*/ 28 h 40"/>
                <a:gd name="T18" fmla="*/ 11 w 29"/>
                <a:gd name="T19" fmla="*/ 27 h 40"/>
                <a:gd name="T20" fmla="*/ 11 w 29"/>
                <a:gd name="T21" fmla="*/ 34 h 40"/>
                <a:gd name="T22" fmla="*/ 11 w 29"/>
                <a:gd name="T23" fmla="*/ 39 h 40"/>
                <a:gd name="T24" fmla="*/ 11 w 29"/>
                <a:gd name="T25" fmla="*/ 39 h 40"/>
                <a:gd name="T26" fmla="*/ 14 w 29"/>
                <a:gd name="T27" fmla="*/ 40 h 40"/>
                <a:gd name="T28" fmla="*/ 0 w 29"/>
                <a:gd name="T29" fmla="*/ 40 h 40"/>
                <a:gd name="T30" fmla="*/ 0 w 29"/>
                <a:gd name="T31" fmla="*/ 40 h 40"/>
                <a:gd name="T32" fmla="*/ 3 w 29"/>
                <a:gd name="T33" fmla="*/ 39 h 40"/>
                <a:gd name="T34" fmla="*/ 5 w 29"/>
                <a:gd name="T35" fmla="*/ 39 h 40"/>
                <a:gd name="T36" fmla="*/ 5 w 29"/>
                <a:gd name="T37" fmla="*/ 34 h 40"/>
                <a:gd name="T38" fmla="*/ 5 w 29"/>
                <a:gd name="T39" fmla="*/ 6 h 40"/>
                <a:gd name="T40" fmla="*/ 5 w 29"/>
                <a:gd name="T41" fmla="*/ 4 h 40"/>
                <a:gd name="T42" fmla="*/ 3 w 29"/>
                <a:gd name="T43" fmla="*/ 3 h 40"/>
                <a:gd name="T44" fmla="*/ 2 w 29"/>
                <a:gd name="T45" fmla="*/ 3 h 40"/>
                <a:gd name="T46" fmla="*/ 2 w 29"/>
                <a:gd name="T47" fmla="*/ 3 h 40"/>
                <a:gd name="T48" fmla="*/ 11 w 29"/>
                <a:gd name="T49" fmla="*/ 18 h 40"/>
                <a:gd name="T50" fmla="*/ 11 w 29"/>
                <a:gd name="T51" fmla="*/ 22 h 40"/>
                <a:gd name="T52" fmla="*/ 12 w 29"/>
                <a:gd name="T53" fmla="*/ 25 h 40"/>
                <a:gd name="T54" fmla="*/ 17 w 29"/>
                <a:gd name="T55" fmla="*/ 27 h 40"/>
                <a:gd name="T56" fmla="*/ 21 w 29"/>
                <a:gd name="T57" fmla="*/ 24 h 40"/>
                <a:gd name="T58" fmla="*/ 24 w 29"/>
                <a:gd name="T59" fmla="*/ 16 h 40"/>
                <a:gd name="T60" fmla="*/ 21 w 29"/>
                <a:gd name="T61" fmla="*/ 7 h 40"/>
                <a:gd name="T62" fmla="*/ 17 w 29"/>
                <a:gd name="T63" fmla="*/ 4 h 40"/>
                <a:gd name="T64" fmla="*/ 14 w 29"/>
                <a:gd name="T65" fmla="*/ 4 h 40"/>
                <a:gd name="T66" fmla="*/ 11 w 29"/>
                <a:gd name="T67" fmla="*/ 9 h 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"/>
                <a:gd name="T103" fmla="*/ 0 h 40"/>
                <a:gd name="T104" fmla="*/ 29 w 29"/>
                <a:gd name="T105" fmla="*/ 40 h 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" h="40">
                  <a:moveTo>
                    <a:pt x="2" y="3"/>
                  </a:moveTo>
                  <a:lnTo>
                    <a:pt x="9" y="0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12" y="3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3" y="1"/>
                  </a:lnTo>
                  <a:lnTo>
                    <a:pt x="26" y="3"/>
                  </a:lnTo>
                  <a:lnTo>
                    <a:pt x="27" y="7"/>
                  </a:lnTo>
                  <a:lnTo>
                    <a:pt x="29" y="13"/>
                  </a:lnTo>
                  <a:lnTo>
                    <a:pt x="29" y="18"/>
                  </a:lnTo>
                  <a:lnTo>
                    <a:pt x="27" y="21"/>
                  </a:lnTo>
                  <a:lnTo>
                    <a:pt x="24" y="24"/>
                  </a:lnTo>
                  <a:lnTo>
                    <a:pt x="21" y="27"/>
                  </a:lnTo>
                  <a:lnTo>
                    <a:pt x="17" y="28"/>
                  </a:lnTo>
                  <a:lnTo>
                    <a:pt x="14" y="28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1" y="34"/>
                  </a:lnTo>
                  <a:lnTo>
                    <a:pt x="11" y="37"/>
                  </a:lnTo>
                  <a:lnTo>
                    <a:pt x="11" y="39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5" y="34"/>
                  </a:lnTo>
                  <a:lnTo>
                    <a:pt x="5" y="9"/>
                  </a:lnTo>
                  <a:lnTo>
                    <a:pt x="5" y="6"/>
                  </a:lnTo>
                  <a:lnTo>
                    <a:pt x="5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close/>
                  <a:moveTo>
                    <a:pt x="11" y="9"/>
                  </a:moveTo>
                  <a:lnTo>
                    <a:pt x="11" y="18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7" y="27"/>
                  </a:lnTo>
                  <a:lnTo>
                    <a:pt x="20" y="25"/>
                  </a:lnTo>
                  <a:lnTo>
                    <a:pt x="21" y="24"/>
                  </a:lnTo>
                  <a:lnTo>
                    <a:pt x="23" y="21"/>
                  </a:lnTo>
                  <a:lnTo>
                    <a:pt x="24" y="16"/>
                  </a:lnTo>
                  <a:lnTo>
                    <a:pt x="23" y="10"/>
                  </a:lnTo>
                  <a:lnTo>
                    <a:pt x="21" y="7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67" name="Freeform 30"/>
            <p:cNvSpPr>
              <a:spLocks/>
            </p:cNvSpPr>
            <p:nvPr/>
          </p:nvSpPr>
          <p:spPr bwMode="auto">
            <a:xfrm>
              <a:off x="3429" y="1583"/>
              <a:ext cx="44" cy="40"/>
            </a:xfrm>
            <a:custGeom>
              <a:avLst/>
              <a:gdLst>
                <a:gd name="T0" fmla="*/ 0 w 44"/>
                <a:gd name="T1" fmla="*/ 0 h 40"/>
                <a:gd name="T2" fmla="*/ 11 w 44"/>
                <a:gd name="T3" fmla="*/ 0 h 40"/>
                <a:gd name="T4" fmla="*/ 35 w 44"/>
                <a:gd name="T5" fmla="*/ 30 h 40"/>
                <a:gd name="T6" fmla="*/ 35 w 44"/>
                <a:gd name="T7" fmla="*/ 6 h 40"/>
                <a:gd name="T8" fmla="*/ 35 w 44"/>
                <a:gd name="T9" fmla="*/ 3 h 40"/>
                <a:gd name="T10" fmla="*/ 35 w 44"/>
                <a:gd name="T11" fmla="*/ 1 h 40"/>
                <a:gd name="T12" fmla="*/ 33 w 44"/>
                <a:gd name="T13" fmla="*/ 0 h 40"/>
                <a:gd name="T14" fmla="*/ 30 w 44"/>
                <a:gd name="T15" fmla="*/ 0 h 40"/>
                <a:gd name="T16" fmla="*/ 29 w 44"/>
                <a:gd name="T17" fmla="*/ 0 h 40"/>
                <a:gd name="T18" fmla="*/ 29 w 44"/>
                <a:gd name="T19" fmla="*/ 0 h 40"/>
                <a:gd name="T20" fmla="*/ 44 w 44"/>
                <a:gd name="T21" fmla="*/ 0 h 40"/>
                <a:gd name="T22" fmla="*/ 44 w 44"/>
                <a:gd name="T23" fmla="*/ 0 h 40"/>
                <a:gd name="T24" fmla="*/ 42 w 44"/>
                <a:gd name="T25" fmla="*/ 0 h 40"/>
                <a:gd name="T26" fmla="*/ 39 w 44"/>
                <a:gd name="T27" fmla="*/ 0 h 40"/>
                <a:gd name="T28" fmla="*/ 38 w 44"/>
                <a:gd name="T29" fmla="*/ 1 h 40"/>
                <a:gd name="T30" fmla="*/ 38 w 44"/>
                <a:gd name="T31" fmla="*/ 3 h 40"/>
                <a:gd name="T32" fmla="*/ 38 w 44"/>
                <a:gd name="T33" fmla="*/ 6 h 40"/>
                <a:gd name="T34" fmla="*/ 38 w 44"/>
                <a:gd name="T35" fmla="*/ 40 h 40"/>
                <a:gd name="T36" fmla="*/ 36 w 44"/>
                <a:gd name="T37" fmla="*/ 40 h 40"/>
                <a:gd name="T38" fmla="*/ 11 w 44"/>
                <a:gd name="T39" fmla="*/ 9 h 40"/>
                <a:gd name="T40" fmla="*/ 11 w 44"/>
                <a:gd name="T41" fmla="*/ 33 h 40"/>
                <a:gd name="T42" fmla="*/ 11 w 44"/>
                <a:gd name="T43" fmla="*/ 36 h 40"/>
                <a:gd name="T44" fmla="*/ 11 w 44"/>
                <a:gd name="T45" fmla="*/ 37 h 40"/>
                <a:gd name="T46" fmla="*/ 12 w 44"/>
                <a:gd name="T47" fmla="*/ 39 h 40"/>
                <a:gd name="T48" fmla="*/ 14 w 44"/>
                <a:gd name="T49" fmla="*/ 39 h 40"/>
                <a:gd name="T50" fmla="*/ 15 w 44"/>
                <a:gd name="T51" fmla="*/ 39 h 40"/>
                <a:gd name="T52" fmla="*/ 15 w 44"/>
                <a:gd name="T53" fmla="*/ 39 h 40"/>
                <a:gd name="T54" fmla="*/ 2 w 44"/>
                <a:gd name="T55" fmla="*/ 39 h 40"/>
                <a:gd name="T56" fmla="*/ 2 w 44"/>
                <a:gd name="T57" fmla="*/ 39 h 40"/>
                <a:gd name="T58" fmla="*/ 3 w 44"/>
                <a:gd name="T59" fmla="*/ 39 h 40"/>
                <a:gd name="T60" fmla="*/ 5 w 44"/>
                <a:gd name="T61" fmla="*/ 39 h 40"/>
                <a:gd name="T62" fmla="*/ 6 w 44"/>
                <a:gd name="T63" fmla="*/ 37 h 40"/>
                <a:gd name="T64" fmla="*/ 8 w 44"/>
                <a:gd name="T65" fmla="*/ 36 h 40"/>
                <a:gd name="T66" fmla="*/ 8 w 44"/>
                <a:gd name="T67" fmla="*/ 33 h 40"/>
                <a:gd name="T68" fmla="*/ 8 w 44"/>
                <a:gd name="T69" fmla="*/ 6 h 40"/>
                <a:gd name="T70" fmla="*/ 6 w 44"/>
                <a:gd name="T71" fmla="*/ 3 h 40"/>
                <a:gd name="T72" fmla="*/ 5 w 44"/>
                <a:gd name="T73" fmla="*/ 3 h 40"/>
                <a:gd name="T74" fmla="*/ 3 w 44"/>
                <a:gd name="T75" fmla="*/ 1 h 40"/>
                <a:gd name="T76" fmla="*/ 2 w 44"/>
                <a:gd name="T77" fmla="*/ 1 h 40"/>
                <a:gd name="T78" fmla="*/ 2 w 44"/>
                <a:gd name="T79" fmla="*/ 1 h 40"/>
                <a:gd name="T80" fmla="*/ 0 w 44"/>
                <a:gd name="T81" fmla="*/ 1 h 40"/>
                <a:gd name="T82" fmla="*/ 0 w 44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40"/>
                <a:gd name="T128" fmla="*/ 44 w 44"/>
                <a:gd name="T129" fmla="*/ 40 h 4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40">
                  <a:moveTo>
                    <a:pt x="0" y="0"/>
                  </a:moveTo>
                  <a:lnTo>
                    <a:pt x="11" y="0"/>
                  </a:lnTo>
                  <a:lnTo>
                    <a:pt x="35" y="30"/>
                  </a:lnTo>
                  <a:lnTo>
                    <a:pt x="35" y="6"/>
                  </a:lnTo>
                  <a:lnTo>
                    <a:pt x="35" y="3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8" y="3"/>
                  </a:lnTo>
                  <a:lnTo>
                    <a:pt x="38" y="6"/>
                  </a:lnTo>
                  <a:lnTo>
                    <a:pt x="38" y="40"/>
                  </a:lnTo>
                  <a:lnTo>
                    <a:pt x="36" y="40"/>
                  </a:lnTo>
                  <a:lnTo>
                    <a:pt x="11" y="9"/>
                  </a:lnTo>
                  <a:lnTo>
                    <a:pt x="11" y="33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2" y="39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6" y="37"/>
                  </a:lnTo>
                  <a:lnTo>
                    <a:pt x="8" y="36"/>
                  </a:lnTo>
                  <a:lnTo>
                    <a:pt x="8" y="33"/>
                  </a:lnTo>
                  <a:lnTo>
                    <a:pt x="8" y="6"/>
                  </a:lnTo>
                  <a:lnTo>
                    <a:pt x="6" y="3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68" name="Freeform 31"/>
            <p:cNvSpPr>
              <a:spLocks/>
            </p:cNvSpPr>
            <p:nvPr/>
          </p:nvSpPr>
          <p:spPr bwMode="auto">
            <a:xfrm>
              <a:off x="2090" y="1725"/>
              <a:ext cx="13" cy="53"/>
            </a:xfrm>
            <a:custGeom>
              <a:avLst/>
              <a:gdLst>
                <a:gd name="T0" fmla="*/ 13 w 13"/>
                <a:gd name="T1" fmla="*/ 53 h 53"/>
                <a:gd name="T2" fmla="*/ 0 w 13"/>
                <a:gd name="T3" fmla="*/ 53 h 53"/>
                <a:gd name="T4" fmla="*/ 0 w 13"/>
                <a:gd name="T5" fmla="*/ 0 h 53"/>
                <a:gd name="T6" fmla="*/ 13 w 13"/>
                <a:gd name="T7" fmla="*/ 0 h 53"/>
                <a:gd name="T8" fmla="*/ 13 w 13"/>
                <a:gd name="T9" fmla="*/ 2 h 53"/>
                <a:gd name="T10" fmla="*/ 4 w 13"/>
                <a:gd name="T11" fmla="*/ 2 h 53"/>
                <a:gd name="T12" fmla="*/ 4 w 13"/>
                <a:gd name="T13" fmla="*/ 51 h 53"/>
                <a:gd name="T14" fmla="*/ 13 w 13"/>
                <a:gd name="T15" fmla="*/ 51 h 53"/>
                <a:gd name="T16" fmla="*/ 13 w 13"/>
                <a:gd name="T17" fmla="*/ 53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3"/>
                <a:gd name="T29" fmla="*/ 13 w 13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3">
                  <a:moveTo>
                    <a:pt x="13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4" y="2"/>
                  </a:lnTo>
                  <a:lnTo>
                    <a:pt x="4" y="51"/>
                  </a:lnTo>
                  <a:lnTo>
                    <a:pt x="13" y="51"/>
                  </a:lnTo>
                  <a:lnTo>
                    <a:pt x="13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69" name="Freeform 32"/>
            <p:cNvSpPr>
              <a:spLocks noEditPoints="1"/>
            </p:cNvSpPr>
            <p:nvPr/>
          </p:nvSpPr>
          <p:spPr bwMode="auto">
            <a:xfrm>
              <a:off x="2105" y="1725"/>
              <a:ext cx="40" cy="41"/>
            </a:xfrm>
            <a:custGeom>
              <a:avLst/>
              <a:gdLst>
                <a:gd name="T0" fmla="*/ 0 w 40"/>
                <a:gd name="T1" fmla="*/ 41 h 41"/>
                <a:gd name="T2" fmla="*/ 0 w 40"/>
                <a:gd name="T3" fmla="*/ 41 h 41"/>
                <a:gd name="T4" fmla="*/ 1 w 40"/>
                <a:gd name="T5" fmla="*/ 41 h 41"/>
                <a:gd name="T6" fmla="*/ 4 w 40"/>
                <a:gd name="T7" fmla="*/ 39 h 41"/>
                <a:gd name="T8" fmla="*/ 6 w 40"/>
                <a:gd name="T9" fmla="*/ 38 h 41"/>
                <a:gd name="T10" fmla="*/ 6 w 40"/>
                <a:gd name="T11" fmla="*/ 36 h 41"/>
                <a:gd name="T12" fmla="*/ 6 w 40"/>
                <a:gd name="T13" fmla="*/ 33 h 41"/>
                <a:gd name="T14" fmla="*/ 6 w 40"/>
                <a:gd name="T15" fmla="*/ 8 h 41"/>
                <a:gd name="T16" fmla="*/ 6 w 40"/>
                <a:gd name="T17" fmla="*/ 5 h 41"/>
                <a:gd name="T18" fmla="*/ 6 w 40"/>
                <a:gd name="T19" fmla="*/ 3 h 41"/>
                <a:gd name="T20" fmla="*/ 4 w 40"/>
                <a:gd name="T21" fmla="*/ 2 h 41"/>
                <a:gd name="T22" fmla="*/ 1 w 40"/>
                <a:gd name="T23" fmla="*/ 2 h 41"/>
                <a:gd name="T24" fmla="*/ 0 w 40"/>
                <a:gd name="T25" fmla="*/ 2 h 41"/>
                <a:gd name="T26" fmla="*/ 0 w 40"/>
                <a:gd name="T27" fmla="*/ 0 h 41"/>
                <a:gd name="T28" fmla="*/ 16 w 40"/>
                <a:gd name="T29" fmla="*/ 0 h 41"/>
                <a:gd name="T30" fmla="*/ 22 w 40"/>
                <a:gd name="T31" fmla="*/ 0 h 41"/>
                <a:gd name="T32" fmla="*/ 27 w 40"/>
                <a:gd name="T33" fmla="*/ 2 h 41"/>
                <a:gd name="T34" fmla="*/ 30 w 40"/>
                <a:gd name="T35" fmla="*/ 3 h 41"/>
                <a:gd name="T36" fmla="*/ 34 w 40"/>
                <a:gd name="T37" fmla="*/ 5 h 41"/>
                <a:gd name="T38" fmla="*/ 37 w 40"/>
                <a:gd name="T39" fmla="*/ 9 h 41"/>
                <a:gd name="T40" fmla="*/ 40 w 40"/>
                <a:gd name="T41" fmla="*/ 15 h 41"/>
                <a:gd name="T42" fmla="*/ 40 w 40"/>
                <a:gd name="T43" fmla="*/ 20 h 41"/>
                <a:gd name="T44" fmla="*/ 40 w 40"/>
                <a:gd name="T45" fmla="*/ 26 h 41"/>
                <a:gd name="T46" fmla="*/ 39 w 40"/>
                <a:gd name="T47" fmla="*/ 30 h 41"/>
                <a:gd name="T48" fmla="*/ 36 w 40"/>
                <a:gd name="T49" fmla="*/ 35 h 41"/>
                <a:gd name="T50" fmla="*/ 31 w 40"/>
                <a:gd name="T51" fmla="*/ 38 h 41"/>
                <a:gd name="T52" fmla="*/ 25 w 40"/>
                <a:gd name="T53" fmla="*/ 39 h 41"/>
                <a:gd name="T54" fmla="*/ 18 w 40"/>
                <a:gd name="T55" fmla="*/ 41 h 41"/>
                <a:gd name="T56" fmla="*/ 0 w 40"/>
                <a:gd name="T57" fmla="*/ 41 h 41"/>
                <a:gd name="T58" fmla="*/ 12 w 40"/>
                <a:gd name="T59" fmla="*/ 38 h 41"/>
                <a:gd name="T60" fmla="*/ 15 w 40"/>
                <a:gd name="T61" fmla="*/ 39 h 41"/>
                <a:gd name="T62" fmla="*/ 18 w 40"/>
                <a:gd name="T63" fmla="*/ 39 h 41"/>
                <a:gd name="T64" fmla="*/ 22 w 40"/>
                <a:gd name="T65" fmla="*/ 38 h 41"/>
                <a:gd name="T66" fmla="*/ 25 w 40"/>
                <a:gd name="T67" fmla="*/ 36 h 41"/>
                <a:gd name="T68" fmla="*/ 28 w 40"/>
                <a:gd name="T69" fmla="*/ 33 h 41"/>
                <a:gd name="T70" fmla="*/ 31 w 40"/>
                <a:gd name="T71" fmla="*/ 30 h 41"/>
                <a:gd name="T72" fmla="*/ 33 w 40"/>
                <a:gd name="T73" fmla="*/ 26 h 41"/>
                <a:gd name="T74" fmla="*/ 33 w 40"/>
                <a:gd name="T75" fmla="*/ 21 h 41"/>
                <a:gd name="T76" fmla="*/ 33 w 40"/>
                <a:gd name="T77" fmla="*/ 15 h 41"/>
                <a:gd name="T78" fmla="*/ 31 w 40"/>
                <a:gd name="T79" fmla="*/ 11 h 41"/>
                <a:gd name="T80" fmla="*/ 28 w 40"/>
                <a:gd name="T81" fmla="*/ 8 h 41"/>
                <a:gd name="T82" fmla="*/ 25 w 40"/>
                <a:gd name="T83" fmla="*/ 5 h 41"/>
                <a:gd name="T84" fmla="*/ 22 w 40"/>
                <a:gd name="T85" fmla="*/ 3 h 41"/>
                <a:gd name="T86" fmla="*/ 18 w 40"/>
                <a:gd name="T87" fmla="*/ 3 h 41"/>
                <a:gd name="T88" fmla="*/ 15 w 40"/>
                <a:gd name="T89" fmla="*/ 3 h 41"/>
                <a:gd name="T90" fmla="*/ 12 w 40"/>
                <a:gd name="T91" fmla="*/ 3 h 41"/>
                <a:gd name="T92" fmla="*/ 12 w 40"/>
                <a:gd name="T93" fmla="*/ 38 h 4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0"/>
                <a:gd name="T142" fmla="*/ 0 h 41"/>
                <a:gd name="T143" fmla="*/ 40 w 40"/>
                <a:gd name="T144" fmla="*/ 41 h 4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0" h="41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4" y="39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8"/>
                  </a:lnTo>
                  <a:lnTo>
                    <a:pt x="6" y="5"/>
                  </a:lnTo>
                  <a:lnTo>
                    <a:pt x="6" y="3"/>
                  </a:lnTo>
                  <a:lnTo>
                    <a:pt x="4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7" y="2"/>
                  </a:lnTo>
                  <a:lnTo>
                    <a:pt x="30" y="3"/>
                  </a:lnTo>
                  <a:lnTo>
                    <a:pt x="34" y="5"/>
                  </a:lnTo>
                  <a:lnTo>
                    <a:pt x="37" y="9"/>
                  </a:lnTo>
                  <a:lnTo>
                    <a:pt x="40" y="15"/>
                  </a:lnTo>
                  <a:lnTo>
                    <a:pt x="40" y="20"/>
                  </a:lnTo>
                  <a:lnTo>
                    <a:pt x="40" y="26"/>
                  </a:lnTo>
                  <a:lnTo>
                    <a:pt x="39" y="30"/>
                  </a:lnTo>
                  <a:lnTo>
                    <a:pt x="36" y="35"/>
                  </a:lnTo>
                  <a:lnTo>
                    <a:pt x="31" y="38"/>
                  </a:lnTo>
                  <a:lnTo>
                    <a:pt x="25" y="39"/>
                  </a:lnTo>
                  <a:lnTo>
                    <a:pt x="18" y="41"/>
                  </a:lnTo>
                  <a:lnTo>
                    <a:pt x="0" y="41"/>
                  </a:lnTo>
                  <a:close/>
                  <a:moveTo>
                    <a:pt x="12" y="38"/>
                  </a:moveTo>
                  <a:lnTo>
                    <a:pt x="15" y="39"/>
                  </a:lnTo>
                  <a:lnTo>
                    <a:pt x="18" y="39"/>
                  </a:lnTo>
                  <a:lnTo>
                    <a:pt x="22" y="38"/>
                  </a:lnTo>
                  <a:lnTo>
                    <a:pt x="25" y="36"/>
                  </a:lnTo>
                  <a:lnTo>
                    <a:pt x="28" y="33"/>
                  </a:lnTo>
                  <a:lnTo>
                    <a:pt x="31" y="30"/>
                  </a:lnTo>
                  <a:lnTo>
                    <a:pt x="33" y="26"/>
                  </a:lnTo>
                  <a:lnTo>
                    <a:pt x="33" y="21"/>
                  </a:lnTo>
                  <a:lnTo>
                    <a:pt x="33" y="15"/>
                  </a:lnTo>
                  <a:lnTo>
                    <a:pt x="31" y="11"/>
                  </a:lnTo>
                  <a:lnTo>
                    <a:pt x="28" y="8"/>
                  </a:lnTo>
                  <a:lnTo>
                    <a:pt x="25" y="5"/>
                  </a:lnTo>
                  <a:lnTo>
                    <a:pt x="22" y="3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70" name="Freeform 33"/>
            <p:cNvSpPr>
              <a:spLocks noEditPoints="1"/>
            </p:cNvSpPr>
            <p:nvPr/>
          </p:nvSpPr>
          <p:spPr bwMode="auto">
            <a:xfrm>
              <a:off x="2150" y="1739"/>
              <a:ext cx="25" cy="27"/>
            </a:xfrm>
            <a:custGeom>
              <a:avLst/>
              <a:gdLst>
                <a:gd name="T0" fmla="*/ 12 w 25"/>
                <a:gd name="T1" fmla="*/ 0 h 27"/>
                <a:gd name="T2" fmla="*/ 16 w 25"/>
                <a:gd name="T3" fmla="*/ 0 h 27"/>
                <a:gd name="T4" fmla="*/ 19 w 25"/>
                <a:gd name="T5" fmla="*/ 1 h 27"/>
                <a:gd name="T6" fmla="*/ 22 w 25"/>
                <a:gd name="T7" fmla="*/ 4 h 27"/>
                <a:gd name="T8" fmla="*/ 24 w 25"/>
                <a:gd name="T9" fmla="*/ 7 h 27"/>
                <a:gd name="T10" fmla="*/ 25 w 25"/>
                <a:gd name="T11" fmla="*/ 13 h 27"/>
                <a:gd name="T12" fmla="*/ 25 w 25"/>
                <a:gd name="T13" fmla="*/ 16 h 27"/>
                <a:gd name="T14" fmla="*/ 24 w 25"/>
                <a:gd name="T15" fmla="*/ 19 h 27"/>
                <a:gd name="T16" fmla="*/ 22 w 25"/>
                <a:gd name="T17" fmla="*/ 24 h 27"/>
                <a:gd name="T18" fmla="*/ 19 w 25"/>
                <a:gd name="T19" fmla="*/ 25 h 27"/>
                <a:gd name="T20" fmla="*/ 16 w 25"/>
                <a:gd name="T21" fmla="*/ 27 h 27"/>
                <a:gd name="T22" fmla="*/ 12 w 25"/>
                <a:gd name="T23" fmla="*/ 27 h 27"/>
                <a:gd name="T24" fmla="*/ 9 w 25"/>
                <a:gd name="T25" fmla="*/ 27 h 27"/>
                <a:gd name="T26" fmla="*/ 6 w 25"/>
                <a:gd name="T27" fmla="*/ 25 h 27"/>
                <a:gd name="T28" fmla="*/ 3 w 25"/>
                <a:gd name="T29" fmla="*/ 22 h 27"/>
                <a:gd name="T30" fmla="*/ 0 w 25"/>
                <a:gd name="T31" fmla="*/ 18 h 27"/>
                <a:gd name="T32" fmla="*/ 0 w 25"/>
                <a:gd name="T33" fmla="*/ 13 h 27"/>
                <a:gd name="T34" fmla="*/ 0 w 25"/>
                <a:gd name="T35" fmla="*/ 10 h 27"/>
                <a:gd name="T36" fmla="*/ 1 w 25"/>
                <a:gd name="T37" fmla="*/ 6 h 27"/>
                <a:gd name="T38" fmla="*/ 4 w 25"/>
                <a:gd name="T39" fmla="*/ 3 h 27"/>
                <a:gd name="T40" fmla="*/ 6 w 25"/>
                <a:gd name="T41" fmla="*/ 1 h 27"/>
                <a:gd name="T42" fmla="*/ 9 w 25"/>
                <a:gd name="T43" fmla="*/ 0 h 27"/>
                <a:gd name="T44" fmla="*/ 12 w 25"/>
                <a:gd name="T45" fmla="*/ 0 h 27"/>
                <a:gd name="T46" fmla="*/ 12 w 25"/>
                <a:gd name="T47" fmla="*/ 1 h 27"/>
                <a:gd name="T48" fmla="*/ 10 w 25"/>
                <a:gd name="T49" fmla="*/ 1 h 27"/>
                <a:gd name="T50" fmla="*/ 9 w 25"/>
                <a:gd name="T51" fmla="*/ 1 h 27"/>
                <a:gd name="T52" fmla="*/ 7 w 25"/>
                <a:gd name="T53" fmla="*/ 3 h 27"/>
                <a:gd name="T54" fmla="*/ 6 w 25"/>
                <a:gd name="T55" fmla="*/ 6 h 27"/>
                <a:gd name="T56" fmla="*/ 4 w 25"/>
                <a:gd name="T57" fmla="*/ 7 h 27"/>
                <a:gd name="T58" fmla="*/ 4 w 25"/>
                <a:gd name="T59" fmla="*/ 12 h 27"/>
                <a:gd name="T60" fmla="*/ 6 w 25"/>
                <a:gd name="T61" fmla="*/ 16 h 27"/>
                <a:gd name="T62" fmla="*/ 7 w 25"/>
                <a:gd name="T63" fmla="*/ 21 h 27"/>
                <a:gd name="T64" fmla="*/ 10 w 25"/>
                <a:gd name="T65" fmla="*/ 24 h 27"/>
                <a:gd name="T66" fmla="*/ 13 w 25"/>
                <a:gd name="T67" fmla="*/ 25 h 27"/>
                <a:gd name="T68" fmla="*/ 16 w 25"/>
                <a:gd name="T69" fmla="*/ 25 h 27"/>
                <a:gd name="T70" fmla="*/ 18 w 25"/>
                <a:gd name="T71" fmla="*/ 24 h 27"/>
                <a:gd name="T72" fmla="*/ 19 w 25"/>
                <a:gd name="T73" fmla="*/ 19 h 27"/>
                <a:gd name="T74" fmla="*/ 21 w 25"/>
                <a:gd name="T75" fmla="*/ 15 h 27"/>
                <a:gd name="T76" fmla="*/ 19 w 25"/>
                <a:gd name="T77" fmla="*/ 10 h 27"/>
                <a:gd name="T78" fmla="*/ 19 w 25"/>
                <a:gd name="T79" fmla="*/ 7 h 27"/>
                <a:gd name="T80" fmla="*/ 18 w 25"/>
                <a:gd name="T81" fmla="*/ 4 h 27"/>
                <a:gd name="T82" fmla="*/ 15 w 25"/>
                <a:gd name="T83" fmla="*/ 1 h 27"/>
                <a:gd name="T84" fmla="*/ 12 w 25"/>
                <a:gd name="T85" fmla="*/ 1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"/>
                <a:gd name="T130" fmla="*/ 0 h 27"/>
                <a:gd name="T131" fmla="*/ 25 w 25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" h="27">
                  <a:moveTo>
                    <a:pt x="12" y="0"/>
                  </a:moveTo>
                  <a:lnTo>
                    <a:pt x="16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7"/>
                  </a:lnTo>
                  <a:lnTo>
                    <a:pt x="25" y="13"/>
                  </a:lnTo>
                  <a:lnTo>
                    <a:pt x="25" y="16"/>
                  </a:lnTo>
                  <a:lnTo>
                    <a:pt x="24" y="19"/>
                  </a:lnTo>
                  <a:lnTo>
                    <a:pt x="22" y="24"/>
                  </a:lnTo>
                  <a:lnTo>
                    <a:pt x="19" y="25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6"/>
                  </a:lnTo>
                  <a:lnTo>
                    <a:pt x="4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2" y="0"/>
                  </a:lnTo>
                  <a:close/>
                  <a:moveTo>
                    <a:pt x="12" y="1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6" y="6"/>
                  </a:lnTo>
                  <a:lnTo>
                    <a:pt x="4" y="7"/>
                  </a:lnTo>
                  <a:lnTo>
                    <a:pt x="4" y="12"/>
                  </a:lnTo>
                  <a:lnTo>
                    <a:pt x="6" y="16"/>
                  </a:lnTo>
                  <a:lnTo>
                    <a:pt x="7" y="21"/>
                  </a:lnTo>
                  <a:lnTo>
                    <a:pt x="10" y="24"/>
                  </a:lnTo>
                  <a:lnTo>
                    <a:pt x="13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19" y="19"/>
                  </a:lnTo>
                  <a:lnTo>
                    <a:pt x="21" y="15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71" name="Freeform 34"/>
            <p:cNvSpPr>
              <a:spLocks noEditPoints="1"/>
            </p:cNvSpPr>
            <p:nvPr/>
          </p:nvSpPr>
          <p:spPr bwMode="auto">
            <a:xfrm>
              <a:off x="2180" y="1739"/>
              <a:ext cx="22" cy="27"/>
            </a:xfrm>
            <a:custGeom>
              <a:avLst/>
              <a:gdLst>
                <a:gd name="T0" fmla="*/ 4 w 22"/>
                <a:gd name="T1" fmla="*/ 10 h 27"/>
                <a:gd name="T2" fmla="*/ 4 w 22"/>
                <a:gd name="T3" fmla="*/ 15 h 27"/>
                <a:gd name="T4" fmla="*/ 7 w 22"/>
                <a:gd name="T5" fmla="*/ 19 h 27"/>
                <a:gd name="T6" fmla="*/ 10 w 22"/>
                <a:gd name="T7" fmla="*/ 21 h 27"/>
                <a:gd name="T8" fmla="*/ 13 w 22"/>
                <a:gd name="T9" fmla="*/ 22 h 27"/>
                <a:gd name="T10" fmla="*/ 16 w 22"/>
                <a:gd name="T11" fmla="*/ 22 h 27"/>
                <a:gd name="T12" fmla="*/ 18 w 22"/>
                <a:gd name="T13" fmla="*/ 21 h 27"/>
                <a:gd name="T14" fmla="*/ 21 w 22"/>
                <a:gd name="T15" fmla="*/ 19 h 27"/>
                <a:gd name="T16" fmla="*/ 22 w 22"/>
                <a:gd name="T17" fmla="*/ 16 h 27"/>
                <a:gd name="T18" fmla="*/ 22 w 22"/>
                <a:gd name="T19" fmla="*/ 16 h 27"/>
                <a:gd name="T20" fmla="*/ 21 w 22"/>
                <a:gd name="T21" fmla="*/ 21 h 27"/>
                <a:gd name="T22" fmla="*/ 19 w 22"/>
                <a:gd name="T23" fmla="*/ 24 h 27"/>
                <a:gd name="T24" fmla="*/ 15 w 22"/>
                <a:gd name="T25" fmla="*/ 27 h 27"/>
                <a:gd name="T26" fmla="*/ 12 w 22"/>
                <a:gd name="T27" fmla="*/ 27 h 27"/>
                <a:gd name="T28" fmla="*/ 7 w 22"/>
                <a:gd name="T29" fmla="*/ 27 h 27"/>
                <a:gd name="T30" fmla="*/ 3 w 22"/>
                <a:gd name="T31" fmla="*/ 24 h 27"/>
                <a:gd name="T32" fmla="*/ 1 w 22"/>
                <a:gd name="T33" fmla="*/ 19 h 27"/>
                <a:gd name="T34" fmla="*/ 0 w 22"/>
                <a:gd name="T35" fmla="*/ 13 h 27"/>
                <a:gd name="T36" fmla="*/ 0 w 22"/>
                <a:gd name="T37" fmla="*/ 9 h 27"/>
                <a:gd name="T38" fmla="*/ 1 w 22"/>
                <a:gd name="T39" fmla="*/ 6 h 27"/>
                <a:gd name="T40" fmla="*/ 3 w 22"/>
                <a:gd name="T41" fmla="*/ 3 h 27"/>
                <a:gd name="T42" fmla="*/ 7 w 22"/>
                <a:gd name="T43" fmla="*/ 0 h 27"/>
                <a:gd name="T44" fmla="*/ 12 w 22"/>
                <a:gd name="T45" fmla="*/ 0 h 27"/>
                <a:gd name="T46" fmla="*/ 16 w 22"/>
                <a:gd name="T47" fmla="*/ 0 h 27"/>
                <a:gd name="T48" fmla="*/ 19 w 22"/>
                <a:gd name="T49" fmla="*/ 3 h 27"/>
                <a:gd name="T50" fmla="*/ 21 w 22"/>
                <a:gd name="T51" fmla="*/ 6 h 27"/>
                <a:gd name="T52" fmla="*/ 22 w 22"/>
                <a:gd name="T53" fmla="*/ 10 h 27"/>
                <a:gd name="T54" fmla="*/ 4 w 22"/>
                <a:gd name="T55" fmla="*/ 10 h 27"/>
                <a:gd name="T56" fmla="*/ 4 w 22"/>
                <a:gd name="T57" fmla="*/ 7 h 27"/>
                <a:gd name="T58" fmla="*/ 16 w 22"/>
                <a:gd name="T59" fmla="*/ 7 h 27"/>
                <a:gd name="T60" fmla="*/ 16 w 22"/>
                <a:gd name="T61" fmla="*/ 6 h 27"/>
                <a:gd name="T62" fmla="*/ 15 w 22"/>
                <a:gd name="T63" fmla="*/ 4 h 27"/>
                <a:gd name="T64" fmla="*/ 15 w 22"/>
                <a:gd name="T65" fmla="*/ 3 h 27"/>
                <a:gd name="T66" fmla="*/ 13 w 22"/>
                <a:gd name="T67" fmla="*/ 1 h 27"/>
                <a:gd name="T68" fmla="*/ 12 w 22"/>
                <a:gd name="T69" fmla="*/ 1 h 27"/>
                <a:gd name="T70" fmla="*/ 10 w 22"/>
                <a:gd name="T71" fmla="*/ 1 h 27"/>
                <a:gd name="T72" fmla="*/ 9 w 22"/>
                <a:gd name="T73" fmla="*/ 1 h 27"/>
                <a:gd name="T74" fmla="*/ 6 w 22"/>
                <a:gd name="T75" fmla="*/ 3 h 27"/>
                <a:gd name="T76" fmla="*/ 4 w 22"/>
                <a:gd name="T77" fmla="*/ 6 h 27"/>
                <a:gd name="T78" fmla="*/ 4 w 22"/>
                <a:gd name="T79" fmla="*/ 7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"/>
                <a:gd name="T121" fmla="*/ 0 h 27"/>
                <a:gd name="T122" fmla="*/ 22 w 22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" h="27">
                  <a:moveTo>
                    <a:pt x="4" y="10"/>
                  </a:moveTo>
                  <a:lnTo>
                    <a:pt x="4" y="15"/>
                  </a:lnTo>
                  <a:lnTo>
                    <a:pt x="7" y="19"/>
                  </a:lnTo>
                  <a:lnTo>
                    <a:pt x="10" y="21"/>
                  </a:lnTo>
                  <a:lnTo>
                    <a:pt x="13" y="22"/>
                  </a:lnTo>
                  <a:lnTo>
                    <a:pt x="16" y="22"/>
                  </a:lnTo>
                  <a:lnTo>
                    <a:pt x="18" y="21"/>
                  </a:lnTo>
                  <a:lnTo>
                    <a:pt x="21" y="19"/>
                  </a:lnTo>
                  <a:lnTo>
                    <a:pt x="22" y="16"/>
                  </a:lnTo>
                  <a:lnTo>
                    <a:pt x="21" y="21"/>
                  </a:lnTo>
                  <a:lnTo>
                    <a:pt x="19" y="24"/>
                  </a:lnTo>
                  <a:lnTo>
                    <a:pt x="15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3"/>
                  </a:lnTo>
                  <a:lnTo>
                    <a:pt x="21" y="6"/>
                  </a:lnTo>
                  <a:lnTo>
                    <a:pt x="22" y="10"/>
                  </a:lnTo>
                  <a:lnTo>
                    <a:pt x="4" y="10"/>
                  </a:lnTo>
                  <a:close/>
                  <a:moveTo>
                    <a:pt x="4" y="7"/>
                  </a:moveTo>
                  <a:lnTo>
                    <a:pt x="16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6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72" name="Freeform 35"/>
            <p:cNvSpPr>
              <a:spLocks/>
            </p:cNvSpPr>
            <p:nvPr/>
          </p:nvSpPr>
          <p:spPr bwMode="auto">
            <a:xfrm>
              <a:off x="2208" y="1739"/>
              <a:ext cx="18" cy="27"/>
            </a:xfrm>
            <a:custGeom>
              <a:avLst/>
              <a:gdLst>
                <a:gd name="T0" fmla="*/ 17 w 18"/>
                <a:gd name="T1" fmla="*/ 0 h 27"/>
                <a:gd name="T2" fmla="*/ 17 w 18"/>
                <a:gd name="T3" fmla="*/ 9 h 27"/>
                <a:gd name="T4" fmla="*/ 15 w 18"/>
                <a:gd name="T5" fmla="*/ 9 h 27"/>
                <a:gd name="T6" fmla="*/ 14 w 18"/>
                <a:gd name="T7" fmla="*/ 4 h 27"/>
                <a:gd name="T8" fmla="*/ 12 w 18"/>
                <a:gd name="T9" fmla="*/ 3 h 27"/>
                <a:gd name="T10" fmla="*/ 11 w 18"/>
                <a:gd name="T11" fmla="*/ 1 h 27"/>
                <a:gd name="T12" fmla="*/ 8 w 18"/>
                <a:gd name="T13" fmla="*/ 1 h 27"/>
                <a:gd name="T14" fmla="*/ 6 w 18"/>
                <a:gd name="T15" fmla="*/ 1 h 27"/>
                <a:gd name="T16" fmla="*/ 5 w 18"/>
                <a:gd name="T17" fmla="*/ 3 h 27"/>
                <a:gd name="T18" fmla="*/ 3 w 18"/>
                <a:gd name="T19" fmla="*/ 3 h 27"/>
                <a:gd name="T20" fmla="*/ 3 w 18"/>
                <a:gd name="T21" fmla="*/ 4 h 27"/>
                <a:gd name="T22" fmla="*/ 3 w 18"/>
                <a:gd name="T23" fmla="*/ 6 h 27"/>
                <a:gd name="T24" fmla="*/ 5 w 18"/>
                <a:gd name="T25" fmla="*/ 7 h 27"/>
                <a:gd name="T26" fmla="*/ 6 w 18"/>
                <a:gd name="T27" fmla="*/ 9 h 27"/>
                <a:gd name="T28" fmla="*/ 8 w 18"/>
                <a:gd name="T29" fmla="*/ 10 h 27"/>
                <a:gd name="T30" fmla="*/ 12 w 18"/>
                <a:gd name="T31" fmla="*/ 12 h 27"/>
                <a:gd name="T32" fmla="*/ 15 w 18"/>
                <a:gd name="T33" fmla="*/ 13 h 27"/>
                <a:gd name="T34" fmla="*/ 17 w 18"/>
                <a:gd name="T35" fmla="*/ 16 h 27"/>
                <a:gd name="T36" fmla="*/ 18 w 18"/>
                <a:gd name="T37" fmla="*/ 19 h 27"/>
                <a:gd name="T38" fmla="*/ 17 w 18"/>
                <a:gd name="T39" fmla="*/ 22 h 27"/>
                <a:gd name="T40" fmla="*/ 15 w 18"/>
                <a:gd name="T41" fmla="*/ 25 h 27"/>
                <a:gd name="T42" fmla="*/ 12 w 18"/>
                <a:gd name="T43" fmla="*/ 27 h 27"/>
                <a:gd name="T44" fmla="*/ 9 w 18"/>
                <a:gd name="T45" fmla="*/ 27 h 27"/>
                <a:gd name="T46" fmla="*/ 6 w 18"/>
                <a:gd name="T47" fmla="*/ 27 h 27"/>
                <a:gd name="T48" fmla="*/ 3 w 18"/>
                <a:gd name="T49" fmla="*/ 27 h 27"/>
                <a:gd name="T50" fmla="*/ 2 w 18"/>
                <a:gd name="T51" fmla="*/ 27 h 27"/>
                <a:gd name="T52" fmla="*/ 2 w 18"/>
                <a:gd name="T53" fmla="*/ 27 h 27"/>
                <a:gd name="T54" fmla="*/ 0 w 18"/>
                <a:gd name="T55" fmla="*/ 27 h 27"/>
                <a:gd name="T56" fmla="*/ 0 w 18"/>
                <a:gd name="T57" fmla="*/ 27 h 27"/>
                <a:gd name="T58" fmla="*/ 0 w 18"/>
                <a:gd name="T59" fmla="*/ 27 h 27"/>
                <a:gd name="T60" fmla="*/ 0 w 18"/>
                <a:gd name="T61" fmla="*/ 18 h 27"/>
                <a:gd name="T62" fmla="*/ 0 w 18"/>
                <a:gd name="T63" fmla="*/ 18 h 27"/>
                <a:gd name="T64" fmla="*/ 2 w 18"/>
                <a:gd name="T65" fmla="*/ 21 h 27"/>
                <a:gd name="T66" fmla="*/ 3 w 18"/>
                <a:gd name="T67" fmla="*/ 24 h 27"/>
                <a:gd name="T68" fmla="*/ 6 w 18"/>
                <a:gd name="T69" fmla="*/ 25 h 27"/>
                <a:gd name="T70" fmla="*/ 9 w 18"/>
                <a:gd name="T71" fmla="*/ 25 h 27"/>
                <a:gd name="T72" fmla="*/ 11 w 18"/>
                <a:gd name="T73" fmla="*/ 25 h 27"/>
                <a:gd name="T74" fmla="*/ 12 w 18"/>
                <a:gd name="T75" fmla="*/ 24 h 27"/>
                <a:gd name="T76" fmla="*/ 14 w 18"/>
                <a:gd name="T77" fmla="*/ 22 h 27"/>
                <a:gd name="T78" fmla="*/ 14 w 18"/>
                <a:gd name="T79" fmla="*/ 21 h 27"/>
                <a:gd name="T80" fmla="*/ 14 w 18"/>
                <a:gd name="T81" fmla="*/ 19 h 27"/>
                <a:gd name="T82" fmla="*/ 12 w 18"/>
                <a:gd name="T83" fmla="*/ 18 h 27"/>
                <a:gd name="T84" fmla="*/ 11 w 18"/>
                <a:gd name="T85" fmla="*/ 16 h 27"/>
                <a:gd name="T86" fmla="*/ 6 w 18"/>
                <a:gd name="T87" fmla="*/ 15 h 27"/>
                <a:gd name="T88" fmla="*/ 3 w 18"/>
                <a:gd name="T89" fmla="*/ 13 h 27"/>
                <a:gd name="T90" fmla="*/ 2 w 18"/>
                <a:gd name="T91" fmla="*/ 10 h 27"/>
                <a:gd name="T92" fmla="*/ 0 w 18"/>
                <a:gd name="T93" fmla="*/ 9 h 27"/>
                <a:gd name="T94" fmla="*/ 0 w 18"/>
                <a:gd name="T95" fmla="*/ 7 h 27"/>
                <a:gd name="T96" fmla="*/ 0 w 18"/>
                <a:gd name="T97" fmla="*/ 4 h 27"/>
                <a:gd name="T98" fmla="*/ 2 w 18"/>
                <a:gd name="T99" fmla="*/ 1 h 27"/>
                <a:gd name="T100" fmla="*/ 5 w 18"/>
                <a:gd name="T101" fmla="*/ 0 h 27"/>
                <a:gd name="T102" fmla="*/ 8 w 18"/>
                <a:gd name="T103" fmla="*/ 0 h 27"/>
                <a:gd name="T104" fmla="*/ 9 w 18"/>
                <a:gd name="T105" fmla="*/ 0 h 27"/>
                <a:gd name="T106" fmla="*/ 12 w 18"/>
                <a:gd name="T107" fmla="*/ 0 h 27"/>
                <a:gd name="T108" fmla="*/ 14 w 18"/>
                <a:gd name="T109" fmla="*/ 0 h 27"/>
                <a:gd name="T110" fmla="*/ 14 w 18"/>
                <a:gd name="T111" fmla="*/ 0 h 27"/>
                <a:gd name="T112" fmla="*/ 14 w 18"/>
                <a:gd name="T113" fmla="*/ 0 h 27"/>
                <a:gd name="T114" fmla="*/ 15 w 18"/>
                <a:gd name="T115" fmla="*/ 0 h 27"/>
                <a:gd name="T116" fmla="*/ 15 w 18"/>
                <a:gd name="T117" fmla="*/ 0 h 27"/>
                <a:gd name="T118" fmla="*/ 15 w 18"/>
                <a:gd name="T119" fmla="*/ 0 h 27"/>
                <a:gd name="T120" fmla="*/ 17 w 18"/>
                <a:gd name="T121" fmla="*/ 0 h 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"/>
                <a:gd name="T184" fmla="*/ 0 h 27"/>
                <a:gd name="T185" fmla="*/ 18 w 18"/>
                <a:gd name="T186" fmla="*/ 27 h 2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" h="27">
                  <a:moveTo>
                    <a:pt x="17" y="0"/>
                  </a:moveTo>
                  <a:lnTo>
                    <a:pt x="17" y="9"/>
                  </a:lnTo>
                  <a:lnTo>
                    <a:pt x="15" y="9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6"/>
                  </a:lnTo>
                  <a:lnTo>
                    <a:pt x="5" y="7"/>
                  </a:lnTo>
                  <a:lnTo>
                    <a:pt x="6" y="9"/>
                  </a:lnTo>
                  <a:lnTo>
                    <a:pt x="8" y="10"/>
                  </a:lnTo>
                  <a:lnTo>
                    <a:pt x="12" y="12"/>
                  </a:lnTo>
                  <a:lnTo>
                    <a:pt x="15" y="13"/>
                  </a:lnTo>
                  <a:lnTo>
                    <a:pt x="17" y="16"/>
                  </a:lnTo>
                  <a:lnTo>
                    <a:pt x="18" y="19"/>
                  </a:lnTo>
                  <a:lnTo>
                    <a:pt x="17" y="22"/>
                  </a:lnTo>
                  <a:lnTo>
                    <a:pt x="15" y="25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4"/>
                  </a:lnTo>
                  <a:lnTo>
                    <a:pt x="6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2" y="18"/>
                  </a:lnTo>
                  <a:lnTo>
                    <a:pt x="11" y="16"/>
                  </a:lnTo>
                  <a:lnTo>
                    <a:pt x="6" y="15"/>
                  </a:lnTo>
                  <a:lnTo>
                    <a:pt x="3" y="13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73" name="Freeform 36"/>
            <p:cNvSpPr>
              <a:spLocks/>
            </p:cNvSpPr>
            <p:nvPr/>
          </p:nvSpPr>
          <p:spPr bwMode="auto">
            <a:xfrm>
              <a:off x="2229" y="1725"/>
              <a:ext cx="14" cy="53"/>
            </a:xfrm>
            <a:custGeom>
              <a:avLst/>
              <a:gdLst>
                <a:gd name="T0" fmla="*/ 0 w 14"/>
                <a:gd name="T1" fmla="*/ 0 h 53"/>
                <a:gd name="T2" fmla="*/ 14 w 14"/>
                <a:gd name="T3" fmla="*/ 0 h 53"/>
                <a:gd name="T4" fmla="*/ 14 w 14"/>
                <a:gd name="T5" fmla="*/ 53 h 53"/>
                <a:gd name="T6" fmla="*/ 0 w 14"/>
                <a:gd name="T7" fmla="*/ 53 h 53"/>
                <a:gd name="T8" fmla="*/ 0 w 14"/>
                <a:gd name="T9" fmla="*/ 51 h 53"/>
                <a:gd name="T10" fmla="*/ 9 w 14"/>
                <a:gd name="T11" fmla="*/ 51 h 53"/>
                <a:gd name="T12" fmla="*/ 9 w 14"/>
                <a:gd name="T13" fmla="*/ 2 h 53"/>
                <a:gd name="T14" fmla="*/ 0 w 14"/>
                <a:gd name="T15" fmla="*/ 2 h 53"/>
                <a:gd name="T16" fmla="*/ 0 w 14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53"/>
                <a:gd name="T29" fmla="*/ 14 w 14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53">
                  <a:moveTo>
                    <a:pt x="0" y="0"/>
                  </a:moveTo>
                  <a:lnTo>
                    <a:pt x="14" y="0"/>
                  </a:lnTo>
                  <a:lnTo>
                    <a:pt x="14" y="53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9" y="51"/>
                  </a:lnTo>
                  <a:lnTo>
                    <a:pt x="9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74" name="Freeform 37"/>
            <p:cNvSpPr>
              <a:spLocks/>
            </p:cNvSpPr>
            <p:nvPr/>
          </p:nvSpPr>
          <p:spPr bwMode="auto">
            <a:xfrm>
              <a:off x="2324" y="1725"/>
              <a:ext cx="13" cy="53"/>
            </a:xfrm>
            <a:custGeom>
              <a:avLst/>
              <a:gdLst>
                <a:gd name="T0" fmla="*/ 13 w 13"/>
                <a:gd name="T1" fmla="*/ 53 h 53"/>
                <a:gd name="T2" fmla="*/ 0 w 13"/>
                <a:gd name="T3" fmla="*/ 53 h 53"/>
                <a:gd name="T4" fmla="*/ 0 w 13"/>
                <a:gd name="T5" fmla="*/ 0 h 53"/>
                <a:gd name="T6" fmla="*/ 13 w 13"/>
                <a:gd name="T7" fmla="*/ 0 h 53"/>
                <a:gd name="T8" fmla="*/ 13 w 13"/>
                <a:gd name="T9" fmla="*/ 2 h 53"/>
                <a:gd name="T10" fmla="*/ 6 w 13"/>
                <a:gd name="T11" fmla="*/ 2 h 53"/>
                <a:gd name="T12" fmla="*/ 6 w 13"/>
                <a:gd name="T13" fmla="*/ 51 h 53"/>
                <a:gd name="T14" fmla="*/ 13 w 13"/>
                <a:gd name="T15" fmla="*/ 51 h 53"/>
                <a:gd name="T16" fmla="*/ 13 w 13"/>
                <a:gd name="T17" fmla="*/ 53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3"/>
                <a:gd name="T29" fmla="*/ 13 w 13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3">
                  <a:moveTo>
                    <a:pt x="13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6" y="2"/>
                  </a:lnTo>
                  <a:lnTo>
                    <a:pt x="6" y="51"/>
                  </a:lnTo>
                  <a:lnTo>
                    <a:pt x="13" y="51"/>
                  </a:lnTo>
                  <a:lnTo>
                    <a:pt x="13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75" name="Freeform 38"/>
            <p:cNvSpPr>
              <a:spLocks noEditPoints="1"/>
            </p:cNvSpPr>
            <p:nvPr/>
          </p:nvSpPr>
          <p:spPr bwMode="auto">
            <a:xfrm>
              <a:off x="2340" y="1725"/>
              <a:ext cx="39" cy="41"/>
            </a:xfrm>
            <a:custGeom>
              <a:avLst/>
              <a:gdLst>
                <a:gd name="T0" fmla="*/ 0 w 39"/>
                <a:gd name="T1" fmla="*/ 41 h 41"/>
                <a:gd name="T2" fmla="*/ 0 w 39"/>
                <a:gd name="T3" fmla="*/ 41 h 41"/>
                <a:gd name="T4" fmla="*/ 2 w 39"/>
                <a:gd name="T5" fmla="*/ 41 h 41"/>
                <a:gd name="T6" fmla="*/ 3 w 39"/>
                <a:gd name="T7" fmla="*/ 39 h 41"/>
                <a:gd name="T8" fmla="*/ 5 w 39"/>
                <a:gd name="T9" fmla="*/ 38 h 41"/>
                <a:gd name="T10" fmla="*/ 5 w 39"/>
                <a:gd name="T11" fmla="*/ 36 h 41"/>
                <a:gd name="T12" fmla="*/ 6 w 39"/>
                <a:gd name="T13" fmla="*/ 33 h 41"/>
                <a:gd name="T14" fmla="*/ 6 w 39"/>
                <a:gd name="T15" fmla="*/ 8 h 41"/>
                <a:gd name="T16" fmla="*/ 5 w 39"/>
                <a:gd name="T17" fmla="*/ 5 h 41"/>
                <a:gd name="T18" fmla="*/ 5 w 39"/>
                <a:gd name="T19" fmla="*/ 3 h 41"/>
                <a:gd name="T20" fmla="*/ 3 w 39"/>
                <a:gd name="T21" fmla="*/ 2 h 41"/>
                <a:gd name="T22" fmla="*/ 2 w 39"/>
                <a:gd name="T23" fmla="*/ 2 h 41"/>
                <a:gd name="T24" fmla="*/ 0 w 39"/>
                <a:gd name="T25" fmla="*/ 2 h 41"/>
                <a:gd name="T26" fmla="*/ 0 w 39"/>
                <a:gd name="T27" fmla="*/ 0 h 41"/>
                <a:gd name="T28" fmla="*/ 17 w 39"/>
                <a:gd name="T29" fmla="*/ 0 h 41"/>
                <a:gd name="T30" fmla="*/ 21 w 39"/>
                <a:gd name="T31" fmla="*/ 0 h 41"/>
                <a:gd name="T32" fmla="*/ 26 w 39"/>
                <a:gd name="T33" fmla="*/ 2 h 41"/>
                <a:gd name="T34" fmla="*/ 30 w 39"/>
                <a:gd name="T35" fmla="*/ 3 h 41"/>
                <a:gd name="T36" fmla="*/ 33 w 39"/>
                <a:gd name="T37" fmla="*/ 5 h 41"/>
                <a:gd name="T38" fmla="*/ 38 w 39"/>
                <a:gd name="T39" fmla="*/ 9 h 41"/>
                <a:gd name="T40" fmla="*/ 39 w 39"/>
                <a:gd name="T41" fmla="*/ 15 h 41"/>
                <a:gd name="T42" fmla="*/ 39 w 39"/>
                <a:gd name="T43" fmla="*/ 20 h 41"/>
                <a:gd name="T44" fmla="*/ 39 w 39"/>
                <a:gd name="T45" fmla="*/ 26 h 41"/>
                <a:gd name="T46" fmla="*/ 38 w 39"/>
                <a:gd name="T47" fmla="*/ 30 h 41"/>
                <a:gd name="T48" fmla="*/ 35 w 39"/>
                <a:gd name="T49" fmla="*/ 35 h 41"/>
                <a:gd name="T50" fmla="*/ 30 w 39"/>
                <a:gd name="T51" fmla="*/ 38 h 41"/>
                <a:gd name="T52" fmla="*/ 24 w 39"/>
                <a:gd name="T53" fmla="*/ 39 h 41"/>
                <a:gd name="T54" fmla="*/ 18 w 39"/>
                <a:gd name="T55" fmla="*/ 41 h 41"/>
                <a:gd name="T56" fmla="*/ 0 w 39"/>
                <a:gd name="T57" fmla="*/ 41 h 41"/>
                <a:gd name="T58" fmla="*/ 11 w 39"/>
                <a:gd name="T59" fmla="*/ 38 h 41"/>
                <a:gd name="T60" fmla="*/ 15 w 39"/>
                <a:gd name="T61" fmla="*/ 39 h 41"/>
                <a:gd name="T62" fmla="*/ 17 w 39"/>
                <a:gd name="T63" fmla="*/ 39 h 41"/>
                <a:gd name="T64" fmla="*/ 21 w 39"/>
                <a:gd name="T65" fmla="*/ 38 h 41"/>
                <a:gd name="T66" fmla="*/ 26 w 39"/>
                <a:gd name="T67" fmla="*/ 36 h 41"/>
                <a:gd name="T68" fmla="*/ 29 w 39"/>
                <a:gd name="T69" fmla="*/ 33 h 41"/>
                <a:gd name="T70" fmla="*/ 32 w 39"/>
                <a:gd name="T71" fmla="*/ 30 h 41"/>
                <a:gd name="T72" fmla="*/ 33 w 39"/>
                <a:gd name="T73" fmla="*/ 26 h 41"/>
                <a:gd name="T74" fmla="*/ 33 w 39"/>
                <a:gd name="T75" fmla="*/ 21 h 41"/>
                <a:gd name="T76" fmla="*/ 33 w 39"/>
                <a:gd name="T77" fmla="*/ 15 h 41"/>
                <a:gd name="T78" fmla="*/ 32 w 39"/>
                <a:gd name="T79" fmla="*/ 11 h 41"/>
                <a:gd name="T80" fmla="*/ 29 w 39"/>
                <a:gd name="T81" fmla="*/ 8 h 41"/>
                <a:gd name="T82" fmla="*/ 26 w 39"/>
                <a:gd name="T83" fmla="*/ 5 h 41"/>
                <a:gd name="T84" fmla="*/ 21 w 39"/>
                <a:gd name="T85" fmla="*/ 3 h 41"/>
                <a:gd name="T86" fmla="*/ 17 w 39"/>
                <a:gd name="T87" fmla="*/ 3 h 41"/>
                <a:gd name="T88" fmla="*/ 14 w 39"/>
                <a:gd name="T89" fmla="*/ 3 h 41"/>
                <a:gd name="T90" fmla="*/ 11 w 39"/>
                <a:gd name="T91" fmla="*/ 3 h 41"/>
                <a:gd name="T92" fmla="*/ 11 w 39"/>
                <a:gd name="T93" fmla="*/ 38 h 4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"/>
                <a:gd name="T142" fmla="*/ 0 h 41"/>
                <a:gd name="T143" fmla="*/ 39 w 39"/>
                <a:gd name="T144" fmla="*/ 41 h 4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" h="41">
                  <a:moveTo>
                    <a:pt x="0" y="41"/>
                  </a:moveTo>
                  <a:lnTo>
                    <a:pt x="0" y="41"/>
                  </a:lnTo>
                  <a:lnTo>
                    <a:pt x="2" y="41"/>
                  </a:lnTo>
                  <a:lnTo>
                    <a:pt x="3" y="39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6" y="33"/>
                  </a:lnTo>
                  <a:lnTo>
                    <a:pt x="6" y="8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6" y="2"/>
                  </a:lnTo>
                  <a:lnTo>
                    <a:pt x="30" y="3"/>
                  </a:lnTo>
                  <a:lnTo>
                    <a:pt x="33" y="5"/>
                  </a:lnTo>
                  <a:lnTo>
                    <a:pt x="38" y="9"/>
                  </a:lnTo>
                  <a:lnTo>
                    <a:pt x="39" y="15"/>
                  </a:lnTo>
                  <a:lnTo>
                    <a:pt x="39" y="20"/>
                  </a:lnTo>
                  <a:lnTo>
                    <a:pt x="39" y="26"/>
                  </a:lnTo>
                  <a:lnTo>
                    <a:pt x="38" y="30"/>
                  </a:lnTo>
                  <a:lnTo>
                    <a:pt x="35" y="35"/>
                  </a:lnTo>
                  <a:lnTo>
                    <a:pt x="30" y="38"/>
                  </a:lnTo>
                  <a:lnTo>
                    <a:pt x="24" y="39"/>
                  </a:lnTo>
                  <a:lnTo>
                    <a:pt x="18" y="41"/>
                  </a:lnTo>
                  <a:lnTo>
                    <a:pt x="0" y="41"/>
                  </a:lnTo>
                  <a:close/>
                  <a:moveTo>
                    <a:pt x="11" y="38"/>
                  </a:moveTo>
                  <a:lnTo>
                    <a:pt x="15" y="39"/>
                  </a:lnTo>
                  <a:lnTo>
                    <a:pt x="17" y="39"/>
                  </a:lnTo>
                  <a:lnTo>
                    <a:pt x="21" y="38"/>
                  </a:lnTo>
                  <a:lnTo>
                    <a:pt x="26" y="36"/>
                  </a:lnTo>
                  <a:lnTo>
                    <a:pt x="29" y="33"/>
                  </a:lnTo>
                  <a:lnTo>
                    <a:pt x="32" y="30"/>
                  </a:lnTo>
                  <a:lnTo>
                    <a:pt x="33" y="26"/>
                  </a:lnTo>
                  <a:lnTo>
                    <a:pt x="33" y="21"/>
                  </a:lnTo>
                  <a:lnTo>
                    <a:pt x="33" y="15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6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1" y="3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76" name="Freeform 39"/>
            <p:cNvSpPr>
              <a:spLocks noEditPoints="1"/>
            </p:cNvSpPr>
            <p:nvPr/>
          </p:nvSpPr>
          <p:spPr bwMode="auto">
            <a:xfrm>
              <a:off x="2384" y="1739"/>
              <a:ext cx="25" cy="27"/>
            </a:xfrm>
            <a:custGeom>
              <a:avLst/>
              <a:gdLst>
                <a:gd name="T0" fmla="*/ 13 w 25"/>
                <a:gd name="T1" fmla="*/ 0 h 27"/>
                <a:gd name="T2" fmla="*/ 16 w 25"/>
                <a:gd name="T3" fmla="*/ 0 h 27"/>
                <a:gd name="T4" fmla="*/ 21 w 25"/>
                <a:gd name="T5" fmla="*/ 1 h 27"/>
                <a:gd name="T6" fmla="*/ 22 w 25"/>
                <a:gd name="T7" fmla="*/ 4 h 27"/>
                <a:gd name="T8" fmla="*/ 25 w 25"/>
                <a:gd name="T9" fmla="*/ 7 h 27"/>
                <a:gd name="T10" fmla="*/ 25 w 25"/>
                <a:gd name="T11" fmla="*/ 13 h 27"/>
                <a:gd name="T12" fmla="*/ 25 w 25"/>
                <a:gd name="T13" fmla="*/ 16 h 27"/>
                <a:gd name="T14" fmla="*/ 24 w 25"/>
                <a:gd name="T15" fmla="*/ 19 h 27"/>
                <a:gd name="T16" fmla="*/ 22 w 25"/>
                <a:gd name="T17" fmla="*/ 24 h 27"/>
                <a:gd name="T18" fmla="*/ 19 w 25"/>
                <a:gd name="T19" fmla="*/ 25 h 27"/>
                <a:gd name="T20" fmla="*/ 16 w 25"/>
                <a:gd name="T21" fmla="*/ 27 h 27"/>
                <a:gd name="T22" fmla="*/ 13 w 25"/>
                <a:gd name="T23" fmla="*/ 27 h 27"/>
                <a:gd name="T24" fmla="*/ 9 w 25"/>
                <a:gd name="T25" fmla="*/ 27 h 27"/>
                <a:gd name="T26" fmla="*/ 6 w 25"/>
                <a:gd name="T27" fmla="*/ 25 h 27"/>
                <a:gd name="T28" fmla="*/ 3 w 25"/>
                <a:gd name="T29" fmla="*/ 22 h 27"/>
                <a:gd name="T30" fmla="*/ 1 w 25"/>
                <a:gd name="T31" fmla="*/ 18 h 27"/>
                <a:gd name="T32" fmla="*/ 0 w 25"/>
                <a:gd name="T33" fmla="*/ 13 h 27"/>
                <a:gd name="T34" fmla="*/ 1 w 25"/>
                <a:gd name="T35" fmla="*/ 10 h 27"/>
                <a:gd name="T36" fmla="*/ 3 w 25"/>
                <a:gd name="T37" fmla="*/ 6 h 27"/>
                <a:gd name="T38" fmla="*/ 4 w 25"/>
                <a:gd name="T39" fmla="*/ 3 h 27"/>
                <a:gd name="T40" fmla="*/ 7 w 25"/>
                <a:gd name="T41" fmla="*/ 1 h 27"/>
                <a:gd name="T42" fmla="*/ 10 w 25"/>
                <a:gd name="T43" fmla="*/ 0 h 27"/>
                <a:gd name="T44" fmla="*/ 13 w 25"/>
                <a:gd name="T45" fmla="*/ 0 h 27"/>
                <a:gd name="T46" fmla="*/ 12 w 25"/>
                <a:gd name="T47" fmla="*/ 1 h 27"/>
                <a:gd name="T48" fmla="*/ 10 w 25"/>
                <a:gd name="T49" fmla="*/ 1 h 27"/>
                <a:gd name="T50" fmla="*/ 9 w 25"/>
                <a:gd name="T51" fmla="*/ 1 h 27"/>
                <a:gd name="T52" fmla="*/ 7 w 25"/>
                <a:gd name="T53" fmla="*/ 3 h 27"/>
                <a:gd name="T54" fmla="*/ 6 w 25"/>
                <a:gd name="T55" fmla="*/ 6 h 27"/>
                <a:gd name="T56" fmla="*/ 6 w 25"/>
                <a:gd name="T57" fmla="*/ 7 h 27"/>
                <a:gd name="T58" fmla="*/ 6 w 25"/>
                <a:gd name="T59" fmla="*/ 12 h 27"/>
                <a:gd name="T60" fmla="*/ 6 w 25"/>
                <a:gd name="T61" fmla="*/ 16 h 27"/>
                <a:gd name="T62" fmla="*/ 7 w 25"/>
                <a:gd name="T63" fmla="*/ 21 h 27"/>
                <a:gd name="T64" fmla="*/ 10 w 25"/>
                <a:gd name="T65" fmla="*/ 24 h 27"/>
                <a:gd name="T66" fmla="*/ 15 w 25"/>
                <a:gd name="T67" fmla="*/ 25 h 27"/>
                <a:gd name="T68" fmla="*/ 16 w 25"/>
                <a:gd name="T69" fmla="*/ 25 h 27"/>
                <a:gd name="T70" fmla="*/ 19 w 25"/>
                <a:gd name="T71" fmla="*/ 24 h 27"/>
                <a:gd name="T72" fmla="*/ 21 w 25"/>
                <a:gd name="T73" fmla="*/ 19 h 27"/>
                <a:gd name="T74" fmla="*/ 21 w 25"/>
                <a:gd name="T75" fmla="*/ 15 h 27"/>
                <a:gd name="T76" fmla="*/ 21 w 25"/>
                <a:gd name="T77" fmla="*/ 10 h 27"/>
                <a:gd name="T78" fmla="*/ 19 w 25"/>
                <a:gd name="T79" fmla="*/ 7 h 27"/>
                <a:gd name="T80" fmla="*/ 18 w 25"/>
                <a:gd name="T81" fmla="*/ 4 h 27"/>
                <a:gd name="T82" fmla="*/ 15 w 25"/>
                <a:gd name="T83" fmla="*/ 1 h 27"/>
                <a:gd name="T84" fmla="*/ 12 w 25"/>
                <a:gd name="T85" fmla="*/ 1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"/>
                <a:gd name="T130" fmla="*/ 0 h 27"/>
                <a:gd name="T131" fmla="*/ 25 w 25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" h="27">
                  <a:moveTo>
                    <a:pt x="13" y="0"/>
                  </a:moveTo>
                  <a:lnTo>
                    <a:pt x="16" y="0"/>
                  </a:lnTo>
                  <a:lnTo>
                    <a:pt x="21" y="1"/>
                  </a:lnTo>
                  <a:lnTo>
                    <a:pt x="22" y="4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6"/>
                  </a:lnTo>
                  <a:lnTo>
                    <a:pt x="24" y="19"/>
                  </a:lnTo>
                  <a:lnTo>
                    <a:pt x="22" y="24"/>
                  </a:lnTo>
                  <a:lnTo>
                    <a:pt x="19" y="25"/>
                  </a:lnTo>
                  <a:lnTo>
                    <a:pt x="16" y="27"/>
                  </a:lnTo>
                  <a:lnTo>
                    <a:pt x="13" y="27"/>
                  </a:lnTo>
                  <a:lnTo>
                    <a:pt x="9" y="27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3" y="0"/>
                  </a:lnTo>
                  <a:close/>
                  <a:moveTo>
                    <a:pt x="12" y="1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7" y="21"/>
                  </a:lnTo>
                  <a:lnTo>
                    <a:pt x="10" y="24"/>
                  </a:lnTo>
                  <a:lnTo>
                    <a:pt x="15" y="25"/>
                  </a:lnTo>
                  <a:lnTo>
                    <a:pt x="16" y="25"/>
                  </a:lnTo>
                  <a:lnTo>
                    <a:pt x="19" y="24"/>
                  </a:lnTo>
                  <a:lnTo>
                    <a:pt x="21" y="19"/>
                  </a:lnTo>
                  <a:lnTo>
                    <a:pt x="21" y="15"/>
                  </a:lnTo>
                  <a:lnTo>
                    <a:pt x="21" y="10"/>
                  </a:lnTo>
                  <a:lnTo>
                    <a:pt x="19" y="7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77" name="Freeform 40"/>
            <p:cNvSpPr>
              <a:spLocks noEditPoints="1"/>
            </p:cNvSpPr>
            <p:nvPr/>
          </p:nvSpPr>
          <p:spPr bwMode="auto">
            <a:xfrm>
              <a:off x="2414" y="1739"/>
              <a:ext cx="22" cy="27"/>
            </a:xfrm>
            <a:custGeom>
              <a:avLst/>
              <a:gdLst>
                <a:gd name="T0" fmla="*/ 4 w 22"/>
                <a:gd name="T1" fmla="*/ 10 h 27"/>
                <a:gd name="T2" fmla="*/ 6 w 22"/>
                <a:gd name="T3" fmla="*/ 15 h 27"/>
                <a:gd name="T4" fmla="*/ 7 w 22"/>
                <a:gd name="T5" fmla="*/ 19 h 27"/>
                <a:gd name="T6" fmla="*/ 10 w 22"/>
                <a:gd name="T7" fmla="*/ 21 h 27"/>
                <a:gd name="T8" fmla="*/ 15 w 22"/>
                <a:gd name="T9" fmla="*/ 22 h 27"/>
                <a:gd name="T10" fmla="*/ 16 w 22"/>
                <a:gd name="T11" fmla="*/ 22 h 27"/>
                <a:gd name="T12" fmla="*/ 19 w 22"/>
                <a:gd name="T13" fmla="*/ 21 h 27"/>
                <a:gd name="T14" fmla="*/ 21 w 22"/>
                <a:gd name="T15" fmla="*/ 19 h 27"/>
                <a:gd name="T16" fmla="*/ 22 w 22"/>
                <a:gd name="T17" fmla="*/ 16 h 27"/>
                <a:gd name="T18" fmla="*/ 22 w 22"/>
                <a:gd name="T19" fmla="*/ 16 h 27"/>
                <a:gd name="T20" fmla="*/ 22 w 22"/>
                <a:gd name="T21" fmla="*/ 21 h 27"/>
                <a:gd name="T22" fmla="*/ 19 w 22"/>
                <a:gd name="T23" fmla="*/ 24 h 27"/>
                <a:gd name="T24" fmla="*/ 16 w 22"/>
                <a:gd name="T25" fmla="*/ 27 h 27"/>
                <a:gd name="T26" fmla="*/ 12 w 22"/>
                <a:gd name="T27" fmla="*/ 27 h 27"/>
                <a:gd name="T28" fmla="*/ 7 w 22"/>
                <a:gd name="T29" fmla="*/ 27 h 27"/>
                <a:gd name="T30" fmla="*/ 4 w 22"/>
                <a:gd name="T31" fmla="*/ 24 h 27"/>
                <a:gd name="T32" fmla="*/ 1 w 22"/>
                <a:gd name="T33" fmla="*/ 19 h 27"/>
                <a:gd name="T34" fmla="*/ 0 w 22"/>
                <a:gd name="T35" fmla="*/ 13 h 27"/>
                <a:gd name="T36" fmla="*/ 1 w 22"/>
                <a:gd name="T37" fmla="*/ 9 h 27"/>
                <a:gd name="T38" fmla="*/ 1 w 22"/>
                <a:gd name="T39" fmla="*/ 6 h 27"/>
                <a:gd name="T40" fmla="*/ 4 w 22"/>
                <a:gd name="T41" fmla="*/ 3 h 27"/>
                <a:gd name="T42" fmla="*/ 7 w 22"/>
                <a:gd name="T43" fmla="*/ 0 h 27"/>
                <a:gd name="T44" fmla="*/ 13 w 22"/>
                <a:gd name="T45" fmla="*/ 0 h 27"/>
                <a:gd name="T46" fmla="*/ 16 w 22"/>
                <a:gd name="T47" fmla="*/ 0 h 27"/>
                <a:gd name="T48" fmla="*/ 19 w 22"/>
                <a:gd name="T49" fmla="*/ 3 h 27"/>
                <a:gd name="T50" fmla="*/ 22 w 22"/>
                <a:gd name="T51" fmla="*/ 6 h 27"/>
                <a:gd name="T52" fmla="*/ 22 w 22"/>
                <a:gd name="T53" fmla="*/ 10 h 27"/>
                <a:gd name="T54" fmla="*/ 4 w 22"/>
                <a:gd name="T55" fmla="*/ 10 h 27"/>
                <a:gd name="T56" fmla="*/ 4 w 22"/>
                <a:gd name="T57" fmla="*/ 7 h 27"/>
                <a:gd name="T58" fmla="*/ 16 w 22"/>
                <a:gd name="T59" fmla="*/ 7 h 27"/>
                <a:gd name="T60" fmla="*/ 16 w 22"/>
                <a:gd name="T61" fmla="*/ 6 h 27"/>
                <a:gd name="T62" fmla="*/ 16 w 22"/>
                <a:gd name="T63" fmla="*/ 4 h 27"/>
                <a:gd name="T64" fmla="*/ 15 w 22"/>
                <a:gd name="T65" fmla="*/ 3 h 27"/>
                <a:gd name="T66" fmla="*/ 13 w 22"/>
                <a:gd name="T67" fmla="*/ 1 h 27"/>
                <a:gd name="T68" fmla="*/ 13 w 22"/>
                <a:gd name="T69" fmla="*/ 1 h 27"/>
                <a:gd name="T70" fmla="*/ 12 w 22"/>
                <a:gd name="T71" fmla="*/ 1 h 27"/>
                <a:gd name="T72" fmla="*/ 9 w 22"/>
                <a:gd name="T73" fmla="*/ 1 h 27"/>
                <a:gd name="T74" fmla="*/ 7 w 22"/>
                <a:gd name="T75" fmla="*/ 3 h 27"/>
                <a:gd name="T76" fmla="*/ 6 w 22"/>
                <a:gd name="T77" fmla="*/ 6 h 27"/>
                <a:gd name="T78" fmla="*/ 4 w 22"/>
                <a:gd name="T79" fmla="*/ 7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"/>
                <a:gd name="T121" fmla="*/ 0 h 27"/>
                <a:gd name="T122" fmla="*/ 22 w 22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" h="27">
                  <a:moveTo>
                    <a:pt x="4" y="10"/>
                  </a:moveTo>
                  <a:lnTo>
                    <a:pt x="6" y="15"/>
                  </a:lnTo>
                  <a:lnTo>
                    <a:pt x="7" y="19"/>
                  </a:lnTo>
                  <a:lnTo>
                    <a:pt x="10" y="21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2" y="16"/>
                  </a:lnTo>
                  <a:lnTo>
                    <a:pt x="22" y="21"/>
                  </a:lnTo>
                  <a:lnTo>
                    <a:pt x="19" y="24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4" y="24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1" y="6"/>
                  </a:lnTo>
                  <a:lnTo>
                    <a:pt x="4" y="3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2" y="10"/>
                  </a:lnTo>
                  <a:lnTo>
                    <a:pt x="4" y="10"/>
                  </a:lnTo>
                  <a:close/>
                  <a:moveTo>
                    <a:pt x="4" y="7"/>
                  </a:moveTo>
                  <a:lnTo>
                    <a:pt x="16" y="7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6" y="6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78" name="Freeform 41"/>
            <p:cNvSpPr>
              <a:spLocks/>
            </p:cNvSpPr>
            <p:nvPr/>
          </p:nvSpPr>
          <p:spPr bwMode="auto">
            <a:xfrm>
              <a:off x="2442" y="1739"/>
              <a:ext cx="18" cy="27"/>
            </a:xfrm>
            <a:custGeom>
              <a:avLst/>
              <a:gdLst>
                <a:gd name="T0" fmla="*/ 17 w 18"/>
                <a:gd name="T1" fmla="*/ 0 h 27"/>
                <a:gd name="T2" fmla="*/ 17 w 18"/>
                <a:gd name="T3" fmla="*/ 9 h 27"/>
                <a:gd name="T4" fmla="*/ 17 w 18"/>
                <a:gd name="T5" fmla="*/ 9 h 27"/>
                <a:gd name="T6" fmla="*/ 15 w 18"/>
                <a:gd name="T7" fmla="*/ 4 h 27"/>
                <a:gd name="T8" fmla="*/ 14 w 18"/>
                <a:gd name="T9" fmla="*/ 3 h 27"/>
                <a:gd name="T10" fmla="*/ 11 w 18"/>
                <a:gd name="T11" fmla="*/ 1 h 27"/>
                <a:gd name="T12" fmla="*/ 9 w 18"/>
                <a:gd name="T13" fmla="*/ 1 h 27"/>
                <a:gd name="T14" fmla="*/ 6 w 18"/>
                <a:gd name="T15" fmla="*/ 1 h 27"/>
                <a:gd name="T16" fmla="*/ 6 w 18"/>
                <a:gd name="T17" fmla="*/ 3 h 27"/>
                <a:gd name="T18" fmla="*/ 5 w 18"/>
                <a:gd name="T19" fmla="*/ 3 h 27"/>
                <a:gd name="T20" fmla="*/ 5 w 18"/>
                <a:gd name="T21" fmla="*/ 4 h 27"/>
                <a:gd name="T22" fmla="*/ 5 w 18"/>
                <a:gd name="T23" fmla="*/ 6 h 27"/>
                <a:gd name="T24" fmla="*/ 5 w 18"/>
                <a:gd name="T25" fmla="*/ 7 h 27"/>
                <a:gd name="T26" fmla="*/ 6 w 18"/>
                <a:gd name="T27" fmla="*/ 9 h 27"/>
                <a:gd name="T28" fmla="*/ 8 w 18"/>
                <a:gd name="T29" fmla="*/ 10 h 27"/>
                <a:gd name="T30" fmla="*/ 12 w 18"/>
                <a:gd name="T31" fmla="*/ 12 h 27"/>
                <a:gd name="T32" fmla="*/ 17 w 18"/>
                <a:gd name="T33" fmla="*/ 13 h 27"/>
                <a:gd name="T34" fmla="*/ 18 w 18"/>
                <a:gd name="T35" fmla="*/ 16 h 27"/>
                <a:gd name="T36" fmla="*/ 18 w 18"/>
                <a:gd name="T37" fmla="*/ 19 h 27"/>
                <a:gd name="T38" fmla="*/ 18 w 18"/>
                <a:gd name="T39" fmla="*/ 22 h 27"/>
                <a:gd name="T40" fmla="*/ 15 w 18"/>
                <a:gd name="T41" fmla="*/ 25 h 27"/>
                <a:gd name="T42" fmla="*/ 12 w 18"/>
                <a:gd name="T43" fmla="*/ 27 h 27"/>
                <a:gd name="T44" fmla="*/ 9 w 18"/>
                <a:gd name="T45" fmla="*/ 27 h 27"/>
                <a:gd name="T46" fmla="*/ 6 w 18"/>
                <a:gd name="T47" fmla="*/ 27 h 27"/>
                <a:gd name="T48" fmla="*/ 3 w 18"/>
                <a:gd name="T49" fmla="*/ 27 h 27"/>
                <a:gd name="T50" fmla="*/ 3 w 18"/>
                <a:gd name="T51" fmla="*/ 27 h 27"/>
                <a:gd name="T52" fmla="*/ 2 w 18"/>
                <a:gd name="T53" fmla="*/ 27 h 27"/>
                <a:gd name="T54" fmla="*/ 2 w 18"/>
                <a:gd name="T55" fmla="*/ 27 h 27"/>
                <a:gd name="T56" fmla="*/ 2 w 18"/>
                <a:gd name="T57" fmla="*/ 27 h 27"/>
                <a:gd name="T58" fmla="*/ 0 w 18"/>
                <a:gd name="T59" fmla="*/ 27 h 27"/>
                <a:gd name="T60" fmla="*/ 0 w 18"/>
                <a:gd name="T61" fmla="*/ 18 h 27"/>
                <a:gd name="T62" fmla="*/ 2 w 18"/>
                <a:gd name="T63" fmla="*/ 18 h 27"/>
                <a:gd name="T64" fmla="*/ 2 w 18"/>
                <a:gd name="T65" fmla="*/ 21 h 27"/>
                <a:gd name="T66" fmla="*/ 5 w 18"/>
                <a:gd name="T67" fmla="*/ 24 h 27"/>
                <a:gd name="T68" fmla="*/ 6 w 18"/>
                <a:gd name="T69" fmla="*/ 25 h 27"/>
                <a:gd name="T70" fmla="*/ 9 w 18"/>
                <a:gd name="T71" fmla="*/ 25 h 27"/>
                <a:gd name="T72" fmla="*/ 11 w 18"/>
                <a:gd name="T73" fmla="*/ 25 h 27"/>
                <a:gd name="T74" fmla="*/ 12 w 18"/>
                <a:gd name="T75" fmla="*/ 24 h 27"/>
                <a:gd name="T76" fmla="*/ 14 w 18"/>
                <a:gd name="T77" fmla="*/ 22 h 27"/>
                <a:gd name="T78" fmla="*/ 14 w 18"/>
                <a:gd name="T79" fmla="*/ 21 h 27"/>
                <a:gd name="T80" fmla="*/ 14 w 18"/>
                <a:gd name="T81" fmla="*/ 19 h 27"/>
                <a:gd name="T82" fmla="*/ 12 w 18"/>
                <a:gd name="T83" fmla="*/ 18 h 27"/>
                <a:gd name="T84" fmla="*/ 11 w 18"/>
                <a:gd name="T85" fmla="*/ 16 h 27"/>
                <a:gd name="T86" fmla="*/ 8 w 18"/>
                <a:gd name="T87" fmla="*/ 15 h 27"/>
                <a:gd name="T88" fmla="*/ 3 w 18"/>
                <a:gd name="T89" fmla="*/ 13 h 27"/>
                <a:gd name="T90" fmla="*/ 2 w 18"/>
                <a:gd name="T91" fmla="*/ 10 h 27"/>
                <a:gd name="T92" fmla="*/ 0 w 18"/>
                <a:gd name="T93" fmla="*/ 9 h 27"/>
                <a:gd name="T94" fmla="*/ 0 w 18"/>
                <a:gd name="T95" fmla="*/ 7 h 27"/>
                <a:gd name="T96" fmla="*/ 2 w 18"/>
                <a:gd name="T97" fmla="*/ 4 h 27"/>
                <a:gd name="T98" fmla="*/ 3 w 18"/>
                <a:gd name="T99" fmla="*/ 1 h 27"/>
                <a:gd name="T100" fmla="*/ 5 w 18"/>
                <a:gd name="T101" fmla="*/ 0 h 27"/>
                <a:gd name="T102" fmla="*/ 9 w 18"/>
                <a:gd name="T103" fmla="*/ 0 h 27"/>
                <a:gd name="T104" fmla="*/ 11 w 18"/>
                <a:gd name="T105" fmla="*/ 0 h 27"/>
                <a:gd name="T106" fmla="*/ 12 w 18"/>
                <a:gd name="T107" fmla="*/ 0 h 27"/>
                <a:gd name="T108" fmla="*/ 14 w 18"/>
                <a:gd name="T109" fmla="*/ 0 h 27"/>
                <a:gd name="T110" fmla="*/ 15 w 18"/>
                <a:gd name="T111" fmla="*/ 0 h 27"/>
                <a:gd name="T112" fmla="*/ 15 w 18"/>
                <a:gd name="T113" fmla="*/ 0 h 27"/>
                <a:gd name="T114" fmla="*/ 15 w 18"/>
                <a:gd name="T115" fmla="*/ 0 h 27"/>
                <a:gd name="T116" fmla="*/ 15 w 18"/>
                <a:gd name="T117" fmla="*/ 0 h 27"/>
                <a:gd name="T118" fmla="*/ 17 w 18"/>
                <a:gd name="T119" fmla="*/ 0 h 27"/>
                <a:gd name="T120" fmla="*/ 17 w 18"/>
                <a:gd name="T121" fmla="*/ 0 h 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"/>
                <a:gd name="T184" fmla="*/ 0 h 27"/>
                <a:gd name="T185" fmla="*/ 18 w 18"/>
                <a:gd name="T186" fmla="*/ 27 h 2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" h="27">
                  <a:moveTo>
                    <a:pt x="17" y="0"/>
                  </a:moveTo>
                  <a:lnTo>
                    <a:pt x="17" y="9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6"/>
                  </a:lnTo>
                  <a:lnTo>
                    <a:pt x="5" y="7"/>
                  </a:lnTo>
                  <a:lnTo>
                    <a:pt x="6" y="9"/>
                  </a:lnTo>
                  <a:lnTo>
                    <a:pt x="8" y="10"/>
                  </a:lnTo>
                  <a:lnTo>
                    <a:pt x="12" y="12"/>
                  </a:lnTo>
                  <a:lnTo>
                    <a:pt x="17" y="13"/>
                  </a:lnTo>
                  <a:lnTo>
                    <a:pt x="18" y="16"/>
                  </a:lnTo>
                  <a:lnTo>
                    <a:pt x="18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21"/>
                  </a:lnTo>
                  <a:lnTo>
                    <a:pt x="5" y="24"/>
                  </a:lnTo>
                  <a:lnTo>
                    <a:pt x="6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2" y="18"/>
                  </a:lnTo>
                  <a:lnTo>
                    <a:pt x="11" y="16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4"/>
                  </a:lnTo>
                  <a:lnTo>
                    <a:pt x="3" y="1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79" name="Freeform 42"/>
            <p:cNvSpPr>
              <a:spLocks/>
            </p:cNvSpPr>
            <p:nvPr/>
          </p:nvSpPr>
          <p:spPr bwMode="auto">
            <a:xfrm>
              <a:off x="2465" y="1725"/>
              <a:ext cx="12" cy="53"/>
            </a:xfrm>
            <a:custGeom>
              <a:avLst/>
              <a:gdLst>
                <a:gd name="T0" fmla="*/ 0 w 12"/>
                <a:gd name="T1" fmla="*/ 0 h 53"/>
                <a:gd name="T2" fmla="*/ 12 w 12"/>
                <a:gd name="T3" fmla="*/ 0 h 53"/>
                <a:gd name="T4" fmla="*/ 12 w 12"/>
                <a:gd name="T5" fmla="*/ 53 h 53"/>
                <a:gd name="T6" fmla="*/ 0 w 12"/>
                <a:gd name="T7" fmla="*/ 53 h 53"/>
                <a:gd name="T8" fmla="*/ 0 w 12"/>
                <a:gd name="T9" fmla="*/ 51 h 53"/>
                <a:gd name="T10" fmla="*/ 7 w 12"/>
                <a:gd name="T11" fmla="*/ 51 h 53"/>
                <a:gd name="T12" fmla="*/ 7 w 12"/>
                <a:gd name="T13" fmla="*/ 2 h 53"/>
                <a:gd name="T14" fmla="*/ 0 w 12"/>
                <a:gd name="T15" fmla="*/ 2 h 53"/>
                <a:gd name="T16" fmla="*/ 0 w 12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53"/>
                <a:gd name="T29" fmla="*/ 12 w 12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53">
                  <a:moveTo>
                    <a:pt x="0" y="0"/>
                  </a:moveTo>
                  <a:lnTo>
                    <a:pt x="12" y="0"/>
                  </a:lnTo>
                  <a:lnTo>
                    <a:pt x="12" y="53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7" y="51"/>
                  </a:lnTo>
                  <a:lnTo>
                    <a:pt x="7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80" name="Freeform 43"/>
            <p:cNvSpPr>
              <a:spLocks/>
            </p:cNvSpPr>
            <p:nvPr/>
          </p:nvSpPr>
          <p:spPr bwMode="auto">
            <a:xfrm>
              <a:off x="2705" y="1725"/>
              <a:ext cx="13" cy="53"/>
            </a:xfrm>
            <a:custGeom>
              <a:avLst/>
              <a:gdLst>
                <a:gd name="T0" fmla="*/ 13 w 13"/>
                <a:gd name="T1" fmla="*/ 53 h 53"/>
                <a:gd name="T2" fmla="*/ 0 w 13"/>
                <a:gd name="T3" fmla="*/ 53 h 53"/>
                <a:gd name="T4" fmla="*/ 0 w 13"/>
                <a:gd name="T5" fmla="*/ 0 h 53"/>
                <a:gd name="T6" fmla="*/ 13 w 13"/>
                <a:gd name="T7" fmla="*/ 0 h 53"/>
                <a:gd name="T8" fmla="*/ 13 w 13"/>
                <a:gd name="T9" fmla="*/ 2 h 53"/>
                <a:gd name="T10" fmla="*/ 4 w 13"/>
                <a:gd name="T11" fmla="*/ 2 h 53"/>
                <a:gd name="T12" fmla="*/ 4 w 13"/>
                <a:gd name="T13" fmla="*/ 51 h 53"/>
                <a:gd name="T14" fmla="*/ 13 w 13"/>
                <a:gd name="T15" fmla="*/ 51 h 53"/>
                <a:gd name="T16" fmla="*/ 13 w 13"/>
                <a:gd name="T17" fmla="*/ 53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3"/>
                <a:gd name="T29" fmla="*/ 13 w 13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3">
                  <a:moveTo>
                    <a:pt x="13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4" y="2"/>
                  </a:lnTo>
                  <a:lnTo>
                    <a:pt x="4" y="51"/>
                  </a:lnTo>
                  <a:lnTo>
                    <a:pt x="13" y="51"/>
                  </a:lnTo>
                  <a:lnTo>
                    <a:pt x="13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81" name="Freeform 44"/>
            <p:cNvSpPr>
              <a:spLocks noEditPoints="1"/>
            </p:cNvSpPr>
            <p:nvPr/>
          </p:nvSpPr>
          <p:spPr bwMode="auto">
            <a:xfrm>
              <a:off x="2720" y="1725"/>
              <a:ext cx="40" cy="41"/>
            </a:xfrm>
            <a:custGeom>
              <a:avLst/>
              <a:gdLst>
                <a:gd name="T0" fmla="*/ 0 w 40"/>
                <a:gd name="T1" fmla="*/ 41 h 41"/>
                <a:gd name="T2" fmla="*/ 0 w 40"/>
                <a:gd name="T3" fmla="*/ 41 h 41"/>
                <a:gd name="T4" fmla="*/ 1 w 40"/>
                <a:gd name="T5" fmla="*/ 41 h 41"/>
                <a:gd name="T6" fmla="*/ 4 w 40"/>
                <a:gd name="T7" fmla="*/ 39 h 41"/>
                <a:gd name="T8" fmla="*/ 6 w 40"/>
                <a:gd name="T9" fmla="*/ 38 h 41"/>
                <a:gd name="T10" fmla="*/ 6 w 40"/>
                <a:gd name="T11" fmla="*/ 36 h 41"/>
                <a:gd name="T12" fmla="*/ 6 w 40"/>
                <a:gd name="T13" fmla="*/ 33 h 41"/>
                <a:gd name="T14" fmla="*/ 6 w 40"/>
                <a:gd name="T15" fmla="*/ 8 h 41"/>
                <a:gd name="T16" fmla="*/ 6 w 40"/>
                <a:gd name="T17" fmla="*/ 5 h 41"/>
                <a:gd name="T18" fmla="*/ 4 w 40"/>
                <a:gd name="T19" fmla="*/ 3 h 41"/>
                <a:gd name="T20" fmla="*/ 4 w 40"/>
                <a:gd name="T21" fmla="*/ 2 h 41"/>
                <a:gd name="T22" fmla="*/ 1 w 40"/>
                <a:gd name="T23" fmla="*/ 2 h 41"/>
                <a:gd name="T24" fmla="*/ 0 w 40"/>
                <a:gd name="T25" fmla="*/ 2 h 41"/>
                <a:gd name="T26" fmla="*/ 0 w 40"/>
                <a:gd name="T27" fmla="*/ 0 h 41"/>
                <a:gd name="T28" fmla="*/ 16 w 40"/>
                <a:gd name="T29" fmla="*/ 0 h 41"/>
                <a:gd name="T30" fmla="*/ 22 w 40"/>
                <a:gd name="T31" fmla="*/ 0 h 41"/>
                <a:gd name="T32" fmla="*/ 27 w 40"/>
                <a:gd name="T33" fmla="*/ 2 h 41"/>
                <a:gd name="T34" fmla="*/ 30 w 40"/>
                <a:gd name="T35" fmla="*/ 3 h 41"/>
                <a:gd name="T36" fmla="*/ 34 w 40"/>
                <a:gd name="T37" fmla="*/ 5 h 41"/>
                <a:gd name="T38" fmla="*/ 37 w 40"/>
                <a:gd name="T39" fmla="*/ 9 h 41"/>
                <a:gd name="T40" fmla="*/ 39 w 40"/>
                <a:gd name="T41" fmla="*/ 15 h 41"/>
                <a:gd name="T42" fmla="*/ 40 w 40"/>
                <a:gd name="T43" fmla="*/ 20 h 41"/>
                <a:gd name="T44" fmla="*/ 40 w 40"/>
                <a:gd name="T45" fmla="*/ 26 h 41"/>
                <a:gd name="T46" fmla="*/ 37 w 40"/>
                <a:gd name="T47" fmla="*/ 30 h 41"/>
                <a:gd name="T48" fmla="*/ 36 w 40"/>
                <a:gd name="T49" fmla="*/ 35 h 41"/>
                <a:gd name="T50" fmla="*/ 31 w 40"/>
                <a:gd name="T51" fmla="*/ 38 h 41"/>
                <a:gd name="T52" fmla="*/ 25 w 40"/>
                <a:gd name="T53" fmla="*/ 39 h 41"/>
                <a:gd name="T54" fmla="*/ 18 w 40"/>
                <a:gd name="T55" fmla="*/ 41 h 41"/>
                <a:gd name="T56" fmla="*/ 0 w 40"/>
                <a:gd name="T57" fmla="*/ 41 h 41"/>
                <a:gd name="T58" fmla="*/ 12 w 40"/>
                <a:gd name="T59" fmla="*/ 38 h 41"/>
                <a:gd name="T60" fmla="*/ 15 w 40"/>
                <a:gd name="T61" fmla="*/ 39 h 41"/>
                <a:gd name="T62" fmla="*/ 18 w 40"/>
                <a:gd name="T63" fmla="*/ 39 h 41"/>
                <a:gd name="T64" fmla="*/ 22 w 40"/>
                <a:gd name="T65" fmla="*/ 38 h 41"/>
                <a:gd name="T66" fmla="*/ 25 w 40"/>
                <a:gd name="T67" fmla="*/ 36 h 41"/>
                <a:gd name="T68" fmla="*/ 28 w 40"/>
                <a:gd name="T69" fmla="*/ 33 h 41"/>
                <a:gd name="T70" fmla="*/ 31 w 40"/>
                <a:gd name="T71" fmla="*/ 30 h 41"/>
                <a:gd name="T72" fmla="*/ 33 w 40"/>
                <a:gd name="T73" fmla="*/ 26 h 41"/>
                <a:gd name="T74" fmla="*/ 33 w 40"/>
                <a:gd name="T75" fmla="*/ 21 h 41"/>
                <a:gd name="T76" fmla="*/ 33 w 40"/>
                <a:gd name="T77" fmla="*/ 15 h 41"/>
                <a:gd name="T78" fmla="*/ 31 w 40"/>
                <a:gd name="T79" fmla="*/ 11 h 41"/>
                <a:gd name="T80" fmla="*/ 28 w 40"/>
                <a:gd name="T81" fmla="*/ 8 h 41"/>
                <a:gd name="T82" fmla="*/ 25 w 40"/>
                <a:gd name="T83" fmla="*/ 5 h 41"/>
                <a:gd name="T84" fmla="*/ 22 w 40"/>
                <a:gd name="T85" fmla="*/ 3 h 41"/>
                <a:gd name="T86" fmla="*/ 18 w 40"/>
                <a:gd name="T87" fmla="*/ 3 h 41"/>
                <a:gd name="T88" fmla="*/ 15 w 40"/>
                <a:gd name="T89" fmla="*/ 3 h 41"/>
                <a:gd name="T90" fmla="*/ 12 w 40"/>
                <a:gd name="T91" fmla="*/ 3 h 41"/>
                <a:gd name="T92" fmla="*/ 12 w 40"/>
                <a:gd name="T93" fmla="*/ 38 h 4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0"/>
                <a:gd name="T142" fmla="*/ 0 h 41"/>
                <a:gd name="T143" fmla="*/ 40 w 40"/>
                <a:gd name="T144" fmla="*/ 41 h 4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0" h="41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4" y="39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8"/>
                  </a:lnTo>
                  <a:lnTo>
                    <a:pt x="6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7" y="2"/>
                  </a:lnTo>
                  <a:lnTo>
                    <a:pt x="30" y="3"/>
                  </a:lnTo>
                  <a:lnTo>
                    <a:pt x="34" y="5"/>
                  </a:lnTo>
                  <a:lnTo>
                    <a:pt x="37" y="9"/>
                  </a:lnTo>
                  <a:lnTo>
                    <a:pt x="39" y="15"/>
                  </a:lnTo>
                  <a:lnTo>
                    <a:pt x="40" y="20"/>
                  </a:lnTo>
                  <a:lnTo>
                    <a:pt x="40" y="26"/>
                  </a:lnTo>
                  <a:lnTo>
                    <a:pt x="37" y="30"/>
                  </a:lnTo>
                  <a:lnTo>
                    <a:pt x="36" y="35"/>
                  </a:lnTo>
                  <a:lnTo>
                    <a:pt x="31" y="38"/>
                  </a:lnTo>
                  <a:lnTo>
                    <a:pt x="25" y="39"/>
                  </a:lnTo>
                  <a:lnTo>
                    <a:pt x="18" y="41"/>
                  </a:lnTo>
                  <a:lnTo>
                    <a:pt x="0" y="41"/>
                  </a:lnTo>
                  <a:close/>
                  <a:moveTo>
                    <a:pt x="12" y="38"/>
                  </a:moveTo>
                  <a:lnTo>
                    <a:pt x="15" y="39"/>
                  </a:lnTo>
                  <a:lnTo>
                    <a:pt x="18" y="39"/>
                  </a:lnTo>
                  <a:lnTo>
                    <a:pt x="22" y="38"/>
                  </a:lnTo>
                  <a:lnTo>
                    <a:pt x="25" y="36"/>
                  </a:lnTo>
                  <a:lnTo>
                    <a:pt x="28" y="33"/>
                  </a:lnTo>
                  <a:lnTo>
                    <a:pt x="31" y="30"/>
                  </a:lnTo>
                  <a:lnTo>
                    <a:pt x="33" y="26"/>
                  </a:lnTo>
                  <a:lnTo>
                    <a:pt x="33" y="21"/>
                  </a:lnTo>
                  <a:lnTo>
                    <a:pt x="33" y="15"/>
                  </a:lnTo>
                  <a:lnTo>
                    <a:pt x="31" y="11"/>
                  </a:lnTo>
                  <a:lnTo>
                    <a:pt x="28" y="8"/>
                  </a:lnTo>
                  <a:lnTo>
                    <a:pt x="25" y="5"/>
                  </a:lnTo>
                  <a:lnTo>
                    <a:pt x="22" y="3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82" name="Freeform 45"/>
            <p:cNvSpPr>
              <a:spLocks noEditPoints="1"/>
            </p:cNvSpPr>
            <p:nvPr/>
          </p:nvSpPr>
          <p:spPr bwMode="auto">
            <a:xfrm>
              <a:off x="2765" y="1739"/>
              <a:ext cx="25" cy="27"/>
            </a:xfrm>
            <a:custGeom>
              <a:avLst/>
              <a:gdLst>
                <a:gd name="T0" fmla="*/ 12 w 25"/>
                <a:gd name="T1" fmla="*/ 0 h 27"/>
                <a:gd name="T2" fmla="*/ 16 w 25"/>
                <a:gd name="T3" fmla="*/ 0 h 27"/>
                <a:gd name="T4" fmla="*/ 19 w 25"/>
                <a:gd name="T5" fmla="*/ 1 h 27"/>
                <a:gd name="T6" fmla="*/ 22 w 25"/>
                <a:gd name="T7" fmla="*/ 4 h 27"/>
                <a:gd name="T8" fmla="*/ 24 w 25"/>
                <a:gd name="T9" fmla="*/ 7 h 27"/>
                <a:gd name="T10" fmla="*/ 25 w 25"/>
                <a:gd name="T11" fmla="*/ 13 h 27"/>
                <a:gd name="T12" fmla="*/ 25 w 25"/>
                <a:gd name="T13" fmla="*/ 16 h 27"/>
                <a:gd name="T14" fmla="*/ 24 w 25"/>
                <a:gd name="T15" fmla="*/ 19 h 27"/>
                <a:gd name="T16" fmla="*/ 21 w 25"/>
                <a:gd name="T17" fmla="*/ 24 h 27"/>
                <a:gd name="T18" fmla="*/ 19 w 25"/>
                <a:gd name="T19" fmla="*/ 25 h 27"/>
                <a:gd name="T20" fmla="*/ 16 w 25"/>
                <a:gd name="T21" fmla="*/ 27 h 27"/>
                <a:gd name="T22" fmla="*/ 12 w 25"/>
                <a:gd name="T23" fmla="*/ 27 h 27"/>
                <a:gd name="T24" fmla="*/ 9 w 25"/>
                <a:gd name="T25" fmla="*/ 27 h 27"/>
                <a:gd name="T26" fmla="*/ 6 w 25"/>
                <a:gd name="T27" fmla="*/ 25 h 27"/>
                <a:gd name="T28" fmla="*/ 3 w 25"/>
                <a:gd name="T29" fmla="*/ 22 h 27"/>
                <a:gd name="T30" fmla="*/ 0 w 25"/>
                <a:gd name="T31" fmla="*/ 18 h 27"/>
                <a:gd name="T32" fmla="*/ 0 w 25"/>
                <a:gd name="T33" fmla="*/ 13 h 27"/>
                <a:gd name="T34" fmla="*/ 0 w 25"/>
                <a:gd name="T35" fmla="*/ 10 h 27"/>
                <a:gd name="T36" fmla="*/ 1 w 25"/>
                <a:gd name="T37" fmla="*/ 6 h 27"/>
                <a:gd name="T38" fmla="*/ 3 w 25"/>
                <a:gd name="T39" fmla="*/ 3 h 27"/>
                <a:gd name="T40" fmla="*/ 6 w 25"/>
                <a:gd name="T41" fmla="*/ 1 h 27"/>
                <a:gd name="T42" fmla="*/ 9 w 25"/>
                <a:gd name="T43" fmla="*/ 0 h 27"/>
                <a:gd name="T44" fmla="*/ 12 w 25"/>
                <a:gd name="T45" fmla="*/ 0 h 27"/>
                <a:gd name="T46" fmla="*/ 12 w 25"/>
                <a:gd name="T47" fmla="*/ 1 h 27"/>
                <a:gd name="T48" fmla="*/ 10 w 25"/>
                <a:gd name="T49" fmla="*/ 1 h 27"/>
                <a:gd name="T50" fmla="*/ 9 w 25"/>
                <a:gd name="T51" fmla="*/ 1 h 27"/>
                <a:gd name="T52" fmla="*/ 7 w 25"/>
                <a:gd name="T53" fmla="*/ 3 h 27"/>
                <a:gd name="T54" fmla="*/ 6 w 25"/>
                <a:gd name="T55" fmla="*/ 6 h 27"/>
                <a:gd name="T56" fmla="*/ 4 w 25"/>
                <a:gd name="T57" fmla="*/ 7 h 27"/>
                <a:gd name="T58" fmla="*/ 4 w 25"/>
                <a:gd name="T59" fmla="*/ 12 h 27"/>
                <a:gd name="T60" fmla="*/ 6 w 25"/>
                <a:gd name="T61" fmla="*/ 16 h 27"/>
                <a:gd name="T62" fmla="*/ 7 w 25"/>
                <a:gd name="T63" fmla="*/ 21 h 27"/>
                <a:gd name="T64" fmla="*/ 10 w 25"/>
                <a:gd name="T65" fmla="*/ 24 h 27"/>
                <a:gd name="T66" fmla="*/ 13 w 25"/>
                <a:gd name="T67" fmla="*/ 25 h 27"/>
                <a:gd name="T68" fmla="*/ 16 w 25"/>
                <a:gd name="T69" fmla="*/ 25 h 27"/>
                <a:gd name="T70" fmla="*/ 18 w 25"/>
                <a:gd name="T71" fmla="*/ 24 h 27"/>
                <a:gd name="T72" fmla="*/ 19 w 25"/>
                <a:gd name="T73" fmla="*/ 19 h 27"/>
                <a:gd name="T74" fmla="*/ 21 w 25"/>
                <a:gd name="T75" fmla="*/ 15 h 27"/>
                <a:gd name="T76" fmla="*/ 19 w 25"/>
                <a:gd name="T77" fmla="*/ 10 h 27"/>
                <a:gd name="T78" fmla="*/ 19 w 25"/>
                <a:gd name="T79" fmla="*/ 7 h 27"/>
                <a:gd name="T80" fmla="*/ 16 w 25"/>
                <a:gd name="T81" fmla="*/ 4 h 27"/>
                <a:gd name="T82" fmla="*/ 15 w 25"/>
                <a:gd name="T83" fmla="*/ 1 h 27"/>
                <a:gd name="T84" fmla="*/ 12 w 25"/>
                <a:gd name="T85" fmla="*/ 1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"/>
                <a:gd name="T130" fmla="*/ 0 h 27"/>
                <a:gd name="T131" fmla="*/ 25 w 25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" h="27">
                  <a:moveTo>
                    <a:pt x="12" y="0"/>
                  </a:moveTo>
                  <a:lnTo>
                    <a:pt x="16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7"/>
                  </a:lnTo>
                  <a:lnTo>
                    <a:pt x="25" y="13"/>
                  </a:lnTo>
                  <a:lnTo>
                    <a:pt x="25" y="16"/>
                  </a:lnTo>
                  <a:lnTo>
                    <a:pt x="24" y="19"/>
                  </a:lnTo>
                  <a:lnTo>
                    <a:pt x="21" y="24"/>
                  </a:lnTo>
                  <a:lnTo>
                    <a:pt x="19" y="25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2" y="0"/>
                  </a:lnTo>
                  <a:close/>
                  <a:moveTo>
                    <a:pt x="12" y="1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6" y="6"/>
                  </a:lnTo>
                  <a:lnTo>
                    <a:pt x="4" y="7"/>
                  </a:lnTo>
                  <a:lnTo>
                    <a:pt x="4" y="12"/>
                  </a:lnTo>
                  <a:lnTo>
                    <a:pt x="6" y="16"/>
                  </a:lnTo>
                  <a:lnTo>
                    <a:pt x="7" y="21"/>
                  </a:lnTo>
                  <a:lnTo>
                    <a:pt x="10" y="24"/>
                  </a:lnTo>
                  <a:lnTo>
                    <a:pt x="13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19" y="19"/>
                  </a:lnTo>
                  <a:lnTo>
                    <a:pt x="21" y="15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16" y="4"/>
                  </a:lnTo>
                  <a:lnTo>
                    <a:pt x="15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83" name="Freeform 46"/>
            <p:cNvSpPr>
              <a:spLocks noEditPoints="1"/>
            </p:cNvSpPr>
            <p:nvPr/>
          </p:nvSpPr>
          <p:spPr bwMode="auto">
            <a:xfrm>
              <a:off x="2795" y="1739"/>
              <a:ext cx="22" cy="27"/>
            </a:xfrm>
            <a:custGeom>
              <a:avLst/>
              <a:gdLst>
                <a:gd name="T0" fmla="*/ 4 w 22"/>
                <a:gd name="T1" fmla="*/ 10 h 27"/>
                <a:gd name="T2" fmla="*/ 4 w 22"/>
                <a:gd name="T3" fmla="*/ 15 h 27"/>
                <a:gd name="T4" fmla="*/ 7 w 22"/>
                <a:gd name="T5" fmla="*/ 19 h 27"/>
                <a:gd name="T6" fmla="*/ 10 w 22"/>
                <a:gd name="T7" fmla="*/ 21 h 27"/>
                <a:gd name="T8" fmla="*/ 13 w 22"/>
                <a:gd name="T9" fmla="*/ 22 h 27"/>
                <a:gd name="T10" fmla="*/ 16 w 22"/>
                <a:gd name="T11" fmla="*/ 22 h 27"/>
                <a:gd name="T12" fmla="*/ 18 w 22"/>
                <a:gd name="T13" fmla="*/ 21 h 27"/>
                <a:gd name="T14" fmla="*/ 19 w 22"/>
                <a:gd name="T15" fmla="*/ 19 h 27"/>
                <a:gd name="T16" fmla="*/ 21 w 22"/>
                <a:gd name="T17" fmla="*/ 16 h 27"/>
                <a:gd name="T18" fmla="*/ 22 w 22"/>
                <a:gd name="T19" fmla="*/ 16 h 27"/>
                <a:gd name="T20" fmla="*/ 21 w 22"/>
                <a:gd name="T21" fmla="*/ 21 h 27"/>
                <a:gd name="T22" fmla="*/ 18 w 22"/>
                <a:gd name="T23" fmla="*/ 24 h 27"/>
                <a:gd name="T24" fmla="*/ 15 w 22"/>
                <a:gd name="T25" fmla="*/ 27 h 27"/>
                <a:gd name="T26" fmla="*/ 12 w 22"/>
                <a:gd name="T27" fmla="*/ 27 h 27"/>
                <a:gd name="T28" fmla="*/ 7 w 22"/>
                <a:gd name="T29" fmla="*/ 27 h 27"/>
                <a:gd name="T30" fmla="*/ 3 w 22"/>
                <a:gd name="T31" fmla="*/ 24 h 27"/>
                <a:gd name="T32" fmla="*/ 0 w 22"/>
                <a:gd name="T33" fmla="*/ 19 h 27"/>
                <a:gd name="T34" fmla="*/ 0 w 22"/>
                <a:gd name="T35" fmla="*/ 13 h 27"/>
                <a:gd name="T36" fmla="*/ 0 w 22"/>
                <a:gd name="T37" fmla="*/ 9 h 27"/>
                <a:gd name="T38" fmla="*/ 1 w 22"/>
                <a:gd name="T39" fmla="*/ 6 h 27"/>
                <a:gd name="T40" fmla="*/ 3 w 22"/>
                <a:gd name="T41" fmla="*/ 3 h 27"/>
                <a:gd name="T42" fmla="*/ 7 w 22"/>
                <a:gd name="T43" fmla="*/ 0 h 27"/>
                <a:gd name="T44" fmla="*/ 12 w 22"/>
                <a:gd name="T45" fmla="*/ 0 h 27"/>
                <a:gd name="T46" fmla="*/ 16 w 22"/>
                <a:gd name="T47" fmla="*/ 0 h 27"/>
                <a:gd name="T48" fmla="*/ 19 w 22"/>
                <a:gd name="T49" fmla="*/ 3 h 27"/>
                <a:gd name="T50" fmla="*/ 21 w 22"/>
                <a:gd name="T51" fmla="*/ 6 h 27"/>
                <a:gd name="T52" fmla="*/ 22 w 22"/>
                <a:gd name="T53" fmla="*/ 10 h 27"/>
                <a:gd name="T54" fmla="*/ 4 w 22"/>
                <a:gd name="T55" fmla="*/ 10 h 27"/>
                <a:gd name="T56" fmla="*/ 4 w 22"/>
                <a:gd name="T57" fmla="*/ 7 h 27"/>
                <a:gd name="T58" fmla="*/ 16 w 22"/>
                <a:gd name="T59" fmla="*/ 7 h 27"/>
                <a:gd name="T60" fmla="*/ 16 w 22"/>
                <a:gd name="T61" fmla="*/ 6 h 27"/>
                <a:gd name="T62" fmla="*/ 15 w 22"/>
                <a:gd name="T63" fmla="*/ 4 h 27"/>
                <a:gd name="T64" fmla="*/ 15 w 22"/>
                <a:gd name="T65" fmla="*/ 3 h 27"/>
                <a:gd name="T66" fmla="*/ 13 w 22"/>
                <a:gd name="T67" fmla="*/ 1 h 27"/>
                <a:gd name="T68" fmla="*/ 12 w 22"/>
                <a:gd name="T69" fmla="*/ 1 h 27"/>
                <a:gd name="T70" fmla="*/ 10 w 22"/>
                <a:gd name="T71" fmla="*/ 1 h 27"/>
                <a:gd name="T72" fmla="*/ 9 w 22"/>
                <a:gd name="T73" fmla="*/ 1 h 27"/>
                <a:gd name="T74" fmla="*/ 6 w 22"/>
                <a:gd name="T75" fmla="*/ 3 h 27"/>
                <a:gd name="T76" fmla="*/ 4 w 22"/>
                <a:gd name="T77" fmla="*/ 6 h 27"/>
                <a:gd name="T78" fmla="*/ 4 w 22"/>
                <a:gd name="T79" fmla="*/ 7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"/>
                <a:gd name="T121" fmla="*/ 0 h 27"/>
                <a:gd name="T122" fmla="*/ 22 w 22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" h="27">
                  <a:moveTo>
                    <a:pt x="4" y="10"/>
                  </a:moveTo>
                  <a:lnTo>
                    <a:pt x="4" y="15"/>
                  </a:lnTo>
                  <a:lnTo>
                    <a:pt x="7" y="19"/>
                  </a:lnTo>
                  <a:lnTo>
                    <a:pt x="10" y="21"/>
                  </a:lnTo>
                  <a:lnTo>
                    <a:pt x="13" y="22"/>
                  </a:lnTo>
                  <a:lnTo>
                    <a:pt x="16" y="22"/>
                  </a:lnTo>
                  <a:lnTo>
                    <a:pt x="18" y="21"/>
                  </a:lnTo>
                  <a:lnTo>
                    <a:pt x="19" y="19"/>
                  </a:lnTo>
                  <a:lnTo>
                    <a:pt x="21" y="16"/>
                  </a:lnTo>
                  <a:lnTo>
                    <a:pt x="22" y="16"/>
                  </a:lnTo>
                  <a:lnTo>
                    <a:pt x="21" y="21"/>
                  </a:lnTo>
                  <a:lnTo>
                    <a:pt x="18" y="24"/>
                  </a:lnTo>
                  <a:lnTo>
                    <a:pt x="15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3"/>
                  </a:lnTo>
                  <a:lnTo>
                    <a:pt x="21" y="6"/>
                  </a:lnTo>
                  <a:lnTo>
                    <a:pt x="22" y="10"/>
                  </a:lnTo>
                  <a:lnTo>
                    <a:pt x="4" y="10"/>
                  </a:lnTo>
                  <a:close/>
                  <a:moveTo>
                    <a:pt x="4" y="7"/>
                  </a:moveTo>
                  <a:lnTo>
                    <a:pt x="16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6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84" name="Freeform 47"/>
            <p:cNvSpPr>
              <a:spLocks/>
            </p:cNvSpPr>
            <p:nvPr/>
          </p:nvSpPr>
          <p:spPr bwMode="auto">
            <a:xfrm>
              <a:off x="2823" y="1739"/>
              <a:ext cx="18" cy="27"/>
            </a:xfrm>
            <a:custGeom>
              <a:avLst/>
              <a:gdLst>
                <a:gd name="T0" fmla="*/ 15 w 18"/>
                <a:gd name="T1" fmla="*/ 0 h 27"/>
                <a:gd name="T2" fmla="*/ 15 w 18"/>
                <a:gd name="T3" fmla="*/ 9 h 27"/>
                <a:gd name="T4" fmla="*/ 15 w 18"/>
                <a:gd name="T5" fmla="*/ 9 h 27"/>
                <a:gd name="T6" fmla="*/ 14 w 18"/>
                <a:gd name="T7" fmla="*/ 4 h 27"/>
                <a:gd name="T8" fmla="*/ 12 w 18"/>
                <a:gd name="T9" fmla="*/ 3 h 27"/>
                <a:gd name="T10" fmla="*/ 11 w 18"/>
                <a:gd name="T11" fmla="*/ 1 h 27"/>
                <a:gd name="T12" fmla="*/ 8 w 18"/>
                <a:gd name="T13" fmla="*/ 1 h 27"/>
                <a:gd name="T14" fmla="*/ 6 w 18"/>
                <a:gd name="T15" fmla="*/ 1 h 27"/>
                <a:gd name="T16" fmla="*/ 5 w 18"/>
                <a:gd name="T17" fmla="*/ 3 h 27"/>
                <a:gd name="T18" fmla="*/ 3 w 18"/>
                <a:gd name="T19" fmla="*/ 3 h 27"/>
                <a:gd name="T20" fmla="*/ 3 w 18"/>
                <a:gd name="T21" fmla="*/ 4 h 27"/>
                <a:gd name="T22" fmla="*/ 3 w 18"/>
                <a:gd name="T23" fmla="*/ 6 h 27"/>
                <a:gd name="T24" fmla="*/ 5 w 18"/>
                <a:gd name="T25" fmla="*/ 7 h 27"/>
                <a:gd name="T26" fmla="*/ 5 w 18"/>
                <a:gd name="T27" fmla="*/ 9 h 27"/>
                <a:gd name="T28" fmla="*/ 8 w 18"/>
                <a:gd name="T29" fmla="*/ 10 h 27"/>
                <a:gd name="T30" fmla="*/ 12 w 18"/>
                <a:gd name="T31" fmla="*/ 12 h 27"/>
                <a:gd name="T32" fmla="*/ 15 w 18"/>
                <a:gd name="T33" fmla="*/ 13 h 27"/>
                <a:gd name="T34" fmla="*/ 17 w 18"/>
                <a:gd name="T35" fmla="*/ 16 h 27"/>
                <a:gd name="T36" fmla="*/ 18 w 18"/>
                <a:gd name="T37" fmla="*/ 19 h 27"/>
                <a:gd name="T38" fmla="*/ 17 w 18"/>
                <a:gd name="T39" fmla="*/ 22 h 27"/>
                <a:gd name="T40" fmla="*/ 15 w 18"/>
                <a:gd name="T41" fmla="*/ 25 h 27"/>
                <a:gd name="T42" fmla="*/ 12 w 18"/>
                <a:gd name="T43" fmla="*/ 27 h 27"/>
                <a:gd name="T44" fmla="*/ 9 w 18"/>
                <a:gd name="T45" fmla="*/ 27 h 27"/>
                <a:gd name="T46" fmla="*/ 6 w 18"/>
                <a:gd name="T47" fmla="*/ 27 h 27"/>
                <a:gd name="T48" fmla="*/ 3 w 18"/>
                <a:gd name="T49" fmla="*/ 27 h 27"/>
                <a:gd name="T50" fmla="*/ 2 w 18"/>
                <a:gd name="T51" fmla="*/ 27 h 27"/>
                <a:gd name="T52" fmla="*/ 2 w 18"/>
                <a:gd name="T53" fmla="*/ 27 h 27"/>
                <a:gd name="T54" fmla="*/ 0 w 18"/>
                <a:gd name="T55" fmla="*/ 27 h 27"/>
                <a:gd name="T56" fmla="*/ 0 w 18"/>
                <a:gd name="T57" fmla="*/ 27 h 27"/>
                <a:gd name="T58" fmla="*/ 0 w 18"/>
                <a:gd name="T59" fmla="*/ 27 h 27"/>
                <a:gd name="T60" fmla="*/ 0 w 18"/>
                <a:gd name="T61" fmla="*/ 18 h 27"/>
                <a:gd name="T62" fmla="*/ 0 w 18"/>
                <a:gd name="T63" fmla="*/ 18 h 27"/>
                <a:gd name="T64" fmla="*/ 2 w 18"/>
                <a:gd name="T65" fmla="*/ 21 h 27"/>
                <a:gd name="T66" fmla="*/ 3 w 18"/>
                <a:gd name="T67" fmla="*/ 24 h 27"/>
                <a:gd name="T68" fmla="*/ 6 w 18"/>
                <a:gd name="T69" fmla="*/ 25 h 27"/>
                <a:gd name="T70" fmla="*/ 9 w 18"/>
                <a:gd name="T71" fmla="*/ 25 h 27"/>
                <a:gd name="T72" fmla="*/ 11 w 18"/>
                <a:gd name="T73" fmla="*/ 25 h 27"/>
                <a:gd name="T74" fmla="*/ 12 w 18"/>
                <a:gd name="T75" fmla="*/ 24 h 27"/>
                <a:gd name="T76" fmla="*/ 14 w 18"/>
                <a:gd name="T77" fmla="*/ 22 h 27"/>
                <a:gd name="T78" fmla="*/ 14 w 18"/>
                <a:gd name="T79" fmla="*/ 21 h 27"/>
                <a:gd name="T80" fmla="*/ 14 w 18"/>
                <a:gd name="T81" fmla="*/ 19 h 27"/>
                <a:gd name="T82" fmla="*/ 12 w 18"/>
                <a:gd name="T83" fmla="*/ 18 h 27"/>
                <a:gd name="T84" fmla="*/ 11 w 18"/>
                <a:gd name="T85" fmla="*/ 16 h 27"/>
                <a:gd name="T86" fmla="*/ 6 w 18"/>
                <a:gd name="T87" fmla="*/ 15 h 27"/>
                <a:gd name="T88" fmla="*/ 3 w 18"/>
                <a:gd name="T89" fmla="*/ 13 h 27"/>
                <a:gd name="T90" fmla="*/ 0 w 18"/>
                <a:gd name="T91" fmla="*/ 10 h 27"/>
                <a:gd name="T92" fmla="*/ 0 w 18"/>
                <a:gd name="T93" fmla="*/ 9 h 27"/>
                <a:gd name="T94" fmla="*/ 0 w 18"/>
                <a:gd name="T95" fmla="*/ 7 h 27"/>
                <a:gd name="T96" fmla="*/ 0 w 18"/>
                <a:gd name="T97" fmla="*/ 4 h 27"/>
                <a:gd name="T98" fmla="*/ 2 w 18"/>
                <a:gd name="T99" fmla="*/ 1 h 27"/>
                <a:gd name="T100" fmla="*/ 5 w 18"/>
                <a:gd name="T101" fmla="*/ 0 h 27"/>
                <a:gd name="T102" fmla="*/ 8 w 18"/>
                <a:gd name="T103" fmla="*/ 0 h 27"/>
                <a:gd name="T104" fmla="*/ 9 w 18"/>
                <a:gd name="T105" fmla="*/ 0 h 27"/>
                <a:gd name="T106" fmla="*/ 12 w 18"/>
                <a:gd name="T107" fmla="*/ 0 h 27"/>
                <a:gd name="T108" fmla="*/ 14 w 18"/>
                <a:gd name="T109" fmla="*/ 0 h 27"/>
                <a:gd name="T110" fmla="*/ 14 w 18"/>
                <a:gd name="T111" fmla="*/ 0 h 27"/>
                <a:gd name="T112" fmla="*/ 14 w 18"/>
                <a:gd name="T113" fmla="*/ 0 h 27"/>
                <a:gd name="T114" fmla="*/ 15 w 18"/>
                <a:gd name="T115" fmla="*/ 0 h 27"/>
                <a:gd name="T116" fmla="*/ 15 w 18"/>
                <a:gd name="T117" fmla="*/ 0 h 27"/>
                <a:gd name="T118" fmla="*/ 15 w 18"/>
                <a:gd name="T119" fmla="*/ 0 h 27"/>
                <a:gd name="T120" fmla="*/ 15 w 18"/>
                <a:gd name="T121" fmla="*/ 0 h 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"/>
                <a:gd name="T184" fmla="*/ 0 h 27"/>
                <a:gd name="T185" fmla="*/ 18 w 18"/>
                <a:gd name="T186" fmla="*/ 27 h 2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" h="27">
                  <a:moveTo>
                    <a:pt x="15" y="0"/>
                  </a:moveTo>
                  <a:lnTo>
                    <a:pt x="15" y="9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6"/>
                  </a:lnTo>
                  <a:lnTo>
                    <a:pt x="5" y="7"/>
                  </a:lnTo>
                  <a:lnTo>
                    <a:pt x="5" y="9"/>
                  </a:lnTo>
                  <a:lnTo>
                    <a:pt x="8" y="10"/>
                  </a:lnTo>
                  <a:lnTo>
                    <a:pt x="12" y="12"/>
                  </a:lnTo>
                  <a:lnTo>
                    <a:pt x="15" y="13"/>
                  </a:lnTo>
                  <a:lnTo>
                    <a:pt x="17" y="16"/>
                  </a:lnTo>
                  <a:lnTo>
                    <a:pt x="18" y="19"/>
                  </a:lnTo>
                  <a:lnTo>
                    <a:pt x="17" y="22"/>
                  </a:lnTo>
                  <a:lnTo>
                    <a:pt x="15" y="25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4"/>
                  </a:lnTo>
                  <a:lnTo>
                    <a:pt x="6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2" y="18"/>
                  </a:lnTo>
                  <a:lnTo>
                    <a:pt x="11" y="16"/>
                  </a:lnTo>
                  <a:lnTo>
                    <a:pt x="6" y="15"/>
                  </a:lnTo>
                  <a:lnTo>
                    <a:pt x="3" y="13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85" name="Freeform 48"/>
            <p:cNvSpPr>
              <a:spLocks/>
            </p:cNvSpPr>
            <p:nvPr/>
          </p:nvSpPr>
          <p:spPr bwMode="auto">
            <a:xfrm>
              <a:off x="2844" y="1725"/>
              <a:ext cx="14" cy="53"/>
            </a:xfrm>
            <a:custGeom>
              <a:avLst/>
              <a:gdLst>
                <a:gd name="T0" fmla="*/ 0 w 14"/>
                <a:gd name="T1" fmla="*/ 0 h 53"/>
                <a:gd name="T2" fmla="*/ 14 w 14"/>
                <a:gd name="T3" fmla="*/ 0 h 53"/>
                <a:gd name="T4" fmla="*/ 14 w 14"/>
                <a:gd name="T5" fmla="*/ 53 h 53"/>
                <a:gd name="T6" fmla="*/ 0 w 14"/>
                <a:gd name="T7" fmla="*/ 53 h 53"/>
                <a:gd name="T8" fmla="*/ 0 w 14"/>
                <a:gd name="T9" fmla="*/ 51 h 53"/>
                <a:gd name="T10" fmla="*/ 9 w 14"/>
                <a:gd name="T11" fmla="*/ 51 h 53"/>
                <a:gd name="T12" fmla="*/ 9 w 14"/>
                <a:gd name="T13" fmla="*/ 2 h 53"/>
                <a:gd name="T14" fmla="*/ 0 w 14"/>
                <a:gd name="T15" fmla="*/ 2 h 53"/>
                <a:gd name="T16" fmla="*/ 0 w 14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53"/>
                <a:gd name="T29" fmla="*/ 14 w 14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53">
                  <a:moveTo>
                    <a:pt x="0" y="0"/>
                  </a:moveTo>
                  <a:lnTo>
                    <a:pt x="14" y="0"/>
                  </a:lnTo>
                  <a:lnTo>
                    <a:pt x="14" y="53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9" y="51"/>
                  </a:lnTo>
                  <a:lnTo>
                    <a:pt x="9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86" name="Freeform 49"/>
            <p:cNvSpPr>
              <a:spLocks/>
            </p:cNvSpPr>
            <p:nvPr/>
          </p:nvSpPr>
          <p:spPr bwMode="auto">
            <a:xfrm>
              <a:off x="3318" y="1725"/>
              <a:ext cx="14" cy="53"/>
            </a:xfrm>
            <a:custGeom>
              <a:avLst/>
              <a:gdLst>
                <a:gd name="T0" fmla="*/ 14 w 14"/>
                <a:gd name="T1" fmla="*/ 53 h 53"/>
                <a:gd name="T2" fmla="*/ 0 w 14"/>
                <a:gd name="T3" fmla="*/ 53 h 53"/>
                <a:gd name="T4" fmla="*/ 0 w 14"/>
                <a:gd name="T5" fmla="*/ 0 h 53"/>
                <a:gd name="T6" fmla="*/ 14 w 14"/>
                <a:gd name="T7" fmla="*/ 0 h 53"/>
                <a:gd name="T8" fmla="*/ 14 w 14"/>
                <a:gd name="T9" fmla="*/ 2 h 53"/>
                <a:gd name="T10" fmla="*/ 6 w 14"/>
                <a:gd name="T11" fmla="*/ 2 h 53"/>
                <a:gd name="T12" fmla="*/ 6 w 14"/>
                <a:gd name="T13" fmla="*/ 51 h 53"/>
                <a:gd name="T14" fmla="*/ 14 w 14"/>
                <a:gd name="T15" fmla="*/ 51 h 53"/>
                <a:gd name="T16" fmla="*/ 14 w 14"/>
                <a:gd name="T17" fmla="*/ 53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53"/>
                <a:gd name="T29" fmla="*/ 14 w 14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53">
                  <a:moveTo>
                    <a:pt x="14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6" y="2"/>
                  </a:lnTo>
                  <a:lnTo>
                    <a:pt x="6" y="51"/>
                  </a:lnTo>
                  <a:lnTo>
                    <a:pt x="14" y="51"/>
                  </a:lnTo>
                  <a:lnTo>
                    <a:pt x="14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87" name="Freeform 50"/>
            <p:cNvSpPr>
              <a:spLocks noEditPoints="1"/>
            </p:cNvSpPr>
            <p:nvPr/>
          </p:nvSpPr>
          <p:spPr bwMode="auto">
            <a:xfrm>
              <a:off x="3335" y="1725"/>
              <a:ext cx="39" cy="41"/>
            </a:xfrm>
            <a:custGeom>
              <a:avLst/>
              <a:gdLst>
                <a:gd name="T0" fmla="*/ 0 w 39"/>
                <a:gd name="T1" fmla="*/ 41 h 41"/>
                <a:gd name="T2" fmla="*/ 0 w 39"/>
                <a:gd name="T3" fmla="*/ 41 h 41"/>
                <a:gd name="T4" fmla="*/ 1 w 39"/>
                <a:gd name="T5" fmla="*/ 41 h 41"/>
                <a:gd name="T6" fmla="*/ 3 w 39"/>
                <a:gd name="T7" fmla="*/ 39 h 41"/>
                <a:gd name="T8" fmla="*/ 4 w 39"/>
                <a:gd name="T9" fmla="*/ 38 h 41"/>
                <a:gd name="T10" fmla="*/ 4 w 39"/>
                <a:gd name="T11" fmla="*/ 36 h 41"/>
                <a:gd name="T12" fmla="*/ 4 w 39"/>
                <a:gd name="T13" fmla="*/ 33 h 41"/>
                <a:gd name="T14" fmla="*/ 4 w 39"/>
                <a:gd name="T15" fmla="*/ 8 h 41"/>
                <a:gd name="T16" fmla="*/ 4 w 39"/>
                <a:gd name="T17" fmla="*/ 5 h 41"/>
                <a:gd name="T18" fmla="*/ 4 w 39"/>
                <a:gd name="T19" fmla="*/ 3 h 41"/>
                <a:gd name="T20" fmla="*/ 3 w 39"/>
                <a:gd name="T21" fmla="*/ 2 h 41"/>
                <a:gd name="T22" fmla="*/ 1 w 39"/>
                <a:gd name="T23" fmla="*/ 2 h 41"/>
                <a:gd name="T24" fmla="*/ 0 w 39"/>
                <a:gd name="T25" fmla="*/ 2 h 41"/>
                <a:gd name="T26" fmla="*/ 0 w 39"/>
                <a:gd name="T27" fmla="*/ 0 h 41"/>
                <a:gd name="T28" fmla="*/ 15 w 39"/>
                <a:gd name="T29" fmla="*/ 0 h 41"/>
                <a:gd name="T30" fmla="*/ 21 w 39"/>
                <a:gd name="T31" fmla="*/ 0 h 41"/>
                <a:gd name="T32" fmla="*/ 25 w 39"/>
                <a:gd name="T33" fmla="*/ 2 h 41"/>
                <a:gd name="T34" fmla="*/ 30 w 39"/>
                <a:gd name="T35" fmla="*/ 3 h 41"/>
                <a:gd name="T36" fmla="*/ 33 w 39"/>
                <a:gd name="T37" fmla="*/ 5 h 41"/>
                <a:gd name="T38" fmla="*/ 36 w 39"/>
                <a:gd name="T39" fmla="*/ 9 h 41"/>
                <a:gd name="T40" fmla="*/ 39 w 39"/>
                <a:gd name="T41" fmla="*/ 15 h 41"/>
                <a:gd name="T42" fmla="*/ 39 w 39"/>
                <a:gd name="T43" fmla="*/ 20 h 41"/>
                <a:gd name="T44" fmla="*/ 39 w 39"/>
                <a:gd name="T45" fmla="*/ 26 h 41"/>
                <a:gd name="T46" fmla="*/ 37 w 39"/>
                <a:gd name="T47" fmla="*/ 30 h 41"/>
                <a:gd name="T48" fmla="*/ 34 w 39"/>
                <a:gd name="T49" fmla="*/ 35 h 41"/>
                <a:gd name="T50" fmla="*/ 30 w 39"/>
                <a:gd name="T51" fmla="*/ 38 h 41"/>
                <a:gd name="T52" fmla="*/ 24 w 39"/>
                <a:gd name="T53" fmla="*/ 39 h 41"/>
                <a:gd name="T54" fmla="*/ 18 w 39"/>
                <a:gd name="T55" fmla="*/ 41 h 41"/>
                <a:gd name="T56" fmla="*/ 0 w 39"/>
                <a:gd name="T57" fmla="*/ 41 h 41"/>
                <a:gd name="T58" fmla="*/ 10 w 39"/>
                <a:gd name="T59" fmla="*/ 38 h 41"/>
                <a:gd name="T60" fmla="*/ 13 w 39"/>
                <a:gd name="T61" fmla="*/ 39 h 41"/>
                <a:gd name="T62" fmla="*/ 16 w 39"/>
                <a:gd name="T63" fmla="*/ 39 h 41"/>
                <a:gd name="T64" fmla="*/ 21 w 39"/>
                <a:gd name="T65" fmla="*/ 38 h 41"/>
                <a:gd name="T66" fmla="*/ 25 w 39"/>
                <a:gd name="T67" fmla="*/ 36 h 41"/>
                <a:gd name="T68" fmla="*/ 28 w 39"/>
                <a:gd name="T69" fmla="*/ 33 h 41"/>
                <a:gd name="T70" fmla="*/ 30 w 39"/>
                <a:gd name="T71" fmla="*/ 30 h 41"/>
                <a:gd name="T72" fmla="*/ 31 w 39"/>
                <a:gd name="T73" fmla="*/ 26 h 41"/>
                <a:gd name="T74" fmla="*/ 33 w 39"/>
                <a:gd name="T75" fmla="*/ 21 h 41"/>
                <a:gd name="T76" fmla="*/ 31 w 39"/>
                <a:gd name="T77" fmla="*/ 15 h 41"/>
                <a:gd name="T78" fmla="*/ 30 w 39"/>
                <a:gd name="T79" fmla="*/ 11 h 41"/>
                <a:gd name="T80" fmla="*/ 28 w 39"/>
                <a:gd name="T81" fmla="*/ 8 h 41"/>
                <a:gd name="T82" fmla="*/ 25 w 39"/>
                <a:gd name="T83" fmla="*/ 5 h 41"/>
                <a:gd name="T84" fmla="*/ 21 w 39"/>
                <a:gd name="T85" fmla="*/ 3 h 41"/>
                <a:gd name="T86" fmla="*/ 16 w 39"/>
                <a:gd name="T87" fmla="*/ 3 h 41"/>
                <a:gd name="T88" fmla="*/ 13 w 39"/>
                <a:gd name="T89" fmla="*/ 3 h 41"/>
                <a:gd name="T90" fmla="*/ 10 w 39"/>
                <a:gd name="T91" fmla="*/ 3 h 41"/>
                <a:gd name="T92" fmla="*/ 10 w 39"/>
                <a:gd name="T93" fmla="*/ 38 h 4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"/>
                <a:gd name="T142" fmla="*/ 0 h 41"/>
                <a:gd name="T143" fmla="*/ 39 w 39"/>
                <a:gd name="T144" fmla="*/ 41 h 4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" h="41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3" y="39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3"/>
                  </a:lnTo>
                  <a:lnTo>
                    <a:pt x="4" y="8"/>
                  </a:lnTo>
                  <a:lnTo>
                    <a:pt x="4" y="5"/>
                  </a:lnTo>
                  <a:lnTo>
                    <a:pt x="4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2"/>
                  </a:lnTo>
                  <a:lnTo>
                    <a:pt x="30" y="3"/>
                  </a:lnTo>
                  <a:lnTo>
                    <a:pt x="33" y="5"/>
                  </a:lnTo>
                  <a:lnTo>
                    <a:pt x="36" y="9"/>
                  </a:lnTo>
                  <a:lnTo>
                    <a:pt x="39" y="15"/>
                  </a:lnTo>
                  <a:lnTo>
                    <a:pt x="39" y="20"/>
                  </a:lnTo>
                  <a:lnTo>
                    <a:pt x="39" y="26"/>
                  </a:lnTo>
                  <a:lnTo>
                    <a:pt x="37" y="30"/>
                  </a:lnTo>
                  <a:lnTo>
                    <a:pt x="34" y="35"/>
                  </a:lnTo>
                  <a:lnTo>
                    <a:pt x="30" y="38"/>
                  </a:lnTo>
                  <a:lnTo>
                    <a:pt x="24" y="39"/>
                  </a:lnTo>
                  <a:lnTo>
                    <a:pt x="18" y="41"/>
                  </a:lnTo>
                  <a:lnTo>
                    <a:pt x="0" y="41"/>
                  </a:lnTo>
                  <a:close/>
                  <a:moveTo>
                    <a:pt x="10" y="38"/>
                  </a:moveTo>
                  <a:lnTo>
                    <a:pt x="13" y="39"/>
                  </a:lnTo>
                  <a:lnTo>
                    <a:pt x="16" y="39"/>
                  </a:lnTo>
                  <a:lnTo>
                    <a:pt x="21" y="38"/>
                  </a:lnTo>
                  <a:lnTo>
                    <a:pt x="25" y="36"/>
                  </a:lnTo>
                  <a:lnTo>
                    <a:pt x="28" y="33"/>
                  </a:lnTo>
                  <a:lnTo>
                    <a:pt x="30" y="30"/>
                  </a:lnTo>
                  <a:lnTo>
                    <a:pt x="31" y="26"/>
                  </a:lnTo>
                  <a:lnTo>
                    <a:pt x="33" y="21"/>
                  </a:lnTo>
                  <a:lnTo>
                    <a:pt x="31" y="15"/>
                  </a:lnTo>
                  <a:lnTo>
                    <a:pt x="30" y="11"/>
                  </a:lnTo>
                  <a:lnTo>
                    <a:pt x="28" y="8"/>
                  </a:lnTo>
                  <a:lnTo>
                    <a:pt x="25" y="5"/>
                  </a:lnTo>
                  <a:lnTo>
                    <a:pt x="21" y="3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0" y="3"/>
                  </a:lnTo>
                  <a:lnTo>
                    <a:pt x="1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88" name="Freeform 51"/>
            <p:cNvSpPr>
              <a:spLocks noEditPoints="1"/>
            </p:cNvSpPr>
            <p:nvPr/>
          </p:nvSpPr>
          <p:spPr bwMode="auto">
            <a:xfrm>
              <a:off x="3378" y="1739"/>
              <a:ext cx="26" cy="27"/>
            </a:xfrm>
            <a:custGeom>
              <a:avLst/>
              <a:gdLst>
                <a:gd name="T0" fmla="*/ 14 w 26"/>
                <a:gd name="T1" fmla="*/ 0 h 27"/>
                <a:gd name="T2" fmla="*/ 17 w 26"/>
                <a:gd name="T3" fmla="*/ 0 h 27"/>
                <a:gd name="T4" fmla="*/ 21 w 26"/>
                <a:gd name="T5" fmla="*/ 1 h 27"/>
                <a:gd name="T6" fmla="*/ 23 w 26"/>
                <a:gd name="T7" fmla="*/ 4 h 27"/>
                <a:gd name="T8" fmla="*/ 26 w 26"/>
                <a:gd name="T9" fmla="*/ 7 h 27"/>
                <a:gd name="T10" fmla="*/ 26 w 26"/>
                <a:gd name="T11" fmla="*/ 13 h 27"/>
                <a:gd name="T12" fmla="*/ 26 w 26"/>
                <a:gd name="T13" fmla="*/ 16 h 27"/>
                <a:gd name="T14" fmla="*/ 24 w 26"/>
                <a:gd name="T15" fmla="*/ 19 h 27"/>
                <a:gd name="T16" fmla="*/ 23 w 26"/>
                <a:gd name="T17" fmla="*/ 24 h 27"/>
                <a:gd name="T18" fmla="*/ 20 w 26"/>
                <a:gd name="T19" fmla="*/ 25 h 27"/>
                <a:gd name="T20" fmla="*/ 17 w 26"/>
                <a:gd name="T21" fmla="*/ 27 h 27"/>
                <a:gd name="T22" fmla="*/ 14 w 26"/>
                <a:gd name="T23" fmla="*/ 27 h 27"/>
                <a:gd name="T24" fmla="*/ 9 w 26"/>
                <a:gd name="T25" fmla="*/ 27 h 27"/>
                <a:gd name="T26" fmla="*/ 6 w 26"/>
                <a:gd name="T27" fmla="*/ 25 h 27"/>
                <a:gd name="T28" fmla="*/ 3 w 26"/>
                <a:gd name="T29" fmla="*/ 22 h 27"/>
                <a:gd name="T30" fmla="*/ 2 w 26"/>
                <a:gd name="T31" fmla="*/ 18 h 27"/>
                <a:gd name="T32" fmla="*/ 0 w 26"/>
                <a:gd name="T33" fmla="*/ 13 h 27"/>
                <a:gd name="T34" fmla="*/ 2 w 26"/>
                <a:gd name="T35" fmla="*/ 10 h 27"/>
                <a:gd name="T36" fmla="*/ 3 w 26"/>
                <a:gd name="T37" fmla="*/ 6 h 27"/>
                <a:gd name="T38" fmla="*/ 5 w 26"/>
                <a:gd name="T39" fmla="*/ 3 h 27"/>
                <a:gd name="T40" fmla="*/ 8 w 26"/>
                <a:gd name="T41" fmla="*/ 1 h 27"/>
                <a:gd name="T42" fmla="*/ 11 w 26"/>
                <a:gd name="T43" fmla="*/ 0 h 27"/>
                <a:gd name="T44" fmla="*/ 14 w 26"/>
                <a:gd name="T45" fmla="*/ 0 h 27"/>
                <a:gd name="T46" fmla="*/ 12 w 26"/>
                <a:gd name="T47" fmla="*/ 1 h 27"/>
                <a:gd name="T48" fmla="*/ 11 w 26"/>
                <a:gd name="T49" fmla="*/ 1 h 27"/>
                <a:gd name="T50" fmla="*/ 9 w 26"/>
                <a:gd name="T51" fmla="*/ 1 h 27"/>
                <a:gd name="T52" fmla="*/ 8 w 26"/>
                <a:gd name="T53" fmla="*/ 3 h 27"/>
                <a:gd name="T54" fmla="*/ 6 w 26"/>
                <a:gd name="T55" fmla="*/ 6 h 27"/>
                <a:gd name="T56" fmla="*/ 6 w 26"/>
                <a:gd name="T57" fmla="*/ 7 h 27"/>
                <a:gd name="T58" fmla="*/ 6 w 26"/>
                <a:gd name="T59" fmla="*/ 12 h 27"/>
                <a:gd name="T60" fmla="*/ 6 w 26"/>
                <a:gd name="T61" fmla="*/ 16 h 27"/>
                <a:gd name="T62" fmla="*/ 8 w 26"/>
                <a:gd name="T63" fmla="*/ 21 h 27"/>
                <a:gd name="T64" fmla="*/ 11 w 26"/>
                <a:gd name="T65" fmla="*/ 24 h 27"/>
                <a:gd name="T66" fmla="*/ 15 w 26"/>
                <a:gd name="T67" fmla="*/ 25 h 27"/>
                <a:gd name="T68" fmla="*/ 17 w 26"/>
                <a:gd name="T69" fmla="*/ 25 h 27"/>
                <a:gd name="T70" fmla="*/ 20 w 26"/>
                <a:gd name="T71" fmla="*/ 24 h 27"/>
                <a:gd name="T72" fmla="*/ 21 w 26"/>
                <a:gd name="T73" fmla="*/ 19 h 27"/>
                <a:gd name="T74" fmla="*/ 21 w 26"/>
                <a:gd name="T75" fmla="*/ 15 h 27"/>
                <a:gd name="T76" fmla="*/ 21 w 26"/>
                <a:gd name="T77" fmla="*/ 10 h 27"/>
                <a:gd name="T78" fmla="*/ 20 w 26"/>
                <a:gd name="T79" fmla="*/ 7 h 27"/>
                <a:gd name="T80" fmla="*/ 18 w 26"/>
                <a:gd name="T81" fmla="*/ 4 h 27"/>
                <a:gd name="T82" fmla="*/ 15 w 26"/>
                <a:gd name="T83" fmla="*/ 1 h 27"/>
                <a:gd name="T84" fmla="*/ 12 w 26"/>
                <a:gd name="T85" fmla="*/ 1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"/>
                <a:gd name="T130" fmla="*/ 0 h 27"/>
                <a:gd name="T131" fmla="*/ 26 w 26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" h="27">
                  <a:moveTo>
                    <a:pt x="14" y="0"/>
                  </a:moveTo>
                  <a:lnTo>
                    <a:pt x="17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26" y="13"/>
                  </a:lnTo>
                  <a:lnTo>
                    <a:pt x="26" y="16"/>
                  </a:lnTo>
                  <a:lnTo>
                    <a:pt x="24" y="19"/>
                  </a:lnTo>
                  <a:lnTo>
                    <a:pt x="23" y="24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4" y="27"/>
                  </a:lnTo>
                  <a:lnTo>
                    <a:pt x="9" y="27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2" y="18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4" y="0"/>
                  </a:lnTo>
                  <a:close/>
                  <a:moveTo>
                    <a:pt x="12" y="1"/>
                  </a:moveTo>
                  <a:lnTo>
                    <a:pt x="11" y="1"/>
                  </a:lnTo>
                  <a:lnTo>
                    <a:pt x="9" y="1"/>
                  </a:lnTo>
                  <a:lnTo>
                    <a:pt x="8" y="3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8" y="21"/>
                  </a:lnTo>
                  <a:lnTo>
                    <a:pt x="11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4"/>
                  </a:lnTo>
                  <a:lnTo>
                    <a:pt x="21" y="19"/>
                  </a:lnTo>
                  <a:lnTo>
                    <a:pt x="21" y="15"/>
                  </a:lnTo>
                  <a:lnTo>
                    <a:pt x="21" y="10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89" name="Freeform 52"/>
            <p:cNvSpPr>
              <a:spLocks noEditPoints="1"/>
            </p:cNvSpPr>
            <p:nvPr/>
          </p:nvSpPr>
          <p:spPr bwMode="auto">
            <a:xfrm>
              <a:off x="3408" y="1739"/>
              <a:ext cx="23" cy="27"/>
            </a:xfrm>
            <a:custGeom>
              <a:avLst/>
              <a:gdLst>
                <a:gd name="T0" fmla="*/ 5 w 23"/>
                <a:gd name="T1" fmla="*/ 10 h 27"/>
                <a:gd name="T2" fmla="*/ 6 w 23"/>
                <a:gd name="T3" fmla="*/ 15 h 27"/>
                <a:gd name="T4" fmla="*/ 8 w 23"/>
                <a:gd name="T5" fmla="*/ 19 h 27"/>
                <a:gd name="T6" fmla="*/ 11 w 23"/>
                <a:gd name="T7" fmla="*/ 21 h 27"/>
                <a:gd name="T8" fmla="*/ 15 w 23"/>
                <a:gd name="T9" fmla="*/ 22 h 27"/>
                <a:gd name="T10" fmla="*/ 17 w 23"/>
                <a:gd name="T11" fmla="*/ 22 h 27"/>
                <a:gd name="T12" fmla="*/ 20 w 23"/>
                <a:gd name="T13" fmla="*/ 21 h 27"/>
                <a:gd name="T14" fmla="*/ 21 w 23"/>
                <a:gd name="T15" fmla="*/ 19 h 27"/>
                <a:gd name="T16" fmla="*/ 23 w 23"/>
                <a:gd name="T17" fmla="*/ 16 h 27"/>
                <a:gd name="T18" fmla="*/ 23 w 23"/>
                <a:gd name="T19" fmla="*/ 16 h 27"/>
                <a:gd name="T20" fmla="*/ 23 w 23"/>
                <a:gd name="T21" fmla="*/ 21 h 27"/>
                <a:gd name="T22" fmla="*/ 20 w 23"/>
                <a:gd name="T23" fmla="*/ 24 h 27"/>
                <a:gd name="T24" fmla="*/ 17 w 23"/>
                <a:gd name="T25" fmla="*/ 27 h 27"/>
                <a:gd name="T26" fmla="*/ 12 w 23"/>
                <a:gd name="T27" fmla="*/ 27 h 27"/>
                <a:gd name="T28" fmla="*/ 8 w 23"/>
                <a:gd name="T29" fmla="*/ 27 h 27"/>
                <a:gd name="T30" fmla="*/ 5 w 23"/>
                <a:gd name="T31" fmla="*/ 24 h 27"/>
                <a:gd name="T32" fmla="*/ 2 w 23"/>
                <a:gd name="T33" fmla="*/ 19 h 27"/>
                <a:gd name="T34" fmla="*/ 0 w 23"/>
                <a:gd name="T35" fmla="*/ 13 h 27"/>
                <a:gd name="T36" fmla="*/ 2 w 23"/>
                <a:gd name="T37" fmla="*/ 9 h 27"/>
                <a:gd name="T38" fmla="*/ 2 w 23"/>
                <a:gd name="T39" fmla="*/ 6 h 27"/>
                <a:gd name="T40" fmla="*/ 5 w 23"/>
                <a:gd name="T41" fmla="*/ 3 h 27"/>
                <a:gd name="T42" fmla="*/ 8 w 23"/>
                <a:gd name="T43" fmla="*/ 0 h 27"/>
                <a:gd name="T44" fmla="*/ 12 w 23"/>
                <a:gd name="T45" fmla="*/ 0 h 27"/>
                <a:gd name="T46" fmla="*/ 17 w 23"/>
                <a:gd name="T47" fmla="*/ 0 h 27"/>
                <a:gd name="T48" fmla="*/ 20 w 23"/>
                <a:gd name="T49" fmla="*/ 3 h 27"/>
                <a:gd name="T50" fmla="*/ 23 w 23"/>
                <a:gd name="T51" fmla="*/ 6 h 27"/>
                <a:gd name="T52" fmla="*/ 23 w 23"/>
                <a:gd name="T53" fmla="*/ 10 h 27"/>
                <a:gd name="T54" fmla="*/ 5 w 23"/>
                <a:gd name="T55" fmla="*/ 10 h 27"/>
                <a:gd name="T56" fmla="*/ 5 w 23"/>
                <a:gd name="T57" fmla="*/ 7 h 27"/>
                <a:gd name="T58" fmla="*/ 17 w 23"/>
                <a:gd name="T59" fmla="*/ 7 h 27"/>
                <a:gd name="T60" fmla="*/ 17 w 23"/>
                <a:gd name="T61" fmla="*/ 6 h 27"/>
                <a:gd name="T62" fmla="*/ 17 w 23"/>
                <a:gd name="T63" fmla="*/ 4 h 27"/>
                <a:gd name="T64" fmla="*/ 15 w 23"/>
                <a:gd name="T65" fmla="*/ 3 h 27"/>
                <a:gd name="T66" fmla="*/ 14 w 23"/>
                <a:gd name="T67" fmla="*/ 1 h 27"/>
                <a:gd name="T68" fmla="*/ 12 w 23"/>
                <a:gd name="T69" fmla="*/ 1 h 27"/>
                <a:gd name="T70" fmla="*/ 11 w 23"/>
                <a:gd name="T71" fmla="*/ 1 h 27"/>
                <a:gd name="T72" fmla="*/ 9 w 23"/>
                <a:gd name="T73" fmla="*/ 1 h 27"/>
                <a:gd name="T74" fmla="*/ 8 w 23"/>
                <a:gd name="T75" fmla="*/ 3 h 27"/>
                <a:gd name="T76" fmla="*/ 6 w 23"/>
                <a:gd name="T77" fmla="*/ 6 h 27"/>
                <a:gd name="T78" fmla="*/ 5 w 23"/>
                <a:gd name="T79" fmla="*/ 7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27"/>
                <a:gd name="T122" fmla="*/ 23 w 23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27">
                  <a:moveTo>
                    <a:pt x="5" y="10"/>
                  </a:moveTo>
                  <a:lnTo>
                    <a:pt x="6" y="15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1"/>
                  </a:lnTo>
                  <a:lnTo>
                    <a:pt x="21" y="19"/>
                  </a:lnTo>
                  <a:lnTo>
                    <a:pt x="23" y="16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2" y="27"/>
                  </a:lnTo>
                  <a:lnTo>
                    <a:pt x="8" y="27"/>
                  </a:lnTo>
                  <a:lnTo>
                    <a:pt x="5" y="24"/>
                  </a:lnTo>
                  <a:lnTo>
                    <a:pt x="2" y="19"/>
                  </a:lnTo>
                  <a:lnTo>
                    <a:pt x="0" y="13"/>
                  </a:lnTo>
                  <a:lnTo>
                    <a:pt x="2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3" y="10"/>
                  </a:lnTo>
                  <a:lnTo>
                    <a:pt x="5" y="10"/>
                  </a:lnTo>
                  <a:close/>
                  <a:moveTo>
                    <a:pt x="5" y="7"/>
                  </a:moveTo>
                  <a:lnTo>
                    <a:pt x="17" y="7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3"/>
                  </a:lnTo>
                  <a:lnTo>
                    <a:pt x="6" y="6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90" name="Freeform 53"/>
            <p:cNvSpPr>
              <a:spLocks/>
            </p:cNvSpPr>
            <p:nvPr/>
          </p:nvSpPr>
          <p:spPr bwMode="auto">
            <a:xfrm>
              <a:off x="3437" y="1739"/>
              <a:ext cx="18" cy="27"/>
            </a:xfrm>
            <a:custGeom>
              <a:avLst/>
              <a:gdLst>
                <a:gd name="T0" fmla="*/ 16 w 18"/>
                <a:gd name="T1" fmla="*/ 0 h 27"/>
                <a:gd name="T2" fmla="*/ 16 w 18"/>
                <a:gd name="T3" fmla="*/ 9 h 27"/>
                <a:gd name="T4" fmla="*/ 15 w 18"/>
                <a:gd name="T5" fmla="*/ 9 h 27"/>
                <a:gd name="T6" fmla="*/ 15 w 18"/>
                <a:gd name="T7" fmla="*/ 4 h 27"/>
                <a:gd name="T8" fmla="*/ 13 w 18"/>
                <a:gd name="T9" fmla="*/ 3 h 27"/>
                <a:gd name="T10" fmla="*/ 10 w 18"/>
                <a:gd name="T11" fmla="*/ 1 h 27"/>
                <a:gd name="T12" fmla="*/ 9 w 18"/>
                <a:gd name="T13" fmla="*/ 1 h 27"/>
                <a:gd name="T14" fmla="*/ 6 w 18"/>
                <a:gd name="T15" fmla="*/ 1 h 27"/>
                <a:gd name="T16" fmla="*/ 4 w 18"/>
                <a:gd name="T17" fmla="*/ 3 h 27"/>
                <a:gd name="T18" fmla="*/ 4 w 18"/>
                <a:gd name="T19" fmla="*/ 3 h 27"/>
                <a:gd name="T20" fmla="*/ 4 w 18"/>
                <a:gd name="T21" fmla="*/ 4 h 27"/>
                <a:gd name="T22" fmla="*/ 4 w 18"/>
                <a:gd name="T23" fmla="*/ 6 h 27"/>
                <a:gd name="T24" fmla="*/ 4 w 18"/>
                <a:gd name="T25" fmla="*/ 7 h 27"/>
                <a:gd name="T26" fmla="*/ 6 w 18"/>
                <a:gd name="T27" fmla="*/ 9 h 27"/>
                <a:gd name="T28" fmla="*/ 7 w 18"/>
                <a:gd name="T29" fmla="*/ 10 h 27"/>
                <a:gd name="T30" fmla="*/ 12 w 18"/>
                <a:gd name="T31" fmla="*/ 12 h 27"/>
                <a:gd name="T32" fmla="*/ 15 w 18"/>
                <a:gd name="T33" fmla="*/ 13 h 27"/>
                <a:gd name="T34" fmla="*/ 18 w 18"/>
                <a:gd name="T35" fmla="*/ 16 h 27"/>
                <a:gd name="T36" fmla="*/ 18 w 18"/>
                <a:gd name="T37" fmla="*/ 19 h 27"/>
                <a:gd name="T38" fmla="*/ 18 w 18"/>
                <a:gd name="T39" fmla="*/ 22 h 27"/>
                <a:gd name="T40" fmla="*/ 15 w 18"/>
                <a:gd name="T41" fmla="*/ 25 h 27"/>
                <a:gd name="T42" fmla="*/ 12 w 18"/>
                <a:gd name="T43" fmla="*/ 27 h 27"/>
                <a:gd name="T44" fmla="*/ 9 w 18"/>
                <a:gd name="T45" fmla="*/ 27 h 27"/>
                <a:gd name="T46" fmla="*/ 6 w 18"/>
                <a:gd name="T47" fmla="*/ 27 h 27"/>
                <a:gd name="T48" fmla="*/ 3 w 18"/>
                <a:gd name="T49" fmla="*/ 27 h 27"/>
                <a:gd name="T50" fmla="*/ 3 w 18"/>
                <a:gd name="T51" fmla="*/ 27 h 27"/>
                <a:gd name="T52" fmla="*/ 1 w 18"/>
                <a:gd name="T53" fmla="*/ 27 h 27"/>
                <a:gd name="T54" fmla="*/ 1 w 18"/>
                <a:gd name="T55" fmla="*/ 27 h 27"/>
                <a:gd name="T56" fmla="*/ 0 w 18"/>
                <a:gd name="T57" fmla="*/ 27 h 27"/>
                <a:gd name="T58" fmla="*/ 0 w 18"/>
                <a:gd name="T59" fmla="*/ 27 h 27"/>
                <a:gd name="T60" fmla="*/ 0 w 18"/>
                <a:gd name="T61" fmla="*/ 18 h 27"/>
                <a:gd name="T62" fmla="*/ 0 w 18"/>
                <a:gd name="T63" fmla="*/ 18 h 27"/>
                <a:gd name="T64" fmla="*/ 1 w 18"/>
                <a:gd name="T65" fmla="*/ 21 h 27"/>
                <a:gd name="T66" fmla="*/ 4 w 18"/>
                <a:gd name="T67" fmla="*/ 24 h 27"/>
                <a:gd name="T68" fmla="*/ 6 w 18"/>
                <a:gd name="T69" fmla="*/ 25 h 27"/>
                <a:gd name="T70" fmla="*/ 9 w 18"/>
                <a:gd name="T71" fmla="*/ 25 h 27"/>
                <a:gd name="T72" fmla="*/ 10 w 18"/>
                <a:gd name="T73" fmla="*/ 25 h 27"/>
                <a:gd name="T74" fmla="*/ 12 w 18"/>
                <a:gd name="T75" fmla="*/ 24 h 27"/>
                <a:gd name="T76" fmla="*/ 13 w 18"/>
                <a:gd name="T77" fmla="*/ 22 h 27"/>
                <a:gd name="T78" fmla="*/ 13 w 18"/>
                <a:gd name="T79" fmla="*/ 21 h 27"/>
                <a:gd name="T80" fmla="*/ 13 w 18"/>
                <a:gd name="T81" fmla="*/ 19 h 27"/>
                <a:gd name="T82" fmla="*/ 12 w 18"/>
                <a:gd name="T83" fmla="*/ 18 h 27"/>
                <a:gd name="T84" fmla="*/ 10 w 18"/>
                <a:gd name="T85" fmla="*/ 16 h 27"/>
                <a:gd name="T86" fmla="*/ 7 w 18"/>
                <a:gd name="T87" fmla="*/ 15 h 27"/>
                <a:gd name="T88" fmla="*/ 3 w 18"/>
                <a:gd name="T89" fmla="*/ 13 h 27"/>
                <a:gd name="T90" fmla="*/ 1 w 18"/>
                <a:gd name="T91" fmla="*/ 10 h 27"/>
                <a:gd name="T92" fmla="*/ 0 w 18"/>
                <a:gd name="T93" fmla="*/ 9 h 27"/>
                <a:gd name="T94" fmla="*/ 0 w 18"/>
                <a:gd name="T95" fmla="*/ 7 h 27"/>
                <a:gd name="T96" fmla="*/ 0 w 18"/>
                <a:gd name="T97" fmla="*/ 4 h 27"/>
                <a:gd name="T98" fmla="*/ 3 w 18"/>
                <a:gd name="T99" fmla="*/ 1 h 27"/>
                <a:gd name="T100" fmla="*/ 4 w 18"/>
                <a:gd name="T101" fmla="*/ 0 h 27"/>
                <a:gd name="T102" fmla="*/ 9 w 18"/>
                <a:gd name="T103" fmla="*/ 0 h 27"/>
                <a:gd name="T104" fmla="*/ 10 w 18"/>
                <a:gd name="T105" fmla="*/ 0 h 27"/>
                <a:gd name="T106" fmla="*/ 12 w 18"/>
                <a:gd name="T107" fmla="*/ 0 h 27"/>
                <a:gd name="T108" fmla="*/ 13 w 18"/>
                <a:gd name="T109" fmla="*/ 0 h 27"/>
                <a:gd name="T110" fmla="*/ 15 w 18"/>
                <a:gd name="T111" fmla="*/ 0 h 27"/>
                <a:gd name="T112" fmla="*/ 15 w 18"/>
                <a:gd name="T113" fmla="*/ 0 h 27"/>
                <a:gd name="T114" fmla="*/ 15 w 18"/>
                <a:gd name="T115" fmla="*/ 0 h 27"/>
                <a:gd name="T116" fmla="*/ 15 w 18"/>
                <a:gd name="T117" fmla="*/ 0 h 27"/>
                <a:gd name="T118" fmla="*/ 15 w 18"/>
                <a:gd name="T119" fmla="*/ 0 h 27"/>
                <a:gd name="T120" fmla="*/ 16 w 18"/>
                <a:gd name="T121" fmla="*/ 0 h 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"/>
                <a:gd name="T184" fmla="*/ 0 h 27"/>
                <a:gd name="T185" fmla="*/ 18 w 18"/>
                <a:gd name="T186" fmla="*/ 27 h 2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" h="27">
                  <a:moveTo>
                    <a:pt x="16" y="0"/>
                  </a:moveTo>
                  <a:lnTo>
                    <a:pt x="16" y="9"/>
                  </a:lnTo>
                  <a:lnTo>
                    <a:pt x="15" y="9"/>
                  </a:lnTo>
                  <a:lnTo>
                    <a:pt x="15" y="4"/>
                  </a:lnTo>
                  <a:lnTo>
                    <a:pt x="13" y="3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1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7"/>
                  </a:lnTo>
                  <a:lnTo>
                    <a:pt x="6" y="9"/>
                  </a:lnTo>
                  <a:lnTo>
                    <a:pt x="7" y="10"/>
                  </a:lnTo>
                  <a:lnTo>
                    <a:pt x="12" y="12"/>
                  </a:lnTo>
                  <a:lnTo>
                    <a:pt x="15" y="13"/>
                  </a:lnTo>
                  <a:lnTo>
                    <a:pt x="18" y="16"/>
                  </a:lnTo>
                  <a:lnTo>
                    <a:pt x="18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3" y="27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4" y="24"/>
                  </a:lnTo>
                  <a:lnTo>
                    <a:pt x="6" y="25"/>
                  </a:lnTo>
                  <a:lnTo>
                    <a:pt x="9" y="25"/>
                  </a:lnTo>
                  <a:lnTo>
                    <a:pt x="10" y="25"/>
                  </a:lnTo>
                  <a:lnTo>
                    <a:pt x="12" y="24"/>
                  </a:lnTo>
                  <a:lnTo>
                    <a:pt x="13" y="22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2" y="18"/>
                  </a:lnTo>
                  <a:lnTo>
                    <a:pt x="10" y="16"/>
                  </a:lnTo>
                  <a:lnTo>
                    <a:pt x="7" y="15"/>
                  </a:lnTo>
                  <a:lnTo>
                    <a:pt x="3" y="13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1"/>
                  </a:lnTo>
                  <a:lnTo>
                    <a:pt x="4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91" name="Freeform 54"/>
            <p:cNvSpPr>
              <a:spLocks/>
            </p:cNvSpPr>
            <p:nvPr/>
          </p:nvSpPr>
          <p:spPr bwMode="auto">
            <a:xfrm>
              <a:off x="3459" y="1725"/>
              <a:ext cx="12" cy="53"/>
            </a:xfrm>
            <a:custGeom>
              <a:avLst/>
              <a:gdLst>
                <a:gd name="T0" fmla="*/ 0 w 12"/>
                <a:gd name="T1" fmla="*/ 0 h 53"/>
                <a:gd name="T2" fmla="*/ 12 w 12"/>
                <a:gd name="T3" fmla="*/ 0 h 53"/>
                <a:gd name="T4" fmla="*/ 12 w 12"/>
                <a:gd name="T5" fmla="*/ 53 h 53"/>
                <a:gd name="T6" fmla="*/ 0 w 12"/>
                <a:gd name="T7" fmla="*/ 53 h 53"/>
                <a:gd name="T8" fmla="*/ 0 w 12"/>
                <a:gd name="T9" fmla="*/ 51 h 53"/>
                <a:gd name="T10" fmla="*/ 8 w 12"/>
                <a:gd name="T11" fmla="*/ 51 h 53"/>
                <a:gd name="T12" fmla="*/ 8 w 12"/>
                <a:gd name="T13" fmla="*/ 2 h 53"/>
                <a:gd name="T14" fmla="*/ 0 w 12"/>
                <a:gd name="T15" fmla="*/ 2 h 53"/>
                <a:gd name="T16" fmla="*/ 0 w 12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53"/>
                <a:gd name="T29" fmla="*/ 12 w 12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53">
                  <a:moveTo>
                    <a:pt x="0" y="0"/>
                  </a:moveTo>
                  <a:lnTo>
                    <a:pt x="12" y="0"/>
                  </a:lnTo>
                  <a:lnTo>
                    <a:pt x="12" y="53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8" y="51"/>
                  </a:lnTo>
                  <a:lnTo>
                    <a:pt x="8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92" name="Line 55"/>
            <p:cNvSpPr>
              <a:spLocks noChangeShapeType="1"/>
            </p:cNvSpPr>
            <p:nvPr/>
          </p:nvSpPr>
          <p:spPr bwMode="auto">
            <a:xfrm flipH="1">
              <a:off x="2400" y="1347"/>
              <a:ext cx="135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93" name="Line 56"/>
            <p:cNvSpPr>
              <a:spLocks noChangeShapeType="1"/>
            </p:cNvSpPr>
            <p:nvPr/>
          </p:nvSpPr>
          <p:spPr bwMode="auto">
            <a:xfrm>
              <a:off x="2535" y="1347"/>
              <a:ext cx="90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94" name="Line 57"/>
            <p:cNvSpPr>
              <a:spLocks noChangeShapeType="1"/>
            </p:cNvSpPr>
            <p:nvPr/>
          </p:nvSpPr>
          <p:spPr bwMode="auto">
            <a:xfrm flipH="1">
              <a:off x="2936" y="1347"/>
              <a:ext cx="133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95" name="Line 58"/>
            <p:cNvSpPr>
              <a:spLocks noChangeShapeType="1"/>
            </p:cNvSpPr>
            <p:nvPr/>
          </p:nvSpPr>
          <p:spPr bwMode="auto">
            <a:xfrm>
              <a:off x="3069" y="1347"/>
              <a:ext cx="135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96" name="Line 59"/>
            <p:cNvSpPr>
              <a:spLocks noChangeShapeType="1"/>
            </p:cNvSpPr>
            <p:nvPr/>
          </p:nvSpPr>
          <p:spPr bwMode="auto">
            <a:xfrm flipH="1">
              <a:off x="3395" y="1347"/>
              <a:ext cx="135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97" name="Line 60"/>
            <p:cNvSpPr>
              <a:spLocks noChangeShapeType="1"/>
            </p:cNvSpPr>
            <p:nvPr/>
          </p:nvSpPr>
          <p:spPr bwMode="auto">
            <a:xfrm>
              <a:off x="3530" y="1347"/>
              <a:ext cx="90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98" name="Line 61"/>
            <p:cNvSpPr>
              <a:spLocks noChangeShapeType="1"/>
            </p:cNvSpPr>
            <p:nvPr/>
          </p:nvSpPr>
          <p:spPr bwMode="auto">
            <a:xfrm flipH="1">
              <a:off x="2781" y="1491"/>
              <a:ext cx="155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99" name="Line 62"/>
            <p:cNvSpPr>
              <a:spLocks noChangeShapeType="1"/>
            </p:cNvSpPr>
            <p:nvPr/>
          </p:nvSpPr>
          <p:spPr bwMode="auto">
            <a:xfrm>
              <a:off x="2936" y="1491"/>
              <a:ext cx="133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200" name="Line 63"/>
            <p:cNvSpPr>
              <a:spLocks noChangeShapeType="1"/>
            </p:cNvSpPr>
            <p:nvPr/>
          </p:nvSpPr>
          <p:spPr bwMode="auto">
            <a:xfrm>
              <a:off x="3396" y="1491"/>
              <a:ext cx="1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201" name="Freeform 64"/>
            <p:cNvSpPr>
              <a:spLocks noEditPoints="1"/>
            </p:cNvSpPr>
            <p:nvPr/>
          </p:nvSpPr>
          <p:spPr bwMode="auto">
            <a:xfrm>
              <a:off x="2138" y="1283"/>
              <a:ext cx="57" cy="64"/>
            </a:xfrm>
            <a:custGeom>
              <a:avLst/>
              <a:gdLst>
                <a:gd name="T0" fmla="*/ 0 w 57"/>
                <a:gd name="T1" fmla="*/ 64 h 64"/>
                <a:gd name="T2" fmla="*/ 0 w 57"/>
                <a:gd name="T3" fmla="*/ 0 h 64"/>
                <a:gd name="T4" fmla="*/ 57 w 57"/>
                <a:gd name="T5" fmla="*/ 0 h 64"/>
                <a:gd name="T6" fmla="*/ 57 w 57"/>
                <a:gd name="T7" fmla="*/ 64 h 64"/>
                <a:gd name="T8" fmla="*/ 0 w 57"/>
                <a:gd name="T9" fmla="*/ 64 h 64"/>
                <a:gd name="T10" fmla="*/ 0 w 57"/>
                <a:gd name="T11" fmla="*/ 64 h 64"/>
                <a:gd name="T12" fmla="*/ 48 w 57"/>
                <a:gd name="T13" fmla="*/ 64 h 64"/>
                <a:gd name="T14" fmla="*/ 48 w 57"/>
                <a:gd name="T15" fmla="*/ 9 h 64"/>
                <a:gd name="T16" fmla="*/ 0 w 57"/>
                <a:gd name="T17" fmla="*/ 9 h 64"/>
                <a:gd name="T18" fmla="*/ 0 w 57"/>
                <a:gd name="T19" fmla="*/ 64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7"/>
                <a:gd name="T31" fmla="*/ 0 h 64"/>
                <a:gd name="T32" fmla="*/ 57 w 57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7" h="64">
                  <a:moveTo>
                    <a:pt x="0" y="64"/>
                  </a:moveTo>
                  <a:lnTo>
                    <a:pt x="0" y="0"/>
                  </a:lnTo>
                  <a:lnTo>
                    <a:pt x="57" y="0"/>
                  </a:lnTo>
                  <a:lnTo>
                    <a:pt x="57" y="64"/>
                  </a:lnTo>
                  <a:lnTo>
                    <a:pt x="0" y="64"/>
                  </a:lnTo>
                  <a:close/>
                  <a:moveTo>
                    <a:pt x="0" y="64"/>
                  </a:moveTo>
                  <a:lnTo>
                    <a:pt x="48" y="64"/>
                  </a:lnTo>
                  <a:lnTo>
                    <a:pt x="48" y="9"/>
                  </a:lnTo>
                  <a:lnTo>
                    <a:pt x="0" y="9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202" name="Rectangle 65"/>
            <p:cNvSpPr>
              <a:spLocks noChangeArrowheads="1"/>
            </p:cNvSpPr>
            <p:nvPr/>
          </p:nvSpPr>
          <p:spPr bwMode="auto">
            <a:xfrm>
              <a:off x="2138" y="1283"/>
              <a:ext cx="57" cy="64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3" name="Freeform 66"/>
            <p:cNvSpPr>
              <a:spLocks noEditPoints="1"/>
            </p:cNvSpPr>
            <p:nvPr/>
          </p:nvSpPr>
          <p:spPr bwMode="auto">
            <a:xfrm>
              <a:off x="2351" y="1427"/>
              <a:ext cx="100" cy="64"/>
            </a:xfrm>
            <a:custGeom>
              <a:avLst/>
              <a:gdLst>
                <a:gd name="T0" fmla="*/ 0 w 100"/>
                <a:gd name="T1" fmla="*/ 64 h 64"/>
                <a:gd name="T2" fmla="*/ 0 w 100"/>
                <a:gd name="T3" fmla="*/ 0 h 64"/>
                <a:gd name="T4" fmla="*/ 100 w 100"/>
                <a:gd name="T5" fmla="*/ 0 h 64"/>
                <a:gd name="T6" fmla="*/ 100 w 100"/>
                <a:gd name="T7" fmla="*/ 64 h 64"/>
                <a:gd name="T8" fmla="*/ 0 w 100"/>
                <a:gd name="T9" fmla="*/ 64 h 64"/>
                <a:gd name="T10" fmla="*/ 0 w 100"/>
                <a:gd name="T11" fmla="*/ 64 h 64"/>
                <a:gd name="T12" fmla="*/ 91 w 100"/>
                <a:gd name="T13" fmla="*/ 64 h 64"/>
                <a:gd name="T14" fmla="*/ 91 w 100"/>
                <a:gd name="T15" fmla="*/ 9 h 64"/>
                <a:gd name="T16" fmla="*/ 0 w 100"/>
                <a:gd name="T17" fmla="*/ 9 h 64"/>
                <a:gd name="T18" fmla="*/ 0 w 100"/>
                <a:gd name="T19" fmla="*/ 64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0"/>
                <a:gd name="T31" fmla="*/ 0 h 64"/>
                <a:gd name="T32" fmla="*/ 100 w 100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0" h="64">
                  <a:moveTo>
                    <a:pt x="0" y="64"/>
                  </a:moveTo>
                  <a:lnTo>
                    <a:pt x="0" y="0"/>
                  </a:lnTo>
                  <a:lnTo>
                    <a:pt x="100" y="0"/>
                  </a:lnTo>
                  <a:lnTo>
                    <a:pt x="100" y="64"/>
                  </a:lnTo>
                  <a:lnTo>
                    <a:pt x="0" y="64"/>
                  </a:lnTo>
                  <a:close/>
                  <a:moveTo>
                    <a:pt x="0" y="64"/>
                  </a:moveTo>
                  <a:lnTo>
                    <a:pt x="91" y="64"/>
                  </a:lnTo>
                  <a:lnTo>
                    <a:pt x="91" y="9"/>
                  </a:lnTo>
                  <a:lnTo>
                    <a:pt x="0" y="9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204" name="Rectangle 67"/>
            <p:cNvSpPr>
              <a:spLocks noChangeArrowheads="1"/>
            </p:cNvSpPr>
            <p:nvPr/>
          </p:nvSpPr>
          <p:spPr bwMode="auto">
            <a:xfrm>
              <a:off x="2351" y="1427"/>
              <a:ext cx="100" cy="64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5" name="Freeform 68"/>
            <p:cNvSpPr>
              <a:spLocks noEditPoints="1"/>
            </p:cNvSpPr>
            <p:nvPr/>
          </p:nvSpPr>
          <p:spPr bwMode="auto">
            <a:xfrm>
              <a:off x="2726" y="1571"/>
              <a:ext cx="111" cy="64"/>
            </a:xfrm>
            <a:custGeom>
              <a:avLst/>
              <a:gdLst>
                <a:gd name="T0" fmla="*/ 0 w 111"/>
                <a:gd name="T1" fmla="*/ 64 h 64"/>
                <a:gd name="T2" fmla="*/ 0 w 111"/>
                <a:gd name="T3" fmla="*/ 0 h 64"/>
                <a:gd name="T4" fmla="*/ 111 w 111"/>
                <a:gd name="T5" fmla="*/ 0 h 64"/>
                <a:gd name="T6" fmla="*/ 111 w 111"/>
                <a:gd name="T7" fmla="*/ 64 h 64"/>
                <a:gd name="T8" fmla="*/ 0 w 111"/>
                <a:gd name="T9" fmla="*/ 64 h 64"/>
                <a:gd name="T10" fmla="*/ 0 w 111"/>
                <a:gd name="T11" fmla="*/ 64 h 64"/>
                <a:gd name="T12" fmla="*/ 102 w 111"/>
                <a:gd name="T13" fmla="*/ 64 h 64"/>
                <a:gd name="T14" fmla="*/ 102 w 111"/>
                <a:gd name="T15" fmla="*/ 9 h 64"/>
                <a:gd name="T16" fmla="*/ 0 w 111"/>
                <a:gd name="T17" fmla="*/ 9 h 64"/>
                <a:gd name="T18" fmla="*/ 0 w 111"/>
                <a:gd name="T19" fmla="*/ 64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64"/>
                <a:gd name="T32" fmla="*/ 111 w 111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64">
                  <a:moveTo>
                    <a:pt x="0" y="64"/>
                  </a:moveTo>
                  <a:lnTo>
                    <a:pt x="0" y="0"/>
                  </a:lnTo>
                  <a:lnTo>
                    <a:pt x="111" y="0"/>
                  </a:lnTo>
                  <a:lnTo>
                    <a:pt x="111" y="64"/>
                  </a:lnTo>
                  <a:lnTo>
                    <a:pt x="0" y="64"/>
                  </a:lnTo>
                  <a:close/>
                  <a:moveTo>
                    <a:pt x="0" y="64"/>
                  </a:moveTo>
                  <a:lnTo>
                    <a:pt x="102" y="64"/>
                  </a:lnTo>
                  <a:lnTo>
                    <a:pt x="102" y="9"/>
                  </a:lnTo>
                  <a:lnTo>
                    <a:pt x="0" y="9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206" name="Rectangle 69"/>
            <p:cNvSpPr>
              <a:spLocks noChangeArrowheads="1"/>
            </p:cNvSpPr>
            <p:nvPr/>
          </p:nvSpPr>
          <p:spPr bwMode="auto">
            <a:xfrm>
              <a:off x="2726" y="1571"/>
              <a:ext cx="111" cy="64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7" name="Freeform 70"/>
            <p:cNvSpPr>
              <a:spLocks noEditPoints="1"/>
            </p:cNvSpPr>
            <p:nvPr/>
          </p:nvSpPr>
          <p:spPr bwMode="auto">
            <a:xfrm>
              <a:off x="3305" y="1571"/>
              <a:ext cx="180" cy="76"/>
            </a:xfrm>
            <a:custGeom>
              <a:avLst/>
              <a:gdLst>
                <a:gd name="T0" fmla="*/ 0 w 180"/>
                <a:gd name="T1" fmla="*/ 76 h 76"/>
                <a:gd name="T2" fmla="*/ 0 w 180"/>
                <a:gd name="T3" fmla="*/ 0 h 76"/>
                <a:gd name="T4" fmla="*/ 180 w 180"/>
                <a:gd name="T5" fmla="*/ 0 h 76"/>
                <a:gd name="T6" fmla="*/ 180 w 180"/>
                <a:gd name="T7" fmla="*/ 76 h 76"/>
                <a:gd name="T8" fmla="*/ 0 w 180"/>
                <a:gd name="T9" fmla="*/ 76 h 76"/>
                <a:gd name="T10" fmla="*/ 0 w 180"/>
                <a:gd name="T11" fmla="*/ 76 h 76"/>
                <a:gd name="T12" fmla="*/ 171 w 180"/>
                <a:gd name="T13" fmla="*/ 76 h 76"/>
                <a:gd name="T14" fmla="*/ 171 w 180"/>
                <a:gd name="T15" fmla="*/ 9 h 76"/>
                <a:gd name="T16" fmla="*/ 0 w 180"/>
                <a:gd name="T17" fmla="*/ 9 h 76"/>
                <a:gd name="T18" fmla="*/ 0 w 180"/>
                <a:gd name="T19" fmla="*/ 76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0"/>
                <a:gd name="T31" fmla="*/ 0 h 76"/>
                <a:gd name="T32" fmla="*/ 180 w 180"/>
                <a:gd name="T33" fmla="*/ 76 h 7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0" h="76">
                  <a:moveTo>
                    <a:pt x="0" y="76"/>
                  </a:moveTo>
                  <a:lnTo>
                    <a:pt x="0" y="0"/>
                  </a:lnTo>
                  <a:lnTo>
                    <a:pt x="180" y="0"/>
                  </a:lnTo>
                  <a:lnTo>
                    <a:pt x="180" y="76"/>
                  </a:lnTo>
                  <a:lnTo>
                    <a:pt x="0" y="76"/>
                  </a:lnTo>
                  <a:close/>
                  <a:moveTo>
                    <a:pt x="0" y="76"/>
                  </a:moveTo>
                  <a:lnTo>
                    <a:pt x="171" y="76"/>
                  </a:lnTo>
                  <a:lnTo>
                    <a:pt x="171" y="9"/>
                  </a:lnTo>
                  <a:lnTo>
                    <a:pt x="0" y="9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208" name="Rectangle 71"/>
            <p:cNvSpPr>
              <a:spLocks noChangeArrowheads="1"/>
            </p:cNvSpPr>
            <p:nvPr/>
          </p:nvSpPr>
          <p:spPr bwMode="auto">
            <a:xfrm>
              <a:off x="3305" y="1571"/>
              <a:ext cx="180" cy="76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01512" name="AutoShape 72"/>
          <p:cNvSpPr>
            <a:spLocks noChangeArrowheads="1"/>
          </p:cNvSpPr>
          <p:nvPr/>
        </p:nvSpPr>
        <p:spPr bwMode="auto">
          <a:xfrm>
            <a:off x="4379913" y="5137150"/>
            <a:ext cx="274637" cy="273050"/>
          </a:xfrm>
          <a:custGeom>
            <a:avLst/>
            <a:gdLst>
              <a:gd name="T0" fmla="*/ 2147483647 w 21600"/>
              <a:gd name="T1" fmla="*/ 0 h 21600"/>
              <a:gd name="T2" fmla="*/ 1051067155 w 21600"/>
              <a:gd name="T3" fmla="*/ 1021033092 h 21600"/>
              <a:gd name="T4" fmla="*/ 0 w 21600"/>
              <a:gd name="T5" fmla="*/ 2147483647 h 21600"/>
              <a:gd name="T6" fmla="*/ 1051067155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102103309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17401" y="15493"/>
                </a:moveTo>
                <a:cubicBezTo>
                  <a:pt x="18376" y="14122"/>
                  <a:pt x="18900" y="12482"/>
                  <a:pt x="18900" y="10800"/>
                </a:cubicBezTo>
                <a:cubicBezTo>
                  <a:pt x="18900" y="6326"/>
                  <a:pt x="15273" y="2700"/>
                  <a:pt x="10800" y="2700"/>
                </a:cubicBezTo>
                <a:cubicBezTo>
                  <a:pt x="9117" y="2699"/>
                  <a:pt x="7477" y="3223"/>
                  <a:pt x="6106" y="4198"/>
                </a:cubicBezTo>
                <a:close/>
                <a:moveTo>
                  <a:pt x="4198" y="6106"/>
                </a:moveTo>
                <a:cubicBezTo>
                  <a:pt x="3223" y="7477"/>
                  <a:pt x="2700" y="9117"/>
                  <a:pt x="2700" y="10799"/>
                </a:cubicBezTo>
                <a:cubicBezTo>
                  <a:pt x="2700" y="15273"/>
                  <a:pt x="6326" y="18900"/>
                  <a:pt x="10800" y="18900"/>
                </a:cubicBezTo>
                <a:cubicBezTo>
                  <a:pt x="12482" y="18900"/>
                  <a:pt x="14122" y="18376"/>
                  <a:pt x="15493" y="17401"/>
                </a:cubicBezTo>
                <a:close/>
              </a:path>
            </a:pathLst>
          </a:custGeom>
          <a:solidFill>
            <a:srgbClr val="A5002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CA"/>
          </a:p>
        </p:txBody>
      </p:sp>
      <p:sp>
        <p:nvSpPr>
          <p:cNvPr id="701513" name="AutoShape 73"/>
          <p:cNvSpPr>
            <a:spLocks noChangeArrowheads="1"/>
          </p:cNvSpPr>
          <p:nvPr/>
        </p:nvSpPr>
        <p:spPr bwMode="auto">
          <a:xfrm>
            <a:off x="6940550" y="5137150"/>
            <a:ext cx="274638" cy="273050"/>
          </a:xfrm>
          <a:custGeom>
            <a:avLst/>
            <a:gdLst>
              <a:gd name="T0" fmla="*/ 2147483647 w 21600"/>
              <a:gd name="T1" fmla="*/ 0 h 21600"/>
              <a:gd name="T2" fmla="*/ 1051082374 w 21600"/>
              <a:gd name="T3" fmla="*/ 1021033092 h 21600"/>
              <a:gd name="T4" fmla="*/ 0 w 21600"/>
              <a:gd name="T5" fmla="*/ 2147483647 h 21600"/>
              <a:gd name="T6" fmla="*/ 1051082374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102103309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17401" y="15493"/>
                </a:moveTo>
                <a:cubicBezTo>
                  <a:pt x="18376" y="14122"/>
                  <a:pt x="18900" y="12482"/>
                  <a:pt x="18900" y="10800"/>
                </a:cubicBezTo>
                <a:cubicBezTo>
                  <a:pt x="18900" y="6326"/>
                  <a:pt x="15273" y="2700"/>
                  <a:pt x="10800" y="2700"/>
                </a:cubicBezTo>
                <a:cubicBezTo>
                  <a:pt x="9117" y="2699"/>
                  <a:pt x="7477" y="3223"/>
                  <a:pt x="6106" y="4198"/>
                </a:cubicBezTo>
                <a:close/>
                <a:moveTo>
                  <a:pt x="4198" y="6106"/>
                </a:moveTo>
                <a:cubicBezTo>
                  <a:pt x="3223" y="7477"/>
                  <a:pt x="2700" y="9117"/>
                  <a:pt x="2700" y="10799"/>
                </a:cubicBezTo>
                <a:cubicBezTo>
                  <a:pt x="2700" y="15273"/>
                  <a:pt x="6326" y="18900"/>
                  <a:pt x="10800" y="18900"/>
                </a:cubicBezTo>
                <a:cubicBezTo>
                  <a:pt x="12482" y="18900"/>
                  <a:pt x="14122" y="18376"/>
                  <a:pt x="15493" y="17401"/>
                </a:cubicBezTo>
                <a:close/>
              </a:path>
            </a:pathLst>
          </a:custGeom>
          <a:solidFill>
            <a:srgbClr val="A5002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CA"/>
          </a:p>
        </p:txBody>
      </p:sp>
      <p:sp>
        <p:nvSpPr>
          <p:cNvPr id="48137" name="Text Box 74"/>
          <p:cNvSpPr txBox="1">
            <a:spLocks noChangeArrowheads="1"/>
          </p:cNvSpPr>
          <p:nvPr/>
        </p:nvSpPr>
        <p:spPr bwMode="auto">
          <a:xfrm>
            <a:off x="1066800" y="1524000"/>
            <a:ext cx="7978775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>
                <a:solidFill>
                  <a:schemeClr val="accent2"/>
                </a:solidFill>
              </a:rPr>
              <a:t>Sample sentence:</a:t>
            </a:r>
            <a:r>
              <a:rPr lang="en-US" b="1"/>
              <a:t> “Does this flight include a meal?”</a:t>
            </a:r>
          </a:p>
        </p:txBody>
      </p:sp>
      <p:sp>
        <p:nvSpPr>
          <p:cNvPr id="48138" name="Line 75"/>
          <p:cNvSpPr>
            <a:spLocks noChangeShapeType="1"/>
          </p:cNvSpPr>
          <p:nvPr/>
        </p:nvSpPr>
        <p:spPr bwMode="auto">
          <a:xfrm>
            <a:off x="2438400" y="2819400"/>
            <a:ext cx="3810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48139" name="Line 76"/>
          <p:cNvSpPr>
            <a:spLocks noChangeShapeType="1"/>
          </p:cNvSpPr>
          <p:nvPr/>
        </p:nvSpPr>
        <p:spPr bwMode="auto">
          <a:xfrm>
            <a:off x="4267200" y="2895600"/>
            <a:ext cx="3810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48140" name="Line 77"/>
          <p:cNvSpPr>
            <a:spLocks noChangeShapeType="1"/>
          </p:cNvSpPr>
          <p:nvPr/>
        </p:nvSpPr>
        <p:spPr bwMode="auto">
          <a:xfrm>
            <a:off x="6400800" y="2895600"/>
            <a:ext cx="3810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1512" grpId="0" animBg="1"/>
      <p:bldP spid="701513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8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F036E884-5A44-4A6A-B4C0-95CA25AA9E34}" type="datetime1">
              <a:rPr lang="en-US" smtClean="0"/>
              <a:t>9/26/2014</a:t>
            </a:fld>
            <a:endParaRPr lang="en-US"/>
          </a:p>
        </p:txBody>
      </p:sp>
      <p:sp>
        <p:nvSpPr>
          <p:cNvPr id="16389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1639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27818923-64DC-43CE-80F9-82760CCC177A}" type="slidenum">
              <a:rPr lang="en-US" smtClean="0"/>
              <a:pPr/>
              <a:t>17</a:t>
            </a:fld>
            <a:endParaRPr lang="en-US" smtClean="0"/>
          </a:p>
        </p:txBody>
      </p:sp>
      <p:sp>
        <p:nvSpPr>
          <p:cNvPr id="16391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457200"/>
            <a:ext cx="3505200" cy="1143000"/>
          </a:xfrm>
        </p:spPr>
        <p:txBody>
          <a:bodyPr/>
          <a:lstStyle/>
          <a:p>
            <a:pPr eaLnBrk="1" hangingPunct="1"/>
            <a:r>
              <a:rPr lang="en-US" smtClean="0"/>
              <a:t>Example</a:t>
            </a:r>
          </a:p>
        </p:txBody>
      </p:sp>
      <p:sp>
        <p:nvSpPr>
          <p:cNvPr id="16392" name="Freeform 3"/>
          <p:cNvSpPr>
            <a:spLocks/>
          </p:cNvSpPr>
          <p:nvPr/>
        </p:nvSpPr>
        <p:spPr bwMode="auto">
          <a:xfrm>
            <a:off x="2144713" y="2057400"/>
            <a:ext cx="117475" cy="282575"/>
          </a:xfrm>
          <a:custGeom>
            <a:avLst/>
            <a:gdLst>
              <a:gd name="T0" fmla="*/ 2147483647 w 27"/>
              <a:gd name="T1" fmla="*/ 2147483647 h 40"/>
              <a:gd name="T2" fmla="*/ 2147483647 w 27"/>
              <a:gd name="T3" fmla="*/ 2147483647 h 40"/>
              <a:gd name="T4" fmla="*/ 2147483647 w 27"/>
              <a:gd name="T5" fmla="*/ 2147483647 h 40"/>
              <a:gd name="T6" fmla="*/ 2147483647 w 27"/>
              <a:gd name="T7" fmla="*/ 2147483647 h 40"/>
              <a:gd name="T8" fmla="*/ 2147483647 w 27"/>
              <a:gd name="T9" fmla="*/ 2147483647 h 40"/>
              <a:gd name="T10" fmla="*/ 2147483647 w 27"/>
              <a:gd name="T11" fmla="*/ 2147483647 h 40"/>
              <a:gd name="T12" fmla="*/ 2147483647 w 27"/>
              <a:gd name="T13" fmla="*/ 2147483647 h 40"/>
              <a:gd name="T14" fmla="*/ 2147483647 w 27"/>
              <a:gd name="T15" fmla="*/ 2147483647 h 40"/>
              <a:gd name="T16" fmla="*/ 2147483647 w 27"/>
              <a:gd name="T17" fmla="*/ 2147483647 h 40"/>
              <a:gd name="T18" fmla="*/ 2147483647 w 27"/>
              <a:gd name="T19" fmla="*/ 2147483647 h 40"/>
              <a:gd name="T20" fmla="*/ 2147483647 w 27"/>
              <a:gd name="T21" fmla="*/ 2147483647 h 40"/>
              <a:gd name="T22" fmla="*/ 2147483647 w 27"/>
              <a:gd name="T23" fmla="*/ 2147483647 h 40"/>
              <a:gd name="T24" fmla="*/ 2147483647 w 27"/>
              <a:gd name="T25" fmla="*/ 2147483647 h 40"/>
              <a:gd name="T26" fmla="*/ 2147483647 w 27"/>
              <a:gd name="T27" fmla="*/ 2147483647 h 40"/>
              <a:gd name="T28" fmla="*/ 2147483647 w 27"/>
              <a:gd name="T29" fmla="*/ 2147483647 h 40"/>
              <a:gd name="T30" fmla="*/ 2147483647 w 27"/>
              <a:gd name="T31" fmla="*/ 2147483647 h 40"/>
              <a:gd name="T32" fmla="*/ 2147483647 w 27"/>
              <a:gd name="T33" fmla="*/ 2147483647 h 40"/>
              <a:gd name="T34" fmla="*/ 2147483647 w 27"/>
              <a:gd name="T35" fmla="*/ 2147483647 h 40"/>
              <a:gd name="T36" fmla="*/ 2147483647 w 27"/>
              <a:gd name="T37" fmla="*/ 2147483647 h 40"/>
              <a:gd name="T38" fmla="*/ 2147483647 w 27"/>
              <a:gd name="T39" fmla="*/ 2147483647 h 40"/>
              <a:gd name="T40" fmla="*/ 2147483647 w 27"/>
              <a:gd name="T41" fmla="*/ 2147483647 h 40"/>
              <a:gd name="T42" fmla="*/ 2147483647 w 27"/>
              <a:gd name="T43" fmla="*/ 2147483647 h 40"/>
              <a:gd name="T44" fmla="*/ 2147483647 w 27"/>
              <a:gd name="T45" fmla="*/ 2147483647 h 40"/>
              <a:gd name="T46" fmla="*/ 2147483647 w 27"/>
              <a:gd name="T47" fmla="*/ 2147483647 h 40"/>
              <a:gd name="T48" fmla="*/ 2147483647 w 27"/>
              <a:gd name="T49" fmla="*/ 2147483647 h 40"/>
              <a:gd name="T50" fmla="*/ 2147483647 w 27"/>
              <a:gd name="T51" fmla="*/ 2147483647 h 40"/>
              <a:gd name="T52" fmla="*/ 2147483647 w 27"/>
              <a:gd name="T53" fmla="*/ 2147483647 h 40"/>
              <a:gd name="T54" fmla="*/ 2147483647 w 27"/>
              <a:gd name="T55" fmla="*/ 2147483647 h 40"/>
              <a:gd name="T56" fmla="*/ 2147483647 w 27"/>
              <a:gd name="T57" fmla="*/ 2147483647 h 40"/>
              <a:gd name="T58" fmla="*/ 2147483647 w 27"/>
              <a:gd name="T59" fmla="*/ 2147483647 h 40"/>
              <a:gd name="T60" fmla="*/ 2147483647 w 27"/>
              <a:gd name="T61" fmla="*/ 2147483647 h 40"/>
              <a:gd name="T62" fmla="*/ 2147483647 w 27"/>
              <a:gd name="T63" fmla="*/ 2147483647 h 40"/>
              <a:gd name="T64" fmla="*/ 2147483647 w 27"/>
              <a:gd name="T65" fmla="*/ 0 h 40"/>
              <a:gd name="T66" fmla="*/ 2147483647 w 27"/>
              <a:gd name="T67" fmla="*/ 0 h 40"/>
              <a:gd name="T68" fmla="*/ 2147483647 w 27"/>
              <a:gd name="T69" fmla="*/ 2147483647 h 40"/>
              <a:gd name="T70" fmla="*/ 2147483647 w 27"/>
              <a:gd name="T71" fmla="*/ 2147483647 h 40"/>
              <a:gd name="T72" fmla="*/ 2147483647 w 27"/>
              <a:gd name="T73" fmla="*/ 2147483647 h 40"/>
              <a:gd name="T74" fmla="*/ 2147483647 w 27"/>
              <a:gd name="T75" fmla="*/ 0 h 4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7"/>
              <a:gd name="T115" fmla="*/ 0 h 40"/>
              <a:gd name="T116" fmla="*/ 27 w 27"/>
              <a:gd name="T117" fmla="*/ 40 h 4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7" h="40">
                <a:moveTo>
                  <a:pt x="24" y="0"/>
                </a:moveTo>
                <a:lnTo>
                  <a:pt x="24" y="13"/>
                </a:lnTo>
                <a:lnTo>
                  <a:pt x="23" y="10"/>
                </a:lnTo>
                <a:lnTo>
                  <a:pt x="21" y="7"/>
                </a:lnTo>
                <a:lnTo>
                  <a:pt x="20" y="4"/>
                </a:lnTo>
                <a:lnTo>
                  <a:pt x="18" y="3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8" y="3"/>
                </a:lnTo>
                <a:lnTo>
                  <a:pt x="6" y="6"/>
                </a:lnTo>
                <a:lnTo>
                  <a:pt x="6" y="7"/>
                </a:lnTo>
                <a:lnTo>
                  <a:pt x="6" y="9"/>
                </a:lnTo>
                <a:lnTo>
                  <a:pt x="8" y="12"/>
                </a:lnTo>
                <a:lnTo>
                  <a:pt x="9" y="13"/>
                </a:lnTo>
                <a:lnTo>
                  <a:pt x="12" y="15"/>
                </a:lnTo>
                <a:lnTo>
                  <a:pt x="15" y="18"/>
                </a:lnTo>
                <a:lnTo>
                  <a:pt x="20" y="19"/>
                </a:lnTo>
                <a:lnTo>
                  <a:pt x="23" y="22"/>
                </a:lnTo>
                <a:lnTo>
                  <a:pt x="24" y="24"/>
                </a:lnTo>
                <a:lnTo>
                  <a:pt x="26" y="25"/>
                </a:lnTo>
                <a:lnTo>
                  <a:pt x="27" y="28"/>
                </a:lnTo>
                <a:lnTo>
                  <a:pt x="27" y="30"/>
                </a:lnTo>
                <a:lnTo>
                  <a:pt x="26" y="34"/>
                </a:lnTo>
                <a:lnTo>
                  <a:pt x="23" y="37"/>
                </a:lnTo>
                <a:lnTo>
                  <a:pt x="20" y="40"/>
                </a:lnTo>
                <a:lnTo>
                  <a:pt x="14" y="40"/>
                </a:lnTo>
                <a:lnTo>
                  <a:pt x="12" y="40"/>
                </a:lnTo>
                <a:lnTo>
                  <a:pt x="11" y="40"/>
                </a:lnTo>
                <a:lnTo>
                  <a:pt x="9" y="40"/>
                </a:lnTo>
                <a:lnTo>
                  <a:pt x="8" y="39"/>
                </a:lnTo>
                <a:lnTo>
                  <a:pt x="5" y="39"/>
                </a:lnTo>
                <a:lnTo>
                  <a:pt x="3" y="39"/>
                </a:lnTo>
                <a:lnTo>
                  <a:pt x="2" y="40"/>
                </a:lnTo>
                <a:lnTo>
                  <a:pt x="2" y="27"/>
                </a:lnTo>
                <a:lnTo>
                  <a:pt x="3" y="31"/>
                </a:lnTo>
                <a:lnTo>
                  <a:pt x="5" y="34"/>
                </a:lnTo>
                <a:lnTo>
                  <a:pt x="6" y="36"/>
                </a:lnTo>
                <a:lnTo>
                  <a:pt x="8" y="37"/>
                </a:lnTo>
                <a:lnTo>
                  <a:pt x="11" y="39"/>
                </a:lnTo>
                <a:lnTo>
                  <a:pt x="14" y="39"/>
                </a:lnTo>
                <a:lnTo>
                  <a:pt x="17" y="39"/>
                </a:lnTo>
                <a:lnTo>
                  <a:pt x="20" y="37"/>
                </a:lnTo>
                <a:lnTo>
                  <a:pt x="21" y="34"/>
                </a:lnTo>
                <a:lnTo>
                  <a:pt x="23" y="33"/>
                </a:lnTo>
                <a:lnTo>
                  <a:pt x="21" y="31"/>
                </a:lnTo>
                <a:lnTo>
                  <a:pt x="21" y="30"/>
                </a:lnTo>
                <a:lnTo>
                  <a:pt x="20" y="28"/>
                </a:lnTo>
                <a:lnTo>
                  <a:pt x="18" y="27"/>
                </a:lnTo>
                <a:lnTo>
                  <a:pt x="17" y="25"/>
                </a:lnTo>
                <a:lnTo>
                  <a:pt x="12" y="24"/>
                </a:lnTo>
                <a:lnTo>
                  <a:pt x="8" y="21"/>
                </a:lnTo>
                <a:lnTo>
                  <a:pt x="5" y="19"/>
                </a:lnTo>
                <a:lnTo>
                  <a:pt x="3" y="16"/>
                </a:lnTo>
                <a:lnTo>
                  <a:pt x="2" y="15"/>
                </a:lnTo>
                <a:lnTo>
                  <a:pt x="2" y="13"/>
                </a:lnTo>
                <a:lnTo>
                  <a:pt x="0" y="10"/>
                </a:lnTo>
                <a:lnTo>
                  <a:pt x="2" y="6"/>
                </a:lnTo>
                <a:lnTo>
                  <a:pt x="5" y="3"/>
                </a:lnTo>
                <a:lnTo>
                  <a:pt x="8" y="0"/>
                </a:lnTo>
                <a:lnTo>
                  <a:pt x="12" y="0"/>
                </a:lnTo>
                <a:lnTo>
                  <a:pt x="15" y="0"/>
                </a:lnTo>
                <a:lnTo>
                  <a:pt x="20" y="1"/>
                </a:lnTo>
                <a:lnTo>
                  <a:pt x="21" y="1"/>
                </a:lnTo>
                <a:lnTo>
                  <a:pt x="21" y="3"/>
                </a:lnTo>
                <a:lnTo>
                  <a:pt x="23" y="1"/>
                </a:lnTo>
                <a:lnTo>
                  <a:pt x="24" y="1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393" name="Freeform 4"/>
          <p:cNvSpPr>
            <a:spLocks/>
          </p:cNvSpPr>
          <p:nvPr/>
        </p:nvSpPr>
        <p:spPr bwMode="auto">
          <a:xfrm>
            <a:off x="4094163" y="2057400"/>
            <a:ext cx="119062" cy="282575"/>
          </a:xfrm>
          <a:custGeom>
            <a:avLst/>
            <a:gdLst>
              <a:gd name="T0" fmla="*/ 2147483647 w 27"/>
              <a:gd name="T1" fmla="*/ 2147483647 h 40"/>
              <a:gd name="T2" fmla="*/ 2147483647 w 27"/>
              <a:gd name="T3" fmla="*/ 2147483647 h 40"/>
              <a:gd name="T4" fmla="*/ 2147483647 w 27"/>
              <a:gd name="T5" fmla="*/ 2147483647 h 40"/>
              <a:gd name="T6" fmla="*/ 2147483647 w 27"/>
              <a:gd name="T7" fmla="*/ 2147483647 h 40"/>
              <a:gd name="T8" fmla="*/ 2147483647 w 27"/>
              <a:gd name="T9" fmla="*/ 2147483647 h 40"/>
              <a:gd name="T10" fmla="*/ 2147483647 w 27"/>
              <a:gd name="T11" fmla="*/ 2147483647 h 40"/>
              <a:gd name="T12" fmla="*/ 2147483647 w 27"/>
              <a:gd name="T13" fmla="*/ 2147483647 h 40"/>
              <a:gd name="T14" fmla="*/ 2147483647 w 27"/>
              <a:gd name="T15" fmla="*/ 2147483647 h 40"/>
              <a:gd name="T16" fmla="*/ 2147483647 w 27"/>
              <a:gd name="T17" fmla="*/ 2147483647 h 40"/>
              <a:gd name="T18" fmla="*/ 2147483647 w 27"/>
              <a:gd name="T19" fmla="*/ 2147483647 h 40"/>
              <a:gd name="T20" fmla="*/ 2147483647 w 27"/>
              <a:gd name="T21" fmla="*/ 2147483647 h 40"/>
              <a:gd name="T22" fmla="*/ 2147483647 w 27"/>
              <a:gd name="T23" fmla="*/ 2147483647 h 40"/>
              <a:gd name="T24" fmla="*/ 2147483647 w 27"/>
              <a:gd name="T25" fmla="*/ 2147483647 h 40"/>
              <a:gd name="T26" fmla="*/ 2147483647 w 27"/>
              <a:gd name="T27" fmla="*/ 2147483647 h 40"/>
              <a:gd name="T28" fmla="*/ 2147483647 w 27"/>
              <a:gd name="T29" fmla="*/ 2147483647 h 40"/>
              <a:gd name="T30" fmla="*/ 2147483647 w 27"/>
              <a:gd name="T31" fmla="*/ 2147483647 h 40"/>
              <a:gd name="T32" fmla="*/ 2147483647 w 27"/>
              <a:gd name="T33" fmla="*/ 2147483647 h 40"/>
              <a:gd name="T34" fmla="*/ 2147483647 w 27"/>
              <a:gd name="T35" fmla="*/ 2147483647 h 40"/>
              <a:gd name="T36" fmla="*/ 2147483647 w 27"/>
              <a:gd name="T37" fmla="*/ 2147483647 h 40"/>
              <a:gd name="T38" fmla="*/ 2147483647 w 27"/>
              <a:gd name="T39" fmla="*/ 2147483647 h 40"/>
              <a:gd name="T40" fmla="*/ 2147483647 w 27"/>
              <a:gd name="T41" fmla="*/ 2147483647 h 40"/>
              <a:gd name="T42" fmla="*/ 2147483647 w 27"/>
              <a:gd name="T43" fmla="*/ 2147483647 h 40"/>
              <a:gd name="T44" fmla="*/ 2147483647 w 27"/>
              <a:gd name="T45" fmla="*/ 2147483647 h 40"/>
              <a:gd name="T46" fmla="*/ 2147483647 w 27"/>
              <a:gd name="T47" fmla="*/ 2147483647 h 40"/>
              <a:gd name="T48" fmla="*/ 2147483647 w 27"/>
              <a:gd name="T49" fmla="*/ 2147483647 h 40"/>
              <a:gd name="T50" fmla="*/ 2147483647 w 27"/>
              <a:gd name="T51" fmla="*/ 2147483647 h 40"/>
              <a:gd name="T52" fmla="*/ 2147483647 w 27"/>
              <a:gd name="T53" fmla="*/ 2147483647 h 40"/>
              <a:gd name="T54" fmla="*/ 2147483647 w 27"/>
              <a:gd name="T55" fmla="*/ 2147483647 h 40"/>
              <a:gd name="T56" fmla="*/ 2147483647 w 27"/>
              <a:gd name="T57" fmla="*/ 2147483647 h 40"/>
              <a:gd name="T58" fmla="*/ 2147483647 w 27"/>
              <a:gd name="T59" fmla="*/ 2147483647 h 40"/>
              <a:gd name="T60" fmla="*/ 2147483647 w 27"/>
              <a:gd name="T61" fmla="*/ 2147483647 h 40"/>
              <a:gd name="T62" fmla="*/ 2147483647 w 27"/>
              <a:gd name="T63" fmla="*/ 2147483647 h 40"/>
              <a:gd name="T64" fmla="*/ 2147483647 w 27"/>
              <a:gd name="T65" fmla="*/ 0 h 40"/>
              <a:gd name="T66" fmla="*/ 2147483647 w 27"/>
              <a:gd name="T67" fmla="*/ 0 h 40"/>
              <a:gd name="T68" fmla="*/ 2147483647 w 27"/>
              <a:gd name="T69" fmla="*/ 2147483647 h 40"/>
              <a:gd name="T70" fmla="*/ 2147483647 w 27"/>
              <a:gd name="T71" fmla="*/ 2147483647 h 40"/>
              <a:gd name="T72" fmla="*/ 2147483647 w 27"/>
              <a:gd name="T73" fmla="*/ 2147483647 h 40"/>
              <a:gd name="T74" fmla="*/ 2147483647 w 27"/>
              <a:gd name="T75" fmla="*/ 0 h 4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7"/>
              <a:gd name="T115" fmla="*/ 0 h 40"/>
              <a:gd name="T116" fmla="*/ 27 w 27"/>
              <a:gd name="T117" fmla="*/ 40 h 4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7" h="40">
                <a:moveTo>
                  <a:pt x="24" y="0"/>
                </a:moveTo>
                <a:lnTo>
                  <a:pt x="24" y="13"/>
                </a:lnTo>
                <a:lnTo>
                  <a:pt x="23" y="10"/>
                </a:lnTo>
                <a:lnTo>
                  <a:pt x="23" y="7"/>
                </a:lnTo>
                <a:lnTo>
                  <a:pt x="20" y="4"/>
                </a:lnTo>
                <a:lnTo>
                  <a:pt x="18" y="3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8" y="3"/>
                </a:lnTo>
                <a:lnTo>
                  <a:pt x="6" y="6"/>
                </a:lnTo>
                <a:lnTo>
                  <a:pt x="6" y="7"/>
                </a:lnTo>
                <a:lnTo>
                  <a:pt x="6" y="9"/>
                </a:lnTo>
                <a:lnTo>
                  <a:pt x="8" y="12"/>
                </a:lnTo>
                <a:lnTo>
                  <a:pt x="9" y="13"/>
                </a:lnTo>
                <a:lnTo>
                  <a:pt x="12" y="15"/>
                </a:lnTo>
                <a:lnTo>
                  <a:pt x="15" y="18"/>
                </a:lnTo>
                <a:lnTo>
                  <a:pt x="20" y="19"/>
                </a:lnTo>
                <a:lnTo>
                  <a:pt x="23" y="22"/>
                </a:lnTo>
                <a:lnTo>
                  <a:pt x="24" y="24"/>
                </a:lnTo>
                <a:lnTo>
                  <a:pt x="26" y="25"/>
                </a:lnTo>
                <a:lnTo>
                  <a:pt x="27" y="28"/>
                </a:lnTo>
                <a:lnTo>
                  <a:pt x="27" y="30"/>
                </a:lnTo>
                <a:lnTo>
                  <a:pt x="26" y="34"/>
                </a:lnTo>
                <a:lnTo>
                  <a:pt x="24" y="37"/>
                </a:lnTo>
                <a:lnTo>
                  <a:pt x="20" y="40"/>
                </a:lnTo>
                <a:lnTo>
                  <a:pt x="15" y="40"/>
                </a:lnTo>
                <a:lnTo>
                  <a:pt x="12" y="40"/>
                </a:lnTo>
                <a:lnTo>
                  <a:pt x="11" y="40"/>
                </a:lnTo>
                <a:lnTo>
                  <a:pt x="9" y="40"/>
                </a:lnTo>
                <a:lnTo>
                  <a:pt x="8" y="39"/>
                </a:lnTo>
                <a:lnTo>
                  <a:pt x="5" y="39"/>
                </a:lnTo>
                <a:lnTo>
                  <a:pt x="3" y="39"/>
                </a:lnTo>
                <a:lnTo>
                  <a:pt x="2" y="40"/>
                </a:lnTo>
                <a:lnTo>
                  <a:pt x="2" y="27"/>
                </a:lnTo>
                <a:lnTo>
                  <a:pt x="3" y="31"/>
                </a:lnTo>
                <a:lnTo>
                  <a:pt x="5" y="34"/>
                </a:lnTo>
                <a:lnTo>
                  <a:pt x="6" y="36"/>
                </a:lnTo>
                <a:lnTo>
                  <a:pt x="8" y="37"/>
                </a:lnTo>
                <a:lnTo>
                  <a:pt x="11" y="39"/>
                </a:lnTo>
                <a:lnTo>
                  <a:pt x="14" y="39"/>
                </a:lnTo>
                <a:lnTo>
                  <a:pt x="17" y="39"/>
                </a:lnTo>
                <a:lnTo>
                  <a:pt x="20" y="37"/>
                </a:lnTo>
                <a:lnTo>
                  <a:pt x="21" y="34"/>
                </a:lnTo>
                <a:lnTo>
                  <a:pt x="23" y="33"/>
                </a:lnTo>
                <a:lnTo>
                  <a:pt x="21" y="31"/>
                </a:lnTo>
                <a:lnTo>
                  <a:pt x="21" y="30"/>
                </a:lnTo>
                <a:lnTo>
                  <a:pt x="20" y="28"/>
                </a:lnTo>
                <a:lnTo>
                  <a:pt x="18" y="27"/>
                </a:lnTo>
                <a:lnTo>
                  <a:pt x="17" y="25"/>
                </a:lnTo>
                <a:lnTo>
                  <a:pt x="12" y="24"/>
                </a:lnTo>
                <a:lnTo>
                  <a:pt x="8" y="21"/>
                </a:lnTo>
                <a:lnTo>
                  <a:pt x="5" y="19"/>
                </a:lnTo>
                <a:lnTo>
                  <a:pt x="3" y="16"/>
                </a:lnTo>
                <a:lnTo>
                  <a:pt x="2" y="15"/>
                </a:lnTo>
                <a:lnTo>
                  <a:pt x="2" y="13"/>
                </a:lnTo>
                <a:lnTo>
                  <a:pt x="0" y="10"/>
                </a:lnTo>
                <a:lnTo>
                  <a:pt x="2" y="6"/>
                </a:lnTo>
                <a:lnTo>
                  <a:pt x="5" y="3"/>
                </a:lnTo>
                <a:lnTo>
                  <a:pt x="8" y="0"/>
                </a:lnTo>
                <a:lnTo>
                  <a:pt x="12" y="0"/>
                </a:lnTo>
                <a:lnTo>
                  <a:pt x="17" y="0"/>
                </a:lnTo>
                <a:lnTo>
                  <a:pt x="20" y="1"/>
                </a:lnTo>
                <a:lnTo>
                  <a:pt x="21" y="1"/>
                </a:lnTo>
                <a:lnTo>
                  <a:pt x="21" y="3"/>
                </a:lnTo>
                <a:lnTo>
                  <a:pt x="23" y="1"/>
                </a:lnTo>
                <a:lnTo>
                  <a:pt x="24" y="1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394" name="Freeform 5"/>
          <p:cNvSpPr>
            <a:spLocks/>
          </p:cNvSpPr>
          <p:nvPr/>
        </p:nvSpPr>
        <p:spPr bwMode="auto">
          <a:xfrm>
            <a:off x="6751638" y="2057400"/>
            <a:ext cx="117475" cy="282575"/>
          </a:xfrm>
          <a:custGeom>
            <a:avLst/>
            <a:gdLst>
              <a:gd name="T0" fmla="*/ 2147483647 w 27"/>
              <a:gd name="T1" fmla="*/ 2147483647 h 40"/>
              <a:gd name="T2" fmla="*/ 2147483647 w 27"/>
              <a:gd name="T3" fmla="*/ 2147483647 h 40"/>
              <a:gd name="T4" fmla="*/ 2147483647 w 27"/>
              <a:gd name="T5" fmla="*/ 2147483647 h 40"/>
              <a:gd name="T6" fmla="*/ 2147483647 w 27"/>
              <a:gd name="T7" fmla="*/ 2147483647 h 40"/>
              <a:gd name="T8" fmla="*/ 2147483647 w 27"/>
              <a:gd name="T9" fmla="*/ 2147483647 h 40"/>
              <a:gd name="T10" fmla="*/ 2147483647 w 27"/>
              <a:gd name="T11" fmla="*/ 2147483647 h 40"/>
              <a:gd name="T12" fmla="*/ 2147483647 w 27"/>
              <a:gd name="T13" fmla="*/ 2147483647 h 40"/>
              <a:gd name="T14" fmla="*/ 2147483647 w 27"/>
              <a:gd name="T15" fmla="*/ 2147483647 h 40"/>
              <a:gd name="T16" fmla="*/ 2147483647 w 27"/>
              <a:gd name="T17" fmla="*/ 2147483647 h 40"/>
              <a:gd name="T18" fmla="*/ 2147483647 w 27"/>
              <a:gd name="T19" fmla="*/ 2147483647 h 40"/>
              <a:gd name="T20" fmla="*/ 2147483647 w 27"/>
              <a:gd name="T21" fmla="*/ 2147483647 h 40"/>
              <a:gd name="T22" fmla="*/ 2147483647 w 27"/>
              <a:gd name="T23" fmla="*/ 2147483647 h 40"/>
              <a:gd name="T24" fmla="*/ 2147483647 w 27"/>
              <a:gd name="T25" fmla="*/ 2147483647 h 40"/>
              <a:gd name="T26" fmla="*/ 2147483647 w 27"/>
              <a:gd name="T27" fmla="*/ 2147483647 h 40"/>
              <a:gd name="T28" fmla="*/ 2147483647 w 27"/>
              <a:gd name="T29" fmla="*/ 2147483647 h 40"/>
              <a:gd name="T30" fmla="*/ 2147483647 w 27"/>
              <a:gd name="T31" fmla="*/ 2147483647 h 40"/>
              <a:gd name="T32" fmla="*/ 2147483647 w 27"/>
              <a:gd name="T33" fmla="*/ 2147483647 h 40"/>
              <a:gd name="T34" fmla="*/ 2147483647 w 27"/>
              <a:gd name="T35" fmla="*/ 2147483647 h 40"/>
              <a:gd name="T36" fmla="*/ 2147483647 w 27"/>
              <a:gd name="T37" fmla="*/ 2147483647 h 40"/>
              <a:gd name="T38" fmla="*/ 2147483647 w 27"/>
              <a:gd name="T39" fmla="*/ 2147483647 h 40"/>
              <a:gd name="T40" fmla="*/ 2147483647 w 27"/>
              <a:gd name="T41" fmla="*/ 2147483647 h 40"/>
              <a:gd name="T42" fmla="*/ 2147483647 w 27"/>
              <a:gd name="T43" fmla="*/ 2147483647 h 40"/>
              <a:gd name="T44" fmla="*/ 2147483647 w 27"/>
              <a:gd name="T45" fmla="*/ 2147483647 h 40"/>
              <a:gd name="T46" fmla="*/ 2147483647 w 27"/>
              <a:gd name="T47" fmla="*/ 2147483647 h 40"/>
              <a:gd name="T48" fmla="*/ 2147483647 w 27"/>
              <a:gd name="T49" fmla="*/ 2147483647 h 40"/>
              <a:gd name="T50" fmla="*/ 2147483647 w 27"/>
              <a:gd name="T51" fmla="*/ 2147483647 h 40"/>
              <a:gd name="T52" fmla="*/ 2147483647 w 27"/>
              <a:gd name="T53" fmla="*/ 2147483647 h 40"/>
              <a:gd name="T54" fmla="*/ 2147483647 w 27"/>
              <a:gd name="T55" fmla="*/ 2147483647 h 40"/>
              <a:gd name="T56" fmla="*/ 2147483647 w 27"/>
              <a:gd name="T57" fmla="*/ 2147483647 h 40"/>
              <a:gd name="T58" fmla="*/ 2147483647 w 27"/>
              <a:gd name="T59" fmla="*/ 2147483647 h 40"/>
              <a:gd name="T60" fmla="*/ 2147483647 w 27"/>
              <a:gd name="T61" fmla="*/ 2147483647 h 40"/>
              <a:gd name="T62" fmla="*/ 2147483647 w 27"/>
              <a:gd name="T63" fmla="*/ 2147483647 h 40"/>
              <a:gd name="T64" fmla="*/ 2147483647 w 27"/>
              <a:gd name="T65" fmla="*/ 0 h 40"/>
              <a:gd name="T66" fmla="*/ 2147483647 w 27"/>
              <a:gd name="T67" fmla="*/ 0 h 40"/>
              <a:gd name="T68" fmla="*/ 2147483647 w 27"/>
              <a:gd name="T69" fmla="*/ 2147483647 h 40"/>
              <a:gd name="T70" fmla="*/ 2147483647 w 27"/>
              <a:gd name="T71" fmla="*/ 2147483647 h 40"/>
              <a:gd name="T72" fmla="*/ 2147483647 w 27"/>
              <a:gd name="T73" fmla="*/ 2147483647 h 40"/>
              <a:gd name="T74" fmla="*/ 2147483647 w 27"/>
              <a:gd name="T75" fmla="*/ 0 h 4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7"/>
              <a:gd name="T115" fmla="*/ 0 h 40"/>
              <a:gd name="T116" fmla="*/ 27 w 27"/>
              <a:gd name="T117" fmla="*/ 40 h 4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7" h="40">
                <a:moveTo>
                  <a:pt x="24" y="0"/>
                </a:moveTo>
                <a:lnTo>
                  <a:pt x="24" y="13"/>
                </a:lnTo>
                <a:lnTo>
                  <a:pt x="23" y="10"/>
                </a:lnTo>
                <a:lnTo>
                  <a:pt x="23" y="7"/>
                </a:lnTo>
                <a:lnTo>
                  <a:pt x="21" y="4"/>
                </a:lnTo>
                <a:lnTo>
                  <a:pt x="18" y="3"/>
                </a:lnTo>
                <a:lnTo>
                  <a:pt x="15" y="1"/>
                </a:lnTo>
                <a:lnTo>
                  <a:pt x="14" y="1"/>
                </a:lnTo>
                <a:lnTo>
                  <a:pt x="11" y="1"/>
                </a:lnTo>
                <a:lnTo>
                  <a:pt x="8" y="3"/>
                </a:lnTo>
                <a:lnTo>
                  <a:pt x="6" y="6"/>
                </a:lnTo>
                <a:lnTo>
                  <a:pt x="6" y="7"/>
                </a:lnTo>
                <a:lnTo>
                  <a:pt x="6" y="9"/>
                </a:lnTo>
                <a:lnTo>
                  <a:pt x="8" y="12"/>
                </a:lnTo>
                <a:lnTo>
                  <a:pt x="9" y="13"/>
                </a:lnTo>
                <a:lnTo>
                  <a:pt x="12" y="15"/>
                </a:lnTo>
                <a:lnTo>
                  <a:pt x="15" y="18"/>
                </a:lnTo>
                <a:lnTo>
                  <a:pt x="20" y="19"/>
                </a:lnTo>
                <a:lnTo>
                  <a:pt x="23" y="22"/>
                </a:lnTo>
                <a:lnTo>
                  <a:pt x="24" y="24"/>
                </a:lnTo>
                <a:lnTo>
                  <a:pt x="26" y="25"/>
                </a:lnTo>
                <a:lnTo>
                  <a:pt x="27" y="28"/>
                </a:lnTo>
                <a:lnTo>
                  <a:pt x="27" y="30"/>
                </a:lnTo>
                <a:lnTo>
                  <a:pt x="26" y="34"/>
                </a:lnTo>
                <a:lnTo>
                  <a:pt x="24" y="37"/>
                </a:lnTo>
                <a:lnTo>
                  <a:pt x="20" y="40"/>
                </a:lnTo>
                <a:lnTo>
                  <a:pt x="15" y="40"/>
                </a:lnTo>
                <a:lnTo>
                  <a:pt x="14" y="40"/>
                </a:lnTo>
                <a:lnTo>
                  <a:pt x="11" y="40"/>
                </a:lnTo>
                <a:lnTo>
                  <a:pt x="8" y="39"/>
                </a:lnTo>
                <a:lnTo>
                  <a:pt x="5" y="39"/>
                </a:lnTo>
                <a:lnTo>
                  <a:pt x="3" y="39"/>
                </a:lnTo>
                <a:lnTo>
                  <a:pt x="3" y="40"/>
                </a:lnTo>
                <a:lnTo>
                  <a:pt x="2" y="40"/>
                </a:lnTo>
                <a:lnTo>
                  <a:pt x="2" y="27"/>
                </a:lnTo>
                <a:lnTo>
                  <a:pt x="3" y="31"/>
                </a:lnTo>
                <a:lnTo>
                  <a:pt x="5" y="34"/>
                </a:lnTo>
                <a:lnTo>
                  <a:pt x="6" y="36"/>
                </a:lnTo>
                <a:lnTo>
                  <a:pt x="8" y="37"/>
                </a:lnTo>
                <a:lnTo>
                  <a:pt x="11" y="39"/>
                </a:lnTo>
                <a:lnTo>
                  <a:pt x="14" y="39"/>
                </a:lnTo>
                <a:lnTo>
                  <a:pt x="18" y="39"/>
                </a:lnTo>
                <a:lnTo>
                  <a:pt x="20" y="37"/>
                </a:lnTo>
                <a:lnTo>
                  <a:pt x="21" y="34"/>
                </a:lnTo>
                <a:lnTo>
                  <a:pt x="23" y="33"/>
                </a:lnTo>
                <a:lnTo>
                  <a:pt x="23" y="31"/>
                </a:lnTo>
                <a:lnTo>
                  <a:pt x="21" y="30"/>
                </a:lnTo>
                <a:lnTo>
                  <a:pt x="20" y="28"/>
                </a:lnTo>
                <a:lnTo>
                  <a:pt x="18" y="27"/>
                </a:lnTo>
                <a:lnTo>
                  <a:pt x="17" y="25"/>
                </a:lnTo>
                <a:lnTo>
                  <a:pt x="12" y="24"/>
                </a:lnTo>
                <a:lnTo>
                  <a:pt x="8" y="21"/>
                </a:lnTo>
                <a:lnTo>
                  <a:pt x="5" y="19"/>
                </a:lnTo>
                <a:lnTo>
                  <a:pt x="3" y="16"/>
                </a:lnTo>
                <a:lnTo>
                  <a:pt x="2" y="15"/>
                </a:lnTo>
                <a:lnTo>
                  <a:pt x="2" y="13"/>
                </a:lnTo>
                <a:lnTo>
                  <a:pt x="0" y="10"/>
                </a:lnTo>
                <a:lnTo>
                  <a:pt x="2" y="6"/>
                </a:lnTo>
                <a:lnTo>
                  <a:pt x="5" y="3"/>
                </a:lnTo>
                <a:lnTo>
                  <a:pt x="8" y="0"/>
                </a:lnTo>
                <a:lnTo>
                  <a:pt x="12" y="0"/>
                </a:lnTo>
                <a:lnTo>
                  <a:pt x="17" y="0"/>
                </a:lnTo>
                <a:lnTo>
                  <a:pt x="20" y="1"/>
                </a:lnTo>
                <a:lnTo>
                  <a:pt x="21" y="1"/>
                </a:lnTo>
                <a:lnTo>
                  <a:pt x="23" y="3"/>
                </a:lnTo>
                <a:lnTo>
                  <a:pt x="23" y="1"/>
                </a:lnTo>
                <a:lnTo>
                  <a:pt x="24" y="1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395" name="Freeform 6"/>
          <p:cNvSpPr>
            <a:spLocks noEditPoints="1"/>
          </p:cNvSpPr>
          <p:nvPr/>
        </p:nvSpPr>
        <p:spPr bwMode="auto">
          <a:xfrm>
            <a:off x="1249363" y="3057525"/>
            <a:ext cx="184150" cy="296863"/>
          </a:xfrm>
          <a:custGeom>
            <a:avLst/>
            <a:gdLst>
              <a:gd name="T0" fmla="*/ 2147483647 w 42"/>
              <a:gd name="T1" fmla="*/ 2147483647 h 42"/>
              <a:gd name="T2" fmla="*/ 2147483647 w 42"/>
              <a:gd name="T3" fmla="*/ 2147483647 h 42"/>
              <a:gd name="T4" fmla="*/ 2147483647 w 42"/>
              <a:gd name="T5" fmla="*/ 2147483647 h 42"/>
              <a:gd name="T6" fmla="*/ 2147483647 w 42"/>
              <a:gd name="T7" fmla="*/ 2147483647 h 42"/>
              <a:gd name="T8" fmla="*/ 2147483647 w 42"/>
              <a:gd name="T9" fmla="*/ 2147483647 h 42"/>
              <a:gd name="T10" fmla="*/ 2147483647 w 42"/>
              <a:gd name="T11" fmla="*/ 2147483647 h 42"/>
              <a:gd name="T12" fmla="*/ 2147483647 w 42"/>
              <a:gd name="T13" fmla="*/ 2147483647 h 42"/>
              <a:gd name="T14" fmla="*/ 2147483647 w 42"/>
              <a:gd name="T15" fmla="*/ 2147483647 h 42"/>
              <a:gd name="T16" fmla="*/ 2147483647 w 42"/>
              <a:gd name="T17" fmla="*/ 2147483647 h 42"/>
              <a:gd name="T18" fmla="*/ 2147483647 w 42"/>
              <a:gd name="T19" fmla="*/ 2147483647 h 42"/>
              <a:gd name="T20" fmla="*/ 0 w 42"/>
              <a:gd name="T21" fmla="*/ 2147483647 h 42"/>
              <a:gd name="T22" fmla="*/ 0 w 42"/>
              <a:gd name="T23" fmla="*/ 2147483647 h 42"/>
              <a:gd name="T24" fmla="*/ 2147483647 w 42"/>
              <a:gd name="T25" fmla="*/ 2147483647 h 42"/>
              <a:gd name="T26" fmla="*/ 2147483647 w 42"/>
              <a:gd name="T27" fmla="*/ 2147483647 h 42"/>
              <a:gd name="T28" fmla="*/ 2147483647 w 42"/>
              <a:gd name="T29" fmla="*/ 2147483647 h 42"/>
              <a:gd name="T30" fmla="*/ 2147483647 w 42"/>
              <a:gd name="T31" fmla="*/ 2147483647 h 42"/>
              <a:gd name="T32" fmla="*/ 2147483647 w 42"/>
              <a:gd name="T33" fmla="*/ 0 h 42"/>
              <a:gd name="T34" fmla="*/ 2147483647 w 42"/>
              <a:gd name="T35" fmla="*/ 0 h 42"/>
              <a:gd name="T36" fmla="*/ 2147483647 w 42"/>
              <a:gd name="T37" fmla="*/ 2147483647 h 42"/>
              <a:gd name="T38" fmla="*/ 2147483647 w 42"/>
              <a:gd name="T39" fmla="*/ 2147483647 h 42"/>
              <a:gd name="T40" fmla="*/ 2147483647 w 42"/>
              <a:gd name="T41" fmla="*/ 2147483647 h 42"/>
              <a:gd name="T42" fmla="*/ 2147483647 w 42"/>
              <a:gd name="T43" fmla="*/ 2147483647 h 42"/>
              <a:gd name="T44" fmla="*/ 2147483647 w 42"/>
              <a:gd name="T45" fmla="*/ 2147483647 h 42"/>
              <a:gd name="T46" fmla="*/ 2147483647 w 42"/>
              <a:gd name="T47" fmla="*/ 2147483647 h 42"/>
              <a:gd name="T48" fmla="*/ 2147483647 w 42"/>
              <a:gd name="T49" fmla="*/ 2147483647 h 42"/>
              <a:gd name="T50" fmla="*/ 2147483647 w 42"/>
              <a:gd name="T51" fmla="*/ 2147483647 h 42"/>
              <a:gd name="T52" fmla="*/ 2147483647 w 42"/>
              <a:gd name="T53" fmla="*/ 2147483647 h 42"/>
              <a:gd name="T54" fmla="*/ 2147483647 w 42"/>
              <a:gd name="T55" fmla="*/ 2147483647 h 42"/>
              <a:gd name="T56" fmla="*/ 2147483647 w 42"/>
              <a:gd name="T57" fmla="*/ 2147483647 h 42"/>
              <a:gd name="T58" fmla="*/ 2147483647 w 42"/>
              <a:gd name="T59" fmla="*/ 2147483647 h 42"/>
              <a:gd name="T60" fmla="*/ 2147483647 w 42"/>
              <a:gd name="T61" fmla="*/ 2147483647 h 42"/>
              <a:gd name="T62" fmla="*/ 2147483647 w 42"/>
              <a:gd name="T63" fmla="*/ 2147483647 h 42"/>
              <a:gd name="T64" fmla="*/ 2147483647 w 42"/>
              <a:gd name="T65" fmla="*/ 2147483647 h 42"/>
              <a:gd name="T66" fmla="*/ 2147483647 w 42"/>
              <a:gd name="T67" fmla="*/ 2147483647 h 42"/>
              <a:gd name="T68" fmla="*/ 2147483647 w 42"/>
              <a:gd name="T69" fmla="*/ 2147483647 h 42"/>
              <a:gd name="T70" fmla="*/ 2147483647 w 42"/>
              <a:gd name="T71" fmla="*/ 2147483647 h 42"/>
              <a:gd name="T72" fmla="*/ 2147483647 w 42"/>
              <a:gd name="T73" fmla="*/ 2147483647 h 4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2"/>
              <a:gd name="T112" fmla="*/ 0 h 42"/>
              <a:gd name="T113" fmla="*/ 42 w 42"/>
              <a:gd name="T114" fmla="*/ 42 h 4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2" h="42">
                <a:moveTo>
                  <a:pt x="27" y="29"/>
                </a:moveTo>
                <a:lnTo>
                  <a:pt x="12" y="29"/>
                </a:lnTo>
                <a:lnTo>
                  <a:pt x="9" y="35"/>
                </a:lnTo>
                <a:lnTo>
                  <a:pt x="7" y="36"/>
                </a:lnTo>
                <a:lnTo>
                  <a:pt x="7" y="38"/>
                </a:lnTo>
                <a:lnTo>
                  <a:pt x="7" y="39"/>
                </a:lnTo>
                <a:lnTo>
                  <a:pt x="9" y="39"/>
                </a:lnTo>
                <a:lnTo>
                  <a:pt x="10" y="41"/>
                </a:lnTo>
                <a:lnTo>
                  <a:pt x="12" y="41"/>
                </a:lnTo>
                <a:lnTo>
                  <a:pt x="12" y="42"/>
                </a:lnTo>
                <a:lnTo>
                  <a:pt x="0" y="42"/>
                </a:lnTo>
                <a:lnTo>
                  <a:pt x="0" y="41"/>
                </a:lnTo>
                <a:lnTo>
                  <a:pt x="1" y="41"/>
                </a:lnTo>
                <a:lnTo>
                  <a:pt x="3" y="39"/>
                </a:lnTo>
                <a:lnTo>
                  <a:pt x="4" y="38"/>
                </a:lnTo>
                <a:lnTo>
                  <a:pt x="6" y="33"/>
                </a:lnTo>
                <a:lnTo>
                  <a:pt x="21" y="0"/>
                </a:lnTo>
                <a:lnTo>
                  <a:pt x="22" y="0"/>
                </a:lnTo>
                <a:lnTo>
                  <a:pt x="36" y="33"/>
                </a:lnTo>
                <a:lnTo>
                  <a:pt x="37" y="38"/>
                </a:lnTo>
                <a:lnTo>
                  <a:pt x="39" y="39"/>
                </a:lnTo>
                <a:lnTo>
                  <a:pt x="40" y="41"/>
                </a:lnTo>
                <a:lnTo>
                  <a:pt x="42" y="41"/>
                </a:lnTo>
                <a:lnTo>
                  <a:pt x="42" y="42"/>
                </a:lnTo>
                <a:lnTo>
                  <a:pt x="27" y="42"/>
                </a:lnTo>
                <a:lnTo>
                  <a:pt x="27" y="41"/>
                </a:lnTo>
                <a:lnTo>
                  <a:pt x="28" y="41"/>
                </a:lnTo>
                <a:lnTo>
                  <a:pt x="30" y="41"/>
                </a:lnTo>
                <a:lnTo>
                  <a:pt x="30" y="39"/>
                </a:lnTo>
                <a:lnTo>
                  <a:pt x="30" y="38"/>
                </a:lnTo>
                <a:lnTo>
                  <a:pt x="30" y="36"/>
                </a:lnTo>
                <a:lnTo>
                  <a:pt x="30" y="33"/>
                </a:lnTo>
                <a:lnTo>
                  <a:pt x="27" y="29"/>
                </a:lnTo>
                <a:close/>
                <a:moveTo>
                  <a:pt x="27" y="27"/>
                </a:moveTo>
                <a:lnTo>
                  <a:pt x="19" y="11"/>
                </a:lnTo>
                <a:lnTo>
                  <a:pt x="12" y="27"/>
                </a:lnTo>
                <a:lnTo>
                  <a:pt x="27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396" name="Freeform 7"/>
          <p:cNvSpPr>
            <a:spLocks/>
          </p:cNvSpPr>
          <p:nvPr/>
        </p:nvSpPr>
        <p:spPr bwMode="auto">
          <a:xfrm>
            <a:off x="1423988" y="3071813"/>
            <a:ext cx="184150" cy="282575"/>
          </a:xfrm>
          <a:custGeom>
            <a:avLst/>
            <a:gdLst>
              <a:gd name="T0" fmla="*/ 2147483647 w 42"/>
              <a:gd name="T1" fmla="*/ 0 h 40"/>
              <a:gd name="T2" fmla="*/ 2147483647 w 42"/>
              <a:gd name="T3" fmla="*/ 0 h 40"/>
              <a:gd name="T4" fmla="*/ 2147483647 w 42"/>
              <a:gd name="T5" fmla="*/ 0 h 40"/>
              <a:gd name="T6" fmla="*/ 2147483647 w 42"/>
              <a:gd name="T7" fmla="*/ 0 h 40"/>
              <a:gd name="T8" fmla="*/ 2147483647 w 42"/>
              <a:gd name="T9" fmla="*/ 0 h 40"/>
              <a:gd name="T10" fmla="*/ 2147483647 w 42"/>
              <a:gd name="T11" fmla="*/ 2147483647 h 40"/>
              <a:gd name="T12" fmla="*/ 2147483647 w 42"/>
              <a:gd name="T13" fmla="*/ 2147483647 h 40"/>
              <a:gd name="T14" fmla="*/ 2147483647 w 42"/>
              <a:gd name="T15" fmla="*/ 2147483647 h 40"/>
              <a:gd name="T16" fmla="*/ 2147483647 w 42"/>
              <a:gd name="T17" fmla="*/ 2147483647 h 40"/>
              <a:gd name="T18" fmla="*/ 2147483647 w 42"/>
              <a:gd name="T19" fmla="*/ 2147483647 h 40"/>
              <a:gd name="T20" fmla="*/ 2147483647 w 42"/>
              <a:gd name="T21" fmla="*/ 2147483647 h 40"/>
              <a:gd name="T22" fmla="*/ 2147483647 w 42"/>
              <a:gd name="T23" fmla="*/ 2147483647 h 40"/>
              <a:gd name="T24" fmla="*/ 2147483647 w 42"/>
              <a:gd name="T25" fmla="*/ 2147483647 h 40"/>
              <a:gd name="T26" fmla="*/ 2147483647 w 42"/>
              <a:gd name="T27" fmla="*/ 2147483647 h 40"/>
              <a:gd name="T28" fmla="*/ 2147483647 w 42"/>
              <a:gd name="T29" fmla="*/ 2147483647 h 40"/>
              <a:gd name="T30" fmla="*/ 2147483647 w 42"/>
              <a:gd name="T31" fmla="*/ 2147483647 h 40"/>
              <a:gd name="T32" fmla="*/ 2147483647 w 42"/>
              <a:gd name="T33" fmla="*/ 2147483647 h 40"/>
              <a:gd name="T34" fmla="*/ 2147483647 w 42"/>
              <a:gd name="T35" fmla="*/ 2147483647 h 40"/>
              <a:gd name="T36" fmla="*/ 2147483647 w 42"/>
              <a:gd name="T37" fmla="*/ 2147483647 h 40"/>
              <a:gd name="T38" fmla="*/ 2147483647 w 42"/>
              <a:gd name="T39" fmla="*/ 2147483647 h 40"/>
              <a:gd name="T40" fmla="*/ 2147483647 w 42"/>
              <a:gd name="T41" fmla="*/ 2147483647 h 40"/>
              <a:gd name="T42" fmla="*/ 2147483647 w 42"/>
              <a:gd name="T43" fmla="*/ 2147483647 h 40"/>
              <a:gd name="T44" fmla="*/ 2147483647 w 42"/>
              <a:gd name="T45" fmla="*/ 2147483647 h 40"/>
              <a:gd name="T46" fmla="*/ 2147483647 w 42"/>
              <a:gd name="T47" fmla="*/ 2147483647 h 40"/>
              <a:gd name="T48" fmla="*/ 2147483647 w 42"/>
              <a:gd name="T49" fmla="*/ 2147483647 h 40"/>
              <a:gd name="T50" fmla="*/ 2147483647 w 42"/>
              <a:gd name="T51" fmla="*/ 0 h 40"/>
              <a:gd name="T52" fmla="*/ 2147483647 w 42"/>
              <a:gd name="T53" fmla="*/ 0 h 40"/>
              <a:gd name="T54" fmla="*/ 0 w 42"/>
              <a:gd name="T55" fmla="*/ 0 h 40"/>
              <a:gd name="T56" fmla="*/ 0 w 42"/>
              <a:gd name="T57" fmla="*/ 0 h 40"/>
              <a:gd name="T58" fmla="*/ 2147483647 w 42"/>
              <a:gd name="T59" fmla="*/ 0 h 40"/>
              <a:gd name="T60" fmla="*/ 2147483647 w 42"/>
              <a:gd name="T61" fmla="*/ 0 h 40"/>
              <a:gd name="T62" fmla="*/ 2147483647 w 42"/>
              <a:gd name="T63" fmla="*/ 0 h 40"/>
              <a:gd name="T64" fmla="*/ 2147483647 w 42"/>
              <a:gd name="T65" fmla="*/ 2147483647 h 40"/>
              <a:gd name="T66" fmla="*/ 2147483647 w 42"/>
              <a:gd name="T67" fmla="*/ 2147483647 h 40"/>
              <a:gd name="T68" fmla="*/ 2147483647 w 42"/>
              <a:gd name="T69" fmla="*/ 2147483647 h 40"/>
              <a:gd name="T70" fmla="*/ 2147483647 w 42"/>
              <a:gd name="T71" fmla="*/ 2147483647 h 40"/>
              <a:gd name="T72" fmla="*/ 2147483647 w 42"/>
              <a:gd name="T73" fmla="*/ 2147483647 h 40"/>
              <a:gd name="T74" fmla="*/ 2147483647 w 42"/>
              <a:gd name="T75" fmla="*/ 2147483647 h 40"/>
              <a:gd name="T76" fmla="*/ 2147483647 w 42"/>
              <a:gd name="T77" fmla="*/ 2147483647 h 40"/>
              <a:gd name="T78" fmla="*/ 2147483647 w 42"/>
              <a:gd name="T79" fmla="*/ 2147483647 h 40"/>
              <a:gd name="T80" fmla="*/ 2147483647 w 42"/>
              <a:gd name="T81" fmla="*/ 2147483647 h 40"/>
              <a:gd name="T82" fmla="*/ 2147483647 w 42"/>
              <a:gd name="T83" fmla="*/ 2147483647 h 40"/>
              <a:gd name="T84" fmla="*/ 2147483647 w 42"/>
              <a:gd name="T85" fmla="*/ 2147483647 h 40"/>
              <a:gd name="T86" fmla="*/ 2147483647 w 42"/>
              <a:gd name="T87" fmla="*/ 2147483647 h 40"/>
              <a:gd name="T88" fmla="*/ 2147483647 w 42"/>
              <a:gd name="T89" fmla="*/ 2147483647 h 40"/>
              <a:gd name="T90" fmla="*/ 2147483647 w 42"/>
              <a:gd name="T91" fmla="*/ 2147483647 h 40"/>
              <a:gd name="T92" fmla="*/ 2147483647 w 42"/>
              <a:gd name="T93" fmla="*/ 2147483647 h 40"/>
              <a:gd name="T94" fmla="*/ 2147483647 w 42"/>
              <a:gd name="T95" fmla="*/ 2147483647 h 40"/>
              <a:gd name="T96" fmla="*/ 2147483647 w 42"/>
              <a:gd name="T97" fmla="*/ 2147483647 h 40"/>
              <a:gd name="T98" fmla="*/ 2147483647 w 42"/>
              <a:gd name="T99" fmla="*/ 2147483647 h 40"/>
              <a:gd name="T100" fmla="*/ 2147483647 w 42"/>
              <a:gd name="T101" fmla="*/ 2147483647 h 40"/>
              <a:gd name="T102" fmla="*/ 2147483647 w 42"/>
              <a:gd name="T103" fmla="*/ 2147483647 h 40"/>
              <a:gd name="T104" fmla="*/ 2147483647 w 42"/>
              <a:gd name="T105" fmla="*/ 2147483647 h 40"/>
              <a:gd name="T106" fmla="*/ 2147483647 w 42"/>
              <a:gd name="T107" fmla="*/ 2147483647 h 40"/>
              <a:gd name="T108" fmla="*/ 2147483647 w 42"/>
              <a:gd name="T109" fmla="*/ 0 h 40"/>
              <a:gd name="T110" fmla="*/ 2147483647 w 42"/>
              <a:gd name="T111" fmla="*/ 0 h 40"/>
              <a:gd name="T112" fmla="*/ 2147483647 w 42"/>
              <a:gd name="T113" fmla="*/ 0 h 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2"/>
              <a:gd name="T172" fmla="*/ 0 h 40"/>
              <a:gd name="T173" fmla="*/ 42 w 42"/>
              <a:gd name="T174" fmla="*/ 40 h 4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2" h="40">
                <a:moveTo>
                  <a:pt x="27" y="0"/>
                </a:moveTo>
                <a:lnTo>
                  <a:pt x="27" y="0"/>
                </a:lnTo>
                <a:lnTo>
                  <a:pt x="42" y="0"/>
                </a:lnTo>
                <a:lnTo>
                  <a:pt x="41" y="0"/>
                </a:lnTo>
                <a:lnTo>
                  <a:pt x="38" y="1"/>
                </a:lnTo>
                <a:lnTo>
                  <a:pt x="36" y="3"/>
                </a:lnTo>
                <a:lnTo>
                  <a:pt x="36" y="4"/>
                </a:lnTo>
                <a:lnTo>
                  <a:pt x="36" y="6"/>
                </a:lnTo>
                <a:lnTo>
                  <a:pt x="36" y="22"/>
                </a:lnTo>
                <a:lnTo>
                  <a:pt x="36" y="28"/>
                </a:lnTo>
                <a:lnTo>
                  <a:pt x="35" y="33"/>
                </a:lnTo>
                <a:lnTo>
                  <a:pt x="33" y="36"/>
                </a:lnTo>
                <a:lnTo>
                  <a:pt x="30" y="37"/>
                </a:lnTo>
                <a:lnTo>
                  <a:pt x="26" y="40"/>
                </a:lnTo>
                <a:lnTo>
                  <a:pt x="21" y="40"/>
                </a:lnTo>
                <a:lnTo>
                  <a:pt x="15" y="40"/>
                </a:lnTo>
                <a:lnTo>
                  <a:pt x="11" y="37"/>
                </a:lnTo>
                <a:lnTo>
                  <a:pt x="8" y="36"/>
                </a:lnTo>
                <a:lnTo>
                  <a:pt x="6" y="31"/>
                </a:lnTo>
                <a:lnTo>
                  <a:pt x="6" y="28"/>
                </a:lnTo>
                <a:lnTo>
                  <a:pt x="5" y="22"/>
                </a:lnTo>
                <a:lnTo>
                  <a:pt x="5" y="6"/>
                </a:lnTo>
                <a:lnTo>
                  <a:pt x="5" y="3"/>
                </a:lnTo>
                <a:lnTo>
                  <a:pt x="5" y="1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7" y="0"/>
                </a:lnTo>
                <a:lnTo>
                  <a:pt x="15" y="0"/>
                </a:lnTo>
                <a:lnTo>
                  <a:pt x="14" y="1"/>
                </a:lnTo>
                <a:lnTo>
                  <a:pt x="12" y="1"/>
                </a:lnTo>
                <a:lnTo>
                  <a:pt x="11" y="3"/>
                </a:lnTo>
                <a:lnTo>
                  <a:pt x="11" y="6"/>
                </a:lnTo>
                <a:lnTo>
                  <a:pt x="11" y="24"/>
                </a:lnTo>
                <a:lnTo>
                  <a:pt x="11" y="27"/>
                </a:lnTo>
                <a:lnTo>
                  <a:pt x="12" y="30"/>
                </a:lnTo>
                <a:lnTo>
                  <a:pt x="12" y="33"/>
                </a:lnTo>
                <a:lnTo>
                  <a:pt x="14" y="34"/>
                </a:lnTo>
                <a:lnTo>
                  <a:pt x="14" y="36"/>
                </a:lnTo>
                <a:lnTo>
                  <a:pt x="17" y="37"/>
                </a:lnTo>
                <a:lnTo>
                  <a:pt x="18" y="39"/>
                </a:lnTo>
                <a:lnTo>
                  <a:pt x="21" y="39"/>
                </a:lnTo>
                <a:lnTo>
                  <a:pt x="26" y="37"/>
                </a:lnTo>
                <a:lnTo>
                  <a:pt x="29" y="37"/>
                </a:lnTo>
                <a:lnTo>
                  <a:pt x="30" y="34"/>
                </a:lnTo>
                <a:lnTo>
                  <a:pt x="32" y="33"/>
                </a:lnTo>
                <a:lnTo>
                  <a:pt x="33" y="28"/>
                </a:lnTo>
                <a:lnTo>
                  <a:pt x="33" y="22"/>
                </a:lnTo>
                <a:lnTo>
                  <a:pt x="33" y="6"/>
                </a:lnTo>
                <a:lnTo>
                  <a:pt x="33" y="3"/>
                </a:lnTo>
                <a:lnTo>
                  <a:pt x="33" y="1"/>
                </a:lnTo>
                <a:lnTo>
                  <a:pt x="32" y="0"/>
                </a:lnTo>
                <a:lnTo>
                  <a:pt x="29" y="0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397" name="Freeform 8"/>
          <p:cNvSpPr>
            <a:spLocks/>
          </p:cNvSpPr>
          <p:nvPr/>
        </p:nvSpPr>
        <p:spPr bwMode="auto">
          <a:xfrm>
            <a:off x="1608138" y="3071813"/>
            <a:ext cx="182562" cy="282575"/>
          </a:xfrm>
          <a:custGeom>
            <a:avLst/>
            <a:gdLst>
              <a:gd name="T0" fmla="*/ 2147483647 w 42"/>
              <a:gd name="T1" fmla="*/ 2147483647 h 40"/>
              <a:gd name="T2" fmla="*/ 2147483647 w 42"/>
              <a:gd name="T3" fmla="*/ 2147483647 h 40"/>
              <a:gd name="T4" fmla="*/ 2147483647 w 42"/>
              <a:gd name="T5" fmla="*/ 2147483647 h 40"/>
              <a:gd name="T6" fmla="*/ 2147483647 w 42"/>
              <a:gd name="T7" fmla="*/ 2147483647 h 40"/>
              <a:gd name="T8" fmla="*/ 2147483647 w 42"/>
              <a:gd name="T9" fmla="*/ 2147483647 h 40"/>
              <a:gd name="T10" fmla="*/ 2147483647 w 42"/>
              <a:gd name="T11" fmla="*/ 2147483647 h 40"/>
              <a:gd name="T12" fmla="*/ 2147483647 w 42"/>
              <a:gd name="T13" fmla="*/ 2147483647 h 40"/>
              <a:gd name="T14" fmla="*/ 2147483647 w 42"/>
              <a:gd name="T15" fmla="*/ 2147483647 h 40"/>
              <a:gd name="T16" fmla="*/ 2147483647 w 42"/>
              <a:gd name="T17" fmla="*/ 2147483647 h 40"/>
              <a:gd name="T18" fmla="*/ 2147483647 w 42"/>
              <a:gd name="T19" fmla="*/ 2147483647 h 40"/>
              <a:gd name="T20" fmla="*/ 2147483647 w 42"/>
              <a:gd name="T21" fmla="*/ 2147483647 h 40"/>
              <a:gd name="T22" fmla="*/ 2147483647 w 42"/>
              <a:gd name="T23" fmla="*/ 2147483647 h 40"/>
              <a:gd name="T24" fmla="*/ 2147483647 w 42"/>
              <a:gd name="T25" fmla="*/ 2147483647 h 40"/>
              <a:gd name="T26" fmla="*/ 2147483647 w 42"/>
              <a:gd name="T27" fmla="*/ 2147483647 h 40"/>
              <a:gd name="T28" fmla="*/ 2147483647 w 42"/>
              <a:gd name="T29" fmla="*/ 2147483647 h 40"/>
              <a:gd name="T30" fmla="*/ 0 w 42"/>
              <a:gd name="T31" fmla="*/ 2147483647 h 40"/>
              <a:gd name="T32" fmla="*/ 2147483647 w 42"/>
              <a:gd name="T33" fmla="*/ 2147483647 h 40"/>
              <a:gd name="T34" fmla="*/ 2147483647 w 42"/>
              <a:gd name="T35" fmla="*/ 2147483647 h 40"/>
              <a:gd name="T36" fmla="*/ 2147483647 w 42"/>
              <a:gd name="T37" fmla="*/ 2147483647 h 40"/>
              <a:gd name="T38" fmla="*/ 2147483647 w 42"/>
              <a:gd name="T39" fmla="*/ 2147483647 h 40"/>
              <a:gd name="T40" fmla="*/ 2147483647 w 42"/>
              <a:gd name="T41" fmla="*/ 2147483647 h 40"/>
              <a:gd name="T42" fmla="*/ 2147483647 w 42"/>
              <a:gd name="T43" fmla="*/ 0 h 40"/>
              <a:gd name="T44" fmla="*/ 2147483647 w 42"/>
              <a:gd name="T45" fmla="*/ 0 h 40"/>
              <a:gd name="T46" fmla="*/ 2147483647 w 42"/>
              <a:gd name="T47" fmla="*/ 0 h 40"/>
              <a:gd name="T48" fmla="*/ 2147483647 w 42"/>
              <a:gd name="T49" fmla="*/ 2147483647 h 40"/>
              <a:gd name="T50" fmla="*/ 2147483647 w 42"/>
              <a:gd name="T51" fmla="*/ 2147483647 h 40"/>
              <a:gd name="T52" fmla="*/ 2147483647 w 42"/>
              <a:gd name="T53" fmla="*/ 2147483647 h 40"/>
              <a:gd name="T54" fmla="*/ 2147483647 w 42"/>
              <a:gd name="T55" fmla="*/ 2147483647 h 40"/>
              <a:gd name="T56" fmla="*/ 2147483647 w 42"/>
              <a:gd name="T57" fmla="*/ 2147483647 h 40"/>
              <a:gd name="T58" fmla="*/ 2147483647 w 42"/>
              <a:gd name="T59" fmla="*/ 2147483647 h 40"/>
              <a:gd name="T60" fmla="*/ 2147483647 w 42"/>
              <a:gd name="T61" fmla="*/ 2147483647 h 40"/>
              <a:gd name="T62" fmla="*/ 2147483647 w 42"/>
              <a:gd name="T63" fmla="*/ 0 h 40"/>
              <a:gd name="T64" fmla="*/ 2147483647 w 42"/>
              <a:gd name="T65" fmla="*/ 0 h 40"/>
              <a:gd name="T66" fmla="*/ 2147483647 w 42"/>
              <a:gd name="T67" fmla="*/ 0 h 40"/>
              <a:gd name="T68" fmla="*/ 2147483647 w 42"/>
              <a:gd name="T69" fmla="*/ 2147483647 h 40"/>
              <a:gd name="T70" fmla="*/ 2147483647 w 42"/>
              <a:gd name="T71" fmla="*/ 2147483647 h 40"/>
              <a:gd name="T72" fmla="*/ 2147483647 w 42"/>
              <a:gd name="T73" fmla="*/ 2147483647 h 4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2"/>
              <a:gd name="T112" fmla="*/ 0 h 40"/>
              <a:gd name="T113" fmla="*/ 42 w 42"/>
              <a:gd name="T114" fmla="*/ 40 h 4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2" h="40">
                <a:moveTo>
                  <a:pt x="24" y="18"/>
                </a:moveTo>
                <a:lnTo>
                  <a:pt x="33" y="30"/>
                </a:lnTo>
                <a:lnTo>
                  <a:pt x="36" y="34"/>
                </a:lnTo>
                <a:lnTo>
                  <a:pt x="38" y="37"/>
                </a:lnTo>
                <a:lnTo>
                  <a:pt x="41" y="39"/>
                </a:lnTo>
                <a:lnTo>
                  <a:pt x="42" y="39"/>
                </a:lnTo>
                <a:lnTo>
                  <a:pt x="42" y="40"/>
                </a:lnTo>
                <a:lnTo>
                  <a:pt x="26" y="40"/>
                </a:lnTo>
                <a:lnTo>
                  <a:pt x="26" y="39"/>
                </a:lnTo>
                <a:lnTo>
                  <a:pt x="27" y="39"/>
                </a:lnTo>
                <a:lnTo>
                  <a:pt x="29" y="39"/>
                </a:lnTo>
                <a:lnTo>
                  <a:pt x="29" y="37"/>
                </a:lnTo>
                <a:lnTo>
                  <a:pt x="30" y="37"/>
                </a:lnTo>
                <a:lnTo>
                  <a:pt x="29" y="36"/>
                </a:lnTo>
                <a:lnTo>
                  <a:pt x="29" y="34"/>
                </a:lnTo>
                <a:lnTo>
                  <a:pt x="27" y="33"/>
                </a:lnTo>
                <a:lnTo>
                  <a:pt x="21" y="22"/>
                </a:lnTo>
                <a:lnTo>
                  <a:pt x="12" y="33"/>
                </a:lnTo>
                <a:lnTo>
                  <a:pt x="12" y="34"/>
                </a:lnTo>
                <a:lnTo>
                  <a:pt x="11" y="36"/>
                </a:lnTo>
                <a:lnTo>
                  <a:pt x="11" y="37"/>
                </a:lnTo>
                <a:lnTo>
                  <a:pt x="12" y="39"/>
                </a:lnTo>
                <a:lnTo>
                  <a:pt x="15" y="39"/>
                </a:lnTo>
                <a:lnTo>
                  <a:pt x="15" y="40"/>
                </a:lnTo>
                <a:lnTo>
                  <a:pt x="0" y="40"/>
                </a:lnTo>
                <a:lnTo>
                  <a:pt x="0" y="39"/>
                </a:lnTo>
                <a:lnTo>
                  <a:pt x="2" y="39"/>
                </a:lnTo>
                <a:lnTo>
                  <a:pt x="3" y="39"/>
                </a:lnTo>
                <a:lnTo>
                  <a:pt x="5" y="37"/>
                </a:lnTo>
                <a:lnTo>
                  <a:pt x="6" y="36"/>
                </a:lnTo>
                <a:lnTo>
                  <a:pt x="8" y="34"/>
                </a:lnTo>
                <a:lnTo>
                  <a:pt x="11" y="31"/>
                </a:lnTo>
                <a:lnTo>
                  <a:pt x="20" y="21"/>
                </a:lnTo>
                <a:lnTo>
                  <a:pt x="12" y="9"/>
                </a:lnTo>
                <a:lnTo>
                  <a:pt x="9" y="4"/>
                </a:lnTo>
                <a:lnTo>
                  <a:pt x="6" y="1"/>
                </a:lnTo>
                <a:lnTo>
                  <a:pt x="3" y="1"/>
                </a:lnTo>
                <a:lnTo>
                  <a:pt x="2" y="0"/>
                </a:lnTo>
                <a:lnTo>
                  <a:pt x="20" y="0"/>
                </a:lnTo>
                <a:lnTo>
                  <a:pt x="18" y="0"/>
                </a:lnTo>
                <a:lnTo>
                  <a:pt x="17" y="1"/>
                </a:lnTo>
                <a:lnTo>
                  <a:pt x="15" y="1"/>
                </a:lnTo>
                <a:lnTo>
                  <a:pt x="15" y="3"/>
                </a:lnTo>
                <a:lnTo>
                  <a:pt x="15" y="4"/>
                </a:lnTo>
                <a:lnTo>
                  <a:pt x="17" y="7"/>
                </a:lnTo>
                <a:lnTo>
                  <a:pt x="23" y="16"/>
                </a:lnTo>
                <a:lnTo>
                  <a:pt x="30" y="6"/>
                </a:lnTo>
                <a:lnTo>
                  <a:pt x="32" y="4"/>
                </a:lnTo>
                <a:lnTo>
                  <a:pt x="32" y="3"/>
                </a:lnTo>
                <a:lnTo>
                  <a:pt x="32" y="1"/>
                </a:lnTo>
                <a:lnTo>
                  <a:pt x="30" y="0"/>
                </a:lnTo>
                <a:lnTo>
                  <a:pt x="29" y="0"/>
                </a:lnTo>
                <a:lnTo>
                  <a:pt x="27" y="0"/>
                </a:lnTo>
                <a:lnTo>
                  <a:pt x="42" y="0"/>
                </a:lnTo>
                <a:lnTo>
                  <a:pt x="41" y="0"/>
                </a:lnTo>
                <a:lnTo>
                  <a:pt x="39" y="1"/>
                </a:lnTo>
                <a:lnTo>
                  <a:pt x="38" y="1"/>
                </a:lnTo>
                <a:lnTo>
                  <a:pt x="36" y="3"/>
                </a:lnTo>
                <a:lnTo>
                  <a:pt x="35" y="4"/>
                </a:lnTo>
                <a:lnTo>
                  <a:pt x="32" y="7"/>
                </a:lnTo>
                <a:lnTo>
                  <a:pt x="24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398" name="Freeform 9"/>
          <p:cNvSpPr>
            <a:spLocks/>
          </p:cNvSpPr>
          <p:nvPr/>
        </p:nvSpPr>
        <p:spPr bwMode="auto">
          <a:xfrm>
            <a:off x="2035175" y="3071813"/>
            <a:ext cx="187325" cy="282575"/>
          </a:xfrm>
          <a:custGeom>
            <a:avLst/>
            <a:gdLst>
              <a:gd name="T0" fmla="*/ 0 w 43"/>
              <a:gd name="T1" fmla="*/ 0 h 40"/>
              <a:gd name="T2" fmla="*/ 2147483647 w 43"/>
              <a:gd name="T3" fmla="*/ 0 h 40"/>
              <a:gd name="T4" fmla="*/ 2147483647 w 43"/>
              <a:gd name="T5" fmla="*/ 2147483647 h 40"/>
              <a:gd name="T6" fmla="*/ 2147483647 w 43"/>
              <a:gd name="T7" fmla="*/ 2147483647 h 40"/>
              <a:gd name="T8" fmla="*/ 2147483647 w 43"/>
              <a:gd name="T9" fmla="*/ 2147483647 h 40"/>
              <a:gd name="T10" fmla="*/ 2147483647 w 43"/>
              <a:gd name="T11" fmla="*/ 2147483647 h 40"/>
              <a:gd name="T12" fmla="*/ 2147483647 w 43"/>
              <a:gd name="T13" fmla="*/ 0 h 40"/>
              <a:gd name="T14" fmla="*/ 2147483647 w 43"/>
              <a:gd name="T15" fmla="*/ 0 h 40"/>
              <a:gd name="T16" fmla="*/ 2147483647 w 43"/>
              <a:gd name="T17" fmla="*/ 0 h 40"/>
              <a:gd name="T18" fmla="*/ 2147483647 w 43"/>
              <a:gd name="T19" fmla="*/ 0 h 40"/>
              <a:gd name="T20" fmla="*/ 2147483647 w 43"/>
              <a:gd name="T21" fmla="*/ 0 h 40"/>
              <a:gd name="T22" fmla="*/ 2147483647 w 43"/>
              <a:gd name="T23" fmla="*/ 0 h 40"/>
              <a:gd name="T24" fmla="*/ 2147483647 w 43"/>
              <a:gd name="T25" fmla="*/ 0 h 40"/>
              <a:gd name="T26" fmla="*/ 2147483647 w 43"/>
              <a:gd name="T27" fmla="*/ 2147483647 h 40"/>
              <a:gd name="T28" fmla="*/ 2147483647 w 43"/>
              <a:gd name="T29" fmla="*/ 2147483647 h 40"/>
              <a:gd name="T30" fmla="*/ 2147483647 w 43"/>
              <a:gd name="T31" fmla="*/ 2147483647 h 40"/>
              <a:gd name="T32" fmla="*/ 2147483647 w 43"/>
              <a:gd name="T33" fmla="*/ 2147483647 h 40"/>
              <a:gd name="T34" fmla="*/ 2147483647 w 43"/>
              <a:gd name="T35" fmla="*/ 2147483647 h 40"/>
              <a:gd name="T36" fmla="*/ 2147483647 w 43"/>
              <a:gd name="T37" fmla="*/ 2147483647 h 40"/>
              <a:gd name="T38" fmla="*/ 2147483647 w 43"/>
              <a:gd name="T39" fmla="*/ 2147483647 h 40"/>
              <a:gd name="T40" fmla="*/ 2147483647 w 43"/>
              <a:gd name="T41" fmla="*/ 2147483647 h 40"/>
              <a:gd name="T42" fmla="*/ 2147483647 w 43"/>
              <a:gd name="T43" fmla="*/ 2147483647 h 40"/>
              <a:gd name="T44" fmla="*/ 2147483647 w 43"/>
              <a:gd name="T45" fmla="*/ 2147483647 h 40"/>
              <a:gd name="T46" fmla="*/ 2147483647 w 43"/>
              <a:gd name="T47" fmla="*/ 2147483647 h 40"/>
              <a:gd name="T48" fmla="*/ 2147483647 w 43"/>
              <a:gd name="T49" fmla="*/ 2147483647 h 40"/>
              <a:gd name="T50" fmla="*/ 2147483647 w 43"/>
              <a:gd name="T51" fmla="*/ 2147483647 h 40"/>
              <a:gd name="T52" fmla="*/ 2147483647 w 43"/>
              <a:gd name="T53" fmla="*/ 2147483647 h 40"/>
              <a:gd name="T54" fmla="*/ 2147483647 w 43"/>
              <a:gd name="T55" fmla="*/ 2147483647 h 40"/>
              <a:gd name="T56" fmla="*/ 2147483647 w 43"/>
              <a:gd name="T57" fmla="*/ 2147483647 h 40"/>
              <a:gd name="T58" fmla="*/ 2147483647 w 43"/>
              <a:gd name="T59" fmla="*/ 2147483647 h 40"/>
              <a:gd name="T60" fmla="*/ 2147483647 w 43"/>
              <a:gd name="T61" fmla="*/ 2147483647 h 40"/>
              <a:gd name="T62" fmla="*/ 2147483647 w 43"/>
              <a:gd name="T63" fmla="*/ 2147483647 h 40"/>
              <a:gd name="T64" fmla="*/ 2147483647 w 43"/>
              <a:gd name="T65" fmla="*/ 2147483647 h 40"/>
              <a:gd name="T66" fmla="*/ 2147483647 w 43"/>
              <a:gd name="T67" fmla="*/ 2147483647 h 40"/>
              <a:gd name="T68" fmla="*/ 2147483647 w 43"/>
              <a:gd name="T69" fmla="*/ 2147483647 h 40"/>
              <a:gd name="T70" fmla="*/ 2147483647 w 43"/>
              <a:gd name="T71" fmla="*/ 2147483647 h 40"/>
              <a:gd name="T72" fmla="*/ 2147483647 w 43"/>
              <a:gd name="T73" fmla="*/ 2147483647 h 40"/>
              <a:gd name="T74" fmla="*/ 2147483647 w 43"/>
              <a:gd name="T75" fmla="*/ 2147483647 h 40"/>
              <a:gd name="T76" fmla="*/ 2147483647 w 43"/>
              <a:gd name="T77" fmla="*/ 2147483647 h 40"/>
              <a:gd name="T78" fmla="*/ 2147483647 w 43"/>
              <a:gd name="T79" fmla="*/ 2147483647 h 40"/>
              <a:gd name="T80" fmla="*/ 0 w 43"/>
              <a:gd name="T81" fmla="*/ 2147483647 h 40"/>
              <a:gd name="T82" fmla="*/ 0 w 43"/>
              <a:gd name="T83" fmla="*/ 0 h 4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40"/>
              <a:gd name="T128" fmla="*/ 43 w 43"/>
              <a:gd name="T129" fmla="*/ 40 h 4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40">
                <a:moveTo>
                  <a:pt x="0" y="0"/>
                </a:moveTo>
                <a:lnTo>
                  <a:pt x="10" y="0"/>
                </a:lnTo>
                <a:lnTo>
                  <a:pt x="34" y="30"/>
                </a:lnTo>
                <a:lnTo>
                  <a:pt x="34" y="6"/>
                </a:lnTo>
                <a:lnTo>
                  <a:pt x="34" y="3"/>
                </a:lnTo>
                <a:lnTo>
                  <a:pt x="34" y="1"/>
                </a:lnTo>
                <a:lnTo>
                  <a:pt x="33" y="0"/>
                </a:lnTo>
                <a:lnTo>
                  <a:pt x="31" y="0"/>
                </a:lnTo>
                <a:lnTo>
                  <a:pt x="30" y="0"/>
                </a:lnTo>
                <a:lnTo>
                  <a:pt x="43" y="0"/>
                </a:lnTo>
                <a:lnTo>
                  <a:pt x="42" y="0"/>
                </a:lnTo>
                <a:lnTo>
                  <a:pt x="39" y="1"/>
                </a:lnTo>
                <a:lnTo>
                  <a:pt x="37" y="1"/>
                </a:lnTo>
                <a:lnTo>
                  <a:pt x="37" y="3"/>
                </a:lnTo>
                <a:lnTo>
                  <a:pt x="37" y="6"/>
                </a:lnTo>
                <a:lnTo>
                  <a:pt x="37" y="40"/>
                </a:lnTo>
                <a:lnTo>
                  <a:pt x="36" y="40"/>
                </a:lnTo>
                <a:lnTo>
                  <a:pt x="10" y="9"/>
                </a:lnTo>
                <a:lnTo>
                  <a:pt x="10" y="33"/>
                </a:lnTo>
                <a:lnTo>
                  <a:pt x="10" y="36"/>
                </a:lnTo>
                <a:lnTo>
                  <a:pt x="10" y="37"/>
                </a:lnTo>
                <a:lnTo>
                  <a:pt x="12" y="39"/>
                </a:lnTo>
                <a:lnTo>
                  <a:pt x="15" y="39"/>
                </a:lnTo>
                <a:lnTo>
                  <a:pt x="15" y="40"/>
                </a:lnTo>
                <a:lnTo>
                  <a:pt x="1" y="40"/>
                </a:lnTo>
                <a:lnTo>
                  <a:pt x="1" y="39"/>
                </a:lnTo>
                <a:lnTo>
                  <a:pt x="3" y="39"/>
                </a:lnTo>
                <a:lnTo>
                  <a:pt x="6" y="39"/>
                </a:lnTo>
                <a:lnTo>
                  <a:pt x="7" y="37"/>
                </a:lnTo>
                <a:lnTo>
                  <a:pt x="7" y="36"/>
                </a:lnTo>
                <a:lnTo>
                  <a:pt x="7" y="33"/>
                </a:lnTo>
                <a:lnTo>
                  <a:pt x="7" y="6"/>
                </a:lnTo>
                <a:lnTo>
                  <a:pt x="6" y="3"/>
                </a:lnTo>
                <a:lnTo>
                  <a:pt x="4" y="3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399" name="Freeform 10"/>
          <p:cNvSpPr>
            <a:spLocks noEditPoints="1"/>
          </p:cNvSpPr>
          <p:nvPr/>
        </p:nvSpPr>
        <p:spPr bwMode="auto">
          <a:xfrm>
            <a:off x="2232025" y="3071813"/>
            <a:ext cx="130175" cy="282575"/>
          </a:xfrm>
          <a:custGeom>
            <a:avLst/>
            <a:gdLst>
              <a:gd name="T0" fmla="*/ 2147483647 w 30"/>
              <a:gd name="T1" fmla="*/ 2147483647 h 40"/>
              <a:gd name="T2" fmla="*/ 2147483647 w 30"/>
              <a:gd name="T3" fmla="*/ 2147483647 h 40"/>
              <a:gd name="T4" fmla="*/ 2147483647 w 30"/>
              <a:gd name="T5" fmla="*/ 2147483647 h 40"/>
              <a:gd name="T6" fmla="*/ 2147483647 w 30"/>
              <a:gd name="T7" fmla="*/ 2147483647 h 40"/>
              <a:gd name="T8" fmla="*/ 2147483647 w 30"/>
              <a:gd name="T9" fmla="*/ 2147483647 h 40"/>
              <a:gd name="T10" fmla="*/ 2147483647 w 30"/>
              <a:gd name="T11" fmla="*/ 2147483647 h 40"/>
              <a:gd name="T12" fmla="*/ 2147483647 w 30"/>
              <a:gd name="T13" fmla="*/ 2147483647 h 40"/>
              <a:gd name="T14" fmla="*/ 2147483647 w 30"/>
              <a:gd name="T15" fmla="*/ 2147483647 h 40"/>
              <a:gd name="T16" fmla="*/ 0 w 30"/>
              <a:gd name="T17" fmla="*/ 2147483647 h 40"/>
              <a:gd name="T18" fmla="*/ 0 w 30"/>
              <a:gd name="T19" fmla="*/ 2147483647 h 40"/>
              <a:gd name="T20" fmla="*/ 2147483647 w 30"/>
              <a:gd name="T21" fmla="*/ 2147483647 h 40"/>
              <a:gd name="T22" fmla="*/ 2147483647 w 30"/>
              <a:gd name="T23" fmla="*/ 2147483647 h 40"/>
              <a:gd name="T24" fmla="*/ 2147483647 w 30"/>
              <a:gd name="T25" fmla="*/ 2147483647 h 40"/>
              <a:gd name="T26" fmla="*/ 2147483647 w 30"/>
              <a:gd name="T27" fmla="*/ 2147483647 h 40"/>
              <a:gd name="T28" fmla="*/ 2147483647 w 30"/>
              <a:gd name="T29" fmla="*/ 2147483647 h 40"/>
              <a:gd name="T30" fmla="*/ 2147483647 w 30"/>
              <a:gd name="T31" fmla="*/ 2147483647 h 40"/>
              <a:gd name="T32" fmla="*/ 2147483647 w 30"/>
              <a:gd name="T33" fmla="*/ 2147483647 h 40"/>
              <a:gd name="T34" fmla="*/ 2147483647 w 30"/>
              <a:gd name="T35" fmla="*/ 2147483647 h 40"/>
              <a:gd name="T36" fmla="*/ 2147483647 w 30"/>
              <a:gd name="T37" fmla="*/ 0 h 40"/>
              <a:gd name="T38" fmla="*/ 2147483647 w 30"/>
              <a:gd name="T39" fmla="*/ 0 h 40"/>
              <a:gd name="T40" fmla="*/ 0 w 30"/>
              <a:gd name="T41" fmla="*/ 0 h 40"/>
              <a:gd name="T42" fmla="*/ 0 w 30"/>
              <a:gd name="T43" fmla="*/ 0 h 40"/>
              <a:gd name="T44" fmla="*/ 2147483647 w 30"/>
              <a:gd name="T45" fmla="*/ 0 h 40"/>
              <a:gd name="T46" fmla="*/ 2147483647 w 30"/>
              <a:gd name="T47" fmla="*/ 0 h 40"/>
              <a:gd name="T48" fmla="*/ 2147483647 w 30"/>
              <a:gd name="T49" fmla="*/ 2147483647 h 40"/>
              <a:gd name="T50" fmla="*/ 2147483647 w 30"/>
              <a:gd name="T51" fmla="*/ 2147483647 h 40"/>
              <a:gd name="T52" fmla="*/ 2147483647 w 30"/>
              <a:gd name="T53" fmla="*/ 2147483647 h 40"/>
              <a:gd name="T54" fmla="*/ 2147483647 w 30"/>
              <a:gd name="T55" fmla="*/ 2147483647 h 40"/>
              <a:gd name="T56" fmla="*/ 2147483647 w 30"/>
              <a:gd name="T57" fmla="*/ 2147483647 h 40"/>
              <a:gd name="T58" fmla="*/ 2147483647 w 30"/>
              <a:gd name="T59" fmla="*/ 2147483647 h 40"/>
              <a:gd name="T60" fmla="*/ 2147483647 w 30"/>
              <a:gd name="T61" fmla="*/ 2147483647 h 40"/>
              <a:gd name="T62" fmla="*/ 2147483647 w 30"/>
              <a:gd name="T63" fmla="*/ 2147483647 h 40"/>
              <a:gd name="T64" fmla="*/ 2147483647 w 30"/>
              <a:gd name="T65" fmla="*/ 2147483647 h 40"/>
              <a:gd name="T66" fmla="*/ 2147483647 w 30"/>
              <a:gd name="T67" fmla="*/ 2147483647 h 40"/>
              <a:gd name="T68" fmla="*/ 2147483647 w 30"/>
              <a:gd name="T69" fmla="*/ 2147483647 h 40"/>
              <a:gd name="T70" fmla="*/ 2147483647 w 30"/>
              <a:gd name="T71" fmla="*/ 2147483647 h 40"/>
              <a:gd name="T72" fmla="*/ 2147483647 w 30"/>
              <a:gd name="T73" fmla="*/ 2147483647 h 40"/>
              <a:gd name="T74" fmla="*/ 2147483647 w 30"/>
              <a:gd name="T75" fmla="*/ 2147483647 h 40"/>
              <a:gd name="T76" fmla="*/ 2147483647 w 30"/>
              <a:gd name="T77" fmla="*/ 2147483647 h 40"/>
              <a:gd name="T78" fmla="*/ 2147483647 w 30"/>
              <a:gd name="T79" fmla="*/ 2147483647 h 40"/>
              <a:gd name="T80" fmla="*/ 2147483647 w 30"/>
              <a:gd name="T81" fmla="*/ 2147483647 h 40"/>
              <a:gd name="T82" fmla="*/ 2147483647 w 30"/>
              <a:gd name="T83" fmla="*/ 2147483647 h 40"/>
              <a:gd name="T84" fmla="*/ 2147483647 w 30"/>
              <a:gd name="T85" fmla="*/ 2147483647 h 40"/>
              <a:gd name="T86" fmla="*/ 2147483647 w 30"/>
              <a:gd name="T87" fmla="*/ 2147483647 h 40"/>
              <a:gd name="T88" fmla="*/ 2147483647 w 30"/>
              <a:gd name="T89" fmla="*/ 2147483647 h 40"/>
              <a:gd name="T90" fmla="*/ 2147483647 w 30"/>
              <a:gd name="T91" fmla="*/ 2147483647 h 40"/>
              <a:gd name="T92" fmla="*/ 2147483647 w 30"/>
              <a:gd name="T93" fmla="*/ 2147483647 h 40"/>
              <a:gd name="T94" fmla="*/ 2147483647 w 30"/>
              <a:gd name="T95" fmla="*/ 2147483647 h 40"/>
              <a:gd name="T96" fmla="*/ 2147483647 w 30"/>
              <a:gd name="T97" fmla="*/ 2147483647 h 40"/>
              <a:gd name="T98" fmla="*/ 2147483647 w 30"/>
              <a:gd name="T99" fmla="*/ 2147483647 h 40"/>
              <a:gd name="T100" fmla="*/ 2147483647 w 30"/>
              <a:gd name="T101" fmla="*/ 2147483647 h 40"/>
              <a:gd name="T102" fmla="*/ 2147483647 w 30"/>
              <a:gd name="T103" fmla="*/ 2147483647 h 40"/>
              <a:gd name="T104" fmla="*/ 2147483647 w 30"/>
              <a:gd name="T105" fmla="*/ 2147483647 h 40"/>
              <a:gd name="T106" fmla="*/ 2147483647 w 30"/>
              <a:gd name="T107" fmla="*/ 2147483647 h 40"/>
              <a:gd name="T108" fmla="*/ 2147483647 w 30"/>
              <a:gd name="T109" fmla="*/ 2147483647 h 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0"/>
              <a:gd name="T166" fmla="*/ 0 h 40"/>
              <a:gd name="T167" fmla="*/ 30 w 30"/>
              <a:gd name="T168" fmla="*/ 40 h 4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0" h="40">
                <a:moveTo>
                  <a:pt x="10" y="21"/>
                </a:moveTo>
                <a:lnTo>
                  <a:pt x="10" y="33"/>
                </a:lnTo>
                <a:lnTo>
                  <a:pt x="10" y="36"/>
                </a:lnTo>
                <a:lnTo>
                  <a:pt x="12" y="37"/>
                </a:lnTo>
                <a:lnTo>
                  <a:pt x="13" y="39"/>
                </a:lnTo>
                <a:lnTo>
                  <a:pt x="15" y="39"/>
                </a:lnTo>
                <a:lnTo>
                  <a:pt x="16" y="39"/>
                </a:lnTo>
                <a:lnTo>
                  <a:pt x="16" y="40"/>
                </a:lnTo>
                <a:lnTo>
                  <a:pt x="0" y="40"/>
                </a:lnTo>
                <a:lnTo>
                  <a:pt x="0" y="39"/>
                </a:lnTo>
                <a:lnTo>
                  <a:pt x="1" y="39"/>
                </a:lnTo>
                <a:lnTo>
                  <a:pt x="3" y="39"/>
                </a:lnTo>
                <a:lnTo>
                  <a:pt x="4" y="37"/>
                </a:lnTo>
                <a:lnTo>
                  <a:pt x="4" y="36"/>
                </a:lnTo>
                <a:lnTo>
                  <a:pt x="4" y="33"/>
                </a:lnTo>
                <a:lnTo>
                  <a:pt x="4" y="6"/>
                </a:lnTo>
                <a:lnTo>
                  <a:pt x="4" y="3"/>
                </a:lnTo>
                <a:lnTo>
                  <a:pt x="4" y="1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3" y="0"/>
                </a:lnTo>
                <a:lnTo>
                  <a:pt x="19" y="0"/>
                </a:lnTo>
                <a:lnTo>
                  <a:pt x="22" y="1"/>
                </a:lnTo>
                <a:lnTo>
                  <a:pt x="25" y="3"/>
                </a:lnTo>
                <a:lnTo>
                  <a:pt x="28" y="4"/>
                </a:lnTo>
                <a:lnTo>
                  <a:pt x="30" y="7"/>
                </a:lnTo>
                <a:lnTo>
                  <a:pt x="30" y="10"/>
                </a:lnTo>
                <a:lnTo>
                  <a:pt x="28" y="15"/>
                </a:lnTo>
                <a:lnTo>
                  <a:pt x="27" y="18"/>
                </a:lnTo>
                <a:lnTo>
                  <a:pt x="22" y="21"/>
                </a:lnTo>
                <a:lnTo>
                  <a:pt x="18" y="21"/>
                </a:lnTo>
                <a:lnTo>
                  <a:pt x="16" y="21"/>
                </a:lnTo>
                <a:lnTo>
                  <a:pt x="15" y="21"/>
                </a:lnTo>
                <a:lnTo>
                  <a:pt x="12" y="21"/>
                </a:lnTo>
                <a:lnTo>
                  <a:pt x="10" y="21"/>
                </a:lnTo>
                <a:close/>
                <a:moveTo>
                  <a:pt x="10" y="19"/>
                </a:moveTo>
                <a:lnTo>
                  <a:pt x="12" y="19"/>
                </a:lnTo>
                <a:lnTo>
                  <a:pt x="13" y="19"/>
                </a:lnTo>
                <a:lnTo>
                  <a:pt x="15" y="19"/>
                </a:lnTo>
                <a:lnTo>
                  <a:pt x="18" y="19"/>
                </a:lnTo>
                <a:lnTo>
                  <a:pt x="21" y="18"/>
                </a:lnTo>
                <a:lnTo>
                  <a:pt x="22" y="15"/>
                </a:lnTo>
                <a:lnTo>
                  <a:pt x="22" y="10"/>
                </a:lnTo>
                <a:lnTo>
                  <a:pt x="22" y="9"/>
                </a:lnTo>
                <a:lnTo>
                  <a:pt x="22" y="6"/>
                </a:lnTo>
                <a:lnTo>
                  <a:pt x="21" y="4"/>
                </a:lnTo>
                <a:lnTo>
                  <a:pt x="19" y="3"/>
                </a:lnTo>
                <a:lnTo>
                  <a:pt x="16" y="1"/>
                </a:lnTo>
                <a:lnTo>
                  <a:pt x="15" y="1"/>
                </a:lnTo>
                <a:lnTo>
                  <a:pt x="13" y="1"/>
                </a:lnTo>
                <a:lnTo>
                  <a:pt x="10" y="1"/>
                </a:lnTo>
                <a:lnTo>
                  <a:pt x="1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00" name="Freeform 11"/>
          <p:cNvSpPr>
            <a:spLocks/>
          </p:cNvSpPr>
          <p:nvPr/>
        </p:nvSpPr>
        <p:spPr bwMode="auto">
          <a:xfrm>
            <a:off x="2532063" y="3071813"/>
            <a:ext cx="184150" cy="282575"/>
          </a:xfrm>
          <a:custGeom>
            <a:avLst/>
            <a:gdLst>
              <a:gd name="T0" fmla="*/ 2147483647 w 42"/>
              <a:gd name="T1" fmla="*/ 0 h 40"/>
              <a:gd name="T2" fmla="*/ 2147483647 w 42"/>
              <a:gd name="T3" fmla="*/ 0 h 40"/>
              <a:gd name="T4" fmla="*/ 2147483647 w 42"/>
              <a:gd name="T5" fmla="*/ 2147483647 h 40"/>
              <a:gd name="T6" fmla="*/ 2147483647 w 42"/>
              <a:gd name="T7" fmla="*/ 2147483647 h 40"/>
              <a:gd name="T8" fmla="*/ 2147483647 w 42"/>
              <a:gd name="T9" fmla="*/ 2147483647 h 40"/>
              <a:gd name="T10" fmla="*/ 2147483647 w 42"/>
              <a:gd name="T11" fmla="*/ 2147483647 h 40"/>
              <a:gd name="T12" fmla="*/ 2147483647 w 42"/>
              <a:gd name="T13" fmla="*/ 2147483647 h 40"/>
              <a:gd name="T14" fmla="*/ 2147483647 w 42"/>
              <a:gd name="T15" fmla="*/ 2147483647 h 40"/>
              <a:gd name="T16" fmla="*/ 2147483647 w 42"/>
              <a:gd name="T17" fmla="*/ 2147483647 h 40"/>
              <a:gd name="T18" fmla="*/ 2147483647 w 42"/>
              <a:gd name="T19" fmla="*/ 2147483647 h 40"/>
              <a:gd name="T20" fmla="*/ 2147483647 w 42"/>
              <a:gd name="T21" fmla="*/ 2147483647 h 40"/>
              <a:gd name="T22" fmla="*/ 2147483647 w 42"/>
              <a:gd name="T23" fmla="*/ 2147483647 h 40"/>
              <a:gd name="T24" fmla="*/ 2147483647 w 42"/>
              <a:gd name="T25" fmla="*/ 2147483647 h 40"/>
              <a:gd name="T26" fmla="*/ 2147483647 w 42"/>
              <a:gd name="T27" fmla="*/ 0 h 40"/>
              <a:gd name="T28" fmla="*/ 0 w 42"/>
              <a:gd name="T29" fmla="*/ 0 h 40"/>
              <a:gd name="T30" fmla="*/ 0 w 42"/>
              <a:gd name="T31" fmla="*/ 0 h 40"/>
              <a:gd name="T32" fmla="*/ 2147483647 w 42"/>
              <a:gd name="T33" fmla="*/ 0 h 40"/>
              <a:gd name="T34" fmla="*/ 2147483647 w 42"/>
              <a:gd name="T35" fmla="*/ 0 h 40"/>
              <a:gd name="T36" fmla="*/ 2147483647 w 42"/>
              <a:gd name="T37" fmla="*/ 2147483647 h 40"/>
              <a:gd name="T38" fmla="*/ 2147483647 w 42"/>
              <a:gd name="T39" fmla="*/ 2147483647 h 40"/>
              <a:gd name="T40" fmla="*/ 2147483647 w 42"/>
              <a:gd name="T41" fmla="*/ 2147483647 h 40"/>
              <a:gd name="T42" fmla="*/ 2147483647 w 42"/>
              <a:gd name="T43" fmla="*/ 2147483647 h 40"/>
              <a:gd name="T44" fmla="*/ 2147483647 w 42"/>
              <a:gd name="T45" fmla="*/ 2147483647 h 40"/>
              <a:gd name="T46" fmla="*/ 2147483647 w 42"/>
              <a:gd name="T47" fmla="*/ 2147483647 h 40"/>
              <a:gd name="T48" fmla="*/ 2147483647 w 42"/>
              <a:gd name="T49" fmla="*/ 2147483647 h 40"/>
              <a:gd name="T50" fmla="*/ 2147483647 w 42"/>
              <a:gd name="T51" fmla="*/ 2147483647 h 40"/>
              <a:gd name="T52" fmla="*/ 2147483647 w 42"/>
              <a:gd name="T53" fmla="*/ 2147483647 h 40"/>
              <a:gd name="T54" fmla="*/ 2147483647 w 42"/>
              <a:gd name="T55" fmla="*/ 2147483647 h 40"/>
              <a:gd name="T56" fmla="*/ 2147483647 w 42"/>
              <a:gd name="T57" fmla="*/ 2147483647 h 40"/>
              <a:gd name="T58" fmla="*/ 2147483647 w 42"/>
              <a:gd name="T59" fmla="*/ 2147483647 h 40"/>
              <a:gd name="T60" fmla="*/ 2147483647 w 42"/>
              <a:gd name="T61" fmla="*/ 2147483647 h 40"/>
              <a:gd name="T62" fmla="*/ 2147483647 w 42"/>
              <a:gd name="T63" fmla="*/ 0 h 40"/>
              <a:gd name="T64" fmla="*/ 2147483647 w 42"/>
              <a:gd name="T65" fmla="*/ 0 h 40"/>
              <a:gd name="T66" fmla="*/ 2147483647 w 42"/>
              <a:gd name="T67" fmla="*/ 0 h 40"/>
              <a:gd name="T68" fmla="*/ 2147483647 w 42"/>
              <a:gd name="T69" fmla="*/ 0 h 40"/>
              <a:gd name="T70" fmla="*/ 2147483647 w 42"/>
              <a:gd name="T71" fmla="*/ 0 h 4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2"/>
              <a:gd name="T109" fmla="*/ 0 h 40"/>
              <a:gd name="T110" fmla="*/ 42 w 42"/>
              <a:gd name="T111" fmla="*/ 40 h 4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2" h="40">
                <a:moveTo>
                  <a:pt x="42" y="0"/>
                </a:moveTo>
                <a:lnTo>
                  <a:pt x="42" y="0"/>
                </a:lnTo>
                <a:lnTo>
                  <a:pt x="39" y="1"/>
                </a:lnTo>
                <a:lnTo>
                  <a:pt x="37" y="1"/>
                </a:lnTo>
                <a:lnTo>
                  <a:pt x="37" y="4"/>
                </a:lnTo>
                <a:lnTo>
                  <a:pt x="36" y="7"/>
                </a:lnTo>
                <a:lnTo>
                  <a:pt x="22" y="40"/>
                </a:lnTo>
                <a:lnTo>
                  <a:pt x="21" y="40"/>
                </a:lnTo>
                <a:lnTo>
                  <a:pt x="6" y="6"/>
                </a:lnTo>
                <a:lnTo>
                  <a:pt x="4" y="4"/>
                </a:lnTo>
                <a:lnTo>
                  <a:pt x="4" y="3"/>
                </a:lnTo>
                <a:lnTo>
                  <a:pt x="3" y="1"/>
                </a:lnTo>
                <a:lnTo>
                  <a:pt x="1" y="0"/>
                </a:lnTo>
                <a:lnTo>
                  <a:pt x="0" y="0"/>
                </a:lnTo>
                <a:lnTo>
                  <a:pt x="16" y="0"/>
                </a:lnTo>
                <a:lnTo>
                  <a:pt x="13" y="1"/>
                </a:lnTo>
                <a:lnTo>
                  <a:pt x="12" y="1"/>
                </a:lnTo>
                <a:lnTo>
                  <a:pt x="12" y="3"/>
                </a:lnTo>
                <a:lnTo>
                  <a:pt x="12" y="4"/>
                </a:lnTo>
                <a:lnTo>
                  <a:pt x="12" y="7"/>
                </a:lnTo>
                <a:lnTo>
                  <a:pt x="22" y="31"/>
                </a:lnTo>
                <a:lnTo>
                  <a:pt x="31" y="7"/>
                </a:lnTo>
                <a:lnTo>
                  <a:pt x="33" y="4"/>
                </a:lnTo>
                <a:lnTo>
                  <a:pt x="33" y="3"/>
                </a:lnTo>
                <a:lnTo>
                  <a:pt x="33" y="1"/>
                </a:lnTo>
                <a:lnTo>
                  <a:pt x="31" y="1"/>
                </a:lnTo>
                <a:lnTo>
                  <a:pt x="30" y="0"/>
                </a:lnTo>
                <a:lnTo>
                  <a:pt x="4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01" name="Freeform 12"/>
          <p:cNvSpPr>
            <a:spLocks noEditPoints="1"/>
          </p:cNvSpPr>
          <p:nvPr/>
        </p:nvSpPr>
        <p:spPr bwMode="auto">
          <a:xfrm>
            <a:off x="2716213" y="3071813"/>
            <a:ext cx="134937" cy="282575"/>
          </a:xfrm>
          <a:custGeom>
            <a:avLst/>
            <a:gdLst>
              <a:gd name="T0" fmla="*/ 2147483647 w 31"/>
              <a:gd name="T1" fmla="*/ 2147483647 h 40"/>
              <a:gd name="T2" fmla="*/ 2147483647 w 31"/>
              <a:gd name="T3" fmla="*/ 2147483647 h 40"/>
              <a:gd name="T4" fmla="*/ 2147483647 w 31"/>
              <a:gd name="T5" fmla="*/ 2147483647 h 40"/>
              <a:gd name="T6" fmla="*/ 2147483647 w 31"/>
              <a:gd name="T7" fmla="*/ 2147483647 h 40"/>
              <a:gd name="T8" fmla="*/ 2147483647 w 31"/>
              <a:gd name="T9" fmla="*/ 2147483647 h 40"/>
              <a:gd name="T10" fmla="*/ 2147483647 w 31"/>
              <a:gd name="T11" fmla="*/ 2147483647 h 40"/>
              <a:gd name="T12" fmla="*/ 2147483647 w 31"/>
              <a:gd name="T13" fmla="*/ 2147483647 h 40"/>
              <a:gd name="T14" fmla="*/ 2147483647 w 31"/>
              <a:gd name="T15" fmla="*/ 2147483647 h 40"/>
              <a:gd name="T16" fmla="*/ 0 w 31"/>
              <a:gd name="T17" fmla="*/ 2147483647 h 40"/>
              <a:gd name="T18" fmla="*/ 0 w 31"/>
              <a:gd name="T19" fmla="*/ 2147483647 h 40"/>
              <a:gd name="T20" fmla="*/ 2147483647 w 31"/>
              <a:gd name="T21" fmla="*/ 2147483647 h 40"/>
              <a:gd name="T22" fmla="*/ 2147483647 w 31"/>
              <a:gd name="T23" fmla="*/ 2147483647 h 40"/>
              <a:gd name="T24" fmla="*/ 2147483647 w 31"/>
              <a:gd name="T25" fmla="*/ 2147483647 h 40"/>
              <a:gd name="T26" fmla="*/ 2147483647 w 31"/>
              <a:gd name="T27" fmla="*/ 2147483647 h 40"/>
              <a:gd name="T28" fmla="*/ 2147483647 w 31"/>
              <a:gd name="T29" fmla="*/ 2147483647 h 40"/>
              <a:gd name="T30" fmla="*/ 2147483647 w 31"/>
              <a:gd name="T31" fmla="*/ 2147483647 h 40"/>
              <a:gd name="T32" fmla="*/ 2147483647 w 31"/>
              <a:gd name="T33" fmla="*/ 2147483647 h 40"/>
              <a:gd name="T34" fmla="*/ 2147483647 w 31"/>
              <a:gd name="T35" fmla="*/ 2147483647 h 40"/>
              <a:gd name="T36" fmla="*/ 2147483647 w 31"/>
              <a:gd name="T37" fmla="*/ 0 h 40"/>
              <a:gd name="T38" fmla="*/ 2147483647 w 31"/>
              <a:gd name="T39" fmla="*/ 0 h 40"/>
              <a:gd name="T40" fmla="*/ 0 w 31"/>
              <a:gd name="T41" fmla="*/ 0 h 40"/>
              <a:gd name="T42" fmla="*/ 0 w 31"/>
              <a:gd name="T43" fmla="*/ 0 h 40"/>
              <a:gd name="T44" fmla="*/ 2147483647 w 31"/>
              <a:gd name="T45" fmla="*/ 0 h 40"/>
              <a:gd name="T46" fmla="*/ 2147483647 w 31"/>
              <a:gd name="T47" fmla="*/ 0 h 40"/>
              <a:gd name="T48" fmla="*/ 2147483647 w 31"/>
              <a:gd name="T49" fmla="*/ 2147483647 h 40"/>
              <a:gd name="T50" fmla="*/ 2147483647 w 31"/>
              <a:gd name="T51" fmla="*/ 2147483647 h 40"/>
              <a:gd name="T52" fmla="*/ 2147483647 w 31"/>
              <a:gd name="T53" fmla="*/ 2147483647 h 40"/>
              <a:gd name="T54" fmla="*/ 2147483647 w 31"/>
              <a:gd name="T55" fmla="*/ 2147483647 h 40"/>
              <a:gd name="T56" fmla="*/ 2147483647 w 31"/>
              <a:gd name="T57" fmla="*/ 2147483647 h 40"/>
              <a:gd name="T58" fmla="*/ 2147483647 w 31"/>
              <a:gd name="T59" fmla="*/ 2147483647 h 40"/>
              <a:gd name="T60" fmla="*/ 2147483647 w 31"/>
              <a:gd name="T61" fmla="*/ 2147483647 h 40"/>
              <a:gd name="T62" fmla="*/ 2147483647 w 31"/>
              <a:gd name="T63" fmla="*/ 2147483647 h 40"/>
              <a:gd name="T64" fmla="*/ 2147483647 w 31"/>
              <a:gd name="T65" fmla="*/ 2147483647 h 40"/>
              <a:gd name="T66" fmla="*/ 2147483647 w 31"/>
              <a:gd name="T67" fmla="*/ 2147483647 h 40"/>
              <a:gd name="T68" fmla="*/ 2147483647 w 31"/>
              <a:gd name="T69" fmla="*/ 2147483647 h 40"/>
              <a:gd name="T70" fmla="*/ 2147483647 w 31"/>
              <a:gd name="T71" fmla="*/ 2147483647 h 40"/>
              <a:gd name="T72" fmla="*/ 2147483647 w 31"/>
              <a:gd name="T73" fmla="*/ 2147483647 h 40"/>
              <a:gd name="T74" fmla="*/ 2147483647 w 31"/>
              <a:gd name="T75" fmla="*/ 2147483647 h 40"/>
              <a:gd name="T76" fmla="*/ 2147483647 w 31"/>
              <a:gd name="T77" fmla="*/ 2147483647 h 40"/>
              <a:gd name="T78" fmla="*/ 2147483647 w 31"/>
              <a:gd name="T79" fmla="*/ 2147483647 h 40"/>
              <a:gd name="T80" fmla="*/ 2147483647 w 31"/>
              <a:gd name="T81" fmla="*/ 2147483647 h 40"/>
              <a:gd name="T82" fmla="*/ 2147483647 w 31"/>
              <a:gd name="T83" fmla="*/ 2147483647 h 40"/>
              <a:gd name="T84" fmla="*/ 2147483647 w 31"/>
              <a:gd name="T85" fmla="*/ 2147483647 h 40"/>
              <a:gd name="T86" fmla="*/ 2147483647 w 31"/>
              <a:gd name="T87" fmla="*/ 2147483647 h 40"/>
              <a:gd name="T88" fmla="*/ 2147483647 w 31"/>
              <a:gd name="T89" fmla="*/ 2147483647 h 40"/>
              <a:gd name="T90" fmla="*/ 2147483647 w 31"/>
              <a:gd name="T91" fmla="*/ 2147483647 h 40"/>
              <a:gd name="T92" fmla="*/ 2147483647 w 31"/>
              <a:gd name="T93" fmla="*/ 2147483647 h 40"/>
              <a:gd name="T94" fmla="*/ 2147483647 w 31"/>
              <a:gd name="T95" fmla="*/ 2147483647 h 40"/>
              <a:gd name="T96" fmla="*/ 2147483647 w 31"/>
              <a:gd name="T97" fmla="*/ 2147483647 h 40"/>
              <a:gd name="T98" fmla="*/ 2147483647 w 31"/>
              <a:gd name="T99" fmla="*/ 2147483647 h 40"/>
              <a:gd name="T100" fmla="*/ 2147483647 w 31"/>
              <a:gd name="T101" fmla="*/ 2147483647 h 40"/>
              <a:gd name="T102" fmla="*/ 2147483647 w 31"/>
              <a:gd name="T103" fmla="*/ 2147483647 h 40"/>
              <a:gd name="T104" fmla="*/ 2147483647 w 31"/>
              <a:gd name="T105" fmla="*/ 2147483647 h 40"/>
              <a:gd name="T106" fmla="*/ 2147483647 w 31"/>
              <a:gd name="T107" fmla="*/ 2147483647 h 40"/>
              <a:gd name="T108" fmla="*/ 2147483647 w 31"/>
              <a:gd name="T109" fmla="*/ 2147483647 h 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1"/>
              <a:gd name="T166" fmla="*/ 0 h 40"/>
              <a:gd name="T167" fmla="*/ 31 w 31"/>
              <a:gd name="T168" fmla="*/ 40 h 4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1" h="40">
                <a:moveTo>
                  <a:pt x="12" y="21"/>
                </a:moveTo>
                <a:lnTo>
                  <a:pt x="12" y="33"/>
                </a:lnTo>
                <a:lnTo>
                  <a:pt x="12" y="36"/>
                </a:lnTo>
                <a:lnTo>
                  <a:pt x="13" y="37"/>
                </a:lnTo>
                <a:lnTo>
                  <a:pt x="13" y="39"/>
                </a:lnTo>
                <a:lnTo>
                  <a:pt x="16" y="39"/>
                </a:lnTo>
                <a:lnTo>
                  <a:pt x="18" y="39"/>
                </a:lnTo>
                <a:lnTo>
                  <a:pt x="18" y="40"/>
                </a:lnTo>
                <a:lnTo>
                  <a:pt x="0" y="40"/>
                </a:lnTo>
                <a:lnTo>
                  <a:pt x="0" y="39"/>
                </a:lnTo>
                <a:lnTo>
                  <a:pt x="1" y="39"/>
                </a:lnTo>
                <a:lnTo>
                  <a:pt x="4" y="39"/>
                </a:lnTo>
                <a:lnTo>
                  <a:pt x="6" y="37"/>
                </a:lnTo>
                <a:lnTo>
                  <a:pt x="6" y="36"/>
                </a:lnTo>
                <a:lnTo>
                  <a:pt x="6" y="33"/>
                </a:lnTo>
                <a:lnTo>
                  <a:pt x="6" y="6"/>
                </a:lnTo>
                <a:lnTo>
                  <a:pt x="6" y="3"/>
                </a:lnTo>
                <a:lnTo>
                  <a:pt x="6" y="1"/>
                </a:lnTo>
                <a:lnTo>
                  <a:pt x="4" y="0"/>
                </a:lnTo>
                <a:lnTo>
                  <a:pt x="1" y="0"/>
                </a:lnTo>
                <a:lnTo>
                  <a:pt x="0" y="0"/>
                </a:lnTo>
                <a:lnTo>
                  <a:pt x="15" y="0"/>
                </a:lnTo>
                <a:lnTo>
                  <a:pt x="21" y="0"/>
                </a:lnTo>
                <a:lnTo>
                  <a:pt x="24" y="1"/>
                </a:lnTo>
                <a:lnTo>
                  <a:pt x="27" y="3"/>
                </a:lnTo>
                <a:lnTo>
                  <a:pt x="28" y="4"/>
                </a:lnTo>
                <a:lnTo>
                  <a:pt x="31" y="7"/>
                </a:lnTo>
                <a:lnTo>
                  <a:pt x="31" y="10"/>
                </a:lnTo>
                <a:lnTo>
                  <a:pt x="30" y="15"/>
                </a:lnTo>
                <a:lnTo>
                  <a:pt x="28" y="18"/>
                </a:lnTo>
                <a:lnTo>
                  <a:pt x="24" y="21"/>
                </a:lnTo>
                <a:lnTo>
                  <a:pt x="19" y="21"/>
                </a:lnTo>
                <a:lnTo>
                  <a:pt x="18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close/>
                <a:moveTo>
                  <a:pt x="12" y="19"/>
                </a:moveTo>
                <a:lnTo>
                  <a:pt x="13" y="19"/>
                </a:lnTo>
                <a:lnTo>
                  <a:pt x="15" y="19"/>
                </a:lnTo>
                <a:lnTo>
                  <a:pt x="16" y="19"/>
                </a:lnTo>
                <a:lnTo>
                  <a:pt x="19" y="19"/>
                </a:lnTo>
                <a:lnTo>
                  <a:pt x="22" y="18"/>
                </a:lnTo>
                <a:lnTo>
                  <a:pt x="24" y="15"/>
                </a:lnTo>
                <a:lnTo>
                  <a:pt x="24" y="10"/>
                </a:lnTo>
                <a:lnTo>
                  <a:pt x="24" y="9"/>
                </a:lnTo>
                <a:lnTo>
                  <a:pt x="24" y="6"/>
                </a:lnTo>
                <a:lnTo>
                  <a:pt x="22" y="4"/>
                </a:lnTo>
                <a:lnTo>
                  <a:pt x="21" y="3"/>
                </a:lnTo>
                <a:lnTo>
                  <a:pt x="18" y="1"/>
                </a:lnTo>
                <a:lnTo>
                  <a:pt x="16" y="1"/>
                </a:lnTo>
                <a:lnTo>
                  <a:pt x="13" y="1"/>
                </a:lnTo>
                <a:lnTo>
                  <a:pt x="12" y="1"/>
                </a:lnTo>
                <a:lnTo>
                  <a:pt x="12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02" name="Freeform 13"/>
          <p:cNvSpPr>
            <a:spLocks noEditPoints="1"/>
          </p:cNvSpPr>
          <p:nvPr/>
        </p:nvSpPr>
        <p:spPr bwMode="auto">
          <a:xfrm>
            <a:off x="3173413" y="3057525"/>
            <a:ext cx="184150" cy="296863"/>
          </a:xfrm>
          <a:custGeom>
            <a:avLst/>
            <a:gdLst>
              <a:gd name="T0" fmla="*/ 2147483647 w 42"/>
              <a:gd name="T1" fmla="*/ 2147483647 h 42"/>
              <a:gd name="T2" fmla="*/ 2147483647 w 42"/>
              <a:gd name="T3" fmla="*/ 2147483647 h 42"/>
              <a:gd name="T4" fmla="*/ 2147483647 w 42"/>
              <a:gd name="T5" fmla="*/ 2147483647 h 42"/>
              <a:gd name="T6" fmla="*/ 2147483647 w 42"/>
              <a:gd name="T7" fmla="*/ 2147483647 h 42"/>
              <a:gd name="T8" fmla="*/ 2147483647 w 42"/>
              <a:gd name="T9" fmla="*/ 2147483647 h 42"/>
              <a:gd name="T10" fmla="*/ 2147483647 w 42"/>
              <a:gd name="T11" fmla="*/ 2147483647 h 42"/>
              <a:gd name="T12" fmla="*/ 2147483647 w 42"/>
              <a:gd name="T13" fmla="*/ 2147483647 h 42"/>
              <a:gd name="T14" fmla="*/ 2147483647 w 42"/>
              <a:gd name="T15" fmla="*/ 2147483647 h 42"/>
              <a:gd name="T16" fmla="*/ 2147483647 w 42"/>
              <a:gd name="T17" fmla="*/ 2147483647 h 42"/>
              <a:gd name="T18" fmla="*/ 2147483647 w 42"/>
              <a:gd name="T19" fmla="*/ 2147483647 h 42"/>
              <a:gd name="T20" fmla="*/ 0 w 42"/>
              <a:gd name="T21" fmla="*/ 2147483647 h 42"/>
              <a:gd name="T22" fmla="*/ 0 w 42"/>
              <a:gd name="T23" fmla="*/ 2147483647 h 42"/>
              <a:gd name="T24" fmla="*/ 2147483647 w 42"/>
              <a:gd name="T25" fmla="*/ 2147483647 h 42"/>
              <a:gd name="T26" fmla="*/ 2147483647 w 42"/>
              <a:gd name="T27" fmla="*/ 2147483647 h 42"/>
              <a:gd name="T28" fmla="*/ 2147483647 w 42"/>
              <a:gd name="T29" fmla="*/ 2147483647 h 42"/>
              <a:gd name="T30" fmla="*/ 2147483647 w 42"/>
              <a:gd name="T31" fmla="*/ 2147483647 h 42"/>
              <a:gd name="T32" fmla="*/ 2147483647 w 42"/>
              <a:gd name="T33" fmla="*/ 0 h 42"/>
              <a:gd name="T34" fmla="*/ 2147483647 w 42"/>
              <a:gd name="T35" fmla="*/ 0 h 42"/>
              <a:gd name="T36" fmla="*/ 2147483647 w 42"/>
              <a:gd name="T37" fmla="*/ 2147483647 h 42"/>
              <a:gd name="T38" fmla="*/ 2147483647 w 42"/>
              <a:gd name="T39" fmla="*/ 2147483647 h 42"/>
              <a:gd name="T40" fmla="*/ 2147483647 w 42"/>
              <a:gd name="T41" fmla="*/ 2147483647 h 42"/>
              <a:gd name="T42" fmla="*/ 2147483647 w 42"/>
              <a:gd name="T43" fmla="*/ 2147483647 h 42"/>
              <a:gd name="T44" fmla="*/ 2147483647 w 42"/>
              <a:gd name="T45" fmla="*/ 2147483647 h 42"/>
              <a:gd name="T46" fmla="*/ 2147483647 w 42"/>
              <a:gd name="T47" fmla="*/ 2147483647 h 42"/>
              <a:gd name="T48" fmla="*/ 2147483647 w 42"/>
              <a:gd name="T49" fmla="*/ 2147483647 h 42"/>
              <a:gd name="T50" fmla="*/ 2147483647 w 42"/>
              <a:gd name="T51" fmla="*/ 2147483647 h 42"/>
              <a:gd name="T52" fmla="*/ 2147483647 w 42"/>
              <a:gd name="T53" fmla="*/ 2147483647 h 42"/>
              <a:gd name="T54" fmla="*/ 2147483647 w 42"/>
              <a:gd name="T55" fmla="*/ 2147483647 h 42"/>
              <a:gd name="T56" fmla="*/ 2147483647 w 42"/>
              <a:gd name="T57" fmla="*/ 2147483647 h 42"/>
              <a:gd name="T58" fmla="*/ 2147483647 w 42"/>
              <a:gd name="T59" fmla="*/ 2147483647 h 42"/>
              <a:gd name="T60" fmla="*/ 2147483647 w 42"/>
              <a:gd name="T61" fmla="*/ 2147483647 h 42"/>
              <a:gd name="T62" fmla="*/ 2147483647 w 42"/>
              <a:gd name="T63" fmla="*/ 2147483647 h 42"/>
              <a:gd name="T64" fmla="*/ 2147483647 w 42"/>
              <a:gd name="T65" fmla="*/ 2147483647 h 42"/>
              <a:gd name="T66" fmla="*/ 2147483647 w 42"/>
              <a:gd name="T67" fmla="*/ 2147483647 h 42"/>
              <a:gd name="T68" fmla="*/ 2147483647 w 42"/>
              <a:gd name="T69" fmla="*/ 2147483647 h 42"/>
              <a:gd name="T70" fmla="*/ 2147483647 w 42"/>
              <a:gd name="T71" fmla="*/ 2147483647 h 42"/>
              <a:gd name="T72" fmla="*/ 2147483647 w 42"/>
              <a:gd name="T73" fmla="*/ 2147483647 h 4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2"/>
              <a:gd name="T112" fmla="*/ 0 h 42"/>
              <a:gd name="T113" fmla="*/ 42 w 42"/>
              <a:gd name="T114" fmla="*/ 42 h 4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2" h="42">
                <a:moveTo>
                  <a:pt x="27" y="29"/>
                </a:moveTo>
                <a:lnTo>
                  <a:pt x="10" y="29"/>
                </a:lnTo>
                <a:lnTo>
                  <a:pt x="9" y="35"/>
                </a:lnTo>
                <a:lnTo>
                  <a:pt x="7" y="36"/>
                </a:lnTo>
                <a:lnTo>
                  <a:pt x="7" y="38"/>
                </a:lnTo>
                <a:lnTo>
                  <a:pt x="7" y="39"/>
                </a:lnTo>
                <a:lnTo>
                  <a:pt x="9" y="41"/>
                </a:lnTo>
                <a:lnTo>
                  <a:pt x="12" y="41"/>
                </a:lnTo>
                <a:lnTo>
                  <a:pt x="12" y="42"/>
                </a:lnTo>
                <a:lnTo>
                  <a:pt x="0" y="42"/>
                </a:lnTo>
                <a:lnTo>
                  <a:pt x="0" y="41"/>
                </a:lnTo>
                <a:lnTo>
                  <a:pt x="1" y="41"/>
                </a:lnTo>
                <a:lnTo>
                  <a:pt x="3" y="39"/>
                </a:lnTo>
                <a:lnTo>
                  <a:pt x="4" y="38"/>
                </a:lnTo>
                <a:lnTo>
                  <a:pt x="6" y="33"/>
                </a:lnTo>
                <a:lnTo>
                  <a:pt x="21" y="0"/>
                </a:lnTo>
                <a:lnTo>
                  <a:pt x="34" y="33"/>
                </a:lnTo>
                <a:lnTo>
                  <a:pt x="37" y="38"/>
                </a:lnTo>
                <a:lnTo>
                  <a:pt x="37" y="39"/>
                </a:lnTo>
                <a:lnTo>
                  <a:pt x="40" y="41"/>
                </a:lnTo>
                <a:lnTo>
                  <a:pt x="42" y="41"/>
                </a:lnTo>
                <a:lnTo>
                  <a:pt x="42" y="42"/>
                </a:lnTo>
                <a:lnTo>
                  <a:pt x="25" y="42"/>
                </a:lnTo>
                <a:lnTo>
                  <a:pt x="25" y="41"/>
                </a:lnTo>
                <a:lnTo>
                  <a:pt x="28" y="41"/>
                </a:lnTo>
                <a:lnTo>
                  <a:pt x="30" y="41"/>
                </a:lnTo>
                <a:lnTo>
                  <a:pt x="30" y="39"/>
                </a:lnTo>
                <a:lnTo>
                  <a:pt x="30" y="38"/>
                </a:lnTo>
                <a:lnTo>
                  <a:pt x="30" y="36"/>
                </a:lnTo>
                <a:lnTo>
                  <a:pt x="28" y="33"/>
                </a:lnTo>
                <a:lnTo>
                  <a:pt x="27" y="29"/>
                </a:lnTo>
                <a:close/>
                <a:moveTo>
                  <a:pt x="25" y="27"/>
                </a:moveTo>
                <a:lnTo>
                  <a:pt x="19" y="11"/>
                </a:lnTo>
                <a:lnTo>
                  <a:pt x="12" y="27"/>
                </a:lnTo>
                <a:lnTo>
                  <a:pt x="25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03" name="Freeform 14"/>
          <p:cNvSpPr>
            <a:spLocks/>
          </p:cNvSpPr>
          <p:nvPr/>
        </p:nvSpPr>
        <p:spPr bwMode="auto">
          <a:xfrm>
            <a:off x="3344863" y="3071813"/>
            <a:ext cx="182562" cy="282575"/>
          </a:xfrm>
          <a:custGeom>
            <a:avLst/>
            <a:gdLst>
              <a:gd name="T0" fmla="*/ 2147483647 w 42"/>
              <a:gd name="T1" fmla="*/ 0 h 40"/>
              <a:gd name="T2" fmla="*/ 2147483647 w 42"/>
              <a:gd name="T3" fmla="*/ 0 h 40"/>
              <a:gd name="T4" fmla="*/ 2147483647 w 42"/>
              <a:gd name="T5" fmla="*/ 0 h 40"/>
              <a:gd name="T6" fmla="*/ 2147483647 w 42"/>
              <a:gd name="T7" fmla="*/ 0 h 40"/>
              <a:gd name="T8" fmla="*/ 2147483647 w 42"/>
              <a:gd name="T9" fmla="*/ 0 h 40"/>
              <a:gd name="T10" fmla="*/ 2147483647 w 42"/>
              <a:gd name="T11" fmla="*/ 2147483647 h 40"/>
              <a:gd name="T12" fmla="*/ 2147483647 w 42"/>
              <a:gd name="T13" fmla="*/ 2147483647 h 40"/>
              <a:gd name="T14" fmla="*/ 2147483647 w 42"/>
              <a:gd name="T15" fmla="*/ 2147483647 h 40"/>
              <a:gd name="T16" fmla="*/ 2147483647 w 42"/>
              <a:gd name="T17" fmla="*/ 2147483647 h 40"/>
              <a:gd name="T18" fmla="*/ 2147483647 w 42"/>
              <a:gd name="T19" fmla="*/ 2147483647 h 40"/>
              <a:gd name="T20" fmla="*/ 2147483647 w 42"/>
              <a:gd name="T21" fmla="*/ 2147483647 h 40"/>
              <a:gd name="T22" fmla="*/ 2147483647 w 42"/>
              <a:gd name="T23" fmla="*/ 2147483647 h 40"/>
              <a:gd name="T24" fmla="*/ 2147483647 w 42"/>
              <a:gd name="T25" fmla="*/ 2147483647 h 40"/>
              <a:gd name="T26" fmla="*/ 2147483647 w 42"/>
              <a:gd name="T27" fmla="*/ 2147483647 h 40"/>
              <a:gd name="T28" fmla="*/ 2147483647 w 42"/>
              <a:gd name="T29" fmla="*/ 2147483647 h 40"/>
              <a:gd name="T30" fmla="*/ 2147483647 w 42"/>
              <a:gd name="T31" fmla="*/ 2147483647 h 40"/>
              <a:gd name="T32" fmla="*/ 2147483647 w 42"/>
              <a:gd name="T33" fmla="*/ 2147483647 h 40"/>
              <a:gd name="T34" fmla="*/ 2147483647 w 42"/>
              <a:gd name="T35" fmla="*/ 2147483647 h 40"/>
              <a:gd name="T36" fmla="*/ 2147483647 w 42"/>
              <a:gd name="T37" fmla="*/ 2147483647 h 40"/>
              <a:gd name="T38" fmla="*/ 2147483647 w 42"/>
              <a:gd name="T39" fmla="*/ 2147483647 h 40"/>
              <a:gd name="T40" fmla="*/ 2147483647 w 42"/>
              <a:gd name="T41" fmla="*/ 2147483647 h 40"/>
              <a:gd name="T42" fmla="*/ 2147483647 w 42"/>
              <a:gd name="T43" fmla="*/ 2147483647 h 40"/>
              <a:gd name="T44" fmla="*/ 2147483647 w 42"/>
              <a:gd name="T45" fmla="*/ 2147483647 h 40"/>
              <a:gd name="T46" fmla="*/ 2147483647 w 42"/>
              <a:gd name="T47" fmla="*/ 2147483647 h 40"/>
              <a:gd name="T48" fmla="*/ 2147483647 w 42"/>
              <a:gd name="T49" fmla="*/ 2147483647 h 40"/>
              <a:gd name="T50" fmla="*/ 2147483647 w 42"/>
              <a:gd name="T51" fmla="*/ 0 h 40"/>
              <a:gd name="T52" fmla="*/ 2147483647 w 42"/>
              <a:gd name="T53" fmla="*/ 0 h 40"/>
              <a:gd name="T54" fmla="*/ 0 w 42"/>
              <a:gd name="T55" fmla="*/ 0 h 40"/>
              <a:gd name="T56" fmla="*/ 0 w 42"/>
              <a:gd name="T57" fmla="*/ 0 h 40"/>
              <a:gd name="T58" fmla="*/ 2147483647 w 42"/>
              <a:gd name="T59" fmla="*/ 0 h 40"/>
              <a:gd name="T60" fmla="*/ 2147483647 w 42"/>
              <a:gd name="T61" fmla="*/ 0 h 40"/>
              <a:gd name="T62" fmla="*/ 2147483647 w 42"/>
              <a:gd name="T63" fmla="*/ 0 h 40"/>
              <a:gd name="T64" fmla="*/ 2147483647 w 42"/>
              <a:gd name="T65" fmla="*/ 2147483647 h 40"/>
              <a:gd name="T66" fmla="*/ 2147483647 w 42"/>
              <a:gd name="T67" fmla="*/ 2147483647 h 40"/>
              <a:gd name="T68" fmla="*/ 2147483647 w 42"/>
              <a:gd name="T69" fmla="*/ 2147483647 h 40"/>
              <a:gd name="T70" fmla="*/ 2147483647 w 42"/>
              <a:gd name="T71" fmla="*/ 2147483647 h 40"/>
              <a:gd name="T72" fmla="*/ 2147483647 w 42"/>
              <a:gd name="T73" fmla="*/ 2147483647 h 40"/>
              <a:gd name="T74" fmla="*/ 2147483647 w 42"/>
              <a:gd name="T75" fmla="*/ 2147483647 h 40"/>
              <a:gd name="T76" fmla="*/ 2147483647 w 42"/>
              <a:gd name="T77" fmla="*/ 2147483647 h 40"/>
              <a:gd name="T78" fmla="*/ 2147483647 w 42"/>
              <a:gd name="T79" fmla="*/ 2147483647 h 40"/>
              <a:gd name="T80" fmla="*/ 2147483647 w 42"/>
              <a:gd name="T81" fmla="*/ 2147483647 h 40"/>
              <a:gd name="T82" fmla="*/ 2147483647 w 42"/>
              <a:gd name="T83" fmla="*/ 2147483647 h 40"/>
              <a:gd name="T84" fmla="*/ 2147483647 w 42"/>
              <a:gd name="T85" fmla="*/ 2147483647 h 40"/>
              <a:gd name="T86" fmla="*/ 2147483647 w 42"/>
              <a:gd name="T87" fmla="*/ 2147483647 h 40"/>
              <a:gd name="T88" fmla="*/ 2147483647 w 42"/>
              <a:gd name="T89" fmla="*/ 2147483647 h 40"/>
              <a:gd name="T90" fmla="*/ 2147483647 w 42"/>
              <a:gd name="T91" fmla="*/ 2147483647 h 40"/>
              <a:gd name="T92" fmla="*/ 2147483647 w 42"/>
              <a:gd name="T93" fmla="*/ 2147483647 h 40"/>
              <a:gd name="T94" fmla="*/ 2147483647 w 42"/>
              <a:gd name="T95" fmla="*/ 2147483647 h 40"/>
              <a:gd name="T96" fmla="*/ 2147483647 w 42"/>
              <a:gd name="T97" fmla="*/ 2147483647 h 40"/>
              <a:gd name="T98" fmla="*/ 2147483647 w 42"/>
              <a:gd name="T99" fmla="*/ 2147483647 h 40"/>
              <a:gd name="T100" fmla="*/ 2147483647 w 42"/>
              <a:gd name="T101" fmla="*/ 2147483647 h 40"/>
              <a:gd name="T102" fmla="*/ 2147483647 w 42"/>
              <a:gd name="T103" fmla="*/ 2147483647 h 40"/>
              <a:gd name="T104" fmla="*/ 2147483647 w 42"/>
              <a:gd name="T105" fmla="*/ 2147483647 h 40"/>
              <a:gd name="T106" fmla="*/ 2147483647 w 42"/>
              <a:gd name="T107" fmla="*/ 2147483647 h 40"/>
              <a:gd name="T108" fmla="*/ 2147483647 w 42"/>
              <a:gd name="T109" fmla="*/ 0 h 40"/>
              <a:gd name="T110" fmla="*/ 2147483647 w 42"/>
              <a:gd name="T111" fmla="*/ 0 h 40"/>
              <a:gd name="T112" fmla="*/ 2147483647 w 42"/>
              <a:gd name="T113" fmla="*/ 0 h 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2"/>
              <a:gd name="T172" fmla="*/ 0 h 40"/>
              <a:gd name="T173" fmla="*/ 42 w 42"/>
              <a:gd name="T174" fmla="*/ 40 h 4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2" h="40">
                <a:moveTo>
                  <a:pt x="28" y="0"/>
                </a:moveTo>
                <a:lnTo>
                  <a:pt x="28" y="0"/>
                </a:lnTo>
                <a:lnTo>
                  <a:pt x="42" y="0"/>
                </a:lnTo>
                <a:lnTo>
                  <a:pt x="40" y="0"/>
                </a:lnTo>
                <a:lnTo>
                  <a:pt x="39" y="1"/>
                </a:lnTo>
                <a:lnTo>
                  <a:pt x="37" y="3"/>
                </a:lnTo>
                <a:lnTo>
                  <a:pt x="37" y="4"/>
                </a:lnTo>
                <a:lnTo>
                  <a:pt x="37" y="6"/>
                </a:lnTo>
                <a:lnTo>
                  <a:pt x="37" y="22"/>
                </a:lnTo>
                <a:lnTo>
                  <a:pt x="36" y="28"/>
                </a:lnTo>
                <a:lnTo>
                  <a:pt x="36" y="33"/>
                </a:lnTo>
                <a:lnTo>
                  <a:pt x="34" y="36"/>
                </a:lnTo>
                <a:lnTo>
                  <a:pt x="31" y="37"/>
                </a:lnTo>
                <a:lnTo>
                  <a:pt x="27" y="40"/>
                </a:lnTo>
                <a:lnTo>
                  <a:pt x="22" y="40"/>
                </a:lnTo>
                <a:lnTo>
                  <a:pt x="16" y="40"/>
                </a:lnTo>
                <a:lnTo>
                  <a:pt x="12" y="37"/>
                </a:lnTo>
                <a:lnTo>
                  <a:pt x="9" y="36"/>
                </a:lnTo>
                <a:lnTo>
                  <a:pt x="7" y="31"/>
                </a:lnTo>
                <a:lnTo>
                  <a:pt x="6" y="28"/>
                </a:lnTo>
                <a:lnTo>
                  <a:pt x="6" y="22"/>
                </a:lnTo>
                <a:lnTo>
                  <a:pt x="6" y="6"/>
                </a:lnTo>
                <a:lnTo>
                  <a:pt x="6" y="3"/>
                </a:lnTo>
                <a:lnTo>
                  <a:pt x="6" y="1"/>
                </a:lnTo>
                <a:lnTo>
                  <a:pt x="4" y="0"/>
                </a:lnTo>
                <a:lnTo>
                  <a:pt x="1" y="0"/>
                </a:lnTo>
                <a:lnTo>
                  <a:pt x="0" y="0"/>
                </a:lnTo>
                <a:lnTo>
                  <a:pt x="18" y="0"/>
                </a:lnTo>
                <a:lnTo>
                  <a:pt x="16" y="0"/>
                </a:lnTo>
                <a:lnTo>
                  <a:pt x="13" y="1"/>
                </a:lnTo>
                <a:lnTo>
                  <a:pt x="12" y="1"/>
                </a:lnTo>
                <a:lnTo>
                  <a:pt x="12" y="3"/>
                </a:lnTo>
                <a:lnTo>
                  <a:pt x="12" y="6"/>
                </a:lnTo>
                <a:lnTo>
                  <a:pt x="12" y="24"/>
                </a:lnTo>
                <a:lnTo>
                  <a:pt x="12" y="27"/>
                </a:lnTo>
                <a:lnTo>
                  <a:pt x="12" y="30"/>
                </a:lnTo>
                <a:lnTo>
                  <a:pt x="13" y="33"/>
                </a:lnTo>
                <a:lnTo>
                  <a:pt x="13" y="34"/>
                </a:lnTo>
                <a:lnTo>
                  <a:pt x="15" y="36"/>
                </a:lnTo>
                <a:lnTo>
                  <a:pt x="16" y="37"/>
                </a:lnTo>
                <a:lnTo>
                  <a:pt x="19" y="39"/>
                </a:lnTo>
                <a:lnTo>
                  <a:pt x="22" y="39"/>
                </a:lnTo>
                <a:lnTo>
                  <a:pt x="25" y="37"/>
                </a:lnTo>
                <a:lnTo>
                  <a:pt x="28" y="37"/>
                </a:lnTo>
                <a:lnTo>
                  <a:pt x="31" y="34"/>
                </a:lnTo>
                <a:lnTo>
                  <a:pt x="33" y="33"/>
                </a:lnTo>
                <a:lnTo>
                  <a:pt x="34" y="28"/>
                </a:lnTo>
                <a:lnTo>
                  <a:pt x="34" y="22"/>
                </a:lnTo>
                <a:lnTo>
                  <a:pt x="34" y="6"/>
                </a:lnTo>
                <a:lnTo>
                  <a:pt x="34" y="3"/>
                </a:lnTo>
                <a:lnTo>
                  <a:pt x="33" y="1"/>
                </a:lnTo>
                <a:lnTo>
                  <a:pt x="33" y="0"/>
                </a:lnTo>
                <a:lnTo>
                  <a:pt x="30" y="0"/>
                </a:lnTo>
                <a:lnTo>
                  <a:pt x="2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04" name="Freeform 15"/>
          <p:cNvSpPr>
            <a:spLocks/>
          </p:cNvSpPr>
          <p:nvPr/>
        </p:nvSpPr>
        <p:spPr bwMode="auto">
          <a:xfrm>
            <a:off x="3532188" y="3071813"/>
            <a:ext cx="182562" cy="282575"/>
          </a:xfrm>
          <a:custGeom>
            <a:avLst/>
            <a:gdLst>
              <a:gd name="T0" fmla="*/ 2147483647 w 42"/>
              <a:gd name="T1" fmla="*/ 2147483647 h 40"/>
              <a:gd name="T2" fmla="*/ 2147483647 w 42"/>
              <a:gd name="T3" fmla="*/ 2147483647 h 40"/>
              <a:gd name="T4" fmla="*/ 2147483647 w 42"/>
              <a:gd name="T5" fmla="*/ 2147483647 h 40"/>
              <a:gd name="T6" fmla="*/ 2147483647 w 42"/>
              <a:gd name="T7" fmla="*/ 2147483647 h 40"/>
              <a:gd name="T8" fmla="*/ 2147483647 w 42"/>
              <a:gd name="T9" fmla="*/ 2147483647 h 40"/>
              <a:gd name="T10" fmla="*/ 2147483647 w 42"/>
              <a:gd name="T11" fmla="*/ 2147483647 h 40"/>
              <a:gd name="T12" fmla="*/ 2147483647 w 42"/>
              <a:gd name="T13" fmla="*/ 2147483647 h 40"/>
              <a:gd name="T14" fmla="*/ 2147483647 w 42"/>
              <a:gd name="T15" fmla="*/ 2147483647 h 40"/>
              <a:gd name="T16" fmla="*/ 2147483647 w 42"/>
              <a:gd name="T17" fmla="*/ 2147483647 h 40"/>
              <a:gd name="T18" fmla="*/ 2147483647 w 42"/>
              <a:gd name="T19" fmla="*/ 2147483647 h 40"/>
              <a:gd name="T20" fmla="*/ 2147483647 w 42"/>
              <a:gd name="T21" fmla="*/ 2147483647 h 40"/>
              <a:gd name="T22" fmla="*/ 2147483647 w 42"/>
              <a:gd name="T23" fmla="*/ 2147483647 h 40"/>
              <a:gd name="T24" fmla="*/ 2147483647 w 42"/>
              <a:gd name="T25" fmla="*/ 2147483647 h 40"/>
              <a:gd name="T26" fmla="*/ 2147483647 w 42"/>
              <a:gd name="T27" fmla="*/ 2147483647 h 40"/>
              <a:gd name="T28" fmla="*/ 2147483647 w 42"/>
              <a:gd name="T29" fmla="*/ 2147483647 h 40"/>
              <a:gd name="T30" fmla="*/ 0 w 42"/>
              <a:gd name="T31" fmla="*/ 2147483647 h 40"/>
              <a:gd name="T32" fmla="*/ 2147483647 w 42"/>
              <a:gd name="T33" fmla="*/ 2147483647 h 40"/>
              <a:gd name="T34" fmla="*/ 2147483647 w 42"/>
              <a:gd name="T35" fmla="*/ 2147483647 h 40"/>
              <a:gd name="T36" fmla="*/ 2147483647 w 42"/>
              <a:gd name="T37" fmla="*/ 2147483647 h 40"/>
              <a:gd name="T38" fmla="*/ 2147483647 w 42"/>
              <a:gd name="T39" fmla="*/ 2147483647 h 40"/>
              <a:gd name="T40" fmla="*/ 2147483647 w 42"/>
              <a:gd name="T41" fmla="*/ 2147483647 h 40"/>
              <a:gd name="T42" fmla="*/ 0 w 42"/>
              <a:gd name="T43" fmla="*/ 0 h 40"/>
              <a:gd name="T44" fmla="*/ 2147483647 w 42"/>
              <a:gd name="T45" fmla="*/ 0 h 40"/>
              <a:gd name="T46" fmla="*/ 2147483647 w 42"/>
              <a:gd name="T47" fmla="*/ 0 h 40"/>
              <a:gd name="T48" fmla="*/ 2147483647 w 42"/>
              <a:gd name="T49" fmla="*/ 2147483647 h 40"/>
              <a:gd name="T50" fmla="*/ 2147483647 w 42"/>
              <a:gd name="T51" fmla="*/ 2147483647 h 40"/>
              <a:gd name="T52" fmla="*/ 2147483647 w 42"/>
              <a:gd name="T53" fmla="*/ 2147483647 h 40"/>
              <a:gd name="T54" fmla="*/ 2147483647 w 42"/>
              <a:gd name="T55" fmla="*/ 2147483647 h 40"/>
              <a:gd name="T56" fmla="*/ 2147483647 w 42"/>
              <a:gd name="T57" fmla="*/ 2147483647 h 40"/>
              <a:gd name="T58" fmla="*/ 2147483647 w 42"/>
              <a:gd name="T59" fmla="*/ 2147483647 h 40"/>
              <a:gd name="T60" fmla="*/ 2147483647 w 42"/>
              <a:gd name="T61" fmla="*/ 2147483647 h 40"/>
              <a:gd name="T62" fmla="*/ 2147483647 w 42"/>
              <a:gd name="T63" fmla="*/ 0 h 40"/>
              <a:gd name="T64" fmla="*/ 2147483647 w 42"/>
              <a:gd name="T65" fmla="*/ 0 h 40"/>
              <a:gd name="T66" fmla="*/ 2147483647 w 42"/>
              <a:gd name="T67" fmla="*/ 0 h 40"/>
              <a:gd name="T68" fmla="*/ 2147483647 w 42"/>
              <a:gd name="T69" fmla="*/ 2147483647 h 40"/>
              <a:gd name="T70" fmla="*/ 2147483647 w 42"/>
              <a:gd name="T71" fmla="*/ 2147483647 h 40"/>
              <a:gd name="T72" fmla="*/ 2147483647 w 42"/>
              <a:gd name="T73" fmla="*/ 2147483647 h 4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2"/>
              <a:gd name="T112" fmla="*/ 0 h 40"/>
              <a:gd name="T113" fmla="*/ 42 w 42"/>
              <a:gd name="T114" fmla="*/ 40 h 4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2" h="40">
                <a:moveTo>
                  <a:pt x="24" y="18"/>
                </a:moveTo>
                <a:lnTo>
                  <a:pt x="32" y="30"/>
                </a:lnTo>
                <a:lnTo>
                  <a:pt x="36" y="34"/>
                </a:lnTo>
                <a:lnTo>
                  <a:pt x="38" y="37"/>
                </a:lnTo>
                <a:lnTo>
                  <a:pt x="39" y="39"/>
                </a:lnTo>
                <a:lnTo>
                  <a:pt x="42" y="39"/>
                </a:lnTo>
                <a:lnTo>
                  <a:pt x="42" y="40"/>
                </a:lnTo>
                <a:lnTo>
                  <a:pt x="26" y="40"/>
                </a:lnTo>
                <a:lnTo>
                  <a:pt x="26" y="39"/>
                </a:lnTo>
                <a:lnTo>
                  <a:pt x="27" y="39"/>
                </a:lnTo>
                <a:lnTo>
                  <a:pt x="29" y="39"/>
                </a:lnTo>
                <a:lnTo>
                  <a:pt x="29" y="37"/>
                </a:lnTo>
                <a:lnTo>
                  <a:pt x="29" y="36"/>
                </a:lnTo>
                <a:lnTo>
                  <a:pt x="29" y="34"/>
                </a:lnTo>
                <a:lnTo>
                  <a:pt x="27" y="33"/>
                </a:lnTo>
                <a:lnTo>
                  <a:pt x="20" y="22"/>
                </a:lnTo>
                <a:lnTo>
                  <a:pt x="12" y="33"/>
                </a:lnTo>
                <a:lnTo>
                  <a:pt x="11" y="34"/>
                </a:lnTo>
                <a:lnTo>
                  <a:pt x="11" y="36"/>
                </a:lnTo>
                <a:lnTo>
                  <a:pt x="11" y="37"/>
                </a:lnTo>
                <a:lnTo>
                  <a:pt x="11" y="39"/>
                </a:lnTo>
                <a:lnTo>
                  <a:pt x="12" y="39"/>
                </a:lnTo>
                <a:lnTo>
                  <a:pt x="14" y="39"/>
                </a:lnTo>
                <a:lnTo>
                  <a:pt x="14" y="40"/>
                </a:lnTo>
                <a:lnTo>
                  <a:pt x="0" y="40"/>
                </a:lnTo>
                <a:lnTo>
                  <a:pt x="0" y="39"/>
                </a:lnTo>
                <a:lnTo>
                  <a:pt x="2" y="39"/>
                </a:lnTo>
                <a:lnTo>
                  <a:pt x="3" y="39"/>
                </a:lnTo>
                <a:lnTo>
                  <a:pt x="5" y="37"/>
                </a:lnTo>
                <a:lnTo>
                  <a:pt x="6" y="36"/>
                </a:lnTo>
                <a:lnTo>
                  <a:pt x="8" y="34"/>
                </a:lnTo>
                <a:lnTo>
                  <a:pt x="9" y="31"/>
                </a:lnTo>
                <a:lnTo>
                  <a:pt x="20" y="21"/>
                </a:lnTo>
                <a:lnTo>
                  <a:pt x="11" y="9"/>
                </a:lnTo>
                <a:lnTo>
                  <a:pt x="8" y="4"/>
                </a:lnTo>
                <a:lnTo>
                  <a:pt x="6" y="1"/>
                </a:lnTo>
                <a:lnTo>
                  <a:pt x="3" y="1"/>
                </a:lnTo>
                <a:lnTo>
                  <a:pt x="0" y="0"/>
                </a:lnTo>
                <a:lnTo>
                  <a:pt x="20" y="0"/>
                </a:lnTo>
                <a:lnTo>
                  <a:pt x="17" y="0"/>
                </a:lnTo>
                <a:lnTo>
                  <a:pt x="17" y="1"/>
                </a:lnTo>
                <a:lnTo>
                  <a:pt x="15" y="1"/>
                </a:lnTo>
                <a:lnTo>
                  <a:pt x="15" y="3"/>
                </a:lnTo>
                <a:lnTo>
                  <a:pt x="15" y="4"/>
                </a:lnTo>
                <a:lnTo>
                  <a:pt x="17" y="7"/>
                </a:lnTo>
                <a:lnTo>
                  <a:pt x="23" y="16"/>
                </a:lnTo>
                <a:lnTo>
                  <a:pt x="30" y="6"/>
                </a:lnTo>
                <a:lnTo>
                  <a:pt x="30" y="4"/>
                </a:lnTo>
                <a:lnTo>
                  <a:pt x="32" y="4"/>
                </a:lnTo>
                <a:lnTo>
                  <a:pt x="32" y="3"/>
                </a:lnTo>
                <a:lnTo>
                  <a:pt x="32" y="1"/>
                </a:lnTo>
                <a:lnTo>
                  <a:pt x="30" y="1"/>
                </a:lnTo>
                <a:lnTo>
                  <a:pt x="30" y="0"/>
                </a:lnTo>
                <a:lnTo>
                  <a:pt x="29" y="0"/>
                </a:lnTo>
                <a:lnTo>
                  <a:pt x="27" y="0"/>
                </a:lnTo>
                <a:lnTo>
                  <a:pt x="41" y="0"/>
                </a:lnTo>
                <a:lnTo>
                  <a:pt x="39" y="0"/>
                </a:lnTo>
                <a:lnTo>
                  <a:pt x="38" y="1"/>
                </a:lnTo>
                <a:lnTo>
                  <a:pt x="36" y="1"/>
                </a:lnTo>
                <a:lnTo>
                  <a:pt x="36" y="3"/>
                </a:lnTo>
                <a:lnTo>
                  <a:pt x="33" y="4"/>
                </a:lnTo>
                <a:lnTo>
                  <a:pt x="32" y="7"/>
                </a:lnTo>
                <a:lnTo>
                  <a:pt x="24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05" name="Freeform 16"/>
          <p:cNvSpPr>
            <a:spLocks/>
          </p:cNvSpPr>
          <p:nvPr/>
        </p:nvSpPr>
        <p:spPr bwMode="auto">
          <a:xfrm>
            <a:off x="3986213" y="3071813"/>
            <a:ext cx="187325" cy="282575"/>
          </a:xfrm>
          <a:custGeom>
            <a:avLst/>
            <a:gdLst>
              <a:gd name="T0" fmla="*/ 0 w 43"/>
              <a:gd name="T1" fmla="*/ 0 h 40"/>
              <a:gd name="T2" fmla="*/ 2147483647 w 43"/>
              <a:gd name="T3" fmla="*/ 0 h 40"/>
              <a:gd name="T4" fmla="*/ 2147483647 w 43"/>
              <a:gd name="T5" fmla="*/ 2147483647 h 40"/>
              <a:gd name="T6" fmla="*/ 2147483647 w 43"/>
              <a:gd name="T7" fmla="*/ 2147483647 h 40"/>
              <a:gd name="T8" fmla="*/ 2147483647 w 43"/>
              <a:gd name="T9" fmla="*/ 2147483647 h 40"/>
              <a:gd name="T10" fmla="*/ 2147483647 w 43"/>
              <a:gd name="T11" fmla="*/ 2147483647 h 40"/>
              <a:gd name="T12" fmla="*/ 2147483647 w 43"/>
              <a:gd name="T13" fmla="*/ 0 h 40"/>
              <a:gd name="T14" fmla="*/ 2147483647 w 43"/>
              <a:gd name="T15" fmla="*/ 0 h 40"/>
              <a:gd name="T16" fmla="*/ 2147483647 w 43"/>
              <a:gd name="T17" fmla="*/ 0 h 40"/>
              <a:gd name="T18" fmla="*/ 2147483647 w 43"/>
              <a:gd name="T19" fmla="*/ 0 h 40"/>
              <a:gd name="T20" fmla="*/ 2147483647 w 43"/>
              <a:gd name="T21" fmla="*/ 0 h 40"/>
              <a:gd name="T22" fmla="*/ 2147483647 w 43"/>
              <a:gd name="T23" fmla="*/ 0 h 40"/>
              <a:gd name="T24" fmla="*/ 2147483647 w 43"/>
              <a:gd name="T25" fmla="*/ 0 h 40"/>
              <a:gd name="T26" fmla="*/ 2147483647 w 43"/>
              <a:gd name="T27" fmla="*/ 2147483647 h 40"/>
              <a:gd name="T28" fmla="*/ 2147483647 w 43"/>
              <a:gd name="T29" fmla="*/ 2147483647 h 40"/>
              <a:gd name="T30" fmla="*/ 2147483647 w 43"/>
              <a:gd name="T31" fmla="*/ 2147483647 h 40"/>
              <a:gd name="T32" fmla="*/ 2147483647 w 43"/>
              <a:gd name="T33" fmla="*/ 2147483647 h 40"/>
              <a:gd name="T34" fmla="*/ 2147483647 w 43"/>
              <a:gd name="T35" fmla="*/ 2147483647 h 40"/>
              <a:gd name="T36" fmla="*/ 2147483647 w 43"/>
              <a:gd name="T37" fmla="*/ 2147483647 h 40"/>
              <a:gd name="T38" fmla="*/ 2147483647 w 43"/>
              <a:gd name="T39" fmla="*/ 2147483647 h 40"/>
              <a:gd name="T40" fmla="*/ 2147483647 w 43"/>
              <a:gd name="T41" fmla="*/ 2147483647 h 40"/>
              <a:gd name="T42" fmla="*/ 2147483647 w 43"/>
              <a:gd name="T43" fmla="*/ 2147483647 h 40"/>
              <a:gd name="T44" fmla="*/ 2147483647 w 43"/>
              <a:gd name="T45" fmla="*/ 2147483647 h 40"/>
              <a:gd name="T46" fmla="*/ 2147483647 w 43"/>
              <a:gd name="T47" fmla="*/ 2147483647 h 40"/>
              <a:gd name="T48" fmla="*/ 2147483647 w 43"/>
              <a:gd name="T49" fmla="*/ 2147483647 h 40"/>
              <a:gd name="T50" fmla="*/ 2147483647 w 43"/>
              <a:gd name="T51" fmla="*/ 2147483647 h 40"/>
              <a:gd name="T52" fmla="*/ 2147483647 w 43"/>
              <a:gd name="T53" fmla="*/ 2147483647 h 40"/>
              <a:gd name="T54" fmla="*/ 2147483647 w 43"/>
              <a:gd name="T55" fmla="*/ 2147483647 h 40"/>
              <a:gd name="T56" fmla="*/ 2147483647 w 43"/>
              <a:gd name="T57" fmla="*/ 2147483647 h 40"/>
              <a:gd name="T58" fmla="*/ 2147483647 w 43"/>
              <a:gd name="T59" fmla="*/ 2147483647 h 40"/>
              <a:gd name="T60" fmla="*/ 2147483647 w 43"/>
              <a:gd name="T61" fmla="*/ 2147483647 h 40"/>
              <a:gd name="T62" fmla="*/ 2147483647 w 43"/>
              <a:gd name="T63" fmla="*/ 2147483647 h 40"/>
              <a:gd name="T64" fmla="*/ 2147483647 w 43"/>
              <a:gd name="T65" fmla="*/ 2147483647 h 40"/>
              <a:gd name="T66" fmla="*/ 2147483647 w 43"/>
              <a:gd name="T67" fmla="*/ 2147483647 h 40"/>
              <a:gd name="T68" fmla="*/ 2147483647 w 43"/>
              <a:gd name="T69" fmla="*/ 2147483647 h 40"/>
              <a:gd name="T70" fmla="*/ 2147483647 w 43"/>
              <a:gd name="T71" fmla="*/ 2147483647 h 40"/>
              <a:gd name="T72" fmla="*/ 2147483647 w 43"/>
              <a:gd name="T73" fmla="*/ 2147483647 h 40"/>
              <a:gd name="T74" fmla="*/ 2147483647 w 43"/>
              <a:gd name="T75" fmla="*/ 2147483647 h 40"/>
              <a:gd name="T76" fmla="*/ 2147483647 w 43"/>
              <a:gd name="T77" fmla="*/ 2147483647 h 40"/>
              <a:gd name="T78" fmla="*/ 2147483647 w 43"/>
              <a:gd name="T79" fmla="*/ 2147483647 h 40"/>
              <a:gd name="T80" fmla="*/ 0 w 43"/>
              <a:gd name="T81" fmla="*/ 2147483647 h 40"/>
              <a:gd name="T82" fmla="*/ 0 w 43"/>
              <a:gd name="T83" fmla="*/ 0 h 4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40"/>
              <a:gd name="T128" fmla="*/ 43 w 43"/>
              <a:gd name="T129" fmla="*/ 40 h 4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40">
                <a:moveTo>
                  <a:pt x="0" y="0"/>
                </a:moveTo>
                <a:lnTo>
                  <a:pt x="10" y="0"/>
                </a:lnTo>
                <a:lnTo>
                  <a:pt x="34" y="30"/>
                </a:lnTo>
                <a:lnTo>
                  <a:pt x="34" y="6"/>
                </a:lnTo>
                <a:lnTo>
                  <a:pt x="34" y="3"/>
                </a:lnTo>
                <a:lnTo>
                  <a:pt x="34" y="1"/>
                </a:lnTo>
                <a:lnTo>
                  <a:pt x="33" y="0"/>
                </a:lnTo>
                <a:lnTo>
                  <a:pt x="31" y="0"/>
                </a:lnTo>
                <a:lnTo>
                  <a:pt x="30" y="0"/>
                </a:lnTo>
                <a:lnTo>
                  <a:pt x="43" y="0"/>
                </a:lnTo>
                <a:lnTo>
                  <a:pt x="42" y="0"/>
                </a:lnTo>
                <a:lnTo>
                  <a:pt x="39" y="1"/>
                </a:lnTo>
                <a:lnTo>
                  <a:pt x="37" y="3"/>
                </a:lnTo>
                <a:lnTo>
                  <a:pt x="37" y="6"/>
                </a:lnTo>
                <a:lnTo>
                  <a:pt x="37" y="40"/>
                </a:lnTo>
                <a:lnTo>
                  <a:pt x="36" y="40"/>
                </a:lnTo>
                <a:lnTo>
                  <a:pt x="10" y="9"/>
                </a:lnTo>
                <a:lnTo>
                  <a:pt x="10" y="33"/>
                </a:lnTo>
                <a:lnTo>
                  <a:pt x="10" y="36"/>
                </a:lnTo>
                <a:lnTo>
                  <a:pt x="10" y="37"/>
                </a:lnTo>
                <a:lnTo>
                  <a:pt x="12" y="39"/>
                </a:lnTo>
                <a:lnTo>
                  <a:pt x="15" y="39"/>
                </a:lnTo>
                <a:lnTo>
                  <a:pt x="16" y="39"/>
                </a:lnTo>
                <a:lnTo>
                  <a:pt x="16" y="40"/>
                </a:lnTo>
                <a:lnTo>
                  <a:pt x="1" y="40"/>
                </a:lnTo>
                <a:lnTo>
                  <a:pt x="1" y="39"/>
                </a:lnTo>
                <a:lnTo>
                  <a:pt x="3" y="39"/>
                </a:lnTo>
                <a:lnTo>
                  <a:pt x="6" y="39"/>
                </a:lnTo>
                <a:lnTo>
                  <a:pt x="7" y="37"/>
                </a:lnTo>
                <a:lnTo>
                  <a:pt x="7" y="36"/>
                </a:lnTo>
                <a:lnTo>
                  <a:pt x="7" y="33"/>
                </a:lnTo>
                <a:lnTo>
                  <a:pt x="7" y="6"/>
                </a:lnTo>
                <a:lnTo>
                  <a:pt x="6" y="3"/>
                </a:lnTo>
                <a:lnTo>
                  <a:pt x="4" y="3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06" name="Freeform 17"/>
          <p:cNvSpPr>
            <a:spLocks noEditPoints="1"/>
          </p:cNvSpPr>
          <p:nvPr/>
        </p:nvSpPr>
        <p:spPr bwMode="auto">
          <a:xfrm>
            <a:off x="4181475" y="3071813"/>
            <a:ext cx="131763" cy="282575"/>
          </a:xfrm>
          <a:custGeom>
            <a:avLst/>
            <a:gdLst>
              <a:gd name="T0" fmla="*/ 2147483647 w 30"/>
              <a:gd name="T1" fmla="*/ 2147483647 h 40"/>
              <a:gd name="T2" fmla="*/ 2147483647 w 30"/>
              <a:gd name="T3" fmla="*/ 2147483647 h 40"/>
              <a:gd name="T4" fmla="*/ 2147483647 w 30"/>
              <a:gd name="T5" fmla="*/ 2147483647 h 40"/>
              <a:gd name="T6" fmla="*/ 2147483647 w 30"/>
              <a:gd name="T7" fmla="*/ 2147483647 h 40"/>
              <a:gd name="T8" fmla="*/ 2147483647 w 30"/>
              <a:gd name="T9" fmla="*/ 2147483647 h 40"/>
              <a:gd name="T10" fmla="*/ 2147483647 w 30"/>
              <a:gd name="T11" fmla="*/ 2147483647 h 40"/>
              <a:gd name="T12" fmla="*/ 2147483647 w 30"/>
              <a:gd name="T13" fmla="*/ 2147483647 h 40"/>
              <a:gd name="T14" fmla="*/ 2147483647 w 30"/>
              <a:gd name="T15" fmla="*/ 2147483647 h 40"/>
              <a:gd name="T16" fmla="*/ 0 w 30"/>
              <a:gd name="T17" fmla="*/ 2147483647 h 40"/>
              <a:gd name="T18" fmla="*/ 0 w 30"/>
              <a:gd name="T19" fmla="*/ 2147483647 h 40"/>
              <a:gd name="T20" fmla="*/ 2147483647 w 30"/>
              <a:gd name="T21" fmla="*/ 2147483647 h 40"/>
              <a:gd name="T22" fmla="*/ 2147483647 w 30"/>
              <a:gd name="T23" fmla="*/ 2147483647 h 40"/>
              <a:gd name="T24" fmla="*/ 2147483647 w 30"/>
              <a:gd name="T25" fmla="*/ 2147483647 h 40"/>
              <a:gd name="T26" fmla="*/ 2147483647 w 30"/>
              <a:gd name="T27" fmla="*/ 2147483647 h 40"/>
              <a:gd name="T28" fmla="*/ 2147483647 w 30"/>
              <a:gd name="T29" fmla="*/ 2147483647 h 40"/>
              <a:gd name="T30" fmla="*/ 2147483647 w 30"/>
              <a:gd name="T31" fmla="*/ 2147483647 h 40"/>
              <a:gd name="T32" fmla="*/ 2147483647 w 30"/>
              <a:gd name="T33" fmla="*/ 2147483647 h 40"/>
              <a:gd name="T34" fmla="*/ 2147483647 w 30"/>
              <a:gd name="T35" fmla="*/ 2147483647 h 40"/>
              <a:gd name="T36" fmla="*/ 2147483647 w 30"/>
              <a:gd name="T37" fmla="*/ 0 h 40"/>
              <a:gd name="T38" fmla="*/ 2147483647 w 30"/>
              <a:gd name="T39" fmla="*/ 0 h 40"/>
              <a:gd name="T40" fmla="*/ 0 w 30"/>
              <a:gd name="T41" fmla="*/ 0 h 40"/>
              <a:gd name="T42" fmla="*/ 0 w 30"/>
              <a:gd name="T43" fmla="*/ 0 h 40"/>
              <a:gd name="T44" fmla="*/ 2147483647 w 30"/>
              <a:gd name="T45" fmla="*/ 0 h 40"/>
              <a:gd name="T46" fmla="*/ 2147483647 w 30"/>
              <a:gd name="T47" fmla="*/ 0 h 40"/>
              <a:gd name="T48" fmla="*/ 2147483647 w 30"/>
              <a:gd name="T49" fmla="*/ 2147483647 h 40"/>
              <a:gd name="T50" fmla="*/ 2147483647 w 30"/>
              <a:gd name="T51" fmla="*/ 2147483647 h 40"/>
              <a:gd name="T52" fmla="*/ 2147483647 w 30"/>
              <a:gd name="T53" fmla="*/ 2147483647 h 40"/>
              <a:gd name="T54" fmla="*/ 2147483647 w 30"/>
              <a:gd name="T55" fmla="*/ 2147483647 h 40"/>
              <a:gd name="T56" fmla="*/ 2147483647 w 30"/>
              <a:gd name="T57" fmla="*/ 2147483647 h 40"/>
              <a:gd name="T58" fmla="*/ 2147483647 w 30"/>
              <a:gd name="T59" fmla="*/ 2147483647 h 40"/>
              <a:gd name="T60" fmla="*/ 2147483647 w 30"/>
              <a:gd name="T61" fmla="*/ 2147483647 h 40"/>
              <a:gd name="T62" fmla="*/ 2147483647 w 30"/>
              <a:gd name="T63" fmla="*/ 2147483647 h 40"/>
              <a:gd name="T64" fmla="*/ 2147483647 w 30"/>
              <a:gd name="T65" fmla="*/ 2147483647 h 40"/>
              <a:gd name="T66" fmla="*/ 2147483647 w 30"/>
              <a:gd name="T67" fmla="*/ 2147483647 h 40"/>
              <a:gd name="T68" fmla="*/ 2147483647 w 30"/>
              <a:gd name="T69" fmla="*/ 2147483647 h 40"/>
              <a:gd name="T70" fmla="*/ 2147483647 w 30"/>
              <a:gd name="T71" fmla="*/ 2147483647 h 40"/>
              <a:gd name="T72" fmla="*/ 2147483647 w 30"/>
              <a:gd name="T73" fmla="*/ 2147483647 h 40"/>
              <a:gd name="T74" fmla="*/ 2147483647 w 30"/>
              <a:gd name="T75" fmla="*/ 2147483647 h 40"/>
              <a:gd name="T76" fmla="*/ 2147483647 w 30"/>
              <a:gd name="T77" fmla="*/ 2147483647 h 40"/>
              <a:gd name="T78" fmla="*/ 2147483647 w 30"/>
              <a:gd name="T79" fmla="*/ 2147483647 h 40"/>
              <a:gd name="T80" fmla="*/ 2147483647 w 30"/>
              <a:gd name="T81" fmla="*/ 2147483647 h 40"/>
              <a:gd name="T82" fmla="*/ 2147483647 w 30"/>
              <a:gd name="T83" fmla="*/ 2147483647 h 40"/>
              <a:gd name="T84" fmla="*/ 2147483647 w 30"/>
              <a:gd name="T85" fmla="*/ 2147483647 h 40"/>
              <a:gd name="T86" fmla="*/ 2147483647 w 30"/>
              <a:gd name="T87" fmla="*/ 2147483647 h 40"/>
              <a:gd name="T88" fmla="*/ 2147483647 w 30"/>
              <a:gd name="T89" fmla="*/ 2147483647 h 40"/>
              <a:gd name="T90" fmla="*/ 2147483647 w 30"/>
              <a:gd name="T91" fmla="*/ 2147483647 h 40"/>
              <a:gd name="T92" fmla="*/ 2147483647 w 30"/>
              <a:gd name="T93" fmla="*/ 2147483647 h 40"/>
              <a:gd name="T94" fmla="*/ 2147483647 w 30"/>
              <a:gd name="T95" fmla="*/ 2147483647 h 40"/>
              <a:gd name="T96" fmla="*/ 2147483647 w 30"/>
              <a:gd name="T97" fmla="*/ 2147483647 h 40"/>
              <a:gd name="T98" fmla="*/ 2147483647 w 30"/>
              <a:gd name="T99" fmla="*/ 2147483647 h 40"/>
              <a:gd name="T100" fmla="*/ 2147483647 w 30"/>
              <a:gd name="T101" fmla="*/ 2147483647 h 40"/>
              <a:gd name="T102" fmla="*/ 2147483647 w 30"/>
              <a:gd name="T103" fmla="*/ 2147483647 h 40"/>
              <a:gd name="T104" fmla="*/ 2147483647 w 30"/>
              <a:gd name="T105" fmla="*/ 2147483647 h 40"/>
              <a:gd name="T106" fmla="*/ 2147483647 w 30"/>
              <a:gd name="T107" fmla="*/ 2147483647 h 40"/>
              <a:gd name="T108" fmla="*/ 2147483647 w 30"/>
              <a:gd name="T109" fmla="*/ 2147483647 h 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0"/>
              <a:gd name="T166" fmla="*/ 0 h 40"/>
              <a:gd name="T167" fmla="*/ 30 w 30"/>
              <a:gd name="T168" fmla="*/ 40 h 4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0" h="40">
                <a:moveTo>
                  <a:pt x="10" y="21"/>
                </a:moveTo>
                <a:lnTo>
                  <a:pt x="10" y="33"/>
                </a:lnTo>
                <a:lnTo>
                  <a:pt x="10" y="36"/>
                </a:lnTo>
                <a:lnTo>
                  <a:pt x="12" y="37"/>
                </a:lnTo>
                <a:lnTo>
                  <a:pt x="13" y="39"/>
                </a:lnTo>
                <a:lnTo>
                  <a:pt x="15" y="39"/>
                </a:lnTo>
                <a:lnTo>
                  <a:pt x="16" y="39"/>
                </a:lnTo>
                <a:lnTo>
                  <a:pt x="16" y="40"/>
                </a:lnTo>
                <a:lnTo>
                  <a:pt x="0" y="40"/>
                </a:lnTo>
                <a:lnTo>
                  <a:pt x="0" y="39"/>
                </a:lnTo>
                <a:lnTo>
                  <a:pt x="1" y="39"/>
                </a:lnTo>
                <a:lnTo>
                  <a:pt x="3" y="39"/>
                </a:lnTo>
                <a:lnTo>
                  <a:pt x="4" y="37"/>
                </a:lnTo>
                <a:lnTo>
                  <a:pt x="4" y="36"/>
                </a:lnTo>
                <a:lnTo>
                  <a:pt x="4" y="33"/>
                </a:lnTo>
                <a:lnTo>
                  <a:pt x="4" y="6"/>
                </a:lnTo>
                <a:lnTo>
                  <a:pt x="4" y="3"/>
                </a:lnTo>
                <a:lnTo>
                  <a:pt x="4" y="1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5" y="0"/>
                </a:lnTo>
                <a:lnTo>
                  <a:pt x="19" y="0"/>
                </a:lnTo>
                <a:lnTo>
                  <a:pt x="22" y="1"/>
                </a:lnTo>
                <a:lnTo>
                  <a:pt x="25" y="3"/>
                </a:lnTo>
                <a:lnTo>
                  <a:pt x="28" y="4"/>
                </a:lnTo>
                <a:lnTo>
                  <a:pt x="30" y="7"/>
                </a:lnTo>
                <a:lnTo>
                  <a:pt x="30" y="10"/>
                </a:lnTo>
                <a:lnTo>
                  <a:pt x="30" y="15"/>
                </a:lnTo>
                <a:lnTo>
                  <a:pt x="27" y="18"/>
                </a:lnTo>
                <a:lnTo>
                  <a:pt x="22" y="21"/>
                </a:lnTo>
                <a:lnTo>
                  <a:pt x="18" y="21"/>
                </a:lnTo>
                <a:lnTo>
                  <a:pt x="16" y="21"/>
                </a:lnTo>
                <a:lnTo>
                  <a:pt x="15" y="21"/>
                </a:lnTo>
                <a:lnTo>
                  <a:pt x="12" y="21"/>
                </a:lnTo>
                <a:lnTo>
                  <a:pt x="10" y="21"/>
                </a:lnTo>
                <a:close/>
                <a:moveTo>
                  <a:pt x="10" y="19"/>
                </a:moveTo>
                <a:lnTo>
                  <a:pt x="12" y="19"/>
                </a:lnTo>
                <a:lnTo>
                  <a:pt x="13" y="19"/>
                </a:lnTo>
                <a:lnTo>
                  <a:pt x="15" y="19"/>
                </a:lnTo>
                <a:lnTo>
                  <a:pt x="18" y="19"/>
                </a:lnTo>
                <a:lnTo>
                  <a:pt x="21" y="18"/>
                </a:lnTo>
                <a:lnTo>
                  <a:pt x="22" y="15"/>
                </a:lnTo>
                <a:lnTo>
                  <a:pt x="24" y="10"/>
                </a:lnTo>
                <a:lnTo>
                  <a:pt x="22" y="9"/>
                </a:lnTo>
                <a:lnTo>
                  <a:pt x="22" y="6"/>
                </a:lnTo>
                <a:lnTo>
                  <a:pt x="21" y="4"/>
                </a:lnTo>
                <a:lnTo>
                  <a:pt x="19" y="3"/>
                </a:lnTo>
                <a:lnTo>
                  <a:pt x="16" y="1"/>
                </a:lnTo>
                <a:lnTo>
                  <a:pt x="15" y="1"/>
                </a:lnTo>
                <a:lnTo>
                  <a:pt x="13" y="1"/>
                </a:lnTo>
                <a:lnTo>
                  <a:pt x="10" y="1"/>
                </a:lnTo>
                <a:lnTo>
                  <a:pt x="1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07" name="Freeform 18"/>
          <p:cNvSpPr>
            <a:spLocks/>
          </p:cNvSpPr>
          <p:nvPr/>
        </p:nvSpPr>
        <p:spPr bwMode="auto">
          <a:xfrm>
            <a:off x="4587875" y="3071813"/>
            <a:ext cx="182563" cy="282575"/>
          </a:xfrm>
          <a:custGeom>
            <a:avLst/>
            <a:gdLst>
              <a:gd name="T0" fmla="*/ 2147483647 w 42"/>
              <a:gd name="T1" fmla="*/ 0 h 40"/>
              <a:gd name="T2" fmla="*/ 2147483647 w 42"/>
              <a:gd name="T3" fmla="*/ 0 h 40"/>
              <a:gd name="T4" fmla="*/ 2147483647 w 42"/>
              <a:gd name="T5" fmla="*/ 2147483647 h 40"/>
              <a:gd name="T6" fmla="*/ 2147483647 w 42"/>
              <a:gd name="T7" fmla="*/ 2147483647 h 40"/>
              <a:gd name="T8" fmla="*/ 2147483647 w 42"/>
              <a:gd name="T9" fmla="*/ 2147483647 h 40"/>
              <a:gd name="T10" fmla="*/ 2147483647 w 42"/>
              <a:gd name="T11" fmla="*/ 2147483647 h 40"/>
              <a:gd name="T12" fmla="*/ 2147483647 w 42"/>
              <a:gd name="T13" fmla="*/ 2147483647 h 40"/>
              <a:gd name="T14" fmla="*/ 2147483647 w 42"/>
              <a:gd name="T15" fmla="*/ 2147483647 h 40"/>
              <a:gd name="T16" fmla="*/ 2147483647 w 42"/>
              <a:gd name="T17" fmla="*/ 2147483647 h 40"/>
              <a:gd name="T18" fmla="*/ 2147483647 w 42"/>
              <a:gd name="T19" fmla="*/ 2147483647 h 40"/>
              <a:gd name="T20" fmla="*/ 2147483647 w 42"/>
              <a:gd name="T21" fmla="*/ 2147483647 h 40"/>
              <a:gd name="T22" fmla="*/ 2147483647 w 42"/>
              <a:gd name="T23" fmla="*/ 2147483647 h 40"/>
              <a:gd name="T24" fmla="*/ 2147483647 w 42"/>
              <a:gd name="T25" fmla="*/ 2147483647 h 40"/>
              <a:gd name="T26" fmla="*/ 2147483647 w 42"/>
              <a:gd name="T27" fmla="*/ 0 h 40"/>
              <a:gd name="T28" fmla="*/ 0 w 42"/>
              <a:gd name="T29" fmla="*/ 0 h 40"/>
              <a:gd name="T30" fmla="*/ 0 w 42"/>
              <a:gd name="T31" fmla="*/ 0 h 40"/>
              <a:gd name="T32" fmla="*/ 2147483647 w 42"/>
              <a:gd name="T33" fmla="*/ 0 h 40"/>
              <a:gd name="T34" fmla="*/ 2147483647 w 42"/>
              <a:gd name="T35" fmla="*/ 0 h 40"/>
              <a:gd name="T36" fmla="*/ 2147483647 w 42"/>
              <a:gd name="T37" fmla="*/ 2147483647 h 40"/>
              <a:gd name="T38" fmla="*/ 2147483647 w 42"/>
              <a:gd name="T39" fmla="*/ 2147483647 h 40"/>
              <a:gd name="T40" fmla="*/ 2147483647 w 42"/>
              <a:gd name="T41" fmla="*/ 2147483647 h 40"/>
              <a:gd name="T42" fmla="*/ 2147483647 w 42"/>
              <a:gd name="T43" fmla="*/ 2147483647 h 40"/>
              <a:gd name="T44" fmla="*/ 2147483647 w 42"/>
              <a:gd name="T45" fmla="*/ 2147483647 h 40"/>
              <a:gd name="T46" fmla="*/ 2147483647 w 42"/>
              <a:gd name="T47" fmla="*/ 2147483647 h 40"/>
              <a:gd name="T48" fmla="*/ 2147483647 w 42"/>
              <a:gd name="T49" fmla="*/ 2147483647 h 40"/>
              <a:gd name="T50" fmla="*/ 2147483647 w 42"/>
              <a:gd name="T51" fmla="*/ 2147483647 h 40"/>
              <a:gd name="T52" fmla="*/ 2147483647 w 42"/>
              <a:gd name="T53" fmla="*/ 2147483647 h 40"/>
              <a:gd name="T54" fmla="*/ 2147483647 w 42"/>
              <a:gd name="T55" fmla="*/ 2147483647 h 40"/>
              <a:gd name="T56" fmla="*/ 2147483647 w 42"/>
              <a:gd name="T57" fmla="*/ 2147483647 h 40"/>
              <a:gd name="T58" fmla="*/ 2147483647 w 42"/>
              <a:gd name="T59" fmla="*/ 2147483647 h 40"/>
              <a:gd name="T60" fmla="*/ 2147483647 w 42"/>
              <a:gd name="T61" fmla="*/ 2147483647 h 40"/>
              <a:gd name="T62" fmla="*/ 2147483647 w 42"/>
              <a:gd name="T63" fmla="*/ 0 h 40"/>
              <a:gd name="T64" fmla="*/ 2147483647 w 42"/>
              <a:gd name="T65" fmla="*/ 0 h 40"/>
              <a:gd name="T66" fmla="*/ 2147483647 w 42"/>
              <a:gd name="T67" fmla="*/ 0 h 40"/>
              <a:gd name="T68" fmla="*/ 2147483647 w 42"/>
              <a:gd name="T69" fmla="*/ 0 h 40"/>
              <a:gd name="T70" fmla="*/ 2147483647 w 42"/>
              <a:gd name="T71" fmla="*/ 0 h 4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2"/>
              <a:gd name="T109" fmla="*/ 0 h 40"/>
              <a:gd name="T110" fmla="*/ 42 w 42"/>
              <a:gd name="T111" fmla="*/ 40 h 4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2" h="40">
                <a:moveTo>
                  <a:pt x="42" y="0"/>
                </a:moveTo>
                <a:lnTo>
                  <a:pt x="42" y="0"/>
                </a:lnTo>
                <a:lnTo>
                  <a:pt x="40" y="1"/>
                </a:lnTo>
                <a:lnTo>
                  <a:pt x="39" y="1"/>
                </a:lnTo>
                <a:lnTo>
                  <a:pt x="37" y="4"/>
                </a:lnTo>
                <a:lnTo>
                  <a:pt x="36" y="7"/>
                </a:lnTo>
                <a:lnTo>
                  <a:pt x="22" y="40"/>
                </a:lnTo>
                <a:lnTo>
                  <a:pt x="21" y="40"/>
                </a:lnTo>
                <a:lnTo>
                  <a:pt x="6" y="6"/>
                </a:lnTo>
                <a:lnTo>
                  <a:pt x="6" y="4"/>
                </a:lnTo>
                <a:lnTo>
                  <a:pt x="4" y="3"/>
                </a:lnTo>
                <a:lnTo>
                  <a:pt x="4" y="1"/>
                </a:lnTo>
                <a:lnTo>
                  <a:pt x="3" y="1"/>
                </a:lnTo>
                <a:lnTo>
                  <a:pt x="1" y="0"/>
                </a:lnTo>
                <a:lnTo>
                  <a:pt x="0" y="0"/>
                </a:lnTo>
                <a:lnTo>
                  <a:pt x="16" y="0"/>
                </a:lnTo>
                <a:lnTo>
                  <a:pt x="13" y="1"/>
                </a:lnTo>
                <a:lnTo>
                  <a:pt x="12" y="1"/>
                </a:lnTo>
                <a:lnTo>
                  <a:pt x="12" y="3"/>
                </a:lnTo>
                <a:lnTo>
                  <a:pt x="12" y="4"/>
                </a:lnTo>
                <a:lnTo>
                  <a:pt x="13" y="7"/>
                </a:lnTo>
                <a:lnTo>
                  <a:pt x="24" y="31"/>
                </a:lnTo>
                <a:lnTo>
                  <a:pt x="33" y="7"/>
                </a:lnTo>
                <a:lnTo>
                  <a:pt x="33" y="4"/>
                </a:lnTo>
                <a:lnTo>
                  <a:pt x="34" y="3"/>
                </a:lnTo>
                <a:lnTo>
                  <a:pt x="33" y="1"/>
                </a:lnTo>
                <a:lnTo>
                  <a:pt x="31" y="1"/>
                </a:lnTo>
                <a:lnTo>
                  <a:pt x="30" y="0"/>
                </a:lnTo>
                <a:lnTo>
                  <a:pt x="4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08" name="Freeform 19"/>
          <p:cNvSpPr>
            <a:spLocks noEditPoints="1"/>
          </p:cNvSpPr>
          <p:nvPr/>
        </p:nvSpPr>
        <p:spPr bwMode="auto">
          <a:xfrm>
            <a:off x="4775200" y="3071813"/>
            <a:ext cx="131763" cy="282575"/>
          </a:xfrm>
          <a:custGeom>
            <a:avLst/>
            <a:gdLst>
              <a:gd name="T0" fmla="*/ 2147483647 w 30"/>
              <a:gd name="T1" fmla="*/ 2147483647 h 40"/>
              <a:gd name="T2" fmla="*/ 2147483647 w 30"/>
              <a:gd name="T3" fmla="*/ 2147483647 h 40"/>
              <a:gd name="T4" fmla="*/ 2147483647 w 30"/>
              <a:gd name="T5" fmla="*/ 2147483647 h 40"/>
              <a:gd name="T6" fmla="*/ 2147483647 w 30"/>
              <a:gd name="T7" fmla="*/ 2147483647 h 40"/>
              <a:gd name="T8" fmla="*/ 2147483647 w 30"/>
              <a:gd name="T9" fmla="*/ 2147483647 h 40"/>
              <a:gd name="T10" fmla="*/ 2147483647 w 30"/>
              <a:gd name="T11" fmla="*/ 2147483647 h 40"/>
              <a:gd name="T12" fmla="*/ 2147483647 w 30"/>
              <a:gd name="T13" fmla="*/ 2147483647 h 40"/>
              <a:gd name="T14" fmla="*/ 2147483647 w 30"/>
              <a:gd name="T15" fmla="*/ 2147483647 h 40"/>
              <a:gd name="T16" fmla="*/ 0 w 30"/>
              <a:gd name="T17" fmla="*/ 2147483647 h 40"/>
              <a:gd name="T18" fmla="*/ 0 w 30"/>
              <a:gd name="T19" fmla="*/ 2147483647 h 40"/>
              <a:gd name="T20" fmla="*/ 2147483647 w 30"/>
              <a:gd name="T21" fmla="*/ 2147483647 h 40"/>
              <a:gd name="T22" fmla="*/ 2147483647 w 30"/>
              <a:gd name="T23" fmla="*/ 2147483647 h 40"/>
              <a:gd name="T24" fmla="*/ 2147483647 w 30"/>
              <a:gd name="T25" fmla="*/ 2147483647 h 40"/>
              <a:gd name="T26" fmla="*/ 2147483647 w 30"/>
              <a:gd name="T27" fmla="*/ 2147483647 h 40"/>
              <a:gd name="T28" fmla="*/ 2147483647 w 30"/>
              <a:gd name="T29" fmla="*/ 2147483647 h 40"/>
              <a:gd name="T30" fmla="*/ 2147483647 w 30"/>
              <a:gd name="T31" fmla="*/ 2147483647 h 40"/>
              <a:gd name="T32" fmla="*/ 2147483647 w 30"/>
              <a:gd name="T33" fmla="*/ 2147483647 h 40"/>
              <a:gd name="T34" fmla="*/ 2147483647 w 30"/>
              <a:gd name="T35" fmla="*/ 2147483647 h 40"/>
              <a:gd name="T36" fmla="*/ 2147483647 w 30"/>
              <a:gd name="T37" fmla="*/ 0 h 40"/>
              <a:gd name="T38" fmla="*/ 2147483647 w 30"/>
              <a:gd name="T39" fmla="*/ 0 h 40"/>
              <a:gd name="T40" fmla="*/ 0 w 30"/>
              <a:gd name="T41" fmla="*/ 0 h 40"/>
              <a:gd name="T42" fmla="*/ 0 w 30"/>
              <a:gd name="T43" fmla="*/ 0 h 40"/>
              <a:gd name="T44" fmla="*/ 2147483647 w 30"/>
              <a:gd name="T45" fmla="*/ 0 h 40"/>
              <a:gd name="T46" fmla="*/ 2147483647 w 30"/>
              <a:gd name="T47" fmla="*/ 0 h 40"/>
              <a:gd name="T48" fmla="*/ 2147483647 w 30"/>
              <a:gd name="T49" fmla="*/ 2147483647 h 40"/>
              <a:gd name="T50" fmla="*/ 2147483647 w 30"/>
              <a:gd name="T51" fmla="*/ 2147483647 h 40"/>
              <a:gd name="T52" fmla="*/ 2147483647 w 30"/>
              <a:gd name="T53" fmla="*/ 2147483647 h 40"/>
              <a:gd name="T54" fmla="*/ 2147483647 w 30"/>
              <a:gd name="T55" fmla="*/ 2147483647 h 40"/>
              <a:gd name="T56" fmla="*/ 2147483647 w 30"/>
              <a:gd name="T57" fmla="*/ 2147483647 h 40"/>
              <a:gd name="T58" fmla="*/ 2147483647 w 30"/>
              <a:gd name="T59" fmla="*/ 2147483647 h 40"/>
              <a:gd name="T60" fmla="*/ 2147483647 w 30"/>
              <a:gd name="T61" fmla="*/ 2147483647 h 40"/>
              <a:gd name="T62" fmla="*/ 2147483647 w 30"/>
              <a:gd name="T63" fmla="*/ 2147483647 h 40"/>
              <a:gd name="T64" fmla="*/ 2147483647 w 30"/>
              <a:gd name="T65" fmla="*/ 2147483647 h 40"/>
              <a:gd name="T66" fmla="*/ 2147483647 w 30"/>
              <a:gd name="T67" fmla="*/ 2147483647 h 40"/>
              <a:gd name="T68" fmla="*/ 2147483647 w 30"/>
              <a:gd name="T69" fmla="*/ 2147483647 h 40"/>
              <a:gd name="T70" fmla="*/ 2147483647 w 30"/>
              <a:gd name="T71" fmla="*/ 2147483647 h 40"/>
              <a:gd name="T72" fmla="*/ 2147483647 w 30"/>
              <a:gd name="T73" fmla="*/ 2147483647 h 40"/>
              <a:gd name="T74" fmla="*/ 2147483647 w 30"/>
              <a:gd name="T75" fmla="*/ 2147483647 h 40"/>
              <a:gd name="T76" fmla="*/ 2147483647 w 30"/>
              <a:gd name="T77" fmla="*/ 2147483647 h 40"/>
              <a:gd name="T78" fmla="*/ 2147483647 w 30"/>
              <a:gd name="T79" fmla="*/ 2147483647 h 40"/>
              <a:gd name="T80" fmla="*/ 2147483647 w 30"/>
              <a:gd name="T81" fmla="*/ 2147483647 h 40"/>
              <a:gd name="T82" fmla="*/ 2147483647 w 30"/>
              <a:gd name="T83" fmla="*/ 2147483647 h 40"/>
              <a:gd name="T84" fmla="*/ 2147483647 w 30"/>
              <a:gd name="T85" fmla="*/ 2147483647 h 40"/>
              <a:gd name="T86" fmla="*/ 2147483647 w 30"/>
              <a:gd name="T87" fmla="*/ 2147483647 h 40"/>
              <a:gd name="T88" fmla="*/ 2147483647 w 30"/>
              <a:gd name="T89" fmla="*/ 2147483647 h 40"/>
              <a:gd name="T90" fmla="*/ 2147483647 w 30"/>
              <a:gd name="T91" fmla="*/ 2147483647 h 40"/>
              <a:gd name="T92" fmla="*/ 2147483647 w 30"/>
              <a:gd name="T93" fmla="*/ 2147483647 h 40"/>
              <a:gd name="T94" fmla="*/ 2147483647 w 30"/>
              <a:gd name="T95" fmla="*/ 2147483647 h 40"/>
              <a:gd name="T96" fmla="*/ 2147483647 w 30"/>
              <a:gd name="T97" fmla="*/ 2147483647 h 40"/>
              <a:gd name="T98" fmla="*/ 2147483647 w 30"/>
              <a:gd name="T99" fmla="*/ 2147483647 h 40"/>
              <a:gd name="T100" fmla="*/ 2147483647 w 30"/>
              <a:gd name="T101" fmla="*/ 2147483647 h 40"/>
              <a:gd name="T102" fmla="*/ 2147483647 w 30"/>
              <a:gd name="T103" fmla="*/ 2147483647 h 40"/>
              <a:gd name="T104" fmla="*/ 2147483647 w 30"/>
              <a:gd name="T105" fmla="*/ 2147483647 h 40"/>
              <a:gd name="T106" fmla="*/ 2147483647 w 30"/>
              <a:gd name="T107" fmla="*/ 2147483647 h 40"/>
              <a:gd name="T108" fmla="*/ 2147483647 w 30"/>
              <a:gd name="T109" fmla="*/ 2147483647 h 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0"/>
              <a:gd name="T166" fmla="*/ 0 h 40"/>
              <a:gd name="T167" fmla="*/ 30 w 30"/>
              <a:gd name="T168" fmla="*/ 40 h 4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0" h="40">
                <a:moveTo>
                  <a:pt x="11" y="21"/>
                </a:moveTo>
                <a:lnTo>
                  <a:pt x="11" y="33"/>
                </a:lnTo>
                <a:lnTo>
                  <a:pt x="12" y="36"/>
                </a:lnTo>
                <a:lnTo>
                  <a:pt x="12" y="37"/>
                </a:lnTo>
                <a:lnTo>
                  <a:pt x="14" y="39"/>
                </a:lnTo>
                <a:lnTo>
                  <a:pt x="15" y="39"/>
                </a:lnTo>
                <a:lnTo>
                  <a:pt x="17" y="39"/>
                </a:lnTo>
                <a:lnTo>
                  <a:pt x="17" y="40"/>
                </a:lnTo>
                <a:lnTo>
                  <a:pt x="0" y="40"/>
                </a:lnTo>
                <a:lnTo>
                  <a:pt x="0" y="39"/>
                </a:lnTo>
                <a:lnTo>
                  <a:pt x="2" y="39"/>
                </a:lnTo>
                <a:lnTo>
                  <a:pt x="3" y="39"/>
                </a:lnTo>
                <a:lnTo>
                  <a:pt x="5" y="37"/>
                </a:lnTo>
                <a:lnTo>
                  <a:pt x="6" y="36"/>
                </a:lnTo>
                <a:lnTo>
                  <a:pt x="6" y="33"/>
                </a:lnTo>
                <a:lnTo>
                  <a:pt x="6" y="6"/>
                </a:lnTo>
                <a:lnTo>
                  <a:pt x="6" y="3"/>
                </a:lnTo>
                <a:lnTo>
                  <a:pt x="5" y="1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5" y="0"/>
                </a:lnTo>
                <a:lnTo>
                  <a:pt x="20" y="0"/>
                </a:lnTo>
                <a:lnTo>
                  <a:pt x="23" y="1"/>
                </a:lnTo>
                <a:lnTo>
                  <a:pt x="26" y="3"/>
                </a:lnTo>
                <a:lnTo>
                  <a:pt x="29" y="4"/>
                </a:lnTo>
                <a:lnTo>
                  <a:pt x="30" y="7"/>
                </a:lnTo>
                <a:lnTo>
                  <a:pt x="30" y="10"/>
                </a:lnTo>
                <a:lnTo>
                  <a:pt x="30" y="15"/>
                </a:lnTo>
                <a:lnTo>
                  <a:pt x="27" y="18"/>
                </a:lnTo>
                <a:lnTo>
                  <a:pt x="23" y="21"/>
                </a:lnTo>
                <a:lnTo>
                  <a:pt x="18" y="21"/>
                </a:lnTo>
                <a:lnTo>
                  <a:pt x="17" y="21"/>
                </a:lnTo>
                <a:lnTo>
                  <a:pt x="15" y="21"/>
                </a:lnTo>
                <a:lnTo>
                  <a:pt x="14" y="21"/>
                </a:lnTo>
                <a:lnTo>
                  <a:pt x="11" y="21"/>
                </a:lnTo>
                <a:close/>
                <a:moveTo>
                  <a:pt x="11" y="19"/>
                </a:moveTo>
                <a:lnTo>
                  <a:pt x="12" y="19"/>
                </a:lnTo>
                <a:lnTo>
                  <a:pt x="14" y="19"/>
                </a:lnTo>
                <a:lnTo>
                  <a:pt x="15" y="19"/>
                </a:lnTo>
                <a:lnTo>
                  <a:pt x="17" y="19"/>
                </a:lnTo>
                <a:lnTo>
                  <a:pt x="20" y="19"/>
                </a:lnTo>
                <a:lnTo>
                  <a:pt x="21" y="18"/>
                </a:lnTo>
                <a:lnTo>
                  <a:pt x="23" y="15"/>
                </a:lnTo>
                <a:lnTo>
                  <a:pt x="24" y="10"/>
                </a:lnTo>
                <a:lnTo>
                  <a:pt x="24" y="9"/>
                </a:lnTo>
                <a:lnTo>
                  <a:pt x="23" y="6"/>
                </a:lnTo>
                <a:lnTo>
                  <a:pt x="21" y="4"/>
                </a:lnTo>
                <a:lnTo>
                  <a:pt x="20" y="3"/>
                </a:lnTo>
                <a:lnTo>
                  <a:pt x="18" y="1"/>
                </a:lnTo>
                <a:lnTo>
                  <a:pt x="15" y="1"/>
                </a:lnTo>
                <a:lnTo>
                  <a:pt x="14" y="1"/>
                </a:lnTo>
                <a:lnTo>
                  <a:pt x="11" y="1"/>
                </a:lnTo>
                <a:lnTo>
                  <a:pt x="11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09" name="Freeform 20"/>
          <p:cNvSpPr>
            <a:spLocks noEditPoints="1"/>
          </p:cNvSpPr>
          <p:nvPr/>
        </p:nvSpPr>
        <p:spPr bwMode="auto">
          <a:xfrm>
            <a:off x="5233988" y="3057525"/>
            <a:ext cx="182562" cy="296863"/>
          </a:xfrm>
          <a:custGeom>
            <a:avLst/>
            <a:gdLst>
              <a:gd name="T0" fmla="*/ 2147483647 w 42"/>
              <a:gd name="T1" fmla="*/ 2147483647 h 42"/>
              <a:gd name="T2" fmla="*/ 2147483647 w 42"/>
              <a:gd name="T3" fmla="*/ 2147483647 h 42"/>
              <a:gd name="T4" fmla="*/ 2147483647 w 42"/>
              <a:gd name="T5" fmla="*/ 2147483647 h 42"/>
              <a:gd name="T6" fmla="*/ 2147483647 w 42"/>
              <a:gd name="T7" fmla="*/ 2147483647 h 42"/>
              <a:gd name="T8" fmla="*/ 2147483647 w 42"/>
              <a:gd name="T9" fmla="*/ 2147483647 h 42"/>
              <a:gd name="T10" fmla="*/ 2147483647 w 42"/>
              <a:gd name="T11" fmla="*/ 2147483647 h 42"/>
              <a:gd name="T12" fmla="*/ 2147483647 w 42"/>
              <a:gd name="T13" fmla="*/ 2147483647 h 42"/>
              <a:gd name="T14" fmla="*/ 2147483647 w 42"/>
              <a:gd name="T15" fmla="*/ 2147483647 h 42"/>
              <a:gd name="T16" fmla="*/ 2147483647 w 42"/>
              <a:gd name="T17" fmla="*/ 2147483647 h 42"/>
              <a:gd name="T18" fmla="*/ 2147483647 w 42"/>
              <a:gd name="T19" fmla="*/ 2147483647 h 42"/>
              <a:gd name="T20" fmla="*/ 0 w 42"/>
              <a:gd name="T21" fmla="*/ 2147483647 h 42"/>
              <a:gd name="T22" fmla="*/ 0 w 42"/>
              <a:gd name="T23" fmla="*/ 2147483647 h 42"/>
              <a:gd name="T24" fmla="*/ 2147483647 w 42"/>
              <a:gd name="T25" fmla="*/ 2147483647 h 42"/>
              <a:gd name="T26" fmla="*/ 2147483647 w 42"/>
              <a:gd name="T27" fmla="*/ 2147483647 h 42"/>
              <a:gd name="T28" fmla="*/ 2147483647 w 42"/>
              <a:gd name="T29" fmla="*/ 2147483647 h 42"/>
              <a:gd name="T30" fmla="*/ 2147483647 w 42"/>
              <a:gd name="T31" fmla="*/ 2147483647 h 42"/>
              <a:gd name="T32" fmla="*/ 2147483647 w 42"/>
              <a:gd name="T33" fmla="*/ 0 h 42"/>
              <a:gd name="T34" fmla="*/ 2147483647 w 42"/>
              <a:gd name="T35" fmla="*/ 0 h 42"/>
              <a:gd name="T36" fmla="*/ 2147483647 w 42"/>
              <a:gd name="T37" fmla="*/ 2147483647 h 42"/>
              <a:gd name="T38" fmla="*/ 2147483647 w 42"/>
              <a:gd name="T39" fmla="*/ 2147483647 h 42"/>
              <a:gd name="T40" fmla="*/ 2147483647 w 42"/>
              <a:gd name="T41" fmla="*/ 2147483647 h 42"/>
              <a:gd name="T42" fmla="*/ 2147483647 w 42"/>
              <a:gd name="T43" fmla="*/ 2147483647 h 42"/>
              <a:gd name="T44" fmla="*/ 2147483647 w 42"/>
              <a:gd name="T45" fmla="*/ 2147483647 h 42"/>
              <a:gd name="T46" fmla="*/ 2147483647 w 42"/>
              <a:gd name="T47" fmla="*/ 2147483647 h 42"/>
              <a:gd name="T48" fmla="*/ 2147483647 w 42"/>
              <a:gd name="T49" fmla="*/ 2147483647 h 42"/>
              <a:gd name="T50" fmla="*/ 2147483647 w 42"/>
              <a:gd name="T51" fmla="*/ 2147483647 h 42"/>
              <a:gd name="T52" fmla="*/ 2147483647 w 42"/>
              <a:gd name="T53" fmla="*/ 2147483647 h 42"/>
              <a:gd name="T54" fmla="*/ 2147483647 w 42"/>
              <a:gd name="T55" fmla="*/ 2147483647 h 42"/>
              <a:gd name="T56" fmla="*/ 2147483647 w 42"/>
              <a:gd name="T57" fmla="*/ 2147483647 h 42"/>
              <a:gd name="T58" fmla="*/ 2147483647 w 42"/>
              <a:gd name="T59" fmla="*/ 2147483647 h 42"/>
              <a:gd name="T60" fmla="*/ 2147483647 w 42"/>
              <a:gd name="T61" fmla="*/ 2147483647 h 42"/>
              <a:gd name="T62" fmla="*/ 2147483647 w 42"/>
              <a:gd name="T63" fmla="*/ 2147483647 h 42"/>
              <a:gd name="T64" fmla="*/ 2147483647 w 42"/>
              <a:gd name="T65" fmla="*/ 2147483647 h 42"/>
              <a:gd name="T66" fmla="*/ 2147483647 w 42"/>
              <a:gd name="T67" fmla="*/ 2147483647 h 42"/>
              <a:gd name="T68" fmla="*/ 2147483647 w 42"/>
              <a:gd name="T69" fmla="*/ 2147483647 h 42"/>
              <a:gd name="T70" fmla="*/ 2147483647 w 42"/>
              <a:gd name="T71" fmla="*/ 2147483647 h 42"/>
              <a:gd name="T72" fmla="*/ 2147483647 w 42"/>
              <a:gd name="T73" fmla="*/ 2147483647 h 4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2"/>
              <a:gd name="T112" fmla="*/ 0 h 42"/>
              <a:gd name="T113" fmla="*/ 42 w 42"/>
              <a:gd name="T114" fmla="*/ 42 h 4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2" h="42">
                <a:moveTo>
                  <a:pt x="27" y="29"/>
                </a:moveTo>
                <a:lnTo>
                  <a:pt x="11" y="29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8" y="39"/>
                </a:lnTo>
                <a:lnTo>
                  <a:pt x="9" y="41"/>
                </a:lnTo>
                <a:lnTo>
                  <a:pt x="12" y="41"/>
                </a:lnTo>
                <a:lnTo>
                  <a:pt x="12" y="42"/>
                </a:lnTo>
                <a:lnTo>
                  <a:pt x="0" y="42"/>
                </a:lnTo>
                <a:lnTo>
                  <a:pt x="0" y="41"/>
                </a:lnTo>
                <a:lnTo>
                  <a:pt x="2" y="41"/>
                </a:lnTo>
                <a:lnTo>
                  <a:pt x="3" y="39"/>
                </a:lnTo>
                <a:lnTo>
                  <a:pt x="5" y="38"/>
                </a:lnTo>
                <a:lnTo>
                  <a:pt x="6" y="33"/>
                </a:lnTo>
                <a:lnTo>
                  <a:pt x="21" y="0"/>
                </a:lnTo>
                <a:lnTo>
                  <a:pt x="35" y="33"/>
                </a:lnTo>
                <a:lnTo>
                  <a:pt x="36" y="38"/>
                </a:lnTo>
                <a:lnTo>
                  <a:pt x="38" y="39"/>
                </a:lnTo>
                <a:lnTo>
                  <a:pt x="39" y="41"/>
                </a:lnTo>
                <a:lnTo>
                  <a:pt x="42" y="41"/>
                </a:lnTo>
                <a:lnTo>
                  <a:pt x="42" y="42"/>
                </a:lnTo>
                <a:lnTo>
                  <a:pt x="26" y="42"/>
                </a:lnTo>
                <a:lnTo>
                  <a:pt x="26" y="41"/>
                </a:lnTo>
                <a:lnTo>
                  <a:pt x="29" y="41"/>
                </a:lnTo>
                <a:lnTo>
                  <a:pt x="30" y="39"/>
                </a:lnTo>
                <a:lnTo>
                  <a:pt x="30" y="38"/>
                </a:lnTo>
                <a:lnTo>
                  <a:pt x="30" y="36"/>
                </a:lnTo>
                <a:lnTo>
                  <a:pt x="29" y="33"/>
                </a:lnTo>
                <a:lnTo>
                  <a:pt x="27" y="29"/>
                </a:lnTo>
                <a:close/>
                <a:moveTo>
                  <a:pt x="26" y="27"/>
                </a:moveTo>
                <a:lnTo>
                  <a:pt x="20" y="11"/>
                </a:lnTo>
                <a:lnTo>
                  <a:pt x="12" y="27"/>
                </a:lnTo>
                <a:lnTo>
                  <a:pt x="26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10" name="Freeform 21"/>
          <p:cNvSpPr>
            <a:spLocks/>
          </p:cNvSpPr>
          <p:nvPr/>
        </p:nvSpPr>
        <p:spPr bwMode="auto">
          <a:xfrm>
            <a:off x="5403850" y="3071813"/>
            <a:ext cx="182563" cy="282575"/>
          </a:xfrm>
          <a:custGeom>
            <a:avLst/>
            <a:gdLst>
              <a:gd name="T0" fmla="*/ 2147483647 w 42"/>
              <a:gd name="T1" fmla="*/ 0 h 40"/>
              <a:gd name="T2" fmla="*/ 2147483647 w 42"/>
              <a:gd name="T3" fmla="*/ 0 h 40"/>
              <a:gd name="T4" fmla="*/ 2147483647 w 42"/>
              <a:gd name="T5" fmla="*/ 0 h 40"/>
              <a:gd name="T6" fmla="*/ 2147483647 w 42"/>
              <a:gd name="T7" fmla="*/ 0 h 40"/>
              <a:gd name="T8" fmla="*/ 2147483647 w 42"/>
              <a:gd name="T9" fmla="*/ 0 h 40"/>
              <a:gd name="T10" fmla="*/ 2147483647 w 42"/>
              <a:gd name="T11" fmla="*/ 2147483647 h 40"/>
              <a:gd name="T12" fmla="*/ 2147483647 w 42"/>
              <a:gd name="T13" fmla="*/ 2147483647 h 40"/>
              <a:gd name="T14" fmla="*/ 2147483647 w 42"/>
              <a:gd name="T15" fmla="*/ 2147483647 h 40"/>
              <a:gd name="T16" fmla="*/ 2147483647 w 42"/>
              <a:gd name="T17" fmla="*/ 2147483647 h 40"/>
              <a:gd name="T18" fmla="*/ 2147483647 w 42"/>
              <a:gd name="T19" fmla="*/ 2147483647 h 40"/>
              <a:gd name="T20" fmla="*/ 2147483647 w 42"/>
              <a:gd name="T21" fmla="*/ 2147483647 h 40"/>
              <a:gd name="T22" fmla="*/ 2147483647 w 42"/>
              <a:gd name="T23" fmla="*/ 2147483647 h 40"/>
              <a:gd name="T24" fmla="*/ 2147483647 w 42"/>
              <a:gd name="T25" fmla="*/ 2147483647 h 40"/>
              <a:gd name="T26" fmla="*/ 2147483647 w 42"/>
              <a:gd name="T27" fmla="*/ 2147483647 h 40"/>
              <a:gd name="T28" fmla="*/ 2147483647 w 42"/>
              <a:gd name="T29" fmla="*/ 2147483647 h 40"/>
              <a:gd name="T30" fmla="*/ 2147483647 w 42"/>
              <a:gd name="T31" fmla="*/ 2147483647 h 40"/>
              <a:gd name="T32" fmla="*/ 2147483647 w 42"/>
              <a:gd name="T33" fmla="*/ 2147483647 h 40"/>
              <a:gd name="T34" fmla="*/ 2147483647 w 42"/>
              <a:gd name="T35" fmla="*/ 2147483647 h 40"/>
              <a:gd name="T36" fmla="*/ 2147483647 w 42"/>
              <a:gd name="T37" fmla="*/ 2147483647 h 40"/>
              <a:gd name="T38" fmla="*/ 2147483647 w 42"/>
              <a:gd name="T39" fmla="*/ 2147483647 h 40"/>
              <a:gd name="T40" fmla="*/ 2147483647 w 42"/>
              <a:gd name="T41" fmla="*/ 2147483647 h 40"/>
              <a:gd name="T42" fmla="*/ 2147483647 w 42"/>
              <a:gd name="T43" fmla="*/ 2147483647 h 40"/>
              <a:gd name="T44" fmla="*/ 2147483647 w 42"/>
              <a:gd name="T45" fmla="*/ 2147483647 h 40"/>
              <a:gd name="T46" fmla="*/ 2147483647 w 42"/>
              <a:gd name="T47" fmla="*/ 2147483647 h 40"/>
              <a:gd name="T48" fmla="*/ 2147483647 w 42"/>
              <a:gd name="T49" fmla="*/ 2147483647 h 40"/>
              <a:gd name="T50" fmla="*/ 2147483647 w 42"/>
              <a:gd name="T51" fmla="*/ 0 h 40"/>
              <a:gd name="T52" fmla="*/ 2147483647 w 42"/>
              <a:gd name="T53" fmla="*/ 0 h 40"/>
              <a:gd name="T54" fmla="*/ 0 w 42"/>
              <a:gd name="T55" fmla="*/ 0 h 40"/>
              <a:gd name="T56" fmla="*/ 0 w 42"/>
              <a:gd name="T57" fmla="*/ 0 h 40"/>
              <a:gd name="T58" fmla="*/ 2147483647 w 42"/>
              <a:gd name="T59" fmla="*/ 0 h 40"/>
              <a:gd name="T60" fmla="*/ 2147483647 w 42"/>
              <a:gd name="T61" fmla="*/ 0 h 40"/>
              <a:gd name="T62" fmla="*/ 2147483647 w 42"/>
              <a:gd name="T63" fmla="*/ 0 h 40"/>
              <a:gd name="T64" fmla="*/ 2147483647 w 42"/>
              <a:gd name="T65" fmla="*/ 2147483647 h 40"/>
              <a:gd name="T66" fmla="*/ 2147483647 w 42"/>
              <a:gd name="T67" fmla="*/ 2147483647 h 40"/>
              <a:gd name="T68" fmla="*/ 2147483647 w 42"/>
              <a:gd name="T69" fmla="*/ 2147483647 h 40"/>
              <a:gd name="T70" fmla="*/ 2147483647 w 42"/>
              <a:gd name="T71" fmla="*/ 2147483647 h 40"/>
              <a:gd name="T72" fmla="*/ 2147483647 w 42"/>
              <a:gd name="T73" fmla="*/ 2147483647 h 40"/>
              <a:gd name="T74" fmla="*/ 2147483647 w 42"/>
              <a:gd name="T75" fmla="*/ 2147483647 h 40"/>
              <a:gd name="T76" fmla="*/ 2147483647 w 42"/>
              <a:gd name="T77" fmla="*/ 2147483647 h 40"/>
              <a:gd name="T78" fmla="*/ 2147483647 w 42"/>
              <a:gd name="T79" fmla="*/ 2147483647 h 40"/>
              <a:gd name="T80" fmla="*/ 2147483647 w 42"/>
              <a:gd name="T81" fmla="*/ 2147483647 h 40"/>
              <a:gd name="T82" fmla="*/ 2147483647 w 42"/>
              <a:gd name="T83" fmla="*/ 2147483647 h 40"/>
              <a:gd name="T84" fmla="*/ 2147483647 w 42"/>
              <a:gd name="T85" fmla="*/ 2147483647 h 40"/>
              <a:gd name="T86" fmla="*/ 2147483647 w 42"/>
              <a:gd name="T87" fmla="*/ 2147483647 h 40"/>
              <a:gd name="T88" fmla="*/ 2147483647 w 42"/>
              <a:gd name="T89" fmla="*/ 2147483647 h 40"/>
              <a:gd name="T90" fmla="*/ 2147483647 w 42"/>
              <a:gd name="T91" fmla="*/ 2147483647 h 40"/>
              <a:gd name="T92" fmla="*/ 2147483647 w 42"/>
              <a:gd name="T93" fmla="*/ 2147483647 h 40"/>
              <a:gd name="T94" fmla="*/ 2147483647 w 42"/>
              <a:gd name="T95" fmla="*/ 2147483647 h 40"/>
              <a:gd name="T96" fmla="*/ 2147483647 w 42"/>
              <a:gd name="T97" fmla="*/ 2147483647 h 40"/>
              <a:gd name="T98" fmla="*/ 2147483647 w 42"/>
              <a:gd name="T99" fmla="*/ 2147483647 h 40"/>
              <a:gd name="T100" fmla="*/ 2147483647 w 42"/>
              <a:gd name="T101" fmla="*/ 2147483647 h 40"/>
              <a:gd name="T102" fmla="*/ 2147483647 w 42"/>
              <a:gd name="T103" fmla="*/ 2147483647 h 40"/>
              <a:gd name="T104" fmla="*/ 2147483647 w 42"/>
              <a:gd name="T105" fmla="*/ 2147483647 h 40"/>
              <a:gd name="T106" fmla="*/ 2147483647 w 42"/>
              <a:gd name="T107" fmla="*/ 2147483647 h 40"/>
              <a:gd name="T108" fmla="*/ 2147483647 w 42"/>
              <a:gd name="T109" fmla="*/ 0 h 40"/>
              <a:gd name="T110" fmla="*/ 2147483647 w 42"/>
              <a:gd name="T111" fmla="*/ 0 h 40"/>
              <a:gd name="T112" fmla="*/ 2147483647 w 42"/>
              <a:gd name="T113" fmla="*/ 0 h 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2"/>
              <a:gd name="T172" fmla="*/ 0 h 40"/>
              <a:gd name="T173" fmla="*/ 42 w 42"/>
              <a:gd name="T174" fmla="*/ 40 h 4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2" h="40">
                <a:moveTo>
                  <a:pt x="29" y="0"/>
                </a:moveTo>
                <a:lnTo>
                  <a:pt x="29" y="0"/>
                </a:lnTo>
                <a:lnTo>
                  <a:pt x="42" y="0"/>
                </a:lnTo>
                <a:lnTo>
                  <a:pt x="41" y="0"/>
                </a:lnTo>
                <a:lnTo>
                  <a:pt x="39" y="1"/>
                </a:lnTo>
                <a:lnTo>
                  <a:pt x="38" y="3"/>
                </a:lnTo>
                <a:lnTo>
                  <a:pt x="38" y="4"/>
                </a:lnTo>
                <a:lnTo>
                  <a:pt x="38" y="6"/>
                </a:lnTo>
                <a:lnTo>
                  <a:pt x="38" y="22"/>
                </a:lnTo>
                <a:lnTo>
                  <a:pt x="36" y="28"/>
                </a:lnTo>
                <a:lnTo>
                  <a:pt x="36" y="33"/>
                </a:lnTo>
                <a:lnTo>
                  <a:pt x="35" y="36"/>
                </a:lnTo>
                <a:lnTo>
                  <a:pt x="32" y="37"/>
                </a:lnTo>
                <a:lnTo>
                  <a:pt x="27" y="40"/>
                </a:lnTo>
                <a:lnTo>
                  <a:pt x="21" y="40"/>
                </a:lnTo>
                <a:lnTo>
                  <a:pt x="17" y="40"/>
                </a:lnTo>
                <a:lnTo>
                  <a:pt x="12" y="37"/>
                </a:lnTo>
                <a:lnTo>
                  <a:pt x="9" y="36"/>
                </a:lnTo>
                <a:lnTo>
                  <a:pt x="8" y="31"/>
                </a:lnTo>
                <a:lnTo>
                  <a:pt x="6" y="28"/>
                </a:lnTo>
                <a:lnTo>
                  <a:pt x="6" y="22"/>
                </a:lnTo>
                <a:lnTo>
                  <a:pt x="6" y="6"/>
                </a:lnTo>
                <a:lnTo>
                  <a:pt x="6" y="3"/>
                </a:lnTo>
                <a:lnTo>
                  <a:pt x="5" y="1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18" y="0"/>
                </a:lnTo>
                <a:lnTo>
                  <a:pt x="17" y="0"/>
                </a:lnTo>
                <a:lnTo>
                  <a:pt x="14" y="1"/>
                </a:lnTo>
                <a:lnTo>
                  <a:pt x="12" y="1"/>
                </a:lnTo>
                <a:lnTo>
                  <a:pt x="12" y="3"/>
                </a:lnTo>
                <a:lnTo>
                  <a:pt x="12" y="6"/>
                </a:lnTo>
                <a:lnTo>
                  <a:pt x="12" y="24"/>
                </a:lnTo>
                <a:lnTo>
                  <a:pt x="12" y="27"/>
                </a:lnTo>
                <a:lnTo>
                  <a:pt x="12" y="30"/>
                </a:lnTo>
                <a:lnTo>
                  <a:pt x="14" y="33"/>
                </a:lnTo>
                <a:lnTo>
                  <a:pt x="14" y="34"/>
                </a:lnTo>
                <a:lnTo>
                  <a:pt x="15" y="36"/>
                </a:lnTo>
                <a:lnTo>
                  <a:pt x="17" y="37"/>
                </a:lnTo>
                <a:lnTo>
                  <a:pt x="20" y="39"/>
                </a:lnTo>
                <a:lnTo>
                  <a:pt x="23" y="39"/>
                </a:lnTo>
                <a:lnTo>
                  <a:pt x="26" y="37"/>
                </a:lnTo>
                <a:lnTo>
                  <a:pt x="29" y="37"/>
                </a:lnTo>
                <a:lnTo>
                  <a:pt x="32" y="34"/>
                </a:lnTo>
                <a:lnTo>
                  <a:pt x="33" y="33"/>
                </a:lnTo>
                <a:lnTo>
                  <a:pt x="35" y="28"/>
                </a:lnTo>
                <a:lnTo>
                  <a:pt x="35" y="22"/>
                </a:lnTo>
                <a:lnTo>
                  <a:pt x="35" y="6"/>
                </a:lnTo>
                <a:lnTo>
                  <a:pt x="35" y="3"/>
                </a:lnTo>
                <a:lnTo>
                  <a:pt x="33" y="1"/>
                </a:lnTo>
                <a:lnTo>
                  <a:pt x="32" y="0"/>
                </a:lnTo>
                <a:lnTo>
                  <a:pt x="30" y="0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11" name="Freeform 22"/>
          <p:cNvSpPr>
            <a:spLocks/>
          </p:cNvSpPr>
          <p:nvPr/>
        </p:nvSpPr>
        <p:spPr bwMode="auto">
          <a:xfrm>
            <a:off x="5595938" y="3071813"/>
            <a:ext cx="182562" cy="282575"/>
          </a:xfrm>
          <a:custGeom>
            <a:avLst/>
            <a:gdLst>
              <a:gd name="T0" fmla="*/ 2147483647 w 42"/>
              <a:gd name="T1" fmla="*/ 2147483647 h 40"/>
              <a:gd name="T2" fmla="*/ 2147483647 w 42"/>
              <a:gd name="T3" fmla="*/ 2147483647 h 40"/>
              <a:gd name="T4" fmla="*/ 2147483647 w 42"/>
              <a:gd name="T5" fmla="*/ 2147483647 h 40"/>
              <a:gd name="T6" fmla="*/ 2147483647 w 42"/>
              <a:gd name="T7" fmla="*/ 2147483647 h 40"/>
              <a:gd name="T8" fmla="*/ 2147483647 w 42"/>
              <a:gd name="T9" fmla="*/ 2147483647 h 40"/>
              <a:gd name="T10" fmla="*/ 2147483647 w 42"/>
              <a:gd name="T11" fmla="*/ 2147483647 h 40"/>
              <a:gd name="T12" fmla="*/ 2147483647 w 42"/>
              <a:gd name="T13" fmla="*/ 2147483647 h 40"/>
              <a:gd name="T14" fmla="*/ 2147483647 w 42"/>
              <a:gd name="T15" fmla="*/ 2147483647 h 40"/>
              <a:gd name="T16" fmla="*/ 2147483647 w 42"/>
              <a:gd name="T17" fmla="*/ 2147483647 h 40"/>
              <a:gd name="T18" fmla="*/ 2147483647 w 42"/>
              <a:gd name="T19" fmla="*/ 2147483647 h 40"/>
              <a:gd name="T20" fmla="*/ 2147483647 w 42"/>
              <a:gd name="T21" fmla="*/ 2147483647 h 40"/>
              <a:gd name="T22" fmla="*/ 2147483647 w 42"/>
              <a:gd name="T23" fmla="*/ 2147483647 h 40"/>
              <a:gd name="T24" fmla="*/ 2147483647 w 42"/>
              <a:gd name="T25" fmla="*/ 2147483647 h 40"/>
              <a:gd name="T26" fmla="*/ 2147483647 w 42"/>
              <a:gd name="T27" fmla="*/ 2147483647 h 40"/>
              <a:gd name="T28" fmla="*/ 2147483647 w 42"/>
              <a:gd name="T29" fmla="*/ 2147483647 h 40"/>
              <a:gd name="T30" fmla="*/ 0 w 42"/>
              <a:gd name="T31" fmla="*/ 2147483647 h 40"/>
              <a:gd name="T32" fmla="*/ 2147483647 w 42"/>
              <a:gd name="T33" fmla="*/ 2147483647 h 40"/>
              <a:gd name="T34" fmla="*/ 2147483647 w 42"/>
              <a:gd name="T35" fmla="*/ 2147483647 h 40"/>
              <a:gd name="T36" fmla="*/ 2147483647 w 42"/>
              <a:gd name="T37" fmla="*/ 2147483647 h 40"/>
              <a:gd name="T38" fmla="*/ 2147483647 w 42"/>
              <a:gd name="T39" fmla="*/ 2147483647 h 40"/>
              <a:gd name="T40" fmla="*/ 2147483647 w 42"/>
              <a:gd name="T41" fmla="*/ 2147483647 h 40"/>
              <a:gd name="T42" fmla="*/ 0 w 42"/>
              <a:gd name="T43" fmla="*/ 0 h 40"/>
              <a:gd name="T44" fmla="*/ 2147483647 w 42"/>
              <a:gd name="T45" fmla="*/ 0 h 40"/>
              <a:gd name="T46" fmla="*/ 2147483647 w 42"/>
              <a:gd name="T47" fmla="*/ 0 h 40"/>
              <a:gd name="T48" fmla="*/ 2147483647 w 42"/>
              <a:gd name="T49" fmla="*/ 2147483647 h 40"/>
              <a:gd name="T50" fmla="*/ 2147483647 w 42"/>
              <a:gd name="T51" fmla="*/ 2147483647 h 40"/>
              <a:gd name="T52" fmla="*/ 2147483647 w 42"/>
              <a:gd name="T53" fmla="*/ 2147483647 h 40"/>
              <a:gd name="T54" fmla="*/ 2147483647 w 42"/>
              <a:gd name="T55" fmla="*/ 2147483647 h 40"/>
              <a:gd name="T56" fmla="*/ 2147483647 w 42"/>
              <a:gd name="T57" fmla="*/ 2147483647 h 40"/>
              <a:gd name="T58" fmla="*/ 2147483647 w 42"/>
              <a:gd name="T59" fmla="*/ 2147483647 h 40"/>
              <a:gd name="T60" fmla="*/ 2147483647 w 42"/>
              <a:gd name="T61" fmla="*/ 2147483647 h 40"/>
              <a:gd name="T62" fmla="*/ 2147483647 w 42"/>
              <a:gd name="T63" fmla="*/ 0 h 40"/>
              <a:gd name="T64" fmla="*/ 2147483647 w 42"/>
              <a:gd name="T65" fmla="*/ 0 h 40"/>
              <a:gd name="T66" fmla="*/ 2147483647 w 42"/>
              <a:gd name="T67" fmla="*/ 0 h 40"/>
              <a:gd name="T68" fmla="*/ 2147483647 w 42"/>
              <a:gd name="T69" fmla="*/ 2147483647 h 40"/>
              <a:gd name="T70" fmla="*/ 2147483647 w 42"/>
              <a:gd name="T71" fmla="*/ 2147483647 h 40"/>
              <a:gd name="T72" fmla="*/ 2147483647 w 42"/>
              <a:gd name="T73" fmla="*/ 2147483647 h 4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2"/>
              <a:gd name="T112" fmla="*/ 0 h 40"/>
              <a:gd name="T113" fmla="*/ 42 w 42"/>
              <a:gd name="T114" fmla="*/ 40 h 4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2" h="40">
                <a:moveTo>
                  <a:pt x="24" y="18"/>
                </a:moveTo>
                <a:lnTo>
                  <a:pt x="31" y="30"/>
                </a:lnTo>
                <a:lnTo>
                  <a:pt x="34" y="34"/>
                </a:lnTo>
                <a:lnTo>
                  <a:pt x="37" y="37"/>
                </a:lnTo>
                <a:lnTo>
                  <a:pt x="39" y="39"/>
                </a:lnTo>
                <a:lnTo>
                  <a:pt x="42" y="39"/>
                </a:lnTo>
                <a:lnTo>
                  <a:pt x="42" y="40"/>
                </a:lnTo>
                <a:lnTo>
                  <a:pt x="25" y="40"/>
                </a:lnTo>
                <a:lnTo>
                  <a:pt x="25" y="39"/>
                </a:lnTo>
                <a:lnTo>
                  <a:pt x="27" y="39"/>
                </a:lnTo>
                <a:lnTo>
                  <a:pt x="28" y="39"/>
                </a:lnTo>
                <a:lnTo>
                  <a:pt x="28" y="37"/>
                </a:lnTo>
                <a:lnTo>
                  <a:pt x="28" y="36"/>
                </a:lnTo>
                <a:lnTo>
                  <a:pt x="28" y="34"/>
                </a:lnTo>
                <a:lnTo>
                  <a:pt x="27" y="33"/>
                </a:lnTo>
                <a:lnTo>
                  <a:pt x="19" y="22"/>
                </a:lnTo>
                <a:lnTo>
                  <a:pt x="12" y="33"/>
                </a:lnTo>
                <a:lnTo>
                  <a:pt x="10" y="34"/>
                </a:lnTo>
                <a:lnTo>
                  <a:pt x="10" y="36"/>
                </a:lnTo>
                <a:lnTo>
                  <a:pt x="10" y="37"/>
                </a:lnTo>
                <a:lnTo>
                  <a:pt x="10" y="39"/>
                </a:lnTo>
                <a:lnTo>
                  <a:pt x="12" y="39"/>
                </a:lnTo>
                <a:lnTo>
                  <a:pt x="13" y="39"/>
                </a:lnTo>
                <a:lnTo>
                  <a:pt x="13" y="40"/>
                </a:lnTo>
                <a:lnTo>
                  <a:pt x="0" y="40"/>
                </a:lnTo>
                <a:lnTo>
                  <a:pt x="0" y="39"/>
                </a:lnTo>
                <a:lnTo>
                  <a:pt x="1" y="39"/>
                </a:lnTo>
                <a:lnTo>
                  <a:pt x="3" y="39"/>
                </a:lnTo>
                <a:lnTo>
                  <a:pt x="4" y="37"/>
                </a:lnTo>
                <a:lnTo>
                  <a:pt x="6" y="36"/>
                </a:lnTo>
                <a:lnTo>
                  <a:pt x="7" y="34"/>
                </a:lnTo>
                <a:lnTo>
                  <a:pt x="9" y="31"/>
                </a:lnTo>
                <a:lnTo>
                  <a:pt x="18" y="21"/>
                </a:lnTo>
                <a:lnTo>
                  <a:pt x="10" y="9"/>
                </a:lnTo>
                <a:lnTo>
                  <a:pt x="7" y="4"/>
                </a:lnTo>
                <a:lnTo>
                  <a:pt x="6" y="1"/>
                </a:lnTo>
                <a:lnTo>
                  <a:pt x="3" y="1"/>
                </a:lnTo>
                <a:lnTo>
                  <a:pt x="0" y="0"/>
                </a:lnTo>
                <a:lnTo>
                  <a:pt x="19" y="0"/>
                </a:lnTo>
                <a:lnTo>
                  <a:pt x="16" y="0"/>
                </a:lnTo>
                <a:lnTo>
                  <a:pt x="15" y="1"/>
                </a:lnTo>
                <a:lnTo>
                  <a:pt x="15" y="3"/>
                </a:lnTo>
                <a:lnTo>
                  <a:pt x="15" y="4"/>
                </a:lnTo>
                <a:lnTo>
                  <a:pt x="16" y="7"/>
                </a:lnTo>
                <a:lnTo>
                  <a:pt x="22" y="16"/>
                </a:lnTo>
                <a:lnTo>
                  <a:pt x="30" y="6"/>
                </a:lnTo>
                <a:lnTo>
                  <a:pt x="30" y="4"/>
                </a:lnTo>
                <a:lnTo>
                  <a:pt x="31" y="4"/>
                </a:lnTo>
                <a:lnTo>
                  <a:pt x="31" y="3"/>
                </a:lnTo>
                <a:lnTo>
                  <a:pt x="31" y="1"/>
                </a:lnTo>
                <a:lnTo>
                  <a:pt x="30" y="1"/>
                </a:lnTo>
                <a:lnTo>
                  <a:pt x="30" y="0"/>
                </a:lnTo>
                <a:lnTo>
                  <a:pt x="28" y="0"/>
                </a:lnTo>
                <a:lnTo>
                  <a:pt x="27" y="0"/>
                </a:lnTo>
                <a:lnTo>
                  <a:pt x="40" y="0"/>
                </a:lnTo>
                <a:lnTo>
                  <a:pt x="39" y="0"/>
                </a:lnTo>
                <a:lnTo>
                  <a:pt x="37" y="1"/>
                </a:lnTo>
                <a:lnTo>
                  <a:pt x="36" y="1"/>
                </a:lnTo>
                <a:lnTo>
                  <a:pt x="34" y="3"/>
                </a:lnTo>
                <a:lnTo>
                  <a:pt x="33" y="4"/>
                </a:lnTo>
                <a:lnTo>
                  <a:pt x="31" y="7"/>
                </a:lnTo>
                <a:lnTo>
                  <a:pt x="24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12" name="Freeform 23"/>
          <p:cNvSpPr>
            <a:spLocks/>
          </p:cNvSpPr>
          <p:nvPr/>
        </p:nvSpPr>
        <p:spPr bwMode="auto">
          <a:xfrm>
            <a:off x="6642100" y="3071813"/>
            <a:ext cx="188913" cy="282575"/>
          </a:xfrm>
          <a:custGeom>
            <a:avLst/>
            <a:gdLst>
              <a:gd name="T0" fmla="*/ 0 w 43"/>
              <a:gd name="T1" fmla="*/ 0 h 40"/>
              <a:gd name="T2" fmla="*/ 2147483647 w 43"/>
              <a:gd name="T3" fmla="*/ 0 h 40"/>
              <a:gd name="T4" fmla="*/ 2147483647 w 43"/>
              <a:gd name="T5" fmla="*/ 2147483647 h 40"/>
              <a:gd name="T6" fmla="*/ 2147483647 w 43"/>
              <a:gd name="T7" fmla="*/ 2147483647 h 40"/>
              <a:gd name="T8" fmla="*/ 2147483647 w 43"/>
              <a:gd name="T9" fmla="*/ 2147483647 h 40"/>
              <a:gd name="T10" fmla="*/ 2147483647 w 43"/>
              <a:gd name="T11" fmla="*/ 2147483647 h 40"/>
              <a:gd name="T12" fmla="*/ 2147483647 w 43"/>
              <a:gd name="T13" fmla="*/ 0 h 40"/>
              <a:gd name="T14" fmla="*/ 2147483647 w 43"/>
              <a:gd name="T15" fmla="*/ 0 h 40"/>
              <a:gd name="T16" fmla="*/ 2147483647 w 43"/>
              <a:gd name="T17" fmla="*/ 0 h 40"/>
              <a:gd name="T18" fmla="*/ 2147483647 w 43"/>
              <a:gd name="T19" fmla="*/ 0 h 40"/>
              <a:gd name="T20" fmla="*/ 2147483647 w 43"/>
              <a:gd name="T21" fmla="*/ 0 h 40"/>
              <a:gd name="T22" fmla="*/ 2147483647 w 43"/>
              <a:gd name="T23" fmla="*/ 0 h 40"/>
              <a:gd name="T24" fmla="*/ 2147483647 w 43"/>
              <a:gd name="T25" fmla="*/ 0 h 40"/>
              <a:gd name="T26" fmla="*/ 2147483647 w 43"/>
              <a:gd name="T27" fmla="*/ 2147483647 h 40"/>
              <a:gd name="T28" fmla="*/ 2147483647 w 43"/>
              <a:gd name="T29" fmla="*/ 2147483647 h 40"/>
              <a:gd name="T30" fmla="*/ 2147483647 w 43"/>
              <a:gd name="T31" fmla="*/ 2147483647 h 40"/>
              <a:gd name="T32" fmla="*/ 2147483647 w 43"/>
              <a:gd name="T33" fmla="*/ 2147483647 h 40"/>
              <a:gd name="T34" fmla="*/ 2147483647 w 43"/>
              <a:gd name="T35" fmla="*/ 2147483647 h 40"/>
              <a:gd name="T36" fmla="*/ 2147483647 w 43"/>
              <a:gd name="T37" fmla="*/ 2147483647 h 40"/>
              <a:gd name="T38" fmla="*/ 2147483647 w 43"/>
              <a:gd name="T39" fmla="*/ 2147483647 h 40"/>
              <a:gd name="T40" fmla="*/ 2147483647 w 43"/>
              <a:gd name="T41" fmla="*/ 2147483647 h 40"/>
              <a:gd name="T42" fmla="*/ 2147483647 w 43"/>
              <a:gd name="T43" fmla="*/ 2147483647 h 40"/>
              <a:gd name="T44" fmla="*/ 2147483647 w 43"/>
              <a:gd name="T45" fmla="*/ 2147483647 h 40"/>
              <a:gd name="T46" fmla="*/ 2147483647 w 43"/>
              <a:gd name="T47" fmla="*/ 2147483647 h 40"/>
              <a:gd name="T48" fmla="*/ 2147483647 w 43"/>
              <a:gd name="T49" fmla="*/ 2147483647 h 40"/>
              <a:gd name="T50" fmla="*/ 2147483647 w 43"/>
              <a:gd name="T51" fmla="*/ 2147483647 h 40"/>
              <a:gd name="T52" fmla="*/ 2147483647 w 43"/>
              <a:gd name="T53" fmla="*/ 2147483647 h 40"/>
              <a:gd name="T54" fmla="*/ 2147483647 w 43"/>
              <a:gd name="T55" fmla="*/ 2147483647 h 40"/>
              <a:gd name="T56" fmla="*/ 2147483647 w 43"/>
              <a:gd name="T57" fmla="*/ 2147483647 h 40"/>
              <a:gd name="T58" fmla="*/ 2147483647 w 43"/>
              <a:gd name="T59" fmla="*/ 2147483647 h 40"/>
              <a:gd name="T60" fmla="*/ 2147483647 w 43"/>
              <a:gd name="T61" fmla="*/ 2147483647 h 40"/>
              <a:gd name="T62" fmla="*/ 2147483647 w 43"/>
              <a:gd name="T63" fmla="*/ 2147483647 h 40"/>
              <a:gd name="T64" fmla="*/ 2147483647 w 43"/>
              <a:gd name="T65" fmla="*/ 2147483647 h 40"/>
              <a:gd name="T66" fmla="*/ 2147483647 w 43"/>
              <a:gd name="T67" fmla="*/ 2147483647 h 40"/>
              <a:gd name="T68" fmla="*/ 2147483647 w 43"/>
              <a:gd name="T69" fmla="*/ 2147483647 h 40"/>
              <a:gd name="T70" fmla="*/ 2147483647 w 43"/>
              <a:gd name="T71" fmla="*/ 2147483647 h 40"/>
              <a:gd name="T72" fmla="*/ 2147483647 w 43"/>
              <a:gd name="T73" fmla="*/ 2147483647 h 40"/>
              <a:gd name="T74" fmla="*/ 2147483647 w 43"/>
              <a:gd name="T75" fmla="*/ 2147483647 h 40"/>
              <a:gd name="T76" fmla="*/ 2147483647 w 43"/>
              <a:gd name="T77" fmla="*/ 2147483647 h 40"/>
              <a:gd name="T78" fmla="*/ 2147483647 w 43"/>
              <a:gd name="T79" fmla="*/ 2147483647 h 40"/>
              <a:gd name="T80" fmla="*/ 0 w 43"/>
              <a:gd name="T81" fmla="*/ 2147483647 h 40"/>
              <a:gd name="T82" fmla="*/ 0 w 43"/>
              <a:gd name="T83" fmla="*/ 0 h 4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40"/>
              <a:gd name="T128" fmla="*/ 43 w 43"/>
              <a:gd name="T129" fmla="*/ 40 h 4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40">
                <a:moveTo>
                  <a:pt x="0" y="0"/>
                </a:moveTo>
                <a:lnTo>
                  <a:pt x="10" y="0"/>
                </a:lnTo>
                <a:lnTo>
                  <a:pt x="36" y="30"/>
                </a:lnTo>
                <a:lnTo>
                  <a:pt x="36" y="6"/>
                </a:lnTo>
                <a:lnTo>
                  <a:pt x="34" y="3"/>
                </a:lnTo>
                <a:lnTo>
                  <a:pt x="34" y="1"/>
                </a:lnTo>
                <a:lnTo>
                  <a:pt x="33" y="0"/>
                </a:lnTo>
                <a:lnTo>
                  <a:pt x="31" y="0"/>
                </a:lnTo>
                <a:lnTo>
                  <a:pt x="30" y="0"/>
                </a:lnTo>
                <a:lnTo>
                  <a:pt x="43" y="0"/>
                </a:lnTo>
                <a:lnTo>
                  <a:pt x="42" y="0"/>
                </a:lnTo>
                <a:lnTo>
                  <a:pt x="40" y="1"/>
                </a:lnTo>
                <a:lnTo>
                  <a:pt x="39" y="1"/>
                </a:lnTo>
                <a:lnTo>
                  <a:pt x="37" y="3"/>
                </a:lnTo>
                <a:lnTo>
                  <a:pt x="37" y="6"/>
                </a:lnTo>
                <a:lnTo>
                  <a:pt x="37" y="40"/>
                </a:lnTo>
                <a:lnTo>
                  <a:pt x="36" y="40"/>
                </a:lnTo>
                <a:lnTo>
                  <a:pt x="10" y="9"/>
                </a:lnTo>
                <a:lnTo>
                  <a:pt x="10" y="33"/>
                </a:lnTo>
                <a:lnTo>
                  <a:pt x="10" y="36"/>
                </a:lnTo>
                <a:lnTo>
                  <a:pt x="10" y="37"/>
                </a:lnTo>
                <a:lnTo>
                  <a:pt x="12" y="39"/>
                </a:lnTo>
                <a:lnTo>
                  <a:pt x="15" y="39"/>
                </a:lnTo>
                <a:lnTo>
                  <a:pt x="16" y="39"/>
                </a:lnTo>
                <a:lnTo>
                  <a:pt x="16" y="40"/>
                </a:lnTo>
                <a:lnTo>
                  <a:pt x="1" y="40"/>
                </a:lnTo>
                <a:lnTo>
                  <a:pt x="1" y="39"/>
                </a:lnTo>
                <a:lnTo>
                  <a:pt x="3" y="39"/>
                </a:lnTo>
                <a:lnTo>
                  <a:pt x="6" y="39"/>
                </a:lnTo>
                <a:lnTo>
                  <a:pt x="7" y="37"/>
                </a:lnTo>
                <a:lnTo>
                  <a:pt x="7" y="36"/>
                </a:lnTo>
                <a:lnTo>
                  <a:pt x="7" y="33"/>
                </a:lnTo>
                <a:lnTo>
                  <a:pt x="7" y="6"/>
                </a:lnTo>
                <a:lnTo>
                  <a:pt x="6" y="3"/>
                </a:lnTo>
                <a:lnTo>
                  <a:pt x="4" y="3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13" name="Freeform 24"/>
          <p:cNvSpPr>
            <a:spLocks noEditPoints="1"/>
          </p:cNvSpPr>
          <p:nvPr/>
        </p:nvSpPr>
        <p:spPr bwMode="auto">
          <a:xfrm>
            <a:off x="6838950" y="3071813"/>
            <a:ext cx="130175" cy="282575"/>
          </a:xfrm>
          <a:custGeom>
            <a:avLst/>
            <a:gdLst>
              <a:gd name="T0" fmla="*/ 2147483647 w 30"/>
              <a:gd name="T1" fmla="*/ 2147483647 h 40"/>
              <a:gd name="T2" fmla="*/ 2147483647 w 30"/>
              <a:gd name="T3" fmla="*/ 2147483647 h 40"/>
              <a:gd name="T4" fmla="*/ 2147483647 w 30"/>
              <a:gd name="T5" fmla="*/ 2147483647 h 40"/>
              <a:gd name="T6" fmla="*/ 2147483647 w 30"/>
              <a:gd name="T7" fmla="*/ 2147483647 h 40"/>
              <a:gd name="T8" fmla="*/ 2147483647 w 30"/>
              <a:gd name="T9" fmla="*/ 2147483647 h 40"/>
              <a:gd name="T10" fmla="*/ 2147483647 w 30"/>
              <a:gd name="T11" fmla="*/ 2147483647 h 40"/>
              <a:gd name="T12" fmla="*/ 2147483647 w 30"/>
              <a:gd name="T13" fmla="*/ 2147483647 h 40"/>
              <a:gd name="T14" fmla="*/ 2147483647 w 30"/>
              <a:gd name="T15" fmla="*/ 2147483647 h 40"/>
              <a:gd name="T16" fmla="*/ 0 w 30"/>
              <a:gd name="T17" fmla="*/ 2147483647 h 40"/>
              <a:gd name="T18" fmla="*/ 0 w 30"/>
              <a:gd name="T19" fmla="*/ 2147483647 h 40"/>
              <a:gd name="T20" fmla="*/ 2147483647 w 30"/>
              <a:gd name="T21" fmla="*/ 2147483647 h 40"/>
              <a:gd name="T22" fmla="*/ 2147483647 w 30"/>
              <a:gd name="T23" fmla="*/ 2147483647 h 40"/>
              <a:gd name="T24" fmla="*/ 2147483647 w 30"/>
              <a:gd name="T25" fmla="*/ 2147483647 h 40"/>
              <a:gd name="T26" fmla="*/ 2147483647 w 30"/>
              <a:gd name="T27" fmla="*/ 2147483647 h 40"/>
              <a:gd name="T28" fmla="*/ 2147483647 w 30"/>
              <a:gd name="T29" fmla="*/ 2147483647 h 40"/>
              <a:gd name="T30" fmla="*/ 2147483647 w 30"/>
              <a:gd name="T31" fmla="*/ 2147483647 h 40"/>
              <a:gd name="T32" fmla="*/ 2147483647 w 30"/>
              <a:gd name="T33" fmla="*/ 2147483647 h 40"/>
              <a:gd name="T34" fmla="*/ 2147483647 w 30"/>
              <a:gd name="T35" fmla="*/ 2147483647 h 40"/>
              <a:gd name="T36" fmla="*/ 2147483647 w 30"/>
              <a:gd name="T37" fmla="*/ 0 h 40"/>
              <a:gd name="T38" fmla="*/ 2147483647 w 30"/>
              <a:gd name="T39" fmla="*/ 0 h 40"/>
              <a:gd name="T40" fmla="*/ 0 w 30"/>
              <a:gd name="T41" fmla="*/ 0 h 40"/>
              <a:gd name="T42" fmla="*/ 0 w 30"/>
              <a:gd name="T43" fmla="*/ 0 h 40"/>
              <a:gd name="T44" fmla="*/ 2147483647 w 30"/>
              <a:gd name="T45" fmla="*/ 0 h 40"/>
              <a:gd name="T46" fmla="*/ 2147483647 w 30"/>
              <a:gd name="T47" fmla="*/ 0 h 40"/>
              <a:gd name="T48" fmla="*/ 2147483647 w 30"/>
              <a:gd name="T49" fmla="*/ 2147483647 h 40"/>
              <a:gd name="T50" fmla="*/ 2147483647 w 30"/>
              <a:gd name="T51" fmla="*/ 2147483647 h 40"/>
              <a:gd name="T52" fmla="*/ 2147483647 w 30"/>
              <a:gd name="T53" fmla="*/ 2147483647 h 40"/>
              <a:gd name="T54" fmla="*/ 2147483647 w 30"/>
              <a:gd name="T55" fmla="*/ 2147483647 h 40"/>
              <a:gd name="T56" fmla="*/ 2147483647 w 30"/>
              <a:gd name="T57" fmla="*/ 2147483647 h 40"/>
              <a:gd name="T58" fmla="*/ 2147483647 w 30"/>
              <a:gd name="T59" fmla="*/ 2147483647 h 40"/>
              <a:gd name="T60" fmla="*/ 2147483647 w 30"/>
              <a:gd name="T61" fmla="*/ 2147483647 h 40"/>
              <a:gd name="T62" fmla="*/ 2147483647 w 30"/>
              <a:gd name="T63" fmla="*/ 2147483647 h 40"/>
              <a:gd name="T64" fmla="*/ 2147483647 w 30"/>
              <a:gd name="T65" fmla="*/ 2147483647 h 40"/>
              <a:gd name="T66" fmla="*/ 2147483647 w 30"/>
              <a:gd name="T67" fmla="*/ 2147483647 h 40"/>
              <a:gd name="T68" fmla="*/ 2147483647 w 30"/>
              <a:gd name="T69" fmla="*/ 2147483647 h 40"/>
              <a:gd name="T70" fmla="*/ 2147483647 w 30"/>
              <a:gd name="T71" fmla="*/ 2147483647 h 40"/>
              <a:gd name="T72" fmla="*/ 2147483647 w 30"/>
              <a:gd name="T73" fmla="*/ 2147483647 h 40"/>
              <a:gd name="T74" fmla="*/ 2147483647 w 30"/>
              <a:gd name="T75" fmla="*/ 2147483647 h 40"/>
              <a:gd name="T76" fmla="*/ 2147483647 w 30"/>
              <a:gd name="T77" fmla="*/ 2147483647 h 40"/>
              <a:gd name="T78" fmla="*/ 2147483647 w 30"/>
              <a:gd name="T79" fmla="*/ 2147483647 h 40"/>
              <a:gd name="T80" fmla="*/ 2147483647 w 30"/>
              <a:gd name="T81" fmla="*/ 2147483647 h 40"/>
              <a:gd name="T82" fmla="*/ 2147483647 w 30"/>
              <a:gd name="T83" fmla="*/ 2147483647 h 40"/>
              <a:gd name="T84" fmla="*/ 2147483647 w 30"/>
              <a:gd name="T85" fmla="*/ 2147483647 h 40"/>
              <a:gd name="T86" fmla="*/ 2147483647 w 30"/>
              <a:gd name="T87" fmla="*/ 2147483647 h 40"/>
              <a:gd name="T88" fmla="*/ 2147483647 w 30"/>
              <a:gd name="T89" fmla="*/ 2147483647 h 40"/>
              <a:gd name="T90" fmla="*/ 2147483647 w 30"/>
              <a:gd name="T91" fmla="*/ 2147483647 h 40"/>
              <a:gd name="T92" fmla="*/ 2147483647 w 30"/>
              <a:gd name="T93" fmla="*/ 2147483647 h 40"/>
              <a:gd name="T94" fmla="*/ 2147483647 w 30"/>
              <a:gd name="T95" fmla="*/ 2147483647 h 40"/>
              <a:gd name="T96" fmla="*/ 2147483647 w 30"/>
              <a:gd name="T97" fmla="*/ 2147483647 h 40"/>
              <a:gd name="T98" fmla="*/ 2147483647 w 30"/>
              <a:gd name="T99" fmla="*/ 2147483647 h 40"/>
              <a:gd name="T100" fmla="*/ 2147483647 w 30"/>
              <a:gd name="T101" fmla="*/ 2147483647 h 40"/>
              <a:gd name="T102" fmla="*/ 2147483647 w 30"/>
              <a:gd name="T103" fmla="*/ 2147483647 h 40"/>
              <a:gd name="T104" fmla="*/ 2147483647 w 30"/>
              <a:gd name="T105" fmla="*/ 2147483647 h 40"/>
              <a:gd name="T106" fmla="*/ 2147483647 w 30"/>
              <a:gd name="T107" fmla="*/ 2147483647 h 40"/>
              <a:gd name="T108" fmla="*/ 2147483647 w 30"/>
              <a:gd name="T109" fmla="*/ 2147483647 h 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0"/>
              <a:gd name="T166" fmla="*/ 0 h 40"/>
              <a:gd name="T167" fmla="*/ 30 w 30"/>
              <a:gd name="T168" fmla="*/ 40 h 4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0" h="40">
                <a:moveTo>
                  <a:pt x="10" y="21"/>
                </a:moveTo>
                <a:lnTo>
                  <a:pt x="10" y="33"/>
                </a:lnTo>
                <a:lnTo>
                  <a:pt x="10" y="36"/>
                </a:lnTo>
                <a:lnTo>
                  <a:pt x="12" y="37"/>
                </a:lnTo>
                <a:lnTo>
                  <a:pt x="13" y="39"/>
                </a:lnTo>
                <a:lnTo>
                  <a:pt x="15" y="39"/>
                </a:lnTo>
                <a:lnTo>
                  <a:pt x="16" y="39"/>
                </a:lnTo>
                <a:lnTo>
                  <a:pt x="16" y="40"/>
                </a:lnTo>
                <a:lnTo>
                  <a:pt x="0" y="40"/>
                </a:lnTo>
                <a:lnTo>
                  <a:pt x="0" y="39"/>
                </a:lnTo>
                <a:lnTo>
                  <a:pt x="1" y="39"/>
                </a:lnTo>
                <a:lnTo>
                  <a:pt x="3" y="39"/>
                </a:lnTo>
                <a:lnTo>
                  <a:pt x="4" y="37"/>
                </a:lnTo>
                <a:lnTo>
                  <a:pt x="4" y="36"/>
                </a:lnTo>
                <a:lnTo>
                  <a:pt x="6" y="33"/>
                </a:lnTo>
                <a:lnTo>
                  <a:pt x="6" y="6"/>
                </a:lnTo>
                <a:lnTo>
                  <a:pt x="4" y="3"/>
                </a:lnTo>
                <a:lnTo>
                  <a:pt x="4" y="1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5" y="0"/>
                </a:lnTo>
                <a:lnTo>
                  <a:pt x="19" y="0"/>
                </a:lnTo>
                <a:lnTo>
                  <a:pt x="22" y="1"/>
                </a:lnTo>
                <a:lnTo>
                  <a:pt x="25" y="3"/>
                </a:lnTo>
                <a:lnTo>
                  <a:pt x="28" y="4"/>
                </a:lnTo>
                <a:lnTo>
                  <a:pt x="30" y="7"/>
                </a:lnTo>
                <a:lnTo>
                  <a:pt x="30" y="10"/>
                </a:lnTo>
                <a:lnTo>
                  <a:pt x="30" y="15"/>
                </a:lnTo>
                <a:lnTo>
                  <a:pt x="27" y="18"/>
                </a:lnTo>
                <a:lnTo>
                  <a:pt x="22" y="21"/>
                </a:lnTo>
                <a:lnTo>
                  <a:pt x="18" y="21"/>
                </a:lnTo>
                <a:lnTo>
                  <a:pt x="16" y="21"/>
                </a:lnTo>
                <a:lnTo>
                  <a:pt x="15" y="21"/>
                </a:lnTo>
                <a:lnTo>
                  <a:pt x="13" y="21"/>
                </a:lnTo>
                <a:lnTo>
                  <a:pt x="10" y="21"/>
                </a:lnTo>
                <a:close/>
                <a:moveTo>
                  <a:pt x="10" y="19"/>
                </a:moveTo>
                <a:lnTo>
                  <a:pt x="12" y="19"/>
                </a:lnTo>
                <a:lnTo>
                  <a:pt x="13" y="19"/>
                </a:lnTo>
                <a:lnTo>
                  <a:pt x="15" y="19"/>
                </a:lnTo>
                <a:lnTo>
                  <a:pt x="16" y="19"/>
                </a:lnTo>
                <a:lnTo>
                  <a:pt x="18" y="19"/>
                </a:lnTo>
                <a:lnTo>
                  <a:pt x="21" y="18"/>
                </a:lnTo>
                <a:lnTo>
                  <a:pt x="22" y="15"/>
                </a:lnTo>
                <a:lnTo>
                  <a:pt x="24" y="10"/>
                </a:lnTo>
                <a:lnTo>
                  <a:pt x="22" y="9"/>
                </a:lnTo>
                <a:lnTo>
                  <a:pt x="22" y="6"/>
                </a:lnTo>
                <a:lnTo>
                  <a:pt x="21" y="4"/>
                </a:lnTo>
                <a:lnTo>
                  <a:pt x="19" y="3"/>
                </a:lnTo>
                <a:lnTo>
                  <a:pt x="16" y="1"/>
                </a:lnTo>
                <a:lnTo>
                  <a:pt x="15" y="1"/>
                </a:lnTo>
                <a:lnTo>
                  <a:pt x="13" y="1"/>
                </a:lnTo>
                <a:lnTo>
                  <a:pt x="10" y="1"/>
                </a:lnTo>
                <a:lnTo>
                  <a:pt x="1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14" name="Freeform 25"/>
          <p:cNvSpPr>
            <a:spLocks/>
          </p:cNvSpPr>
          <p:nvPr/>
        </p:nvSpPr>
        <p:spPr bwMode="auto">
          <a:xfrm>
            <a:off x="7812088" y="3071813"/>
            <a:ext cx="182562" cy="282575"/>
          </a:xfrm>
          <a:custGeom>
            <a:avLst/>
            <a:gdLst>
              <a:gd name="T0" fmla="*/ 2147483647 w 42"/>
              <a:gd name="T1" fmla="*/ 0 h 40"/>
              <a:gd name="T2" fmla="*/ 2147483647 w 42"/>
              <a:gd name="T3" fmla="*/ 0 h 40"/>
              <a:gd name="T4" fmla="*/ 2147483647 w 42"/>
              <a:gd name="T5" fmla="*/ 2147483647 h 40"/>
              <a:gd name="T6" fmla="*/ 2147483647 w 42"/>
              <a:gd name="T7" fmla="*/ 2147483647 h 40"/>
              <a:gd name="T8" fmla="*/ 2147483647 w 42"/>
              <a:gd name="T9" fmla="*/ 2147483647 h 40"/>
              <a:gd name="T10" fmla="*/ 2147483647 w 42"/>
              <a:gd name="T11" fmla="*/ 2147483647 h 40"/>
              <a:gd name="T12" fmla="*/ 2147483647 w 42"/>
              <a:gd name="T13" fmla="*/ 2147483647 h 40"/>
              <a:gd name="T14" fmla="*/ 2147483647 w 42"/>
              <a:gd name="T15" fmla="*/ 2147483647 h 40"/>
              <a:gd name="T16" fmla="*/ 2147483647 w 42"/>
              <a:gd name="T17" fmla="*/ 2147483647 h 40"/>
              <a:gd name="T18" fmla="*/ 2147483647 w 42"/>
              <a:gd name="T19" fmla="*/ 2147483647 h 40"/>
              <a:gd name="T20" fmla="*/ 2147483647 w 42"/>
              <a:gd name="T21" fmla="*/ 2147483647 h 40"/>
              <a:gd name="T22" fmla="*/ 2147483647 w 42"/>
              <a:gd name="T23" fmla="*/ 2147483647 h 40"/>
              <a:gd name="T24" fmla="*/ 2147483647 w 42"/>
              <a:gd name="T25" fmla="*/ 2147483647 h 40"/>
              <a:gd name="T26" fmla="*/ 2147483647 w 42"/>
              <a:gd name="T27" fmla="*/ 0 h 40"/>
              <a:gd name="T28" fmla="*/ 0 w 42"/>
              <a:gd name="T29" fmla="*/ 0 h 40"/>
              <a:gd name="T30" fmla="*/ 0 w 42"/>
              <a:gd name="T31" fmla="*/ 0 h 40"/>
              <a:gd name="T32" fmla="*/ 2147483647 w 42"/>
              <a:gd name="T33" fmla="*/ 0 h 40"/>
              <a:gd name="T34" fmla="*/ 2147483647 w 42"/>
              <a:gd name="T35" fmla="*/ 0 h 40"/>
              <a:gd name="T36" fmla="*/ 2147483647 w 42"/>
              <a:gd name="T37" fmla="*/ 2147483647 h 40"/>
              <a:gd name="T38" fmla="*/ 2147483647 w 42"/>
              <a:gd name="T39" fmla="*/ 2147483647 h 40"/>
              <a:gd name="T40" fmla="*/ 2147483647 w 42"/>
              <a:gd name="T41" fmla="*/ 2147483647 h 40"/>
              <a:gd name="T42" fmla="*/ 2147483647 w 42"/>
              <a:gd name="T43" fmla="*/ 2147483647 h 40"/>
              <a:gd name="T44" fmla="*/ 2147483647 w 42"/>
              <a:gd name="T45" fmla="*/ 2147483647 h 40"/>
              <a:gd name="T46" fmla="*/ 2147483647 w 42"/>
              <a:gd name="T47" fmla="*/ 2147483647 h 40"/>
              <a:gd name="T48" fmla="*/ 2147483647 w 42"/>
              <a:gd name="T49" fmla="*/ 2147483647 h 40"/>
              <a:gd name="T50" fmla="*/ 2147483647 w 42"/>
              <a:gd name="T51" fmla="*/ 2147483647 h 40"/>
              <a:gd name="T52" fmla="*/ 2147483647 w 42"/>
              <a:gd name="T53" fmla="*/ 2147483647 h 40"/>
              <a:gd name="T54" fmla="*/ 2147483647 w 42"/>
              <a:gd name="T55" fmla="*/ 2147483647 h 40"/>
              <a:gd name="T56" fmla="*/ 2147483647 w 42"/>
              <a:gd name="T57" fmla="*/ 2147483647 h 40"/>
              <a:gd name="T58" fmla="*/ 2147483647 w 42"/>
              <a:gd name="T59" fmla="*/ 2147483647 h 40"/>
              <a:gd name="T60" fmla="*/ 2147483647 w 42"/>
              <a:gd name="T61" fmla="*/ 2147483647 h 40"/>
              <a:gd name="T62" fmla="*/ 2147483647 w 42"/>
              <a:gd name="T63" fmla="*/ 0 h 40"/>
              <a:gd name="T64" fmla="*/ 2147483647 w 42"/>
              <a:gd name="T65" fmla="*/ 0 h 40"/>
              <a:gd name="T66" fmla="*/ 2147483647 w 42"/>
              <a:gd name="T67" fmla="*/ 0 h 40"/>
              <a:gd name="T68" fmla="*/ 2147483647 w 42"/>
              <a:gd name="T69" fmla="*/ 0 h 40"/>
              <a:gd name="T70" fmla="*/ 2147483647 w 42"/>
              <a:gd name="T71" fmla="*/ 0 h 4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2"/>
              <a:gd name="T109" fmla="*/ 0 h 40"/>
              <a:gd name="T110" fmla="*/ 42 w 42"/>
              <a:gd name="T111" fmla="*/ 40 h 4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2" h="40">
                <a:moveTo>
                  <a:pt x="42" y="0"/>
                </a:moveTo>
                <a:lnTo>
                  <a:pt x="42" y="0"/>
                </a:lnTo>
                <a:lnTo>
                  <a:pt x="41" y="1"/>
                </a:lnTo>
                <a:lnTo>
                  <a:pt x="39" y="1"/>
                </a:lnTo>
                <a:lnTo>
                  <a:pt x="38" y="4"/>
                </a:lnTo>
                <a:lnTo>
                  <a:pt x="36" y="7"/>
                </a:lnTo>
                <a:lnTo>
                  <a:pt x="24" y="40"/>
                </a:lnTo>
                <a:lnTo>
                  <a:pt x="23" y="40"/>
                </a:lnTo>
                <a:lnTo>
                  <a:pt x="8" y="6"/>
                </a:lnTo>
                <a:lnTo>
                  <a:pt x="6" y="4"/>
                </a:lnTo>
                <a:lnTo>
                  <a:pt x="6" y="3"/>
                </a:lnTo>
                <a:lnTo>
                  <a:pt x="5" y="1"/>
                </a:lnTo>
                <a:lnTo>
                  <a:pt x="3" y="1"/>
                </a:lnTo>
                <a:lnTo>
                  <a:pt x="3" y="0"/>
                </a:lnTo>
                <a:lnTo>
                  <a:pt x="0" y="0"/>
                </a:lnTo>
                <a:lnTo>
                  <a:pt x="17" y="0"/>
                </a:lnTo>
                <a:lnTo>
                  <a:pt x="15" y="1"/>
                </a:lnTo>
                <a:lnTo>
                  <a:pt x="14" y="1"/>
                </a:lnTo>
                <a:lnTo>
                  <a:pt x="12" y="3"/>
                </a:lnTo>
                <a:lnTo>
                  <a:pt x="14" y="4"/>
                </a:lnTo>
                <a:lnTo>
                  <a:pt x="14" y="7"/>
                </a:lnTo>
                <a:lnTo>
                  <a:pt x="24" y="31"/>
                </a:lnTo>
                <a:lnTo>
                  <a:pt x="33" y="7"/>
                </a:lnTo>
                <a:lnTo>
                  <a:pt x="35" y="4"/>
                </a:lnTo>
                <a:lnTo>
                  <a:pt x="35" y="3"/>
                </a:lnTo>
                <a:lnTo>
                  <a:pt x="35" y="1"/>
                </a:lnTo>
                <a:lnTo>
                  <a:pt x="33" y="1"/>
                </a:lnTo>
                <a:lnTo>
                  <a:pt x="32" y="0"/>
                </a:lnTo>
                <a:lnTo>
                  <a:pt x="30" y="0"/>
                </a:lnTo>
                <a:lnTo>
                  <a:pt x="4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15" name="Freeform 26"/>
          <p:cNvSpPr>
            <a:spLocks noEditPoints="1"/>
          </p:cNvSpPr>
          <p:nvPr/>
        </p:nvSpPr>
        <p:spPr bwMode="auto">
          <a:xfrm>
            <a:off x="8004175" y="3071813"/>
            <a:ext cx="134938" cy="282575"/>
          </a:xfrm>
          <a:custGeom>
            <a:avLst/>
            <a:gdLst>
              <a:gd name="T0" fmla="*/ 2147483647 w 31"/>
              <a:gd name="T1" fmla="*/ 2147483647 h 40"/>
              <a:gd name="T2" fmla="*/ 2147483647 w 31"/>
              <a:gd name="T3" fmla="*/ 2147483647 h 40"/>
              <a:gd name="T4" fmla="*/ 2147483647 w 31"/>
              <a:gd name="T5" fmla="*/ 2147483647 h 40"/>
              <a:gd name="T6" fmla="*/ 2147483647 w 31"/>
              <a:gd name="T7" fmla="*/ 2147483647 h 40"/>
              <a:gd name="T8" fmla="*/ 2147483647 w 31"/>
              <a:gd name="T9" fmla="*/ 2147483647 h 40"/>
              <a:gd name="T10" fmla="*/ 2147483647 w 31"/>
              <a:gd name="T11" fmla="*/ 2147483647 h 40"/>
              <a:gd name="T12" fmla="*/ 2147483647 w 31"/>
              <a:gd name="T13" fmla="*/ 2147483647 h 40"/>
              <a:gd name="T14" fmla="*/ 2147483647 w 31"/>
              <a:gd name="T15" fmla="*/ 2147483647 h 40"/>
              <a:gd name="T16" fmla="*/ 0 w 31"/>
              <a:gd name="T17" fmla="*/ 2147483647 h 40"/>
              <a:gd name="T18" fmla="*/ 0 w 31"/>
              <a:gd name="T19" fmla="*/ 2147483647 h 40"/>
              <a:gd name="T20" fmla="*/ 2147483647 w 31"/>
              <a:gd name="T21" fmla="*/ 2147483647 h 40"/>
              <a:gd name="T22" fmla="*/ 2147483647 w 31"/>
              <a:gd name="T23" fmla="*/ 2147483647 h 40"/>
              <a:gd name="T24" fmla="*/ 2147483647 w 31"/>
              <a:gd name="T25" fmla="*/ 2147483647 h 40"/>
              <a:gd name="T26" fmla="*/ 2147483647 w 31"/>
              <a:gd name="T27" fmla="*/ 2147483647 h 40"/>
              <a:gd name="T28" fmla="*/ 2147483647 w 31"/>
              <a:gd name="T29" fmla="*/ 2147483647 h 40"/>
              <a:gd name="T30" fmla="*/ 2147483647 w 31"/>
              <a:gd name="T31" fmla="*/ 2147483647 h 40"/>
              <a:gd name="T32" fmla="*/ 2147483647 w 31"/>
              <a:gd name="T33" fmla="*/ 2147483647 h 40"/>
              <a:gd name="T34" fmla="*/ 2147483647 w 31"/>
              <a:gd name="T35" fmla="*/ 2147483647 h 40"/>
              <a:gd name="T36" fmla="*/ 2147483647 w 31"/>
              <a:gd name="T37" fmla="*/ 0 h 40"/>
              <a:gd name="T38" fmla="*/ 2147483647 w 31"/>
              <a:gd name="T39" fmla="*/ 0 h 40"/>
              <a:gd name="T40" fmla="*/ 0 w 31"/>
              <a:gd name="T41" fmla="*/ 0 h 40"/>
              <a:gd name="T42" fmla="*/ 0 w 31"/>
              <a:gd name="T43" fmla="*/ 0 h 40"/>
              <a:gd name="T44" fmla="*/ 2147483647 w 31"/>
              <a:gd name="T45" fmla="*/ 0 h 40"/>
              <a:gd name="T46" fmla="*/ 2147483647 w 31"/>
              <a:gd name="T47" fmla="*/ 0 h 40"/>
              <a:gd name="T48" fmla="*/ 2147483647 w 31"/>
              <a:gd name="T49" fmla="*/ 2147483647 h 40"/>
              <a:gd name="T50" fmla="*/ 2147483647 w 31"/>
              <a:gd name="T51" fmla="*/ 2147483647 h 40"/>
              <a:gd name="T52" fmla="*/ 2147483647 w 31"/>
              <a:gd name="T53" fmla="*/ 2147483647 h 40"/>
              <a:gd name="T54" fmla="*/ 2147483647 w 31"/>
              <a:gd name="T55" fmla="*/ 2147483647 h 40"/>
              <a:gd name="T56" fmla="*/ 2147483647 w 31"/>
              <a:gd name="T57" fmla="*/ 2147483647 h 40"/>
              <a:gd name="T58" fmla="*/ 2147483647 w 31"/>
              <a:gd name="T59" fmla="*/ 2147483647 h 40"/>
              <a:gd name="T60" fmla="*/ 2147483647 w 31"/>
              <a:gd name="T61" fmla="*/ 2147483647 h 40"/>
              <a:gd name="T62" fmla="*/ 2147483647 w 31"/>
              <a:gd name="T63" fmla="*/ 2147483647 h 40"/>
              <a:gd name="T64" fmla="*/ 2147483647 w 31"/>
              <a:gd name="T65" fmla="*/ 2147483647 h 40"/>
              <a:gd name="T66" fmla="*/ 2147483647 w 31"/>
              <a:gd name="T67" fmla="*/ 2147483647 h 40"/>
              <a:gd name="T68" fmla="*/ 2147483647 w 31"/>
              <a:gd name="T69" fmla="*/ 2147483647 h 40"/>
              <a:gd name="T70" fmla="*/ 2147483647 w 31"/>
              <a:gd name="T71" fmla="*/ 2147483647 h 40"/>
              <a:gd name="T72" fmla="*/ 2147483647 w 31"/>
              <a:gd name="T73" fmla="*/ 2147483647 h 40"/>
              <a:gd name="T74" fmla="*/ 2147483647 w 31"/>
              <a:gd name="T75" fmla="*/ 2147483647 h 40"/>
              <a:gd name="T76" fmla="*/ 2147483647 w 31"/>
              <a:gd name="T77" fmla="*/ 2147483647 h 40"/>
              <a:gd name="T78" fmla="*/ 2147483647 w 31"/>
              <a:gd name="T79" fmla="*/ 2147483647 h 40"/>
              <a:gd name="T80" fmla="*/ 2147483647 w 31"/>
              <a:gd name="T81" fmla="*/ 2147483647 h 40"/>
              <a:gd name="T82" fmla="*/ 2147483647 w 31"/>
              <a:gd name="T83" fmla="*/ 2147483647 h 40"/>
              <a:gd name="T84" fmla="*/ 2147483647 w 31"/>
              <a:gd name="T85" fmla="*/ 2147483647 h 40"/>
              <a:gd name="T86" fmla="*/ 2147483647 w 31"/>
              <a:gd name="T87" fmla="*/ 2147483647 h 40"/>
              <a:gd name="T88" fmla="*/ 2147483647 w 31"/>
              <a:gd name="T89" fmla="*/ 2147483647 h 40"/>
              <a:gd name="T90" fmla="*/ 2147483647 w 31"/>
              <a:gd name="T91" fmla="*/ 2147483647 h 40"/>
              <a:gd name="T92" fmla="*/ 2147483647 w 31"/>
              <a:gd name="T93" fmla="*/ 2147483647 h 40"/>
              <a:gd name="T94" fmla="*/ 2147483647 w 31"/>
              <a:gd name="T95" fmla="*/ 2147483647 h 40"/>
              <a:gd name="T96" fmla="*/ 2147483647 w 31"/>
              <a:gd name="T97" fmla="*/ 2147483647 h 40"/>
              <a:gd name="T98" fmla="*/ 2147483647 w 31"/>
              <a:gd name="T99" fmla="*/ 2147483647 h 40"/>
              <a:gd name="T100" fmla="*/ 2147483647 w 31"/>
              <a:gd name="T101" fmla="*/ 2147483647 h 40"/>
              <a:gd name="T102" fmla="*/ 2147483647 w 31"/>
              <a:gd name="T103" fmla="*/ 2147483647 h 40"/>
              <a:gd name="T104" fmla="*/ 2147483647 w 31"/>
              <a:gd name="T105" fmla="*/ 2147483647 h 40"/>
              <a:gd name="T106" fmla="*/ 2147483647 w 31"/>
              <a:gd name="T107" fmla="*/ 2147483647 h 40"/>
              <a:gd name="T108" fmla="*/ 2147483647 w 31"/>
              <a:gd name="T109" fmla="*/ 2147483647 h 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1"/>
              <a:gd name="T166" fmla="*/ 0 h 40"/>
              <a:gd name="T167" fmla="*/ 31 w 31"/>
              <a:gd name="T168" fmla="*/ 40 h 4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1" h="40">
                <a:moveTo>
                  <a:pt x="12" y="21"/>
                </a:moveTo>
                <a:lnTo>
                  <a:pt x="12" y="33"/>
                </a:lnTo>
                <a:lnTo>
                  <a:pt x="12" y="36"/>
                </a:lnTo>
                <a:lnTo>
                  <a:pt x="12" y="37"/>
                </a:lnTo>
                <a:lnTo>
                  <a:pt x="13" y="39"/>
                </a:lnTo>
                <a:lnTo>
                  <a:pt x="16" y="39"/>
                </a:lnTo>
                <a:lnTo>
                  <a:pt x="18" y="39"/>
                </a:lnTo>
                <a:lnTo>
                  <a:pt x="18" y="40"/>
                </a:lnTo>
                <a:lnTo>
                  <a:pt x="0" y="40"/>
                </a:lnTo>
                <a:lnTo>
                  <a:pt x="0" y="39"/>
                </a:lnTo>
                <a:lnTo>
                  <a:pt x="1" y="39"/>
                </a:lnTo>
                <a:lnTo>
                  <a:pt x="4" y="39"/>
                </a:lnTo>
                <a:lnTo>
                  <a:pt x="6" y="37"/>
                </a:lnTo>
                <a:lnTo>
                  <a:pt x="6" y="36"/>
                </a:lnTo>
                <a:lnTo>
                  <a:pt x="6" y="33"/>
                </a:lnTo>
                <a:lnTo>
                  <a:pt x="6" y="6"/>
                </a:lnTo>
                <a:lnTo>
                  <a:pt x="6" y="3"/>
                </a:lnTo>
                <a:lnTo>
                  <a:pt x="6" y="1"/>
                </a:lnTo>
                <a:lnTo>
                  <a:pt x="4" y="0"/>
                </a:lnTo>
                <a:lnTo>
                  <a:pt x="1" y="0"/>
                </a:lnTo>
                <a:lnTo>
                  <a:pt x="0" y="0"/>
                </a:lnTo>
                <a:lnTo>
                  <a:pt x="15" y="0"/>
                </a:lnTo>
                <a:lnTo>
                  <a:pt x="19" y="0"/>
                </a:lnTo>
                <a:lnTo>
                  <a:pt x="24" y="1"/>
                </a:lnTo>
                <a:lnTo>
                  <a:pt x="27" y="3"/>
                </a:lnTo>
                <a:lnTo>
                  <a:pt x="28" y="4"/>
                </a:lnTo>
                <a:lnTo>
                  <a:pt x="30" y="7"/>
                </a:lnTo>
                <a:lnTo>
                  <a:pt x="31" y="10"/>
                </a:lnTo>
                <a:lnTo>
                  <a:pt x="30" y="15"/>
                </a:lnTo>
                <a:lnTo>
                  <a:pt x="28" y="18"/>
                </a:lnTo>
                <a:lnTo>
                  <a:pt x="24" y="21"/>
                </a:lnTo>
                <a:lnTo>
                  <a:pt x="18" y="21"/>
                </a:lnTo>
                <a:lnTo>
                  <a:pt x="16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close/>
                <a:moveTo>
                  <a:pt x="12" y="19"/>
                </a:moveTo>
                <a:lnTo>
                  <a:pt x="13" y="19"/>
                </a:lnTo>
                <a:lnTo>
                  <a:pt x="15" y="19"/>
                </a:lnTo>
                <a:lnTo>
                  <a:pt x="16" y="19"/>
                </a:lnTo>
                <a:lnTo>
                  <a:pt x="19" y="19"/>
                </a:lnTo>
                <a:lnTo>
                  <a:pt x="22" y="18"/>
                </a:lnTo>
                <a:lnTo>
                  <a:pt x="24" y="15"/>
                </a:lnTo>
                <a:lnTo>
                  <a:pt x="24" y="10"/>
                </a:lnTo>
                <a:lnTo>
                  <a:pt x="24" y="9"/>
                </a:lnTo>
                <a:lnTo>
                  <a:pt x="22" y="6"/>
                </a:lnTo>
                <a:lnTo>
                  <a:pt x="22" y="4"/>
                </a:lnTo>
                <a:lnTo>
                  <a:pt x="19" y="3"/>
                </a:lnTo>
                <a:lnTo>
                  <a:pt x="18" y="1"/>
                </a:lnTo>
                <a:lnTo>
                  <a:pt x="15" y="1"/>
                </a:lnTo>
                <a:lnTo>
                  <a:pt x="13" y="1"/>
                </a:lnTo>
                <a:lnTo>
                  <a:pt x="12" y="1"/>
                </a:lnTo>
                <a:lnTo>
                  <a:pt x="12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16" name="Freeform 27"/>
          <p:cNvSpPr>
            <a:spLocks noEditPoints="1"/>
          </p:cNvSpPr>
          <p:nvPr/>
        </p:nvSpPr>
        <p:spPr bwMode="auto">
          <a:xfrm>
            <a:off x="6027738" y="4071938"/>
            <a:ext cx="174625" cy="288925"/>
          </a:xfrm>
          <a:custGeom>
            <a:avLst/>
            <a:gdLst>
              <a:gd name="T0" fmla="*/ 0 w 40"/>
              <a:gd name="T1" fmla="*/ 2147483647 h 41"/>
              <a:gd name="T2" fmla="*/ 0 w 40"/>
              <a:gd name="T3" fmla="*/ 2147483647 h 41"/>
              <a:gd name="T4" fmla="*/ 2147483647 w 40"/>
              <a:gd name="T5" fmla="*/ 2147483647 h 41"/>
              <a:gd name="T6" fmla="*/ 2147483647 w 40"/>
              <a:gd name="T7" fmla="*/ 2147483647 h 41"/>
              <a:gd name="T8" fmla="*/ 2147483647 w 40"/>
              <a:gd name="T9" fmla="*/ 2147483647 h 41"/>
              <a:gd name="T10" fmla="*/ 2147483647 w 40"/>
              <a:gd name="T11" fmla="*/ 2147483647 h 41"/>
              <a:gd name="T12" fmla="*/ 2147483647 w 40"/>
              <a:gd name="T13" fmla="*/ 2147483647 h 41"/>
              <a:gd name="T14" fmla="*/ 2147483647 w 40"/>
              <a:gd name="T15" fmla="*/ 2147483647 h 41"/>
              <a:gd name="T16" fmla="*/ 2147483647 w 40"/>
              <a:gd name="T17" fmla="*/ 2147483647 h 41"/>
              <a:gd name="T18" fmla="*/ 2147483647 w 40"/>
              <a:gd name="T19" fmla="*/ 2147483647 h 41"/>
              <a:gd name="T20" fmla="*/ 2147483647 w 40"/>
              <a:gd name="T21" fmla="*/ 2147483647 h 41"/>
              <a:gd name="T22" fmla="*/ 2147483647 w 40"/>
              <a:gd name="T23" fmla="*/ 2147483647 h 41"/>
              <a:gd name="T24" fmla="*/ 0 w 40"/>
              <a:gd name="T25" fmla="*/ 2147483647 h 41"/>
              <a:gd name="T26" fmla="*/ 0 w 40"/>
              <a:gd name="T27" fmla="*/ 0 h 41"/>
              <a:gd name="T28" fmla="*/ 2147483647 w 40"/>
              <a:gd name="T29" fmla="*/ 0 h 41"/>
              <a:gd name="T30" fmla="*/ 2147483647 w 40"/>
              <a:gd name="T31" fmla="*/ 2147483647 h 41"/>
              <a:gd name="T32" fmla="*/ 2147483647 w 40"/>
              <a:gd name="T33" fmla="*/ 2147483647 h 41"/>
              <a:gd name="T34" fmla="*/ 2147483647 w 40"/>
              <a:gd name="T35" fmla="*/ 2147483647 h 41"/>
              <a:gd name="T36" fmla="*/ 2147483647 w 40"/>
              <a:gd name="T37" fmla="*/ 2147483647 h 41"/>
              <a:gd name="T38" fmla="*/ 2147483647 w 40"/>
              <a:gd name="T39" fmla="*/ 2147483647 h 41"/>
              <a:gd name="T40" fmla="*/ 2147483647 w 40"/>
              <a:gd name="T41" fmla="*/ 2147483647 h 41"/>
              <a:gd name="T42" fmla="*/ 2147483647 w 40"/>
              <a:gd name="T43" fmla="*/ 2147483647 h 41"/>
              <a:gd name="T44" fmla="*/ 2147483647 w 40"/>
              <a:gd name="T45" fmla="*/ 2147483647 h 41"/>
              <a:gd name="T46" fmla="*/ 2147483647 w 40"/>
              <a:gd name="T47" fmla="*/ 2147483647 h 41"/>
              <a:gd name="T48" fmla="*/ 2147483647 w 40"/>
              <a:gd name="T49" fmla="*/ 2147483647 h 41"/>
              <a:gd name="T50" fmla="*/ 2147483647 w 40"/>
              <a:gd name="T51" fmla="*/ 2147483647 h 41"/>
              <a:gd name="T52" fmla="*/ 2147483647 w 40"/>
              <a:gd name="T53" fmla="*/ 2147483647 h 41"/>
              <a:gd name="T54" fmla="*/ 2147483647 w 40"/>
              <a:gd name="T55" fmla="*/ 2147483647 h 41"/>
              <a:gd name="T56" fmla="*/ 0 w 40"/>
              <a:gd name="T57" fmla="*/ 2147483647 h 41"/>
              <a:gd name="T58" fmla="*/ 2147483647 w 40"/>
              <a:gd name="T59" fmla="*/ 2147483647 h 41"/>
              <a:gd name="T60" fmla="*/ 2147483647 w 40"/>
              <a:gd name="T61" fmla="*/ 2147483647 h 41"/>
              <a:gd name="T62" fmla="*/ 2147483647 w 40"/>
              <a:gd name="T63" fmla="*/ 2147483647 h 41"/>
              <a:gd name="T64" fmla="*/ 2147483647 w 40"/>
              <a:gd name="T65" fmla="*/ 2147483647 h 41"/>
              <a:gd name="T66" fmla="*/ 2147483647 w 40"/>
              <a:gd name="T67" fmla="*/ 2147483647 h 41"/>
              <a:gd name="T68" fmla="*/ 2147483647 w 40"/>
              <a:gd name="T69" fmla="*/ 2147483647 h 41"/>
              <a:gd name="T70" fmla="*/ 2147483647 w 40"/>
              <a:gd name="T71" fmla="*/ 2147483647 h 41"/>
              <a:gd name="T72" fmla="*/ 2147483647 w 40"/>
              <a:gd name="T73" fmla="*/ 2147483647 h 41"/>
              <a:gd name="T74" fmla="*/ 2147483647 w 40"/>
              <a:gd name="T75" fmla="*/ 2147483647 h 41"/>
              <a:gd name="T76" fmla="*/ 2147483647 w 40"/>
              <a:gd name="T77" fmla="*/ 2147483647 h 41"/>
              <a:gd name="T78" fmla="*/ 2147483647 w 40"/>
              <a:gd name="T79" fmla="*/ 2147483647 h 41"/>
              <a:gd name="T80" fmla="*/ 2147483647 w 40"/>
              <a:gd name="T81" fmla="*/ 2147483647 h 41"/>
              <a:gd name="T82" fmla="*/ 2147483647 w 40"/>
              <a:gd name="T83" fmla="*/ 2147483647 h 41"/>
              <a:gd name="T84" fmla="*/ 2147483647 w 40"/>
              <a:gd name="T85" fmla="*/ 2147483647 h 41"/>
              <a:gd name="T86" fmla="*/ 2147483647 w 40"/>
              <a:gd name="T87" fmla="*/ 2147483647 h 41"/>
              <a:gd name="T88" fmla="*/ 2147483647 w 40"/>
              <a:gd name="T89" fmla="*/ 2147483647 h 41"/>
              <a:gd name="T90" fmla="*/ 2147483647 w 40"/>
              <a:gd name="T91" fmla="*/ 2147483647 h 41"/>
              <a:gd name="T92" fmla="*/ 2147483647 w 40"/>
              <a:gd name="T93" fmla="*/ 2147483647 h 4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40"/>
              <a:gd name="T142" fmla="*/ 0 h 41"/>
              <a:gd name="T143" fmla="*/ 40 w 40"/>
              <a:gd name="T144" fmla="*/ 41 h 41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40" h="41">
                <a:moveTo>
                  <a:pt x="0" y="41"/>
                </a:moveTo>
                <a:lnTo>
                  <a:pt x="0" y="41"/>
                </a:lnTo>
                <a:lnTo>
                  <a:pt x="1" y="41"/>
                </a:lnTo>
                <a:lnTo>
                  <a:pt x="4" y="39"/>
                </a:lnTo>
                <a:lnTo>
                  <a:pt x="6" y="38"/>
                </a:lnTo>
                <a:lnTo>
                  <a:pt x="6" y="36"/>
                </a:lnTo>
                <a:lnTo>
                  <a:pt x="6" y="33"/>
                </a:lnTo>
                <a:lnTo>
                  <a:pt x="6" y="8"/>
                </a:lnTo>
                <a:lnTo>
                  <a:pt x="6" y="5"/>
                </a:lnTo>
                <a:lnTo>
                  <a:pt x="6" y="3"/>
                </a:lnTo>
                <a:lnTo>
                  <a:pt x="4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lnTo>
                  <a:pt x="16" y="0"/>
                </a:lnTo>
                <a:lnTo>
                  <a:pt x="22" y="2"/>
                </a:lnTo>
                <a:lnTo>
                  <a:pt x="27" y="2"/>
                </a:lnTo>
                <a:lnTo>
                  <a:pt x="30" y="3"/>
                </a:lnTo>
                <a:lnTo>
                  <a:pt x="34" y="6"/>
                </a:lnTo>
                <a:lnTo>
                  <a:pt x="37" y="9"/>
                </a:lnTo>
                <a:lnTo>
                  <a:pt x="40" y="15"/>
                </a:lnTo>
                <a:lnTo>
                  <a:pt x="40" y="21"/>
                </a:lnTo>
                <a:lnTo>
                  <a:pt x="40" y="26"/>
                </a:lnTo>
                <a:lnTo>
                  <a:pt x="39" y="30"/>
                </a:lnTo>
                <a:lnTo>
                  <a:pt x="36" y="35"/>
                </a:lnTo>
                <a:lnTo>
                  <a:pt x="31" y="38"/>
                </a:lnTo>
                <a:lnTo>
                  <a:pt x="25" y="41"/>
                </a:lnTo>
                <a:lnTo>
                  <a:pt x="18" y="41"/>
                </a:lnTo>
                <a:lnTo>
                  <a:pt x="0" y="41"/>
                </a:lnTo>
                <a:close/>
                <a:moveTo>
                  <a:pt x="12" y="38"/>
                </a:moveTo>
                <a:lnTo>
                  <a:pt x="15" y="39"/>
                </a:lnTo>
                <a:lnTo>
                  <a:pt x="18" y="39"/>
                </a:lnTo>
                <a:lnTo>
                  <a:pt x="22" y="38"/>
                </a:lnTo>
                <a:lnTo>
                  <a:pt x="25" y="36"/>
                </a:lnTo>
                <a:lnTo>
                  <a:pt x="30" y="35"/>
                </a:lnTo>
                <a:lnTo>
                  <a:pt x="31" y="30"/>
                </a:lnTo>
                <a:lnTo>
                  <a:pt x="33" y="26"/>
                </a:lnTo>
                <a:lnTo>
                  <a:pt x="34" y="21"/>
                </a:lnTo>
                <a:lnTo>
                  <a:pt x="33" y="15"/>
                </a:lnTo>
                <a:lnTo>
                  <a:pt x="31" y="11"/>
                </a:lnTo>
                <a:lnTo>
                  <a:pt x="30" y="8"/>
                </a:lnTo>
                <a:lnTo>
                  <a:pt x="25" y="5"/>
                </a:lnTo>
                <a:lnTo>
                  <a:pt x="22" y="3"/>
                </a:lnTo>
                <a:lnTo>
                  <a:pt x="18" y="3"/>
                </a:lnTo>
                <a:lnTo>
                  <a:pt x="15" y="3"/>
                </a:lnTo>
                <a:lnTo>
                  <a:pt x="12" y="3"/>
                </a:lnTo>
                <a:lnTo>
                  <a:pt x="12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17" name="Freeform 28"/>
          <p:cNvSpPr>
            <a:spLocks noEditPoints="1"/>
          </p:cNvSpPr>
          <p:nvPr/>
        </p:nvSpPr>
        <p:spPr bwMode="auto">
          <a:xfrm>
            <a:off x="6224588" y="4171950"/>
            <a:ext cx="95250" cy="188913"/>
          </a:xfrm>
          <a:custGeom>
            <a:avLst/>
            <a:gdLst>
              <a:gd name="T0" fmla="*/ 2147483647 w 22"/>
              <a:gd name="T1" fmla="*/ 2147483647 h 27"/>
              <a:gd name="T2" fmla="*/ 2147483647 w 22"/>
              <a:gd name="T3" fmla="*/ 2147483647 h 27"/>
              <a:gd name="T4" fmla="*/ 2147483647 w 22"/>
              <a:gd name="T5" fmla="*/ 2147483647 h 27"/>
              <a:gd name="T6" fmla="*/ 2147483647 w 22"/>
              <a:gd name="T7" fmla="*/ 2147483647 h 27"/>
              <a:gd name="T8" fmla="*/ 2147483647 w 22"/>
              <a:gd name="T9" fmla="*/ 2147483647 h 27"/>
              <a:gd name="T10" fmla="*/ 2147483647 w 22"/>
              <a:gd name="T11" fmla="*/ 2147483647 h 27"/>
              <a:gd name="T12" fmla="*/ 2147483647 w 22"/>
              <a:gd name="T13" fmla="*/ 2147483647 h 27"/>
              <a:gd name="T14" fmla="*/ 2147483647 w 22"/>
              <a:gd name="T15" fmla="*/ 2147483647 h 27"/>
              <a:gd name="T16" fmla="*/ 2147483647 w 22"/>
              <a:gd name="T17" fmla="*/ 2147483647 h 27"/>
              <a:gd name="T18" fmla="*/ 2147483647 w 22"/>
              <a:gd name="T19" fmla="*/ 2147483647 h 27"/>
              <a:gd name="T20" fmla="*/ 2147483647 w 22"/>
              <a:gd name="T21" fmla="*/ 2147483647 h 27"/>
              <a:gd name="T22" fmla="*/ 2147483647 w 22"/>
              <a:gd name="T23" fmla="*/ 2147483647 h 27"/>
              <a:gd name="T24" fmla="*/ 2147483647 w 22"/>
              <a:gd name="T25" fmla="*/ 2147483647 h 27"/>
              <a:gd name="T26" fmla="*/ 2147483647 w 22"/>
              <a:gd name="T27" fmla="*/ 2147483647 h 27"/>
              <a:gd name="T28" fmla="*/ 2147483647 w 22"/>
              <a:gd name="T29" fmla="*/ 2147483647 h 27"/>
              <a:gd name="T30" fmla="*/ 2147483647 w 22"/>
              <a:gd name="T31" fmla="*/ 2147483647 h 27"/>
              <a:gd name="T32" fmla="*/ 2147483647 w 22"/>
              <a:gd name="T33" fmla="*/ 2147483647 h 27"/>
              <a:gd name="T34" fmla="*/ 0 w 22"/>
              <a:gd name="T35" fmla="*/ 2147483647 h 27"/>
              <a:gd name="T36" fmla="*/ 0 w 22"/>
              <a:gd name="T37" fmla="*/ 2147483647 h 27"/>
              <a:gd name="T38" fmla="*/ 2147483647 w 22"/>
              <a:gd name="T39" fmla="*/ 2147483647 h 27"/>
              <a:gd name="T40" fmla="*/ 2147483647 w 22"/>
              <a:gd name="T41" fmla="*/ 2147483647 h 27"/>
              <a:gd name="T42" fmla="*/ 2147483647 w 22"/>
              <a:gd name="T43" fmla="*/ 0 h 27"/>
              <a:gd name="T44" fmla="*/ 2147483647 w 22"/>
              <a:gd name="T45" fmla="*/ 0 h 27"/>
              <a:gd name="T46" fmla="*/ 2147483647 w 22"/>
              <a:gd name="T47" fmla="*/ 0 h 27"/>
              <a:gd name="T48" fmla="*/ 2147483647 w 22"/>
              <a:gd name="T49" fmla="*/ 2147483647 h 27"/>
              <a:gd name="T50" fmla="*/ 2147483647 w 22"/>
              <a:gd name="T51" fmla="*/ 2147483647 h 27"/>
              <a:gd name="T52" fmla="*/ 2147483647 w 22"/>
              <a:gd name="T53" fmla="*/ 2147483647 h 27"/>
              <a:gd name="T54" fmla="*/ 2147483647 w 22"/>
              <a:gd name="T55" fmla="*/ 2147483647 h 27"/>
              <a:gd name="T56" fmla="*/ 2147483647 w 22"/>
              <a:gd name="T57" fmla="*/ 2147483647 h 27"/>
              <a:gd name="T58" fmla="*/ 2147483647 w 22"/>
              <a:gd name="T59" fmla="*/ 2147483647 h 27"/>
              <a:gd name="T60" fmla="*/ 2147483647 w 22"/>
              <a:gd name="T61" fmla="*/ 2147483647 h 27"/>
              <a:gd name="T62" fmla="*/ 2147483647 w 22"/>
              <a:gd name="T63" fmla="*/ 2147483647 h 27"/>
              <a:gd name="T64" fmla="*/ 2147483647 w 22"/>
              <a:gd name="T65" fmla="*/ 2147483647 h 27"/>
              <a:gd name="T66" fmla="*/ 2147483647 w 22"/>
              <a:gd name="T67" fmla="*/ 2147483647 h 27"/>
              <a:gd name="T68" fmla="*/ 2147483647 w 22"/>
              <a:gd name="T69" fmla="*/ 2147483647 h 27"/>
              <a:gd name="T70" fmla="*/ 2147483647 w 22"/>
              <a:gd name="T71" fmla="*/ 2147483647 h 27"/>
              <a:gd name="T72" fmla="*/ 2147483647 w 22"/>
              <a:gd name="T73" fmla="*/ 2147483647 h 27"/>
              <a:gd name="T74" fmla="*/ 2147483647 w 22"/>
              <a:gd name="T75" fmla="*/ 2147483647 h 27"/>
              <a:gd name="T76" fmla="*/ 2147483647 w 22"/>
              <a:gd name="T77" fmla="*/ 2147483647 h 27"/>
              <a:gd name="T78" fmla="*/ 2147483647 w 22"/>
              <a:gd name="T79" fmla="*/ 2147483647 h 2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"/>
              <a:gd name="T121" fmla="*/ 0 h 27"/>
              <a:gd name="T122" fmla="*/ 22 w 22"/>
              <a:gd name="T123" fmla="*/ 27 h 2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" h="27">
                <a:moveTo>
                  <a:pt x="4" y="10"/>
                </a:moveTo>
                <a:lnTo>
                  <a:pt x="4" y="15"/>
                </a:lnTo>
                <a:lnTo>
                  <a:pt x="7" y="19"/>
                </a:lnTo>
                <a:lnTo>
                  <a:pt x="10" y="22"/>
                </a:lnTo>
                <a:lnTo>
                  <a:pt x="13" y="22"/>
                </a:lnTo>
                <a:lnTo>
                  <a:pt x="16" y="22"/>
                </a:lnTo>
                <a:lnTo>
                  <a:pt x="18" y="21"/>
                </a:lnTo>
                <a:lnTo>
                  <a:pt x="21" y="19"/>
                </a:lnTo>
                <a:lnTo>
                  <a:pt x="22" y="16"/>
                </a:lnTo>
                <a:lnTo>
                  <a:pt x="21" y="21"/>
                </a:lnTo>
                <a:lnTo>
                  <a:pt x="19" y="24"/>
                </a:lnTo>
                <a:lnTo>
                  <a:pt x="15" y="27"/>
                </a:lnTo>
                <a:lnTo>
                  <a:pt x="12" y="27"/>
                </a:lnTo>
                <a:lnTo>
                  <a:pt x="7" y="27"/>
                </a:lnTo>
                <a:lnTo>
                  <a:pt x="3" y="24"/>
                </a:lnTo>
                <a:lnTo>
                  <a:pt x="1" y="19"/>
                </a:lnTo>
                <a:lnTo>
                  <a:pt x="0" y="13"/>
                </a:lnTo>
                <a:lnTo>
                  <a:pt x="0" y="10"/>
                </a:lnTo>
                <a:lnTo>
                  <a:pt x="1" y="6"/>
                </a:lnTo>
                <a:lnTo>
                  <a:pt x="3" y="3"/>
                </a:lnTo>
                <a:lnTo>
                  <a:pt x="7" y="0"/>
                </a:lnTo>
                <a:lnTo>
                  <a:pt x="12" y="0"/>
                </a:lnTo>
                <a:lnTo>
                  <a:pt x="16" y="0"/>
                </a:lnTo>
                <a:lnTo>
                  <a:pt x="19" y="3"/>
                </a:lnTo>
                <a:lnTo>
                  <a:pt x="22" y="6"/>
                </a:lnTo>
                <a:lnTo>
                  <a:pt x="22" y="10"/>
                </a:lnTo>
                <a:lnTo>
                  <a:pt x="4" y="10"/>
                </a:lnTo>
                <a:close/>
                <a:moveTo>
                  <a:pt x="4" y="9"/>
                </a:moveTo>
                <a:lnTo>
                  <a:pt x="16" y="9"/>
                </a:lnTo>
                <a:lnTo>
                  <a:pt x="16" y="6"/>
                </a:lnTo>
                <a:lnTo>
                  <a:pt x="15" y="4"/>
                </a:lnTo>
                <a:lnTo>
                  <a:pt x="15" y="3"/>
                </a:lnTo>
                <a:lnTo>
                  <a:pt x="13" y="3"/>
                </a:lnTo>
                <a:lnTo>
                  <a:pt x="12" y="1"/>
                </a:lnTo>
                <a:lnTo>
                  <a:pt x="10" y="1"/>
                </a:lnTo>
                <a:lnTo>
                  <a:pt x="9" y="1"/>
                </a:lnTo>
                <a:lnTo>
                  <a:pt x="6" y="3"/>
                </a:lnTo>
                <a:lnTo>
                  <a:pt x="4" y="6"/>
                </a:lnTo>
                <a:lnTo>
                  <a:pt x="4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18" name="Freeform 29"/>
          <p:cNvSpPr>
            <a:spLocks/>
          </p:cNvSpPr>
          <p:nvPr/>
        </p:nvSpPr>
        <p:spPr bwMode="auto">
          <a:xfrm>
            <a:off x="6332538" y="4108450"/>
            <a:ext cx="74612" cy="252413"/>
          </a:xfrm>
          <a:custGeom>
            <a:avLst/>
            <a:gdLst>
              <a:gd name="T0" fmla="*/ 2147483647 w 17"/>
              <a:gd name="T1" fmla="*/ 0 h 36"/>
              <a:gd name="T2" fmla="*/ 2147483647 w 17"/>
              <a:gd name="T3" fmla="*/ 2147483647 h 36"/>
              <a:gd name="T4" fmla="*/ 2147483647 w 17"/>
              <a:gd name="T5" fmla="*/ 2147483647 h 36"/>
              <a:gd name="T6" fmla="*/ 2147483647 w 17"/>
              <a:gd name="T7" fmla="*/ 2147483647 h 36"/>
              <a:gd name="T8" fmla="*/ 2147483647 w 17"/>
              <a:gd name="T9" fmla="*/ 2147483647 h 36"/>
              <a:gd name="T10" fmla="*/ 2147483647 w 17"/>
              <a:gd name="T11" fmla="*/ 2147483647 h 36"/>
              <a:gd name="T12" fmla="*/ 2147483647 w 17"/>
              <a:gd name="T13" fmla="*/ 2147483647 h 36"/>
              <a:gd name="T14" fmla="*/ 2147483647 w 17"/>
              <a:gd name="T15" fmla="*/ 2147483647 h 36"/>
              <a:gd name="T16" fmla="*/ 2147483647 w 17"/>
              <a:gd name="T17" fmla="*/ 2147483647 h 36"/>
              <a:gd name="T18" fmla="*/ 2147483647 w 17"/>
              <a:gd name="T19" fmla="*/ 2147483647 h 36"/>
              <a:gd name="T20" fmla="*/ 2147483647 w 17"/>
              <a:gd name="T21" fmla="*/ 2147483647 h 36"/>
              <a:gd name="T22" fmla="*/ 2147483647 w 17"/>
              <a:gd name="T23" fmla="*/ 2147483647 h 36"/>
              <a:gd name="T24" fmla="*/ 2147483647 w 17"/>
              <a:gd name="T25" fmla="*/ 2147483647 h 36"/>
              <a:gd name="T26" fmla="*/ 2147483647 w 17"/>
              <a:gd name="T27" fmla="*/ 2147483647 h 36"/>
              <a:gd name="T28" fmla="*/ 2147483647 w 17"/>
              <a:gd name="T29" fmla="*/ 2147483647 h 36"/>
              <a:gd name="T30" fmla="*/ 2147483647 w 17"/>
              <a:gd name="T31" fmla="*/ 2147483647 h 36"/>
              <a:gd name="T32" fmla="*/ 2147483647 w 17"/>
              <a:gd name="T33" fmla="*/ 2147483647 h 36"/>
              <a:gd name="T34" fmla="*/ 2147483647 w 17"/>
              <a:gd name="T35" fmla="*/ 2147483647 h 36"/>
              <a:gd name="T36" fmla="*/ 2147483647 w 17"/>
              <a:gd name="T37" fmla="*/ 2147483647 h 36"/>
              <a:gd name="T38" fmla="*/ 2147483647 w 17"/>
              <a:gd name="T39" fmla="*/ 2147483647 h 36"/>
              <a:gd name="T40" fmla="*/ 2147483647 w 17"/>
              <a:gd name="T41" fmla="*/ 2147483647 h 36"/>
              <a:gd name="T42" fmla="*/ 2147483647 w 17"/>
              <a:gd name="T43" fmla="*/ 2147483647 h 36"/>
              <a:gd name="T44" fmla="*/ 2147483647 w 17"/>
              <a:gd name="T45" fmla="*/ 2147483647 h 36"/>
              <a:gd name="T46" fmla="*/ 2147483647 w 17"/>
              <a:gd name="T47" fmla="*/ 2147483647 h 36"/>
              <a:gd name="T48" fmla="*/ 2147483647 w 17"/>
              <a:gd name="T49" fmla="*/ 2147483647 h 36"/>
              <a:gd name="T50" fmla="*/ 2147483647 w 17"/>
              <a:gd name="T51" fmla="*/ 2147483647 h 36"/>
              <a:gd name="T52" fmla="*/ 0 w 17"/>
              <a:gd name="T53" fmla="*/ 2147483647 h 36"/>
              <a:gd name="T54" fmla="*/ 0 w 17"/>
              <a:gd name="T55" fmla="*/ 2147483647 h 36"/>
              <a:gd name="T56" fmla="*/ 2147483647 w 17"/>
              <a:gd name="T57" fmla="*/ 2147483647 h 36"/>
              <a:gd name="T58" fmla="*/ 2147483647 w 17"/>
              <a:gd name="T59" fmla="*/ 2147483647 h 36"/>
              <a:gd name="T60" fmla="*/ 2147483647 w 17"/>
              <a:gd name="T61" fmla="*/ 2147483647 h 36"/>
              <a:gd name="T62" fmla="*/ 2147483647 w 17"/>
              <a:gd name="T63" fmla="*/ 2147483647 h 36"/>
              <a:gd name="T64" fmla="*/ 2147483647 w 17"/>
              <a:gd name="T65" fmla="*/ 2147483647 h 36"/>
              <a:gd name="T66" fmla="*/ 2147483647 w 17"/>
              <a:gd name="T67" fmla="*/ 0 h 36"/>
              <a:gd name="T68" fmla="*/ 2147483647 w 17"/>
              <a:gd name="T69" fmla="*/ 0 h 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"/>
              <a:gd name="T106" fmla="*/ 0 h 36"/>
              <a:gd name="T107" fmla="*/ 17 w 17"/>
              <a:gd name="T108" fmla="*/ 36 h 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" h="36">
                <a:moveTo>
                  <a:pt x="9" y="0"/>
                </a:moveTo>
                <a:lnTo>
                  <a:pt x="9" y="9"/>
                </a:lnTo>
                <a:lnTo>
                  <a:pt x="15" y="9"/>
                </a:lnTo>
                <a:lnTo>
                  <a:pt x="15" y="10"/>
                </a:lnTo>
                <a:lnTo>
                  <a:pt x="9" y="10"/>
                </a:lnTo>
                <a:lnTo>
                  <a:pt x="9" y="28"/>
                </a:lnTo>
                <a:lnTo>
                  <a:pt x="9" y="30"/>
                </a:lnTo>
                <a:lnTo>
                  <a:pt x="9" y="31"/>
                </a:lnTo>
                <a:lnTo>
                  <a:pt x="11" y="33"/>
                </a:lnTo>
                <a:lnTo>
                  <a:pt x="12" y="33"/>
                </a:lnTo>
                <a:lnTo>
                  <a:pt x="14" y="33"/>
                </a:lnTo>
                <a:lnTo>
                  <a:pt x="15" y="31"/>
                </a:lnTo>
                <a:lnTo>
                  <a:pt x="17" y="31"/>
                </a:lnTo>
                <a:lnTo>
                  <a:pt x="15" y="33"/>
                </a:lnTo>
                <a:lnTo>
                  <a:pt x="14" y="36"/>
                </a:lnTo>
                <a:lnTo>
                  <a:pt x="12" y="36"/>
                </a:lnTo>
                <a:lnTo>
                  <a:pt x="9" y="36"/>
                </a:lnTo>
                <a:lnTo>
                  <a:pt x="8" y="36"/>
                </a:lnTo>
                <a:lnTo>
                  <a:pt x="6" y="36"/>
                </a:lnTo>
                <a:lnTo>
                  <a:pt x="6" y="34"/>
                </a:lnTo>
                <a:lnTo>
                  <a:pt x="5" y="34"/>
                </a:lnTo>
                <a:lnTo>
                  <a:pt x="5" y="31"/>
                </a:lnTo>
                <a:lnTo>
                  <a:pt x="5" y="30"/>
                </a:lnTo>
                <a:lnTo>
                  <a:pt x="5" y="10"/>
                </a:lnTo>
                <a:lnTo>
                  <a:pt x="0" y="10"/>
                </a:lnTo>
                <a:lnTo>
                  <a:pt x="2" y="9"/>
                </a:lnTo>
                <a:lnTo>
                  <a:pt x="3" y="7"/>
                </a:lnTo>
                <a:lnTo>
                  <a:pt x="5" y="6"/>
                </a:lnTo>
                <a:lnTo>
                  <a:pt x="6" y="4"/>
                </a:lnTo>
                <a:lnTo>
                  <a:pt x="8" y="3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19" name="Freeform 30"/>
          <p:cNvSpPr>
            <a:spLocks/>
          </p:cNvSpPr>
          <p:nvPr/>
        </p:nvSpPr>
        <p:spPr bwMode="auto">
          <a:xfrm>
            <a:off x="7131050" y="4071938"/>
            <a:ext cx="192088" cy="288925"/>
          </a:xfrm>
          <a:custGeom>
            <a:avLst/>
            <a:gdLst>
              <a:gd name="T0" fmla="*/ 0 w 44"/>
              <a:gd name="T1" fmla="*/ 0 h 41"/>
              <a:gd name="T2" fmla="*/ 2147483647 w 44"/>
              <a:gd name="T3" fmla="*/ 0 h 41"/>
              <a:gd name="T4" fmla="*/ 2147483647 w 44"/>
              <a:gd name="T5" fmla="*/ 2147483647 h 41"/>
              <a:gd name="T6" fmla="*/ 2147483647 w 44"/>
              <a:gd name="T7" fmla="*/ 2147483647 h 41"/>
              <a:gd name="T8" fmla="*/ 2147483647 w 44"/>
              <a:gd name="T9" fmla="*/ 2147483647 h 41"/>
              <a:gd name="T10" fmla="*/ 2147483647 w 44"/>
              <a:gd name="T11" fmla="*/ 2147483647 h 41"/>
              <a:gd name="T12" fmla="*/ 2147483647 w 44"/>
              <a:gd name="T13" fmla="*/ 2147483647 h 41"/>
              <a:gd name="T14" fmla="*/ 2147483647 w 44"/>
              <a:gd name="T15" fmla="*/ 2147483647 h 41"/>
              <a:gd name="T16" fmla="*/ 2147483647 w 44"/>
              <a:gd name="T17" fmla="*/ 2147483647 h 41"/>
              <a:gd name="T18" fmla="*/ 2147483647 w 44"/>
              <a:gd name="T19" fmla="*/ 0 h 41"/>
              <a:gd name="T20" fmla="*/ 2147483647 w 44"/>
              <a:gd name="T21" fmla="*/ 0 h 41"/>
              <a:gd name="T22" fmla="*/ 2147483647 w 44"/>
              <a:gd name="T23" fmla="*/ 2147483647 h 41"/>
              <a:gd name="T24" fmla="*/ 2147483647 w 44"/>
              <a:gd name="T25" fmla="*/ 2147483647 h 41"/>
              <a:gd name="T26" fmla="*/ 2147483647 w 44"/>
              <a:gd name="T27" fmla="*/ 2147483647 h 41"/>
              <a:gd name="T28" fmla="*/ 2147483647 w 44"/>
              <a:gd name="T29" fmla="*/ 2147483647 h 41"/>
              <a:gd name="T30" fmla="*/ 2147483647 w 44"/>
              <a:gd name="T31" fmla="*/ 2147483647 h 41"/>
              <a:gd name="T32" fmla="*/ 2147483647 w 44"/>
              <a:gd name="T33" fmla="*/ 2147483647 h 41"/>
              <a:gd name="T34" fmla="*/ 2147483647 w 44"/>
              <a:gd name="T35" fmla="*/ 2147483647 h 41"/>
              <a:gd name="T36" fmla="*/ 2147483647 w 44"/>
              <a:gd name="T37" fmla="*/ 2147483647 h 41"/>
              <a:gd name="T38" fmla="*/ 2147483647 w 44"/>
              <a:gd name="T39" fmla="*/ 2147483647 h 41"/>
              <a:gd name="T40" fmla="*/ 2147483647 w 44"/>
              <a:gd name="T41" fmla="*/ 2147483647 h 41"/>
              <a:gd name="T42" fmla="*/ 2147483647 w 44"/>
              <a:gd name="T43" fmla="*/ 2147483647 h 41"/>
              <a:gd name="T44" fmla="*/ 2147483647 w 44"/>
              <a:gd name="T45" fmla="*/ 2147483647 h 41"/>
              <a:gd name="T46" fmla="*/ 2147483647 w 44"/>
              <a:gd name="T47" fmla="*/ 2147483647 h 41"/>
              <a:gd name="T48" fmla="*/ 2147483647 w 44"/>
              <a:gd name="T49" fmla="*/ 2147483647 h 41"/>
              <a:gd name="T50" fmla="*/ 2147483647 w 44"/>
              <a:gd name="T51" fmla="*/ 2147483647 h 41"/>
              <a:gd name="T52" fmla="*/ 2147483647 w 44"/>
              <a:gd name="T53" fmla="*/ 2147483647 h 41"/>
              <a:gd name="T54" fmla="*/ 2147483647 w 44"/>
              <a:gd name="T55" fmla="*/ 2147483647 h 41"/>
              <a:gd name="T56" fmla="*/ 2147483647 w 44"/>
              <a:gd name="T57" fmla="*/ 2147483647 h 41"/>
              <a:gd name="T58" fmla="*/ 2147483647 w 44"/>
              <a:gd name="T59" fmla="*/ 2147483647 h 41"/>
              <a:gd name="T60" fmla="*/ 2147483647 w 44"/>
              <a:gd name="T61" fmla="*/ 2147483647 h 41"/>
              <a:gd name="T62" fmla="*/ 2147483647 w 44"/>
              <a:gd name="T63" fmla="*/ 2147483647 h 41"/>
              <a:gd name="T64" fmla="*/ 2147483647 w 44"/>
              <a:gd name="T65" fmla="*/ 2147483647 h 41"/>
              <a:gd name="T66" fmla="*/ 2147483647 w 44"/>
              <a:gd name="T67" fmla="*/ 2147483647 h 41"/>
              <a:gd name="T68" fmla="*/ 2147483647 w 44"/>
              <a:gd name="T69" fmla="*/ 2147483647 h 41"/>
              <a:gd name="T70" fmla="*/ 2147483647 w 44"/>
              <a:gd name="T71" fmla="*/ 2147483647 h 41"/>
              <a:gd name="T72" fmla="*/ 2147483647 w 44"/>
              <a:gd name="T73" fmla="*/ 2147483647 h 41"/>
              <a:gd name="T74" fmla="*/ 2147483647 w 44"/>
              <a:gd name="T75" fmla="*/ 2147483647 h 41"/>
              <a:gd name="T76" fmla="*/ 2147483647 w 44"/>
              <a:gd name="T77" fmla="*/ 2147483647 h 41"/>
              <a:gd name="T78" fmla="*/ 2147483647 w 44"/>
              <a:gd name="T79" fmla="*/ 2147483647 h 41"/>
              <a:gd name="T80" fmla="*/ 0 w 44"/>
              <a:gd name="T81" fmla="*/ 2147483647 h 41"/>
              <a:gd name="T82" fmla="*/ 0 w 44"/>
              <a:gd name="T83" fmla="*/ 0 h 4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41"/>
              <a:gd name="T128" fmla="*/ 44 w 44"/>
              <a:gd name="T129" fmla="*/ 41 h 4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41">
                <a:moveTo>
                  <a:pt x="0" y="0"/>
                </a:moveTo>
                <a:lnTo>
                  <a:pt x="11" y="0"/>
                </a:lnTo>
                <a:lnTo>
                  <a:pt x="35" y="32"/>
                </a:lnTo>
                <a:lnTo>
                  <a:pt x="35" y="8"/>
                </a:lnTo>
                <a:lnTo>
                  <a:pt x="35" y="5"/>
                </a:lnTo>
                <a:lnTo>
                  <a:pt x="35" y="3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30" y="0"/>
                </a:lnTo>
                <a:lnTo>
                  <a:pt x="44" y="0"/>
                </a:lnTo>
                <a:lnTo>
                  <a:pt x="44" y="2"/>
                </a:lnTo>
                <a:lnTo>
                  <a:pt x="42" y="2"/>
                </a:lnTo>
                <a:lnTo>
                  <a:pt x="39" y="2"/>
                </a:lnTo>
                <a:lnTo>
                  <a:pt x="38" y="3"/>
                </a:lnTo>
                <a:lnTo>
                  <a:pt x="38" y="5"/>
                </a:lnTo>
                <a:lnTo>
                  <a:pt x="38" y="8"/>
                </a:lnTo>
                <a:lnTo>
                  <a:pt x="38" y="41"/>
                </a:lnTo>
                <a:lnTo>
                  <a:pt x="36" y="41"/>
                </a:lnTo>
                <a:lnTo>
                  <a:pt x="11" y="9"/>
                </a:lnTo>
                <a:lnTo>
                  <a:pt x="11" y="33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5" y="41"/>
                </a:lnTo>
                <a:lnTo>
                  <a:pt x="2" y="41"/>
                </a:lnTo>
                <a:lnTo>
                  <a:pt x="3" y="41"/>
                </a:lnTo>
                <a:lnTo>
                  <a:pt x="6" y="39"/>
                </a:lnTo>
                <a:lnTo>
                  <a:pt x="8" y="39"/>
                </a:lnTo>
                <a:lnTo>
                  <a:pt x="8" y="36"/>
                </a:lnTo>
                <a:lnTo>
                  <a:pt x="8" y="33"/>
                </a:lnTo>
                <a:lnTo>
                  <a:pt x="8" y="6"/>
                </a:lnTo>
                <a:lnTo>
                  <a:pt x="6" y="5"/>
                </a:lnTo>
                <a:lnTo>
                  <a:pt x="5" y="3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20" name="Freeform 31"/>
          <p:cNvSpPr>
            <a:spLocks noEditPoints="1"/>
          </p:cNvSpPr>
          <p:nvPr/>
        </p:nvSpPr>
        <p:spPr bwMode="auto">
          <a:xfrm>
            <a:off x="7327900" y="4171950"/>
            <a:ext cx="117475" cy="188913"/>
          </a:xfrm>
          <a:custGeom>
            <a:avLst/>
            <a:gdLst>
              <a:gd name="T0" fmla="*/ 2147483647 w 27"/>
              <a:gd name="T1" fmla="*/ 0 h 27"/>
              <a:gd name="T2" fmla="*/ 2147483647 w 27"/>
              <a:gd name="T3" fmla="*/ 0 h 27"/>
              <a:gd name="T4" fmla="*/ 2147483647 w 27"/>
              <a:gd name="T5" fmla="*/ 2147483647 h 27"/>
              <a:gd name="T6" fmla="*/ 2147483647 w 27"/>
              <a:gd name="T7" fmla="*/ 2147483647 h 27"/>
              <a:gd name="T8" fmla="*/ 2147483647 w 27"/>
              <a:gd name="T9" fmla="*/ 2147483647 h 27"/>
              <a:gd name="T10" fmla="*/ 2147483647 w 27"/>
              <a:gd name="T11" fmla="*/ 2147483647 h 27"/>
              <a:gd name="T12" fmla="*/ 2147483647 w 27"/>
              <a:gd name="T13" fmla="*/ 2147483647 h 27"/>
              <a:gd name="T14" fmla="*/ 2147483647 w 27"/>
              <a:gd name="T15" fmla="*/ 2147483647 h 27"/>
              <a:gd name="T16" fmla="*/ 2147483647 w 27"/>
              <a:gd name="T17" fmla="*/ 2147483647 h 27"/>
              <a:gd name="T18" fmla="*/ 2147483647 w 27"/>
              <a:gd name="T19" fmla="*/ 2147483647 h 27"/>
              <a:gd name="T20" fmla="*/ 2147483647 w 27"/>
              <a:gd name="T21" fmla="*/ 2147483647 h 27"/>
              <a:gd name="T22" fmla="*/ 2147483647 w 27"/>
              <a:gd name="T23" fmla="*/ 2147483647 h 27"/>
              <a:gd name="T24" fmla="*/ 2147483647 w 27"/>
              <a:gd name="T25" fmla="*/ 2147483647 h 27"/>
              <a:gd name="T26" fmla="*/ 2147483647 w 27"/>
              <a:gd name="T27" fmla="*/ 2147483647 h 27"/>
              <a:gd name="T28" fmla="*/ 2147483647 w 27"/>
              <a:gd name="T29" fmla="*/ 2147483647 h 27"/>
              <a:gd name="T30" fmla="*/ 2147483647 w 27"/>
              <a:gd name="T31" fmla="*/ 2147483647 h 27"/>
              <a:gd name="T32" fmla="*/ 0 w 27"/>
              <a:gd name="T33" fmla="*/ 2147483647 h 27"/>
              <a:gd name="T34" fmla="*/ 2147483647 w 27"/>
              <a:gd name="T35" fmla="*/ 2147483647 h 27"/>
              <a:gd name="T36" fmla="*/ 2147483647 w 27"/>
              <a:gd name="T37" fmla="*/ 2147483647 h 27"/>
              <a:gd name="T38" fmla="*/ 2147483647 w 27"/>
              <a:gd name="T39" fmla="*/ 2147483647 h 27"/>
              <a:gd name="T40" fmla="*/ 2147483647 w 27"/>
              <a:gd name="T41" fmla="*/ 2147483647 h 27"/>
              <a:gd name="T42" fmla="*/ 2147483647 w 27"/>
              <a:gd name="T43" fmla="*/ 0 h 27"/>
              <a:gd name="T44" fmla="*/ 2147483647 w 27"/>
              <a:gd name="T45" fmla="*/ 0 h 27"/>
              <a:gd name="T46" fmla="*/ 2147483647 w 27"/>
              <a:gd name="T47" fmla="*/ 2147483647 h 27"/>
              <a:gd name="T48" fmla="*/ 2147483647 w 27"/>
              <a:gd name="T49" fmla="*/ 2147483647 h 27"/>
              <a:gd name="T50" fmla="*/ 2147483647 w 27"/>
              <a:gd name="T51" fmla="*/ 2147483647 h 27"/>
              <a:gd name="T52" fmla="*/ 2147483647 w 27"/>
              <a:gd name="T53" fmla="*/ 2147483647 h 27"/>
              <a:gd name="T54" fmla="*/ 2147483647 w 27"/>
              <a:gd name="T55" fmla="*/ 2147483647 h 27"/>
              <a:gd name="T56" fmla="*/ 2147483647 w 27"/>
              <a:gd name="T57" fmla="*/ 2147483647 h 27"/>
              <a:gd name="T58" fmla="*/ 2147483647 w 27"/>
              <a:gd name="T59" fmla="*/ 2147483647 h 27"/>
              <a:gd name="T60" fmla="*/ 2147483647 w 27"/>
              <a:gd name="T61" fmla="*/ 2147483647 h 27"/>
              <a:gd name="T62" fmla="*/ 2147483647 w 27"/>
              <a:gd name="T63" fmla="*/ 2147483647 h 27"/>
              <a:gd name="T64" fmla="*/ 2147483647 w 27"/>
              <a:gd name="T65" fmla="*/ 2147483647 h 27"/>
              <a:gd name="T66" fmla="*/ 2147483647 w 27"/>
              <a:gd name="T67" fmla="*/ 2147483647 h 27"/>
              <a:gd name="T68" fmla="*/ 2147483647 w 27"/>
              <a:gd name="T69" fmla="*/ 2147483647 h 27"/>
              <a:gd name="T70" fmla="*/ 2147483647 w 27"/>
              <a:gd name="T71" fmla="*/ 2147483647 h 27"/>
              <a:gd name="T72" fmla="*/ 2147483647 w 27"/>
              <a:gd name="T73" fmla="*/ 2147483647 h 27"/>
              <a:gd name="T74" fmla="*/ 2147483647 w 27"/>
              <a:gd name="T75" fmla="*/ 2147483647 h 27"/>
              <a:gd name="T76" fmla="*/ 2147483647 w 27"/>
              <a:gd name="T77" fmla="*/ 2147483647 h 27"/>
              <a:gd name="T78" fmla="*/ 2147483647 w 27"/>
              <a:gd name="T79" fmla="*/ 2147483647 h 27"/>
              <a:gd name="T80" fmla="*/ 2147483647 w 27"/>
              <a:gd name="T81" fmla="*/ 2147483647 h 27"/>
              <a:gd name="T82" fmla="*/ 2147483647 w 27"/>
              <a:gd name="T83" fmla="*/ 2147483647 h 27"/>
              <a:gd name="T84" fmla="*/ 2147483647 w 27"/>
              <a:gd name="T85" fmla="*/ 2147483647 h 2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7"/>
              <a:gd name="T130" fmla="*/ 0 h 27"/>
              <a:gd name="T131" fmla="*/ 27 w 27"/>
              <a:gd name="T132" fmla="*/ 27 h 2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7" h="27">
                <a:moveTo>
                  <a:pt x="14" y="0"/>
                </a:moveTo>
                <a:lnTo>
                  <a:pt x="18" y="0"/>
                </a:lnTo>
                <a:lnTo>
                  <a:pt x="21" y="1"/>
                </a:lnTo>
                <a:lnTo>
                  <a:pt x="23" y="4"/>
                </a:lnTo>
                <a:lnTo>
                  <a:pt x="26" y="9"/>
                </a:lnTo>
                <a:lnTo>
                  <a:pt x="27" y="13"/>
                </a:lnTo>
                <a:lnTo>
                  <a:pt x="26" y="16"/>
                </a:lnTo>
                <a:lnTo>
                  <a:pt x="24" y="21"/>
                </a:lnTo>
                <a:lnTo>
                  <a:pt x="23" y="24"/>
                </a:lnTo>
                <a:lnTo>
                  <a:pt x="20" y="25"/>
                </a:lnTo>
                <a:lnTo>
                  <a:pt x="17" y="27"/>
                </a:lnTo>
                <a:lnTo>
                  <a:pt x="14" y="27"/>
                </a:lnTo>
                <a:lnTo>
                  <a:pt x="9" y="27"/>
                </a:lnTo>
                <a:lnTo>
                  <a:pt x="6" y="25"/>
                </a:lnTo>
                <a:lnTo>
                  <a:pt x="3" y="22"/>
                </a:lnTo>
                <a:lnTo>
                  <a:pt x="2" y="18"/>
                </a:lnTo>
                <a:lnTo>
                  <a:pt x="0" y="13"/>
                </a:lnTo>
                <a:lnTo>
                  <a:pt x="2" y="10"/>
                </a:lnTo>
                <a:lnTo>
                  <a:pt x="3" y="6"/>
                </a:lnTo>
                <a:lnTo>
                  <a:pt x="5" y="3"/>
                </a:lnTo>
                <a:lnTo>
                  <a:pt x="8" y="1"/>
                </a:lnTo>
                <a:lnTo>
                  <a:pt x="11" y="0"/>
                </a:lnTo>
                <a:lnTo>
                  <a:pt x="14" y="0"/>
                </a:lnTo>
                <a:close/>
                <a:moveTo>
                  <a:pt x="12" y="1"/>
                </a:moveTo>
                <a:lnTo>
                  <a:pt x="11" y="1"/>
                </a:lnTo>
                <a:lnTo>
                  <a:pt x="9" y="3"/>
                </a:lnTo>
                <a:lnTo>
                  <a:pt x="8" y="3"/>
                </a:lnTo>
                <a:lnTo>
                  <a:pt x="6" y="6"/>
                </a:lnTo>
                <a:lnTo>
                  <a:pt x="6" y="7"/>
                </a:lnTo>
                <a:lnTo>
                  <a:pt x="6" y="12"/>
                </a:lnTo>
                <a:lnTo>
                  <a:pt x="6" y="16"/>
                </a:lnTo>
                <a:lnTo>
                  <a:pt x="8" y="21"/>
                </a:lnTo>
                <a:lnTo>
                  <a:pt x="11" y="25"/>
                </a:lnTo>
                <a:lnTo>
                  <a:pt x="15" y="25"/>
                </a:lnTo>
                <a:lnTo>
                  <a:pt x="17" y="25"/>
                </a:lnTo>
                <a:lnTo>
                  <a:pt x="20" y="24"/>
                </a:lnTo>
                <a:lnTo>
                  <a:pt x="21" y="21"/>
                </a:lnTo>
                <a:lnTo>
                  <a:pt x="21" y="15"/>
                </a:lnTo>
                <a:lnTo>
                  <a:pt x="21" y="10"/>
                </a:lnTo>
                <a:lnTo>
                  <a:pt x="20" y="7"/>
                </a:lnTo>
                <a:lnTo>
                  <a:pt x="18" y="4"/>
                </a:lnTo>
                <a:lnTo>
                  <a:pt x="15" y="1"/>
                </a:lnTo>
                <a:lnTo>
                  <a:pt x="1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21" name="Freeform 32"/>
          <p:cNvSpPr>
            <a:spLocks/>
          </p:cNvSpPr>
          <p:nvPr/>
        </p:nvSpPr>
        <p:spPr bwMode="auto">
          <a:xfrm>
            <a:off x="7458075" y="4171950"/>
            <a:ext cx="196850" cy="188913"/>
          </a:xfrm>
          <a:custGeom>
            <a:avLst/>
            <a:gdLst>
              <a:gd name="T0" fmla="*/ 2147483647 w 45"/>
              <a:gd name="T1" fmla="*/ 2147483647 h 27"/>
              <a:gd name="T2" fmla="*/ 2147483647 w 45"/>
              <a:gd name="T3" fmla="*/ 2147483647 h 27"/>
              <a:gd name="T4" fmla="*/ 2147483647 w 45"/>
              <a:gd name="T5" fmla="*/ 0 h 27"/>
              <a:gd name="T6" fmla="*/ 2147483647 w 45"/>
              <a:gd name="T7" fmla="*/ 0 h 27"/>
              <a:gd name="T8" fmla="*/ 2147483647 w 45"/>
              <a:gd name="T9" fmla="*/ 2147483647 h 27"/>
              <a:gd name="T10" fmla="*/ 2147483647 w 45"/>
              <a:gd name="T11" fmla="*/ 2147483647 h 27"/>
              <a:gd name="T12" fmla="*/ 2147483647 w 45"/>
              <a:gd name="T13" fmla="*/ 0 h 27"/>
              <a:gd name="T14" fmla="*/ 2147483647 w 45"/>
              <a:gd name="T15" fmla="*/ 0 h 27"/>
              <a:gd name="T16" fmla="*/ 2147483647 w 45"/>
              <a:gd name="T17" fmla="*/ 2147483647 h 27"/>
              <a:gd name="T18" fmla="*/ 2147483647 w 45"/>
              <a:gd name="T19" fmla="*/ 2147483647 h 27"/>
              <a:gd name="T20" fmla="*/ 2147483647 w 45"/>
              <a:gd name="T21" fmla="*/ 2147483647 h 27"/>
              <a:gd name="T22" fmla="*/ 2147483647 w 45"/>
              <a:gd name="T23" fmla="*/ 2147483647 h 27"/>
              <a:gd name="T24" fmla="*/ 2147483647 w 45"/>
              <a:gd name="T25" fmla="*/ 2147483647 h 27"/>
              <a:gd name="T26" fmla="*/ 2147483647 w 45"/>
              <a:gd name="T27" fmla="*/ 2147483647 h 27"/>
              <a:gd name="T28" fmla="*/ 2147483647 w 45"/>
              <a:gd name="T29" fmla="*/ 2147483647 h 27"/>
              <a:gd name="T30" fmla="*/ 2147483647 w 45"/>
              <a:gd name="T31" fmla="*/ 2147483647 h 27"/>
              <a:gd name="T32" fmla="*/ 2147483647 w 45"/>
              <a:gd name="T33" fmla="*/ 2147483647 h 27"/>
              <a:gd name="T34" fmla="*/ 2147483647 w 45"/>
              <a:gd name="T35" fmla="*/ 2147483647 h 27"/>
              <a:gd name="T36" fmla="*/ 2147483647 w 45"/>
              <a:gd name="T37" fmla="*/ 2147483647 h 27"/>
              <a:gd name="T38" fmla="*/ 2147483647 w 45"/>
              <a:gd name="T39" fmla="*/ 2147483647 h 27"/>
              <a:gd name="T40" fmla="*/ 2147483647 w 45"/>
              <a:gd name="T41" fmla="*/ 2147483647 h 27"/>
              <a:gd name="T42" fmla="*/ 2147483647 w 45"/>
              <a:gd name="T43" fmla="*/ 2147483647 h 27"/>
              <a:gd name="T44" fmla="*/ 2147483647 w 45"/>
              <a:gd name="T45" fmla="*/ 2147483647 h 27"/>
              <a:gd name="T46" fmla="*/ 2147483647 w 45"/>
              <a:gd name="T47" fmla="*/ 2147483647 h 27"/>
              <a:gd name="T48" fmla="*/ 2147483647 w 45"/>
              <a:gd name="T49" fmla="*/ 2147483647 h 27"/>
              <a:gd name="T50" fmla="*/ 2147483647 w 45"/>
              <a:gd name="T51" fmla="*/ 2147483647 h 27"/>
              <a:gd name="T52" fmla="*/ 2147483647 w 45"/>
              <a:gd name="T53" fmla="*/ 2147483647 h 27"/>
              <a:gd name="T54" fmla="*/ 2147483647 w 45"/>
              <a:gd name="T55" fmla="*/ 2147483647 h 27"/>
              <a:gd name="T56" fmla="*/ 2147483647 w 45"/>
              <a:gd name="T57" fmla="*/ 2147483647 h 27"/>
              <a:gd name="T58" fmla="*/ 2147483647 w 45"/>
              <a:gd name="T59" fmla="*/ 2147483647 h 27"/>
              <a:gd name="T60" fmla="*/ 2147483647 w 45"/>
              <a:gd name="T61" fmla="*/ 2147483647 h 27"/>
              <a:gd name="T62" fmla="*/ 2147483647 w 45"/>
              <a:gd name="T63" fmla="*/ 2147483647 h 27"/>
              <a:gd name="T64" fmla="*/ 2147483647 w 45"/>
              <a:gd name="T65" fmla="*/ 2147483647 h 27"/>
              <a:gd name="T66" fmla="*/ 2147483647 w 45"/>
              <a:gd name="T67" fmla="*/ 2147483647 h 27"/>
              <a:gd name="T68" fmla="*/ 2147483647 w 45"/>
              <a:gd name="T69" fmla="*/ 2147483647 h 27"/>
              <a:gd name="T70" fmla="*/ 2147483647 w 45"/>
              <a:gd name="T71" fmla="*/ 2147483647 h 27"/>
              <a:gd name="T72" fmla="*/ 2147483647 w 45"/>
              <a:gd name="T73" fmla="*/ 2147483647 h 27"/>
              <a:gd name="T74" fmla="*/ 2147483647 w 45"/>
              <a:gd name="T75" fmla="*/ 2147483647 h 27"/>
              <a:gd name="T76" fmla="*/ 2147483647 w 45"/>
              <a:gd name="T77" fmla="*/ 2147483647 h 27"/>
              <a:gd name="T78" fmla="*/ 2147483647 w 45"/>
              <a:gd name="T79" fmla="*/ 2147483647 h 27"/>
              <a:gd name="T80" fmla="*/ 2147483647 w 45"/>
              <a:gd name="T81" fmla="*/ 2147483647 h 27"/>
              <a:gd name="T82" fmla="*/ 0 w 45"/>
              <a:gd name="T83" fmla="*/ 2147483647 h 27"/>
              <a:gd name="T84" fmla="*/ 2147483647 w 45"/>
              <a:gd name="T85" fmla="*/ 2147483647 h 27"/>
              <a:gd name="T86" fmla="*/ 2147483647 w 45"/>
              <a:gd name="T87" fmla="*/ 2147483647 h 27"/>
              <a:gd name="T88" fmla="*/ 2147483647 w 45"/>
              <a:gd name="T89" fmla="*/ 2147483647 h 27"/>
              <a:gd name="T90" fmla="*/ 2147483647 w 45"/>
              <a:gd name="T91" fmla="*/ 2147483647 h 27"/>
              <a:gd name="T92" fmla="*/ 2147483647 w 45"/>
              <a:gd name="T93" fmla="*/ 2147483647 h 27"/>
              <a:gd name="T94" fmla="*/ 2147483647 w 45"/>
              <a:gd name="T95" fmla="*/ 2147483647 h 27"/>
              <a:gd name="T96" fmla="*/ 0 w 45"/>
              <a:gd name="T97" fmla="*/ 2147483647 h 27"/>
              <a:gd name="T98" fmla="*/ 0 w 45"/>
              <a:gd name="T99" fmla="*/ 2147483647 h 27"/>
              <a:gd name="T100" fmla="*/ 2147483647 w 45"/>
              <a:gd name="T101" fmla="*/ 0 h 2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5"/>
              <a:gd name="T154" fmla="*/ 0 h 27"/>
              <a:gd name="T155" fmla="*/ 45 w 45"/>
              <a:gd name="T156" fmla="*/ 27 h 27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5" h="27">
                <a:moveTo>
                  <a:pt x="8" y="6"/>
                </a:moveTo>
                <a:lnTo>
                  <a:pt x="11" y="3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3" y="1"/>
                </a:lnTo>
                <a:lnTo>
                  <a:pt x="24" y="3"/>
                </a:lnTo>
                <a:lnTo>
                  <a:pt x="24" y="6"/>
                </a:lnTo>
                <a:lnTo>
                  <a:pt x="27" y="3"/>
                </a:lnTo>
                <a:lnTo>
                  <a:pt x="30" y="0"/>
                </a:lnTo>
                <a:lnTo>
                  <a:pt x="32" y="0"/>
                </a:lnTo>
                <a:lnTo>
                  <a:pt x="33" y="0"/>
                </a:lnTo>
                <a:lnTo>
                  <a:pt x="36" y="0"/>
                </a:lnTo>
                <a:lnTo>
                  <a:pt x="38" y="0"/>
                </a:lnTo>
                <a:lnTo>
                  <a:pt x="39" y="1"/>
                </a:lnTo>
                <a:lnTo>
                  <a:pt x="41" y="4"/>
                </a:lnTo>
                <a:lnTo>
                  <a:pt x="41" y="6"/>
                </a:lnTo>
                <a:lnTo>
                  <a:pt x="41" y="9"/>
                </a:lnTo>
                <a:lnTo>
                  <a:pt x="41" y="21"/>
                </a:lnTo>
                <a:lnTo>
                  <a:pt x="41" y="22"/>
                </a:lnTo>
                <a:lnTo>
                  <a:pt x="41" y="24"/>
                </a:lnTo>
                <a:lnTo>
                  <a:pt x="42" y="25"/>
                </a:lnTo>
                <a:lnTo>
                  <a:pt x="44" y="27"/>
                </a:lnTo>
                <a:lnTo>
                  <a:pt x="45" y="27"/>
                </a:lnTo>
                <a:lnTo>
                  <a:pt x="32" y="27"/>
                </a:lnTo>
                <a:lnTo>
                  <a:pt x="33" y="27"/>
                </a:lnTo>
                <a:lnTo>
                  <a:pt x="35" y="25"/>
                </a:lnTo>
                <a:lnTo>
                  <a:pt x="36" y="25"/>
                </a:lnTo>
                <a:lnTo>
                  <a:pt x="36" y="24"/>
                </a:lnTo>
                <a:lnTo>
                  <a:pt x="36" y="22"/>
                </a:lnTo>
                <a:lnTo>
                  <a:pt x="36" y="21"/>
                </a:lnTo>
                <a:lnTo>
                  <a:pt x="36" y="9"/>
                </a:lnTo>
                <a:lnTo>
                  <a:pt x="36" y="7"/>
                </a:lnTo>
                <a:lnTo>
                  <a:pt x="35" y="4"/>
                </a:lnTo>
                <a:lnTo>
                  <a:pt x="33" y="4"/>
                </a:lnTo>
                <a:lnTo>
                  <a:pt x="32" y="3"/>
                </a:lnTo>
                <a:lnTo>
                  <a:pt x="30" y="3"/>
                </a:lnTo>
                <a:lnTo>
                  <a:pt x="29" y="4"/>
                </a:lnTo>
                <a:lnTo>
                  <a:pt x="27" y="4"/>
                </a:lnTo>
                <a:lnTo>
                  <a:pt x="24" y="7"/>
                </a:lnTo>
                <a:lnTo>
                  <a:pt x="24" y="9"/>
                </a:lnTo>
                <a:lnTo>
                  <a:pt x="24" y="21"/>
                </a:lnTo>
                <a:lnTo>
                  <a:pt x="24" y="24"/>
                </a:lnTo>
                <a:lnTo>
                  <a:pt x="26" y="25"/>
                </a:lnTo>
                <a:lnTo>
                  <a:pt x="27" y="27"/>
                </a:lnTo>
                <a:lnTo>
                  <a:pt x="29" y="27"/>
                </a:lnTo>
                <a:lnTo>
                  <a:pt x="15" y="27"/>
                </a:lnTo>
                <a:lnTo>
                  <a:pt x="18" y="27"/>
                </a:lnTo>
                <a:lnTo>
                  <a:pt x="18" y="25"/>
                </a:lnTo>
                <a:lnTo>
                  <a:pt x="20" y="25"/>
                </a:lnTo>
                <a:lnTo>
                  <a:pt x="20" y="24"/>
                </a:lnTo>
                <a:lnTo>
                  <a:pt x="20" y="22"/>
                </a:lnTo>
                <a:lnTo>
                  <a:pt x="20" y="21"/>
                </a:lnTo>
                <a:lnTo>
                  <a:pt x="20" y="9"/>
                </a:lnTo>
                <a:lnTo>
                  <a:pt x="20" y="7"/>
                </a:lnTo>
                <a:lnTo>
                  <a:pt x="18" y="4"/>
                </a:lnTo>
                <a:lnTo>
                  <a:pt x="17" y="4"/>
                </a:lnTo>
                <a:lnTo>
                  <a:pt x="15" y="3"/>
                </a:lnTo>
                <a:lnTo>
                  <a:pt x="14" y="3"/>
                </a:lnTo>
                <a:lnTo>
                  <a:pt x="12" y="4"/>
                </a:lnTo>
                <a:lnTo>
                  <a:pt x="11" y="6"/>
                </a:lnTo>
                <a:lnTo>
                  <a:pt x="8" y="7"/>
                </a:lnTo>
                <a:lnTo>
                  <a:pt x="8" y="21"/>
                </a:lnTo>
                <a:lnTo>
                  <a:pt x="9" y="24"/>
                </a:lnTo>
                <a:lnTo>
                  <a:pt x="9" y="25"/>
                </a:lnTo>
                <a:lnTo>
                  <a:pt x="11" y="27"/>
                </a:lnTo>
                <a:lnTo>
                  <a:pt x="12" y="27"/>
                </a:lnTo>
                <a:lnTo>
                  <a:pt x="0" y="27"/>
                </a:lnTo>
                <a:lnTo>
                  <a:pt x="2" y="27"/>
                </a:lnTo>
                <a:lnTo>
                  <a:pt x="2" y="25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1"/>
                </a:lnTo>
                <a:lnTo>
                  <a:pt x="3" y="10"/>
                </a:lnTo>
                <a:lnTo>
                  <a:pt x="3" y="7"/>
                </a:lnTo>
                <a:lnTo>
                  <a:pt x="3" y="4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8" y="0"/>
                </a:lnTo>
                <a:lnTo>
                  <a:pt x="8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22" name="Freeform 33"/>
          <p:cNvSpPr>
            <a:spLocks/>
          </p:cNvSpPr>
          <p:nvPr/>
        </p:nvSpPr>
        <p:spPr bwMode="auto">
          <a:xfrm>
            <a:off x="1189038" y="5080000"/>
            <a:ext cx="60325" cy="366713"/>
          </a:xfrm>
          <a:custGeom>
            <a:avLst/>
            <a:gdLst>
              <a:gd name="T0" fmla="*/ 2147483647 w 14"/>
              <a:gd name="T1" fmla="*/ 2147483647 h 52"/>
              <a:gd name="T2" fmla="*/ 0 w 14"/>
              <a:gd name="T3" fmla="*/ 2147483647 h 52"/>
              <a:gd name="T4" fmla="*/ 0 w 14"/>
              <a:gd name="T5" fmla="*/ 0 h 52"/>
              <a:gd name="T6" fmla="*/ 2147483647 w 14"/>
              <a:gd name="T7" fmla="*/ 0 h 52"/>
              <a:gd name="T8" fmla="*/ 2147483647 w 14"/>
              <a:gd name="T9" fmla="*/ 2147483647 h 52"/>
              <a:gd name="T10" fmla="*/ 2147483647 w 14"/>
              <a:gd name="T11" fmla="*/ 2147483647 h 52"/>
              <a:gd name="T12" fmla="*/ 2147483647 w 14"/>
              <a:gd name="T13" fmla="*/ 2147483647 h 52"/>
              <a:gd name="T14" fmla="*/ 2147483647 w 14"/>
              <a:gd name="T15" fmla="*/ 2147483647 h 52"/>
              <a:gd name="T16" fmla="*/ 2147483647 w 14"/>
              <a:gd name="T17" fmla="*/ 2147483647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52"/>
              <a:gd name="T29" fmla="*/ 14 w 14"/>
              <a:gd name="T30" fmla="*/ 52 h 5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52">
                <a:moveTo>
                  <a:pt x="14" y="52"/>
                </a:moveTo>
                <a:lnTo>
                  <a:pt x="0" y="52"/>
                </a:lnTo>
                <a:lnTo>
                  <a:pt x="0" y="0"/>
                </a:lnTo>
                <a:lnTo>
                  <a:pt x="14" y="0"/>
                </a:lnTo>
                <a:lnTo>
                  <a:pt x="14" y="3"/>
                </a:lnTo>
                <a:lnTo>
                  <a:pt x="6" y="3"/>
                </a:lnTo>
                <a:lnTo>
                  <a:pt x="6" y="51"/>
                </a:lnTo>
                <a:lnTo>
                  <a:pt x="14" y="51"/>
                </a:lnTo>
                <a:lnTo>
                  <a:pt x="14" y="5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23" name="Freeform 34"/>
          <p:cNvSpPr>
            <a:spLocks noEditPoints="1"/>
          </p:cNvSpPr>
          <p:nvPr/>
        </p:nvSpPr>
        <p:spPr bwMode="auto">
          <a:xfrm>
            <a:off x="1263650" y="5087938"/>
            <a:ext cx="169863" cy="288925"/>
          </a:xfrm>
          <a:custGeom>
            <a:avLst/>
            <a:gdLst>
              <a:gd name="T0" fmla="*/ 0 w 39"/>
              <a:gd name="T1" fmla="*/ 2147483647 h 41"/>
              <a:gd name="T2" fmla="*/ 0 w 39"/>
              <a:gd name="T3" fmla="*/ 2147483647 h 41"/>
              <a:gd name="T4" fmla="*/ 2147483647 w 39"/>
              <a:gd name="T5" fmla="*/ 2147483647 h 41"/>
              <a:gd name="T6" fmla="*/ 2147483647 w 39"/>
              <a:gd name="T7" fmla="*/ 2147483647 h 41"/>
              <a:gd name="T8" fmla="*/ 2147483647 w 39"/>
              <a:gd name="T9" fmla="*/ 2147483647 h 41"/>
              <a:gd name="T10" fmla="*/ 2147483647 w 39"/>
              <a:gd name="T11" fmla="*/ 2147483647 h 41"/>
              <a:gd name="T12" fmla="*/ 2147483647 w 39"/>
              <a:gd name="T13" fmla="*/ 2147483647 h 41"/>
              <a:gd name="T14" fmla="*/ 2147483647 w 39"/>
              <a:gd name="T15" fmla="*/ 2147483647 h 41"/>
              <a:gd name="T16" fmla="*/ 2147483647 w 39"/>
              <a:gd name="T17" fmla="*/ 2147483647 h 41"/>
              <a:gd name="T18" fmla="*/ 2147483647 w 39"/>
              <a:gd name="T19" fmla="*/ 2147483647 h 41"/>
              <a:gd name="T20" fmla="*/ 2147483647 w 39"/>
              <a:gd name="T21" fmla="*/ 2147483647 h 41"/>
              <a:gd name="T22" fmla="*/ 2147483647 w 39"/>
              <a:gd name="T23" fmla="*/ 0 h 41"/>
              <a:gd name="T24" fmla="*/ 0 w 39"/>
              <a:gd name="T25" fmla="*/ 0 h 41"/>
              <a:gd name="T26" fmla="*/ 0 w 39"/>
              <a:gd name="T27" fmla="*/ 0 h 41"/>
              <a:gd name="T28" fmla="*/ 2147483647 w 39"/>
              <a:gd name="T29" fmla="*/ 0 h 41"/>
              <a:gd name="T30" fmla="*/ 2147483647 w 39"/>
              <a:gd name="T31" fmla="*/ 0 h 41"/>
              <a:gd name="T32" fmla="*/ 2147483647 w 39"/>
              <a:gd name="T33" fmla="*/ 0 h 41"/>
              <a:gd name="T34" fmla="*/ 2147483647 w 39"/>
              <a:gd name="T35" fmla="*/ 2147483647 h 41"/>
              <a:gd name="T36" fmla="*/ 2147483647 w 39"/>
              <a:gd name="T37" fmla="*/ 2147483647 h 41"/>
              <a:gd name="T38" fmla="*/ 2147483647 w 39"/>
              <a:gd name="T39" fmla="*/ 2147483647 h 41"/>
              <a:gd name="T40" fmla="*/ 2147483647 w 39"/>
              <a:gd name="T41" fmla="*/ 2147483647 h 41"/>
              <a:gd name="T42" fmla="*/ 2147483647 w 39"/>
              <a:gd name="T43" fmla="*/ 2147483647 h 41"/>
              <a:gd name="T44" fmla="*/ 2147483647 w 39"/>
              <a:gd name="T45" fmla="*/ 2147483647 h 41"/>
              <a:gd name="T46" fmla="*/ 2147483647 w 39"/>
              <a:gd name="T47" fmla="*/ 2147483647 h 41"/>
              <a:gd name="T48" fmla="*/ 2147483647 w 39"/>
              <a:gd name="T49" fmla="*/ 2147483647 h 41"/>
              <a:gd name="T50" fmla="*/ 2147483647 w 39"/>
              <a:gd name="T51" fmla="*/ 2147483647 h 41"/>
              <a:gd name="T52" fmla="*/ 2147483647 w 39"/>
              <a:gd name="T53" fmla="*/ 2147483647 h 41"/>
              <a:gd name="T54" fmla="*/ 2147483647 w 39"/>
              <a:gd name="T55" fmla="*/ 2147483647 h 41"/>
              <a:gd name="T56" fmla="*/ 0 w 39"/>
              <a:gd name="T57" fmla="*/ 2147483647 h 41"/>
              <a:gd name="T58" fmla="*/ 2147483647 w 39"/>
              <a:gd name="T59" fmla="*/ 2147483647 h 41"/>
              <a:gd name="T60" fmla="*/ 2147483647 w 39"/>
              <a:gd name="T61" fmla="*/ 2147483647 h 41"/>
              <a:gd name="T62" fmla="*/ 2147483647 w 39"/>
              <a:gd name="T63" fmla="*/ 2147483647 h 41"/>
              <a:gd name="T64" fmla="*/ 2147483647 w 39"/>
              <a:gd name="T65" fmla="*/ 2147483647 h 41"/>
              <a:gd name="T66" fmla="*/ 2147483647 w 39"/>
              <a:gd name="T67" fmla="*/ 2147483647 h 41"/>
              <a:gd name="T68" fmla="*/ 2147483647 w 39"/>
              <a:gd name="T69" fmla="*/ 2147483647 h 41"/>
              <a:gd name="T70" fmla="*/ 2147483647 w 39"/>
              <a:gd name="T71" fmla="*/ 2147483647 h 41"/>
              <a:gd name="T72" fmla="*/ 2147483647 w 39"/>
              <a:gd name="T73" fmla="*/ 2147483647 h 41"/>
              <a:gd name="T74" fmla="*/ 2147483647 w 39"/>
              <a:gd name="T75" fmla="*/ 2147483647 h 41"/>
              <a:gd name="T76" fmla="*/ 2147483647 w 39"/>
              <a:gd name="T77" fmla="*/ 2147483647 h 41"/>
              <a:gd name="T78" fmla="*/ 2147483647 w 39"/>
              <a:gd name="T79" fmla="*/ 2147483647 h 41"/>
              <a:gd name="T80" fmla="*/ 2147483647 w 39"/>
              <a:gd name="T81" fmla="*/ 2147483647 h 41"/>
              <a:gd name="T82" fmla="*/ 2147483647 w 39"/>
              <a:gd name="T83" fmla="*/ 2147483647 h 41"/>
              <a:gd name="T84" fmla="*/ 2147483647 w 39"/>
              <a:gd name="T85" fmla="*/ 2147483647 h 41"/>
              <a:gd name="T86" fmla="*/ 2147483647 w 39"/>
              <a:gd name="T87" fmla="*/ 2147483647 h 41"/>
              <a:gd name="T88" fmla="*/ 2147483647 w 39"/>
              <a:gd name="T89" fmla="*/ 2147483647 h 41"/>
              <a:gd name="T90" fmla="*/ 2147483647 w 39"/>
              <a:gd name="T91" fmla="*/ 2147483647 h 41"/>
              <a:gd name="T92" fmla="*/ 2147483647 w 39"/>
              <a:gd name="T93" fmla="*/ 2147483647 h 4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9"/>
              <a:gd name="T142" fmla="*/ 0 h 41"/>
              <a:gd name="T143" fmla="*/ 39 w 39"/>
              <a:gd name="T144" fmla="*/ 41 h 41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9" h="41">
                <a:moveTo>
                  <a:pt x="0" y="41"/>
                </a:moveTo>
                <a:lnTo>
                  <a:pt x="0" y="39"/>
                </a:lnTo>
                <a:lnTo>
                  <a:pt x="1" y="39"/>
                </a:lnTo>
                <a:lnTo>
                  <a:pt x="3" y="39"/>
                </a:lnTo>
                <a:lnTo>
                  <a:pt x="4" y="38"/>
                </a:lnTo>
                <a:lnTo>
                  <a:pt x="4" y="36"/>
                </a:lnTo>
                <a:lnTo>
                  <a:pt x="4" y="33"/>
                </a:lnTo>
                <a:lnTo>
                  <a:pt x="4" y="6"/>
                </a:lnTo>
                <a:lnTo>
                  <a:pt x="4" y="3"/>
                </a:lnTo>
                <a:lnTo>
                  <a:pt x="4" y="2"/>
                </a:lnTo>
                <a:lnTo>
                  <a:pt x="3" y="2"/>
                </a:lnTo>
                <a:lnTo>
                  <a:pt x="1" y="0"/>
                </a:lnTo>
                <a:lnTo>
                  <a:pt x="0" y="0"/>
                </a:lnTo>
                <a:lnTo>
                  <a:pt x="15" y="0"/>
                </a:lnTo>
                <a:lnTo>
                  <a:pt x="21" y="0"/>
                </a:lnTo>
                <a:lnTo>
                  <a:pt x="25" y="0"/>
                </a:lnTo>
                <a:lnTo>
                  <a:pt x="30" y="2"/>
                </a:lnTo>
                <a:lnTo>
                  <a:pt x="33" y="5"/>
                </a:lnTo>
                <a:lnTo>
                  <a:pt x="36" y="9"/>
                </a:lnTo>
                <a:lnTo>
                  <a:pt x="39" y="14"/>
                </a:lnTo>
                <a:lnTo>
                  <a:pt x="39" y="20"/>
                </a:lnTo>
                <a:lnTo>
                  <a:pt x="39" y="26"/>
                </a:lnTo>
                <a:lnTo>
                  <a:pt x="37" y="30"/>
                </a:lnTo>
                <a:lnTo>
                  <a:pt x="34" y="33"/>
                </a:lnTo>
                <a:lnTo>
                  <a:pt x="30" y="38"/>
                </a:lnTo>
                <a:lnTo>
                  <a:pt x="24" y="39"/>
                </a:lnTo>
                <a:lnTo>
                  <a:pt x="18" y="41"/>
                </a:lnTo>
                <a:lnTo>
                  <a:pt x="0" y="41"/>
                </a:lnTo>
                <a:close/>
                <a:moveTo>
                  <a:pt x="10" y="38"/>
                </a:moveTo>
                <a:lnTo>
                  <a:pt x="13" y="38"/>
                </a:lnTo>
                <a:lnTo>
                  <a:pt x="16" y="38"/>
                </a:lnTo>
                <a:lnTo>
                  <a:pt x="21" y="38"/>
                </a:lnTo>
                <a:lnTo>
                  <a:pt x="25" y="36"/>
                </a:lnTo>
                <a:lnTo>
                  <a:pt x="28" y="33"/>
                </a:lnTo>
                <a:lnTo>
                  <a:pt x="30" y="30"/>
                </a:lnTo>
                <a:lnTo>
                  <a:pt x="31" y="26"/>
                </a:lnTo>
                <a:lnTo>
                  <a:pt x="33" y="20"/>
                </a:lnTo>
                <a:lnTo>
                  <a:pt x="31" y="15"/>
                </a:lnTo>
                <a:lnTo>
                  <a:pt x="30" y="11"/>
                </a:lnTo>
                <a:lnTo>
                  <a:pt x="28" y="6"/>
                </a:lnTo>
                <a:lnTo>
                  <a:pt x="25" y="5"/>
                </a:lnTo>
                <a:lnTo>
                  <a:pt x="21" y="3"/>
                </a:lnTo>
                <a:lnTo>
                  <a:pt x="16" y="2"/>
                </a:lnTo>
                <a:lnTo>
                  <a:pt x="13" y="2"/>
                </a:lnTo>
                <a:lnTo>
                  <a:pt x="10" y="3"/>
                </a:lnTo>
                <a:lnTo>
                  <a:pt x="10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24" name="Freeform 35"/>
          <p:cNvSpPr>
            <a:spLocks noEditPoints="1"/>
          </p:cNvSpPr>
          <p:nvPr/>
        </p:nvSpPr>
        <p:spPr bwMode="auto">
          <a:xfrm>
            <a:off x="1450975" y="5172075"/>
            <a:ext cx="112713" cy="204788"/>
          </a:xfrm>
          <a:custGeom>
            <a:avLst/>
            <a:gdLst>
              <a:gd name="T0" fmla="*/ 2147483647 w 26"/>
              <a:gd name="T1" fmla="*/ 0 h 29"/>
              <a:gd name="T2" fmla="*/ 2147483647 w 26"/>
              <a:gd name="T3" fmla="*/ 2147483647 h 29"/>
              <a:gd name="T4" fmla="*/ 2147483647 w 26"/>
              <a:gd name="T5" fmla="*/ 2147483647 h 29"/>
              <a:gd name="T6" fmla="*/ 2147483647 w 26"/>
              <a:gd name="T7" fmla="*/ 2147483647 h 29"/>
              <a:gd name="T8" fmla="*/ 2147483647 w 26"/>
              <a:gd name="T9" fmla="*/ 2147483647 h 29"/>
              <a:gd name="T10" fmla="*/ 2147483647 w 26"/>
              <a:gd name="T11" fmla="*/ 2147483647 h 29"/>
              <a:gd name="T12" fmla="*/ 2147483647 w 26"/>
              <a:gd name="T13" fmla="*/ 2147483647 h 29"/>
              <a:gd name="T14" fmla="*/ 2147483647 w 26"/>
              <a:gd name="T15" fmla="*/ 2147483647 h 29"/>
              <a:gd name="T16" fmla="*/ 2147483647 w 26"/>
              <a:gd name="T17" fmla="*/ 2147483647 h 29"/>
              <a:gd name="T18" fmla="*/ 2147483647 w 26"/>
              <a:gd name="T19" fmla="*/ 2147483647 h 29"/>
              <a:gd name="T20" fmla="*/ 2147483647 w 26"/>
              <a:gd name="T21" fmla="*/ 2147483647 h 29"/>
              <a:gd name="T22" fmla="*/ 2147483647 w 26"/>
              <a:gd name="T23" fmla="*/ 2147483647 h 29"/>
              <a:gd name="T24" fmla="*/ 2147483647 w 26"/>
              <a:gd name="T25" fmla="*/ 2147483647 h 29"/>
              <a:gd name="T26" fmla="*/ 2147483647 w 26"/>
              <a:gd name="T27" fmla="*/ 2147483647 h 29"/>
              <a:gd name="T28" fmla="*/ 2147483647 w 26"/>
              <a:gd name="T29" fmla="*/ 2147483647 h 29"/>
              <a:gd name="T30" fmla="*/ 2147483647 w 26"/>
              <a:gd name="T31" fmla="*/ 2147483647 h 29"/>
              <a:gd name="T32" fmla="*/ 0 w 26"/>
              <a:gd name="T33" fmla="*/ 2147483647 h 29"/>
              <a:gd name="T34" fmla="*/ 2147483647 w 26"/>
              <a:gd name="T35" fmla="*/ 2147483647 h 29"/>
              <a:gd name="T36" fmla="*/ 2147483647 w 26"/>
              <a:gd name="T37" fmla="*/ 2147483647 h 29"/>
              <a:gd name="T38" fmla="*/ 2147483647 w 26"/>
              <a:gd name="T39" fmla="*/ 2147483647 h 29"/>
              <a:gd name="T40" fmla="*/ 2147483647 w 26"/>
              <a:gd name="T41" fmla="*/ 2147483647 h 29"/>
              <a:gd name="T42" fmla="*/ 2147483647 w 26"/>
              <a:gd name="T43" fmla="*/ 2147483647 h 29"/>
              <a:gd name="T44" fmla="*/ 2147483647 w 26"/>
              <a:gd name="T45" fmla="*/ 0 h 29"/>
              <a:gd name="T46" fmla="*/ 2147483647 w 26"/>
              <a:gd name="T47" fmla="*/ 2147483647 h 29"/>
              <a:gd name="T48" fmla="*/ 2147483647 w 26"/>
              <a:gd name="T49" fmla="*/ 2147483647 h 29"/>
              <a:gd name="T50" fmla="*/ 2147483647 w 26"/>
              <a:gd name="T51" fmla="*/ 2147483647 h 29"/>
              <a:gd name="T52" fmla="*/ 2147483647 w 26"/>
              <a:gd name="T53" fmla="*/ 2147483647 h 29"/>
              <a:gd name="T54" fmla="*/ 2147483647 w 26"/>
              <a:gd name="T55" fmla="*/ 2147483647 h 29"/>
              <a:gd name="T56" fmla="*/ 2147483647 w 26"/>
              <a:gd name="T57" fmla="*/ 2147483647 h 29"/>
              <a:gd name="T58" fmla="*/ 2147483647 w 26"/>
              <a:gd name="T59" fmla="*/ 2147483647 h 29"/>
              <a:gd name="T60" fmla="*/ 2147483647 w 26"/>
              <a:gd name="T61" fmla="*/ 2147483647 h 29"/>
              <a:gd name="T62" fmla="*/ 2147483647 w 26"/>
              <a:gd name="T63" fmla="*/ 2147483647 h 29"/>
              <a:gd name="T64" fmla="*/ 2147483647 w 26"/>
              <a:gd name="T65" fmla="*/ 2147483647 h 29"/>
              <a:gd name="T66" fmla="*/ 2147483647 w 26"/>
              <a:gd name="T67" fmla="*/ 2147483647 h 29"/>
              <a:gd name="T68" fmla="*/ 2147483647 w 26"/>
              <a:gd name="T69" fmla="*/ 2147483647 h 29"/>
              <a:gd name="T70" fmla="*/ 2147483647 w 26"/>
              <a:gd name="T71" fmla="*/ 2147483647 h 29"/>
              <a:gd name="T72" fmla="*/ 2147483647 w 26"/>
              <a:gd name="T73" fmla="*/ 2147483647 h 29"/>
              <a:gd name="T74" fmla="*/ 2147483647 w 26"/>
              <a:gd name="T75" fmla="*/ 2147483647 h 29"/>
              <a:gd name="T76" fmla="*/ 2147483647 w 26"/>
              <a:gd name="T77" fmla="*/ 2147483647 h 29"/>
              <a:gd name="T78" fmla="*/ 2147483647 w 26"/>
              <a:gd name="T79" fmla="*/ 2147483647 h 29"/>
              <a:gd name="T80" fmla="*/ 2147483647 w 26"/>
              <a:gd name="T81" fmla="*/ 2147483647 h 29"/>
              <a:gd name="T82" fmla="*/ 2147483647 w 26"/>
              <a:gd name="T83" fmla="*/ 2147483647 h 29"/>
              <a:gd name="T84" fmla="*/ 2147483647 w 26"/>
              <a:gd name="T85" fmla="*/ 2147483647 h 2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6"/>
              <a:gd name="T130" fmla="*/ 0 h 29"/>
              <a:gd name="T131" fmla="*/ 26 w 26"/>
              <a:gd name="T132" fmla="*/ 29 h 2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6" h="29">
                <a:moveTo>
                  <a:pt x="14" y="0"/>
                </a:move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6" y="9"/>
                </a:lnTo>
                <a:lnTo>
                  <a:pt x="26" y="14"/>
                </a:lnTo>
                <a:lnTo>
                  <a:pt x="26" y="18"/>
                </a:lnTo>
                <a:lnTo>
                  <a:pt x="24" y="21"/>
                </a:lnTo>
                <a:lnTo>
                  <a:pt x="23" y="24"/>
                </a:lnTo>
                <a:lnTo>
                  <a:pt x="20" y="27"/>
                </a:lnTo>
                <a:lnTo>
                  <a:pt x="17" y="29"/>
                </a:lnTo>
                <a:lnTo>
                  <a:pt x="14" y="29"/>
                </a:lnTo>
                <a:lnTo>
                  <a:pt x="9" y="29"/>
                </a:lnTo>
                <a:lnTo>
                  <a:pt x="6" y="27"/>
                </a:lnTo>
                <a:lnTo>
                  <a:pt x="3" y="24"/>
                </a:lnTo>
                <a:lnTo>
                  <a:pt x="2" y="20"/>
                </a:lnTo>
                <a:lnTo>
                  <a:pt x="0" y="15"/>
                </a:lnTo>
                <a:lnTo>
                  <a:pt x="2" y="11"/>
                </a:lnTo>
                <a:lnTo>
                  <a:pt x="3" y="8"/>
                </a:lnTo>
                <a:lnTo>
                  <a:pt x="5" y="5"/>
                </a:lnTo>
                <a:lnTo>
                  <a:pt x="8" y="2"/>
                </a:lnTo>
                <a:lnTo>
                  <a:pt x="11" y="2"/>
                </a:lnTo>
                <a:lnTo>
                  <a:pt x="14" y="0"/>
                </a:lnTo>
                <a:close/>
                <a:moveTo>
                  <a:pt x="12" y="2"/>
                </a:moveTo>
                <a:lnTo>
                  <a:pt x="11" y="3"/>
                </a:lnTo>
                <a:lnTo>
                  <a:pt x="9" y="3"/>
                </a:lnTo>
                <a:lnTo>
                  <a:pt x="8" y="5"/>
                </a:lnTo>
                <a:lnTo>
                  <a:pt x="6" y="6"/>
                </a:lnTo>
                <a:lnTo>
                  <a:pt x="6" y="9"/>
                </a:lnTo>
                <a:lnTo>
                  <a:pt x="6" y="12"/>
                </a:lnTo>
                <a:lnTo>
                  <a:pt x="6" y="18"/>
                </a:lnTo>
                <a:lnTo>
                  <a:pt x="8" y="23"/>
                </a:lnTo>
                <a:lnTo>
                  <a:pt x="11" y="26"/>
                </a:lnTo>
                <a:lnTo>
                  <a:pt x="15" y="27"/>
                </a:lnTo>
                <a:lnTo>
                  <a:pt x="17" y="26"/>
                </a:lnTo>
                <a:lnTo>
                  <a:pt x="20" y="24"/>
                </a:lnTo>
                <a:lnTo>
                  <a:pt x="21" y="21"/>
                </a:lnTo>
                <a:lnTo>
                  <a:pt x="21" y="17"/>
                </a:lnTo>
                <a:lnTo>
                  <a:pt x="21" y="12"/>
                </a:lnTo>
                <a:lnTo>
                  <a:pt x="20" y="8"/>
                </a:lnTo>
                <a:lnTo>
                  <a:pt x="18" y="5"/>
                </a:lnTo>
                <a:lnTo>
                  <a:pt x="15" y="3"/>
                </a:lnTo>
                <a:lnTo>
                  <a:pt x="1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25" name="Freeform 36"/>
          <p:cNvSpPr>
            <a:spLocks noEditPoints="1"/>
          </p:cNvSpPr>
          <p:nvPr/>
        </p:nvSpPr>
        <p:spPr bwMode="auto">
          <a:xfrm>
            <a:off x="1581150" y="5172075"/>
            <a:ext cx="101600" cy="204788"/>
          </a:xfrm>
          <a:custGeom>
            <a:avLst/>
            <a:gdLst>
              <a:gd name="T0" fmla="*/ 2147483647 w 23"/>
              <a:gd name="T1" fmla="*/ 2147483647 h 29"/>
              <a:gd name="T2" fmla="*/ 2147483647 w 23"/>
              <a:gd name="T3" fmla="*/ 2147483647 h 29"/>
              <a:gd name="T4" fmla="*/ 2147483647 w 23"/>
              <a:gd name="T5" fmla="*/ 2147483647 h 29"/>
              <a:gd name="T6" fmla="*/ 2147483647 w 23"/>
              <a:gd name="T7" fmla="*/ 2147483647 h 29"/>
              <a:gd name="T8" fmla="*/ 2147483647 w 23"/>
              <a:gd name="T9" fmla="*/ 2147483647 h 29"/>
              <a:gd name="T10" fmla="*/ 2147483647 w 23"/>
              <a:gd name="T11" fmla="*/ 2147483647 h 29"/>
              <a:gd name="T12" fmla="*/ 2147483647 w 23"/>
              <a:gd name="T13" fmla="*/ 2147483647 h 29"/>
              <a:gd name="T14" fmla="*/ 2147483647 w 23"/>
              <a:gd name="T15" fmla="*/ 2147483647 h 29"/>
              <a:gd name="T16" fmla="*/ 2147483647 w 23"/>
              <a:gd name="T17" fmla="*/ 2147483647 h 29"/>
              <a:gd name="T18" fmla="*/ 2147483647 w 23"/>
              <a:gd name="T19" fmla="*/ 2147483647 h 29"/>
              <a:gd name="T20" fmla="*/ 2147483647 w 23"/>
              <a:gd name="T21" fmla="*/ 2147483647 h 29"/>
              <a:gd name="T22" fmla="*/ 2147483647 w 23"/>
              <a:gd name="T23" fmla="*/ 2147483647 h 29"/>
              <a:gd name="T24" fmla="*/ 2147483647 w 23"/>
              <a:gd name="T25" fmla="*/ 2147483647 h 29"/>
              <a:gd name="T26" fmla="*/ 2147483647 w 23"/>
              <a:gd name="T27" fmla="*/ 2147483647 h 29"/>
              <a:gd name="T28" fmla="*/ 2147483647 w 23"/>
              <a:gd name="T29" fmla="*/ 2147483647 h 29"/>
              <a:gd name="T30" fmla="*/ 2147483647 w 23"/>
              <a:gd name="T31" fmla="*/ 2147483647 h 29"/>
              <a:gd name="T32" fmla="*/ 2147483647 w 23"/>
              <a:gd name="T33" fmla="*/ 2147483647 h 29"/>
              <a:gd name="T34" fmla="*/ 0 w 23"/>
              <a:gd name="T35" fmla="*/ 2147483647 h 29"/>
              <a:gd name="T36" fmla="*/ 2147483647 w 23"/>
              <a:gd name="T37" fmla="*/ 2147483647 h 29"/>
              <a:gd name="T38" fmla="*/ 2147483647 w 23"/>
              <a:gd name="T39" fmla="*/ 2147483647 h 29"/>
              <a:gd name="T40" fmla="*/ 2147483647 w 23"/>
              <a:gd name="T41" fmla="*/ 2147483647 h 29"/>
              <a:gd name="T42" fmla="*/ 2147483647 w 23"/>
              <a:gd name="T43" fmla="*/ 2147483647 h 29"/>
              <a:gd name="T44" fmla="*/ 2147483647 w 23"/>
              <a:gd name="T45" fmla="*/ 0 h 29"/>
              <a:gd name="T46" fmla="*/ 2147483647 w 23"/>
              <a:gd name="T47" fmla="*/ 2147483647 h 29"/>
              <a:gd name="T48" fmla="*/ 2147483647 w 23"/>
              <a:gd name="T49" fmla="*/ 2147483647 h 29"/>
              <a:gd name="T50" fmla="*/ 2147483647 w 23"/>
              <a:gd name="T51" fmla="*/ 2147483647 h 29"/>
              <a:gd name="T52" fmla="*/ 2147483647 w 23"/>
              <a:gd name="T53" fmla="*/ 2147483647 h 29"/>
              <a:gd name="T54" fmla="*/ 2147483647 w 23"/>
              <a:gd name="T55" fmla="*/ 2147483647 h 29"/>
              <a:gd name="T56" fmla="*/ 2147483647 w 23"/>
              <a:gd name="T57" fmla="*/ 2147483647 h 29"/>
              <a:gd name="T58" fmla="*/ 2147483647 w 23"/>
              <a:gd name="T59" fmla="*/ 2147483647 h 29"/>
              <a:gd name="T60" fmla="*/ 2147483647 w 23"/>
              <a:gd name="T61" fmla="*/ 2147483647 h 29"/>
              <a:gd name="T62" fmla="*/ 2147483647 w 23"/>
              <a:gd name="T63" fmla="*/ 2147483647 h 29"/>
              <a:gd name="T64" fmla="*/ 2147483647 w 23"/>
              <a:gd name="T65" fmla="*/ 2147483647 h 29"/>
              <a:gd name="T66" fmla="*/ 2147483647 w 23"/>
              <a:gd name="T67" fmla="*/ 2147483647 h 29"/>
              <a:gd name="T68" fmla="*/ 2147483647 w 23"/>
              <a:gd name="T69" fmla="*/ 2147483647 h 29"/>
              <a:gd name="T70" fmla="*/ 2147483647 w 23"/>
              <a:gd name="T71" fmla="*/ 2147483647 h 29"/>
              <a:gd name="T72" fmla="*/ 2147483647 w 23"/>
              <a:gd name="T73" fmla="*/ 2147483647 h 29"/>
              <a:gd name="T74" fmla="*/ 2147483647 w 23"/>
              <a:gd name="T75" fmla="*/ 2147483647 h 29"/>
              <a:gd name="T76" fmla="*/ 2147483647 w 23"/>
              <a:gd name="T77" fmla="*/ 2147483647 h 29"/>
              <a:gd name="T78" fmla="*/ 2147483647 w 23"/>
              <a:gd name="T79" fmla="*/ 2147483647 h 2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29"/>
              <a:gd name="T122" fmla="*/ 23 w 23"/>
              <a:gd name="T123" fmla="*/ 29 h 2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29">
                <a:moveTo>
                  <a:pt x="5" y="11"/>
                </a:moveTo>
                <a:lnTo>
                  <a:pt x="6" y="17"/>
                </a:lnTo>
                <a:lnTo>
                  <a:pt x="8" y="20"/>
                </a:lnTo>
                <a:lnTo>
                  <a:pt x="11" y="23"/>
                </a:lnTo>
                <a:lnTo>
                  <a:pt x="15" y="24"/>
                </a:lnTo>
                <a:lnTo>
                  <a:pt x="17" y="23"/>
                </a:lnTo>
                <a:lnTo>
                  <a:pt x="20" y="23"/>
                </a:lnTo>
                <a:lnTo>
                  <a:pt x="21" y="21"/>
                </a:lnTo>
                <a:lnTo>
                  <a:pt x="23" y="17"/>
                </a:lnTo>
                <a:lnTo>
                  <a:pt x="23" y="18"/>
                </a:lnTo>
                <a:lnTo>
                  <a:pt x="23" y="23"/>
                </a:lnTo>
                <a:lnTo>
                  <a:pt x="20" y="26"/>
                </a:lnTo>
                <a:lnTo>
                  <a:pt x="17" y="27"/>
                </a:lnTo>
                <a:lnTo>
                  <a:pt x="12" y="29"/>
                </a:lnTo>
                <a:lnTo>
                  <a:pt x="8" y="27"/>
                </a:lnTo>
                <a:lnTo>
                  <a:pt x="5" y="24"/>
                </a:lnTo>
                <a:lnTo>
                  <a:pt x="2" y="21"/>
                </a:lnTo>
                <a:lnTo>
                  <a:pt x="0" y="15"/>
                </a:lnTo>
                <a:lnTo>
                  <a:pt x="2" y="11"/>
                </a:lnTo>
                <a:lnTo>
                  <a:pt x="2" y="8"/>
                </a:lnTo>
                <a:lnTo>
                  <a:pt x="5" y="5"/>
                </a:lnTo>
                <a:lnTo>
                  <a:pt x="8" y="2"/>
                </a:lnTo>
                <a:lnTo>
                  <a:pt x="12" y="0"/>
                </a:lnTo>
                <a:lnTo>
                  <a:pt x="17" y="2"/>
                </a:lnTo>
                <a:lnTo>
                  <a:pt x="20" y="3"/>
                </a:lnTo>
                <a:lnTo>
                  <a:pt x="23" y="6"/>
                </a:lnTo>
                <a:lnTo>
                  <a:pt x="23" y="11"/>
                </a:lnTo>
                <a:lnTo>
                  <a:pt x="5" y="11"/>
                </a:lnTo>
                <a:close/>
                <a:moveTo>
                  <a:pt x="5" y="9"/>
                </a:moveTo>
                <a:lnTo>
                  <a:pt x="17" y="9"/>
                </a:lnTo>
                <a:lnTo>
                  <a:pt x="17" y="8"/>
                </a:lnTo>
                <a:lnTo>
                  <a:pt x="17" y="6"/>
                </a:lnTo>
                <a:lnTo>
                  <a:pt x="15" y="5"/>
                </a:lnTo>
                <a:lnTo>
                  <a:pt x="14" y="3"/>
                </a:lnTo>
                <a:lnTo>
                  <a:pt x="12" y="3"/>
                </a:lnTo>
                <a:lnTo>
                  <a:pt x="11" y="2"/>
                </a:lnTo>
                <a:lnTo>
                  <a:pt x="9" y="3"/>
                </a:lnTo>
                <a:lnTo>
                  <a:pt x="8" y="5"/>
                </a:lnTo>
                <a:lnTo>
                  <a:pt x="6" y="6"/>
                </a:lnTo>
                <a:lnTo>
                  <a:pt x="5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26" name="Freeform 37"/>
          <p:cNvSpPr>
            <a:spLocks/>
          </p:cNvSpPr>
          <p:nvPr/>
        </p:nvSpPr>
        <p:spPr bwMode="auto">
          <a:xfrm>
            <a:off x="1708150" y="5172075"/>
            <a:ext cx="79375" cy="204788"/>
          </a:xfrm>
          <a:custGeom>
            <a:avLst/>
            <a:gdLst>
              <a:gd name="T0" fmla="*/ 2147483647 w 18"/>
              <a:gd name="T1" fmla="*/ 0 h 29"/>
              <a:gd name="T2" fmla="*/ 2147483647 w 18"/>
              <a:gd name="T3" fmla="*/ 2147483647 h 29"/>
              <a:gd name="T4" fmla="*/ 2147483647 w 18"/>
              <a:gd name="T5" fmla="*/ 2147483647 h 29"/>
              <a:gd name="T6" fmla="*/ 2147483647 w 18"/>
              <a:gd name="T7" fmla="*/ 2147483647 h 29"/>
              <a:gd name="T8" fmla="*/ 2147483647 w 18"/>
              <a:gd name="T9" fmla="*/ 2147483647 h 29"/>
              <a:gd name="T10" fmla="*/ 2147483647 w 18"/>
              <a:gd name="T11" fmla="*/ 2147483647 h 29"/>
              <a:gd name="T12" fmla="*/ 2147483647 w 18"/>
              <a:gd name="T13" fmla="*/ 2147483647 h 29"/>
              <a:gd name="T14" fmla="*/ 2147483647 w 18"/>
              <a:gd name="T15" fmla="*/ 2147483647 h 29"/>
              <a:gd name="T16" fmla="*/ 2147483647 w 18"/>
              <a:gd name="T17" fmla="*/ 2147483647 h 29"/>
              <a:gd name="T18" fmla="*/ 2147483647 w 18"/>
              <a:gd name="T19" fmla="*/ 2147483647 h 29"/>
              <a:gd name="T20" fmla="*/ 2147483647 w 18"/>
              <a:gd name="T21" fmla="*/ 2147483647 h 29"/>
              <a:gd name="T22" fmla="*/ 2147483647 w 18"/>
              <a:gd name="T23" fmla="*/ 2147483647 h 29"/>
              <a:gd name="T24" fmla="*/ 2147483647 w 18"/>
              <a:gd name="T25" fmla="*/ 2147483647 h 29"/>
              <a:gd name="T26" fmla="*/ 2147483647 w 18"/>
              <a:gd name="T27" fmla="*/ 2147483647 h 29"/>
              <a:gd name="T28" fmla="*/ 2147483647 w 18"/>
              <a:gd name="T29" fmla="*/ 2147483647 h 29"/>
              <a:gd name="T30" fmla="*/ 2147483647 w 18"/>
              <a:gd name="T31" fmla="*/ 2147483647 h 29"/>
              <a:gd name="T32" fmla="*/ 2147483647 w 18"/>
              <a:gd name="T33" fmla="*/ 2147483647 h 29"/>
              <a:gd name="T34" fmla="*/ 2147483647 w 18"/>
              <a:gd name="T35" fmla="*/ 2147483647 h 29"/>
              <a:gd name="T36" fmla="*/ 2147483647 w 18"/>
              <a:gd name="T37" fmla="*/ 2147483647 h 29"/>
              <a:gd name="T38" fmla="*/ 2147483647 w 18"/>
              <a:gd name="T39" fmla="*/ 2147483647 h 29"/>
              <a:gd name="T40" fmla="*/ 2147483647 w 18"/>
              <a:gd name="T41" fmla="*/ 2147483647 h 29"/>
              <a:gd name="T42" fmla="*/ 2147483647 w 18"/>
              <a:gd name="T43" fmla="*/ 2147483647 h 29"/>
              <a:gd name="T44" fmla="*/ 2147483647 w 18"/>
              <a:gd name="T45" fmla="*/ 2147483647 h 29"/>
              <a:gd name="T46" fmla="*/ 2147483647 w 18"/>
              <a:gd name="T47" fmla="*/ 2147483647 h 29"/>
              <a:gd name="T48" fmla="*/ 2147483647 w 18"/>
              <a:gd name="T49" fmla="*/ 2147483647 h 29"/>
              <a:gd name="T50" fmla="*/ 2147483647 w 18"/>
              <a:gd name="T51" fmla="*/ 2147483647 h 29"/>
              <a:gd name="T52" fmla="*/ 2147483647 w 18"/>
              <a:gd name="T53" fmla="*/ 2147483647 h 29"/>
              <a:gd name="T54" fmla="*/ 2147483647 w 18"/>
              <a:gd name="T55" fmla="*/ 2147483647 h 29"/>
              <a:gd name="T56" fmla="*/ 0 w 18"/>
              <a:gd name="T57" fmla="*/ 2147483647 h 29"/>
              <a:gd name="T58" fmla="*/ 0 w 18"/>
              <a:gd name="T59" fmla="*/ 2147483647 h 29"/>
              <a:gd name="T60" fmla="*/ 0 w 18"/>
              <a:gd name="T61" fmla="*/ 2147483647 h 29"/>
              <a:gd name="T62" fmla="*/ 0 w 18"/>
              <a:gd name="T63" fmla="*/ 2147483647 h 29"/>
              <a:gd name="T64" fmla="*/ 2147483647 w 18"/>
              <a:gd name="T65" fmla="*/ 2147483647 h 29"/>
              <a:gd name="T66" fmla="*/ 2147483647 w 18"/>
              <a:gd name="T67" fmla="*/ 2147483647 h 29"/>
              <a:gd name="T68" fmla="*/ 2147483647 w 18"/>
              <a:gd name="T69" fmla="*/ 2147483647 h 29"/>
              <a:gd name="T70" fmla="*/ 2147483647 w 18"/>
              <a:gd name="T71" fmla="*/ 2147483647 h 29"/>
              <a:gd name="T72" fmla="*/ 2147483647 w 18"/>
              <a:gd name="T73" fmla="*/ 2147483647 h 29"/>
              <a:gd name="T74" fmla="*/ 2147483647 w 18"/>
              <a:gd name="T75" fmla="*/ 2147483647 h 29"/>
              <a:gd name="T76" fmla="*/ 2147483647 w 18"/>
              <a:gd name="T77" fmla="*/ 2147483647 h 29"/>
              <a:gd name="T78" fmla="*/ 2147483647 w 18"/>
              <a:gd name="T79" fmla="*/ 2147483647 h 29"/>
              <a:gd name="T80" fmla="*/ 2147483647 w 18"/>
              <a:gd name="T81" fmla="*/ 2147483647 h 29"/>
              <a:gd name="T82" fmla="*/ 2147483647 w 18"/>
              <a:gd name="T83" fmla="*/ 2147483647 h 29"/>
              <a:gd name="T84" fmla="*/ 2147483647 w 18"/>
              <a:gd name="T85" fmla="*/ 2147483647 h 29"/>
              <a:gd name="T86" fmla="*/ 2147483647 w 18"/>
              <a:gd name="T87" fmla="*/ 2147483647 h 29"/>
              <a:gd name="T88" fmla="*/ 2147483647 w 18"/>
              <a:gd name="T89" fmla="*/ 2147483647 h 29"/>
              <a:gd name="T90" fmla="*/ 2147483647 w 18"/>
              <a:gd name="T91" fmla="*/ 2147483647 h 29"/>
              <a:gd name="T92" fmla="*/ 0 w 18"/>
              <a:gd name="T93" fmla="*/ 2147483647 h 29"/>
              <a:gd name="T94" fmla="*/ 0 w 18"/>
              <a:gd name="T95" fmla="*/ 2147483647 h 29"/>
              <a:gd name="T96" fmla="*/ 0 w 18"/>
              <a:gd name="T97" fmla="*/ 2147483647 h 29"/>
              <a:gd name="T98" fmla="*/ 2147483647 w 18"/>
              <a:gd name="T99" fmla="*/ 2147483647 h 29"/>
              <a:gd name="T100" fmla="*/ 2147483647 w 18"/>
              <a:gd name="T101" fmla="*/ 2147483647 h 29"/>
              <a:gd name="T102" fmla="*/ 2147483647 w 18"/>
              <a:gd name="T103" fmla="*/ 0 h 29"/>
              <a:gd name="T104" fmla="*/ 2147483647 w 18"/>
              <a:gd name="T105" fmla="*/ 0 h 29"/>
              <a:gd name="T106" fmla="*/ 2147483647 w 18"/>
              <a:gd name="T107" fmla="*/ 2147483647 h 29"/>
              <a:gd name="T108" fmla="*/ 2147483647 w 18"/>
              <a:gd name="T109" fmla="*/ 2147483647 h 29"/>
              <a:gd name="T110" fmla="*/ 2147483647 w 18"/>
              <a:gd name="T111" fmla="*/ 2147483647 h 29"/>
              <a:gd name="T112" fmla="*/ 2147483647 w 18"/>
              <a:gd name="T113" fmla="*/ 2147483647 h 29"/>
              <a:gd name="T114" fmla="*/ 2147483647 w 18"/>
              <a:gd name="T115" fmla="*/ 2147483647 h 29"/>
              <a:gd name="T116" fmla="*/ 2147483647 w 18"/>
              <a:gd name="T117" fmla="*/ 2147483647 h 29"/>
              <a:gd name="T118" fmla="*/ 2147483647 w 18"/>
              <a:gd name="T119" fmla="*/ 0 h 29"/>
              <a:gd name="T120" fmla="*/ 2147483647 w 18"/>
              <a:gd name="T121" fmla="*/ 0 h 2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"/>
              <a:gd name="T184" fmla="*/ 0 h 29"/>
              <a:gd name="T185" fmla="*/ 18 w 18"/>
              <a:gd name="T186" fmla="*/ 29 h 2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" h="29">
                <a:moveTo>
                  <a:pt x="16" y="0"/>
                </a:moveTo>
                <a:lnTo>
                  <a:pt x="16" y="9"/>
                </a:lnTo>
                <a:lnTo>
                  <a:pt x="15" y="9"/>
                </a:lnTo>
                <a:lnTo>
                  <a:pt x="15" y="6"/>
                </a:lnTo>
                <a:lnTo>
                  <a:pt x="13" y="5"/>
                </a:lnTo>
                <a:lnTo>
                  <a:pt x="10" y="3"/>
                </a:lnTo>
                <a:lnTo>
                  <a:pt x="9" y="2"/>
                </a:lnTo>
                <a:lnTo>
                  <a:pt x="6" y="3"/>
                </a:lnTo>
                <a:lnTo>
                  <a:pt x="4" y="3"/>
                </a:lnTo>
                <a:lnTo>
                  <a:pt x="4" y="5"/>
                </a:lnTo>
                <a:lnTo>
                  <a:pt x="4" y="6"/>
                </a:lnTo>
                <a:lnTo>
                  <a:pt x="4" y="8"/>
                </a:lnTo>
                <a:lnTo>
                  <a:pt x="4" y="9"/>
                </a:lnTo>
                <a:lnTo>
                  <a:pt x="6" y="9"/>
                </a:lnTo>
                <a:lnTo>
                  <a:pt x="7" y="11"/>
                </a:lnTo>
                <a:lnTo>
                  <a:pt x="12" y="14"/>
                </a:lnTo>
                <a:lnTo>
                  <a:pt x="15" y="15"/>
                </a:lnTo>
                <a:lnTo>
                  <a:pt x="18" y="18"/>
                </a:lnTo>
                <a:lnTo>
                  <a:pt x="18" y="21"/>
                </a:lnTo>
                <a:lnTo>
                  <a:pt x="18" y="24"/>
                </a:lnTo>
                <a:lnTo>
                  <a:pt x="15" y="27"/>
                </a:lnTo>
                <a:lnTo>
                  <a:pt x="12" y="29"/>
                </a:lnTo>
                <a:lnTo>
                  <a:pt x="9" y="29"/>
                </a:lnTo>
                <a:lnTo>
                  <a:pt x="6" y="29"/>
                </a:lnTo>
                <a:lnTo>
                  <a:pt x="3" y="27"/>
                </a:lnTo>
                <a:lnTo>
                  <a:pt x="1" y="27"/>
                </a:lnTo>
                <a:lnTo>
                  <a:pt x="0" y="29"/>
                </a:lnTo>
                <a:lnTo>
                  <a:pt x="0" y="20"/>
                </a:lnTo>
                <a:lnTo>
                  <a:pt x="1" y="23"/>
                </a:lnTo>
                <a:lnTo>
                  <a:pt x="4" y="24"/>
                </a:lnTo>
                <a:lnTo>
                  <a:pt x="6" y="26"/>
                </a:lnTo>
                <a:lnTo>
                  <a:pt x="9" y="27"/>
                </a:lnTo>
                <a:lnTo>
                  <a:pt x="10" y="27"/>
                </a:lnTo>
                <a:lnTo>
                  <a:pt x="12" y="26"/>
                </a:lnTo>
                <a:lnTo>
                  <a:pt x="13" y="24"/>
                </a:lnTo>
                <a:lnTo>
                  <a:pt x="13" y="23"/>
                </a:lnTo>
                <a:lnTo>
                  <a:pt x="13" y="21"/>
                </a:lnTo>
                <a:lnTo>
                  <a:pt x="12" y="20"/>
                </a:lnTo>
                <a:lnTo>
                  <a:pt x="10" y="18"/>
                </a:lnTo>
                <a:lnTo>
                  <a:pt x="7" y="17"/>
                </a:lnTo>
                <a:lnTo>
                  <a:pt x="3" y="14"/>
                </a:lnTo>
                <a:lnTo>
                  <a:pt x="1" y="12"/>
                </a:lnTo>
                <a:lnTo>
                  <a:pt x="0" y="11"/>
                </a:lnTo>
                <a:lnTo>
                  <a:pt x="0" y="8"/>
                </a:lnTo>
                <a:lnTo>
                  <a:pt x="0" y="5"/>
                </a:lnTo>
                <a:lnTo>
                  <a:pt x="3" y="3"/>
                </a:lnTo>
                <a:lnTo>
                  <a:pt x="4" y="2"/>
                </a:lnTo>
                <a:lnTo>
                  <a:pt x="9" y="0"/>
                </a:lnTo>
                <a:lnTo>
                  <a:pt x="10" y="0"/>
                </a:lnTo>
                <a:lnTo>
                  <a:pt x="12" y="2"/>
                </a:lnTo>
                <a:lnTo>
                  <a:pt x="13" y="2"/>
                </a:lnTo>
                <a:lnTo>
                  <a:pt x="15" y="2"/>
                </a:lnTo>
                <a:lnTo>
                  <a:pt x="15" y="0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27" name="Freeform 38"/>
          <p:cNvSpPr>
            <a:spLocks/>
          </p:cNvSpPr>
          <p:nvPr/>
        </p:nvSpPr>
        <p:spPr bwMode="auto">
          <a:xfrm>
            <a:off x="1804988" y="5080000"/>
            <a:ext cx="50800" cy="366713"/>
          </a:xfrm>
          <a:custGeom>
            <a:avLst/>
            <a:gdLst>
              <a:gd name="T0" fmla="*/ 0 w 12"/>
              <a:gd name="T1" fmla="*/ 0 h 52"/>
              <a:gd name="T2" fmla="*/ 2147483647 w 12"/>
              <a:gd name="T3" fmla="*/ 0 h 52"/>
              <a:gd name="T4" fmla="*/ 2147483647 w 12"/>
              <a:gd name="T5" fmla="*/ 2147483647 h 52"/>
              <a:gd name="T6" fmla="*/ 0 w 12"/>
              <a:gd name="T7" fmla="*/ 2147483647 h 52"/>
              <a:gd name="T8" fmla="*/ 0 w 12"/>
              <a:gd name="T9" fmla="*/ 2147483647 h 52"/>
              <a:gd name="T10" fmla="*/ 2147483647 w 12"/>
              <a:gd name="T11" fmla="*/ 2147483647 h 52"/>
              <a:gd name="T12" fmla="*/ 2147483647 w 12"/>
              <a:gd name="T13" fmla="*/ 2147483647 h 52"/>
              <a:gd name="T14" fmla="*/ 0 w 12"/>
              <a:gd name="T15" fmla="*/ 2147483647 h 52"/>
              <a:gd name="T16" fmla="*/ 0 w 12"/>
              <a:gd name="T17" fmla="*/ 0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52"/>
              <a:gd name="T29" fmla="*/ 12 w 12"/>
              <a:gd name="T30" fmla="*/ 52 h 5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52">
                <a:moveTo>
                  <a:pt x="0" y="0"/>
                </a:moveTo>
                <a:lnTo>
                  <a:pt x="12" y="0"/>
                </a:lnTo>
                <a:lnTo>
                  <a:pt x="12" y="52"/>
                </a:lnTo>
                <a:lnTo>
                  <a:pt x="0" y="52"/>
                </a:lnTo>
                <a:lnTo>
                  <a:pt x="0" y="51"/>
                </a:lnTo>
                <a:lnTo>
                  <a:pt x="8" y="51"/>
                </a:lnTo>
                <a:lnTo>
                  <a:pt x="8" y="3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28" name="Freeform 39"/>
          <p:cNvSpPr>
            <a:spLocks noEditPoints="1"/>
          </p:cNvSpPr>
          <p:nvPr/>
        </p:nvSpPr>
        <p:spPr bwMode="auto">
          <a:xfrm>
            <a:off x="3187700" y="5087938"/>
            <a:ext cx="169863" cy="288925"/>
          </a:xfrm>
          <a:custGeom>
            <a:avLst/>
            <a:gdLst>
              <a:gd name="T0" fmla="*/ 0 w 39"/>
              <a:gd name="T1" fmla="*/ 2147483647 h 41"/>
              <a:gd name="T2" fmla="*/ 0 w 39"/>
              <a:gd name="T3" fmla="*/ 2147483647 h 41"/>
              <a:gd name="T4" fmla="*/ 2147483647 w 39"/>
              <a:gd name="T5" fmla="*/ 2147483647 h 41"/>
              <a:gd name="T6" fmla="*/ 2147483647 w 39"/>
              <a:gd name="T7" fmla="*/ 2147483647 h 41"/>
              <a:gd name="T8" fmla="*/ 2147483647 w 39"/>
              <a:gd name="T9" fmla="*/ 2147483647 h 41"/>
              <a:gd name="T10" fmla="*/ 2147483647 w 39"/>
              <a:gd name="T11" fmla="*/ 2147483647 h 41"/>
              <a:gd name="T12" fmla="*/ 2147483647 w 39"/>
              <a:gd name="T13" fmla="*/ 2147483647 h 41"/>
              <a:gd name="T14" fmla="*/ 2147483647 w 39"/>
              <a:gd name="T15" fmla="*/ 2147483647 h 41"/>
              <a:gd name="T16" fmla="*/ 2147483647 w 39"/>
              <a:gd name="T17" fmla="*/ 2147483647 h 41"/>
              <a:gd name="T18" fmla="*/ 2147483647 w 39"/>
              <a:gd name="T19" fmla="*/ 2147483647 h 41"/>
              <a:gd name="T20" fmla="*/ 2147483647 w 39"/>
              <a:gd name="T21" fmla="*/ 2147483647 h 41"/>
              <a:gd name="T22" fmla="*/ 2147483647 w 39"/>
              <a:gd name="T23" fmla="*/ 0 h 41"/>
              <a:gd name="T24" fmla="*/ 0 w 39"/>
              <a:gd name="T25" fmla="*/ 0 h 41"/>
              <a:gd name="T26" fmla="*/ 0 w 39"/>
              <a:gd name="T27" fmla="*/ 0 h 41"/>
              <a:gd name="T28" fmla="*/ 2147483647 w 39"/>
              <a:gd name="T29" fmla="*/ 0 h 41"/>
              <a:gd name="T30" fmla="*/ 2147483647 w 39"/>
              <a:gd name="T31" fmla="*/ 0 h 41"/>
              <a:gd name="T32" fmla="*/ 2147483647 w 39"/>
              <a:gd name="T33" fmla="*/ 0 h 41"/>
              <a:gd name="T34" fmla="*/ 2147483647 w 39"/>
              <a:gd name="T35" fmla="*/ 2147483647 h 41"/>
              <a:gd name="T36" fmla="*/ 2147483647 w 39"/>
              <a:gd name="T37" fmla="*/ 2147483647 h 41"/>
              <a:gd name="T38" fmla="*/ 2147483647 w 39"/>
              <a:gd name="T39" fmla="*/ 2147483647 h 41"/>
              <a:gd name="T40" fmla="*/ 2147483647 w 39"/>
              <a:gd name="T41" fmla="*/ 2147483647 h 41"/>
              <a:gd name="T42" fmla="*/ 2147483647 w 39"/>
              <a:gd name="T43" fmla="*/ 2147483647 h 41"/>
              <a:gd name="T44" fmla="*/ 2147483647 w 39"/>
              <a:gd name="T45" fmla="*/ 2147483647 h 41"/>
              <a:gd name="T46" fmla="*/ 2147483647 w 39"/>
              <a:gd name="T47" fmla="*/ 2147483647 h 41"/>
              <a:gd name="T48" fmla="*/ 2147483647 w 39"/>
              <a:gd name="T49" fmla="*/ 2147483647 h 41"/>
              <a:gd name="T50" fmla="*/ 2147483647 w 39"/>
              <a:gd name="T51" fmla="*/ 2147483647 h 41"/>
              <a:gd name="T52" fmla="*/ 2147483647 w 39"/>
              <a:gd name="T53" fmla="*/ 2147483647 h 41"/>
              <a:gd name="T54" fmla="*/ 2147483647 w 39"/>
              <a:gd name="T55" fmla="*/ 2147483647 h 41"/>
              <a:gd name="T56" fmla="*/ 0 w 39"/>
              <a:gd name="T57" fmla="*/ 2147483647 h 41"/>
              <a:gd name="T58" fmla="*/ 2147483647 w 39"/>
              <a:gd name="T59" fmla="*/ 2147483647 h 41"/>
              <a:gd name="T60" fmla="*/ 2147483647 w 39"/>
              <a:gd name="T61" fmla="*/ 2147483647 h 41"/>
              <a:gd name="T62" fmla="*/ 2147483647 w 39"/>
              <a:gd name="T63" fmla="*/ 2147483647 h 41"/>
              <a:gd name="T64" fmla="*/ 2147483647 w 39"/>
              <a:gd name="T65" fmla="*/ 2147483647 h 41"/>
              <a:gd name="T66" fmla="*/ 2147483647 w 39"/>
              <a:gd name="T67" fmla="*/ 2147483647 h 41"/>
              <a:gd name="T68" fmla="*/ 2147483647 w 39"/>
              <a:gd name="T69" fmla="*/ 2147483647 h 41"/>
              <a:gd name="T70" fmla="*/ 2147483647 w 39"/>
              <a:gd name="T71" fmla="*/ 2147483647 h 41"/>
              <a:gd name="T72" fmla="*/ 2147483647 w 39"/>
              <a:gd name="T73" fmla="*/ 2147483647 h 41"/>
              <a:gd name="T74" fmla="*/ 2147483647 w 39"/>
              <a:gd name="T75" fmla="*/ 2147483647 h 41"/>
              <a:gd name="T76" fmla="*/ 2147483647 w 39"/>
              <a:gd name="T77" fmla="*/ 2147483647 h 41"/>
              <a:gd name="T78" fmla="*/ 2147483647 w 39"/>
              <a:gd name="T79" fmla="*/ 2147483647 h 41"/>
              <a:gd name="T80" fmla="*/ 2147483647 w 39"/>
              <a:gd name="T81" fmla="*/ 2147483647 h 41"/>
              <a:gd name="T82" fmla="*/ 2147483647 w 39"/>
              <a:gd name="T83" fmla="*/ 2147483647 h 41"/>
              <a:gd name="T84" fmla="*/ 2147483647 w 39"/>
              <a:gd name="T85" fmla="*/ 2147483647 h 41"/>
              <a:gd name="T86" fmla="*/ 2147483647 w 39"/>
              <a:gd name="T87" fmla="*/ 2147483647 h 41"/>
              <a:gd name="T88" fmla="*/ 2147483647 w 39"/>
              <a:gd name="T89" fmla="*/ 2147483647 h 41"/>
              <a:gd name="T90" fmla="*/ 2147483647 w 39"/>
              <a:gd name="T91" fmla="*/ 2147483647 h 41"/>
              <a:gd name="T92" fmla="*/ 2147483647 w 39"/>
              <a:gd name="T93" fmla="*/ 2147483647 h 4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9"/>
              <a:gd name="T142" fmla="*/ 0 h 41"/>
              <a:gd name="T143" fmla="*/ 39 w 39"/>
              <a:gd name="T144" fmla="*/ 41 h 41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9" h="41">
                <a:moveTo>
                  <a:pt x="0" y="41"/>
                </a:moveTo>
                <a:lnTo>
                  <a:pt x="0" y="39"/>
                </a:lnTo>
                <a:lnTo>
                  <a:pt x="1" y="39"/>
                </a:lnTo>
                <a:lnTo>
                  <a:pt x="3" y="39"/>
                </a:lnTo>
                <a:lnTo>
                  <a:pt x="4" y="38"/>
                </a:lnTo>
                <a:lnTo>
                  <a:pt x="4" y="36"/>
                </a:lnTo>
                <a:lnTo>
                  <a:pt x="4" y="33"/>
                </a:lnTo>
                <a:lnTo>
                  <a:pt x="4" y="6"/>
                </a:lnTo>
                <a:lnTo>
                  <a:pt x="4" y="3"/>
                </a:lnTo>
                <a:lnTo>
                  <a:pt x="4" y="2"/>
                </a:lnTo>
                <a:lnTo>
                  <a:pt x="3" y="2"/>
                </a:lnTo>
                <a:lnTo>
                  <a:pt x="1" y="0"/>
                </a:lnTo>
                <a:lnTo>
                  <a:pt x="0" y="0"/>
                </a:lnTo>
                <a:lnTo>
                  <a:pt x="15" y="0"/>
                </a:lnTo>
                <a:lnTo>
                  <a:pt x="21" y="0"/>
                </a:lnTo>
                <a:lnTo>
                  <a:pt x="25" y="0"/>
                </a:lnTo>
                <a:lnTo>
                  <a:pt x="28" y="2"/>
                </a:lnTo>
                <a:lnTo>
                  <a:pt x="33" y="5"/>
                </a:lnTo>
                <a:lnTo>
                  <a:pt x="36" y="9"/>
                </a:lnTo>
                <a:lnTo>
                  <a:pt x="39" y="14"/>
                </a:lnTo>
                <a:lnTo>
                  <a:pt x="39" y="20"/>
                </a:lnTo>
                <a:lnTo>
                  <a:pt x="39" y="26"/>
                </a:lnTo>
                <a:lnTo>
                  <a:pt x="37" y="30"/>
                </a:lnTo>
                <a:lnTo>
                  <a:pt x="34" y="33"/>
                </a:lnTo>
                <a:lnTo>
                  <a:pt x="30" y="38"/>
                </a:lnTo>
                <a:lnTo>
                  <a:pt x="24" y="39"/>
                </a:lnTo>
                <a:lnTo>
                  <a:pt x="16" y="41"/>
                </a:lnTo>
                <a:lnTo>
                  <a:pt x="0" y="41"/>
                </a:lnTo>
                <a:close/>
                <a:moveTo>
                  <a:pt x="10" y="38"/>
                </a:moveTo>
                <a:lnTo>
                  <a:pt x="13" y="38"/>
                </a:lnTo>
                <a:lnTo>
                  <a:pt x="16" y="38"/>
                </a:lnTo>
                <a:lnTo>
                  <a:pt x="21" y="38"/>
                </a:lnTo>
                <a:lnTo>
                  <a:pt x="25" y="36"/>
                </a:lnTo>
                <a:lnTo>
                  <a:pt x="28" y="33"/>
                </a:lnTo>
                <a:lnTo>
                  <a:pt x="30" y="30"/>
                </a:lnTo>
                <a:lnTo>
                  <a:pt x="31" y="26"/>
                </a:lnTo>
                <a:lnTo>
                  <a:pt x="33" y="20"/>
                </a:lnTo>
                <a:lnTo>
                  <a:pt x="31" y="15"/>
                </a:lnTo>
                <a:lnTo>
                  <a:pt x="30" y="11"/>
                </a:lnTo>
                <a:lnTo>
                  <a:pt x="28" y="6"/>
                </a:lnTo>
                <a:lnTo>
                  <a:pt x="25" y="5"/>
                </a:lnTo>
                <a:lnTo>
                  <a:pt x="21" y="3"/>
                </a:lnTo>
                <a:lnTo>
                  <a:pt x="16" y="2"/>
                </a:lnTo>
                <a:lnTo>
                  <a:pt x="13" y="2"/>
                </a:lnTo>
                <a:lnTo>
                  <a:pt x="10" y="3"/>
                </a:lnTo>
                <a:lnTo>
                  <a:pt x="10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29" name="Freeform 40"/>
          <p:cNvSpPr>
            <a:spLocks noEditPoints="1"/>
          </p:cNvSpPr>
          <p:nvPr/>
        </p:nvSpPr>
        <p:spPr bwMode="auto">
          <a:xfrm>
            <a:off x="3375025" y="5172075"/>
            <a:ext cx="112713" cy="204788"/>
          </a:xfrm>
          <a:custGeom>
            <a:avLst/>
            <a:gdLst>
              <a:gd name="T0" fmla="*/ 2147483647 w 26"/>
              <a:gd name="T1" fmla="*/ 0 h 29"/>
              <a:gd name="T2" fmla="*/ 2147483647 w 26"/>
              <a:gd name="T3" fmla="*/ 2147483647 h 29"/>
              <a:gd name="T4" fmla="*/ 2147483647 w 26"/>
              <a:gd name="T5" fmla="*/ 2147483647 h 29"/>
              <a:gd name="T6" fmla="*/ 2147483647 w 26"/>
              <a:gd name="T7" fmla="*/ 2147483647 h 29"/>
              <a:gd name="T8" fmla="*/ 2147483647 w 26"/>
              <a:gd name="T9" fmla="*/ 2147483647 h 29"/>
              <a:gd name="T10" fmla="*/ 2147483647 w 26"/>
              <a:gd name="T11" fmla="*/ 2147483647 h 29"/>
              <a:gd name="T12" fmla="*/ 2147483647 w 26"/>
              <a:gd name="T13" fmla="*/ 2147483647 h 29"/>
              <a:gd name="T14" fmla="*/ 2147483647 w 26"/>
              <a:gd name="T15" fmla="*/ 2147483647 h 29"/>
              <a:gd name="T16" fmla="*/ 2147483647 w 26"/>
              <a:gd name="T17" fmla="*/ 2147483647 h 29"/>
              <a:gd name="T18" fmla="*/ 2147483647 w 26"/>
              <a:gd name="T19" fmla="*/ 2147483647 h 29"/>
              <a:gd name="T20" fmla="*/ 2147483647 w 26"/>
              <a:gd name="T21" fmla="*/ 2147483647 h 29"/>
              <a:gd name="T22" fmla="*/ 2147483647 w 26"/>
              <a:gd name="T23" fmla="*/ 2147483647 h 29"/>
              <a:gd name="T24" fmla="*/ 2147483647 w 26"/>
              <a:gd name="T25" fmla="*/ 2147483647 h 29"/>
              <a:gd name="T26" fmla="*/ 2147483647 w 26"/>
              <a:gd name="T27" fmla="*/ 2147483647 h 29"/>
              <a:gd name="T28" fmla="*/ 2147483647 w 26"/>
              <a:gd name="T29" fmla="*/ 2147483647 h 29"/>
              <a:gd name="T30" fmla="*/ 2147483647 w 26"/>
              <a:gd name="T31" fmla="*/ 2147483647 h 29"/>
              <a:gd name="T32" fmla="*/ 0 w 26"/>
              <a:gd name="T33" fmla="*/ 2147483647 h 29"/>
              <a:gd name="T34" fmla="*/ 0 w 26"/>
              <a:gd name="T35" fmla="*/ 2147483647 h 29"/>
              <a:gd name="T36" fmla="*/ 2147483647 w 26"/>
              <a:gd name="T37" fmla="*/ 2147483647 h 29"/>
              <a:gd name="T38" fmla="*/ 2147483647 w 26"/>
              <a:gd name="T39" fmla="*/ 2147483647 h 29"/>
              <a:gd name="T40" fmla="*/ 2147483647 w 26"/>
              <a:gd name="T41" fmla="*/ 2147483647 h 29"/>
              <a:gd name="T42" fmla="*/ 2147483647 w 26"/>
              <a:gd name="T43" fmla="*/ 2147483647 h 29"/>
              <a:gd name="T44" fmla="*/ 2147483647 w 26"/>
              <a:gd name="T45" fmla="*/ 0 h 29"/>
              <a:gd name="T46" fmla="*/ 2147483647 w 26"/>
              <a:gd name="T47" fmla="*/ 2147483647 h 29"/>
              <a:gd name="T48" fmla="*/ 2147483647 w 26"/>
              <a:gd name="T49" fmla="*/ 2147483647 h 29"/>
              <a:gd name="T50" fmla="*/ 2147483647 w 26"/>
              <a:gd name="T51" fmla="*/ 2147483647 h 29"/>
              <a:gd name="T52" fmla="*/ 2147483647 w 26"/>
              <a:gd name="T53" fmla="*/ 2147483647 h 29"/>
              <a:gd name="T54" fmla="*/ 2147483647 w 26"/>
              <a:gd name="T55" fmla="*/ 2147483647 h 29"/>
              <a:gd name="T56" fmla="*/ 2147483647 w 26"/>
              <a:gd name="T57" fmla="*/ 2147483647 h 29"/>
              <a:gd name="T58" fmla="*/ 2147483647 w 26"/>
              <a:gd name="T59" fmla="*/ 2147483647 h 29"/>
              <a:gd name="T60" fmla="*/ 2147483647 w 26"/>
              <a:gd name="T61" fmla="*/ 2147483647 h 29"/>
              <a:gd name="T62" fmla="*/ 2147483647 w 26"/>
              <a:gd name="T63" fmla="*/ 2147483647 h 29"/>
              <a:gd name="T64" fmla="*/ 2147483647 w 26"/>
              <a:gd name="T65" fmla="*/ 2147483647 h 29"/>
              <a:gd name="T66" fmla="*/ 2147483647 w 26"/>
              <a:gd name="T67" fmla="*/ 2147483647 h 29"/>
              <a:gd name="T68" fmla="*/ 2147483647 w 26"/>
              <a:gd name="T69" fmla="*/ 2147483647 h 29"/>
              <a:gd name="T70" fmla="*/ 2147483647 w 26"/>
              <a:gd name="T71" fmla="*/ 2147483647 h 29"/>
              <a:gd name="T72" fmla="*/ 2147483647 w 26"/>
              <a:gd name="T73" fmla="*/ 2147483647 h 29"/>
              <a:gd name="T74" fmla="*/ 2147483647 w 26"/>
              <a:gd name="T75" fmla="*/ 2147483647 h 29"/>
              <a:gd name="T76" fmla="*/ 2147483647 w 26"/>
              <a:gd name="T77" fmla="*/ 2147483647 h 29"/>
              <a:gd name="T78" fmla="*/ 2147483647 w 26"/>
              <a:gd name="T79" fmla="*/ 2147483647 h 29"/>
              <a:gd name="T80" fmla="*/ 2147483647 w 26"/>
              <a:gd name="T81" fmla="*/ 2147483647 h 29"/>
              <a:gd name="T82" fmla="*/ 2147483647 w 26"/>
              <a:gd name="T83" fmla="*/ 2147483647 h 29"/>
              <a:gd name="T84" fmla="*/ 2147483647 w 26"/>
              <a:gd name="T85" fmla="*/ 2147483647 h 2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6"/>
              <a:gd name="T130" fmla="*/ 0 h 29"/>
              <a:gd name="T131" fmla="*/ 26 w 26"/>
              <a:gd name="T132" fmla="*/ 29 h 2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6" h="29">
                <a:moveTo>
                  <a:pt x="14" y="0"/>
                </a:moveTo>
                <a:lnTo>
                  <a:pt x="17" y="2"/>
                </a:lnTo>
                <a:lnTo>
                  <a:pt x="20" y="3"/>
                </a:lnTo>
                <a:lnTo>
                  <a:pt x="23" y="5"/>
                </a:lnTo>
                <a:lnTo>
                  <a:pt x="26" y="9"/>
                </a:lnTo>
                <a:lnTo>
                  <a:pt x="26" y="14"/>
                </a:lnTo>
                <a:lnTo>
                  <a:pt x="26" y="18"/>
                </a:lnTo>
                <a:lnTo>
                  <a:pt x="24" y="21"/>
                </a:lnTo>
                <a:lnTo>
                  <a:pt x="23" y="24"/>
                </a:lnTo>
                <a:lnTo>
                  <a:pt x="20" y="27"/>
                </a:lnTo>
                <a:lnTo>
                  <a:pt x="17" y="29"/>
                </a:lnTo>
                <a:lnTo>
                  <a:pt x="14" y="29"/>
                </a:lnTo>
                <a:lnTo>
                  <a:pt x="9" y="29"/>
                </a:lnTo>
                <a:lnTo>
                  <a:pt x="6" y="27"/>
                </a:lnTo>
                <a:lnTo>
                  <a:pt x="3" y="24"/>
                </a:lnTo>
                <a:lnTo>
                  <a:pt x="2" y="20"/>
                </a:lnTo>
                <a:lnTo>
                  <a:pt x="0" y="15"/>
                </a:lnTo>
                <a:lnTo>
                  <a:pt x="0" y="11"/>
                </a:lnTo>
                <a:lnTo>
                  <a:pt x="2" y="8"/>
                </a:lnTo>
                <a:lnTo>
                  <a:pt x="5" y="5"/>
                </a:lnTo>
                <a:lnTo>
                  <a:pt x="8" y="2"/>
                </a:lnTo>
                <a:lnTo>
                  <a:pt x="11" y="2"/>
                </a:lnTo>
                <a:lnTo>
                  <a:pt x="14" y="0"/>
                </a:lnTo>
                <a:close/>
                <a:moveTo>
                  <a:pt x="12" y="2"/>
                </a:moveTo>
                <a:lnTo>
                  <a:pt x="11" y="3"/>
                </a:lnTo>
                <a:lnTo>
                  <a:pt x="9" y="3"/>
                </a:lnTo>
                <a:lnTo>
                  <a:pt x="8" y="5"/>
                </a:lnTo>
                <a:lnTo>
                  <a:pt x="6" y="6"/>
                </a:lnTo>
                <a:lnTo>
                  <a:pt x="6" y="9"/>
                </a:lnTo>
                <a:lnTo>
                  <a:pt x="5" y="12"/>
                </a:lnTo>
                <a:lnTo>
                  <a:pt x="6" y="18"/>
                </a:lnTo>
                <a:lnTo>
                  <a:pt x="8" y="23"/>
                </a:lnTo>
                <a:lnTo>
                  <a:pt x="11" y="26"/>
                </a:lnTo>
                <a:lnTo>
                  <a:pt x="14" y="27"/>
                </a:lnTo>
                <a:lnTo>
                  <a:pt x="17" y="26"/>
                </a:lnTo>
                <a:lnTo>
                  <a:pt x="20" y="24"/>
                </a:lnTo>
                <a:lnTo>
                  <a:pt x="21" y="21"/>
                </a:lnTo>
                <a:lnTo>
                  <a:pt x="21" y="17"/>
                </a:lnTo>
                <a:lnTo>
                  <a:pt x="21" y="12"/>
                </a:lnTo>
                <a:lnTo>
                  <a:pt x="20" y="8"/>
                </a:lnTo>
                <a:lnTo>
                  <a:pt x="18" y="5"/>
                </a:lnTo>
                <a:lnTo>
                  <a:pt x="15" y="3"/>
                </a:lnTo>
                <a:lnTo>
                  <a:pt x="1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30" name="Freeform 41"/>
          <p:cNvSpPr>
            <a:spLocks noEditPoints="1"/>
          </p:cNvSpPr>
          <p:nvPr/>
        </p:nvSpPr>
        <p:spPr bwMode="auto">
          <a:xfrm>
            <a:off x="3505200" y="5172075"/>
            <a:ext cx="101600" cy="204788"/>
          </a:xfrm>
          <a:custGeom>
            <a:avLst/>
            <a:gdLst>
              <a:gd name="T0" fmla="*/ 2147483647 w 23"/>
              <a:gd name="T1" fmla="*/ 2147483647 h 29"/>
              <a:gd name="T2" fmla="*/ 2147483647 w 23"/>
              <a:gd name="T3" fmla="*/ 2147483647 h 29"/>
              <a:gd name="T4" fmla="*/ 2147483647 w 23"/>
              <a:gd name="T5" fmla="*/ 2147483647 h 29"/>
              <a:gd name="T6" fmla="*/ 2147483647 w 23"/>
              <a:gd name="T7" fmla="*/ 2147483647 h 29"/>
              <a:gd name="T8" fmla="*/ 2147483647 w 23"/>
              <a:gd name="T9" fmla="*/ 2147483647 h 29"/>
              <a:gd name="T10" fmla="*/ 2147483647 w 23"/>
              <a:gd name="T11" fmla="*/ 2147483647 h 29"/>
              <a:gd name="T12" fmla="*/ 2147483647 w 23"/>
              <a:gd name="T13" fmla="*/ 2147483647 h 29"/>
              <a:gd name="T14" fmla="*/ 2147483647 w 23"/>
              <a:gd name="T15" fmla="*/ 2147483647 h 29"/>
              <a:gd name="T16" fmla="*/ 2147483647 w 23"/>
              <a:gd name="T17" fmla="*/ 2147483647 h 29"/>
              <a:gd name="T18" fmla="*/ 2147483647 w 23"/>
              <a:gd name="T19" fmla="*/ 2147483647 h 29"/>
              <a:gd name="T20" fmla="*/ 2147483647 w 23"/>
              <a:gd name="T21" fmla="*/ 2147483647 h 29"/>
              <a:gd name="T22" fmla="*/ 2147483647 w 23"/>
              <a:gd name="T23" fmla="*/ 2147483647 h 29"/>
              <a:gd name="T24" fmla="*/ 2147483647 w 23"/>
              <a:gd name="T25" fmla="*/ 2147483647 h 29"/>
              <a:gd name="T26" fmla="*/ 2147483647 w 23"/>
              <a:gd name="T27" fmla="*/ 2147483647 h 29"/>
              <a:gd name="T28" fmla="*/ 2147483647 w 23"/>
              <a:gd name="T29" fmla="*/ 2147483647 h 29"/>
              <a:gd name="T30" fmla="*/ 2147483647 w 23"/>
              <a:gd name="T31" fmla="*/ 2147483647 h 29"/>
              <a:gd name="T32" fmla="*/ 2147483647 w 23"/>
              <a:gd name="T33" fmla="*/ 2147483647 h 29"/>
              <a:gd name="T34" fmla="*/ 0 w 23"/>
              <a:gd name="T35" fmla="*/ 2147483647 h 29"/>
              <a:gd name="T36" fmla="*/ 0 w 23"/>
              <a:gd name="T37" fmla="*/ 2147483647 h 29"/>
              <a:gd name="T38" fmla="*/ 2147483647 w 23"/>
              <a:gd name="T39" fmla="*/ 2147483647 h 29"/>
              <a:gd name="T40" fmla="*/ 2147483647 w 23"/>
              <a:gd name="T41" fmla="*/ 2147483647 h 29"/>
              <a:gd name="T42" fmla="*/ 2147483647 w 23"/>
              <a:gd name="T43" fmla="*/ 2147483647 h 29"/>
              <a:gd name="T44" fmla="*/ 2147483647 w 23"/>
              <a:gd name="T45" fmla="*/ 0 h 29"/>
              <a:gd name="T46" fmla="*/ 2147483647 w 23"/>
              <a:gd name="T47" fmla="*/ 2147483647 h 29"/>
              <a:gd name="T48" fmla="*/ 2147483647 w 23"/>
              <a:gd name="T49" fmla="*/ 2147483647 h 29"/>
              <a:gd name="T50" fmla="*/ 2147483647 w 23"/>
              <a:gd name="T51" fmla="*/ 2147483647 h 29"/>
              <a:gd name="T52" fmla="*/ 2147483647 w 23"/>
              <a:gd name="T53" fmla="*/ 2147483647 h 29"/>
              <a:gd name="T54" fmla="*/ 2147483647 w 23"/>
              <a:gd name="T55" fmla="*/ 2147483647 h 29"/>
              <a:gd name="T56" fmla="*/ 2147483647 w 23"/>
              <a:gd name="T57" fmla="*/ 2147483647 h 29"/>
              <a:gd name="T58" fmla="*/ 2147483647 w 23"/>
              <a:gd name="T59" fmla="*/ 2147483647 h 29"/>
              <a:gd name="T60" fmla="*/ 2147483647 w 23"/>
              <a:gd name="T61" fmla="*/ 2147483647 h 29"/>
              <a:gd name="T62" fmla="*/ 2147483647 w 23"/>
              <a:gd name="T63" fmla="*/ 2147483647 h 29"/>
              <a:gd name="T64" fmla="*/ 2147483647 w 23"/>
              <a:gd name="T65" fmla="*/ 2147483647 h 29"/>
              <a:gd name="T66" fmla="*/ 2147483647 w 23"/>
              <a:gd name="T67" fmla="*/ 2147483647 h 29"/>
              <a:gd name="T68" fmla="*/ 2147483647 w 23"/>
              <a:gd name="T69" fmla="*/ 2147483647 h 29"/>
              <a:gd name="T70" fmla="*/ 2147483647 w 23"/>
              <a:gd name="T71" fmla="*/ 2147483647 h 29"/>
              <a:gd name="T72" fmla="*/ 2147483647 w 23"/>
              <a:gd name="T73" fmla="*/ 2147483647 h 29"/>
              <a:gd name="T74" fmla="*/ 2147483647 w 23"/>
              <a:gd name="T75" fmla="*/ 2147483647 h 29"/>
              <a:gd name="T76" fmla="*/ 2147483647 w 23"/>
              <a:gd name="T77" fmla="*/ 2147483647 h 29"/>
              <a:gd name="T78" fmla="*/ 2147483647 w 23"/>
              <a:gd name="T79" fmla="*/ 2147483647 h 2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29"/>
              <a:gd name="T122" fmla="*/ 23 w 23"/>
              <a:gd name="T123" fmla="*/ 29 h 2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29">
                <a:moveTo>
                  <a:pt x="5" y="11"/>
                </a:moveTo>
                <a:lnTo>
                  <a:pt x="6" y="17"/>
                </a:lnTo>
                <a:lnTo>
                  <a:pt x="8" y="20"/>
                </a:lnTo>
                <a:lnTo>
                  <a:pt x="11" y="23"/>
                </a:lnTo>
                <a:lnTo>
                  <a:pt x="15" y="24"/>
                </a:lnTo>
                <a:lnTo>
                  <a:pt x="17" y="23"/>
                </a:lnTo>
                <a:lnTo>
                  <a:pt x="20" y="23"/>
                </a:lnTo>
                <a:lnTo>
                  <a:pt x="21" y="21"/>
                </a:lnTo>
                <a:lnTo>
                  <a:pt x="23" y="17"/>
                </a:lnTo>
                <a:lnTo>
                  <a:pt x="23" y="18"/>
                </a:lnTo>
                <a:lnTo>
                  <a:pt x="21" y="23"/>
                </a:lnTo>
                <a:lnTo>
                  <a:pt x="20" y="26"/>
                </a:lnTo>
                <a:lnTo>
                  <a:pt x="17" y="27"/>
                </a:lnTo>
                <a:lnTo>
                  <a:pt x="12" y="29"/>
                </a:lnTo>
                <a:lnTo>
                  <a:pt x="8" y="27"/>
                </a:lnTo>
                <a:lnTo>
                  <a:pt x="3" y="24"/>
                </a:lnTo>
                <a:lnTo>
                  <a:pt x="2" y="21"/>
                </a:lnTo>
                <a:lnTo>
                  <a:pt x="0" y="15"/>
                </a:lnTo>
                <a:lnTo>
                  <a:pt x="0" y="11"/>
                </a:lnTo>
                <a:lnTo>
                  <a:pt x="2" y="8"/>
                </a:lnTo>
                <a:lnTo>
                  <a:pt x="3" y="5"/>
                </a:lnTo>
                <a:lnTo>
                  <a:pt x="8" y="2"/>
                </a:lnTo>
                <a:lnTo>
                  <a:pt x="12" y="0"/>
                </a:lnTo>
                <a:lnTo>
                  <a:pt x="17" y="2"/>
                </a:lnTo>
                <a:lnTo>
                  <a:pt x="20" y="3"/>
                </a:lnTo>
                <a:lnTo>
                  <a:pt x="23" y="6"/>
                </a:lnTo>
                <a:lnTo>
                  <a:pt x="23" y="11"/>
                </a:lnTo>
                <a:lnTo>
                  <a:pt x="5" y="11"/>
                </a:lnTo>
                <a:close/>
                <a:moveTo>
                  <a:pt x="5" y="9"/>
                </a:moveTo>
                <a:lnTo>
                  <a:pt x="17" y="9"/>
                </a:lnTo>
                <a:lnTo>
                  <a:pt x="17" y="8"/>
                </a:lnTo>
                <a:lnTo>
                  <a:pt x="17" y="6"/>
                </a:lnTo>
                <a:lnTo>
                  <a:pt x="15" y="5"/>
                </a:lnTo>
                <a:lnTo>
                  <a:pt x="14" y="3"/>
                </a:lnTo>
                <a:lnTo>
                  <a:pt x="12" y="3"/>
                </a:lnTo>
                <a:lnTo>
                  <a:pt x="11" y="2"/>
                </a:lnTo>
                <a:lnTo>
                  <a:pt x="9" y="3"/>
                </a:lnTo>
                <a:lnTo>
                  <a:pt x="8" y="5"/>
                </a:lnTo>
                <a:lnTo>
                  <a:pt x="6" y="6"/>
                </a:lnTo>
                <a:lnTo>
                  <a:pt x="5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31" name="Freeform 42"/>
          <p:cNvSpPr>
            <a:spLocks/>
          </p:cNvSpPr>
          <p:nvPr/>
        </p:nvSpPr>
        <p:spPr bwMode="auto">
          <a:xfrm>
            <a:off x="3632200" y="5172075"/>
            <a:ext cx="79375" cy="204788"/>
          </a:xfrm>
          <a:custGeom>
            <a:avLst/>
            <a:gdLst>
              <a:gd name="T0" fmla="*/ 2147483647 w 18"/>
              <a:gd name="T1" fmla="*/ 0 h 29"/>
              <a:gd name="T2" fmla="*/ 2147483647 w 18"/>
              <a:gd name="T3" fmla="*/ 2147483647 h 29"/>
              <a:gd name="T4" fmla="*/ 2147483647 w 18"/>
              <a:gd name="T5" fmla="*/ 2147483647 h 29"/>
              <a:gd name="T6" fmla="*/ 2147483647 w 18"/>
              <a:gd name="T7" fmla="*/ 2147483647 h 29"/>
              <a:gd name="T8" fmla="*/ 2147483647 w 18"/>
              <a:gd name="T9" fmla="*/ 2147483647 h 29"/>
              <a:gd name="T10" fmla="*/ 2147483647 w 18"/>
              <a:gd name="T11" fmla="*/ 2147483647 h 29"/>
              <a:gd name="T12" fmla="*/ 2147483647 w 18"/>
              <a:gd name="T13" fmla="*/ 2147483647 h 29"/>
              <a:gd name="T14" fmla="*/ 2147483647 w 18"/>
              <a:gd name="T15" fmla="*/ 2147483647 h 29"/>
              <a:gd name="T16" fmla="*/ 2147483647 w 18"/>
              <a:gd name="T17" fmla="*/ 2147483647 h 29"/>
              <a:gd name="T18" fmla="*/ 2147483647 w 18"/>
              <a:gd name="T19" fmla="*/ 2147483647 h 29"/>
              <a:gd name="T20" fmla="*/ 2147483647 w 18"/>
              <a:gd name="T21" fmla="*/ 2147483647 h 29"/>
              <a:gd name="T22" fmla="*/ 2147483647 w 18"/>
              <a:gd name="T23" fmla="*/ 2147483647 h 29"/>
              <a:gd name="T24" fmla="*/ 2147483647 w 18"/>
              <a:gd name="T25" fmla="*/ 2147483647 h 29"/>
              <a:gd name="T26" fmla="*/ 2147483647 w 18"/>
              <a:gd name="T27" fmla="*/ 2147483647 h 29"/>
              <a:gd name="T28" fmla="*/ 2147483647 w 18"/>
              <a:gd name="T29" fmla="*/ 2147483647 h 29"/>
              <a:gd name="T30" fmla="*/ 2147483647 w 18"/>
              <a:gd name="T31" fmla="*/ 2147483647 h 29"/>
              <a:gd name="T32" fmla="*/ 2147483647 w 18"/>
              <a:gd name="T33" fmla="*/ 2147483647 h 29"/>
              <a:gd name="T34" fmla="*/ 2147483647 w 18"/>
              <a:gd name="T35" fmla="*/ 2147483647 h 29"/>
              <a:gd name="T36" fmla="*/ 2147483647 w 18"/>
              <a:gd name="T37" fmla="*/ 2147483647 h 29"/>
              <a:gd name="T38" fmla="*/ 2147483647 w 18"/>
              <a:gd name="T39" fmla="*/ 2147483647 h 29"/>
              <a:gd name="T40" fmla="*/ 2147483647 w 18"/>
              <a:gd name="T41" fmla="*/ 2147483647 h 29"/>
              <a:gd name="T42" fmla="*/ 2147483647 w 18"/>
              <a:gd name="T43" fmla="*/ 2147483647 h 29"/>
              <a:gd name="T44" fmla="*/ 2147483647 w 18"/>
              <a:gd name="T45" fmla="*/ 2147483647 h 29"/>
              <a:gd name="T46" fmla="*/ 2147483647 w 18"/>
              <a:gd name="T47" fmla="*/ 2147483647 h 29"/>
              <a:gd name="T48" fmla="*/ 2147483647 w 18"/>
              <a:gd name="T49" fmla="*/ 2147483647 h 29"/>
              <a:gd name="T50" fmla="*/ 2147483647 w 18"/>
              <a:gd name="T51" fmla="*/ 2147483647 h 29"/>
              <a:gd name="T52" fmla="*/ 2147483647 w 18"/>
              <a:gd name="T53" fmla="*/ 2147483647 h 29"/>
              <a:gd name="T54" fmla="*/ 2147483647 w 18"/>
              <a:gd name="T55" fmla="*/ 2147483647 h 29"/>
              <a:gd name="T56" fmla="*/ 0 w 18"/>
              <a:gd name="T57" fmla="*/ 2147483647 h 29"/>
              <a:gd name="T58" fmla="*/ 0 w 18"/>
              <a:gd name="T59" fmla="*/ 2147483647 h 29"/>
              <a:gd name="T60" fmla="*/ 0 w 18"/>
              <a:gd name="T61" fmla="*/ 2147483647 h 29"/>
              <a:gd name="T62" fmla="*/ 0 w 18"/>
              <a:gd name="T63" fmla="*/ 2147483647 h 29"/>
              <a:gd name="T64" fmla="*/ 2147483647 w 18"/>
              <a:gd name="T65" fmla="*/ 2147483647 h 29"/>
              <a:gd name="T66" fmla="*/ 2147483647 w 18"/>
              <a:gd name="T67" fmla="*/ 2147483647 h 29"/>
              <a:gd name="T68" fmla="*/ 2147483647 w 18"/>
              <a:gd name="T69" fmla="*/ 2147483647 h 29"/>
              <a:gd name="T70" fmla="*/ 2147483647 w 18"/>
              <a:gd name="T71" fmla="*/ 2147483647 h 29"/>
              <a:gd name="T72" fmla="*/ 2147483647 w 18"/>
              <a:gd name="T73" fmla="*/ 2147483647 h 29"/>
              <a:gd name="T74" fmla="*/ 2147483647 w 18"/>
              <a:gd name="T75" fmla="*/ 2147483647 h 29"/>
              <a:gd name="T76" fmla="*/ 2147483647 w 18"/>
              <a:gd name="T77" fmla="*/ 2147483647 h 29"/>
              <a:gd name="T78" fmla="*/ 2147483647 w 18"/>
              <a:gd name="T79" fmla="*/ 2147483647 h 29"/>
              <a:gd name="T80" fmla="*/ 2147483647 w 18"/>
              <a:gd name="T81" fmla="*/ 2147483647 h 29"/>
              <a:gd name="T82" fmla="*/ 2147483647 w 18"/>
              <a:gd name="T83" fmla="*/ 2147483647 h 29"/>
              <a:gd name="T84" fmla="*/ 2147483647 w 18"/>
              <a:gd name="T85" fmla="*/ 2147483647 h 29"/>
              <a:gd name="T86" fmla="*/ 2147483647 w 18"/>
              <a:gd name="T87" fmla="*/ 2147483647 h 29"/>
              <a:gd name="T88" fmla="*/ 2147483647 w 18"/>
              <a:gd name="T89" fmla="*/ 2147483647 h 29"/>
              <a:gd name="T90" fmla="*/ 2147483647 w 18"/>
              <a:gd name="T91" fmla="*/ 2147483647 h 29"/>
              <a:gd name="T92" fmla="*/ 0 w 18"/>
              <a:gd name="T93" fmla="*/ 2147483647 h 29"/>
              <a:gd name="T94" fmla="*/ 0 w 18"/>
              <a:gd name="T95" fmla="*/ 2147483647 h 29"/>
              <a:gd name="T96" fmla="*/ 0 w 18"/>
              <a:gd name="T97" fmla="*/ 2147483647 h 29"/>
              <a:gd name="T98" fmla="*/ 2147483647 w 18"/>
              <a:gd name="T99" fmla="*/ 2147483647 h 29"/>
              <a:gd name="T100" fmla="*/ 2147483647 w 18"/>
              <a:gd name="T101" fmla="*/ 2147483647 h 29"/>
              <a:gd name="T102" fmla="*/ 2147483647 w 18"/>
              <a:gd name="T103" fmla="*/ 0 h 29"/>
              <a:gd name="T104" fmla="*/ 2147483647 w 18"/>
              <a:gd name="T105" fmla="*/ 0 h 29"/>
              <a:gd name="T106" fmla="*/ 2147483647 w 18"/>
              <a:gd name="T107" fmla="*/ 2147483647 h 29"/>
              <a:gd name="T108" fmla="*/ 2147483647 w 18"/>
              <a:gd name="T109" fmla="*/ 2147483647 h 29"/>
              <a:gd name="T110" fmla="*/ 2147483647 w 18"/>
              <a:gd name="T111" fmla="*/ 2147483647 h 29"/>
              <a:gd name="T112" fmla="*/ 2147483647 w 18"/>
              <a:gd name="T113" fmla="*/ 2147483647 h 29"/>
              <a:gd name="T114" fmla="*/ 2147483647 w 18"/>
              <a:gd name="T115" fmla="*/ 2147483647 h 29"/>
              <a:gd name="T116" fmla="*/ 2147483647 w 18"/>
              <a:gd name="T117" fmla="*/ 2147483647 h 29"/>
              <a:gd name="T118" fmla="*/ 2147483647 w 18"/>
              <a:gd name="T119" fmla="*/ 0 h 29"/>
              <a:gd name="T120" fmla="*/ 2147483647 w 18"/>
              <a:gd name="T121" fmla="*/ 0 h 2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"/>
              <a:gd name="T184" fmla="*/ 0 h 29"/>
              <a:gd name="T185" fmla="*/ 18 w 18"/>
              <a:gd name="T186" fmla="*/ 29 h 2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" h="29">
                <a:moveTo>
                  <a:pt x="16" y="0"/>
                </a:moveTo>
                <a:lnTo>
                  <a:pt x="16" y="9"/>
                </a:lnTo>
                <a:lnTo>
                  <a:pt x="15" y="9"/>
                </a:lnTo>
                <a:lnTo>
                  <a:pt x="13" y="6"/>
                </a:lnTo>
                <a:lnTo>
                  <a:pt x="12" y="5"/>
                </a:lnTo>
                <a:lnTo>
                  <a:pt x="10" y="3"/>
                </a:lnTo>
                <a:lnTo>
                  <a:pt x="7" y="2"/>
                </a:lnTo>
                <a:lnTo>
                  <a:pt x="6" y="3"/>
                </a:lnTo>
                <a:lnTo>
                  <a:pt x="4" y="3"/>
                </a:lnTo>
                <a:lnTo>
                  <a:pt x="4" y="5"/>
                </a:lnTo>
                <a:lnTo>
                  <a:pt x="3" y="6"/>
                </a:lnTo>
                <a:lnTo>
                  <a:pt x="4" y="8"/>
                </a:lnTo>
                <a:lnTo>
                  <a:pt x="4" y="9"/>
                </a:lnTo>
                <a:lnTo>
                  <a:pt x="6" y="9"/>
                </a:lnTo>
                <a:lnTo>
                  <a:pt x="7" y="11"/>
                </a:lnTo>
                <a:lnTo>
                  <a:pt x="12" y="14"/>
                </a:lnTo>
                <a:lnTo>
                  <a:pt x="15" y="15"/>
                </a:lnTo>
                <a:lnTo>
                  <a:pt x="18" y="18"/>
                </a:lnTo>
                <a:lnTo>
                  <a:pt x="18" y="21"/>
                </a:lnTo>
                <a:lnTo>
                  <a:pt x="18" y="24"/>
                </a:lnTo>
                <a:lnTo>
                  <a:pt x="15" y="27"/>
                </a:lnTo>
                <a:lnTo>
                  <a:pt x="12" y="29"/>
                </a:lnTo>
                <a:lnTo>
                  <a:pt x="9" y="29"/>
                </a:lnTo>
                <a:lnTo>
                  <a:pt x="6" y="29"/>
                </a:lnTo>
                <a:lnTo>
                  <a:pt x="3" y="27"/>
                </a:lnTo>
                <a:lnTo>
                  <a:pt x="1" y="27"/>
                </a:lnTo>
                <a:lnTo>
                  <a:pt x="0" y="29"/>
                </a:lnTo>
                <a:lnTo>
                  <a:pt x="0" y="20"/>
                </a:lnTo>
                <a:lnTo>
                  <a:pt x="1" y="23"/>
                </a:lnTo>
                <a:lnTo>
                  <a:pt x="3" y="24"/>
                </a:lnTo>
                <a:lnTo>
                  <a:pt x="6" y="26"/>
                </a:lnTo>
                <a:lnTo>
                  <a:pt x="9" y="27"/>
                </a:lnTo>
                <a:lnTo>
                  <a:pt x="10" y="27"/>
                </a:lnTo>
                <a:lnTo>
                  <a:pt x="12" y="26"/>
                </a:lnTo>
                <a:lnTo>
                  <a:pt x="13" y="24"/>
                </a:lnTo>
                <a:lnTo>
                  <a:pt x="13" y="23"/>
                </a:lnTo>
                <a:lnTo>
                  <a:pt x="13" y="21"/>
                </a:lnTo>
                <a:lnTo>
                  <a:pt x="12" y="20"/>
                </a:lnTo>
                <a:lnTo>
                  <a:pt x="10" y="18"/>
                </a:lnTo>
                <a:lnTo>
                  <a:pt x="6" y="17"/>
                </a:lnTo>
                <a:lnTo>
                  <a:pt x="3" y="14"/>
                </a:lnTo>
                <a:lnTo>
                  <a:pt x="1" y="12"/>
                </a:lnTo>
                <a:lnTo>
                  <a:pt x="0" y="11"/>
                </a:lnTo>
                <a:lnTo>
                  <a:pt x="0" y="8"/>
                </a:lnTo>
                <a:lnTo>
                  <a:pt x="0" y="5"/>
                </a:lnTo>
                <a:lnTo>
                  <a:pt x="1" y="3"/>
                </a:lnTo>
                <a:lnTo>
                  <a:pt x="4" y="2"/>
                </a:lnTo>
                <a:lnTo>
                  <a:pt x="7" y="0"/>
                </a:lnTo>
                <a:lnTo>
                  <a:pt x="10" y="0"/>
                </a:lnTo>
                <a:lnTo>
                  <a:pt x="12" y="2"/>
                </a:lnTo>
                <a:lnTo>
                  <a:pt x="13" y="2"/>
                </a:lnTo>
                <a:lnTo>
                  <a:pt x="15" y="2"/>
                </a:lnTo>
                <a:lnTo>
                  <a:pt x="15" y="0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32" name="Freeform 43"/>
          <p:cNvSpPr>
            <a:spLocks/>
          </p:cNvSpPr>
          <p:nvPr/>
        </p:nvSpPr>
        <p:spPr bwMode="auto">
          <a:xfrm>
            <a:off x="3898900" y="5080000"/>
            <a:ext cx="60325" cy="366713"/>
          </a:xfrm>
          <a:custGeom>
            <a:avLst/>
            <a:gdLst>
              <a:gd name="T0" fmla="*/ 2147483647 w 14"/>
              <a:gd name="T1" fmla="*/ 2147483647 h 52"/>
              <a:gd name="T2" fmla="*/ 0 w 14"/>
              <a:gd name="T3" fmla="*/ 2147483647 h 52"/>
              <a:gd name="T4" fmla="*/ 0 w 14"/>
              <a:gd name="T5" fmla="*/ 0 h 52"/>
              <a:gd name="T6" fmla="*/ 2147483647 w 14"/>
              <a:gd name="T7" fmla="*/ 0 h 52"/>
              <a:gd name="T8" fmla="*/ 2147483647 w 14"/>
              <a:gd name="T9" fmla="*/ 2147483647 h 52"/>
              <a:gd name="T10" fmla="*/ 2147483647 w 14"/>
              <a:gd name="T11" fmla="*/ 2147483647 h 52"/>
              <a:gd name="T12" fmla="*/ 2147483647 w 14"/>
              <a:gd name="T13" fmla="*/ 2147483647 h 52"/>
              <a:gd name="T14" fmla="*/ 2147483647 w 14"/>
              <a:gd name="T15" fmla="*/ 2147483647 h 52"/>
              <a:gd name="T16" fmla="*/ 2147483647 w 14"/>
              <a:gd name="T17" fmla="*/ 2147483647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52"/>
              <a:gd name="T29" fmla="*/ 14 w 14"/>
              <a:gd name="T30" fmla="*/ 52 h 5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52">
                <a:moveTo>
                  <a:pt x="14" y="52"/>
                </a:moveTo>
                <a:lnTo>
                  <a:pt x="0" y="52"/>
                </a:lnTo>
                <a:lnTo>
                  <a:pt x="0" y="0"/>
                </a:lnTo>
                <a:lnTo>
                  <a:pt x="14" y="0"/>
                </a:lnTo>
                <a:lnTo>
                  <a:pt x="14" y="3"/>
                </a:lnTo>
                <a:lnTo>
                  <a:pt x="5" y="3"/>
                </a:lnTo>
                <a:lnTo>
                  <a:pt x="5" y="51"/>
                </a:lnTo>
                <a:lnTo>
                  <a:pt x="14" y="51"/>
                </a:lnTo>
                <a:lnTo>
                  <a:pt x="14" y="5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33" name="Freeform 44"/>
          <p:cNvSpPr>
            <a:spLocks/>
          </p:cNvSpPr>
          <p:nvPr/>
        </p:nvSpPr>
        <p:spPr bwMode="auto">
          <a:xfrm>
            <a:off x="3963988" y="5122863"/>
            <a:ext cx="74612" cy="254000"/>
          </a:xfrm>
          <a:custGeom>
            <a:avLst/>
            <a:gdLst>
              <a:gd name="T0" fmla="*/ 2147483647 w 17"/>
              <a:gd name="T1" fmla="*/ 0 h 36"/>
              <a:gd name="T2" fmla="*/ 2147483647 w 17"/>
              <a:gd name="T3" fmla="*/ 2147483647 h 36"/>
              <a:gd name="T4" fmla="*/ 2147483647 w 17"/>
              <a:gd name="T5" fmla="*/ 2147483647 h 36"/>
              <a:gd name="T6" fmla="*/ 2147483647 w 17"/>
              <a:gd name="T7" fmla="*/ 2147483647 h 36"/>
              <a:gd name="T8" fmla="*/ 2147483647 w 17"/>
              <a:gd name="T9" fmla="*/ 2147483647 h 36"/>
              <a:gd name="T10" fmla="*/ 2147483647 w 17"/>
              <a:gd name="T11" fmla="*/ 2147483647 h 36"/>
              <a:gd name="T12" fmla="*/ 2147483647 w 17"/>
              <a:gd name="T13" fmla="*/ 2147483647 h 36"/>
              <a:gd name="T14" fmla="*/ 2147483647 w 17"/>
              <a:gd name="T15" fmla="*/ 2147483647 h 36"/>
              <a:gd name="T16" fmla="*/ 2147483647 w 17"/>
              <a:gd name="T17" fmla="*/ 2147483647 h 36"/>
              <a:gd name="T18" fmla="*/ 2147483647 w 17"/>
              <a:gd name="T19" fmla="*/ 2147483647 h 36"/>
              <a:gd name="T20" fmla="*/ 2147483647 w 17"/>
              <a:gd name="T21" fmla="*/ 2147483647 h 36"/>
              <a:gd name="T22" fmla="*/ 2147483647 w 17"/>
              <a:gd name="T23" fmla="*/ 2147483647 h 36"/>
              <a:gd name="T24" fmla="*/ 2147483647 w 17"/>
              <a:gd name="T25" fmla="*/ 2147483647 h 36"/>
              <a:gd name="T26" fmla="*/ 2147483647 w 17"/>
              <a:gd name="T27" fmla="*/ 2147483647 h 36"/>
              <a:gd name="T28" fmla="*/ 2147483647 w 17"/>
              <a:gd name="T29" fmla="*/ 2147483647 h 36"/>
              <a:gd name="T30" fmla="*/ 2147483647 w 17"/>
              <a:gd name="T31" fmla="*/ 2147483647 h 36"/>
              <a:gd name="T32" fmla="*/ 2147483647 w 17"/>
              <a:gd name="T33" fmla="*/ 2147483647 h 36"/>
              <a:gd name="T34" fmla="*/ 2147483647 w 17"/>
              <a:gd name="T35" fmla="*/ 2147483647 h 36"/>
              <a:gd name="T36" fmla="*/ 2147483647 w 17"/>
              <a:gd name="T37" fmla="*/ 2147483647 h 36"/>
              <a:gd name="T38" fmla="*/ 2147483647 w 17"/>
              <a:gd name="T39" fmla="*/ 2147483647 h 36"/>
              <a:gd name="T40" fmla="*/ 2147483647 w 17"/>
              <a:gd name="T41" fmla="*/ 2147483647 h 36"/>
              <a:gd name="T42" fmla="*/ 2147483647 w 17"/>
              <a:gd name="T43" fmla="*/ 2147483647 h 36"/>
              <a:gd name="T44" fmla="*/ 2147483647 w 17"/>
              <a:gd name="T45" fmla="*/ 2147483647 h 36"/>
              <a:gd name="T46" fmla="*/ 2147483647 w 17"/>
              <a:gd name="T47" fmla="*/ 2147483647 h 36"/>
              <a:gd name="T48" fmla="*/ 2147483647 w 17"/>
              <a:gd name="T49" fmla="*/ 2147483647 h 36"/>
              <a:gd name="T50" fmla="*/ 2147483647 w 17"/>
              <a:gd name="T51" fmla="*/ 2147483647 h 36"/>
              <a:gd name="T52" fmla="*/ 0 w 17"/>
              <a:gd name="T53" fmla="*/ 2147483647 h 36"/>
              <a:gd name="T54" fmla="*/ 0 w 17"/>
              <a:gd name="T55" fmla="*/ 2147483647 h 36"/>
              <a:gd name="T56" fmla="*/ 2147483647 w 17"/>
              <a:gd name="T57" fmla="*/ 2147483647 h 36"/>
              <a:gd name="T58" fmla="*/ 2147483647 w 17"/>
              <a:gd name="T59" fmla="*/ 2147483647 h 36"/>
              <a:gd name="T60" fmla="*/ 2147483647 w 17"/>
              <a:gd name="T61" fmla="*/ 2147483647 h 36"/>
              <a:gd name="T62" fmla="*/ 2147483647 w 17"/>
              <a:gd name="T63" fmla="*/ 2147483647 h 36"/>
              <a:gd name="T64" fmla="*/ 2147483647 w 17"/>
              <a:gd name="T65" fmla="*/ 2147483647 h 36"/>
              <a:gd name="T66" fmla="*/ 2147483647 w 17"/>
              <a:gd name="T67" fmla="*/ 0 h 36"/>
              <a:gd name="T68" fmla="*/ 2147483647 w 17"/>
              <a:gd name="T69" fmla="*/ 0 h 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"/>
              <a:gd name="T106" fmla="*/ 0 h 36"/>
              <a:gd name="T107" fmla="*/ 17 w 17"/>
              <a:gd name="T108" fmla="*/ 36 h 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" h="36">
                <a:moveTo>
                  <a:pt x="9" y="0"/>
                </a:moveTo>
                <a:lnTo>
                  <a:pt x="9" y="9"/>
                </a:lnTo>
                <a:lnTo>
                  <a:pt x="15" y="9"/>
                </a:lnTo>
                <a:lnTo>
                  <a:pt x="15" y="10"/>
                </a:lnTo>
                <a:lnTo>
                  <a:pt x="9" y="10"/>
                </a:lnTo>
                <a:lnTo>
                  <a:pt x="9" y="28"/>
                </a:lnTo>
                <a:lnTo>
                  <a:pt x="9" y="30"/>
                </a:lnTo>
                <a:lnTo>
                  <a:pt x="11" y="31"/>
                </a:lnTo>
                <a:lnTo>
                  <a:pt x="12" y="31"/>
                </a:lnTo>
                <a:lnTo>
                  <a:pt x="14" y="31"/>
                </a:lnTo>
                <a:lnTo>
                  <a:pt x="15" y="31"/>
                </a:lnTo>
                <a:lnTo>
                  <a:pt x="15" y="30"/>
                </a:lnTo>
                <a:lnTo>
                  <a:pt x="17" y="30"/>
                </a:lnTo>
                <a:lnTo>
                  <a:pt x="15" y="33"/>
                </a:lnTo>
                <a:lnTo>
                  <a:pt x="14" y="34"/>
                </a:lnTo>
                <a:lnTo>
                  <a:pt x="12" y="36"/>
                </a:lnTo>
                <a:lnTo>
                  <a:pt x="11" y="36"/>
                </a:lnTo>
                <a:lnTo>
                  <a:pt x="9" y="36"/>
                </a:lnTo>
                <a:lnTo>
                  <a:pt x="8" y="34"/>
                </a:lnTo>
                <a:lnTo>
                  <a:pt x="6" y="34"/>
                </a:lnTo>
                <a:lnTo>
                  <a:pt x="5" y="33"/>
                </a:lnTo>
                <a:lnTo>
                  <a:pt x="5" y="31"/>
                </a:lnTo>
                <a:lnTo>
                  <a:pt x="5" y="28"/>
                </a:lnTo>
                <a:lnTo>
                  <a:pt x="5" y="10"/>
                </a:lnTo>
                <a:lnTo>
                  <a:pt x="0" y="10"/>
                </a:lnTo>
                <a:lnTo>
                  <a:pt x="0" y="9"/>
                </a:lnTo>
                <a:lnTo>
                  <a:pt x="2" y="9"/>
                </a:lnTo>
                <a:lnTo>
                  <a:pt x="3" y="7"/>
                </a:lnTo>
                <a:lnTo>
                  <a:pt x="5" y="6"/>
                </a:lnTo>
                <a:lnTo>
                  <a:pt x="6" y="4"/>
                </a:lnTo>
                <a:lnTo>
                  <a:pt x="8" y="1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34" name="Freeform 45"/>
          <p:cNvSpPr>
            <a:spLocks/>
          </p:cNvSpPr>
          <p:nvPr/>
        </p:nvSpPr>
        <p:spPr bwMode="auto">
          <a:xfrm>
            <a:off x="4041775" y="5080000"/>
            <a:ext cx="127000" cy="296863"/>
          </a:xfrm>
          <a:custGeom>
            <a:avLst/>
            <a:gdLst>
              <a:gd name="T0" fmla="*/ 2147483647 w 29"/>
              <a:gd name="T1" fmla="*/ 2147483647 h 42"/>
              <a:gd name="T2" fmla="*/ 2147483647 w 29"/>
              <a:gd name="T3" fmla="*/ 2147483647 h 42"/>
              <a:gd name="T4" fmla="*/ 2147483647 w 29"/>
              <a:gd name="T5" fmla="*/ 2147483647 h 42"/>
              <a:gd name="T6" fmla="*/ 2147483647 w 29"/>
              <a:gd name="T7" fmla="*/ 2147483647 h 42"/>
              <a:gd name="T8" fmla="*/ 2147483647 w 29"/>
              <a:gd name="T9" fmla="*/ 2147483647 h 42"/>
              <a:gd name="T10" fmla="*/ 2147483647 w 29"/>
              <a:gd name="T11" fmla="*/ 2147483647 h 42"/>
              <a:gd name="T12" fmla="*/ 2147483647 w 29"/>
              <a:gd name="T13" fmla="*/ 2147483647 h 42"/>
              <a:gd name="T14" fmla="*/ 2147483647 w 29"/>
              <a:gd name="T15" fmla="*/ 2147483647 h 42"/>
              <a:gd name="T16" fmla="*/ 2147483647 w 29"/>
              <a:gd name="T17" fmla="*/ 2147483647 h 42"/>
              <a:gd name="T18" fmla="*/ 2147483647 w 29"/>
              <a:gd name="T19" fmla="*/ 2147483647 h 42"/>
              <a:gd name="T20" fmla="*/ 2147483647 w 29"/>
              <a:gd name="T21" fmla="*/ 2147483647 h 42"/>
              <a:gd name="T22" fmla="*/ 2147483647 w 29"/>
              <a:gd name="T23" fmla="*/ 2147483647 h 42"/>
              <a:gd name="T24" fmla="*/ 2147483647 w 29"/>
              <a:gd name="T25" fmla="*/ 2147483647 h 42"/>
              <a:gd name="T26" fmla="*/ 2147483647 w 29"/>
              <a:gd name="T27" fmla="*/ 2147483647 h 42"/>
              <a:gd name="T28" fmla="*/ 2147483647 w 29"/>
              <a:gd name="T29" fmla="*/ 2147483647 h 42"/>
              <a:gd name="T30" fmla="*/ 2147483647 w 29"/>
              <a:gd name="T31" fmla="*/ 2147483647 h 42"/>
              <a:gd name="T32" fmla="*/ 2147483647 w 29"/>
              <a:gd name="T33" fmla="*/ 2147483647 h 42"/>
              <a:gd name="T34" fmla="*/ 2147483647 w 29"/>
              <a:gd name="T35" fmla="*/ 2147483647 h 42"/>
              <a:gd name="T36" fmla="*/ 2147483647 w 29"/>
              <a:gd name="T37" fmla="*/ 2147483647 h 42"/>
              <a:gd name="T38" fmla="*/ 2147483647 w 29"/>
              <a:gd name="T39" fmla="*/ 2147483647 h 42"/>
              <a:gd name="T40" fmla="*/ 2147483647 w 29"/>
              <a:gd name="T41" fmla="*/ 2147483647 h 42"/>
              <a:gd name="T42" fmla="*/ 2147483647 w 29"/>
              <a:gd name="T43" fmla="*/ 2147483647 h 42"/>
              <a:gd name="T44" fmla="*/ 2147483647 w 29"/>
              <a:gd name="T45" fmla="*/ 2147483647 h 42"/>
              <a:gd name="T46" fmla="*/ 2147483647 w 29"/>
              <a:gd name="T47" fmla="*/ 2147483647 h 42"/>
              <a:gd name="T48" fmla="*/ 0 w 29"/>
              <a:gd name="T49" fmla="*/ 2147483647 h 42"/>
              <a:gd name="T50" fmla="*/ 2147483647 w 29"/>
              <a:gd name="T51" fmla="*/ 2147483647 h 42"/>
              <a:gd name="T52" fmla="*/ 2147483647 w 29"/>
              <a:gd name="T53" fmla="*/ 2147483647 h 42"/>
              <a:gd name="T54" fmla="*/ 2147483647 w 29"/>
              <a:gd name="T55" fmla="*/ 2147483647 h 42"/>
              <a:gd name="T56" fmla="*/ 2147483647 w 29"/>
              <a:gd name="T57" fmla="*/ 2147483647 h 42"/>
              <a:gd name="T58" fmla="*/ 2147483647 w 29"/>
              <a:gd name="T59" fmla="*/ 2147483647 h 42"/>
              <a:gd name="T60" fmla="*/ 2147483647 w 29"/>
              <a:gd name="T61" fmla="*/ 2147483647 h 42"/>
              <a:gd name="T62" fmla="*/ 2147483647 w 29"/>
              <a:gd name="T63" fmla="*/ 2147483647 h 42"/>
              <a:gd name="T64" fmla="*/ 0 w 29"/>
              <a:gd name="T65" fmla="*/ 2147483647 h 42"/>
              <a:gd name="T66" fmla="*/ 2147483647 w 29"/>
              <a:gd name="T67" fmla="*/ 0 h 4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9"/>
              <a:gd name="T103" fmla="*/ 0 h 42"/>
              <a:gd name="T104" fmla="*/ 29 w 29"/>
              <a:gd name="T105" fmla="*/ 42 h 4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9" h="42">
                <a:moveTo>
                  <a:pt x="9" y="0"/>
                </a:moveTo>
                <a:lnTo>
                  <a:pt x="9" y="19"/>
                </a:lnTo>
                <a:lnTo>
                  <a:pt x="12" y="16"/>
                </a:lnTo>
                <a:lnTo>
                  <a:pt x="14" y="15"/>
                </a:lnTo>
                <a:lnTo>
                  <a:pt x="15" y="13"/>
                </a:lnTo>
                <a:lnTo>
                  <a:pt x="18" y="13"/>
                </a:lnTo>
                <a:lnTo>
                  <a:pt x="20" y="13"/>
                </a:lnTo>
                <a:lnTo>
                  <a:pt x="21" y="15"/>
                </a:lnTo>
                <a:lnTo>
                  <a:pt x="23" y="16"/>
                </a:lnTo>
                <a:lnTo>
                  <a:pt x="24" y="19"/>
                </a:lnTo>
                <a:lnTo>
                  <a:pt x="24" y="21"/>
                </a:lnTo>
                <a:lnTo>
                  <a:pt x="24" y="25"/>
                </a:lnTo>
                <a:lnTo>
                  <a:pt x="24" y="34"/>
                </a:lnTo>
                <a:lnTo>
                  <a:pt x="24" y="37"/>
                </a:lnTo>
                <a:lnTo>
                  <a:pt x="26" y="39"/>
                </a:lnTo>
                <a:lnTo>
                  <a:pt x="26" y="40"/>
                </a:lnTo>
                <a:lnTo>
                  <a:pt x="27" y="40"/>
                </a:lnTo>
                <a:lnTo>
                  <a:pt x="29" y="40"/>
                </a:lnTo>
                <a:lnTo>
                  <a:pt x="29" y="42"/>
                </a:lnTo>
                <a:lnTo>
                  <a:pt x="17" y="42"/>
                </a:lnTo>
                <a:lnTo>
                  <a:pt x="17" y="40"/>
                </a:lnTo>
                <a:lnTo>
                  <a:pt x="18" y="40"/>
                </a:lnTo>
                <a:lnTo>
                  <a:pt x="20" y="39"/>
                </a:lnTo>
                <a:lnTo>
                  <a:pt x="20" y="37"/>
                </a:lnTo>
                <a:lnTo>
                  <a:pt x="20" y="34"/>
                </a:lnTo>
                <a:lnTo>
                  <a:pt x="20" y="25"/>
                </a:lnTo>
                <a:lnTo>
                  <a:pt x="20" y="22"/>
                </a:lnTo>
                <a:lnTo>
                  <a:pt x="20" y="21"/>
                </a:lnTo>
                <a:lnTo>
                  <a:pt x="18" y="19"/>
                </a:lnTo>
                <a:lnTo>
                  <a:pt x="18" y="18"/>
                </a:lnTo>
                <a:lnTo>
                  <a:pt x="17" y="18"/>
                </a:lnTo>
                <a:lnTo>
                  <a:pt x="15" y="18"/>
                </a:lnTo>
                <a:lnTo>
                  <a:pt x="14" y="18"/>
                </a:lnTo>
                <a:lnTo>
                  <a:pt x="12" y="18"/>
                </a:lnTo>
                <a:lnTo>
                  <a:pt x="11" y="19"/>
                </a:lnTo>
                <a:lnTo>
                  <a:pt x="9" y="21"/>
                </a:lnTo>
                <a:lnTo>
                  <a:pt x="9" y="34"/>
                </a:lnTo>
                <a:lnTo>
                  <a:pt x="9" y="37"/>
                </a:lnTo>
                <a:lnTo>
                  <a:pt x="9" y="39"/>
                </a:lnTo>
                <a:lnTo>
                  <a:pt x="9" y="40"/>
                </a:lnTo>
                <a:lnTo>
                  <a:pt x="11" y="40"/>
                </a:lnTo>
                <a:lnTo>
                  <a:pt x="12" y="40"/>
                </a:lnTo>
                <a:lnTo>
                  <a:pt x="12" y="42"/>
                </a:lnTo>
                <a:lnTo>
                  <a:pt x="0" y="42"/>
                </a:lnTo>
                <a:lnTo>
                  <a:pt x="0" y="40"/>
                </a:lnTo>
                <a:lnTo>
                  <a:pt x="2" y="40"/>
                </a:lnTo>
                <a:lnTo>
                  <a:pt x="3" y="39"/>
                </a:lnTo>
                <a:lnTo>
                  <a:pt x="3" y="37"/>
                </a:lnTo>
                <a:lnTo>
                  <a:pt x="3" y="34"/>
                </a:lnTo>
                <a:lnTo>
                  <a:pt x="3" y="10"/>
                </a:lnTo>
                <a:lnTo>
                  <a:pt x="3" y="6"/>
                </a:lnTo>
                <a:lnTo>
                  <a:pt x="3" y="4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8" y="0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35" name="Freeform 46"/>
          <p:cNvSpPr>
            <a:spLocks noEditPoints="1"/>
          </p:cNvSpPr>
          <p:nvPr/>
        </p:nvSpPr>
        <p:spPr bwMode="auto">
          <a:xfrm>
            <a:off x="4181475" y="5080000"/>
            <a:ext cx="52388" cy="296863"/>
          </a:xfrm>
          <a:custGeom>
            <a:avLst/>
            <a:gdLst>
              <a:gd name="T0" fmla="*/ 2147483647 w 12"/>
              <a:gd name="T1" fmla="*/ 0 h 42"/>
              <a:gd name="T2" fmla="*/ 2147483647 w 12"/>
              <a:gd name="T3" fmla="*/ 0 h 42"/>
              <a:gd name="T4" fmla="*/ 2147483647 w 12"/>
              <a:gd name="T5" fmla="*/ 0 h 42"/>
              <a:gd name="T6" fmla="*/ 2147483647 w 12"/>
              <a:gd name="T7" fmla="*/ 2147483647 h 42"/>
              <a:gd name="T8" fmla="*/ 2147483647 w 12"/>
              <a:gd name="T9" fmla="*/ 2147483647 h 42"/>
              <a:gd name="T10" fmla="*/ 2147483647 w 12"/>
              <a:gd name="T11" fmla="*/ 2147483647 h 42"/>
              <a:gd name="T12" fmla="*/ 2147483647 w 12"/>
              <a:gd name="T13" fmla="*/ 2147483647 h 42"/>
              <a:gd name="T14" fmla="*/ 2147483647 w 12"/>
              <a:gd name="T15" fmla="*/ 2147483647 h 42"/>
              <a:gd name="T16" fmla="*/ 2147483647 w 12"/>
              <a:gd name="T17" fmla="*/ 2147483647 h 42"/>
              <a:gd name="T18" fmla="*/ 2147483647 w 12"/>
              <a:gd name="T19" fmla="*/ 2147483647 h 42"/>
              <a:gd name="T20" fmla="*/ 2147483647 w 12"/>
              <a:gd name="T21" fmla="*/ 2147483647 h 42"/>
              <a:gd name="T22" fmla="*/ 2147483647 w 12"/>
              <a:gd name="T23" fmla="*/ 2147483647 h 42"/>
              <a:gd name="T24" fmla="*/ 2147483647 w 12"/>
              <a:gd name="T25" fmla="*/ 2147483647 h 42"/>
              <a:gd name="T26" fmla="*/ 2147483647 w 12"/>
              <a:gd name="T27" fmla="*/ 2147483647 h 42"/>
              <a:gd name="T28" fmla="*/ 2147483647 w 12"/>
              <a:gd name="T29" fmla="*/ 0 h 42"/>
              <a:gd name="T30" fmla="*/ 2147483647 w 12"/>
              <a:gd name="T31" fmla="*/ 0 h 42"/>
              <a:gd name="T32" fmla="*/ 2147483647 w 12"/>
              <a:gd name="T33" fmla="*/ 0 h 42"/>
              <a:gd name="T34" fmla="*/ 2147483647 w 12"/>
              <a:gd name="T35" fmla="*/ 2147483647 h 42"/>
              <a:gd name="T36" fmla="*/ 2147483647 w 12"/>
              <a:gd name="T37" fmla="*/ 2147483647 h 42"/>
              <a:gd name="T38" fmla="*/ 2147483647 w 12"/>
              <a:gd name="T39" fmla="*/ 2147483647 h 42"/>
              <a:gd name="T40" fmla="*/ 2147483647 w 12"/>
              <a:gd name="T41" fmla="*/ 2147483647 h 42"/>
              <a:gd name="T42" fmla="*/ 2147483647 w 12"/>
              <a:gd name="T43" fmla="*/ 2147483647 h 42"/>
              <a:gd name="T44" fmla="*/ 2147483647 w 12"/>
              <a:gd name="T45" fmla="*/ 2147483647 h 42"/>
              <a:gd name="T46" fmla="*/ 2147483647 w 12"/>
              <a:gd name="T47" fmla="*/ 2147483647 h 42"/>
              <a:gd name="T48" fmla="*/ 2147483647 w 12"/>
              <a:gd name="T49" fmla="*/ 2147483647 h 42"/>
              <a:gd name="T50" fmla="*/ 2147483647 w 12"/>
              <a:gd name="T51" fmla="*/ 2147483647 h 42"/>
              <a:gd name="T52" fmla="*/ 0 w 12"/>
              <a:gd name="T53" fmla="*/ 2147483647 h 42"/>
              <a:gd name="T54" fmla="*/ 0 w 12"/>
              <a:gd name="T55" fmla="*/ 2147483647 h 42"/>
              <a:gd name="T56" fmla="*/ 2147483647 w 12"/>
              <a:gd name="T57" fmla="*/ 2147483647 h 42"/>
              <a:gd name="T58" fmla="*/ 2147483647 w 12"/>
              <a:gd name="T59" fmla="*/ 2147483647 h 42"/>
              <a:gd name="T60" fmla="*/ 2147483647 w 12"/>
              <a:gd name="T61" fmla="*/ 2147483647 h 42"/>
              <a:gd name="T62" fmla="*/ 2147483647 w 12"/>
              <a:gd name="T63" fmla="*/ 2147483647 h 42"/>
              <a:gd name="T64" fmla="*/ 2147483647 w 12"/>
              <a:gd name="T65" fmla="*/ 2147483647 h 42"/>
              <a:gd name="T66" fmla="*/ 2147483647 w 12"/>
              <a:gd name="T67" fmla="*/ 2147483647 h 42"/>
              <a:gd name="T68" fmla="*/ 2147483647 w 12"/>
              <a:gd name="T69" fmla="*/ 2147483647 h 42"/>
              <a:gd name="T70" fmla="*/ 2147483647 w 12"/>
              <a:gd name="T71" fmla="*/ 2147483647 h 42"/>
              <a:gd name="T72" fmla="*/ 2147483647 w 12"/>
              <a:gd name="T73" fmla="*/ 2147483647 h 42"/>
              <a:gd name="T74" fmla="*/ 2147483647 w 12"/>
              <a:gd name="T75" fmla="*/ 2147483647 h 42"/>
              <a:gd name="T76" fmla="*/ 2147483647 w 12"/>
              <a:gd name="T77" fmla="*/ 2147483647 h 42"/>
              <a:gd name="T78" fmla="*/ 2147483647 w 12"/>
              <a:gd name="T79" fmla="*/ 2147483647 h 42"/>
              <a:gd name="T80" fmla="*/ 2147483647 w 12"/>
              <a:gd name="T81" fmla="*/ 2147483647 h 42"/>
              <a:gd name="T82" fmla="*/ 2147483647 w 12"/>
              <a:gd name="T83" fmla="*/ 2147483647 h 42"/>
              <a:gd name="T84" fmla="*/ 0 w 12"/>
              <a:gd name="T85" fmla="*/ 2147483647 h 42"/>
              <a:gd name="T86" fmla="*/ 0 w 12"/>
              <a:gd name="T87" fmla="*/ 2147483647 h 42"/>
              <a:gd name="T88" fmla="*/ 2147483647 w 12"/>
              <a:gd name="T89" fmla="*/ 2147483647 h 42"/>
              <a:gd name="T90" fmla="*/ 2147483647 w 12"/>
              <a:gd name="T91" fmla="*/ 2147483647 h 4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2"/>
              <a:gd name="T139" fmla="*/ 0 h 42"/>
              <a:gd name="T140" fmla="*/ 12 w 12"/>
              <a:gd name="T141" fmla="*/ 42 h 4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2" h="42">
                <a:moveTo>
                  <a:pt x="6" y="0"/>
                </a:moveTo>
                <a:lnTo>
                  <a:pt x="7" y="0"/>
                </a:lnTo>
                <a:lnTo>
                  <a:pt x="9" y="0"/>
                </a:lnTo>
                <a:lnTo>
                  <a:pt x="9" y="1"/>
                </a:lnTo>
                <a:lnTo>
                  <a:pt x="9" y="3"/>
                </a:lnTo>
                <a:lnTo>
                  <a:pt x="9" y="4"/>
                </a:lnTo>
                <a:lnTo>
                  <a:pt x="9" y="6"/>
                </a:lnTo>
                <a:lnTo>
                  <a:pt x="7" y="6"/>
                </a:lnTo>
                <a:lnTo>
                  <a:pt x="6" y="6"/>
                </a:lnTo>
                <a:lnTo>
                  <a:pt x="4" y="6"/>
                </a:lnTo>
                <a:lnTo>
                  <a:pt x="3" y="6"/>
                </a:lnTo>
                <a:lnTo>
                  <a:pt x="3" y="4"/>
                </a:lnTo>
                <a:lnTo>
                  <a:pt x="3" y="3"/>
                </a:lnTo>
                <a:lnTo>
                  <a:pt x="3" y="1"/>
                </a:lnTo>
                <a:lnTo>
                  <a:pt x="3" y="0"/>
                </a:lnTo>
                <a:lnTo>
                  <a:pt x="4" y="0"/>
                </a:lnTo>
                <a:lnTo>
                  <a:pt x="6" y="0"/>
                </a:lnTo>
                <a:close/>
                <a:moveTo>
                  <a:pt x="9" y="13"/>
                </a:moveTo>
                <a:lnTo>
                  <a:pt x="9" y="34"/>
                </a:lnTo>
                <a:lnTo>
                  <a:pt x="9" y="37"/>
                </a:lnTo>
                <a:lnTo>
                  <a:pt x="9" y="39"/>
                </a:lnTo>
                <a:lnTo>
                  <a:pt x="10" y="40"/>
                </a:lnTo>
                <a:lnTo>
                  <a:pt x="12" y="40"/>
                </a:lnTo>
                <a:lnTo>
                  <a:pt x="12" y="42"/>
                </a:lnTo>
                <a:lnTo>
                  <a:pt x="0" y="42"/>
                </a:lnTo>
                <a:lnTo>
                  <a:pt x="0" y="40"/>
                </a:lnTo>
                <a:lnTo>
                  <a:pt x="1" y="40"/>
                </a:lnTo>
                <a:lnTo>
                  <a:pt x="3" y="40"/>
                </a:lnTo>
                <a:lnTo>
                  <a:pt x="3" y="39"/>
                </a:lnTo>
                <a:lnTo>
                  <a:pt x="3" y="37"/>
                </a:lnTo>
                <a:lnTo>
                  <a:pt x="3" y="34"/>
                </a:lnTo>
                <a:lnTo>
                  <a:pt x="3" y="25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3" y="16"/>
                </a:lnTo>
                <a:lnTo>
                  <a:pt x="1" y="16"/>
                </a:lnTo>
                <a:lnTo>
                  <a:pt x="1" y="18"/>
                </a:lnTo>
                <a:lnTo>
                  <a:pt x="0" y="18"/>
                </a:lnTo>
                <a:lnTo>
                  <a:pt x="0" y="16"/>
                </a:lnTo>
                <a:lnTo>
                  <a:pt x="7" y="13"/>
                </a:lnTo>
                <a:lnTo>
                  <a:pt x="9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36" name="Freeform 47"/>
          <p:cNvSpPr>
            <a:spLocks/>
          </p:cNvSpPr>
          <p:nvPr/>
        </p:nvSpPr>
        <p:spPr bwMode="auto">
          <a:xfrm>
            <a:off x="4260850" y="5172075"/>
            <a:ext cx="77788" cy="204788"/>
          </a:xfrm>
          <a:custGeom>
            <a:avLst/>
            <a:gdLst>
              <a:gd name="T0" fmla="*/ 2147483647 w 18"/>
              <a:gd name="T1" fmla="*/ 0 h 29"/>
              <a:gd name="T2" fmla="*/ 2147483647 w 18"/>
              <a:gd name="T3" fmla="*/ 2147483647 h 29"/>
              <a:gd name="T4" fmla="*/ 2147483647 w 18"/>
              <a:gd name="T5" fmla="*/ 2147483647 h 29"/>
              <a:gd name="T6" fmla="*/ 2147483647 w 18"/>
              <a:gd name="T7" fmla="*/ 2147483647 h 29"/>
              <a:gd name="T8" fmla="*/ 2147483647 w 18"/>
              <a:gd name="T9" fmla="*/ 2147483647 h 29"/>
              <a:gd name="T10" fmla="*/ 2147483647 w 18"/>
              <a:gd name="T11" fmla="*/ 2147483647 h 29"/>
              <a:gd name="T12" fmla="*/ 2147483647 w 18"/>
              <a:gd name="T13" fmla="*/ 2147483647 h 29"/>
              <a:gd name="T14" fmla="*/ 2147483647 w 18"/>
              <a:gd name="T15" fmla="*/ 2147483647 h 29"/>
              <a:gd name="T16" fmla="*/ 2147483647 w 18"/>
              <a:gd name="T17" fmla="*/ 2147483647 h 29"/>
              <a:gd name="T18" fmla="*/ 2147483647 w 18"/>
              <a:gd name="T19" fmla="*/ 2147483647 h 29"/>
              <a:gd name="T20" fmla="*/ 2147483647 w 18"/>
              <a:gd name="T21" fmla="*/ 2147483647 h 29"/>
              <a:gd name="T22" fmla="*/ 2147483647 w 18"/>
              <a:gd name="T23" fmla="*/ 2147483647 h 29"/>
              <a:gd name="T24" fmla="*/ 2147483647 w 18"/>
              <a:gd name="T25" fmla="*/ 2147483647 h 29"/>
              <a:gd name="T26" fmla="*/ 2147483647 w 18"/>
              <a:gd name="T27" fmla="*/ 2147483647 h 29"/>
              <a:gd name="T28" fmla="*/ 2147483647 w 18"/>
              <a:gd name="T29" fmla="*/ 2147483647 h 29"/>
              <a:gd name="T30" fmla="*/ 2147483647 w 18"/>
              <a:gd name="T31" fmla="*/ 2147483647 h 29"/>
              <a:gd name="T32" fmla="*/ 2147483647 w 18"/>
              <a:gd name="T33" fmla="*/ 2147483647 h 29"/>
              <a:gd name="T34" fmla="*/ 2147483647 w 18"/>
              <a:gd name="T35" fmla="*/ 2147483647 h 29"/>
              <a:gd name="T36" fmla="*/ 2147483647 w 18"/>
              <a:gd name="T37" fmla="*/ 2147483647 h 29"/>
              <a:gd name="T38" fmla="*/ 2147483647 w 18"/>
              <a:gd name="T39" fmla="*/ 2147483647 h 29"/>
              <a:gd name="T40" fmla="*/ 2147483647 w 18"/>
              <a:gd name="T41" fmla="*/ 2147483647 h 29"/>
              <a:gd name="T42" fmla="*/ 2147483647 w 18"/>
              <a:gd name="T43" fmla="*/ 2147483647 h 29"/>
              <a:gd name="T44" fmla="*/ 2147483647 w 18"/>
              <a:gd name="T45" fmla="*/ 2147483647 h 29"/>
              <a:gd name="T46" fmla="*/ 2147483647 w 18"/>
              <a:gd name="T47" fmla="*/ 2147483647 h 29"/>
              <a:gd name="T48" fmla="*/ 2147483647 w 18"/>
              <a:gd name="T49" fmla="*/ 2147483647 h 29"/>
              <a:gd name="T50" fmla="*/ 2147483647 w 18"/>
              <a:gd name="T51" fmla="*/ 2147483647 h 29"/>
              <a:gd name="T52" fmla="*/ 2147483647 w 18"/>
              <a:gd name="T53" fmla="*/ 2147483647 h 29"/>
              <a:gd name="T54" fmla="*/ 0 w 18"/>
              <a:gd name="T55" fmla="*/ 2147483647 h 29"/>
              <a:gd name="T56" fmla="*/ 0 w 18"/>
              <a:gd name="T57" fmla="*/ 2147483647 h 29"/>
              <a:gd name="T58" fmla="*/ 0 w 18"/>
              <a:gd name="T59" fmla="*/ 2147483647 h 29"/>
              <a:gd name="T60" fmla="*/ 0 w 18"/>
              <a:gd name="T61" fmla="*/ 2147483647 h 29"/>
              <a:gd name="T62" fmla="*/ 0 w 18"/>
              <a:gd name="T63" fmla="*/ 2147483647 h 29"/>
              <a:gd name="T64" fmla="*/ 2147483647 w 18"/>
              <a:gd name="T65" fmla="*/ 2147483647 h 29"/>
              <a:gd name="T66" fmla="*/ 2147483647 w 18"/>
              <a:gd name="T67" fmla="*/ 2147483647 h 29"/>
              <a:gd name="T68" fmla="*/ 2147483647 w 18"/>
              <a:gd name="T69" fmla="*/ 2147483647 h 29"/>
              <a:gd name="T70" fmla="*/ 2147483647 w 18"/>
              <a:gd name="T71" fmla="*/ 2147483647 h 29"/>
              <a:gd name="T72" fmla="*/ 2147483647 w 18"/>
              <a:gd name="T73" fmla="*/ 2147483647 h 29"/>
              <a:gd name="T74" fmla="*/ 2147483647 w 18"/>
              <a:gd name="T75" fmla="*/ 2147483647 h 29"/>
              <a:gd name="T76" fmla="*/ 2147483647 w 18"/>
              <a:gd name="T77" fmla="*/ 2147483647 h 29"/>
              <a:gd name="T78" fmla="*/ 2147483647 w 18"/>
              <a:gd name="T79" fmla="*/ 2147483647 h 29"/>
              <a:gd name="T80" fmla="*/ 2147483647 w 18"/>
              <a:gd name="T81" fmla="*/ 2147483647 h 29"/>
              <a:gd name="T82" fmla="*/ 2147483647 w 18"/>
              <a:gd name="T83" fmla="*/ 2147483647 h 29"/>
              <a:gd name="T84" fmla="*/ 2147483647 w 18"/>
              <a:gd name="T85" fmla="*/ 2147483647 h 29"/>
              <a:gd name="T86" fmla="*/ 2147483647 w 18"/>
              <a:gd name="T87" fmla="*/ 2147483647 h 29"/>
              <a:gd name="T88" fmla="*/ 2147483647 w 18"/>
              <a:gd name="T89" fmla="*/ 2147483647 h 29"/>
              <a:gd name="T90" fmla="*/ 2147483647 w 18"/>
              <a:gd name="T91" fmla="*/ 2147483647 h 29"/>
              <a:gd name="T92" fmla="*/ 0 w 18"/>
              <a:gd name="T93" fmla="*/ 2147483647 h 29"/>
              <a:gd name="T94" fmla="*/ 0 w 18"/>
              <a:gd name="T95" fmla="*/ 2147483647 h 29"/>
              <a:gd name="T96" fmla="*/ 0 w 18"/>
              <a:gd name="T97" fmla="*/ 2147483647 h 29"/>
              <a:gd name="T98" fmla="*/ 2147483647 w 18"/>
              <a:gd name="T99" fmla="*/ 2147483647 h 29"/>
              <a:gd name="T100" fmla="*/ 2147483647 w 18"/>
              <a:gd name="T101" fmla="*/ 2147483647 h 29"/>
              <a:gd name="T102" fmla="*/ 2147483647 w 18"/>
              <a:gd name="T103" fmla="*/ 0 h 29"/>
              <a:gd name="T104" fmla="*/ 2147483647 w 18"/>
              <a:gd name="T105" fmla="*/ 0 h 29"/>
              <a:gd name="T106" fmla="*/ 2147483647 w 18"/>
              <a:gd name="T107" fmla="*/ 2147483647 h 29"/>
              <a:gd name="T108" fmla="*/ 2147483647 w 18"/>
              <a:gd name="T109" fmla="*/ 2147483647 h 29"/>
              <a:gd name="T110" fmla="*/ 2147483647 w 18"/>
              <a:gd name="T111" fmla="*/ 2147483647 h 29"/>
              <a:gd name="T112" fmla="*/ 2147483647 w 18"/>
              <a:gd name="T113" fmla="*/ 2147483647 h 29"/>
              <a:gd name="T114" fmla="*/ 2147483647 w 18"/>
              <a:gd name="T115" fmla="*/ 2147483647 h 29"/>
              <a:gd name="T116" fmla="*/ 2147483647 w 18"/>
              <a:gd name="T117" fmla="*/ 2147483647 h 29"/>
              <a:gd name="T118" fmla="*/ 2147483647 w 18"/>
              <a:gd name="T119" fmla="*/ 0 h 29"/>
              <a:gd name="T120" fmla="*/ 2147483647 w 18"/>
              <a:gd name="T121" fmla="*/ 0 h 2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"/>
              <a:gd name="T184" fmla="*/ 0 h 29"/>
              <a:gd name="T185" fmla="*/ 18 w 18"/>
              <a:gd name="T186" fmla="*/ 29 h 2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" h="29">
                <a:moveTo>
                  <a:pt x="15" y="0"/>
                </a:moveTo>
                <a:lnTo>
                  <a:pt x="15" y="9"/>
                </a:lnTo>
                <a:lnTo>
                  <a:pt x="13" y="6"/>
                </a:lnTo>
                <a:lnTo>
                  <a:pt x="12" y="5"/>
                </a:lnTo>
                <a:lnTo>
                  <a:pt x="10" y="3"/>
                </a:lnTo>
                <a:lnTo>
                  <a:pt x="7" y="2"/>
                </a:lnTo>
                <a:lnTo>
                  <a:pt x="6" y="3"/>
                </a:lnTo>
                <a:lnTo>
                  <a:pt x="4" y="3"/>
                </a:lnTo>
                <a:lnTo>
                  <a:pt x="3" y="5"/>
                </a:lnTo>
                <a:lnTo>
                  <a:pt x="3" y="6"/>
                </a:lnTo>
                <a:lnTo>
                  <a:pt x="3" y="8"/>
                </a:lnTo>
                <a:lnTo>
                  <a:pt x="4" y="9"/>
                </a:lnTo>
                <a:lnTo>
                  <a:pt x="7" y="11"/>
                </a:lnTo>
                <a:lnTo>
                  <a:pt x="12" y="14"/>
                </a:lnTo>
                <a:lnTo>
                  <a:pt x="15" y="15"/>
                </a:lnTo>
                <a:lnTo>
                  <a:pt x="16" y="18"/>
                </a:lnTo>
                <a:lnTo>
                  <a:pt x="18" y="21"/>
                </a:lnTo>
                <a:lnTo>
                  <a:pt x="16" y="24"/>
                </a:lnTo>
                <a:lnTo>
                  <a:pt x="15" y="27"/>
                </a:lnTo>
                <a:lnTo>
                  <a:pt x="12" y="29"/>
                </a:lnTo>
                <a:lnTo>
                  <a:pt x="9" y="29"/>
                </a:lnTo>
                <a:lnTo>
                  <a:pt x="6" y="29"/>
                </a:lnTo>
                <a:lnTo>
                  <a:pt x="3" y="27"/>
                </a:lnTo>
                <a:lnTo>
                  <a:pt x="1" y="27"/>
                </a:lnTo>
                <a:lnTo>
                  <a:pt x="0" y="27"/>
                </a:lnTo>
                <a:lnTo>
                  <a:pt x="0" y="29"/>
                </a:lnTo>
                <a:lnTo>
                  <a:pt x="0" y="20"/>
                </a:lnTo>
                <a:lnTo>
                  <a:pt x="1" y="23"/>
                </a:lnTo>
                <a:lnTo>
                  <a:pt x="3" y="24"/>
                </a:lnTo>
                <a:lnTo>
                  <a:pt x="6" y="26"/>
                </a:lnTo>
                <a:lnTo>
                  <a:pt x="9" y="27"/>
                </a:lnTo>
                <a:lnTo>
                  <a:pt x="10" y="27"/>
                </a:lnTo>
                <a:lnTo>
                  <a:pt x="12" y="26"/>
                </a:lnTo>
                <a:lnTo>
                  <a:pt x="13" y="24"/>
                </a:lnTo>
                <a:lnTo>
                  <a:pt x="13" y="23"/>
                </a:lnTo>
                <a:lnTo>
                  <a:pt x="13" y="21"/>
                </a:lnTo>
                <a:lnTo>
                  <a:pt x="12" y="20"/>
                </a:lnTo>
                <a:lnTo>
                  <a:pt x="10" y="18"/>
                </a:lnTo>
                <a:lnTo>
                  <a:pt x="6" y="17"/>
                </a:lnTo>
                <a:lnTo>
                  <a:pt x="3" y="14"/>
                </a:lnTo>
                <a:lnTo>
                  <a:pt x="1" y="12"/>
                </a:lnTo>
                <a:lnTo>
                  <a:pt x="0" y="11"/>
                </a:lnTo>
                <a:lnTo>
                  <a:pt x="0" y="8"/>
                </a:lnTo>
                <a:lnTo>
                  <a:pt x="0" y="5"/>
                </a:lnTo>
                <a:lnTo>
                  <a:pt x="1" y="3"/>
                </a:lnTo>
                <a:lnTo>
                  <a:pt x="4" y="2"/>
                </a:lnTo>
                <a:lnTo>
                  <a:pt x="7" y="0"/>
                </a:lnTo>
                <a:lnTo>
                  <a:pt x="9" y="0"/>
                </a:lnTo>
                <a:lnTo>
                  <a:pt x="12" y="2"/>
                </a:lnTo>
                <a:lnTo>
                  <a:pt x="13" y="2"/>
                </a:lnTo>
                <a:lnTo>
                  <a:pt x="15" y="2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37" name="Freeform 48"/>
          <p:cNvSpPr>
            <a:spLocks/>
          </p:cNvSpPr>
          <p:nvPr/>
        </p:nvSpPr>
        <p:spPr bwMode="auto">
          <a:xfrm>
            <a:off x="4351338" y="5080000"/>
            <a:ext cx="57150" cy="366713"/>
          </a:xfrm>
          <a:custGeom>
            <a:avLst/>
            <a:gdLst>
              <a:gd name="T0" fmla="*/ 0 w 13"/>
              <a:gd name="T1" fmla="*/ 0 h 52"/>
              <a:gd name="T2" fmla="*/ 2147483647 w 13"/>
              <a:gd name="T3" fmla="*/ 0 h 52"/>
              <a:gd name="T4" fmla="*/ 2147483647 w 13"/>
              <a:gd name="T5" fmla="*/ 2147483647 h 52"/>
              <a:gd name="T6" fmla="*/ 0 w 13"/>
              <a:gd name="T7" fmla="*/ 2147483647 h 52"/>
              <a:gd name="T8" fmla="*/ 0 w 13"/>
              <a:gd name="T9" fmla="*/ 2147483647 h 52"/>
              <a:gd name="T10" fmla="*/ 2147483647 w 13"/>
              <a:gd name="T11" fmla="*/ 2147483647 h 52"/>
              <a:gd name="T12" fmla="*/ 2147483647 w 13"/>
              <a:gd name="T13" fmla="*/ 2147483647 h 52"/>
              <a:gd name="T14" fmla="*/ 0 w 13"/>
              <a:gd name="T15" fmla="*/ 2147483647 h 52"/>
              <a:gd name="T16" fmla="*/ 0 w 13"/>
              <a:gd name="T17" fmla="*/ 0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3"/>
              <a:gd name="T28" fmla="*/ 0 h 52"/>
              <a:gd name="T29" fmla="*/ 13 w 13"/>
              <a:gd name="T30" fmla="*/ 52 h 5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3" h="52">
                <a:moveTo>
                  <a:pt x="0" y="0"/>
                </a:moveTo>
                <a:lnTo>
                  <a:pt x="13" y="0"/>
                </a:lnTo>
                <a:lnTo>
                  <a:pt x="13" y="52"/>
                </a:lnTo>
                <a:lnTo>
                  <a:pt x="0" y="52"/>
                </a:lnTo>
                <a:lnTo>
                  <a:pt x="0" y="51"/>
                </a:lnTo>
                <a:lnTo>
                  <a:pt x="9" y="51"/>
                </a:lnTo>
                <a:lnTo>
                  <a:pt x="9" y="3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38" name="Freeform 49"/>
          <p:cNvSpPr>
            <a:spLocks noEditPoints="1"/>
          </p:cNvSpPr>
          <p:nvPr/>
        </p:nvSpPr>
        <p:spPr bwMode="auto">
          <a:xfrm>
            <a:off x="5241925" y="5087938"/>
            <a:ext cx="174625" cy="288925"/>
          </a:xfrm>
          <a:custGeom>
            <a:avLst/>
            <a:gdLst>
              <a:gd name="T0" fmla="*/ 0 w 40"/>
              <a:gd name="T1" fmla="*/ 2147483647 h 41"/>
              <a:gd name="T2" fmla="*/ 0 w 40"/>
              <a:gd name="T3" fmla="*/ 2147483647 h 41"/>
              <a:gd name="T4" fmla="*/ 2147483647 w 40"/>
              <a:gd name="T5" fmla="*/ 2147483647 h 41"/>
              <a:gd name="T6" fmla="*/ 2147483647 w 40"/>
              <a:gd name="T7" fmla="*/ 2147483647 h 41"/>
              <a:gd name="T8" fmla="*/ 2147483647 w 40"/>
              <a:gd name="T9" fmla="*/ 2147483647 h 41"/>
              <a:gd name="T10" fmla="*/ 2147483647 w 40"/>
              <a:gd name="T11" fmla="*/ 2147483647 h 41"/>
              <a:gd name="T12" fmla="*/ 2147483647 w 40"/>
              <a:gd name="T13" fmla="*/ 2147483647 h 41"/>
              <a:gd name="T14" fmla="*/ 2147483647 w 40"/>
              <a:gd name="T15" fmla="*/ 2147483647 h 41"/>
              <a:gd name="T16" fmla="*/ 2147483647 w 40"/>
              <a:gd name="T17" fmla="*/ 2147483647 h 41"/>
              <a:gd name="T18" fmla="*/ 2147483647 w 40"/>
              <a:gd name="T19" fmla="*/ 2147483647 h 41"/>
              <a:gd name="T20" fmla="*/ 2147483647 w 40"/>
              <a:gd name="T21" fmla="*/ 2147483647 h 41"/>
              <a:gd name="T22" fmla="*/ 2147483647 w 40"/>
              <a:gd name="T23" fmla="*/ 0 h 41"/>
              <a:gd name="T24" fmla="*/ 0 w 40"/>
              <a:gd name="T25" fmla="*/ 0 h 41"/>
              <a:gd name="T26" fmla="*/ 0 w 40"/>
              <a:gd name="T27" fmla="*/ 0 h 41"/>
              <a:gd name="T28" fmla="*/ 2147483647 w 40"/>
              <a:gd name="T29" fmla="*/ 0 h 41"/>
              <a:gd name="T30" fmla="*/ 2147483647 w 40"/>
              <a:gd name="T31" fmla="*/ 0 h 41"/>
              <a:gd name="T32" fmla="*/ 2147483647 w 40"/>
              <a:gd name="T33" fmla="*/ 0 h 41"/>
              <a:gd name="T34" fmla="*/ 2147483647 w 40"/>
              <a:gd name="T35" fmla="*/ 2147483647 h 41"/>
              <a:gd name="T36" fmla="*/ 2147483647 w 40"/>
              <a:gd name="T37" fmla="*/ 2147483647 h 41"/>
              <a:gd name="T38" fmla="*/ 2147483647 w 40"/>
              <a:gd name="T39" fmla="*/ 2147483647 h 41"/>
              <a:gd name="T40" fmla="*/ 2147483647 w 40"/>
              <a:gd name="T41" fmla="*/ 2147483647 h 41"/>
              <a:gd name="T42" fmla="*/ 2147483647 w 40"/>
              <a:gd name="T43" fmla="*/ 2147483647 h 41"/>
              <a:gd name="T44" fmla="*/ 2147483647 w 40"/>
              <a:gd name="T45" fmla="*/ 2147483647 h 41"/>
              <a:gd name="T46" fmla="*/ 2147483647 w 40"/>
              <a:gd name="T47" fmla="*/ 2147483647 h 41"/>
              <a:gd name="T48" fmla="*/ 2147483647 w 40"/>
              <a:gd name="T49" fmla="*/ 2147483647 h 41"/>
              <a:gd name="T50" fmla="*/ 2147483647 w 40"/>
              <a:gd name="T51" fmla="*/ 2147483647 h 41"/>
              <a:gd name="T52" fmla="*/ 2147483647 w 40"/>
              <a:gd name="T53" fmla="*/ 2147483647 h 41"/>
              <a:gd name="T54" fmla="*/ 2147483647 w 40"/>
              <a:gd name="T55" fmla="*/ 2147483647 h 41"/>
              <a:gd name="T56" fmla="*/ 0 w 40"/>
              <a:gd name="T57" fmla="*/ 2147483647 h 41"/>
              <a:gd name="T58" fmla="*/ 2147483647 w 40"/>
              <a:gd name="T59" fmla="*/ 2147483647 h 41"/>
              <a:gd name="T60" fmla="*/ 2147483647 w 40"/>
              <a:gd name="T61" fmla="*/ 2147483647 h 41"/>
              <a:gd name="T62" fmla="*/ 2147483647 w 40"/>
              <a:gd name="T63" fmla="*/ 2147483647 h 41"/>
              <a:gd name="T64" fmla="*/ 2147483647 w 40"/>
              <a:gd name="T65" fmla="*/ 2147483647 h 41"/>
              <a:gd name="T66" fmla="*/ 2147483647 w 40"/>
              <a:gd name="T67" fmla="*/ 2147483647 h 41"/>
              <a:gd name="T68" fmla="*/ 2147483647 w 40"/>
              <a:gd name="T69" fmla="*/ 2147483647 h 41"/>
              <a:gd name="T70" fmla="*/ 2147483647 w 40"/>
              <a:gd name="T71" fmla="*/ 2147483647 h 41"/>
              <a:gd name="T72" fmla="*/ 2147483647 w 40"/>
              <a:gd name="T73" fmla="*/ 2147483647 h 41"/>
              <a:gd name="T74" fmla="*/ 2147483647 w 40"/>
              <a:gd name="T75" fmla="*/ 2147483647 h 41"/>
              <a:gd name="T76" fmla="*/ 2147483647 w 40"/>
              <a:gd name="T77" fmla="*/ 2147483647 h 41"/>
              <a:gd name="T78" fmla="*/ 2147483647 w 40"/>
              <a:gd name="T79" fmla="*/ 2147483647 h 41"/>
              <a:gd name="T80" fmla="*/ 2147483647 w 40"/>
              <a:gd name="T81" fmla="*/ 2147483647 h 41"/>
              <a:gd name="T82" fmla="*/ 2147483647 w 40"/>
              <a:gd name="T83" fmla="*/ 2147483647 h 41"/>
              <a:gd name="T84" fmla="*/ 2147483647 w 40"/>
              <a:gd name="T85" fmla="*/ 2147483647 h 41"/>
              <a:gd name="T86" fmla="*/ 2147483647 w 40"/>
              <a:gd name="T87" fmla="*/ 2147483647 h 41"/>
              <a:gd name="T88" fmla="*/ 2147483647 w 40"/>
              <a:gd name="T89" fmla="*/ 2147483647 h 41"/>
              <a:gd name="T90" fmla="*/ 2147483647 w 40"/>
              <a:gd name="T91" fmla="*/ 2147483647 h 41"/>
              <a:gd name="T92" fmla="*/ 2147483647 w 40"/>
              <a:gd name="T93" fmla="*/ 2147483647 h 4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40"/>
              <a:gd name="T142" fmla="*/ 0 h 41"/>
              <a:gd name="T143" fmla="*/ 40 w 40"/>
              <a:gd name="T144" fmla="*/ 41 h 41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40" h="41">
                <a:moveTo>
                  <a:pt x="0" y="41"/>
                </a:moveTo>
                <a:lnTo>
                  <a:pt x="0" y="39"/>
                </a:lnTo>
                <a:lnTo>
                  <a:pt x="1" y="39"/>
                </a:lnTo>
                <a:lnTo>
                  <a:pt x="3" y="39"/>
                </a:lnTo>
                <a:lnTo>
                  <a:pt x="4" y="38"/>
                </a:lnTo>
                <a:lnTo>
                  <a:pt x="6" y="36"/>
                </a:lnTo>
                <a:lnTo>
                  <a:pt x="6" y="33"/>
                </a:lnTo>
                <a:lnTo>
                  <a:pt x="6" y="6"/>
                </a:lnTo>
                <a:lnTo>
                  <a:pt x="6" y="3"/>
                </a:lnTo>
                <a:lnTo>
                  <a:pt x="4" y="2"/>
                </a:lnTo>
                <a:lnTo>
                  <a:pt x="3" y="2"/>
                </a:lnTo>
                <a:lnTo>
                  <a:pt x="1" y="0"/>
                </a:lnTo>
                <a:lnTo>
                  <a:pt x="0" y="0"/>
                </a:lnTo>
                <a:lnTo>
                  <a:pt x="16" y="0"/>
                </a:lnTo>
                <a:lnTo>
                  <a:pt x="21" y="0"/>
                </a:lnTo>
                <a:lnTo>
                  <a:pt x="25" y="0"/>
                </a:lnTo>
                <a:lnTo>
                  <a:pt x="30" y="2"/>
                </a:lnTo>
                <a:lnTo>
                  <a:pt x="34" y="5"/>
                </a:lnTo>
                <a:lnTo>
                  <a:pt x="37" y="9"/>
                </a:lnTo>
                <a:lnTo>
                  <a:pt x="39" y="14"/>
                </a:lnTo>
                <a:lnTo>
                  <a:pt x="40" y="20"/>
                </a:lnTo>
                <a:lnTo>
                  <a:pt x="39" y="26"/>
                </a:lnTo>
                <a:lnTo>
                  <a:pt x="37" y="30"/>
                </a:lnTo>
                <a:lnTo>
                  <a:pt x="34" y="33"/>
                </a:lnTo>
                <a:lnTo>
                  <a:pt x="30" y="38"/>
                </a:lnTo>
                <a:lnTo>
                  <a:pt x="25" y="39"/>
                </a:lnTo>
                <a:lnTo>
                  <a:pt x="18" y="41"/>
                </a:lnTo>
                <a:lnTo>
                  <a:pt x="0" y="41"/>
                </a:lnTo>
                <a:close/>
                <a:moveTo>
                  <a:pt x="10" y="38"/>
                </a:moveTo>
                <a:lnTo>
                  <a:pt x="15" y="38"/>
                </a:lnTo>
                <a:lnTo>
                  <a:pt x="18" y="38"/>
                </a:lnTo>
                <a:lnTo>
                  <a:pt x="21" y="38"/>
                </a:lnTo>
                <a:lnTo>
                  <a:pt x="25" y="36"/>
                </a:lnTo>
                <a:lnTo>
                  <a:pt x="28" y="33"/>
                </a:lnTo>
                <a:lnTo>
                  <a:pt x="31" y="30"/>
                </a:lnTo>
                <a:lnTo>
                  <a:pt x="33" y="26"/>
                </a:lnTo>
                <a:lnTo>
                  <a:pt x="33" y="20"/>
                </a:lnTo>
                <a:lnTo>
                  <a:pt x="33" y="15"/>
                </a:lnTo>
                <a:lnTo>
                  <a:pt x="31" y="11"/>
                </a:lnTo>
                <a:lnTo>
                  <a:pt x="28" y="6"/>
                </a:lnTo>
                <a:lnTo>
                  <a:pt x="25" y="5"/>
                </a:lnTo>
                <a:lnTo>
                  <a:pt x="21" y="3"/>
                </a:lnTo>
                <a:lnTo>
                  <a:pt x="16" y="2"/>
                </a:lnTo>
                <a:lnTo>
                  <a:pt x="15" y="2"/>
                </a:lnTo>
                <a:lnTo>
                  <a:pt x="10" y="3"/>
                </a:lnTo>
                <a:lnTo>
                  <a:pt x="10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39" name="Freeform 50"/>
          <p:cNvSpPr>
            <a:spLocks noEditPoints="1"/>
          </p:cNvSpPr>
          <p:nvPr/>
        </p:nvSpPr>
        <p:spPr bwMode="auto">
          <a:xfrm>
            <a:off x="5438775" y="5172075"/>
            <a:ext cx="109538" cy="204788"/>
          </a:xfrm>
          <a:custGeom>
            <a:avLst/>
            <a:gdLst>
              <a:gd name="T0" fmla="*/ 2147483647 w 25"/>
              <a:gd name="T1" fmla="*/ 0 h 29"/>
              <a:gd name="T2" fmla="*/ 2147483647 w 25"/>
              <a:gd name="T3" fmla="*/ 2147483647 h 29"/>
              <a:gd name="T4" fmla="*/ 2147483647 w 25"/>
              <a:gd name="T5" fmla="*/ 2147483647 h 29"/>
              <a:gd name="T6" fmla="*/ 2147483647 w 25"/>
              <a:gd name="T7" fmla="*/ 2147483647 h 29"/>
              <a:gd name="T8" fmla="*/ 2147483647 w 25"/>
              <a:gd name="T9" fmla="*/ 2147483647 h 29"/>
              <a:gd name="T10" fmla="*/ 2147483647 w 25"/>
              <a:gd name="T11" fmla="*/ 2147483647 h 29"/>
              <a:gd name="T12" fmla="*/ 2147483647 w 25"/>
              <a:gd name="T13" fmla="*/ 2147483647 h 29"/>
              <a:gd name="T14" fmla="*/ 2147483647 w 25"/>
              <a:gd name="T15" fmla="*/ 2147483647 h 29"/>
              <a:gd name="T16" fmla="*/ 2147483647 w 25"/>
              <a:gd name="T17" fmla="*/ 2147483647 h 29"/>
              <a:gd name="T18" fmla="*/ 2147483647 w 25"/>
              <a:gd name="T19" fmla="*/ 2147483647 h 29"/>
              <a:gd name="T20" fmla="*/ 2147483647 w 25"/>
              <a:gd name="T21" fmla="*/ 2147483647 h 29"/>
              <a:gd name="T22" fmla="*/ 2147483647 w 25"/>
              <a:gd name="T23" fmla="*/ 2147483647 h 29"/>
              <a:gd name="T24" fmla="*/ 2147483647 w 25"/>
              <a:gd name="T25" fmla="*/ 2147483647 h 29"/>
              <a:gd name="T26" fmla="*/ 2147483647 w 25"/>
              <a:gd name="T27" fmla="*/ 2147483647 h 29"/>
              <a:gd name="T28" fmla="*/ 2147483647 w 25"/>
              <a:gd name="T29" fmla="*/ 2147483647 h 29"/>
              <a:gd name="T30" fmla="*/ 0 w 25"/>
              <a:gd name="T31" fmla="*/ 2147483647 h 29"/>
              <a:gd name="T32" fmla="*/ 0 w 25"/>
              <a:gd name="T33" fmla="*/ 2147483647 h 29"/>
              <a:gd name="T34" fmla="*/ 0 w 25"/>
              <a:gd name="T35" fmla="*/ 2147483647 h 29"/>
              <a:gd name="T36" fmla="*/ 2147483647 w 25"/>
              <a:gd name="T37" fmla="*/ 2147483647 h 29"/>
              <a:gd name="T38" fmla="*/ 2147483647 w 25"/>
              <a:gd name="T39" fmla="*/ 2147483647 h 29"/>
              <a:gd name="T40" fmla="*/ 2147483647 w 25"/>
              <a:gd name="T41" fmla="*/ 2147483647 h 29"/>
              <a:gd name="T42" fmla="*/ 2147483647 w 25"/>
              <a:gd name="T43" fmla="*/ 2147483647 h 29"/>
              <a:gd name="T44" fmla="*/ 2147483647 w 25"/>
              <a:gd name="T45" fmla="*/ 0 h 29"/>
              <a:gd name="T46" fmla="*/ 2147483647 w 25"/>
              <a:gd name="T47" fmla="*/ 2147483647 h 29"/>
              <a:gd name="T48" fmla="*/ 2147483647 w 25"/>
              <a:gd name="T49" fmla="*/ 2147483647 h 29"/>
              <a:gd name="T50" fmla="*/ 2147483647 w 25"/>
              <a:gd name="T51" fmla="*/ 2147483647 h 29"/>
              <a:gd name="T52" fmla="*/ 2147483647 w 25"/>
              <a:gd name="T53" fmla="*/ 2147483647 h 29"/>
              <a:gd name="T54" fmla="*/ 2147483647 w 25"/>
              <a:gd name="T55" fmla="*/ 2147483647 h 29"/>
              <a:gd name="T56" fmla="*/ 2147483647 w 25"/>
              <a:gd name="T57" fmla="*/ 2147483647 h 29"/>
              <a:gd name="T58" fmla="*/ 2147483647 w 25"/>
              <a:gd name="T59" fmla="*/ 2147483647 h 29"/>
              <a:gd name="T60" fmla="*/ 2147483647 w 25"/>
              <a:gd name="T61" fmla="*/ 2147483647 h 29"/>
              <a:gd name="T62" fmla="*/ 2147483647 w 25"/>
              <a:gd name="T63" fmla="*/ 2147483647 h 29"/>
              <a:gd name="T64" fmla="*/ 2147483647 w 25"/>
              <a:gd name="T65" fmla="*/ 2147483647 h 29"/>
              <a:gd name="T66" fmla="*/ 2147483647 w 25"/>
              <a:gd name="T67" fmla="*/ 2147483647 h 29"/>
              <a:gd name="T68" fmla="*/ 2147483647 w 25"/>
              <a:gd name="T69" fmla="*/ 2147483647 h 29"/>
              <a:gd name="T70" fmla="*/ 2147483647 w 25"/>
              <a:gd name="T71" fmla="*/ 2147483647 h 29"/>
              <a:gd name="T72" fmla="*/ 2147483647 w 25"/>
              <a:gd name="T73" fmla="*/ 2147483647 h 29"/>
              <a:gd name="T74" fmla="*/ 2147483647 w 25"/>
              <a:gd name="T75" fmla="*/ 2147483647 h 29"/>
              <a:gd name="T76" fmla="*/ 2147483647 w 25"/>
              <a:gd name="T77" fmla="*/ 2147483647 h 29"/>
              <a:gd name="T78" fmla="*/ 2147483647 w 25"/>
              <a:gd name="T79" fmla="*/ 2147483647 h 29"/>
              <a:gd name="T80" fmla="*/ 2147483647 w 25"/>
              <a:gd name="T81" fmla="*/ 2147483647 h 29"/>
              <a:gd name="T82" fmla="*/ 2147483647 w 25"/>
              <a:gd name="T83" fmla="*/ 2147483647 h 29"/>
              <a:gd name="T84" fmla="*/ 2147483647 w 25"/>
              <a:gd name="T85" fmla="*/ 2147483647 h 2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5"/>
              <a:gd name="T130" fmla="*/ 0 h 29"/>
              <a:gd name="T131" fmla="*/ 25 w 25"/>
              <a:gd name="T132" fmla="*/ 29 h 2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5" h="29">
                <a:moveTo>
                  <a:pt x="12" y="0"/>
                </a:moveTo>
                <a:lnTo>
                  <a:pt x="16" y="2"/>
                </a:lnTo>
                <a:lnTo>
                  <a:pt x="19" y="3"/>
                </a:lnTo>
                <a:lnTo>
                  <a:pt x="22" y="5"/>
                </a:lnTo>
                <a:lnTo>
                  <a:pt x="24" y="9"/>
                </a:lnTo>
                <a:lnTo>
                  <a:pt x="25" y="14"/>
                </a:lnTo>
                <a:lnTo>
                  <a:pt x="24" y="18"/>
                </a:lnTo>
                <a:lnTo>
                  <a:pt x="24" y="21"/>
                </a:lnTo>
                <a:lnTo>
                  <a:pt x="21" y="24"/>
                </a:lnTo>
                <a:lnTo>
                  <a:pt x="18" y="27"/>
                </a:lnTo>
                <a:lnTo>
                  <a:pt x="15" y="29"/>
                </a:lnTo>
                <a:lnTo>
                  <a:pt x="12" y="29"/>
                </a:lnTo>
                <a:lnTo>
                  <a:pt x="7" y="29"/>
                </a:lnTo>
                <a:lnTo>
                  <a:pt x="4" y="27"/>
                </a:lnTo>
                <a:lnTo>
                  <a:pt x="3" y="24"/>
                </a:lnTo>
                <a:lnTo>
                  <a:pt x="0" y="20"/>
                </a:lnTo>
                <a:lnTo>
                  <a:pt x="0" y="15"/>
                </a:lnTo>
                <a:lnTo>
                  <a:pt x="0" y="11"/>
                </a:lnTo>
                <a:lnTo>
                  <a:pt x="1" y="8"/>
                </a:lnTo>
                <a:lnTo>
                  <a:pt x="3" y="5"/>
                </a:lnTo>
                <a:lnTo>
                  <a:pt x="6" y="2"/>
                </a:lnTo>
                <a:lnTo>
                  <a:pt x="9" y="2"/>
                </a:lnTo>
                <a:lnTo>
                  <a:pt x="12" y="0"/>
                </a:lnTo>
                <a:close/>
                <a:moveTo>
                  <a:pt x="10" y="2"/>
                </a:moveTo>
                <a:lnTo>
                  <a:pt x="9" y="3"/>
                </a:lnTo>
                <a:lnTo>
                  <a:pt x="7" y="3"/>
                </a:lnTo>
                <a:lnTo>
                  <a:pt x="6" y="5"/>
                </a:lnTo>
                <a:lnTo>
                  <a:pt x="6" y="6"/>
                </a:lnTo>
                <a:lnTo>
                  <a:pt x="4" y="9"/>
                </a:lnTo>
                <a:lnTo>
                  <a:pt x="4" y="12"/>
                </a:lnTo>
                <a:lnTo>
                  <a:pt x="4" y="18"/>
                </a:lnTo>
                <a:lnTo>
                  <a:pt x="7" y="23"/>
                </a:lnTo>
                <a:lnTo>
                  <a:pt x="9" y="26"/>
                </a:lnTo>
                <a:lnTo>
                  <a:pt x="13" y="27"/>
                </a:lnTo>
                <a:lnTo>
                  <a:pt x="16" y="26"/>
                </a:lnTo>
                <a:lnTo>
                  <a:pt x="18" y="24"/>
                </a:lnTo>
                <a:lnTo>
                  <a:pt x="19" y="21"/>
                </a:lnTo>
                <a:lnTo>
                  <a:pt x="19" y="17"/>
                </a:lnTo>
                <a:lnTo>
                  <a:pt x="19" y="12"/>
                </a:lnTo>
                <a:lnTo>
                  <a:pt x="18" y="8"/>
                </a:lnTo>
                <a:lnTo>
                  <a:pt x="16" y="5"/>
                </a:lnTo>
                <a:lnTo>
                  <a:pt x="15" y="3"/>
                </a:lnTo>
                <a:lnTo>
                  <a:pt x="1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40" name="Freeform 51"/>
          <p:cNvSpPr>
            <a:spLocks noEditPoints="1"/>
          </p:cNvSpPr>
          <p:nvPr/>
        </p:nvSpPr>
        <p:spPr bwMode="auto">
          <a:xfrm>
            <a:off x="5568950" y="5172075"/>
            <a:ext cx="96838" cy="204788"/>
          </a:xfrm>
          <a:custGeom>
            <a:avLst/>
            <a:gdLst>
              <a:gd name="T0" fmla="*/ 2147483647 w 22"/>
              <a:gd name="T1" fmla="*/ 2147483647 h 29"/>
              <a:gd name="T2" fmla="*/ 2147483647 w 22"/>
              <a:gd name="T3" fmla="*/ 2147483647 h 29"/>
              <a:gd name="T4" fmla="*/ 2147483647 w 22"/>
              <a:gd name="T5" fmla="*/ 2147483647 h 29"/>
              <a:gd name="T6" fmla="*/ 2147483647 w 22"/>
              <a:gd name="T7" fmla="*/ 2147483647 h 29"/>
              <a:gd name="T8" fmla="*/ 2147483647 w 22"/>
              <a:gd name="T9" fmla="*/ 2147483647 h 29"/>
              <a:gd name="T10" fmla="*/ 2147483647 w 22"/>
              <a:gd name="T11" fmla="*/ 2147483647 h 29"/>
              <a:gd name="T12" fmla="*/ 2147483647 w 22"/>
              <a:gd name="T13" fmla="*/ 2147483647 h 29"/>
              <a:gd name="T14" fmla="*/ 2147483647 w 22"/>
              <a:gd name="T15" fmla="*/ 2147483647 h 29"/>
              <a:gd name="T16" fmla="*/ 2147483647 w 22"/>
              <a:gd name="T17" fmla="*/ 2147483647 h 29"/>
              <a:gd name="T18" fmla="*/ 2147483647 w 22"/>
              <a:gd name="T19" fmla="*/ 2147483647 h 29"/>
              <a:gd name="T20" fmla="*/ 2147483647 w 22"/>
              <a:gd name="T21" fmla="*/ 2147483647 h 29"/>
              <a:gd name="T22" fmla="*/ 2147483647 w 22"/>
              <a:gd name="T23" fmla="*/ 2147483647 h 29"/>
              <a:gd name="T24" fmla="*/ 2147483647 w 22"/>
              <a:gd name="T25" fmla="*/ 2147483647 h 29"/>
              <a:gd name="T26" fmla="*/ 2147483647 w 22"/>
              <a:gd name="T27" fmla="*/ 2147483647 h 29"/>
              <a:gd name="T28" fmla="*/ 2147483647 w 22"/>
              <a:gd name="T29" fmla="*/ 2147483647 h 29"/>
              <a:gd name="T30" fmla="*/ 2147483647 w 22"/>
              <a:gd name="T31" fmla="*/ 2147483647 h 29"/>
              <a:gd name="T32" fmla="*/ 0 w 22"/>
              <a:gd name="T33" fmla="*/ 2147483647 h 29"/>
              <a:gd name="T34" fmla="*/ 0 w 22"/>
              <a:gd name="T35" fmla="*/ 2147483647 h 29"/>
              <a:gd name="T36" fmla="*/ 0 w 22"/>
              <a:gd name="T37" fmla="*/ 2147483647 h 29"/>
              <a:gd name="T38" fmla="*/ 2147483647 w 22"/>
              <a:gd name="T39" fmla="*/ 2147483647 h 29"/>
              <a:gd name="T40" fmla="*/ 2147483647 w 22"/>
              <a:gd name="T41" fmla="*/ 2147483647 h 29"/>
              <a:gd name="T42" fmla="*/ 2147483647 w 22"/>
              <a:gd name="T43" fmla="*/ 2147483647 h 29"/>
              <a:gd name="T44" fmla="*/ 2147483647 w 22"/>
              <a:gd name="T45" fmla="*/ 0 h 29"/>
              <a:gd name="T46" fmla="*/ 2147483647 w 22"/>
              <a:gd name="T47" fmla="*/ 2147483647 h 29"/>
              <a:gd name="T48" fmla="*/ 2147483647 w 22"/>
              <a:gd name="T49" fmla="*/ 2147483647 h 29"/>
              <a:gd name="T50" fmla="*/ 2147483647 w 22"/>
              <a:gd name="T51" fmla="*/ 2147483647 h 29"/>
              <a:gd name="T52" fmla="*/ 2147483647 w 22"/>
              <a:gd name="T53" fmla="*/ 2147483647 h 29"/>
              <a:gd name="T54" fmla="*/ 2147483647 w 22"/>
              <a:gd name="T55" fmla="*/ 2147483647 h 29"/>
              <a:gd name="T56" fmla="*/ 2147483647 w 22"/>
              <a:gd name="T57" fmla="*/ 2147483647 h 29"/>
              <a:gd name="T58" fmla="*/ 2147483647 w 22"/>
              <a:gd name="T59" fmla="*/ 2147483647 h 29"/>
              <a:gd name="T60" fmla="*/ 2147483647 w 22"/>
              <a:gd name="T61" fmla="*/ 2147483647 h 29"/>
              <a:gd name="T62" fmla="*/ 2147483647 w 22"/>
              <a:gd name="T63" fmla="*/ 2147483647 h 29"/>
              <a:gd name="T64" fmla="*/ 2147483647 w 22"/>
              <a:gd name="T65" fmla="*/ 2147483647 h 29"/>
              <a:gd name="T66" fmla="*/ 2147483647 w 22"/>
              <a:gd name="T67" fmla="*/ 2147483647 h 29"/>
              <a:gd name="T68" fmla="*/ 2147483647 w 22"/>
              <a:gd name="T69" fmla="*/ 2147483647 h 29"/>
              <a:gd name="T70" fmla="*/ 2147483647 w 22"/>
              <a:gd name="T71" fmla="*/ 2147483647 h 29"/>
              <a:gd name="T72" fmla="*/ 2147483647 w 22"/>
              <a:gd name="T73" fmla="*/ 2147483647 h 29"/>
              <a:gd name="T74" fmla="*/ 2147483647 w 22"/>
              <a:gd name="T75" fmla="*/ 2147483647 h 29"/>
              <a:gd name="T76" fmla="*/ 2147483647 w 22"/>
              <a:gd name="T77" fmla="*/ 2147483647 h 29"/>
              <a:gd name="T78" fmla="*/ 2147483647 w 22"/>
              <a:gd name="T79" fmla="*/ 2147483647 h 2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"/>
              <a:gd name="T121" fmla="*/ 0 h 29"/>
              <a:gd name="T122" fmla="*/ 22 w 22"/>
              <a:gd name="T123" fmla="*/ 29 h 2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" h="29">
                <a:moveTo>
                  <a:pt x="3" y="11"/>
                </a:moveTo>
                <a:lnTo>
                  <a:pt x="4" y="17"/>
                </a:lnTo>
                <a:lnTo>
                  <a:pt x="6" y="20"/>
                </a:lnTo>
                <a:lnTo>
                  <a:pt x="10" y="23"/>
                </a:lnTo>
                <a:lnTo>
                  <a:pt x="13" y="24"/>
                </a:lnTo>
                <a:lnTo>
                  <a:pt x="16" y="23"/>
                </a:lnTo>
                <a:lnTo>
                  <a:pt x="18" y="23"/>
                </a:lnTo>
                <a:lnTo>
                  <a:pt x="19" y="21"/>
                </a:lnTo>
                <a:lnTo>
                  <a:pt x="21" y="17"/>
                </a:lnTo>
                <a:lnTo>
                  <a:pt x="22" y="18"/>
                </a:lnTo>
                <a:lnTo>
                  <a:pt x="21" y="23"/>
                </a:lnTo>
                <a:lnTo>
                  <a:pt x="18" y="26"/>
                </a:lnTo>
                <a:lnTo>
                  <a:pt x="15" y="27"/>
                </a:lnTo>
                <a:lnTo>
                  <a:pt x="10" y="29"/>
                </a:lnTo>
                <a:lnTo>
                  <a:pt x="6" y="27"/>
                </a:lnTo>
                <a:lnTo>
                  <a:pt x="3" y="24"/>
                </a:lnTo>
                <a:lnTo>
                  <a:pt x="0" y="21"/>
                </a:lnTo>
                <a:lnTo>
                  <a:pt x="0" y="15"/>
                </a:lnTo>
                <a:lnTo>
                  <a:pt x="0" y="11"/>
                </a:lnTo>
                <a:lnTo>
                  <a:pt x="1" y="8"/>
                </a:lnTo>
                <a:lnTo>
                  <a:pt x="3" y="5"/>
                </a:lnTo>
                <a:lnTo>
                  <a:pt x="7" y="2"/>
                </a:lnTo>
                <a:lnTo>
                  <a:pt x="12" y="0"/>
                </a:lnTo>
                <a:lnTo>
                  <a:pt x="15" y="2"/>
                </a:lnTo>
                <a:lnTo>
                  <a:pt x="19" y="3"/>
                </a:lnTo>
                <a:lnTo>
                  <a:pt x="21" y="6"/>
                </a:lnTo>
                <a:lnTo>
                  <a:pt x="22" y="11"/>
                </a:lnTo>
                <a:lnTo>
                  <a:pt x="3" y="11"/>
                </a:lnTo>
                <a:close/>
                <a:moveTo>
                  <a:pt x="3" y="9"/>
                </a:moveTo>
                <a:lnTo>
                  <a:pt x="15" y="9"/>
                </a:lnTo>
                <a:lnTo>
                  <a:pt x="15" y="8"/>
                </a:lnTo>
                <a:lnTo>
                  <a:pt x="15" y="6"/>
                </a:lnTo>
                <a:lnTo>
                  <a:pt x="13" y="5"/>
                </a:lnTo>
                <a:lnTo>
                  <a:pt x="13" y="3"/>
                </a:lnTo>
                <a:lnTo>
                  <a:pt x="12" y="3"/>
                </a:lnTo>
                <a:lnTo>
                  <a:pt x="10" y="2"/>
                </a:lnTo>
                <a:lnTo>
                  <a:pt x="7" y="3"/>
                </a:lnTo>
                <a:lnTo>
                  <a:pt x="6" y="5"/>
                </a:lnTo>
                <a:lnTo>
                  <a:pt x="4" y="6"/>
                </a:lnTo>
                <a:lnTo>
                  <a:pt x="3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41" name="Freeform 52"/>
          <p:cNvSpPr>
            <a:spLocks/>
          </p:cNvSpPr>
          <p:nvPr/>
        </p:nvSpPr>
        <p:spPr bwMode="auto">
          <a:xfrm>
            <a:off x="5686425" y="5172075"/>
            <a:ext cx="79375" cy="204788"/>
          </a:xfrm>
          <a:custGeom>
            <a:avLst/>
            <a:gdLst>
              <a:gd name="T0" fmla="*/ 2147483647 w 18"/>
              <a:gd name="T1" fmla="*/ 0 h 29"/>
              <a:gd name="T2" fmla="*/ 2147483647 w 18"/>
              <a:gd name="T3" fmla="*/ 2147483647 h 29"/>
              <a:gd name="T4" fmla="*/ 2147483647 w 18"/>
              <a:gd name="T5" fmla="*/ 2147483647 h 29"/>
              <a:gd name="T6" fmla="*/ 2147483647 w 18"/>
              <a:gd name="T7" fmla="*/ 2147483647 h 29"/>
              <a:gd name="T8" fmla="*/ 2147483647 w 18"/>
              <a:gd name="T9" fmla="*/ 2147483647 h 29"/>
              <a:gd name="T10" fmla="*/ 2147483647 w 18"/>
              <a:gd name="T11" fmla="*/ 2147483647 h 29"/>
              <a:gd name="T12" fmla="*/ 2147483647 w 18"/>
              <a:gd name="T13" fmla="*/ 2147483647 h 29"/>
              <a:gd name="T14" fmla="*/ 2147483647 w 18"/>
              <a:gd name="T15" fmla="*/ 2147483647 h 29"/>
              <a:gd name="T16" fmla="*/ 2147483647 w 18"/>
              <a:gd name="T17" fmla="*/ 2147483647 h 29"/>
              <a:gd name="T18" fmla="*/ 2147483647 w 18"/>
              <a:gd name="T19" fmla="*/ 2147483647 h 29"/>
              <a:gd name="T20" fmla="*/ 2147483647 w 18"/>
              <a:gd name="T21" fmla="*/ 2147483647 h 29"/>
              <a:gd name="T22" fmla="*/ 2147483647 w 18"/>
              <a:gd name="T23" fmla="*/ 2147483647 h 29"/>
              <a:gd name="T24" fmla="*/ 2147483647 w 18"/>
              <a:gd name="T25" fmla="*/ 2147483647 h 29"/>
              <a:gd name="T26" fmla="*/ 2147483647 w 18"/>
              <a:gd name="T27" fmla="*/ 2147483647 h 29"/>
              <a:gd name="T28" fmla="*/ 2147483647 w 18"/>
              <a:gd name="T29" fmla="*/ 2147483647 h 29"/>
              <a:gd name="T30" fmla="*/ 2147483647 w 18"/>
              <a:gd name="T31" fmla="*/ 2147483647 h 29"/>
              <a:gd name="T32" fmla="*/ 2147483647 w 18"/>
              <a:gd name="T33" fmla="*/ 2147483647 h 29"/>
              <a:gd name="T34" fmla="*/ 2147483647 w 18"/>
              <a:gd name="T35" fmla="*/ 2147483647 h 29"/>
              <a:gd name="T36" fmla="*/ 2147483647 w 18"/>
              <a:gd name="T37" fmla="*/ 2147483647 h 29"/>
              <a:gd name="T38" fmla="*/ 2147483647 w 18"/>
              <a:gd name="T39" fmla="*/ 2147483647 h 29"/>
              <a:gd name="T40" fmla="*/ 2147483647 w 18"/>
              <a:gd name="T41" fmla="*/ 2147483647 h 29"/>
              <a:gd name="T42" fmla="*/ 2147483647 w 18"/>
              <a:gd name="T43" fmla="*/ 2147483647 h 29"/>
              <a:gd name="T44" fmla="*/ 2147483647 w 18"/>
              <a:gd name="T45" fmla="*/ 2147483647 h 29"/>
              <a:gd name="T46" fmla="*/ 2147483647 w 18"/>
              <a:gd name="T47" fmla="*/ 2147483647 h 29"/>
              <a:gd name="T48" fmla="*/ 2147483647 w 18"/>
              <a:gd name="T49" fmla="*/ 2147483647 h 29"/>
              <a:gd name="T50" fmla="*/ 2147483647 w 18"/>
              <a:gd name="T51" fmla="*/ 2147483647 h 29"/>
              <a:gd name="T52" fmla="*/ 2147483647 w 18"/>
              <a:gd name="T53" fmla="*/ 2147483647 h 29"/>
              <a:gd name="T54" fmla="*/ 2147483647 w 18"/>
              <a:gd name="T55" fmla="*/ 2147483647 h 29"/>
              <a:gd name="T56" fmla="*/ 2147483647 w 18"/>
              <a:gd name="T57" fmla="*/ 2147483647 h 29"/>
              <a:gd name="T58" fmla="*/ 0 w 18"/>
              <a:gd name="T59" fmla="*/ 2147483647 h 29"/>
              <a:gd name="T60" fmla="*/ 0 w 18"/>
              <a:gd name="T61" fmla="*/ 2147483647 h 29"/>
              <a:gd name="T62" fmla="*/ 2147483647 w 18"/>
              <a:gd name="T63" fmla="*/ 2147483647 h 29"/>
              <a:gd name="T64" fmla="*/ 2147483647 w 18"/>
              <a:gd name="T65" fmla="*/ 2147483647 h 29"/>
              <a:gd name="T66" fmla="*/ 2147483647 w 18"/>
              <a:gd name="T67" fmla="*/ 2147483647 h 29"/>
              <a:gd name="T68" fmla="*/ 2147483647 w 18"/>
              <a:gd name="T69" fmla="*/ 2147483647 h 29"/>
              <a:gd name="T70" fmla="*/ 2147483647 w 18"/>
              <a:gd name="T71" fmla="*/ 2147483647 h 29"/>
              <a:gd name="T72" fmla="*/ 2147483647 w 18"/>
              <a:gd name="T73" fmla="*/ 2147483647 h 29"/>
              <a:gd name="T74" fmla="*/ 2147483647 w 18"/>
              <a:gd name="T75" fmla="*/ 2147483647 h 29"/>
              <a:gd name="T76" fmla="*/ 2147483647 w 18"/>
              <a:gd name="T77" fmla="*/ 2147483647 h 29"/>
              <a:gd name="T78" fmla="*/ 2147483647 w 18"/>
              <a:gd name="T79" fmla="*/ 2147483647 h 29"/>
              <a:gd name="T80" fmla="*/ 2147483647 w 18"/>
              <a:gd name="T81" fmla="*/ 2147483647 h 29"/>
              <a:gd name="T82" fmla="*/ 2147483647 w 18"/>
              <a:gd name="T83" fmla="*/ 2147483647 h 29"/>
              <a:gd name="T84" fmla="*/ 2147483647 w 18"/>
              <a:gd name="T85" fmla="*/ 2147483647 h 29"/>
              <a:gd name="T86" fmla="*/ 2147483647 w 18"/>
              <a:gd name="T87" fmla="*/ 2147483647 h 29"/>
              <a:gd name="T88" fmla="*/ 2147483647 w 18"/>
              <a:gd name="T89" fmla="*/ 2147483647 h 29"/>
              <a:gd name="T90" fmla="*/ 2147483647 w 18"/>
              <a:gd name="T91" fmla="*/ 2147483647 h 29"/>
              <a:gd name="T92" fmla="*/ 2147483647 w 18"/>
              <a:gd name="T93" fmla="*/ 2147483647 h 29"/>
              <a:gd name="T94" fmla="*/ 0 w 18"/>
              <a:gd name="T95" fmla="*/ 2147483647 h 29"/>
              <a:gd name="T96" fmla="*/ 2147483647 w 18"/>
              <a:gd name="T97" fmla="*/ 2147483647 h 29"/>
              <a:gd name="T98" fmla="*/ 2147483647 w 18"/>
              <a:gd name="T99" fmla="*/ 2147483647 h 29"/>
              <a:gd name="T100" fmla="*/ 2147483647 w 18"/>
              <a:gd name="T101" fmla="*/ 2147483647 h 29"/>
              <a:gd name="T102" fmla="*/ 2147483647 w 18"/>
              <a:gd name="T103" fmla="*/ 0 h 29"/>
              <a:gd name="T104" fmla="*/ 2147483647 w 18"/>
              <a:gd name="T105" fmla="*/ 0 h 29"/>
              <a:gd name="T106" fmla="*/ 2147483647 w 18"/>
              <a:gd name="T107" fmla="*/ 2147483647 h 29"/>
              <a:gd name="T108" fmla="*/ 2147483647 w 18"/>
              <a:gd name="T109" fmla="*/ 2147483647 h 29"/>
              <a:gd name="T110" fmla="*/ 2147483647 w 18"/>
              <a:gd name="T111" fmla="*/ 2147483647 h 29"/>
              <a:gd name="T112" fmla="*/ 2147483647 w 18"/>
              <a:gd name="T113" fmla="*/ 2147483647 h 29"/>
              <a:gd name="T114" fmla="*/ 2147483647 w 18"/>
              <a:gd name="T115" fmla="*/ 2147483647 h 29"/>
              <a:gd name="T116" fmla="*/ 2147483647 w 18"/>
              <a:gd name="T117" fmla="*/ 2147483647 h 29"/>
              <a:gd name="T118" fmla="*/ 2147483647 w 18"/>
              <a:gd name="T119" fmla="*/ 0 h 29"/>
              <a:gd name="T120" fmla="*/ 2147483647 w 18"/>
              <a:gd name="T121" fmla="*/ 0 h 2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"/>
              <a:gd name="T184" fmla="*/ 0 h 29"/>
              <a:gd name="T185" fmla="*/ 18 w 18"/>
              <a:gd name="T186" fmla="*/ 29 h 2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" h="29">
                <a:moveTo>
                  <a:pt x="16" y="0"/>
                </a:moveTo>
                <a:lnTo>
                  <a:pt x="16" y="9"/>
                </a:lnTo>
                <a:lnTo>
                  <a:pt x="15" y="6"/>
                </a:lnTo>
                <a:lnTo>
                  <a:pt x="13" y="5"/>
                </a:lnTo>
                <a:lnTo>
                  <a:pt x="10" y="3"/>
                </a:lnTo>
                <a:lnTo>
                  <a:pt x="9" y="2"/>
                </a:lnTo>
                <a:lnTo>
                  <a:pt x="7" y="3"/>
                </a:lnTo>
                <a:lnTo>
                  <a:pt x="6" y="3"/>
                </a:lnTo>
                <a:lnTo>
                  <a:pt x="4" y="5"/>
                </a:lnTo>
                <a:lnTo>
                  <a:pt x="4" y="6"/>
                </a:lnTo>
                <a:lnTo>
                  <a:pt x="4" y="8"/>
                </a:lnTo>
                <a:lnTo>
                  <a:pt x="4" y="9"/>
                </a:lnTo>
                <a:lnTo>
                  <a:pt x="6" y="9"/>
                </a:lnTo>
                <a:lnTo>
                  <a:pt x="9" y="11"/>
                </a:lnTo>
                <a:lnTo>
                  <a:pt x="12" y="14"/>
                </a:lnTo>
                <a:lnTo>
                  <a:pt x="16" y="15"/>
                </a:lnTo>
                <a:lnTo>
                  <a:pt x="18" y="18"/>
                </a:lnTo>
                <a:lnTo>
                  <a:pt x="18" y="21"/>
                </a:lnTo>
                <a:lnTo>
                  <a:pt x="18" y="24"/>
                </a:lnTo>
                <a:lnTo>
                  <a:pt x="16" y="27"/>
                </a:lnTo>
                <a:lnTo>
                  <a:pt x="13" y="29"/>
                </a:lnTo>
                <a:lnTo>
                  <a:pt x="9" y="29"/>
                </a:lnTo>
                <a:lnTo>
                  <a:pt x="7" y="29"/>
                </a:lnTo>
                <a:lnTo>
                  <a:pt x="4" y="27"/>
                </a:lnTo>
                <a:lnTo>
                  <a:pt x="3" y="27"/>
                </a:lnTo>
                <a:lnTo>
                  <a:pt x="1" y="27"/>
                </a:lnTo>
                <a:lnTo>
                  <a:pt x="1" y="29"/>
                </a:lnTo>
                <a:lnTo>
                  <a:pt x="0" y="29"/>
                </a:lnTo>
                <a:lnTo>
                  <a:pt x="0" y="20"/>
                </a:lnTo>
                <a:lnTo>
                  <a:pt x="1" y="20"/>
                </a:lnTo>
                <a:lnTo>
                  <a:pt x="3" y="23"/>
                </a:lnTo>
                <a:lnTo>
                  <a:pt x="4" y="24"/>
                </a:lnTo>
                <a:lnTo>
                  <a:pt x="7" y="26"/>
                </a:lnTo>
                <a:lnTo>
                  <a:pt x="9" y="27"/>
                </a:lnTo>
                <a:lnTo>
                  <a:pt x="12" y="27"/>
                </a:lnTo>
                <a:lnTo>
                  <a:pt x="13" y="26"/>
                </a:lnTo>
                <a:lnTo>
                  <a:pt x="13" y="24"/>
                </a:lnTo>
                <a:lnTo>
                  <a:pt x="13" y="23"/>
                </a:lnTo>
                <a:lnTo>
                  <a:pt x="13" y="21"/>
                </a:lnTo>
                <a:lnTo>
                  <a:pt x="13" y="20"/>
                </a:lnTo>
                <a:lnTo>
                  <a:pt x="10" y="18"/>
                </a:lnTo>
                <a:lnTo>
                  <a:pt x="7" y="17"/>
                </a:lnTo>
                <a:lnTo>
                  <a:pt x="4" y="14"/>
                </a:lnTo>
                <a:lnTo>
                  <a:pt x="1" y="12"/>
                </a:lnTo>
                <a:lnTo>
                  <a:pt x="1" y="11"/>
                </a:lnTo>
                <a:lnTo>
                  <a:pt x="0" y="8"/>
                </a:lnTo>
                <a:lnTo>
                  <a:pt x="1" y="5"/>
                </a:lnTo>
                <a:lnTo>
                  <a:pt x="3" y="3"/>
                </a:lnTo>
                <a:lnTo>
                  <a:pt x="6" y="2"/>
                </a:lnTo>
                <a:lnTo>
                  <a:pt x="9" y="0"/>
                </a:lnTo>
                <a:lnTo>
                  <a:pt x="10" y="0"/>
                </a:lnTo>
                <a:lnTo>
                  <a:pt x="12" y="2"/>
                </a:lnTo>
                <a:lnTo>
                  <a:pt x="13" y="2"/>
                </a:lnTo>
                <a:lnTo>
                  <a:pt x="15" y="2"/>
                </a:lnTo>
                <a:lnTo>
                  <a:pt x="16" y="2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42" name="Freeform 53"/>
          <p:cNvSpPr>
            <a:spLocks/>
          </p:cNvSpPr>
          <p:nvPr/>
        </p:nvSpPr>
        <p:spPr bwMode="auto">
          <a:xfrm>
            <a:off x="5962650" y="5080000"/>
            <a:ext cx="55563" cy="366713"/>
          </a:xfrm>
          <a:custGeom>
            <a:avLst/>
            <a:gdLst>
              <a:gd name="T0" fmla="*/ 2147483647 w 13"/>
              <a:gd name="T1" fmla="*/ 2147483647 h 52"/>
              <a:gd name="T2" fmla="*/ 0 w 13"/>
              <a:gd name="T3" fmla="*/ 2147483647 h 52"/>
              <a:gd name="T4" fmla="*/ 0 w 13"/>
              <a:gd name="T5" fmla="*/ 0 h 52"/>
              <a:gd name="T6" fmla="*/ 2147483647 w 13"/>
              <a:gd name="T7" fmla="*/ 0 h 52"/>
              <a:gd name="T8" fmla="*/ 2147483647 w 13"/>
              <a:gd name="T9" fmla="*/ 2147483647 h 52"/>
              <a:gd name="T10" fmla="*/ 2147483647 w 13"/>
              <a:gd name="T11" fmla="*/ 2147483647 h 52"/>
              <a:gd name="T12" fmla="*/ 2147483647 w 13"/>
              <a:gd name="T13" fmla="*/ 2147483647 h 52"/>
              <a:gd name="T14" fmla="*/ 2147483647 w 13"/>
              <a:gd name="T15" fmla="*/ 2147483647 h 52"/>
              <a:gd name="T16" fmla="*/ 2147483647 w 13"/>
              <a:gd name="T17" fmla="*/ 2147483647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3"/>
              <a:gd name="T28" fmla="*/ 0 h 52"/>
              <a:gd name="T29" fmla="*/ 13 w 13"/>
              <a:gd name="T30" fmla="*/ 52 h 5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3" h="52">
                <a:moveTo>
                  <a:pt x="13" y="52"/>
                </a:moveTo>
                <a:lnTo>
                  <a:pt x="0" y="52"/>
                </a:lnTo>
                <a:lnTo>
                  <a:pt x="0" y="0"/>
                </a:lnTo>
                <a:lnTo>
                  <a:pt x="13" y="0"/>
                </a:lnTo>
                <a:lnTo>
                  <a:pt x="13" y="3"/>
                </a:lnTo>
                <a:lnTo>
                  <a:pt x="4" y="3"/>
                </a:lnTo>
                <a:lnTo>
                  <a:pt x="4" y="51"/>
                </a:lnTo>
                <a:lnTo>
                  <a:pt x="13" y="51"/>
                </a:lnTo>
                <a:lnTo>
                  <a:pt x="13" y="5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43" name="Freeform 54"/>
          <p:cNvSpPr>
            <a:spLocks/>
          </p:cNvSpPr>
          <p:nvPr/>
        </p:nvSpPr>
        <p:spPr bwMode="auto">
          <a:xfrm>
            <a:off x="6027738" y="5122863"/>
            <a:ext cx="69850" cy="254000"/>
          </a:xfrm>
          <a:custGeom>
            <a:avLst/>
            <a:gdLst>
              <a:gd name="T0" fmla="*/ 2147483647 w 16"/>
              <a:gd name="T1" fmla="*/ 0 h 36"/>
              <a:gd name="T2" fmla="*/ 2147483647 w 16"/>
              <a:gd name="T3" fmla="*/ 2147483647 h 36"/>
              <a:gd name="T4" fmla="*/ 2147483647 w 16"/>
              <a:gd name="T5" fmla="*/ 2147483647 h 36"/>
              <a:gd name="T6" fmla="*/ 2147483647 w 16"/>
              <a:gd name="T7" fmla="*/ 2147483647 h 36"/>
              <a:gd name="T8" fmla="*/ 2147483647 w 16"/>
              <a:gd name="T9" fmla="*/ 2147483647 h 36"/>
              <a:gd name="T10" fmla="*/ 2147483647 w 16"/>
              <a:gd name="T11" fmla="*/ 2147483647 h 36"/>
              <a:gd name="T12" fmla="*/ 2147483647 w 16"/>
              <a:gd name="T13" fmla="*/ 2147483647 h 36"/>
              <a:gd name="T14" fmla="*/ 2147483647 w 16"/>
              <a:gd name="T15" fmla="*/ 2147483647 h 36"/>
              <a:gd name="T16" fmla="*/ 2147483647 w 16"/>
              <a:gd name="T17" fmla="*/ 2147483647 h 36"/>
              <a:gd name="T18" fmla="*/ 2147483647 w 16"/>
              <a:gd name="T19" fmla="*/ 2147483647 h 36"/>
              <a:gd name="T20" fmla="*/ 2147483647 w 16"/>
              <a:gd name="T21" fmla="*/ 2147483647 h 36"/>
              <a:gd name="T22" fmla="*/ 2147483647 w 16"/>
              <a:gd name="T23" fmla="*/ 2147483647 h 36"/>
              <a:gd name="T24" fmla="*/ 2147483647 w 16"/>
              <a:gd name="T25" fmla="*/ 2147483647 h 36"/>
              <a:gd name="T26" fmla="*/ 2147483647 w 16"/>
              <a:gd name="T27" fmla="*/ 2147483647 h 36"/>
              <a:gd name="T28" fmla="*/ 2147483647 w 16"/>
              <a:gd name="T29" fmla="*/ 2147483647 h 36"/>
              <a:gd name="T30" fmla="*/ 2147483647 w 16"/>
              <a:gd name="T31" fmla="*/ 2147483647 h 36"/>
              <a:gd name="T32" fmla="*/ 2147483647 w 16"/>
              <a:gd name="T33" fmla="*/ 2147483647 h 36"/>
              <a:gd name="T34" fmla="*/ 2147483647 w 16"/>
              <a:gd name="T35" fmla="*/ 2147483647 h 36"/>
              <a:gd name="T36" fmla="*/ 2147483647 w 16"/>
              <a:gd name="T37" fmla="*/ 2147483647 h 36"/>
              <a:gd name="T38" fmla="*/ 2147483647 w 16"/>
              <a:gd name="T39" fmla="*/ 2147483647 h 36"/>
              <a:gd name="T40" fmla="*/ 2147483647 w 16"/>
              <a:gd name="T41" fmla="*/ 2147483647 h 36"/>
              <a:gd name="T42" fmla="*/ 2147483647 w 16"/>
              <a:gd name="T43" fmla="*/ 2147483647 h 36"/>
              <a:gd name="T44" fmla="*/ 2147483647 w 16"/>
              <a:gd name="T45" fmla="*/ 2147483647 h 36"/>
              <a:gd name="T46" fmla="*/ 2147483647 w 16"/>
              <a:gd name="T47" fmla="*/ 2147483647 h 36"/>
              <a:gd name="T48" fmla="*/ 2147483647 w 16"/>
              <a:gd name="T49" fmla="*/ 2147483647 h 36"/>
              <a:gd name="T50" fmla="*/ 2147483647 w 16"/>
              <a:gd name="T51" fmla="*/ 2147483647 h 36"/>
              <a:gd name="T52" fmla="*/ 0 w 16"/>
              <a:gd name="T53" fmla="*/ 2147483647 h 36"/>
              <a:gd name="T54" fmla="*/ 0 w 16"/>
              <a:gd name="T55" fmla="*/ 2147483647 h 36"/>
              <a:gd name="T56" fmla="*/ 2147483647 w 16"/>
              <a:gd name="T57" fmla="*/ 2147483647 h 36"/>
              <a:gd name="T58" fmla="*/ 2147483647 w 16"/>
              <a:gd name="T59" fmla="*/ 2147483647 h 36"/>
              <a:gd name="T60" fmla="*/ 2147483647 w 16"/>
              <a:gd name="T61" fmla="*/ 2147483647 h 36"/>
              <a:gd name="T62" fmla="*/ 2147483647 w 16"/>
              <a:gd name="T63" fmla="*/ 2147483647 h 36"/>
              <a:gd name="T64" fmla="*/ 2147483647 w 16"/>
              <a:gd name="T65" fmla="*/ 2147483647 h 36"/>
              <a:gd name="T66" fmla="*/ 2147483647 w 16"/>
              <a:gd name="T67" fmla="*/ 0 h 36"/>
              <a:gd name="T68" fmla="*/ 2147483647 w 16"/>
              <a:gd name="T69" fmla="*/ 0 h 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6"/>
              <a:gd name="T106" fmla="*/ 0 h 36"/>
              <a:gd name="T107" fmla="*/ 16 w 16"/>
              <a:gd name="T108" fmla="*/ 36 h 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6" h="36">
                <a:moveTo>
                  <a:pt x="9" y="0"/>
                </a:moveTo>
                <a:lnTo>
                  <a:pt x="9" y="9"/>
                </a:lnTo>
                <a:lnTo>
                  <a:pt x="15" y="9"/>
                </a:lnTo>
                <a:lnTo>
                  <a:pt x="15" y="10"/>
                </a:lnTo>
                <a:lnTo>
                  <a:pt x="9" y="10"/>
                </a:lnTo>
                <a:lnTo>
                  <a:pt x="9" y="28"/>
                </a:lnTo>
                <a:lnTo>
                  <a:pt x="9" y="30"/>
                </a:lnTo>
                <a:lnTo>
                  <a:pt x="10" y="31"/>
                </a:lnTo>
                <a:lnTo>
                  <a:pt x="12" y="31"/>
                </a:lnTo>
                <a:lnTo>
                  <a:pt x="13" y="31"/>
                </a:lnTo>
                <a:lnTo>
                  <a:pt x="15" y="31"/>
                </a:lnTo>
                <a:lnTo>
                  <a:pt x="15" y="30"/>
                </a:lnTo>
                <a:lnTo>
                  <a:pt x="16" y="30"/>
                </a:lnTo>
                <a:lnTo>
                  <a:pt x="15" y="33"/>
                </a:lnTo>
                <a:lnTo>
                  <a:pt x="13" y="34"/>
                </a:lnTo>
                <a:lnTo>
                  <a:pt x="12" y="36"/>
                </a:lnTo>
                <a:lnTo>
                  <a:pt x="9" y="36"/>
                </a:lnTo>
                <a:lnTo>
                  <a:pt x="7" y="34"/>
                </a:lnTo>
                <a:lnTo>
                  <a:pt x="6" y="34"/>
                </a:lnTo>
                <a:lnTo>
                  <a:pt x="4" y="33"/>
                </a:lnTo>
                <a:lnTo>
                  <a:pt x="4" y="31"/>
                </a:lnTo>
                <a:lnTo>
                  <a:pt x="4" y="28"/>
                </a:lnTo>
                <a:lnTo>
                  <a:pt x="4" y="10"/>
                </a:lnTo>
                <a:lnTo>
                  <a:pt x="0" y="10"/>
                </a:lnTo>
                <a:lnTo>
                  <a:pt x="0" y="9"/>
                </a:lnTo>
                <a:lnTo>
                  <a:pt x="1" y="9"/>
                </a:lnTo>
                <a:lnTo>
                  <a:pt x="3" y="7"/>
                </a:lnTo>
                <a:lnTo>
                  <a:pt x="4" y="6"/>
                </a:lnTo>
                <a:lnTo>
                  <a:pt x="6" y="4"/>
                </a:lnTo>
                <a:lnTo>
                  <a:pt x="7" y="1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44" name="Freeform 55"/>
          <p:cNvSpPr>
            <a:spLocks/>
          </p:cNvSpPr>
          <p:nvPr/>
        </p:nvSpPr>
        <p:spPr bwMode="auto">
          <a:xfrm>
            <a:off x="6105525" y="5080000"/>
            <a:ext cx="122238" cy="296863"/>
          </a:xfrm>
          <a:custGeom>
            <a:avLst/>
            <a:gdLst>
              <a:gd name="T0" fmla="*/ 2147483647 w 28"/>
              <a:gd name="T1" fmla="*/ 2147483647 h 42"/>
              <a:gd name="T2" fmla="*/ 2147483647 w 28"/>
              <a:gd name="T3" fmla="*/ 2147483647 h 42"/>
              <a:gd name="T4" fmla="*/ 2147483647 w 28"/>
              <a:gd name="T5" fmla="*/ 2147483647 h 42"/>
              <a:gd name="T6" fmla="*/ 2147483647 w 28"/>
              <a:gd name="T7" fmla="*/ 2147483647 h 42"/>
              <a:gd name="T8" fmla="*/ 2147483647 w 28"/>
              <a:gd name="T9" fmla="*/ 2147483647 h 42"/>
              <a:gd name="T10" fmla="*/ 2147483647 w 28"/>
              <a:gd name="T11" fmla="*/ 2147483647 h 42"/>
              <a:gd name="T12" fmla="*/ 2147483647 w 28"/>
              <a:gd name="T13" fmla="*/ 2147483647 h 42"/>
              <a:gd name="T14" fmla="*/ 2147483647 w 28"/>
              <a:gd name="T15" fmla="*/ 2147483647 h 42"/>
              <a:gd name="T16" fmla="*/ 2147483647 w 28"/>
              <a:gd name="T17" fmla="*/ 2147483647 h 42"/>
              <a:gd name="T18" fmla="*/ 2147483647 w 28"/>
              <a:gd name="T19" fmla="*/ 2147483647 h 42"/>
              <a:gd name="T20" fmla="*/ 2147483647 w 28"/>
              <a:gd name="T21" fmla="*/ 2147483647 h 42"/>
              <a:gd name="T22" fmla="*/ 2147483647 w 28"/>
              <a:gd name="T23" fmla="*/ 2147483647 h 42"/>
              <a:gd name="T24" fmla="*/ 2147483647 w 28"/>
              <a:gd name="T25" fmla="*/ 2147483647 h 42"/>
              <a:gd name="T26" fmla="*/ 2147483647 w 28"/>
              <a:gd name="T27" fmla="*/ 2147483647 h 42"/>
              <a:gd name="T28" fmla="*/ 2147483647 w 28"/>
              <a:gd name="T29" fmla="*/ 2147483647 h 42"/>
              <a:gd name="T30" fmla="*/ 2147483647 w 28"/>
              <a:gd name="T31" fmla="*/ 2147483647 h 42"/>
              <a:gd name="T32" fmla="*/ 2147483647 w 28"/>
              <a:gd name="T33" fmla="*/ 2147483647 h 42"/>
              <a:gd name="T34" fmla="*/ 2147483647 w 28"/>
              <a:gd name="T35" fmla="*/ 2147483647 h 42"/>
              <a:gd name="T36" fmla="*/ 2147483647 w 28"/>
              <a:gd name="T37" fmla="*/ 2147483647 h 42"/>
              <a:gd name="T38" fmla="*/ 2147483647 w 28"/>
              <a:gd name="T39" fmla="*/ 2147483647 h 42"/>
              <a:gd name="T40" fmla="*/ 2147483647 w 28"/>
              <a:gd name="T41" fmla="*/ 2147483647 h 42"/>
              <a:gd name="T42" fmla="*/ 2147483647 w 28"/>
              <a:gd name="T43" fmla="*/ 2147483647 h 42"/>
              <a:gd name="T44" fmla="*/ 2147483647 w 28"/>
              <a:gd name="T45" fmla="*/ 2147483647 h 42"/>
              <a:gd name="T46" fmla="*/ 2147483647 w 28"/>
              <a:gd name="T47" fmla="*/ 2147483647 h 42"/>
              <a:gd name="T48" fmla="*/ 0 w 28"/>
              <a:gd name="T49" fmla="*/ 2147483647 h 42"/>
              <a:gd name="T50" fmla="*/ 2147483647 w 28"/>
              <a:gd name="T51" fmla="*/ 2147483647 h 42"/>
              <a:gd name="T52" fmla="*/ 2147483647 w 28"/>
              <a:gd name="T53" fmla="*/ 2147483647 h 42"/>
              <a:gd name="T54" fmla="*/ 2147483647 w 28"/>
              <a:gd name="T55" fmla="*/ 2147483647 h 42"/>
              <a:gd name="T56" fmla="*/ 2147483647 w 28"/>
              <a:gd name="T57" fmla="*/ 2147483647 h 42"/>
              <a:gd name="T58" fmla="*/ 2147483647 w 28"/>
              <a:gd name="T59" fmla="*/ 2147483647 h 42"/>
              <a:gd name="T60" fmla="*/ 2147483647 w 28"/>
              <a:gd name="T61" fmla="*/ 2147483647 h 42"/>
              <a:gd name="T62" fmla="*/ 0 w 28"/>
              <a:gd name="T63" fmla="*/ 2147483647 h 42"/>
              <a:gd name="T64" fmla="*/ 0 w 28"/>
              <a:gd name="T65" fmla="*/ 2147483647 h 42"/>
              <a:gd name="T66" fmla="*/ 2147483647 w 28"/>
              <a:gd name="T67" fmla="*/ 0 h 4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8"/>
              <a:gd name="T103" fmla="*/ 0 h 42"/>
              <a:gd name="T104" fmla="*/ 28 w 28"/>
              <a:gd name="T105" fmla="*/ 42 h 4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8" h="42">
                <a:moveTo>
                  <a:pt x="7" y="0"/>
                </a:moveTo>
                <a:lnTo>
                  <a:pt x="7" y="19"/>
                </a:lnTo>
                <a:lnTo>
                  <a:pt x="10" y="16"/>
                </a:lnTo>
                <a:lnTo>
                  <a:pt x="13" y="15"/>
                </a:lnTo>
                <a:lnTo>
                  <a:pt x="15" y="13"/>
                </a:lnTo>
                <a:lnTo>
                  <a:pt x="18" y="13"/>
                </a:lnTo>
                <a:lnTo>
                  <a:pt x="19" y="13"/>
                </a:lnTo>
                <a:lnTo>
                  <a:pt x="21" y="15"/>
                </a:lnTo>
                <a:lnTo>
                  <a:pt x="22" y="16"/>
                </a:lnTo>
                <a:lnTo>
                  <a:pt x="24" y="19"/>
                </a:lnTo>
                <a:lnTo>
                  <a:pt x="24" y="21"/>
                </a:lnTo>
                <a:lnTo>
                  <a:pt x="24" y="25"/>
                </a:lnTo>
                <a:lnTo>
                  <a:pt x="24" y="34"/>
                </a:lnTo>
                <a:lnTo>
                  <a:pt x="24" y="37"/>
                </a:lnTo>
                <a:lnTo>
                  <a:pt x="25" y="39"/>
                </a:lnTo>
                <a:lnTo>
                  <a:pt x="25" y="40"/>
                </a:lnTo>
                <a:lnTo>
                  <a:pt x="27" y="40"/>
                </a:lnTo>
                <a:lnTo>
                  <a:pt x="28" y="40"/>
                </a:lnTo>
                <a:lnTo>
                  <a:pt x="28" y="42"/>
                </a:lnTo>
                <a:lnTo>
                  <a:pt x="15" y="42"/>
                </a:lnTo>
                <a:lnTo>
                  <a:pt x="15" y="40"/>
                </a:lnTo>
                <a:lnTo>
                  <a:pt x="16" y="40"/>
                </a:lnTo>
                <a:lnTo>
                  <a:pt x="18" y="40"/>
                </a:lnTo>
                <a:lnTo>
                  <a:pt x="19" y="39"/>
                </a:lnTo>
                <a:lnTo>
                  <a:pt x="19" y="37"/>
                </a:lnTo>
                <a:lnTo>
                  <a:pt x="19" y="34"/>
                </a:lnTo>
                <a:lnTo>
                  <a:pt x="19" y="25"/>
                </a:lnTo>
                <a:lnTo>
                  <a:pt x="19" y="22"/>
                </a:lnTo>
                <a:lnTo>
                  <a:pt x="19" y="21"/>
                </a:lnTo>
                <a:lnTo>
                  <a:pt x="18" y="19"/>
                </a:lnTo>
                <a:lnTo>
                  <a:pt x="18" y="18"/>
                </a:lnTo>
                <a:lnTo>
                  <a:pt x="16" y="18"/>
                </a:lnTo>
                <a:lnTo>
                  <a:pt x="15" y="18"/>
                </a:lnTo>
                <a:lnTo>
                  <a:pt x="13" y="18"/>
                </a:lnTo>
                <a:lnTo>
                  <a:pt x="12" y="18"/>
                </a:lnTo>
                <a:lnTo>
                  <a:pt x="10" y="19"/>
                </a:lnTo>
                <a:lnTo>
                  <a:pt x="7" y="21"/>
                </a:lnTo>
                <a:lnTo>
                  <a:pt x="7" y="34"/>
                </a:lnTo>
                <a:lnTo>
                  <a:pt x="7" y="37"/>
                </a:lnTo>
                <a:lnTo>
                  <a:pt x="9" y="39"/>
                </a:lnTo>
                <a:lnTo>
                  <a:pt x="9" y="40"/>
                </a:lnTo>
                <a:lnTo>
                  <a:pt x="10" y="40"/>
                </a:lnTo>
                <a:lnTo>
                  <a:pt x="12" y="40"/>
                </a:lnTo>
                <a:lnTo>
                  <a:pt x="12" y="42"/>
                </a:lnTo>
                <a:lnTo>
                  <a:pt x="0" y="42"/>
                </a:lnTo>
                <a:lnTo>
                  <a:pt x="0" y="40"/>
                </a:lnTo>
                <a:lnTo>
                  <a:pt x="1" y="40"/>
                </a:lnTo>
                <a:lnTo>
                  <a:pt x="3" y="39"/>
                </a:lnTo>
                <a:lnTo>
                  <a:pt x="3" y="37"/>
                </a:lnTo>
                <a:lnTo>
                  <a:pt x="3" y="34"/>
                </a:lnTo>
                <a:lnTo>
                  <a:pt x="3" y="10"/>
                </a:lnTo>
                <a:lnTo>
                  <a:pt x="3" y="6"/>
                </a:lnTo>
                <a:lnTo>
                  <a:pt x="3" y="4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45" name="Freeform 56"/>
          <p:cNvSpPr>
            <a:spLocks noEditPoints="1"/>
          </p:cNvSpPr>
          <p:nvPr/>
        </p:nvSpPr>
        <p:spPr bwMode="auto">
          <a:xfrm>
            <a:off x="6242050" y="5080000"/>
            <a:ext cx="50800" cy="296863"/>
          </a:xfrm>
          <a:custGeom>
            <a:avLst/>
            <a:gdLst>
              <a:gd name="T0" fmla="*/ 2147483647 w 12"/>
              <a:gd name="T1" fmla="*/ 0 h 42"/>
              <a:gd name="T2" fmla="*/ 2147483647 w 12"/>
              <a:gd name="T3" fmla="*/ 0 h 42"/>
              <a:gd name="T4" fmla="*/ 2147483647 w 12"/>
              <a:gd name="T5" fmla="*/ 0 h 42"/>
              <a:gd name="T6" fmla="*/ 2147483647 w 12"/>
              <a:gd name="T7" fmla="*/ 2147483647 h 42"/>
              <a:gd name="T8" fmla="*/ 2147483647 w 12"/>
              <a:gd name="T9" fmla="*/ 2147483647 h 42"/>
              <a:gd name="T10" fmla="*/ 2147483647 w 12"/>
              <a:gd name="T11" fmla="*/ 2147483647 h 42"/>
              <a:gd name="T12" fmla="*/ 2147483647 w 12"/>
              <a:gd name="T13" fmla="*/ 2147483647 h 42"/>
              <a:gd name="T14" fmla="*/ 2147483647 w 12"/>
              <a:gd name="T15" fmla="*/ 2147483647 h 42"/>
              <a:gd name="T16" fmla="*/ 2147483647 w 12"/>
              <a:gd name="T17" fmla="*/ 2147483647 h 42"/>
              <a:gd name="T18" fmla="*/ 2147483647 w 12"/>
              <a:gd name="T19" fmla="*/ 2147483647 h 42"/>
              <a:gd name="T20" fmla="*/ 2147483647 w 12"/>
              <a:gd name="T21" fmla="*/ 2147483647 h 42"/>
              <a:gd name="T22" fmla="*/ 2147483647 w 12"/>
              <a:gd name="T23" fmla="*/ 2147483647 h 42"/>
              <a:gd name="T24" fmla="*/ 2147483647 w 12"/>
              <a:gd name="T25" fmla="*/ 2147483647 h 42"/>
              <a:gd name="T26" fmla="*/ 2147483647 w 12"/>
              <a:gd name="T27" fmla="*/ 2147483647 h 42"/>
              <a:gd name="T28" fmla="*/ 2147483647 w 12"/>
              <a:gd name="T29" fmla="*/ 0 h 42"/>
              <a:gd name="T30" fmla="*/ 2147483647 w 12"/>
              <a:gd name="T31" fmla="*/ 0 h 42"/>
              <a:gd name="T32" fmla="*/ 2147483647 w 12"/>
              <a:gd name="T33" fmla="*/ 0 h 42"/>
              <a:gd name="T34" fmla="*/ 2147483647 w 12"/>
              <a:gd name="T35" fmla="*/ 2147483647 h 42"/>
              <a:gd name="T36" fmla="*/ 2147483647 w 12"/>
              <a:gd name="T37" fmla="*/ 2147483647 h 42"/>
              <a:gd name="T38" fmla="*/ 2147483647 w 12"/>
              <a:gd name="T39" fmla="*/ 2147483647 h 42"/>
              <a:gd name="T40" fmla="*/ 2147483647 w 12"/>
              <a:gd name="T41" fmla="*/ 2147483647 h 42"/>
              <a:gd name="T42" fmla="*/ 2147483647 w 12"/>
              <a:gd name="T43" fmla="*/ 2147483647 h 42"/>
              <a:gd name="T44" fmla="*/ 2147483647 w 12"/>
              <a:gd name="T45" fmla="*/ 2147483647 h 42"/>
              <a:gd name="T46" fmla="*/ 2147483647 w 12"/>
              <a:gd name="T47" fmla="*/ 2147483647 h 42"/>
              <a:gd name="T48" fmla="*/ 2147483647 w 12"/>
              <a:gd name="T49" fmla="*/ 2147483647 h 42"/>
              <a:gd name="T50" fmla="*/ 2147483647 w 12"/>
              <a:gd name="T51" fmla="*/ 2147483647 h 42"/>
              <a:gd name="T52" fmla="*/ 0 w 12"/>
              <a:gd name="T53" fmla="*/ 2147483647 h 42"/>
              <a:gd name="T54" fmla="*/ 0 w 12"/>
              <a:gd name="T55" fmla="*/ 2147483647 h 42"/>
              <a:gd name="T56" fmla="*/ 2147483647 w 12"/>
              <a:gd name="T57" fmla="*/ 2147483647 h 42"/>
              <a:gd name="T58" fmla="*/ 2147483647 w 12"/>
              <a:gd name="T59" fmla="*/ 2147483647 h 42"/>
              <a:gd name="T60" fmla="*/ 2147483647 w 12"/>
              <a:gd name="T61" fmla="*/ 2147483647 h 42"/>
              <a:gd name="T62" fmla="*/ 2147483647 w 12"/>
              <a:gd name="T63" fmla="*/ 2147483647 h 42"/>
              <a:gd name="T64" fmla="*/ 2147483647 w 12"/>
              <a:gd name="T65" fmla="*/ 2147483647 h 42"/>
              <a:gd name="T66" fmla="*/ 2147483647 w 12"/>
              <a:gd name="T67" fmla="*/ 2147483647 h 42"/>
              <a:gd name="T68" fmla="*/ 2147483647 w 12"/>
              <a:gd name="T69" fmla="*/ 2147483647 h 42"/>
              <a:gd name="T70" fmla="*/ 2147483647 w 12"/>
              <a:gd name="T71" fmla="*/ 2147483647 h 42"/>
              <a:gd name="T72" fmla="*/ 2147483647 w 12"/>
              <a:gd name="T73" fmla="*/ 2147483647 h 42"/>
              <a:gd name="T74" fmla="*/ 2147483647 w 12"/>
              <a:gd name="T75" fmla="*/ 2147483647 h 42"/>
              <a:gd name="T76" fmla="*/ 2147483647 w 12"/>
              <a:gd name="T77" fmla="*/ 2147483647 h 42"/>
              <a:gd name="T78" fmla="*/ 2147483647 w 12"/>
              <a:gd name="T79" fmla="*/ 2147483647 h 42"/>
              <a:gd name="T80" fmla="*/ 2147483647 w 12"/>
              <a:gd name="T81" fmla="*/ 2147483647 h 42"/>
              <a:gd name="T82" fmla="*/ 2147483647 w 12"/>
              <a:gd name="T83" fmla="*/ 2147483647 h 42"/>
              <a:gd name="T84" fmla="*/ 0 w 12"/>
              <a:gd name="T85" fmla="*/ 2147483647 h 42"/>
              <a:gd name="T86" fmla="*/ 0 w 12"/>
              <a:gd name="T87" fmla="*/ 2147483647 h 42"/>
              <a:gd name="T88" fmla="*/ 2147483647 w 12"/>
              <a:gd name="T89" fmla="*/ 2147483647 h 42"/>
              <a:gd name="T90" fmla="*/ 2147483647 w 12"/>
              <a:gd name="T91" fmla="*/ 2147483647 h 4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2"/>
              <a:gd name="T139" fmla="*/ 0 h 42"/>
              <a:gd name="T140" fmla="*/ 12 w 12"/>
              <a:gd name="T141" fmla="*/ 42 h 4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2" h="42">
                <a:moveTo>
                  <a:pt x="6" y="0"/>
                </a:moveTo>
                <a:lnTo>
                  <a:pt x="8" y="0"/>
                </a:lnTo>
                <a:lnTo>
                  <a:pt x="9" y="1"/>
                </a:lnTo>
                <a:lnTo>
                  <a:pt x="9" y="3"/>
                </a:lnTo>
                <a:lnTo>
                  <a:pt x="9" y="4"/>
                </a:lnTo>
                <a:lnTo>
                  <a:pt x="8" y="6"/>
                </a:lnTo>
                <a:lnTo>
                  <a:pt x="6" y="6"/>
                </a:lnTo>
                <a:lnTo>
                  <a:pt x="5" y="6"/>
                </a:lnTo>
                <a:lnTo>
                  <a:pt x="3" y="6"/>
                </a:lnTo>
                <a:lnTo>
                  <a:pt x="3" y="4"/>
                </a:lnTo>
                <a:lnTo>
                  <a:pt x="3" y="3"/>
                </a:lnTo>
                <a:lnTo>
                  <a:pt x="3" y="1"/>
                </a:lnTo>
                <a:lnTo>
                  <a:pt x="3" y="0"/>
                </a:lnTo>
                <a:lnTo>
                  <a:pt x="5" y="0"/>
                </a:lnTo>
                <a:lnTo>
                  <a:pt x="6" y="0"/>
                </a:lnTo>
                <a:close/>
                <a:moveTo>
                  <a:pt x="9" y="13"/>
                </a:moveTo>
                <a:lnTo>
                  <a:pt x="9" y="34"/>
                </a:lnTo>
                <a:lnTo>
                  <a:pt x="9" y="37"/>
                </a:lnTo>
                <a:lnTo>
                  <a:pt x="9" y="39"/>
                </a:lnTo>
                <a:lnTo>
                  <a:pt x="11" y="40"/>
                </a:lnTo>
                <a:lnTo>
                  <a:pt x="12" y="40"/>
                </a:lnTo>
                <a:lnTo>
                  <a:pt x="12" y="42"/>
                </a:lnTo>
                <a:lnTo>
                  <a:pt x="0" y="42"/>
                </a:lnTo>
                <a:lnTo>
                  <a:pt x="0" y="40"/>
                </a:lnTo>
                <a:lnTo>
                  <a:pt x="2" y="40"/>
                </a:lnTo>
                <a:lnTo>
                  <a:pt x="3" y="39"/>
                </a:lnTo>
                <a:lnTo>
                  <a:pt x="3" y="37"/>
                </a:lnTo>
                <a:lnTo>
                  <a:pt x="3" y="34"/>
                </a:lnTo>
                <a:lnTo>
                  <a:pt x="3" y="25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3" y="16"/>
                </a:lnTo>
                <a:lnTo>
                  <a:pt x="2" y="16"/>
                </a:lnTo>
                <a:lnTo>
                  <a:pt x="2" y="18"/>
                </a:lnTo>
                <a:lnTo>
                  <a:pt x="0" y="18"/>
                </a:lnTo>
                <a:lnTo>
                  <a:pt x="0" y="16"/>
                </a:lnTo>
                <a:lnTo>
                  <a:pt x="8" y="13"/>
                </a:lnTo>
                <a:lnTo>
                  <a:pt x="9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46" name="Freeform 57"/>
          <p:cNvSpPr>
            <a:spLocks/>
          </p:cNvSpPr>
          <p:nvPr/>
        </p:nvSpPr>
        <p:spPr bwMode="auto">
          <a:xfrm>
            <a:off x="6319838" y="5172075"/>
            <a:ext cx="77787" cy="204788"/>
          </a:xfrm>
          <a:custGeom>
            <a:avLst/>
            <a:gdLst>
              <a:gd name="T0" fmla="*/ 2147483647 w 18"/>
              <a:gd name="T1" fmla="*/ 0 h 29"/>
              <a:gd name="T2" fmla="*/ 2147483647 w 18"/>
              <a:gd name="T3" fmla="*/ 2147483647 h 29"/>
              <a:gd name="T4" fmla="*/ 2147483647 w 18"/>
              <a:gd name="T5" fmla="*/ 2147483647 h 29"/>
              <a:gd name="T6" fmla="*/ 2147483647 w 18"/>
              <a:gd name="T7" fmla="*/ 2147483647 h 29"/>
              <a:gd name="T8" fmla="*/ 2147483647 w 18"/>
              <a:gd name="T9" fmla="*/ 2147483647 h 29"/>
              <a:gd name="T10" fmla="*/ 2147483647 w 18"/>
              <a:gd name="T11" fmla="*/ 2147483647 h 29"/>
              <a:gd name="T12" fmla="*/ 2147483647 w 18"/>
              <a:gd name="T13" fmla="*/ 2147483647 h 29"/>
              <a:gd name="T14" fmla="*/ 2147483647 w 18"/>
              <a:gd name="T15" fmla="*/ 2147483647 h 29"/>
              <a:gd name="T16" fmla="*/ 2147483647 w 18"/>
              <a:gd name="T17" fmla="*/ 2147483647 h 29"/>
              <a:gd name="T18" fmla="*/ 2147483647 w 18"/>
              <a:gd name="T19" fmla="*/ 2147483647 h 29"/>
              <a:gd name="T20" fmla="*/ 2147483647 w 18"/>
              <a:gd name="T21" fmla="*/ 2147483647 h 29"/>
              <a:gd name="T22" fmla="*/ 2147483647 w 18"/>
              <a:gd name="T23" fmla="*/ 2147483647 h 29"/>
              <a:gd name="T24" fmla="*/ 2147483647 w 18"/>
              <a:gd name="T25" fmla="*/ 2147483647 h 29"/>
              <a:gd name="T26" fmla="*/ 2147483647 w 18"/>
              <a:gd name="T27" fmla="*/ 2147483647 h 29"/>
              <a:gd name="T28" fmla="*/ 2147483647 w 18"/>
              <a:gd name="T29" fmla="*/ 2147483647 h 29"/>
              <a:gd name="T30" fmla="*/ 2147483647 w 18"/>
              <a:gd name="T31" fmla="*/ 2147483647 h 29"/>
              <a:gd name="T32" fmla="*/ 2147483647 w 18"/>
              <a:gd name="T33" fmla="*/ 2147483647 h 29"/>
              <a:gd name="T34" fmla="*/ 2147483647 w 18"/>
              <a:gd name="T35" fmla="*/ 2147483647 h 29"/>
              <a:gd name="T36" fmla="*/ 2147483647 w 18"/>
              <a:gd name="T37" fmla="*/ 2147483647 h 29"/>
              <a:gd name="T38" fmla="*/ 2147483647 w 18"/>
              <a:gd name="T39" fmla="*/ 2147483647 h 29"/>
              <a:gd name="T40" fmla="*/ 2147483647 w 18"/>
              <a:gd name="T41" fmla="*/ 2147483647 h 29"/>
              <a:gd name="T42" fmla="*/ 2147483647 w 18"/>
              <a:gd name="T43" fmla="*/ 2147483647 h 29"/>
              <a:gd name="T44" fmla="*/ 2147483647 w 18"/>
              <a:gd name="T45" fmla="*/ 2147483647 h 29"/>
              <a:gd name="T46" fmla="*/ 2147483647 w 18"/>
              <a:gd name="T47" fmla="*/ 2147483647 h 29"/>
              <a:gd name="T48" fmla="*/ 2147483647 w 18"/>
              <a:gd name="T49" fmla="*/ 2147483647 h 29"/>
              <a:gd name="T50" fmla="*/ 2147483647 w 18"/>
              <a:gd name="T51" fmla="*/ 2147483647 h 29"/>
              <a:gd name="T52" fmla="*/ 2147483647 w 18"/>
              <a:gd name="T53" fmla="*/ 2147483647 h 29"/>
              <a:gd name="T54" fmla="*/ 0 w 18"/>
              <a:gd name="T55" fmla="*/ 2147483647 h 29"/>
              <a:gd name="T56" fmla="*/ 0 w 18"/>
              <a:gd name="T57" fmla="*/ 2147483647 h 29"/>
              <a:gd name="T58" fmla="*/ 0 w 18"/>
              <a:gd name="T59" fmla="*/ 2147483647 h 29"/>
              <a:gd name="T60" fmla="*/ 0 w 18"/>
              <a:gd name="T61" fmla="*/ 2147483647 h 29"/>
              <a:gd name="T62" fmla="*/ 0 w 18"/>
              <a:gd name="T63" fmla="*/ 2147483647 h 29"/>
              <a:gd name="T64" fmla="*/ 2147483647 w 18"/>
              <a:gd name="T65" fmla="*/ 2147483647 h 29"/>
              <a:gd name="T66" fmla="*/ 2147483647 w 18"/>
              <a:gd name="T67" fmla="*/ 2147483647 h 29"/>
              <a:gd name="T68" fmla="*/ 2147483647 w 18"/>
              <a:gd name="T69" fmla="*/ 2147483647 h 29"/>
              <a:gd name="T70" fmla="*/ 2147483647 w 18"/>
              <a:gd name="T71" fmla="*/ 2147483647 h 29"/>
              <a:gd name="T72" fmla="*/ 2147483647 w 18"/>
              <a:gd name="T73" fmla="*/ 2147483647 h 29"/>
              <a:gd name="T74" fmla="*/ 2147483647 w 18"/>
              <a:gd name="T75" fmla="*/ 2147483647 h 29"/>
              <a:gd name="T76" fmla="*/ 2147483647 w 18"/>
              <a:gd name="T77" fmla="*/ 2147483647 h 29"/>
              <a:gd name="T78" fmla="*/ 2147483647 w 18"/>
              <a:gd name="T79" fmla="*/ 2147483647 h 29"/>
              <a:gd name="T80" fmla="*/ 2147483647 w 18"/>
              <a:gd name="T81" fmla="*/ 2147483647 h 29"/>
              <a:gd name="T82" fmla="*/ 2147483647 w 18"/>
              <a:gd name="T83" fmla="*/ 2147483647 h 29"/>
              <a:gd name="T84" fmla="*/ 2147483647 w 18"/>
              <a:gd name="T85" fmla="*/ 2147483647 h 29"/>
              <a:gd name="T86" fmla="*/ 2147483647 w 18"/>
              <a:gd name="T87" fmla="*/ 2147483647 h 29"/>
              <a:gd name="T88" fmla="*/ 2147483647 w 18"/>
              <a:gd name="T89" fmla="*/ 2147483647 h 29"/>
              <a:gd name="T90" fmla="*/ 0 w 18"/>
              <a:gd name="T91" fmla="*/ 2147483647 h 29"/>
              <a:gd name="T92" fmla="*/ 0 w 18"/>
              <a:gd name="T93" fmla="*/ 2147483647 h 29"/>
              <a:gd name="T94" fmla="*/ 0 w 18"/>
              <a:gd name="T95" fmla="*/ 2147483647 h 29"/>
              <a:gd name="T96" fmla="*/ 0 w 18"/>
              <a:gd name="T97" fmla="*/ 2147483647 h 29"/>
              <a:gd name="T98" fmla="*/ 2147483647 w 18"/>
              <a:gd name="T99" fmla="*/ 2147483647 h 29"/>
              <a:gd name="T100" fmla="*/ 2147483647 w 18"/>
              <a:gd name="T101" fmla="*/ 2147483647 h 29"/>
              <a:gd name="T102" fmla="*/ 2147483647 w 18"/>
              <a:gd name="T103" fmla="*/ 0 h 29"/>
              <a:gd name="T104" fmla="*/ 2147483647 w 18"/>
              <a:gd name="T105" fmla="*/ 0 h 29"/>
              <a:gd name="T106" fmla="*/ 2147483647 w 18"/>
              <a:gd name="T107" fmla="*/ 2147483647 h 29"/>
              <a:gd name="T108" fmla="*/ 2147483647 w 18"/>
              <a:gd name="T109" fmla="*/ 2147483647 h 29"/>
              <a:gd name="T110" fmla="*/ 2147483647 w 18"/>
              <a:gd name="T111" fmla="*/ 2147483647 h 29"/>
              <a:gd name="T112" fmla="*/ 2147483647 w 18"/>
              <a:gd name="T113" fmla="*/ 2147483647 h 29"/>
              <a:gd name="T114" fmla="*/ 2147483647 w 18"/>
              <a:gd name="T115" fmla="*/ 2147483647 h 29"/>
              <a:gd name="T116" fmla="*/ 2147483647 w 18"/>
              <a:gd name="T117" fmla="*/ 2147483647 h 29"/>
              <a:gd name="T118" fmla="*/ 2147483647 w 18"/>
              <a:gd name="T119" fmla="*/ 0 h 29"/>
              <a:gd name="T120" fmla="*/ 2147483647 w 18"/>
              <a:gd name="T121" fmla="*/ 0 h 2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"/>
              <a:gd name="T184" fmla="*/ 0 h 29"/>
              <a:gd name="T185" fmla="*/ 18 w 18"/>
              <a:gd name="T186" fmla="*/ 29 h 2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" h="29">
                <a:moveTo>
                  <a:pt x="15" y="0"/>
                </a:moveTo>
                <a:lnTo>
                  <a:pt x="15" y="9"/>
                </a:lnTo>
                <a:lnTo>
                  <a:pt x="14" y="6"/>
                </a:lnTo>
                <a:lnTo>
                  <a:pt x="12" y="5"/>
                </a:lnTo>
                <a:lnTo>
                  <a:pt x="11" y="3"/>
                </a:lnTo>
                <a:lnTo>
                  <a:pt x="8" y="2"/>
                </a:lnTo>
                <a:lnTo>
                  <a:pt x="6" y="3"/>
                </a:lnTo>
                <a:lnTo>
                  <a:pt x="5" y="3"/>
                </a:lnTo>
                <a:lnTo>
                  <a:pt x="3" y="5"/>
                </a:lnTo>
                <a:lnTo>
                  <a:pt x="3" y="6"/>
                </a:lnTo>
                <a:lnTo>
                  <a:pt x="3" y="8"/>
                </a:lnTo>
                <a:lnTo>
                  <a:pt x="5" y="9"/>
                </a:lnTo>
                <a:lnTo>
                  <a:pt x="8" y="11"/>
                </a:lnTo>
                <a:lnTo>
                  <a:pt x="12" y="14"/>
                </a:lnTo>
                <a:lnTo>
                  <a:pt x="15" y="15"/>
                </a:lnTo>
                <a:lnTo>
                  <a:pt x="17" y="18"/>
                </a:lnTo>
                <a:lnTo>
                  <a:pt x="18" y="21"/>
                </a:lnTo>
                <a:lnTo>
                  <a:pt x="17" y="24"/>
                </a:lnTo>
                <a:lnTo>
                  <a:pt x="15" y="27"/>
                </a:lnTo>
                <a:lnTo>
                  <a:pt x="12" y="29"/>
                </a:lnTo>
                <a:lnTo>
                  <a:pt x="9" y="29"/>
                </a:lnTo>
                <a:lnTo>
                  <a:pt x="6" y="29"/>
                </a:lnTo>
                <a:lnTo>
                  <a:pt x="3" y="27"/>
                </a:lnTo>
                <a:lnTo>
                  <a:pt x="2" y="27"/>
                </a:lnTo>
                <a:lnTo>
                  <a:pt x="0" y="27"/>
                </a:lnTo>
                <a:lnTo>
                  <a:pt x="0" y="29"/>
                </a:lnTo>
                <a:lnTo>
                  <a:pt x="0" y="20"/>
                </a:lnTo>
                <a:lnTo>
                  <a:pt x="2" y="23"/>
                </a:lnTo>
                <a:lnTo>
                  <a:pt x="3" y="24"/>
                </a:lnTo>
                <a:lnTo>
                  <a:pt x="6" y="26"/>
                </a:lnTo>
                <a:lnTo>
                  <a:pt x="9" y="27"/>
                </a:lnTo>
                <a:lnTo>
                  <a:pt x="11" y="27"/>
                </a:lnTo>
                <a:lnTo>
                  <a:pt x="12" y="26"/>
                </a:lnTo>
                <a:lnTo>
                  <a:pt x="12" y="24"/>
                </a:lnTo>
                <a:lnTo>
                  <a:pt x="14" y="23"/>
                </a:lnTo>
                <a:lnTo>
                  <a:pt x="12" y="21"/>
                </a:lnTo>
                <a:lnTo>
                  <a:pt x="12" y="20"/>
                </a:lnTo>
                <a:lnTo>
                  <a:pt x="9" y="18"/>
                </a:lnTo>
                <a:lnTo>
                  <a:pt x="6" y="17"/>
                </a:lnTo>
                <a:lnTo>
                  <a:pt x="3" y="14"/>
                </a:lnTo>
                <a:lnTo>
                  <a:pt x="0" y="12"/>
                </a:lnTo>
                <a:lnTo>
                  <a:pt x="0" y="11"/>
                </a:lnTo>
                <a:lnTo>
                  <a:pt x="0" y="8"/>
                </a:lnTo>
                <a:lnTo>
                  <a:pt x="0" y="5"/>
                </a:lnTo>
                <a:lnTo>
                  <a:pt x="2" y="3"/>
                </a:lnTo>
                <a:lnTo>
                  <a:pt x="5" y="2"/>
                </a:lnTo>
                <a:lnTo>
                  <a:pt x="8" y="0"/>
                </a:lnTo>
                <a:lnTo>
                  <a:pt x="9" y="0"/>
                </a:lnTo>
                <a:lnTo>
                  <a:pt x="12" y="2"/>
                </a:lnTo>
                <a:lnTo>
                  <a:pt x="14" y="2"/>
                </a:lnTo>
                <a:lnTo>
                  <a:pt x="15" y="2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47" name="Freeform 58"/>
          <p:cNvSpPr>
            <a:spLocks/>
          </p:cNvSpPr>
          <p:nvPr/>
        </p:nvSpPr>
        <p:spPr bwMode="auto">
          <a:xfrm>
            <a:off x="6411913" y="5080000"/>
            <a:ext cx="60325" cy="366713"/>
          </a:xfrm>
          <a:custGeom>
            <a:avLst/>
            <a:gdLst>
              <a:gd name="T0" fmla="*/ 0 w 14"/>
              <a:gd name="T1" fmla="*/ 0 h 52"/>
              <a:gd name="T2" fmla="*/ 2147483647 w 14"/>
              <a:gd name="T3" fmla="*/ 0 h 52"/>
              <a:gd name="T4" fmla="*/ 2147483647 w 14"/>
              <a:gd name="T5" fmla="*/ 2147483647 h 52"/>
              <a:gd name="T6" fmla="*/ 0 w 14"/>
              <a:gd name="T7" fmla="*/ 2147483647 h 52"/>
              <a:gd name="T8" fmla="*/ 0 w 14"/>
              <a:gd name="T9" fmla="*/ 2147483647 h 52"/>
              <a:gd name="T10" fmla="*/ 2147483647 w 14"/>
              <a:gd name="T11" fmla="*/ 2147483647 h 52"/>
              <a:gd name="T12" fmla="*/ 2147483647 w 14"/>
              <a:gd name="T13" fmla="*/ 2147483647 h 52"/>
              <a:gd name="T14" fmla="*/ 0 w 14"/>
              <a:gd name="T15" fmla="*/ 2147483647 h 52"/>
              <a:gd name="T16" fmla="*/ 0 w 14"/>
              <a:gd name="T17" fmla="*/ 0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52"/>
              <a:gd name="T29" fmla="*/ 14 w 14"/>
              <a:gd name="T30" fmla="*/ 52 h 5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52">
                <a:moveTo>
                  <a:pt x="0" y="0"/>
                </a:moveTo>
                <a:lnTo>
                  <a:pt x="14" y="0"/>
                </a:lnTo>
                <a:lnTo>
                  <a:pt x="14" y="52"/>
                </a:lnTo>
                <a:lnTo>
                  <a:pt x="0" y="52"/>
                </a:lnTo>
                <a:lnTo>
                  <a:pt x="0" y="51"/>
                </a:lnTo>
                <a:lnTo>
                  <a:pt x="9" y="51"/>
                </a:lnTo>
                <a:lnTo>
                  <a:pt x="9" y="3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48" name="Line 59"/>
          <p:cNvSpPr>
            <a:spLocks noChangeShapeType="1"/>
          </p:cNvSpPr>
          <p:nvPr/>
        </p:nvSpPr>
        <p:spPr bwMode="auto">
          <a:xfrm flipH="1">
            <a:off x="1525588" y="2424113"/>
            <a:ext cx="679450" cy="56356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49" name="Line 60"/>
          <p:cNvSpPr>
            <a:spLocks noChangeShapeType="1"/>
          </p:cNvSpPr>
          <p:nvPr/>
        </p:nvSpPr>
        <p:spPr bwMode="auto">
          <a:xfrm>
            <a:off x="2209800" y="2424113"/>
            <a:ext cx="4763" cy="56356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50" name="Line 61"/>
          <p:cNvSpPr>
            <a:spLocks noChangeShapeType="1"/>
          </p:cNvSpPr>
          <p:nvPr/>
        </p:nvSpPr>
        <p:spPr bwMode="auto">
          <a:xfrm>
            <a:off x="2205038" y="2424113"/>
            <a:ext cx="488950" cy="56356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51" name="Line 62"/>
          <p:cNvSpPr>
            <a:spLocks noChangeShapeType="1"/>
          </p:cNvSpPr>
          <p:nvPr/>
        </p:nvSpPr>
        <p:spPr bwMode="auto">
          <a:xfrm flipH="1">
            <a:off x="3449638" y="2424113"/>
            <a:ext cx="706437" cy="56356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52" name="Line 63"/>
          <p:cNvSpPr>
            <a:spLocks noChangeShapeType="1"/>
          </p:cNvSpPr>
          <p:nvPr/>
        </p:nvSpPr>
        <p:spPr bwMode="auto">
          <a:xfrm>
            <a:off x="4146550" y="2424113"/>
            <a:ext cx="4763" cy="56356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53" name="Line 64"/>
          <p:cNvSpPr>
            <a:spLocks noChangeShapeType="1"/>
          </p:cNvSpPr>
          <p:nvPr/>
        </p:nvSpPr>
        <p:spPr bwMode="auto">
          <a:xfrm>
            <a:off x="4156075" y="2424113"/>
            <a:ext cx="593725" cy="56356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54" name="Line 65"/>
          <p:cNvSpPr>
            <a:spLocks noChangeShapeType="1"/>
          </p:cNvSpPr>
          <p:nvPr/>
        </p:nvSpPr>
        <p:spPr bwMode="auto">
          <a:xfrm flipH="1">
            <a:off x="5508625" y="2424113"/>
            <a:ext cx="1304925" cy="56356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55" name="Line 66"/>
          <p:cNvSpPr>
            <a:spLocks noChangeShapeType="1"/>
          </p:cNvSpPr>
          <p:nvPr/>
        </p:nvSpPr>
        <p:spPr bwMode="auto">
          <a:xfrm>
            <a:off x="6816725" y="2424113"/>
            <a:ext cx="4763" cy="56356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56" name="Line 67"/>
          <p:cNvSpPr>
            <a:spLocks noChangeShapeType="1"/>
          </p:cNvSpPr>
          <p:nvPr/>
        </p:nvSpPr>
        <p:spPr bwMode="auto">
          <a:xfrm>
            <a:off x="6813550" y="2424113"/>
            <a:ext cx="1168400" cy="56356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57" name="Line 68"/>
          <p:cNvSpPr>
            <a:spLocks noChangeShapeType="1"/>
          </p:cNvSpPr>
          <p:nvPr/>
        </p:nvSpPr>
        <p:spPr bwMode="auto">
          <a:xfrm flipH="1">
            <a:off x="6215063" y="3438525"/>
            <a:ext cx="598487" cy="5492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58" name="Line 69"/>
          <p:cNvSpPr>
            <a:spLocks noChangeShapeType="1"/>
          </p:cNvSpPr>
          <p:nvPr/>
        </p:nvSpPr>
        <p:spPr bwMode="auto">
          <a:xfrm>
            <a:off x="6813550" y="3438525"/>
            <a:ext cx="579438" cy="5492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59" name="Line 70"/>
          <p:cNvSpPr>
            <a:spLocks noChangeShapeType="1"/>
          </p:cNvSpPr>
          <p:nvPr/>
        </p:nvSpPr>
        <p:spPr bwMode="auto">
          <a:xfrm>
            <a:off x="3440113" y="3438525"/>
            <a:ext cx="4762" cy="1563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60" name="Line 71"/>
          <p:cNvSpPr>
            <a:spLocks noChangeShapeType="1"/>
          </p:cNvSpPr>
          <p:nvPr/>
        </p:nvSpPr>
        <p:spPr bwMode="auto">
          <a:xfrm>
            <a:off x="5508625" y="3438525"/>
            <a:ext cx="4763" cy="1563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61" name="Freeform 72"/>
          <p:cNvSpPr>
            <a:spLocks noEditPoints="1"/>
          </p:cNvSpPr>
          <p:nvPr/>
        </p:nvSpPr>
        <p:spPr bwMode="auto">
          <a:xfrm>
            <a:off x="1196975" y="2987675"/>
            <a:ext cx="655638" cy="450850"/>
          </a:xfrm>
          <a:custGeom>
            <a:avLst/>
            <a:gdLst>
              <a:gd name="T0" fmla="*/ 0 w 150"/>
              <a:gd name="T1" fmla="*/ 2147483647 h 64"/>
              <a:gd name="T2" fmla="*/ 0 w 150"/>
              <a:gd name="T3" fmla="*/ 0 h 64"/>
              <a:gd name="T4" fmla="*/ 2147483647 w 150"/>
              <a:gd name="T5" fmla="*/ 0 h 64"/>
              <a:gd name="T6" fmla="*/ 2147483647 w 150"/>
              <a:gd name="T7" fmla="*/ 2147483647 h 64"/>
              <a:gd name="T8" fmla="*/ 0 w 150"/>
              <a:gd name="T9" fmla="*/ 2147483647 h 64"/>
              <a:gd name="T10" fmla="*/ 0 w 150"/>
              <a:gd name="T11" fmla="*/ 2147483647 h 64"/>
              <a:gd name="T12" fmla="*/ 2147483647 w 150"/>
              <a:gd name="T13" fmla="*/ 2147483647 h 64"/>
              <a:gd name="T14" fmla="*/ 2147483647 w 150"/>
              <a:gd name="T15" fmla="*/ 2147483647 h 64"/>
              <a:gd name="T16" fmla="*/ 0 w 150"/>
              <a:gd name="T17" fmla="*/ 2147483647 h 64"/>
              <a:gd name="T18" fmla="*/ 0 w 150"/>
              <a:gd name="T19" fmla="*/ 2147483647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0"/>
              <a:gd name="T31" fmla="*/ 0 h 64"/>
              <a:gd name="T32" fmla="*/ 150 w 150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0" h="64">
                <a:moveTo>
                  <a:pt x="0" y="64"/>
                </a:moveTo>
                <a:lnTo>
                  <a:pt x="0" y="0"/>
                </a:lnTo>
                <a:lnTo>
                  <a:pt x="150" y="0"/>
                </a:lnTo>
                <a:lnTo>
                  <a:pt x="150" y="64"/>
                </a:lnTo>
                <a:lnTo>
                  <a:pt x="0" y="64"/>
                </a:lnTo>
                <a:close/>
                <a:moveTo>
                  <a:pt x="0" y="64"/>
                </a:moveTo>
                <a:lnTo>
                  <a:pt x="141" y="64"/>
                </a:lnTo>
                <a:lnTo>
                  <a:pt x="141" y="9"/>
                </a:lnTo>
                <a:lnTo>
                  <a:pt x="0" y="9"/>
                </a:lnTo>
                <a:lnTo>
                  <a:pt x="0" y="6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62" name="Rectangle 73"/>
          <p:cNvSpPr>
            <a:spLocks noChangeArrowheads="1"/>
          </p:cNvSpPr>
          <p:nvPr/>
        </p:nvSpPr>
        <p:spPr bwMode="auto">
          <a:xfrm>
            <a:off x="1196975" y="2987675"/>
            <a:ext cx="655638" cy="450850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63" name="Freeform 74"/>
          <p:cNvSpPr>
            <a:spLocks noEditPoints="1"/>
          </p:cNvSpPr>
          <p:nvPr/>
        </p:nvSpPr>
        <p:spPr bwMode="auto">
          <a:xfrm>
            <a:off x="3937000" y="2987675"/>
            <a:ext cx="441325" cy="450850"/>
          </a:xfrm>
          <a:custGeom>
            <a:avLst/>
            <a:gdLst>
              <a:gd name="T0" fmla="*/ 0 w 101"/>
              <a:gd name="T1" fmla="*/ 2147483647 h 64"/>
              <a:gd name="T2" fmla="*/ 0 w 101"/>
              <a:gd name="T3" fmla="*/ 0 h 64"/>
              <a:gd name="T4" fmla="*/ 2147483647 w 101"/>
              <a:gd name="T5" fmla="*/ 0 h 64"/>
              <a:gd name="T6" fmla="*/ 2147483647 w 101"/>
              <a:gd name="T7" fmla="*/ 2147483647 h 64"/>
              <a:gd name="T8" fmla="*/ 0 w 101"/>
              <a:gd name="T9" fmla="*/ 2147483647 h 64"/>
              <a:gd name="T10" fmla="*/ 0 w 101"/>
              <a:gd name="T11" fmla="*/ 2147483647 h 64"/>
              <a:gd name="T12" fmla="*/ 2147483647 w 101"/>
              <a:gd name="T13" fmla="*/ 2147483647 h 64"/>
              <a:gd name="T14" fmla="*/ 2147483647 w 101"/>
              <a:gd name="T15" fmla="*/ 2147483647 h 64"/>
              <a:gd name="T16" fmla="*/ 0 w 101"/>
              <a:gd name="T17" fmla="*/ 2147483647 h 64"/>
              <a:gd name="T18" fmla="*/ 0 w 101"/>
              <a:gd name="T19" fmla="*/ 2147483647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01"/>
              <a:gd name="T31" fmla="*/ 0 h 64"/>
              <a:gd name="T32" fmla="*/ 101 w 101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01" h="64">
                <a:moveTo>
                  <a:pt x="0" y="64"/>
                </a:moveTo>
                <a:lnTo>
                  <a:pt x="0" y="0"/>
                </a:lnTo>
                <a:lnTo>
                  <a:pt x="101" y="0"/>
                </a:lnTo>
                <a:lnTo>
                  <a:pt x="101" y="64"/>
                </a:lnTo>
                <a:lnTo>
                  <a:pt x="0" y="64"/>
                </a:lnTo>
                <a:close/>
                <a:moveTo>
                  <a:pt x="0" y="64"/>
                </a:moveTo>
                <a:lnTo>
                  <a:pt x="92" y="64"/>
                </a:lnTo>
                <a:lnTo>
                  <a:pt x="92" y="9"/>
                </a:lnTo>
                <a:lnTo>
                  <a:pt x="0" y="9"/>
                </a:lnTo>
                <a:lnTo>
                  <a:pt x="0" y="6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64" name="Rectangle 75"/>
          <p:cNvSpPr>
            <a:spLocks noChangeArrowheads="1"/>
          </p:cNvSpPr>
          <p:nvPr/>
        </p:nvSpPr>
        <p:spPr bwMode="auto">
          <a:xfrm>
            <a:off x="3937000" y="2987675"/>
            <a:ext cx="441325" cy="450850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65" name="Freeform 76"/>
          <p:cNvSpPr>
            <a:spLocks noEditPoints="1"/>
          </p:cNvSpPr>
          <p:nvPr/>
        </p:nvSpPr>
        <p:spPr bwMode="auto">
          <a:xfrm>
            <a:off x="5975350" y="3987800"/>
            <a:ext cx="484188" cy="465138"/>
          </a:xfrm>
          <a:custGeom>
            <a:avLst/>
            <a:gdLst>
              <a:gd name="T0" fmla="*/ 0 w 111"/>
              <a:gd name="T1" fmla="*/ 2147483647 h 66"/>
              <a:gd name="T2" fmla="*/ 0 w 111"/>
              <a:gd name="T3" fmla="*/ 0 h 66"/>
              <a:gd name="T4" fmla="*/ 2147483647 w 111"/>
              <a:gd name="T5" fmla="*/ 0 h 66"/>
              <a:gd name="T6" fmla="*/ 2147483647 w 111"/>
              <a:gd name="T7" fmla="*/ 2147483647 h 66"/>
              <a:gd name="T8" fmla="*/ 0 w 111"/>
              <a:gd name="T9" fmla="*/ 2147483647 h 66"/>
              <a:gd name="T10" fmla="*/ 0 w 111"/>
              <a:gd name="T11" fmla="*/ 2147483647 h 66"/>
              <a:gd name="T12" fmla="*/ 2147483647 w 111"/>
              <a:gd name="T13" fmla="*/ 2147483647 h 66"/>
              <a:gd name="T14" fmla="*/ 2147483647 w 111"/>
              <a:gd name="T15" fmla="*/ 2147483647 h 66"/>
              <a:gd name="T16" fmla="*/ 0 w 111"/>
              <a:gd name="T17" fmla="*/ 2147483647 h 66"/>
              <a:gd name="T18" fmla="*/ 0 w 111"/>
              <a:gd name="T19" fmla="*/ 2147483647 h 6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11"/>
              <a:gd name="T31" fmla="*/ 0 h 66"/>
              <a:gd name="T32" fmla="*/ 111 w 111"/>
              <a:gd name="T33" fmla="*/ 66 h 6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11" h="66">
                <a:moveTo>
                  <a:pt x="0" y="66"/>
                </a:moveTo>
                <a:lnTo>
                  <a:pt x="0" y="0"/>
                </a:lnTo>
                <a:lnTo>
                  <a:pt x="111" y="0"/>
                </a:lnTo>
                <a:lnTo>
                  <a:pt x="111" y="66"/>
                </a:lnTo>
                <a:lnTo>
                  <a:pt x="0" y="66"/>
                </a:lnTo>
                <a:close/>
                <a:moveTo>
                  <a:pt x="0" y="66"/>
                </a:moveTo>
                <a:lnTo>
                  <a:pt x="102" y="66"/>
                </a:lnTo>
                <a:lnTo>
                  <a:pt x="102" y="9"/>
                </a:lnTo>
                <a:lnTo>
                  <a:pt x="0" y="9"/>
                </a:lnTo>
                <a:lnTo>
                  <a:pt x="0" y="6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66" name="Rectangle 77"/>
          <p:cNvSpPr>
            <a:spLocks noChangeArrowheads="1"/>
          </p:cNvSpPr>
          <p:nvPr/>
        </p:nvSpPr>
        <p:spPr bwMode="auto">
          <a:xfrm>
            <a:off x="5975350" y="3987800"/>
            <a:ext cx="484188" cy="465138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67" name="Text Box 78"/>
          <p:cNvSpPr txBox="1">
            <a:spLocks noChangeArrowheads="1"/>
          </p:cNvSpPr>
          <p:nvPr/>
        </p:nvSpPr>
        <p:spPr bwMode="auto">
          <a:xfrm>
            <a:off x="3505200" y="838200"/>
            <a:ext cx="5272088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/>
              <a:t>“Does this flight include a meal?”</a:t>
            </a:r>
          </a:p>
        </p:txBody>
      </p:sp>
      <p:sp>
        <p:nvSpPr>
          <p:cNvPr id="16468" name="Line 79"/>
          <p:cNvSpPr>
            <a:spLocks noChangeShapeType="1"/>
          </p:cNvSpPr>
          <p:nvPr/>
        </p:nvSpPr>
        <p:spPr bwMode="auto">
          <a:xfrm>
            <a:off x="2971800" y="2667000"/>
            <a:ext cx="3810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16469" name="Line 80"/>
          <p:cNvSpPr>
            <a:spLocks noChangeShapeType="1"/>
          </p:cNvSpPr>
          <p:nvPr/>
        </p:nvSpPr>
        <p:spPr bwMode="auto">
          <a:xfrm>
            <a:off x="4800600" y="2743200"/>
            <a:ext cx="3810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6386" name="Ink 8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55975" y="3462338"/>
              <a:ext cx="60325" cy="1655762"/>
            </p14:xfrm>
          </p:contentPart>
        </mc:Choice>
        <mc:Fallback xmlns="">
          <p:pic>
            <p:nvPicPr>
              <p:cNvPr id="16386" name="Ink 8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344844" y="3459098"/>
                <a:ext cx="77202" cy="16683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6387" name="Ink 8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226175" y="4541838"/>
              <a:ext cx="76200" cy="449262"/>
            </p14:xfrm>
          </p:contentPart>
        </mc:Choice>
        <mc:Fallback xmlns="">
          <p:pic>
            <p:nvPicPr>
              <p:cNvPr id="16387" name="Ink 8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216830" y="4533198"/>
                <a:ext cx="95609" cy="467981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1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DE5FCE28-C8AF-4A5B-B5D6-53018E33676C}" type="datetime1">
              <a:rPr lang="en-US" smtClean="0"/>
              <a:t>9/26/2014</a:t>
            </a:fld>
            <a:endParaRPr lang="en-US"/>
          </a:p>
        </p:txBody>
      </p:sp>
      <p:sp>
        <p:nvSpPr>
          <p:cNvPr id="17412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1741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E0E69808-5108-4BA3-B54C-14974077294A}" type="slidenum">
              <a:rPr lang="en-US" smtClean="0"/>
              <a:pPr/>
              <a:t>18</a:t>
            </a:fld>
            <a:endParaRPr lang="en-US" smtClean="0"/>
          </a:p>
        </p:txBody>
      </p:sp>
      <p:sp>
        <p:nvSpPr>
          <p:cNvPr id="17414" name="Freeform 2"/>
          <p:cNvSpPr>
            <a:spLocks/>
          </p:cNvSpPr>
          <p:nvPr/>
        </p:nvSpPr>
        <p:spPr bwMode="auto">
          <a:xfrm>
            <a:off x="2544763" y="2149475"/>
            <a:ext cx="142875" cy="214313"/>
          </a:xfrm>
          <a:custGeom>
            <a:avLst/>
            <a:gdLst>
              <a:gd name="T0" fmla="*/ 2147483647 w 27"/>
              <a:gd name="T1" fmla="*/ 2147483647 h 42"/>
              <a:gd name="T2" fmla="*/ 2147483647 w 27"/>
              <a:gd name="T3" fmla="*/ 2147483647 h 42"/>
              <a:gd name="T4" fmla="*/ 2147483647 w 27"/>
              <a:gd name="T5" fmla="*/ 2147483647 h 42"/>
              <a:gd name="T6" fmla="*/ 2147483647 w 27"/>
              <a:gd name="T7" fmla="*/ 2147483647 h 42"/>
              <a:gd name="T8" fmla="*/ 2147483647 w 27"/>
              <a:gd name="T9" fmla="*/ 2147483647 h 42"/>
              <a:gd name="T10" fmla="*/ 2147483647 w 27"/>
              <a:gd name="T11" fmla="*/ 2147483647 h 42"/>
              <a:gd name="T12" fmla="*/ 2147483647 w 27"/>
              <a:gd name="T13" fmla="*/ 2147483647 h 42"/>
              <a:gd name="T14" fmla="*/ 2147483647 w 27"/>
              <a:gd name="T15" fmla="*/ 2147483647 h 42"/>
              <a:gd name="T16" fmla="*/ 2147483647 w 27"/>
              <a:gd name="T17" fmla="*/ 2147483647 h 42"/>
              <a:gd name="T18" fmla="*/ 2147483647 w 27"/>
              <a:gd name="T19" fmla="*/ 2147483647 h 42"/>
              <a:gd name="T20" fmla="*/ 2147483647 w 27"/>
              <a:gd name="T21" fmla="*/ 2147483647 h 42"/>
              <a:gd name="T22" fmla="*/ 2147483647 w 27"/>
              <a:gd name="T23" fmla="*/ 2147483647 h 42"/>
              <a:gd name="T24" fmla="*/ 2147483647 w 27"/>
              <a:gd name="T25" fmla="*/ 2147483647 h 42"/>
              <a:gd name="T26" fmla="*/ 2147483647 w 27"/>
              <a:gd name="T27" fmla="*/ 2147483647 h 42"/>
              <a:gd name="T28" fmla="*/ 2147483647 w 27"/>
              <a:gd name="T29" fmla="*/ 2147483647 h 42"/>
              <a:gd name="T30" fmla="*/ 2147483647 w 27"/>
              <a:gd name="T31" fmla="*/ 2147483647 h 42"/>
              <a:gd name="T32" fmla="*/ 2147483647 w 27"/>
              <a:gd name="T33" fmla="*/ 2147483647 h 42"/>
              <a:gd name="T34" fmla="*/ 2147483647 w 27"/>
              <a:gd name="T35" fmla="*/ 2147483647 h 42"/>
              <a:gd name="T36" fmla="*/ 2147483647 w 27"/>
              <a:gd name="T37" fmla="*/ 2147483647 h 42"/>
              <a:gd name="T38" fmla="*/ 2147483647 w 27"/>
              <a:gd name="T39" fmla="*/ 2147483647 h 42"/>
              <a:gd name="T40" fmla="*/ 2147483647 w 27"/>
              <a:gd name="T41" fmla="*/ 2147483647 h 42"/>
              <a:gd name="T42" fmla="*/ 2147483647 w 27"/>
              <a:gd name="T43" fmla="*/ 2147483647 h 42"/>
              <a:gd name="T44" fmla="*/ 2147483647 w 27"/>
              <a:gd name="T45" fmla="*/ 2147483647 h 42"/>
              <a:gd name="T46" fmla="*/ 2147483647 w 27"/>
              <a:gd name="T47" fmla="*/ 2147483647 h 42"/>
              <a:gd name="T48" fmla="*/ 2147483647 w 27"/>
              <a:gd name="T49" fmla="*/ 2147483647 h 42"/>
              <a:gd name="T50" fmla="*/ 2147483647 w 27"/>
              <a:gd name="T51" fmla="*/ 2147483647 h 42"/>
              <a:gd name="T52" fmla="*/ 2147483647 w 27"/>
              <a:gd name="T53" fmla="*/ 2147483647 h 42"/>
              <a:gd name="T54" fmla="*/ 2147483647 w 27"/>
              <a:gd name="T55" fmla="*/ 2147483647 h 42"/>
              <a:gd name="T56" fmla="*/ 2147483647 w 27"/>
              <a:gd name="T57" fmla="*/ 2147483647 h 42"/>
              <a:gd name="T58" fmla="*/ 2147483647 w 27"/>
              <a:gd name="T59" fmla="*/ 2147483647 h 42"/>
              <a:gd name="T60" fmla="*/ 2147483647 w 27"/>
              <a:gd name="T61" fmla="*/ 2147483647 h 42"/>
              <a:gd name="T62" fmla="*/ 2147483647 w 27"/>
              <a:gd name="T63" fmla="*/ 2147483647 h 42"/>
              <a:gd name="T64" fmla="*/ 2147483647 w 27"/>
              <a:gd name="T65" fmla="*/ 2147483647 h 42"/>
              <a:gd name="T66" fmla="*/ 2147483647 w 27"/>
              <a:gd name="T67" fmla="*/ 2147483647 h 42"/>
              <a:gd name="T68" fmla="*/ 2147483647 w 27"/>
              <a:gd name="T69" fmla="*/ 2147483647 h 42"/>
              <a:gd name="T70" fmla="*/ 2147483647 w 27"/>
              <a:gd name="T71" fmla="*/ 2147483647 h 42"/>
              <a:gd name="T72" fmla="*/ 2147483647 w 27"/>
              <a:gd name="T73" fmla="*/ 2147483647 h 42"/>
              <a:gd name="T74" fmla="*/ 2147483647 w 27"/>
              <a:gd name="T75" fmla="*/ 0 h 4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7"/>
              <a:gd name="T115" fmla="*/ 0 h 42"/>
              <a:gd name="T116" fmla="*/ 27 w 27"/>
              <a:gd name="T117" fmla="*/ 42 h 4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7" h="42">
                <a:moveTo>
                  <a:pt x="24" y="0"/>
                </a:moveTo>
                <a:lnTo>
                  <a:pt x="24" y="15"/>
                </a:lnTo>
                <a:lnTo>
                  <a:pt x="23" y="11"/>
                </a:lnTo>
                <a:lnTo>
                  <a:pt x="23" y="8"/>
                </a:lnTo>
                <a:lnTo>
                  <a:pt x="21" y="6"/>
                </a:lnTo>
                <a:lnTo>
                  <a:pt x="18" y="5"/>
                </a:lnTo>
                <a:lnTo>
                  <a:pt x="15" y="3"/>
                </a:lnTo>
                <a:lnTo>
                  <a:pt x="14" y="3"/>
                </a:lnTo>
                <a:lnTo>
                  <a:pt x="11" y="3"/>
                </a:lnTo>
                <a:lnTo>
                  <a:pt x="8" y="5"/>
                </a:lnTo>
                <a:lnTo>
                  <a:pt x="6" y="6"/>
                </a:lnTo>
                <a:lnTo>
                  <a:pt x="6" y="9"/>
                </a:lnTo>
                <a:lnTo>
                  <a:pt x="6" y="11"/>
                </a:lnTo>
                <a:lnTo>
                  <a:pt x="8" y="12"/>
                </a:lnTo>
                <a:lnTo>
                  <a:pt x="9" y="14"/>
                </a:lnTo>
                <a:lnTo>
                  <a:pt x="12" y="15"/>
                </a:lnTo>
                <a:lnTo>
                  <a:pt x="15" y="18"/>
                </a:lnTo>
                <a:lnTo>
                  <a:pt x="20" y="21"/>
                </a:lnTo>
                <a:lnTo>
                  <a:pt x="23" y="23"/>
                </a:lnTo>
                <a:lnTo>
                  <a:pt x="24" y="24"/>
                </a:lnTo>
                <a:lnTo>
                  <a:pt x="26" y="27"/>
                </a:lnTo>
                <a:lnTo>
                  <a:pt x="27" y="29"/>
                </a:lnTo>
                <a:lnTo>
                  <a:pt x="27" y="32"/>
                </a:lnTo>
                <a:lnTo>
                  <a:pt x="26" y="35"/>
                </a:lnTo>
                <a:lnTo>
                  <a:pt x="24" y="39"/>
                </a:lnTo>
                <a:lnTo>
                  <a:pt x="20" y="41"/>
                </a:lnTo>
                <a:lnTo>
                  <a:pt x="15" y="42"/>
                </a:lnTo>
                <a:lnTo>
                  <a:pt x="14" y="42"/>
                </a:lnTo>
                <a:lnTo>
                  <a:pt x="11" y="42"/>
                </a:lnTo>
                <a:lnTo>
                  <a:pt x="11" y="41"/>
                </a:lnTo>
                <a:lnTo>
                  <a:pt x="8" y="41"/>
                </a:lnTo>
                <a:lnTo>
                  <a:pt x="5" y="39"/>
                </a:lnTo>
                <a:lnTo>
                  <a:pt x="3" y="39"/>
                </a:lnTo>
                <a:lnTo>
                  <a:pt x="3" y="41"/>
                </a:lnTo>
                <a:lnTo>
                  <a:pt x="2" y="42"/>
                </a:lnTo>
                <a:lnTo>
                  <a:pt x="2" y="29"/>
                </a:lnTo>
                <a:lnTo>
                  <a:pt x="3" y="32"/>
                </a:lnTo>
                <a:lnTo>
                  <a:pt x="5" y="35"/>
                </a:lnTo>
                <a:lnTo>
                  <a:pt x="6" y="38"/>
                </a:lnTo>
                <a:lnTo>
                  <a:pt x="8" y="39"/>
                </a:lnTo>
                <a:lnTo>
                  <a:pt x="11" y="39"/>
                </a:lnTo>
                <a:lnTo>
                  <a:pt x="14" y="41"/>
                </a:lnTo>
                <a:lnTo>
                  <a:pt x="18" y="39"/>
                </a:lnTo>
                <a:lnTo>
                  <a:pt x="20" y="38"/>
                </a:lnTo>
                <a:lnTo>
                  <a:pt x="21" y="36"/>
                </a:lnTo>
                <a:lnTo>
                  <a:pt x="23" y="33"/>
                </a:lnTo>
                <a:lnTo>
                  <a:pt x="23" y="32"/>
                </a:lnTo>
                <a:lnTo>
                  <a:pt x="21" y="30"/>
                </a:lnTo>
                <a:lnTo>
                  <a:pt x="20" y="29"/>
                </a:lnTo>
                <a:lnTo>
                  <a:pt x="18" y="27"/>
                </a:lnTo>
                <a:lnTo>
                  <a:pt x="17" y="27"/>
                </a:lnTo>
                <a:lnTo>
                  <a:pt x="12" y="24"/>
                </a:lnTo>
                <a:lnTo>
                  <a:pt x="8" y="21"/>
                </a:lnTo>
                <a:lnTo>
                  <a:pt x="5" y="20"/>
                </a:lnTo>
                <a:lnTo>
                  <a:pt x="3" y="18"/>
                </a:lnTo>
                <a:lnTo>
                  <a:pt x="2" y="15"/>
                </a:lnTo>
                <a:lnTo>
                  <a:pt x="2" y="14"/>
                </a:lnTo>
                <a:lnTo>
                  <a:pt x="0" y="11"/>
                </a:lnTo>
                <a:lnTo>
                  <a:pt x="2" y="8"/>
                </a:lnTo>
                <a:lnTo>
                  <a:pt x="5" y="3"/>
                </a:lnTo>
                <a:lnTo>
                  <a:pt x="8" y="2"/>
                </a:lnTo>
                <a:lnTo>
                  <a:pt x="12" y="0"/>
                </a:lnTo>
                <a:lnTo>
                  <a:pt x="17" y="2"/>
                </a:lnTo>
                <a:lnTo>
                  <a:pt x="20" y="2"/>
                </a:lnTo>
                <a:lnTo>
                  <a:pt x="21" y="3"/>
                </a:lnTo>
                <a:lnTo>
                  <a:pt x="23" y="3"/>
                </a:lnTo>
                <a:lnTo>
                  <a:pt x="24" y="2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15" name="Freeform 3"/>
          <p:cNvSpPr>
            <a:spLocks/>
          </p:cNvSpPr>
          <p:nvPr/>
        </p:nvSpPr>
        <p:spPr bwMode="auto">
          <a:xfrm>
            <a:off x="6486525" y="2149475"/>
            <a:ext cx="142875" cy="214313"/>
          </a:xfrm>
          <a:custGeom>
            <a:avLst/>
            <a:gdLst>
              <a:gd name="T0" fmla="*/ 2147483647 w 27"/>
              <a:gd name="T1" fmla="*/ 2147483647 h 42"/>
              <a:gd name="T2" fmla="*/ 2147483647 w 27"/>
              <a:gd name="T3" fmla="*/ 2147483647 h 42"/>
              <a:gd name="T4" fmla="*/ 2147483647 w 27"/>
              <a:gd name="T5" fmla="*/ 2147483647 h 42"/>
              <a:gd name="T6" fmla="*/ 2147483647 w 27"/>
              <a:gd name="T7" fmla="*/ 2147483647 h 42"/>
              <a:gd name="T8" fmla="*/ 2147483647 w 27"/>
              <a:gd name="T9" fmla="*/ 2147483647 h 42"/>
              <a:gd name="T10" fmla="*/ 2147483647 w 27"/>
              <a:gd name="T11" fmla="*/ 2147483647 h 42"/>
              <a:gd name="T12" fmla="*/ 2147483647 w 27"/>
              <a:gd name="T13" fmla="*/ 2147483647 h 42"/>
              <a:gd name="T14" fmla="*/ 2147483647 w 27"/>
              <a:gd name="T15" fmla="*/ 2147483647 h 42"/>
              <a:gd name="T16" fmla="*/ 2147483647 w 27"/>
              <a:gd name="T17" fmla="*/ 2147483647 h 42"/>
              <a:gd name="T18" fmla="*/ 2147483647 w 27"/>
              <a:gd name="T19" fmla="*/ 2147483647 h 42"/>
              <a:gd name="T20" fmla="*/ 2147483647 w 27"/>
              <a:gd name="T21" fmla="*/ 2147483647 h 42"/>
              <a:gd name="T22" fmla="*/ 2147483647 w 27"/>
              <a:gd name="T23" fmla="*/ 2147483647 h 42"/>
              <a:gd name="T24" fmla="*/ 2147483647 w 27"/>
              <a:gd name="T25" fmla="*/ 2147483647 h 42"/>
              <a:gd name="T26" fmla="*/ 2147483647 w 27"/>
              <a:gd name="T27" fmla="*/ 2147483647 h 42"/>
              <a:gd name="T28" fmla="*/ 2147483647 w 27"/>
              <a:gd name="T29" fmla="*/ 2147483647 h 42"/>
              <a:gd name="T30" fmla="*/ 2147483647 w 27"/>
              <a:gd name="T31" fmla="*/ 2147483647 h 42"/>
              <a:gd name="T32" fmla="*/ 2147483647 w 27"/>
              <a:gd name="T33" fmla="*/ 2147483647 h 42"/>
              <a:gd name="T34" fmla="*/ 2147483647 w 27"/>
              <a:gd name="T35" fmla="*/ 2147483647 h 42"/>
              <a:gd name="T36" fmla="*/ 2147483647 w 27"/>
              <a:gd name="T37" fmla="*/ 2147483647 h 42"/>
              <a:gd name="T38" fmla="*/ 2147483647 w 27"/>
              <a:gd name="T39" fmla="*/ 2147483647 h 42"/>
              <a:gd name="T40" fmla="*/ 2147483647 w 27"/>
              <a:gd name="T41" fmla="*/ 2147483647 h 42"/>
              <a:gd name="T42" fmla="*/ 2147483647 w 27"/>
              <a:gd name="T43" fmla="*/ 2147483647 h 42"/>
              <a:gd name="T44" fmla="*/ 2147483647 w 27"/>
              <a:gd name="T45" fmla="*/ 2147483647 h 42"/>
              <a:gd name="T46" fmla="*/ 2147483647 w 27"/>
              <a:gd name="T47" fmla="*/ 2147483647 h 42"/>
              <a:gd name="T48" fmla="*/ 2147483647 w 27"/>
              <a:gd name="T49" fmla="*/ 2147483647 h 42"/>
              <a:gd name="T50" fmla="*/ 2147483647 w 27"/>
              <a:gd name="T51" fmla="*/ 2147483647 h 42"/>
              <a:gd name="T52" fmla="*/ 2147483647 w 27"/>
              <a:gd name="T53" fmla="*/ 2147483647 h 42"/>
              <a:gd name="T54" fmla="*/ 2147483647 w 27"/>
              <a:gd name="T55" fmla="*/ 2147483647 h 42"/>
              <a:gd name="T56" fmla="*/ 2147483647 w 27"/>
              <a:gd name="T57" fmla="*/ 2147483647 h 42"/>
              <a:gd name="T58" fmla="*/ 2147483647 w 27"/>
              <a:gd name="T59" fmla="*/ 2147483647 h 42"/>
              <a:gd name="T60" fmla="*/ 0 w 27"/>
              <a:gd name="T61" fmla="*/ 2147483647 h 42"/>
              <a:gd name="T62" fmla="*/ 2147483647 w 27"/>
              <a:gd name="T63" fmla="*/ 2147483647 h 42"/>
              <a:gd name="T64" fmla="*/ 2147483647 w 27"/>
              <a:gd name="T65" fmla="*/ 2147483647 h 42"/>
              <a:gd name="T66" fmla="*/ 2147483647 w 27"/>
              <a:gd name="T67" fmla="*/ 2147483647 h 42"/>
              <a:gd name="T68" fmla="*/ 2147483647 w 27"/>
              <a:gd name="T69" fmla="*/ 2147483647 h 42"/>
              <a:gd name="T70" fmla="*/ 2147483647 w 27"/>
              <a:gd name="T71" fmla="*/ 2147483647 h 42"/>
              <a:gd name="T72" fmla="*/ 2147483647 w 27"/>
              <a:gd name="T73" fmla="*/ 2147483647 h 42"/>
              <a:gd name="T74" fmla="*/ 2147483647 w 27"/>
              <a:gd name="T75" fmla="*/ 0 h 4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7"/>
              <a:gd name="T115" fmla="*/ 0 h 42"/>
              <a:gd name="T116" fmla="*/ 27 w 27"/>
              <a:gd name="T117" fmla="*/ 42 h 4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7" h="42">
                <a:moveTo>
                  <a:pt x="24" y="0"/>
                </a:moveTo>
                <a:lnTo>
                  <a:pt x="24" y="15"/>
                </a:lnTo>
                <a:lnTo>
                  <a:pt x="23" y="11"/>
                </a:lnTo>
                <a:lnTo>
                  <a:pt x="21" y="8"/>
                </a:lnTo>
                <a:lnTo>
                  <a:pt x="20" y="6"/>
                </a:lnTo>
                <a:lnTo>
                  <a:pt x="18" y="5"/>
                </a:lnTo>
                <a:lnTo>
                  <a:pt x="15" y="3"/>
                </a:lnTo>
                <a:lnTo>
                  <a:pt x="12" y="3"/>
                </a:lnTo>
                <a:lnTo>
                  <a:pt x="9" y="3"/>
                </a:lnTo>
                <a:lnTo>
                  <a:pt x="8" y="5"/>
                </a:lnTo>
                <a:lnTo>
                  <a:pt x="6" y="6"/>
                </a:lnTo>
                <a:lnTo>
                  <a:pt x="6" y="9"/>
                </a:lnTo>
                <a:lnTo>
                  <a:pt x="6" y="11"/>
                </a:lnTo>
                <a:lnTo>
                  <a:pt x="6" y="12"/>
                </a:lnTo>
                <a:lnTo>
                  <a:pt x="9" y="14"/>
                </a:lnTo>
                <a:lnTo>
                  <a:pt x="11" y="15"/>
                </a:lnTo>
                <a:lnTo>
                  <a:pt x="15" y="18"/>
                </a:lnTo>
                <a:lnTo>
                  <a:pt x="20" y="21"/>
                </a:lnTo>
                <a:lnTo>
                  <a:pt x="23" y="23"/>
                </a:lnTo>
                <a:lnTo>
                  <a:pt x="24" y="24"/>
                </a:lnTo>
                <a:lnTo>
                  <a:pt x="26" y="27"/>
                </a:lnTo>
                <a:lnTo>
                  <a:pt x="27" y="29"/>
                </a:lnTo>
                <a:lnTo>
                  <a:pt x="27" y="32"/>
                </a:lnTo>
                <a:lnTo>
                  <a:pt x="26" y="35"/>
                </a:lnTo>
                <a:lnTo>
                  <a:pt x="23" y="39"/>
                </a:lnTo>
                <a:lnTo>
                  <a:pt x="20" y="41"/>
                </a:lnTo>
                <a:lnTo>
                  <a:pt x="14" y="42"/>
                </a:lnTo>
                <a:lnTo>
                  <a:pt x="12" y="42"/>
                </a:lnTo>
                <a:lnTo>
                  <a:pt x="11" y="42"/>
                </a:lnTo>
                <a:lnTo>
                  <a:pt x="9" y="41"/>
                </a:lnTo>
                <a:lnTo>
                  <a:pt x="8" y="41"/>
                </a:lnTo>
                <a:lnTo>
                  <a:pt x="5" y="39"/>
                </a:lnTo>
                <a:lnTo>
                  <a:pt x="3" y="39"/>
                </a:lnTo>
                <a:lnTo>
                  <a:pt x="3" y="41"/>
                </a:lnTo>
                <a:lnTo>
                  <a:pt x="2" y="41"/>
                </a:lnTo>
                <a:lnTo>
                  <a:pt x="2" y="42"/>
                </a:lnTo>
                <a:lnTo>
                  <a:pt x="2" y="29"/>
                </a:lnTo>
                <a:lnTo>
                  <a:pt x="3" y="32"/>
                </a:lnTo>
                <a:lnTo>
                  <a:pt x="3" y="35"/>
                </a:lnTo>
                <a:lnTo>
                  <a:pt x="6" y="38"/>
                </a:lnTo>
                <a:lnTo>
                  <a:pt x="8" y="39"/>
                </a:lnTo>
                <a:lnTo>
                  <a:pt x="11" y="39"/>
                </a:lnTo>
                <a:lnTo>
                  <a:pt x="14" y="41"/>
                </a:lnTo>
                <a:lnTo>
                  <a:pt x="17" y="39"/>
                </a:lnTo>
                <a:lnTo>
                  <a:pt x="20" y="38"/>
                </a:lnTo>
                <a:lnTo>
                  <a:pt x="21" y="36"/>
                </a:lnTo>
                <a:lnTo>
                  <a:pt x="21" y="33"/>
                </a:lnTo>
                <a:lnTo>
                  <a:pt x="21" y="32"/>
                </a:lnTo>
                <a:lnTo>
                  <a:pt x="21" y="30"/>
                </a:lnTo>
                <a:lnTo>
                  <a:pt x="20" y="29"/>
                </a:lnTo>
                <a:lnTo>
                  <a:pt x="18" y="27"/>
                </a:lnTo>
                <a:lnTo>
                  <a:pt x="17" y="27"/>
                </a:lnTo>
                <a:lnTo>
                  <a:pt x="12" y="24"/>
                </a:lnTo>
                <a:lnTo>
                  <a:pt x="8" y="21"/>
                </a:lnTo>
                <a:lnTo>
                  <a:pt x="5" y="20"/>
                </a:lnTo>
                <a:lnTo>
                  <a:pt x="3" y="18"/>
                </a:lnTo>
                <a:lnTo>
                  <a:pt x="2" y="15"/>
                </a:lnTo>
                <a:lnTo>
                  <a:pt x="0" y="14"/>
                </a:lnTo>
                <a:lnTo>
                  <a:pt x="0" y="11"/>
                </a:lnTo>
                <a:lnTo>
                  <a:pt x="2" y="8"/>
                </a:lnTo>
                <a:lnTo>
                  <a:pt x="3" y="3"/>
                </a:lnTo>
                <a:lnTo>
                  <a:pt x="8" y="2"/>
                </a:lnTo>
                <a:lnTo>
                  <a:pt x="12" y="0"/>
                </a:lnTo>
                <a:lnTo>
                  <a:pt x="15" y="2"/>
                </a:lnTo>
                <a:lnTo>
                  <a:pt x="20" y="2"/>
                </a:lnTo>
                <a:lnTo>
                  <a:pt x="21" y="3"/>
                </a:lnTo>
                <a:lnTo>
                  <a:pt x="23" y="3"/>
                </a:lnTo>
                <a:lnTo>
                  <a:pt x="23" y="2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16" name="Freeform 4"/>
          <p:cNvSpPr>
            <a:spLocks noEditPoints="1"/>
          </p:cNvSpPr>
          <p:nvPr/>
        </p:nvSpPr>
        <p:spPr bwMode="auto">
          <a:xfrm>
            <a:off x="914400" y="2882900"/>
            <a:ext cx="222250" cy="207963"/>
          </a:xfrm>
          <a:custGeom>
            <a:avLst/>
            <a:gdLst>
              <a:gd name="T0" fmla="*/ 2147483647 w 42"/>
              <a:gd name="T1" fmla="*/ 2147483647 h 41"/>
              <a:gd name="T2" fmla="*/ 2147483647 w 42"/>
              <a:gd name="T3" fmla="*/ 2147483647 h 41"/>
              <a:gd name="T4" fmla="*/ 2147483647 w 42"/>
              <a:gd name="T5" fmla="*/ 2147483647 h 41"/>
              <a:gd name="T6" fmla="*/ 2147483647 w 42"/>
              <a:gd name="T7" fmla="*/ 2147483647 h 41"/>
              <a:gd name="T8" fmla="*/ 2147483647 w 42"/>
              <a:gd name="T9" fmla="*/ 2147483647 h 41"/>
              <a:gd name="T10" fmla="*/ 2147483647 w 42"/>
              <a:gd name="T11" fmla="*/ 2147483647 h 41"/>
              <a:gd name="T12" fmla="*/ 2147483647 w 42"/>
              <a:gd name="T13" fmla="*/ 2147483647 h 41"/>
              <a:gd name="T14" fmla="*/ 2147483647 w 42"/>
              <a:gd name="T15" fmla="*/ 2147483647 h 41"/>
              <a:gd name="T16" fmla="*/ 2147483647 w 42"/>
              <a:gd name="T17" fmla="*/ 2147483647 h 41"/>
              <a:gd name="T18" fmla="*/ 2147483647 w 42"/>
              <a:gd name="T19" fmla="*/ 2147483647 h 41"/>
              <a:gd name="T20" fmla="*/ 0 w 42"/>
              <a:gd name="T21" fmla="*/ 2147483647 h 41"/>
              <a:gd name="T22" fmla="*/ 0 w 42"/>
              <a:gd name="T23" fmla="*/ 2147483647 h 41"/>
              <a:gd name="T24" fmla="*/ 2147483647 w 42"/>
              <a:gd name="T25" fmla="*/ 2147483647 h 41"/>
              <a:gd name="T26" fmla="*/ 2147483647 w 42"/>
              <a:gd name="T27" fmla="*/ 2147483647 h 41"/>
              <a:gd name="T28" fmla="*/ 2147483647 w 42"/>
              <a:gd name="T29" fmla="*/ 2147483647 h 41"/>
              <a:gd name="T30" fmla="*/ 2147483647 w 42"/>
              <a:gd name="T31" fmla="*/ 2147483647 h 41"/>
              <a:gd name="T32" fmla="*/ 2147483647 w 42"/>
              <a:gd name="T33" fmla="*/ 0 h 41"/>
              <a:gd name="T34" fmla="*/ 2147483647 w 42"/>
              <a:gd name="T35" fmla="*/ 0 h 41"/>
              <a:gd name="T36" fmla="*/ 2147483647 w 42"/>
              <a:gd name="T37" fmla="*/ 2147483647 h 41"/>
              <a:gd name="T38" fmla="*/ 2147483647 w 42"/>
              <a:gd name="T39" fmla="*/ 2147483647 h 41"/>
              <a:gd name="T40" fmla="*/ 2147483647 w 42"/>
              <a:gd name="T41" fmla="*/ 2147483647 h 41"/>
              <a:gd name="T42" fmla="*/ 2147483647 w 42"/>
              <a:gd name="T43" fmla="*/ 2147483647 h 41"/>
              <a:gd name="T44" fmla="*/ 2147483647 w 42"/>
              <a:gd name="T45" fmla="*/ 2147483647 h 41"/>
              <a:gd name="T46" fmla="*/ 2147483647 w 42"/>
              <a:gd name="T47" fmla="*/ 2147483647 h 41"/>
              <a:gd name="T48" fmla="*/ 2147483647 w 42"/>
              <a:gd name="T49" fmla="*/ 2147483647 h 41"/>
              <a:gd name="T50" fmla="*/ 2147483647 w 42"/>
              <a:gd name="T51" fmla="*/ 2147483647 h 41"/>
              <a:gd name="T52" fmla="*/ 2147483647 w 42"/>
              <a:gd name="T53" fmla="*/ 2147483647 h 41"/>
              <a:gd name="T54" fmla="*/ 2147483647 w 42"/>
              <a:gd name="T55" fmla="*/ 2147483647 h 41"/>
              <a:gd name="T56" fmla="*/ 2147483647 w 42"/>
              <a:gd name="T57" fmla="*/ 2147483647 h 41"/>
              <a:gd name="T58" fmla="*/ 2147483647 w 42"/>
              <a:gd name="T59" fmla="*/ 2147483647 h 41"/>
              <a:gd name="T60" fmla="*/ 2147483647 w 42"/>
              <a:gd name="T61" fmla="*/ 2147483647 h 41"/>
              <a:gd name="T62" fmla="*/ 2147483647 w 42"/>
              <a:gd name="T63" fmla="*/ 2147483647 h 41"/>
              <a:gd name="T64" fmla="*/ 2147483647 w 42"/>
              <a:gd name="T65" fmla="*/ 2147483647 h 41"/>
              <a:gd name="T66" fmla="*/ 2147483647 w 42"/>
              <a:gd name="T67" fmla="*/ 2147483647 h 41"/>
              <a:gd name="T68" fmla="*/ 2147483647 w 42"/>
              <a:gd name="T69" fmla="*/ 2147483647 h 41"/>
              <a:gd name="T70" fmla="*/ 2147483647 w 42"/>
              <a:gd name="T71" fmla="*/ 2147483647 h 41"/>
              <a:gd name="T72" fmla="*/ 2147483647 w 42"/>
              <a:gd name="T73" fmla="*/ 2147483647 h 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2"/>
              <a:gd name="T112" fmla="*/ 0 h 41"/>
              <a:gd name="T113" fmla="*/ 42 w 42"/>
              <a:gd name="T114" fmla="*/ 41 h 41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2" h="41">
                <a:moveTo>
                  <a:pt x="27" y="27"/>
                </a:moveTo>
                <a:lnTo>
                  <a:pt x="12" y="27"/>
                </a:lnTo>
                <a:lnTo>
                  <a:pt x="9" y="33"/>
                </a:lnTo>
                <a:lnTo>
                  <a:pt x="8" y="36"/>
                </a:lnTo>
                <a:lnTo>
                  <a:pt x="8" y="38"/>
                </a:lnTo>
                <a:lnTo>
                  <a:pt x="9" y="39"/>
                </a:lnTo>
                <a:lnTo>
                  <a:pt x="11" y="39"/>
                </a:lnTo>
                <a:lnTo>
                  <a:pt x="12" y="41"/>
                </a:lnTo>
                <a:lnTo>
                  <a:pt x="0" y="41"/>
                </a:lnTo>
                <a:lnTo>
                  <a:pt x="2" y="39"/>
                </a:lnTo>
                <a:lnTo>
                  <a:pt x="3" y="39"/>
                </a:lnTo>
                <a:lnTo>
                  <a:pt x="5" y="36"/>
                </a:lnTo>
                <a:lnTo>
                  <a:pt x="6" y="33"/>
                </a:lnTo>
                <a:lnTo>
                  <a:pt x="21" y="0"/>
                </a:lnTo>
                <a:lnTo>
                  <a:pt x="23" y="0"/>
                </a:lnTo>
                <a:lnTo>
                  <a:pt x="36" y="33"/>
                </a:lnTo>
                <a:lnTo>
                  <a:pt x="38" y="36"/>
                </a:lnTo>
                <a:lnTo>
                  <a:pt x="39" y="39"/>
                </a:lnTo>
                <a:lnTo>
                  <a:pt x="41" y="39"/>
                </a:lnTo>
                <a:lnTo>
                  <a:pt x="42" y="41"/>
                </a:lnTo>
                <a:lnTo>
                  <a:pt x="27" y="41"/>
                </a:lnTo>
                <a:lnTo>
                  <a:pt x="29" y="39"/>
                </a:lnTo>
                <a:lnTo>
                  <a:pt x="30" y="39"/>
                </a:lnTo>
                <a:lnTo>
                  <a:pt x="30" y="38"/>
                </a:lnTo>
                <a:lnTo>
                  <a:pt x="30" y="35"/>
                </a:lnTo>
                <a:lnTo>
                  <a:pt x="30" y="33"/>
                </a:lnTo>
                <a:lnTo>
                  <a:pt x="27" y="27"/>
                </a:lnTo>
                <a:close/>
                <a:moveTo>
                  <a:pt x="27" y="26"/>
                </a:moveTo>
                <a:lnTo>
                  <a:pt x="20" y="9"/>
                </a:lnTo>
                <a:lnTo>
                  <a:pt x="12" y="26"/>
                </a:lnTo>
                <a:lnTo>
                  <a:pt x="27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17" name="Freeform 5"/>
          <p:cNvSpPr>
            <a:spLocks/>
          </p:cNvSpPr>
          <p:nvPr/>
        </p:nvSpPr>
        <p:spPr bwMode="auto">
          <a:xfrm>
            <a:off x="1130300" y="2882900"/>
            <a:ext cx="222250" cy="207963"/>
          </a:xfrm>
          <a:custGeom>
            <a:avLst/>
            <a:gdLst>
              <a:gd name="T0" fmla="*/ 2147483647 w 42"/>
              <a:gd name="T1" fmla="*/ 2147483647 h 41"/>
              <a:gd name="T2" fmla="*/ 2147483647 w 42"/>
              <a:gd name="T3" fmla="*/ 0 h 41"/>
              <a:gd name="T4" fmla="*/ 2147483647 w 42"/>
              <a:gd name="T5" fmla="*/ 0 h 41"/>
              <a:gd name="T6" fmla="*/ 2147483647 w 42"/>
              <a:gd name="T7" fmla="*/ 2147483647 h 41"/>
              <a:gd name="T8" fmla="*/ 2147483647 w 42"/>
              <a:gd name="T9" fmla="*/ 2147483647 h 41"/>
              <a:gd name="T10" fmla="*/ 2147483647 w 42"/>
              <a:gd name="T11" fmla="*/ 2147483647 h 41"/>
              <a:gd name="T12" fmla="*/ 2147483647 w 42"/>
              <a:gd name="T13" fmla="*/ 2147483647 h 41"/>
              <a:gd name="T14" fmla="*/ 2147483647 w 42"/>
              <a:gd name="T15" fmla="*/ 2147483647 h 41"/>
              <a:gd name="T16" fmla="*/ 2147483647 w 42"/>
              <a:gd name="T17" fmla="*/ 2147483647 h 41"/>
              <a:gd name="T18" fmla="*/ 2147483647 w 42"/>
              <a:gd name="T19" fmla="*/ 2147483647 h 41"/>
              <a:gd name="T20" fmla="*/ 2147483647 w 42"/>
              <a:gd name="T21" fmla="*/ 2147483647 h 41"/>
              <a:gd name="T22" fmla="*/ 2147483647 w 42"/>
              <a:gd name="T23" fmla="*/ 2147483647 h 41"/>
              <a:gd name="T24" fmla="*/ 2147483647 w 42"/>
              <a:gd name="T25" fmla="*/ 2147483647 h 41"/>
              <a:gd name="T26" fmla="*/ 2147483647 w 42"/>
              <a:gd name="T27" fmla="*/ 2147483647 h 41"/>
              <a:gd name="T28" fmla="*/ 2147483647 w 42"/>
              <a:gd name="T29" fmla="*/ 2147483647 h 41"/>
              <a:gd name="T30" fmla="*/ 2147483647 w 42"/>
              <a:gd name="T31" fmla="*/ 2147483647 h 41"/>
              <a:gd name="T32" fmla="*/ 2147483647 w 42"/>
              <a:gd name="T33" fmla="*/ 2147483647 h 41"/>
              <a:gd name="T34" fmla="*/ 2147483647 w 42"/>
              <a:gd name="T35" fmla="*/ 2147483647 h 41"/>
              <a:gd name="T36" fmla="*/ 2147483647 w 42"/>
              <a:gd name="T37" fmla="*/ 2147483647 h 41"/>
              <a:gd name="T38" fmla="*/ 2147483647 w 42"/>
              <a:gd name="T39" fmla="*/ 2147483647 h 41"/>
              <a:gd name="T40" fmla="*/ 2147483647 w 42"/>
              <a:gd name="T41" fmla="*/ 2147483647 h 41"/>
              <a:gd name="T42" fmla="*/ 2147483647 w 42"/>
              <a:gd name="T43" fmla="*/ 2147483647 h 41"/>
              <a:gd name="T44" fmla="*/ 2147483647 w 42"/>
              <a:gd name="T45" fmla="*/ 2147483647 h 41"/>
              <a:gd name="T46" fmla="*/ 2147483647 w 42"/>
              <a:gd name="T47" fmla="*/ 2147483647 h 41"/>
              <a:gd name="T48" fmla="*/ 2147483647 w 42"/>
              <a:gd name="T49" fmla="*/ 2147483647 h 41"/>
              <a:gd name="T50" fmla="*/ 2147483647 w 42"/>
              <a:gd name="T51" fmla="*/ 2147483647 h 41"/>
              <a:gd name="T52" fmla="*/ 2147483647 w 42"/>
              <a:gd name="T53" fmla="*/ 2147483647 h 41"/>
              <a:gd name="T54" fmla="*/ 0 w 42"/>
              <a:gd name="T55" fmla="*/ 2147483647 h 41"/>
              <a:gd name="T56" fmla="*/ 0 w 42"/>
              <a:gd name="T57" fmla="*/ 0 h 41"/>
              <a:gd name="T58" fmla="*/ 2147483647 w 42"/>
              <a:gd name="T59" fmla="*/ 0 h 41"/>
              <a:gd name="T60" fmla="*/ 2147483647 w 42"/>
              <a:gd name="T61" fmla="*/ 2147483647 h 41"/>
              <a:gd name="T62" fmla="*/ 2147483647 w 42"/>
              <a:gd name="T63" fmla="*/ 2147483647 h 41"/>
              <a:gd name="T64" fmla="*/ 2147483647 w 42"/>
              <a:gd name="T65" fmla="*/ 2147483647 h 41"/>
              <a:gd name="T66" fmla="*/ 2147483647 w 42"/>
              <a:gd name="T67" fmla="*/ 2147483647 h 41"/>
              <a:gd name="T68" fmla="*/ 2147483647 w 42"/>
              <a:gd name="T69" fmla="*/ 2147483647 h 41"/>
              <a:gd name="T70" fmla="*/ 2147483647 w 42"/>
              <a:gd name="T71" fmla="*/ 2147483647 h 41"/>
              <a:gd name="T72" fmla="*/ 2147483647 w 42"/>
              <a:gd name="T73" fmla="*/ 2147483647 h 41"/>
              <a:gd name="T74" fmla="*/ 2147483647 w 42"/>
              <a:gd name="T75" fmla="*/ 2147483647 h 41"/>
              <a:gd name="T76" fmla="*/ 2147483647 w 42"/>
              <a:gd name="T77" fmla="*/ 2147483647 h 41"/>
              <a:gd name="T78" fmla="*/ 2147483647 w 42"/>
              <a:gd name="T79" fmla="*/ 2147483647 h 41"/>
              <a:gd name="T80" fmla="*/ 2147483647 w 42"/>
              <a:gd name="T81" fmla="*/ 2147483647 h 41"/>
              <a:gd name="T82" fmla="*/ 2147483647 w 42"/>
              <a:gd name="T83" fmla="*/ 2147483647 h 41"/>
              <a:gd name="T84" fmla="*/ 2147483647 w 42"/>
              <a:gd name="T85" fmla="*/ 2147483647 h 41"/>
              <a:gd name="T86" fmla="*/ 2147483647 w 42"/>
              <a:gd name="T87" fmla="*/ 2147483647 h 41"/>
              <a:gd name="T88" fmla="*/ 2147483647 w 42"/>
              <a:gd name="T89" fmla="*/ 2147483647 h 41"/>
              <a:gd name="T90" fmla="*/ 2147483647 w 42"/>
              <a:gd name="T91" fmla="*/ 2147483647 h 41"/>
              <a:gd name="T92" fmla="*/ 2147483647 w 42"/>
              <a:gd name="T93" fmla="*/ 2147483647 h 41"/>
              <a:gd name="T94" fmla="*/ 2147483647 w 42"/>
              <a:gd name="T95" fmla="*/ 2147483647 h 41"/>
              <a:gd name="T96" fmla="*/ 2147483647 w 42"/>
              <a:gd name="T97" fmla="*/ 2147483647 h 41"/>
              <a:gd name="T98" fmla="*/ 2147483647 w 42"/>
              <a:gd name="T99" fmla="*/ 2147483647 h 41"/>
              <a:gd name="T100" fmla="*/ 2147483647 w 42"/>
              <a:gd name="T101" fmla="*/ 2147483647 h 41"/>
              <a:gd name="T102" fmla="*/ 2147483647 w 42"/>
              <a:gd name="T103" fmla="*/ 2147483647 h 41"/>
              <a:gd name="T104" fmla="*/ 2147483647 w 42"/>
              <a:gd name="T105" fmla="*/ 2147483647 h 41"/>
              <a:gd name="T106" fmla="*/ 2147483647 w 42"/>
              <a:gd name="T107" fmla="*/ 2147483647 h 41"/>
              <a:gd name="T108" fmla="*/ 2147483647 w 42"/>
              <a:gd name="T109" fmla="*/ 2147483647 h 41"/>
              <a:gd name="T110" fmla="*/ 2147483647 w 42"/>
              <a:gd name="T111" fmla="*/ 2147483647 h 41"/>
              <a:gd name="T112" fmla="*/ 2147483647 w 42"/>
              <a:gd name="T113" fmla="*/ 2147483647 h 4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2"/>
              <a:gd name="T172" fmla="*/ 0 h 41"/>
              <a:gd name="T173" fmla="*/ 42 w 42"/>
              <a:gd name="T174" fmla="*/ 41 h 4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2" h="41">
                <a:moveTo>
                  <a:pt x="28" y="2"/>
                </a:moveTo>
                <a:lnTo>
                  <a:pt x="28" y="0"/>
                </a:lnTo>
                <a:lnTo>
                  <a:pt x="42" y="0"/>
                </a:lnTo>
                <a:lnTo>
                  <a:pt x="42" y="2"/>
                </a:lnTo>
                <a:lnTo>
                  <a:pt x="40" y="2"/>
                </a:lnTo>
                <a:lnTo>
                  <a:pt x="37" y="2"/>
                </a:lnTo>
                <a:lnTo>
                  <a:pt x="36" y="3"/>
                </a:lnTo>
                <a:lnTo>
                  <a:pt x="36" y="5"/>
                </a:lnTo>
                <a:lnTo>
                  <a:pt x="36" y="8"/>
                </a:lnTo>
                <a:lnTo>
                  <a:pt x="36" y="24"/>
                </a:lnTo>
                <a:lnTo>
                  <a:pt x="36" y="29"/>
                </a:lnTo>
                <a:lnTo>
                  <a:pt x="34" y="33"/>
                </a:lnTo>
                <a:lnTo>
                  <a:pt x="33" y="36"/>
                </a:lnTo>
                <a:lnTo>
                  <a:pt x="30" y="39"/>
                </a:lnTo>
                <a:lnTo>
                  <a:pt x="25" y="41"/>
                </a:lnTo>
                <a:lnTo>
                  <a:pt x="21" y="41"/>
                </a:lnTo>
                <a:lnTo>
                  <a:pt x="15" y="41"/>
                </a:lnTo>
                <a:lnTo>
                  <a:pt x="10" y="39"/>
                </a:lnTo>
                <a:lnTo>
                  <a:pt x="7" y="36"/>
                </a:lnTo>
                <a:lnTo>
                  <a:pt x="6" y="33"/>
                </a:lnTo>
                <a:lnTo>
                  <a:pt x="6" y="29"/>
                </a:lnTo>
                <a:lnTo>
                  <a:pt x="6" y="23"/>
                </a:lnTo>
                <a:lnTo>
                  <a:pt x="6" y="8"/>
                </a:lnTo>
                <a:lnTo>
                  <a:pt x="4" y="5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lnTo>
                  <a:pt x="16" y="0"/>
                </a:lnTo>
                <a:lnTo>
                  <a:pt x="16" y="2"/>
                </a:lnTo>
                <a:lnTo>
                  <a:pt x="15" y="2"/>
                </a:lnTo>
                <a:lnTo>
                  <a:pt x="13" y="2"/>
                </a:lnTo>
                <a:lnTo>
                  <a:pt x="12" y="3"/>
                </a:lnTo>
                <a:lnTo>
                  <a:pt x="10" y="5"/>
                </a:lnTo>
                <a:lnTo>
                  <a:pt x="10" y="8"/>
                </a:lnTo>
                <a:lnTo>
                  <a:pt x="10" y="26"/>
                </a:lnTo>
                <a:lnTo>
                  <a:pt x="10" y="27"/>
                </a:lnTo>
                <a:lnTo>
                  <a:pt x="12" y="30"/>
                </a:lnTo>
                <a:lnTo>
                  <a:pt x="12" y="33"/>
                </a:lnTo>
                <a:lnTo>
                  <a:pt x="13" y="36"/>
                </a:lnTo>
                <a:lnTo>
                  <a:pt x="13" y="38"/>
                </a:lnTo>
                <a:lnTo>
                  <a:pt x="16" y="38"/>
                </a:lnTo>
                <a:lnTo>
                  <a:pt x="18" y="39"/>
                </a:lnTo>
                <a:lnTo>
                  <a:pt x="21" y="39"/>
                </a:lnTo>
                <a:lnTo>
                  <a:pt x="25" y="39"/>
                </a:lnTo>
                <a:lnTo>
                  <a:pt x="28" y="38"/>
                </a:lnTo>
                <a:lnTo>
                  <a:pt x="30" y="36"/>
                </a:lnTo>
                <a:lnTo>
                  <a:pt x="33" y="33"/>
                </a:lnTo>
                <a:lnTo>
                  <a:pt x="33" y="30"/>
                </a:lnTo>
                <a:lnTo>
                  <a:pt x="33" y="24"/>
                </a:lnTo>
                <a:lnTo>
                  <a:pt x="33" y="8"/>
                </a:lnTo>
                <a:lnTo>
                  <a:pt x="33" y="5"/>
                </a:lnTo>
                <a:lnTo>
                  <a:pt x="33" y="3"/>
                </a:lnTo>
                <a:lnTo>
                  <a:pt x="31" y="2"/>
                </a:lnTo>
                <a:lnTo>
                  <a:pt x="28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18" name="Freeform 6"/>
          <p:cNvSpPr>
            <a:spLocks/>
          </p:cNvSpPr>
          <p:nvPr/>
        </p:nvSpPr>
        <p:spPr bwMode="auto">
          <a:xfrm>
            <a:off x="1352550" y="2882900"/>
            <a:ext cx="220663" cy="207963"/>
          </a:xfrm>
          <a:custGeom>
            <a:avLst/>
            <a:gdLst>
              <a:gd name="T0" fmla="*/ 2147483647 w 42"/>
              <a:gd name="T1" fmla="*/ 2147483647 h 41"/>
              <a:gd name="T2" fmla="*/ 2147483647 w 42"/>
              <a:gd name="T3" fmla="*/ 2147483647 h 41"/>
              <a:gd name="T4" fmla="*/ 2147483647 w 42"/>
              <a:gd name="T5" fmla="*/ 2147483647 h 41"/>
              <a:gd name="T6" fmla="*/ 2147483647 w 42"/>
              <a:gd name="T7" fmla="*/ 2147483647 h 41"/>
              <a:gd name="T8" fmla="*/ 2147483647 w 42"/>
              <a:gd name="T9" fmla="*/ 2147483647 h 41"/>
              <a:gd name="T10" fmla="*/ 2147483647 w 42"/>
              <a:gd name="T11" fmla="*/ 2147483647 h 41"/>
              <a:gd name="T12" fmla="*/ 2147483647 w 42"/>
              <a:gd name="T13" fmla="*/ 2147483647 h 41"/>
              <a:gd name="T14" fmla="*/ 2147483647 w 42"/>
              <a:gd name="T15" fmla="*/ 2147483647 h 41"/>
              <a:gd name="T16" fmla="*/ 2147483647 w 42"/>
              <a:gd name="T17" fmla="*/ 2147483647 h 41"/>
              <a:gd name="T18" fmla="*/ 2147483647 w 42"/>
              <a:gd name="T19" fmla="*/ 2147483647 h 41"/>
              <a:gd name="T20" fmla="*/ 2147483647 w 42"/>
              <a:gd name="T21" fmla="*/ 2147483647 h 41"/>
              <a:gd name="T22" fmla="*/ 2147483647 w 42"/>
              <a:gd name="T23" fmla="*/ 2147483647 h 41"/>
              <a:gd name="T24" fmla="*/ 2147483647 w 42"/>
              <a:gd name="T25" fmla="*/ 2147483647 h 41"/>
              <a:gd name="T26" fmla="*/ 2147483647 w 42"/>
              <a:gd name="T27" fmla="*/ 2147483647 h 41"/>
              <a:gd name="T28" fmla="*/ 2147483647 w 42"/>
              <a:gd name="T29" fmla="*/ 2147483647 h 41"/>
              <a:gd name="T30" fmla="*/ 0 w 42"/>
              <a:gd name="T31" fmla="*/ 2147483647 h 41"/>
              <a:gd name="T32" fmla="*/ 2147483647 w 42"/>
              <a:gd name="T33" fmla="*/ 2147483647 h 41"/>
              <a:gd name="T34" fmla="*/ 2147483647 w 42"/>
              <a:gd name="T35" fmla="*/ 2147483647 h 41"/>
              <a:gd name="T36" fmla="*/ 2147483647 w 42"/>
              <a:gd name="T37" fmla="*/ 2147483647 h 41"/>
              <a:gd name="T38" fmla="*/ 2147483647 w 42"/>
              <a:gd name="T39" fmla="*/ 2147483647 h 41"/>
              <a:gd name="T40" fmla="*/ 2147483647 w 42"/>
              <a:gd name="T41" fmla="*/ 2147483647 h 41"/>
              <a:gd name="T42" fmla="*/ 2147483647 w 42"/>
              <a:gd name="T43" fmla="*/ 2147483647 h 41"/>
              <a:gd name="T44" fmla="*/ 2147483647 w 42"/>
              <a:gd name="T45" fmla="*/ 0 h 41"/>
              <a:gd name="T46" fmla="*/ 2147483647 w 42"/>
              <a:gd name="T47" fmla="*/ 2147483647 h 41"/>
              <a:gd name="T48" fmla="*/ 2147483647 w 42"/>
              <a:gd name="T49" fmla="*/ 2147483647 h 41"/>
              <a:gd name="T50" fmla="*/ 2147483647 w 42"/>
              <a:gd name="T51" fmla="*/ 2147483647 h 41"/>
              <a:gd name="T52" fmla="*/ 2147483647 w 42"/>
              <a:gd name="T53" fmla="*/ 2147483647 h 41"/>
              <a:gd name="T54" fmla="*/ 2147483647 w 42"/>
              <a:gd name="T55" fmla="*/ 2147483647 h 41"/>
              <a:gd name="T56" fmla="*/ 2147483647 w 42"/>
              <a:gd name="T57" fmla="*/ 2147483647 h 41"/>
              <a:gd name="T58" fmla="*/ 2147483647 w 42"/>
              <a:gd name="T59" fmla="*/ 2147483647 h 41"/>
              <a:gd name="T60" fmla="*/ 2147483647 w 42"/>
              <a:gd name="T61" fmla="*/ 2147483647 h 41"/>
              <a:gd name="T62" fmla="*/ 2147483647 w 42"/>
              <a:gd name="T63" fmla="*/ 2147483647 h 41"/>
              <a:gd name="T64" fmla="*/ 2147483647 w 42"/>
              <a:gd name="T65" fmla="*/ 0 h 41"/>
              <a:gd name="T66" fmla="*/ 2147483647 w 42"/>
              <a:gd name="T67" fmla="*/ 2147483647 h 41"/>
              <a:gd name="T68" fmla="*/ 2147483647 w 42"/>
              <a:gd name="T69" fmla="*/ 2147483647 h 41"/>
              <a:gd name="T70" fmla="*/ 2147483647 w 42"/>
              <a:gd name="T71" fmla="*/ 2147483647 h 41"/>
              <a:gd name="T72" fmla="*/ 2147483647 w 42"/>
              <a:gd name="T73" fmla="*/ 2147483647 h 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2"/>
              <a:gd name="T112" fmla="*/ 0 h 41"/>
              <a:gd name="T113" fmla="*/ 42 w 42"/>
              <a:gd name="T114" fmla="*/ 41 h 41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2" h="41">
                <a:moveTo>
                  <a:pt x="24" y="18"/>
                </a:moveTo>
                <a:lnTo>
                  <a:pt x="33" y="32"/>
                </a:lnTo>
                <a:lnTo>
                  <a:pt x="36" y="36"/>
                </a:lnTo>
                <a:lnTo>
                  <a:pt x="37" y="38"/>
                </a:lnTo>
                <a:lnTo>
                  <a:pt x="40" y="39"/>
                </a:lnTo>
                <a:lnTo>
                  <a:pt x="42" y="41"/>
                </a:lnTo>
                <a:lnTo>
                  <a:pt x="25" y="41"/>
                </a:lnTo>
                <a:lnTo>
                  <a:pt x="27" y="39"/>
                </a:lnTo>
                <a:lnTo>
                  <a:pt x="28" y="39"/>
                </a:lnTo>
                <a:lnTo>
                  <a:pt x="30" y="38"/>
                </a:lnTo>
                <a:lnTo>
                  <a:pt x="28" y="36"/>
                </a:lnTo>
                <a:lnTo>
                  <a:pt x="28" y="35"/>
                </a:lnTo>
                <a:lnTo>
                  <a:pt x="27" y="33"/>
                </a:lnTo>
                <a:lnTo>
                  <a:pt x="21" y="23"/>
                </a:lnTo>
                <a:lnTo>
                  <a:pt x="12" y="33"/>
                </a:lnTo>
                <a:lnTo>
                  <a:pt x="12" y="35"/>
                </a:lnTo>
                <a:lnTo>
                  <a:pt x="10" y="36"/>
                </a:lnTo>
                <a:lnTo>
                  <a:pt x="10" y="38"/>
                </a:lnTo>
                <a:lnTo>
                  <a:pt x="10" y="39"/>
                </a:lnTo>
                <a:lnTo>
                  <a:pt x="12" y="39"/>
                </a:lnTo>
                <a:lnTo>
                  <a:pt x="15" y="41"/>
                </a:lnTo>
                <a:lnTo>
                  <a:pt x="0" y="41"/>
                </a:lnTo>
                <a:lnTo>
                  <a:pt x="1" y="39"/>
                </a:lnTo>
                <a:lnTo>
                  <a:pt x="3" y="39"/>
                </a:lnTo>
                <a:lnTo>
                  <a:pt x="4" y="38"/>
                </a:lnTo>
                <a:lnTo>
                  <a:pt x="6" y="38"/>
                </a:lnTo>
                <a:lnTo>
                  <a:pt x="7" y="35"/>
                </a:lnTo>
                <a:lnTo>
                  <a:pt x="10" y="33"/>
                </a:lnTo>
                <a:lnTo>
                  <a:pt x="19" y="21"/>
                </a:lnTo>
                <a:lnTo>
                  <a:pt x="12" y="9"/>
                </a:lnTo>
                <a:lnTo>
                  <a:pt x="9" y="5"/>
                </a:lnTo>
                <a:lnTo>
                  <a:pt x="6" y="3"/>
                </a:lnTo>
                <a:lnTo>
                  <a:pt x="3" y="2"/>
                </a:lnTo>
                <a:lnTo>
                  <a:pt x="1" y="2"/>
                </a:lnTo>
                <a:lnTo>
                  <a:pt x="1" y="0"/>
                </a:lnTo>
                <a:lnTo>
                  <a:pt x="19" y="0"/>
                </a:lnTo>
                <a:lnTo>
                  <a:pt x="19" y="2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5" y="6"/>
                </a:lnTo>
                <a:lnTo>
                  <a:pt x="16" y="8"/>
                </a:lnTo>
                <a:lnTo>
                  <a:pt x="22" y="17"/>
                </a:lnTo>
                <a:lnTo>
                  <a:pt x="30" y="8"/>
                </a:lnTo>
                <a:lnTo>
                  <a:pt x="31" y="6"/>
                </a:lnTo>
                <a:lnTo>
                  <a:pt x="31" y="5"/>
                </a:lnTo>
                <a:lnTo>
                  <a:pt x="31" y="3"/>
                </a:lnTo>
                <a:lnTo>
                  <a:pt x="31" y="2"/>
                </a:lnTo>
                <a:lnTo>
                  <a:pt x="30" y="2"/>
                </a:lnTo>
                <a:lnTo>
                  <a:pt x="28" y="2"/>
                </a:lnTo>
                <a:lnTo>
                  <a:pt x="27" y="2"/>
                </a:lnTo>
                <a:lnTo>
                  <a:pt x="27" y="0"/>
                </a:lnTo>
                <a:lnTo>
                  <a:pt x="42" y="0"/>
                </a:lnTo>
                <a:lnTo>
                  <a:pt x="42" y="2"/>
                </a:lnTo>
                <a:lnTo>
                  <a:pt x="40" y="2"/>
                </a:lnTo>
                <a:lnTo>
                  <a:pt x="39" y="2"/>
                </a:lnTo>
                <a:lnTo>
                  <a:pt x="37" y="3"/>
                </a:lnTo>
                <a:lnTo>
                  <a:pt x="36" y="3"/>
                </a:lnTo>
                <a:lnTo>
                  <a:pt x="34" y="5"/>
                </a:lnTo>
                <a:lnTo>
                  <a:pt x="31" y="8"/>
                </a:lnTo>
                <a:lnTo>
                  <a:pt x="24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19" name="Freeform 7"/>
          <p:cNvSpPr>
            <a:spLocks/>
          </p:cNvSpPr>
          <p:nvPr/>
        </p:nvSpPr>
        <p:spPr bwMode="auto">
          <a:xfrm>
            <a:off x="2413000" y="2882900"/>
            <a:ext cx="227013" cy="207963"/>
          </a:xfrm>
          <a:custGeom>
            <a:avLst/>
            <a:gdLst>
              <a:gd name="T0" fmla="*/ 0 w 43"/>
              <a:gd name="T1" fmla="*/ 0 h 41"/>
              <a:gd name="T2" fmla="*/ 2147483647 w 43"/>
              <a:gd name="T3" fmla="*/ 0 h 41"/>
              <a:gd name="T4" fmla="*/ 2147483647 w 43"/>
              <a:gd name="T5" fmla="*/ 2147483647 h 41"/>
              <a:gd name="T6" fmla="*/ 2147483647 w 43"/>
              <a:gd name="T7" fmla="*/ 2147483647 h 41"/>
              <a:gd name="T8" fmla="*/ 2147483647 w 43"/>
              <a:gd name="T9" fmla="*/ 2147483647 h 41"/>
              <a:gd name="T10" fmla="*/ 2147483647 w 43"/>
              <a:gd name="T11" fmla="*/ 2147483647 h 41"/>
              <a:gd name="T12" fmla="*/ 2147483647 w 43"/>
              <a:gd name="T13" fmla="*/ 2147483647 h 41"/>
              <a:gd name="T14" fmla="*/ 2147483647 w 43"/>
              <a:gd name="T15" fmla="*/ 2147483647 h 41"/>
              <a:gd name="T16" fmla="*/ 2147483647 w 43"/>
              <a:gd name="T17" fmla="*/ 2147483647 h 41"/>
              <a:gd name="T18" fmla="*/ 2147483647 w 43"/>
              <a:gd name="T19" fmla="*/ 0 h 41"/>
              <a:gd name="T20" fmla="*/ 2147483647 w 43"/>
              <a:gd name="T21" fmla="*/ 0 h 41"/>
              <a:gd name="T22" fmla="*/ 2147483647 w 43"/>
              <a:gd name="T23" fmla="*/ 2147483647 h 41"/>
              <a:gd name="T24" fmla="*/ 2147483647 w 43"/>
              <a:gd name="T25" fmla="*/ 2147483647 h 41"/>
              <a:gd name="T26" fmla="*/ 2147483647 w 43"/>
              <a:gd name="T27" fmla="*/ 2147483647 h 41"/>
              <a:gd name="T28" fmla="*/ 2147483647 w 43"/>
              <a:gd name="T29" fmla="*/ 2147483647 h 41"/>
              <a:gd name="T30" fmla="*/ 2147483647 w 43"/>
              <a:gd name="T31" fmla="*/ 2147483647 h 41"/>
              <a:gd name="T32" fmla="*/ 2147483647 w 43"/>
              <a:gd name="T33" fmla="*/ 2147483647 h 41"/>
              <a:gd name="T34" fmla="*/ 2147483647 w 43"/>
              <a:gd name="T35" fmla="*/ 2147483647 h 41"/>
              <a:gd name="T36" fmla="*/ 2147483647 w 43"/>
              <a:gd name="T37" fmla="*/ 2147483647 h 41"/>
              <a:gd name="T38" fmla="*/ 2147483647 w 43"/>
              <a:gd name="T39" fmla="*/ 2147483647 h 41"/>
              <a:gd name="T40" fmla="*/ 2147483647 w 43"/>
              <a:gd name="T41" fmla="*/ 2147483647 h 41"/>
              <a:gd name="T42" fmla="*/ 2147483647 w 43"/>
              <a:gd name="T43" fmla="*/ 2147483647 h 41"/>
              <a:gd name="T44" fmla="*/ 2147483647 w 43"/>
              <a:gd name="T45" fmla="*/ 2147483647 h 41"/>
              <a:gd name="T46" fmla="*/ 2147483647 w 43"/>
              <a:gd name="T47" fmla="*/ 2147483647 h 41"/>
              <a:gd name="T48" fmla="*/ 2147483647 w 43"/>
              <a:gd name="T49" fmla="*/ 2147483647 h 41"/>
              <a:gd name="T50" fmla="*/ 2147483647 w 43"/>
              <a:gd name="T51" fmla="*/ 2147483647 h 41"/>
              <a:gd name="T52" fmla="*/ 2147483647 w 43"/>
              <a:gd name="T53" fmla="*/ 2147483647 h 41"/>
              <a:gd name="T54" fmla="*/ 2147483647 w 43"/>
              <a:gd name="T55" fmla="*/ 2147483647 h 41"/>
              <a:gd name="T56" fmla="*/ 2147483647 w 43"/>
              <a:gd name="T57" fmla="*/ 2147483647 h 41"/>
              <a:gd name="T58" fmla="*/ 2147483647 w 43"/>
              <a:gd name="T59" fmla="*/ 2147483647 h 41"/>
              <a:gd name="T60" fmla="*/ 2147483647 w 43"/>
              <a:gd name="T61" fmla="*/ 2147483647 h 41"/>
              <a:gd name="T62" fmla="*/ 2147483647 w 43"/>
              <a:gd name="T63" fmla="*/ 2147483647 h 41"/>
              <a:gd name="T64" fmla="*/ 2147483647 w 43"/>
              <a:gd name="T65" fmla="*/ 2147483647 h 41"/>
              <a:gd name="T66" fmla="*/ 2147483647 w 43"/>
              <a:gd name="T67" fmla="*/ 2147483647 h 41"/>
              <a:gd name="T68" fmla="*/ 2147483647 w 43"/>
              <a:gd name="T69" fmla="*/ 2147483647 h 41"/>
              <a:gd name="T70" fmla="*/ 2147483647 w 43"/>
              <a:gd name="T71" fmla="*/ 2147483647 h 41"/>
              <a:gd name="T72" fmla="*/ 2147483647 w 43"/>
              <a:gd name="T73" fmla="*/ 2147483647 h 41"/>
              <a:gd name="T74" fmla="*/ 2147483647 w 43"/>
              <a:gd name="T75" fmla="*/ 2147483647 h 41"/>
              <a:gd name="T76" fmla="*/ 2147483647 w 43"/>
              <a:gd name="T77" fmla="*/ 2147483647 h 41"/>
              <a:gd name="T78" fmla="*/ 2147483647 w 43"/>
              <a:gd name="T79" fmla="*/ 2147483647 h 41"/>
              <a:gd name="T80" fmla="*/ 0 w 43"/>
              <a:gd name="T81" fmla="*/ 2147483647 h 41"/>
              <a:gd name="T82" fmla="*/ 0 w 43"/>
              <a:gd name="T83" fmla="*/ 0 h 4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41"/>
              <a:gd name="T128" fmla="*/ 43 w 43"/>
              <a:gd name="T129" fmla="*/ 41 h 4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41">
                <a:moveTo>
                  <a:pt x="0" y="0"/>
                </a:moveTo>
                <a:lnTo>
                  <a:pt x="10" y="0"/>
                </a:lnTo>
                <a:lnTo>
                  <a:pt x="36" y="32"/>
                </a:lnTo>
                <a:lnTo>
                  <a:pt x="36" y="8"/>
                </a:lnTo>
                <a:lnTo>
                  <a:pt x="34" y="5"/>
                </a:lnTo>
                <a:lnTo>
                  <a:pt x="34" y="3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30" y="0"/>
                </a:lnTo>
                <a:lnTo>
                  <a:pt x="43" y="0"/>
                </a:lnTo>
                <a:lnTo>
                  <a:pt x="43" y="2"/>
                </a:lnTo>
                <a:lnTo>
                  <a:pt x="42" y="2"/>
                </a:lnTo>
                <a:lnTo>
                  <a:pt x="40" y="2"/>
                </a:lnTo>
                <a:lnTo>
                  <a:pt x="39" y="3"/>
                </a:lnTo>
                <a:lnTo>
                  <a:pt x="37" y="5"/>
                </a:lnTo>
                <a:lnTo>
                  <a:pt x="37" y="8"/>
                </a:lnTo>
                <a:lnTo>
                  <a:pt x="37" y="41"/>
                </a:lnTo>
                <a:lnTo>
                  <a:pt x="36" y="41"/>
                </a:lnTo>
                <a:lnTo>
                  <a:pt x="10" y="9"/>
                </a:lnTo>
                <a:lnTo>
                  <a:pt x="10" y="33"/>
                </a:lnTo>
                <a:lnTo>
                  <a:pt x="10" y="38"/>
                </a:lnTo>
                <a:lnTo>
                  <a:pt x="10" y="39"/>
                </a:lnTo>
                <a:lnTo>
                  <a:pt x="12" y="39"/>
                </a:lnTo>
                <a:lnTo>
                  <a:pt x="15" y="41"/>
                </a:lnTo>
                <a:lnTo>
                  <a:pt x="16" y="41"/>
                </a:lnTo>
                <a:lnTo>
                  <a:pt x="1" y="41"/>
                </a:lnTo>
                <a:lnTo>
                  <a:pt x="3" y="41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3"/>
                </a:lnTo>
                <a:lnTo>
                  <a:pt x="7" y="6"/>
                </a:lnTo>
                <a:lnTo>
                  <a:pt x="6" y="5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20" name="Freeform 8"/>
          <p:cNvSpPr>
            <a:spLocks noEditPoints="1"/>
          </p:cNvSpPr>
          <p:nvPr/>
        </p:nvSpPr>
        <p:spPr bwMode="auto">
          <a:xfrm>
            <a:off x="2651125" y="2882900"/>
            <a:ext cx="157163" cy="207963"/>
          </a:xfrm>
          <a:custGeom>
            <a:avLst/>
            <a:gdLst>
              <a:gd name="T0" fmla="*/ 2147483647 w 30"/>
              <a:gd name="T1" fmla="*/ 2147483647 h 41"/>
              <a:gd name="T2" fmla="*/ 2147483647 w 30"/>
              <a:gd name="T3" fmla="*/ 2147483647 h 41"/>
              <a:gd name="T4" fmla="*/ 2147483647 w 30"/>
              <a:gd name="T5" fmla="*/ 2147483647 h 41"/>
              <a:gd name="T6" fmla="*/ 2147483647 w 30"/>
              <a:gd name="T7" fmla="*/ 2147483647 h 41"/>
              <a:gd name="T8" fmla="*/ 2147483647 w 30"/>
              <a:gd name="T9" fmla="*/ 2147483647 h 41"/>
              <a:gd name="T10" fmla="*/ 2147483647 w 30"/>
              <a:gd name="T11" fmla="*/ 2147483647 h 41"/>
              <a:gd name="T12" fmla="*/ 2147483647 w 30"/>
              <a:gd name="T13" fmla="*/ 2147483647 h 41"/>
              <a:gd name="T14" fmla="*/ 2147483647 w 30"/>
              <a:gd name="T15" fmla="*/ 2147483647 h 41"/>
              <a:gd name="T16" fmla="*/ 0 w 30"/>
              <a:gd name="T17" fmla="*/ 2147483647 h 41"/>
              <a:gd name="T18" fmla="*/ 0 w 30"/>
              <a:gd name="T19" fmla="*/ 2147483647 h 41"/>
              <a:gd name="T20" fmla="*/ 2147483647 w 30"/>
              <a:gd name="T21" fmla="*/ 2147483647 h 41"/>
              <a:gd name="T22" fmla="*/ 2147483647 w 30"/>
              <a:gd name="T23" fmla="*/ 2147483647 h 41"/>
              <a:gd name="T24" fmla="*/ 2147483647 w 30"/>
              <a:gd name="T25" fmla="*/ 2147483647 h 41"/>
              <a:gd name="T26" fmla="*/ 2147483647 w 30"/>
              <a:gd name="T27" fmla="*/ 2147483647 h 41"/>
              <a:gd name="T28" fmla="*/ 2147483647 w 30"/>
              <a:gd name="T29" fmla="*/ 2147483647 h 41"/>
              <a:gd name="T30" fmla="*/ 2147483647 w 30"/>
              <a:gd name="T31" fmla="*/ 2147483647 h 41"/>
              <a:gd name="T32" fmla="*/ 2147483647 w 30"/>
              <a:gd name="T33" fmla="*/ 2147483647 h 41"/>
              <a:gd name="T34" fmla="*/ 2147483647 w 30"/>
              <a:gd name="T35" fmla="*/ 2147483647 h 41"/>
              <a:gd name="T36" fmla="*/ 2147483647 w 30"/>
              <a:gd name="T37" fmla="*/ 2147483647 h 41"/>
              <a:gd name="T38" fmla="*/ 2147483647 w 30"/>
              <a:gd name="T39" fmla="*/ 2147483647 h 41"/>
              <a:gd name="T40" fmla="*/ 0 w 30"/>
              <a:gd name="T41" fmla="*/ 2147483647 h 41"/>
              <a:gd name="T42" fmla="*/ 0 w 30"/>
              <a:gd name="T43" fmla="*/ 0 h 41"/>
              <a:gd name="T44" fmla="*/ 2147483647 w 30"/>
              <a:gd name="T45" fmla="*/ 0 h 41"/>
              <a:gd name="T46" fmla="*/ 2147483647 w 30"/>
              <a:gd name="T47" fmla="*/ 0 h 41"/>
              <a:gd name="T48" fmla="*/ 2147483647 w 30"/>
              <a:gd name="T49" fmla="*/ 2147483647 h 41"/>
              <a:gd name="T50" fmla="*/ 2147483647 w 30"/>
              <a:gd name="T51" fmla="*/ 2147483647 h 41"/>
              <a:gd name="T52" fmla="*/ 2147483647 w 30"/>
              <a:gd name="T53" fmla="*/ 2147483647 h 41"/>
              <a:gd name="T54" fmla="*/ 2147483647 w 30"/>
              <a:gd name="T55" fmla="*/ 2147483647 h 41"/>
              <a:gd name="T56" fmla="*/ 2147483647 w 30"/>
              <a:gd name="T57" fmla="*/ 2147483647 h 41"/>
              <a:gd name="T58" fmla="*/ 2147483647 w 30"/>
              <a:gd name="T59" fmla="*/ 2147483647 h 41"/>
              <a:gd name="T60" fmla="*/ 2147483647 w 30"/>
              <a:gd name="T61" fmla="*/ 2147483647 h 41"/>
              <a:gd name="T62" fmla="*/ 2147483647 w 30"/>
              <a:gd name="T63" fmla="*/ 2147483647 h 41"/>
              <a:gd name="T64" fmla="*/ 2147483647 w 30"/>
              <a:gd name="T65" fmla="*/ 2147483647 h 41"/>
              <a:gd name="T66" fmla="*/ 2147483647 w 30"/>
              <a:gd name="T67" fmla="*/ 2147483647 h 41"/>
              <a:gd name="T68" fmla="*/ 2147483647 w 30"/>
              <a:gd name="T69" fmla="*/ 2147483647 h 41"/>
              <a:gd name="T70" fmla="*/ 2147483647 w 30"/>
              <a:gd name="T71" fmla="*/ 2147483647 h 41"/>
              <a:gd name="T72" fmla="*/ 2147483647 w 30"/>
              <a:gd name="T73" fmla="*/ 2147483647 h 41"/>
              <a:gd name="T74" fmla="*/ 2147483647 w 30"/>
              <a:gd name="T75" fmla="*/ 2147483647 h 41"/>
              <a:gd name="T76" fmla="*/ 2147483647 w 30"/>
              <a:gd name="T77" fmla="*/ 2147483647 h 41"/>
              <a:gd name="T78" fmla="*/ 2147483647 w 30"/>
              <a:gd name="T79" fmla="*/ 2147483647 h 41"/>
              <a:gd name="T80" fmla="*/ 2147483647 w 30"/>
              <a:gd name="T81" fmla="*/ 2147483647 h 41"/>
              <a:gd name="T82" fmla="*/ 2147483647 w 30"/>
              <a:gd name="T83" fmla="*/ 2147483647 h 41"/>
              <a:gd name="T84" fmla="*/ 2147483647 w 30"/>
              <a:gd name="T85" fmla="*/ 2147483647 h 41"/>
              <a:gd name="T86" fmla="*/ 2147483647 w 30"/>
              <a:gd name="T87" fmla="*/ 2147483647 h 41"/>
              <a:gd name="T88" fmla="*/ 2147483647 w 30"/>
              <a:gd name="T89" fmla="*/ 2147483647 h 41"/>
              <a:gd name="T90" fmla="*/ 2147483647 w 30"/>
              <a:gd name="T91" fmla="*/ 2147483647 h 41"/>
              <a:gd name="T92" fmla="*/ 2147483647 w 30"/>
              <a:gd name="T93" fmla="*/ 2147483647 h 41"/>
              <a:gd name="T94" fmla="*/ 2147483647 w 30"/>
              <a:gd name="T95" fmla="*/ 2147483647 h 41"/>
              <a:gd name="T96" fmla="*/ 2147483647 w 30"/>
              <a:gd name="T97" fmla="*/ 2147483647 h 41"/>
              <a:gd name="T98" fmla="*/ 2147483647 w 30"/>
              <a:gd name="T99" fmla="*/ 2147483647 h 41"/>
              <a:gd name="T100" fmla="*/ 2147483647 w 30"/>
              <a:gd name="T101" fmla="*/ 2147483647 h 41"/>
              <a:gd name="T102" fmla="*/ 2147483647 w 30"/>
              <a:gd name="T103" fmla="*/ 2147483647 h 41"/>
              <a:gd name="T104" fmla="*/ 2147483647 w 30"/>
              <a:gd name="T105" fmla="*/ 2147483647 h 41"/>
              <a:gd name="T106" fmla="*/ 2147483647 w 30"/>
              <a:gd name="T107" fmla="*/ 2147483647 h 41"/>
              <a:gd name="T108" fmla="*/ 2147483647 w 30"/>
              <a:gd name="T109" fmla="*/ 2147483647 h 4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0"/>
              <a:gd name="T166" fmla="*/ 0 h 41"/>
              <a:gd name="T167" fmla="*/ 30 w 30"/>
              <a:gd name="T168" fmla="*/ 41 h 41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0" h="41">
                <a:moveTo>
                  <a:pt x="10" y="21"/>
                </a:moveTo>
                <a:lnTo>
                  <a:pt x="10" y="33"/>
                </a:lnTo>
                <a:lnTo>
                  <a:pt x="10" y="38"/>
                </a:lnTo>
                <a:lnTo>
                  <a:pt x="12" y="39"/>
                </a:lnTo>
                <a:lnTo>
                  <a:pt x="13" y="39"/>
                </a:lnTo>
                <a:lnTo>
                  <a:pt x="15" y="41"/>
                </a:lnTo>
                <a:lnTo>
                  <a:pt x="16" y="41"/>
                </a:lnTo>
                <a:lnTo>
                  <a:pt x="0" y="41"/>
                </a:lnTo>
                <a:lnTo>
                  <a:pt x="1" y="41"/>
                </a:lnTo>
                <a:lnTo>
                  <a:pt x="3" y="39"/>
                </a:lnTo>
                <a:lnTo>
                  <a:pt x="4" y="38"/>
                </a:lnTo>
                <a:lnTo>
                  <a:pt x="4" y="36"/>
                </a:lnTo>
                <a:lnTo>
                  <a:pt x="6" y="33"/>
                </a:lnTo>
                <a:lnTo>
                  <a:pt x="6" y="8"/>
                </a:lnTo>
                <a:lnTo>
                  <a:pt x="4" y="5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lnTo>
                  <a:pt x="15" y="0"/>
                </a:lnTo>
                <a:lnTo>
                  <a:pt x="19" y="0"/>
                </a:lnTo>
                <a:lnTo>
                  <a:pt x="22" y="2"/>
                </a:lnTo>
                <a:lnTo>
                  <a:pt x="25" y="3"/>
                </a:lnTo>
                <a:lnTo>
                  <a:pt x="28" y="5"/>
                </a:lnTo>
                <a:lnTo>
                  <a:pt x="30" y="8"/>
                </a:lnTo>
                <a:lnTo>
                  <a:pt x="30" y="12"/>
                </a:lnTo>
                <a:lnTo>
                  <a:pt x="30" y="17"/>
                </a:lnTo>
                <a:lnTo>
                  <a:pt x="27" y="20"/>
                </a:lnTo>
                <a:lnTo>
                  <a:pt x="22" y="21"/>
                </a:lnTo>
                <a:lnTo>
                  <a:pt x="18" y="23"/>
                </a:lnTo>
                <a:lnTo>
                  <a:pt x="16" y="23"/>
                </a:lnTo>
                <a:lnTo>
                  <a:pt x="15" y="23"/>
                </a:lnTo>
                <a:lnTo>
                  <a:pt x="13" y="23"/>
                </a:lnTo>
                <a:lnTo>
                  <a:pt x="10" y="21"/>
                </a:lnTo>
                <a:close/>
                <a:moveTo>
                  <a:pt x="10" y="20"/>
                </a:moveTo>
                <a:lnTo>
                  <a:pt x="12" y="20"/>
                </a:lnTo>
                <a:lnTo>
                  <a:pt x="13" y="21"/>
                </a:lnTo>
                <a:lnTo>
                  <a:pt x="15" y="21"/>
                </a:lnTo>
                <a:lnTo>
                  <a:pt x="16" y="21"/>
                </a:lnTo>
                <a:lnTo>
                  <a:pt x="18" y="20"/>
                </a:lnTo>
                <a:lnTo>
                  <a:pt x="21" y="18"/>
                </a:lnTo>
                <a:lnTo>
                  <a:pt x="22" y="15"/>
                </a:lnTo>
                <a:lnTo>
                  <a:pt x="24" y="12"/>
                </a:lnTo>
                <a:lnTo>
                  <a:pt x="22" y="9"/>
                </a:lnTo>
                <a:lnTo>
                  <a:pt x="22" y="8"/>
                </a:lnTo>
                <a:lnTo>
                  <a:pt x="21" y="5"/>
                </a:lnTo>
                <a:lnTo>
                  <a:pt x="19" y="3"/>
                </a:lnTo>
                <a:lnTo>
                  <a:pt x="16" y="3"/>
                </a:lnTo>
                <a:lnTo>
                  <a:pt x="15" y="3"/>
                </a:lnTo>
                <a:lnTo>
                  <a:pt x="13" y="3"/>
                </a:lnTo>
                <a:lnTo>
                  <a:pt x="10" y="3"/>
                </a:lnTo>
                <a:lnTo>
                  <a:pt x="10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21" name="Freeform 9"/>
          <p:cNvSpPr>
            <a:spLocks/>
          </p:cNvSpPr>
          <p:nvPr/>
        </p:nvSpPr>
        <p:spPr bwMode="auto">
          <a:xfrm>
            <a:off x="4079875" y="2882900"/>
            <a:ext cx="222250" cy="207963"/>
          </a:xfrm>
          <a:custGeom>
            <a:avLst/>
            <a:gdLst>
              <a:gd name="T0" fmla="*/ 2147483647 w 42"/>
              <a:gd name="T1" fmla="*/ 0 h 41"/>
              <a:gd name="T2" fmla="*/ 2147483647 w 42"/>
              <a:gd name="T3" fmla="*/ 2147483647 h 41"/>
              <a:gd name="T4" fmla="*/ 2147483647 w 42"/>
              <a:gd name="T5" fmla="*/ 2147483647 h 41"/>
              <a:gd name="T6" fmla="*/ 2147483647 w 42"/>
              <a:gd name="T7" fmla="*/ 2147483647 h 41"/>
              <a:gd name="T8" fmla="*/ 2147483647 w 42"/>
              <a:gd name="T9" fmla="*/ 2147483647 h 41"/>
              <a:gd name="T10" fmla="*/ 2147483647 w 42"/>
              <a:gd name="T11" fmla="*/ 2147483647 h 41"/>
              <a:gd name="T12" fmla="*/ 2147483647 w 42"/>
              <a:gd name="T13" fmla="*/ 2147483647 h 41"/>
              <a:gd name="T14" fmla="*/ 2147483647 w 42"/>
              <a:gd name="T15" fmla="*/ 2147483647 h 41"/>
              <a:gd name="T16" fmla="*/ 2147483647 w 42"/>
              <a:gd name="T17" fmla="*/ 2147483647 h 41"/>
              <a:gd name="T18" fmla="*/ 2147483647 w 42"/>
              <a:gd name="T19" fmla="*/ 2147483647 h 41"/>
              <a:gd name="T20" fmla="*/ 2147483647 w 42"/>
              <a:gd name="T21" fmla="*/ 2147483647 h 41"/>
              <a:gd name="T22" fmla="*/ 2147483647 w 42"/>
              <a:gd name="T23" fmla="*/ 2147483647 h 41"/>
              <a:gd name="T24" fmla="*/ 2147483647 w 42"/>
              <a:gd name="T25" fmla="*/ 2147483647 h 41"/>
              <a:gd name="T26" fmla="*/ 2147483647 w 42"/>
              <a:gd name="T27" fmla="*/ 2147483647 h 41"/>
              <a:gd name="T28" fmla="*/ 0 w 42"/>
              <a:gd name="T29" fmla="*/ 2147483647 h 41"/>
              <a:gd name="T30" fmla="*/ 0 w 42"/>
              <a:gd name="T31" fmla="*/ 0 h 41"/>
              <a:gd name="T32" fmla="*/ 2147483647 w 42"/>
              <a:gd name="T33" fmla="*/ 0 h 41"/>
              <a:gd name="T34" fmla="*/ 2147483647 w 42"/>
              <a:gd name="T35" fmla="*/ 2147483647 h 41"/>
              <a:gd name="T36" fmla="*/ 2147483647 w 42"/>
              <a:gd name="T37" fmla="*/ 2147483647 h 41"/>
              <a:gd name="T38" fmla="*/ 2147483647 w 42"/>
              <a:gd name="T39" fmla="*/ 2147483647 h 41"/>
              <a:gd name="T40" fmla="*/ 2147483647 w 42"/>
              <a:gd name="T41" fmla="*/ 2147483647 h 41"/>
              <a:gd name="T42" fmla="*/ 2147483647 w 42"/>
              <a:gd name="T43" fmla="*/ 2147483647 h 41"/>
              <a:gd name="T44" fmla="*/ 2147483647 w 42"/>
              <a:gd name="T45" fmla="*/ 2147483647 h 41"/>
              <a:gd name="T46" fmla="*/ 2147483647 w 42"/>
              <a:gd name="T47" fmla="*/ 2147483647 h 41"/>
              <a:gd name="T48" fmla="*/ 2147483647 w 42"/>
              <a:gd name="T49" fmla="*/ 2147483647 h 41"/>
              <a:gd name="T50" fmla="*/ 2147483647 w 42"/>
              <a:gd name="T51" fmla="*/ 2147483647 h 41"/>
              <a:gd name="T52" fmla="*/ 2147483647 w 42"/>
              <a:gd name="T53" fmla="*/ 2147483647 h 41"/>
              <a:gd name="T54" fmla="*/ 2147483647 w 42"/>
              <a:gd name="T55" fmla="*/ 2147483647 h 41"/>
              <a:gd name="T56" fmla="*/ 2147483647 w 42"/>
              <a:gd name="T57" fmla="*/ 2147483647 h 41"/>
              <a:gd name="T58" fmla="*/ 2147483647 w 42"/>
              <a:gd name="T59" fmla="*/ 2147483647 h 41"/>
              <a:gd name="T60" fmla="*/ 2147483647 w 42"/>
              <a:gd name="T61" fmla="*/ 2147483647 h 41"/>
              <a:gd name="T62" fmla="*/ 2147483647 w 42"/>
              <a:gd name="T63" fmla="*/ 2147483647 h 41"/>
              <a:gd name="T64" fmla="*/ 2147483647 w 42"/>
              <a:gd name="T65" fmla="*/ 2147483647 h 41"/>
              <a:gd name="T66" fmla="*/ 2147483647 w 42"/>
              <a:gd name="T67" fmla="*/ 2147483647 h 41"/>
              <a:gd name="T68" fmla="*/ 2147483647 w 42"/>
              <a:gd name="T69" fmla="*/ 0 h 41"/>
              <a:gd name="T70" fmla="*/ 2147483647 w 42"/>
              <a:gd name="T71" fmla="*/ 0 h 4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2"/>
              <a:gd name="T109" fmla="*/ 0 h 41"/>
              <a:gd name="T110" fmla="*/ 42 w 42"/>
              <a:gd name="T111" fmla="*/ 41 h 4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2" h="41">
                <a:moveTo>
                  <a:pt x="42" y="0"/>
                </a:moveTo>
                <a:lnTo>
                  <a:pt x="42" y="2"/>
                </a:lnTo>
                <a:lnTo>
                  <a:pt x="39" y="2"/>
                </a:lnTo>
                <a:lnTo>
                  <a:pt x="39" y="3"/>
                </a:lnTo>
                <a:lnTo>
                  <a:pt x="38" y="5"/>
                </a:lnTo>
                <a:lnTo>
                  <a:pt x="36" y="8"/>
                </a:lnTo>
                <a:lnTo>
                  <a:pt x="23" y="41"/>
                </a:lnTo>
                <a:lnTo>
                  <a:pt x="21" y="41"/>
                </a:lnTo>
                <a:lnTo>
                  <a:pt x="6" y="8"/>
                </a:lnTo>
                <a:lnTo>
                  <a:pt x="5" y="5"/>
                </a:lnTo>
                <a:lnTo>
                  <a:pt x="5" y="3"/>
                </a:lnTo>
                <a:lnTo>
                  <a:pt x="3" y="3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17" y="0"/>
                </a:lnTo>
                <a:lnTo>
                  <a:pt x="17" y="2"/>
                </a:lnTo>
                <a:lnTo>
                  <a:pt x="14" y="2"/>
                </a:lnTo>
                <a:lnTo>
                  <a:pt x="12" y="2"/>
                </a:lnTo>
                <a:lnTo>
                  <a:pt x="12" y="3"/>
                </a:lnTo>
                <a:lnTo>
                  <a:pt x="12" y="6"/>
                </a:lnTo>
                <a:lnTo>
                  <a:pt x="14" y="9"/>
                </a:lnTo>
                <a:lnTo>
                  <a:pt x="23" y="32"/>
                </a:lnTo>
                <a:lnTo>
                  <a:pt x="32" y="9"/>
                </a:lnTo>
                <a:lnTo>
                  <a:pt x="33" y="6"/>
                </a:lnTo>
                <a:lnTo>
                  <a:pt x="33" y="5"/>
                </a:lnTo>
                <a:lnTo>
                  <a:pt x="33" y="3"/>
                </a:lnTo>
                <a:lnTo>
                  <a:pt x="32" y="2"/>
                </a:lnTo>
                <a:lnTo>
                  <a:pt x="30" y="2"/>
                </a:lnTo>
                <a:lnTo>
                  <a:pt x="30" y="0"/>
                </a:lnTo>
                <a:lnTo>
                  <a:pt x="4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22" name="Freeform 10"/>
          <p:cNvSpPr>
            <a:spLocks noEditPoints="1"/>
          </p:cNvSpPr>
          <p:nvPr/>
        </p:nvSpPr>
        <p:spPr bwMode="auto">
          <a:xfrm>
            <a:off x="4311650" y="2882900"/>
            <a:ext cx="158750" cy="207963"/>
          </a:xfrm>
          <a:custGeom>
            <a:avLst/>
            <a:gdLst>
              <a:gd name="T0" fmla="*/ 2147483647 w 30"/>
              <a:gd name="T1" fmla="*/ 2147483647 h 41"/>
              <a:gd name="T2" fmla="*/ 2147483647 w 30"/>
              <a:gd name="T3" fmla="*/ 2147483647 h 41"/>
              <a:gd name="T4" fmla="*/ 2147483647 w 30"/>
              <a:gd name="T5" fmla="*/ 2147483647 h 41"/>
              <a:gd name="T6" fmla="*/ 2147483647 w 30"/>
              <a:gd name="T7" fmla="*/ 2147483647 h 41"/>
              <a:gd name="T8" fmla="*/ 2147483647 w 30"/>
              <a:gd name="T9" fmla="*/ 2147483647 h 41"/>
              <a:gd name="T10" fmla="*/ 2147483647 w 30"/>
              <a:gd name="T11" fmla="*/ 2147483647 h 41"/>
              <a:gd name="T12" fmla="*/ 2147483647 w 30"/>
              <a:gd name="T13" fmla="*/ 2147483647 h 41"/>
              <a:gd name="T14" fmla="*/ 2147483647 w 30"/>
              <a:gd name="T15" fmla="*/ 2147483647 h 41"/>
              <a:gd name="T16" fmla="*/ 0 w 30"/>
              <a:gd name="T17" fmla="*/ 2147483647 h 41"/>
              <a:gd name="T18" fmla="*/ 0 w 30"/>
              <a:gd name="T19" fmla="*/ 2147483647 h 41"/>
              <a:gd name="T20" fmla="*/ 2147483647 w 30"/>
              <a:gd name="T21" fmla="*/ 2147483647 h 41"/>
              <a:gd name="T22" fmla="*/ 2147483647 w 30"/>
              <a:gd name="T23" fmla="*/ 2147483647 h 41"/>
              <a:gd name="T24" fmla="*/ 2147483647 w 30"/>
              <a:gd name="T25" fmla="*/ 2147483647 h 41"/>
              <a:gd name="T26" fmla="*/ 2147483647 w 30"/>
              <a:gd name="T27" fmla="*/ 2147483647 h 41"/>
              <a:gd name="T28" fmla="*/ 2147483647 w 30"/>
              <a:gd name="T29" fmla="*/ 2147483647 h 41"/>
              <a:gd name="T30" fmla="*/ 2147483647 w 30"/>
              <a:gd name="T31" fmla="*/ 2147483647 h 41"/>
              <a:gd name="T32" fmla="*/ 2147483647 w 30"/>
              <a:gd name="T33" fmla="*/ 2147483647 h 41"/>
              <a:gd name="T34" fmla="*/ 2147483647 w 30"/>
              <a:gd name="T35" fmla="*/ 2147483647 h 41"/>
              <a:gd name="T36" fmla="*/ 2147483647 w 30"/>
              <a:gd name="T37" fmla="*/ 2147483647 h 41"/>
              <a:gd name="T38" fmla="*/ 2147483647 w 30"/>
              <a:gd name="T39" fmla="*/ 2147483647 h 41"/>
              <a:gd name="T40" fmla="*/ 0 w 30"/>
              <a:gd name="T41" fmla="*/ 2147483647 h 41"/>
              <a:gd name="T42" fmla="*/ 0 w 30"/>
              <a:gd name="T43" fmla="*/ 0 h 41"/>
              <a:gd name="T44" fmla="*/ 2147483647 w 30"/>
              <a:gd name="T45" fmla="*/ 0 h 41"/>
              <a:gd name="T46" fmla="*/ 2147483647 w 30"/>
              <a:gd name="T47" fmla="*/ 0 h 41"/>
              <a:gd name="T48" fmla="*/ 2147483647 w 30"/>
              <a:gd name="T49" fmla="*/ 2147483647 h 41"/>
              <a:gd name="T50" fmla="*/ 2147483647 w 30"/>
              <a:gd name="T51" fmla="*/ 2147483647 h 41"/>
              <a:gd name="T52" fmla="*/ 2147483647 w 30"/>
              <a:gd name="T53" fmla="*/ 2147483647 h 41"/>
              <a:gd name="T54" fmla="*/ 2147483647 w 30"/>
              <a:gd name="T55" fmla="*/ 2147483647 h 41"/>
              <a:gd name="T56" fmla="*/ 2147483647 w 30"/>
              <a:gd name="T57" fmla="*/ 2147483647 h 41"/>
              <a:gd name="T58" fmla="*/ 2147483647 w 30"/>
              <a:gd name="T59" fmla="*/ 2147483647 h 41"/>
              <a:gd name="T60" fmla="*/ 2147483647 w 30"/>
              <a:gd name="T61" fmla="*/ 2147483647 h 41"/>
              <a:gd name="T62" fmla="*/ 2147483647 w 30"/>
              <a:gd name="T63" fmla="*/ 2147483647 h 41"/>
              <a:gd name="T64" fmla="*/ 2147483647 w 30"/>
              <a:gd name="T65" fmla="*/ 2147483647 h 41"/>
              <a:gd name="T66" fmla="*/ 2147483647 w 30"/>
              <a:gd name="T67" fmla="*/ 2147483647 h 41"/>
              <a:gd name="T68" fmla="*/ 2147483647 w 30"/>
              <a:gd name="T69" fmla="*/ 2147483647 h 41"/>
              <a:gd name="T70" fmla="*/ 2147483647 w 30"/>
              <a:gd name="T71" fmla="*/ 2147483647 h 41"/>
              <a:gd name="T72" fmla="*/ 2147483647 w 30"/>
              <a:gd name="T73" fmla="*/ 2147483647 h 41"/>
              <a:gd name="T74" fmla="*/ 2147483647 w 30"/>
              <a:gd name="T75" fmla="*/ 2147483647 h 41"/>
              <a:gd name="T76" fmla="*/ 2147483647 w 30"/>
              <a:gd name="T77" fmla="*/ 2147483647 h 41"/>
              <a:gd name="T78" fmla="*/ 2147483647 w 30"/>
              <a:gd name="T79" fmla="*/ 2147483647 h 41"/>
              <a:gd name="T80" fmla="*/ 2147483647 w 30"/>
              <a:gd name="T81" fmla="*/ 2147483647 h 41"/>
              <a:gd name="T82" fmla="*/ 2147483647 w 30"/>
              <a:gd name="T83" fmla="*/ 2147483647 h 41"/>
              <a:gd name="T84" fmla="*/ 2147483647 w 30"/>
              <a:gd name="T85" fmla="*/ 2147483647 h 41"/>
              <a:gd name="T86" fmla="*/ 2147483647 w 30"/>
              <a:gd name="T87" fmla="*/ 2147483647 h 41"/>
              <a:gd name="T88" fmla="*/ 2147483647 w 30"/>
              <a:gd name="T89" fmla="*/ 2147483647 h 41"/>
              <a:gd name="T90" fmla="*/ 2147483647 w 30"/>
              <a:gd name="T91" fmla="*/ 2147483647 h 41"/>
              <a:gd name="T92" fmla="*/ 2147483647 w 30"/>
              <a:gd name="T93" fmla="*/ 2147483647 h 41"/>
              <a:gd name="T94" fmla="*/ 2147483647 w 30"/>
              <a:gd name="T95" fmla="*/ 2147483647 h 41"/>
              <a:gd name="T96" fmla="*/ 2147483647 w 30"/>
              <a:gd name="T97" fmla="*/ 2147483647 h 41"/>
              <a:gd name="T98" fmla="*/ 2147483647 w 30"/>
              <a:gd name="T99" fmla="*/ 2147483647 h 41"/>
              <a:gd name="T100" fmla="*/ 2147483647 w 30"/>
              <a:gd name="T101" fmla="*/ 2147483647 h 41"/>
              <a:gd name="T102" fmla="*/ 2147483647 w 30"/>
              <a:gd name="T103" fmla="*/ 2147483647 h 41"/>
              <a:gd name="T104" fmla="*/ 2147483647 w 30"/>
              <a:gd name="T105" fmla="*/ 2147483647 h 41"/>
              <a:gd name="T106" fmla="*/ 2147483647 w 30"/>
              <a:gd name="T107" fmla="*/ 2147483647 h 41"/>
              <a:gd name="T108" fmla="*/ 2147483647 w 30"/>
              <a:gd name="T109" fmla="*/ 2147483647 h 4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0"/>
              <a:gd name="T166" fmla="*/ 0 h 41"/>
              <a:gd name="T167" fmla="*/ 30 w 30"/>
              <a:gd name="T168" fmla="*/ 41 h 41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0" h="41">
                <a:moveTo>
                  <a:pt x="10" y="21"/>
                </a:moveTo>
                <a:lnTo>
                  <a:pt x="10" y="33"/>
                </a:lnTo>
                <a:lnTo>
                  <a:pt x="10" y="38"/>
                </a:lnTo>
                <a:lnTo>
                  <a:pt x="12" y="39"/>
                </a:lnTo>
                <a:lnTo>
                  <a:pt x="15" y="41"/>
                </a:lnTo>
                <a:lnTo>
                  <a:pt x="16" y="41"/>
                </a:lnTo>
                <a:lnTo>
                  <a:pt x="0" y="41"/>
                </a:lnTo>
                <a:lnTo>
                  <a:pt x="1" y="41"/>
                </a:lnTo>
                <a:lnTo>
                  <a:pt x="3" y="39"/>
                </a:lnTo>
                <a:lnTo>
                  <a:pt x="4" y="38"/>
                </a:lnTo>
                <a:lnTo>
                  <a:pt x="4" y="36"/>
                </a:lnTo>
                <a:lnTo>
                  <a:pt x="4" y="33"/>
                </a:lnTo>
                <a:lnTo>
                  <a:pt x="4" y="8"/>
                </a:lnTo>
                <a:lnTo>
                  <a:pt x="4" y="5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lnTo>
                  <a:pt x="13" y="0"/>
                </a:lnTo>
                <a:lnTo>
                  <a:pt x="19" y="0"/>
                </a:lnTo>
                <a:lnTo>
                  <a:pt x="22" y="2"/>
                </a:lnTo>
                <a:lnTo>
                  <a:pt x="25" y="3"/>
                </a:lnTo>
                <a:lnTo>
                  <a:pt x="28" y="5"/>
                </a:lnTo>
                <a:lnTo>
                  <a:pt x="30" y="8"/>
                </a:lnTo>
                <a:lnTo>
                  <a:pt x="30" y="12"/>
                </a:lnTo>
                <a:lnTo>
                  <a:pt x="28" y="17"/>
                </a:lnTo>
                <a:lnTo>
                  <a:pt x="27" y="20"/>
                </a:lnTo>
                <a:lnTo>
                  <a:pt x="22" y="21"/>
                </a:lnTo>
                <a:lnTo>
                  <a:pt x="18" y="23"/>
                </a:lnTo>
                <a:lnTo>
                  <a:pt x="16" y="23"/>
                </a:lnTo>
                <a:lnTo>
                  <a:pt x="13" y="23"/>
                </a:lnTo>
                <a:lnTo>
                  <a:pt x="12" y="23"/>
                </a:lnTo>
                <a:lnTo>
                  <a:pt x="10" y="21"/>
                </a:lnTo>
                <a:close/>
                <a:moveTo>
                  <a:pt x="10" y="20"/>
                </a:moveTo>
                <a:lnTo>
                  <a:pt x="12" y="20"/>
                </a:lnTo>
                <a:lnTo>
                  <a:pt x="13" y="21"/>
                </a:lnTo>
                <a:lnTo>
                  <a:pt x="15" y="21"/>
                </a:lnTo>
                <a:lnTo>
                  <a:pt x="18" y="20"/>
                </a:lnTo>
                <a:lnTo>
                  <a:pt x="21" y="18"/>
                </a:lnTo>
                <a:lnTo>
                  <a:pt x="22" y="15"/>
                </a:lnTo>
                <a:lnTo>
                  <a:pt x="22" y="12"/>
                </a:lnTo>
                <a:lnTo>
                  <a:pt x="22" y="9"/>
                </a:lnTo>
                <a:lnTo>
                  <a:pt x="22" y="8"/>
                </a:lnTo>
                <a:lnTo>
                  <a:pt x="21" y="5"/>
                </a:lnTo>
                <a:lnTo>
                  <a:pt x="19" y="3"/>
                </a:lnTo>
                <a:lnTo>
                  <a:pt x="16" y="3"/>
                </a:lnTo>
                <a:lnTo>
                  <a:pt x="15" y="3"/>
                </a:lnTo>
                <a:lnTo>
                  <a:pt x="12" y="3"/>
                </a:lnTo>
                <a:lnTo>
                  <a:pt x="10" y="3"/>
                </a:lnTo>
                <a:lnTo>
                  <a:pt x="10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23" name="Freeform 11"/>
          <p:cNvSpPr>
            <a:spLocks noEditPoints="1"/>
          </p:cNvSpPr>
          <p:nvPr/>
        </p:nvSpPr>
        <p:spPr bwMode="auto">
          <a:xfrm>
            <a:off x="4856163" y="2882900"/>
            <a:ext cx="220662" cy="207963"/>
          </a:xfrm>
          <a:custGeom>
            <a:avLst/>
            <a:gdLst>
              <a:gd name="T0" fmla="*/ 2147483647 w 42"/>
              <a:gd name="T1" fmla="*/ 2147483647 h 41"/>
              <a:gd name="T2" fmla="*/ 2147483647 w 42"/>
              <a:gd name="T3" fmla="*/ 2147483647 h 41"/>
              <a:gd name="T4" fmla="*/ 2147483647 w 42"/>
              <a:gd name="T5" fmla="*/ 2147483647 h 41"/>
              <a:gd name="T6" fmla="*/ 2147483647 w 42"/>
              <a:gd name="T7" fmla="*/ 2147483647 h 41"/>
              <a:gd name="T8" fmla="*/ 2147483647 w 42"/>
              <a:gd name="T9" fmla="*/ 2147483647 h 41"/>
              <a:gd name="T10" fmla="*/ 2147483647 w 42"/>
              <a:gd name="T11" fmla="*/ 2147483647 h 41"/>
              <a:gd name="T12" fmla="*/ 2147483647 w 42"/>
              <a:gd name="T13" fmla="*/ 2147483647 h 41"/>
              <a:gd name="T14" fmla="*/ 2147483647 w 42"/>
              <a:gd name="T15" fmla="*/ 2147483647 h 41"/>
              <a:gd name="T16" fmla="*/ 2147483647 w 42"/>
              <a:gd name="T17" fmla="*/ 2147483647 h 41"/>
              <a:gd name="T18" fmla="*/ 2147483647 w 42"/>
              <a:gd name="T19" fmla="*/ 2147483647 h 41"/>
              <a:gd name="T20" fmla="*/ 0 w 42"/>
              <a:gd name="T21" fmla="*/ 2147483647 h 41"/>
              <a:gd name="T22" fmla="*/ 0 w 42"/>
              <a:gd name="T23" fmla="*/ 2147483647 h 41"/>
              <a:gd name="T24" fmla="*/ 2147483647 w 42"/>
              <a:gd name="T25" fmla="*/ 2147483647 h 41"/>
              <a:gd name="T26" fmla="*/ 2147483647 w 42"/>
              <a:gd name="T27" fmla="*/ 2147483647 h 41"/>
              <a:gd name="T28" fmla="*/ 2147483647 w 42"/>
              <a:gd name="T29" fmla="*/ 2147483647 h 41"/>
              <a:gd name="T30" fmla="*/ 2147483647 w 42"/>
              <a:gd name="T31" fmla="*/ 2147483647 h 41"/>
              <a:gd name="T32" fmla="*/ 2147483647 w 42"/>
              <a:gd name="T33" fmla="*/ 0 h 41"/>
              <a:gd name="T34" fmla="*/ 2147483647 w 42"/>
              <a:gd name="T35" fmla="*/ 0 h 41"/>
              <a:gd name="T36" fmla="*/ 2147483647 w 42"/>
              <a:gd name="T37" fmla="*/ 2147483647 h 41"/>
              <a:gd name="T38" fmla="*/ 2147483647 w 42"/>
              <a:gd name="T39" fmla="*/ 2147483647 h 41"/>
              <a:gd name="T40" fmla="*/ 2147483647 w 42"/>
              <a:gd name="T41" fmla="*/ 2147483647 h 41"/>
              <a:gd name="T42" fmla="*/ 2147483647 w 42"/>
              <a:gd name="T43" fmla="*/ 2147483647 h 41"/>
              <a:gd name="T44" fmla="*/ 2147483647 w 42"/>
              <a:gd name="T45" fmla="*/ 2147483647 h 41"/>
              <a:gd name="T46" fmla="*/ 2147483647 w 42"/>
              <a:gd name="T47" fmla="*/ 2147483647 h 41"/>
              <a:gd name="T48" fmla="*/ 2147483647 w 42"/>
              <a:gd name="T49" fmla="*/ 2147483647 h 41"/>
              <a:gd name="T50" fmla="*/ 2147483647 w 42"/>
              <a:gd name="T51" fmla="*/ 2147483647 h 41"/>
              <a:gd name="T52" fmla="*/ 2147483647 w 42"/>
              <a:gd name="T53" fmla="*/ 2147483647 h 41"/>
              <a:gd name="T54" fmla="*/ 2147483647 w 42"/>
              <a:gd name="T55" fmla="*/ 2147483647 h 41"/>
              <a:gd name="T56" fmla="*/ 2147483647 w 42"/>
              <a:gd name="T57" fmla="*/ 2147483647 h 41"/>
              <a:gd name="T58" fmla="*/ 2147483647 w 42"/>
              <a:gd name="T59" fmla="*/ 2147483647 h 41"/>
              <a:gd name="T60" fmla="*/ 2147483647 w 42"/>
              <a:gd name="T61" fmla="*/ 2147483647 h 41"/>
              <a:gd name="T62" fmla="*/ 2147483647 w 42"/>
              <a:gd name="T63" fmla="*/ 2147483647 h 41"/>
              <a:gd name="T64" fmla="*/ 2147483647 w 42"/>
              <a:gd name="T65" fmla="*/ 2147483647 h 41"/>
              <a:gd name="T66" fmla="*/ 2147483647 w 42"/>
              <a:gd name="T67" fmla="*/ 2147483647 h 41"/>
              <a:gd name="T68" fmla="*/ 2147483647 w 42"/>
              <a:gd name="T69" fmla="*/ 2147483647 h 41"/>
              <a:gd name="T70" fmla="*/ 2147483647 w 42"/>
              <a:gd name="T71" fmla="*/ 2147483647 h 41"/>
              <a:gd name="T72" fmla="*/ 2147483647 w 42"/>
              <a:gd name="T73" fmla="*/ 2147483647 h 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2"/>
              <a:gd name="T112" fmla="*/ 0 h 41"/>
              <a:gd name="T113" fmla="*/ 42 w 42"/>
              <a:gd name="T114" fmla="*/ 41 h 41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2" h="41">
                <a:moveTo>
                  <a:pt x="27" y="27"/>
                </a:moveTo>
                <a:lnTo>
                  <a:pt x="11" y="27"/>
                </a:lnTo>
                <a:lnTo>
                  <a:pt x="9" y="33"/>
                </a:lnTo>
                <a:lnTo>
                  <a:pt x="8" y="36"/>
                </a:lnTo>
                <a:lnTo>
                  <a:pt x="8" y="38"/>
                </a:lnTo>
                <a:lnTo>
                  <a:pt x="9" y="39"/>
                </a:lnTo>
                <a:lnTo>
                  <a:pt x="12" y="41"/>
                </a:lnTo>
                <a:lnTo>
                  <a:pt x="0" y="41"/>
                </a:lnTo>
                <a:lnTo>
                  <a:pt x="2" y="39"/>
                </a:lnTo>
                <a:lnTo>
                  <a:pt x="3" y="39"/>
                </a:lnTo>
                <a:lnTo>
                  <a:pt x="5" y="36"/>
                </a:lnTo>
                <a:lnTo>
                  <a:pt x="6" y="33"/>
                </a:lnTo>
                <a:lnTo>
                  <a:pt x="21" y="0"/>
                </a:lnTo>
                <a:lnTo>
                  <a:pt x="36" y="33"/>
                </a:lnTo>
                <a:lnTo>
                  <a:pt x="38" y="36"/>
                </a:lnTo>
                <a:lnTo>
                  <a:pt x="39" y="39"/>
                </a:lnTo>
                <a:lnTo>
                  <a:pt x="41" y="39"/>
                </a:lnTo>
                <a:lnTo>
                  <a:pt x="42" y="41"/>
                </a:lnTo>
                <a:lnTo>
                  <a:pt x="26" y="41"/>
                </a:lnTo>
                <a:lnTo>
                  <a:pt x="29" y="39"/>
                </a:lnTo>
                <a:lnTo>
                  <a:pt x="30" y="39"/>
                </a:lnTo>
                <a:lnTo>
                  <a:pt x="30" y="38"/>
                </a:lnTo>
                <a:lnTo>
                  <a:pt x="30" y="35"/>
                </a:lnTo>
                <a:lnTo>
                  <a:pt x="29" y="33"/>
                </a:lnTo>
                <a:lnTo>
                  <a:pt x="27" y="27"/>
                </a:lnTo>
                <a:close/>
                <a:moveTo>
                  <a:pt x="26" y="26"/>
                </a:moveTo>
                <a:lnTo>
                  <a:pt x="20" y="9"/>
                </a:lnTo>
                <a:lnTo>
                  <a:pt x="12" y="26"/>
                </a:lnTo>
                <a:lnTo>
                  <a:pt x="26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24" name="Freeform 12"/>
          <p:cNvSpPr>
            <a:spLocks/>
          </p:cNvSpPr>
          <p:nvPr/>
        </p:nvSpPr>
        <p:spPr bwMode="auto">
          <a:xfrm>
            <a:off x="5072063" y="2882900"/>
            <a:ext cx="211137" cy="207963"/>
          </a:xfrm>
          <a:custGeom>
            <a:avLst/>
            <a:gdLst>
              <a:gd name="T0" fmla="*/ 2147483647 w 40"/>
              <a:gd name="T1" fmla="*/ 2147483647 h 41"/>
              <a:gd name="T2" fmla="*/ 2147483647 w 40"/>
              <a:gd name="T3" fmla="*/ 0 h 41"/>
              <a:gd name="T4" fmla="*/ 2147483647 w 40"/>
              <a:gd name="T5" fmla="*/ 0 h 41"/>
              <a:gd name="T6" fmla="*/ 2147483647 w 40"/>
              <a:gd name="T7" fmla="*/ 2147483647 h 41"/>
              <a:gd name="T8" fmla="*/ 2147483647 w 40"/>
              <a:gd name="T9" fmla="*/ 2147483647 h 41"/>
              <a:gd name="T10" fmla="*/ 2147483647 w 40"/>
              <a:gd name="T11" fmla="*/ 2147483647 h 41"/>
              <a:gd name="T12" fmla="*/ 2147483647 w 40"/>
              <a:gd name="T13" fmla="*/ 2147483647 h 41"/>
              <a:gd name="T14" fmla="*/ 2147483647 w 40"/>
              <a:gd name="T15" fmla="*/ 2147483647 h 41"/>
              <a:gd name="T16" fmla="*/ 2147483647 w 40"/>
              <a:gd name="T17" fmla="*/ 2147483647 h 41"/>
              <a:gd name="T18" fmla="*/ 2147483647 w 40"/>
              <a:gd name="T19" fmla="*/ 2147483647 h 41"/>
              <a:gd name="T20" fmla="*/ 2147483647 w 40"/>
              <a:gd name="T21" fmla="*/ 2147483647 h 41"/>
              <a:gd name="T22" fmla="*/ 2147483647 w 40"/>
              <a:gd name="T23" fmla="*/ 2147483647 h 41"/>
              <a:gd name="T24" fmla="*/ 2147483647 w 40"/>
              <a:gd name="T25" fmla="*/ 2147483647 h 41"/>
              <a:gd name="T26" fmla="*/ 2147483647 w 40"/>
              <a:gd name="T27" fmla="*/ 2147483647 h 41"/>
              <a:gd name="T28" fmla="*/ 2147483647 w 40"/>
              <a:gd name="T29" fmla="*/ 2147483647 h 41"/>
              <a:gd name="T30" fmla="*/ 2147483647 w 40"/>
              <a:gd name="T31" fmla="*/ 2147483647 h 41"/>
              <a:gd name="T32" fmla="*/ 2147483647 w 40"/>
              <a:gd name="T33" fmla="*/ 2147483647 h 41"/>
              <a:gd name="T34" fmla="*/ 2147483647 w 40"/>
              <a:gd name="T35" fmla="*/ 2147483647 h 41"/>
              <a:gd name="T36" fmla="*/ 2147483647 w 40"/>
              <a:gd name="T37" fmla="*/ 2147483647 h 41"/>
              <a:gd name="T38" fmla="*/ 2147483647 w 40"/>
              <a:gd name="T39" fmla="*/ 2147483647 h 41"/>
              <a:gd name="T40" fmla="*/ 2147483647 w 40"/>
              <a:gd name="T41" fmla="*/ 2147483647 h 41"/>
              <a:gd name="T42" fmla="*/ 2147483647 w 40"/>
              <a:gd name="T43" fmla="*/ 2147483647 h 41"/>
              <a:gd name="T44" fmla="*/ 2147483647 w 40"/>
              <a:gd name="T45" fmla="*/ 2147483647 h 41"/>
              <a:gd name="T46" fmla="*/ 2147483647 w 40"/>
              <a:gd name="T47" fmla="*/ 2147483647 h 41"/>
              <a:gd name="T48" fmla="*/ 2147483647 w 40"/>
              <a:gd name="T49" fmla="*/ 2147483647 h 41"/>
              <a:gd name="T50" fmla="*/ 2147483647 w 40"/>
              <a:gd name="T51" fmla="*/ 2147483647 h 41"/>
              <a:gd name="T52" fmla="*/ 0 w 40"/>
              <a:gd name="T53" fmla="*/ 2147483647 h 41"/>
              <a:gd name="T54" fmla="*/ 0 w 40"/>
              <a:gd name="T55" fmla="*/ 2147483647 h 41"/>
              <a:gd name="T56" fmla="*/ 0 w 40"/>
              <a:gd name="T57" fmla="*/ 0 h 41"/>
              <a:gd name="T58" fmla="*/ 2147483647 w 40"/>
              <a:gd name="T59" fmla="*/ 0 h 41"/>
              <a:gd name="T60" fmla="*/ 2147483647 w 40"/>
              <a:gd name="T61" fmla="*/ 2147483647 h 41"/>
              <a:gd name="T62" fmla="*/ 2147483647 w 40"/>
              <a:gd name="T63" fmla="*/ 2147483647 h 41"/>
              <a:gd name="T64" fmla="*/ 2147483647 w 40"/>
              <a:gd name="T65" fmla="*/ 2147483647 h 41"/>
              <a:gd name="T66" fmla="*/ 2147483647 w 40"/>
              <a:gd name="T67" fmla="*/ 2147483647 h 41"/>
              <a:gd name="T68" fmla="*/ 2147483647 w 40"/>
              <a:gd name="T69" fmla="*/ 2147483647 h 41"/>
              <a:gd name="T70" fmla="*/ 2147483647 w 40"/>
              <a:gd name="T71" fmla="*/ 2147483647 h 41"/>
              <a:gd name="T72" fmla="*/ 2147483647 w 40"/>
              <a:gd name="T73" fmla="*/ 2147483647 h 41"/>
              <a:gd name="T74" fmla="*/ 2147483647 w 40"/>
              <a:gd name="T75" fmla="*/ 2147483647 h 41"/>
              <a:gd name="T76" fmla="*/ 2147483647 w 40"/>
              <a:gd name="T77" fmla="*/ 2147483647 h 41"/>
              <a:gd name="T78" fmla="*/ 2147483647 w 40"/>
              <a:gd name="T79" fmla="*/ 2147483647 h 41"/>
              <a:gd name="T80" fmla="*/ 2147483647 w 40"/>
              <a:gd name="T81" fmla="*/ 2147483647 h 41"/>
              <a:gd name="T82" fmla="*/ 2147483647 w 40"/>
              <a:gd name="T83" fmla="*/ 2147483647 h 41"/>
              <a:gd name="T84" fmla="*/ 2147483647 w 40"/>
              <a:gd name="T85" fmla="*/ 2147483647 h 41"/>
              <a:gd name="T86" fmla="*/ 2147483647 w 40"/>
              <a:gd name="T87" fmla="*/ 2147483647 h 41"/>
              <a:gd name="T88" fmla="*/ 2147483647 w 40"/>
              <a:gd name="T89" fmla="*/ 2147483647 h 41"/>
              <a:gd name="T90" fmla="*/ 2147483647 w 40"/>
              <a:gd name="T91" fmla="*/ 2147483647 h 41"/>
              <a:gd name="T92" fmla="*/ 2147483647 w 40"/>
              <a:gd name="T93" fmla="*/ 2147483647 h 41"/>
              <a:gd name="T94" fmla="*/ 2147483647 w 40"/>
              <a:gd name="T95" fmla="*/ 2147483647 h 41"/>
              <a:gd name="T96" fmla="*/ 2147483647 w 40"/>
              <a:gd name="T97" fmla="*/ 2147483647 h 41"/>
              <a:gd name="T98" fmla="*/ 2147483647 w 40"/>
              <a:gd name="T99" fmla="*/ 2147483647 h 41"/>
              <a:gd name="T100" fmla="*/ 2147483647 w 40"/>
              <a:gd name="T101" fmla="*/ 2147483647 h 41"/>
              <a:gd name="T102" fmla="*/ 2147483647 w 40"/>
              <a:gd name="T103" fmla="*/ 2147483647 h 41"/>
              <a:gd name="T104" fmla="*/ 2147483647 w 40"/>
              <a:gd name="T105" fmla="*/ 2147483647 h 41"/>
              <a:gd name="T106" fmla="*/ 2147483647 w 40"/>
              <a:gd name="T107" fmla="*/ 2147483647 h 41"/>
              <a:gd name="T108" fmla="*/ 2147483647 w 40"/>
              <a:gd name="T109" fmla="*/ 2147483647 h 41"/>
              <a:gd name="T110" fmla="*/ 2147483647 w 40"/>
              <a:gd name="T111" fmla="*/ 2147483647 h 41"/>
              <a:gd name="T112" fmla="*/ 2147483647 w 40"/>
              <a:gd name="T113" fmla="*/ 2147483647 h 4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0"/>
              <a:gd name="T172" fmla="*/ 0 h 41"/>
              <a:gd name="T173" fmla="*/ 40 w 40"/>
              <a:gd name="T174" fmla="*/ 41 h 4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0" h="41">
                <a:moveTo>
                  <a:pt x="27" y="2"/>
                </a:moveTo>
                <a:lnTo>
                  <a:pt x="27" y="0"/>
                </a:lnTo>
                <a:lnTo>
                  <a:pt x="40" y="0"/>
                </a:lnTo>
                <a:lnTo>
                  <a:pt x="40" y="2"/>
                </a:lnTo>
                <a:lnTo>
                  <a:pt x="39" y="2"/>
                </a:lnTo>
                <a:lnTo>
                  <a:pt x="37" y="2"/>
                </a:lnTo>
                <a:lnTo>
                  <a:pt x="36" y="3"/>
                </a:lnTo>
                <a:lnTo>
                  <a:pt x="36" y="5"/>
                </a:lnTo>
                <a:lnTo>
                  <a:pt x="36" y="8"/>
                </a:lnTo>
                <a:lnTo>
                  <a:pt x="36" y="24"/>
                </a:lnTo>
                <a:lnTo>
                  <a:pt x="34" y="29"/>
                </a:lnTo>
                <a:lnTo>
                  <a:pt x="34" y="33"/>
                </a:lnTo>
                <a:lnTo>
                  <a:pt x="33" y="36"/>
                </a:lnTo>
                <a:lnTo>
                  <a:pt x="30" y="39"/>
                </a:lnTo>
                <a:lnTo>
                  <a:pt x="25" y="41"/>
                </a:lnTo>
                <a:lnTo>
                  <a:pt x="21" y="41"/>
                </a:lnTo>
                <a:lnTo>
                  <a:pt x="15" y="41"/>
                </a:lnTo>
                <a:lnTo>
                  <a:pt x="10" y="39"/>
                </a:lnTo>
                <a:lnTo>
                  <a:pt x="7" y="36"/>
                </a:lnTo>
                <a:lnTo>
                  <a:pt x="6" y="33"/>
                </a:lnTo>
                <a:lnTo>
                  <a:pt x="4" y="29"/>
                </a:lnTo>
                <a:lnTo>
                  <a:pt x="4" y="23"/>
                </a:lnTo>
                <a:lnTo>
                  <a:pt x="4" y="8"/>
                </a:lnTo>
                <a:lnTo>
                  <a:pt x="4" y="5"/>
                </a:lnTo>
                <a:lnTo>
                  <a:pt x="4" y="3"/>
                </a:lnTo>
                <a:lnTo>
                  <a:pt x="3" y="2"/>
                </a:lnTo>
                <a:lnTo>
                  <a:pt x="0" y="2"/>
                </a:lnTo>
                <a:lnTo>
                  <a:pt x="0" y="0"/>
                </a:lnTo>
                <a:lnTo>
                  <a:pt x="16" y="0"/>
                </a:lnTo>
                <a:lnTo>
                  <a:pt x="16" y="2"/>
                </a:lnTo>
                <a:lnTo>
                  <a:pt x="15" y="2"/>
                </a:lnTo>
                <a:lnTo>
                  <a:pt x="12" y="2"/>
                </a:lnTo>
                <a:lnTo>
                  <a:pt x="12" y="3"/>
                </a:lnTo>
                <a:lnTo>
                  <a:pt x="10" y="5"/>
                </a:lnTo>
                <a:lnTo>
                  <a:pt x="10" y="8"/>
                </a:lnTo>
                <a:lnTo>
                  <a:pt x="10" y="26"/>
                </a:lnTo>
                <a:lnTo>
                  <a:pt x="10" y="27"/>
                </a:lnTo>
                <a:lnTo>
                  <a:pt x="10" y="30"/>
                </a:lnTo>
                <a:lnTo>
                  <a:pt x="12" y="33"/>
                </a:lnTo>
                <a:lnTo>
                  <a:pt x="12" y="36"/>
                </a:lnTo>
                <a:lnTo>
                  <a:pt x="13" y="38"/>
                </a:lnTo>
                <a:lnTo>
                  <a:pt x="15" y="38"/>
                </a:lnTo>
                <a:lnTo>
                  <a:pt x="18" y="39"/>
                </a:lnTo>
                <a:lnTo>
                  <a:pt x="21" y="39"/>
                </a:lnTo>
                <a:lnTo>
                  <a:pt x="24" y="39"/>
                </a:lnTo>
                <a:lnTo>
                  <a:pt x="27" y="38"/>
                </a:lnTo>
                <a:lnTo>
                  <a:pt x="30" y="36"/>
                </a:lnTo>
                <a:lnTo>
                  <a:pt x="31" y="33"/>
                </a:lnTo>
                <a:lnTo>
                  <a:pt x="33" y="30"/>
                </a:lnTo>
                <a:lnTo>
                  <a:pt x="33" y="24"/>
                </a:lnTo>
                <a:lnTo>
                  <a:pt x="33" y="8"/>
                </a:lnTo>
                <a:lnTo>
                  <a:pt x="33" y="5"/>
                </a:lnTo>
                <a:lnTo>
                  <a:pt x="31" y="3"/>
                </a:lnTo>
                <a:lnTo>
                  <a:pt x="31" y="2"/>
                </a:lnTo>
                <a:lnTo>
                  <a:pt x="28" y="2"/>
                </a:lnTo>
                <a:lnTo>
                  <a:pt x="27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25" name="Freeform 13"/>
          <p:cNvSpPr>
            <a:spLocks/>
          </p:cNvSpPr>
          <p:nvPr/>
        </p:nvSpPr>
        <p:spPr bwMode="auto">
          <a:xfrm>
            <a:off x="5294313" y="2882900"/>
            <a:ext cx="220662" cy="207963"/>
          </a:xfrm>
          <a:custGeom>
            <a:avLst/>
            <a:gdLst>
              <a:gd name="T0" fmla="*/ 2147483647 w 42"/>
              <a:gd name="T1" fmla="*/ 2147483647 h 41"/>
              <a:gd name="T2" fmla="*/ 2147483647 w 42"/>
              <a:gd name="T3" fmla="*/ 2147483647 h 41"/>
              <a:gd name="T4" fmla="*/ 2147483647 w 42"/>
              <a:gd name="T5" fmla="*/ 2147483647 h 41"/>
              <a:gd name="T6" fmla="*/ 2147483647 w 42"/>
              <a:gd name="T7" fmla="*/ 2147483647 h 41"/>
              <a:gd name="T8" fmla="*/ 2147483647 w 42"/>
              <a:gd name="T9" fmla="*/ 2147483647 h 41"/>
              <a:gd name="T10" fmla="*/ 2147483647 w 42"/>
              <a:gd name="T11" fmla="*/ 2147483647 h 41"/>
              <a:gd name="T12" fmla="*/ 2147483647 w 42"/>
              <a:gd name="T13" fmla="*/ 2147483647 h 41"/>
              <a:gd name="T14" fmla="*/ 2147483647 w 42"/>
              <a:gd name="T15" fmla="*/ 2147483647 h 41"/>
              <a:gd name="T16" fmla="*/ 2147483647 w 42"/>
              <a:gd name="T17" fmla="*/ 2147483647 h 41"/>
              <a:gd name="T18" fmla="*/ 2147483647 w 42"/>
              <a:gd name="T19" fmla="*/ 2147483647 h 41"/>
              <a:gd name="T20" fmla="*/ 2147483647 w 42"/>
              <a:gd name="T21" fmla="*/ 2147483647 h 41"/>
              <a:gd name="T22" fmla="*/ 2147483647 w 42"/>
              <a:gd name="T23" fmla="*/ 2147483647 h 41"/>
              <a:gd name="T24" fmla="*/ 2147483647 w 42"/>
              <a:gd name="T25" fmla="*/ 2147483647 h 41"/>
              <a:gd name="T26" fmla="*/ 2147483647 w 42"/>
              <a:gd name="T27" fmla="*/ 2147483647 h 41"/>
              <a:gd name="T28" fmla="*/ 2147483647 w 42"/>
              <a:gd name="T29" fmla="*/ 2147483647 h 41"/>
              <a:gd name="T30" fmla="*/ 0 w 42"/>
              <a:gd name="T31" fmla="*/ 2147483647 h 41"/>
              <a:gd name="T32" fmla="*/ 2147483647 w 42"/>
              <a:gd name="T33" fmla="*/ 2147483647 h 41"/>
              <a:gd name="T34" fmla="*/ 2147483647 w 42"/>
              <a:gd name="T35" fmla="*/ 2147483647 h 41"/>
              <a:gd name="T36" fmla="*/ 2147483647 w 42"/>
              <a:gd name="T37" fmla="*/ 2147483647 h 41"/>
              <a:gd name="T38" fmla="*/ 2147483647 w 42"/>
              <a:gd name="T39" fmla="*/ 2147483647 h 41"/>
              <a:gd name="T40" fmla="*/ 2147483647 w 42"/>
              <a:gd name="T41" fmla="*/ 2147483647 h 41"/>
              <a:gd name="T42" fmla="*/ 0 w 42"/>
              <a:gd name="T43" fmla="*/ 2147483647 h 41"/>
              <a:gd name="T44" fmla="*/ 2147483647 w 42"/>
              <a:gd name="T45" fmla="*/ 0 h 41"/>
              <a:gd name="T46" fmla="*/ 2147483647 w 42"/>
              <a:gd name="T47" fmla="*/ 2147483647 h 41"/>
              <a:gd name="T48" fmla="*/ 2147483647 w 42"/>
              <a:gd name="T49" fmla="*/ 2147483647 h 41"/>
              <a:gd name="T50" fmla="*/ 2147483647 w 42"/>
              <a:gd name="T51" fmla="*/ 2147483647 h 41"/>
              <a:gd name="T52" fmla="*/ 2147483647 w 42"/>
              <a:gd name="T53" fmla="*/ 2147483647 h 41"/>
              <a:gd name="T54" fmla="*/ 2147483647 w 42"/>
              <a:gd name="T55" fmla="*/ 2147483647 h 41"/>
              <a:gd name="T56" fmla="*/ 2147483647 w 42"/>
              <a:gd name="T57" fmla="*/ 2147483647 h 41"/>
              <a:gd name="T58" fmla="*/ 2147483647 w 42"/>
              <a:gd name="T59" fmla="*/ 2147483647 h 41"/>
              <a:gd name="T60" fmla="*/ 2147483647 w 42"/>
              <a:gd name="T61" fmla="*/ 2147483647 h 41"/>
              <a:gd name="T62" fmla="*/ 2147483647 w 42"/>
              <a:gd name="T63" fmla="*/ 2147483647 h 41"/>
              <a:gd name="T64" fmla="*/ 2147483647 w 42"/>
              <a:gd name="T65" fmla="*/ 0 h 41"/>
              <a:gd name="T66" fmla="*/ 2147483647 w 42"/>
              <a:gd name="T67" fmla="*/ 2147483647 h 41"/>
              <a:gd name="T68" fmla="*/ 2147483647 w 42"/>
              <a:gd name="T69" fmla="*/ 2147483647 h 41"/>
              <a:gd name="T70" fmla="*/ 2147483647 w 42"/>
              <a:gd name="T71" fmla="*/ 2147483647 h 41"/>
              <a:gd name="T72" fmla="*/ 2147483647 w 42"/>
              <a:gd name="T73" fmla="*/ 2147483647 h 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2"/>
              <a:gd name="T112" fmla="*/ 0 h 41"/>
              <a:gd name="T113" fmla="*/ 42 w 42"/>
              <a:gd name="T114" fmla="*/ 41 h 41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2" h="41">
                <a:moveTo>
                  <a:pt x="24" y="18"/>
                </a:moveTo>
                <a:lnTo>
                  <a:pt x="33" y="32"/>
                </a:lnTo>
                <a:lnTo>
                  <a:pt x="36" y="36"/>
                </a:lnTo>
                <a:lnTo>
                  <a:pt x="37" y="38"/>
                </a:lnTo>
                <a:lnTo>
                  <a:pt x="39" y="39"/>
                </a:lnTo>
                <a:lnTo>
                  <a:pt x="42" y="41"/>
                </a:lnTo>
                <a:lnTo>
                  <a:pt x="25" y="41"/>
                </a:lnTo>
                <a:lnTo>
                  <a:pt x="27" y="39"/>
                </a:lnTo>
                <a:lnTo>
                  <a:pt x="28" y="39"/>
                </a:lnTo>
                <a:lnTo>
                  <a:pt x="28" y="38"/>
                </a:lnTo>
                <a:lnTo>
                  <a:pt x="28" y="36"/>
                </a:lnTo>
                <a:lnTo>
                  <a:pt x="28" y="35"/>
                </a:lnTo>
                <a:lnTo>
                  <a:pt x="27" y="33"/>
                </a:lnTo>
                <a:lnTo>
                  <a:pt x="19" y="23"/>
                </a:lnTo>
                <a:lnTo>
                  <a:pt x="12" y="33"/>
                </a:lnTo>
                <a:lnTo>
                  <a:pt x="10" y="35"/>
                </a:lnTo>
                <a:lnTo>
                  <a:pt x="10" y="36"/>
                </a:lnTo>
                <a:lnTo>
                  <a:pt x="10" y="38"/>
                </a:lnTo>
                <a:lnTo>
                  <a:pt x="10" y="39"/>
                </a:lnTo>
                <a:lnTo>
                  <a:pt x="12" y="39"/>
                </a:lnTo>
                <a:lnTo>
                  <a:pt x="13" y="41"/>
                </a:lnTo>
                <a:lnTo>
                  <a:pt x="0" y="41"/>
                </a:lnTo>
                <a:lnTo>
                  <a:pt x="1" y="39"/>
                </a:lnTo>
                <a:lnTo>
                  <a:pt x="3" y="39"/>
                </a:lnTo>
                <a:lnTo>
                  <a:pt x="4" y="38"/>
                </a:lnTo>
                <a:lnTo>
                  <a:pt x="6" y="38"/>
                </a:lnTo>
                <a:lnTo>
                  <a:pt x="7" y="35"/>
                </a:lnTo>
                <a:lnTo>
                  <a:pt x="10" y="33"/>
                </a:lnTo>
                <a:lnTo>
                  <a:pt x="19" y="21"/>
                </a:lnTo>
                <a:lnTo>
                  <a:pt x="10" y="9"/>
                </a:lnTo>
                <a:lnTo>
                  <a:pt x="7" y="5"/>
                </a:lnTo>
                <a:lnTo>
                  <a:pt x="6" y="3"/>
                </a:lnTo>
                <a:lnTo>
                  <a:pt x="3" y="2"/>
                </a:lnTo>
                <a:lnTo>
                  <a:pt x="0" y="2"/>
                </a:lnTo>
                <a:lnTo>
                  <a:pt x="0" y="0"/>
                </a:lnTo>
                <a:lnTo>
                  <a:pt x="19" y="0"/>
                </a:lnTo>
                <a:lnTo>
                  <a:pt x="19" y="2"/>
                </a:lnTo>
                <a:lnTo>
                  <a:pt x="16" y="2"/>
                </a:lnTo>
                <a:lnTo>
                  <a:pt x="15" y="3"/>
                </a:lnTo>
                <a:lnTo>
                  <a:pt x="15" y="6"/>
                </a:lnTo>
                <a:lnTo>
                  <a:pt x="16" y="8"/>
                </a:lnTo>
                <a:lnTo>
                  <a:pt x="22" y="17"/>
                </a:lnTo>
                <a:lnTo>
                  <a:pt x="30" y="8"/>
                </a:lnTo>
                <a:lnTo>
                  <a:pt x="30" y="6"/>
                </a:lnTo>
                <a:lnTo>
                  <a:pt x="31" y="5"/>
                </a:lnTo>
                <a:lnTo>
                  <a:pt x="31" y="3"/>
                </a:lnTo>
                <a:lnTo>
                  <a:pt x="30" y="2"/>
                </a:lnTo>
                <a:lnTo>
                  <a:pt x="28" y="2"/>
                </a:lnTo>
                <a:lnTo>
                  <a:pt x="27" y="2"/>
                </a:lnTo>
                <a:lnTo>
                  <a:pt x="27" y="0"/>
                </a:lnTo>
                <a:lnTo>
                  <a:pt x="40" y="0"/>
                </a:lnTo>
                <a:lnTo>
                  <a:pt x="40" y="2"/>
                </a:lnTo>
                <a:lnTo>
                  <a:pt x="39" y="2"/>
                </a:lnTo>
                <a:lnTo>
                  <a:pt x="37" y="3"/>
                </a:lnTo>
                <a:lnTo>
                  <a:pt x="36" y="3"/>
                </a:lnTo>
                <a:lnTo>
                  <a:pt x="34" y="5"/>
                </a:lnTo>
                <a:lnTo>
                  <a:pt x="31" y="8"/>
                </a:lnTo>
                <a:lnTo>
                  <a:pt x="24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26" name="Freeform 14"/>
          <p:cNvSpPr>
            <a:spLocks/>
          </p:cNvSpPr>
          <p:nvPr/>
        </p:nvSpPr>
        <p:spPr bwMode="auto">
          <a:xfrm>
            <a:off x="6354763" y="2882900"/>
            <a:ext cx="227012" cy="207963"/>
          </a:xfrm>
          <a:custGeom>
            <a:avLst/>
            <a:gdLst>
              <a:gd name="T0" fmla="*/ 0 w 43"/>
              <a:gd name="T1" fmla="*/ 0 h 41"/>
              <a:gd name="T2" fmla="*/ 2147483647 w 43"/>
              <a:gd name="T3" fmla="*/ 0 h 41"/>
              <a:gd name="T4" fmla="*/ 2147483647 w 43"/>
              <a:gd name="T5" fmla="*/ 2147483647 h 41"/>
              <a:gd name="T6" fmla="*/ 2147483647 w 43"/>
              <a:gd name="T7" fmla="*/ 2147483647 h 41"/>
              <a:gd name="T8" fmla="*/ 2147483647 w 43"/>
              <a:gd name="T9" fmla="*/ 2147483647 h 41"/>
              <a:gd name="T10" fmla="*/ 2147483647 w 43"/>
              <a:gd name="T11" fmla="*/ 2147483647 h 41"/>
              <a:gd name="T12" fmla="*/ 2147483647 w 43"/>
              <a:gd name="T13" fmla="*/ 2147483647 h 41"/>
              <a:gd name="T14" fmla="*/ 2147483647 w 43"/>
              <a:gd name="T15" fmla="*/ 2147483647 h 41"/>
              <a:gd name="T16" fmla="*/ 2147483647 w 43"/>
              <a:gd name="T17" fmla="*/ 2147483647 h 41"/>
              <a:gd name="T18" fmla="*/ 2147483647 w 43"/>
              <a:gd name="T19" fmla="*/ 0 h 41"/>
              <a:gd name="T20" fmla="*/ 2147483647 w 43"/>
              <a:gd name="T21" fmla="*/ 0 h 41"/>
              <a:gd name="T22" fmla="*/ 2147483647 w 43"/>
              <a:gd name="T23" fmla="*/ 2147483647 h 41"/>
              <a:gd name="T24" fmla="*/ 2147483647 w 43"/>
              <a:gd name="T25" fmla="*/ 2147483647 h 41"/>
              <a:gd name="T26" fmla="*/ 2147483647 w 43"/>
              <a:gd name="T27" fmla="*/ 2147483647 h 41"/>
              <a:gd name="T28" fmla="*/ 2147483647 w 43"/>
              <a:gd name="T29" fmla="*/ 2147483647 h 41"/>
              <a:gd name="T30" fmla="*/ 2147483647 w 43"/>
              <a:gd name="T31" fmla="*/ 2147483647 h 41"/>
              <a:gd name="T32" fmla="*/ 2147483647 w 43"/>
              <a:gd name="T33" fmla="*/ 2147483647 h 41"/>
              <a:gd name="T34" fmla="*/ 2147483647 w 43"/>
              <a:gd name="T35" fmla="*/ 2147483647 h 41"/>
              <a:gd name="T36" fmla="*/ 2147483647 w 43"/>
              <a:gd name="T37" fmla="*/ 2147483647 h 41"/>
              <a:gd name="T38" fmla="*/ 2147483647 w 43"/>
              <a:gd name="T39" fmla="*/ 2147483647 h 41"/>
              <a:gd name="T40" fmla="*/ 2147483647 w 43"/>
              <a:gd name="T41" fmla="*/ 2147483647 h 41"/>
              <a:gd name="T42" fmla="*/ 2147483647 w 43"/>
              <a:gd name="T43" fmla="*/ 2147483647 h 41"/>
              <a:gd name="T44" fmla="*/ 2147483647 w 43"/>
              <a:gd name="T45" fmla="*/ 2147483647 h 41"/>
              <a:gd name="T46" fmla="*/ 2147483647 w 43"/>
              <a:gd name="T47" fmla="*/ 2147483647 h 41"/>
              <a:gd name="T48" fmla="*/ 2147483647 w 43"/>
              <a:gd name="T49" fmla="*/ 2147483647 h 41"/>
              <a:gd name="T50" fmla="*/ 2147483647 w 43"/>
              <a:gd name="T51" fmla="*/ 2147483647 h 41"/>
              <a:gd name="T52" fmla="*/ 2147483647 w 43"/>
              <a:gd name="T53" fmla="*/ 2147483647 h 41"/>
              <a:gd name="T54" fmla="*/ 2147483647 w 43"/>
              <a:gd name="T55" fmla="*/ 2147483647 h 41"/>
              <a:gd name="T56" fmla="*/ 2147483647 w 43"/>
              <a:gd name="T57" fmla="*/ 2147483647 h 41"/>
              <a:gd name="T58" fmla="*/ 2147483647 w 43"/>
              <a:gd name="T59" fmla="*/ 2147483647 h 41"/>
              <a:gd name="T60" fmla="*/ 2147483647 w 43"/>
              <a:gd name="T61" fmla="*/ 2147483647 h 41"/>
              <a:gd name="T62" fmla="*/ 2147483647 w 43"/>
              <a:gd name="T63" fmla="*/ 2147483647 h 41"/>
              <a:gd name="T64" fmla="*/ 2147483647 w 43"/>
              <a:gd name="T65" fmla="*/ 2147483647 h 41"/>
              <a:gd name="T66" fmla="*/ 2147483647 w 43"/>
              <a:gd name="T67" fmla="*/ 2147483647 h 41"/>
              <a:gd name="T68" fmla="*/ 2147483647 w 43"/>
              <a:gd name="T69" fmla="*/ 2147483647 h 41"/>
              <a:gd name="T70" fmla="*/ 2147483647 w 43"/>
              <a:gd name="T71" fmla="*/ 2147483647 h 41"/>
              <a:gd name="T72" fmla="*/ 2147483647 w 43"/>
              <a:gd name="T73" fmla="*/ 2147483647 h 41"/>
              <a:gd name="T74" fmla="*/ 2147483647 w 43"/>
              <a:gd name="T75" fmla="*/ 2147483647 h 41"/>
              <a:gd name="T76" fmla="*/ 2147483647 w 43"/>
              <a:gd name="T77" fmla="*/ 2147483647 h 41"/>
              <a:gd name="T78" fmla="*/ 2147483647 w 43"/>
              <a:gd name="T79" fmla="*/ 2147483647 h 41"/>
              <a:gd name="T80" fmla="*/ 0 w 43"/>
              <a:gd name="T81" fmla="*/ 2147483647 h 41"/>
              <a:gd name="T82" fmla="*/ 0 w 43"/>
              <a:gd name="T83" fmla="*/ 0 h 4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41"/>
              <a:gd name="T128" fmla="*/ 43 w 43"/>
              <a:gd name="T129" fmla="*/ 41 h 4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41">
                <a:moveTo>
                  <a:pt x="0" y="0"/>
                </a:moveTo>
                <a:lnTo>
                  <a:pt x="10" y="0"/>
                </a:lnTo>
                <a:lnTo>
                  <a:pt x="34" y="32"/>
                </a:lnTo>
                <a:lnTo>
                  <a:pt x="34" y="8"/>
                </a:lnTo>
                <a:lnTo>
                  <a:pt x="34" y="5"/>
                </a:lnTo>
                <a:lnTo>
                  <a:pt x="34" y="3"/>
                </a:lnTo>
                <a:lnTo>
                  <a:pt x="33" y="2"/>
                </a:lnTo>
                <a:lnTo>
                  <a:pt x="30" y="2"/>
                </a:lnTo>
                <a:lnTo>
                  <a:pt x="30" y="0"/>
                </a:lnTo>
                <a:lnTo>
                  <a:pt x="43" y="0"/>
                </a:lnTo>
                <a:lnTo>
                  <a:pt x="43" y="2"/>
                </a:lnTo>
                <a:lnTo>
                  <a:pt x="42" y="2"/>
                </a:lnTo>
                <a:lnTo>
                  <a:pt x="39" y="2"/>
                </a:lnTo>
                <a:lnTo>
                  <a:pt x="37" y="3"/>
                </a:lnTo>
                <a:lnTo>
                  <a:pt x="37" y="5"/>
                </a:lnTo>
                <a:lnTo>
                  <a:pt x="37" y="8"/>
                </a:lnTo>
                <a:lnTo>
                  <a:pt x="37" y="41"/>
                </a:lnTo>
                <a:lnTo>
                  <a:pt x="36" y="41"/>
                </a:lnTo>
                <a:lnTo>
                  <a:pt x="10" y="9"/>
                </a:lnTo>
                <a:lnTo>
                  <a:pt x="10" y="33"/>
                </a:lnTo>
                <a:lnTo>
                  <a:pt x="10" y="38"/>
                </a:lnTo>
                <a:lnTo>
                  <a:pt x="10" y="39"/>
                </a:lnTo>
                <a:lnTo>
                  <a:pt x="12" y="39"/>
                </a:lnTo>
                <a:lnTo>
                  <a:pt x="13" y="41"/>
                </a:lnTo>
                <a:lnTo>
                  <a:pt x="15" y="41"/>
                </a:lnTo>
                <a:lnTo>
                  <a:pt x="1" y="41"/>
                </a:lnTo>
                <a:lnTo>
                  <a:pt x="3" y="41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3"/>
                </a:lnTo>
                <a:lnTo>
                  <a:pt x="7" y="6"/>
                </a:lnTo>
                <a:lnTo>
                  <a:pt x="6" y="5"/>
                </a:lnTo>
                <a:lnTo>
                  <a:pt x="4" y="3"/>
                </a:lnTo>
                <a:lnTo>
                  <a:pt x="3" y="3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27" name="Freeform 15"/>
          <p:cNvSpPr>
            <a:spLocks noEditPoints="1"/>
          </p:cNvSpPr>
          <p:nvPr/>
        </p:nvSpPr>
        <p:spPr bwMode="auto">
          <a:xfrm>
            <a:off x="6591300" y="2882900"/>
            <a:ext cx="158750" cy="207963"/>
          </a:xfrm>
          <a:custGeom>
            <a:avLst/>
            <a:gdLst>
              <a:gd name="T0" fmla="*/ 2147483647 w 30"/>
              <a:gd name="T1" fmla="*/ 2147483647 h 41"/>
              <a:gd name="T2" fmla="*/ 2147483647 w 30"/>
              <a:gd name="T3" fmla="*/ 2147483647 h 41"/>
              <a:gd name="T4" fmla="*/ 2147483647 w 30"/>
              <a:gd name="T5" fmla="*/ 2147483647 h 41"/>
              <a:gd name="T6" fmla="*/ 2147483647 w 30"/>
              <a:gd name="T7" fmla="*/ 2147483647 h 41"/>
              <a:gd name="T8" fmla="*/ 2147483647 w 30"/>
              <a:gd name="T9" fmla="*/ 2147483647 h 41"/>
              <a:gd name="T10" fmla="*/ 2147483647 w 30"/>
              <a:gd name="T11" fmla="*/ 2147483647 h 41"/>
              <a:gd name="T12" fmla="*/ 2147483647 w 30"/>
              <a:gd name="T13" fmla="*/ 2147483647 h 41"/>
              <a:gd name="T14" fmla="*/ 2147483647 w 30"/>
              <a:gd name="T15" fmla="*/ 2147483647 h 41"/>
              <a:gd name="T16" fmla="*/ 0 w 30"/>
              <a:gd name="T17" fmla="*/ 2147483647 h 41"/>
              <a:gd name="T18" fmla="*/ 0 w 30"/>
              <a:gd name="T19" fmla="*/ 2147483647 h 41"/>
              <a:gd name="T20" fmla="*/ 2147483647 w 30"/>
              <a:gd name="T21" fmla="*/ 2147483647 h 41"/>
              <a:gd name="T22" fmla="*/ 2147483647 w 30"/>
              <a:gd name="T23" fmla="*/ 2147483647 h 41"/>
              <a:gd name="T24" fmla="*/ 2147483647 w 30"/>
              <a:gd name="T25" fmla="*/ 2147483647 h 41"/>
              <a:gd name="T26" fmla="*/ 2147483647 w 30"/>
              <a:gd name="T27" fmla="*/ 2147483647 h 41"/>
              <a:gd name="T28" fmla="*/ 2147483647 w 30"/>
              <a:gd name="T29" fmla="*/ 2147483647 h 41"/>
              <a:gd name="T30" fmla="*/ 2147483647 w 30"/>
              <a:gd name="T31" fmla="*/ 2147483647 h 41"/>
              <a:gd name="T32" fmla="*/ 2147483647 w 30"/>
              <a:gd name="T33" fmla="*/ 2147483647 h 41"/>
              <a:gd name="T34" fmla="*/ 2147483647 w 30"/>
              <a:gd name="T35" fmla="*/ 2147483647 h 41"/>
              <a:gd name="T36" fmla="*/ 2147483647 w 30"/>
              <a:gd name="T37" fmla="*/ 2147483647 h 41"/>
              <a:gd name="T38" fmla="*/ 2147483647 w 30"/>
              <a:gd name="T39" fmla="*/ 2147483647 h 41"/>
              <a:gd name="T40" fmla="*/ 0 w 30"/>
              <a:gd name="T41" fmla="*/ 2147483647 h 41"/>
              <a:gd name="T42" fmla="*/ 0 w 30"/>
              <a:gd name="T43" fmla="*/ 0 h 41"/>
              <a:gd name="T44" fmla="*/ 2147483647 w 30"/>
              <a:gd name="T45" fmla="*/ 0 h 41"/>
              <a:gd name="T46" fmla="*/ 2147483647 w 30"/>
              <a:gd name="T47" fmla="*/ 0 h 41"/>
              <a:gd name="T48" fmla="*/ 2147483647 w 30"/>
              <a:gd name="T49" fmla="*/ 2147483647 h 41"/>
              <a:gd name="T50" fmla="*/ 2147483647 w 30"/>
              <a:gd name="T51" fmla="*/ 2147483647 h 41"/>
              <a:gd name="T52" fmla="*/ 2147483647 w 30"/>
              <a:gd name="T53" fmla="*/ 2147483647 h 41"/>
              <a:gd name="T54" fmla="*/ 2147483647 w 30"/>
              <a:gd name="T55" fmla="*/ 2147483647 h 41"/>
              <a:gd name="T56" fmla="*/ 2147483647 w 30"/>
              <a:gd name="T57" fmla="*/ 2147483647 h 41"/>
              <a:gd name="T58" fmla="*/ 2147483647 w 30"/>
              <a:gd name="T59" fmla="*/ 2147483647 h 41"/>
              <a:gd name="T60" fmla="*/ 2147483647 w 30"/>
              <a:gd name="T61" fmla="*/ 2147483647 h 41"/>
              <a:gd name="T62" fmla="*/ 2147483647 w 30"/>
              <a:gd name="T63" fmla="*/ 2147483647 h 41"/>
              <a:gd name="T64" fmla="*/ 2147483647 w 30"/>
              <a:gd name="T65" fmla="*/ 2147483647 h 41"/>
              <a:gd name="T66" fmla="*/ 2147483647 w 30"/>
              <a:gd name="T67" fmla="*/ 2147483647 h 41"/>
              <a:gd name="T68" fmla="*/ 2147483647 w 30"/>
              <a:gd name="T69" fmla="*/ 2147483647 h 41"/>
              <a:gd name="T70" fmla="*/ 2147483647 w 30"/>
              <a:gd name="T71" fmla="*/ 2147483647 h 41"/>
              <a:gd name="T72" fmla="*/ 2147483647 w 30"/>
              <a:gd name="T73" fmla="*/ 2147483647 h 41"/>
              <a:gd name="T74" fmla="*/ 2147483647 w 30"/>
              <a:gd name="T75" fmla="*/ 2147483647 h 41"/>
              <a:gd name="T76" fmla="*/ 2147483647 w 30"/>
              <a:gd name="T77" fmla="*/ 2147483647 h 41"/>
              <a:gd name="T78" fmla="*/ 2147483647 w 30"/>
              <a:gd name="T79" fmla="*/ 2147483647 h 41"/>
              <a:gd name="T80" fmla="*/ 2147483647 w 30"/>
              <a:gd name="T81" fmla="*/ 2147483647 h 41"/>
              <a:gd name="T82" fmla="*/ 2147483647 w 30"/>
              <a:gd name="T83" fmla="*/ 2147483647 h 41"/>
              <a:gd name="T84" fmla="*/ 2147483647 w 30"/>
              <a:gd name="T85" fmla="*/ 2147483647 h 41"/>
              <a:gd name="T86" fmla="*/ 2147483647 w 30"/>
              <a:gd name="T87" fmla="*/ 2147483647 h 41"/>
              <a:gd name="T88" fmla="*/ 2147483647 w 30"/>
              <a:gd name="T89" fmla="*/ 2147483647 h 41"/>
              <a:gd name="T90" fmla="*/ 2147483647 w 30"/>
              <a:gd name="T91" fmla="*/ 2147483647 h 41"/>
              <a:gd name="T92" fmla="*/ 2147483647 w 30"/>
              <a:gd name="T93" fmla="*/ 2147483647 h 41"/>
              <a:gd name="T94" fmla="*/ 2147483647 w 30"/>
              <a:gd name="T95" fmla="*/ 2147483647 h 41"/>
              <a:gd name="T96" fmla="*/ 2147483647 w 30"/>
              <a:gd name="T97" fmla="*/ 2147483647 h 41"/>
              <a:gd name="T98" fmla="*/ 2147483647 w 30"/>
              <a:gd name="T99" fmla="*/ 2147483647 h 41"/>
              <a:gd name="T100" fmla="*/ 2147483647 w 30"/>
              <a:gd name="T101" fmla="*/ 2147483647 h 41"/>
              <a:gd name="T102" fmla="*/ 2147483647 w 30"/>
              <a:gd name="T103" fmla="*/ 2147483647 h 41"/>
              <a:gd name="T104" fmla="*/ 2147483647 w 30"/>
              <a:gd name="T105" fmla="*/ 2147483647 h 41"/>
              <a:gd name="T106" fmla="*/ 2147483647 w 30"/>
              <a:gd name="T107" fmla="*/ 2147483647 h 41"/>
              <a:gd name="T108" fmla="*/ 2147483647 w 30"/>
              <a:gd name="T109" fmla="*/ 2147483647 h 4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0"/>
              <a:gd name="T166" fmla="*/ 0 h 41"/>
              <a:gd name="T167" fmla="*/ 30 w 30"/>
              <a:gd name="T168" fmla="*/ 41 h 41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0" h="41">
                <a:moveTo>
                  <a:pt x="10" y="21"/>
                </a:moveTo>
                <a:lnTo>
                  <a:pt x="10" y="33"/>
                </a:lnTo>
                <a:lnTo>
                  <a:pt x="10" y="38"/>
                </a:lnTo>
                <a:lnTo>
                  <a:pt x="12" y="39"/>
                </a:lnTo>
                <a:lnTo>
                  <a:pt x="15" y="41"/>
                </a:lnTo>
                <a:lnTo>
                  <a:pt x="16" y="41"/>
                </a:lnTo>
                <a:lnTo>
                  <a:pt x="0" y="41"/>
                </a:lnTo>
                <a:lnTo>
                  <a:pt x="1" y="41"/>
                </a:lnTo>
                <a:lnTo>
                  <a:pt x="3" y="39"/>
                </a:lnTo>
                <a:lnTo>
                  <a:pt x="4" y="38"/>
                </a:lnTo>
                <a:lnTo>
                  <a:pt x="4" y="36"/>
                </a:lnTo>
                <a:lnTo>
                  <a:pt x="4" y="33"/>
                </a:lnTo>
                <a:lnTo>
                  <a:pt x="4" y="8"/>
                </a:lnTo>
                <a:lnTo>
                  <a:pt x="4" y="5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lnTo>
                  <a:pt x="13" y="0"/>
                </a:lnTo>
                <a:lnTo>
                  <a:pt x="19" y="0"/>
                </a:lnTo>
                <a:lnTo>
                  <a:pt x="22" y="2"/>
                </a:lnTo>
                <a:lnTo>
                  <a:pt x="25" y="3"/>
                </a:lnTo>
                <a:lnTo>
                  <a:pt x="28" y="5"/>
                </a:lnTo>
                <a:lnTo>
                  <a:pt x="30" y="8"/>
                </a:lnTo>
                <a:lnTo>
                  <a:pt x="30" y="12"/>
                </a:lnTo>
                <a:lnTo>
                  <a:pt x="28" y="17"/>
                </a:lnTo>
                <a:lnTo>
                  <a:pt x="27" y="20"/>
                </a:lnTo>
                <a:lnTo>
                  <a:pt x="22" y="21"/>
                </a:lnTo>
                <a:lnTo>
                  <a:pt x="18" y="23"/>
                </a:lnTo>
                <a:lnTo>
                  <a:pt x="16" y="23"/>
                </a:lnTo>
                <a:lnTo>
                  <a:pt x="13" y="23"/>
                </a:lnTo>
                <a:lnTo>
                  <a:pt x="12" y="23"/>
                </a:lnTo>
                <a:lnTo>
                  <a:pt x="10" y="21"/>
                </a:lnTo>
                <a:close/>
                <a:moveTo>
                  <a:pt x="10" y="20"/>
                </a:moveTo>
                <a:lnTo>
                  <a:pt x="12" y="20"/>
                </a:lnTo>
                <a:lnTo>
                  <a:pt x="13" y="21"/>
                </a:lnTo>
                <a:lnTo>
                  <a:pt x="15" y="21"/>
                </a:lnTo>
                <a:lnTo>
                  <a:pt x="18" y="20"/>
                </a:lnTo>
                <a:lnTo>
                  <a:pt x="21" y="18"/>
                </a:lnTo>
                <a:lnTo>
                  <a:pt x="22" y="15"/>
                </a:lnTo>
                <a:lnTo>
                  <a:pt x="22" y="12"/>
                </a:lnTo>
                <a:lnTo>
                  <a:pt x="22" y="9"/>
                </a:lnTo>
                <a:lnTo>
                  <a:pt x="22" y="8"/>
                </a:lnTo>
                <a:lnTo>
                  <a:pt x="21" y="5"/>
                </a:lnTo>
                <a:lnTo>
                  <a:pt x="19" y="3"/>
                </a:lnTo>
                <a:lnTo>
                  <a:pt x="16" y="3"/>
                </a:lnTo>
                <a:lnTo>
                  <a:pt x="15" y="3"/>
                </a:lnTo>
                <a:lnTo>
                  <a:pt x="12" y="3"/>
                </a:lnTo>
                <a:lnTo>
                  <a:pt x="10" y="3"/>
                </a:lnTo>
                <a:lnTo>
                  <a:pt x="10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28" name="Freeform 16"/>
          <p:cNvSpPr>
            <a:spLocks/>
          </p:cNvSpPr>
          <p:nvPr/>
        </p:nvSpPr>
        <p:spPr bwMode="auto">
          <a:xfrm>
            <a:off x="8016875" y="2882900"/>
            <a:ext cx="220663" cy="207963"/>
          </a:xfrm>
          <a:custGeom>
            <a:avLst/>
            <a:gdLst>
              <a:gd name="T0" fmla="*/ 2147483647 w 42"/>
              <a:gd name="T1" fmla="*/ 0 h 41"/>
              <a:gd name="T2" fmla="*/ 2147483647 w 42"/>
              <a:gd name="T3" fmla="*/ 2147483647 h 41"/>
              <a:gd name="T4" fmla="*/ 2147483647 w 42"/>
              <a:gd name="T5" fmla="*/ 2147483647 h 41"/>
              <a:gd name="T6" fmla="*/ 2147483647 w 42"/>
              <a:gd name="T7" fmla="*/ 2147483647 h 41"/>
              <a:gd name="T8" fmla="*/ 2147483647 w 42"/>
              <a:gd name="T9" fmla="*/ 2147483647 h 41"/>
              <a:gd name="T10" fmla="*/ 2147483647 w 42"/>
              <a:gd name="T11" fmla="*/ 2147483647 h 41"/>
              <a:gd name="T12" fmla="*/ 2147483647 w 42"/>
              <a:gd name="T13" fmla="*/ 2147483647 h 41"/>
              <a:gd name="T14" fmla="*/ 2147483647 w 42"/>
              <a:gd name="T15" fmla="*/ 2147483647 h 41"/>
              <a:gd name="T16" fmla="*/ 2147483647 w 42"/>
              <a:gd name="T17" fmla="*/ 2147483647 h 41"/>
              <a:gd name="T18" fmla="*/ 2147483647 w 42"/>
              <a:gd name="T19" fmla="*/ 2147483647 h 41"/>
              <a:gd name="T20" fmla="*/ 2147483647 w 42"/>
              <a:gd name="T21" fmla="*/ 2147483647 h 41"/>
              <a:gd name="T22" fmla="*/ 2147483647 w 42"/>
              <a:gd name="T23" fmla="*/ 2147483647 h 41"/>
              <a:gd name="T24" fmla="*/ 2147483647 w 42"/>
              <a:gd name="T25" fmla="*/ 2147483647 h 41"/>
              <a:gd name="T26" fmla="*/ 2147483647 w 42"/>
              <a:gd name="T27" fmla="*/ 2147483647 h 41"/>
              <a:gd name="T28" fmla="*/ 0 w 42"/>
              <a:gd name="T29" fmla="*/ 2147483647 h 41"/>
              <a:gd name="T30" fmla="*/ 0 w 42"/>
              <a:gd name="T31" fmla="*/ 0 h 41"/>
              <a:gd name="T32" fmla="*/ 2147483647 w 42"/>
              <a:gd name="T33" fmla="*/ 0 h 41"/>
              <a:gd name="T34" fmla="*/ 2147483647 w 42"/>
              <a:gd name="T35" fmla="*/ 2147483647 h 41"/>
              <a:gd name="T36" fmla="*/ 2147483647 w 42"/>
              <a:gd name="T37" fmla="*/ 2147483647 h 41"/>
              <a:gd name="T38" fmla="*/ 2147483647 w 42"/>
              <a:gd name="T39" fmla="*/ 2147483647 h 41"/>
              <a:gd name="T40" fmla="*/ 2147483647 w 42"/>
              <a:gd name="T41" fmla="*/ 2147483647 h 41"/>
              <a:gd name="T42" fmla="*/ 2147483647 w 42"/>
              <a:gd name="T43" fmla="*/ 2147483647 h 41"/>
              <a:gd name="T44" fmla="*/ 2147483647 w 42"/>
              <a:gd name="T45" fmla="*/ 2147483647 h 41"/>
              <a:gd name="T46" fmla="*/ 2147483647 w 42"/>
              <a:gd name="T47" fmla="*/ 2147483647 h 41"/>
              <a:gd name="T48" fmla="*/ 2147483647 w 42"/>
              <a:gd name="T49" fmla="*/ 2147483647 h 41"/>
              <a:gd name="T50" fmla="*/ 2147483647 w 42"/>
              <a:gd name="T51" fmla="*/ 2147483647 h 41"/>
              <a:gd name="T52" fmla="*/ 2147483647 w 42"/>
              <a:gd name="T53" fmla="*/ 2147483647 h 41"/>
              <a:gd name="T54" fmla="*/ 2147483647 w 42"/>
              <a:gd name="T55" fmla="*/ 2147483647 h 41"/>
              <a:gd name="T56" fmla="*/ 2147483647 w 42"/>
              <a:gd name="T57" fmla="*/ 2147483647 h 41"/>
              <a:gd name="T58" fmla="*/ 2147483647 w 42"/>
              <a:gd name="T59" fmla="*/ 2147483647 h 41"/>
              <a:gd name="T60" fmla="*/ 2147483647 w 42"/>
              <a:gd name="T61" fmla="*/ 2147483647 h 41"/>
              <a:gd name="T62" fmla="*/ 2147483647 w 42"/>
              <a:gd name="T63" fmla="*/ 2147483647 h 41"/>
              <a:gd name="T64" fmla="*/ 2147483647 w 42"/>
              <a:gd name="T65" fmla="*/ 2147483647 h 41"/>
              <a:gd name="T66" fmla="*/ 2147483647 w 42"/>
              <a:gd name="T67" fmla="*/ 2147483647 h 41"/>
              <a:gd name="T68" fmla="*/ 2147483647 w 42"/>
              <a:gd name="T69" fmla="*/ 0 h 41"/>
              <a:gd name="T70" fmla="*/ 2147483647 w 42"/>
              <a:gd name="T71" fmla="*/ 0 h 4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2"/>
              <a:gd name="T109" fmla="*/ 0 h 41"/>
              <a:gd name="T110" fmla="*/ 42 w 42"/>
              <a:gd name="T111" fmla="*/ 41 h 4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2" h="41">
                <a:moveTo>
                  <a:pt x="42" y="0"/>
                </a:moveTo>
                <a:lnTo>
                  <a:pt x="42" y="2"/>
                </a:lnTo>
                <a:lnTo>
                  <a:pt x="40" y="2"/>
                </a:lnTo>
                <a:lnTo>
                  <a:pt x="39" y="3"/>
                </a:lnTo>
                <a:lnTo>
                  <a:pt x="37" y="5"/>
                </a:lnTo>
                <a:lnTo>
                  <a:pt x="36" y="8"/>
                </a:lnTo>
                <a:lnTo>
                  <a:pt x="24" y="41"/>
                </a:lnTo>
                <a:lnTo>
                  <a:pt x="22" y="41"/>
                </a:lnTo>
                <a:lnTo>
                  <a:pt x="7" y="8"/>
                </a:lnTo>
                <a:lnTo>
                  <a:pt x="6" y="5"/>
                </a:lnTo>
                <a:lnTo>
                  <a:pt x="6" y="3"/>
                </a:lnTo>
                <a:lnTo>
                  <a:pt x="4" y="3"/>
                </a:lnTo>
                <a:lnTo>
                  <a:pt x="3" y="2"/>
                </a:lnTo>
                <a:lnTo>
                  <a:pt x="0" y="2"/>
                </a:lnTo>
                <a:lnTo>
                  <a:pt x="0" y="0"/>
                </a:lnTo>
                <a:lnTo>
                  <a:pt x="16" y="0"/>
                </a:lnTo>
                <a:lnTo>
                  <a:pt x="16" y="2"/>
                </a:lnTo>
                <a:lnTo>
                  <a:pt x="15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3" y="6"/>
                </a:lnTo>
                <a:lnTo>
                  <a:pt x="13" y="9"/>
                </a:lnTo>
                <a:lnTo>
                  <a:pt x="24" y="32"/>
                </a:lnTo>
                <a:lnTo>
                  <a:pt x="33" y="9"/>
                </a:lnTo>
                <a:lnTo>
                  <a:pt x="34" y="6"/>
                </a:lnTo>
                <a:lnTo>
                  <a:pt x="34" y="5"/>
                </a:lnTo>
                <a:lnTo>
                  <a:pt x="34" y="3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30" y="0"/>
                </a:lnTo>
                <a:lnTo>
                  <a:pt x="4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29" name="Freeform 17"/>
          <p:cNvSpPr>
            <a:spLocks noEditPoints="1"/>
          </p:cNvSpPr>
          <p:nvPr/>
        </p:nvSpPr>
        <p:spPr bwMode="auto">
          <a:xfrm>
            <a:off x="8243888" y="2882900"/>
            <a:ext cx="168275" cy="207963"/>
          </a:xfrm>
          <a:custGeom>
            <a:avLst/>
            <a:gdLst>
              <a:gd name="T0" fmla="*/ 2147483647 w 32"/>
              <a:gd name="T1" fmla="*/ 2147483647 h 41"/>
              <a:gd name="T2" fmla="*/ 2147483647 w 32"/>
              <a:gd name="T3" fmla="*/ 2147483647 h 41"/>
              <a:gd name="T4" fmla="*/ 2147483647 w 32"/>
              <a:gd name="T5" fmla="*/ 2147483647 h 41"/>
              <a:gd name="T6" fmla="*/ 2147483647 w 32"/>
              <a:gd name="T7" fmla="*/ 2147483647 h 41"/>
              <a:gd name="T8" fmla="*/ 2147483647 w 32"/>
              <a:gd name="T9" fmla="*/ 2147483647 h 41"/>
              <a:gd name="T10" fmla="*/ 2147483647 w 32"/>
              <a:gd name="T11" fmla="*/ 2147483647 h 41"/>
              <a:gd name="T12" fmla="*/ 2147483647 w 32"/>
              <a:gd name="T13" fmla="*/ 2147483647 h 41"/>
              <a:gd name="T14" fmla="*/ 2147483647 w 32"/>
              <a:gd name="T15" fmla="*/ 2147483647 h 41"/>
              <a:gd name="T16" fmla="*/ 0 w 32"/>
              <a:gd name="T17" fmla="*/ 2147483647 h 41"/>
              <a:gd name="T18" fmla="*/ 0 w 32"/>
              <a:gd name="T19" fmla="*/ 2147483647 h 41"/>
              <a:gd name="T20" fmla="*/ 2147483647 w 32"/>
              <a:gd name="T21" fmla="*/ 2147483647 h 41"/>
              <a:gd name="T22" fmla="*/ 2147483647 w 32"/>
              <a:gd name="T23" fmla="*/ 2147483647 h 41"/>
              <a:gd name="T24" fmla="*/ 2147483647 w 32"/>
              <a:gd name="T25" fmla="*/ 2147483647 h 41"/>
              <a:gd name="T26" fmla="*/ 2147483647 w 32"/>
              <a:gd name="T27" fmla="*/ 2147483647 h 41"/>
              <a:gd name="T28" fmla="*/ 2147483647 w 32"/>
              <a:gd name="T29" fmla="*/ 2147483647 h 41"/>
              <a:gd name="T30" fmla="*/ 2147483647 w 32"/>
              <a:gd name="T31" fmla="*/ 2147483647 h 41"/>
              <a:gd name="T32" fmla="*/ 2147483647 w 32"/>
              <a:gd name="T33" fmla="*/ 2147483647 h 41"/>
              <a:gd name="T34" fmla="*/ 2147483647 w 32"/>
              <a:gd name="T35" fmla="*/ 2147483647 h 41"/>
              <a:gd name="T36" fmla="*/ 2147483647 w 32"/>
              <a:gd name="T37" fmla="*/ 2147483647 h 41"/>
              <a:gd name="T38" fmla="*/ 2147483647 w 32"/>
              <a:gd name="T39" fmla="*/ 2147483647 h 41"/>
              <a:gd name="T40" fmla="*/ 0 w 32"/>
              <a:gd name="T41" fmla="*/ 2147483647 h 41"/>
              <a:gd name="T42" fmla="*/ 0 w 32"/>
              <a:gd name="T43" fmla="*/ 0 h 41"/>
              <a:gd name="T44" fmla="*/ 2147483647 w 32"/>
              <a:gd name="T45" fmla="*/ 0 h 41"/>
              <a:gd name="T46" fmla="*/ 2147483647 w 32"/>
              <a:gd name="T47" fmla="*/ 0 h 41"/>
              <a:gd name="T48" fmla="*/ 2147483647 w 32"/>
              <a:gd name="T49" fmla="*/ 2147483647 h 41"/>
              <a:gd name="T50" fmla="*/ 2147483647 w 32"/>
              <a:gd name="T51" fmla="*/ 2147483647 h 41"/>
              <a:gd name="T52" fmla="*/ 2147483647 w 32"/>
              <a:gd name="T53" fmla="*/ 2147483647 h 41"/>
              <a:gd name="T54" fmla="*/ 2147483647 w 32"/>
              <a:gd name="T55" fmla="*/ 2147483647 h 41"/>
              <a:gd name="T56" fmla="*/ 2147483647 w 32"/>
              <a:gd name="T57" fmla="*/ 2147483647 h 41"/>
              <a:gd name="T58" fmla="*/ 2147483647 w 32"/>
              <a:gd name="T59" fmla="*/ 2147483647 h 41"/>
              <a:gd name="T60" fmla="*/ 2147483647 w 32"/>
              <a:gd name="T61" fmla="*/ 2147483647 h 41"/>
              <a:gd name="T62" fmla="*/ 2147483647 w 32"/>
              <a:gd name="T63" fmla="*/ 2147483647 h 41"/>
              <a:gd name="T64" fmla="*/ 2147483647 w 32"/>
              <a:gd name="T65" fmla="*/ 2147483647 h 41"/>
              <a:gd name="T66" fmla="*/ 2147483647 w 32"/>
              <a:gd name="T67" fmla="*/ 2147483647 h 41"/>
              <a:gd name="T68" fmla="*/ 2147483647 w 32"/>
              <a:gd name="T69" fmla="*/ 2147483647 h 41"/>
              <a:gd name="T70" fmla="*/ 2147483647 w 32"/>
              <a:gd name="T71" fmla="*/ 2147483647 h 41"/>
              <a:gd name="T72" fmla="*/ 2147483647 w 32"/>
              <a:gd name="T73" fmla="*/ 2147483647 h 41"/>
              <a:gd name="T74" fmla="*/ 2147483647 w 32"/>
              <a:gd name="T75" fmla="*/ 2147483647 h 41"/>
              <a:gd name="T76" fmla="*/ 2147483647 w 32"/>
              <a:gd name="T77" fmla="*/ 2147483647 h 41"/>
              <a:gd name="T78" fmla="*/ 2147483647 w 32"/>
              <a:gd name="T79" fmla="*/ 2147483647 h 41"/>
              <a:gd name="T80" fmla="*/ 2147483647 w 32"/>
              <a:gd name="T81" fmla="*/ 2147483647 h 41"/>
              <a:gd name="T82" fmla="*/ 2147483647 w 32"/>
              <a:gd name="T83" fmla="*/ 2147483647 h 41"/>
              <a:gd name="T84" fmla="*/ 2147483647 w 32"/>
              <a:gd name="T85" fmla="*/ 2147483647 h 41"/>
              <a:gd name="T86" fmla="*/ 2147483647 w 32"/>
              <a:gd name="T87" fmla="*/ 2147483647 h 41"/>
              <a:gd name="T88" fmla="*/ 2147483647 w 32"/>
              <a:gd name="T89" fmla="*/ 2147483647 h 41"/>
              <a:gd name="T90" fmla="*/ 2147483647 w 32"/>
              <a:gd name="T91" fmla="*/ 2147483647 h 41"/>
              <a:gd name="T92" fmla="*/ 2147483647 w 32"/>
              <a:gd name="T93" fmla="*/ 2147483647 h 41"/>
              <a:gd name="T94" fmla="*/ 2147483647 w 32"/>
              <a:gd name="T95" fmla="*/ 2147483647 h 41"/>
              <a:gd name="T96" fmla="*/ 2147483647 w 32"/>
              <a:gd name="T97" fmla="*/ 2147483647 h 41"/>
              <a:gd name="T98" fmla="*/ 2147483647 w 32"/>
              <a:gd name="T99" fmla="*/ 2147483647 h 41"/>
              <a:gd name="T100" fmla="*/ 2147483647 w 32"/>
              <a:gd name="T101" fmla="*/ 2147483647 h 41"/>
              <a:gd name="T102" fmla="*/ 2147483647 w 32"/>
              <a:gd name="T103" fmla="*/ 2147483647 h 41"/>
              <a:gd name="T104" fmla="*/ 2147483647 w 32"/>
              <a:gd name="T105" fmla="*/ 2147483647 h 41"/>
              <a:gd name="T106" fmla="*/ 2147483647 w 32"/>
              <a:gd name="T107" fmla="*/ 2147483647 h 41"/>
              <a:gd name="T108" fmla="*/ 2147483647 w 32"/>
              <a:gd name="T109" fmla="*/ 2147483647 h 4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2"/>
              <a:gd name="T166" fmla="*/ 0 h 41"/>
              <a:gd name="T167" fmla="*/ 32 w 32"/>
              <a:gd name="T168" fmla="*/ 41 h 41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2" h="41">
                <a:moveTo>
                  <a:pt x="12" y="21"/>
                </a:moveTo>
                <a:lnTo>
                  <a:pt x="12" y="33"/>
                </a:lnTo>
                <a:lnTo>
                  <a:pt x="12" y="38"/>
                </a:lnTo>
                <a:lnTo>
                  <a:pt x="12" y="39"/>
                </a:lnTo>
                <a:lnTo>
                  <a:pt x="14" y="39"/>
                </a:lnTo>
                <a:lnTo>
                  <a:pt x="17" y="41"/>
                </a:lnTo>
                <a:lnTo>
                  <a:pt x="18" y="41"/>
                </a:lnTo>
                <a:lnTo>
                  <a:pt x="0" y="41"/>
                </a:lnTo>
                <a:lnTo>
                  <a:pt x="2" y="41"/>
                </a:lnTo>
                <a:lnTo>
                  <a:pt x="5" y="39"/>
                </a:lnTo>
                <a:lnTo>
                  <a:pt x="6" y="38"/>
                </a:lnTo>
                <a:lnTo>
                  <a:pt x="6" y="36"/>
                </a:lnTo>
                <a:lnTo>
                  <a:pt x="6" y="33"/>
                </a:lnTo>
                <a:lnTo>
                  <a:pt x="6" y="8"/>
                </a:lnTo>
                <a:lnTo>
                  <a:pt x="6" y="5"/>
                </a:lnTo>
                <a:lnTo>
                  <a:pt x="6" y="3"/>
                </a:lnTo>
                <a:lnTo>
                  <a:pt x="5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15" y="0"/>
                </a:lnTo>
                <a:lnTo>
                  <a:pt x="20" y="0"/>
                </a:lnTo>
                <a:lnTo>
                  <a:pt x="24" y="2"/>
                </a:lnTo>
                <a:lnTo>
                  <a:pt x="27" y="3"/>
                </a:lnTo>
                <a:lnTo>
                  <a:pt x="29" y="5"/>
                </a:lnTo>
                <a:lnTo>
                  <a:pt x="30" y="8"/>
                </a:lnTo>
                <a:lnTo>
                  <a:pt x="32" y="12"/>
                </a:lnTo>
                <a:lnTo>
                  <a:pt x="30" y="17"/>
                </a:lnTo>
                <a:lnTo>
                  <a:pt x="29" y="20"/>
                </a:lnTo>
                <a:lnTo>
                  <a:pt x="24" y="21"/>
                </a:lnTo>
                <a:lnTo>
                  <a:pt x="18" y="23"/>
                </a:lnTo>
                <a:lnTo>
                  <a:pt x="17" y="23"/>
                </a:lnTo>
                <a:lnTo>
                  <a:pt x="15" y="23"/>
                </a:lnTo>
                <a:lnTo>
                  <a:pt x="14" y="23"/>
                </a:lnTo>
                <a:lnTo>
                  <a:pt x="12" y="21"/>
                </a:lnTo>
                <a:close/>
                <a:moveTo>
                  <a:pt x="12" y="20"/>
                </a:moveTo>
                <a:lnTo>
                  <a:pt x="14" y="20"/>
                </a:lnTo>
                <a:lnTo>
                  <a:pt x="15" y="21"/>
                </a:lnTo>
                <a:lnTo>
                  <a:pt x="17" y="21"/>
                </a:lnTo>
                <a:lnTo>
                  <a:pt x="20" y="20"/>
                </a:lnTo>
                <a:lnTo>
                  <a:pt x="23" y="18"/>
                </a:lnTo>
                <a:lnTo>
                  <a:pt x="24" y="15"/>
                </a:lnTo>
                <a:lnTo>
                  <a:pt x="24" y="12"/>
                </a:lnTo>
                <a:lnTo>
                  <a:pt x="24" y="9"/>
                </a:lnTo>
                <a:lnTo>
                  <a:pt x="23" y="8"/>
                </a:lnTo>
                <a:lnTo>
                  <a:pt x="23" y="5"/>
                </a:lnTo>
                <a:lnTo>
                  <a:pt x="20" y="3"/>
                </a:lnTo>
                <a:lnTo>
                  <a:pt x="18" y="3"/>
                </a:lnTo>
                <a:lnTo>
                  <a:pt x="15" y="3"/>
                </a:lnTo>
                <a:lnTo>
                  <a:pt x="14" y="3"/>
                </a:lnTo>
                <a:lnTo>
                  <a:pt x="12" y="3"/>
                </a:lnTo>
                <a:lnTo>
                  <a:pt x="12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30" name="Freeform 18"/>
          <p:cNvSpPr>
            <a:spLocks noEditPoints="1"/>
          </p:cNvSpPr>
          <p:nvPr/>
        </p:nvSpPr>
        <p:spPr bwMode="auto">
          <a:xfrm>
            <a:off x="1779588" y="3614738"/>
            <a:ext cx="211137" cy="207962"/>
          </a:xfrm>
          <a:custGeom>
            <a:avLst/>
            <a:gdLst>
              <a:gd name="T0" fmla="*/ 0 w 40"/>
              <a:gd name="T1" fmla="*/ 2147483647 h 41"/>
              <a:gd name="T2" fmla="*/ 0 w 40"/>
              <a:gd name="T3" fmla="*/ 2147483647 h 41"/>
              <a:gd name="T4" fmla="*/ 2147483647 w 40"/>
              <a:gd name="T5" fmla="*/ 2147483647 h 41"/>
              <a:gd name="T6" fmla="*/ 2147483647 w 40"/>
              <a:gd name="T7" fmla="*/ 2147483647 h 41"/>
              <a:gd name="T8" fmla="*/ 2147483647 w 40"/>
              <a:gd name="T9" fmla="*/ 2147483647 h 41"/>
              <a:gd name="T10" fmla="*/ 2147483647 w 40"/>
              <a:gd name="T11" fmla="*/ 2147483647 h 41"/>
              <a:gd name="T12" fmla="*/ 2147483647 w 40"/>
              <a:gd name="T13" fmla="*/ 2147483647 h 41"/>
              <a:gd name="T14" fmla="*/ 2147483647 w 40"/>
              <a:gd name="T15" fmla="*/ 2147483647 h 41"/>
              <a:gd name="T16" fmla="*/ 2147483647 w 40"/>
              <a:gd name="T17" fmla="*/ 2147483647 h 41"/>
              <a:gd name="T18" fmla="*/ 2147483647 w 40"/>
              <a:gd name="T19" fmla="*/ 2147483647 h 41"/>
              <a:gd name="T20" fmla="*/ 2147483647 w 40"/>
              <a:gd name="T21" fmla="*/ 2147483647 h 41"/>
              <a:gd name="T22" fmla="*/ 2147483647 w 40"/>
              <a:gd name="T23" fmla="*/ 2147483647 h 41"/>
              <a:gd name="T24" fmla="*/ 0 w 40"/>
              <a:gd name="T25" fmla="*/ 2147483647 h 41"/>
              <a:gd name="T26" fmla="*/ 0 w 40"/>
              <a:gd name="T27" fmla="*/ 0 h 41"/>
              <a:gd name="T28" fmla="*/ 2147483647 w 40"/>
              <a:gd name="T29" fmla="*/ 0 h 41"/>
              <a:gd name="T30" fmla="*/ 2147483647 w 40"/>
              <a:gd name="T31" fmla="*/ 0 h 41"/>
              <a:gd name="T32" fmla="*/ 2147483647 w 40"/>
              <a:gd name="T33" fmla="*/ 2147483647 h 41"/>
              <a:gd name="T34" fmla="*/ 2147483647 w 40"/>
              <a:gd name="T35" fmla="*/ 2147483647 h 41"/>
              <a:gd name="T36" fmla="*/ 2147483647 w 40"/>
              <a:gd name="T37" fmla="*/ 2147483647 h 41"/>
              <a:gd name="T38" fmla="*/ 2147483647 w 40"/>
              <a:gd name="T39" fmla="*/ 2147483647 h 41"/>
              <a:gd name="T40" fmla="*/ 2147483647 w 40"/>
              <a:gd name="T41" fmla="*/ 2147483647 h 41"/>
              <a:gd name="T42" fmla="*/ 2147483647 w 40"/>
              <a:gd name="T43" fmla="*/ 2147483647 h 41"/>
              <a:gd name="T44" fmla="*/ 2147483647 w 40"/>
              <a:gd name="T45" fmla="*/ 2147483647 h 41"/>
              <a:gd name="T46" fmla="*/ 2147483647 w 40"/>
              <a:gd name="T47" fmla="*/ 2147483647 h 41"/>
              <a:gd name="T48" fmla="*/ 2147483647 w 40"/>
              <a:gd name="T49" fmla="*/ 2147483647 h 41"/>
              <a:gd name="T50" fmla="*/ 2147483647 w 40"/>
              <a:gd name="T51" fmla="*/ 2147483647 h 41"/>
              <a:gd name="T52" fmla="*/ 2147483647 w 40"/>
              <a:gd name="T53" fmla="*/ 2147483647 h 41"/>
              <a:gd name="T54" fmla="*/ 2147483647 w 40"/>
              <a:gd name="T55" fmla="*/ 2147483647 h 41"/>
              <a:gd name="T56" fmla="*/ 0 w 40"/>
              <a:gd name="T57" fmla="*/ 2147483647 h 41"/>
              <a:gd name="T58" fmla="*/ 2147483647 w 40"/>
              <a:gd name="T59" fmla="*/ 2147483647 h 41"/>
              <a:gd name="T60" fmla="*/ 2147483647 w 40"/>
              <a:gd name="T61" fmla="*/ 2147483647 h 41"/>
              <a:gd name="T62" fmla="*/ 2147483647 w 40"/>
              <a:gd name="T63" fmla="*/ 2147483647 h 41"/>
              <a:gd name="T64" fmla="*/ 2147483647 w 40"/>
              <a:gd name="T65" fmla="*/ 2147483647 h 41"/>
              <a:gd name="T66" fmla="*/ 2147483647 w 40"/>
              <a:gd name="T67" fmla="*/ 2147483647 h 41"/>
              <a:gd name="T68" fmla="*/ 2147483647 w 40"/>
              <a:gd name="T69" fmla="*/ 2147483647 h 41"/>
              <a:gd name="T70" fmla="*/ 2147483647 w 40"/>
              <a:gd name="T71" fmla="*/ 2147483647 h 41"/>
              <a:gd name="T72" fmla="*/ 2147483647 w 40"/>
              <a:gd name="T73" fmla="*/ 2147483647 h 41"/>
              <a:gd name="T74" fmla="*/ 2147483647 w 40"/>
              <a:gd name="T75" fmla="*/ 2147483647 h 41"/>
              <a:gd name="T76" fmla="*/ 2147483647 w 40"/>
              <a:gd name="T77" fmla="*/ 2147483647 h 41"/>
              <a:gd name="T78" fmla="*/ 2147483647 w 40"/>
              <a:gd name="T79" fmla="*/ 2147483647 h 41"/>
              <a:gd name="T80" fmla="*/ 2147483647 w 40"/>
              <a:gd name="T81" fmla="*/ 2147483647 h 41"/>
              <a:gd name="T82" fmla="*/ 2147483647 w 40"/>
              <a:gd name="T83" fmla="*/ 2147483647 h 41"/>
              <a:gd name="T84" fmla="*/ 2147483647 w 40"/>
              <a:gd name="T85" fmla="*/ 2147483647 h 41"/>
              <a:gd name="T86" fmla="*/ 2147483647 w 40"/>
              <a:gd name="T87" fmla="*/ 2147483647 h 41"/>
              <a:gd name="T88" fmla="*/ 2147483647 w 40"/>
              <a:gd name="T89" fmla="*/ 2147483647 h 41"/>
              <a:gd name="T90" fmla="*/ 2147483647 w 40"/>
              <a:gd name="T91" fmla="*/ 2147483647 h 41"/>
              <a:gd name="T92" fmla="*/ 2147483647 w 40"/>
              <a:gd name="T93" fmla="*/ 2147483647 h 4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40"/>
              <a:gd name="T142" fmla="*/ 0 h 41"/>
              <a:gd name="T143" fmla="*/ 40 w 40"/>
              <a:gd name="T144" fmla="*/ 41 h 41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40" h="41">
                <a:moveTo>
                  <a:pt x="0" y="41"/>
                </a:moveTo>
                <a:lnTo>
                  <a:pt x="0" y="41"/>
                </a:lnTo>
                <a:lnTo>
                  <a:pt x="1" y="41"/>
                </a:lnTo>
                <a:lnTo>
                  <a:pt x="3" y="39"/>
                </a:lnTo>
                <a:lnTo>
                  <a:pt x="4" y="38"/>
                </a:lnTo>
                <a:lnTo>
                  <a:pt x="6" y="36"/>
                </a:lnTo>
                <a:lnTo>
                  <a:pt x="6" y="33"/>
                </a:lnTo>
                <a:lnTo>
                  <a:pt x="6" y="8"/>
                </a:lnTo>
                <a:lnTo>
                  <a:pt x="6" y="5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lnTo>
                  <a:pt x="16" y="0"/>
                </a:lnTo>
                <a:lnTo>
                  <a:pt x="21" y="0"/>
                </a:lnTo>
                <a:lnTo>
                  <a:pt x="25" y="2"/>
                </a:lnTo>
                <a:lnTo>
                  <a:pt x="30" y="3"/>
                </a:lnTo>
                <a:lnTo>
                  <a:pt x="33" y="5"/>
                </a:lnTo>
                <a:lnTo>
                  <a:pt x="37" y="9"/>
                </a:lnTo>
                <a:lnTo>
                  <a:pt x="39" y="15"/>
                </a:lnTo>
                <a:lnTo>
                  <a:pt x="40" y="20"/>
                </a:lnTo>
                <a:lnTo>
                  <a:pt x="39" y="26"/>
                </a:lnTo>
                <a:lnTo>
                  <a:pt x="37" y="30"/>
                </a:lnTo>
                <a:lnTo>
                  <a:pt x="34" y="35"/>
                </a:lnTo>
                <a:lnTo>
                  <a:pt x="30" y="38"/>
                </a:lnTo>
                <a:lnTo>
                  <a:pt x="24" y="39"/>
                </a:lnTo>
                <a:lnTo>
                  <a:pt x="18" y="41"/>
                </a:lnTo>
                <a:lnTo>
                  <a:pt x="0" y="41"/>
                </a:lnTo>
                <a:close/>
                <a:moveTo>
                  <a:pt x="10" y="38"/>
                </a:moveTo>
                <a:lnTo>
                  <a:pt x="15" y="39"/>
                </a:lnTo>
                <a:lnTo>
                  <a:pt x="18" y="39"/>
                </a:lnTo>
                <a:lnTo>
                  <a:pt x="21" y="38"/>
                </a:lnTo>
                <a:lnTo>
                  <a:pt x="25" y="36"/>
                </a:lnTo>
                <a:lnTo>
                  <a:pt x="28" y="33"/>
                </a:lnTo>
                <a:lnTo>
                  <a:pt x="31" y="30"/>
                </a:lnTo>
                <a:lnTo>
                  <a:pt x="33" y="26"/>
                </a:lnTo>
                <a:lnTo>
                  <a:pt x="33" y="21"/>
                </a:lnTo>
                <a:lnTo>
                  <a:pt x="33" y="15"/>
                </a:lnTo>
                <a:lnTo>
                  <a:pt x="31" y="11"/>
                </a:lnTo>
                <a:lnTo>
                  <a:pt x="28" y="8"/>
                </a:lnTo>
                <a:lnTo>
                  <a:pt x="25" y="5"/>
                </a:lnTo>
                <a:lnTo>
                  <a:pt x="21" y="3"/>
                </a:lnTo>
                <a:lnTo>
                  <a:pt x="16" y="3"/>
                </a:lnTo>
                <a:lnTo>
                  <a:pt x="15" y="3"/>
                </a:lnTo>
                <a:lnTo>
                  <a:pt x="10" y="3"/>
                </a:lnTo>
                <a:lnTo>
                  <a:pt x="10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31" name="Freeform 19"/>
          <p:cNvSpPr>
            <a:spLocks noEditPoints="1"/>
          </p:cNvSpPr>
          <p:nvPr/>
        </p:nvSpPr>
        <p:spPr bwMode="auto">
          <a:xfrm>
            <a:off x="2006600" y="3686175"/>
            <a:ext cx="120650" cy="136525"/>
          </a:xfrm>
          <a:custGeom>
            <a:avLst/>
            <a:gdLst>
              <a:gd name="T0" fmla="*/ 2147483647 w 23"/>
              <a:gd name="T1" fmla="*/ 2147483647 h 27"/>
              <a:gd name="T2" fmla="*/ 2147483647 w 23"/>
              <a:gd name="T3" fmla="*/ 2147483647 h 27"/>
              <a:gd name="T4" fmla="*/ 2147483647 w 23"/>
              <a:gd name="T5" fmla="*/ 2147483647 h 27"/>
              <a:gd name="T6" fmla="*/ 2147483647 w 23"/>
              <a:gd name="T7" fmla="*/ 2147483647 h 27"/>
              <a:gd name="T8" fmla="*/ 2147483647 w 23"/>
              <a:gd name="T9" fmla="*/ 2147483647 h 27"/>
              <a:gd name="T10" fmla="*/ 2147483647 w 23"/>
              <a:gd name="T11" fmla="*/ 2147483647 h 27"/>
              <a:gd name="T12" fmla="*/ 2147483647 w 23"/>
              <a:gd name="T13" fmla="*/ 2147483647 h 27"/>
              <a:gd name="T14" fmla="*/ 2147483647 w 23"/>
              <a:gd name="T15" fmla="*/ 2147483647 h 27"/>
              <a:gd name="T16" fmla="*/ 2147483647 w 23"/>
              <a:gd name="T17" fmla="*/ 2147483647 h 27"/>
              <a:gd name="T18" fmla="*/ 2147483647 w 23"/>
              <a:gd name="T19" fmla="*/ 2147483647 h 27"/>
              <a:gd name="T20" fmla="*/ 2147483647 w 23"/>
              <a:gd name="T21" fmla="*/ 2147483647 h 27"/>
              <a:gd name="T22" fmla="*/ 2147483647 w 23"/>
              <a:gd name="T23" fmla="*/ 2147483647 h 27"/>
              <a:gd name="T24" fmla="*/ 2147483647 w 23"/>
              <a:gd name="T25" fmla="*/ 2147483647 h 27"/>
              <a:gd name="T26" fmla="*/ 2147483647 w 23"/>
              <a:gd name="T27" fmla="*/ 2147483647 h 27"/>
              <a:gd name="T28" fmla="*/ 2147483647 w 23"/>
              <a:gd name="T29" fmla="*/ 2147483647 h 27"/>
              <a:gd name="T30" fmla="*/ 2147483647 w 23"/>
              <a:gd name="T31" fmla="*/ 2147483647 h 27"/>
              <a:gd name="T32" fmla="*/ 2147483647 w 23"/>
              <a:gd name="T33" fmla="*/ 2147483647 h 27"/>
              <a:gd name="T34" fmla="*/ 0 w 23"/>
              <a:gd name="T35" fmla="*/ 2147483647 h 27"/>
              <a:gd name="T36" fmla="*/ 2147483647 w 23"/>
              <a:gd name="T37" fmla="*/ 2147483647 h 27"/>
              <a:gd name="T38" fmla="*/ 2147483647 w 23"/>
              <a:gd name="T39" fmla="*/ 2147483647 h 27"/>
              <a:gd name="T40" fmla="*/ 2147483647 w 23"/>
              <a:gd name="T41" fmla="*/ 2147483647 h 27"/>
              <a:gd name="T42" fmla="*/ 2147483647 w 23"/>
              <a:gd name="T43" fmla="*/ 0 h 27"/>
              <a:gd name="T44" fmla="*/ 2147483647 w 23"/>
              <a:gd name="T45" fmla="*/ 0 h 27"/>
              <a:gd name="T46" fmla="*/ 2147483647 w 23"/>
              <a:gd name="T47" fmla="*/ 0 h 27"/>
              <a:gd name="T48" fmla="*/ 2147483647 w 23"/>
              <a:gd name="T49" fmla="*/ 2147483647 h 27"/>
              <a:gd name="T50" fmla="*/ 2147483647 w 23"/>
              <a:gd name="T51" fmla="*/ 2147483647 h 27"/>
              <a:gd name="T52" fmla="*/ 2147483647 w 23"/>
              <a:gd name="T53" fmla="*/ 2147483647 h 27"/>
              <a:gd name="T54" fmla="*/ 2147483647 w 23"/>
              <a:gd name="T55" fmla="*/ 2147483647 h 27"/>
              <a:gd name="T56" fmla="*/ 2147483647 w 23"/>
              <a:gd name="T57" fmla="*/ 2147483647 h 27"/>
              <a:gd name="T58" fmla="*/ 2147483647 w 23"/>
              <a:gd name="T59" fmla="*/ 2147483647 h 27"/>
              <a:gd name="T60" fmla="*/ 2147483647 w 23"/>
              <a:gd name="T61" fmla="*/ 2147483647 h 27"/>
              <a:gd name="T62" fmla="*/ 2147483647 w 23"/>
              <a:gd name="T63" fmla="*/ 2147483647 h 27"/>
              <a:gd name="T64" fmla="*/ 2147483647 w 23"/>
              <a:gd name="T65" fmla="*/ 2147483647 h 27"/>
              <a:gd name="T66" fmla="*/ 2147483647 w 23"/>
              <a:gd name="T67" fmla="*/ 2147483647 h 27"/>
              <a:gd name="T68" fmla="*/ 2147483647 w 23"/>
              <a:gd name="T69" fmla="*/ 2147483647 h 27"/>
              <a:gd name="T70" fmla="*/ 2147483647 w 23"/>
              <a:gd name="T71" fmla="*/ 2147483647 h 27"/>
              <a:gd name="T72" fmla="*/ 2147483647 w 23"/>
              <a:gd name="T73" fmla="*/ 2147483647 h 27"/>
              <a:gd name="T74" fmla="*/ 2147483647 w 23"/>
              <a:gd name="T75" fmla="*/ 2147483647 h 27"/>
              <a:gd name="T76" fmla="*/ 2147483647 w 23"/>
              <a:gd name="T77" fmla="*/ 2147483647 h 27"/>
              <a:gd name="T78" fmla="*/ 2147483647 w 23"/>
              <a:gd name="T79" fmla="*/ 2147483647 h 2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27"/>
              <a:gd name="T122" fmla="*/ 23 w 23"/>
              <a:gd name="T123" fmla="*/ 27 h 2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27">
                <a:moveTo>
                  <a:pt x="5" y="10"/>
                </a:moveTo>
                <a:lnTo>
                  <a:pt x="6" y="15"/>
                </a:lnTo>
                <a:lnTo>
                  <a:pt x="8" y="19"/>
                </a:lnTo>
                <a:lnTo>
                  <a:pt x="11" y="21"/>
                </a:lnTo>
                <a:lnTo>
                  <a:pt x="15" y="22"/>
                </a:lnTo>
                <a:lnTo>
                  <a:pt x="17" y="22"/>
                </a:lnTo>
                <a:lnTo>
                  <a:pt x="20" y="21"/>
                </a:lnTo>
                <a:lnTo>
                  <a:pt x="21" y="19"/>
                </a:lnTo>
                <a:lnTo>
                  <a:pt x="23" y="16"/>
                </a:lnTo>
                <a:lnTo>
                  <a:pt x="23" y="21"/>
                </a:lnTo>
                <a:lnTo>
                  <a:pt x="20" y="24"/>
                </a:lnTo>
                <a:lnTo>
                  <a:pt x="17" y="27"/>
                </a:lnTo>
                <a:lnTo>
                  <a:pt x="12" y="27"/>
                </a:lnTo>
                <a:lnTo>
                  <a:pt x="8" y="27"/>
                </a:lnTo>
                <a:lnTo>
                  <a:pt x="5" y="24"/>
                </a:lnTo>
                <a:lnTo>
                  <a:pt x="2" y="19"/>
                </a:lnTo>
                <a:lnTo>
                  <a:pt x="0" y="13"/>
                </a:lnTo>
                <a:lnTo>
                  <a:pt x="2" y="9"/>
                </a:lnTo>
                <a:lnTo>
                  <a:pt x="3" y="6"/>
                </a:lnTo>
                <a:lnTo>
                  <a:pt x="5" y="3"/>
                </a:lnTo>
                <a:lnTo>
                  <a:pt x="8" y="0"/>
                </a:lnTo>
                <a:lnTo>
                  <a:pt x="14" y="0"/>
                </a:lnTo>
                <a:lnTo>
                  <a:pt x="17" y="0"/>
                </a:lnTo>
                <a:lnTo>
                  <a:pt x="21" y="3"/>
                </a:lnTo>
                <a:lnTo>
                  <a:pt x="23" y="6"/>
                </a:lnTo>
                <a:lnTo>
                  <a:pt x="23" y="10"/>
                </a:lnTo>
                <a:lnTo>
                  <a:pt x="5" y="10"/>
                </a:lnTo>
                <a:close/>
                <a:moveTo>
                  <a:pt x="5" y="7"/>
                </a:moveTo>
                <a:lnTo>
                  <a:pt x="17" y="7"/>
                </a:lnTo>
                <a:lnTo>
                  <a:pt x="17" y="6"/>
                </a:lnTo>
                <a:lnTo>
                  <a:pt x="17" y="4"/>
                </a:lnTo>
                <a:lnTo>
                  <a:pt x="15" y="3"/>
                </a:lnTo>
                <a:lnTo>
                  <a:pt x="15" y="1"/>
                </a:lnTo>
                <a:lnTo>
                  <a:pt x="14" y="1"/>
                </a:lnTo>
                <a:lnTo>
                  <a:pt x="12" y="1"/>
                </a:lnTo>
                <a:lnTo>
                  <a:pt x="9" y="1"/>
                </a:lnTo>
                <a:lnTo>
                  <a:pt x="8" y="3"/>
                </a:lnTo>
                <a:lnTo>
                  <a:pt x="6" y="6"/>
                </a:lnTo>
                <a:lnTo>
                  <a:pt x="5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32" name="Freeform 20"/>
          <p:cNvSpPr>
            <a:spLocks/>
          </p:cNvSpPr>
          <p:nvPr/>
        </p:nvSpPr>
        <p:spPr bwMode="auto">
          <a:xfrm>
            <a:off x="2143125" y="3640138"/>
            <a:ext cx="85725" cy="182562"/>
          </a:xfrm>
          <a:custGeom>
            <a:avLst/>
            <a:gdLst>
              <a:gd name="T0" fmla="*/ 2147483647 w 16"/>
              <a:gd name="T1" fmla="*/ 0 h 36"/>
              <a:gd name="T2" fmla="*/ 2147483647 w 16"/>
              <a:gd name="T3" fmla="*/ 2147483647 h 36"/>
              <a:gd name="T4" fmla="*/ 2147483647 w 16"/>
              <a:gd name="T5" fmla="*/ 2147483647 h 36"/>
              <a:gd name="T6" fmla="*/ 2147483647 w 16"/>
              <a:gd name="T7" fmla="*/ 2147483647 h 36"/>
              <a:gd name="T8" fmla="*/ 2147483647 w 16"/>
              <a:gd name="T9" fmla="*/ 2147483647 h 36"/>
              <a:gd name="T10" fmla="*/ 2147483647 w 16"/>
              <a:gd name="T11" fmla="*/ 2147483647 h 36"/>
              <a:gd name="T12" fmla="*/ 2147483647 w 16"/>
              <a:gd name="T13" fmla="*/ 2147483647 h 36"/>
              <a:gd name="T14" fmla="*/ 2147483647 w 16"/>
              <a:gd name="T15" fmla="*/ 2147483647 h 36"/>
              <a:gd name="T16" fmla="*/ 2147483647 w 16"/>
              <a:gd name="T17" fmla="*/ 2147483647 h 36"/>
              <a:gd name="T18" fmla="*/ 2147483647 w 16"/>
              <a:gd name="T19" fmla="*/ 2147483647 h 36"/>
              <a:gd name="T20" fmla="*/ 2147483647 w 16"/>
              <a:gd name="T21" fmla="*/ 2147483647 h 36"/>
              <a:gd name="T22" fmla="*/ 2147483647 w 16"/>
              <a:gd name="T23" fmla="*/ 2147483647 h 36"/>
              <a:gd name="T24" fmla="*/ 2147483647 w 16"/>
              <a:gd name="T25" fmla="*/ 2147483647 h 36"/>
              <a:gd name="T26" fmla="*/ 2147483647 w 16"/>
              <a:gd name="T27" fmla="*/ 2147483647 h 36"/>
              <a:gd name="T28" fmla="*/ 2147483647 w 16"/>
              <a:gd name="T29" fmla="*/ 2147483647 h 36"/>
              <a:gd name="T30" fmla="*/ 2147483647 w 16"/>
              <a:gd name="T31" fmla="*/ 2147483647 h 36"/>
              <a:gd name="T32" fmla="*/ 2147483647 w 16"/>
              <a:gd name="T33" fmla="*/ 2147483647 h 36"/>
              <a:gd name="T34" fmla="*/ 2147483647 w 16"/>
              <a:gd name="T35" fmla="*/ 2147483647 h 36"/>
              <a:gd name="T36" fmla="*/ 2147483647 w 16"/>
              <a:gd name="T37" fmla="*/ 2147483647 h 36"/>
              <a:gd name="T38" fmla="*/ 2147483647 w 16"/>
              <a:gd name="T39" fmla="*/ 2147483647 h 36"/>
              <a:gd name="T40" fmla="*/ 2147483647 w 16"/>
              <a:gd name="T41" fmla="*/ 2147483647 h 36"/>
              <a:gd name="T42" fmla="*/ 2147483647 w 16"/>
              <a:gd name="T43" fmla="*/ 2147483647 h 36"/>
              <a:gd name="T44" fmla="*/ 2147483647 w 16"/>
              <a:gd name="T45" fmla="*/ 2147483647 h 36"/>
              <a:gd name="T46" fmla="*/ 2147483647 w 16"/>
              <a:gd name="T47" fmla="*/ 2147483647 h 36"/>
              <a:gd name="T48" fmla="*/ 2147483647 w 16"/>
              <a:gd name="T49" fmla="*/ 2147483647 h 36"/>
              <a:gd name="T50" fmla="*/ 2147483647 w 16"/>
              <a:gd name="T51" fmla="*/ 2147483647 h 36"/>
              <a:gd name="T52" fmla="*/ 0 w 16"/>
              <a:gd name="T53" fmla="*/ 2147483647 h 36"/>
              <a:gd name="T54" fmla="*/ 0 w 16"/>
              <a:gd name="T55" fmla="*/ 2147483647 h 36"/>
              <a:gd name="T56" fmla="*/ 2147483647 w 16"/>
              <a:gd name="T57" fmla="*/ 2147483647 h 36"/>
              <a:gd name="T58" fmla="*/ 2147483647 w 16"/>
              <a:gd name="T59" fmla="*/ 2147483647 h 36"/>
              <a:gd name="T60" fmla="*/ 2147483647 w 16"/>
              <a:gd name="T61" fmla="*/ 2147483647 h 36"/>
              <a:gd name="T62" fmla="*/ 2147483647 w 16"/>
              <a:gd name="T63" fmla="*/ 2147483647 h 36"/>
              <a:gd name="T64" fmla="*/ 2147483647 w 16"/>
              <a:gd name="T65" fmla="*/ 2147483647 h 36"/>
              <a:gd name="T66" fmla="*/ 2147483647 w 16"/>
              <a:gd name="T67" fmla="*/ 0 h 36"/>
              <a:gd name="T68" fmla="*/ 2147483647 w 16"/>
              <a:gd name="T69" fmla="*/ 0 h 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6"/>
              <a:gd name="T106" fmla="*/ 0 h 36"/>
              <a:gd name="T107" fmla="*/ 16 w 16"/>
              <a:gd name="T108" fmla="*/ 36 h 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6" h="36">
                <a:moveTo>
                  <a:pt x="9" y="0"/>
                </a:moveTo>
                <a:lnTo>
                  <a:pt x="9" y="9"/>
                </a:lnTo>
                <a:lnTo>
                  <a:pt x="16" y="9"/>
                </a:lnTo>
                <a:lnTo>
                  <a:pt x="16" y="10"/>
                </a:lnTo>
                <a:lnTo>
                  <a:pt x="9" y="10"/>
                </a:lnTo>
                <a:lnTo>
                  <a:pt x="9" y="28"/>
                </a:lnTo>
                <a:lnTo>
                  <a:pt x="10" y="30"/>
                </a:lnTo>
                <a:lnTo>
                  <a:pt x="10" y="31"/>
                </a:lnTo>
                <a:lnTo>
                  <a:pt x="12" y="33"/>
                </a:lnTo>
                <a:lnTo>
                  <a:pt x="13" y="33"/>
                </a:lnTo>
                <a:lnTo>
                  <a:pt x="15" y="33"/>
                </a:lnTo>
                <a:lnTo>
                  <a:pt x="15" y="31"/>
                </a:lnTo>
                <a:lnTo>
                  <a:pt x="16" y="31"/>
                </a:lnTo>
                <a:lnTo>
                  <a:pt x="16" y="33"/>
                </a:lnTo>
                <a:lnTo>
                  <a:pt x="13" y="34"/>
                </a:lnTo>
                <a:lnTo>
                  <a:pt x="12" y="36"/>
                </a:lnTo>
                <a:lnTo>
                  <a:pt x="10" y="36"/>
                </a:lnTo>
                <a:lnTo>
                  <a:pt x="9" y="36"/>
                </a:lnTo>
                <a:lnTo>
                  <a:pt x="7" y="36"/>
                </a:lnTo>
                <a:lnTo>
                  <a:pt x="6" y="34"/>
                </a:lnTo>
                <a:lnTo>
                  <a:pt x="4" y="33"/>
                </a:lnTo>
                <a:lnTo>
                  <a:pt x="4" y="31"/>
                </a:lnTo>
                <a:lnTo>
                  <a:pt x="4" y="30"/>
                </a:lnTo>
                <a:lnTo>
                  <a:pt x="4" y="10"/>
                </a:lnTo>
                <a:lnTo>
                  <a:pt x="0" y="10"/>
                </a:lnTo>
                <a:lnTo>
                  <a:pt x="1" y="9"/>
                </a:lnTo>
                <a:lnTo>
                  <a:pt x="3" y="7"/>
                </a:lnTo>
                <a:lnTo>
                  <a:pt x="6" y="6"/>
                </a:lnTo>
                <a:lnTo>
                  <a:pt x="7" y="4"/>
                </a:lnTo>
                <a:lnTo>
                  <a:pt x="7" y="3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33" name="Freeform 21"/>
          <p:cNvSpPr>
            <a:spLocks/>
          </p:cNvSpPr>
          <p:nvPr/>
        </p:nvSpPr>
        <p:spPr bwMode="auto">
          <a:xfrm>
            <a:off x="3125788" y="3614738"/>
            <a:ext cx="227012" cy="207962"/>
          </a:xfrm>
          <a:custGeom>
            <a:avLst/>
            <a:gdLst>
              <a:gd name="T0" fmla="*/ 0 w 43"/>
              <a:gd name="T1" fmla="*/ 0 h 41"/>
              <a:gd name="T2" fmla="*/ 2147483647 w 43"/>
              <a:gd name="T3" fmla="*/ 0 h 41"/>
              <a:gd name="T4" fmla="*/ 2147483647 w 43"/>
              <a:gd name="T5" fmla="*/ 2147483647 h 41"/>
              <a:gd name="T6" fmla="*/ 2147483647 w 43"/>
              <a:gd name="T7" fmla="*/ 2147483647 h 41"/>
              <a:gd name="T8" fmla="*/ 2147483647 w 43"/>
              <a:gd name="T9" fmla="*/ 2147483647 h 41"/>
              <a:gd name="T10" fmla="*/ 2147483647 w 43"/>
              <a:gd name="T11" fmla="*/ 2147483647 h 41"/>
              <a:gd name="T12" fmla="*/ 2147483647 w 43"/>
              <a:gd name="T13" fmla="*/ 2147483647 h 41"/>
              <a:gd name="T14" fmla="*/ 2147483647 w 43"/>
              <a:gd name="T15" fmla="*/ 2147483647 h 41"/>
              <a:gd name="T16" fmla="*/ 2147483647 w 43"/>
              <a:gd name="T17" fmla="*/ 2147483647 h 41"/>
              <a:gd name="T18" fmla="*/ 2147483647 w 43"/>
              <a:gd name="T19" fmla="*/ 0 h 41"/>
              <a:gd name="T20" fmla="*/ 2147483647 w 43"/>
              <a:gd name="T21" fmla="*/ 0 h 41"/>
              <a:gd name="T22" fmla="*/ 2147483647 w 43"/>
              <a:gd name="T23" fmla="*/ 2147483647 h 41"/>
              <a:gd name="T24" fmla="*/ 2147483647 w 43"/>
              <a:gd name="T25" fmla="*/ 2147483647 h 41"/>
              <a:gd name="T26" fmla="*/ 2147483647 w 43"/>
              <a:gd name="T27" fmla="*/ 2147483647 h 41"/>
              <a:gd name="T28" fmla="*/ 2147483647 w 43"/>
              <a:gd name="T29" fmla="*/ 2147483647 h 41"/>
              <a:gd name="T30" fmla="*/ 2147483647 w 43"/>
              <a:gd name="T31" fmla="*/ 2147483647 h 41"/>
              <a:gd name="T32" fmla="*/ 2147483647 w 43"/>
              <a:gd name="T33" fmla="*/ 2147483647 h 41"/>
              <a:gd name="T34" fmla="*/ 2147483647 w 43"/>
              <a:gd name="T35" fmla="*/ 2147483647 h 41"/>
              <a:gd name="T36" fmla="*/ 2147483647 w 43"/>
              <a:gd name="T37" fmla="*/ 2147483647 h 41"/>
              <a:gd name="T38" fmla="*/ 2147483647 w 43"/>
              <a:gd name="T39" fmla="*/ 2147483647 h 41"/>
              <a:gd name="T40" fmla="*/ 2147483647 w 43"/>
              <a:gd name="T41" fmla="*/ 2147483647 h 41"/>
              <a:gd name="T42" fmla="*/ 2147483647 w 43"/>
              <a:gd name="T43" fmla="*/ 2147483647 h 41"/>
              <a:gd name="T44" fmla="*/ 2147483647 w 43"/>
              <a:gd name="T45" fmla="*/ 2147483647 h 41"/>
              <a:gd name="T46" fmla="*/ 2147483647 w 43"/>
              <a:gd name="T47" fmla="*/ 2147483647 h 41"/>
              <a:gd name="T48" fmla="*/ 2147483647 w 43"/>
              <a:gd name="T49" fmla="*/ 2147483647 h 41"/>
              <a:gd name="T50" fmla="*/ 2147483647 w 43"/>
              <a:gd name="T51" fmla="*/ 2147483647 h 41"/>
              <a:gd name="T52" fmla="*/ 2147483647 w 43"/>
              <a:gd name="T53" fmla="*/ 2147483647 h 41"/>
              <a:gd name="T54" fmla="*/ 2147483647 w 43"/>
              <a:gd name="T55" fmla="*/ 2147483647 h 41"/>
              <a:gd name="T56" fmla="*/ 2147483647 w 43"/>
              <a:gd name="T57" fmla="*/ 2147483647 h 41"/>
              <a:gd name="T58" fmla="*/ 2147483647 w 43"/>
              <a:gd name="T59" fmla="*/ 2147483647 h 41"/>
              <a:gd name="T60" fmla="*/ 2147483647 w 43"/>
              <a:gd name="T61" fmla="*/ 2147483647 h 41"/>
              <a:gd name="T62" fmla="*/ 2147483647 w 43"/>
              <a:gd name="T63" fmla="*/ 2147483647 h 41"/>
              <a:gd name="T64" fmla="*/ 2147483647 w 43"/>
              <a:gd name="T65" fmla="*/ 2147483647 h 41"/>
              <a:gd name="T66" fmla="*/ 2147483647 w 43"/>
              <a:gd name="T67" fmla="*/ 2147483647 h 41"/>
              <a:gd name="T68" fmla="*/ 2147483647 w 43"/>
              <a:gd name="T69" fmla="*/ 2147483647 h 41"/>
              <a:gd name="T70" fmla="*/ 2147483647 w 43"/>
              <a:gd name="T71" fmla="*/ 2147483647 h 41"/>
              <a:gd name="T72" fmla="*/ 2147483647 w 43"/>
              <a:gd name="T73" fmla="*/ 2147483647 h 41"/>
              <a:gd name="T74" fmla="*/ 2147483647 w 43"/>
              <a:gd name="T75" fmla="*/ 2147483647 h 41"/>
              <a:gd name="T76" fmla="*/ 2147483647 w 43"/>
              <a:gd name="T77" fmla="*/ 2147483647 h 41"/>
              <a:gd name="T78" fmla="*/ 2147483647 w 43"/>
              <a:gd name="T79" fmla="*/ 2147483647 h 41"/>
              <a:gd name="T80" fmla="*/ 0 w 43"/>
              <a:gd name="T81" fmla="*/ 2147483647 h 41"/>
              <a:gd name="T82" fmla="*/ 0 w 43"/>
              <a:gd name="T83" fmla="*/ 0 h 4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41"/>
              <a:gd name="T128" fmla="*/ 43 w 43"/>
              <a:gd name="T129" fmla="*/ 41 h 4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41">
                <a:moveTo>
                  <a:pt x="0" y="0"/>
                </a:moveTo>
                <a:lnTo>
                  <a:pt x="10" y="0"/>
                </a:lnTo>
                <a:lnTo>
                  <a:pt x="36" y="32"/>
                </a:lnTo>
                <a:lnTo>
                  <a:pt x="36" y="8"/>
                </a:lnTo>
                <a:lnTo>
                  <a:pt x="36" y="5"/>
                </a:lnTo>
                <a:lnTo>
                  <a:pt x="34" y="3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30" y="0"/>
                </a:lnTo>
                <a:lnTo>
                  <a:pt x="43" y="0"/>
                </a:lnTo>
                <a:lnTo>
                  <a:pt x="43" y="2"/>
                </a:lnTo>
                <a:lnTo>
                  <a:pt x="42" y="2"/>
                </a:lnTo>
                <a:lnTo>
                  <a:pt x="40" y="2"/>
                </a:lnTo>
                <a:lnTo>
                  <a:pt x="39" y="3"/>
                </a:lnTo>
                <a:lnTo>
                  <a:pt x="39" y="5"/>
                </a:lnTo>
                <a:lnTo>
                  <a:pt x="37" y="8"/>
                </a:lnTo>
                <a:lnTo>
                  <a:pt x="37" y="41"/>
                </a:lnTo>
                <a:lnTo>
                  <a:pt x="10" y="9"/>
                </a:lnTo>
                <a:lnTo>
                  <a:pt x="10" y="33"/>
                </a:lnTo>
                <a:lnTo>
                  <a:pt x="10" y="38"/>
                </a:lnTo>
                <a:lnTo>
                  <a:pt x="12" y="39"/>
                </a:lnTo>
                <a:lnTo>
                  <a:pt x="13" y="39"/>
                </a:lnTo>
                <a:lnTo>
                  <a:pt x="15" y="41"/>
                </a:lnTo>
                <a:lnTo>
                  <a:pt x="16" y="41"/>
                </a:lnTo>
                <a:lnTo>
                  <a:pt x="3" y="41"/>
                </a:lnTo>
                <a:lnTo>
                  <a:pt x="4" y="41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3"/>
                </a:lnTo>
                <a:lnTo>
                  <a:pt x="7" y="6"/>
                </a:lnTo>
                <a:lnTo>
                  <a:pt x="6" y="5"/>
                </a:lnTo>
                <a:lnTo>
                  <a:pt x="6" y="3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34" name="Freeform 22"/>
          <p:cNvSpPr>
            <a:spLocks noEditPoints="1"/>
          </p:cNvSpPr>
          <p:nvPr/>
        </p:nvSpPr>
        <p:spPr bwMode="auto">
          <a:xfrm>
            <a:off x="3368675" y="3686175"/>
            <a:ext cx="136525" cy="136525"/>
          </a:xfrm>
          <a:custGeom>
            <a:avLst/>
            <a:gdLst>
              <a:gd name="T0" fmla="*/ 2147483647 w 26"/>
              <a:gd name="T1" fmla="*/ 0 h 27"/>
              <a:gd name="T2" fmla="*/ 2147483647 w 26"/>
              <a:gd name="T3" fmla="*/ 0 h 27"/>
              <a:gd name="T4" fmla="*/ 2147483647 w 26"/>
              <a:gd name="T5" fmla="*/ 2147483647 h 27"/>
              <a:gd name="T6" fmla="*/ 2147483647 w 26"/>
              <a:gd name="T7" fmla="*/ 2147483647 h 27"/>
              <a:gd name="T8" fmla="*/ 2147483647 w 26"/>
              <a:gd name="T9" fmla="*/ 2147483647 h 27"/>
              <a:gd name="T10" fmla="*/ 2147483647 w 26"/>
              <a:gd name="T11" fmla="*/ 2147483647 h 27"/>
              <a:gd name="T12" fmla="*/ 2147483647 w 26"/>
              <a:gd name="T13" fmla="*/ 2147483647 h 27"/>
              <a:gd name="T14" fmla="*/ 2147483647 w 26"/>
              <a:gd name="T15" fmla="*/ 2147483647 h 27"/>
              <a:gd name="T16" fmla="*/ 2147483647 w 26"/>
              <a:gd name="T17" fmla="*/ 2147483647 h 27"/>
              <a:gd name="T18" fmla="*/ 2147483647 w 26"/>
              <a:gd name="T19" fmla="*/ 2147483647 h 27"/>
              <a:gd name="T20" fmla="*/ 2147483647 w 26"/>
              <a:gd name="T21" fmla="*/ 2147483647 h 27"/>
              <a:gd name="T22" fmla="*/ 2147483647 w 26"/>
              <a:gd name="T23" fmla="*/ 2147483647 h 27"/>
              <a:gd name="T24" fmla="*/ 2147483647 w 26"/>
              <a:gd name="T25" fmla="*/ 2147483647 h 27"/>
              <a:gd name="T26" fmla="*/ 2147483647 w 26"/>
              <a:gd name="T27" fmla="*/ 2147483647 h 27"/>
              <a:gd name="T28" fmla="*/ 2147483647 w 26"/>
              <a:gd name="T29" fmla="*/ 2147483647 h 27"/>
              <a:gd name="T30" fmla="*/ 0 w 26"/>
              <a:gd name="T31" fmla="*/ 2147483647 h 27"/>
              <a:gd name="T32" fmla="*/ 0 w 26"/>
              <a:gd name="T33" fmla="*/ 2147483647 h 27"/>
              <a:gd name="T34" fmla="*/ 0 w 26"/>
              <a:gd name="T35" fmla="*/ 2147483647 h 27"/>
              <a:gd name="T36" fmla="*/ 2147483647 w 26"/>
              <a:gd name="T37" fmla="*/ 2147483647 h 27"/>
              <a:gd name="T38" fmla="*/ 2147483647 w 26"/>
              <a:gd name="T39" fmla="*/ 2147483647 h 27"/>
              <a:gd name="T40" fmla="*/ 2147483647 w 26"/>
              <a:gd name="T41" fmla="*/ 2147483647 h 27"/>
              <a:gd name="T42" fmla="*/ 2147483647 w 26"/>
              <a:gd name="T43" fmla="*/ 0 h 27"/>
              <a:gd name="T44" fmla="*/ 2147483647 w 26"/>
              <a:gd name="T45" fmla="*/ 0 h 27"/>
              <a:gd name="T46" fmla="*/ 2147483647 w 26"/>
              <a:gd name="T47" fmla="*/ 2147483647 h 27"/>
              <a:gd name="T48" fmla="*/ 2147483647 w 26"/>
              <a:gd name="T49" fmla="*/ 2147483647 h 27"/>
              <a:gd name="T50" fmla="*/ 2147483647 w 26"/>
              <a:gd name="T51" fmla="*/ 2147483647 h 27"/>
              <a:gd name="T52" fmla="*/ 2147483647 w 26"/>
              <a:gd name="T53" fmla="*/ 2147483647 h 27"/>
              <a:gd name="T54" fmla="*/ 2147483647 w 26"/>
              <a:gd name="T55" fmla="*/ 2147483647 h 27"/>
              <a:gd name="T56" fmla="*/ 2147483647 w 26"/>
              <a:gd name="T57" fmla="*/ 2147483647 h 27"/>
              <a:gd name="T58" fmla="*/ 2147483647 w 26"/>
              <a:gd name="T59" fmla="*/ 2147483647 h 27"/>
              <a:gd name="T60" fmla="*/ 2147483647 w 26"/>
              <a:gd name="T61" fmla="*/ 2147483647 h 27"/>
              <a:gd name="T62" fmla="*/ 2147483647 w 26"/>
              <a:gd name="T63" fmla="*/ 2147483647 h 27"/>
              <a:gd name="T64" fmla="*/ 2147483647 w 26"/>
              <a:gd name="T65" fmla="*/ 2147483647 h 27"/>
              <a:gd name="T66" fmla="*/ 2147483647 w 26"/>
              <a:gd name="T67" fmla="*/ 2147483647 h 27"/>
              <a:gd name="T68" fmla="*/ 2147483647 w 26"/>
              <a:gd name="T69" fmla="*/ 2147483647 h 27"/>
              <a:gd name="T70" fmla="*/ 2147483647 w 26"/>
              <a:gd name="T71" fmla="*/ 2147483647 h 27"/>
              <a:gd name="T72" fmla="*/ 2147483647 w 26"/>
              <a:gd name="T73" fmla="*/ 2147483647 h 27"/>
              <a:gd name="T74" fmla="*/ 2147483647 w 26"/>
              <a:gd name="T75" fmla="*/ 2147483647 h 27"/>
              <a:gd name="T76" fmla="*/ 2147483647 w 26"/>
              <a:gd name="T77" fmla="*/ 2147483647 h 27"/>
              <a:gd name="T78" fmla="*/ 2147483647 w 26"/>
              <a:gd name="T79" fmla="*/ 2147483647 h 27"/>
              <a:gd name="T80" fmla="*/ 2147483647 w 26"/>
              <a:gd name="T81" fmla="*/ 2147483647 h 27"/>
              <a:gd name="T82" fmla="*/ 2147483647 w 26"/>
              <a:gd name="T83" fmla="*/ 2147483647 h 27"/>
              <a:gd name="T84" fmla="*/ 2147483647 w 26"/>
              <a:gd name="T85" fmla="*/ 2147483647 h 2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6"/>
              <a:gd name="T130" fmla="*/ 0 h 27"/>
              <a:gd name="T131" fmla="*/ 26 w 26"/>
              <a:gd name="T132" fmla="*/ 27 h 2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6" h="27">
                <a:moveTo>
                  <a:pt x="12" y="0"/>
                </a:moveTo>
                <a:lnTo>
                  <a:pt x="17" y="0"/>
                </a:lnTo>
                <a:lnTo>
                  <a:pt x="20" y="1"/>
                </a:lnTo>
                <a:lnTo>
                  <a:pt x="23" y="4"/>
                </a:lnTo>
                <a:lnTo>
                  <a:pt x="24" y="7"/>
                </a:lnTo>
                <a:lnTo>
                  <a:pt x="26" y="13"/>
                </a:lnTo>
                <a:lnTo>
                  <a:pt x="26" y="16"/>
                </a:lnTo>
                <a:lnTo>
                  <a:pt x="24" y="19"/>
                </a:lnTo>
                <a:lnTo>
                  <a:pt x="21" y="24"/>
                </a:lnTo>
                <a:lnTo>
                  <a:pt x="20" y="25"/>
                </a:lnTo>
                <a:lnTo>
                  <a:pt x="17" y="27"/>
                </a:lnTo>
                <a:lnTo>
                  <a:pt x="12" y="27"/>
                </a:lnTo>
                <a:lnTo>
                  <a:pt x="9" y="27"/>
                </a:lnTo>
                <a:lnTo>
                  <a:pt x="6" y="25"/>
                </a:lnTo>
                <a:lnTo>
                  <a:pt x="3" y="22"/>
                </a:lnTo>
                <a:lnTo>
                  <a:pt x="0" y="18"/>
                </a:lnTo>
                <a:lnTo>
                  <a:pt x="0" y="13"/>
                </a:lnTo>
                <a:lnTo>
                  <a:pt x="0" y="10"/>
                </a:lnTo>
                <a:lnTo>
                  <a:pt x="2" y="6"/>
                </a:lnTo>
                <a:lnTo>
                  <a:pt x="3" y="3"/>
                </a:lnTo>
                <a:lnTo>
                  <a:pt x="6" y="1"/>
                </a:lnTo>
                <a:lnTo>
                  <a:pt x="9" y="0"/>
                </a:lnTo>
                <a:lnTo>
                  <a:pt x="12" y="0"/>
                </a:lnTo>
                <a:close/>
                <a:moveTo>
                  <a:pt x="12" y="1"/>
                </a:moveTo>
                <a:lnTo>
                  <a:pt x="11" y="1"/>
                </a:lnTo>
                <a:lnTo>
                  <a:pt x="9" y="1"/>
                </a:lnTo>
                <a:lnTo>
                  <a:pt x="8" y="3"/>
                </a:lnTo>
                <a:lnTo>
                  <a:pt x="6" y="6"/>
                </a:lnTo>
                <a:lnTo>
                  <a:pt x="5" y="7"/>
                </a:lnTo>
                <a:lnTo>
                  <a:pt x="5" y="12"/>
                </a:lnTo>
                <a:lnTo>
                  <a:pt x="6" y="16"/>
                </a:lnTo>
                <a:lnTo>
                  <a:pt x="8" y="21"/>
                </a:lnTo>
                <a:lnTo>
                  <a:pt x="11" y="24"/>
                </a:lnTo>
                <a:lnTo>
                  <a:pt x="14" y="25"/>
                </a:lnTo>
                <a:lnTo>
                  <a:pt x="17" y="25"/>
                </a:lnTo>
                <a:lnTo>
                  <a:pt x="18" y="24"/>
                </a:lnTo>
                <a:lnTo>
                  <a:pt x="20" y="19"/>
                </a:lnTo>
                <a:lnTo>
                  <a:pt x="21" y="15"/>
                </a:lnTo>
                <a:lnTo>
                  <a:pt x="20" y="10"/>
                </a:lnTo>
                <a:lnTo>
                  <a:pt x="20" y="7"/>
                </a:lnTo>
                <a:lnTo>
                  <a:pt x="17" y="4"/>
                </a:lnTo>
                <a:lnTo>
                  <a:pt x="15" y="1"/>
                </a:lnTo>
                <a:lnTo>
                  <a:pt x="1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35" name="Freeform 23"/>
          <p:cNvSpPr>
            <a:spLocks/>
          </p:cNvSpPr>
          <p:nvPr/>
        </p:nvSpPr>
        <p:spPr bwMode="auto">
          <a:xfrm>
            <a:off x="3521075" y="3686175"/>
            <a:ext cx="236538" cy="136525"/>
          </a:xfrm>
          <a:custGeom>
            <a:avLst/>
            <a:gdLst>
              <a:gd name="T0" fmla="*/ 2147483647 w 45"/>
              <a:gd name="T1" fmla="*/ 2147483647 h 27"/>
              <a:gd name="T2" fmla="*/ 2147483647 w 45"/>
              <a:gd name="T3" fmla="*/ 2147483647 h 27"/>
              <a:gd name="T4" fmla="*/ 2147483647 w 45"/>
              <a:gd name="T5" fmla="*/ 0 h 27"/>
              <a:gd name="T6" fmla="*/ 2147483647 w 45"/>
              <a:gd name="T7" fmla="*/ 0 h 27"/>
              <a:gd name="T8" fmla="*/ 2147483647 w 45"/>
              <a:gd name="T9" fmla="*/ 2147483647 h 27"/>
              <a:gd name="T10" fmla="*/ 2147483647 w 45"/>
              <a:gd name="T11" fmla="*/ 2147483647 h 27"/>
              <a:gd name="T12" fmla="*/ 2147483647 w 45"/>
              <a:gd name="T13" fmla="*/ 0 h 27"/>
              <a:gd name="T14" fmla="*/ 2147483647 w 45"/>
              <a:gd name="T15" fmla="*/ 0 h 27"/>
              <a:gd name="T16" fmla="*/ 2147483647 w 45"/>
              <a:gd name="T17" fmla="*/ 2147483647 h 27"/>
              <a:gd name="T18" fmla="*/ 2147483647 w 45"/>
              <a:gd name="T19" fmla="*/ 2147483647 h 27"/>
              <a:gd name="T20" fmla="*/ 2147483647 w 45"/>
              <a:gd name="T21" fmla="*/ 2147483647 h 27"/>
              <a:gd name="T22" fmla="*/ 2147483647 w 45"/>
              <a:gd name="T23" fmla="*/ 2147483647 h 27"/>
              <a:gd name="T24" fmla="*/ 2147483647 w 45"/>
              <a:gd name="T25" fmla="*/ 2147483647 h 27"/>
              <a:gd name="T26" fmla="*/ 2147483647 w 45"/>
              <a:gd name="T27" fmla="*/ 2147483647 h 27"/>
              <a:gd name="T28" fmla="*/ 2147483647 w 45"/>
              <a:gd name="T29" fmla="*/ 2147483647 h 27"/>
              <a:gd name="T30" fmla="*/ 2147483647 w 45"/>
              <a:gd name="T31" fmla="*/ 2147483647 h 27"/>
              <a:gd name="T32" fmla="*/ 2147483647 w 45"/>
              <a:gd name="T33" fmla="*/ 2147483647 h 27"/>
              <a:gd name="T34" fmla="*/ 2147483647 w 45"/>
              <a:gd name="T35" fmla="*/ 2147483647 h 27"/>
              <a:gd name="T36" fmla="*/ 2147483647 w 45"/>
              <a:gd name="T37" fmla="*/ 2147483647 h 27"/>
              <a:gd name="T38" fmla="*/ 2147483647 w 45"/>
              <a:gd name="T39" fmla="*/ 2147483647 h 27"/>
              <a:gd name="T40" fmla="*/ 2147483647 w 45"/>
              <a:gd name="T41" fmla="*/ 2147483647 h 27"/>
              <a:gd name="T42" fmla="*/ 2147483647 w 45"/>
              <a:gd name="T43" fmla="*/ 2147483647 h 27"/>
              <a:gd name="T44" fmla="*/ 2147483647 w 45"/>
              <a:gd name="T45" fmla="*/ 2147483647 h 27"/>
              <a:gd name="T46" fmla="*/ 2147483647 w 45"/>
              <a:gd name="T47" fmla="*/ 2147483647 h 27"/>
              <a:gd name="T48" fmla="*/ 2147483647 w 45"/>
              <a:gd name="T49" fmla="*/ 2147483647 h 27"/>
              <a:gd name="T50" fmla="*/ 2147483647 w 45"/>
              <a:gd name="T51" fmla="*/ 2147483647 h 27"/>
              <a:gd name="T52" fmla="*/ 2147483647 w 45"/>
              <a:gd name="T53" fmla="*/ 2147483647 h 27"/>
              <a:gd name="T54" fmla="*/ 2147483647 w 45"/>
              <a:gd name="T55" fmla="*/ 2147483647 h 27"/>
              <a:gd name="T56" fmla="*/ 2147483647 w 45"/>
              <a:gd name="T57" fmla="*/ 2147483647 h 27"/>
              <a:gd name="T58" fmla="*/ 2147483647 w 45"/>
              <a:gd name="T59" fmla="*/ 2147483647 h 27"/>
              <a:gd name="T60" fmla="*/ 2147483647 w 45"/>
              <a:gd name="T61" fmla="*/ 2147483647 h 27"/>
              <a:gd name="T62" fmla="*/ 2147483647 w 45"/>
              <a:gd name="T63" fmla="*/ 2147483647 h 27"/>
              <a:gd name="T64" fmla="*/ 2147483647 w 45"/>
              <a:gd name="T65" fmla="*/ 2147483647 h 27"/>
              <a:gd name="T66" fmla="*/ 2147483647 w 45"/>
              <a:gd name="T67" fmla="*/ 2147483647 h 27"/>
              <a:gd name="T68" fmla="*/ 2147483647 w 45"/>
              <a:gd name="T69" fmla="*/ 2147483647 h 27"/>
              <a:gd name="T70" fmla="*/ 2147483647 w 45"/>
              <a:gd name="T71" fmla="*/ 2147483647 h 27"/>
              <a:gd name="T72" fmla="*/ 2147483647 w 45"/>
              <a:gd name="T73" fmla="*/ 2147483647 h 27"/>
              <a:gd name="T74" fmla="*/ 2147483647 w 45"/>
              <a:gd name="T75" fmla="*/ 2147483647 h 27"/>
              <a:gd name="T76" fmla="*/ 2147483647 w 45"/>
              <a:gd name="T77" fmla="*/ 2147483647 h 27"/>
              <a:gd name="T78" fmla="*/ 2147483647 w 45"/>
              <a:gd name="T79" fmla="*/ 2147483647 h 27"/>
              <a:gd name="T80" fmla="*/ 2147483647 w 45"/>
              <a:gd name="T81" fmla="*/ 2147483647 h 27"/>
              <a:gd name="T82" fmla="*/ 0 w 45"/>
              <a:gd name="T83" fmla="*/ 2147483647 h 27"/>
              <a:gd name="T84" fmla="*/ 2147483647 w 45"/>
              <a:gd name="T85" fmla="*/ 2147483647 h 27"/>
              <a:gd name="T86" fmla="*/ 2147483647 w 45"/>
              <a:gd name="T87" fmla="*/ 2147483647 h 27"/>
              <a:gd name="T88" fmla="*/ 2147483647 w 45"/>
              <a:gd name="T89" fmla="*/ 2147483647 h 27"/>
              <a:gd name="T90" fmla="*/ 2147483647 w 45"/>
              <a:gd name="T91" fmla="*/ 2147483647 h 27"/>
              <a:gd name="T92" fmla="*/ 2147483647 w 45"/>
              <a:gd name="T93" fmla="*/ 2147483647 h 27"/>
              <a:gd name="T94" fmla="*/ 2147483647 w 45"/>
              <a:gd name="T95" fmla="*/ 2147483647 h 27"/>
              <a:gd name="T96" fmla="*/ 2147483647 w 45"/>
              <a:gd name="T97" fmla="*/ 2147483647 h 27"/>
              <a:gd name="T98" fmla="*/ 0 w 45"/>
              <a:gd name="T99" fmla="*/ 2147483647 h 27"/>
              <a:gd name="T100" fmla="*/ 2147483647 w 45"/>
              <a:gd name="T101" fmla="*/ 0 h 2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5"/>
              <a:gd name="T154" fmla="*/ 0 h 27"/>
              <a:gd name="T155" fmla="*/ 45 w 45"/>
              <a:gd name="T156" fmla="*/ 27 h 27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5" h="27">
                <a:moveTo>
                  <a:pt x="9" y="6"/>
                </a:moveTo>
                <a:lnTo>
                  <a:pt x="10" y="3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21" y="0"/>
                </a:lnTo>
                <a:lnTo>
                  <a:pt x="22" y="1"/>
                </a:lnTo>
                <a:lnTo>
                  <a:pt x="24" y="3"/>
                </a:lnTo>
                <a:lnTo>
                  <a:pt x="25" y="6"/>
                </a:lnTo>
                <a:lnTo>
                  <a:pt x="27" y="3"/>
                </a:lnTo>
                <a:lnTo>
                  <a:pt x="30" y="0"/>
                </a:lnTo>
                <a:lnTo>
                  <a:pt x="31" y="0"/>
                </a:lnTo>
                <a:lnTo>
                  <a:pt x="34" y="0"/>
                </a:lnTo>
                <a:lnTo>
                  <a:pt x="36" y="0"/>
                </a:lnTo>
                <a:lnTo>
                  <a:pt x="37" y="0"/>
                </a:lnTo>
                <a:lnTo>
                  <a:pt x="39" y="1"/>
                </a:lnTo>
                <a:lnTo>
                  <a:pt x="40" y="4"/>
                </a:lnTo>
                <a:lnTo>
                  <a:pt x="40" y="6"/>
                </a:lnTo>
                <a:lnTo>
                  <a:pt x="42" y="9"/>
                </a:lnTo>
                <a:lnTo>
                  <a:pt x="42" y="21"/>
                </a:lnTo>
                <a:lnTo>
                  <a:pt x="42" y="22"/>
                </a:lnTo>
                <a:lnTo>
                  <a:pt x="42" y="24"/>
                </a:lnTo>
                <a:lnTo>
                  <a:pt x="42" y="25"/>
                </a:lnTo>
                <a:lnTo>
                  <a:pt x="43" y="25"/>
                </a:lnTo>
                <a:lnTo>
                  <a:pt x="45" y="27"/>
                </a:lnTo>
                <a:lnTo>
                  <a:pt x="33" y="27"/>
                </a:lnTo>
                <a:lnTo>
                  <a:pt x="34" y="25"/>
                </a:lnTo>
                <a:lnTo>
                  <a:pt x="36" y="25"/>
                </a:lnTo>
                <a:lnTo>
                  <a:pt x="36" y="24"/>
                </a:lnTo>
                <a:lnTo>
                  <a:pt x="36" y="22"/>
                </a:lnTo>
                <a:lnTo>
                  <a:pt x="36" y="21"/>
                </a:lnTo>
                <a:lnTo>
                  <a:pt x="36" y="9"/>
                </a:lnTo>
                <a:lnTo>
                  <a:pt x="36" y="7"/>
                </a:lnTo>
                <a:lnTo>
                  <a:pt x="36" y="4"/>
                </a:lnTo>
                <a:lnTo>
                  <a:pt x="34" y="3"/>
                </a:lnTo>
                <a:lnTo>
                  <a:pt x="31" y="3"/>
                </a:lnTo>
                <a:lnTo>
                  <a:pt x="30" y="3"/>
                </a:lnTo>
                <a:lnTo>
                  <a:pt x="28" y="4"/>
                </a:lnTo>
                <a:lnTo>
                  <a:pt x="27" y="4"/>
                </a:lnTo>
                <a:lnTo>
                  <a:pt x="25" y="7"/>
                </a:lnTo>
                <a:lnTo>
                  <a:pt x="25" y="9"/>
                </a:lnTo>
                <a:lnTo>
                  <a:pt x="25" y="21"/>
                </a:lnTo>
                <a:lnTo>
                  <a:pt x="25" y="22"/>
                </a:lnTo>
                <a:lnTo>
                  <a:pt x="25" y="24"/>
                </a:lnTo>
                <a:lnTo>
                  <a:pt x="25" y="25"/>
                </a:lnTo>
                <a:lnTo>
                  <a:pt x="27" y="25"/>
                </a:lnTo>
                <a:lnTo>
                  <a:pt x="28" y="27"/>
                </a:lnTo>
                <a:lnTo>
                  <a:pt x="16" y="27"/>
                </a:lnTo>
                <a:lnTo>
                  <a:pt x="18" y="25"/>
                </a:lnTo>
                <a:lnTo>
                  <a:pt x="19" y="25"/>
                </a:lnTo>
                <a:lnTo>
                  <a:pt x="19" y="24"/>
                </a:lnTo>
                <a:lnTo>
                  <a:pt x="19" y="22"/>
                </a:lnTo>
                <a:lnTo>
                  <a:pt x="19" y="21"/>
                </a:lnTo>
                <a:lnTo>
                  <a:pt x="19" y="9"/>
                </a:lnTo>
                <a:lnTo>
                  <a:pt x="19" y="7"/>
                </a:lnTo>
                <a:lnTo>
                  <a:pt x="19" y="4"/>
                </a:lnTo>
                <a:lnTo>
                  <a:pt x="18" y="3"/>
                </a:lnTo>
                <a:lnTo>
                  <a:pt x="15" y="3"/>
                </a:lnTo>
                <a:lnTo>
                  <a:pt x="13" y="3"/>
                </a:lnTo>
                <a:lnTo>
                  <a:pt x="12" y="4"/>
                </a:lnTo>
                <a:lnTo>
                  <a:pt x="10" y="6"/>
                </a:lnTo>
                <a:lnTo>
                  <a:pt x="9" y="7"/>
                </a:lnTo>
                <a:lnTo>
                  <a:pt x="9" y="21"/>
                </a:lnTo>
                <a:lnTo>
                  <a:pt x="9" y="22"/>
                </a:lnTo>
                <a:lnTo>
                  <a:pt x="9" y="24"/>
                </a:lnTo>
                <a:lnTo>
                  <a:pt x="9" y="25"/>
                </a:lnTo>
                <a:lnTo>
                  <a:pt x="10" y="25"/>
                </a:lnTo>
                <a:lnTo>
                  <a:pt x="12" y="27"/>
                </a:lnTo>
                <a:lnTo>
                  <a:pt x="0" y="27"/>
                </a:lnTo>
                <a:lnTo>
                  <a:pt x="1" y="25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4" y="21"/>
                </a:lnTo>
                <a:lnTo>
                  <a:pt x="4" y="10"/>
                </a:lnTo>
                <a:lnTo>
                  <a:pt x="3" y="7"/>
                </a:lnTo>
                <a:lnTo>
                  <a:pt x="3" y="4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lnTo>
                  <a:pt x="9" y="0"/>
                </a:lnTo>
                <a:lnTo>
                  <a:pt x="9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36" name="Freeform 24"/>
          <p:cNvSpPr>
            <a:spLocks noEditPoints="1"/>
          </p:cNvSpPr>
          <p:nvPr/>
        </p:nvSpPr>
        <p:spPr bwMode="auto">
          <a:xfrm>
            <a:off x="5710238" y="3614738"/>
            <a:ext cx="217487" cy="207962"/>
          </a:xfrm>
          <a:custGeom>
            <a:avLst/>
            <a:gdLst>
              <a:gd name="T0" fmla="*/ 0 w 41"/>
              <a:gd name="T1" fmla="*/ 2147483647 h 41"/>
              <a:gd name="T2" fmla="*/ 0 w 41"/>
              <a:gd name="T3" fmla="*/ 2147483647 h 41"/>
              <a:gd name="T4" fmla="*/ 2147483647 w 41"/>
              <a:gd name="T5" fmla="*/ 2147483647 h 41"/>
              <a:gd name="T6" fmla="*/ 2147483647 w 41"/>
              <a:gd name="T7" fmla="*/ 2147483647 h 41"/>
              <a:gd name="T8" fmla="*/ 2147483647 w 41"/>
              <a:gd name="T9" fmla="*/ 2147483647 h 41"/>
              <a:gd name="T10" fmla="*/ 2147483647 w 41"/>
              <a:gd name="T11" fmla="*/ 2147483647 h 41"/>
              <a:gd name="T12" fmla="*/ 2147483647 w 41"/>
              <a:gd name="T13" fmla="*/ 2147483647 h 41"/>
              <a:gd name="T14" fmla="*/ 2147483647 w 41"/>
              <a:gd name="T15" fmla="*/ 2147483647 h 41"/>
              <a:gd name="T16" fmla="*/ 2147483647 w 41"/>
              <a:gd name="T17" fmla="*/ 2147483647 h 41"/>
              <a:gd name="T18" fmla="*/ 2147483647 w 41"/>
              <a:gd name="T19" fmla="*/ 2147483647 h 41"/>
              <a:gd name="T20" fmla="*/ 2147483647 w 41"/>
              <a:gd name="T21" fmla="*/ 2147483647 h 41"/>
              <a:gd name="T22" fmla="*/ 2147483647 w 41"/>
              <a:gd name="T23" fmla="*/ 2147483647 h 41"/>
              <a:gd name="T24" fmla="*/ 0 w 41"/>
              <a:gd name="T25" fmla="*/ 2147483647 h 41"/>
              <a:gd name="T26" fmla="*/ 0 w 41"/>
              <a:gd name="T27" fmla="*/ 0 h 41"/>
              <a:gd name="T28" fmla="*/ 2147483647 w 41"/>
              <a:gd name="T29" fmla="*/ 0 h 41"/>
              <a:gd name="T30" fmla="*/ 2147483647 w 41"/>
              <a:gd name="T31" fmla="*/ 0 h 41"/>
              <a:gd name="T32" fmla="*/ 2147483647 w 41"/>
              <a:gd name="T33" fmla="*/ 2147483647 h 41"/>
              <a:gd name="T34" fmla="*/ 2147483647 w 41"/>
              <a:gd name="T35" fmla="*/ 2147483647 h 41"/>
              <a:gd name="T36" fmla="*/ 2147483647 w 41"/>
              <a:gd name="T37" fmla="*/ 2147483647 h 41"/>
              <a:gd name="T38" fmla="*/ 2147483647 w 41"/>
              <a:gd name="T39" fmla="*/ 2147483647 h 41"/>
              <a:gd name="T40" fmla="*/ 2147483647 w 41"/>
              <a:gd name="T41" fmla="*/ 2147483647 h 41"/>
              <a:gd name="T42" fmla="*/ 2147483647 w 41"/>
              <a:gd name="T43" fmla="*/ 2147483647 h 41"/>
              <a:gd name="T44" fmla="*/ 2147483647 w 41"/>
              <a:gd name="T45" fmla="*/ 2147483647 h 41"/>
              <a:gd name="T46" fmla="*/ 2147483647 w 41"/>
              <a:gd name="T47" fmla="*/ 2147483647 h 41"/>
              <a:gd name="T48" fmla="*/ 2147483647 w 41"/>
              <a:gd name="T49" fmla="*/ 2147483647 h 41"/>
              <a:gd name="T50" fmla="*/ 2147483647 w 41"/>
              <a:gd name="T51" fmla="*/ 2147483647 h 41"/>
              <a:gd name="T52" fmla="*/ 2147483647 w 41"/>
              <a:gd name="T53" fmla="*/ 2147483647 h 41"/>
              <a:gd name="T54" fmla="*/ 2147483647 w 41"/>
              <a:gd name="T55" fmla="*/ 2147483647 h 41"/>
              <a:gd name="T56" fmla="*/ 0 w 41"/>
              <a:gd name="T57" fmla="*/ 2147483647 h 41"/>
              <a:gd name="T58" fmla="*/ 2147483647 w 41"/>
              <a:gd name="T59" fmla="*/ 2147483647 h 41"/>
              <a:gd name="T60" fmla="*/ 2147483647 w 41"/>
              <a:gd name="T61" fmla="*/ 2147483647 h 41"/>
              <a:gd name="T62" fmla="*/ 2147483647 w 41"/>
              <a:gd name="T63" fmla="*/ 2147483647 h 41"/>
              <a:gd name="T64" fmla="*/ 2147483647 w 41"/>
              <a:gd name="T65" fmla="*/ 2147483647 h 41"/>
              <a:gd name="T66" fmla="*/ 2147483647 w 41"/>
              <a:gd name="T67" fmla="*/ 2147483647 h 41"/>
              <a:gd name="T68" fmla="*/ 2147483647 w 41"/>
              <a:gd name="T69" fmla="*/ 2147483647 h 41"/>
              <a:gd name="T70" fmla="*/ 2147483647 w 41"/>
              <a:gd name="T71" fmla="*/ 2147483647 h 41"/>
              <a:gd name="T72" fmla="*/ 2147483647 w 41"/>
              <a:gd name="T73" fmla="*/ 2147483647 h 41"/>
              <a:gd name="T74" fmla="*/ 2147483647 w 41"/>
              <a:gd name="T75" fmla="*/ 2147483647 h 41"/>
              <a:gd name="T76" fmla="*/ 2147483647 w 41"/>
              <a:gd name="T77" fmla="*/ 2147483647 h 41"/>
              <a:gd name="T78" fmla="*/ 2147483647 w 41"/>
              <a:gd name="T79" fmla="*/ 2147483647 h 41"/>
              <a:gd name="T80" fmla="*/ 2147483647 w 41"/>
              <a:gd name="T81" fmla="*/ 2147483647 h 41"/>
              <a:gd name="T82" fmla="*/ 2147483647 w 41"/>
              <a:gd name="T83" fmla="*/ 2147483647 h 41"/>
              <a:gd name="T84" fmla="*/ 2147483647 w 41"/>
              <a:gd name="T85" fmla="*/ 2147483647 h 41"/>
              <a:gd name="T86" fmla="*/ 2147483647 w 41"/>
              <a:gd name="T87" fmla="*/ 2147483647 h 41"/>
              <a:gd name="T88" fmla="*/ 2147483647 w 41"/>
              <a:gd name="T89" fmla="*/ 2147483647 h 41"/>
              <a:gd name="T90" fmla="*/ 2147483647 w 41"/>
              <a:gd name="T91" fmla="*/ 2147483647 h 41"/>
              <a:gd name="T92" fmla="*/ 2147483647 w 41"/>
              <a:gd name="T93" fmla="*/ 2147483647 h 4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41"/>
              <a:gd name="T142" fmla="*/ 0 h 41"/>
              <a:gd name="T143" fmla="*/ 41 w 41"/>
              <a:gd name="T144" fmla="*/ 41 h 41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41" h="41">
                <a:moveTo>
                  <a:pt x="0" y="41"/>
                </a:moveTo>
                <a:lnTo>
                  <a:pt x="0" y="41"/>
                </a:lnTo>
                <a:lnTo>
                  <a:pt x="2" y="41"/>
                </a:lnTo>
                <a:lnTo>
                  <a:pt x="5" y="39"/>
                </a:lnTo>
                <a:lnTo>
                  <a:pt x="6" y="38"/>
                </a:lnTo>
                <a:lnTo>
                  <a:pt x="6" y="36"/>
                </a:lnTo>
                <a:lnTo>
                  <a:pt x="6" y="33"/>
                </a:lnTo>
                <a:lnTo>
                  <a:pt x="6" y="8"/>
                </a:lnTo>
                <a:lnTo>
                  <a:pt x="6" y="5"/>
                </a:lnTo>
                <a:lnTo>
                  <a:pt x="5" y="3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17" y="0"/>
                </a:lnTo>
                <a:lnTo>
                  <a:pt x="23" y="0"/>
                </a:lnTo>
                <a:lnTo>
                  <a:pt x="27" y="2"/>
                </a:lnTo>
                <a:lnTo>
                  <a:pt x="30" y="3"/>
                </a:lnTo>
                <a:lnTo>
                  <a:pt x="35" y="5"/>
                </a:lnTo>
                <a:lnTo>
                  <a:pt x="38" y="9"/>
                </a:lnTo>
                <a:lnTo>
                  <a:pt x="39" y="15"/>
                </a:lnTo>
                <a:lnTo>
                  <a:pt x="41" y="20"/>
                </a:lnTo>
                <a:lnTo>
                  <a:pt x="39" y="26"/>
                </a:lnTo>
                <a:lnTo>
                  <a:pt x="38" y="30"/>
                </a:lnTo>
                <a:lnTo>
                  <a:pt x="35" y="35"/>
                </a:lnTo>
                <a:lnTo>
                  <a:pt x="32" y="38"/>
                </a:lnTo>
                <a:lnTo>
                  <a:pt x="26" y="39"/>
                </a:lnTo>
                <a:lnTo>
                  <a:pt x="18" y="41"/>
                </a:lnTo>
                <a:lnTo>
                  <a:pt x="0" y="41"/>
                </a:lnTo>
                <a:close/>
                <a:moveTo>
                  <a:pt x="12" y="38"/>
                </a:moveTo>
                <a:lnTo>
                  <a:pt x="15" y="39"/>
                </a:lnTo>
                <a:lnTo>
                  <a:pt x="18" y="39"/>
                </a:lnTo>
                <a:lnTo>
                  <a:pt x="23" y="38"/>
                </a:lnTo>
                <a:lnTo>
                  <a:pt x="26" y="36"/>
                </a:lnTo>
                <a:lnTo>
                  <a:pt x="29" y="33"/>
                </a:lnTo>
                <a:lnTo>
                  <a:pt x="32" y="30"/>
                </a:lnTo>
                <a:lnTo>
                  <a:pt x="33" y="26"/>
                </a:lnTo>
                <a:lnTo>
                  <a:pt x="33" y="21"/>
                </a:lnTo>
                <a:lnTo>
                  <a:pt x="33" y="15"/>
                </a:lnTo>
                <a:lnTo>
                  <a:pt x="32" y="11"/>
                </a:lnTo>
                <a:lnTo>
                  <a:pt x="29" y="8"/>
                </a:lnTo>
                <a:lnTo>
                  <a:pt x="26" y="5"/>
                </a:lnTo>
                <a:lnTo>
                  <a:pt x="23" y="3"/>
                </a:lnTo>
                <a:lnTo>
                  <a:pt x="18" y="3"/>
                </a:lnTo>
                <a:lnTo>
                  <a:pt x="15" y="3"/>
                </a:lnTo>
                <a:lnTo>
                  <a:pt x="12" y="3"/>
                </a:lnTo>
                <a:lnTo>
                  <a:pt x="12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37" name="Freeform 25"/>
          <p:cNvSpPr>
            <a:spLocks noEditPoints="1"/>
          </p:cNvSpPr>
          <p:nvPr/>
        </p:nvSpPr>
        <p:spPr bwMode="auto">
          <a:xfrm>
            <a:off x="5948363" y="3686175"/>
            <a:ext cx="120650" cy="136525"/>
          </a:xfrm>
          <a:custGeom>
            <a:avLst/>
            <a:gdLst>
              <a:gd name="T0" fmla="*/ 2147483647 w 23"/>
              <a:gd name="T1" fmla="*/ 2147483647 h 27"/>
              <a:gd name="T2" fmla="*/ 2147483647 w 23"/>
              <a:gd name="T3" fmla="*/ 2147483647 h 27"/>
              <a:gd name="T4" fmla="*/ 2147483647 w 23"/>
              <a:gd name="T5" fmla="*/ 2147483647 h 27"/>
              <a:gd name="T6" fmla="*/ 2147483647 w 23"/>
              <a:gd name="T7" fmla="*/ 2147483647 h 27"/>
              <a:gd name="T8" fmla="*/ 2147483647 w 23"/>
              <a:gd name="T9" fmla="*/ 2147483647 h 27"/>
              <a:gd name="T10" fmla="*/ 2147483647 w 23"/>
              <a:gd name="T11" fmla="*/ 2147483647 h 27"/>
              <a:gd name="T12" fmla="*/ 2147483647 w 23"/>
              <a:gd name="T13" fmla="*/ 2147483647 h 27"/>
              <a:gd name="T14" fmla="*/ 2147483647 w 23"/>
              <a:gd name="T15" fmla="*/ 2147483647 h 27"/>
              <a:gd name="T16" fmla="*/ 2147483647 w 23"/>
              <a:gd name="T17" fmla="*/ 2147483647 h 27"/>
              <a:gd name="T18" fmla="*/ 2147483647 w 23"/>
              <a:gd name="T19" fmla="*/ 2147483647 h 27"/>
              <a:gd name="T20" fmla="*/ 2147483647 w 23"/>
              <a:gd name="T21" fmla="*/ 2147483647 h 27"/>
              <a:gd name="T22" fmla="*/ 2147483647 w 23"/>
              <a:gd name="T23" fmla="*/ 2147483647 h 27"/>
              <a:gd name="T24" fmla="*/ 2147483647 w 23"/>
              <a:gd name="T25" fmla="*/ 2147483647 h 27"/>
              <a:gd name="T26" fmla="*/ 2147483647 w 23"/>
              <a:gd name="T27" fmla="*/ 2147483647 h 27"/>
              <a:gd name="T28" fmla="*/ 2147483647 w 23"/>
              <a:gd name="T29" fmla="*/ 2147483647 h 27"/>
              <a:gd name="T30" fmla="*/ 2147483647 w 23"/>
              <a:gd name="T31" fmla="*/ 2147483647 h 27"/>
              <a:gd name="T32" fmla="*/ 0 w 23"/>
              <a:gd name="T33" fmla="*/ 2147483647 h 27"/>
              <a:gd name="T34" fmla="*/ 0 w 23"/>
              <a:gd name="T35" fmla="*/ 2147483647 h 27"/>
              <a:gd name="T36" fmla="*/ 0 w 23"/>
              <a:gd name="T37" fmla="*/ 2147483647 h 27"/>
              <a:gd name="T38" fmla="*/ 2147483647 w 23"/>
              <a:gd name="T39" fmla="*/ 2147483647 h 27"/>
              <a:gd name="T40" fmla="*/ 2147483647 w 23"/>
              <a:gd name="T41" fmla="*/ 2147483647 h 27"/>
              <a:gd name="T42" fmla="*/ 2147483647 w 23"/>
              <a:gd name="T43" fmla="*/ 0 h 27"/>
              <a:gd name="T44" fmla="*/ 2147483647 w 23"/>
              <a:gd name="T45" fmla="*/ 0 h 27"/>
              <a:gd name="T46" fmla="*/ 2147483647 w 23"/>
              <a:gd name="T47" fmla="*/ 0 h 27"/>
              <a:gd name="T48" fmla="*/ 2147483647 w 23"/>
              <a:gd name="T49" fmla="*/ 2147483647 h 27"/>
              <a:gd name="T50" fmla="*/ 2147483647 w 23"/>
              <a:gd name="T51" fmla="*/ 2147483647 h 27"/>
              <a:gd name="T52" fmla="*/ 2147483647 w 23"/>
              <a:gd name="T53" fmla="*/ 2147483647 h 27"/>
              <a:gd name="T54" fmla="*/ 2147483647 w 23"/>
              <a:gd name="T55" fmla="*/ 2147483647 h 27"/>
              <a:gd name="T56" fmla="*/ 2147483647 w 23"/>
              <a:gd name="T57" fmla="*/ 2147483647 h 27"/>
              <a:gd name="T58" fmla="*/ 2147483647 w 23"/>
              <a:gd name="T59" fmla="*/ 2147483647 h 27"/>
              <a:gd name="T60" fmla="*/ 2147483647 w 23"/>
              <a:gd name="T61" fmla="*/ 2147483647 h 27"/>
              <a:gd name="T62" fmla="*/ 2147483647 w 23"/>
              <a:gd name="T63" fmla="*/ 2147483647 h 27"/>
              <a:gd name="T64" fmla="*/ 2147483647 w 23"/>
              <a:gd name="T65" fmla="*/ 2147483647 h 27"/>
              <a:gd name="T66" fmla="*/ 2147483647 w 23"/>
              <a:gd name="T67" fmla="*/ 2147483647 h 27"/>
              <a:gd name="T68" fmla="*/ 2147483647 w 23"/>
              <a:gd name="T69" fmla="*/ 2147483647 h 27"/>
              <a:gd name="T70" fmla="*/ 2147483647 w 23"/>
              <a:gd name="T71" fmla="*/ 2147483647 h 27"/>
              <a:gd name="T72" fmla="*/ 2147483647 w 23"/>
              <a:gd name="T73" fmla="*/ 2147483647 h 27"/>
              <a:gd name="T74" fmla="*/ 2147483647 w 23"/>
              <a:gd name="T75" fmla="*/ 2147483647 h 27"/>
              <a:gd name="T76" fmla="*/ 2147483647 w 23"/>
              <a:gd name="T77" fmla="*/ 2147483647 h 27"/>
              <a:gd name="T78" fmla="*/ 2147483647 w 23"/>
              <a:gd name="T79" fmla="*/ 2147483647 h 2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27"/>
              <a:gd name="T122" fmla="*/ 23 w 23"/>
              <a:gd name="T123" fmla="*/ 27 h 2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27">
                <a:moveTo>
                  <a:pt x="5" y="10"/>
                </a:moveTo>
                <a:lnTo>
                  <a:pt x="5" y="15"/>
                </a:lnTo>
                <a:lnTo>
                  <a:pt x="8" y="19"/>
                </a:lnTo>
                <a:lnTo>
                  <a:pt x="11" y="21"/>
                </a:lnTo>
                <a:lnTo>
                  <a:pt x="14" y="22"/>
                </a:lnTo>
                <a:lnTo>
                  <a:pt x="17" y="22"/>
                </a:lnTo>
                <a:lnTo>
                  <a:pt x="18" y="21"/>
                </a:lnTo>
                <a:lnTo>
                  <a:pt x="20" y="19"/>
                </a:lnTo>
                <a:lnTo>
                  <a:pt x="21" y="16"/>
                </a:lnTo>
                <a:lnTo>
                  <a:pt x="23" y="16"/>
                </a:lnTo>
                <a:lnTo>
                  <a:pt x="21" y="21"/>
                </a:lnTo>
                <a:lnTo>
                  <a:pt x="18" y="24"/>
                </a:lnTo>
                <a:lnTo>
                  <a:pt x="15" y="27"/>
                </a:lnTo>
                <a:lnTo>
                  <a:pt x="12" y="27"/>
                </a:lnTo>
                <a:lnTo>
                  <a:pt x="8" y="27"/>
                </a:lnTo>
                <a:lnTo>
                  <a:pt x="3" y="24"/>
                </a:lnTo>
                <a:lnTo>
                  <a:pt x="0" y="19"/>
                </a:lnTo>
                <a:lnTo>
                  <a:pt x="0" y="13"/>
                </a:lnTo>
                <a:lnTo>
                  <a:pt x="0" y="9"/>
                </a:lnTo>
                <a:lnTo>
                  <a:pt x="2" y="6"/>
                </a:lnTo>
                <a:lnTo>
                  <a:pt x="3" y="3"/>
                </a:lnTo>
                <a:lnTo>
                  <a:pt x="8" y="0"/>
                </a:lnTo>
                <a:lnTo>
                  <a:pt x="12" y="0"/>
                </a:lnTo>
                <a:lnTo>
                  <a:pt x="17" y="0"/>
                </a:lnTo>
                <a:lnTo>
                  <a:pt x="20" y="3"/>
                </a:lnTo>
                <a:lnTo>
                  <a:pt x="21" y="6"/>
                </a:lnTo>
                <a:lnTo>
                  <a:pt x="23" y="10"/>
                </a:lnTo>
                <a:lnTo>
                  <a:pt x="5" y="10"/>
                </a:lnTo>
                <a:close/>
                <a:moveTo>
                  <a:pt x="5" y="7"/>
                </a:moveTo>
                <a:lnTo>
                  <a:pt x="17" y="7"/>
                </a:lnTo>
                <a:lnTo>
                  <a:pt x="15" y="6"/>
                </a:lnTo>
                <a:lnTo>
                  <a:pt x="15" y="4"/>
                </a:lnTo>
                <a:lnTo>
                  <a:pt x="15" y="3"/>
                </a:lnTo>
                <a:lnTo>
                  <a:pt x="14" y="1"/>
                </a:lnTo>
                <a:lnTo>
                  <a:pt x="12" y="1"/>
                </a:lnTo>
                <a:lnTo>
                  <a:pt x="11" y="1"/>
                </a:lnTo>
                <a:lnTo>
                  <a:pt x="8" y="1"/>
                </a:lnTo>
                <a:lnTo>
                  <a:pt x="6" y="3"/>
                </a:lnTo>
                <a:lnTo>
                  <a:pt x="5" y="6"/>
                </a:lnTo>
                <a:lnTo>
                  <a:pt x="5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38" name="Freeform 26"/>
          <p:cNvSpPr>
            <a:spLocks/>
          </p:cNvSpPr>
          <p:nvPr/>
        </p:nvSpPr>
        <p:spPr bwMode="auto">
          <a:xfrm>
            <a:off x="6075363" y="3640138"/>
            <a:ext cx="93662" cy="182562"/>
          </a:xfrm>
          <a:custGeom>
            <a:avLst/>
            <a:gdLst>
              <a:gd name="T0" fmla="*/ 2147483647 w 18"/>
              <a:gd name="T1" fmla="*/ 0 h 36"/>
              <a:gd name="T2" fmla="*/ 2147483647 w 18"/>
              <a:gd name="T3" fmla="*/ 2147483647 h 36"/>
              <a:gd name="T4" fmla="*/ 2147483647 w 18"/>
              <a:gd name="T5" fmla="*/ 2147483647 h 36"/>
              <a:gd name="T6" fmla="*/ 2147483647 w 18"/>
              <a:gd name="T7" fmla="*/ 2147483647 h 36"/>
              <a:gd name="T8" fmla="*/ 2147483647 w 18"/>
              <a:gd name="T9" fmla="*/ 2147483647 h 36"/>
              <a:gd name="T10" fmla="*/ 2147483647 w 18"/>
              <a:gd name="T11" fmla="*/ 2147483647 h 36"/>
              <a:gd name="T12" fmla="*/ 2147483647 w 18"/>
              <a:gd name="T13" fmla="*/ 2147483647 h 36"/>
              <a:gd name="T14" fmla="*/ 2147483647 w 18"/>
              <a:gd name="T15" fmla="*/ 2147483647 h 36"/>
              <a:gd name="T16" fmla="*/ 2147483647 w 18"/>
              <a:gd name="T17" fmla="*/ 2147483647 h 36"/>
              <a:gd name="T18" fmla="*/ 2147483647 w 18"/>
              <a:gd name="T19" fmla="*/ 2147483647 h 36"/>
              <a:gd name="T20" fmla="*/ 2147483647 w 18"/>
              <a:gd name="T21" fmla="*/ 2147483647 h 36"/>
              <a:gd name="T22" fmla="*/ 2147483647 w 18"/>
              <a:gd name="T23" fmla="*/ 2147483647 h 36"/>
              <a:gd name="T24" fmla="*/ 2147483647 w 18"/>
              <a:gd name="T25" fmla="*/ 2147483647 h 36"/>
              <a:gd name="T26" fmla="*/ 2147483647 w 18"/>
              <a:gd name="T27" fmla="*/ 2147483647 h 36"/>
              <a:gd name="T28" fmla="*/ 2147483647 w 18"/>
              <a:gd name="T29" fmla="*/ 2147483647 h 36"/>
              <a:gd name="T30" fmla="*/ 2147483647 w 18"/>
              <a:gd name="T31" fmla="*/ 2147483647 h 36"/>
              <a:gd name="T32" fmla="*/ 2147483647 w 18"/>
              <a:gd name="T33" fmla="*/ 2147483647 h 36"/>
              <a:gd name="T34" fmla="*/ 2147483647 w 18"/>
              <a:gd name="T35" fmla="*/ 2147483647 h 36"/>
              <a:gd name="T36" fmla="*/ 2147483647 w 18"/>
              <a:gd name="T37" fmla="*/ 2147483647 h 36"/>
              <a:gd name="T38" fmla="*/ 2147483647 w 18"/>
              <a:gd name="T39" fmla="*/ 2147483647 h 36"/>
              <a:gd name="T40" fmla="*/ 2147483647 w 18"/>
              <a:gd name="T41" fmla="*/ 2147483647 h 36"/>
              <a:gd name="T42" fmla="*/ 2147483647 w 18"/>
              <a:gd name="T43" fmla="*/ 2147483647 h 36"/>
              <a:gd name="T44" fmla="*/ 2147483647 w 18"/>
              <a:gd name="T45" fmla="*/ 2147483647 h 36"/>
              <a:gd name="T46" fmla="*/ 2147483647 w 18"/>
              <a:gd name="T47" fmla="*/ 2147483647 h 36"/>
              <a:gd name="T48" fmla="*/ 2147483647 w 18"/>
              <a:gd name="T49" fmla="*/ 2147483647 h 36"/>
              <a:gd name="T50" fmla="*/ 2147483647 w 18"/>
              <a:gd name="T51" fmla="*/ 2147483647 h 36"/>
              <a:gd name="T52" fmla="*/ 0 w 18"/>
              <a:gd name="T53" fmla="*/ 2147483647 h 36"/>
              <a:gd name="T54" fmla="*/ 0 w 18"/>
              <a:gd name="T55" fmla="*/ 2147483647 h 36"/>
              <a:gd name="T56" fmla="*/ 2147483647 w 18"/>
              <a:gd name="T57" fmla="*/ 2147483647 h 36"/>
              <a:gd name="T58" fmla="*/ 2147483647 w 18"/>
              <a:gd name="T59" fmla="*/ 2147483647 h 36"/>
              <a:gd name="T60" fmla="*/ 2147483647 w 18"/>
              <a:gd name="T61" fmla="*/ 2147483647 h 36"/>
              <a:gd name="T62" fmla="*/ 2147483647 w 18"/>
              <a:gd name="T63" fmla="*/ 2147483647 h 36"/>
              <a:gd name="T64" fmla="*/ 2147483647 w 18"/>
              <a:gd name="T65" fmla="*/ 2147483647 h 36"/>
              <a:gd name="T66" fmla="*/ 2147483647 w 18"/>
              <a:gd name="T67" fmla="*/ 0 h 36"/>
              <a:gd name="T68" fmla="*/ 2147483647 w 18"/>
              <a:gd name="T69" fmla="*/ 0 h 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8"/>
              <a:gd name="T106" fmla="*/ 0 h 36"/>
              <a:gd name="T107" fmla="*/ 18 w 18"/>
              <a:gd name="T108" fmla="*/ 36 h 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8" h="36">
                <a:moveTo>
                  <a:pt x="11" y="0"/>
                </a:moveTo>
                <a:lnTo>
                  <a:pt x="11" y="9"/>
                </a:lnTo>
                <a:lnTo>
                  <a:pt x="17" y="9"/>
                </a:lnTo>
                <a:lnTo>
                  <a:pt x="17" y="10"/>
                </a:lnTo>
                <a:lnTo>
                  <a:pt x="11" y="10"/>
                </a:lnTo>
                <a:lnTo>
                  <a:pt x="11" y="28"/>
                </a:lnTo>
                <a:lnTo>
                  <a:pt x="11" y="30"/>
                </a:lnTo>
                <a:lnTo>
                  <a:pt x="11" y="31"/>
                </a:lnTo>
                <a:lnTo>
                  <a:pt x="12" y="33"/>
                </a:lnTo>
                <a:lnTo>
                  <a:pt x="14" y="33"/>
                </a:lnTo>
                <a:lnTo>
                  <a:pt x="15" y="33"/>
                </a:lnTo>
                <a:lnTo>
                  <a:pt x="15" y="31"/>
                </a:lnTo>
                <a:lnTo>
                  <a:pt x="17" y="31"/>
                </a:lnTo>
                <a:lnTo>
                  <a:pt x="18" y="31"/>
                </a:lnTo>
                <a:lnTo>
                  <a:pt x="17" y="33"/>
                </a:lnTo>
                <a:lnTo>
                  <a:pt x="15" y="34"/>
                </a:lnTo>
                <a:lnTo>
                  <a:pt x="12" y="36"/>
                </a:lnTo>
                <a:lnTo>
                  <a:pt x="11" y="36"/>
                </a:lnTo>
                <a:lnTo>
                  <a:pt x="9" y="36"/>
                </a:lnTo>
                <a:lnTo>
                  <a:pt x="8" y="36"/>
                </a:lnTo>
                <a:lnTo>
                  <a:pt x="6" y="34"/>
                </a:lnTo>
                <a:lnTo>
                  <a:pt x="6" y="33"/>
                </a:lnTo>
                <a:lnTo>
                  <a:pt x="5" y="31"/>
                </a:lnTo>
                <a:lnTo>
                  <a:pt x="5" y="30"/>
                </a:lnTo>
                <a:lnTo>
                  <a:pt x="5" y="10"/>
                </a:lnTo>
                <a:lnTo>
                  <a:pt x="0" y="10"/>
                </a:lnTo>
                <a:lnTo>
                  <a:pt x="3" y="9"/>
                </a:lnTo>
                <a:lnTo>
                  <a:pt x="5" y="7"/>
                </a:lnTo>
                <a:lnTo>
                  <a:pt x="6" y="6"/>
                </a:lnTo>
                <a:lnTo>
                  <a:pt x="8" y="4"/>
                </a:lnTo>
                <a:lnTo>
                  <a:pt x="8" y="3"/>
                </a:lnTo>
                <a:lnTo>
                  <a:pt x="9" y="0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39" name="Freeform 27"/>
          <p:cNvSpPr>
            <a:spLocks/>
          </p:cNvSpPr>
          <p:nvPr/>
        </p:nvSpPr>
        <p:spPr bwMode="auto">
          <a:xfrm>
            <a:off x="7065963" y="3614738"/>
            <a:ext cx="227012" cy="207962"/>
          </a:xfrm>
          <a:custGeom>
            <a:avLst/>
            <a:gdLst>
              <a:gd name="T0" fmla="*/ 0 w 43"/>
              <a:gd name="T1" fmla="*/ 0 h 41"/>
              <a:gd name="T2" fmla="*/ 2147483647 w 43"/>
              <a:gd name="T3" fmla="*/ 0 h 41"/>
              <a:gd name="T4" fmla="*/ 2147483647 w 43"/>
              <a:gd name="T5" fmla="*/ 2147483647 h 41"/>
              <a:gd name="T6" fmla="*/ 2147483647 w 43"/>
              <a:gd name="T7" fmla="*/ 2147483647 h 41"/>
              <a:gd name="T8" fmla="*/ 2147483647 w 43"/>
              <a:gd name="T9" fmla="*/ 2147483647 h 41"/>
              <a:gd name="T10" fmla="*/ 2147483647 w 43"/>
              <a:gd name="T11" fmla="*/ 2147483647 h 41"/>
              <a:gd name="T12" fmla="*/ 2147483647 w 43"/>
              <a:gd name="T13" fmla="*/ 2147483647 h 41"/>
              <a:gd name="T14" fmla="*/ 2147483647 w 43"/>
              <a:gd name="T15" fmla="*/ 2147483647 h 41"/>
              <a:gd name="T16" fmla="*/ 2147483647 w 43"/>
              <a:gd name="T17" fmla="*/ 2147483647 h 41"/>
              <a:gd name="T18" fmla="*/ 2147483647 w 43"/>
              <a:gd name="T19" fmla="*/ 0 h 41"/>
              <a:gd name="T20" fmla="*/ 2147483647 w 43"/>
              <a:gd name="T21" fmla="*/ 0 h 41"/>
              <a:gd name="T22" fmla="*/ 2147483647 w 43"/>
              <a:gd name="T23" fmla="*/ 2147483647 h 41"/>
              <a:gd name="T24" fmla="*/ 2147483647 w 43"/>
              <a:gd name="T25" fmla="*/ 2147483647 h 41"/>
              <a:gd name="T26" fmla="*/ 2147483647 w 43"/>
              <a:gd name="T27" fmla="*/ 2147483647 h 41"/>
              <a:gd name="T28" fmla="*/ 2147483647 w 43"/>
              <a:gd name="T29" fmla="*/ 2147483647 h 41"/>
              <a:gd name="T30" fmla="*/ 2147483647 w 43"/>
              <a:gd name="T31" fmla="*/ 2147483647 h 41"/>
              <a:gd name="T32" fmla="*/ 2147483647 w 43"/>
              <a:gd name="T33" fmla="*/ 2147483647 h 41"/>
              <a:gd name="T34" fmla="*/ 2147483647 w 43"/>
              <a:gd name="T35" fmla="*/ 2147483647 h 41"/>
              <a:gd name="T36" fmla="*/ 2147483647 w 43"/>
              <a:gd name="T37" fmla="*/ 2147483647 h 41"/>
              <a:gd name="T38" fmla="*/ 2147483647 w 43"/>
              <a:gd name="T39" fmla="*/ 2147483647 h 41"/>
              <a:gd name="T40" fmla="*/ 2147483647 w 43"/>
              <a:gd name="T41" fmla="*/ 2147483647 h 41"/>
              <a:gd name="T42" fmla="*/ 2147483647 w 43"/>
              <a:gd name="T43" fmla="*/ 2147483647 h 41"/>
              <a:gd name="T44" fmla="*/ 2147483647 w 43"/>
              <a:gd name="T45" fmla="*/ 2147483647 h 41"/>
              <a:gd name="T46" fmla="*/ 2147483647 w 43"/>
              <a:gd name="T47" fmla="*/ 2147483647 h 41"/>
              <a:gd name="T48" fmla="*/ 2147483647 w 43"/>
              <a:gd name="T49" fmla="*/ 2147483647 h 41"/>
              <a:gd name="T50" fmla="*/ 2147483647 w 43"/>
              <a:gd name="T51" fmla="*/ 2147483647 h 41"/>
              <a:gd name="T52" fmla="*/ 2147483647 w 43"/>
              <a:gd name="T53" fmla="*/ 2147483647 h 41"/>
              <a:gd name="T54" fmla="*/ 2147483647 w 43"/>
              <a:gd name="T55" fmla="*/ 2147483647 h 41"/>
              <a:gd name="T56" fmla="*/ 2147483647 w 43"/>
              <a:gd name="T57" fmla="*/ 2147483647 h 41"/>
              <a:gd name="T58" fmla="*/ 2147483647 w 43"/>
              <a:gd name="T59" fmla="*/ 2147483647 h 41"/>
              <a:gd name="T60" fmla="*/ 2147483647 w 43"/>
              <a:gd name="T61" fmla="*/ 2147483647 h 41"/>
              <a:gd name="T62" fmla="*/ 2147483647 w 43"/>
              <a:gd name="T63" fmla="*/ 2147483647 h 41"/>
              <a:gd name="T64" fmla="*/ 2147483647 w 43"/>
              <a:gd name="T65" fmla="*/ 2147483647 h 41"/>
              <a:gd name="T66" fmla="*/ 2147483647 w 43"/>
              <a:gd name="T67" fmla="*/ 2147483647 h 41"/>
              <a:gd name="T68" fmla="*/ 2147483647 w 43"/>
              <a:gd name="T69" fmla="*/ 2147483647 h 41"/>
              <a:gd name="T70" fmla="*/ 2147483647 w 43"/>
              <a:gd name="T71" fmla="*/ 2147483647 h 41"/>
              <a:gd name="T72" fmla="*/ 2147483647 w 43"/>
              <a:gd name="T73" fmla="*/ 2147483647 h 41"/>
              <a:gd name="T74" fmla="*/ 2147483647 w 43"/>
              <a:gd name="T75" fmla="*/ 2147483647 h 41"/>
              <a:gd name="T76" fmla="*/ 2147483647 w 43"/>
              <a:gd name="T77" fmla="*/ 2147483647 h 41"/>
              <a:gd name="T78" fmla="*/ 2147483647 w 43"/>
              <a:gd name="T79" fmla="*/ 2147483647 h 41"/>
              <a:gd name="T80" fmla="*/ 0 w 43"/>
              <a:gd name="T81" fmla="*/ 2147483647 h 41"/>
              <a:gd name="T82" fmla="*/ 0 w 43"/>
              <a:gd name="T83" fmla="*/ 0 h 4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41"/>
              <a:gd name="T128" fmla="*/ 43 w 43"/>
              <a:gd name="T129" fmla="*/ 41 h 4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41">
                <a:moveTo>
                  <a:pt x="0" y="0"/>
                </a:moveTo>
                <a:lnTo>
                  <a:pt x="10" y="0"/>
                </a:lnTo>
                <a:lnTo>
                  <a:pt x="36" y="32"/>
                </a:lnTo>
                <a:lnTo>
                  <a:pt x="36" y="8"/>
                </a:lnTo>
                <a:lnTo>
                  <a:pt x="34" y="5"/>
                </a:lnTo>
                <a:lnTo>
                  <a:pt x="34" y="3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30" y="0"/>
                </a:lnTo>
                <a:lnTo>
                  <a:pt x="43" y="0"/>
                </a:lnTo>
                <a:lnTo>
                  <a:pt x="43" y="2"/>
                </a:lnTo>
                <a:lnTo>
                  <a:pt x="42" y="2"/>
                </a:lnTo>
                <a:lnTo>
                  <a:pt x="40" y="2"/>
                </a:lnTo>
                <a:lnTo>
                  <a:pt x="39" y="3"/>
                </a:lnTo>
                <a:lnTo>
                  <a:pt x="37" y="5"/>
                </a:lnTo>
                <a:lnTo>
                  <a:pt x="37" y="8"/>
                </a:lnTo>
                <a:lnTo>
                  <a:pt x="37" y="41"/>
                </a:lnTo>
                <a:lnTo>
                  <a:pt x="36" y="41"/>
                </a:lnTo>
                <a:lnTo>
                  <a:pt x="10" y="9"/>
                </a:lnTo>
                <a:lnTo>
                  <a:pt x="10" y="33"/>
                </a:lnTo>
                <a:lnTo>
                  <a:pt x="10" y="38"/>
                </a:lnTo>
                <a:lnTo>
                  <a:pt x="10" y="39"/>
                </a:lnTo>
                <a:lnTo>
                  <a:pt x="12" y="39"/>
                </a:lnTo>
                <a:lnTo>
                  <a:pt x="15" y="41"/>
                </a:lnTo>
                <a:lnTo>
                  <a:pt x="16" y="41"/>
                </a:lnTo>
                <a:lnTo>
                  <a:pt x="1" y="41"/>
                </a:lnTo>
                <a:lnTo>
                  <a:pt x="3" y="41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3"/>
                </a:lnTo>
                <a:lnTo>
                  <a:pt x="7" y="6"/>
                </a:lnTo>
                <a:lnTo>
                  <a:pt x="6" y="5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40" name="Freeform 28"/>
          <p:cNvSpPr>
            <a:spLocks noEditPoints="1"/>
          </p:cNvSpPr>
          <p:nvPr/>
        </p:nvSpPr>
        <p:spPr bwMode="auto">
          <a:xfrm>
            <a:off x="7308850" y="3686175"/>
            <a:ext cx="138113" cy="136525"/>
          </a:xfrm>
          <a:custGeom>
            <a:avLst/>
            <a:gdLst>
              <a:gd name="T0" fmla="*/ 2147483647 w 26"/>
              <a:gd name="T1" fmla="*/ 0 h 27"/>
              <a:gd name="T2" fmla="*/ 2147483647 w 26"/>
              <a:gd name="T3" fmla="*/ 0 h 27"/>
              <a:gd name="T4" fmla="*/ 2147483647 w 26"/>
              <a:gd name="T5" fmla="*/ 2147483647 h 27"/>
              <a:gd name="T6" fmla="*/ 2147483647 w 26"/>
              <a:gd name="T7" fmla="*/ 2147483647 h 27"/>
              <a:gd name="T8" fmla="*/ 2147483647 w 26"/>
              <a:gd name="T9" fmla="*/ 2147483647 h 27"/>
              <a:gd name="T10" fmla="*/ 2147483647 w 26"/>
              <a:gd name="T11" fmla="*/ 2147483647 h 27"/>
              <a:gd name="T12" fmla="*/ 2147483647 w 26"/>
              <a:gd name="T13" fmla="*/ 2147483647 h 27"/>
              <a:gd name="T14" fmla="*/ 2147483647 w 26"/>
              <a:gd name="T15" fmla="*/ 2147483647 h 27"/>
              <a:gd name="T16" fmla="*/ 2147483647 w 26"/>
              <a:gd name="T17" fmla="*/ 2147483647 h 27"/>
              <a:gd name="T18" fmla="*/ 2147483647 w 26"/>
              <a:gd name="T19" fmla="*/ 2147483647 h 27"/>
              <a:gd name="T20" fmla="*/ 2147483647 w 26"/>
              <a:gd name="T21" fmla="*/ 2147483647 h 27"/>
              <a:gd name="T22" fmla="*/ 2147483647 w 26"/>
              <a:gd name="T23" fmla="*/ 2147483647 h 27"/>
              <a:gd name="T24" fmla="*/ 2147483647 w 26"/>
              <a:gd name="T25" fmla="*/ 2147483647 h 27"/>
              <a:gd name="T26" fmla="*/ 2147483647 w 26"/>
              <a:gd name="T27" fmla="*/ 2147483647 h 27"/>
              <a:gd name="T28" fmla="*/ 2147483647 w 26"/>
              <a:gd name="T29" fmla="*/ 2147483647 h 27"/>
              <a:gd name="T30" fmla="*/ 0 w 26"/>
              <a:gd name="T31" fmla="*/ 2147483647 h 27"/>
              <a:gd name="T32" fmla="*/ 0 w 26"/>
              <a:gd name="T33" fmla="*/ 2147483647 h 27"/>
              <a:gd name="T34" fmla="*/ 0 w 26"/>
              <a:gd name="T35" fmla="*/ 2147483647 h 27"/>
              <a:gd name="T36" fmla="*/ 2147483647 w 26"/>
              <a:gd name="T37" fmla="*/ 2147483647 h 27"/>
              <a:gd name="T38" fmla="*/ 2147483647 w 26"/>
              <a:gd name="T39" fmla="*/ 2147483647 h 27"/>
              <a:gd name="T40" fmla="*/ 2147483647 w 26"/>
              <a:gd name="T41" fmla="*/ 2147483647 h 27"/>
              <a:gd name="T42" fmla="*/ 2147483647 w 26"/>
              <a:gd name="T43" fmla="*/ 0 h 27"/>
              <a:gd name="T44" fmla="*/ 2147483647 w 26"/>
              <a:gd name="T45" fmla="*/ 0 h 27"/>
              <a:gd name="T46" fmla="*/ 2147483647 w 26"/>
              <a:gd name="T47" fmla="*/ 2147483647 h 27"/>
              <a:gd name="T48" fmla="*/ 2147483647 w 26"/>
              <a:gd name="T49" fmla="*/ 2147483647 h 27"/>
              <a:gd name="T50" fmla="*/ 2147483647 w 26"/>
              <a:gd name="T51" fmla="*/ 2147483647 h 27"/>
              <a:gd name="T52" fmla="*/ 2147483647 w 26"/>
              <a:gd name="T53" fmla="*/ 2147483647 h 27"/>
              <a:gd name="T54" fmla="*/ 2147483647 w 26"/>
              <a:gd name="T55" fmla="*/ 2147483647 h 27"/>
              <a:gd name="T56" fmla="*/ 2147483647 w 26"/>
              <a:gd name="T57" fmla="*/ 2147483647 h 27"/>
              <a:gd name="T58" fmla="*/ 2147483647 w 26"/>
              <a:gd name="T59" fmla="*/ 2147483647 h 27"/>
              <a:gd name="T60" fmla="*/ 2147483647 w 26"/>
              <a:gd name="T61" fmla="*/ 2147483647 h 27"/>
              <a:gd name="T62" fmla="*/ 2147483647 w 26"/>
              <a:gd name="T63" fmla="*/ 2147483647 h 27"/>
              <a:gd name="T64" fmla="*/ 2147483647 w 26"/>
              <a:gd name="T65" fmla="*/ 2147483647 h 27"/>
              <a:gd name="T66" fmla="*/ 2147483647 w 26"/>
              <a:gd name="T67" fmla="*/ 2147483647 h 27"/>
              <a:gd name="T68" fmla="*/ 2147483647 w 26"/>
              <a:gd name="T69" fmla="*/ 2147483647 h 27"/>
              <a:gd name="T70" fmla="*/ 2147483647 w 26"/>
              <a:gd name="T71" fmla="*/ 2147483647 h 27"/>
              <a:gd name="T72" fmla="*/ 2147483647 w 26"/>
              <a:gd name="T73" fmla="*/ 2147483647 h 27"/>
              <a:gd name="T74" fmla="*/ 2147483647 w 26"/>
              <a:gd name="T75" fmla="*/ 2147483647 h 27"/>
              <a:gd name="T76" fmla="*/ 2147483647 w 26"/>
              <a:gd name="T77" fmla="*/ 2147483647 h 27"/>
              <a:gd name="T78" fmla="*/ 2147483647 w 26"/>
              <a:gd name="T79" fmla="*/ 2147483647 h 27"/>
              <a:gd name="T80" fmla="*/ 2147483647 w 26"/>
              <a:gd name="T81" fmla="*/ 2147483647 h 27"/>
              <a:gd name="T82" fmla="*/ 2147483647 w 26"/>
              <a:gd name="T83" fmla="*/ 2147483647 h 27"/>
              <a:gd name="T84" fmla="*/ 2147483647 w 26"/>
              <a:gd name="T85" fmla="*/ 2147483647 h 2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6"/>
              <a:gd name="T130" fmla="*/ 0 h 27"/>
              <a:gd name="T131" fmla="*/ 26 w 26"/>
              <a:gd name="T132" fmla="*/ 27 h 2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6" h="27">
                <a:moveTo>
                  <a:pt x="12" y="0"/>
                </a:moveTo>
                <a:lnTo>
                  <a:pt x="17" y="0"/>
                </a:lnTo>
                <a:lnTo>
                  <a:pt x="20" y="1"/>
                </a:lnTo>
                <a:lnTo>
                  <a:pt x="23" y="4"/>
                </a:lnTo>
                <a:lnTo>
                  <a:pt x="24" y="7"/>
                </a:lnTo>
                <a:lnTo>
                  <a:pt x="26" y="13"/>
                </a:lnTo>
                <a:lnTo>
                  <a:pt x="24" y="16"/>
                </a:lnTo>
                <a:lnTo>
                  <a:pt x="24" y="19"/>
                </a:lnTo>
                <a:lnTo>
                  <a:pt x="21" y="24"/>
                </a:lnTo>
                <a:lnTo>
                  <a:pt x="18" y="25"/>
                </a:lnTo>
                <a:lnTo>
                  <a:pt x="15" y="27"/>
                </a:lnTo>
                <a:lnTo>
                  <a:pt x="12" y="27"/>
                </a:lnTo>
                <a:lnTo>
                  <a:pt x="8" y="27"/>
                </a:lnTo>
                <a:lnTo>
                  <a:pt x="5" y="25"/>
                </a:lnTo>
                <a:lnTo>
                  <a:pt x="3" y="22"/>
                </a:lnTo>
                <a:lnTo>
                  <a:pt x="0" y="18"/>
                </a:lnTo>
                <a:lnTo>
                  <a:pt x="0" y="13"/>
                </a:lnTo>
                <a:lnTo>
                  <a:pt x="0" y="10"/>
                </a:lnTo>
                <a:lnTo>
                  <a:pt x="2" y="6"/>
                </a:lnTo>
                <a:lnTo>
                  <a:pt x="3" y="3"/>
                </a:lnTo>
                <a:lnTo>
                  <a:pt x="6" y="1"/>
                </a:lnTo>
                <a:lnTo>
                  <a:pt x="9" y="0"/>
                </a:lnTo>
                <a:lnTo>
                  <a:pt x="12" y="0"/>
                </a:lnTo>
                <a:close/>
                <a:moveTo>
                  <a:pt x="12" y="1"/>
                </a:moveTo>
                <a:lnTo>
                  <a:pt x="9" y="1"/>
                </a:lnTo>
                <a:lnTo>
                  <a:pt x="8" y="1"/>
                </a:lnTo>
                <a:lnTo>
                  <a:pt x="6" y="3"/>
                </a:lnTo>
                <a:lnTo>
                  <a:pt x="6" y="6"/>
                </a:lnTo>
                <a:lnTo>
                  <a:pt x="5" y="7"/>
                </a:lnTo>
                <a:lnTo>
                  <a:pt x="5" y="12"/>
                </a:lnTo>
                <a:lnTo>
                  <a:pt x="5" y="16"/>
                </a:lnTo>
                <a:lnTo>
                  <a:pt x="8" y="21"/>
                </a:lnTo>
                <a:lnTo>
                  <a:pt x="9" y="24"/>
                </a:lnTo>
                <a:lnTo>
                  <a:pt x="14" y="25"/>
                </a:lnTo>
                <a:lnTo>
                  <a:pt x="17" y="25"/>
                </a:lnTo>
                <a:lnTo>
                  <a:pt x="18" y="24"/>
                </a:lnTo>
                <a:lnTo>
                  <a:pt x="20" y="19"/>
                </a:lnTo>
                <a:lnTo>
                  <a:pt x="20" y="15"/>
                </a:lnTo>
                <a:lnTo>
                  <a:pt x="20" y="10"/>
                </a:lnTo>
                <a:lnTo>
                  <a:pt x="18" y="7"/>
                </a:lnTo>
                <a:lnTo>
                  <a:pt x="17" y="4"/>
                </a:lnTo>
                <a:lnTo>
                  <a:pt x="15" y="1"/>
                </a:lnTo>
                <a:lnTo>
                  <a:pt x="1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41" name="Freeform 29"/>
          <p:cNvSpPr>
            <a:spLocks/>
          </p:cNvSpPr>
          <p:nvPr/>
        </p:nvSpPr>
        <p:spPr bwMode="auto">
          <a:xfrm>
            <a:off x="7462838" y="3686175"/>
            <a:ext cx="236537" cy="136525"/>
          </a:xfrm>
          <a:custGeom>
            <a:avLst/>
            <a:gdLst>
              <a:gd name="T0" fmla="*/ 2147483647 w 45"/>
              <a:gd name="T1" fmla="*/ 2147483647 h 27"/>
              <a:gd name="T2" fmla="*/ 2147483647 w 45"/>
              <a:gd name="T3" fmla="*/ 2147483647 h 27"/>
              <a:gd name="T4" fmla="*/ 2147483647 w 45"/>
              <a:gd name="T5" fmla="*/ 0 h 27"/>
              <a:gd name="T6" fmla="*/ 2147483647 w 45"/>
              <a:gd name="T7" fmla="*/ 0 h 27"/>
              <a:gd name="T8" fmla="*/ 2147483647 w 45"/>
              <a:gd name="T9" fmla="*/ 2147483647 h 27"/>
              <a:gd name="T10" fmla="*/ 2147483647 w 45"/>
              <a:gd name="T11" fmla="*/ 2147483647 h 27"/>
              <a:gd name="T12" fmla="*/ 2147483647 w 45"/>
              <a:gd name="T13" fmla="*/ 0 h 27"/>
              <a:gd name="T14" fmla="*/ 2147483647 w 45"/>
              <a:gd name="T15" fmla="*/ 0 h 27"/>
              <a:gd name="T16" fmla="*/ 2147483647 w 45"/>
              <a:gd name="T17" fmla="*/ 2147483647 h 27"/>
              <a:gd name="T18" fmla="*/ 2147483647 w 45"/>
              <a:gd name="T19" fmla="*/ 2147483647 h 27"/>
              <a:gd name="T20" fmla="*/ 2147483647 w 45"/>
              <a:gd name="T21" fmla="*/ 2147483647 h 27"/>
              <a:gd name="T22" fmla="*/ 2147483647 w 45"/>
              <a:gd name="T23" fmla="*/ 2147483647 h 27"/>
              <a:gd name="T24" fmla="*/ 2147483647 w 45"/>
              <a:gd name="T25" fmla="*/ 2147483647 h 27"/>
              <a:gd name="T26" fmla="*/ 2147483647 w 45"/>
              <a:gd name="T27" fmla="*/ 2147483647 h 27"/>
              <a:gd name="T28" fmla="*/ 2147483647 w 45"/>
              <a:gd name="T29" fmla="*/ 2147483647 h 27"/>
              <a:gd name="T30" fmla="*/ 2147483647 w 45"/>
              <a:gd name="T31" fmla="*/ 2147483647 h 27"/>
              <a:gd name="T32" fmla="*/ 2147483647 w 45"/>
              <a:gd name="T33" fmla="*/ 2147483647 h 27"/>
              <a:gd name="T34" fmla="*/ 2147483647 w 45"/>
              <a:gd name="T35" fmla="*/ 2147483647 h 27"/>
              <a:gd name="T36" fmla="*/ 2147483647 w 45"/>
              <a:gd name="T37" fmla="*/ 2147483647 h 27"/>
              <a:gd name="T38" fmla="*/ 2147483647 w 45"/>
              <a:gd name="T39" fmla="*/ 2147483647 h 27"/>
              <a:gd name="T40" fmla="*/ 2147483647 w 45"/>
              <a:gd name="T41" fmla="*/ 2147483647 h 27"/>
              <a:gd name="T42" fmla="*/ 2147483647 w 45"/>
              <a:gd name="T43" fmla="*/ 2147483647 h 27"/>
              <a:gd name="T44" fmla="*/ 2147483647 w 45"/>
              <a:gd name="T45" fmla="*/ 2147483647 h 27"/>
              <a:gd name="T46" fmla="*/ 2147483647 w 45"/>
              <a:gd name="T47" fmla="*/ 2147483647 h 27"/>
              <a:gd name="T48" fmla="*/ 2147483647 w 45"/>
              <a:gd name="T49" fmla="*/ 2147483647 h 27"/>
              <a:gd name="T50" fmla="*/ 2147483647 w 45"/>
              <a:gd name="T51" fmla="*/ 2147483647 h 27"/>
              <a:gd name="T52" fmla="*/ 2147483647 w 45"/>
              <a:gd name="T53" fmla="*/ 2147483647 h 27"/>
              <a:gd name="T54" fmla="*/ 2147483647 w 45"/>
              <a:gd name="T55" fmla="*/ 2147483647 h 27"/>
              <a:gd name="T56" fmla="*/ 2147483647 w 45"/>
              <a:gd name="T57" fmla="*/ 2147483647 h 27"/>
              <a:gd name="T58" fmla="*/ 2147483647 w 45"/>
              <a:gd name="T59" fmla="*/ 2147483647 h 27"/>
              <a:gd name="T60" fmla="*/ 2147483647 w 45"/>
              <a:gd name="T61" fmla="*/ 2147483647 h 27"/>
              <a:gd name="T62" fmla="*/ 2147483647 w 45"/>
              <a:gd name="T63" fmla="*/ 2147483647 h 27"/>
              <a:gd name="T64" fmla="*/ 2147483647 w 45"/>
              <a:gd name="T65" fmla="*/ 2147483647 h 27"/>
              <a:gd name="T66" fmla="*/ 2147483647 w 45"/>
              <a:gd name="T67" fmla="*/ 2147483647 h 27"/>
              <a:gd name="T68" fmla="*/ 2147483647 w 45"/>
              <a:gd name="T69" fmla="*/ 2147483647 h 27"/>
              <a:gd name="T70" fmla="*/ 2147483647 w 45"/>
              <a:gd name="T71" fmla="*/ 2147483647 h 27"/>
              <a:gd name="T72" fmla="*/ 2147483647 w 45"/>
              <a:gd name="T73" fmla="*/ 2147483647 h 27"/>
              <a:gd name="T74" fmla="*/ 2147483647 w 45"/>
              <a:gd name="T75" fmla="*/ 2147483647 h 27"/>
              <a:gd name="T76" fmla="*/ 2147483647 w 45"/>
              <a:gd name="T77" fmla="*/ 2147483647 h 27"/>
              <a:gd name="T78" fmla="*/ 2147483647 w 45"/>
              <a:gd name="T79" fmla="*/ 2147483647 h 27"/>
              <a:gd name="T80" fmla="*/ 2147483647 w 45"/>
              <a:gd name="T81" fmla="*/ 2147483647 h 27"/>
              <a:gd name="T82" fmla="*/ 0 w 45"/>
              <a:gd name="T83" fmla="*/ 2147483647 h 27"/>
              <a:gd name="T84" fmla="*/ 2147483647 w 45"/>
              <a:gd name="T85" fmla="*/ 2147483647 h 27"/>
              <a:gd name="T86" fmla="*/ 2147483647 w 45"/>
              <a:gd name="T87" fmla="*/ 2147483647 h 27"/>
              <a:gd name="T88" fmla="*/ 2147483647 w 45"/>
              <a:gd name="T89" fmla="*/ 2147483647 h 27"/>
              <a:gd name="T90" fmla="*/ 2147483647 w 45"/>
              <a:gd name="T91" fmla="*/ 2147483647 h 27"/>
              <a:gd name="T92" fmla="*/ 2147483647 w 45"/>
              <a:gd name="T93" fmla="*/ 2147483647 h 27"/>
              <a:gd name="T94" fmla="*/ 2147483647 w 45"/>
              <a:gd name="T95" fmla="*/ 2147483647 h 27"/>
              <a:gd name="T96" fmla="*/ 2147483647 w 45"/>
              <a:gd name="T97" fmla="*/ 2147483647 h 27"/>
              <a:gd name="T98" fmla="*/ 0 w 45"/>
              <a:gd name="T99" fmla="*/ 2147483647 h 27"/>
              <a:gd name="T100" fmla="*/ 2147483647 w 45"/>
              <a:gd name="T101" fmla="*/ 0 h 2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5"/>
              <a:gd name="T154" fmla="*/ 0 h 27"/>
              <a:gd name="T155" fmla="*/ 45 w 45"/>
              <a:gd name="T156" fmla="*/ 27 h 27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5" h="27">
                <a:moveTo>
                  <a:pt x="9" y="6"/>
                </a:moveTo>
                <a:lnTo>
                  <a:pt x="10" y="3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0"/>
                </a:lnTo>
                <a:lnTo>
                  <a:pt x="22" y="1"/>
                </a:lnTo>
                <a:lnTo>
                  <a:pt x="24" y="3"/>
                </a:lnTo>
                <a:lnTo>
                  <a:pt x="24" y="6"/>
                </a:lnTo>
                <a:lnTo>
                  <a:pt x="27" y="3"/>
                </a:lnTo>
                <a:lnTo>
                  <a:pt x="30" y="0"/>
                </a:lnTo>
                <a:lnTo>
                  <a:pt x="31" y="0"/>
                </a:lnTo>
                <a:lnTo>
                  <a:pt x="34" y="0"/>
                </a:lnTo>
                <a:lnTo>
                  <a:pt x="36" y="0"/>
                </a:lnTo>
                <a:lnTo>
                  <a:pt x="37" y="0"/>
                </a:lnTo>
                <a:lnTo>
                  <a:pt x="39" y="1"/>
                </a:lnTo>
                <a:lnTo>
                  <a:pt x="40" y="4"/>
                </a:lnTo>
                <a:lnTo>
                  <a:pt x="40" y="6"/>
                </a:lnTo>
                <a:lnTo>
                  <a:pt x="40" y="9"/>
                </a:lnTo>
                <a:lnTo>
                  <a:pt x="40" y="21"/>
                </a:lnTo>
                <a:lnTo>
                  <a:pt x="40" y="22"/>
                </a:lnTo>
                <a:lnTo>
                  <a:pt x="42" y="24"/>
                </a:lnTo>
                <a:lnTo>
                  <a:pt x="42" y="25"/>
                </a:lnTo>
                <a:lnTo>
                  <a:pt x="43" y="25"/>
                </a:lnTo>
                <a:lnTo>
                  <a:pt x="45" y="27"/>
                </a:lnTo>
                <a:lnTo>
                  <a:pt x="31" y="27"/>
                </a:lnTo>
                <a:lnTo>
                  <a:pt x="33" y="27"/>
                </a:lnTo>
                <a:lnTo>
                  <a:pt x="34" y="25"/>
                </a:lnTo>
                <a:lnTo>
                  <a:pt x="36" y="25"/>
                </a:lnTo>
                <a:lnTo>
                  <a:pt x="36" y="24"/>
                </a:lnTo>
                <a:lnTo>
                  <a:pt x="36" y="22"/>
                </a:lnTo>
                <a:lnTo>
                  <a:pt x="36" y="21"/>
                </a:lnTo>
                <a:lnTo>
                  <a:pt x="36" y="9"/>
                </a:lnTo>
                <a:lnTo>
                  <a:pt x="36" y="7"/>
                </a:lnTo>
                <a:lnTo>
                  <a:pt x="34" y="4"/>
                </a:lnTo>
                <a:lnTo>
                  <a:pt x="33" y="3"/>
                </a:lnTo>
                <a:lnTo>
                  <a:pt x="31" y="3"/>
                </a:lnTo>
                <a:lnTo>
                  <a:pt x="30" y="3"/>
                </a:lnTo>
                <a:lnTo>
                  <a:pt x="28" y="4"/>
                </a:lnTo>
                <a:lnTo>
                  <a:pt x="27" y="4"/>
                </a:lnTo>
                <a:lnTo>
                  <a:pt x="24" y="7"/>
                </a:lnTo>
                <a:lnTo>
                  <a:pt x="24" y="9"/>
                </a:lnTo>
                <a:lnTo>
                  <a:pt x="24" y="21"/>
                </a:lnTo>
                <a:lnTo>
                  <a:pt x="24" y="22"/>
                </a:lnTo>
                <a:lnTo>
                  <a:pt x="25" y="24"/>
                </a:lnTo>
                <a:lnTo>
                  <a:pt x="25" y="25"/>
                </a:lnTo>
                <a:lnTo>
                  <a:pt x="27" y="25"/>
                </a:lnTo>
                <a:lnTo>
                  <a:pt x="28" y="27"/>
                </a:lnTo>
                <a:lnTo>
                  <a:pt x="16" y="27"/>
                </a:lnTo>
                <a:lnTo>
                  <a:pt x="18" y="25"/>
                </a:lnTo>
                <a:lnTo>
                  <a:pt x="19" y="25"/>
                </a:lnTo>
                <a:lnTo>
                  <a:pt x="19" y="24"/>
                </a:lnTo>
                <a:lnTo>
                  <a:pt x="19" y="22"/>
                </a:lnTo>
                <a:lnTo>
                  <a:pt x="19" y="21"/>
                </a:lnTo>
                <a:lnTo>
                  <a:pt x="19" y="9"/>
                </a:lnTo>
                <a:lnTo>
                  <a:pt x="19" y="7"/>
                </a:lnTo>
                <a:lnTo>
                  <a:pt x="18" y="4"/>
                </a:lnTo>
                <a:lnTo>
                  <a:pt x="16" y="3"/>
                </a:lnTo>
                <a:lnTo>
                  <a:pt x="15" y="3"/>
                </a:lnTo>
                <a:lnTo>
                  <a:pt x="13" y="3"/>
                </a:lnTo>
                <a:lnTo>
                  <a:pt x="12" y="4"/>
                </a:lnTo>
                <a:lnTo>
                  <a:pt x="10" y="6"/>
                </a:lnTo>
                <a:lnTo>
                  <a:pt x="9" y="7"/>
                </a:lnTo>
                <a:lnTo>
                  <a:pt x="9" y="21"/>
                </a:lnTo>
                <a:lnTo>
                  <a:pt x="9" y="22"/>
                </a:lnTo>
                <a:lnTo>
                  <a:pt x="9" y="24"/>
                </a:lnTo>
                <a:lnTo>
                  <a:pt x="9" y="25"/>
                </a:lnTo>
                <a:lnTo>
                  <a:pt x="10" y="25"/>
                </a:lnTo>
                <a:lnTo>
                  <a:pt x="12" y="27"/>
                </a:lnTo>
                <a:lnTo>
                  <a:pt x="0" y="27"/>
                </a:lnTo>
                <a:lnTo>
                  <a:pt x="1" y="25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1"/>
                </a:lnTo>
                <a:lnTo>
                  <a:pt x="3" y="10"/>
                </a:lnTo>
                <a:lnTo>
                  <a:pt x="3" y="7"/>
                </a:lnTo>
                <a:lnTo>
                  <a:pt x="3" y="4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lnTo>
                  <a:pt x="9" y="0"/>
                </a:lnTo>
                <a:lnTo>
                  <a:pt x="9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42" name="Freeform 30"/>
          <p:cNvSpPr>
            <a:spLocks/>
          </p:cNvSpPr>
          <p:nvPr/>
        </p:nvSpPr>
        <p:spPr bwMode="auto">
          <a:xfrm>
            <a:off x="7035800" y="4348163"/>
            <a:ext cx="225425" cy="207962"/>
          </a:xfrm>
          <a:custGeom>
            <a:avLst/>
            <a:gdLst>
              <a:gd name="T0" fmla="*/ 0 w 43"/>
              <a:gd name="T1" fmla="*/ 0 h 41"/>
              <a:gd name="T2" fmla="*/ 2147483647 w 43"/>
              <a:gd name="T3" fmla="*/ 0 h 41"/>
              <a:gd name="T4" fmla="*/ 2147483647 w 43"/>
              <a:gd name="T5" fmla="*/ 2147483647 h 41"/>
              <a:gd name="T6" fmla="*/ 2147483647 w 43"/>
              <a:gd name="T7" fmla="*/ 2147483647 h 41"/>
              <a:gd name="T8" fmla="*/ 2147483647 w 43"/>
              <a:gd name="T9" fmla="*/ 2147483647 h 41"/>
              <a:gd name="T10" fmla="*/ 2147483647 w 43"/>
              <a:gd name="T11" fmla="*/ 2147483647 h 41"/>
              <a:gd name="T12" fmla="*/ 2147483647 w 43"/>
              <a:gd name="T13" fmla="*/ 0 h 41"/>
              <a:gd name="T14" fmla="*/ 2147483647 w 43"/>
              <a:gd name="T15" fmla="*/ 0 h 41"/>
              <a:gd name="T16" fmla="*/ 2147483647 w 43"/>
              <a:gd name="T17" fmla="*/ 0 h 41"/>
              <a:gd name="T18" fmla="*/ 2147483647 w 43"/>
              <a:gd name="T19" fmla="*/ 0 h 41"/>
              <a:gd name="T20" fmla="*/ 2147483647 w 43"/>
              <a:gd name="T21" fmla="*/ 0 h 41"/>
              <a:gd name="T22" fmla="*/ 2147483647 w 43"/>
              <a:gd name="T23" fmla="*/ 0 h 41"/>
              <a:gd name="T24" fmla="*/ 2147483647 w 43"/>
              <a:gd name="T25" fmla="*/ 0 h 41"/>
              <a:gd name="T26" fmla="*/ 2147483647 w 43"/>
              <a:gd name="T27" fmla="*/ 2147483647 h 41"/>
              <a:gd name="T28" fmla="*/ 2147483647 w 43"/>
              <a:gd name="T29" fmla="*/ 2147483647 h 41"/>
              <a:gd name="T30" fmla="*/ 2147483647 w 43"/>
              <a:gd name="T31" fmla="*/ 2147483647 h 41"/>
              <a:gd name="T32" fmla="*/ 2147483647 w 43"/>
              <a:gd name="T33" fmla="*/ 2147483647 h 41"/>
              <a:gd name="T34" fmla="*/ 2147483647 w 43"/>
              <a:gd name="T35" fmla="*/ 2147483647 h 41"/>
              <a:gd name="T36" fmla="*/ 2147483647 w 43"/>
              <a:gd name="T37" fmla="*/ 2147483647 h 41"/>
              <a:gd name="T38" fmla="*/ 2147483647 w 43"/>
              <a:gd name="T39" fmla="*/ 2147483647 h 41"/>
              <a:gd name="T40" fmla="*/ 2147483647 w 43"/>
              <a:gd name="T41" fmla="*/ 2147483647 h 41"/>
              <a:gd name="T42" fmla="*/ 2147483647 w 43"/>
              <a:gd name="T43" fmla="*/ 2147483647 h 41"/>
              <a:gd name="T44" fmla="*/ 2147483647 w 43"/>
              <a:gd name="T45" fmla="*/ 2147483647 h 41"/>
              <a:gd name="T46" fmla="*/ 2147483647 w 43"/>
              <a:gd name="T47" fmla="*/ 2147483647 h 41"/>
              <a:gd name="T48" fmla="*/ 2147483647 w 43"/>
              <a:gd name="T49" fmla="*/ 2147483647 h 41"/>
              <a:gd name="T50" fmla="*/ 2147483647 w 43"/>
              <a:gd name="T51" fmla="*/ 2147483647 h 41"/>
              <a:gd name="T52" fmla="*/ 2147483647 w 43"/>
              <a:gd name="T53" fmla="*/ 2147483647 h 41"/>
              <a:gd name="T54" fmla="*/ 2147483647 w 43"/>
              <a:gd name="T55" fmla="*/ 2147483647 h 41"/>
              <a:gd name="T56" fmla="*/ 2147483647 w 43"/>
              <a:gd name="T57" fmla="*/ 2147483647 h 41"/>
              <a:gd name="T58" fmla="*/ 2147483647 w 43"/>
              <a:gd name="T59" fmla="*/ 2147483647 h 41"/>
              <a:gd name="T60" fmla="*/ 2147483647 w 43"/>
              <a:gd name="T61" fmla="*/ 2147483647 h 41"/>
              <a:gd name="T62" fmla="*/ 2147483647 w 43"/>
              <a:gd name="T63" fmla="*/ 2147483647 h 41"/>
              <a:gd name="T64" fmla="*/ 2147483647 w 43"/>
              <a:gd name="T65" fmla="*/ 2147483647 h 41"/>
              <a:gd name="T66" fmla="*/ 2147483647 w 43"/>
              <a:gd name="T67" fmla="*/ 2147483647 h 41"/>
              <a:gd name="T68" fmla="*/ 2147483647 w 43"/>
              <a:gd name="T69" fmla="*/ 2147483647 h 41"/>
              <a:gd name="T70" fmla="*/ 2147483647 w 43"/>
              <a:gd name="T71" fmla="*/ 2147483647 h 41"/>
              <a:gd name="T72" fmla="*/ 2147483647 w 43"/>
              <a:gd name="T73" fmla="*/ 2147483647 h 41"/>
              <a:gd name="T74" fmla="*/ 2147483647 w 43"/>
              <a:gd name="T75" fmla="*/ 2147483647 h 41"/>
              <a:gd name="T76" fmla="*/ 2147483647 w 43"/>
              <a:gd name="T77" fmla="*/ 2147483647 h 41"/>
              <a:gd name="T78" fmla="*/ 2147483647 w 43"/>
              <a:gd name="T79" fmla="*/ 2147483647 h 41"/>
              <a:gd name="T80" fmla="*/ 0 w 43"/>
              <a:gd name="T81" fmla="*/ 2147483647 h 41"/>
              <a:gd name="T82" fmla="*/ 0 w 43"/>
              <a:gd name="T83" fmla="*/ 0 h 4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41"/>
              <a:gd name="T128" fmla="*/ 43 w 43"/>
              <a:gd name="T129" fmla="*/ 41 h 4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41">
                <a:moveTo>
                  <a:pt x="0" y="0"/>
                </a:moveTo>
                <a:lnTo>
                  <a:pt x="10" y="0"/>
                </a:lnTo>
                <a:lnTo>
                  <a:pt x="34" y="30"/>
                </a:lnTo>
                <a:lnTo>
                  <a:pt x="34" y="6"/>
                </a:lnTo>
                <a:lnTo>
                  <a:pt x="34" y="3"/>
                </a:lnTo>
                <a:lnTo>
                  <a:pt x="34" y="2"/>
                </a:lnTo>
                <a:lnTo>
                  <a:pt x="33" y="0"/>
                </a:lnTo>
                <a:lnTo>
                  <a:pt x="30" y="0"/>
                </a:lnTo>
                <a:lnTo>
                  <a:pt x="28" y="0"/>
                </a:lnTo>
                <a:lnTo>
                  <a:pt x="43" y="0"/>
                </a:lnTo>
                <a:lnTo>
                  <a:pt x="42" y="0"/>
                </a:lnTo>
                <a:lnTo>
                  <a:pt x="39" y="2"/>
                </a:lnTo>
                <a:lnTo>
                  <a:pt x="37" y="2"/>
                </a:lnTo>
                <a:lnTo>
                  <a:pt x="37" y="3"/>
                </a:lnTo>
                <a:lnTo>
                  <a:pt x="37" y="6"/>
                </a:lnTo>
                <a:lnTo>
                  <a:pt x="37" y="41"/>
                </a:lnTo>
                <a:lnTo>
                  <a:pt x="36" y="41"/>
                </a:lnTo>
                <a:lnTo>
                  <a:pt x="10" y="9"/>
                </a:lnTo>
                <a:lnTo>
                  <a:pt x="10" y="33"/>
                </a:lnTo>
                <a:lnTo>
                  <a:pt x="10" y="36"/>
                </a:lnTo>
                <a:lnTo>
                  <a:pt x="10" y="38"/>
                </a:lnTo>
                <a:lnTo>
                  <a:pt x="12" y="39"/>
                </a:lnTo>
                <a:lnTo>
                  <a:pt x="13" y="39"/>
                </a:lnTo>
                <a:lnTo>
                  <a:pt x="15" y="39"/>
                </a:lnTo>
                <a:lnTo>
                  <a:pt x="1" y="39"/>
                </a:lnTo>
                <a:lnTo>
                  <a:pt x="3" y="39"/>
                </a:lnTo>
                <a:lnTo>
                  <a:pt x="4" y="39"/>
                </a:lnTo>
                <a:lnTo>
                  <a:pt x="6" y="38"/>
                </a:lnTo>
                <a:lnTo>
                  <a:pt x="7" y="36"/>
                </a:lnTo>
                <a:lnTo>
                  <a:pt x="7" y="33"/>
                </a:lnTo>
                <a:lnTo>
                  <a:pt x="7" y="6"/>
                </a:lnTo>
                <a:lnTo>
                  <a:pt x="6" y="3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43" name="Freeform 31"/>
          <p:cNvSpPr>
            <a:spLocks noEditPoints="1"/>
          </p:cNvSpPr>
          <p:nvPr/>
        </p:nvSpPr>
        <p:spPr bwMode="auto">
          <a:xfrm>
            <a:off x="7272338" y="4408488"/>
            <a:ext cx="131762" cy="147637"/>
          </a:xfrm>
          <a:custGeom>
            <a:avLst/>
            <a:gdLst>
              <a:gd name="T0" fmla="*/ 2147483647 w 25"/>
              <a:gd name="T1" fmla="*/ 0 h 29"/>
              <a:gd name="T2" fmla="*/ 2147483647 w 25"/>
              <a:gd name="T3" fmla="*/ 0 h 29"/>
              <a:gd name="T4" fmla="*/ 2147483647 w 25"/>
              <a:gd name="T5" fmla="*/ 2147483647 h 29"/>
              <a:gd name="T6" fmla="*/ 2147483647 w 25"/>
              <a:gd name="T7" fmla="*/ 2147483647 h 29"/>
              <a:gd name="T8" fmla="*/ 2147483647 w 25"/>
              <a:gd name="T9" fmla="*/ 2147483647 h 29"/>
              <a:gd name="T10" fmla="*/ 2147483647 w 25"/>
              <a:gd name="T11" fmla="*/ 2147483647 h 29"/>
              <a:gd name="T12" fmla="*/ 2147483647 w 25"/>
              <a:gd name="T13" fmla="*/ 2147483647 h 29"/>
              <a:gd name="T14" fmla="*/ 2147483647 w 25"/>
              <a:gd name="T15" fmla="*/ 2147483647 h 29"/>
              <a:gd name="T16" fmla="*/ 2147483647 w 25"/>
              <a:gd name="T17" fmla="*/ 2147483647 h 29"/>
              <a:gd name="T18" fmla="*/ 2147483647 w 25"/>
              <a:gd name="T19" fmla="*/ 2147483647 h 29"/>
              <a:gd name="T20" fmla="*/ 2147483647 w 25"/>
              <a:gd name="T21" fmla="*/ 2147483647 h 29"/>
              <a:gd name="T22" fmla="*/ 2147483647 w 25"/>
              <a:gd name="T23" fmla="*/ 2147483647 h 29"/>
              <a:gd name="T24" fmla="*/ 2147483647 w 25"/>
              <a:gd name="T25" fmla="*/ 2147483647 h 29"/>
              <a:gd name="T26" fmla="*/ 2147483647 w 25"/>
              <a:gd name="T27" fmla="*/ 2147483647 h 29"/>
              <a:gd name="T28" fmla="*/ 2147483647 w 25"/>
              <a:gd name="T29" fmla="*/ 2147483647 h 29"/>
              <a:gd name="T30" fmla="*/ 2147483647 w 25"/>
              <a:gd name="T31" fmla="*/ 2147483647 h 29"/>
              <a:gd name="T32" fmla="*/ 0 w 25"/>
              <a:gd name="T33" fmla="*/ 2147483647 h 29"/>
              <a:gd name="T34" fmla="*/ 2147483647 w 25"/>
              <a:gd name="T35" fmla="*/ 2147483647 h 29"/>
              <a:gd name="T36" fmla="*/ 2147483647 w 25"/>
              <a:gd name="T37" fmla="*/ 2147483647 h 29"/>
              <a:gd name="T38" fmla="*/ 2147483647 w 25"/>
              <a:gd name="T39" fmla="*/ 2147483647 h 29"/>
              <a:gd name="T40" fmla="*/ 2147483647 w 25"/>
              <a:gd name="T41" fmla="*/ 2147483647 h 29"/>
              <a:gd name="T42" fmla="*/ 2147483647 w 25"/>
              <a:gd name="T43" fmla="*/ 0 h 29"/>
              <a:gd name="T44" fmla="*/ 2147483647 w 25"/>
              <a:gd name="T45" fmla="*/ 0 h 29"/>
              <a:gd name="T46" fmla="*/ 2147483647 w 25"/>
              <a:gd name="T47" fmla="*/ 2147483647 h 29"/>
              <a:gd name="T48" fmla="*/ 2147483647 w 25"/>
              <a:gd name="T49" fmla="*/ 2147483647 h 29"/>
              <a:gd name="T50" fmla="*/ 2147483647 w 25"/>
              <a:gd name="T51" fmla="*/ 2147483647 h 29"/>
              <a:gd name="T52" fmla="*/ 2147483647 w 25"/>
              <a:gd name="T53" fmla="*/ 2147483647 h 29"/>
              <a:gd name="T54" fmla="*/ 2147483647 w 25"/>
              <a:gd name="T55" fmla="*/ 2147483647 h 29"/>
              <a:gd name="T56" fmla="*/ 2147483647 w 25"/>
              <a:gd name="T57" fmla="*/ 2147483647 h 29"/>
              <a:gd name="T58" fmla="*/ 2147483647 w 25"/>
              <a:gd name="T59" fmla="*/ 2147483647 h 29"/>
              <a:gd name="T60" fmla="*/ 2147483647 w 25"/>
              <a:gd name="T61" fmla="*/ 2147483647 h 29"/>
              <a:gd name="T62" fmla="*/ 2147483647 w 25"/>
              <a:gd name="T63" fmla="*/ 2147483647 h 29"/>
              <a:gd name="T64" fmla="*/ 2147483647 w 25"/>
              <a:gd name="T65" fmla="*/ 2147483647 h 29"/>
              <a:gd name="T66" fmla="*/ 2147483647 w 25"/>
              <a:gd name="T67" fmla="*/ 2147483647 h 29"/>
              <a:gd name="T68" fmla="*/ 2147483647 w 25"/>
              <a:gd name="T69" fmla="*/ 2147483647 h 29"/>
              <a:gd name="T70" fmla="*/ 2147483647 w 25"/>
              <a:gd name="T71" fmla="*/ 2147483647 h 29"/>
              <a:gd name="T72" fmla="*/ 2147483647 w 25"/>
              <a:gd name="T73" fmla="*/ 2147483647 h 29"/>
              <a:gd name="T74" fmla="*/ 2147483647 w 25"/>
              <a:gd name="T75" fmla="*/ 2147483647 h 29"/>
              <a:gd name="T76" fmla="*/ 2147483647 w 25"/>
              <a:gd name="T77" fmla="*/ 2147483647 h 29"/>
              <a:gd name="T78" fmla="*/ 2147483647 w 25"/>
              <a:gd name="T79" fmla="*/ 2147483647 h 29"/>
              <a:gd name="T80" fmla="*/ 2147483647 w 25"/>
              <a:gd name="T81" fmla="*/ 2147483647 h 29"/>
              <a:gd name="T82" fmla="*/ 2147483647 w 25"/>
              <a:gd name="T83" fmla="*/ 2147483647 h 29"/>
              <a:gd name="T84" fmla="*/ 2147483647 w 25"/>
              <a:gd name="T85" fmla="*/ 2147483647 h 2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5"/>
              <a:gd name="T130" fmla="*/ 0 h 29"/>
              <a:gd name="T131" fmla="*/ 25 w 25"/>
              <a:gd name="T132" fmla="*/ 29 h 2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5" h="29">
                <a:moveTo>
                  <a:pt x="13" y="0"/>
                </a:moveTo>
                <a:lnTo>
                  <a:pt x="16" y="0"/>
                </a:lnTo>
                <a:lnTo>
                  <a:pt x="19" y="3"/>
                </a:lnTo>
                <a:lnTo>
                  <a:pt x="22" y="5"/>
                </a:lnTo>
                <a:lnTo>
                  <a:pt x="25" y="9"/>
                </a:lnTo>
                <a:lnTo>
                  <a:pt x="25" y="14"/>
                </a:lnTo>
                <a:lnTo>
                  <a:pt x="25" y="18"/>
                </a:lnTo>
                <a:lnTo>
                  <a:pt x="24" y="21"/>
                </a:lnTo>
                <a:lnTo>
                  <a:pt x="22" y="24"/>
                </a:lnTo>
                <a:lnTo>
                  <a:pt x="19" y="27"/>
                </a:lnTo>
                <a:lnTo>
                  <a:pt x="16" y="29"/>
                </a:lnTo>
                <a:lnTo>
                  <a:pt x="13" y="29"/>
                </a:lnTo>
                <a:lnTo>
                  <a:pt x="9" y="29"/>
                </a:lnTo>
                <a:lnTo>
                  <a:pt x="6" y="26"/>
                </a:lnTo>
                <a:lnTo>
                  <a:pt x="3" y="24"/>
                </a:lnTo>
                <a:lnTo>
                  <a:pt x="1" y="20"/>
                </a:lnTo>
                <a:lnTo>
                  <a:pt x="0" y="15"/>
                </a:lnTo>
                <a:lnTo>
                  <a:pt x="1" y="11"/>
                </a:lnTo>
                <a:lnTo>
                  <a:pt x="1" y="8"/>
                </a:lnTo>
                <a:lnTo>
                  <a:pt x="4" y="5"/>
                </a:lnTo>
                <a:lnTo>
                  <a:pt x="7" y="2"/>
                </a:lnTo>
                <a:lnTo>
                  <a:pt x="10" y="0"/>
                </a:lnTo>
                <a:lnTo>
                  <a:pt x="13" y="0"/>
                </a:lnTo>
                <a:close/>
                <a:moveTo>
                  <a:pt x="12" y="2"/>
                </a:moveTo>
                <a:lnTo>
                  <a:pt x="10" y="3"/>
                </a:lnTo>
                <a:lnTo>
                  <a:pt x="9" y="3"/>
                </a:lnTo>
                <a:lnTo>
                  <a:pt x="7" y="5"/>
                </a:lnTo>
                <a:lnTo>
                  <a:pt x="6" y="6"/>
                </a:lnTo>
                <a:lnTo>
                  <a:pt x="6" y="9"/>
                </a:lnTo>
                <a:lnTo>
                  <a:pt x="6" y="12"/>
                </a:lnTo>
                <a:lnTo>
                  <a:pt x="6" y="18"/>
                </a:lnTo>
                <a:lnTo>
                  <a:pt x="7" y="23"/>
                </a:lnTo>
                <a:lnTo>
                  <a:pt x="10" y="26"/>
                </a:lnTo>
                <a:lnTo>
                  <a:pt x="13" y="27"/>
                </a:lnTo>
                <a:lnTo>
                  <a:pt x="16" y="26"/>
                </a:lnTo>
                <a:lnTo>
                  <a:pt x="19" y="24"/>
                </a:lnTo>
                <a:lnTo>
                  <a:pt x="21" y="21"/>
                </a:lnTo>
                <a:lnTo>
                  <a:pt x="21" y="17"/>
                </a:lnTo>
                <a:lnTo>
                  <a:pt x="21" y="12"/>
                </a:lnTo>
                <a:lnTo>
                  <a:pt x="19" y="8"/>
                </a:lnTo>
                <a:lnTo>
                  <a:pt x="18" y="5"/>
                </a:lnTo>
                <a:lnTo>
                  <a:pt x="15" y="3"/>
                </a:lnTo>
                <a:lnTo>
                  <a:pt x="1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44" name="Freeform 32"/>
          <p:cNvSpPr>
            <a:spLocks/>
          </p:cNvSpPr>
          <p:nvPr/>
        </p:nvSpPr>
        <p:spPr bwMode="auto">
          <a:xfrm>
            <a:off x="7419975" y="4418013"/>
            <a:ext cx="158750" cy="138112"/>
          </a:xfrm>
          <a:custGeom>
            <a:avLst/>
            <a:gdLst>
              <a:gd name="T0" fmla="*/ 2147483647 w 30"/>
              <a:gd name="T1" fmla="*/ 0 h 27"/>
              <a:gd name="T2" fmla="*/ 2147483647 w 30"/>
              <a:gd name="T3" fmla="*/ 2147483647 h 27"/>
              <a:gd name="T4" fmla="*/ 2147483647 w 30"/>
              <a:gd name="T5" fmla="*/ 2147483647 h 27"/>
              <a:gd name="T6" fmla="*/ 2147483647 w 30"/>
              <a:gd name="T7" fmla="*/ 2147483647 h 27"/>
              <a:gd name="T8" fmla="*/ 2147483647 w 30"/>
              <a:gd name="T9" fmla="*/ 2147483647 h 27"/>
              <a:gd name="T10" fmla="*/ 2147483647 w 30"/>
              <a:gd name="T11" fmla="*/ 2147483647 h 27"/>
              <a:gd name="T12" fmla="*/ 2147483647 w 30"/>
              <a:gd name="T13" fmla="*/ 2147483647 h 27"/>
              <a:gd name="T14" fmla="*/ 2147483647 w 30"/>
              <a:gd name="T15" fmla="*/ 2147483647 h 27"/>
              <a:gd name="T16" fmla="*/ 2147483647 w 30"/>
              <a:gd name="T17" fmla="*/ 2147483647 h 27"/>
              <a:gd name="T18" fmla="*/ 2147483647 w 30"/>
              <a:gd name="T19" fmla="*/ 2147483647 h 27"/>
              <a:gd name="T20" fmla="*/ 2147483647 w 30"/>
              <a:gd name="T21" fmla="*/ 2147483647 h 27"/>
              <a:gd name="T22" fmla="*/ 2147483647 w 30"/>
              <a:gd name="T23" fmla="*/ 2147483647 h 27"/>
              <a:gd name="T24" fmla="*/ 2147483647 w 30"/>
              <a:gd name="T25" fmla="*/ 2147483647 h 27"/>
              <a:gd name="T26" fmla="*/ 2147483647 w 30"/>
              <a:gd name="T27" fmla="*/ 2147483647 h 27"/>
              <a:gd name="T28" fmla="*/ 2147483647 w 30"/>
              <a:gd name="T29" fmla="*/ 2147483647 h 27"/>
              <a:gd name="T30" fmla="*/ 2147483647 w 30"/>
              <a:gd name="T31" fmla="*/ 2147483647 h 27"/>
              <a:gd name="T32" fmla="*/ 2147483647 w 30"/>
              <a:gd name="T33" fmla="*/ 2147483647 h 27"/>
              <a:gd name="T34" fmla="*/ 2147483647 w 30"/>
              <a:gd name="T35" fmla="*/ 2147483647 h 27"/>
              <a:gd name="T36" fmla="*/ 2147483647 w 30"/>
              <a:gd name="T37" fmla="*/ 2147483647 h 27"/>
              <a:gd name="T38" fmla="*/ 2147483647 w 30"/>
              <a:gd name="T39" fmla="*/ 2147483647 h 27"/>
              <a:gd name="T40" fmla="*/ 2147483647 w 30"/>
              <a:gd name="T41" fmla="*/ 2147483647 h 27"/>
              <a:gd name="T42" fmla="*/ 2147483647 w 30"/>
              <a:gd name="T43" fmla="*/ 2147483647 h 27"/>
              <a:gd name="T44" fmla="*/ 2147483647 w 30"/>
              <a:gd name="T45" fmla="*/ 2147483647 h 27"/>
              <a:gd name="T46" fmla="*/ 2147483647 w 30"/>
              <a:gd name="T47" fmla="*/ 2147483647 h 27"/>
              <a:gd name="T48" fmla="*/ 2147483647 w 30"/>
              <a:gd name="T49" fmla="*/ 2147483647 h 27"/>
              <a:gd name="T50" fmla="*/ 2147483647 w 30"/>
              <a:gd name="T51" fmla="*/ 2147483647 h 27"/>
              <a:gd name="T52" fmla="*/ 2147483647 w 30"/>
              <a:gd name="T53" fmla="*/ 2147483647 h 27"/>
              <a:gd name="T54" fmla="*/ 2147483647 w 30"/>
              <a:gd name="T55" fmla="*/ 2147483647 h 27"/>
              <a:gd name="T56" fmla="*/ 2147483647 w 30"/>
              <a:gd name="T57" fmla="*/ 0 h 27"/>
              <a:gd name="T58" fmla="*/ 2147483647 w 30"/>
              <a:gd name="T59" fmla="*/ 0 h 27"/>
              <a:gd name="T60" fmla="*/ 0 w 30"/>
              <a:gd name="T61" fmla="*/ 0 h 27"/>
              <a:gd name="T62" fmla="*/ 0 w 30"/>
              <a:gd name="T63" fmla="*/ 0 h 27"/>
              <a:gd name="T64" fmla="*/ 2147483647 w 30"/>
              <a:gd name="T65" fmla="*/ 0 h 27"/>
              <a:gd name="T66" fmla="*/ 2147483647 w 30"/>
              <a:gd name="T67" fmla="*/ 2147483647 h 27"/>
              <a:gd name="T68" fmla="*/ 2147483647 w 30"/>
              <a:gd name="T69" fmla="*/ 2147483647 h 27"/>
              <a:gd name="T70" fmla="*/ 2147483647 w 30"/>
              <a:gd name="T71" fmla="*/ 2147483647 h 27"/>
              <a:gd name="T72" fmla="*/ 2147483647 w 30"/>
              <a:gd name="T73" fmla="*/ 2147483647 h 27"/>
              <a:gd name="T74" fmla="*/ 2147483647 w 30"/>
              <a:gd name="T75" fmla="*/ 2147483647 h 27"/>
              <a:gd name="T76" fmla="*/ 2147483647 w 30"/>
              <a:gd name="T77" fmla="*/ 2147483647 h 27"/>
              <a:gd name="T78" fmla="*/ 2147483647 w 30"/>
              <a:gd name="T79" fmla="*/ 2147483647 h 27"/>
              <a:gd name="T80" fmla="*/ 2147483647 w 30"/>
              <a:gd name="T81" fmla="*/ 2147483647 h 27"/>
              <a:gd name="T82" fmla="*/ 2147483647 w 30"/>
              <a:gd name="T83" fmla="*/ 2147483647 h 27"/>
              <a:gd name="T84" fmla="*/ 2147483647 w 30"/>
              <a:gd name="T85" fmla="*/ 2147483647 h 27"/>
              <a:gd name="T86" fmla="*/ 2147483647 w 30"/>
              <a:gd name="T87" fmla="*/ 2147483647 h 27"/>
              <a:gd name="T88" fmla="*/ 2147483647 w 30"/>
              <a:gd name="T89" fmla="*/ 2147483647 h 27"/>
              <a:gd name="T90" fmla="*/ 2147483647 w 30"/>
              <a:gd name="T91" fmla="*/ 0 h 27"/>
              <a:gd name="T92" fmla="*/ 2147483647 w 30"/>
              <a:gd name="T93" fmla="*/ 0 h 27"/>
              <a:gd name="T94" fmla="*/ 2147483647 w 30"/>
              <a:gd name="T95" fmla="*/ 0 h 27"/>
              <a:gd name="T96" fmla="*/ 2147483647 w 30"/>
              <a:gd name="T97" fmla="*/ 0 h 2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0"/>
              <a:gd name="T148" fmla="*/ 0 h 27"/>
              <a:gd name="T149" fmla="*/ 30 w 30"/>
              <a:gd name="T150" fmla="*/ 27 h 2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0" h="27">
                <a:moveTo>
                  <a:pt x="26" y="0"/>
                </a:moveTo>
                <a:lnTo>
                  <a:pt x="26" y="15"/>
                </a:lnTo>
                <a:lnTo>
                  <a:pt x="26" y="19"/>
                </a:lnTo>
                <a:lnTo>
                  <a:pt x="26" y="21"/>
                </a:lnTo>
                <a:lnTo>
                  <a:pt x="26" y="22"/>
                </a:lnTo>
                <a:lnTo>
                  <a:pt x="27" y="22"/>
                </a:lnTo>
                <a:lnTo>
                  <a:pt x="27" y="24"/>
                </a:lnTo>
                <a:lnTo>
                  <a:pt x="29" y="24"/>
                </a:lnTo>
                <a:lnTo>
                  <a:pt x="29" y="22"/>
                </a:lnTo>
                <a:lnTo>
                  <a:pt x="30" y="24"/>
                </a:lnTo>
                <a:lnTo>
                  <a:pt x="23" y="27"/>
                </a:lnTo>
                <a:lnTo>
                  <a:pt x="21" y="27"/>
                </a:lnTo>
                <a:lnTo>
                  <a:pt x="21" y="21"/>
                </a:lnTo>
                <a:lnTo>
                  <a:pt x="18" y="24"/>
                </a:lnTo>
                <a:lnTo>
                  <a:pt x="15" y="25"/>
                </a:lnTo>
                <a:lnTo>
                  <a:pt x="14" y="27"/>
                </a:lnTo>
                <a:lnTo>
                  <a:pt x="12" y="27"/>
                </a:lnTo>
                <a:lnTo>
                  <a:pt x="9" y="27"/>
                </a:lnTo>
                <a:lnTo>
                  <a:pt x="8" y="25"/>
                </a:lnTo>
                <a:lnTo>
                  <a:pt x="6" y="24"/>
                </a:lnTo>
                <a:lnTo>
                  <a:pt x="5" y="22"/>
                </a:lnTo>
                <a:lnTo>
                  <a:pt x="5" y="19"/>
                </a:lnTo>
                <a:lnTo>
                  <a:pt x="5" y="16"/>
                </a:lnTo>
                <a:lnTo>
                  <a:pt x="5" y="4"/>
                </a:lnTo>
                <a:lnTo>
                  <a:pt x="5" y="3"/>
                </a:lnTo>
                <a:lnTo>
                  <a:pt x="5" y="1"/>
                </a:lnTo>
                <a:lnTo>
                  <a:pt x="3" y="1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9" y="0"/>
                </a:lnTo>
                <a:lnTo>
                  <a:pt x="9" y="16"/>
                </a:lnTo>
                <a:lnTo>
                  <a:pt x="11" y="19"/>
                </a:lnTo>
                <a:lnTo>
                  <a:pt x="11" y="22"/>
                </a:lnTo>
                <a:lnTo>
                  <a:pt x="12" y="22"/>
                </a:lnTo>
                <a:lnTo>
                  <a:pt x="14" y="22"/>
                </a:lnTo>
                <a:lnTo>
                  <a:pt x="15" y="22"/>
                </a:lnTo>
                <a:lnTo>
                  <a:pt x="17" y="22"/>
                </a:lnTo>
                <a:lnTo>
                  <a:pt x="18" y="21"/>
                </a:lnTo>
                <a:lnTo>
                  <a:pt x="21" y="19"/>
                </a:lnTo>
                <a:lnTo>
                  <a:pt x="21" y="4"/>
                </a:lnTo>
                <a:lnTo>
                  <a:pt x="21" y="1"/>
                </a:lnTo>
                <a:lnTo>
                  <a:pt x="20" y="1"/>
                </a:lnTo>
                <a:lnTo>
                  <a:pt x="20" y="0"/>
                </a:lnTo>
                <a:lnTo>
                  <a:pt x="17" y="0"/>
                </a:lnTo>
                <a:lnTo>
                  <a:pt x="2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45" name="Freeform 33"/>
          <p:cNvSpPr>
            <a:spLocks/>
          </p:cNvSpPr>
          <p:nvPr/>
        </p:nvSpPr>
        <p:spPr bwMode="auto">
          <a:xfrm>
            <a:off x="7578725" y="4408488"/>
            <a:ext cx="158750" cy="138112"/>
          </a:xfrm>
          <a:custGeom>
            <a:avLst/>
            <a:gdLst>
              <a:gd name="T0" fmla="*/ 2147483647 w 30"/>
              <a:gd name="T1" fmla="*/ 2147483647 h 27"/>
              <a:gd name="T2" fmla="*/ 2147483647 w 30"/>
              <a:gd name="T3" fmla="*/ 2147483647 h 27"/>
              <a:gd name="T4" fmla="*/ 2147483647 w 30"/>
              <a:gd name="T5" fmla="*/ 2147483647 h 27"/>
              <a:gd name="T6" fmla="*/ 2147483647 w 30"/>
              <a:gd name="T7" fmla="*/ 0 h 27"/>
              <a:gd name="T8" fmla="*/ 2147483647 w 30"/>
              <a:gd name="T9" fmla="*/ 0 h 27"/>
              <a:gd name="T10" fmla="*/ 2147483647 w 30"/>
              <a:gd name="T11" fmla="*/ 2147483647 h 27"/>
              <a:gd name="T12" fmla="*/ 2147483647 w 30"/>
              <a:gd name="T13" fmla="*/ 2147483647 h 27"/>
              <a:gd name="T14" fmla="*/ 2147483647 w 30"/>
              <a:gd name="T15" fmla="*/ 2147483647 h 27"/>
              <a:gd name="T16" fmla="*/ 2147483647 w 30"/>
              <a:gd name="T17" fmla="*/ 2147483647 h 27"/>
              <a:gd name="T18" fmla="*/ 2147483647 w 30"/>
              <a:gd name="T19" fmla="*/ 2147483647 h 27"/>
              <a:gd name="T20" fmla="*/ 2147483647 w 30"/>
              <a:gd name="T21" fmla="*/ 2147483647 h 27"/>
              <a:gd name="T22" fmla="*/ 2147483647 w 30"/>
              <a:gd name="T23" fmla="*/ 2147483647 h 27"/>
              <a:gd name="T24" fmla="*/ 2147483647 w 30"/>
              <a:gd name="T25" fmla="*/ 2147483647 h 27"/>
              <a:gd name="T26" fmla="*/ 2147483647 w 30"/>
              <a:gd name="T27" fmla="*/ 2147483647 h 27"/>
              <a:gd name="T28" fmla="*/ 2147483647 w 30"/>
              <a:gd name="T29" fmla="*/ 2147483647 h 27"/>
              <a:gd name="T30" fmla="*/ 2147483647 w 30"/>
              <a:gd name="T31" fmla="*/ 2147483647 h 27"/>
              <a:gd name="T32" fmla="*/ 2147483647 w 30"/>
              <a:gd name="T33" fmla="*/ 2147483647 h 27"/>
              <a:gd name="T34" fmla="*/ 2147483647 w 30"/>
              <a:gd name="T35" fmla="*/ 2147483647 h 27"/>
              <a:gd name="T36" fmla="*/ 2147483647 w 30"/>
              <a:gd name="T37" fmla="*/ 2147483647 h 27"/>
              <a:gd name="T38" fmla="*/ 2147483647 w 30"/>
              <a:gd name="T39" fmla="*/ 2147483647 h 27"/>
              <a:gd name="T40" fmla="*/ 2147483647 w 30"/>
              <a:gd name="T41" fmla="*/ 2147483647 h 27"/>
              <a:gd name="T42" fmla="*/ 2147483647 w 30"/>
              <a:gd name="T43" fmla="*/ 2147483647 h 27"/>
              <a:gd name="T44" fmla="*/ 2147483647 w 30"/>
              <a:gd name="T45" fmla="*/ 2147483647 h 27"/>
              <a:gd name="T46" fmla="*/ 2147483647 w 30"/>
              <a:gd name="T47" fmla="*/ 2147483647 h 27"/>
              <a:gd name="T48" fmla="*/ 2147483647 w 30"/>
              <a:gd name="T49" fmla="*/ 2147483647 h 27"/>
              <a:gd name="T50" fmla="*/ 2147483647 w 30"/>
              <a:gd name="T51" fmla="*/ 2147483647 h 27"/>
              <a:gd name="T52" fmla="*/ 2147483647 w 30"/>
              <a:gd name="T53" fmla="*/ 2147483647 h 27"/>
              <a:gd name="T54" fmla="*/ 2147483647 w 30"/>
              <a:gd name="T55" fmla="*/ 2147483647 h 27"/>
              <a:gd name="T56" fmla="*/ 2147483647 w 30"/>
              <a:gd name="T57" fmla="*/ 2147483647 h 27"/>
              <a:gd name="T58" fmla="*/ 2147483647 w 30"/>
              <a:gd name="T59" fmla="*/ 2147483647 h 27"/>
              <a:gd name="T60" fmla="*/ 2147483647 w 30"/>
              <a:gd name="T61" fmla="*/ 2147483647 h 27"/>
              <a:gd name="T62" fmla="*/ 2147483647 w 30"/>
              <a:gd name="T63" fmla="*/ 2147483647 h 27"/>
              <a:gd name="T64" fmla="*/ 2147483647 w 30"/>
              <a:gd name="T65" fmla="*/ 2147483647 h 27"/>
              <a:gd name="T66" fmla="*/ 2147483647 w 30"/>
              <a:gd name="T67" fmla="*/ 2147483647 h 27"/>
              <a:gd name="T68" fmla="*/ 2147483647 w 30"/>
              <a:gd name="T69" fmla="*/ 2147483647 h 27"/>
              <a:gd name="T70" fmla="*/ 2147483647 w 30"/>
              <a:gd name="T71" fmla="*/ 2147483647 h 27"/>
              <a:gd name="T72" fmla="*/ 2147483647 w 30"/>
              <a:gd name="T73" fmla="*/ 2147483647 h 27"/>
              <a:gd name="T74" fmla="*/ 2147483647 w 30"/>
              <a:gd name="T75" fmla="*/ 2147483647 h 27"/>
              <a:gd name="T76" fmla="*/ 2147483647 w 30"/>
              <a:gd name="T77" fmla="*/ 2147483647 h 27"/>
              <a:gd name="T78" fmla="*/ 2147483647 w 30"/>
              <a:gd name="T79" fmla="*/ 2147483647 h 27"/>
              <a:gd name="T80" fmla="*/ 2147483647 w 30"/>
              <a:gd name="T81" fmla="*/ 2147483647 h 27"/>
              <a:gd name="T82" fmla="*/ 2147483647 w 30"/>
              <a:gd name="T83" fmla="*/ 2147483647 h 27"/>
              <a:gd name="T84" fmla="*/ 0 w 30"/>
              <a:gd name="T85" fmla="*/ 2147483647 h 27"/>
              <a:gd name="T86" fmla="*/ 0 w 30"/>
              <a:gd name="T87" fmla="*/ 2147483647 h 27"/>
              <a:gd name="T88" fmla="*/ 2147483647 w 30"/>
              <a:gd name="T89" fmla="*/ 2147483647 h 27"/>
              <a:gd name="T90" fmla="*/ 2147483647 w 30"/>
              <a:gd name="T91" fmla="*/ 2147483647 h 27"/>
              <a:gd name="T92" fmla="*/ 2147483647 w 30"/>
              <a:gd name="T93" fmla="*/ 2147483647 h 27"/>
              <a:gd name="T94" fmla="*/ 2147483647 w 30"/>
              <a:gd name="T95" fmla="*/ 2147483647 h 27"/>
              <a:gd name="T96" fmla="*/ 2147483647 w 30"/>
              <a:gd name="T97" fmla="*/ 2147483647 h 27"/>
              <a:gd name="T98" fmla="*/ 2147483647 w 30"/>
              <a:gd name="T99" fmla="*/ 2147483647 h 27"/>
              <a:gd name="T100" fmla="*/ 2147483647 w 30"/>
              <a:gd name="T101" fmla="*/ 2147483647 h 27"/>
              <a:gd name="T102" fmla="*/ 2147483647 w 30"/>
              <a:gd name="T103" fmla="*/ 2147483647 h 27"/>
              <a:gd name="T104" fmla="*/ 2147483647 w 30"/>
              <a:gd name="T105" fmla="*/ 2147483647 h 27"/>
              <a:gd name="T106" fmla="*/ 2147483647 w 30"/>
              <a:gd name="T107" fmla="*/ 2147483647 h 27"/>
              <a:gd name="T108" fmla="*/ 2147483647 w 30"/>
              <a:gd name="T109" fmla="*/ 2147483647 h 27"/>
              <a:gd name="T110" fmla="*/ 2147483647 w 30"/>
              <a:gd name="T111" fmla="*/ 2147483647 h 27"/>
              <a:gd name="T112" fmla="*/ 2147483647 w 30"/>
              <a:gd name="T113" fmla="*/ 2147483647 h 27"/>
              <a:gd name="T114" fmla="*/ 2147483647 w 30"/>
              <a:gd name="T115" fmla="*/ 2147483647 h 27"/>
              <a:gd name="T116" fmla="*/ 0 w 30"/>
              <a:gd name="T117" fmla="*/ 2147483647 h 27"/>
              <a:gd name="T118" fmla="*/ 2147483647 w 30"/>
              <a:gd name="T119" fmla="*/ 0 h 27"/>
              <a:gd name="T120" fmla="*/ 2147483647 w 30"/>
              <a:gd name="T121" fmla="*/ 0 h 27"/>
              <a:gd name="T122" fmla="*/ 2147483647 w 30"/>
              <a:gd name="T123" fmla="*/ 2147483647 h 2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0"/>
              <a:gd name="T187" fmla="*/ 0 h 27"/>
              <a:gd name="T188" fmla="*/ 30 w 30"/>
              <a:gd name="T189" fmla="*/ 27 h 2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0" h="27">
                <a:moveTo>
                  <a:pt x="9" y="6"/>
                </a:moveTo>
                <a:lnTo>
                  <a:pt x="12" y="3"/>
                </a:lnTo>
                <a:lnTo>
                  <a:pt x="15" y="2"/>
                </a:lnTo>
                <a:lnTo>
                  <a:pt x="18" y="0"/>
                </a:lnTo>
                <a:lnTo>
                  <a:pt x="21" y="0"/>
                </a:lnTo>
                <a:lnTo>
                  <a:pt x="23" y="2"/>
                </a:lnTo>
                <a:lnTo>
                  <a:pt x="24" y="3"/>
                </a:lnTo>
                <a:lnTo>
                  <a:pt x="26" y="5"/>
                </a:lnTo>
                <a:lnTo>
                  <a:pt x="26" y="8"/>
                </a:lnTo>
                <a:lnTo>
                  <a:pt x="26" y="11"/>
                </a:lnTo>
                <a:lnTo>
                  <a:pt x="26" y="21"/>
                </a:lnTo>
                <a:lnTo>
                  <a:pt x="26" y="24"/>
                </a:lnTo>
                <a:lnTo>
                  <a:pt x="26" y="26"/>
                </a:lnTo>
                <a:lnTo>
                  <a:pt x="27" y="26"/>
                </a:lnTo>
                <a:lnTo>
                  <a:pt x="27" y="27"/>
                </a:lnTo>
                <a:lnTo>
                  <a:pt x="29" y="27"/>
                </a:lnTo>
                <a:lnTo>
                  <a:pt x="30" y="27"/>
                </a:lnTo>
                <a:lnTo>
                  <a:pt x="17" y="27"/>
                </a:lnTo>
                <a:lnTo>
                  <a:pt x="18" y="27"/>
                </a:lnTo>
                <a:lnTo>
                  <a:pt x="20" y="27"/>
                </a:lnTo>
                <a:lnTo>
                  <a:pt x="20" y="26"/>
                </a:lnTo>
                <a:lnTo>
                  <a:pt x="21" y="24"/>
                </a:lnTo>
                <a:lnTo>
                  <a:pt x="21" y="21"/>
                </a:lnTo>
                <a:lnTo>
                  <a:pt x="21" y="11"/>
                </a:lnTo>
                <a:lnTo>
                  <a:pt x="21" y="8"/>
                </a:lnTo>
                <a:lnTo>
                  <a:pt x="20" y="6"/>
                </a:lnTo>
                <a:lnTo>
                  <a:pt x="18" y="5"/>
                </a:lnTo>
                <a:lnTo>
                  <a:pt x="17" y="5"/>
                </a:lnTo>
                <a:lnTo>
                  <a:pt x="14" y="5"/>
                </a:lnTo>
                <a:lnTo>
                  <a:pt x="9" y="8"/>
                </a:lnTo>
                <a:lnTo>
                  <a:pt x="9" y="21"/>
                </a:lnTo>
                <a:lnTo>
                  <a:pt x="9" y="24"/>
                </a:lnTo>
                <a:lnTo>
                  <a:pt x="9" y="26"/>
                </a:lnTo>
                <a:lnTo>
                  <a:pt x="11" y="26"/>
                </a:lnTo>
                <a:lnTo>
                  <a:pt x="11" y="27"/>
                </a:lnTo>
                <a:lnTo>
                  <a:pt x="12" y="27"/>
                </a:lnTo>
                <a:lnTo>
                  <a:pt x="14" y="27"/>
                </a:lnTo>
                <a:lnTo>
                  <a:pt x="0" y="27"/>
                </a:lnTo>
                <a:lnTo>
                  <a:pt x="2" y="27"/>
                </a:lnTo>
                <a:lnTo>
                  <a:pt x="3" y="27"/>
                </a:lnTo>
                <a:lnTo>
                  <a:pt x="5" y="26"/>
                </a:lnTo>
                <a:lnTo>
                  <a:pt x="5" y="24"/>
                </a:lnTo>
                <a:lnTo>
                  <a:pt x="5" y="21"/>
                </a:lnTo>
                <a:lnTo>
                  <a:pt x="5" y="12"/>
                </a:lnTo>
                <a:lnTo>
                  <a:pt x="5" y="8"/>
                </a:lnTo>
                <a:lnTo>
                  <a:pt x="5" y="6"/>
                </a:lnTo>
                <a:lnTo>
                  <a:pt x="5" y="5"/>
                </a:lnTo>
                <a:lnTo>
                  <a:pt x="3" y="5"/>
                </a:lnTo>
                <a:lnTo>
                  <a:pt x="3" y="3"/>
                </a:lnTo>
                <a:lnTo>
                  <a:pt x="2" y="3"/>
                </a:lnTo>
                <a:lnTo>
                  <a:pt x="2" y="5"/>
                </a:lnTo>
                <a:lnTo>
                  <a:pt x="0" y="3"/>
                </a:lnTo>
                <a:lnTo>
                  <a:pt x="8" y="0"/>
                </a:lnTo>
                <a:lnTo>
                  <a:pt x="9" y="0"/>
                </a:lnTo>
                <a:lnTo>
                  <a:pt x="9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46" name="Freeform 34"/>
          <p:cNvSpPr>
            <a:spLocks noEditPoints="1"/>
          </p:cNvSpPr>
          <p:nvPr/>
        </p:nvSpPr>
        <p:spPr bwMode="auto">
          <a:xfrm>
            <a:off x="930275" y="5075238"/>
            <a:ext cx="215900" cy="203200"/>
          </a:xfrm>
          <a:custGeom>
            <a:avLst/>
            <a:gdLst>
              <a:gd name="T0" fmla="*/ 0 w 41"/>
              <a:gd name="T1" fmla="*/ 2147483647 h 40"/>
              <a:gd name="T2" fmla="*/ 0 w 41"/>
              <a:gd name="T3" fmla="*/ 2147483647 h 40"/>
              <a:gd name="T4" fmla="*/ 2147483647 w 41"/>
              <a:gd name="T5" fmla="*/ 2147483647 h 40"/>
              <a:gd name="T6" fmla="*/ 2147483647 w 41"/>
              <a:gd name="T7" fmla="*/ 2147483647 h 40"/>
              <a:gd name="T8" fmla="*/ 2147483647 w 41"/>
              <a:gd name="T9" fmla="*/ 2147483647 h 40"/>
              <a:gd name="T10" fmla="*/ 2147483647 w 41"/>
              <a:gd name="T11" fmla="*/ 2147483647 h 40"/>
              <a:gd name="T12" fmla="*/ 2147483647 w 41"/>
              <a:gd name="T13" fmla="*/ 2147483647 h 40"/>
              <a:gd name="T14" fmla="*/ 2147483647 w 41"/>
              <a:gd name="T15" fmla="*/ 2147483647 h 40"/>
              <a:gd name="T16" fmla="*/ 2147483647 w 41"/>
              <a:gd name="T17" fmla="*/ 2147483647 h 40"/>
              <a:gd name="T18" fmla="*/ 2147483647 w 41"/>
              <a:gd name="T19" fmla="*/ 2147483647 h 40"/>
              <a:gd name="T20" fmla="*/ 2147483647 w 41"/>
              <a:gd name="T21" fmla="*/ 2147483647 h 40"/>
              <a:gd name="T22" fmla="*/ 2147483647 w 41"/>
              <a:gd name="T23" fmla="*/ 2147483647 h 40"/>
              <a:gd name="T24" fmla="*/ 0 w 41"/>
              <a:gd name="T25" fmla="*/ 2147483647 h 40"/>
              <a:gd name="T26" fmla="*/ 0 w 41"/>
              <a:gd name="T27" fmla="*/ 0 h 40"/>
              <a:gd name="T28" fmla="*/ 2147483647 w 41"/>
              <a:gd name="T29" fmla="*/ 0 h 40"/>
              <a:gd name="T30" fmla="*/ 2147483647 w 41"/>
              <a:gd name="T31" fmla="*/ 0 h 40"/>
              <a:gd name="T32" fmla="*/ 2147483647 w 41"/>
              <a:gd name="T33" fmla="*/ 2147483647 h 40"/>
              <a:gd name="T34" fmla="*/ 2147483647 w 41"/>
              <a:gd name="T35" fmla="*/ 2147483647 h 40"/>
              <a:gd name="T36" fmla="*/ 2147483647 w 41"/>
              <a:gd name="T37" fmla="*/ 2147483647 h 40"/>
              <a:gd name="T38" fmla="*/ 2147483647 w 41"/>
              <a:gd name="T39" fmla="*/ 2147483647 h 40"/>
              <a:gd name="T40" fmla="*/ 2147483647 w 41"/>
              <a:gd name="T41" fmla="*/ 2147483647 h 40"/>
              <a:gd name="T42" fmla="*/ 2147483647 w 41"/>
              <a:gd name="T43" fmla="*/ 2147483647 h 40"/>
              <a:gd name="T44" fmla="*/ 2147483647 w 41"/>
              <a:gd name="T45" fmla="*/ 2147483647 h 40"/>
              <a:gd name="T46" fmla="*/ 2147483647 w 41"/>
              <a:gd name="T47" fmla="*/ 2147483647 h 40"/>
              <a:gd name="T48" fmla="*/ 2147483647 w 41"/>
              <a:gd name="T49" fmla="*/ 2147483647 h 40"/>
              <a:gd name="T50" fmla="*/ 2147483647 w 41"/>
              <a:gd name="T51" fmla="*/ 2147483647 h 40"/>
              <a:gd name="T52" fmla="*/ 2147483647 w 41"/>
              <a:gd name="T53" fmla="*/ 2147483647 h 40"/>
              <a:gd name="T54" fmla="*/ 2147483647 w 41"/>
              <a:gd name="T55" fmla="*/ 2147483647 h 40"/>
              <a:gd name="T56" fmla="*/ 0 w 41"/>
              <a:gd name="T57" fmla="*/ 2147483647 h 40"/>
              <a:gd name="T58" fmla="*/ 2147483647 w 41"/>
              <a:gd name="T59" fmla="*/ 2147483647 h 40"/>
              <a:gd name="T60" fmla="*/ 2147483647 w 41"/>
              <a:gd name="T61" fmla="*/ 2147483647 h 40"/>
              <a:gd name="T62" fmla="*/ 2147483647 w 41"/>
              <a:gd name="T63" fmla="*/ 2147483647 h 40"/>
              <a:gd name="T64" fmla="*/ 2147483647 w 41"/>
              <a:gd name="T65" fmla="*/ 2147483647 h 40"/>
              <a:gd name="T66" fmla="*/ 2147483647 w 41"/>
              <a:gd name="T67" fmla="*/ 2147483647 h 40"/>
              <a:gd name="T68" fmla="*/ 2147483647 w 41"/>
              <a:gd name="T69" fmla="*/ 2147483647 h 40"/>
              <a:gd name="T70" fmla="*/ 2147483647 w 41"/>
              <a:gd name="T71" fmla="*/ 2147483647 h 40"/>
              <a:gd name="T72" fmla="*/ 2147483647 w 41"/>
              <a:gd name="T73" fmla="*/ 2147483647 h 40"/>
              <a:gd name="T74" fmla="*/ 2147483647 w 41"/>
              <a:gd name="T75" fmla="*/ 2147483647 h 40"/>
              <a:gd name="T76" fmla="*/ 2147483647 w 41"/>
              <a:gd name="T77" fmla="*/ 2147483647 h 40"/>
              <a:gd name="T78" fmla="*/ 2147483647 w 41"/>
              <a:gd name="T79" fmla="*/ 2147483647 h 40"/>
              <a:gd name="T80" fmla="*/ 2147483647 w 41"/>
              <a:gd name="T81" fmla="*/ 2147483647 h 40"/>
              <a:gd name="T82" fmla="*/ 2147483647 w 41"/>
              <a:gd name="T83" fmla="*/ 2147483647 h 40"/>
              <a:gd name="T84" fmla="*/ 2147483647 w 41"/>
              <a:gd name="T85" fmla="*/ 2147483647 h 40"/>
              <a:gd name="T86" fmla="*/ 2147483647 w 41"/>
              <a:gd name="T87" fmla="*/ 2147483647 h 40"/>
              <a:gd name="T88" fmla="*/ 2147483647 w 41"/>
              <a:gd name="T89" fmla="*/ 2147483647 h 40"/>
              <a:gd name="T90" fmla="*/ 2147483647 w 41"/>
              <a:gd name="T91" fmla="*/ 2147483647 h 40"/>
              <a:gd name="T92" fmla="*/ 2147483647 w 41"/>
              <a:gd name="T93" fmla="*/ 2147483647 h 4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41"/>
              <a:gd name="T142" fmla="*/ 0 h 40"/>
              <a:gd name="T143" fmla="*/ 41 w 41"/>
              <a:gd name="T144" fmla="*/ 40 h 40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41" h="40">
                <a:moveTo>
                  <a:pt x="0" y="40"/>
                </a:moveTo>
                <a:lnTo>
                  <a:pt x="0" y="40"/>
                </a:lnTo>
                <a:lnTo>
                  <a:pt x="2" y="40"/>
                </a:lnTo>
                <a:lnTo>
                  <a:pt x="3" y="39"/>
                </a:lnTo>
                <a:lnTo>
                  <a:pt x="5" y="37"/>
                </a:lnTo>
                <a:lnTo>
                  <a:pt x="6" y="36"/>
                </a:lnTo>
                <a:lnTo>
                  <a:pt x="6" y="33"/>
                </a:lnTo>
                <a:lnTo>
                  <a:pt x="6" y="7"/>
                </a:lnTo>
                <a:lnTo>
                  <a:pt x="5" y="4"/>
                </a:lnTo>
                <a:lnTo>
                  <a:pt x="5" y="3"/>
                </a:lnTo>
                <a:lnTo>
                  <a:pt x="3" y="1"/>
                </a:lnTo>
                <a:lnTo>
                  <a:pt x="2" y="1"/>
                </a:lnTo>
                <a:lnTo>
                  <a:pt x="0" y="1"/>
                </a:lnTo>
                <a:lnTo>
                  <a:pt x="0" y="0"/>
                </a:lnTo>
                <a:lnTo>
                  <a:pt x="17" y="0"/>
                </a:lnTo>
                <a:lnTo>
                  <a:pt x="21" y="0"/>
                </a:lnTo>
                <a:lnTo>
                  <a:pt x="26" y="1"/>
                </a:lnTo>
                <a:lnTo>
                  <a:pt x="30" y="3"/>
                </a:lnTo>
                <a:lnTo>
                  <a:pt x="33" y="4"/>
                </a:lnTo>
                <a:lnTo>
                  <a:pt x="38" y="9"/>
                </a:lnTo>
                <a:lnTo>
                  <a:pt x="39" y="15"/>
                </a:lnTo>
                <a:lnTo>
                  <a:pt x="41" y="21"/>
                </a:lnTo>
                <a:lnTo>
                  <a:pt x="39" y="25"/>
                </a:lnTo>
                <a:lnTo>
                  <a:pt x="38" y="30"/>
                </a:lnTo>
                <a:lnTo>
                  <a:pt x="35" y="34"/>
                </a:lnTo>
                <a:lnTo>
                  <a:pt x="30" y="37"/>
                </a:lnTo>
                <a:lnTo>
                  <a:pt x="24" y="40"/>
                </a:lnTo>
                <a:lnTo>
                  <a:pt x="18" y="40"/>
                </a:lnTo>
                <a:lnTo>
                  <a:pt x="0" y="40"/>
                </a:lnTo>
                <a:close/>
                <a:moveTo>
                  <a:pt x="11" y="37"/>
                </a:moveTo>
                <a:lnTo>
                  <a:pt x="15" y="39"/>
                </a:lnTo>
                <a:lnTo>
                  <a:pt x="17" y="39"/>
                </a:lnTo>
                <a:lnTo>
                  <a:pt x="21" y="37"/>
                </a:lnTo>
                <a:lnTo>
                  <a:pt x="26" y="36"/>
                </a:lnTo>
                <a:lnTo>
                  <a:pt x="29" y="33"/>
                </a:lnTo>
                <a:lnTo>
                  <a:pt x="32" y="30"/>
                </a:lnTo>
                <a:lnTo>
                  <a:pt x="33" y="25"/>
                </a:lnTo>
                <a:lnTo>
                  <a:pt x="33" y="21"/>
                </a:lnTo>
                <a:lnTo>
                  <a:pt x="33" y="15"/>
                </a:lnTo>
                <a:lnTo>
                  <a:pt x="32" y="10"/>
                </a:lnTo>
                <a:lnTo>
                  <a:pt x="29" y="7"/>
                </a:lnTo>
                <a:lnTo>
                  <a:pt x="26" y="4"/>
                </a:lnTo>
                <a:lnTo>
                  <a:pt x="21" y="3"/>
                </a:lnTo>
                <a:lnTo>
                  <a:pt x="17" y="3"/>
                </a:lnTo>
                <a:lnTo>
                  <a:pt x="14" y="3"/>
                </a:lnTo>
                <a:lnTo>
                  <a:pt x="11" y="3"/>
                </a:lnTo>
                <a:lnTo>
                  <a:pt x="11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47" name="Freeform 35"/>
          <p:cNvSpPr>
            <a:spLocks noEditPoints="1"/>
          </p:cNvSpPr>
          <p:nvPr/>
        </p:nvSpPr>
        <p:spPr bwMode="auto">
          <a:xfrm>
            <a:off x="1162050" y="5141913"/>
            <a:ext cx="142875" cy="136525"/>
          </a:xfrm>
          <a:custGeom>
            <a:avLst/>
            <a:gdLst>
              <a:gd name="T0" fmla="*/ 2147483647 w 27"/>
              <a:gd name="T1" fmla="*/ 0 h 27"/>
              <a:gd name="T2" fmla="*/ 2147483647 w 27"/>
              <a:gd name="T3" fmla="*/ 0 h 27"/>
              <a:gd name="T4" fmla="*/ 2147483647 w 27"/>
              <a:gd name="T5" fmla="*/ 2147483647 h 27"/>
              <a:gd name="T6" fmla="*/ 2147483647 w 27"/>
              <a:gd name="T7" fmla="*/ 2147483647 h 27"/>
              <a:gd name="T8" fmla="*/ 2147483647 w 27"/>
              <a:gd name="T9" fmla="*/ 2147483647 h 27"/>
              <a:gd name="T10" fmla="*/ 2147483647 w 27"/>
              <a:gd name="T11" fmla="*/ 2147483647 h 27"/>
              <a:gd name="T12" fmla="*/ 2147483647 w 27"/>
              <a:gd name="T13" fmla="*/ 2147483647 h 27"/>
              <a:gd name="T14" fmla="*/ 2147483647 w 27"/>
              <a:gd name="T15" fmla="*/ 2147483647 h 27"/>
              <a:gd name="T16" fmla="*/ 2147483647 w 27"/>
              <a:gd name="T17" fmla="*/ 2147483647 h 27"/>
              <a:gd name="T18" fmla="*/ 2147483647 w 27"/>
              <a:gd name="T19" fmla="*/ 2147483647 h 27"/>
              <a:gd name="T20" fmla="*/ 2147483647 w 27"/>
              <a:gd name="T21" fmla="*/ 2147483647 h 27"/>
              <a:gd name="T22" fmla="*/ 2147483647 w 27"/>
              <a:gd name="T23" fmla="*/ 2147483647 h 27"/>
              <a:gd name="T24" fmla="*/ 2147483647 w 27"/>
              <a:gd name="T25" fmla="*/ 2147483647 h 27"/>
              <a:gd name="T26" fmla="*/ 2147483647 w 27"/>
              <a:gd name="T27" fmla="*/ 2147483647 h 27"/>
              <a:gd name="T28" fmla="*/ 2147483647 w 27"/>
              <a:gd name="T29" fmla="*/ 2147483647 h 27"/>
              <a:gd name="T30" fmla="*/ 2147483647 w 27"/>
              <a:gd name="T31" fmla="*/ 2147483647 h 27"/>
              <a:gd name="T32" fmla="*/ 0 w 27"/>
              <a:gd name="T33" fmla="*/ 2147483647 h 27"/>
              <a:gd name="T34" fmla="*/ 2147483647 w 27"/>
              <a:gd name="T35" fmla="*/ 2147483647 h 27"/>
              <a:gd name="T36" fmla="*/ 2147483647 w 27"/>
              <a:gd name="T37" fmla="*/ 2147483647 h 27"/>
              <a:gd name="T38" fmla="*/ 2147483647 w 27"/>
              <a:gd name="T39" fmla="*/ 2147483647 h 27"/>
              <a:gd name="T40" fmla="*/ 2147483647 w 27"/>
              <a:gd name="T41" fmla="*/ 2147483647 h 27"/>
              <a:gd name="T42" fmla="*/ 2147483647 w 27"/>
              <a:gd name="T43" fmla="*/ 0 h 27"/>
              <a:gd name="T44" fmla="*/ 2147483647 w 27"/>
              <a:gd name="T45" fmla="*/ 0 h 27"/>
              <a:gd name="T46" fmla="*/ 2147483647 w 27"/>
              <a:gd name="T47" fmla="*/ 2147483647 h 27"/>
              <a:gd name="T48" fmla="*/ 2147483647 w 27"/>
              <a:gd name="T49" fmla="*/ 2147483647 h 27"/>
              <a:gd name="T50" fmla="*/ 2147483647 w 27"/>
              <a:gd name="T51" fmla="*/ 2147483647 h 27"/>
              <a:gd name="T52" fmla="*/ 2147483647 w 27"/>
              <a:gd name="T53" fmla="*/ 2147483647 h 27"/>
              <a:gd name="T54" fmla="*/ 2147483647 w 27"/>
              <a:gd name="T55" fmla="*/ 2147483647 h 27"/>
              <a:gd name="T56" fmla="*/ 2147483647 w 27"/>
              <a:gd name="T57" fmla="*/ 2147483647 h 27"/>
              <a:gd name="T58" fmla="*/ 2147483647 w 27"/>
              <a:gd name="T59" fmla="*/ 2147483647 h 27"/>
              <a:gd name="T60" fmla="*/ 2147483647 w 27"/>
              <a:gd name="T61" fmla="*/ 2147483647 h 27"/>
              <a:gd name="T62" fmla="*/ 2147483647 w 27"/>
              <a:gd name="T63" fmla="*/ 2147483647 h 27"/>
              <a:gd name="T64" fmla="*/ 2147483647 w 27"/>
              <a:gd name="T65" fmla="*/ 2147483647 h 27"/>
              <a:gd name="T66" fmla="*/ 2147483647 w 27"/>
              <a:gd name="T67" fmla="*/ 2147483647 h 27"/>
              <a:gd name="T68" fmla="*/ 2147483647 w 27"/>
              <a:gd name="T69" fmla="*/ 2147483647 h 27"/>
              <a:gd name="T70" fmla="*/ 2147483647 w 27"/>
              <a:gd name="T71" fmla="*/ 2147483647 h 27"/>
              <a:gd name="T72" fmla="*/ 2147483647 w 27"/>
              <a:gd name="T73" fmla="*/ 2147483647 h 27"/>
              <a:gd name="T74" fmla="*/ 2147483647 w 27"/>
              <a:gd name="T75" fmla="*/ 2147483647 h 27"/>
              <a:gd name="T76" fmla="*/ 2147483647 w 27"/>
              <a:gd name="T77" fmla="*/ 2147483647 h 27"/>
              <a:gd name="T78" fmla="*/ 2147483647 w 27"/>
              <a:gd name="T79" fmla="*/ 2147483647 h 27"/>
              <a:gd name="T80" fmla="*/ 2147483647 w 27"/>
              <a:gd name="T81" fmla="*/ 2147483647 h 27"/>
              <a:gd name="T82" fmla="*/ 2147483647 w 27"/>
              <a:gd name="T83" fmla="*/ 2147483647 h 27"/>
              <a:gd name="T84" fmla="*/ 2147483647 w 27"/>
              <a:gd name="T85" fmla="*/ 2147483647 h 2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7"/>
              <a:gd name="T130" fmla="*/ 0 h 27"/>
              <a:gd name="T131" fmla="*/ 27 w 27"/>
              <a:gd name="T132" fmla="*/ 27 h 2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7" h="27">
                <a:moveTo>
                  <a:pt x="13" y="0"/>
                </a:moveTo>
                <a:lnTo>
                  <a:pt x="18" y="0"/>
                </a:lnTo>
                <a:lnTo>
                  <a:pt x="21" y="2"/>
                </a:lnTo>
                <a:lnTo>
                  <a:pt x="22" y="5"/>
                </a:lnTo>
                <a:lnTo>
                  <a:pt x="25" y="9"/>
                </a:lnTo>
                <a:lnTo>
                  <a:pt x="27" y="14"/>
                </a:lnTo>
                <a:lnTo>
                  <a:pt x="25" y="17"/>
                </a:lnTo>
                <a:lnTo>
                  <a:pt x="24" y="21"/>
                </a:lnTo>
                <a:lnTo>
                  <a:pt x="22" y="24"/>
                </a:lnTo>
                <a:lnTo>
                  <a:pt x="19" y="26"/>
                </a:lnTo>
                <a:lnTo>
                  <a:pt x="16" y="27"/>
                </a:lnTo>
                <a:lnTo>
                  <a:pt x="13" y="27"/>
                </a:lnTo>
                <a:lnTo>
                  <a:pt x="9" y="27"/>
                </a:lnTo>
                <a:lnTo>
                  <a:pt x="6" y="26"/>
                </a:lnTo>
                <a:lnTo>
                  <a:pt x="3" y="23"/>
                </a:lnTo>
                <a:lnTo>
                  <a:pt x="1" y="18"/>
                </a:lnTo>
                <a:lnTo>
                  <a:pt x="0" y="14"/>
                </a:lnTo>
                <a:lnTo>
                  <a:pt x="1" y="11"/>
                </a:lnTo>
                <a:lnTo>
                  <a:pt x="3" y="6"/>
                </a:lnTo>
                <a:lnTo>
                  <a:pt x="4" y="3"/>
                </a:lnTo>
                <a:lnTo>
                  <a:pt x="7" y="2"/>
                </a:lnTo>
                <a:lnTo>
                  <a:pt x="10" y="0"/>
                </a:lnTo>
                <a:lnTo>
                  <a:pt x="13" y="0"/>
                </a:lnTo>
                <a:close/>
                <a:moveTo>
                  <a:pt x="12" y="2"/>
                </a:moveTo>
                <a:lnTo>
                  <a:pt x="10" y="2"/>
                </a:lnTo>
                <a:lnTo>
                  <a:pt x="9" y="3"/>
                </a:lnTo>
                <a:lnTo>
                  <a:pt x="7" y="3"/>
                </a:lnTo>
                <a:lnTo>
                  <a:pt x="6" y="6"/>
                </a:lnTo>
                <a:lnTo>
                  <a:pt x="6" y="8"/>
                </a:lnTo>
                <a:lnTo>
                  <a:pt x="6" y="12"/>
                </a:lnTo>
                <a:lnTo>
                  <a:pt x="6" y="17"/>
                </a:lnTo>
                <a:lnTo>
                  <a:pt x="7" y="21"/>
                </a:lnTo>
                <a:lnTo>
                  <a:pt x="10" y="24"/>
                </a:lnTo>
                <a:lnTo>
                  <a:pt x="15" y="26"/>
                </a:lnTo>
                <a:lnTo>
                  <a:pt x="16" y="26"/>
                </a:lnTo>
                <a:lnTo>
                  <a:pt x="19" y="24"/>
                </a:lnTo>
                <a:lnTo>
                  <a:pt x="21" y="20"/>
                </a:lnTo>
                <a:lnTo>
                  <a:pt x="21" y="15"/>
                </a:lnTo>
                <a:lnTo>
                  <a:pt x="21" y="11"/>
                </a:lnTo>
                <a:lnTo>
                  <a:pt x="19" y="8"/>
                </a:lnTo>
                <a:lnTo>
                  <a:pt x="18" y="5"/>
                </a:lnTo>
                <a:lnTo>
                  <a:pt x="15" y="2"/>
                </a:lnTo>
                <a:lnTo>
                  <a:pt x="1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48" name="Freeform 36"/>
          <p:cNvSpPr>
            <a:spLocks noEditPoints="1"/>
          </p:cNvSpPr>
          <p:nvPr/>
        </p:nvSpPr>
        <p:spPr bwMode="auto">
          <a:xfrm>
            <a:off x="1320800" y="5141913"/>
            <a:ext cx="115888" cy="136525"/>
          </a:xfrm>
          <a:custGeom>
            <a:avLst/>
            <a:gdLst>
              <a:gd name="T0" fmla="*/ 2147483647 w 22"/>
              <a:gd name="T1" fmla="*/ 2147483647 h 27"/>
              <a:gd name="T2" fmla="*/ 2147483647 w 22"/>
              <a:gd name="T3" fmla="*/ 2147483647 h 27"/>
              <a:gd name="T4" fmla="*/ 2147483647 w 22"/>
              <a:gd name="T5" fmla="*/ 2147483647 h 27"/>
              <a:gd name="T6" fmla="*/ 2147483647 w 22"/>
              <a:gd name="T7" fmla="*/ 2147483647 h 27"/>
              <a:gd name="T8" fmla="*/ 2147483647 w 22"/>
              <a:gd name="T9" fmla="*/ 2147483647 h 27"/>
              <a:gd name="T10" fmla="*/ 2147483647 w 22"/>
              <a:gd name="T11" fmla="*/ 2147483647 h 27"/>
              <a:gd name="T12" fmla="*/ 2147483647 w 22"/>
              <a:gd name="T13" fmla="*/ 2147483647 h 27"/>
              <a:gd name="T14" fmla="*/ 2147483647 w 22"/>
              <a:gd name="T15" fmla="*/ 2147483647 h 27"/>
              <a:gd name="T16" fmla="*/ 2147483647 w 22"/>
              <a:gd name="T17" fmla="*/ 2147483647 h 27"/>
              <a:gd name="T18" fmla="*/ 2147483647 w 22"/>
              <a:gd name="T19" fmla="*/ 2147483647 h 27"/>
              <a:gd name="T20" fmla="*/ 2147483647 w 22"/>
              <a:gd name="T21" fmla="*/ 2147483647 h 27"/>
              <a:gd name="T22" fmla="*/ 2147483647 w 22"/>
              <a:gd name="T23" fmla="*/ 2147483647 h 27"/>
              <a:gd name="T24" fmla="*/ 2147483647 w 22"/>
              <a:gd name="T25" fmla="*/ 2147483647 h 27"/>
              <a:gd name="T26" fmla="*/ 2147483647 w 22"/>
              <a:gd name="T27" fmla="*/ 2147483647 h 27"/>
              <a:gd name="T28" fmla="*/ 2147483647 w 22"/>
              <a:gd name="T29" fmla="*/ 2147483647 h 27"/>
              <a:gd name="T30" fmla="*/ 2147483647 w 22"/>
              <a:gd name="T31" fmla="*/ 2147483647 h 27"/>
              <a:gd name="T32" fmla="*/ 2147483647 w 22"/>
              <a:gd name="T33" fmla="*/ 2147483647 h 27"/>
              <a:gd name="T34" fmla="*/ 0 w 22"/>
              <a:gd name="T35" fmla="*/ 2147483647 h 27"/>
              <a:gd name="T36" fmla="*/ 2147483647 w 22"/>
              <a:gd name="T37" fmla="*/ 2147483647 h 27"/>
              <a:gd name="T38" fmla="*/ 2147483647 w 22"/>
              <a:gd name="T39" fmla="*/ 2147483647 h 27"/>
              <a:gd name="T40" fmla="*/ 2147483647 w 22"/>
              <a:gd name="T41" fmla="*/ 2147483647 h 27"/>
              <a:gd name="T42" fmla="*/ 2147483647 w 22"/>
              <a:gd name="T43" fmla="*/ 0 h 27"/>
              <a:gd name="T44" fmla="*/ 2147483647 w 22"/>
              <a:gd name="T45" fmla="*/ 0 h 27"/>
              <a:gd name="T46" fmla="*/ 2147483647 w 22"/>
              <a:gd name="T47" fmla="*/ 0 h 27"/>
              <a:gd name="T48" fmla="*/ 2147483647 w 22"/>
              <a:gd name="T49" fmla="*/ 2147483647 h 27"/>
              <a:gd name="T50" fmla="*/ 2147483647 w 22"/>
              <a:gd name="T51" fmla="*/ 2147483647 h 27"/>
              <a:gd name="T52" fmla="*/ 2147483647 w 22"/>
              <a:gd name="T53" fmla="*/ 2147483647 h 27"/>
              <a:gd name="T54" fmla="*/ 2147483647 w 22"/>
              <a:gd name="T55" fmla="*/ 2147483647 h 27"/>
              <a:gd name="T56" fmla="*/ 2147483647 w 22"/>
              <a:gd name="T57" fmla="*/ 2147483647 h 27"/>
              <a:gd name="T58" fmla="*/ 2147483647 w 22"/>
              <a:gd name="T59" fmla="*/ 2147483647 h 27"/>
              <a:gd name="T60" fmla="*/ 2147483647 w 22"/>
              <a:gd name="T61" fmla="*/ 2147483647 h 27"/>
              <a:gd name="T62" fmla="*/ 2147483647 w 22"/>
              <a:gd name="T63" fmla="*/ 2147483647 h 27"/>
              <a:gd name="T64" fmla="*/ 2147483647 w 22"/>
              <a:gd name="T65" fmla="*/ 2147483647 h 27"/>
              <a:gd name="T66" fmla="*/ 2147483647 w 22"/>
              <a:gd name="T67" fmla="*/ 2147483647 h 27"/>
              <a:gd name="T68" fmla="*/ 2147483647 w 22"/>
              <a:gd name="T69" fmla="*/ 2147483647 h 27"/>
              <a:gd name="T70" fmla="*/ 2147483647 w 22"/>
              <a:gd name="T71" fmla="*/ 2147483647 h 27"/>
              <a:gd name="T72" fmla="*/ 2147483647 w 22"/>
              <a:gd name="T73" fmla="*/ 2147483647 h 27"/>
              <a:gd name="T74" fmla="*/ 2147483647 w 22"/>
              <a:gd name="T75" fmla="*/ 2147483647 h 27"/>
              <a:gd name="T76" fmla="*/ 2147483647 w 22"/>
              <a:gd name="T77" fmla="*/ 2147483647 h 27"/>
              <a:gd name="T78" fmla="*/ 2147483647 w 22"/>
              <a:gd name="T79" fmla="*/ 2147483647 h 2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"/>
              <a:gd name="T121" fmla="*/ 0 h 27"/>
              <a:gd name="T122" fmla="*/ 22 w 22"/>
              <a:gd name="T123" fmla="*/ 27 h 2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" h="27">
                <a:moveTo>
                  <a:pt x="4" y="11"/>
                </a:moveTo>
                <a:lnTo>
                  <a:pt x="6" y="15"/>
                </a:lnTo>
                <a:lnTo>
                  <a:pt x="7" y="20"/>
                </a:lnTo>
                <a:lnTo>
                  <a:pt x="10" y="23"/>
                </a:lnTo>
                <a:lnTo>
                  <a:pt x="15" y="23"/>
                </a:lnTo>
                <a:lnTo>
                  <a:pt x="16" y="23"/>
                </a:lnTo>
                <a:lnTo>
                  <a:pt x="19" y="21"/>
                </a:lnTo>
                <a:lnTo>
                  <a:pt x="21" y="20"/>
                </a:lnTo>
                <a:lnTo>
                  <a:pt x="22" y="17"/>
                </a:lnTo>
                <a:lnTo>
                  <a:pt x="22" y="21"/>
                </a:lnTo>
                <a:lnTo>
                  <a:pt x="19" y="24"/>
                </a:lnTo>
                <a:lnTo>
                  <a:pt x="16" y="27"/>
                </a:lnTo>
                <a:lnTo>
                  <a:pt x="12" y="27"/>
                </a:lnTo>
                <a:lnTo>
                  <a:pt x="7" y="27"/>
                </a:lnTo>
                <a:lnTo>
                  <a:pt x="4" y="24"/>
                </a:lnTo>
                <a:lnTo>
                  <a:pt x="1" y="20"/>
                </a:lnTo>
                <a:lnTo>
                  <a:pt x="0" y="14"/>
                </a:lnTo>
                <a:lnTo>
                  <a:pt x="1" y="9"/>
                </a:lnTo>
                <a:lnTo>
                  <a:pt x="1" y="6"/>
                </a:lnTo>
                <a:lnTo>
                  <a:pt x="4" y="3"/>
                </a:lnTo>
                <a:lnTo>
                  <a:pt x="7" y="0"/>
                </a:lnTo>
                <a:lnTo>
                  <a:pt x="13" y="0"/>
                </a:lnTo>
                <a:lnTo>
                  <a:pt x="16" y="0"/>
                </a:lnTo>
                <a:lnTo>
                  <a:pt x="21" y="3"/>
                </a:lnTo>
                <a:lnTo>
                  <a:pt x="22" y="6"/>
                </a:lnTo>
                <a:lnTo>
                  <a:pt x="22" y="11"/>
                </a:lnTo>
                <a:lnTo>
                  <a:pt x="4" y="11"/>
                </a:lnTo>
                <a:close/>
                <a:moveTo>
                  <a:pt x="4" y="8"/>
                </a:moveTo>
                <a:lnTo>
                  <a:pt x="16" y="8"/>
                </a:lnTo>
                <a:lnTo>
                  <a:pt x="16" y="6"/>
                </a:lnTo>
                <a:lnTo>
                  <a:pt x="16" y="5"/>
                </a:lnTo>
                <a:lnTo>
                  <a:pt x="15" y="3"/>
                </a:lnTo>
                <a:lnTo>
                  <a:pt x="13" y="3"/>
                </a:lnTo>
                <a:lnTo>
                  <a:pt x="13" y="2"/>
                </a:lnTo>
                <a:lnTo>
                  <a:pt x="12" y="2"/>
                </a:lnTo>
                <a:lnTo>
                  <a:pt x="9" y="2"/>
                </a:lnTo>
                <a:lnTo>
                  <a:pt x="7" y="3"/>
                </a:lnTo>
                <a:lnTo>
                  <a:pt x="6" y="6"/>
                </a:lnTo>
                <a:lnTo>
                  <a:pt x="4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49" name="Freeform 37"/>
          <p:cNvSpPr>
            <a:spLocks/>
          </p:cNvSpPr>
          <p:nvPr/>
        </p:nvSpPr>
        <p:spPr bwMode="auto">
          <a:xfrm>
            <a:off x="1468438" y="5141913"/>
            <a:ext cx="95250" cy="136525"/>
          </a:xfrm>
          <a:custGeom>
            <a:avLst/>
            <a:gdLst>
              <a:gd name="T0" fmla="*/ 2147483647 w 18"/>
              <a:gd name="T1" fmla="*/ 0 h 27"/>
              <a:gd name="T2" fmla="*/ 2147483647 w 18"/>
              <a:gd name="T3" fmla="*/ 2147483647 h 27"/>
              <a:gd name="T4" fmla="*/ 2147483647 w 18"/>
              <a:gd name="T5" fmla="*/ 2147483647 h 27"/>
              <a:gd name="T6" fmla="*/ 2147483647 w 18"/>
              <a:gd name="T7" fmla="*/ 2147483647 h 27"/>
              <a:gd name="T8" fmla="*/ 2147483647 w 18"/>
              <a:gd name="T9" fmla="*/ 2147483647 h 27"/>
              <a:gd name="T10" fmla="*/ 2147483647 w 18"/>
              <a:gd name="T11" fmla="*/ 2147483647 h 27"/>
              <a:gd name="T12" fmla="*/ 2147483647 w 18"/>
              <a:gd name="T13" fmla="*/ 2147483647 h 27"/>
              <a:gd name="T14" fmla="*/ 2147483647 w 18"/>
              <a:gd name="T15" fmla="*/ 2147483647 h 27"/>
              <a:gd name="T16" fmla="*/ 2147483647 w 18"/>
              <a:gd name="T17" fmla="*/ 2147483647 h 27"/>
              <a:gd name="T18" fmla="*/ 2147483647 w 18"/>
              <a:gd name="T19" fmla="*/ 2147483647 h 27"/>
              <a:gd name="T20" fmla="*/ 2147483647 w 18"/>
              <a:gd name="T21" fmla="*/ 2147483647 h 27"/>
              <a:gd name="T22" fmla="*/ 2147483647 w 18"/>
              <a:gd name="T23" fmla="*/ 2147483647 h 27"/>
              <a:gd name="T24" fmla="*/ 2147483647 w 18"/>
              <a:gd name="T25" fmla="*/ 2147483647 h 27"/>
              <a:gd name="T26" fmla="*/ 2147483647 w 18"/>
              <a:gd name="T27" fmla="*/ 2147483647 h 27"/>
              <a:gd name="T28" fmla="*/ 2147483647 w 18"/>
              <a:gd name="T29" fmla="*/ 2147483647 h 27"/>
              <a:gd name="T30" fmla="*/ 2147483647 w 18"/>
              <a:gd name="T31" fmla="*/ 2147483647 h 27"/>
              <a:gd name="T32" fmla="*/ 2147483647 w 18"/>
              <a:gd name="T33" fmla="*/ 2147483647 h 27"/>
              <a:gd name="T34" fmla="*/ 2147483647 w 18"/>
              <a:gd name="T35" fmla="*/ 2147483647 h 27"/>
              <a:gd name="T36" fmla="*/ 2147483647 w 18"/>
              <a:gd name="T37" fmla="*/ 2147483647 h 27"/>
              <a:gd name="T38" fmla="*/ 2147483647 w 18"/>
              <a:gd name="T39" fmla="*/ 2147483647 h 27"/>
              <a:gd name="T40" fmla="*/ 2147483647 w 18"/>
              <a:gd name="T41" fmla="*/ 2147483647 h 27"/>
              <a:gd name="T42" fmla="*/ 2147483647 w 18"/>
              <a:gd name="T43" fmla="*/ 2147483647 h 27"/>
              <a:gd name="T44" fmla="*/ 2147483647 w 18"/>
              <a:gd name="T45" fmla="*/ 2147483647 h 27"/>
              <a:gd name="T46" fmla="*/ 2147483647 w 18"/>
              <a:gd name="T47" fmla="*/ 2147483647 h 27"/>
              <a:gd name="T48" fmla="*/ 2147483647 w 18"/>
              <a:gd name="T49" fmla="*/ 2147483647 h 27"/>
              <a:gd name="T50" fmla="*/ 2147483647 w 18"/>
              <a:gd name="T51" fmla="*/ 2147483647 h 27"/>
              <a:gd name="T52" fmla="*/ 2147483647 w 18"/>
              <a:gd name="T53" fmla="*/ 2147483647 h 27"/>
              <a:gd name="T54" fmla="*/ 2147483647 w 18"/>
              <a:gd name="T55" fmla="*/ 2147483647 h 27"/>
              <a:gd name="T56" fmla="*/ 2147483647 w 18"/>
              <a:gd name="T57" fmla="*/ 2147483647 h 27"/>
              <a:gd name="T58" fmla="*/ 0 w 18"/>
              <a:gd name="T59" fmla="*/ 2147483647 h 27"/>
              <a:gd name="T60" fmla="*/ 0 w 18"/>
              <a:gd name="T61" fmla="*/ 2147483647 h 27"/>
              <a:gd name="T62" fmla="*/ 2147483647 w 18"/>
              <a:gd name="T63" fmla="*/ 2147483647 h 27"/>
              <a:gd name="T64" fmla="*/ 2147483647 w 18"/>
              <a:gd name="T65" fmla="*/ 2147483647 h 27"/>
              <a:gd name="T66" fmla="*/ 2147483647 w 18"/>
              <a:gd name="T67" fmla="*/ 2147483647 h 27"/>
              <a:gd name="T68" fmla="*/ 2147483647 w 18"/>
              <a:gd name="T69" fmla="*/ 2147483647 h 27"/>
              <a:gd name="T70" fmla="*/ 2147483647 w 18"/>
              <a:gd name="T71" fmla="*/ 2147483647 h 27"/>
              <a:gd name="T72" fmla="*/ 2147483647 w 18"/>
              <a:gd name="T73" fmla="*/ 2147483647 h 27"/>
              <a:gd name="T74" fmla="*/ 2147483647 w 18"/>
              <a:gd name="T75" fmla="*/ 2147483647 h 27"/>
              <a:gd name="T76" fmla="*/ 2147483647 w 18"/>
              <a:gd name="T77" fmla="*/ 2147483647 h 27"/>
              <a:gd name="T78" fmla="*/ 2147483647 w 18"/>
              <a:gd name="T79" fmla="*/ 2147483647 h 27"/>
              <a:gd name="T80" fmla="*/ 2147483647 w 18"/>
              <a:gd name="T81" fmla="*/ 2147483647 h 27"/>
              <a:gd name="T82" fmla="*/ 2147483647 w 18"/>
              <a:gd name="T83" fmla="*/ 2147483647 h 27"/>
              <a:gd name="T84" fmla="*/ 2147483647 w 18"/>
              <a:gd name="T85" fmla="*/ 2147483647 h 27"/>
              <a:gd name="T86" fmla="*/ 2147483647 w 18"/>
              <a:gd name="T87" fmla="*/ 2147483647 h 27"/>
              <a:gd name="T88" fmla="*/ 2147483647 w 18"/>
              <a:gd name="T89" fmla="*/ 2147483647 h 27"/>
              <a:gd name="T90" fmla="*/ 2147483647 w 18"/>
              <a:gd name="T91" fmla="*/ 2147483647 h 27"/>
              <a:gd name="T92" fmla="*/ 0 w 18"/>
              <a:gd name="T93" fmla="*/ 2147483647 h 27"/>
              <a:gd name="T94" fmla="*/ 0 w 18"/>
              <a:gd name="T95" fmla="*/ 2147483647 h 27"/>
              <a:gd name="T96" fmla="*/ 2147483647 w 18"/>
              <a:gd name="T97" fmla="*/ 2147483647 h 27"/>
              <a:gd name="T98" fmla="*/ 2147483647 w 18"/>
              <a:gd name="T99" fmla="*/ 2147483647 h 27"/>
              <a:gd name="T100" fmla="*/ 2147483647 w 18"/>
              <a:gd name="T101" fmla="*/ 0 h 27"/>
              <a:gd name="T102" fmla="*/ 2147483647 w 18"/>
              <a:gd name="T103" fmla="*/ 0 h 27"/>
              <a:gd name="T104" fmla="*/ 2147483647 w 18"/>
              <a:gd name="T105" fmla="*/ 0 h 27"/>
              <a:gd name="T106" fmla="*/ 2147483647 w 18"/>
              <a:gd name="T107" fmla="*/ 0 h 27"/>
              <a:gd name="T108" fmla="*/ 2147483647 w 18"/>
              <a:gd name="T109" fmla="*/ 0 h 27"/>
              <a:gd name="T110" fmla="*/ 2147483647 w 18"/>
              <a:gd name="T111" fmla="*/ 0 h 27"/>
              <a:gd name="T112" fmla="*/ 2147483647 w 18"/>
              <a:gd name="T113" fmla="*/ 0 h 27"/>
              <a:gd name="T114" fmla="*/ 2147483647 w 18"/>
              <a:gd name="T115" fmla="*/ 0 h 27"/>
              <a:gd name="T116" fmla="*/ 2147483647 w 18"/>
              <a:gd name="T117" fmla="*/ 0 h 27"/>
              <a:gd name="T118" fmla="*/ 2147483647 w 18"/>
              <a:gd name="T119" fmla="*/ 0 h 27"/>
              <a:gd name="T120" fmla="*/ 2147483647 w 18"/>
              <a:gd name="T121" fmla="*/ 0 h 2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"/>
              <a:gd name="T184" fmla="*/ 0 h 27"/>
              <a:gd name="T185" fmla="*/ 18 w 18"/>
              <a:gd name="T186" fmla="*/ 27 h 2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" h="27">
                <a:moveTo>
                  <a:pt x="17" y="0"/>
                </a:moveTo>
                <a:lnTo>
                  <a:pt x="17" y="9"/>
                </a:lnTo>
                <a:lnTo>
                  <a:pt x="15" y="5"/>
                </a:lnTo>
                <a:lnTo>
                  <a:pt x="14" y="3"/>
                </a:lnTo>
                <a:lnTo>
                  <a:pt x="11" y="2"/>
                </a:lnTo>
                <a:lnTo>
                  <a:pt x="9" y="2"/>
                </a:lnTo>
                <a:lnTo>
                  <a:pt x="8" y="2"/>
                </a:lnTo>
                <a:lnTo>
                  <a:pt x="6" y="3"/>
                </a:lnTo>
                <a:lnTo>
                  <a:pt x="5" y="3"/>
                </a:lnTo>
                <a:lnTo>
                  <a:pt x="5" y="5"/>
                </a:lnTo>
                <a:lnTo>
                  <a:pt x="5" y="6"/>
                </a:lnTo>
                <a:lnTo>
                  <a:pt x="5" y="8"/>
                </a:lnTo>
                <a:lnTo>
                  <a:pt x="6" y="9"/>
                </a:lnTo>
                <a:lnTo>
                  <a:pt x="9" y="11"/>
                </a:lnTo>
                <a:lnTo>
                  <a:pt x="12" y="12"/>
                </a:lnTo>
                <a:lnTo>
                  <a:pt x="17" y="14"/>
                </a:lnTo>
                <a:lnTo>
                  <a:pt x="18" y="17"/>
                </a:lnTo>
                <a:lnTo>
                  <a:pt x="18" y="20"/>
                </a:lnTo>
                <a:lnTo>
                  <a:pt x="18" y="23"/>
                </a:lnTo>
                <a:lnTo>
                  <a:pt x="15" y="26"/>
                </a:lnTo>
                <a:lnTo>
                  <a:pt x="12" y="27"/>
                </a:lnTo>
                <a:lnTo>
                  <a:pt x="9" y="27"/>
                </a:lnTo>
                <a:lnTo>
                  <a:pt x="6" y="27"/>
                </a:lnTo>
                <a:lnTo>
                  <a:pt x="3" y="27"/>
                </a:lnTo>
                <a:lnTo>
                  <a:pt x="2" y="27"/>
                </a:lnTo>
                <a:lnTo>
                  <a:pt x="0" y="27"/>
                </a:lnTo>
                <a:lnTo>
                  <a:pt x="0" y="18"/>
                </a:lnTo>
                <a:lnTo>
                  <a:pt x="2" y="18"/>
                </a:lnTo>
                <a:lnTo>
                  <a:pt x="2" y="21"/>
                </a:lnTo>
                <a:lnTo>
                  <a:pt x="5" y="24"/>
                </a:lnTo>
                <a:lnTo>
                  <a:pt x="6" y="26"/>
                </a:lnTo>
                <a:lnTo>
                  <a:pt x="9" y="26"/>
                </a:lnTo>
                <a:lnTo>
                  <a:pt x="11" y="26"/>
                </a:lnTo>
                <a:lnTo>
                  <a:pt x="12" y="24"/>
                </a:lnTo>
                <a:lnTo>
                  <a:pt x="14" y="24"/>
                </a:lnTo>
                <a:lnTo>
                  <a:pt x="14" y="21"/>
                </a:lnTo>
                <a:lnTo>
                  <a:pt x="14" y="20"/>
                </a:lnTo>
                <a:lnTo>
                  <a:pt x="12" y="18"/>
                </a:lnTo>
                <a:lnTo>
                  <a:pt x="11" y="17"/>
                </a:lnTo>
                <a:lnTo>
                  <a:pt x="8" y="15"/>
                </a:lnTo>
                <a:lnTo>
                  <a:pt x="3" y="14"/>
                </a:lnTo>
                <a:lnTo>
                  <a:pt x="2" y="11"/>
                </a:lnTo>
                <a:lnTo>
                  <a:pt x="0" y="9"/>
                </a:lnTo>
                <a:lnTo>
                  <a:pt x="0" y="8"/>
                </a:lnTo>
                <a:lnTo>
                  <a:pt x="2" y="5"/>
                </a:lnTo>
                <a:lnTo>
                  <a:pt x="3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50" name="Freeform 38"/>
          <p:cNvSpPr>
            <a:spLocks/>
          </p:cNvSpPr>
          <p:nvPr/>
        </p:nvSpPr>
        <p:spPr bwMode="auto">
          <a:xfrm>
            <a:off x="1768475" y="5095875"/>
            <a:ext cx="90488" cy="182563"/>
          </a:xfrm>
          <a:custGeom>
            <a:avLst/>
            <a:gdLst>
              <a:gd name="T0" fmla="*/ 2147483647 w 17"/>
              <a:gd name="T1" fmla="*/ 0 h 36"/>
              <a:gd name="T2" fmla="*/ 2147483647 w 17"/>
              <a:gd name="T3" fmla="*/ 2147483647 h 36"/>
              <a:gd name="T4" fmla="*/ 2147483647 w 17"/>
              <a:gd name="T5" fmla="*/ 2147483647 h 36"/>
              <a:gd name="T6" fmla="*/ 2147483647 w 17"/>
              <a:gd name="T7" fmla="*/ 2147483647 h 36"/>
              <a:gd name="T8" fmla="*/ 2147483647 w 17"/>
              <a:gd name="T9" fmla="*/ 2147483647 h 36"/>
              <a:gd name="T10" fmla="*/ 2147483647 w 17"/>
              <a:gd name="T11" fmla="*/ 2147483647 h 36"/>
              <a:gd name="T12" fmla="*/ 2147483647 w 17"/>
              <a:gd name="T13" fmla="*/ 2147483647 h 36"/>
              <a:gd name="T14" fmla="*/ 2147483647 w 17"/>
              <a:gd name="T15" fmla="*/ 2147483647 h 36"/>
              <a:gd name="T16" fmla="*/ 2147483647 w 17"/>
              <a:gd name="T17" fmla="*/ 2147483647 h 36"/>
              <a:gd name="T18" fmla="*/ 2147483647 w 17"/>
              <a:gd name="T19" fmla="*/ 2147483647 h 36"/>
              <a:gd name="T20" fmla="*/ 2147483647 w 17"/>
              <a:gd name="T21" fmla="*/ 2147483647 h 36"/>
              <a:gd name="T22" fmla="*/ 2147483647 w 17"/>
              <a:gd name="T23" fmla="*/ 2147483647 h 36"/>
              <a:gd name="T24" fmla="*/ 2147483647 w 17"/>
              <a:gd name="T25" fmla="*/ 2147483647 h 36"/>
              <a:gd name="T26" fmla="*/ 2147483647 w 17"/>
              <a:gd name="T27" fmla="*/ 2147483647 h 36"/>
              <a:gd name="T28" fmla="*/ 2147483647 w 17"/>
              <a:gd name="T29" fmla="*/ 2147483647 h 36"/>
              <a:gd name="T30" fmla="*/ 2147483647 w 17"/>
              <a:gd name="T31" fmla="*/ 2147483647 h 36"/>
              <a:gd name="T32" fmla="*/ 2147483647 w 17"/>
              <a:gd name="T33" fmla="*/ 2147483647 h 36"/>
              <a:gd name="T34" fmla="*/ 2147483647 w 17"/>
              <a:gd name="T35" fmla="*/ 2147483647 h 36"/>
              <a:gd name="T36" fmla="*/ 2147483647 w 17"/>
              <a:gd name="T37" fmla="*/ 2147483647 h 36"/>
              <a:gd name="T38" fmla="*/ 2147483647 w 17"/>
              <a:gd name="T39" fmla="*/ 2147483647 h 36"/>
              <a:gd name="T40" fmla="*/ 2147483647 w 17"/>
              <a:gd name="T41" fmla="*/ 2147483647 h 36"/>
              <a:gd name="T42" fmla="*/ 2147483647 w 17"/>
              <a:gd name="T43" fmla="*/ 2147483647 h 36"/>
              <a:gd name="T44" fmla="*/ 2147483647 w 17"/>
              <a:gd name="T45" fmla="*/ 2147483647 h 36"/>
              <a:gd name="T46" fmla="*/ 2147483647 w 17"/>
              <a:gd name="T47" fmla="*/ 2147483647 h 36"/>
              <a:gd name="T48" fmla="*/ 2147483647 w 17"/>
              <a:gd name="T49" fmla="*/ 2147483647 h 36"/>
              <a:gd name="T50" fmla="*/ 2147483647 w 17"/>
              <a:gd name="T51" fmla="*/ 2147483647 h 36"/>
              <a:gd name="T52" fmla="*/ 0 w 17"/>
              <a:gd name="T53" fmla="*/ 2147483647 h 36"/>
              <a:gd name="T54" fmla="*/ 0 w 17"/>
              <a:gd name="T55" fmla="*/ 2147483647 h 36"/>
              <a:gd name="T56" fmla="*/ 2147483647 w 17"/>
              <a:gd name="T57" fmla="*/ 2147483647 h 36"/>
              <a:gd name="T58" fmla="*/ 2147483647 w 17"/>
              <a:gd name="T59" fmla="*/ 2147483647 h 36"/>
              <a:gd name="T60" fmla="*/ 2147483647 w 17"/>
              <a:gd name="T61" fmla="*/ 2147483647 h 36"/>
              <a:gd name="T62" fmla="*/ 2147483647 w 17"/>
              <a:gd name="T63" fmla="*/ 2147483647 h 36"/>
              <a:gd name="T64" fmla="*/ 2147483647 w 17"/>
              <a:gd name="T65" fmla="*/ 2147483647 h 36"/>
              <a:gd name="T66" fmla="*/ 2147483647 w 17"/>
              <a:gd name="T67" fmla="*/ 0 h 36"/>
              <a:gd name="T68" fmla="*/ 2147483647 w 17"/>
              <a:gd name="T69" fmla="*/ 0 h 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"/>
              <a:gd name="T106" fmla="*/ 0 h 36"/>
              <a:gd name="T107" fmla="*/ 17 w 17"/>
              <a:gd name="T108" fmla="*/ 36 h 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" h="36">
                <a:moveTo>
                  <a:pt x="9" y="0"/>
                </a:moveTo>
                <a:lnTo>
                  <a:pt x="9" y="9"/>
                </a:lnTo>
                <a:lnTo>
                  <a:pt x="15" y="9"/>
                </a:lnTo>
                <a:lnTo>
                  <a:pt x="15" y="11"/>
                </a:lnTo>
                <a:lnTo>
                  <a:pt x="9" y="11"/>
                </a:lnTo>
                <a:lnTo>
                  <a:pt x="9" y="29"/>
                </a:lnTo>
                <a:lnTo>
                  <a:pt x="9" y="30"/>
                </a:lnTo>
                <a:lnTo>
                  <a:pt x="11" y="32"/>
                </a:lnTo>
                <a:lnTo>
                  <a:pt x="11" y="33"/>
                </a:lnTo>
                <a:lnTo>
                  <a:pt x="12" y="33"/>
                </a:lnTo>
                <a:lnTo>
                  <a:pt x="14" y="33"/>
                </a:lnTo>
                <a:lnTo>
                  <a:pt x="15" y="32"/>
                </a:lnTo>
                <a:lnTo>
                  <a:pt x="17" y="32"/>
                </a:lnTo>
                <a:lnTo>
                  <a:pt x="15" y="33"/>
                </a:lnTo>
                <a:lnTo>
                  <a:pt x="14" y="35"/>
                </a:lnTo>
                <a:lnTo>
                  <a:pt x="12" y="36"/>
                </a:lnTo>
                <a:lnTo>
                  <a:pt x="11" y="36"/>
                </a:lnTo>
                <a:lnTo>
                  <a:pt x="9" y="36"/>
                </a:lnTo>
                <a:lnTo>
                  <a:pt x="8" y="36"/>
                </a:lnTo>
                <a:lnTo>
                  <a:pt x="6" y="35"/>
                </a:lnTo>
                <a:lnTo>
                  <a:pt x="5" y="33"/>
                </a:lnTo>
                <a:lnTo>
                  <a:pt x="5" y="32"/>
                </a:lnTo>
                <a:lnTo>
                  <a:pt x="5" y="30"/>
                </a:lnTo>
                <a:lnTo>
                  <a:pt x="5" y="11"/>
                </a:lnTo>
                <a:lnTo>
                  <a:pt x="0" y="11"/>
                </a:lnTo>
                <a:lnTo>
                  <a:pt x="2" y="9"/>
                </a:lnTo>
                <a:lnTo>
                  <a:pt x="3" y="8"/>
                </a:lnTo>
                <a:lnTo>
                  <a:pt x="5" y="6"/>
                </a:lnTo>
                <a:lnTo>
                  <a:pt x="6" y="5"/>
                </a:lnTo>
                <a:lnTo>
                  <a:pt x="8" y="3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51" name="Freeform 39"/>
          <p:cNvSpPr>
            <a:spLocks/>
          </p:cNvSpPr>
          <p:nvPr/>
        </p:nvSpPr>
        <p:spPr bwMode="auto">
          <a:xfrm>
            <a:off x="1863725" y="5065713"/>
            <a:ext cx="153988" cy="212725"/>
          </a:xfrm>
          <a:custGeom>
            <a:avLst/>
            <a:gdLst>
              <a:gd name="T0" fmla="*/ 2147483647 w 29"/>
              <a:gd name="T1" fmla="*/ 2147483647 h 42"/>
              <a:gd name="T2" fmla="*/ 2147483647 w 29"/>
              <a:gd name="T3" fmla="*/ 2147483647 h 42"/>
              <a:gd name="T4" fmla="*/ 2147483647 w 29"/>
              <a:gd name="T5" fmla="*/ 2147483647 h 42"/>
              <a:gd name="T6" fmla="*/ 2147483647 w 29"/>
              <a:gd name="T7" fmla="*/ 2147483647 h 42"/>
              <a:gd name="T8" fmla="*/ 2147483647 w 29"/>
              <a:gd name="T9" fmla="*/ 2147483647 h 42"/>
              <a:gd name="T10" fmla="*/ 2147483647 w 29"/>
              <a:gd name="T11" fmla="*/ 2147483647 h 42"/>
              <a:gd name="T12" fmla="*/ 2147483647 w 29"/>
              <a:gd name="T13" fmla="*/ 2147483647 h 42"/>
              <a:gd name="T14" fmla="*/ 2147483647 w 29"/>
              <a:gd name="T15" fmla="*/ 2147483647 h 42"/>
              <a:gd name="T16" fmla="*/ 2147483647 w 29"/>
              <a:gd name="T17" fmla="*/ 2147483647 h 42"/>
              <a:gd name="T18" fmla="*/ 2147483647 w 29"/>
              <a:gd name="T19" fmla="*/ 2147483647 h 42"/>
              <a:gd name="T20" fmla="*/ 2147483647 w 29"/>
              <a:gd name="T21" fmla="*/ 2147483647 h 42"/>
              <a:gd name="T22" fmla="*/ 2147483647 w 29"/>
              <a:gd name="T23" fmla="*/ 2147483647 h 42"/>
              <a:gd name="T24" fmla="*/ 2147483647 w 29"/>
              <a:gd name="T25" fmla="*/ 2147483647 h 42"/>
              <a:gd name="T26" fmla="*/ 2147483647 w 29"/>
              <a:gd name="T27" fmla="*/ 2147483647 h 42"/>
              <a:gd name="T28" fmla="*/ 2147483647 w 29"/>
              <a:gd name="T29" fmla="*/ 2147483647 h 42"/>
              <a:gd name="T30" fmla="*/ 2147483647 w 29"/>
              <a:gd name="T31" fmla="*/ 2147483647 h 42"/>
              <a:gd name="T32" fmla="*/ 2147483647 w 29"/>
              <a:gd name="T33" fmla="*/ 2147483647 h 42"/>
              <a:gd name="T34" fmla="*/ 2147483647 w 29"/>
              <a:gd name="T35" fmla="*/ 2147483647 h 42"/>
              <a:gd name="T36" fmla="*/ 2147483647 w 29"/>
              <a:gd name="T37" fmla="*/ 2147483647 h 42"/>
              <a:gd name="T38" fmla="*/ 2147483647 w 29"/>
              <a:gd name="T39" fmla="*/ 2147483647 h 42"/>
              <a:gd name="T40" fmla="*/ 2147483647 w 29"/>
              <a:gd name="T41" fmla="*/ 2147483647 h 42"/>
              <a:gd name="T42" fmla="*/ 2147483647 w 29"/>
              <a:gd name="T43" fmla="*/ 2147483647 h 42"/>
              <a:gd name="T44" fmla="*/ 2147483647 w 29"/>
              <a:gd name="T45" fmla="*/ 2147483647 h 42"/>
              <a:gd name="T46" fmla="*/ 2147483647 w 29"/>
              <a:gd name="T47" fmla="*/ 2147483647 h 42"/>
              <a:gd name="T48" fmla="*/ 0 w 29"/>
              <a:gd name="T49" fmla="*/ 2147483647 h 42"/>
              <a:gd name="T50" fmla="*/ 2147483647 w 29"/>
              <a:gd name="T51" fmla="*/ 2147483647 h 42"/>
              <a:gd name="T52" fmla="*/ 2147483647 w 29"/>
              <a:gd name="T53" fmla="*/ 2147483647 h 42"/>
              <a:gd name="T54" fmla="*/ 2147483647 w 29"/>
              <a:gd name="T55" fmla="*/ 2147483647 h 42"/>
              <a:gd name="T56" fmla="*/ 2147483647 w 29"/>
              <a:gd name="T57" fmla="*/ 2147483647 h 42"/>
              <a:gd name="T58" fmla="*/ 2147483647 w 29"/>
              <a:gd name="T59" fmla="*/ 2147483647 h 42"/>
              <a:gd name="T60" fmla="*/ 2147483647 w 29"/>
              <a:gd name="T61" fmla="*/ 2147483647 h 42"/>
              <a:gd name="T62" fmla="*/ 2147483647 w 29"/>
              <a:gd name="T63" fmla="*/ 2147483647 h 42"/>
              <a:gd name="T64" fmla="*/ 0 w 29"/>
              <a:gd name="T65" fmla="*/ 2147483647 h 42"/>
              <a:gd name="T66" fmla="*/ 2147483647 w 29"/>
              <a:gd name="T67" fmla="*/ 0 h 4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9"/>
              <a:gd name="T103" fmla="*/ 0 h 42"/>
              <a:gd name="T104" fmla="*/ 29 w 29"/>
              <a:gd name="T105" fmla="*/ 42 h 4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9" h="42">
                <a:moveTo>
                  <a:pt x="8" y="0"/>
                </a:moveTo>
                <a:lnTo>
                  <a:pt x="8" y="21"/>
                </a:lnTo>
                <a:lnTo>
                  <a:pt x="11" y="17"/>
                </a:lnTo>
                <a:lnTo>
                  <a:pt x="14" y="15"/>
                </a:lnTo>
                <a:lnTo>
                  <a:pt x="15" y="15"/>
                </a:lnTo>
                <a:lnTo>
                  <a:pt x="18" y="15"/>
                </a:lnTo>
                <a:lnTo>
                  <a:pt x="20" y="15"/>
                </a:lnTo>
                <a:lnTo>
                  <a:pt x="21" y="15"/>
                </a:lnTo>
                <a:lnTo>
                  <a:pt x="23" y="18"/>
                </a:lnTo>
                <a:lnTo>
                  <a:pt x="24" y="20"/>
                </a:lnTo>
                <a:lnTo>
                  <a:pt x="24" y="23"/>
                </a:lnTo>
                <a:lnTo>
                  <a:pt x="24" y="27"/>
                </a:lnTo>
                <a:lnTo>
                  <a:pt x="24" y="36"/>
                </a:lnTo>
                <a:lnTo>
                  <a:pt x="24" y="38"/>
                </a:lnTo>
                <a:lnTo>
                  <a:pt x="26" y="39"/>
                </a:lnTo>
                <a:lnTo>
                  <a:pt x="26" y="41"/>
                </a:lnTo>
                <a:lnTo>
                  <a:pt x="27" y="42"/>
                </a:lnTo>
                <a:lnTo>
                  <a:pt x="29" y="42"/>
                </a:lnTo>
                <a:lnTo>
                  <a:pt x="15" y="42"/>
                </a:lnTo>
                <a:lnTo>
                  <a:pt x="17" y="42"/>
                </a:lnTo>
                <a:lnTo>
                  <a:pt x="18" y="41"/>
                </a:lnTo>
                <a:lnTo>
                  <a:pt x="20" y="41"/>
                </a:lnTo>
                <a:lnTo>
                  <a:pt x="20" y="39"/>
                </a:lnTo>
                <a:lnTo>
                  <a:pt x="20" y="38"/>
                </a:lnTo>
                <a:lnTo>
                  <a:pt x="20" y="36"/>
                </a:lnTo>
                <a:lnTo>
                  <a:pt x="20" y="27"/>
                </a:lnTo>
                <a:lnTo>
                  <a:pt x="20" y="23"/>
                </a:lnTo>
                <a:lnTo>
                  <a:pt x="20" y="21"/>
                </a:lnTo>
                <a:lnTo>
                  <a:pt x="18" y="20"/>
                </a:lnTo>
                <a:lnTo>
                  <a:pt x="17" y="18"/>
                </a:lnTo>
                <a:lnTo>
                  <a:pt x="15" y="18"/>
                </a:lnTo>
                <a:lnTo>
                  <a:pt x="14" y="18"/>
                </a:lnTo>
                <a:lnTo>
                  <a:pt x="12" y="20"/>
                </a:lnTo>
                <a:lnTo>
                  <a:pt x="11" y="20"/>
                </a:lnTo>
                <a:lnTo>
                  <a:pt x="8" y="23"/>
                </a:lnTo>
                <a:lnTo>
                  <a:pt x="8" y="36"/>
                </a:lnTo>
                <a:lnTo>
                  <a:pt x="9" y="39"/>
                </a:lnTo>
                <a:lnTo>
                  <a:pt x="9" y="41"/>
                </a:lnTo>
                <a:lnTo>
                  <a:pt x="11" y="41"/>
                </a:lnTo>
                <a:lnTo>
                  <a:pt x="12" y="42"/>
                </a:lnTo>
                <a:lnTo>
                  <a:pt x="0" y="42"/>
                </a:lnTo>
                <a:lnTo>
                  <a:pt x="2" y="41"/>
                </a:lnTo>
                <a:lnTo>
                  <a:pt x="3" y="41"/>
                </a:lnTo>
                <a:lnTo>
                  <a:pt x="3" y="39"/>
                </a:lnTo>
                <a:lnTo>
                  <a:pt x="3" y="38"/>
                </a:lnTo>
                <a:lnTo>
                  <a:pt x="3" y="36"/>
                </a:lnTo>
                <a:lnTo>
                  <a:pt x="3" y="12"/>
                </a:lnTo>
                <a:lnTo>
                  <a:pt x="3" y="8"/>
                </a:lnTo>
                <a:lnTo>
                  <a:pt x="3" y="6"/>
                </a:lnTo>
                <a:lnTo>
                  <a:pt x="3" y="5"/>
                </a:lnTo>
                <a:lnTo>
                  <a:pt x="2" y="3"/>
                </a:lnTo>
                <a:lnTo>
                  <a:pt x="0" y="5"/>
                </a:lnTo>
                <a:lnTo>
                  <a:pt x="0" y="3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52" name="Freeform 40"/>
          <p:cNvSpPr>
            <a:spLocks noEditPoints="1"/>
          </p:cNvSpPr>
          <p:nvPr/>
        </p:nvSpPr>
        <p:spPr bwMode="auto">
          <a:xfrm>
            <a:off x="2033588" y="5065713"/>
            <a:ext cx="63500" cy="212725"/>
          </a:xfrm>
          <a:custGeom>
            <a:avLst/>
            <a:gdLst>
              <a:gd name="T0" fmla="*/ 2147483647 w 12"/>
              <a:gd name="T1" fmla="*/ 0 h 42"/>
              <a:gd name="T2" fmla="*/ 2147483647 w 12"/>
              <a:gd name="T3" fmla="*/ 0 h 42"/>
              <a:gd name="T4" fmla="*/ 2147483647 w 12"/>
              <a:gd name="T5" fmla="*/ 2147483647 h 42"/>
              <a:gd name="T6" fmla="*/ 2147483647 w 12"/>
              <a:gd name="T7" fmla="*/ 2147483647 h 42"/>
              <a:gd name="T8" fmla="*/ 2147483647 w 12"/>
              <a:gd name="T9" fmla="*/ 2147483647 h 42"/>
              <a:gd name="T10" fmla="*/ 2147483647 w 12"/>
              <a:gd name="T11" fmla="*/ 2147483647 h 42"/>
              <a:gd name="T12" fmla="*/ 2147483647 w 12"/>
              <a:gd name="T13" fmla="*/ 2147483647 h 42"/>
              <a:gd name="T14" fmla="*/ 2147483647 w 12"/>
              <a:gd name="T15" fmla="*/ 2147483647 h 42"/>
              <a:gd name="T16" fmla="*/ 2147483647 w 12"/>
              <a:gd name="T17" fmla="*/ 2147483647 h 42"/>
              <a:gd name="T18" fmla="*/ 2147483647 w 12"/>
              <a:gd name="T19" fmla="*/ 2147483647 h 42"/>
              <a:gd name="T20" fmla="*/ 2147483647 w 12"/>
              <a:gd name="T21" fmla="*/ 2147483647 h 42"/>
              <a:gd name="T22" fmla="*/ 2147483647 w 12"/>
              <a:gd name="T23" fmla="*/ 2147483647 h 42"/>
              <a:gd name="T24" fmla="*/ 2147483647 w 12"/>
              <a:gd name="T25" fmla="*/ 2147483647 h 42"/>
              <a:gd name="T26" fmla="*/ 2147483647 w 12"/>
              <a:gd name="T27" fmla="*/ 2147483647 h 42"/>
              <a:gd name="T28" fmla="*/ 2147483647 w 12"/>
              <a:gd name="T29" fmla="*/ 2147483647 h 42"/>
              <a:gd name="T30" fmla="*/ 2147483647 w 12"/>
              <a:gd name="T31" fmla="*/ 0 h 42"/>
              <a:gd name="T32" fmla="*/ 2147483647 w 12"/>
              <a:gd name="T33" fmla="*/ 0 h 42"/>
              <a:gd name="T34" fmla="*/ 2147483647 w 12"/>
              <a:gd name="T35" fmla="*/ 2147483647 h 42"/>
              <a:gd name="T36" fmla="*/ 2147483647 w 12"/>
              <a:gd name="T37" fmla="*/ 2147483647 h 42"/>
              <a:gd name="T38" fmla="*/ 2147483647 w 12"/>
              <a:gd name="T39" fmla="*/ 2147483647 h 42"/>
              <a:gd name="T40" fmla="*/ 2147483647 w 12"/>
              <a:gd name="T41" fmla="*/ 2147483647 h 42"/>
              <a:gd name="T42" fmla="*/ 2147483647 w 12"/>
              <a:gd name="T43" fmla="*/ 2147483647 h 42"/>
              <a:gd name="T44" fmla="*/ 2147483647 w 12"/>
              <a:gd name="T45" fmla="*/ 2147483647 h 42"/>
              <a:gd name="T46" fmla="*/ 2147483647 w 12"/>
              <a:gd name="T47" fmla="*/ 2147483647 h 42"/>
              <a:gd name="T48" fmla="*/ 2147483647 w 12"/>
              <a:gd name="T49" fmla="*/ 2147483647 h 42"/>
              <a:gd name="T50" fmla="*/ 2147483647 w 12"/>
              <a:gd name="T51" fmla="*/ 2147483647 h 42"/>
              <a:gd name="T52" fmla="*/ 0 w 12"/>
              <a:gd name="T53" fmla="*/ 2147483647 h 42"/>
              <a:gd name="T54" fmla="*/ 0 w 12"/>
              <a:gd name="T55" fmla="*/ 2147483647 h 42"/>
              <a:gd name="T56" fmla="*/ 2147483647 w 12"/>
              <a:gd name="T57" fmla="*/ 2147483647 h 42"/>
              <a:gd name="T58" fmla="*/ 2147483647 w 12"/>
              <a:gd name="T59" fmla="*/ 2147483647 h 42"/>
              <a:gd name="T60" fmla="*/ 2147483647 w 12"/>
              <a:gd name="T61" fmla="*/ 2147483647 h 42"/>
              <a:gd name="T62" fmla="*/ 2147483647 w 12"/>
              <a:gd name="T63" fmla="*/ 2147483647 h 42"/>
              <a:gd name="T64" fmla="*/ 2147483647 w 12"/>
              <a:gd name="T65" fmla="*/ 2147483647 h 42"/>
              <a:gd name="T66" fmla="*/ 2147483647 w 12"/>
              <a:gd name="T67" fmla="*/ 2147483647 h 42"/>
              <a:gd name="T68" fmla="*/ 2147483647 w 12"/>
              <a:gd name="T69" fmla="*/ 2147483647 h 42"/>
              <a:gd name="T70" fmla="*/ 2147483647 w 12"/>
              <a:gd name="T71" fmla="*/ 2147483647 h 42"/>
              <a:gd name="T72" fmla="*/ 2147483647 w 12"/>
              <a:gd name="T73" fmla="*/ 2147483647 h 42"/>
              <a:gd name="T74" fmla="*/ 2147483647 w 12"/>
              <a:gd name="T75" fmla="*/ 2147483647 h 42"/>
              <a:gd name="T76" fmla="*/ 2147483647 w 12"/>
              <a:gd name="T77" fmla="*/ 2147483647 h 42"/>
              <a:gd name="T78" fmla="*/ 2147483647 w 12"/>
              <a:gd name="T79" fmla="*/ 2147483647 h 42"/>
              <a:gd name="T80" fmla="*/ 2147483647 w 12"/>
              <a:gd name="T81" fmla="*/ 2147483647 h 42"/>
              <a:gd name="T82" fmla="*/ 2147483647 w 12"/>
              <a:gd name="T83" fmla="*/ 2147483647 h 42"/>
              <a:gd name="T84" fmla="*/ 0 w 12"/>
              <a:gd name="T85" fmla="*/ 2147483647 h 42"/>
              <a:gd name="T86" fmla="*/ 0 w 12"/>
              <a:gd name="T87" fmla="*/ 2147483647 h 42"/>
              <a:gd name="T88" fmla="*/ 2147483647 w 12"/>
              <a:gd name="T89" fmla="*/ 2147483647 h 42"/>
              <a:gd name="T90" fmla="*/ 2147483647 w 12"/>
              <a:gd name="T91" fmla="*/ 2147483647 h 4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2"/>
              <a:gd name="T139" fmla="*/ 0 h 42"/>
              <a:gd name="T140" fmla="*/ 12 w 12"/>
              <a:gd name="T141" fmla="*/ 42 h 4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2" h="42">
                <a:moveTo>
                  <a:pt x="6" y="0"/>
                </a:move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9" y="3"/>
                </a:lnTo>
                <a:lnTo>
                  <a:pt x="9" y="5"/>
                </a:lnTo>
                <a:lnTo>
                  <a:pt x="7" y="6"/>
                </a:lnTo>
                <a:lnTo>
                  <a:pt x="6" y="8"/>
                </a:lnTo>
                <a:lnTo>
                  <a:pt x="4" y="6"/>
                </a:lnTo>
                <a:lnTo>
                  <a:pt x="3" y="6"/>
                </a:lnTo>
                <a:lnTo>
                  <a:pt x="3" y="5"/>
                </a:lnTo>
                <a:lnTo>
                  <a:pt x="3" y="3"/>
                </a:lnTo>
                <a:lnTo>
                  <a:pt x="3" y="2"/>
                </a:lnTo>
                <a:lnTo>
                  <a:pt x="4" y="0"/>
                </a:lnTo>
                <a:lnTo>
                  <a:pt x="6" y="0"/>
                </a:lnTo>
                <a:close/>
                <a:moveTo>
                  <a:pt x="9" y="15"/>
                </a:moveTo>
                <a:lnTo>
                  <a:pt x="9" y="36"/>
                </a:lnTo>
                <a:lnTo>
                  <a:pt x="9" y="38"/>
                </a:lnTo>
                <a:lnTo>
                  <a:pt x="9" y="39"/>
                </a:lnTo>
                <a:lnTo>
                  <a:pt x="9" y="41"/>
                </a:lnTo>
                <a:lnTo>
                  <a:pt x="10" y="41"/>
                </a:lnTo>
                <a:lnTo>
                  <a:pt x="10" y="42"/>
                </a:lnTo>
                <a:lnTo>
                  <a:pt x="12" y="42"/>
                </a:lnTo>
                <a:lnTo>
                  <a:pt x="0" y="42"/>
                </a:lnTo>
                <a:lnTo>
                  <a:pt x="1" y="42"/>
                </a:lnTo>
                <a:lnTo>
                  <a:pt x="3" y="41"/>
                </a:lnTo>
                <a:lnTo>
                  <a:pt x="3" y="39"/>
                </a:lnTo>
                <a:lnTo>
                  <a:pt x="3" y="38"/>
                </a:lnTo>
                <a:lnTo>
                  <a:pt x="3" y="36"/>
                </a:lnTo>
                <a:lnTo>
                  <a:pt x="3" y="26"/>
                </a:lnTo>
                <a:lnTo>
                  <a:pt x="3" y="23"/>
                </a:lnTo>
                <a:lnTo>
                  <a:pt x="3" y="20"/>
                </a:lnTo>
                <a:lnTo>
                  <a:pt x="3" y="18"/>
                </a:lnTo>
                <a:lnTo>
                  <a:pt x="1" y="18"/>
                </a:lnTo>
                <a:lnTo>
                  <a:pt x="0" y="18"/>
                </a:lnTo>
                <a:lnTo>
                  <a:pt x="7" y="15"/>
                </a:lnTo>
                <a:lnTo>
                  <a:pt x="9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53" name="Freeform 41"/>
          <p:cNvSpPr>
            <a:spLocks/>
          </p:cNvSpPr>
          <p:nvPr/>
        </p:nvSpPr>
        <p:spPr bwMode="auto">
          <a:xfrm>
            <a:off x="2127250" y="5141913"/>
            <a:ext cx="95250" cy="136525"/>
          </a:xfrm>
          <a:custGeom>
            <a:avLst/>
            <a:gdLst>
              <a:gd name="T0" fmla="*/ 2147483647 w 18"/>
              <a:gd name="T1" fmla="*/ 0 h 27"/>
              <a:gd name="T2" fmla="*/ 2147483647 w 18"/>
              <a:gd name="T3" fmla="*/ 2147483647 h 27"/>
              <a:gd name="T4" fmla="*/ 2147483647 w 18"/>
              <a:gd name="T5" fmla="*/ 2147483647 h 27"/>
              <a:gd name="T6" fmla="*/ 2147483647 w 18"/>
              <a:gd name="T7" fmla="*/ 2147483647 h 27"/>
              <a:gd name="T8" fmla="*/ 2147483647 w 18"/>
              <a:gd name="T9" fmla="*/ 2147483647 h 27"/>
              <a:gd name="T10" fmla="*/ 2147483647 w 18"/>
              <a:gd name="T11" fmla="*/ 2147483647 h 27"/>
              <a:gd name="T12" fmla="*/ 2147483647 w 18"/>
              <a:gd name="T13" fmla="*/ 2147483647 h 27"/>
              <a:gd name="T14" fmla="*/ 2147483647 w 18"/>
              <a:gd name="T15" fmla="*/ 2147483647 h 27"/>
              <a:gd name="T16" fmla="*/ 2147483647 w 18"/>
              <a:gd name="T17" fmla="*/ 2147483647 h 27"/>
              <a:gd name="T18" fmla="*/ 2147483647 w 18"/>
              <a:gd name="T19" fmla="*/ 2147483647 h 27"/>
              <a:gd name="T20" fmla="*/ 2147483647 w 18"/>
              <a:gd name="T21" fmla="*/ 2147483647 h 27"/>
              <a:gd name="T22" fmla="*/ 2147483647 w 18"/>
              <a:gd name="T23" fmla="*/ 2147483647 h 27"/>
              <a:gd name="T24" fmla="*/ 2147483647 w 18"/>
              <a:gd name="T25" fmla="*/ 2147483647 h 27"/>
              <a:gd name="T26" fmla="*/ 2147483647 w 18"/>
              <a:gd name="T27" fmla="*/ 2147483647 h 27"/>
              <a:gd name="T28" fmla="*/ 2147483647 w 18"/>
              <a:gd name="T29" fmla="*/ 2147483647 h 27"/>
              <a:gd name="T30" fmla="*/ 2147483647 w 18"/>
              <a:gd name="T31" fmla="*/ 2147483647 h 27"/>
              <a:gd name="T32" fmla="*/ 2147483647 w 18"/>
              <a:gd name="T33" fmla="*/ 2147483647 h 27"/>
              <a:gd name="T34" fmla="*/ 2147483647 w 18"/>
              <a:gd name="T35" fmla="*/ 2147483647 h 27"/>
              <a:gd name="T36" fmla="*/ 2147483647 w 18"/>
              <a:gd name="T37" fmla="*/ 2147483647 h 27"/>
              <a:gd name="T38" fmla="*/ 2147483647 w 18"/>
              <a:gd name="T39" fmla="*/ 2147483647 h 27"/>
              <a:gd name="T40" fmla="*/ 2147483647 w 18"/>
              <a:gd name="T41" fmla="*/ 2147483647 h 27"/>
              <a:gd name="T42" fmla="*/ 2147483647 w 18"/>
              <a:gd name="T43" fmla="*/ 2147483647 h 27"/>
              <a:gd name="T44" fmla="*/ 2147483647 w 18"/>
              <a:gd name="T45" fmla="*/ 2147483647 h 27"/>
              <a:gd name="T46" fmla="*/ 2147483647 w 18"/>
              <a:gd name="T47" fmla="*/ 2147483647 h 27"/>
              <a:gd name="T48" fmla="*/ 2147483647 w 18"/>
              <a:gd name="T49" fmla="*/ 2147483647 h 27"/>
              <a:gd name="T50" fmla="*/ 2147483647 w 18"/>
              <a:gd name="T51" fmla="*/ 2147483647 h 27"/>
              <a:gd name="T52" fmla="*/ 2147483647 w 18"/>
              <a:gd name="T53" fmla="*/ 2147483647 h 27"/>
              <a:gd name="T54" fmla="*/ 0 w 18"/>
              <a:gd name="T55" fmla="*/ 2147483647 h 27"/>
              <a:gd name="T56" fmla="*/ 0 w 18"/>
              <a:gd name="T57" fmla="*/ 2147483647 h 27"/>
              <a:gd name="T58" fmla="*/ 0 w 18"/>
              <a:gd name="T59" fmla="*/ 2147483647 h 27"/>
              <a:gd name="T60" fmla="*/ 0 w 18"/>
              <a:gd name="T61" fmla="*/ 2147483647 h 27"/>
              <a:gd name="T62" fmla="*/ 0 w 18"/>
              <a:gd name="T63" fmla="*/ 2147483647 h 27"/>
              <a:gd name="T64" fmla="*/ 2147483647 w 18"/>
              <a:gd name="T65" fmla="*/ 2147483647 h 27"/>
              <a:gd name="T66" fmla="*/ 2147483647 w 18"/>
              <a:gd name="T67" fmla="*/ 2147483647 h 27"/>
              <a:gd name="T68" fmla="*/ 2147483647 w 18"/>
              <a:gd name="T69" fmla="*/ 2147483647 h 27"/>
              <a:gd name="T70" fmla="*/ 2147483647 w 18"/>
              <a:gd name="T71" fmla="*/ 2147483647 h 27"/>
              <a:gd name="T72" fmla="*/ 2147483647 w 18"/>
              <a:gd name="T73" fmla="*/ 2147483647 h 27"/>
              <a:gd name="T74" fmla="*/ 2147483647 w 18"/>
              <a:gd name="T75" fmla="*/ 2147483647 h 27"/>
              <a:gd name="T76" fmla="*/ 2147483647 w 18"/>
              <a:gd name="T77" fmla="*/ 2147483647 h 27"/>
              <a:gd name="T78" fmla="*/ 2147483647 w 18"/>
              <a:gd name="T79" fmla="*/ 2147483647 h 27"/>
              <a:gd name="T80" fmla="*/ 2147483647 w 18"/>
              <a:gd name="T81" fmla="*/ 2147483647 h 27"/>
              <a:gd name="T82" fmla="*/ 2147483647 w 18"/>
              <a:gd name="T83" fmla="*/ 2147483647 h 27"/>
              <a:gd name="T84" fmla="*/ 2147483647 w 18"/>
              <a:gd name="T85" fmla="*/ 2147483647 h 27"/>
              <a:gd name="T86" fmla="*/ 2147483647 w 18"/>
              <a:gd name="T87" fmla="*/ 2147483647 h 27"/>
              <a:gd name="T88" fmla="*/ 2147483647 w 18"/>
              <a:gd name="T89" fmla="*/ 2147483647 h 27"/>
              <a:gd name="T90" fmla="*/ 0 w 18"/>
              <a:gd name="T91" fmla="*/ 2147483647 h 27"/>
              <a:gd name="T92" fmla="*/ 0 w 18"/>
              <a:gd name="T93" fmla="*/ 2147483647 h 27"/>
              <a:gd name="T94" fmla="*/ 0 w 18"/>
              <a:gd name="T95" fmla="*/ 2147483647 h 27"/>
              <a:gd name="T96" fmla="*/ 0 w 18"/>
              <a:gd name="T97" fmla="*/ 2147483647 h 27"/>
              <a:gd name="T98" fmla="*/ 2147483647 w 18"/>
              <a:gd name="T99" fmla="*/ 2147483647 h 27"/>
              <a:gd name="T100" fmla="*/ 2147483647 w 18"/>
              <a:gd name="T101" fmla="*/ 0 h 27"/>
              <a:gd name="T102" fmla="*/ 2147483647 w 18"/>
              <a:gd name="T103" fmla="*/ 0 h 27"/>
              <a:gd name="T104" fmla="*/ 2147483647 w 18"/>
              <a:gd name="T105" fmla="*/ 0 h 27"/>
              <a:gd name="T106" fmla="*/ 2147483647 w 18"/>
              <a:gd name="T107" fmla="*/ 0 h 27"/>
              <a:gd name="T108" fmla="*/ 2147483647 w 18"/>
              <a:gd name="T109" fmla="*/ 0 h 27"/>
              <a:gd name="T110" fmla="*/ 2147483647 w 18"/>
              <a:gd name="T111" fmla="*/ 0 h 27"/>
              <a:gd name="T112" fmla="*/ 2147483647 w 18"/>
              <a:gd name="T113" fmla="*/ 0 h 27"/>
              <a:gd name="T114" fmla="*/ 2147483647 w 18"/>
              <a:gd name="T115" fmla="*/ 0 h 27"/>
              <a:gd name="T116" fmla="*/ 2147483647 w 18"/>
              <a:gd name="T117" fmla="*/ 0 h 27"/>
              <a:gd name="T118" fmla="*/ 2147483647 w 18"/>
              <a:gd name="T119" fmla="*/ 0 h 27"/>
              <a:gd name="T120" fmla="*/ 2147483647 w 18"/>
              <a:gd name="T121" fmla="*/ 0 h 2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"/>
              <a:gd name="T184" fmla="*/ 0 h 27"/>
              <a:gd name="T185" fmla="*/ 18 w 18"/>
              <a:gd name="T186" fmla="*/ 27 h 2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" h="27">
                <a:moveTo>
                  <a:pt x="15" y="0"/>
                </a:moveTo>
                <a:lnTo>
                  <a:pt x="15" y="9"/>
                </a:lnTo>
                <a:lnTo>
                  <a:pt x="13" y="5"/>
                </a:lnTo>
                <a:lnTo>
                  <a:pt x="12" y="3"/>
                </a:lnTo>
                <a:lnTo>
                  <a:pt x="10" y="2"/>
                </a:lnTo>
                <a:lnTo>
                  <a:pt x="7" y="2"/>
                </a:lnTo>
                <a:lnTo>
                  <a:pt x="6" y="2"/>
                </a:lnTo>
                <a:lnTo>
                  <a:pt x="4" y="3"/>
                </a:lnTo>
                <a:lnTo>
                  <a:pt x="3" y="3"/>
                </a:lnTo>
                <a:lnTo>
                  <a:pt x="3" y="5"/>
                </a:lnTo>
                <a:lnTo>
                  <a:pt x="3" y="6"/>
                </a:lnTo>
                <a:lnTo>
                  <a:pt x="4" y="8"/>
                </a:lnTo>
                <a:lnTo>
                  <a:pt x="4" y="9"/>
                </a:lnTo>
                <a:lnTo>
                  <a:pt x="7" y="11"/>
                </a:lnTo>
                <a:lnTo>
                  <a:pt x="12" y="12"/>
                </a:lnTo>
                <a:lnTo>
                  <a:pt x="15" y="14"/>
                </a:lnTo>
                <a:lnTo>
                  <a:pt x="16" y="17"/>
                </a:lnTo>
                <a:lnTo>
                  <a:pt x="18" y="20"/>
                </a:lnTo>
                <a:lnTo>
                  <a:pt x="16" y="23"/>
                </a:lnTo>
                <a:lnTo>
                  <a:pt x="15" y="26"/>
                </a:lnTo>
                <a:lnTo>
                  <a:pt x="12" y="27"/>
                </a:lnTo>
                <a:lnTo>
                  <a:pt x="9" y="27"/>
                </a:lnTo>
                <a:lnTo>
                  <a:pt x="6" y="27"/>
                </a:lnTo>
                <a:lnTo>
                  <a:pt x="3" y="27"/>
                </a:lnTo>
                <a:lnTo>
                  <a:pt x="1" y="27"/>
                </a:lnTo>
                <a:lnTo>
                  <a:pt x="0" y="27"/>
                </a:lnTo>
                <a:lnTo>
                  <a:pt x="0" y="18"/>
                </a:lnTo>
                <a:lnTo>
                  <a:pt x="1" y="21"/>
                </a:lnTo>
                <a:lnTo>
                  <a:pt x="3" y="24"/>
                </a:lnTo>
                <a:lnTo>
                  <a:pt x="6" y="26"/>
                </a:lnTo>
                <a:lnTo>
                  <a:pt x="9" y="26"/>
                </a:lnTo>
                <a:lnTo>
                  <a:pt x="10" y="26"/>
                </a:lnTo>
                <a:lnTo>
                  <a:pt x="12" y="24"/>
                </a:lnTo>
                <a:lnTo>
                  <a:pt x="13" y="24"/>
                </a:lnTo>
                <a:lnTo>
                  <a:pt x="13" y="21"/>
                </a:lnTo>
                <a:lnTo>
                  <a:pt x="13" y="20"/>
                </a:lnTo>
                <a:lnTo>
                  <a:pt x="12" y="18"/>
                </a:lnTo>
                <a:lnTo>
                  <a:pt x="10" y="17"/>
                </a:lnTo>
                <a:lnTo>
                  <a:pt x="6" y="15"/>
                </a:lnTo>
                <a:lnTo>
                  <a:pt x="3" y="14"/>
                </a:lnTo>
                <a:lnTo>
                  <a:pt x="0" y="11"/>
                </a:lnTo>
                <a:lnTo>
                  <a:pt x="0" y="9"/>
                </a:lnTo>
                <a:lnTo>
                  <a:pt x="0" y="8"/>
                </a:lnTo>
                <a:lnTo>
                  <a:pt x="0" y="5"/>
                </a:lnTo>
                <a:lnTo>
                  <a:pt x="1" y="2"/>
                </a:lnTo>
                <a:lnTo>
                  <a:pt x="4" y="0"/>
                </a:lnTo>
                <a:lnTo>
                  <a:pt x="7" y="0"/>
                </a:lnTo>
                <a:lnTo>
                  <a:pt x="9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54" name="Freeform 42"/>
          <p:cNvSpPr>
            <a:spLocks/>
          </p:cNvSpPr>
          <p:nvPr/>
        </p:nvSpPr>
        <p:spPr bwMode="auto">
          <a:xfrm>
            <a:off x="3035300" y="5075238"/>
            <a:ext cx="74613" cy="265112"/>
          </a:xfrm>
          <a:custGeom>
            <a:avLst/>
            <a:gdLst>
              <a:gd name="T0" fmla="*/ 2147483647 w 14"/>
              <a:gd name="T1" fmla="*/ 2147483647 h 52"/>
              <a:gd name="T2" fmla="*/ 0 w 14"/>
              <a:gd name="T3" fmla="*/ 2147483647 h 52"/>
              <a:gd name="T4" fmla="*/ 0 w 14"/>
              <a:gd name="T5" fmla="*/ 0 h 52"/>
              <a:gd name="T6" fmla="*/ 2147483647 w 14"/>
              <a:gd name="T7" fmla="*/ 0 h 52"/>
              <a:gd name="T8" fmla="*/ 2147483647 w 14"/>
              <a:gd name="T9" fmla="*/ 2147483647 h 52"/>
              <a:gd name="T10" fmla="*/ 2147483647 w 14"/>
              <a:gd name="T11" fmla="*/ 2147483647 h 52"/>
              <a:gd name="T12" fmla="*/ 2147483647 w 14"/>
              <a:gd name="T13" fmla="*/ 2147483647 h 52"/>
              <a:gd name="T14" fmla="*/ 2147483647 w 14"/>
              <a:gd name="T15" fmla="*/ 2147483647 h 52"/>
              <a:gd name="T16" fmla="*/ 2147483647 w 14"/>
              <a:gd name="T17" fmla="*/ 2147483647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52"/>
              <a:gd name="T29" fmla="*/ 14 w 14"/>
              <a:gd name="T30" fmla="*/ 52 h 5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52">
                <a:moveTo>
                  <a:pt x="14" y="52"/>
                </a:moveTo>
                <a:lnTo>
                  <a:pt x="0" y="52"/>
                </a:lnTo>
                <a:lnTo>
                  <a:pt x="0" y="0"/>
                </a:lnTo>
                <a:lnTo>
                  <a:pt x="14" y="0"/>
                </a:lnTo>
                <a:lnTo>
                  <a:pt x="14" y="1"/>
                </a:lnTo>
                <a:lnTo>
                  <a:pt x="5" y="1"/>
                </a:lnTo>
                <a:lnTo>
                  <a:pt x="5" y="51"/>
                </a:lnTo>
                <a:lnTo>
                  <a:pt x="14" y="51"/>
                </a:lnTo>
                <a:lnTo>
                  <a:pt x="14" y="5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55" name="Freeform 43"/>
          <p:cNvSpPr>
            <a:spLocks/>
          </p:cNvSpPr>
          <p:nvPr/>
        </p:nvSpPr>
        <p:spPr bwMode="auto">
          <a:xfrm>
            <a:off x="3859213" y="5075238"/>
            <a:ext cx="73025" cy="265112"/>
          </a:xfrm>
          <a:custGeom>
            <a:avLst/>
            <a:gdLst>
              <a:gd name="T0" fmla="*/ 0 w 14"/>
              <a:gd name="T1" fmla="*/ 0 h 52"/>
              <a:gd name="T2" fmla="*/ 2147483647 w 14"/>
              <a:gd name="T3" fmla="*/ 0 h 52"/>
              <a:gd name="T4" fmla="*/ 2147483647 w 14"/>
              <a:gd name="T5" fmla="*/ 2147483647 h 52"/>
              <a:gd name="T6" fmla="*/ 0 w 14"/>
              <a:gd name="T7" fmla="*/ 2147483647 h 52"/>
              <a:gd name="T8" fmla="*/ 0 w 14"/>
              <a:gd name="T9" fmla="*/ 2147483647 h 52"/>
              <a:gd name="T10" fmla="*/ 2147483647 w 14"/>
              <a:gd name="T11" fmla="*/ 2147483647 h 52"/>
              <a:gd name="T12" fmla="*/ 2147483647 w 14"/>
              <a:gd name="T13" fmla="*/ 2147483647 h 52"/>
              <a:gd name="T14" fmla="*/ 0 w 14"/>
              <a:gd name="T15" fmla="*/ 2147483647 h 52"/>
              <a:gd name="T16" fmla="*/ 0 w 14"/>
              <a:gd name="T17" fmla="*/ 0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52"/>
              <a:gd name="T29" fmla="*/ 14 w 14"/>
              <a:gd name="T30" fmla="*/ 52 h 5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52">
                <a:moveTo>
                  <a:pt x="0" y="0"/>
                </a:moveTo>
                <a:lnTo>
                  <a:pt x="14" y="0"/>
                </a:lnTo>
                <a:lnTo>
                  <a:pt x="14" y="52"/>
                </a:lnTo>
                <a:lnTo>
                  <a:pt x="0" y="52"/>
                </a:lnTo>
                <a:lnTo>
                  <a:pt x="0" y="51"/>
                </a:lnTo>
                <a:lnTo>
                  <a:pt x="9" y="51"/>
                </a:lnTo>
                <a:lnTo>
                  <a:pt x="9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56" name="Freeform 44"/>
          <p:cNvSpPr>
            <a:spLocks noEditPoints="1"/>
          </p:cNvSpPr>
          <p:nvPr/>
        </p:nvSpPr>
        <p:spPr bwMode="auto">
          <a:xfrm>
            <a:off x="4872038" y="5075238"/>
            <a:ext cx="204787" cy="203200"/>
          </a:xfrm>
          <a:custGeom>
            <a:avLst/>
            <a:gdLst>
              <a:gd name="T0" fmla="*/ 0 w 39"/>
              <a:gd name="T1" fmla="*/ 2147483647 h 40"/>
              <a:gd name="T2" fmla="*/ 0 w 39"/>
              <a:gd name="T3" fmla="*/ 2147483647 h 40"/>
              <a:gd name="T4" fmla="*/ 2147483647 w 39"/>
              <a:gd name="T5" fmla="*/ 2147483647 h 40"/>
              <a:gd name="T6" fmla="*/ 2147483647 w 39"/>
              <a:gd name="T7" fmla="*/ 2147483647 h 40"/>
              <a:gd name="T8" fmla="*/ 2147483647 w 39"/>
              <a:gd name="T9" fmla="*/ 2147483647 h 40"/>
              <a:gd name="T10" fmla="*/ 2147483647 w 39"/>
              <a:gd name="T11" fmla="*/ 2147483647 h 40"/>
              <a:gd name="T12" fmla="*/ 2147483647 w 39"/>
              <a:gd name="T13" fmla="*/ 2147483647 h 40"/>
              <a:gd name="T14" fmla="*/ 2147483647 w 39"/>
              <a:gd name="T15" fmla="*/ 2147483647 h 40"/>
              <a:gd name="T16" fmla="*/ 2147483647 w 39"/>
              <a:gd name="T17" fmla="*/ 2147483647 h 40"/>
              <a:gd name="T18" fmla="*/ 2147483647 w 39"/>
              <a:gd name="T19" fmla="*/ 2147483647 h 40"/>
              <a:gd name="T20" fmla="*/ 2147483647 w 39"/>
              <a:gd name="T21" fmla="*/ 2147483647 h 40"/>
              <a:gd name="T22" fmla="*/ 2147483647 w 39"/>
              <a:gd name="T23" fmla="*/ 2147483647 h 40"/>
              <a:gd name="T24" fmla="*/ 0 w 39"/>
              <a:gd name="T25" fmla="*/ 2147483647 h 40"/>
              <a:gd name="T26" fmla="*/ 0 w 39"/>
              <a:gd name="T27" fmla="*/ 0 h 40"/>
              <a:gd name="T28" fmla="*/ 2147483647 w 39"/>
              <a:gd name="T29" fmla="*/ 0 h 40"/>
              <a:gd name="T30" fmla="*/ 2147483647 w 39"/>
              <a:gd name="T31" fmla="*/ 0 h 40"/>
              <a:gd name="T32" fmla="*/ 2147483647 w 39"/>
              <a:gd name="T33" fmla="*/ 2147483647 h 40"/>
              <a:gd name="T34" fmla="*/ 2147483647 w 39"/>
              <a:gd name="T35" fmla="*/ 2147483647 h 40"/>
              <a:gd name="T36" fmla="*/ 2147483647 w 39"/>
              <a:gd name="T37" fmla="*/ 2147483647 h 40"/>
              <a:gd name="T38" fmla="*/ 2147483647 w 39"/>
              <a:gd name="T39" fmla="*/ 2147483647 h 40"/>
              <a:gd name="T40" fmla="*/ 2147483647 w 39"/>
              <a:gd name="T41" fmla="*/ 2147483647 h 40"/>
              <a:gd name="T42" fmla="*/ 2147483647 w 39"/>
              <a:gd name="T43" fmla="*/ 2147483647 h 40"/>
              <a:gd name="T44" fmla="*/ 2147483647 w 39"/>
              <a:gd name="T45" fmla="*/ 2147483647 h 40"/>
              <a:gd name="T46" fmla="*/ 2147483647 w 39"/>
              <a:gd name="T47" fmla="*/ 2147483647 h 40"/>
              <a:gd name="T48" fmla="*/ 2147483647 w 39"/>
              <a:gd name="T49" fmla="*/ 2147483647 h 40"/>
              <a:gd name="T50" fmla="*/ 2147483647 w 39"/>
              <a:gd name="T51" fmla="*/ 2147483647 h 40"/>
              <a:gd name="T52" fmla="*/ 2147483647 w 39"/>
              <a:gd name="T53" fmla="*/ 2147483647 h 40"/>
              <a:gd name="T54" fmla="*/ 2147483647 w 39"/>
              <a:gd name="T55" fmla="*/ 2147483647 h 40"/>
              <a:gd name="T56" fmla="*/ 0 w 39"/>
              <a:gd name="T57" fmla="*/ 2147483647 h 40"/>
              <a:gd name="T58" fmla="*/ 2147483647 w 39"/>
              <a:gd name="T59" fmla="*/ 2147483647 h 40"/>
              <a:gd name="T60" fmla="*/ 2147483647 w 39"/>
              <a:gd name="T61" fmla="*/ 2147483647 h 40"/>
              <a:gd name="T62" fmla="*/ 2147483647 w 39"/>
              <a:gd name="T63" fmla="*/ 2147483647 h 40"/>
              <a:gd name="T64" fmla="*/ 2147483647 w 39"/>
              <a:gd name="T65" fmla="*/ 2147483647 h 40"/>
              <a:gd name="T66" fmla="*/ 2147483647 w 39"/>
              <a:gd name="T67" fmla="*/ 2147483647 h 40"/>
              <a:gd name="T68" fmla="*/ 2147483647 w 39"/>
              <a:gd name="T69" fmla="*/ 2147483647 h 40"/>
              <a:gd name="T70" fmla="*/ 2147483647 w 39"/>
              <a:gd name="T71" fmla="*/ 2147483647 h 40"/>
              <a:gd name="T72" fmla="*/ 2147483647 w 39"/>
              <a:gd name="T73" fmla="*/ 2147483647 h 40"/>
              <a:gd name="T74" fmla="*/ 2147483647 w 39"/>
              <a:gd name="T75" fmla="*/ 2147483647 h 40"/>
              <a:gd name="T76" fmla="*/ 2147483647 w 39"/>
              <a:gd name="T77" fmla="*/ 2147483647 h 40"/>
              <a:gd name="T78" fmla="*/ 2147483647 w 39"/>
              <a:gd name="T79" fmla="*/ 2147483647 h 40"/>
              <a:gd name="T80" fmla="*/ 2147483647 w 39"/>
              <a:gd name="T81" fmla="*/ 2147483647 h 40"/>
              <a:gd name="T82" fmla="*/ 2147483647 w 39"/>
              <a:gd name="T83" fmla="*/ 2147483647 h 40"/>
              <a:gd name="T84" fmla="*/ 2147483647 w 39"/>
              <a:gd name="T85" fmla="*/ 2147483647 h 40"/>
              <a:gd name="T86" fmla="*/ 2147483647 w 39"/>
              <a:gd name="T87" fmla="*/ 2147483647 h 40"/>
              <a:gd name="T88" fmla="*/ 2147483647 w 39"/>
              <a:gd name="T89" fmla="*/ 2147483647 h 40"/>
              <a:gd name="T90" fmla="*/ 2147483647 w 39"/>
              <a:gd name="T91" fmla="*/ 2147483647 h 40"/>
              <a:gd name="T92" fmla="*/ 2147483647 w 39"/>
              <a:gd name="T93" fmla="*/ 2147483647 h 4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9"/>
              <a:gd name="T142" fmla="*/ 0 h 40"/>
              <a:gd name="T143" fmla="*/ 39 w 39"/>
              <a:gd name="T144" fmla="*/ 40 h 40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9" h="40">
                <a:moveTo>
                  <a:pt x="0" y="40"/>
                </a:moveTo>
                <a:lnTo>
                  <a:pt x="0" y="40"/>
                </a:lnTo>
                <a:lnTo>
                  <a:pt x="2" y="40"/>
                </a:lnTo>
                <a:lnTo>
                  <a:pt x="3" y="39"/>
                </a:lnTo>
                <a:lnTo>
                  <a:pt x="5" y="37"/>
                </a:lnTo>
                <a:lnTo>
                  <a:pt x="5" y="36"/>
                </a:lnTo>
                <a:lnTo>
                  <a:pt x="5" y="33"/>
                </a:lnTo>
                <a:lnTo>
                  <a:pt x="5" y="7"/>
                </a:lnTo>
                <a:lnTo>
                  <a:pt x="5" y="4"/>
                </a:lnTo>
                <a:lnTo>
                  <a:pt x="5" y="3"/>
                </a:lnTo>
                <a:lnTo>
                  <a:pt x="3" y="1"/>
                </a:lnTo>
                <a:lnTo>
                  <a:pt x="2" y="1"/>
                </a:lnTo>
                <a:lnTo>
                  <a:pt x="0" y="1"/>
                </a:lnTo>
                <a:lnTo>
                  <a:pt x="0" y="0"/>
                </a:lnTo>
                <a:lnTo>
                  <a:pt x="15" y="0"/>
                </a:lnTo>
                <a:lnTo>
                  <a:pt x="21" y="0"/>
                </a:lnTo>
                <a:lnTo>
                  <a:pt x="26" y="1"/>
                </a:lnTo>
                <a:lnTo>
                  <a:pt x="29" y="3"/>
                </a:lnTo>
                <a:lnTo>
                  <a:pt x="33" y="4"/>
                </a:lnTo>
                <a:lnTo>
                  <a:pt x="36" y="9"/>
                </a:lnTo>
                <a:lnTo>
                  <a:pt x="39" y="15"/>
                </a:lnTo>
                <a:lnTo>
                  <a:pt x="39" y="21"/>
                </a:lnTo>
                <a:lnTo>
                  <a:pt x="39" y="25"/>
                </a:lnTo>
                <a:lnTo>
                  <a:pt x="38" y="30"/>
                </a:lnTo>
                <a:lnTo>
                  <a:pt x="35" y="34"/>
                </a:lnTo>
                <a:lnTo>
                  <a:pt x="30" y="37"/>
                </a:lnTo>
                <a:lnTo>
                  <a:pt x="24" y="40"/>
                </a:lnTo>
                <a:lnTo>
                  <a:pt x="17" y="40"/>
                </a:lnTo>
                <a:lnTo>
                  <a:pt x="0" y="40"/>
                </a:lnTo>
                <a:close/>
                <a:moveTo>
                  <a:pt x="11" y="37"/>
                </a:moveTo>
                <a:lnTo>
                  <a:pt x="14" y="39"/>
                </a:lnTo>
                <a:lnTo>
                  <a:pt x="17" y="39"/>
                </a:lnTo>
                <a:lnTo>
                  <a:pt x="21" y="37"/>
                </a:lnTo>
                <a:lnTo>
                  <a:pt x="26" y="36"/>
                </a:lnTo>
                <a:lnTo>
                  <a:pt x="29" y="33"/>
                </a:lnTo>
                <a:lnTo>
                  <a:pt x="30" y="30"/>
                </a:lnTo>
                <a:lnTo>
                  <a:pt x="32" y="25"/>
                </a:lnTo>
                <a:lnTo>
                  <a:pt x="33" y="21"/>
                </a:lnTo>
                <a:lnTo>
                  <a:pt x="32" y="15"/>
                </a:lnTo>
                <a:lnTo>
                  <a:pt x="30" y="10"/>
                </a:lnTo>
                <a:lnTo>
                  <a:pt x="29" y="7"/>
                </a:lnTo>
                <a:lnTo>
                  <a:pt x="26" y="4"/>
                </a:lnTo>
                <a:lnTo>
                  <a:pt x="21" y="3"/>
                </a:lnTo>
                <a:lnTo>
                  <a:pt x="17" y="3"/>
                </a:lnTo>
                <a:lnTo>
                  <a:pt x="14" y="3"/>
                </a:lnTo>
                <a:lnTo>
                  <a:pt x="11" y="3"/>
                </a:lnTo>
                <a:lnTo>
                  <a:pt x="11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57" name="Freeform 45"/>
          <p:cNvSpPr>
            <a:spLocks noEditPoints="1"/>
          </p:cNvSpPr>
          <p:nvPr/>
        </p:nvSpPr>
        <p:spPr bwMode="auto">
          <a:xfrm>
            <a:off x="5103813" y="5141913"/>
            <a:ext cx="131762" cy="136525"/>
          </a:xfrm>
          <a:custGeom>
            <a:avLst/>
            <a:gdLst>
              <a:gd name="T0" fmla="*/ 2147483647 w 25"/>
              <a:gd name="T1" fmla="*/ 0 h 27"/>
              <a:gd name="T2" fmla="*/ 2147483647 w 25"/>
              <a:gd name="T3" fmla="*/ 0 h 27"/>
              <a:gd name="T4" fmla="*/ 2147483647 w 25"/>
              <a:gd name="T5" fmla="*/ 2147483647 h 27"/>
              <a:gd name="T6" fmla="*/ 2147483647 w 25"/>
              <a:gd name="T7" fmla="*/ 2147483647 h 27"/>
              <a:gd name="T8" fmla="*/ 2147483647 w 25"/>
              <a:gd name="T9" fmla="*/ 2147483647 h 27"/>
              <a:gd name="T10" fmla="*/ 2147483647 w 25"/>
              <a:gd name="T11" fmla="*/ 2147483647 h 27"/>
              <a:gd name="T12" fmla="*/ 2147483647 w 25"/>
              <a:gd name="T13" fmla="*/ 2147483647 h 27"/>
              <a:gd name="T14" fmla="*/ 2147483647 w 25"/>
              <a:gd name="T15" fmla="*/ 2147483647 h 27"/>
              <a:gd name="T16" fmla="*/ 2147483647 w 25"/>
              <a:gd name="T17" fmla="*/ 2147483647 h 27"/>
              <a:gd name="T18" fmla="*/ 2147483647 w 25"/>
              <a:gd name="T19" fmla="*/ 2147483647 h 27"/>
              <a:gd name="T20" fmla="*/ 2147483647 w 25"/>
              <a:gd name="T21" fmla="*/ 2147483647 h 27"/>
              <a:gd name="T22" fmla="*/ 2147483647 w 25"/>
              <a:gd name="T23" fmla="*/ 2147483647 h 27"/>
              <a:gd name="T24" fmla="*/ 2147483647 w 25"/>
              <a:gd name="T25" fmla="*/ 2147483647 h 27"/>
              <a:gd name="T26" fmla="*/ 2147483647 w 25"/>
              <a:gd name="T27" fmla="*/ 2147483647 h 27"/>
              <a:gd name="T28" fmla="*/ 2147483647 w 25"/>
              <a:gd name="T29" fmla="*/ 2147483647 h 27"/>
              <a:gd name="T30" fmla="*/ 2147483647 w 25"/>
              <a:gd name="T31" fmla="*/ 2147483647 h 27"/>
              <a:gd name="T32" fmla="*/ 0 w 25"/>
              <a:gd name="T33" fmla="*/ 2147483647 h 27"/>
              <a:gd name="T34" fmla="*/ 2147483647 w 25"/>
              <a:gd name="T35" fmla="*/ 2147483647 h 27"/>
              <a:gd name="T36" fmla="*/ 2147483647 w 25"/>
              <a:gd name="T37" fmla="*/ 2147483647 h 27"/>
              <a:gd name="T38" fmla="*/ 2147483647 w 25"/>
              <a:gd name="T39" fmla="*/ 2147483647 h 27"/>
              <a:gd name="T40" fmla="*/ 2147483647 w 25"/>
              <a:gd name="T41" fmla="*/ 2147483647 h 27"/>
              <a:gd name="T42" fmla="*/ 2147483647 w 25"/>
              <a:gd name="T43" fmla="*/ 0 h 27"/>
              <a:gd name="T44" fmla="*/ 2147483647 w 25"/>
              <a:gd name="T45" fmla="*/ 0 h 27"/>
              <a:gd name="T46" fmla="*/ 2147483647 w 25"/>
              <a:gd name="T47" fmla="*/ 2147483647 h 27"/>
              <a:gd name="T48" fmla="*/ 2147483647 w 25"/>
              <a:gd name="T49" fmla="*/ 2147483647 h 27"/>
              <a:gd name="T50" fmla="*/ 2147483647 w 25"/>
              <a:gd name="T51" fmla="*/ 2147483647 h 27"/>
              <a:gd name="T52" fmla="*/ 2147483647 w 25"/>
              <a:gd name="T53" fmla="*/ 2147483647 h 27"/>
              <a:gd name="T54" fmla="*/ 2147483647 w 25"/>
              <a:gd name="T55" fmla="*/ 2147483647 h 27"/>
              <a:gd name="T56" fmla="*/ 2147483647 w 25"/>
              <a:gd name="T57" fmla="*/ 2147483647 h 27"/>
              <a:gd name="T58" fmla="*/ 2147483647 w 25"/>
              <a:gd name="T59" fmla="*/ 2147483647 h 27"/>
              <a:gd name="T60" fmla="*/ 2147483647 w 25"/>
              <a:gd name="T61" fmla="*/ 2147483647 h 27"/>
              <a:gd name="T62" fmla="*/ 2147483647 w 25"/>
              <a:gd name="T63" fmla="*/ 2147483647 h 27"/>
              <a:gd name="T64" fmla="*/ 2147483647 w 25"/>
              <a:gd name="T65" fmla="*/ 2147483647 h 27"/>
              <a:gd name="T66" fmla="*/ 2147483647 w 25"/>
              <a:gd name="T67" fmla="*/ 2147483647 h 27"/>
              <a:gd name="T68" fmla="*/ 2147483647 w 25"/>
              <a:gd name="T69" fmla="*/ 2147483647 h 27"/>
              <a:gd name="T70" fmla="*/ 2147483647 w 25"/>
              <a:gd name="T71" fmla="*/ 2147483647 h 27"/>
              <a:gd name="T72" fmla="*/ 2147483647 w 25"/>
              <a:gd name="T73" fmla="*/ 2147483647 h 27"/>
              <a:gd name="T74" fmla="*/ 2147483647 w 25"/>
              <a:gd name="T75" fmla="*/ 2147483647 h 27"/>
              <a:gd name="T76" fmla="*/ 2147483647 w 25"/>
              <a:gd name="T77" fmla="*/ 2147483647 h 27"/>
              <a:gd name="T78" fmla="*/ 2147483647 w 25"/>
              <a:gd name="T79" fmla="*/ 2147483647 h 27"/>
              <a:gd name="T80" fmla="*/ 2147483647 w 25"/>
              <a:gd name="T81" fmla="*/ 2147483647 h 27"/>
              <a:gd name="T82" fmla="*/ 2147483647 w 25"/>
              <a:gd name="T83" fmla="*/ 2147483647 h 27"/>
              <a:gd name="T84" fmla="*/ 2147483647 w 25"/>
              <a:gd name="T85" fmla="*/ 2147483647 h 2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5"/>
              <a:gd name="T130" fmla="*/ 0 h 27"/>
              <a:gd name="T131" fmla="*/ 25 w 25"/>
              <a:gd name="T132" fmla="*/ 27 h 2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5" h="27">
                <a:moveTo>
                  <a:pt x="13" y="0"/>
                </a:moveTo>
                <a:lnTo>
                  <a:pt x="16" y="0"/>
                </a:lnTo>
                <a:lnTo>
                  <a:pt x="19" y="2"/>
                </a:lnTo>
                <a:lnTo>
                  <a:pt x="22" y="5"/>
                </a:lnTo>
                <a:lnTo>
                  <a:pt x="25" y="9"/>
                </a:lnTo>
                <a:lnTo>
                  <a:pt x="25" y="14"/>
                </a:lnTo>
                <a:lnTo>
                  <a:pt x="25" y="17"/>
                </a:lnTo>
                <a:lnTo>
                  <a:pt x="24" y="21"/>
                </a:lnTo>
                <a:lnTo>
                  <a:pt x="22" y="24"/>
                </a:lnTo>
                <a:lnTo>
                  <a:pt x="19" y="26"/>
                </a:lnTo>
                <a:lnTo>
                  <a:pt x="16" y="27"/>
                </a:lnTo>
                <a:lnTo>
                  <a:pt x="13" y="27"/>
                </a:lnTo>
                <a:lnTo>
                  <a:pt x="9" y="27"/>
                </a:lnTo>
                <a:lnTo>
                  <a:pt x="6" y="26"/>
                </a:lnTo>
                <a:lnTo>
                  <a:pt x="3" y="23"/>
                </a:lnTo>
                <a:lnTo>
                  <a:pt x="1" y="18"/>
                </a:lnTo>
                <a:lnTo>
                  <a:pt x="0" y="14"/>
                </a:lnTo>
                <a:lnTo>
                  <a:pt x="1" y="11"/>
                </a:lnTo>
                <a:lnTo>
                  <a:pt x="1" y="6"/>
                </a:lnTo>
                <a:lnTo>
                  <a:pt x="4" y="3"/>
                </a:lnTo>
                <a:lnTo>
                  <a:pt x="7" y="2"/>
                </a:lnTo>
                <a:lnTo>
                  <a:pt x="10" y="0"/>
                </a:lnTo>
                <a:lnTo>
                  <a:pt x="13" y="0"/>
                </a:lnTo>
                <a:close/>
                <a:moveTo>
                  <a:pt x="12" y="2"/>
                </a:moveTo>
                <a:lnTo>
                  <a:pt x="10" y="2"/>
                </a:lnTo>
                <a:lnTo>
                  <a:pt x="9" y="3"/>
                </a:lnTo>
                <a:lnTo>
                  <a:pt x="7" y="3"/>
                </a:lnTo>
                <a:lnTo>
                  <a:pt x="6" y="6"/>
                </a:lnTo>
                <a:lnTo>
                  <a:pt x="6" y="8"/>
                </a:lnTo>
                <a:lnTo>
                  <a:pt x="6" y="12"/>
                </a:lnTo>
                <a:lnTo>
                  <a:pt x="6" y="17"/>
                </a:lnTo>
                <a:lnTo>
                  <a:pt x="7" y="21"/>
                </a:lnTo>
                <a:lnTo>
                  <a:pt x="10" y="24"/>
                </a:lnTo>
                <a:lnTo>
                  <a:pt x="13" y="26"/>
                </a:lnTo>
                <a:lnTo>
                  <a:pt x="16" y="26"/>
                </a:lnTo>
                <a:lnTo>
                  <a:pt x="19" y="24"/>
                </a:lnTo>
                <a:lnTo>
                  <a:pt x="21" y="20"/>
                </a:lnTo>
                <a:lnTo>
                  <a:pt x="21" y="15"/>
                </a:lnTo>
                <a:lnTo>
                  <a:pt x="21" y="11"/>
                </a:lnTo>
                <a:lnTo>
                  <a:pt x="19" y="8"/>
                </a:lnTo>
                <a:lnTo>
                  <a:pt x="18" y="5"/>
                </a:lnTo>
                <a:lnTo>
                  <a:pt x="15" y="2"/>
                </a:lnTo>
                <a:lnTo>
                  <a:pt x="1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58" name="Freeform 46"/>
          <p:cNvSpPr>
            <a:spLocks noEditPoints="1"/>
          </p:cNvSpPr>
          <p:nvPr/>
        </p:nvSpPr>
        <p:spPr bwMode="auto">
          <a:xfrm>
            <a:off x="5262563" y="5141913"/>
            <a:ext cx="115887" cy="136525"/>
          </a:xfrm>
          <a:custGeom>
            <a:avLst/>
            <a:gdLst>
              <a:gd name="T0" fmla="*/ 2147483647 w 22"/>
              <a:gd name="T1" fmla="*/ 2147483647 h 27"/>
              <a:gd name="T2" fmla="*/ 2147483647 w 22"/>
              <a:gd name="T3" fmla="*/ 2147483647 h 27"/>
              <a:gd name="T4" fmla="*/ 2147483647 w 22"/>
              <a:gd name="T5" fmla="*/ 2147483647 h 27"/>
              <a:gd name="T6" fmla="*/ 2147483647 w 22"/>
              <a:gd name="T7" fmla="*/ 2147483647 h 27"/>
              <a:gd name="T8" fmla="*/ 2147483647 w 22"/>
              <a:gd name="T9" fmla="*/ 2147483647 h 27"/>
              <a:gd name="T10" fmla="*/ 2147483647 w 22"/>
              <a:gd name="T11" fmla="*/ 2147483647 h 27"/>
              <a:gd name="T12" fmla="*/ 2147483647 w 22"/>
              <a:gd name="T13" fmla="*/ 2147483647 h 27"/>
              <a:gd name="T14" fmla="*/ 2147483647 w 22"/>
              <a:gd name="T15" fmla="*/ 2147483647 h 27"/>
              <a:gd name="T16" fmla="*/ 2147483647 w 22"/>
              <a:gd name="T17" fmla="*/ 2147483647 h 27"/>
              <a:gd name="T18" fmla="*/ 2147483647 w 22"/>
              <a:gd name="T19" fmla="*/ 2147483647 h 27"/>
              <a:gd name="T20" fmla="*/ 2147483647 w 22"/>
              <a:gd name="T21" fmla="*/ 2147483647 h 27"/>
              <a:gd name="T22" fmla="*/ 2147483647 w 22"/>
              <a:gd name="T23" fmla="*/ 2147483647 h 27"/>
              <a:gd name="T24" fmla="*/ 2147483647 w 22"/>
              <a:gd name="T25" fmla="*/ 2147483647 h 27"/>
              <a:gd name="T26" fmla="*/ 2147483647 w 22"/>
              <a:gd name="T27" fmla="*/ 2147483647 h 27"/>
              <a:gd name="T28" fmla="*/ 2147483647 w 22"/>
              <a:gd name="T29" fmla="*/ 2147483647 h 27"/>
              <a:gd name="T30" fmla="*/ 2147483647 w 22"/>
              <a:gd name="T31" fmla="*/ 2147483647 h 27"/>
              <a:gd name="T32" fmla="*/ 2147483647 w 22"/>
              <a:gd name="T33" fmla="*/ 2147483647 h 27"/>
              <a:gd name="T34" fmla="*/ 0 w 22"/>
              <a:gd name="T35" fmla="*/ 2147483647 h 27"/>
              <a:gd name="T36" fmla="*/ 0 w 22"/>
              <a:gd name="T37" fmla="*/ 2147483647 h 27"/>
              <a:gd name="T38" fmla="*/ 2147483647 w 22"/>
              <a:gd name="T39" fmla="*/ 2147483647 h 27"/>
              <a:gd name="T40" fmla="*/ 2147483647 w 22"/>
              <a:gd name="T41" fmla="*/ 2147483647 h 27"/>
              <a:gd name="T42" fmla="*/ 2147483647 w 22"/>
              <a:gd name="T43" fmla="*/ 0 h 27"/>
              <a:gd name="T44" fmla="*/ 2147483647 w 22"/>
              <a:gd name="T45" fmla="*/ 0 h 27"/>
              <a:gd name="T46" fmla="*/ 2147483647 w 22"/>
              <a:gd name="T47" fmla="*/ 0 h 27"/>
              <a:gd name="T48" fmla="*/ 2147483647 w 22"/>
              <a:gd name="T49" fmla="*/ 2147483647 h 27"/>
              <a:gd name="T50" fmla="*/ 2147483647 w 22"/>
              <a:gd name="T51" fmla="*/ 2147483647 h 27"/>
              <a:gd name="T52" fmla="*/ 2147483647 w 22"/>
              <a:gd name="T53" fmla="*/ 2147483647 h 27"/>
              <a:gd name="T54" fmla="*/ 2147483647 w 22"/>
              <a:gd name="T55" fmla="*/ 2147483647 h 27"/>
              <a:gd name="T56" fmla="*/ 2147483647 w 22"/>
              <a:gd name="T57" fmla="*/ 2147483647 h 27"/>
              <a:gd name="T58" fmla="*/ 2147483647 w 22"/>
              <a:gd name="T59" fmla="*/ 2147483647 h 27"/>
              <a:gd name="T60" fmla="*/ 2147483647 w 22"/>
              <a:gd name="T61" fmla="*/ 2147483647 h 27"/>
              <a:gd name="T62" fmla="*/ 2147483647 w 22"/>
              <a:gd name="T63" fmla="*/ 2147483647 h 27"/>
              <a:gd name="T64" fmla="*/ 2147483647 w 22"/>
              <a:gd name="T65" fmla="*/ 2147483647 h 27"/>
              <a:gd name="T66" fmla="*/ 2147483647 w 22"/>
              <a:gd name="T67" fmla="*/ 2147483647 h 27"/>
              <a:gd name="T68" fmla="*/ 2147483647 w 22"/>
              <a:gd name="T69" fmla="*/ 2147483647 h 27"/>
              <a:gd name="T70" fmla="*/ 2147483647 w 22"/>
              <a:gd name="T71" fmla="*/ 2147483647 h 27"/>
              <a:gd name="T72" fmla="*/ 2147483647 w 22"/>
              <a:gd name="T73" fmla="*/ 2147483647 h 27"/>
              <a:gd name="T74" fmla="*/ 2147483647 w 22"/>
              <a:gd name="T75" fmla="*/ 2147483647 h 27"/>
              <a:gd name="T76" fmla="*/ 2147483647 w 22"/>
              <a:gd name="T77" fmla="*/ 2147483647 h 27"/>
              <a:gd name="T78" fmla="*/ 2147483647 w 22"/>
              <a:gd name="T79" fmla="*/ 2147483647 h 2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"/>
              <a:gd name="T121" fmla="*/ 0 h 27"/>
              <a:gd name="T122" fmla="*/ 22 w 22"/>
              <a:gd name="T123" fmla="*/ 27 h 2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" h="27">
                <a:moveTo>
                  <a:pt x="4" y="11"/>
                </a:moveTo>
                <a:lnTo>
                  <a:pt x="6" y="15"/>
                </a:lnTo>
                <a:lnTo>
                  <a:pt x="7" y="20"/>
                </a:lnTo>
                <a:lnTo>
                  <a:pt x="10" y="23"/>
                </a:lnTo>
                <a:lnTo>
                  <a:pt x="15" y="23"/>
                </a:lnTo>
                <a:lnTo>
                  <a:pt x="16" y="23"/>
                </a:lnTo>
                <a:lnTo>
                  <a:pt x="19" y="21"/>
                </a:lnTo>
                <a:lnTo>
                  <a:pt x="21" y="20"/>
                </a:lnTo>
                <a:lnTo>
                  <a:pt x="22" y="17"/>
                </a:lnTo>
                <a:lnTo>
                  <a:pt x="21" y="21"/>
                </a:lnTo>
                <a:lnTo>
                  <a:pt x="19" y="24"/>
                </a:lnTo>
                <a:lnTo>
                  <a:pt x="16" y="27"/>
                </a:lnTo>
                <a:lnTo>
                  <a:pt x="12" y="27"/>
                </a:lnTo>
                <a:lnTo>
                  <a:pt x="7" y="27"/>
                </a:lnTo>
                <a:lnTo>
                  <a:pt x="3" y="24"/>
                </a:lnTo>
                <a:lnTo>
                  <a:pt x="1" y="20"/>
                </a:lnTo>
                <a:lnTo>
                  <a:pt x="0" y="14"/>
                </a:lnTo>
                <a:lnTo>
                  <a:pt x="0" y="9"/>
                </a:lnTo>
                <a:lnTo>
                  <a:pt x="1" y="6"/>
                </a:lnTo>
                <a:lnTo>
                  <a:pt x="4" y="3"/>
                </a:lnTo>
                <a:lnTo>
                  <a:pt x="7" y="0"/>
                </a:lnTo>
                <a:lnTo>
                  <a:pt x="12" y="0"/>
                </a:lnTo>
                <a:lnTo>
                  <a:pt x="16" y="0"/>
                </a:lnTo>
                <a:lnTo>
                  <a:pt x="19" y="3"/>
                </a:lnTo>
                <a:lnTo>
                  <a:pt x="22" y="6"/>
                </a:lnTo>
                <a:lnTo>
                  <a:pt x="22" y="11"/>
                </a:lnTo>
                <a:lnTo>
                  <a:pt x="4" y="11"/>
                </a:lnTo>
                <a:close/>
                <a:moveTo>
                  <a:pt x="4" y="8"/>
                </a:moveTo>
                <a:lnTo>
                  <a:pt x="16" y="8"/>
                </a:lnTo>
                <a:lnTo>
                  <a:pt x="16" y="6"/>
                </a:lnTo>
                <a:lnTo>
                  <a:pt x="16" y="5"/>
                </a:lnTo>
                <a:lnTo>
                  <a:pt x="15" y="3"/>
                </a:lnTo>
                <a:lnTo>
                  <a:pt x="13" y="3"/>
                </a:lnTo>
                <a:lnTo>
                  <a:pt x="12" y="2"/>
                </a:lnTo>
                <a:lnTo>
                  <a:pt x="10" y="2"/>
                </a:lnTo>
                <a:lnTo>
                  <a:pt x="9" y="2"/>
                </a:lnTo>
                <a:lnTo>
                  <a:pt x="7" y="3"/>
                </a:lnTo>
                <a:lnTo>
                  <a:pt x="6" y="6"/>
                </a:lnTo>
                <a:lnTo>
                  <a:pt x="4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59" name="Freeform 47"/>
          <p:cNvSpPr>
            <a:spLocks/>
          </p:cNvSpPr>
          <p:nvPr/>
        </p:nvSpPr>
        <p:spPr bwMode="auto">
          <a:xfrm>
            <a:off x="5410200" y="5141913"/>
            <a:ext cx="95250" cy="136525"/>
          </a:xfrm>
          <a:custGeom>
            <a:avLst/>
            <a:gdLst>
              <a:gd name="T0" fmla="*/ 2147483647 w 18"/>
              <a:gd name="T1" fmla="*/ 0 h 27"/>
              <a:gd name="T2" fmla="*/ 2147483647 w 18"/>
              <a:gd name="T3" fmla="*/ 2147483647 h 27"/>
              <a:gd name="T4" fmla="*/ 2147483647 w 18"/>
              <a:gd name="T5" fmla="*/ 2147483647 h 27"/>
              <a:gd name="T6" fmla="*/ 2147483647 w 18"/>
              <a:gd name="T7" fmla="*/ 2147483647 h 27"/>
              <a:gd name="T8" fmla="*/ 2147483647 w 18"/>
              <a:gd name="T9" fmla="*/ 2147483647 h 27"/>
              <a:gd name="T10" fmla="*/ 2147483647 w 18"/>
              <a:gd name="T11" fmla="*/ 2147483647 h 27"/>
              <a:gd name="T12" fmla="*/ 2147483647 w 18"/>
              <a:gd name="T13" fmla="*/ 2147483647 h 27"/>
              <a:gd name="T14" fmla="*/ 2147483647 w 18"/>
              <a:gd name="T15" fmla="*/ 2147483647 h 27"/>
              <a:gd name="T16" fmla="*/ 2147483647 w 18"/>
              <a:gd name="T17" fmla="*/ 2147483647 h 27"/>
              <a:gd name="T18" fmla="*/ 2147483647 w 18"/>
              <a:gd name="T19" fmla="*/ 2147483647 h 27"/>
              <a:gd name="T20" fmla="*/ 2147483647 w 18"/>
              <a:gd name="T21" fmla="*/ 2147483647 h 27"/>
              <a:gd name="T22" fmla="*/ 2147483647 w 18"/>
              <a:gd name="T23" fmla="*/ 2147483647 h 27"/>
              <a:gd name="T24" fmla="*/ 2147483647 w 18"/>
              <a:gd name="T25" fmla="*/ 2147483647 h 27"/>
              <a:gd name="T26" fmla="*/ 2147483647 w 18"/>
              <a:gd name="T27" fmla="*/ 2147483647 h 27"/>
              <a:gd name="T28" fmla="*/ 2147483647 w 18"/>
              <a:gd name="T29" fmla="*/ 2147483647 h 27"/>
              <a:gd name="T30" fmla="*/ 2147483647 w 18"/>
              <a:gd name="T31" fmla="*/ 2147483647 h 27"/>
              <a:gd name="T32" fmla="*/ 2147483647 w 18"/>
              <a:gd name="T33" fmla="*/ 2147483647 h 27"/>
              <a:gd name="T34" fmla="*/ 2147483647 w 18"/>
              <a:gd name="T35" fmla="*/ 2147483647 h 27"/>
              <a:gd name="T36" fmla="*/ 2147483647 w 18"/>
              <a:gd name="T37" fmla="*/ 2147483647 h 27"/>
              <a:gd name="T38" fmla="*/ 2147483647 w 18"/>
              <a:gd name="T39" fmla="*/ 2147483647 h 27"/>
              <a:gd name="T40" fmla="*/ 2147483647 w 18"/>
              <a:gd name="T41" fmla="*/ 2147483647 h 27"/>
              <a:gd name="T42" fmla="*/ 2147483647 w 18"/>
              <a:gd name="T43" fmla="*/ 2147483647 h 27"/>
              <a:gd name="T44" fmla="*/ 2147483647 w 18"/>
              <a:gd name="T45" fmla="*/ 2147483647 h 27"/>
              <a:gd name="T46" fmla="*/ 2147483647 w 18"/>
              <a:gd name="T47" fmla="*/ 2147483647 h 27"/>
              <a:gd name="T48" fmla="*/ 2147483647 w 18"/>
              <a:gd name="T49" fmla="*/ 2147483647 h 27"/>
              <a:gd name="T50" fmla="*/ 2147483647 w 18"/>
              <a:gd name="T51" fmla="*/ 2147483647 h 27"/>
              <a:gd name="T52" fmla="*/ 2147483647 w 18"/>
              <a:gd name="T53" fmla="*/ 2147483647 h 27"/>
              <a:gd name="T54" fmla="*/ 2147483647 w 18"/>
              <a:gd name="T55" fmla="*/ 2147483647 h 27"/>
              <a:gd name="T56" fmla="*/ 0 w 18"/>
              <a:gd name="T57" fmla="*/ 2147483647 h 27"/>
              <a:gd name="T58" fmla="*/ 0 w 18"/>
              <a:gd name="T59" fmla="*/ 2147483647 h 27"/>
              <a:gd name="T60" fmla="*/ 0 w 18"/>
              <a:gd name="T61" fmla="*/ 2147483647 h 27"/>
              <a:gd name="T62" fmla="*/ 0 w 18"/>
              <a:gd name="T63" fmla="*/ 2147483647 h 27"/>
              <a:gd name="T64" fmla="*/ 2147483647 w 18"/>
              <a:gd name="T65" fmla="*/ 2147483647 h 27"/>
              <a:gd name="T66" fmla="*/ 2147483647 w 18"/>
              <a:gd name="T67" fmla="*/ 2147483647 h 27"/>
              <a:gd name="T68" fmla="*/ 2147483647 w 18"/>
              <a:gd name="T69" fmla="*/ 2147483647 h 27"/>
              <a:gd name="T70" fmla="*/ 2147483647 w 18"/>
              <a:gd name="T71" fmla="*/ 2147483647 h 27"/>
              <a:gd name="T72" fmla="*/ 2147483647 w 18"/>
              <a:gd name="T73" fmla="*/ 2147483647 h 27"/>
              <a:gd name="T74" fmla="*/ 2147483647 w 18"/>
              <a:gd name="T75" fmla="*/ 2147483647 h 27"/>
              <a:gd name="T76" fmla="*/ 2147483647 w 18"/>
              <a:gd name="T77" fmla="*/ 2147483647 h 27"/>
              <a:gd name="T78" fmla="*/ 2147483647 w 18"/>
              <a:gd name="T79" fmla="*/ 2147483647 h 27"/>
              <a:gd name="T80" fmla="*/ 2147483647 w 18"/>
              <a:gd name="T81" fmla="*/ 2147483647 h 27"/>
              <a:gd name="T82" fmla="*/ 2147483647 w 18"/>
              <a:gd name="T83" fmla="*/ 2147483647 h 27"/>
              <a:gd name="T84" fmla="*/ 2147483647 w 18"/>
              <a:gd name="T85" fmla="*/ 2147483647 h 27"/>
              <a:gd name="T86" fmla="*/ 2147483647 w 18"/>
              <a:gd name="T87" fmla="*/ 2147483647 h 27"/>
              <a:gd name="T88" fmla="*/ 2147483647 w 18"/>
              <a:gd name="T89" fmla="*/ 2147483647 h 27"/>
              <a:gd name="T90" fmla="*/ 2147483647 w 18"/>
              <a:gd name="T91" fmla="*/ 2147483647 h 27"/>
              <a:gd name="T92" fmla="*/ 0 w 18"/>
              <a:gd name="T93" fmla="*/ 2147483647 h 27"/>
              <a:gd name="T94" fmla="*/ 0 w 18"/>
              <a:gd name="T95" fmla="*/ 2147483647 h 27"/>
              <a:gd name="T96" fmla="*/ 0 w 18"/>
              <a:gd name="T97" fmla="*/ 2147483647 h 27"/>
              <a:gd name="T98" fmla="*/ 2147483647 w 18"/>
              <a:gd name="T99" fmla="*/ 2147483647 h 27"/>
              <a:gd name="T100" fmla="*/ 2147483647 w 18"/>
              <a:gd name="T101" fmla="*/ 0 h 27"/>
              <a:gd name="T102" fmla="*/ 2147483647 w 18"/>
              <a:gd name="T103" fmla="*/ 0 h 27"/>
              <a:gd name="T104" fmla="*/ 2147483647 w 18"/>
              <a:gd name="T105" fmla="*/ 0 h 27"/>
              <a:gd name="T106" fmla="*/ 2147483647 w 18"/>
              <a:gd name="T107" fmla="*/ 0 h 27"/>
              <a:gd name="T108" fmla="*/ 2147483647 w 18"/>
              <a:gd name="T109" fmla="*/ 0 h 27"/>
              <a:gd name="T110" fmla="*/ 2147483647 w 18"/>
              <a:gd name="T111" fmla="*/ 0 h 27"/>
              <a:gd name="T112" fmla="*/ 2147483647 w 18"/>
              <a:gd name="T113" fmla="*/ 0 h 27"/>
              <a:gd name="T114" fmla="*/ 2147483647 w 18"/>
              <a:gd name="T115" fmla="*/ 0 h 27"/>
              <a:gd name="T116" fmla="*/ 2147483647 w 18"/>
              <a:gd name="T117" fmla="*/ 0 h 27"/>
              <a:gd name="T118" fmla="*/ 2147483647 w 18"/>
              <a:gd name="T119" fmla="*/ 0 h 27"/>
              <a:gd name="T120" fmla="*/ 2147483647 w 18"/>
              <a:gd name="T121" fmla="*/ 0 h 2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"/>
              <a:gd name="T184" fmla="*/ 0 h 27"/>
              <a:gd name="T185" fmla="*/ 18 w 18"/>
              <a:gd name="T186" fmla="*/ 27 h 2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" h="27">
                <a:moveTo>
                  <a:pt x="17" y="0"/>
                </a:moveTo>
                <a:lnTo>
                  <a:pt x="17" y="9"/>
                </a:lnTo>
                <a:lnTo>
                  <a:pt x="15" y="9"/>
                </a:lnTo>
                <a:lnTo>
                  <a:pt x="15" y="5"/>
                </a:lnTo>
                <a:lnTo>
                  <a:pt x="12" y="3"/>
                </a:lnTo>
                <a:lnTo>
                  <a:pt x="11" y="2"/>
                </a:lnTo>
                <a:lnTo>
                  <a:pt x="8" y="2"/>
                </a:lnTo>
                <a:lnTo>
                  <a:pt x="6" y="2"/>
                </a:lnTo>
                <a:lnTo>
                  <a:pt x="5" y="3"/>
                </a:lnTo>
                <a:lnTo>
                  <a:pt x="3" y="5"/>
                </a:lnTo>
                <a:lnTo>
                  <a:pt x="5" y="6"/>
                </a:lnTo>
                <a:lnTo>
                  <a:pt x="5" y="8"/>
                </a:lnTo>
                <a:lnTo>
                  <a:pt x="6" y="9"/>
                </a:lnTo>
                <a:lnTo>
                  <a:pt x="8" y="11"/>
                </a:lnTo>
                <a:lnTo>
                  <a:pt x="12" y="12"/>
                </a:lnTo>
                <a:lnTo>
                  <a:pt x="15" y="14"/>
                </a:lnTo>
                <a:lnTo>
                  <a:pt x="18" y="17"/>
                </a:lnTo>
                <a:lnTo>
                  <a:pt x="18" y="20"/>
                </a:lnTo>
                <a:lnTo>
                  <a:pt x="18" y="23"/>
                </a:lnTo>
                <a:lnTo>
                  <a:pt x="15" y="26"/>
                </a:lnTo>
                <a:lnTo>
                  <a:pt x="12" y="27"/>
                </a:lnTo>
                <a:lnTo>
                  <a:pt x="9" y="27"/>
                </a:lnTo>
                <a:lnTo>
                  <a:pt x="6" y="27"/>
                </a:lnTo>
                <a:lnTo>
                  <a:pt x="3" y="27"/>
                </a:lnTo>
                <a:lnTo>
                  <a:pt x="2" y="27"/>
                </a:lnTo>
                <a:lnTo>
                  <a:pt x="0" y="27"/>
                </a:lnTo>
                <a:lnTo>
                  <a:pt x="0" y="18"/>
                </a:lnTo>
                <a:lnTo>
                  <a:pt x="2" y="21"/>
                </a:lnTo>
                <a:lnTo>
                  <a:pt x="3" y="24"/>
                </a:lnTo>
                <a:lnTo>
                  <a:pt x="6" y="26"/>
                </a:lnTo>
                <a:lnTo>
                  <a:pt x="9" y="26"/>
                </a:lnTo>
                <a:lnTo>
                  <a:pt x="11" y="26"/>
                </a:lnTo>
                <a:lnTo>
                  <a:pt x="12" y="24"/>
                </a:lnTo>
                <a:lnTo>
                  <a:pt x="14" y="24"/>
                </a:lnTo>
                <a:lnTo>
                  <a:pt x="14" y="21"/>
                </a:lnTo>
                <a:lnTo>
                  <a:pt x="14" y="20"/>
                </a:lnTo>
                <a:lnTo>
                  <a:pt x="12" y="18"/>
                </a:lnTo>
                <a:lnTo>
                  <a:pt x="11" y="17"/>
                </a:lnTo>
                <a:lnTo>
                  <a:pt x="8" y="15"/>
                </a:lnTo>
                <a:lnTo>
                  <a:pt x="3" y="14"/>
                </a:lnTo>
                <a:lnTo>
                  <a:pt x="2" y="11"/>
                </a:lnTo>
                <a:lnTo>
                  <a:pt x="0" y="9"/>
                </a:lnTo>
                <a:lnTo>
                  <a:pt x="0" y="8"/>
                </a:lnTo>
                <a:lnTo>
                  <a:pt x="0" y="5"/>
                </a:lnTo>
                <a:lnTo>
                  <a:pt x="2" y="2"/>
                </a:lnTo>
                <a:lnTo>
                  <a:pt x="5" y="0"/>
                </a:lnTo>
                <a:lnTo>
                  <a:pt x="8" y="0"/>
                </a:lnTo>
                <a:lnTo>
                  <a:pt x="11" y="0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60" name="Freeform 48"/>
          <p:cNvSpPr>
            <a:spLocks/>
          </p:cNvSpPr>
          <p:nvPr/>
        </p:nvSpPr>
        <p:spPr bwMode="auto">
          <a:xfrm>
            <a:off x="5710238" y="5095875"/>
            <a:ext cx="90487" cy="182563"/>
          </a:xfrm>
          <a:custGeom>
            <a:avLst/>
            <a:gdLst>
              <a:gd name="T0" fmla="*/ 2147483647 w 17"/>
              <a:gd name="T1" fmla="*/ 0 h 36"/>
              <a:gd name="T2" fmla="*/ 2147483647 w 17"/>
              <a:gd name="T3" fmla="*/ 2147483647 h 36"/>
              <a:gd name="T4" fmla="*/ 2147483647 w 17"/>
              <a:gd name="T5" fmla="*/ 2147483647 h 36"/>
              <a:gd name="T6" fmla="*/ 2147483647 w 17"/>
              <a:gd name="T7" fmla="*/ 2147483647 h 36"/>
              <a:gd name="T8" fmla="*/ 2147483647 w 17"/>
              <a:gd name="T9" fmla="*/ 2147483647 h 36"/>
              <a:gd name="T10" fmla="*/ 2147483647 w 17"/>
              <a:gd name="T11" fmla="*/ 2147483647 h 36"/>
              <a:gd name="T12" fmla="*/ 2147483647 w 17"/>
              <a:gd name="T13" fmla="*/ 2147483647 h 36"/>
              <a:gd name="T14" fmla="*/ 2147483647 w 17"/>
              <a:gd name="T15" fmla="*/ 2147483647 h 36"/>
              <a:gd name="T16" fmla="*/ 2147483647 w 17"/>
              <a:gd name="T17" fmla="*/ 2147483647 h 36"/>
              <a:gd name="T18" fmla="*/ 2147483647 w 17"/>
              <a:gd name="T19" fmla="*/ 2147483647 h 36"/>
              <a:gd name="T20" fmla="*/ 2147483647 w 17"/>
              <a:gd name="T21" fmla="*/ 2147483647 h 36"/>
              <a:gd name="T22" fmla="*/ 2147483647 w 17"/>
              <a:gd name="T23" fmla="*/ 2147483647 h 36"/>
              <a:gd name="T24" fmla="*/ 2147483647 w 17"/>
              <a:gd name="T25" fmla="*/ 2147483647 h 36"/>
              <a:gd name="T26" fmla="*/ 2147483647 w 17"/>
              <a:gd name="T27" fmla="*/ 2147483647 h 36"/>
              <a:gd name="T28" fmla="*/ 2147483647 w 17"/>
              <a:gd name="T29" fmla="*/ 2147483647 h 36"/>
              <a:gd name="T30" fmla="*/ 2147483647 w 17"/>
              <a:gd name="T31" fmla="*/ 2147483647 h 36"/>
              <a:gd name="T32" fmla="*/ 2147483647 w 17"/>
              <a:gd name="T33" fmla="*/ 2147483647 h 36"/>
              <a:gd name="T34" fmla="*/ 2147483647 w 17"/>
              <a:gd name="T35" fmla="*/ 2147483647 h 36"/>
              <a:gd name="T36" fmla="*/ 2147483647 w 17"/>
              <a:gd name="T37" fmla="*/ 2147483647 h 36"/>
              <a:gd name="T38" fmla="*/ 2147483647 w 17"/>
              <a:gd name="T39" fmla="*/ 2147483647 h 36"/>
              <a:gd name="T40" fmla="*/ 2147483647 w 17"/>
              <a:gd name="T41" fmla="*/ 2147483647 h 36"/>
              <a:gd name="T42" fmla="*/ 2147483647 w 17"/>
              <a:gd name="T43" fmla="*/ 2147483647 h 36"/>
              <a:gd name="T44" fmla="*/ 2147483647 w 17"/>
              <a:gd name="T45" fmla="*/ 2147483647 h 36"/>
              <a:gd name="T46" fmla="*/ 2147483647 w 17"/>
              <a:gd name="T47" fmla="*/ 2147483647 h 36"/>
              <a:gd name="T48" fmla="*/ 2147483647 w 17"/>
              <a:gd name="T49" fmla="*/ 2147483647 h 36"/>
              <a:gd name="T50" fmla="*/ 2147483647 w 17"/>
              <a:gd name="T51" fmla="*/ 2147483647 h 36"/>
              <a:gd name="T52" fmla="*/ 0 w 17"/>
              <a:gd name="T53" fmla="*/ 2147483647 h 36"/>
              <a:gd name="T54" fmla="*/ 0 w 17"/>
              <a:gd name="T55" fmla="*/ 2147483647 h 36"/>
              <a:gd name="T56" fmla="*/ 2147483647 w 17"/>
              <a:gd name="T57" fmla="*/ 2147483647 h 36"/>
              <a:gd name="T58" fmla="*/ 2147483647 w 17"/>
              <a:gd name="T59" fmla="*/ 2147483647 h 36"/>
              <a:gd name="T60" fmla="*/ 2147483647 w 17"/>
              <a:gd name="T61" fmla="*/ 2147483647 h 36"/>
              <a:gd name="T62" fmla="*/ 2147483647 w 17"/>
              <a:gd name="T63" fmla="*/ 2147483647 h 36"/>
              <a:gd name="T64" fmla="*/ 2147483647 w 17"/>
              <a:gd name="T65" fmla="*/ 2147483647 h 36"/>
              <a:gd name="T66" fmla="*/ 2147483647 w 17"/>
              <a:gd name="T67" fmla="*/ 0 h 36"/>
              <a:gd name="T68" fmla="*/ 2147483647 w 17"/>
              <a:gd name="T69" fmla="*/ 0 h 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"/>
              <a:gd name="T106" fmla="*/ 0 h 36"/>
              <a:gd name="T107" fmla="*/ 17 w 17"/>
              <a:gd name="T108" fmla="*/ 36 h 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" h="36">
                <a:moveTo>
                  <a:pt x="9" y="0"/>
                </a:moveTo>
                <a:lnTo>
                  <a:pt x="9" y="9"/>
                </a:lnTo>
                <a:lnTo>
                  <a:pt x="15" y="9"/>
                </a:lnTo>
                <a:lnTo>
                  <a:pt x="15" y="11"/>
                </a:lnTo>
                <a:lnTo>
                  <a:pt x="9" y="11"/>
                </a:lnTo>
                <a:lnTo>
                  <a:pt x="9" y="29"/>
                </a:lnTo>
                <a:lnTo>
                  <a:pt x="9" y="30"/>
                </a:lnTo>
                <a:lnTo>
                  <a:pt x="11" y="32"/>
                </a:lnTo>
                <a:lnTo>
                  <a:pt x="11" y="33"/>
                </a:lnTo>
                <a:lnTo>
                  <a:pt x="12" y="33"/>
                </a:lnTo>
                <a:lnTo>
                  <a:pt x="14" y="33"/>
                </a:lnTo>
                <a:lnTo>
                  <a:pt x="15" y="32"/>
                </a:lnTo>
                <a:lnTo>
                  <a:pt x="17" y="32"/>
                </a:lnTo>
                <a:lnTo>
                  <a:pt x="15" y="33"/>
                </a:lnTo>
                <a:lnTo>
                  <a:pt x="14" y="35"/>
                </a:lnTo>
                <a:lnTo>
                  <a:pt x="12" y="36"/>
                </a:lnTo>
                <a:lnTo>
                  <a:pt x="9" y="36"/>
                </a:lnTo>
                <a:lnTo>
                  <a:pt x="8" y="36"/>
                </a:lnTo>
                <a:lnTo>
                  <a:pt x="6" y="36"/>
                </a:lnTo>
                <a:lnTo>
                  <a:pt x="6" y="35"/>
                </a:lnTo>
                <a:lnTo>
                  <a:pt x="5" y="33"/>
                </a:lnTo>
                <a:lnTo>
                  <a:pt x="5" y="32"/>
                </a:lnTo>
                <a:lnTo>
                  <a:pt x="5" y="30"/>
                </a:lnTo>
                <a:lnTo>
                  <a:pt x="5" y="11"/>
                </a:lnTo>
                <a:lnTo>
                  <a:pt x="0" y="11"/>
                </a:lnTo>
                <a:lnTo>
                  <a:pt x="2" y="9"/>
                </a:lnTo>
                <a:lnTo>
                  <a:pt x="3" y="8"/>
                </a:lnTo>
                <a:lnTo>
                  <a:pt x="5" y="6"/>
                </a:lnTo>
                <a:lnTo>
                  <a:pt x="6" y="5"/>
                </a:lnTo>
                <a:lnTo>
                  <a:pt x="8" y="3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61" name="Freeform 49"/>
          <p:cNvSpPr>
            <a:spLocks/>
          </p:cNvSpPr>
          <p:nvPr/>
        </p:nvSpPr>
        <p:spPr bwMode="auto">
          <a:xfrm>
            <a:off x="5800725" y="5065713"/>
            <a:ext cx="157163" cy="212725"/>
          </a:xfrm>
          <a:custGeom>
            <a:avLst/>
            <a:gdLst>
              <a:gd name="T0" fmla="*/ 2147483647 w 30"/>
              <a:gd name="T1" fmla="*/ 2147483647 h 42"/>
              <a:gd name="T2" fmla="*/ 2147483647 w 30"/>
              <a:gd name="T3" fmla="*/ 2147483647 h 42"/>
              <a:gd name="T4" fmla="*/ 2147483647 w 30"/>
              <a:gd name="T5" fmla="*/ 2147483647 h 42"/>
              <a:gd name="T6" fmla="*/ 2147483647 w 30"/>
              <a:gd name="T7" fmla="*/ 2147483647 h 42"/>
              <a:gd name="T8" fmla="*/ 2147483647 w 30"/>
              <a:gd name="T9" fmla="*/ 2147483647 h 42"/>
              <a:gd name="T10" fmla="*/ 2147483647 w 30"/>
              <a:gd name="T11" fmla="*/ 2147483647 h 42"/>
              <a:gd name="T12" fmla="*/ 2147483647 w 30"/>
              <a:gd name="T13" fmla="*/ 2147483647 h 42"/>
              <a:gd name="T14" fmla="*/ 2147483647 w 30"/>
              <a:gd name="T15" fmla="*/ 2147483647 h 42"/>
              <a:gd name="T16" fmla="*/ 2147483647 w 30"/>
              <a:gd name="T17" fmla="*/ 2147483647 h 42"/>
              <a:gd name="T18" fmla="*/ 2147483647 w 30"/>
              <a:gd name="T19" fmla="*/ 2147483647 h 42"/>
              <a:gd name="T20" fmla="*/ 2147483647 w 30"/>
              <a:gd name="T21" fmla="*/ 2147483647 h 42"/>
              <a:gd name="T22" fmla="*/ 2147483647 w 30"/>
              <a:gd name="T23" fmla="*/ 2147483647 h 42"/>
              <a:gd name="T24" fmla="*/ 2147483647 w 30"/>
              <a:gd name="T25" fmla="*/ 2147483647 h 42"/>
              <a:gd name="T26" fmla="*/ 2147483647 w 30"/>
              <a:gd name="T27" fmla="*/ 2147483647 h 42"/>
              <a:gd name="T28" fmla="*/ 2147483647 w 30"/>
              <a:gd name="T29" fmla="*/ 2147483647 h 42"/>
              <a:gd name="T30" fmla="*/ 2147483647 w 30"/>
              <a:gd name="T31" fmla="*/ 2147483647 h 42"/>
              <a:gd name="T32" fmla="*/ 2147483647 w 30"/>
              <a:gd name="T33" fmla="*/ 2147483647 h 42"/>
              <a:gd name="T34" fmla="*/ 2147483647 w 30"/>
              <a:gd name="T35" fmla="*/ 2147483647 h 42"/>
              <a:gd name="T36" fmla="*/ 2147483647 w 30"/>
              <a:gd name="T37" fmla="*/ 2147483647 h 42"/>
              <a:gd name="T38" fmla="*/ 2147483647 w 30"/>
              <a:gd name="T39" fmla="*/ 2147483647 h 42"/>
              <a:gd name="T40" fmla="*/ 2147483647 w 30"/>
              <a:gd name="T41" fmla="*/ 2147483647 h 42"/>
              <a:gd name="T42" fmla="*/ 2147483647 w 30"/>
              <a:gd name="T43" fmla="*/ 2147483647 h 42"/>
              <a:gd name="T44" fmla="*/ 2147483647 w 30"/>
              <a:gd name="T45" fmla="*/ 2147483647 h 42"/>
              <a:gd name="T46" fmla="*/ 2147483647 w 30"/>
              <a:gd name="T47" fmla="*/ 2147483647 h 42"/>
              <a:gd name="T48" fmla="*/ 0 w 30"/>
              <a:gd name="T49" fmla="*/ 2147483647 h 42"/>
              <a:gd name="T50" fmla="*/ 2147483647 w 30"/>
              <a:gd name="T51" fmla="*/ 2147483647 h 42"/>
              <a:gd name="T52" fmla="*/ 2147483647 w 30"/>
              <a:gd name="T53" fmla="*/ 2147483647 h 42"/>
              <a:gd name="T54" fmla="*/ 2147483647 w 30"/>
              <a:gd name="T55" fmla="*/ 2147483647 h 42"/>
              <a:gd name="T56" fmla="*/ 2147483647 w 30"/>
              <a:gd name="T57" fmla="*/ 2147483647 h 42"/>
              <a:gd name="T58" fmla="*/ 2147483647 w 30"/>
              <a:gd name="T59" fmla="*/ 2147483647 h 42"/>
              <a:gd name="T60" fmla="*/ 2147483647 w 30"/>
              <a:gd name="T61" fmla="*/ 2147483647 h 42"/>
              <a:gd name="T62" fmla="*/ 2147483647 w 30"/>
              <a:gd name="T63" fmla="*/ 2147483647 h 42"/>
              <a:gd name="T64" fmla="*/ 0 w 30"/>
              <a:gd name="T65" fmla="*/ 2147483647 h 42"/>
              <a:gd name="T66" fmla="*/ 2147483647 w 30"/>
              <a:gd name="T67" fmla="*/ 0 h 4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0"/>
              <a:gd name="T103" fmla="*/ 0 h 42"/>
              <a:gd name="T104" fmla="*/ 30 w 30"/>
              <a:gd name="T105" fmla="*/ 42 h 4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0" h="42">
                <a:moveTo>
                  <a:pt x="9" y="0"/>
                </a:moveTo>
                <a:lnTo>
                  <a:pt x="9" y="21"/>
                </a:lnTo>
                <a:lnTo>
                  <a:pt x="12" y="17"/>
                </a:lnTo>
                <a:lnTo>
                  <a:pt x="15" y="15"/>
                </a:lnTo>
                <a:lnTo>
                  <a:pt x="16" y="15"/>
                </a:lnTo>
                <a:lnTo>
                  <a:pt x="18" y="15"/>
                </a:lnTo>
                <a:lnTo>
                  <a:pt x="21" y="15"/>
                </a:lnTo>
                <a:lnTo>
                  <a:pt x="22" y="15"/>
                </a:lnTo>
                <a:lnTo>
                  <a:pt x="24" y="18"/>
                </a:lnTo>
                <a:lnTo>
                  <a:pt x="25" y="20"/>
                </a:lnTo>
                <a:lnTo>
                  <a:pt x="25" y="23"/>
                </a:lnTo>
                <a:lnTo>
                  <a:pt x="25" y="27"/>
                </a:lnTo>
                <a:lnTo>
                  <a:pt x="25" y="36"/>
                </a:lnTo>
                <a:lnTo>
                  <a:pt x="25" y="38"/>
                </a:lnTo>
                <a:lnTo>
                  <a:pt x="25" y="39"/>
                </a:lnTo>
                <a:lnTo>
                  <a:pt x="27" y="41"/>
                </a:lnTo>
                <a:lnTo>
                  <a:pt x="28" y="42"/>
                </a:lnTo>
                <a:lnTo>
                  <a:pt x="30" y="42"/>
                </a:lnTo>
                <a:lnTo>
                  <a:pt x="16" y="42"/>
                </a:lnTo>
                <a:lnTo>
                  <a:pt x="18" y="42"/>
                </a:lnTo>
                <a:lnTo>
                  <a:pt x="19" y="41"/>
                </a:lnTo>
                <a:lnTo>
                  <a:pt x="21" y="39"/>
                </a:lnTo>
                <a:lnTo>
                  <a:pt x="21" y="38"/>
                </a:lnTo>
                <a:lnTo>
                  <a:pt x="21" y="36"/>
                </a:lnTo>
                <a:lnTo>
                  <a:pt x="21" y="27"/>
                </a:lnTo>
                <a:lnTo>
                  <a:pt x="21" y="23"/>
                </a:lnTo>
                <a:lnTo>
                  <a:pt x="19" y="21"/>
                </a:lnTo>
                <a:lnTo>
                  <a:pt x="19" y="20"/>
                </a:lnTo>
                <a:lnTo>
                  <a:pt x="18" y="20"/>
                </a:lnTo>
                <a:lnTo>
                  <a:pt x="18" y="18"/>
                </a:lnTo>
                <a:lnTo>
                  <a:pt x="16" y="18"/>
                </a:lnTo>
                <a:lnTo>
                  <a:pt x="15" y="18"/>
                </a:lnTo>
                <a:lnTo>
                  <a:pt x="13" y="20"/>
                </a:lnTo>
                <a:lnTo>
                  <a:pt x="12" y="20"/>
                </a:lnTo>
                <a:lnTo>
                  <a:pt x="9" y="23"/>
                </a:lnTo>
                <a:lnTo>
                  <a:pt x="9" y="36"/>
                </a:lnTo>
                <a:lnTo>
                  <a:pt x="9" y="39"/>
                </a:lnTo>
                <a:lnTo>
                  <a:pt x="10" y="41"/>
                </a:lnTo>
                <a:lnTo>
                  <a:pt x="12" y="41"/>
                </a:lnTo>
                <a:lnTo>
                  <a:pt x="13" y="42"/>
                </a:lnTo>
                <a:lnTo>
                  <a:pt x="0" y="42"/>
                </a:lnTo>
                <a:lnTo>
                  <a:pt x="1" y="41"/>
                </a:lnTo>
                <a:lnTo>
                  <a:pt x="3" y="41"/>
                </a:lnTo>
                <a:lnTo>
                  <a:pt x="4" y="39"/>
                </a:lnTo>
                <a:lnTo>
                  <a:pt x="4" y="38"/>
                </a:lnTo>
                <a:lnTo>
                  <a:pt x="4" y="36"/>
                </a:lnTo>
                <a:lnTo>
                  <a:pt x="4" y="12"/>
                </a:lnTo>
                <a:lnTo>
                  <a:pt x="4" y="8"/>
                </a:lnTo>
                <a:lnTo>
                  <a:pt x="4" y="6"/>
                </a:lnTo>
                <a:lnTo>
                  <a:pt x="4" y="5"/>
                </a:lnTo>
                <a:lnTo>
                  <a:pt x="3" y="5"/>
                </a:lnTo>
                <a:lnTo>
                  <a:pt x="3" y="3"/>
                </a:lnTo>
                <a:lnTo>
                  <a:pt x="1" y="3"/>
                </a:lnTo>
                <a:lnTo>
                  <a:pt x="1" y="5"/>
                </a:lnTo>
                <a:lnTo>
                  <a:pt x="0" y="3"/>
                </a:lnTo>
                <a:lnTo>
                  <a:pt x="7" y="0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62" name="Freeform 50"/>
          <p:cNvSpPr>
            <a:spLocks noEditPoints="1"/>
          </p:cNvSpPr>
          <p:nvPr/>
        </p:nvSpPr>
        <p:spPr bwMode="auto">
          <a:xfrm>
            <a:off x="5973763" y="5065713"/>
            <a:ext cx="63500" cy="212725"/>
          </a:xfrm>
          <a:custGeom>
            <a:avLst/>
            <a:gdLst>
              <a:gd name="T0" fmla="*/ 2147483647 w 12"/>
              <a:gd name="T1" fmla="*/ 0 h 42"/>
              <a:gd name="T2" fmla="*/ 2147483647 w 12"/>
              <a:gd name="T3" fmla="*/ 0 h 42"/>
              <a:gd name="T4" fmla="*/ 2147483647 w 12"/>
              <a:gd name="T5" fmla="*/ 2147483647 h 42"/>
              <a:gd name="T6" fmla="*/ 2147483647 w 12"/>
              <a:gd name="T7" fmla="*/ 2147483647 h 42"/>
              <a:gd name="T8" fmla="*/ 2147483647 w 12"/>
              <a:gd name="T9" fmla="*/ 2147483647 h 42"/>
              <a:gd name="T10" fmla="*/ 2147483647 w 12"/>
              <a:gd name="T11" fmla="*/ 2147483647 h 42"/>
              <a:gd name="T12" fmla="*/ 2147483647 w 12"/>
              <a:gd name="T13" fmla="*/ 2147483647 h 42"/>
              <a:gd name="T14" fmla="*/ 2147483647 w 12"/>
              <a:gd name="T15" fmla="*/ 2147483647 h 42"/>
              <a:gd name="T16" fmla="*/ 2147483647 w 12"/>
              <a:gd name="T17" fmla="*/ 2147483647 h 42"/>
              <a:gd name="T18" fmla="*/ 2147483647 w 12"/>
              <a:gd name="T19" fmla="*/ 2147483647 h 42"/>
              <a:gd name="T20" fmla="*/ 2147483647 w 12"/>
              <a:gd name="T21" fmla="*/ 2147483647 h 42"/>
              <a:gd name="T22" fmla="*/ 2147483647 w 12"/>
              <a:gd name="T23" fmla="*/ 2147483647 h 42"/>
              <a:gd name="T24" fmla="*/ 2147483647 w 12"/>
              <a:gd name="T25" fmla="*/ 2147483647 h 42"/>
              <a:gd name="T26" fmla="*/ 2147483647 w 12"/>
              <a:gd name="T27" fmla="*/ 2147483647 h 42"/>
              <a:gd name="T28" fmla="*/ 2147483647 w 12"/>
              <a:gd name="T29" fmla="*/ 2147483647 h 42"/>
              <a:gd name="T30" fmla="*/ 2147483647 w 12"/>
              <a:gd name="T31" fmla="*/ 0 h 42"/>
              <a:gd name="T32" fmla="*/ 2147483647 w 12"/>
              <a:gd name="T33" fmla="*/ 0 h 42"/>
              <a:gd name="T34" fmla="*/ 2147483647 w 12"/>
              <a:gd name="T35" fmla="*/ 2147483647 h 42"/>
              <a:gd name="T36" fmla="*/ 2147483647 w 12"/>
              <a:gd name="T37" fmla="*/ 2147483647 h 42"/>
              <a:gd name="T38" fmla="*/ 2147483647 w 12"/>
              <a:gd name="T39" fmla="*/ 2147483647 h 42"/>
              <a:gd name="T40" fmla="*/ 2147483647 w 12"/>
              <a:gd name="T41" fmla="*/ 2147483647 h 42"/>
              <a:gd name="T42" fmla="*/ 2147483647 w 12"/>
              <a:gd name="T43" fmla="*/ 2147483647 h 42"/>
              <a:gd name="T44" fmla="*/ 2147483647 w 12"/>
              <a:gd name="T45" fmla="*/ 2147483647 h 42"/>
              <a:gd name="T46" fmla="*/ 2147483647 w 12"/>
              <a:gd name="T47" fmla="*/ 2147483647 h 42"/>
              <a:gd name="T48" fmla="*/ 2147483647 w 12"/>
              <a:gd name="T49" fmla="*/ 2147483647 h 42"/>
              <a:gd name="T50" fmla="*/ 2147483647 w 12"/>
              <a:gd name="T51" fmla="*/ 2147483647 h 42"/>
              <a:gd name="T52" fmla="*/ 0 w 12"/>
              <a:gd name="T53" fmla="*/ 2147483647 h 42"/>
              <a:gd name="T54" fmla="*/ 0 w 12"/>
              <a:gd name="T55" fmla="*/ 2147483647 h 42"/>
              <a:gd name="T56" fmla="*/ 2147483647 w 12"/>
              <a:gd name="T57" fmla="*/ 2147483647 h 42"/>
              <a:gd name="T58" fmla="*/ 2147483647 w 12"/>
              <a:gd name="T59" fmla="*/ 2147483647 h 42"/>
              <a:gd name="T60" fmla="*/ 2147483647 w 12"/>
              <a:gd name="T61" fmla="*/ 2147483647 h 42"/>
              <a:gd name="T62" fmla="*/ 2147483647 w 12"/>
              <a:gd name="T63" fmla="*/ 2147483647 h 42"/>
              <a:gd name="T64" fmla="*/ 2147483647 w 12"/>
              <a:gd name="T65" fmla="*/ 2147483647 h 42"/>
              <a:gd name="T66" fmla="*/ 2147483647 w 12"/>
              <a:gd name="T67" fmla="*/ 2147483647 h 42"/>
              <a:gd name="T68" fmla="*/ 2147483647 w 12"/>
              <a:gd name="T69" fmla="*/ 2147483647 h 42"/>
              <a:gd name="T70" fmla="*/ 2147483647 w 12"/>
              <a:gd name="T71" fmla="*/ 2147483647 h 42"/>
              <a:gd name="T72" fmla="*/ 2147483647 w 12"/>
              <a:gd name="T73" fmla="*/ 2147483647 h 42"/>
              <a:gd name="T74" fmla="*/ 2147483647 w 12"/>
              <a:gd name="T75" fmla="*/ 2147483647 h 42"/>
              <a:gd name="T76" fmla="*/ 2147483647 w 12"/>
              <a:gd name="T77" fmla="*/ 2147483647 h 42"/>
              <a:gd name="T78" fmla="*/ 2147483647 w 12"/>
              <a:gd name="T79" fmla="*/ 2147483647 h 42"/>
              <a:gd name="T80" fmla="*/ 2147483647 w 12"/>
              <a:gd name="T81" fmla="*/ 2147483647 h 42"/>
              <a:gd name="T82" fmla="*/ 2147483647 w 12"/>
              <a:gd name="T83" fmla="*/ 2147483647 h 42"/>
              <a:gd name="T84" fmla="*/ 0 w 12"/>
              <a:gd name="T85" fmla="*/ 2147483647 h 42"/>
              <a:gd name="T86" fmla="*/ 0 w 12"/>
              <a:gd name="T87" fmla="*/ 2147483647 h 42"/>
              <a:gd name="T88" fmla="*/ 2147483647 w 12"/>
              <a:gd name="T89" fmla="*/ 2147483647 h 42"/>
              <a:gd name="T90" fmla="*/ 2147483647 w 12"/>
              <a:gd name="T91" fmla="*/ 2147483647 h 4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2"/>
              <a:gd name="T139" fmla="*/ 0 h 42"/>
              <a:gd name="T140" fmla="*/ 12 w 12"/>
              <a:gd name="T141" fmla="*/ 42 h 4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2" h="42">
                <a:moveTo>
                  <a:pt x="6" y="0"/>
                </a:move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9" y="3"/>
                </a:lnTo>
                <a:lnTo>
                  <a:pt x="9" y="5"/>
                </a:lnTo>
                <a:lnTo>
                  <a:pt x="7" y="6"/>
                </a:lnTo>
                <a:lnTo>
                  <a:pt x="6" y="8"/>
                </a:lnTo>
                <a:lnTo>
                  <a:pt x="4" y="6"/>
                </a:lnTo>
                <a:lnTo>
                  <a:pt x="3" y="6"/>
                </a:lnTo>
                <a:lnTo>
                  <a:pt x="3" y="5"/>
                </a:lnTo>
                <a:lnTo>
                  <a:pt x="1" y="3"/>
                </a:lnTo>
                <a:lnTo>
                  <a:pt x="3" y="2"/>
                </a:lnTo>
                <a:lnTo>
                  <a:pt x="4" y="0"/>
                </a:lnTo>
                <a:lnTo>
                  <a:pt x="6" y="0"/>
                </a:lnTo>
                <a:close/>
                <a:moveTo>
                  <a:pt x="9" y="15"/>
                </a:moveTo>
                <a:lnTo>
                  <a:pt x="9" y="36"/>
                </a:lnTo>
                <a:lnTo>
                  <a:pt x="9" y="38"/>
                </a:lnTo>
                <a:lnTo>
                  <a:pt x="9" y="39"/>
                </a:lnTo>
                <a:lnTo>
                  <a:pt x="9" y="41"/>
                </a:lnTo>
                <a:lnTo>
                  <a:pt x="10" y="42"/>
                </a:lnTo>
                <a:lnTo>
                  <a:pt x="12" y="42"/>
                </a:lnTo>
                <a:lnTo>
                  <a:pt x="0" y="42"/>
                </a:lnTo>
                <a:lnTo>
                  <a:pt x="1" y="42"/>
                </a:lnTo>
                <a:lnTo>
                  <a:pt x="1" y="41"/>
                </a:lnTo>
                <a:lnTo>
                  <a:pt x="3" y="41"/>
                </a:lnTo>
                <a:lnTo>
                  <a:pt x="3" y="39"/>
                </a:lnTo>
                <a:lnTo>
                  <a:pt x="3" y="38"/>
                </a:lnTo>
                <a:lnTo>
                  <a:pt x="3" y="36"/>
                </a:lnTo>
                <a:lnTo>
                  <a:pt x="3" y="26"/>
                </a:lnTo>
                <a:lnTo>
                  <a:pt x="3" y="23"/>
                </a:lnTo>
                <a:lnTo>
                  <a:pt x="3" y="20"/>
                </a:lnTo>
                <a:lnTo>
                  <a:pt x="3" y="18"/>
                </a:lnTo>
                <a:lnTo>
                  <a:pt x="1" y="18"/>
                </a:lnTo>
                <a:lnTo>
                  <a:pt x="0" y="18"/>
                </a:lnTo>
                <a:lnTo>
                  <a:pt x="7" y="15"/>
                </a:lnTo>
                <a:lnTo>
                  <a:pt x="9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63" name="Freeform 51"/>
          <p:cNvSpPr>
            <a:spLocks/>
          </p:cNvSpPr>
          <p:nvPr/>
        </p:nvSpPr>
        <p:spPr bwMode="auto">
          <a:xfrm>
            <a:off x="6059488" y="5141913"/>
            <a:ext cx="93662" cy="136525"/>
          </a:xfrm>
          <a:custGeom>
            <a:avLst/>
            <a:gdLst>
              <a:gd name="T0" fmla="*/ 2147483647 w 18"/>
              <a:gd name="T1" fmla="*/ 0 h 27"/>
              <a:gd name="T2" fmla="*/ 2147483647 w 18"/>
              <a:gd name="T3" fmla="*/ 2147483647 h 27"/>
              <a:gd name="T4" fmla="*/ 2147483647 w 18"/>
              <a:gd name="T5" fmla="*/ 2147483647 h 27"/>
              <a:gd name="T6" fmla="*/ 2147483647 w 18"/>
              <a:gd name="T7" fmla="*/ 2147483647 h 27"/>
              <a:gd name="T8" fmla="*/ 2147483647 w 18"/>
              <a:gd name="T9" fmla="*/ 2147483647 h 27"/>
              <a:gd name="T10" fmla="*/ 2147483647 w 18"/>
              <a:gd name="T11" fmla="*/ 2147483647 h 27"/>
              <a:gd name="T12" fmla="*/ 2147483647 w 18"/>
              <a:gd name="T13" fmla="*/ 2147483647 h 27"/>
              <a:gd name="T14" fmla="*/ 2147483647 w 18"/>
              <a:gd name="T15" fmla="*/ 2147483647 h 27"/>
              <a:gd name="T16" fmla="*/ 2147483647 w 18"/>
              <a:gd name="T17" fmla="*/ 2147483647 h 27"/>
              <a:gd name="T18" fmla="*/ 2147483647 w 18"/>
              <a:gd name="T19" fmla="*/ 2147483647 h 27"/>
              <a:gd name="T20" fmla="*/ 2147483647 w 18"/>
              <a:gd name="T21" fmla="*/ 2147483647 h 27"/>
              <a:gd name="T22" fmla="*/ 2147483647 w 18"/>
              <a:gd name="T23" fmla="*/ 2147483647 h 27"/>
              <a:gd name="T24" fmla="*/ 2147483647 w 18"/>
              <a:gd name="T25" fmla="*/ 2147483647 h 27"/>
              <a:gd name="T26" fmla="*/ 2147483647 w 18"/>
              <a:gd name="T27" fmla="*/ 2147483647 h 27"/>
              <a:gd name="T28" fmla="*/ 2147483647 w 18"/>
              <a:gd name="T29" fmla="*/ 2147483647 h 27"/>
              <a:gd name="T30" fmla="*/ 2147483647 w 18"/>
              <a:gd name="T31" fmla="*/ 2147483647 h 27"/>
              <a:gd name="T32" fmla="*/ 2147483647 w 18"/>
              <a:gd name="T33" fmla="*/ 2147483647 h 27"/>
              <a:gd name="T34" fmla="*/ 2147483647 w 18"/>
              <a:gd name="T35" fmla="*/ 2147483647 h 27"/>
              <a:gd name="T36" fmla="*/ 2147483647 w 18"/>
              <a:gd name="T37" fmla="*/ 2147483647 h 27"/>
              <a:gd name="T38" fmla="*/ 2147483647 w 18"/>
              <a:gd name="T39" fmla="*/ 2147483647 h 27"/>
              <a:gd name="T40" fmla="*/ 2147483647 w 18"/>
              <a:gd name="T41" fmla="*/ 2147483647 h 27"/>
              <a:gd name="T42" fmla="*/ 2147483647 w 18"/>
              <a:gd name="T43" fmla="*/ 2147483647 h 27"/>
              <a:gd name="T44" fmla="*/ 2147483647 w 18"/>
              <a:gd name="T45" fmla="*/ 2147483647 h 27"/>
              <a:gd name="T46" fmla="*/ 2147483647 w 18"/>
              <a:gd name="T47" fmla="*/ 2147483647 h 27"/>
              <a:gd name="T48" fmla="*/ 2147483647 w 18"/>
              <a:gd name="T49" fmla="*/ 2147483647 h 27"/>
              <a:gd name="T50" fmla="*/ 2147483647 w 18"/>
              <a:gd name="T51" fmla="*/ 2147483647 h 27"/>
              <a:gd name="T52" fmla="*/ 2147483647 w 18"/>
              <a:gd name="T53" fmla="*/ 2147483647 h 27"/>
              <a:gd name="T54" fmla="*/ 2147483647 w 18"/>
              <a:gd name="T55" fmla="*/ 2147483647 h 27"/>
              <a:gd name="T56" fmla="*/ 2147483647 w 18"/>
              <a:gd name="T57" fmla="*/ 2147483647 h 27"/>
              <a:gd name="T58" fmla="*/ 0 w 18"/>
              <a:gd name="T59" fmla="*/ 2147483647 h 27"/>
              <a:gd name="T60" fmla="*/ 0 w 18"/>
              <a:gd name="T61" fmla="*/ 2147483647 h 27"/>
              <a:gd name="T62" fmla="*/ 2147483647 w 18"/>
              <a:gd name="T63" fmla="*/ 2147483647 h 27"/>
              <a:gd name="T64" fmla="*/ 2147483647 w 18"/>
              <a:gd name="T65" fmla="*/ 2147483647 h 27"/>
              <a:gd name="T66" fmla="*/ 2147483647 w 18"/>
              <a:gd name="T67" fmla="*/ 2147483647 h 27"/>
              <a:gd name="T68" fmla="*/ 2147483647 w 18"/>
              <a:gd name="T69" fmla="*/ 2147483647 h 27"/>
              <a:gd name="T70" fmla="*/ 2147483647 w 18"/>
              <a:gd name="T71" fmla="*/ 2147483647 h 27"/>
              <a:gd name="T72" fmla="*/ 2147483647 w 18"/>
              <a:gd name="T73" fmla="*/ 2147483647 h 27"/>
              <a:gd name="T74" fmla="*/ 2147483647 w 18"/>
              <a:gd name="T75" fmla="*/ 2147483647 h 27"/>
              <a:gd name="T76" fmla="*/ 2147483647 w 18"/>
              <a:gd name="T77" fmla="*/ 2147483647 h 27"/>
              <a:gd name="T78" fmla="*/ 2147483647 w 18"/>
              <a:gd name="T79" fmla="*/ 2147483647 h 27"/>
              <a:gd name="T80" fmla="*/ 2147483647 w 18"/>
              <a:gd name="T81" fmla="*/ 2147483647 h 27"/>
              <a:gd name="T82" fmla="*/ 2147483647 w 18"/>
              <a:gd name="T83" fmla="*/ 2147483647 h 27"/>
              <a:gd name="T84" fmla="*/ 2147483647 w 18"/>
              <a:gd name="T85" fmla="*/ 2147483647 h 27"/>
              <a:gd name="T86" fmla="*/ 2147483647 w 18"/>
              <a:gd name="T87" fmla="*/ 2147483647 h 27"/>
              <a:gd name="T88" fmla="*/ 2147483647 w 18"/>
              <a:gd name="T89" fmla="*/ 2147483647 h 27"/>
              <a:gd name="T90" fmla="*/ 2147483647 w 18"/>
              <a:gd name="T91" fmla="*/ 2147483647 h 27"/>
              <a:gd name="T92" fmla="*/ 2147483647 w 18"/>
              <a:gd name="T93" fmla="*/ 2147483647 h 27"/>
              <a:gd name="T94" fmla="*/ 0 w 18"/>
              <a:gd name="T95" fmla="*/ 2147483647 h 27"/>
              <a:gd name="T96" fmla="*/ 2147483647 w 18"/>
              <a:gd name="T97" fmla="*/ 2147483647 h 27"/>
              <a:gd name="T98" fmla="*/ 2147483647 w 18"/>
              <a:gd name="T99" fmla="*/ 2147483647 h 27"/>
              <a:gd name="T100" fmla="*/ 2147483647 w 18"/>
              <a:gd name="T101" fmla="*/ 0 h 27"/>
              <a:gd name="T102" fmla="*/ 2147483647 w 18"/>
              <a:gd name="T103" fmla="*/ 0 h 27"/>
              <a:gd name="T104" fmla="*/ 2147483647 w 18"/>
              <a:gd name="T105" fmla="*/ 0 h 27"/>
              <a:gd name="T106" fmla="*/ 2147483647 w 18"/>
              <a:gd name="T107" fmla="*/ 0 h 27"/>
              <a:gd name="T108" fmla="*/ 2147483647 w 18"/>
              <a:gd name="T109" fmla="*/ 0 h 27"/>
              <a:gd name="T110" fmla="*/ 2147483647 w 18"/>
              <a:gd name="T111" fmla="*/ 0 h 27"/>
              <a:gd name="T112" fmla="*/ 2147483647 w 18"/>
              <a:gd name="T113" fmla="*/ 0 h 27"/>
              <a:gd name="T114" fmla="*/ 2147483647 w 18"/>
              <a:gd name="T115" fmla="*/ 0 h 27"/>
              <a:gd name="T116" fmla="*/ 2147483647 w 18"/>
              <a:gd name="T117" fmla="*/ 0 h 27"/>
              <a:gd name="T118" fmla="*/ 2147483647 w 18"/>
              <a:gd name="T119" fmla="*/ 0 h 27"/>
              <a:gd name="T120" fmla="*/ 2147483647 w 18"/>
              <a:gd name="T121" fmla="*/ 0 h 2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"/>
              <a:gd name="T184" fmla="*/ 0 h 27"/>
              <a:gd name="T185" fmla="*/ 18 w 18"/>
              <a:gd name="T186" fmla="*/ 27 h 2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" h="27">
                <a:moveTo>
                  <a:pt x="17" y="0"/>
                </a:moveTo>
                <a:lnTo>
                  <a:pt x="17" y="9"/>
                </a:lnTo>
                <a:lnTo>
                  <a:pt x="15" y="5"/>
                </a:lnTo>
                <a:lnTo>
                  <a:pt x="14" y="3"/>
                </a:lnTo>
                <a:lnTo>
                  <a:pt x="12" y="2"/>
                </a:lnTo>
                <a:lnTo>
                  <a:pt x="9" y="2"/>
                </a:lnTo>
                <a:lnTo>
                  <a:pt x="8" y="2"/>
                </a:lnTo>
                <a:lnTo>
                  <a:pt x="6" y="3"/>
                </a:lnTo>
                <a:lnTo>
                  <a:pt x="5" y="3"/>
                </a:lnTo>
                <a:lnTo>
                  <a:pt x="5" y="5"/>
                </a:lnTo>
                <a:lnTo>
                  <a:pt x="5" y="6"/>
                </a:lnTo>
                <a:lnTo>
                  <a:pt x="5" y="8"/>
                </a:lnTo>
                <a:lnTo>
                  <a:pt x="6" y="9"/>
                </a:lnTo>
                <a:lnTo>
                  <a:pt x="9" y="11"/>
                </a:lnTo>
                <a:lnTo>
                  <a:pt x="14" y="12"/>
                </a:lnTo>
                <a:lnTo>
                  <a:pt x="17" y="14"/>
                </a:lnTo>
                <a:lnTo>
                  <a:pt x="18" y="17"/>
                </a:lnTo>
                <a:lnTo>
                  <a:pt x="18" y="20"/>
                </a:lnTo>
                <a:lnTo>
                  <a:pt x="18" y="23"/>
                </a:lnTo>
                <a:lnTo>
                  <a:pt x="17" y="26"/>
                </a:lnTo>
                <a:lnTo>
                  <a:pt x="14" y="27"/>
                </a:lnTo>
                <a:lnTo>
                  <a:pt x="9" y="27"/>
                </a:lnTo>
                <a:lnTo>
                  <a:pt x="8" y="27"/>
                </a:lnTo>
                <a:lnTo>
                  <a:pt x="5" y="27"/>
                </a:lnTo>
                <a:lnTo>
                  <a:pt x="3" y="27"/>
                </a:lnTo>
                <a:lnTo>
                  <a:pt x="2" y="27"/>
                </a:lnTo>
                <a:lnTo>
                  <a:pt x="0" y="27"/>
                </a:lnTo>
                <a:lnTo>
                  <a:pt x="0" y="18"/>
                </a:lnTo>
                <a:lnTo>
                  <a:pt x="2" y="18"/>
                </a:lnTo>
                <a:lnTo>
                  <a:pt x="3" y="21"/>
                </a:lnTo>
                <a:lnTo>
                  <a:pt x="5" y="24"/>
                </a:lnTo>
                <a:lnTo>
                  <a:pt x="8" y="26"/>
                </a:lnTo>
                <a:lnTo>
                  <a:pt x="9" y="26"/>
                </a:lnTo>
                <a:lnTo>
                  <a:pt x="12" y="26"/>
                </a:lnTo>
                <a:lnTo>
                  <a:pt x="14" y="24"/>
                </a:lnTo>
                <a:lnTo>
                  <a:pt x="15" y="21"/>
                </a:lnTo>
                <a:lnTo>
                  <a:pt x="14" y="20"/>
                </a:lnTo>
                <a:lnTo>
                  <a:pt x="14" y="18"/>
                </a:lnTo>
                <a:lnTo>
                  <a:pt x="11" y="17"/>
                </a:lnTo>
                <a:lnTo>
                  <a:pt x="8" y="15"/>
                </a:lnTo>
                <a:lnTo>
                  <a:pt x="5" y="14"/>
                </a:lnTo>
                <a:lnTo>
                  <a:pt x="2" y="11"/>
                </a:lnTo>
                <a:lnTo>
                  <a:pt x="2" y="9"/>
                </a:lnTo>
                <a:lnTo>
                  <a:pt x="0" y="8"/>
                </a:lnTo>
                <a:lnTo>
                  <a:pt x="2" y="5"/>
                </a:lnTo>
                <a:lnTo>
                  <a:pt x="3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64" name="Freeform 52"/>
          <p:cNvSpPr>
            <a:spLocks/>
          </p:cNvSpPr>
          <p:nvPr/>
        </p:nvSpPr>
        <p:spPr bwMode="auto">
          <a:xfrm>
            <a:off x="6977063" y="5075238"/>
            <a:ext cx="63500" cy="265112"/>
          </a:xfrm>
          <a:custGeom>
            <a:avLst/>
            <a:gdLst>
              <a:gd name="T0" fmla="*/ 2147483647 w 12"/>
              <a:gd name="T1" fmla="*/ 2147483647 h 52"/>
              <a:gd name="T2" fmla="*/ 0 w 12"/>
              <a:gd name="T3" fmla="*/ 2147483647 h 52"/>
              <a:gd name="T4" fmla="*/ 0 w 12"/>
              <a:gd name="T5" fmla="*/ 0 h 52"/>
              <a:gd name="T6" fmla="*/ 2147483647 w 12"/>
              <a:gd name="T7" fmla="*/ 0 h 52"/>
              <a:gd name="T8" fmla="*/ 2147483647 w 12"/>
              <a:gd name="T9" fmla="*/ 2147483647 h 52"/>
              <a:gd name="T10" fmla="*/ 2147483647 w 12"/>
              <a:gd name="T11" fmla="*/ 2147483647 h 52"/>
              <a:gd name="T12" fmla="*/ 2147483647 w 12"/>
              <a:gd name="T13" fmla="*/ 2147483647 h 52"/>
              <a:gd name="T14" fmla="*/ 2147483647 w 12"/>
              <a:gd name="T15" fmla="*/ 2147483647 h 52"/>
              <a:gd name="T16" fmla="*/ 2147483647 w 12"/>
              <a:gd name="T17" fmla="*/ 2147483647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52"/>
              <a:gd name="T29" fmla="*/ 12 w 12"/>
              <a:gd name="T30" fmla="*/ 52 h 5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52">
                <a:moveTo>
                  <a:pt x="12" y="52"/>
                </a:moveTo>
                <a:lnTo>
                  <a:pt x="0" y="52"/>
                </a:lnTo>
                <a:lnTo>
                  <a:pt x="0" y="0"/>
                </a:lnTo>
                <a:lnTo>
                  <a:pt x="12" y="0"/>
                </a:lnTo>
                <a:lnTo>
                  <a:pt x="12" y="1"/>
                </a:lnTo>
                <a:lnTo>
                  <a:pt x="5" y="1"/>
                </a:lnTo>
                <a:lnTo>
                  <a:pt x="5" y="51"/>
                </a:lnTo>
                <a:lnTo>
                  <a:pt x="12" y="51"/>
                </a:lnTo>
                <a:lnTo>
                  <a:pt x="12" y="5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65" name="Freeform 53"/>
          <p:cNvSpPr>
            <a:spLocks/>
          </p:cNvSpPr>
          <p:nvPr/>
        </p:nvSpPr>
        <p:spPr bwMode="auto">
          <a:xfrm>
            <a:off x="7799388" y="5075238"/>
            <a:ext cx="74612" cy="265112"/>
          </a:xfrm>
          <a:custGeom>
            <a:avLst/>
            <a:gdLst>
              <a:gd name="T0" fmla="*/ 0 w 14"/>
              <a:gd name="T1" fmla="*/ 0 h 52"/>
              <a:gd name="T2" fmla="*/ 2147483647 w 14"/>
              <a:gd name="T3" fmla="*/ 0 h 52"/>
              <a:gd name="T4" fmla="*/ 2147483647 w 14"/>
              <a:gd name="T5" fmla="*/ 2147483647 h 52"/>
              <a:gd name="T6" fmla="*/ 0 w 14"/>
              <a:gd name="T7" fmla="*/ 2147483647 h 52"/>
              <a:gd name="T8" fmla="*/ 0 w 14"/>
              <a:gd name="T9" fmla="*/ 2147483647 h 52"/>
              <a:gd name="T10" fmla="*/ 2147483647 w 14"/>
              <a:gd name="T11" fmla="*/ 2147483647 h 52"/>
              <a:gd name="T12" fmla="*/ 2147483647 w 14"/>
              <a:gd name="T13" fmla="*/ 2147483647 h 52"/>
              <a:gd name="T14" fmla="*/ 0 w 14"/>
              <a:gd name="T15" fmla="*/ 2147483647 h 52"/>
              <a:gd name="T16" fmla="*/ 0 w 14"/>
              <a:gd name="T17" fmla="*/ 0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52"/>
              <a:gd name="T29" fmla="*/ 14 w 14"/>
              <a:gd name="T30" fmla="*/ 52 h 5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52">
                <a:moveTo>
                  <a:pt x="0" y="0"/>
                </a:moveTo>
                <a:lnTo>
                  <a:pt x="14" y="0"/>
                </a:lnTo>
                <a:lnTo>
                  <a:pt x="14" y="52"/>
                </a:lnTo>
                <a:lnTo>
                  <a:pt x="0" y="52"/>
                </a:lnTo>
                <a:lnTo>
                  <a:pt x="0" y="51"/>
                </a:lnTo>
                <a:lnTo>
                  <a:pt x="9" y="51"/>
                </a:lnTo>
                <a:lnTo>
                  <a:pt x="9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66" name="Line 54"/>
          <p:cNvSpPr>
            <a:spLocks noChangeShapeType="1"/>
          </p:cNvSpPr>
          <p:nvPr/>
        </p:nvSpPr>
        <p:spPr bwMode="auto">
          <a:xfrm flipH="1">
            <a:off x="1246188" y="2424113"/>
            <a:ext cx="1373187" cy="3968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67" name="Line 55"/>
          <p:cNvSpPr>
            <a:spLocks noChangeShapeType="1"/>
          </p:cNvSpPr>
          <p:nvPr/>
        </p:nvSpPr>
        <p:spPr bwMode="auto">
          <a:xfrm>
            <a:off x="2624138" y="2424113"/>
            <a:ext cx="4762" cy="3968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68" name="Line 56"/>
          <p:cNvSpPr>
            <a:spLocks noChangeShapeType="1"/>
          </p:cNvSpPr>
          <p:nvPr/>
        </p:nvSpPr>
        <p:spPr bwMode="auto">
          <a:xfrm>
            <a:off x="2619375" y="2424113"/>
            <a:ext cx="1662113" cy="3968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69" name="Line 57"/>
          <p:cNvSpPr>
            <a:spLocks noChangeShapeType="1"/>
          </p:cNvSpPr>
          <p:nvPr/>
        </p:nvSpPr>
        <p:spPr bwMode="auto">
          <a:xfrm>
            <a:off x="1262063" y="3151188"/>
            <a:ext cx="6350" cy="186213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70" name="Line 58"/>
          <p:cNvSpPr>
            <a:spLocks noChangeShapeType="1"/>
          </p:cNvSpPr>
          <p:nvPr/>
        </p:nvSpPr>
        <p:spPr bwMode="auto">
          <a:xfrm flipH="1">
            <a:off x="2001838" y="3151188"/>
            <a:ext cx="617537" cy="40322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71" name="Line 59"/>
          <p:cNvSpPr>
            <a:spLocks noChangeShapeType="1"/>
          </p:cNvSpPr>
          <p:nvPr/>
        </p:nvSpPr>
        <p:spPr bwMode="auto">
          <a:xfrm>
            <a:off x="2619375" y="3151188"/>
            <a:ext cx="827088" cy="40322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72" name="Line 60"/>
          <p:cNvSpPr>
            <a:spLocks noChangeShapeType="1"/>
          </p:cNvSpPr>
          <p:nvPr/>
        </p:nvSpPr>
        <p:spPr bwMode="auto">
          <a:xfrm>
            <a:off x="1990725" y="3884613"/>
            <a:ext cx="4763" cy="112871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73" name="Line 61"/>
          <p:cNvSpPr>
            <a:spLocks noChangeShapeType="1"/>
          </p:cNvSpPr>
          <p:nvPr/>
        </p:nvSpPr>
        <p:spPr bwMode="auto">
          <a:xfrm flipH="1">
            <a:off x="5187950" y="2424113"/>
            <a:ext cx="1371600" cy="3968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74" name="Line 62"/>
          <p:cNvSpPr>
            <a:spLocks noChangeShapeType="1"/>
          </p:cNvSpPr>
          <p:nvPr/>
        </p:nvSpPr>
        <p:spPr bwMode="auto">
          <a:xfrm>
            <a:off x="6550025" y="2424113"/>
            <a:ext cx="4763" cy="3968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75" name="Line 63"/>
          <p:cNvSpPr>
            <a:spLocks noChangeShapeType="1"/>
          </p:cNvSpPr>
          <p:nvPr/>
        </p:nvSpPr>
        <p:spPr bwMode="auto">
          <a:xfrm>
            <a:off x="6559550" y="2424113"/>
            <a:ext cx="1662113" cy="3968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76" name="Line 64"/>
          <p:cNvSpPr>
            <a:spLocks noChangeShapeType="1"/>
          </p:cNvSpPr>
          <p:nvPr/>
        </p:nvSpPr>
        <p:spPr bwMode="auto">
          <a:xfrm>
            <a:off x="5187950" y="3151188"/>
            <a:ext cx="6350" cy="186213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77" name="Line 65"/>
          <p:cNvSpPr>
            <a:spLocks noChangeShapeType="1"/>
          </p:cNvSpPr>
          <p:nvPr/>
        </p:nvSpPr>
        <p:spPr bwMode="auto">
          <a:xfrm flipH="1">
            <a:off x="5943600" y="3151188"/>
            <a:ext cx="615950" cy="40322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78" name="Line 66"/>
          <p:cNvSpPr>
            <a:spLocks noChangeShapeType="1"/>
          </p:cNvSpPr>
          <p:nvPr/>
        </p:nvSpPr>
        <p:spPr bwMode="auto">
          <a:xfrm>
            <a:off x="6559550" y="3151188"/>
            <a:ext cx="828675" cy="40322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79" name="Line 67"/>
          <p:cNvSpPr>
            <a:spLocks noChangeShapeType="1"/>
          </p:cNvSpPr>
          <p:nvPr/>
        </p:nvSpPr>
        <p:spPr bwMode="auto">
          <a:xfrm>
            <a:off x="5948363" y="3884613"/>
            <a:ext cx="4762" cy="112871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80" name="Line 68"/>
          <p:cNvSpPr>
            <a:spLocks noChangeShapeType="1"/>
          </p:cNvSpPr>
          <p:nvPr/>
        </p:nvSpPr>
        <p:spPr bwMode="auto">
          <a:xfrm>
            <a:off x="7372350" y="3884613"/>
            <a:ext cx="6350" cy="40163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81" name="Freeform 69"/>
          <p:cNvSpPr>
            <a:spLocks noEditPoints="1"/>
          </p:cNvSpPr>
          <p:nvPr/>
        </p:nvSpPr>
        <p:spPr bwMode="auto">
          <a:xfrm>
            <a:off x="3067050" y="3554413"/>
            <a:ext cx="760413" cy="330200"/>
          </a:xfrm>
          <a:custGeom>
            <a:avLst/>
            <a:gdLst>
              <a:gd name="T0" fmla="*/ 0 w 144"/>
              <a:gd name="T1" fmla="*/ 2147483647 h 65"/>
              <a:gd name="T2" fmla="*/ 0 w 144"/>
              <a:gd name="T3" fmla="*/ 0 h 65"/>
              <a:gd name="T4" fmla="*/ 2147483647 w 144"/>
              <a:gd name="T5" fmla="*/ 0 h 65"/>
              <a:gd name="T6" fmla="*/ 2147483647 w 144"/>
              <a:gd name="T7" fmla="*/ 2147483647 h 65"/>
              <a:gd name="T8" fmla="*/ 0 w 144"/>
              <a:gd name="T9" fmla="*/ 2147483647 h 65"/>
              <a:gd name="T10" fmla="*/ 0 w 144"/>
              <a:gd name="T11" fmla="*/ 2147483647 h 65"/>
              <a:gd name="T12" fmla="*/ 2147483647 w 144"/>
              <a:gd name="T13" fmla="*/ 2147483647 h 65"/>
              <a:gd name="T14" fmla="*/ 2147483647 w 144"/>
              <a:gd name="T15" fmla="*/ 2147483647 h 65"/>
              <a:gd name="T16" fmla="*/ 0 w 144"/>
              <a:gd name="T17" fmla="*/ 2147483647 h 65"/>
              <a:gd name="T18" fmla="*/ 0 w 144"/>
              <a:gd name="T19" fmla="*/ 2147483647 h 6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4"/>
              <a:gd name="T31" fmla="*/ 0 h 65"/>
              <a:gd name="T32" fmla="*/ 144 w 144"/>
              <a:gd name="T33" fmla="*/ 65 h 6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4" h="65">
                <a:moveTo>
                  <a:pt x="0" y="65"/>
                </a:moveTo>
                <a:lnTo>
                  <a:pt x="0" y="0"/>
                </a:lnTo>
                <a:lnTo>
                  <a:pt x="144" y="0"/>
                </a:lnTo>
                <a:lnTo>
                  <a:pt x="144" y="65"/>
                </a:lnTo>
                <a:lnTo>
                  <a:pt x="0" y="65"/>
                </a:lnTo>
                <a:close/>
                <a:moveTo>
                  <a:pt x="0" y="65"/>
                </a:moveTo>
                <a:lnTo>
                  <a:pt x="135" y="65"/>
                </a:lnTo>
                <a:lnTo>
                  <a:pt x="135" y="9"/>
                </a:lnTo>
                <a:lnTo>
                  <a:pt x="0" y="9"/>
                </a:lnTo>
                <a:lnTo>
                  <a:pt x="0" y="6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82" name="Rectangle 70"/>
          <p:cNvSpPr>
            <a:spLocks noChangeArrowheads="1"/>
          </p:cNvSpPr>
          <p:nvPr/>
        </p:nvSpPr>
        <p:spPr bwMode="auto">
          <a:xfrm>
            <a:off x="3067050" y="3554413"/>
            <a:ext cx="760413" cy="330200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483" name="Freeform 71"/>
          <p:cNvSpPr>
            <a:spLocks noEditPoints="1"/>
          </p:cNvSpPr>
          <p:nvPr/>
        </p:nvSpPr>
        <p:spPr bwMode="auto">
          <a:xfrm>
            <a:off x="6972300" y="4286250"/>
            <a:ext cx="827088" cy="330200"/>
          </a:xfrm>
          <a:custGeom>
            <a:avLst/>
            <a:gdLst>
              <a:gd name="T0" fmla="*/ 0 w 157"/>
              <a:gd name="T1" fmla="*/ 2147483647 h 65"/>
              <a:gd name="T2" fmla="*/ 0 w 157"/>
              <a:gd name="T3" fmla="*/ 0 h 65"/>
              <a:gd name="T4" fmla="*/ 2147483647 w 157"/>
              <a:gd name="T5" fmla="*/ 0 h 65"/>
              <a:gd name="T6" fmla="*/ 2147483647 w 157"/>
              <a:gd name="T7" fmla="*/ 2147483647 h 65"/>
              <a:gd name="T8" fmla="*/ 0 w 157"/>
              <a:gd name="T9" fmla="*/ 2147483647 h 65"/>
              <a:gd name="T10" fmla="*/ 0 w 157"/>
              <a:gd name="T11" fmla="*/ 2147483647 h 65"/>
              <a:gd name="T12" fmla="*/ 2147483647 w 157"/>
              <a:gd name="T13" fmla="*/ 2147483647 h 65"/>
              <a:gd name="T14" fmla="*/ 2147483647 w 157"/>
              <a:gd name="T15" fmla="*/ 2147483647 h 65"/>
              <a:gd name="T16" fmla="*/ 0 w 157"/>
              <a:gd name="T17" fmla="*/ 2147483647 h 65"/>
              <a:gd name="T18" fmla="*/ 0 w 157"/>
              <a:gd name="T19" fmla="*/ 2147483647 h 6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7"/>
              <a:gd name="T31" fmla="*/ 0 h 65"/>
              <a:gd name="T32" fmla="*/ 157 w 157"/>
              <a:gd name="T33" fmla="*/ 65 h 6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7" h="65">
                <a:moveTo>
                  <a:pt x="0" y="65"/>
                </a:moveTo>
                <a:lnTo>
                  <a:pt x="0" y="0"/>
                </a:lnTo>
                <a:lnTo>
                  <a:pt x="157" y="0"/>
                </a:lnTo>
                <a:lnTo>
                  <a:pt x="157" y="65"/>
                </a:lnTo>
                <a:lnTo>
                  <a:pt x="0" y="65"/>
                </a:lnTo>
                <a:close/>
                <a:moveTo>
                  <a:pt x="0" y="65"/>
                </a:moveTo>
                <a:lnTo>
                  <a:pt x="148" y="65"/>
                </a:lnTo>
                <a:lnTo>
                  <a:pt x="148" y="9"/>
                </a:lnTo>
                <a:lnTo>
                  <a:pt x="0" y="9"/>
                </a:lnTo>
                <a:lnTo>
                  <a:pt x="0" y="6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84" name="Rectangle 72"/>
          <p:cNvSpPr>
            <a:spLocks noChangeArrowheads="1"/>
          </p:cNvSpPr>
          <p:nvPr/>
        </p:nvSpPr>
        <p:spPr bwMode="auto">
          <a:xfrm>
            <a:off x="6972300" y="4286250"/>
            <a:ext cx="827088" cy="330200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485" name="Text Box 73"/>
          <p:cNvSpPr txBox="1">
            <a:spLocks noChangeArrowheads="1"/>
          </p:cNvSpPr>
          <p:nvPr/>
        </p:nvSpPr>
        <p:spPr bwMode="auto">
          <a:xfrm>
            <a:off x="7010400" y="4953000"/>
            <a:ext cx="8778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400" b="1"/>
              <a:t>flight</a:t>
            </a:r>
          </a:p>
        </p:txBody>
      </p:sp>
      <p:sp>
        <p:nvSpPr>
          <p:cNvPr id="17486" name="Text Box 74"/>
          <p:cNvSpPr txBox="1">
            <a:spLocks noChangeArrowheads="1"/>
          </p:cNvSpPr>
          <p:nvPr/>
        </p:nvSpPr>
        <p:spPr bwMode="auto">
          <a:xfrm>
            <a:off x="3048000" y="4953000"/>
            <a:ext cx="8778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400" b="1"/>
              <a:t>flight</a:t>
            </a:r>
          </a:p>
        </p:txBody>
      </p:sp>
      <p:sp>
        <p:nvSpPr>
          <p:cNvPr id="17487" name="Rectangle 75"/>
          <p:cNvSpPr>
            <a:spLocks noChangeArrowheads="1"/>
          </p:cNvSpPr>
          <p:nvPr/>
        </p:nvSpPr>
        <p:spPr bwMode="auto">
          <a:xfrm>
            <a:off x="533400" y="457200"/>
            <a:ext cx="35052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sz="4000">
                <a:solidFill>
                  <a:schemeClr val="accent2"/>
                </a:solidFill>
                <a:latin typeface="Comic Sans MS" pitchFamily="66" charset="0"/>
              </a:rPr>
              <a:t>Example</a:t>
            </a:r>
          </a:p>
        </p:txBody>
      </p:sp>
      <p:sp>
        <p:nvSpPr>
          <p:cNvPr id="17488" name="Text Box 76"/>
          <p:cNvSpPr txBox="1">
            <a:spLocks noChangeArrowheads="1"/>
          </p:cNvSpPr>
          <p:nvPr/>
        </p:nvSpPr>
        <p:spPr bwMode="auto">
          <a:xfrm>
            <a:off x="3429000" y="838200"/>
            <a:ext cx="5272088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/>
              <a:t>“Does this flight include a meal?”</a:t>
            </a:r>
          </a:p>
        </p:txBody>
      </p:sp>
      <p:sp>
        <p:nvSpPr>
          <p:cNvPr id="17489" name="Line 77"/>
          <p:cNvSpPr>
            <a:spLocks noChangeShapeType="1"/>
          </p:cNvSpPr>
          <p:nvPr/>
        </p:nvSpPr>
        <p:spPr bwMode="auto">
          <a:xfrm>
            <a:off x="4419600" y="3581400"/>
            <a:ext cx="3810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7410" name="Ink 8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162800" y="4670425"/>
              <a:ext cx="168275" cy="331788"/>
            </p14:xfrm>
          </p:contentPart>
        </mc:Choice>
        <mc:Fallback xmlns="">
          <p:pic>
            <p:nvPicPr>
              <p:cNvPr id="17410" name="Ink 8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156314" y="4663220"/>
                <a:ext cx="178004" cy="347999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5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D63AC68E-CECE-44AC-8B26-58DEA9786B90}" type="datetime1">
              <a:rPr lang="en-US" smtClean="0"/>
              <a:t>9/26/2014</a:t>
            </a:fld>
            <a:endParaRPr lang="en-US"/>
          </a:p>
        </p:txBody>
      </p:sp>
      <p:sp>
        <p:nvSpPr>
          <p:cNvPr id="18436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18437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452F7989-4AB5-493F-9CE4-BA12E15DAAB6}" type="slidenum">
              <a:rPr lang="en-US" smtClean="0"/>
              <a:pPr/>
              <a:t>19</a:t>
            </a:fld>
            <a:endParaRPr lang="en-US" smtClean="0"/>
          </a:p>
        </p:txBody>
      </p:sp>
      <p:sp>
        <p:nvSpPr>
          <p:cNvPr id="18438" name="Freeform 2"/>
          <p:cNvSpPr>
            <a:spLocks/>
          </p:cNvSpPr>
          <p:nvPr/>
        </p:nvSpPr>
        <p:spPr bwMode="auto">
          <a:xfrm>
            <a:off x="2606675" y="1736725"/>
            <a:ext cx="103188" cy="220663"/>
          </a:xfrm>
          <a:custGeom>
            <a:avLst/>
            <a:gdLst>
              <a:gd name="T0" fmla="*/ 2147483647 w 26"/>
              <a:gd name="T1" fmla="*/ 2147483647 h 41"/>
              <a:gd name="T2" fmla="*/ 2147483647 w 26"/>
              <a:gd name="T3" fmla="*/ 2147483647 h 41"/>
              <a:gd name="T4" fmla="*/ 2147483647 w 26"/>
              <a:gd name="T5" fmla="*/ 2147483647 h 41"/>
              <a:gd name="T6" fmla="*/ 2147483647 w 26"/>
              <a:gd name="T7" fmla="*/ 2147483647 h 41"/>
              <a:gd name="T8" fmla="*/ 2147483647 w 26"/>
              <a:gd name="T9" fmla="*/ 2147483647 h 41"/>
              <a:gd name="T10" fmla="*/ 2147483647 w 26"/>
              <a:gd name="T11" fmla="*/ 2147483647 h 41"/>
              <a:gd name="T12" fmla="*/ 2147483647 w 26"/>
              <a:gd name="T13" fmla="*/ 2147483647 h 41"/>
              <a:gd name="T14" fmla="*/ 2147483647 w 26"/>
              <a:gd name="T15" fmla="*/ 2147483647 h 41"/>
              <a:gd name="T16" fmla="*/ 2147483647 w 26"/>
              <a:gd name="T17" fmla="*/ 2147483647 h 41"/>
              <a:gd name="T18" fmla="*/ 2147483647 w 26"/>
              <a:gd name="T19" fmla="*/ 2147483647 h 41"/>
              <a:gd name="T20" fmla="*/ 2147483647 w 26"/>
              <a:gd name="T21" fmla="*/ 2147483647 h 41"/>
              <a:gd name="T22" fmla="*/ 2147483647 w 26"/>
              <a:gd name="T23" fmla="*/ 2147483647 h 41"/>
              <a:gd name="T24" fmla="*/ 2147483647 w 26"/>
              <a:gd name="T25" fmla="*/ 2147483647 h 41"/>
              <a:gd name="T26" fmla="*/ 2147483647 w 26"/>
              <a:gd name="T27" fmla="*/ 2147483647 h 41"/>
              <a:gd name="T28" fmla="*/ 2147483647 w 26"/>
              <a:gd name="T29" fmla="*/ 2147483647 h 41"/>
              <a:gd name="T30" fmla="*/ 2147483647 w 26"/>
              <a:gd name="T31" fmla="*/ 2147483647 h 41"/>
              <a:gd name="T32" fmla="*/ 2147483647 w 26"/>
              <a:gd name="T33" fmla="*/ 2147483647 h 41"/>
              <a:gd name="T34" fmla="*/ 2147483647 w 26"/>
              <a:gd name="T35" fmla="*/ 2147483647 h 41"/>
              <a:gd name="T36" fmla="*/ 2147483647 w 26"/>
              <a:gd name="T37" fmla="*/ 2147483647 h 41"/>
              <a:gd name="T38" fmla="*/ 0 w 26"/>
              <a:gd name="T39" fmla="*/ 2147483647 h 41"/>
              <a:gd name="T40" fmla="*/ 2147483647 w 26"/>
              <a:gd name="T41" fmla="*/ 2147483647 h 41"/>
              <a:gd name="T42" fmla="*/ 2147483647 w 26"/>
              <a:gd name="T43" fmla="*/ 2147483647 h 41"/>
              <a:gd name="T44" fmla="*/ 2147483647 w 26"/>
              <a:gd name="T45" fmla="*/ 2147483647 h 41"/>
              <a:gd name="T46" fmla="*/ 2147483647 w 26"/>
              <a:gd name="T47" fmla="*/ 2147483647 h 41"/>
              <a:gd name="T48" fmla="*/ 2147483647 w 26"/>
              <a:gd name="T49" fmla="*/ 2147483647 h 41"/>
              <a:gd name="T50" fmla="*/ 2147483647 w 26"/>
              <a:gd name="T51" fmla="*/ 2147483647 h 41"/>
              <a:gd name="T52" fmla="*/ 2147483647 w 26"/>
              <a:gd name="T53" fmla="*/ 2147483647 h 41"/>
              <a:gd name="T54" fmla="*/ 2147483647 w 26"/>
              <a:gd name="T55" fmla="*/ 2147483647 h 41"/>
              <a:gd name="T56" fmla="*/ 2147483647 w 26"/>
              <a:gd name="T57" fmla="*/ 2147483647 h 41"/>
              <a:gd name="T58" fmla="*/ 2147483647 w 26"/>
              <a:gd name="T59" fmla="*/ 2147483647 h 41"/>
              <a:gd name="T60" fmla="*/ 0 w 26"/>
              <a:gd name="T61" fmla="*/ 2147483647 h 41"/>
              <a:gd name="T62" fmla="*/ 0 w 26"/>
              <a:gd name="T63" fmla="*/ 2147483647 h 41"/>
              <a:gd name="T64" fmla="*/ 2147483647 w 26"/>
              <a:gd name="T65" fmla="*/ 0 h 41"/>
              <a:gd name="T66" fmla="*/ 2147483647 w 26"/>
              <a:gd name="T67" fmla="*/ 0 h 41"/>
              <a:gd name="T68" fmla="*/ 2147483647 w 26"/>
              <a:gd name="T69" fmla="*/ 2147483647 h 41"/>
              <a:gd name="T70" fmla="*/ 2147483647 w 26"/>
              <a:gd name="T71" fmla="*/ 2147483647 h 41"/>
              <a:gd name="T72" fmla="*/ 2147483647 w 26"/>
              <a:gd name="T73" fmla="*/ 2147483647 h 41"/>
              <a:gd name="T74" fmla="*/ 2147483647 w 26"/>
              <a:gd name="T75" fmla="*/ 0 h 4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6"/>
              <a:gd name="T115" fmla="*/ 0 h 41"/>
              <a:gd name="T116" fmla="*/ 26 w 26"/>
              <a:gd name="T117" fmla="*/ 41 h 4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6" h="41">
                <a:moveTo>
                  <a:pt x="24" y="0"/>
                </a:moveTo>
                <a:lnTo>
                  <a:pt x="24" y="14"/>
                </a:lnTo>
                <a:lnTo>
                  <a:pt x="23" y="14"/>
                </a:lnTo>
                <a:lnTo>
                  <a:pt x="23" y="9"/>
                </a:lnTo>
                <a:lnTo>
                  <a:pt x="21" y="8"/>
                </a:lnTo>
                <a:lnTo>
                  <a:pt x="20" y="5"/>
                </a:lnTo>
                <a:lnTo>
                  <a:pt x="17" y="3"/>
                </a:lnTo>
                <a:lnTo>
                  <a:pt x="15" y="2"/>
                </a:lnTo>
                <a:lnTo>
                  <a:pt x="12" y="2"/>
                </a:lnTo>
                <a:lnTo>
                  <a:pt x="9" y="2"/>
                </a:lnTo>
                <a:lnTo>
                  <a:pt x="8" y="3"/>
                </a:lnTo>
                <a:lnTo>
                  <a:pt x="6" y="6"/>
                </a:lnTo>
                <a:lnTo>
                  <a:pt x="5" y="8"/>
                </a:lnTo>
                <a:lnTo>
                  <a:pt x="5" y="9"/>
                </a:lnTo>
                <a:lnTo>
                  <a:pt x="6" y="11"/>
                </a:lnTo>
                <a:lnTo>
                  <a:pt x="8" y="14"/>
                </a:lnTo>
                <a:lnTo>
                  <a:pt x="11" y="15"/>
                </a:lnTo>
                <a:lnTo>
                  <a:pt x="15" y="17"/>
                </a:lnTo>
                <a:lnTo>
                  <a:pt x="20" y="20"/>
                </a:lnTo>
                <a:lnTo>
                  <a:pt x="23" y="21"/>
                </a:lnTo>
                <a:lnTo>
                  <a:pt x="24" y="24"/>
                </a:lnTo>
                <a:lnTo>
                  <a:pt x="26" y="26"/>
                </a:lnTo>
                <a:lnTo>
                  <a:pt x="26" y="27"/>
                </a:lnTo>
                <a:lnTo>
                  <a:pt x="26" y="30"/>
                </a:lnTo>
                <a:lnTo>
                  <a:pt x="26" y="35"/>
                </a:lnTo>
                <a:lnTo>
                  <a:pt x="23" y="38"/>
                </a:lnTo>
                <a:lnTo>
                  <a:pt x="18" y="41"/>
                </a:lnTo>
                <a:lnTo>
                  <a:pt x="14" y="41"/>
                </a:lnTo>
                <a:lnTo>
                  <a:pt x="12" y="41"/>
                </a:lnTo>
                <a:lnTo>
                  <a:pt x="11" y="41"/>
                </a:lnTo>
                <a:lnTo>
                  <a:pt x="9" y="41"/>
                </a:lnTo>
                <a:lnTo>
                  <a:pt x="6" y="39"/>
                </a:lnTo>
                <a:lnTo>
                  <a:pt x="5" y="39"/>
                </a:lnTo>
                <a:lnTo>
                  <a:pt x="3" y="39"/>
                </a:lnTo>
                <a:lnTo>
                  <a:pt x="2" y="39"/>
                </a:lnTo>
                <a:lnTo>
                  <a:pt x="2" y="41"/>
                </a:lnTo>
                <a:lnTo>
                  <a:pt x="0" y="41"/>
                </a:lnTo>
                <a:lnTo>
                  <a:pt x="0" y="27"/>
                </a:lnTo>
                <a:lnTo>
                  <a:pt x="2" y="27"/>
                </a:lnTo>
                <a:lnTo>
                  <a:pt x="2" y="32"/>
                </a:lnTo>
                <a:lnTo>
                  <a:pt x="3" y="35"/>
                </a:lnTo>
                <a:lnTo>
                  <a:pt x="5" y="36"/>
                </a:lnTo>
                <a:lnTo>
                  <a:pt x="8" y="38"/>
                </a:lnTo>
                <a:lnTo>
                  <a:pt x="11" y="39"/>
                </a:lnTo>
                <a:lnTo>
                  <a:pt x="14" y="39"/>
                </a:lnTo>
                <a:lnTo>
                  <a:pt x="17" y="39"/>
                </a:lnTo>
                <a:lnTo>
                  <a:pt x="20" y="38"/>
                </a:lnTo>
                <a:lnTo>
                  <a:pt x="21" y="35"/>
                </a:lnTo>
                <a:lnTo>
                  <a:pt x="21" y="33"/>
                </a:lnTo>
                <a:lnTo>
                  <a:pt x="21" y="32"/>
                </a:lnTo>
                <a:lnTo>
                  <a:pt x="21" y="30"/>
                </a:lnTo>
                <a:lnTo>
                  <a:pt x="20" y="29"/>
                </a:lnTo>
                <a:lnTo>
                  <a:pt x="18" y="27"/>
                </a:lnTo>
                <a:lnTo>
                  <a:pt x="15" y="26"/>
                </a:lnTo>
                <a:lnTo>
                  <a:pt x="12" y="23"/>
                </a:lnTo>
                <a:lnTo>
                  <a:pt x="8" y="21"/>
                </a:lnTo>
                <a:lnTo>
                  <a:pt x="5" y="18"/>
                </a:lnTo>
                <a:lnTo>
                  <a:pt x="3" y="17"/>
                </a:lnTo>
                <a:lnTo>
                  <a:pt x="2" y="15"/>
                </a:lnTo>
                <a:lnTo>
                  <a:pt x="0" y="12"/>
                </a:lnTo>
                <a:lnTo>
                  <a:pt x="0" y="11"/>
                </a:lnTo>
                <a:lnTo>
                  <a:pt x="0" y="6"/>
                </a:lnTo>
                <a:lnTo>
                  <a:pt x="3" y="3"/>
                </a:lnTo>
                <a:lnTo>
                  <a:pt x="8" y="0"/>
                </a:lnTo>
                <a:lnTo>
                  <a:pt x="12" y="0"/>
                </a:lnTo>
                <a:lnTo>
                  <a:pt x="15" y="0"/>
                </a:lnTo>
                <a:lnTo>
                  <a:pt x="18" y="2"/>
                </a:lnTo>
                <a:lnTo>
                  <a:pt x="20" y="2"/>
                </a:lnTo>
                <a:lnTo>
                  <a:pt x="21" y="2"/>
                </a:lnTo>
                <a:lnTo>
                  <a:pt x="23" y="2"/>
                </a:lnTo>
                <a:lnTo>
                  <a:pt x="23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39" name="Freeform 3"/>
          <p:cNvSpPr>
            <a:spLocks/>
          </p:cNvSpPr>
          <p:nvPr/>
        </p:nvSpPr>
        <p:spPr bwMode="auto">
          <a:xfrm>
            <a:off x="6000750" y="1736725"/>
            <a:ext cx="106363" cy="220663"/>
          </a:xfrm>
          <a:custGeom>
            <a:avLst/>
            <a:gdLst>
              <a:gd name="T0" fmla="*/ 2147483647 w 27"/>
              <a:gd name="T1" fmla="*/ 2147483647 h 41"/>
              <a:gd name="T2" fmla="*/ 2147483647 w 27"/>
              <a:gd name="T3" fmla="*/ 2147483647 h 41"/>
              <a:gd name="T4" fmla="*/ 2147483647 w 27"/>
              <a:gd name="T5" fmla="*/ 2147483647 h 41"/>
              <a:gd name="T6" fmla="*/ 2147483647 w 27"/>
              <a:gd name="T7" fmla="*/ 2147483647 h 41"/>
              <a:gd name="T8" fmla="*/ 2147483647 w 27"/>
              <a:gd name="T9" fmla="*/ 2147483647 h 41"/>
              <a:gd name="T10" fmla="*/ 2147483647 w 27"/>
              <a:gd name="T11" fmla="*/ 2147483647 h 41"/>
              <a:gd name="T12" fmla="*/ 2147483647 w 27"/>
              <a:gd name="T13" fmla="*/ 2147483647 h 41"/>
              <a:gd name="T14" fmla="*/ 2147483647 w 27"/>
              <a:gd name="T15" fmla="*/ 2147483647 h 41"/>
              <a:gd name="T16" fmla="*/ 2147483647 w 27"/>
              <a:gd name="T17" fmla="*/ 2147483647 h 41"/>
              <a:gd name="T18" fmla="*/ 2147483647 w 27"/>
              <a:gd name="T19" fmla="*/ 2147483647 h 41"/>
              <a:gd name="T20" fmla="*/ 2147483647 w 27"/>
              <a:gd name="T21" fmla="*/ 2147483647 h 41"/>
              <a:gd name="T22" fmla="*/ 2147483647 w 27"/>
              <a:gd name="T23" fmla="*/ 2147483647 h 41"/>
              <a:gd name="T24" fmla="*/ 2147483647 w 27"/>
              <a:gd name="T25" fmla="*/ 2147483647 h 41"/>
              <a:gd name="T26" fmla="*/ 2147483647 w 27"/>
              <a:gd name="T27" fmla="*/ 2147483647 h 41"/>
              <a:gd name="T28" fmla="*/ 2147483647 w 27"/>
              <a:gd name="T29" fmla="*/ 2147483647 h 41"/>
              <a:gd name="T30" fmla="*/ 2147483647 w 27"/>
              <a:gd name="T31" fmla="*/ 2147483647 h 41"/>
              <a:gd name="T32" fmla="*/ 2147483647 w 27"/>
              <a:gd name="T33" fmla="*/ 2147483647 h 41"/>
              <a:gd name="T34" fmla="*/ 2147483647 w 27"/>
              <a:gd name="T35" fmla="*/ 2147483647 h 41"/>
              <a:gd name="T36" fmla="*/ 2147483647 w 27"/>
              <a:gd name="T37" fmla="*/ 2147483647 h 41"/>
              <a:gd name="T38" fmla="*/ 2147483647 w 27"/>
              <a:gd name="T39" fmla="*/ 2147483647 h 41"/>
              <a:gd name="T40" fmla="*/ 2147483647 w 27"/>
              <a:gd name="T41" fmla="*/ 2147483647 h 41"/>
              <a:gd name="T42" fmla="*/ 2147483647 w 27"/>
              <a:gd name="T43" fmla="*/ 2147483647 h 41"/>
              <a:gd name="T44" fmla="*/ 2147483647 w 27"/>
              <a:gd name="T45" fmla="*/ 2147483647 h 41"/>
              <a:gd name="T46" fmla="*/ 2147483647 w 27"/>
              <a:gd name="T47" fmla="*/ 2147483647 h 41"/>
              <a:gd name="T48" fmla="*/ 2147483647 w 27"/>
              <a:gd name="T49" fmla="*/ 2147483647 h 41"/>
              <a:gd name="T50" fmla="*/ 2147483647 w 27"/>
              <a:gd name="T51" fmla="*/ 2147483647 h 41"/>
              <a:gd name="T52" fmla="*/ 2147483647 w 27"/>
              <a:gd name="T53" fmla="*/ 2147483647 h 41"/>
              <a:gd name="T54" fmla="*/ 2147483647 w 27"/>
              <a:gd name="T55" fmla="*/ 2147483647 h 41"/>
              <a:gd name="T56" fmla="*/ 2147483647 w 27"/>
              <a:gd name="T57" fmla="*/ 2147483647 h 41"/>
              <a:gd name="T58" fmla="*/ 2147483647 w 27"/>
              <a:gd name="T59" fmla="*/ 2147483647 h 41"/>
              <a:gd name="T60" fmla="*/ 0 w 27"/>
              <a:gd name="T61" fmla="*/ 2147483647 h 41"/>
              <a:gd name="T62" fmla="*/ 2147483647 w 27"/>
              <a:gd name="T63" fmla="*/ 2147483647 h 41"/>
              <a:gd name="T64" fmla="*/ 2147483647 w 27"/>
              <a:gd name="T65" fmla="*/ 0 h 41"/>
              <a:gd name="T66" fmla="*/ 2147483647 w 27"/>
              <a:gd name="T67" fmla="*/ 0 h 41"/>
              <a:gd name="T68" fmla="*/ 2147483647 w 27"/>
              <a:gd name="T69" fmla="*/ 2147483647 h 41"/>
              <a:gd name="T70" fmla="*/ 2147483647 w 27"/>
              <a:gd name="T71" fmla="*/ 2147483647 h 41"/>
              <a:gd name="T72" fmla="*/ 2147483647 w 27"/>
              <a:gd name="T73" fmla="*/ 2147483647 h 41"/>
              <a:gd name="T74" fmla="*/ 2147483647 w 27"/>
              <a:gd name="T75" fmla="*/ 0 h 4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7"/>
              <a:gd name="T115" fmla="*/ 0 h 41"/>
              <a:gd name="T116" fmla="*/ 27 w 27"/>
              <a:gd name="T117" fmla="*/ 41 h 4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7" h="41">
                <a:moveTo>
                  <a:pt x="24" y="0"/>
                </a:moveTo>
                <a:lnTo>
                  <a:pt x="24" y="14"/>
                </a:lnTo>
                <a:lnTo>
                  <a:pt x="23" y="9"/>
                </a:lnTo>
                <a:lnTo>
                  <a:pt x="21" y="8"/>
                </a:lnTo>
                <a:lnTo>
                  <a:pt x="20" y="5"/>
                </a:lnTo>
                <a:lnTo>
                  <a:pt x="18" y="3"/>
                </a:lnTo>
                <a:lnTo>
                  <a:pt x="15" y="2"/>
                </a:lnTo>
                <a:lnTo>
                  <a:pt x="12" y="2"/>
                </a:lnTo>
                <a:lnTo>
                  <a:pt x="9" y="2"/>
                </a:lnTo>
                <a:lnTo>
                  <a:pt x="8" y="3"/>
                </a:lnTo>
                <a:lnTo>
                  <a:pt x="6" y="6"/>
                </a:lnTo>
                <a:lnTo>
                  <a:pt x="6" y="8"/>
                </a:lnTo>
                <a:lnTo>
                  <a:pt x="6" y="9"/>
                </a:lnTo>
                <a:lnTo>
                  <a:pt x="6" y="11"/>
                </a:lnTo>
                <a:lnTo>
                  <a:pt x="9" y="14"/>
                </a:lnTo>
                <a:lnTo>
                  <a:pt x="11" y="15"/>
                </a:lnTo>
                <a:lnTo>
                  <a:pt x="15" y="17"/>
                </a:lnTo>
                <a:lnTo>
                  <a:pt x="20" y="20"/>
                </a:lnTo>
                <a:lnTo>
                  <a:pt x="23" y="21"/>
                </a:lnTo>
                <a:lnTo>
                  <a:pt x="24" y="24"/>
                </a:lnTo>
                <a:lnTo>
                  <a:pt x="26" y="26"/>
                </a:lnTo>
                <a:lnTo>
                  <a:pt x="27" y="27"/>
                </a:lnTo>
                <a:lnTo>
                  <a:pt x="27" y="30"/>
                </a:lnTo>
                <a:lnTo>
                  <a:pt x="26" y="35"/>
                </a:lnTo>
                <a:lnTo>
                  <a:pt x="23" y="38"/>
                </a:lnTo>
                <a:lnTo>
                  <a:pt x="20" y="41"/>
                </a:lnTo>
                <a:lnTo>
                  <a:pt x="14" y="41"/>
                </a:lnTo>
                <a:lnTo>
                  <a:pt x="12" y="41"/>
                </a:lnTo>
                <a:lnTo>
                  <a:pt x="11" y="41"/>
                </a:lnTo>
                <a:lnTo>
                  <a:pt x="9" y="41"/>
                </a:lnTo>
                <a:lnTo>
                  <a:pt x="8" y="39"/>
                </a:lnTo>
                <a:lnTo>
                  <a:pt x="5" y="39"/>
                </a:lnTo>
                <a:lnTo>
                  <a:pt x="3" y="39"/>
                </a:lnTo>
                <a:lnTo>
                  <a:pt x="2" y="39"/>
                </a:lnTo>
                <a:lnTo>
                  <a:pt x="2" y="41"/>
                </a:lnTo>
                <a:lnTo>
                  <a:pt x="2" y="27"/>
                </a:lnTo>
                <a:lnTo>
                  <a:pt x="3" y="32"/>
                </a:lnTo>
                <a:lnTo>
                  <a:pt x="3" y="35"/>
                </a:lnTo>
                <a:lnTo>
                  <a:pt x="6" y="36"/>
                </a:lnTo>
                <a:lnTo>
                  <a:pt x="8" y="38"/>
                </a:lnTo>
                <a:lnTo>
                  <a:pt x="11" y="39"/>
                </a:lnTo>
                <a:lnTo>
                  <a:pt x="14" y="39"/>
                </a:lnTo>
                <a:lnTo>
                  <a:pt x="17" y="39"/>
                </a:lnTo>
                <a:lnTo>
                  <a:pt x="20" y="38"/>
                </a:lnTo>
                <a:lnTo>
                  <a:pt x="21" y="35"/>
                </a:lnTo>
                <a:lnTo>
                  <a:pt x="21" y="33"/>
                </a:lnTo>
                <a:lnTo>
                  <a:pt x="21" y="32"/>
                </a:lnTo>
                <a:lnTo>
                  <a:pt x="21" y="30"/>
                </a:lnTo>
                <a:lnTo>
                  <a:pt x="20" y="29"/>
                </a:lnTo>
                <a:lnTo>
                  <a:pt x="18" y="27"/>
                </a:lnTo>
                <a:lnTo>
                  <a:pt x="17" y="26"/>
                </a:lnTo>
                <a:lnTo>
                  <a:pt x="12" y="23"/>
                </a:lnTo>
                <a:lnTo>
                  <a:pt x="8" y="21"/>
                </a:lnTo>
                <a:lnTo>
                  <a:pt x="5" y="18"/>
                </a:lnTo>
                <a:lnTo>
                  <a:pt x="3" y="17"/>
                </a:lnTo>
                <a:lnTo>
                  <a:pt x="2" y="15"/>
                </a:lnTo>
                <a:lnTo>
                  <a:pt x="0" y="12"/>
                </a:lnTo>
                <a:lnTo>
                  <a:pt x="0" y="11"/>
                </a:lnTo>
                <a:lnTo>
                  <a:pt x="2" y="6"/>
                </a:lnTo>
                <a:lnTo>
                  <a:pt x="3" y="3"/>
                </a:lnTo>
                <a:lnTo>
                  <a:pt x="8" y="0"/>
                </a:lnTo>
                <a:lnTo>
                  <a:pt x="12" y="0"/>
                </a:lnTo>
                <a:lnTo>
                  <a:pt x="15" y="0"/>
                </a:lnTo>
                <a:lnTo>
                  <a:pt x="20" y="2"/>
                </a:lnTo>
                <a:lnTo>
                  <a:pt x="21" y="2"/>
                </a:lnTo>
                <a:lnTo>
                  <a:pt x="23" y="2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40" name="Freeform 4"/>
          <p:cNvSpPr>
            <a:spLocks noEditPoints="1"/>
          </p:cNvSpPr>
          <p:nvPr/>
        </p:nvSpPr>
        <p:spPr bwMode="auto">
          <a:xfrm>
            <a:off x="1371600" y="2508250"/>
            <a:ext cx="171450" cy="215900"/>
          </a:xfrm>
          <a:custGeom>
            <a:avLst/>
            <a:gdLst>
              <a:gd name="T0" fmla="*/ 2147483647 w 43"/>
              <a:gd name="T1" fmla="*/ 2147483647 h 40"/>
              <a:gd name="T2" fmla="*/ 2147483647 w 43"/>
              <a:gd name="T3" fmla="*/ 2147483647 h 40"/>
              <a:gd name="T4" fmla="*/ 2147483647 w 43"/>
              <a:gd name="T5" fmla="*/ 2147483647 h 40"/>
              <a:gd name="T6" fmla="*/ 2147483647 w 43"/>
              <a:gd name="T7" fmla="*/ 2147483647 h 40"/>
              <a:gd name="T8" fmla="*/ 2147483647 w 43"/>
              <a:gd name="T9" fmla="*/ 2147483647 h 40"/>
              <a:gd name="T10" fmla="*/ 2147483647 w 43"/>
              <a:gd name="T11" fmla="*/ 2147483647 h 40"/>
              <a:gd name="T12" fmla="*/ 2147483647 w 43"/>
              <a:gd name="T13" fmla="*/ 2147483647 h 40"/>
              <a:gd name="T14" fmla="*/ 2147483647 w 43"/>
              <a:gd name="T15" fmla="*/ 2147483647 h 40"/>
              <a:gd name="T16" fmla="*/ 2147483647 w 43"/>
              <a:gd name="T17" fmla="*/ 2147483647 h 40"/>
              <a:gd name="T18" fmla="*/ 2147483647 w 43"/>
              <a:gd name="T19" fmla="*/ 2147483647 h 40"/>
              <a:gd name="T20" fmla="*/ 0 w 43"/>
              <a:gd name="T21" fmla="*/ 2147483647 h 40"/>
              <a:gd name="T22" fmla="*/ 0 w 43"/>
              <a:gd name="T23" fmla="*/ 2147483647 h 40"/>
              <a:gd name="T24" fmla="*/ 2147483647 w 43"/>
              <a:gd name="T25" fmla="*/ 2147483647 h 40"/>
              <a:gd name="T26" fmla="*/ 2147483647 w 43"/>
              <a:gd name="T27" fmla="*/ 2147483647 h 40"/>
              <a:gd name="T28" fmla="*/ 2147483647 w 43"/>
              <a:gd name="T29" fmla="*/ 2147483647 h 40"/>
              <a:gd name="T30" fmla="*/ 2147483647 w 43"/>
              <a:gd name="T31" fmla="*/ 2147483647 h 40"/>
              <a:gd name="T32" fmla="*/ 2147483647 w 43"/>
              <a:gd name="T33" fmla="*/ 0 h 40"/>
              <a:gd name="T34" fmla="*/ 2147483647 w 43"/>
              <a:gd name="T35" fmla="*/ 0 h 40"/>
              <a:gd name="T36" fmla="*/ 2147483647 w 43"/>
              <a:gd name="T37" fmla="*/ 2147483647 h 40"/>
              <a:gd name="T38" fmla="*/ 2147483647 w 43"/>
              <a:gd name="T39" fmla="*/ 2147483647 h 40"/>
              <a:gd name="T40" fmla="*/ 2147483647 w 43"/>
              <a:gd name="T41" fmla="*/ 2147483647 h 40"/>
              <a:gd name="T42" fmla="*/ 2147483647 w 43"/>
              <a:gd name="T43" fmla="*/ 2147483647 h 40"/>
              <a:gd name="T44" fmla="*/ 2147483647 w 43"/>
              <a:gd name="T45" fmla="*/ 2147483647 h 40"/>
              <a:gd name="T46" fmla="*/ 2147483647 w 43"/>
              <a:gd name="T47" fmla="*/ 2147483647 h 40"/>
              <a:gd name="T48" fmla="*/ 2147483647 w 43"/>
              <a:gd name="T49" fmla="*/ 2147483647 h 40"/>
              <a:gd name="T50" fmla="*/ 2147483647 w 43"/>
              <a:gd name="T51" fmla="*/ 2147483647 h 40"/>
              <a:gd name="T52" fmla="*/ 2147483647 w 43"/>
              <a:gd name="T53" fmla="*/ 2147483647 h 40"/>
              <a:gd name="T54" fmla="*/ 2147483647 w 43"/>
              <a:gd name="T55" fmla="*/ 2147483647 h 40"/>
              <a:gd name="T56" fmla="*/ 2147483647 w 43"/>
              <a:gd name="T57" fmla="*/ 2147483647 h 40"/>
              <a:gd name="T58" fmla="*/ 2147483647 w 43"/>
              <a:gd name="T59" fmla="*/ 2147483647 h 40"/>
              <a:gd name="T60" fmla="*/ 2147483647 w 43"/>
              <a:gd name="T61" fmla="*/ 2147483647 h 40"/>
              <a:gd name="T62" fmla="*/ 2147483647 w 43"/>
              <a:gd name="T63" fmla="*/ 2147483647 h 40"/>
              <a:gd name="T64" fmla="*/ 2147483647 w 43"/>
              <a:gd name="T65" fmla="*/ 2147483647 h 40"/>
              <a:gd name="T66" fmla="*/ 2147483647 w 43"/>
              <a:gd name="T67" fmla="*/ 2147483647 h 40"/>
              <a:gd name="T68" fmla="*/ 2147483647 w 43"/>
              <a:gd name="T69" fmla="*/ 2147483647 h 40"/>
              <a:gd name="T70" fmla="*/ 2147483647 w 43"/>
              <a:gd name="T71" fmla="*/ 2147483647 h 40"/>
              <a:gd name="T72" fmla="*/ 2147483647 w 43"/>
              <a:gd name="T73" fmla="*/ 2147483647 h 4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3"/>
              <a:gd name="T112" fmla="*/ 0 h 40"/>
              <a:gd name="T113" fmla="*/ 43 w 43"/>
              <a:gd name="T114" fmla="*/ 40 h 4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3" h="40">
                <a:moveTo>
                  <a:pt x="28" y="28"/>
                </a:moveTo>
                <a:lnTo>
                  <a:pt x="12" y="28"/>
                </a:lnTo>
                <a:lnTo>
                  <a:pt x="9" y="34"/>
                </a:lnTo>
                <a:lnTo>
                  <a:pt x="9" y="36"/>
                </a:lnTo>
                <a:lnTo>
                  <a:pt x="9" y="37"/>
                </a:lnTo>
                <a:lnTo>
                  <a:pt x="9" y="39"/>
                </a:lnTo>
                <a:lnTo>
                  <a:pt x="10" y="40"/>
                </a:lnTo>
                <a:lnTo>
                  <a:pt x="13" y="40"/>
                </a:lnTo>
                <a:lnTo>
                  <a:pt x="0" y="40"/>
                </a:lnTo>
                <a:lnTo>
                  <a:pt x="3" y="40"/>
                </a:lnTo>
                <a:lnTo>
                  <a:pt x="4" y="39"/>
                </a:lnTo>
                <a:lnTo>
                  <a:pt x="6" y="37"/>
                </a:lnTo>
                <a:lnTo>
                  <a:pt x="7" y="33"/>
                </a:lnTo>
                <a:lnTo>
                  <a:pt x="21" y="0"/>
                </a:lnTo>
                <a:lnTo>
                  <a:pt x="22" y="0"/>
                </a:lnTo>
                <a:lnTo>
                  <a:pt x="36" y="33"/>
                </a:lnTo>
                <a:lnTo>
                  <a:pt x="37" y="37"/>
                </a:lnTo>
                <a:lnTo>
                  <a:pt x="39" y="39"/>
                </a:lnTo>
                <a:lnTo>
                  <a:pt x="40" y="40"/>
                </a:lnTo>
                <a:lnTo>
                  <a:pt x="43" y="40"/>
                </a:lnTo>
                <a:lnTo>
                  <a:pt x="27" y="40"/>
                </a:lnTo>
                <a:lnTo>
                  <a:pt x="30" y="40"/>
                </a:lnTo>
                <a:lnTo>
                  <a:pt x="30" y="39"/>
                </a:lnTo>
                <a:lnTo>
                  <a:pt x="31" y="39"/>
                </a:lnTo>
                <a:lnTo>
                  <a:pt x="31" y="37"/>
                </a:lnTo>
                <a:lnTo>
                  <a:pt x="31" y="36"/>
                </a:lnTo>
                <a:lnTo>
                  <a:pt x="30" y="33"/>
                </a:lnTo>
                <a:lnTo>
                  <a:pt x="28" y="28"/>
                </a:lnTo>
                <a:close/>
                <a:moveTo>
                  <a:pt x="27" y="25"/>
                </a:moveTo>
                <a:lnTo>
                  <a:pt x="21" y="10"/>
                </a:lnTo>
                <a:lnTo>
                  <a:pt x="13" y="25"/>
                </a:lnTo>
                <a:lnTo>
                  <a:pt x="27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41" name="Freeform 5"/>
          <p:cNvSpPr>
            <a:spLocks/>
          </p:cNvSpPr>
          <p:nvPr/>
        </p:nvSpPr>
        <p:spPr bwMode="auto">
          <a:xfrm>
            <a:off x="1530350" y="2513013"/>
            <a:ext cx="168275" cy="222250"/>
          </a:xfrm>
          <a:custGeom>
            <a:avLst/>
            <a:gdLst>
              <a:gd name="T0" fmla="*/ 2147483647 w 42"/>
              <a:gd name="T1" fmla="*/ 0 h 41"/>
              <a:gd name="T2" fmla="*/ 2147483647 w 42"/>
              <a:gd name="T3" fmla="*/ 0 h 41"/>
              <a:gd name="T4" fmla="*/ 2147483647 w 42"/>
              <a:gd name="T5" fmla="*/ 0 h 41"/>
              <a:gd name="T6" fmla="*/ 2147483647 w 42"/>
              <a:gd name="T7" fmla="*/ 0 h 41"/>
              <a:gd name="T8" fmla="*/ 2147483647 w 42"/>
              <a:gd name="T9" fmla="*/ 0 h 41"/>
              <a:gd name="T10" fmla="*/ 2147483647 w 42"/>
              <a:gd name="T11" fmla="*/ 0 h 41"/>
              <a:gd name="T12" fmla="*/ 2147483647 w 42"/>
              <a:gd name="T13" fmla="*/ 2147483647 h 41"/>
              <a:gd name="T14" fmla="*/ 2147483647 w 42"/>
              <a:gd name="T15" fmla="*/ 2147483647 h 41"/>
              <a:gd name="T16" fmla="*/ 2147483647 w 42"/>
              <a:gd name="T17" fmla="*/ 2147483647 h 41"/>
              <a:gd name="T18" fmla="*/ 2147483647 w 42"/>
              <a:gd name="T19" fmla="*/ 2147483647 h 41"/>
              <a:gd name="T20" fmla="*/ 2147483647 w 42"/>
              <a:gd name="T21" fmla="*/ 2147483647 h 41"/>
              <a:gd name="T22" fmla="*/ 2147483647 w 42"/>
              <a:gd name="T23" fmla="*/ 2147483647 h 41"/>
              <a:gd name="T24" fmla="*/ 2147483647 w 42"/>
              <a:gd name="T25" fmla="*/ 2147483647 h 41"/>
              <a:gd name="T26" fmla="*/ 2147483647 w 42"/>
              <a:gd name="T27" fmla="*/ 2147483647 h 41"/>
              <a:gd name="T28" fmla="*/ 2147483647 w 42"/>
              <a:gd name="T29" fmla="*/ 2147483647 h 41"/>
              <a:gd name="T30" fmla="*/ 2147483647 w 42"/>
              <a:gd name="T31" fmla="*/ 2147483647 h 41"/>
              <a:gd name="T32" fmla="*/ 2147483647 w 42"/>
              <a:gd name="T33" fmla="*/ 2147483647 h 41"/>
              <a:gd name="T34" fmla="*/ 2147483647 w 42"/>
              <a:gd name="T35" fmla="*/ 2147483647 h 41"/>
              <a:gd name="T36" fmla="*/ 2147483647 w 42"/>
              <a:gd name="T37" fmla="*/ 2147483647 h 41"/>
              <a:gd name="T38" fmla="*/ 2147483647 w 42"/>
              <a:gd name="T39" fmla="*/ 2147483647 h 41"/>
              <a:gd name="T40" fmla="*/ 2147483647 w 42"/>
              <a:gd name="T41" fmla="*/ 2147483647 h 41"/>
              <a:gd name="T42" fmla="*/ 2147483647 w 42"/>
              <a:gd name="T43" fmla="*/ 2147483647 h 41"/>
              <a:gd name="T44" fmla="*/ 2147483647 w 42"/>
              <a:gd name="T45" fmla="*/ 2147483647 h 41"/>
              <a:gd name="T46" fmla="*/ 2147483647 w 42"/>
              <a:gd name="T47" fmla="*/ 2147483647 h 41"/>
              <a:gd name="T48" fmla="*/ 2147483647 w 42"/>
              <a:gd name="T49" fmla="*/ 2147483647 h 41"/>
              <a:gd name="T50" fmla="*/ 2147483647 w 42"/>
              <a:gd name="T51" fmla="*/ 0 h 41"/>
              <a:gd name="T52" fmla="*/ 2147483647 w 42"/>
              <a:gd name="T53" fmla="*/ 0 h 41"/>
              <a:gd name="T54" fmla="*/ 0 w 42"/>
              <a:gd name="T55" fmla="*/ 0 h 41"/>
              <a:gd name="T56" fmla="*/ 0 w 42"/>
              <a:gd name="T57" fmla="*/ 0 h 41"/>
              <a:gd name="T58" fmla="*/ 2147483647 w 42"/>
              <a:gd name="T59" fmla="*/ 0 h 41"/>
              <a:gd name="T60" fmla="*/ 2147483647 w 42"/>
              <a:gd name="T61" fmla="*/ 0 h 41"/>
              <a:gd name="T62" fmla="*/ 2147483647 w 42"/>
              <a:gd name="T63" fmla="*/ 0 h 41"/>
              <a:gd name="T64" fmla="*/ 2147483647 w 42"/>
              <a:gd name="T65" fmla="*/ 0 h 41"/>
              <a:gd name="T66" fmla="*/ 2147483647 w 42"/>
              <a:gd name="T67" fmla="*/ 2147483647 h 41"/>
              <a:gd name="T68" fmla="*/ 2147483647 w 42"/>
              <a:gd name="T69" fmla="*/ 2147483647 h 41"/>
              <a:gd name="T70" fmla="*/ 2147483647 w 42"/>
              <a:gd name="T71" fmla="*/ 2147483647 h 41"/>
              <a:gd name="T72" fmla="*/ 2147483647 w 42"/>
              <a:gd name="T73" fmla="*/ 2147483647 h 41"/>
              <a:gd name="T74" fmla="*/ 2147483647 w 42"/>
              <a:gd name="T75" fmla="*/ 2147483647 h 41"/>
              <a:gd name="T76" fmla="*/ 2147483647 w 42"/>
              <a:gd name="T77" fmla="*/ 2147483647 h 41"/>
              <a:gd name="T78" fmla="*/ 2147483647 w 42"/>
              <a:gd name="T79" fmla="*/ 2147483647 h 41"/>
              <a:gd name="T80" fmla="*/ 2147483647 w 42"/>
              <a:gd name="T81" fmla="*/ 2147483647 h 41"/>
              <a:gd name="T82" fmla="*/ 2147483647 w 42"/>
              <a:gd name="T83" fmla="*/ 2147483647 h 41"/>
              <a:gd name="T84" fmla="*/ 2147483647 w 42"/>
              <a:gd name="T85" fmla="*/ 2147483647 h 41"/>
              <a:gd name="T86" fmla="*/ 2147483647 w 42"/>
              <a:gd name="T87" fmla="*/ 2147483647 h 41"/>
              <a:gd name="T88" fmla="*/ 2147483647 w 42"/>
              <a:gd name="T89" fmla="*/ 2147483647 h 41"/>
              <a:gd name="T90" fmla="*/ 2147483647 w 42"/>
              <a:gd name="T91" fmla="*/ 2147483647 h 41"/>
              <a:gd name="T92" fmla="*/ 2147483647 w 42"/>
              <a:gd name="T93" fmla="*/ 2147483647 h 41"/>
              <a:gd name="T94" fmla="*/ 2147483647 w 42"/>
              <a:gd name="T95" fmla="*/ 2147483647 h 41"/>
              <a:gd name="T96" fmla="*/ 2147483647 w 42"/>
              <a:gd name="T97" fmla="*/ 2147483647 h 41"/>
              <a:gd name="T98" fmla="*/ 2147483647 w 42"/>
              <a:gd name="T99" fmla="*/ 2147483647 h 41"/>
              <a:gd name="T100" fmla="*/ 2147483647 w 42"/>
              <a:gd name="T101" fmla="*/ 2147483647 h 41"/>
              <a:gd name="T102" fmla="*/ 2147483647 w 42"/>
              <a:gd name="T103" fmla="*/ 2147483647 h 41"/>
              <a:gd name="T104" fmla="*/ 2147483647 w 42"/>
              <a:gd name="T105" fmla="*/ 2147483647 h 41"/>
              <a:gd name="T106" fmla="*/ 2147483647 w 42"/>
              <a:gd name="T107" fmla="*/ 2147483647 h 41"/>
              <a:gd name="T108" fmla="*/ 2147483647 w 42"/>
              <a:gd name="T109" fmla="*/ 0 h 41"/>
              <a:gd name="T110" fmla="*/ 2147483647 w 42"/>
              <a:gd name="T111" fmla="*/ 0 h 41"/>
              <a:gd name="T112" fmla="*/ 2147483647 w 42"/>
              <a:gd name="T113" fmla="*/ 0 h 4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2"/>
              <a:gd name="T172" fmla="*/ 0 h 41"/>
              <a:gd name="T173" fmla="*/ 42 w 42"/>
              <a:gd name="T174" fmla="*/ 41 h 4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2" h="41">
                <a:moveTo>
                  <a:pt x="29" y="0"/>
                </a:moveTo>
                <a:lnTo>
                  <a:pt x="29" y="0"/>
                </a:lnTo>
                <a:lnTo>
                  <a:pt x="42" y="0"/>
                </a:lnTo>
                <a:lnTo>
                  <a:pt x="41" y="0"/>
                </a:lnTo>
                <a:lnTo>
                  <a:pt x="39" y="0"/>
                </a:lnTo>
                <a:lnTo>
                  <a:pt x="38" y="2"/>
                </a:lnTo>
                <a:lnTo>
                  <a:pt x="36" y="3"/>
                </a:lnTo>
                <a:lnTo>
                  <a:pt x="36" y="6"/>
                </a:lnTo>
                <a:lnTo>
                  <a:pt x="36" y="23"/>
                </a:lnTo>
                <a:lnTo>
                  <a:pt x="36" y="29"/>
                </a:lnTo>
                <a:lnTo>
                  <a:pt x="36" y="32"/>
                </a:lnTo>
                <a:lnTo>
                  <a:pt x="33" y="35"/>
                </a:lnTo>
                <a:lnTo>
                  <a:pt x="32" y="38"/>
                </a:lnTo>
                <a:lnTo>
                  <a:pt x="27" y="39"/>
                </a:lnTo>
                <a:lnTo>
                  <a:pt x="21" y="41"/>
                </a:lnTo>
                <a:lnTo>
                  <a:pt x="15" y="39"/>
                </a:lnTo>
                <a:lnTo>
                  <a:pt x="12" y="38"/>
                </a:lnTo>
                <a:lnTo>
                  <a:pt x="9" y="36"/>
                </a:lnTo>
                <a:lnTo>
                  <a:pt x="8" y="32"/>
                </a:lnTo>
                <a:lnTo>
                  <a:pt x="6" y="29"/>
                </a:lnTo>
                <a:lnTo>
                  <a:pt x="6" y="23"/>
                </a:lnTo>
                <a:lnTo>
                  <a:pt x="6" y="6"/>
                </a:lnTo>
                <a:lnTo>
                  <a:pt x="6" y="3"/>
                </a:lnTo>
                <a:lnTo>
                  <a:pt x="5" y="2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7" y="0"/>
                </a:lnTo>
                <a:lnTo>
                  <a:pt x="15" y="0"/>
                </a:lnTo>
                <a:lnTo>
                  <a:pt x="14" y="0"/>
                </a:lnTo>
                <a:lnTo>
                  <a:pt x="12" y="2"/>
                </a:lnTo>
                <a:lnTo>
                  <a:pt x="12" y="3"/>
                </a:lnTo>
                <a:lnTo>
                  <a:pt x="12" y="6"/>
                </a:lnTo>
                <a:lnTo>
                  <a:pt x="12" y="24"/>
                </a:lnTo>
                <a:lnTo>
                  <a:pt x="12" y="27"/>
                </a:lnTo>
                <a:lnTo>
                  <a:pt x="12" y="30"/>
                </a:lnTo>
                <a:lnTo>
                  <a:pt x="12" y="33"/>
                </a:lnTo>
                <a:lnTo>
                  <a:pt x="14" y="35"/>
                </a:lnTo>
                <a:lnTo>
                  <a:pt x="15" y="36"/>
                </a:lnTo>
                <a:lnTo>
                  <a:pt x="17" y="38"/>
                </a:lnTo>
                <a:lnTo>
                  <a:pt x="20" y="38"/>
                </a:lnTo>
                <a:lnTo>
                  <a:pt x="23" y="39"/>
                </a:lnTo>
                <a:lnTo>
                  <a:pt x="26" y="38"/>
                </a:lnTo>
                <a:lnTo>
                  <a:pt x="29" y="36"/>
                </a:lnTo>
                <a:lnTo>
                  <a:pt x="32" y="35"/>
                </a:lnTo>
                <a:lnTo>
                  <a:pt x="33" y="32"/>
                </a:lnTo>
                <a:lnTo>
                  <a:pt x="35" y="29"/>
                </a:lnTo>
                <a:lnTo>
                  <a:pt x="35" y="23"/>
                </a:lnTo>
                <a:lnTo>
                  <a:pt x="35" y="6"/>
                </a:lnTo>
                <a:lnTo>
                  <a:pt x="35" y="3"/>
                </a:lnTo>
                <a:lnTo>
                  <a:pt x="33" y="2"/>
                </a:lnTo>
                <a:lnTo>
                  <a:pt x="32" y="0"/>
                </a:lnTo>
                <a:lnTo>
                  <a:pt x="30" y="0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42" name="Freeform 6"/>
          <p:cNvSpPr>
            <a:spLocks/>
          </p:cNvSpPr>
          <p:nvPr/>
        </p:nvSpPr>
        <p:spPr bwMode="auto">
          <a:xfrm>
            <a:off x="1706563" y="2513013"/>
            <a:ext cx="166687" cy="211137"/>
          </a:xfrm>
          <a:custGeom>
            <a:avLst/>
            <a:gdLst>
              <a:gd name="T0" fmla="*/ 2147483647 w 42"/>
              <a:gd name="T1" fmla="*/ 2147483647 h 39"/>
              <a:gd name="T2" fmla="*/ 2147483647 w 42"/>
              <a:gd name="T3" fmla="*/ 2147483647 h 39"/>
              <a:gd name="T4" fmla="*/ 2147483647 w 42"/>
              <a:gd name="T5" fmla="*/ 2147483647 h 39"/>
              <a:gd name="T6" fmla="*/ 2147483647 w 42"/>
              <a:gd name="T7" fmla="*/ 2147483647 h 39"/>
              <a:gd name="T8" fmla="*/ 2147483647 w 42"/>
              <a:gd name="T9" fmla="*/ 2147483647 h 39"/>
              <a:gd name="T10" fmla="*/ 2147483647 w 42"/>
              <a:gd name="T11" fmla="*/ 2147483647 h 39"/>
              <a:gd name="T12" fmla="*/ 2147483647 w 42"/>
              <a:gd name="T13" fmla="*/ 2147483647 h 39"/>
              <a:gd name="T14" fmla="*/ 2147483647 w 42"/>
              <a:gd name="T15" fmla="*/ 2147483647 h 39"/>
              <a:gd name="T16" fmla="*/ 2147483647 w 42"/>
              <a:gd name="T17" fmla="*/ 2147483647 h 39"/>
              <a:gd name="T18" fmla="*/ 2147483647 w 42"/>
              <a:gd name="T19" fmla="*/ 2147483647 h 39"/>
              <a:gd name="T20" fmla="*/ 2147483647 w 42"/>
              <a:gd name="T21" fmla="*/ 2147483647 h 39"/>
              <a:gd name="T22" fmla="*/ 2147483647 w 42"/>
              <a:gd name="T23" fmla="*/ 2147483647 h 39"/>
              <a:gd name="T24" fmla="*/ 2147483647 w 42"/>
              <a:gd name="T25" fmla="*/ 2147483647 h 39"/>
              <a:gd name="T26" fmla="*/ 2147483647 w 42"/>
              <a:gd name="T27" fmla="*/ 2147483647 h 39"/>
              <a:gd name="T28" fmla="*/ 2147483647 w 42"/>
              <a:gd name="T29" fmla="*/ 2147483647 h 39"/>
              <a:gd name="T30" fmla="*/ 0 w 42"/>
              <a:gd name="T31" fmla="*/ 2147483647 h 39"/>
              <a:gd name="T32" fmla="*/ 2147483647 w 42"/>
              <a:gd name="T33" fmla="*/ 2147483647 h 39"/>
              <a:gd name="T34" fmla="*/ 2147483647 w 42"/>
              <a:gd name="T35" fmla="*/ 2147483647 h 39"/>
              <a:gd name="T36" fmla="*/ 2147483647 w 42"/>
              <a:gd name="T37" fmla="*/ 2147483647 h 39"/>
              <a:gd name="T38" fmla="*/ 2147483647 w 42"/>
              <a:gd name="T39" fmla="*/ 2147483647 h 39"/>
              <a:gd name="T40" fmla="*/ 2147483647 w 42"/>
              <a:gd name="T41" fmla="*/ 2147483647 h 39"/>
              <a:gd name="T42" fmla="*/ 0 w 42"/>
              <a:gd name="T43" fmla="*/ 0 h 39"/>
              <a:gd name="T44" fmla="*/ 2147483647 w 42"/>
              <a:gd name="T45" fmla="*/ 0 h 39"/>
              <a:gd name="T46" fmla="*/ 2147483647 w 42"/>
              <a:gd name="T47" fmla="*/ 0 h 39"/>
              <a:gd name="T48" fmla="*/ 2147483647 w 42"/>
              <a:gd name="T49" fmla="*/ 2147483647 h 39"/>
              <a:gd name="T50" fmla="*/ 2147483647 w 42"/>
              <a:gd name="T51" fmla="*/ 2147483647 h 39"/>
              <a:gd name="T52" fmla="*/ 2147483647 w 42"/>
              <a:gd name="T53" fmla="*/ 2147483647 h 39"/>
              <a:gd name="T54" fmla="*/ 2147483647 w 42"/>
              <a:gd name="T55" fmla="*/ 2147483647 h 39"/>
              <a:gd name="T56" fmla="*/ 2147483647 w 42"/>
              <a:gd name="T57" fmla="*/ 2147483647 h 39"/>
              <a:gd name="T58" fmla="*/ 2147483647 w 42"/>
              <a:gd name="T59" fmla="*/ 2147483647 h 39"/>
              <a:gd name="T60" fmla="*/ 2147483647 w 42"/>
              <a:gd name="T61" fmla="*/ 2147483647 h 39"/>
              <a:gd name="T62" fmla="*/ 2147483647 w 42"/>
              <a:gd name="T63" fmla="*/ 0 h 39"/>
              <a:gd name="T64" fmla="*/ 2147483647 w 42"/>
              <a:gd name="T65" fmla="*/ 0 h 39"/>
              <a:gd name="T66" fmla="*/ 2147483647 w 42"/>
              <a:gd name="T67" fmla="*/ 0 h 39"/>
              <a:gd name="T68" fmla="*/ 2147483647 w 42"/>
              <a:gd name="T69" fmla="*/ 2147483647 h 39"/>
              <a:gd name="T70" fmla="*/ 2147483647 w 42"/>
              <a:gd name="T71" fmla="*/ 2147483647 h 39"/>
              <a:gd name="T72" fmla="*/ 2147483647 w 42"/>
              <a:gd name="T73" fmla="*/ 2147483647 h 3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2"/>
              <a:gd name="T112" fmla="*/ 0 h 39"/>
              <a:gd name="T113" fmla="*/ 42 w 42"/>
              <a:gd name="T114" fmla="*/ 39 h 39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2" h="39">
                <a:moveTo>
                  <a:pt x="24" y="18"/>
                </a:moveTo>
                <a:lnTo>
                  <a:pt x="31" y="30"/>
                </a:lnTo>
                <a:lnTo>
                  <a:pt x="34" y="35"/>
                </a:lnTo>
                <a:lnTo>
                  <a:pt x="37" y="38"/>
                </a:lnTo>
                <a:lnTo>
                  <a:pt x="39" y="39"/>
                </a:lnTo>
                <a:lnTo>
                  <a:pt x="42" y="39"/>
                </a:lnTo>
                <a:lnTo>
                  <a:pt x="24" y="39"/>
                </a:lnTo>
                <a:lnTo>
                  <a:pt x="25" y="39"/>
                </a:lnTo>
                <a:lnTo>
                  <a:pt x="27" y="39"/>
                </a:lnTo>
                <a:lnTo>
                  <a:pt x="28" y="38"/>
                </a:lnTo>
                <a:lnTo>
                  <a:pt x="28" y="36"/>
                </a:lnTo>
                <a:lnTo>
                  <a:pt x="28" y="35"/>
                </a:lnTo>
                <a:lnTo>
                  <a:pt x="27" y="33"/>
                </a:lnTo>
                <a:lnTo>
                  <a:pt x="19" y="23"/>
                </a:lnTo>
                <a:lnTo>
                  <a:pt x="12" y="33"/>
                </a:lnTo>
                <a:lnTo>
                  <a:pt x="10" y="35"/>
                </a:lnTo>
                <a:lnTo>
                  <a:pt x="10" y="36"/>
                </a:lnTo>
                <a:lnTo>
                  <a:pt x="10" y="38"/>
                </a:lnTo>
                <a:lnTo>
                  <a:pt x="12" y="39"/>
                </a:lnTo>
                <a:lnTo>
                  <a:pt x="13" y="39"/>
                </a:lnTo>
                <a:lnTo>
                  <a:pt x="0" y="39"/>
                </a:lnTo>
                <a:lnTo>
                  <a:pt x="1" y="39"/>
                </a:lnTo>
                <a:lnTo>
                  <a:pt x="4" y="38"/>
                </a:lnTo>
                <a:lnTo>
                  <a:pt x="6" y="36"/>
                </a:lnTo>
                <a:lnTo>
                  <a:pt x="7" y="35"/>
                </a:lnTo>
                <a:lnTo>
                  <a:pt x="9" y="32"/>
                </a:lnTo>
                <a:lnTo>
                  <a:pt x="18" y="20"/>
                </a:lnTo>
                <a:lnTo>
                  <a:pt x="10" y="8"/>
                </a:lnTo>
                <a:lnTo>
                  <a:pt x="7" y="5"/>
                </a:lnTo>
                <a:lnTo>
                  <a:pt x="4" y="2"/>
                </a:lnTo>
                <a:lnTo>
                  <a:pt x="3" y="0"/>
                </a:lnTo>
                <a:lnTo>
                  <a:pt x="0" y="0"/>
                </a:lnTo>
                <a:lnTo>
                  <a:pt x="18" y="0"/>
                </a:lnTo>
                <a:lnTo>
                  <a:pt x="16" y="0"/>
                </a:lnTo>
                <a:lnTo>
                  <a:pt x="15" y="2"/>
                </a:lnTo>
                <a:lnTo>
                  <a:pt x="15" y="3"/>
                </a:lnTo>
                <a:lnTo>
                  <a:pt x="15" y="5"/>
                </a:lnTo>
                <a:lnTo>
                  <a:pt x="16" y="6"/>
                </a:lnTo>
                <a:lnTo>
                  <a:pt x="22" y="15"/>
                </a:lnTo>
                <a:lnTo>
                  <a:pt x="28" y="6"/>
                </a:lnTo>
                <a:lnTo>
                  <a:pt x="30" y="5"/>
                </a:lnTo>
                <a:lnTo>
                  <a:pt x="31" y="3"/>
                </a:lnTo>
                <a:lnTo>
                  <a:pt x="31" y="2"/>
                </a:lnTo>
                <a:lnTo>
                  <a:pt x="30" y="2"/>
                </a:lnTo>
                <a:lnTo>
                  <a:pt x="30" y="0"/>
                </a:lnTo>
                <a:lnTo>
                  <a:pt x="28" y="0"/>
                </a:lnTo>
                <a:lnTo>
                  <a:pt x="27" y="0"/>
                </a:lnTo>
                <a:lnTo>
                  <a:pt x="40" y="0"/>
                </a:lnTo>
                <a:lnTo>
                  <a:pt x="39" y="0"/>
                </a:lnTo>
                <a:lnTo>
                  <a:pt x="37" y="2"/>
                </a:lnTo>
                <a:lnTo>
                  <a:pt x="36" y="2"/>
                </a:lnTo>
                <a:lnTo>
                  <a:pt x="34" y="3"/>
                </a:lnTo>
                <a:lnTo>
                  <a:pt x="33" y="5"/>
                </a:lnTo>
                <a:lnTo>
                  <a:pt x="31" y="8"/>
                </a:lnTo>
                <a:lnTo>
                  <a:pt x="24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43" name="Freeform 7"/>
          <p:cNvSpPr>
            <a:spLocks/>
          </p:cNvSpPr>
          <p:nvPr/>
        </p:nvSpPr>
        <p:spPr bwMode="auto">
          <a:xfrm>
            <a:off x="2498725" y="2513013"/>
            <a:ext cx="176213" cy="222250"/>
          </a:xfrm>
          <a:custGeom>
            <a:avLst/>
            <a:gdLst>
              <a:gd name="T0" fmla="*/ 0 w 44"/>
              <a:gd name="T1" fmla="*/ 0 h 41"/>
              <a:gd name="T2" fmla="*/ 2147483647 w 44"/>
              <a:gd name="T3" fmla="*/ 0 h 41"/>
              <a:gd name="T4" fmla="*/ 2147483647 w 44"/>
              <a:gd name="T5" fmla="*/ 2147483647 h 41"/>
              <a:gd name="T6" fmla="*/ 2147483647 w 44"/>
              <a:gd name="T7" fmla="*/ 2147483647 h 41"/>
              <a:gd name="T8" fmla="*/ 2147483647 w 44"/>
              <a:gd name="T9" fmla="*/ 2147483647 h 41"/>
              <a:gd name="T10" fmla="*/ 2147483647 w 44"/>
              <a:gd name="T11" fmla="*/ 2147483647 h 41"/>
              <a:gd name="T12" fmla="*/ 2147483647 w 44"/>
              <a:gd name="T13" fmla="*/ 0 h 41"/>
              <a:gd name="T14" fmla="*/ 2147483647 w 44"/>
              <a:gd name="T15" fmla="*/ 0 h 41"/>
              <a:gd name="T16" fmla="*/ 2147483647 w 44"/>
              <a:gd name="T17" fmla="*/ 0 h 41"/>
              <a:gd name="T18" fmla="*/ 2147483647 w 44"/>
              <a:gd name="T19" fmla="*/ 0 h 41"/>
              <a:gd name="T20" fmla="*/ 2147483647 w 44"/>
              <a:gd name="T21" fmla="*/ 0 h 41"/>
              <a:gd name="T22" fmla="*/ 2147483647 w 44"/>
              <a:gd name="T23" fmla="*/ 0 h 41"/>
              <a:gd name="T24" fmla="*/ 2147483647 w 44"/>
              <a:gd name="T25" fmla="*/ 0 h 41"/>
              <a:gd name="T26" fmla="*/ 2147483647 w 44"/>
              <a:gd name="T27" fmla="*/ 0 h 41"/>
              <a:gd name="T28" fmla="*/ 2147483647 w 44"/>
              <a:gd name="T29" fmla="*/ 2147483647 h 41"/>
              <a:gd name="T30" fmla="*/ 2147483647 w 44"/>
              <a:gd name="T31" fmla="*/ 2147483647 h 41"/>
              <a:gd name="T32" fmla="*/ 2147483647 w 44"/>
              <a:gd name="T33" fmla="*/ 2147483647 h 41"/>
              <a:gd name="T34" fmla="*/ 2147483647 w 44"/>
              <a:gd name="T35" fmla="*/ 2147483647 h 41"/>
              <a:gd name="T36" fmla="*/ 2147483647 w 44"/>
              <a:gd name="T37" fmla="*/ 2147483647 h 41"/>
              <a:gd name="T38" fmla="*/ 2147483647 w 44"/>
              <a:gd name="T39" fmla="*/ 2147483647 h 41"/>
              <a:gd name="T40" fmla="*/ 2147483647 w 44"/>
              <a:gd name="T41" fmla="*/ 2147483647 h 41"/>
              <a:gd name="T42" fmla="*/ 2147483647 w 44"/>
              <a:gd name="T43" fmla="*/ 2147483647 h 41"/>
              <a:gd name="T44" fmla="*/ 2147483647 w 44"/>
              <a:gd name="T45" fmla="*/ 2147483647 h 41"/>
              <a:gd name="T46" fmla="*/ 2147483647 w 44"/>
              <a:gd name="T47" fmla="*/ 2147483647 h 41"/>
              <a:gd name="T48" fmla="*/ 2147483647 w 44"/>
              <a:gd name="T49" fmla="*/ 2147483647 h 41"/>
              <a:gd name="T50" fmla="*/ 2147483647 w 44"/>
              <a:gd name="T51" fmla="*/ 2147483647 h 41"/>
              <a:gd name="T52" fmla="*/ 2147483647 w 44"/>
              <a:gd name="T53" fmla="*/ 2147483647 h 41"/>
              <a:gd name="T54" fmla="*/ 2147483647 w 44"/>
              <a:gd name="T55" fmla="*/ 2147483647 h 41"/>
              <a:gd name="T56" fmla="*/ 2147483647 w 44"/>
              <a:gd name="T57" fmla="*/ 2147483647 h 41"/>
              <a:gd name="T58" fmla="*/ 2147483647 w 44"/>
              <a:gd name="T59" fmla="*/ 2147483647 h 41"/>
              <a:gd name="T60" fmla="*/ 2147483647 w 44"/>
              <a:gd name="T61" fmla="*/ 2147483647 h 41"/>
              <a:gd name="T62" fmla="*/ 2147483647 w 44"/>
              <a:gd name="T63" fmla="*/ 2147483647 h 41"/>
              <a:gd name="T64" fmla="*/ 2147483647 w 44"/>
              <a:gd name="T65" fmla="*/ 2147483647 h 41"/>
              <a:gd name="T66" fmla="*/ 2147483647 w 44"/>
              <a:gd name="T67" fmla="*/ 2147483647 h 41"/>
              <a:gd name="T68" fmla="*/ 2147483647 w 44"/>
              <a:gd name="T69" fmla="*/ 2147483647 h 41"/>
              <a:gd name="T70" fmla="*/ 2147483647 w 44"/>
              <a:gd name="T71" fmla="*/ 2147483647 h 41"/>
              <a:gd name="T72" fmla="*/ 2147483647 w 44"/>
              <a:gd name="T73" fmla="*/ 2147483647 h 41"/>
              <a:gd name="T74" fmla="*/ 2147483647 w 44"/>
              <a:gd name="T75" fmla="*/ 2147483647 h 41"/>
              <a:gd name="T76" fmla="*/ 2147483647 w 44"/>
              <a:gd name="T77" fmla="*/ 2147483647 h 41"/>
              <a:gd name="T78" fmla="*/ 2147483647 w 44"/>
              <a:gd name="T79" fmla="*/ 2147483647 h 41"/>
              <a:gd name="T80" fmla="*/ 0 w 44"/>
              <a:gd name="T81" fmla="*/ 2147483647 h 41"/>
              <a:gd name="T82" fmla="*/ 0 w 44"/>
              <a:gd name="T83" fmla="*/ 0 h 4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41"/>
              <a:gd name="T128" fmla="*/ 44 w 44"/>
              <a:gd name="T129" fmla="*/ 41 h 4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41">
                <a:moveTo>
                  <a:pt x="0" y="0"/>
                </a:moveTo>
                <a:lnTo>
                  <a:pt x="11" y="0"/>
                </a:lnTo>
                <a:lnTo>
                  <a:pt x="36" y="30"/>
                </a:lnTo>
                <a:lnTo>
                  <a:pt x="36" y="6"/>
                </a:lnTo>
                <a:lnTo>
                  <a:pt x="36" y="3"/>
                </a:lnTo>
                <a:lnTo>
                  <a:pt x="35" y="2"/>
                </a:lnTo>
                <a:lnTo>
                  <a:pt x="33" y="0"/>
                </a:lnTo>
                <a:lnTo>
                  <a:pt x="32" y="0"/>
                </a:lnTo>
                <a:lnTo>
                  <a:pt x="30" y="0"/>
                </a:lnTo>
                <a:lnTo>
                  <a:pt x="44" y="0"/>
                </a:lnTo>
                <a:lnTo>
                  <a:pt x="42" y="0"/>
                </a:lnTo>
                <a:lnTo>
                  <a:pt x="41" y="0"/>
                </a:lnTo>
                <a:lnTo>
                  <a:pt x="39" y="2"/>
                </a:lnTo>
                <a:lnTo>
                  <a:pt x="39" y="3"/>
                </a:lnTo>
                <a:lnTo>
                  <a:pt x="39" y="6"/>
                </a:lnTo>
                <a:lnTo>
                  <a:pt x="39" y="41"/>
                </a:lnTo>
                <a:lnTo>
                  <a:pt x="38" y="41"/>
                </a:lnTo>
                <a:lnTo>
                  <a:pt x="11" y="8"/>
                </a:lnTo>
                <a:lnTo>
                  <a:pt x="11" y="33"/>
                </a:lnTo>
                <a:lnTo>
                  <a:pt x="11" y="36"/>
                </a:lnTo>
                <a:lnTo>
                  <a:pt x="12" y="38"/>
                </a:lnTo>
                <a:lnTo>
                  <a:pt x="14" y="39"/>
                </a:lnTo>
                <a:lnTo>
                  <a:pt x="15" y="39"/>
                </a:lnTo>
                <a:lnTo>
                  <a:pt x="17" y="39"/>
                </a:lnTo>
                <a:lnTo>
                  <a:pt x="3" y="39"/>
                </a:lnTo>
                <a:lnTo>
                  <a:pt x="5" y="39"/>
                </a:lnTo>
                <a:lnTo>
                  <a:pt x="6" y="39"/>
                </a:lnTo>
                <a:lnTo>
                  <a:pt x="8" y="38"/>
                </a:lnTo>
                <a:lnTo>
                  <a:pt x="9" y="36"/>
                </a:lnTo>
                <a:lnTo>
                  <a:pt x="9" y="33"/>
                </a:lnTo>
                <a:lnTo>
                  <a:pt x="9" y="5"/>
                </a:lnTo>
                <a:lnTo>
                  <a:pt x="8" y="3"/>
                </a:lnTo>
                <a:lnTo>
                  <a:pt x="6" y="3"/>
                </a:lnTo>
                <a:lnTo>
                  <a:pt x="5" y="2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44" name="Freeform 8"/>
          <p:cNvSpPr>
            <a:spLocks noEditPoints="1"/>
          </p:cNvSpPr>
          <p:nvPr/>
        </p:nvSpPr>
        <p:spPr bwMode="auto">
          <a:xfrm>
            <a:off x="2678113" y="2513013"/>
            <a:ext cx="127000" cy="211137"/>
          </a:xfrm>
          <a:custGeom>
            <a:avLst/>
            <a:gdLst>
              <a:gd name="T0" fmla="*/ 2147483647 w 32"/>
              <a:gd name="T1" fmla="*/ 2147483647 h 39"/>
              <a:gd name="T2" fmla="*/ 2147483647 w 32"/>
              <a:gd name="T3" fmla="*/ 2147483647 h 39"/>
              <a:gd name="T4" fmla="*/ 2147483647 w 32"/>
              <a:gd name="T5" fmla="*/ 2147483647 h 39"/>
              <a:gd name="T6" fmla="*/ 2147483647 w 32"/>
              <a:gd name="T7" fmla="*/ 2147483647 h 39"/>
              <a:gd name="T8" fmla="*/ 2147483647 w 32"/>
              <a:gd name="T9" fmla="*/ 2147483647 h 39"/>
              <a:gd name="T10" fmla="*/ 2147483647 w 32"/>
              <a:gd name="T11" fmla="*/ 2147483647 h 39"/>
              <a:gd name="T12" fmla="*/ 2147483647 w 32"/>
              <a:gd name="T13" fmla="*/ 2147483647 h 39"/>
              <a:gd name="T14" fmla="*/ 2147483647 w 32"/>
              <a:gd name="T15" fmla="*/ 2147483647 h 39"/>
              <a:gd name="T16" fmla="*/ 0 w 32"/>
              <a:gd name="T17" fmla="*/ 2147483647 h 39"/>
              <a:gd name="T18" fmla="*/ 0 w 32"/>
              <a:gd name="T19" fmla="*/ 2147483647 h 39"/>
              <a:gd name="T20" fmla="*/ 2147483647 w 32"/>
              <a:gd name="T21" fmla="*/ 2147483647 h 39"/>
              <a:gd name="T22" fmla="*/ 2147483647 w 32"/>
              <a:gd name="T23" fmla="*/ 2147483647 h 39"/>
              <a:gd name="T24" fmla="*/ 2147483647 w 32"/>
              <a:gd name="T25" fmla="*/ 2147483647 h 39"/>
              <a:gd name="T26" fmla="*/ 2147483647 w 32"/>
              <a:gd name="T27" fmla="*/ 2147483647 h 39"/>
              <a:gd name="T28" fmla="*/ 2147483647 w 32"/>
              <a:gd name="T29" fmla="*/ 2147483647 h 39"/>
              <a:gd name="T30" fmla="*/ 2147483647 w 32"/>
              <a:gd name="T31" fmla="*/ 2147483647 h 39"/>
              <a:gd name="T32" fmla="*/ 2147483647 w 32"/>
              <a:gd name="T33" fmla="*/ 2147483647 h 39"/>
              <a:gd name="T34" fmla="*/ 2147483647 w 32"/>
              <a:gd name="T35" fmla="*/ 2147483647 h 39"/>
              <a:gd name="T36" fmla="*/ 2147483647 w 32"/>
              <a:gd name="T37" fmla="*/ 0 h 39"/>
              <a:gd name="T38" fmla="*/ 2147483647 w 32"/>
              <a:gd name="T39" fmla="*/ 0 h 39"/>
              <a:gd name="T40" fmla="*/ 0 w 32"/>
              <a:gd name="T41" fmla="*/ 0 h 39"/>
              <a:gd name="T42" fmla="*/ 0 w 32"/>
              <a:gd name="T43" fmla="*/ 0 h 39"/>
              <a:gd name="T44" fmla="*/ 2147483647 w 32"/>
              <a:gd name="T45" fmla="*/ 0 h 39"/>
              <a:gd name="T46" fmla="*/ 2147483647 w 32"/>
              <a:gd name="T47" fmla="*/ 0 h 39"/>
              <a:gd name="T48" fmla="*/ 2147483647 w 32"/>
              <a:gd name="T49" fmla="*/ 0 h 39"/>
              <a:gd name="T50" fmla="*/ 2147483647 w 32"/>
              <a:gd name="T51" fmla="*/ 2147483647 h 39"/>
              <a:gd name="T52" fmla="*/ 2147483647 w 32"/>
              <a:gd name="T53" fmla="*/ 2147483647 h 39"/>
              <a:gd name="T54" fmla="*/ 2147483647 w 32"/>
              <a:gd name="T55" fmla="*/ 2147483647 h 39"/>
              <a:gd name="T56" fmla="*/ 2147483647 w 32"/>
              <a:gd name="T57" fmla="*/ 2147483647 h 39"/>
              <a:gd name="T58" fmla="*/ 2147483647 w 32"/>
              <a:gd name="T59" fmla="*/ 2147483647 h 39"/>
              <a:gd name="T60" fmla="*/ 2147483647 w 32"/>
              <a:gd name="T61" fmla="*/ 2147483647 h 39"/>
              <a:gd name="T62" fmla="*/ 2147483647 w 32"/>
              <a:gd name="T63" fmla="*/ 2147483647 h 39"/>
              <a:gd name="T64" fmla="*/ 2147483647 w 32"/>
              <a:gd name="T65" fmla="*/ 2147483647 h 39"/>
              <a:gd name="T66" fmla="*/ 2147483647 w 32"/>
              <a:gd name="T67" fmla="*/ 2147483647 h 39"/>
              <a:gd name="T68" fmla="*/ 2147483647 w 32"/>
              <a:gd name="T69" fmla="*/ 2147483647 h 39"/>
              <a:gd name="T70" fmla="*/ 2147483647 w 32"/>
              <a:gd name="T71" fmla="*/ 2147483647 h 39"/>
              <a:gd name="T72" fmla="*/ 2147483647 w 32"/>
              <a:gd name="T73" fmla="*/ 2147483647 h 39"/>
              <a:gd name="T74" fmla="*/ 2147483647 w 32"/>
              <a:gd name="T75" fmla="*/ 2147483647 h 39"/>
              <a:gd name="T76" fmla="*/ 2147483647 w 32"/>
              <a:gd name="T77" fmla="*/ 2147483647 h 39"/>
              <a:gd name="T78" fmla="*/ 2147483647 w 32"/>
              <a:gd name="T79" fmla="*/ 2147483647 h 39"/>
              <a:gd name="T80" fmla="*/ 2147483647 w 32"/>
              <a:gd name="T81" fmla="*/ 2147483647 h 39"/>
              <a:gd name="T82" fmla="*/ 2147483647 w 32"/>
              <a:gd name="T83" fmla="*/ 2147483647 h 39"/>
              <a:gd name="T84" fmla="*/ 2147483647 w 32"/>
              <a:gd name="T85" fmla="*/ 2147483647 h 39"/>
              <a:gd name="T86" fmla="*/ 2147483647 w 32"/>
              <a:gd name="T87" fmla="*/ 2147483647 h 39"/>
              <a:gd name="T88" fmla="*/ 2147483647 w 32"/>
              <a:gd name="T89" fmla="*/ 2147483647 h 39"/>
              <a:gd name="T90" fmla="*/ 2147483647 w 32"/>
              <a:gd name="T91" fmla="*/ 2147483647 h 39"/>
              <a:gd name="T92" fmla="*/ 2147483647 w 32"/>
              <a:gd name="T93" fmla="*/ 2147483647 h 39"/>
              <a:gd name="T94" fmla="*/ 2147483647 w 32"/>
              <a:gd name="T95" fmla="*/ 2147483647 h 39"/>
              <a:gd name="T96" fmla="*/ 2147483647 w 32"/>
              <a:gd name="T97" fmla="*/ 2147483647 h 39"/>
              <a:gd name="T98" fmla="*/ 2147483647 w 32"/>
              <a:gd name="T99" fmla="*/ 2147483647 h 39"/>
              <a:gd name="T100" fmla="*/ 2147483647 w 32"/>
              <a:gd name="T101" fmla="*/ 2147483647 h 39"/>
              <a:gd name="T102" fmla="*/ 2147483647 w 32"/>
              <a:gd name="T103" fmla="*/ 2147483647 h 39"/>
              <a:gd name="T104" fmla="*/ 2147483647 w 32"/>
              <a:gd name="T105" fmla="*/ 2147483647 h 39"/>
              <a:gd name="T106" fmla="*/ 2147483647 w 32"/>
              <a:gd name="T107" fmla="*/ 2147483647 h 39"/>
              <a:gd name="T108" fmla="*/ 2147483647 w 32"/>
              <a:gd name="T109" fmla="*/ 2147483647 h 3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2"/>
              <a:gd name="T166" fmla="*/ 0 h 39"/>
              <a:gd name="T167" fmla="*/ 32 w 32"/>
              <a:gd name="T168" fmla="*/ 39 h 3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2" h="39">
                <a:moveTo>
                  <a:pt x="12" y="21"/>
                </a:moveTo>
                <a:lnTo>
                  <a:pt x="12" y="33"/>
                </a:lnTo>
                <a:lnTo>
                  <a:pt x="12" y="36"/>
                </a:lnTo>
                <a:lnTo>
                  <a:pt x="12" y="38"/>
                </a:lnTo>
                <a:lnTo>
                  <a:pt x="14" y="39"/>
                </a:lnTo>
                <a:lnTo>
                  <a:pt x="15" y="39"/>
                </a:lnTo>
                <a:lnTo>
                  <a:pt x="17" y="39"/>
                </a:lnTo>
                <a:lnTo>
                  <a:pt x="0" y="39"/>
                </a:lnTo>
                <a:lnTo>
                  <a:pt x="2" y="39"/>
                </a:lnTo>
                <a:lnTo>
                  <a:pt x="5" y="39"/>
                </a:lnTo>
                <a:lnTo>
                  <a:pt x="6" y="38"/>
                </a:lnTo>
                <a:lnTo>
                  <a:pt x="6" y="36"/>
                </a:lnTo>
                <a:lnTo>
                  <a:pt x="6" y="33"/>
                </a:lnTo>
                <a:lnTo>
                  <a:pt x="6" y="6"/>
                </a:lnTo>
                <a:lnTo>
                  <a:pt x="6" y="3"/>
                </a:lnTo>
                <a:lnTo>
                  <a:pt x="5" y="2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5" y="0"/>
                </a:lnTo>
                <a:lnTo>
                  <a:pt x="20" y="0"/>
                </a:lnTo>
                <a:lnTo>
                  <a:pt x="24" y="0"/>
                </a:lnTo>
                <a:lnTo>
                  <a:pt x="27" y="2"/>
                </a:lnTo>
                <a:lnTo>
                  <a:pt x="29" y="5"/>
                </a:lnTo>
                <a:lnTo>
                  <a:pt x="30" y="8"/>
                </a:lnTo>
                <a:lnTo>
                  <a:pt x="32" y="11"/>
                </a:lnTo>
                <a:lnTo>
                  <a:pt x="30" y="15"/>
                </a:lnTo>
                <a:lnTo>
                  <a:pt x="27" y="18"/>
                </a:lnTo>
                <a:lnTo>
                  <a:pt x="24" y="21"/>
                </a:lnTo>
                <a:lnTo>
                  <a:pt x="18" y="21"/>
                </a:lnTo>
                <a:lnTo>
                  <a:pt x="17" y="21"/>
                </a:lnTo>
                <a:lnTo>
                  <a:pt x="15" y="21"/>
                </a:lnTo>
                <a:lnTo>
                  <a:pt x="14" y="21"/>
                </a:lnTo>
                <a:lnTo>
                  <a:pt x="12" y="21"/>
                </a:lnTo>
                <a:close/>
                <a:moveTo>
                  <a:pt x="12" y="20"/>
                </a:moveTo>
                <a:lnTo>
                  <a:pt x="14" y="20"/>
                </a:lnTo>
                <a:lnTo>
                  <a:pt x="15" y="20"/>
                </a:lnTo>
                <a:lnTo>
                  <a:pt x="17" y="20"/>
                </a:lnTo>
                <a:lnTo>
                  <a:pt x="20" y="20"/>
                </a:lnTo>
                <a:lnTo>
                  <a:pt x="23" y="17"/>
                </a:lnTo>
                <a:lnTo>
                  <a:pt x="24" y="15"/>
                </a:lnTo>
                <a:lnTo>
                  <a:pt x="24" y="11"/>
                </a:lnTo>
                <a:lnTo>
                  <a:pt x="24" y="9"/>
                </a:lnTo>
                <a:lnTo>
                  <a:pt x="23" y="6"/>
                </a:lnTo>
                <a:lnTo>
                  <a:pt x="21" y="5"/>
                </a:lnTo>
                <a:lnTo>
                  <a:pt x="20" y="3"/>
                </a:lnTo>
                <a:lnTo>
                  <a:pt x="18" y="2"/>
                </a:lnTo>
                <a:lnTo>
                  <a:pt x="15" y="2"/>
                </a:lnTo>
                <a:lnTo>
                  <a:pt x="14" y="2"/>
                </a:lnTo>
                <a:lnTo>
                  <a:pt x="12" y="2"/>
                </a:lnTo>
                <a:lnTo>
                  <a:pt x="12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45" name="Freeform 9"/>
          <p:cNvSpPr>
            <a:spLocks/>
          </p:cNvSpPr>
          <p:nvPr/>
        </p:nvSpPr>
        <p:spPr bwMode="auto">
          <a:xfrm>
            <a:off x="3905250" y="2513013"/>
            <a:ext cx="166688" cy="222250"/>
          </a:xfrm>
          <a:custGeom>
            <a:avLst/>
            <a:gdLst>
              <a:gd name="T0" fmla="*/ 2147483647 w 42"/>
              <a:gd name="T1" fmla="*/ 0 h 41"/>
              <a:gd name="T2" fmla="*/ 2147483647 w 42"/>
              <a:gd name="T3" fmla="*/ 0 h 41"/>
              <a:gd name="T4" fmla="*/ 2147483647 w 42"/>
              <a:gd name="T5" fmla="*/ 2147483647 h 41"/>
              <a:gd name="T6" fmla="*/ 2147483647 w 42"/>
              <a:gd name="T7" fmla="*/ 2147483647 h 41"/>
              <a:gd name="T8" fmla="*/ 2147483647 w 42"/>
              <a:gd name="T9" fmla="*/ 2147483647 h 41"/>
              <a:gd name="T10" fmla="*/ 2147483647 w 42"/>
              <a:gd name="T11" fmla="*/ 2147483647 h 41"/>
              <a:gd name="T12" fmla="*/ 2147483647 w 42"/>
              <a:gd name="T13" fmla="*/ 2147483647 h 41"/>
              <a:gd name="T14" fmla="*/ 2147483647 w 42"/>
              <a:gd name="T15" fmla="*/ 2147483647 h 41"/>
              <a:gd name="T16" fmla="*/ 2147483647 w 42"/>
              <a:gd name="T17" fmla="*/ 2147483647 h 41"/>
              <a:gd name="T18" fmla="*/ 2147483647 w 42"/>
              <a:gd name="T19" fmla="*/ 2147483647 h 41"/>
              <a:gd name="T20" fmla="*/ 2147483647 w 42"/>
              <a:gd name="T21" fmla="*/ 2147483647 h 41"/>
              <a:gd name="T22" fmla="*/ 2147483647 w 42"/>
              <a:gd name="T23" fmla="*/ 2147483647 h 41"/>
              <a:gd name="T24" fmla="*/ 2147483647 w 42"/>
              <a:gd name="T25" fmla="*/ 2147483647 h 41"/>
              <a:gd name="T26" fmla="*/ 2147483647 w 42"/>
              <a:gd name="T27" fmla="*/ 0 h 41"/>
              <a:gd name="T28" fmla="*/ 0 w 42"/>
              <a:gd name="T29" fmla="*/ 0 h 41"/>
              <a:gd name="T30" fmla="*/ 0 w 42"/>
              <a:gd name="T31" fmla="*/ 0 h 41"/>
              <a:gd name="T32" fmla="*/ 2147483647 w 42"/>
              <a:gd name="T33" fmla="*/ 0 h 41"/>
              <a:gd name="T34" fmla="*/ 2147483647 w 42"/>
              <a:gd name="T35" fmla="*/ 0 h 41"/>
              <a:gd name="T36" fmla="*/ 2147483647 w 42"/>
              <a:gd name="T37" fmla="*/ 0 h 41"/>
              <a:gd name="T38" fmla="*/ 2147483647 w 42"/>
              <a:gd name="T39" fmla="*/ 2147483647 h 41"/>
              <a:gd name="T40" fmla="*/ 2147483647 w 42"/>
              <a:gd name="T41" fmla="*/ 2147483647 h 41"/>
              <a:gd name="T42" fmla="*/ 2147483647 w 42"/>
              <a:gd name="T43" fmla="*/ 2147483647 h 41"/>
              <a:gd name="T44" fmla="*/ 2147483647 w 42"/>
              <a:gd name="T45" fmla="*/ 2147483647 h 41"/>
              <a:gd name="T46" fmla="*/ 2147483647 w 42"/>
              <a:gd name="T47" fmla="*/ 2147483647 h 41"/>
              <a:gd name="T48" fmla="*/ 2147483647 w 42"/>
              <a:gd name="T49" fmla="*/ 2147483647 h 41"/>
              <a:gd name="T50" fmla="*/ 2147483647 w 42"/>
              <a:gd name="T51" fmla="*/ 2147483647 h 41"/>
              <a:gd name="T52" fmla="*/ 2147483647 w 42"/>
              <a:gd name="T53" fmla="*/ 2147483647 h 41"/>
              <a:gd name="T54" fmla="*/ 2147483647 w 42"/>
              <a:gd name="T55" fmla="*/ 2147483647 h 41"/>
              <a:gd name="T56" fmla="*/ 2147483647 w 42"/>
              <a:gd name="T57" fmla="*/ 2147483647 h 41"/>
              <a:gd name="T58" fmla="*/ 2147483647 w 42"/>
              <a:gd name="T59" fmla="*/ 2147483647 h 41"/>
              <a:gd name="T60" fmla="*/ 2147483647 w 42"/>
              <a:gd name="T61" fmla="*/ 0 h 41"/>
              <a:gd name="T62" fmla="*/ 2147483647 w 42"/>
              <a:gd name="T63" fmla="*/ 0 h 41"/>
              <a:gd name="T64" fmla="*/ 2147483647 w 42"/>
              <a:gd name="T65" fmla="*/ 0 h 41"/>
              <a:gd name="T66" fmla="*/ 2147483647 w 42"/>
              <a:gd name="T67" fmla="*/ 0 h 41"/>
              <a:gd name="T68" fmla="*/ 2147483647 w 42"/>
              <a:gd name="T69" fmla="*/ 0 h 41"/>
              <a:gd name="T70" fmla="*/ 2147483647 w 42"/>
              <a:gd name="T71" fmla="*/ 0 h 4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2"/>
              <a:gd name="T109" fmla="*/ 0 h 41"/>
              <a:gd name="T110" fmla="*/ 42 w 42"/>
              <a:gd name="T111" fmla="*/ 41 h 4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2" h="41">
                <a:moveTo>
                  <a:pt x="42" y="0"/>
                </a:moveTo>
                <a:lnTo>
                  <a:pt x="42" y="0"/>
                </a:lnTo>
                <a:lnTo>
                  <a:pt x="40" y="2"/>
                </a:lnTo>
                <a:lnTo>
                  <a:pt x="39" y="2"/>
                </a:lnTo>
                <a:lnTo>
                  <a:pt x="37" y="5"/>
                </a:lnTo>
                <a:lnTo>
                  <a:pt x="36" y="6"/>
                </a:lnTo>
                <a:lnTo>
                  <a:pt x="22" y="41"/>
                </a:lnTo>
                <a:lnTo>
                  <a:pt x="21" y="41"/>
                </a:lnTo>
                <a:lnTo>
                  <a:pt x="6" y="6"/>
                </a:lnTo>
                <a:lnTo>
                  <a:pt x="6" y="5"/>
                </a:lnTo>
                <a:lnTo>
                  <a:pt x="4" y="3"/>
                </a:lnTo>
                <a:lnTo>
                  <a:pt x="4" y="2"/>
                </a:lnTo>
                <a:lnTo>
                  <a:pt x="3" y="2"/>
                </a:lnTo>
                <a:lnTo>
                  <a:pt x="1" y="0"/>
                </a:lnTo>
                <a:lnTo>
                  <a:pt x="0" y="0"/>
                </a:lnTo>
                <a:lnTo>
                  <a:pt x="16" y="0"/>
                </a:lnTo>
                <a:lnTo>
                  <a:pt x="13" y="0"/>
                </a:lnTo>
                <a:lnTo>
                  <a:pt x="13" y="2"/>
                </a:lnTo>
                <a:lnTo>
                  <a:pt x="12" y="2"/>
                </a:lnTo>
                <a:lnTo>
                  <a:pt x="12" y="3"/>
                </a:lnTo>
                <a:lnTo>
                  <a:pt x="12" y="5"/>
                </a:lnTo>
                <a:lnTo>
                  <a:pt x="13" y="8"/>
                </a:lnTo>
                <a:lnTo>
                  <a:pt x="24" y="32"/>
                </a:lnTo>
                <a:lnTo>
                  <a:pt x="33" y="8"/>
                </a:lnTo>
                <a:lnTo>
                  <a:pt x="34" y="5"/>
                </a:lnTo>
                <a:lnTo>
                  <a:pt x="34" y="3"/>
                </a:lnTo>
                <a:lnTo>
                  <a:pt x="34" y="2"/>
                </a:lnTo>
                <a:lnTo>
                  <a:pt x="33" y="2"/>
                </a:lnTo>
                <a:lnTo>
                  <a:pt x="31" y="0"/>
                </a:lnTo>
                <a:lnTo>
                  <a:pt x="30" y="0"/>
                </a:lnTo>
                <a:lnTo>
                  <a:pt x="4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46" name="Freeform 10"/>
          <p:cNvSpPr>
            <a:spLocks noEditPoints="1"/>
          </p:cNvSpPr>
          <p:nvPr/>
        </p:nvSpPr>
        <p:spPr bwMode="auto">
          <a:xfrm>
            <a:off x="4076700" y="2513013"/>
            <a:ext cx="119063" cy="211137"/>
          </a:xfrm>
          <a:custGeom>
            <a:avLst/>
            <a:gdLst>
              <a:gd name="T0" fmla="*/ 2147483647 w 30"/>
              <a:gd name="T1" fmla="*/ 2147483647 h 39"/>
              <a:gd name="T2" fmla="*/ 2147483647 w 30"/>
              <a:gd name="T3" fmla="*/ 2147483647 h 39"/>
              <a:gd name="T4" fmla="*/ 2147483647 w 30"/>
              <a:gd name="T5" fmla="*/ 2147483647 h 39"/>
              <a:gd name="T6" fmla="*/ 2147483647 w 30"/>
              <a:gd name="T7" fmla="*/ 2147483647 h 39"/>
              <a:gd name="T8" fmla="*/ 2147483647 w 30"/>
              <a:gd name="T9" fmla="*/ 2147483647 h 39"/>
              <a:gd name="T10" fmla="*/ 2147483647 w 30"/>
              <a:gd name="T11" fmla="*/ 2147483647 h 39"/>
              <a:gd name="T12" fmla="*/ 2147483647 w 30"/>
              <a:gd name="T13" fmla="*/ 2147483647 h 39"/>
              <a:gd name="T14" fmla="*/ 2147483647 w 30"/>
              <a:gd name="T15" fmla="*/ 2147483647 h 39"/>
              <a:gd name="T16" fmla="*/ 0 w 30"/>
              <a:gd name="T17" fmla="*/ 2147483647 h 39"/>
              <a:gd name="T18" fmla="*/ 0 w 30"/>
              <a:gd name="T19" fmla="*/ 2147483647 h 39"/>
              <a:gd name="T20" fmla="*/ 2147483647 w 30"/>
              <a:gd name="T21" fmla="*/ 2147483647 h 39"/>
              <a:gd name="T22" fmla="*/ 2147483647 w 30"/>
              <a:gd name="T23" fmla="*/ 2147483647 h 39"/>
              <a:gd name="T24" fmla="*/ 2147483647 w 30"/>
              <a:gd name="T25" fmla="*/ 2147483647 h 39"/>
              <a:gd name="T26" fmla="*/ 2147483647 w 30"/>
              <a:gd name="T27" fmla="*/ 2147483647 h 39"/>
              <a:gd name="T28" fmla="*/ 2147483647 w 30"/>
              <a:gd name="T29" fmla="*/ 2147483647 h 39"/>
              <a:gd name="T30" fmla="*/ 2147483647 w 30"/>
              <a:gd name="T31" fmla="*/ 2147483647 h 39"/>
              <a:gd name="T32" fmla="*/ 2147483647 w 30"/>
              <a:gd name="T33" fmla="*/ 2147483647 h 39"/>
              <a:gd name="T34" fmla="*/ 2147483647 w 30"/>
              <a:gd name="T35" fmla="*/ 2147483647 h 39"/>
              <a:gd name="T36" fmla="*/ 2147483647 w 30"/>
              <a:gd name="T37" fmla="*/ 0 h 39"/>
              <a:gd name="T38" fmla="*/ 2147483647 w 30"/>
              <a:gd name="T39" fmla="*/ 0 h 39"/>
              <a:gd name="T40" fmla="*/ 0 w 30"/>
              <a:gd name="T41" fmla="*/ 0 h 39"/>
              <a:gd name="T42" fmla="*/ 0 w 30"/>
              <a:gd name="T43" fmla="*/ 0 h 39"/>
              <a:gd name="T44" fmla="*/ 2147483647 w 30"/>
              <a:gd name="T45" fmla="*/ 0 h 39"/>
              <a:gd name="T46" fmla="*/ 2147483647 w 30"/>
              <a:gd name="T47" fmla="*/ 0 h 39"/>
              <a:gd name="T48" fmla="*/ 2147483647 w 30"/>
              <a:gd name="T49" fmla="*/ 0 h 39"/>
              <a:gd name="T50" fmla="*/ 2147483647 w 30"/>
              <a:gd name="T51" fmla="*/ 2147483647 h 39"/>
              <a:gd name="T52" fmla="*/ 2147483647 w 30"/>
              <a:gd name="T53" fmla="*/ 2147483647 h 39"/>
              <a:gd name="T54" fmla="*/ 2147483647 w 30"/>
              <a:gd name="T55" fmla="*/ 2147483647 h 39"/>
              <a:gd name="T56" fmla="*/ 2147483647 w 30"/>
              <a:gd name="T57" fmla="*/ 2147483647 h 39"/>
              <a:gd name="T58" fmla="*/ 2147483647 w 30"/>
              <a:gd name="T59" fmla="*/ 2147483647 h 39"/>
              <a:gd name="T60" fmla="*/ 2147483647 w 30"/>
              <a:gd name="T61" fmla="*/ 2147483647 h 39"/>
              <a:gd name="T62" fmla="*/ 2147483647 w 30"/>
              <a:gd name="T63" fmla="*/ 2147483647 h 39"/>
              <a:gd name="T64" fmla="*/ 2147483647 w 30"/>
              <a:gd name="T65" fmla="*/ 2147483647 h 39"/>
              <a:gd name="T66" fmla="*/ 2147483647 w 30"/>
              <a:gd name="T67" fmla="*/ 2147483647 h 39"/>
              <a:gd name="T68" fmla="*/ 2147483647 w 30"/>
              <a:gd name="T69" fmla="*/ 2147483647 h 39"/>
              <a:gd name="T70" fmla="*/ 2147483647 w 30"/>
              <a:gd name="T71" fmla="*/ 2147483647 h 39"/>
              <a:gd name="T72" fmla="*/ 2147483647 w 30"/>
              <a:gd name="T73" fmla="*/ 2147483647 h 39"/>
              <a:gd name="T74" fmla="*/ 2147483647 w 30"/>
              <a:gd name="T75" fmla="*/ 2147483647 h 39"/>
              <a:gd name="T76" fmla="*/ 2147483647 w 30"/>
              <a:gd name="T77" fmla="*/ 2147483647 h 39"/>
              <a:gd name="T78" fmla="*/ 2147483647 w 30"/>
              <a:gd name="T79" fmla="*/ 2147483647 h 39"/>
              <a:gd name="T80" fmla="*/ 2147483647 w 30"/>
              <a:gd name="T81" fmla="*/ 2147483647 h 39"/>
              <a:gd name="T82" fmla="*/ 2147483647 w 30"/>
              <a:gd name="T83" fmla="*/ 2147483647 h 39"/>
              <a:gd name="T84" fmla="*/ 2147483647 w 30"/>
              <a:gd name="T85" fmla="*/ 2147483647 h 39"/>
              <a:gd name="T86" fmla="*/ 2147483647 w 30"/>
              <a:gd name="T87" fmla="*/ 2147483647 h 39"/>
              <a:gd name="T88" fmla="*/ 2147483647 w 30"/>
              <a:gd name="T89" fmla="*/ 2147483647 h 39"/>
              <a:gd name="T90" fmla="*/ 2147483647 w 30"/>
              <a:gd name="T91" fmla="*/ 2147483647 h 39"/>
              <a:gd name="T92" fmla="*/ 2147483647 w 30"/>
              <a:gd name="T93" fmla="*/ 2147483647 h 39"/>
              <a:gd name="T94" fmla="*/ 2147483647 w 30"/>
              <a:gd name="T95" fmla="*/ 2147483647 h 39"/>
              <a:gd name="T96" fmla="*/ 2147483647 w 30"/>
              <a:gd name="T97" fmla="*/ 2147483647 h 39"/>
              <a:gd name="T98" fmla="*/ 2147483647 w 30"/>
              <a:gd name="T99" fmla="*/ 2147483647 h 39"/>
              <a:gd name="T100" fmla="*/ 2147483647 w 30"/>
              <a:gd name="T101" fmla="*/ 2147483647 h 39"/>
              <a:gd name="T102" fmla="*/ 2147483647 w 30"/>
              <a:gd name="T103" fmla="*/ 2147483647 h 39"/>
              <a:gd name="T104" fmla="*/ 2147483647 w 30"/>
              <a:gd name="T105" fmla="*/ 2147483647 h 39"/>
              <a:gd name="T106" fmla="*/ 2147483647 w 30"/>
              <a:gd name="T107" fmla="*/ 2147483647 h 39"/>
              <a:gd name="T108" fmla="*/ 2147483647 w 30"/>
              <a:gd name="T109" fmla="*/ 2147483647 h 3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0"/>
              <a:gd name="T166" fmla="*/ 0 h 39"/>
              <a:gd name="T167" fmla="*/ 30 w 30"/>
              <a:gd name="T168" fmla="*/ 39 h 3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0" h="39">
                <a:moveTo>
                  <a:pt x="11" y="21"/>
                </a:moveTo>
                <a:lnTo>
                  <a:pt x="11" y="33"/>
                </a:lnTo>
                <a:lnTo>
                  <a:pt x="12" y="36"/>
                </a:lnTo>
                <a:lnTo>
                  <a:pt x="12" y="38"/>
                </a:lnTo>
                <a:lnTo>
                  <a:pt x="14" y="39"/>
                </a:lnTo>
                <a:lnTo>
                  <a:pt x="15" y="39"/>
                </a:lnTo>
                <a:lnTo>
                  <a:pt x="17" y="39"/>
                </a:lnTo>
                <a:lnTo>
                  <a:pt x="0" y="39"/>
                </a:lnTo>
                <a:lnTo>
                  <a:pt x="2" y="39"/>
                </a:lnTo>
                <a:lnTo>
                  <a:pt x="3" y="39"/>
                </a:lnTo>
                <a:lnTo>
                  <a:pt x="5" y="38"/>
                </a:lnTo>
                <a:lnTo>
                  <a:pt x="6" y="36"/>
                </a:lnTo>
                <a:lnTo>
                  <a:pt x="6" y="33"/>
                </a:lnTo>
                <a:lnTo>
                  <a:pt x="6" y="6"/>
                </a:lnTo>
                <a:lnTo>
                  <a:pt x="6" y="3"/>
                </a:lnTo>
                <a:lnTo>
                  <a:pt x="5" y="2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5" y="0"/>
                </a:lnTo>
                <a:lnTo>
                  <a:pt x="20" y="0"/>
                </a:lnTo>
                <a:lnTo>
                  <a:pt x="23" y="0"/>
                </a:lnTo>
                <a:lnTo>
                  <a:pt x="26" y="2"/>
                </a:lnTo>
                <a:lnTo>
                  <a:pt x="29" y="5"/>
                </a:lnTo>
                <a:lnTo>
                  <a:pt x="30" y="8"/>
                </a:lnTo>
                <a:lnTo>
                  <a:pt x="30" y="11"/>
                </a:lnTo>
                <a:lnTo>
                  <a:pt x="30" y="15"/>
                </a:lnTo>
                <a:lnTo>
                  <a:pt x="27" y="18"/>
                </a:lnTo>
                <a:lnTo>
                  <a:pt x="24" y="21"/>
                </a:lnTo>
                <a:lnTo>
                  <a:pt x="18" y="21"/>
                </a:lnTo>
                <a:lnTo>
                  <a:pt x="17" y="21"/>
                </a:lnTo>
                <a:lnTo>
                  <a:pt x="15" y="21"/>
                </a:lnTo>
                <a:lnTo>
                  <a:pt x="14" y="21"/>
                </a:lnTo>
                <a:lnTo>
                  <a:pt x="11" y="21"/>
                </a:lnTo>
                <a:close/>
                <a:moveTo>
                  <a:pt x="11" y="20"/>
                </a:moveTo>
                <a:lnTo>
                  <a:pt x="12" y="20"/>
                </a:lnTo>
                <a:lnTo>
                  <a:pt x="14" y="20"/>
                </a:lnTo>
                <a:lnTo>
                  <a:pt x="15" y="20"/>
                </a:lnTo>
                <a:lnTo>
                  <a:pt x="17" y="20"/>
                </a:lnTo>
                <a:lnTo>
                  <a:pt x="20" y="20"/>
                </a:lnTo>
                <a:lnTo>
                  <a:pt x="21" y="17"/>
                </a:lnTo>
                <a:lnTo>
                  <a:pt x="23" y="15"/>
                </a:lnTo>
                <a:lnTo>
                  <a:pt x="24" y="11"/>
                </a:lnTo>
                <a:lnTo>
                  <a:pt x="24" y="9"/>
                </a:lnTo>
                <a:lnTo>
                  <a:pt x="23" y="6"/>
                </a:lnTo>
                <a:lnTo>
                  <a:pt x="21" y="5"/>
                </a:lnTo>
                <a:lnTo>
                  <a:pt x="20" y="3"/>
                </a:lnTo>
                <a:lnTo>
                  <a:pt x="18" y="2"/>
                </a:lnTo>
                <a:lnTo>
                  <a:pt x="15" y="2"/>
                </a:lnTo>
                <a:lnTo>
                  <a:pt x="14" y="2"/>
                </a:lnTo>
                <a:lnTo>
                  <a:pt x="11" y="2"/>
                </a:lnTo>
                <a:lnTo>
                  <a:pt x="11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47" name="Freeform 11"/>
          <p:cNvSpPr>
            <a:spLocks noEditPoints="1"/>
          </p:cNvSpPr>
          <p:nvPr/>
        </p:nvSpPr>
        <p:spPr bwMode="auto">
          <a:xfrm>
            <a:off x="4768850" y="2508250"/>
            <a:ext cx="168275" cy="215900"/>
          </a:xfrm>
          <a:custGeom>
            <a:avLst/>
            <a:gdLst>
              <a:gd name="T0" fmla="*/ 2147483647 w 42"/>
              <a:gd name="T1" fmla="*/ 2147483647 h 40"/>
              <a:gd name="T2" fmla="*/ 2147483647 w 42"/>
              <a:gd name="T3" fmla="*/ 2147483647 h 40"/>
              <a:gd name="T4" fmla="*/ 2147483647 w 42"/>
              <a:gd name="T5" fmla="*/ 2147483647 h 40"/>
              <a:gd name="T6" fmla="*/ 2147483647 w 42"/>
              <a:gd name="T7" fmla="*/ 2147483647 h 40"/>
              <a:gd name="T8" fmla="*/ 2147483647 w 42"/>
              <a:gd name="T9" fmla="*/ 2147483647 h 40"/>
              <a:gd name="T10" fmla="*/ 2147483647 w 42"/>
              <a:gd name="T11" fmla="*/ 2147483647 h 40"/>
              <a:gd name="T12" fmla="*/ 2147483647 w 42"/>
              <a:gd name="T13" fmla="*/ 2147483647 h 40"/>
              <a:gd name="T14" fmla="*/ 2147483647 w 42"/>
              <a:gd name="T15" fmla="*/ 2147483647 h 40"/>
              <a:gd name="T16" fmla="*/ 2147483647 w 42"/>
              <a:gd name="T17" fmla="*/ 2147483647 h 40"/>
              <a:gd name="T18" fmla="*/ 2147483647 w 42"/>
              <a:gd name="T19" fmla="*/ 2147483647 h 40"/>
              <a:gd name="T20" fmla="*/ 0 w 42"/>
              <a:gd name="T21" fmla="*/ 2147483647 h 40"/>
              <a:gd name="T22" fmla="*/ 0 w 42"/>
              <a:gd name="T23" fmla="*/ 2147483647 h 40"/>
              <a:gd name="T24" fmla="*/ 2147483647 w 42"/>
              <a:gd name="T25" fmla="*/ 2147483647 h 40"/>
              <a:gd name="T26" fmla="*/ 2147483647 w 42"/>
              <a:gd name="T27" fmla="*/ 2147483647 h 40"/>
              <a:gd name="T28" fmla="*/ 2147483647 w 42"/>
              <a:gd name="T29" fmla="*/ 2147483647 h 40"/>
              <a:gd name="T30" fmla="*/ 2147483647 w 42"/>
              <a:gd name="T31" fmla="*/ 2147483647 h 40"/>
              <a:gd name="T32" fmla="*/ 2147483647 w 42"/>
              <a:gd name="T33" fmla="*/ 0 h 40"/>
              <a:gd name="T34" fmla="*/ 2147483647 w 42"/>
              <a:gd name="T35" fmla="*/ 0 h 40"/>
              <a:gd name="T36" fmla="*/ 2147483647 w 42"/>
              <a:gd name="T37" fmla="*/ 2147483647 h 40"/>
              <a:gd name="T38" fmla="*/ 2147483647 w 42"/>
              <a:gd name="T39" fmla="*/ 2147483647 h 40"/>
              <a:gd name="T40" fmla="*/ 2147483647 w 42"/>
              <a:gd name="T41" fmla="*/ 2147483647 h 40"/>
              <a:gd name="T42" fmla="*/ 2147483647 w 42"/>
              <a:gd name="T43" fmla="*/ 2147483647 h 40"/>
              <a:gd name="T44" fmla="*/ 2147483647 w 42"/>
              <a:gd name="T45" fmla="*/ 2147483647 h 40"/>
              <a:gd name="T46" fmla="*/ 2147483647 w 42"/>
              <a:gd name="T47" fmla="*/ 2147483647 h 40"/>
              <a:gd name="T48" fmla="*/ 2147483647 w 42"/>
              <a:gd name="T49" fmla="*/ 2147483647 h 40"/>
              <a:gd name="T50" fmla="*/ 2147483647 w 42"/>
              <a:gd name="T51" fmla="*/ 2147483647 h 40"/>
              <a:gd name="T52" fmla="*/ 2147483647 w 42"/>
              <a:gd name="T53" fmla="*/ 2147483647 h 40"/>
              <a:gd name="T54" fmla="*/ 2147483647 w 42"/>
              <a:gd name="T55" fmla="*/ 2147483647 h 40"/>
              <a:gd name="T56" fmla="*/ 2147483647 w 42"/>
              <a:gd name="T57" fmla="*/ 2147483647 h 40"/>
              <a:gd name="T58" fmla="*/ 2147483647 w 42"/>
              <a:gd name="T59" fmla="*/ 2147483647 h 40"/>
              <a:gd name="T60" fmla="*/ 2147483647 w 42"/>
              <a:gd name="T61" fmla="*/ 2147483647 h 40"/>
              <a:gd name="T62" fmla="*/ 2147483647 w 42"/>
              <a:gd name="T63" fmla="*/ 2147483647 h 40"/>
              <a:gd name="T64" fmla="*/ 2147483647 w 42"/>
              <a:gd name="T65" fmla="*/ 2147483647 h 40"/>
              <a:gd name="T66" fmla="*/ 2147483647 w 42"/>
              <a:gd name="T67" fmla="*/ 2147483647 h 40"/>
              <a:gd name="T68" fmla="*/ 2147483647 w 42"/>
              <a:gd name="T69" fmla="*/ 2147483647 h 40"/>
              <a:gd name="T70" fmla="*/ 2147483647 w 42"/>
              <a:gd name="T71" fmla="*/ 2147483647 h 40"/>
              <a:gd name="T72" fmla="*/ 2147483647 w 42"/>
              <a:gd name="T73" fmla="*/ 2147483647 h 4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2"/>
              <a:gd name="T112" fmla="*/ 0 h 40"/>
              <a:gd name="T113" fmla="*/ 42 w 42"/>
              <a:gd name="T114" fmla="*/ 40 h 4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2" h="40">
                <a:moveTo>
                  <a:pt x="27" y="28"/>
                </a:moveTo>
                <a:lnTo>
                  <a:pt x="11" y="28"/>
                </a:lnTo>
                <a:lnTo>
                  <a:pt x="9" y="34"/>
                </a:lnTo>
                <a:lnTo>
                  <a:pt x="8" y="36"/>
                </a:lnTo>
                <a:lnTo>
                  <a:pt x="8" y="37"/>
                </a:lnTo>
                <a:lnTo>
                  <a:pt x="8" y="39"/>
                </a:lnTo>
                <a:lnTo>
                  <a:pt x="9" y="39"/>
                </a:lnTo>
                <a:lnTo>
                  <a:pt x="9" y="40"/>
                </a:lnTo>
                <a:lnTo>
                  <a:pt x="12" y="40"/>
                </a:lnTo>
                <a:lnTo>
                  <a:pt x="0" y="40"/>
                </a:lnTo>
                <a:lnTo>
                  <a:pt x="2" y="40"/>
                </a:lnTo>
                <a:lnTo>
                  <a:pt x="3" y="39"/>
                </a:lnTo>
                <a:lnTo>
                  <a:pt x="5" y="37"/>
                </a:lnTo>
                <a:lnTo>
                  <a:pt x="6" y="33"/>
                </a:lnTo>
                <a:lnTo>
                  <a:pt x="21" y="0"/>
                </a:lnTo>
                <a:lnTo>
                  <a:pt x="36" y="33"/>
                </a:lnTo>
                <a:lnTo>
                  <a:pt x="38" y="37"/>
                </a:lnTo>
                <a:lnTo>
                  <a:pt x="39" y="39"/>
                </a:lnTo>
                <a:lnTo>
                  <a:pt x="41" y="40"/>
                </a:lnTo>
                <a:lnTo>
                  <a:pt x="42" y="40"/>
                </a:lnTo>
                <a:lnTo>
                  <a:pt x="26" y="40"/>
                </a:lnTo>
                <a:lnTo>
                  <a:pt x="29" y="40"/>
                </a:lnTo>
                <a:lnTo>
                  <a:pt x="30" y="39"/>
                </a:lnTo>
                <a:lnTo>
                  <a:pt x="30" y="37"/>
                </a:lnTo>
                <a:lnTo>
                  <a:pt x="30" y="36"/>
                </a:lnTo>
                <a:lnTo>
                  <a:pt x="29" y="33"/>
                </a:lnTo>
                <a:lnTo>
                  <a:pt x="27" y="28"/>
                </a:lnTo>
                <a:close/>
                <a:moveTo>
                  <a:pt x="26" y="25"/>
                </a:moveTo>
                <a:lnTo>
                  <a:pt x="20" y="10"/>
                </a:lnTo>
                <a:lnTo>
                  <a:pt x="12" y="25"/>
                </a:lnTo>
                <a:lnTo>
                  <a:pt x="26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48" name="Freeform 12"/>
          <p:cNvSpPr>
            <a:spLocks/>
          </p:cNvSpPr>
          <p:nvPr/>
        </p:nvSpPr>
        <p:spPr bwMode="auto">
          <a:xfrm>
            <a:off x="4932363" y="2513013"/>
            <a:ext cx="160337" cy="222250"/>
          </a:xfrm>
          <a:custGeom>
            <a:avLst/>
            <a:gdLst>
              <a:gd name="T0" fmla="*/ 2147483647 w 40"/>
              <a:gd name="T1" fmla="*/ 0 h 41"/>
              <a:gd name="T2" fmla="*/ 2147483647 w 40"/>
              <a:gd name="T3" fmla="*/ 0 h 41"/>
              <a:gd name="T4" fmla="*/ 2147483647 w 40"/>
              <a:gd name="T5" fmla="*/ 0 h 41"/>
              <a:gd name="T6" fmla="*/ 2147483647 w 40"/>
              <a:gd name="T7" fmla="*/ 0 h 41"/>
              <a:gd name="T8" fmla="*/ 2147483647 w 40"/>
              <a:gd name="T9" fmla="*/ 0 h 41"/>
              <a:gd name="T10" fmla="*/ 2147483647 w 40"/>
              <a:gd name="T11" fmla="*/ 0 h 41"/>
              <a:gd name="T12" fmla="*/ 2147483647 w 40"/>
              <a:gd name="T13" fmla="*/ 2147483647 h 41"/>
              <a:gd name="T14" fmla="*/ 2147483647 w 40"/>
              <a:gd name="T15" fmla="*/ 2147483647 h 41"/>
              <a:gd name="T16" fmla="*/ 2147483647 w 40"/>
              <a:gd name="T17" fmla="*/ 2147483647 h 41"/>
              <a:gd name="T18" fmla="*/ 2147483647 w 40"/>
              <a:gd name="T19" fmla="*/ 2147483647 h 41"/>
              <a:gd name="T20" fmla="*/ 2147483647 w 40"/>
              <a:gd name="T21" fmla="*/ 2147483647 h 41"/>
              <a:gd name="T22" fmla="*/ 2147483647 w 40"/>
              <a:gd name="T23" fmla="*/ 2147483647 h 41"/>
              <a:gd name="T24" fmla="*/ 2147483647 w 40"/>
              <a:gd name="T25" fmla="*/ 2147483647 h 41"/>
              <a:gd name="T26" fmla="*/ 2147483647 w 40"/>
              <a:gd name="T27" fmla="*/ 2147483647 h 41"/>
              <a:gd name="T28" fmla="*/ 2147483647 w 40"/>
              <a:gd name="T29" fmla="*/ 2147483647 h 41"/>
              <a:gd name="T30" fmla="*/ 2147483647 w 40"/>
              <a:gd name="T31" fmla="*/ 2147483647 h 41"/>
              <a:gd name="T32" fmla="*/ 2147483647 w 40"/>
              <a:gd name="T33" fmla="*/ 2147483647 h 41"/>
              <a:gd name="T34" fmla="*/ 2147483647 w 40"/>
              <a:gd name="T35" fmla="*/ 2147483647 h 41"/>
              <a:gd name="T36" fmla="*/ 2147483647 w 40"/>
              <a:gd name="T37" fmla="*/ 2147483647 h 41"/>
              <a:gd name="T38" fmla="*/ 2147483647 w 40"/>
              <a:gd name="T39" fmla="*/ 2147483647 h 41"/>
              <a:gd name="T40" fmla="*/ 2147483647 w 40"/>
              <a:gd name="T41" fmla="*/ 2147483647 h 41"/>
              <a:gd name="T42" fmla="*/ 2147483647 w 40"/>
              <a:gd name="T43" fmla="*/ 2147483647 h 41"/>
              <a:gd name="T44" fmla="*/ 2147483647 w 40"/>
              <a:gd name="T45" fmla="*/ 2147483647 h 41"/>
              <a:gd name="T46" fmla="*/ 2147483647 w 40"/>
              <a:gd name="T47" fmla="*/ 2147483647 h 41"/>
              <a:gd name="T48" fmla="*/ 2147483647 w 40"/>
              <a:gd name="T49" fmla="*/ 2147483647 h 41"/>
              <a:gd name="T50" fmla="*/ 2147483647 w 40"/>
              <a:gd name="T51" fmla="*/ 0 h 41"/>
              <a:gd name="T52" fmla="*/ 0 w 40"/>
              <a:gd name="T53" fmla="*/ 0 h 41"/>
              <a:gd name="T54" fmla="*/ 0 w 40"/>
              <a:gd name="T55" fmla="*/ 0 h 41"/>
              <a:gd name="T56" fmla="*/ 0 w 40"/>
              <a:gd name="T57" fmla="*/ 0 h 41"/>
              <a:gd name="T58" fmla="*/ 2147483647 w 40"/>
              <a:gd name="T59" fmla="*/ 0 h 41"/>
              <a:gd name="T60" fmla="*/ 2147483647 w 40"/>
              <a:gd name="T61" fmla="*/ 0 h 41"/>
              <a:gd name="T62" fmla="*/ 2147483647 w 40"/>
              <a:gd name="T63" fmla="*/ 0 h 41"/>
              <a:gd name="T64" fmla="*/ 2147483647 w 40"/>
              <a:gd name="T65" fmla="*/ 0 h 41"/>
              <a:gd name="T66" fmla="*/ 2147483647 w 40"/>
              <a:gd name="T67" fmla="*/ 2147483647 h 41"/>
              <a:gd name="T68" fmla="*/ 2147483647 w 40"/>
              <a:gd name="T69" fmla="*/ 2147483647 h 41"/>
              <a:gd name="T70" fmla="*/ 2147483647 w 40"/>
              <a:gd name="T71" fmla="*/ 2147483647 h 41"/>
              <a:gd name="T72" fmla="*/ 2147483647 w 40"/>
              <a:gd name="T73" fmla="*/ 2147483647 h 41"/>
              <a:gd name="T74" fmla="*/ 2147483647 w 40"/>
              <a:gd name="T75" fmla="*/ 2147483647 h 41"/>
              <a:gd name="T76" fmla="*/ 2147483647 w 40"/>
              <a:gd name="T77" fmla="*/ 2147483647 h 41"/>
              <a:gd name="T78" fmla="*/ 2147483647 w 40"/>
              <a:gd name="T79" fmla="*/ 2147483647 h 41"/>
              <a:gd name="T80" fmla="*/ 2147483647 w 40"/>
              <a:gd name="T81" fmla="*/ 2147483647 h 41"/>
              <a:gd name="T82" fmla="*/ 2147483647 w 40"/>
              <a:gd name="T83" fmla="*/ 2147483647 h 41"/>
              <a:gd name="T84" fmla="*/ 2147483647 w 40"/>
              <a:gd name="T85" fmla="*/ 2147483647 h 41"/>
              <a:gd name="T86" fmla="*/ 2147483647 w 40"/>
              <a:gd name="T87" fmla="*/ 2147483647 h 41"/>
              <a:gd name="T88" fmla="*/ 2147483647 w 40"/>
              <a:gd name="T89" fmla="*/ 2147483647 h 41"/>
              <a:gd name="T90" fmla="*/ 2147483647 w 40"/>
              <a:gd name="T91" fmla="*/ 2147483647 h 41"/>
              <a:gd name="T92" fmla="*/ 2147483647 w 40"/>
              <a:gd name="T93" fmla="*/ 2147483647 h 41"/>
              <a:gd name="T94" fmla="*/ 2147483647 w 40"/>
              <a:gd name="T95" fmla="*/ 2147483647 h 41"/>
              <a:gd name="T96" fmla="*/ 2147483647 w 40"/>
              <a:gd name="T97" fmla="*/ 2147483647 h 41"/>
              <a:gd name="T98" fmla="*/ 2147483647 w 40"/>
              <a:gd name="T99" fmla="*/ 2147483647 h 41"/>
              <a:gd name="T100" fmla="*/ 2147483647 w 40"/>
              <a:gd name="T101" fmla="*/ 2147483647 h 41"/>
              <a:gd name="T102" fmla="*/ 2147483647 w 40"/>
              <a:gd name="T103" fmla="*/ 2147483647 h 41"/>
              <a:gd name="T104" fmla="*/ 2147483647 w 40"/>
              <a:gd name="T105" fmla="*/ 2147483647 h 41"/>
              <a:gd name="T106" fmla="*/ 2147483647 w 40"/>
              <a:gd name="T107" fmla="*/ 2147483647 h 41"/>
              <a:gd name="T108" fmla="*/ 2147483647 w 40"/>
              <a:gd name="T109" fmla="*/ 0 h 41"/>
              <a:gd name="T110" fmla="*/ 2147483647 w 40"/>
              <a:gd name="T111" fmla="*/ 0 h 41"/>
              <a:gd name="T112" fmla="*/ 2147483647 w 40"/>
              <a:gd name="T113" fmla="*/ 0 h 4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0"/>
              <a:gd name="T172" fmla="*/ 0 h 41"/>
              <a:gd name="T173" fmla="*/ 40 w 40"/>
              <a:gd name="T174" fmla="*/ 41 h 4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0" h="41">
                <a:moveTo>
                  <a:pt x="27" y="0"/>
                </a:moveTo>
                <a:lnTo>
                  <a:pt x="27" y="0"/>
                </a:lnTo>
                <a:lnTo>
                  <a:pt x="40" y="0"/>
                </a:lnTo>
                <a:lnTo>
                  <a:pt x="39" y="0"/>
                </a:lnTo>
                <a:lnTo>
                  <a:pt x="37" y="0"/>
                </a:lnTo>
                <a:lnTo>
                  <a:pt x="36" y="2"/>
                </a:lnTo>
                <a:lnTo>
                  <a:pt x="36" y="3"/>
                </a:lnTo>
                <a:lnTo>
                  <a:pt x="36" y="6"/>
                </a:lnTo>
                <a:lnTo>
                  <a:pt x="36" y="23"/>
                </a:lnTo>
                <a:lnTo>
                  <a:pt x="34" y="29"/>
                </a:lnTo>
                <a:lnTo>
                  <a:pt x="34" y="32"/>
                </a:lnTo>
                <a:lnTo>
                  <a:pt x="33" y="35"/>
                </a:lnTo>
                <a:lnTo>
                  <a:pt x="30" y="38"/>
                </a:lnTo>
                <a:lnTo>
                  <a:pt x="25" y="39"/>
                </a:lnTo>
                <a:lnTo>
                  <a:pt x="21" y="41"/>
                </a:lnTo>
                <a:lnTo>
                  <a:pt x="15" y="39"/>
                </a:lnTo>
                <a:lnTo>
                  <a:pt x="10" y="38"/>
                </a:lnTo>
                <a:lnTo>
                  <a:pt x="7" y="36"/>
                </a:lnTo>
                <a:lnTo>
                  <a:pt x="6" y="32"/>
                </a:lnTo>
                <a:lnTo>
                  <a:pt x="4" y="29"/>
                </a:lnTo>
                <a:lnTo>
                  <a:pt x="4" y="23"/>
                </a:lnTo>
                <a:lnTo>
                  <a:pt x="4" y="6"/>
                </a:lnTo>
                <a:lnTo>
                  <a:pt x="4" y="3"/>
                </a:lnTo>
                <a:lnTo>
                  <a:pt x="4" y="2"/>
                </a:lnTo>
                <a:lnTo>
                  <a:pt x="3" y="0"/>
                </a:lnTo>
                <a:lnTo>
                  <a:pt x="0" y="0"/>
                </a:lnTo>
                <a:lnTo>
                  <a:pt x="16" y="0"/>
                </a:lnTo>
                <a:lnTo>
                  <a:pt x="15" y="0"/>
                </a:lnTo>
                <a:lnTo>
                  <a:pt x="12" y="0"/>
                </a:lnTo>
                <a:lnTo>
                  <a:pt x="12" y="2"/>
                </a:lnTo>
                <a:lnTo>
                  <a:pt x="10" y="3"/>
                </a:lnTo>
                <a:lnTo>
                  <a:pt x="10" y="6"/>
                </a:lnTo>
                <a:lnTo>
                  <a:pt x="10" y="24"/>
                </a:lnTo>
                <a:lnTo>
                  <a:pt x="10" y="27"/>
                </a:lnTo>
                <a:lnTo>
                  <a:pt x="10" y="30"/>
                </a:lnTo>
                <a:lnTo>
                  <a:pt x="12" y="33"/>
                </a:lnTo>
                <a:lnTo>
                  <a:pt x="12" y="35"/>
                </a:lnTo>
                <a:lnTo>
                  <a:pt x="13" y="36"/>
                </a:lnTo>
                <a:lnTo>
                  <a:pt x="15" y="38"/>
                </a:lnTo>
                <a:lnTo>
                  <a:pt x="18" y="38"/>
                </a:lnTo>
                <a:lnTo>
                  <a:pt x="21" y="39"/>
                </a:lnTo>
                <a:lnTo>
                  <a:pt x="24" y="38"/>
                </a:lnTo>
                <a:lnTo>
                  <a:pt x="27" y="36"/>
                </a:lnTo>
                <a:lnTo>
                  <a:pt x="30" y="35"/>
                </a:lnTo>
                <a:lnTo>
                  <a:pt x="31" y="32"/>
                </a:lnTo>
                <a:lnTo>
                  <a:pt x="33" y="29"/>
                </a:lnTo>
                <a:lnTo>
                  <a:pt x="33" y="23"/>
                </a:lnTo>
                <a:lnTo>
                  <a:pt x="33" y="6"/>
                </a:lnTo>
                <a:lnTo>
                  <a:pt x="33" y="3"/>
                </a:lnTo>
                <a:lnTo>
                  <a:pt x="31" y="2"/>
                </a:lnTo>
                <a:lnTo>
                  <a:pt x="31" y="0"/>
                </a:lnTo>
                <a:lnTo>
                  <a:pt x="28" y="0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49" name="Freeform 13"/>
          <p:cNvSpPr>
            <a:spLocks/>
          </p:cNvSpPr>
          <p:nvPr/>
        </p:nvSpPr>
        <p:spPr bwMode="auto">
          <a:xfrm>
            <a:off x="5100638" y="2513013"/>
            <a:ext cx="166687" cy="211137"/>
          </a:xfrm>
          <a:custGeom>
            <a:avLst/>
            <a:gdLst>
              <a:gd name="T0" fmla="*/ 2147483647 w 42"/>
              <a:gd name="T1" fmla="*/ 2147483647 h 39"/>
              <a:gd name="T2" fmla="*/ 2147483647 w 42"/>
              <a:gd name="T3" fmla="*/ 2147483647 h 39"/>
              <a:gd name="T4" fmla="*/ 2147483647 w 42"/>
              <a:gd name="T5" fmla="*/ 2147483647 h 39"/>
              <a:gd name="T6" fmla="*/ 2147483647 w 42"/>
              <a:gd name="T7" fmla="*/ 2147483647 h 39"/>
              <a:gd name="T8" fmla="*/ 2147483647 w 42"/>
              <a:gd name="T9" fmla="*/ 2147483647 h 39"/>
              <a:gd name="T10" fmla="*/ 2147483647 w 42"/>
              <a:gd name="T11" fmla="*/ 2147483647 h 39"/>
              <a:gd name="T12" fmla="*/ 2147483647 w 42"/>
              <a:gd name="T13" fmla="*/ 2147483647 h 39"/>
              <a:gd name="T14" fmla="*/ 2147483647 w 42"/>
              <a:gd name="T15" fmla="*/ 2147483647 h 39"/>
              <a:gd name="T16" fmla="*/ 2147483647 w 42"/>
              <a:gd name="T17" fmla="*/ 2147483647 h 39"/>
              <a:gd name="T18" fmla="*/ 2147483647 w 42"/>
              <a:gd name="T19" fmla="*/ 2147483647 h 39"/>
              <a:gd name="T20" fmla="*/ 2147483647 w 42"/>
              <a:gd name="T21" fmla="*/ 2147483647 h 39"/>
              <a:gd name="T22" fmla="*/ 2147483647 w 42"/>
              <a:gd name="T23" fmla="*/ 2147483647 h 39"/>
              <a:gd name="T24" fmla="*/ 2147483647 w 42"/>
              <a:gd name="T25" fmla="*/ 2147483647 h 39"/>
              <a:gd name="T26" fmla="*/ 2147483647 w 42"/>
              <a:gd name="T27" fmla="*/ 2147483647 h 39"/>
              <a:gd name="T28" fmla="*/ 2147483647 w 42"/>
              <a:gd name="T29" fmla="*/ 2147483647 h 39"/>
              <a:gd name="T30" fmla="*/ 0 w 42"/>
              <a:gd name="T31" fmla="*/ 2147483647 h 39"/>
              <a:gd name="T32" fmla="*/ 2147483647 w 42"/>
              <a:gd name="T33" fmla="*/ 2147483647 h 39"/>
              <a:gd name="T34" fmla="*/ 2147483647 w 42"/>
              <a:gd name="T35" fmla="*/ 2147483647 h 39"/>
              <a:gd name="T36" fmla="*/ 2147483647 w 42"/>
              <a:gd name="T37" fmla="*/ 2147483647 h 39"/>
              <a:gd name="T38" fmla="*/ 2147483647 w 42"/>
              <a:gd name="T39" fmla="*/ 2147483647 h 39"/>
              <a:gd name="T40" fmla="*/ 2147483647 w 42"/>
              <a:gd name="T41" fmla="*/ 2147483647 h 39"/>
              <a:gd name="T42" fmla="*/ 0 w 42"/>
              <a:gd name="T43" fmla="*/ 0 h 39"/>
              <a:gd name="T44" fmla="*/ 2147483647 w 42"/>
              <a:gd name="T45" fmla="*/ 0 h 39"/>
              <a:gd name="T46" fmla="*/ 2147483647 w 42"/>
              <a:gd name="T47" fmla="*/ 0 h 39"/>
              <a:gd name="T48" fmla="*/ 2147483647 w 42"/>
              <a:gd name="T49" fmla="*/ 2147483647 h 39"/>
              <a:gd name="T50" fmla="*/ 2147483647 w 42"/>
              <a:gd name="T51" fmla="*/ 2147483647 h 39"/>
              <a:gd name="T52" fmla="*/ 2147483647 w 42"/>
              <a:gd name="T53" fmla="*/ 2147483647 h 39"/>
              <a:gd name="T54" fmla="*/ 2147483647 w 42"/>
              <a:gd name="T55" fmla="*/ 2147483647 h 39"/>
              <a:gd name="T56" fmla="*/ 2147483647 w 42"/>
              <a:gd name="T57" fmla="*/ 2147483647 h 39"/>
              <a:gd name="T58" fmla="*/ 2147483647 w 42"/>
              <a:gd name="T59" fmla="*/ 2147483647 h 39"/>
              <a:gd name="T60" fmla="*/ 2147483647 w 42"/>
              <a:gd name="T61" fmla="*/ 2147483647 h 39"/>
              <a:gd name="T62" fmla="*/ 2147483647 w 42"/>
              <a:gd name="T63" fmla="*/ 0 h 39"/>
              <a:gd name="T64" fmla="*/ 2147483647 w 42"/>
              <a:gd name="T65" fmla="*/ 0 h 39"/>
              <a:gd name="T66" fmla="*/ 2147483647 w 42"/>
              <a:gd name="T67" fmla="*/ 0 h 39"/>
              <a:gd name="T68" fmla="*/ 2147483647 w 42"/>
              <a:gd name="T69" fmla="*/ 2147483647 h 39"/>
              <a:gd name="T70" fmla="*/ 2147483647 w 42"/>
              <a:gd name="T71" fmla="*/ 2147483647 h 39"/>
              <a:gd name="T72" fmla="*/ 2147483647 w 42"/>
              <a:gd name="T73" fmla="*/ 2147483647 h 3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2"/>
              <a:gd name="T112" fmla="*/ 0 h 39"/>
              <a:gd name="T113" fmla="*/ 42 w 42"/>
              <a:gd name="T114" fmla="*/ 39 h 39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2" h="39">
                <a:moveTo>
                  <a:pt x="24" y="18"/>
                </a:moveTo>
                <a:lnTo>
                  <a:pt x="33" y="30"/>
                </a:lnTo>
                <a:lnTo>
                  <a:pt x="36" y="35"/>
                </a:lnTo>
                <a:lnTo>
                  <a:pt x="37" y="38"/>
                </a:lnTo>
                <a:lnTo>
                  <a:pt x="39" y="39"/>
                </a:lnTo>
                <a:lnTo>
                  <a:pt x="42" y="39"/>
                </a:lnTo>
                <a:lnTo>
                  <a:pt x="25" y="39"/>
                </a:lnTo>
                <a:lnTo>
                  <a:pt x="27" y="39"/>
                </a:lnTo>
                <a:lnTo>
                  <a:pt x="28" y="39"/>
                </a:lnTo>
                <a:lnTo>
                  <a:pt x="28" y="38"/>
                </a:lnTo>
                <a:lnTo>
                  <a:pt x="28" y="36"/>
                </a:lnTo>
                <a:lnTo>
                  <a:pt x="28" y="35"/>
                </a:lnTo>
                <a:lnTo>
                  <a:pt x="27" y="33"/>
                </a:lnTo>
                <a:lnTo>
                  <a:pt x="19" y="23"/>
                </a:lnTo>
                <a:lnTo>
                  <a:pt x="12" y="33"/>
                </a:lnTo>
                <a:lnTo>
                  <a:pt x="10" y="35"/>
                </a:lnTo>
                <a:lnTo>
                  <a:pt x="10" y="36"/>
                </a:lnTo>
                <a:lnTo>
                  <a:pt x="10" y="38"/>
                </a:lnTo>
                <a:lnTo>
                  <a:pt x="12" y="39"/>
                </a:lnTo>
                <a:lnTo>
                  <a:pt x="13" y="39"/>
                </a:lnTo>
                <a:lnTo>
                  <a:pt x="0" y="39"/>
                </a:lnTo>
                <a:lnTo>
                  <a:pt x="1" y="39"/>
                </a:lnTo>
                <a:lnTo>
                  <a:pt x="3" y="39"/>
                </a:lnTo>
                <a:lnTo>
                  <a:pt x="4" y="38"/>
                </a:lnTo>
                <a:lnTo>
                  <a:pt x="6" y="36"/>
                </a:lnTo>
                <a:lnTo>
                  <a:pt x="7" y="35"/>
                </a:lnTo>
                <a:lnTo>
                  <a:pt x="10" y="32"/>
                </a:lnTo>
                <a:lnTo>
                  <a:pt x="19" y="20"/>
                </a:lnTo>
                <a:lnTo>
                  <a:pt x="10" y="8"/>
                </a:lnTo>
                <a:lnTo>
                  <a:pt x="7" y="5"/>
                </a:lnTo>
                <a:lnTo>
                  <a:pt x="6" y="2"/>
                </a:lnTo>
                <a:lnTo>
                  <a:pt x="3" y="0"/>
                </a:lnTo>
                <a:lnTo>
                  <a:pt x="0" y="0"/>
                </a:lnTo>
                <a:lnTo>
                  <a:pt x="19" y="0"/>
                </a:lnTo>
                <a:lnTo>
                  <a:pt x="16" y="0"/>
                </a:lnTo>
                <a:lnTo>
                  <a:pt x="16" y="2"/>
                </a:lnTo>
                <a:lnTo>
                  <a:pt x="15" y="2"/>
                </a:lnTo>
                <a:lnTo>
                  <a:pt x="15" y="3"/>
                </a:lnTo>
                <a:lnTo>
                  <a:pt x="15" y="5"/>
                </a:lnTo>
                <a:lnTo>
                  <a:pt x="16" y="6"/>
                </a:lnTo>
                <a:lnTo>
                  <a:pt x="22" y="15"/>
                </a:lnTo>
                <a:lnTo>
                  <a:pt x="30" y="6"/>
                </a:lnTo>
                <a:lnTo>
                  <a:pt x="30" y="5"/>
                </a:lnTo>
                <a:lnTo>
                  <a:pt x="31" y="5"/>
                </a:lnTo>
                <a:lnTo>
                  <a:pt x="31" y="3"/>
                </a:lnTo>
                <a:lnTo>
                  <a:pt x="31" y="2"/>
                </a:lnTo>
                <a:lnTo>
                  <a:pt x="30" y="2"/>
                </a:lnTo>
                <a:lnTo>
                  <a:pt x="30" y="0"/>
                </a:lnTo>
                <a:lnTo>
                  <a:pt x="28" y="0"/>
                </a:lnTo>
                <a:lnTo>
                  <a:pt x="27" y="0"/>
                </a:lnTo>
                <a:lnTo>
                  <a:pt x="40" y="0"/>
                </a:lnTo>
                <a:lnTo>
                  <a:pt x="39" y="0"/>
                </a:lnTo>
                <a:lnTo>
                  <a:pt x="39" y="2"/>
                </a:lnTo>
                <a:lnTo>
                  <a:pt x="37" y="2"/>
                </a:lnTo>
                <a:lnTo>
                  <a:pt x="36" y="3"/>
                </a:lnTo>
                <a:lnTo>
                  <a:pt x="34" y="5"/>
                </a:lnTo>
                <a:lnTo>
                  <a:pt x="31" y="8"/>
                </a:lnTo>
                <a:lnTo>
                  <a:pt x="24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50" name="Freeform 14"/>
          <p:cNvSpPr>
            <a:spLocks/>
          </p:cNvSpPr>
          <p:nvPr/>
        </p:nvSpPr>
        <p:spPr bwMode="auto">
          <a:xfrm>
            <a:off x="5900738" y="2513013"/>
            <a:ext cx="171450" cy="222250"/>
          </a:xfrm>
          <a:custGeom>
            <a:avLst/>
            <a:gdLst>
              <a:gd name="T0" fmla="*/ 0 w 43"/>
              <a:gd name="T1" fmla="*/ 0 h 41"/>
              <a:gd name="T2" fmla="*/ 2147483647 w 43"/>
              <a:gd name="T3" fmla="*/ 0 h 41"/>
              <a:gd name="T4" fmla="*/ 2147483647 w 43"/>
              <a:gd name="T5" fmla="*/ 2147483647 h 41"/>
              <a:gd name="T6" fmla="*/ 2147483647 w 43"/>
              <a:gd name="T7" fmla="*/ 2147483647 h 41"/>
              <a:gd name="T8" fmla="*/ 2147483647 w 43"/>
              <a:gd name="T9" fmla="*/ 2147483647 h 41"/>
              <a:gd name="T10" fmla="*/ 2147483647 w 43"/>
              <a:gd name="T11" fmla="*/ 2147483647 h 41"/>
              <a:gd name="T12" fmla="*/ 2147483647 w 43"/>
              <a:gd name="T13" fmla="*/ 0 h 41"/>
              <a:gd name="T14" fmla="*/ 2147483647 w 43"/>
              <a:gd name="T15" fmla="*/ 0 h 41"/>
              <a:gd name="T16" fmla="*/ 2147483647 w 43"/>
              <a:gd name="T17" fmla="*/ 0 h 41"/>
              <a:gd name="T18" fmla="*/ 2147483647 w 43"/>
              <a:gd name="T19" fmla="*/ 0 h 41"/>
              <a:gd name="T20" fmla="*/ 2147483647 w 43"/>
              <a:gd name="T21" fmla="*/ 0 h 41"/>
              <a:gd name="T22" fmla="*/ 2147483647 w 43"/>
              <a:gd name="T23" fmla="*/ 0 h 41"/>
              <a:gd name="T24" fmla="*/ 2147483647 w 43"/>
              <a:gd name="T25" fmla="*/ 0 h 41"/>
              <a:gd name="T26" fmla="*/ 2147483647 w 43"/>
              <a:gd name="T27" fmla="*/ 0 h 41"/>
              <a:gd name="T28" fmla="*/ 2147483647 w 43"/>
              <a:gd name="T29" fmla="*/ 2147483647 h 41"/>
              <a:gd name="T30" fmla="*/ 2147483647 w 43"/>
              <a:gd name="T31" fmla="*/ 2147483647 h 41"/>
              <a:gd name="T32" fmla="*/ 2147483647 w 43"/>
              <a:gd name="T33" fmla="*/ 2147483647 h 41"/>
              <a:gd name="T34" fmla="*/ 2147483647 w 43"/>
              <a:gd name="T35" fmla="*/ 2147483647 h 41"/>
              <a:gd name="T36" fmla="*/ 2147483647 w 43"/>
              <a:gd name="T37" fmla="*/ 2147483647 h 41"/>
              <a:gd name="T38" fmla="*/ 2147483647 w 43"/>
              <a:gd name="T39" fmla="*/ 2147483647 h 41"/>
              <a:gd name="T40" fmla="*/ 2147483647 w 43"/>
              <a:gd name="T41" fmla="*/ 2147483647 h 41"/>
              <a:gd name="T42" fmla="*/ 2147483647 w 43"/>
              <a:gd name="T43" fmla="*/ 2147483647 h 41"/>
              <a:gd name="T44" fmla="*/ 2147483647 w 43"/>
              <a:gd name="T45" fmla="*/ 2147483647 h 41"/>
              <a:gd name="T46" fmla="*/ 2147483647 w 43"/>
              <a:gd name="T47" fmla="*/ 2147483647 h 41"/>
              <a:gd name="T48" fmla="*/ 2147483647 w 43"/>
              <a:gd name="T49" fmla="*/ 2147483647 h 41"/>
              <a:gd name="T50" fmla="*/ 2147483647 w 43"/>
              <a:gd name="T51" fmla="*/ 2147483647 h 41"/>
              <a:gd name="T52" fmla="*/ 2147483647 w 43"/>
              <a:gd name="T53" fmla="*/ 2147483647 h 41"/>
              <a:gd name="T54" fmla="*/ 2147483647 w 43"/>
              <a:gd name="T55" fmla="*/ 2147483647 h 41"/>
              <a:gd name="T56" fmla="*/ 2147483647 w 43"/>
              <a:gd name="T57" fmla="*/ 2147483647 h 41"/>
              <a:gd name="T58" fmla="*/ 2147483647 w 43"/>
              <a:gd name="T59" fmla="*/ 2147483647 h 41"/>
              <a:gd name="T60" fmla="*/ 2147483647 w 43"/>
              <a:gd name="T61" fmla="*/ 2147483647 h 41"/>
              <a:gd name="T62" fmla="*/ 2147483647 w 43"/>
              <a:gd name="T63" fmla="*/ 2147483647 h 41"/>
              <a:gd name="T64" fmla="*/ 2147483647 w 43"/>
              <a:gd name="T65" fmla="*/ 2147483647 h 41"/>
              <a:gd name="T66" fmla="*/ 2147483647 w 43"/>
              <a:gd name="T67" fmla="*/ 2147483647 h 41"/>
              <a:gd name="T68" fmla="*/ 2147483647 w 43"/>
              <a:gd name="T69" fmla="*/ 2147483647 h 41"/>
              <a:gd name="T70" fmla="*/ 2147483647 w 43"/>
              <a:gd name="T71" fmla="*/ 2147483647 h 41"/>
              <a:gd name="T72" fmla="*/ 2147483647 w 43"/>
              <a:gd name="T73" fmla="*/ 2147483647 h 41"/>
              <a:gd name="T74" fmla="*/ 2147483647 w 43"/>
              <a:gd name="T75" fmla="*/ 2147483647 h 41"/>
              <a:gd name="T76" fmla="*/ 2147483647 w 43"/>
              <a:gd name="T77" fmla="*/ 2147483647 h 41"/>
              <a:gd name="T78" fmla="*/ 2147483647 w 43"/>
              <a:gd name="T79" fmla="*/ 2147483647 h 41"/>
              <a:gd name="T80" fmla="*/ 0 w 43"/>
              <a:gd name="T81" fmla="*/ 2147483647 h 41"/>
              <a:gd name="T82" fmla="*/ 0 w 43"/>
              <a:gd name="T83" fmla="*/ 0 h 4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41"/>
              <a:gd name="T128" fmla="*/ 43 w 43"/>
              <a:gd name="T129" fmla="*/ 41 h 4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41">
                <a:moveTo>
                  <a:pt x="0" y="0"/>
                </a:moveTo>
                <a:lnTo>
                  <a:pt x="10" y="0"/>
                </a:lnTo>
                <a:lnTo>
                  <a:pt x="34" y="30"/>
                </a:lnTo>
                <a:lnTo>
                  <a:pt x="34" y="6"/>
                </a:lnTo>
                <a:lnTo>
                  <a:pt x="34" y="3"/>
                </a:lnTo>
                <a:lnTo>
                  <a:pt x="34" y="2"/>
                </a:lnTo>
                <a:lnTo>
                  <a:pt x="33" y="0"/>
                </a:lnTo>
                <a:lnTo>
                  <a:pt x="30" y="0"/>
                </a:lnTo>
                <a:lnTo>
                  <a:pt x="43" y="0"/>
                </a:lnTo>
                <a:lnTo>
                  <a:pt x="42" y="0"/>
                </a:lnTo>
                <a:lnTo>
                  <a:pt x="39" y="0"/>
                </a:lnTo>
                <a:lnTo>
                  <a:pt x="37" y="2"/>
                </a:lnTo>
                <a:lnTo>
                  <a:pt x="37" y="3"/>
                </a:lnTo>
                <a:lnTo>
                  <a:pt x="37" y="6"/>
                </a:lnTo>
                <a:lnTo>
                  <a:pt x="37" y="41"/>
                </a:lnTo>
                <a:lnTo>
                  <a:pt x="36" y="41"/>
                </a:lnTo>
                <a:lnTo>
                  <a:pt x="10" y="8"/>
                </a:lnTo>
                <a:lnTo>
                  <a:pt x="10" y="33"/>
                </a:lnTo>
                <a:lnTo>
                  <a:pt x="10" y="36"/>
                </a:lnTo>
                <a:lnTo>
                  <a:pt x="10" y="38"/>
                </a:lnTo>
                <a:lnTo>
                  <a:pt x="12" y="39"/>
                </a:lnTo>
                <a:lnTo>
                  <a:pt x="13" y="39"/>
                </a:lnTo>
                <a:lnTo>
                  <a:pt x="15" y="39"/>
                </a:lnTo>
                <a:lnTo>
                  <a:pt x="1" y="39"/>
                </a:lnTo>
                <a:lnTo>
                  <a:pt x="3" y="39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3"/>
                </a:lnTo>
                <a:lnTo>
                  <a:pt x="7" y="5"/>
                </a:lnTo>
                <a:lnTo>
                  <a:pt x="6" y="3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51" name="Freeform 15"/>
          <p:cNvSpPr>
            <a:spLocks noEditPoints="1"/>
          </p:cNvSpPr>
          <p:nvPr/>
        </p:nvSpPr>
        <p:spPr bwMode="auto">
          <a:xfrm>
            <a:off x="6080125" y="2513013"/>
            <a:ext cx="119063" cy="211137"/>
          </a:xfrm>
          <a:custGeom>
            <a:avLst/>
            <a:gdLst>
              <a:gd name="T0" fmla="*/ 2147483647 w 30"/>
              <a:gd name="T1" fmla="*/ 2147483647 h 39"/>
              <a:gd name="T2" fmla="*/ 2147483647 w 30"/>
              <a:gd name="T3" fmla="*/ 2147483647 h 39"/>
              <a:gd name="T4" fmla="*/ 2147483647 w 30"/>
              <a:gd name="T5" fmla="*/ 2147483647 h 39"/>
              <a:gd name="T6" fmla="*/ 2147483647 w 30"/>
              <a:gd name="T7" fmla="*/ 2147483647 h 39"/>
              <a:gd name="T8" fmla="*/ 2147483647 w 30"/>
              <a:gd name="T9" fmla="*/ 2147483647 h 39"/>
              <a:gd name="T10" fmla="*/ 2147483647 w 30"/>
              <a:gd name="T11" fmla="*/ 2147483647 h 39"/>
              <a:gd name="T12" fmla="*/ 2147483647 w 30"/>
              <a:gd name="T13" fmla="*/ 2147483647 h 39"/>
              <a:gd name="T14" fmla="*/ 2147483647 w 30"/>
              <a:gd name="T15" fmla="*/ 2147483647 h 39"/>
              <a:gd name="T16" fmla="*/ 0 w 30"/>
              <a:gd name="T17" fmla="*/ 2147483647 h 39"/>
              <a:gd name="T18" fmla="*/ 0 w 30"/>
              <a:gd name="T19" fmla="*/ 2147483647 h 39"/>
              <a:gd name="T20" fmla="*/ 2147483647 w 30"/>
              <a:gd name="T21" fmla="*/ 2147483647 h 39"/>
              <a:gd name="T22" fmla="*/ 2147483647 w 30"/>
              <a:gd name="T23" fmla="*/ 2147483647 h 39"/>
              <a:gd name="T24" fmla="*/ 2147483647 w 30"/>
              <a:gd name="T25" fmla="*/ 2147483647 h 39"/>
              <a:gd name="T26" fmla="*/ 2147483647 w 30"/>
              <a:gd name="T27" fmla="*/ 2147483647 h 39"/>
              <a:gd name="T28" fmla="*/ 2147483647 w 30"/>
              <a:gd name="T29" fmla="*/ 2147483647 h 39"/>
              <a:gd name="T30" fmla="*/ 2147483647 w 30"/>
              <a:gd name="T31" fmla="*/ 2147483647 h 39"/>
              <a:gd name="T32" fmla="*/ 2147483647 w 30"/>
              <a:gd name="T33" fmla="*/ 2147483647 h 39"/>
              <a:gd name="T34" fmla="*/ 2147483647 w 30"/>
              <a:gd name="T35" fmla="*/ 2147483647 h 39"/>
              <a:gd name="T36" fmla="*/ 2147483647 w 30"/>
              <a:gd name="T37" fmla="*/ 0 h 39"/>
              <a:gd name="T38" fmla="*/ 2147483647 w 30"/>
              <a:gd name="T39" fmla="*/ 0 h 39"/>
              <a:gd name="T40" fmla="*/ 0 w 30"/>
              <a:gd name="T41" fmla="*/ 0 h 39"/>
              <a:gd name="T42" fmla="*/ 0 w 30"/>
              <a:gd name="T43" fmla="*/ 0 h 39"/>
              <a:gd name="T44" fmla="*/ 2147483647 w 30"/>
              <a:gd name="T45" fmla="*/ 0 h 39"/>
              <a:gd name="T46" fmla="*/ 2147483647 w 30"/>
              <a:gd name="T47" fmla="*/ 0 h 39"/>
              <a:gd name="T48" fmla="*/ 2147483647 w 30"/>
              <a:gd name="T49" fmla="*/ 0 h 39"/>
              <a:gd name="T50" fmla="*/ 2147483647 w 30"/>
              <a:gd name="T51" fmla="*/ 2147483647 h 39"/>
              <a:gd name="T52" fmla="*/ 2147483647 w 30"/>
              <a:gd name="T53" fmla="*/ 2147483647 h 39"/>
              <a:gd name="T54" fmla="*/ 2147483647 w 30"/>
              <a:gd name="T55" fmla="*/ 2147483647 h 39"/>
              <a:gd name="T56" fmla="*/ 2147483647 w 30"/>
              <a:gd name="T57" fmla="*/ 2147483647 h 39"/>
              <a:gd name="T58" fmla="*/ 2147483647 w 30"/>
              <a:gd name="T59" fmla="*/ 2147483647 h 39"/>
              <a:gd name="T60" fmla="*/ 2147483647 w 30"/>
              <a:gd name="T61" fmla="*/ 2147483647 h 39"/>
              <a:gd name="T62" fmla="*/ 2147483647 w 30"/>
              <a:gd name="T63" fmla="*/ 2147483647 h 39"/>
              <a:gd name="T64" fmla="*/ 2147483647 w 30"/>
              <a:gd name="T65" fmla="*/ 2147483647 h 39"/>
              <a:gd name="T66" fmla="*/ 2147483647 w 30"/>
              <a:gd name="T67" fmla="*/ 2147483647 h 39"/>
              <a:gd name="T68" fmla="*/ 2147483647 w 30"/>
              <a:gd name="T69" fmla="*/ 2147483647 h 39"/>
              <a:gd name="T70" fmla="*/ 2147483647 w 30"/>
              <a:gd name="T71" fmla="*/ 2147483647 h 39"/>
              <a:gd name="T72" fmla="*/ 2147483647 w 30"/>
              <a:gd name="T73" fmla="*/ 2147483647 h 39"/>
              <a:gd name="T74" fmla="*/ 2147483647 w 30"/>
              <a:gd name="T75" fmla="*/ 2147483647 h 39"/>
              <a:gd name="T76" fmla="*/ 2147483647 w 30"/>
              <a:gd name="T77" fmla="*/ 2147483647 h 39"/>
              <a:gd name="T78" fmla="*/ 2147483647 w 30"/>
              <a:gd name="T79" fmla="*/ 2147483647 h 39"/>
              <a:gd name="T80" fmla="*/ 2147483647 w 30"/>
              <a:gd name="T81" fmla="*/ 2147483647 h 39"/>
              <a:gd name="T82" fmla="*/ 2147483647 w 30"/>
              <a:gd name="T83" fmla="*/ 2147483647 h 39"/>
              <a:gd name="T84" fmla="*/ 2147483647 w 30"/>
              <a:gd name="T85" fmla="*/ 2147483647 h 39"/>
              <a:gd name="T86" fmla="*/ 2147483647 w 30"/>
              <a:gd name="T87" fmla="*/ 2147483647 h 39"/>
              <a:gd name="T88" fmla="*/ 2147483647 w 30"/>
              <a:gd name="T89" fmla="*/ 2147483647 h 39"/>
              <a:gd name="T90" fmla="*/ 2147483647 w 30"/>
              <a:gd name="T91" fmla="*/ 2147483647 h 39"/>
              <a:gd name="T92" fmla="*/ 2147483647 w 30"/>
              <a:gd name="T93" fmla="*/ 2147483647 h 39"/>
              <a:gd name="T94" fmla="*/ 2147483647 w 30"/>
              <a:gd name="T95" fmla="*/ 2147483647 h 39"/>
              <a:gd name="T96" fmla="*/ 2147483647 w 30"/>
              <a:gd name="T97" fmla="*/ 2147483647 h 39"/>
              <a:gd name="T98" fmla="*/ 2147483647 w 30"/>
              <a:gd name="T99" fmla="*/ 2147483647 h 39"/>
              <a:gd name="T100" fmla="*/ 2147483647 w 30"/>
              <a:gd name="T101" fmla="*/ 2147483647 h 39"/>
              <a:gd name="T102" fmla="*/ 2147483647 w 30"/>
              <a:gd name="T103" fmla="*/ 2147483647 h 39"/>
              <a:gd name="T104" fmla="*/ 2147483647 w 30"/>
              <a:gd name="T105" fmla="*/ 2147483647 h 39"/>
              <a:gd name="T106" fmla="*/ 2147483647 w 30"/>
              <a:gd name="T107" fmla="*/ 2147483647 h 39"/>
              <a:gd name="T108" fmla="*/ 2147483647 w 30"/>
              <a:gd name="T109" fmla="*/ 2147483647 h 3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0"/>
              <a:gd name="T166" fmla="*/ 0 h 39"/>
              <a:gd name="T167" fmla="*/ 30 w 30"/>
              <a:gd name="T168" fmla="*/ 39 h 3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0" h="39">
                <a:moveTo>
                  <a:pt x="10" y="21"/>
                </a:moveTo>
                <a:lnTo>
                  <a:pt x="10" y="33"/>
                </a:lnTo>
                <a:lnTo>
                  <a:pt x="10" y="36"/>
                </a:lnTo>
                <a:lnTo>
                  <a:pt x="12" y="38"/>
                </a:lnTo>
                <a:lnTo>
                  <a:pt x="12" y="39"/>
                </a:lnTo>
                <a:lnTo>
                  <a:pt x="15" y="39"/>
                </a:lnTo>
                <a:lnTo>
                  <a:pt x="16" y="39"/>
                </a:lnTo>
                <a:lnTo>
                  <a:pt x="0" y="39"/>
                </a:lnTo>
                <a:lnTo>
                  <a:pt x="1" y="39"/>
                </a:lnTo>
                <a:lnTo>
                  <a:pt x="3" y="39"/>
                </a:lnTo>
                <a:lnTo>
                  <a:pt x="4" y="38"/>
                </a:lnTo>
                <a:lnTo>
                  <a:pt x="4" y="36"/>
                </a:lnTo>
                <a:lnTo>
                  <a:pt x="4" y="33"/>
                </a:lnTo>
                <a:lnTo>
                  <a:pt x="4" y="6"/>
                </a:lnTo>
                <a:lnTo>
                  <a:pt x="4" y="3"/>
                </a:lnTo>
                <a:lnTo>
                  <a:pt x="4" y="2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3" y="0"/>
                </a:lnTo>
                <a:lnTo>
                  <a:pt x="19" y="0"/>
                </a:lnTo>
                <a:lnTo>
                  <a:pt x="22" y="0"/>
                </a:lnTo>
                <a:lnTo>
                  <a:pt x="25" y="2"/>
                </a:lnTo>
                <a:lnTo>
                  <a:pt x="28" y="5"/>
                </a:lnTo>
                <a:lnTo>
                  <a:pt x="30" y="8"/>
                </a:lnTo>
                <a:lnTo>
                  <a:pt x="30" y="11"/>
                </a:lnTo>
                <a:lnTo>
                  <a:pt x="28" y="15"/>
                </a:lnTo>
                <a:lnTo>
                  <a:pt x="27" y="18"/>
                </a:lnTo>
                <a:lnTo>
                  <a:pt x="22" y="21"/>
                </a:lnTo>
                <a:lnTo>
                  <a:pt x="18" y="21"/>
                </a:lnTo>
                <a:lnTo>
                  <a:pt x="16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close/>
                <a:moveTo>
                  <a:pt x="10" y="20"/>
                </a:moveTo>
                <a:lnTo>
                  <a:pt x="12" y="20"/>
                </a:lnTo>
                <a:lnTo>
                  <a:pt x="13" y="20"/>
                </a:lnTo>
                <a:lnTo>
                  <a:pt x="15" y="20"/>
                </a:lnTo>
                <a:lnTo>
                  <a:pt x="18" y="20"/>
                </a:lnTo>
                <a:lnTo>
                  <a:pt x="21" y="17"/>
                </a:lnTo>
                <a:lnTo>
                  <a:pt x="22" y="15"/>
                </a:lnTo>
                <a:lnTo>
                  <a:pt x="22" y="11"/>
                </a:lnTo>
                <a:lnTo>
                  <a:pt x="22" y="9"/>
                </a:lnTo>
                <a:lnTo>
                  <a:pt x="22" y="6"/>
                </a:lnTo>
                <a:lnTo>
                  <a:pt x="21" y="5"/>
                </a:lnTo>
                <a:lnTo>
                  <a:pt x="19" y="3"/>
                </a:lnTo>
                <a:lnTo>
                  <a:pt x="16" y="2"/>
                </a:lnTo>
                <a:lnTo>
                  <a:pt x="15" y="2"/>
                </a:lnTo>
                <a:lnTo>
                  <a:pt x="12" y="2"/>
                </a:lnTo>
                <a:lnTo>
                  <a:pt x="10" y="2"/>
                </a:lnTo>
                <a:lnTo>
                  <a:pt x="10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52" name="Freeform 16"/>
          <p:cNvSpPr>
            <a:spLocks/>
          </p:cNvSpPr>
          <p:nvPr/>
        </p:nvSpPr>
        <p:spPr bwMode="auto">
          <a:xfrm>
            <a:off x="7299325" y="2513013"/>
            <a:ext cx="166688" cy="222250"/>
          </a:xfrm>
          <a:custGeom>
            <a:avLst/>
            <a:gdLst>
              <a:gd name="T0" fmla="*/ 2147483647 w 42"/>
              <a:gd name="T1" fmla="*/ 0 h 41"/>
              <a:gd name="T2" fmla="*/ 2147483647 w 42"/>
              <a:gd name="T3" fmla="*/ 0 h 41"/>
              <a:gd name="T4" fmla="*/ 2147483647 w 42"/>
              <a:gd name="T5" fmla="*/ 2147483647 h 41"/>
              <a:gd name="T6" fmla="*/ 2147483647 w 42"/>
              <a:gd name="T7" fmla="*/ 2147483647 h 41"/>
              <a:gd name="T8" fmla="*/ 2147483647 w 42"/>
              <a:gd name="T9" fmla="*/ 2147483647 h 41"/>
              <a:gd name="T10" fmla="*/ 2147483647 w 42"/>
              <a:gd name="T11" fmla="*/ 2147483647 h 41"/>
              <a:gd name="T12" fmla="*/ 2147483647 w 42"/>
              <a:gd name="T13" fmla="*/ 2147483647 h 41"/>
              <a:gd name="T14" fmla="*/ 2147483647 w 42"/>
              <a:gd name="T15" fmla="*/ 2147483647 h 41"/>
              <a:gd name="T16" fmla="*/ 2147483647 w 42"/>
              <a:gd name="T17" fmla="*/ 2147483647 h 41"/>
              <a:gd name="T18" fmla="*/ 2147483647 w 42"/>
              <a:gd name="T19" fmla="*/ 2147483647 h 41"/>
              <a:gd name="T20" fmla="*/ 2147483647 w 42"/>
              <a:gd name="T21" fmla="*/ 2147483647 h 41"/>
              <a:gd name="T22" fmla="*/ 2147483647 w 42"/>
              <a:gd name="T23" fmla="*/ 2147483647 h 41"/>
              <a:gd name="T24" fmla="*/ 2147483647 w 42"/>
              <a:gd name="T25" fmla="*/ 2147483647 h 41"/>
              <a:gd name="T26" fmla="*/ 2147483647 w 42"/>
              <a:gd name="T27" fmla="*/ 0 h 41"/>
              <a:gd name="T28" fmla="*/ 0 w 42"/>
              <a:gd name="T29" fmla="*/ 0 h 41"/>
              <a:gd name="T30" fmla="*/ 0 w 42"/>
              <a:gd name="T31" fmla="*/ 0 h 41"/>
              <a:gd name="T32" fmla="*/ 2147483647 w 42"/>
              <a:gd name="T33" fmla="*/ 0 h 41"/>
              <a:gd name="T34" fmla="*/ 2147483647 w 42"/>
              <a:gd name="T35" fmla="*/ 0 h 41"/>
              <a:gd name="T36" fmla="*/ 2147483647 w 42"/>
              <a:gd name="T37" fmla="*/ 0 h 41"/>
              <a:gd name="T38" fmla="*/ 2147483647 w 42"/>
              <a:gd name="T39" fmla="*/ 2147483647 h 41"/>
              <a:gd name="T40" fmla="*/ 2147483647 w 42"/>
              <a:gd name="T41" fmla="*/ 2147483647 h 41"/>
              <a:gd name="T42" fmla="*/ 2147483647 w 42"/>
              <a:gd name="T43" fmla="*/ 2147483647 h 41"/>
              <a:gd name="T44" fmla="*/ 2147483647 w 42"/>
              <a:gd name="T45" fmla="*/ 2147483647 h 41"/>
              <a:gd name="T46" fmla="*/ 2147483647 w 42"/>
              <a:gd name="T47" fmla="*/ 2147483647 h 41"/>
              <a:gd name="T48" fmla="*/ 2147483647 w 42"/>
              <a:gd name="T49" fmla="*/ 2147483647 h 41"/>
              <a:gd name="T50" fmla="*/ 2147483647 w 42"/>
              <a:gd name="T51" fmla="*/ 2147483647 h 41"/>
              <a:gd name="T52" fmla="*/ 2147483647 w 42"/>
              <a:gd name="T53" fmla="*/ 2147483647 h 41"/>
              <a:gd name="T54" fmla="*/ 2147483647 w 42"/>
              <a:gd name="T55" fmla="*/ 2147483647 h 41"/>
              <a:gd name="T56" fmla="*/ 2147483647 w 42"/>
              <a:gd name="T57" fmla="*/ 2147483647 h 41"/>
              <a:gd name="T58" fmla="*/ 2147483647 w 42"/>
              <a:gd name="T59" fmla="*/ 2147483647 h 41"/>
              <a:gd name="T60" fmla="*/ 2147483647 w 42"/>
              <a:gd name="T61" fmla="*/ 0 h 41"/>
              <a:gd name="T62" fmla="*/ 2147483647 w 42"/>
              <a:gd name="T63" fmla="*/ 0 h 41"/>
              <a:gd name="T64" fmla="*/ 2147483647 w 42"/>
              <a:gd name="T65" fmla="*/ 0 h 41"/>
              <a:gd name="T66" fmla="*/ 2147483647 w 42"/>
              <a:gd name="T67" fmla="*/ 0 h 41"/>
              <a:gd name="T68" fmla="*/ 2147483647 w 42"/>
              <a:gd name="T69" fmla="*/ 0 h 41"/>
              <a:gd name="T70" fmla="*/ 2147483647 w 42"/>
              <a:gd name="T71" fmla="*/ 0 h 4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2"/>
              <a:gd name="T109" fmla="*/ 0 h 41"/>
              <a:gd name="T110" fmla="*/ 42 w 42"/>
              <a:gd name="T111" fmla="*/ 41 h 4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2" h="41">
                <a:moveTo>
                  <a:pt x="42" y="0"/>
                </a:moveTo>
                <a:lnTo>
                  <a:pt x="42" y="0"/>
                </a:lnTo>
                <a:lnTo>
                  <a:pt x="40" y="2"/>
                </a:lnTo>
                <a:lnTo>
                  <a:pt x="39" y="2"/>
                </a:lnTo>
                <a:lnTo>
                  <a:pt x="37" y="5"/>
                </a:lnTo>
                <a:lnTo>
                  <a:pt x="36" y="6"/>
                </a:lnTo>
                <a:lnTo>
                  <a:pt x="24" y="41"/>
                </a:lnTo>
                <a:lnTo>
                  <a:pt x="22" y="41"/>
                </a:lnTo>
                <a:lnTo>
                  <a:pt x="7" y="6"/>
                </a:lnTo>
                <a:lnTo>
                  <a:pt x="6" y="5"/>
                </a:lnTo>
                <a:lnTo>
                  <a:pt x="6" y="3"/>
                </a:lnTo>
                <a:lnTo>
                  <a:pt x="4" y="2"/>
                </a:lnTo>
                <a:lnTo>
                  <a:pt x="3" y="2"/>
                </a:lnTo>
                <a:lnTo>
                  <a:pt x="3" y="0"/>
                </a:lnTo>
                <a:lnTo>
                  <a:pt x="0" y="0"/>
                </a:lnTo>
                <a:lnTo>
                  <a:pt x="16" y="0"/>
                </a:lnTo>
                <a:lnTo>
                  <a:pt x="15" y="0"/>
                </a:lnTo>
                <a:lnTo>
                  <a:pt x="13" y="2"/>
                </a:lnTo>
                <a:lnTo>
                  <a:pt x="12" y="3"/>
                </a:lnTo>
                <a:lnTo>
                  <a:pt x="13" y="5"/>
                </a:lnTo>
                <a:lnTo>
                  <a:pt x="13" y="8"/>
                </a:lnTo>
                <a:lnTo>
                  <a:pt x="24" y="32"/>
                </a:lnTo>
                <a:lnTo>
                  <a:pt x="33" y="8"/>
                </a:lnTo>
                <a:lnTo>
                  <a:pt x="34" y="5"/>
                </a:lnTo>
                <a:lnTo>
                  <a:pt x="34" y="3"/>
                </a:lnTo>
                <a:lnTo>
                  <a:pt x="34" y="2"/>
                </a:lnTo>
                <a:lnTo>
                  <a:pt x="33" y="0"/>
                </a:lnTo>
                <a:lnTo>
                  <a:pt x="31" y="0"/>
                </a:lnTo>
                <a:lnTo>
                  <a:pt x="30" y="0"/>
                </a:lnTo>
                <a:lnTo>
                  <a:pt x="4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53" name="Freeform 17"/>
          <p:cNvSpPr>
            <a:spLocks noEditPoints="1"/>
          </p:cNvSpPr>
          <p:nvPr/>
        </p:nvSpPr>
        <p:spPr bwMode="auto">
          <a:xfrm>
            <a:off x="7470775" y="2513013"/>
            <a:ext cx="127000" cy="211137"/>
          </a:xfrm>
          <a:custGeom>
            <a:avLst/>
            <a:gdLst>
              <a:gd name="T0" fmla="*/ 2147483647 w 32"/>
              <a:gd name="T1" fmla="*/ 2147483647 h 39"/>
              <a:gd name="T2" fmla="*/ 2147483647 w 32"/>
              <a:gd name="T3" fmla="*/ 2147483647 h 39"/>
              <a:gd name="T4" fmla="*/ 2147483647 w 32"/>
              <a:gd name="T5" fmla="*/ 2147483647 h 39"/>
              <a:gd name="T6" fmla="*/ 2147483647 w 32"/>
              <a:gd name="T7" fmla="*/ 2147483647 h 39"/>
              <a:gd name="T8" fmla="*/ 2147483647 w 32"/>
              <a:gd name="T9" fmla="*/ 2147483647 h 39"/>
              <a:gd name="T10" fmla="*/ 2147483647 w 32"/>
              <a:gd name="T11" fmla="*/ 2147483647 h 39"/>
              <a:gd name="T12" fmla="*/ 2147483647 w 32"/>
              <a:gd name="T13" fmla="*/ 2147483647 h 39"/>
              <a:gd name="T14" fmla="*/ 2147483647 w 32"/>
              <a:gd name="T15" fmla="*/ 2147483647 h 39"/>
              <a:gd name="T16" fmla="*/ 0 w 32"/>
              <a:gd name="T17" fmla="*/ 2147483647 h 39"/>
              <a:gd name="T18" fmla="*/ 0 w 32"/>
              <a:gd name="T19" fmla="*/ 2147483647 h 39"/>
              <a:gd name="T20" fmla="*/ 2147483647 w 32"/>
              <a:gd name="T21" fmla="*/ 2147483647 h 39"/>
              <a:gd name="T22" fmla="*/ 2147483647 w 32"/>
              <a:gd name="T23" fmla="*/ 2147483647 h 39"/>
              <a:gd name="T24" fmla="*/ 2147483647 w 32"/>
              <a:gd name="T25" fmla="*/ 2147483647 h 39"/>
              <a:gd name="T26" fmla="*/ 2147483647 w 32"/>
              <a:gd name="T27" fmla="*/ 2147483647 h 39"/>
              <a:gd name="T28" fmla="*/ 2147483647 w 32"/>
              <a:gd name="T29" fmla="*/ 2147483647 h 39"/>
              <a:gd name="T30" fmla="*/ 2147483647 w 32"/>
              <a:gd name="T31" fmla="*/ 2147483647 h 39"/>
              <a:gd name="T32" fmla="*/ 2147483647 w 32"/>
              <a:gd name="T33" fmla="*/ 2147483647 h 39"/>
              <a:gd name="T34" fmla="*/ 2147483647 w 32"/>
              <a:gd name="T35" fmla="*/ 2147483647 h 39"/>
              <a:gd name="T36" fmla="*/ 2147483647 w 32"/>
              <a:gd name="T37" fmla="*/ 0 h 39"/>
              <a:gd name="T38" fmla="*/ 2147483647 w 32"/>
              <a:gd name="T39" fmla="*/ 0 h 39"/>
              <a:gd name="T40" fmla="*/ 0 w 32"/>
              <a:gd name="T41" fmla="*/ 0 h 39"/>
              <a:gd name="T42" fmla="*/ 0 w 32"/>
              <a:gd name="T43" fmla="*/ 0 h 39"/>
              <a:gd name="T44" fmla="*/ 2147483647 w 32"/>
              <a:gd name="T45" fmla="*/ 0 h 39"/>
              <a:gd name="T46" fmla="*/ 2147483647 w 32"/>
              <a:gd name="T47" fmla="*/ 0 h 39"/>
              <a:gd name="T48" fmla="*/ 2147483647 w 32"/>
              <a:gd name="T49" fmla="*/ 0 h 39"/>
              <a:gd name="T50" fmla="*/ 2147483647 w 32"/>
              <a:gd name="T51" fmla="*/ 2147483647 h 39"/>
              <a:gd name="T52" fmla="*/ 2147483647 w 32"/>
              <a:gd name="T53" fmla="*/ 2147483647 h 39"/>
              <a:gd name="T54" fmla="*/ 2147483647 w 32"/>
              <a:gd name="T55" fmla="*/ 2147483647 h 39"/>
              <a:gd name="T56" fmla="*/ 2147483647 w 32"/>
              <a:gd name="T57" fmla="*/ 2147483647 h 39"/>
              <a:gd name="T58" fmla="*/ 2147483647 w 32"/>
              <a:gd name="T59" fmla="*/ 2147483647 h 39"/>
              <a:gd name="T60" fmla="*/ 2147483647 w 32"/>
              <a:gd name="T61" fmla="*/ 2147483647 h 39"/>
              <a:gd name="T62" fmla="*/ 2147483647 w 32"/>
              <a:gd name="T63" fmla="*/ 2147483647 h 39"/>
              <a:gd name="T64" fmla="*/ 2147483647 w 32"/>
              <a:gd name="T65" fmla="*/ 2147483647 h 39"/>
              <a:gd name="T66" fmla="*/ 2147483647 w 32"/>
              <a:gd name="T67" fmla="*/ 2147483647 h 39"/>
              <a:gd name="T68" fmla="*/ 2147483647 w 32"/>
              <a:gd name="T69" fmla="*/ 2147483647 h 39"/>
              <a:gd name="T70" fmla="*/ 2147483647 w 32"/>
              <a:gd name="T71" fmla="*/ 2147483647 h 39"/>
              <a:gd name="T72" fmla="*/ 2147483647 w 32"/>
              <a:gd name="T73" fmla="*/ 2147483647 h 39"/>
              <a:gd name="T74" fmla="*/ 2147483647 w 32"/>
              <a:gd name="T75" fmla="*/ 2147483647 h 39"/>
              <a:gd name="T76" fmla="*/ 2147483647 w 32"/>
              <a:gd name="T77" fmla="*/ 2147483647 h 39"/>
              <a:gd name="T78" fmla="*/ 2147483647 w 32"/>
              <a:gd name="T79" fmla="*/ 2147483647 h 39"/>
              <a:gd name="T80" fmla="*/ 2147483647 w 32"/>
              <a:gd name="T81" fmla="*/ 2147483647 h 39"/>
              <a:gd name="T82" fmla="*/ 2147483647 w 32"/>
              <a:gd name="T83" fmla="*/ 2147483647 h 39"/>
              <a:gd name="T84" fmla="*/ 2147483647 w 32"/>
              <a:gd name="T85" fmla="*/ 2147483647 h 39"/>
              <a:gd name="T86" fmla="*/ 2147483647 w 32"/>
              <a:gd name="T87" fmla="*/ 2147483647 h 39"/>
              <a:gd name="T88" fmla="*/ 2147483647 w 32"/>
              <a:gd name="T89" fmla="*/ 2147483647 h 39"/>
              <a:gd name="T90" fmla="*/ 2147483647 w 32"/>
              <a:gd name="T91" fmla="*/ 2147483647 h 39"/>
              <a:gd name="T92" fmla="*/ 2147483647 w 32"/>
              <a:gd name="T93" fmla="*/ 2147483647 h 39"/>
              <a:gd name="T94" fmla="*/ 2147483647 w 32"/>
              <a:gd name="T95" fmla="*/ 2147483647 h 39"/>
              <a:gd name="T96" fmla="*/ 2147483647 w 32"/>
              <a:gd name="T97" fmla="*/ 2147483647 h 39"/>
              <a:gd name="T98" fmla="*/ 2147483647 w 32"/>
              <a:gd name="T99" fmla="*/ 2147483647 h 39"/>
              <a:gd name="T100" fmla="*/ 2147483647 w 32"/>
              <a:gd name="T101" fmla="*/ 2147483647 h 39"/>
              <a:gd name="T102" fmla="*/ 2147483647 w 32"/>
              <a:gd name="T103" fmla="*/ 2147483647 h 39"/>
              <a:gd name="T104" fmla="*/ 2147483647 w 32"/>
              <a:gd name="T105" fmla="*/ 2147483647 h 39"/>
              <a:gd name="T106" fmla="*/ 2147483647 w 32"/>
              <a:gd name="T107" fmla="*/ 2147483647 h 39"/>
              <a:gd name="T108" fmla="*/ 2147483647 w 32"/>
              <a:gd name="T109" fmla="*/ 2147483647 h 3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2"/>
              <a:gd name="T166" fmla="*/ 0 h 39"/>
              <a:gd name="T167" fmla="*/ 32 w 32"/>
              <a:gd name="T168" fmla="*/ 39 h 3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2" h="39">
                <a:moveTo>
                  <a:pt x="12" y="21"/>
                </a:moveTo>
                <a:lnTo>
                  <a:pt x="12" y="33"/>
                </a:lnTo>
                <a:lnTo>
                  <a:pt x="12" y="36"/>
                </a:lnTo>
                <a:lnTo>
                  <a:pt x="12" y="38"/>
                </a:lnTo>
                <a:lnTo>
                  <a:pt x="14" y="39"/>
                </a:lnTo>
                <a:lnTo>
                  <a:pt x="17" y="39"/>
                </a:lnTo>
                <a:lnTo>
                  <a:pt x="18" y="39"/>
                </a:lnTo>
                <a:lnTo>
                  <a:pt x="0" y="39"/>
                </a:lnTo>
                <a:lnTo>
                  <a:pt x="2" y="39"/>
                </a:lnTo>
                <a:lnTo>
                  <a:pt x="5" y="39"/>
                </a:lnTo>
                <a:lnTo>
                  <a:pt x="6" y="38"/>
                </a:lnTo>
                <a:lnTo>
                  <a:pt x="6" y="36"/>
                </a:lnTo>
                <a:lnTo>
                  <a:pt x="6" y="33"/>
                </a:lnTo>
                <a:lnTo>
                  <a:pt x="6" y="6"/>
                </a:lnTo>
                <a:lnTo>
                  <a:pt x="6" y="3"/>
                </a:lnTo>
                <a:lnTo>
                  <a:pt x="6" y="2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15" y="0"/>
                </a:lnTo>
                <a:lnTo>
                  <a:pt x="20" y="0"/>
                </a:lnTo>
                <a:lnTo>
                  <a:pt x="24" y="0"/>
                </a:lnTo>
                <a:lnTo>
                  <a:pt x="27" y="2"/>
                </a:lnTo>
                <a:lnTo>
                  <a:pt x="29" y="5"/>
                </a:lnTo>
                <a:lnTo>
                  <a:pt x="30" y="8"/>
                </a:lnTo>
                <a:lnTo>
                  <a:pt x="32" y="11"/>
                </a:lnTo>
                <a:lnTo>
                  <a:pt x="30" y="15"/>
                </a:lnTo>
                <a:lnTo>
                  <a:pt x="29" y="18"/>
                </a:lnTo>
                <a:lnTo>
                  <a:pt x="24" y="21"/>
                </a:lnTo>
                <a:lnTo>
                  <a:pt x="18" y="21"/>
                </a:lnTo>
                <a:lnTo>
                  <a:pt x="17" y="21"/>
                </a:lnTo>
                <a:lnTo>
                  <a:pt x="15" y="21"/>
                </a:lnTo>
                <a:lnTo>
                  <a:pt x="14" y="21"/>
                </a:lnTo>
                <a:lnTo>
                  <a:pt x="12" y="21"/>
                </a:lnTo>
                <a:close/>
                <a:moveTo>
                  <a:pt x="12" y="20"/>
                </a:moveTo>
                <a:lnTo>
                  <a:pt x="14" y="20"/>
                </a:lnTo>
                <a:lnTo>
                  <a:pt x="15" y="20"/>
                </a:lnTo>
                <a:lnTo>
                  <a:pt x="17" y="20"/>
                </a:lnTo>
                <a:lnTo>
                  <a:pt x="20" y="20"/>
                </a:lnTo>
                <a:lnTo>
                  <a:pt x="23" y="17"/>
                </a:lnTo>
                <a:lnTo>
                  <a:pt x="24" y="15"/>
                </a:lnTo>
                <a:lnTo>
                  <a:pt x="24" y="11"/>
                </a:lnTo>
                <a:lnTo>
                  <a:pt x="24" y="9"/>
                </a:lnTo>
                <a:lnTo>
                  <a:pt x="23" y="6"/>
                </a:lnTo>
                <a:lnTo>
                  <a:pt x="23" y="5"/>
                </a:lnTo>
                <a:lnTo>
                  <a:pt x="20" y="3"/>
                </a:lnTo>
                <a:lnTo>
                  <a:pt x="18" y="2"/>
                </a:lnTo>
                <a:lnTo>
                  <a:pt x="15" y="2"/>
                </a:lnTo>
                <a:lnTo>
                  <a:pt x="14" y="2"/>
                </a:lnTo>
                <a:lnTo>
                  <a:pt x="12" y="2"/>
                </a:lnTo>
                <a:lnTo>
                  <a:pt x="12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54" name="Freeform 18"/>
          <p:cNvSpPr>
            <a:spLocks noEditPoints="1"/>
          </p:cNvSpPr>
          <p:nvPr/>
        </p:nvSpPr>
        <p:spPr bwMode="auto">
          <a:xfrm>
            <a:off x="2020888" y="3290888"/>
            <a:ext cx="163512" cy="209550"/>
          </a:xfrm>
          <a:custGeom>
            <a:avLst/>
            <a:gdLst>
              <a:gd name="T0" fmla="*/ 0 w 41"/>
              <a:gd name="T1" fmla="*/ 2147483647 h 39"/>
              <a:gd name="T2" fmla="*/ 0 w 41"/>
              <a:gd name="T3" fmla="*/ 2147483647 h 39"/>
              <a:gd name="T4" fmla="*/ 2147483647 w 41"/>
              <a:gd name="T5" fmla="*/ 2147483647 h 39"/>
              <a:gd name="T6" fmla="*/ 2147483647 w 41"/>
              <a:gd name="T7" fmla="*/ 2147483647 h 39"/>
              <a:gd name="T8" fmla="*/ 2147483647 w 41"/>
              <a:gd name="T9" fmla="*/ 2147483647 h 39"/>
              <a:gd name="T10" fmla="*/ 2147483647 w 41"/>
              <a:gd name="T11" fmla="*/ 2147483647 h 39"/>
              <a:gd name="T12" fmla="*/ 2147483647 w 41"/>
              <a:gd name="T13" fmla="*/ 2147483647 h 39"/>
              <a:gd name="T14" fmla="*/ 2147483647 w 41"/>
              <a:gd name="T15" fmla="*/ 2147483647 h 39"/>
              <a:gd name="T16" fmla="*/ 2147483647 w 41"/>
              <a:gd name="T17" fmla="*/ 2147483647 h 39"/>
              <a:gd name="T18" fmla="*/ 2147483647 w 41"/>
              <a:gd name="T19" fmla="*/ 2147483647 h 39"/>
              <a:gd name="T20" fmla="*/ 2147483647 w 41"/>
              <a:gd name="T21" fmla="*/ 0 h 39"/>
              <a:gd name="T22" fmla="*/ 2147483647 w 41"/>
              <a:gd name="T23" fmla="*/ 0 h 39"/>
              <a:gd name="T24" fmla="*/ 0 w 41"/>
              <a:gd name="T25" fmla="*/ 0 h 39"/>
              <a:gd name="T26" fmla="*/ 0 w 41"/>
              <a:gd name="T27" fmla="*/ 0 h 39"/>
              <a:gd name="T28" fmla="*/ 2147483647 w 41"/>
              <a:gd name="T29" fmla="*/ 0 h 39"/>
              <a:gd name="T30" fmla="*/ 2147483647 w 41"/>
              <a:gd name="T31" fmla="*/ 0 h 39"/>
              <a:gd name="T32" fmla="*/ 2147483647 w 41"/>
              <a:gd name="T33" fmla="*/ 0 h 39"/>
              <a:gd name="T34" fmla="*/ 2147483647 w 41"/>
              <a:gd name="T35" fmla="*/ 2147483647 h 39"/>
              <a:gd name="T36" fmla="*/ 2147483647 w 41"/>
              <a:gd name="T37" fmla="*/ 2147483647 h 39"/>
              <a:gd name="T38" fmla="*/ 2147483647 w 41"/>
              <a:gd name="T39" fmla="*/ 2147483647 h 39"/>
              <a:gd name="T40" fmla="*/ 2147483647 w 41"/>
              <a:gd name="T41" fmla="*/ 2147483647 h 39"/>
              <a:gd name="T42" fmla="*/ 2147483647 w 41"/>
              <a:gd name="T43" fmla="*/ 2147483647 h 39"/>
              <a:gd name="T44" fmla="*/ 2147483647 w 41"/>
              <a:gd name="T45" fmla="*/ 2147483647 h 39"/>
              <a:gd name="T46" fmla="*/ 2147483647 w 41"/>
              <a:gd name="T47" fmla="*/ 2147483647 h 39"/>
              <a:gd name="T48" fmla="*/ 2147483647 w 41"/>
              <a:gd name="T49" fmla="*/ 2147483647 h 39"/>
              <a:gd name="T50" fmla="*/ 2147483647 w 41"/>
              <a:gd name="T51" fmla="*/ 2147483647 h 39"/>
              <a:gd name="T52" fmla="*/ 2147483647 w 41"/>
              <a:gd name="T53" fmla="*/ 2147483647 h 39"/>
              <a:gd name="T54" fmla="*/ 2147483647 w 41"/>
              <a:gd name="T55" fmla="*/ 2147483647 h 39"/>
              <a:gd name="T56" fmla="*/ 0 w 41"/>
              <a:gd name="T57" fmla="*/ 2147483647 h 39"/>
              <a:gd name="T58" fmla="*/ 2147483647 w 41"/>
              <a:gd name="T59" fmla="*/ 2147483647 h 39"/>
              <a:gd name="T60" fmla="*/ 2147483647 w 41"/>
              <a:gd name="T61" fmla="*/ 2147483647 h 39"/>
              <a:gd name="T62" fmla="*/ 2147483647 w 41"/>
              <a:gd name="T63" fmla="*/ 2147483647 h 39"/>
              <a:gd name="T64" fmla="*/ 2147483647 w 41"/>
              <a:gd name="T65" fmla="*/ 2147483647 h 39"/>
              <a:gd name="T66" fmla="*/ 2147483647 w 41"/>
              <a:gd name="T67" fmla="*/ 2147483647 h 39"/>
              <a:gd name="T68" fmla="*/ 2147483647 w 41"/>
              <a:gd name="T69" fmla="*/ 2147483647 h 39"/>
              <a:gd name="T70" fmla="*/ 2147483647 w 41"/>
              <a:gd name="T71" fmla="*/ 2147483647 h 39"/>
              <a:gd name="T72" fmla="*/ 2147483647 w 41"/>
              <a:gd name="T73" fmla="*/ 2147483647 h 39"/>
              <a:gd name="T74" fmla="*/ 2147483647 w 41"/>
              <a:gd name="T75" fmla="*/ 2147483647 h 39"/>
              <a:gd name="T76" fmla="*/ 2147483647 w 41"/>
              <a:gd name="T77" fmla="*/ 2147483647 h 39"/>
              <a:gd name="T78" fmla="*/ 2147483647 w 41"/>
              <a:gd name="T79" fmla="*/ 2147483647 h 39"/>
              <a:gd name="T80" fmla="*/ 2147483647 w 41"/>
              <a:gd name="T81" fmla="*/ 2147483647 h 39"/>
              <a:gd name="T82" fmla="*/ 2147483647 w 41"/>
              <a:gd name="T83" fmla="*/ 2147483647 h 39"/>
              <a:gd name="T84" fmla="*/ 2147483647 w 41"/>
              <a:gd name="T85" fmla="*/ 2147483647 h 39"/>
              <a:gd name="T86" fmla="*/ 2147483647 w 41"/>
              <a:gd name="T87" fmla="*/ 2147483647 h 39"/>
              <a:gd name="T88" fmla="*/ 2147483647 w 41"/>
              <a:gd name="T89" fmla="*/ 2147483647 h 39"/>
              <a:gd name="T90" fmla="*/ 2147483647 w 41"/>
              <a:gd name="T91" fmla="*/ 2147483647 h 39"/>
              <a:gd name="T92" fmla="*/ 2147483647 w 41"/>
              <a:gd name="T93" fmla="*/ 2147483647 h 3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41"/>
              <a:gd name="T142" fmla="*/ 0 h 39"/>
              <a:gd name="T143" fmla="*/ 41 w 41"/>
              <a:gd name="T144" fmla="*/ 39 h 39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41" h="39">
                <a:moveTo>
                  <a:pt x="0" y="39"/>
                </a:moveTo>
                <a:lnTo>
                  <a:pt x="0" y="39"/>
                </a:lnTo>
                <a:lnTo>
                  <a:pt x="2" y="39"/>
                </a:lnTo>
                <a:lnTo>
                  <a:pt x="3" y="39"/>
                </a:lnTo>
                <a:lnTo>
                  <a:pt x="5" y="38"/>
                </a:lnTo>
                <a:lnTo>
                  <a:pt x="6" y="36"/>
                </a:lnTo>
                <a:lnTo>
                  <a:pt x="6" y="33"/>
                </a:lnTo>
                <a:lnTo>
                  <a:pt x="6" y="6"/>
                </a:lnTo>
                <a:lnTo>
                  <a:pt x="5" y="3"/>
                </a:lnTo>
                <a:lnTo>
                  <a:pt x="5" y="2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7" y="0"/>
                </a:lnTo>
                <a:lnTo>
                  <a:pt x="21" y="0"/>
                </a:lnTo>
                <a:lnTo>
                  <a:pt x="26" y="0"/>
                </a:lnTo>
                <a:lnTo>
                  <a:pt x="30" y="2"/>
                </a:lnTo>
                <a:lnTo>
                  <a:pt x="33" y="5"/>
                </a:lnTo>
                <a:lnTo>
                  <a:pt x="38" y="9"/>
                </a:lnTo>
                <a:lnTo>
                  <a:pt x="39" y="14"/>
                </a:lnTo>
                <a:lnTo>
                  <a:pt x="41" y="20"/>
                </a:lnTo>
                <a:lnTo>
                  <a:pt x="39" y="24"/>
                </a:lnTo>
                <a:lnTo>
                  <a:pt x="38" y="30"/>
                </a:lnTo>
                <a:lnTo>
                  <a:pt x="35" y="33"/>
                </a:lnTo>
                <a:lnTo>
                  <a:pt x="30" y="38"/>
                </a:lnTo>
                <a:lnTo>
                  <a:pt x="24" y="39"/>
                </a:lnTo>
                <a:lnTo>
                  <a:pt x="18" y="39"/>
                </a:lnTo>
                <a:lnTo>
                  <a:pt x="0" y="39"/>
                </a:lnTo>
                <a:close/>
                <a:moveTo>
                  <a:pt x="11" y="38"/>
                </a:moveTo>
                <a:lnTo>
                  <a:pt x="15" y="38"/>
                </a:lnTo>
                <a:lnTo>
                  <a:pt x="17" y="38"/>
                </a:lnTo>
                <a:lnTo>
                  <a:pt x="21" y="38"/>
                </a:lnTo>
                <a:lnTo>
                  <a:pt x="26" y="36"/>
                </a:lnTo>
                <a:lnTo>
                  <a:pt x="29" y="33"/>
                </a:lnTo>
                <a:lnTo>
                  <a:pt x="32" y="29"/>
                </a:lnTo>
                <a:lnTo>
                  <a:pt x="33" y="26"/>
                </a:lnTo>
                <a:lnTo>
                  <a:pt x="33" y="20"/>
                </a:lnTo>
                <a:lnTo>
                  <a:pt x="33" y="15"/>
                </a:lnTo>
                <a:lnTo>
                  <a:pt x="32" y="11"/>
                </a:lnTo>
                <a:lnTo>
                  <a:pt x="29" y="6"/>
                </a:lnTo>
                <a:lnTo>
                  <a:pt x="26" y="3"/>
                </a:lnTo>
                <a:lnTo>
                  <a:pt x="21" y="2"/>
                </a:lnTo>
                <a:lnTo>
                  <a:pt x="17" y="2"/>
                </a:lnTo>
                <a:lnTo>
                  <a:pt x="14" y="2"/>
                </a:lnTo>
                <a:lnTo>
                  <a:pt x="11" y="3"/>
                </a:lnTo>
                <a:lnTo>
                  <a:pt x="11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55" name="Freeform 19"/>
          <p:cNvSpPr>
            <a:spLocks noEditPoints="1"/>
          </p:cNvSpPr>
          <p:nvPr/>
        </p:nvSpPr>
        <p:spPr bwMode="auto">
          <a:xfrm>
            <a:off x="2195513" y="3355975"/>
            <a:ext cx="88900" cy="155575"/>
          </a:xfrm>
          <a:custGeom>
            <a:avLst/>
            <a:gdLst>
              <a:gd name="T0" fmla="*/ 2147483647 w 22"/>
              <a:gd name="T1" fmla="*/ 2147483647 h 29"/>
              <a:gd name="T2" fmla="*/ 2147483647 w 22"/>
              <a:gd name="T3" fmla="*/ 2147483647 h 29"/>
              <a:gd name="T4" fmla="*/ 2147483647 w 22"/>
              <a:gd name="T5" fmla="*/ 2147483647 h 29"/>
              <a:gd name="T6" fmla="*/ 2147483647 w 22"/>
              <a:gd name="T7" fmla="*/ 2147483647 h 29"/>
              <a:gd name="T8" fmla="*/ 2147483647 w 22"/>
              <a:gd name="T9" fmla="*/ 2147483647 h 29"/>
              <a:gd name="T10" fmla="*/ 2147483647 w 22"/>
              <a:gd name="T11" fmla="*/ 2147483647 h 29"/>
              <a:gd name="T12" fmla="*/ 2147483647 w 22"/>
              <a:gd name="T13" fmla="*/ 2147483647 h 29"/>
              <a:gd name="T14" fmla="*/ 2147483647 w 22"/>
              <a:gd name="T15" fmla="*/ 2147483647 h 29"/>
              <a:gd name="T16" fmla="*/ 2147483647 w 22"/>
              <a:gd name="T17" fmla="*/ 2147483647 h 29"/>
              <a:gd name="T18" fmla="*/ 2147483647 w 22"/>
              <a:gd name="T19" fmla="*/ 2147483647 h 29"/>
              <a:gd name="T20" fmla="*/ 2147483647 w 22"/>
              <a:gd name="T21" fmla="*/ 2147483647 h 29"/>
              <a:gd name="T22" fmla="*/ 2147483647 w 22"/>
              <a:gd name="T23" fmla="*/ 2147483647 h 29"/>
              <a:gd name="T24" fmla="*/ 2147483647 w 22"/>
              <a:gd name="T25" fmla="*/ 2147483647 h 29"/>
              <a:gd name="T26" fmla="*/ 2147483647 w 22"/>
              <a:gd name="T27" fmla="*/ 2147483647 h 29"/>
              <a:gd name="T28" fmla="*/ 2147483647 w 22"/>
              <a:gd name="T29" fmla="*/ 2147483647 h 29"/>
              <a:gd name="T30" fmla="*/ 2147483647 w 22"/>
              <a:gd name="T31" fmla="*/ 2147483647 h 29"/>
              <a:gd name="T32" fmla="*/ 2147483647 w 22"/>
              <a:gd name="T33" fmla="*/ 2147483647 h 29"/>
              <a:gd name="T34" fmla="*/ 0 w 22"/>
              <a:gd name="T35" fmla="*/ 2147483647 h 29"/>
              <a:gd name="T36" fmla="*/ 2147483647 w 22"/>
              <a:gd name="T37" fmla="*/ 2147483647 h 29"/>
              <a:gd name="T38" fmla="*/ 2147483647 w 22"/>
              <a:gd name="T39" fmla="*/ 2147483647 h 29"/>
              <a:gd name="T40" fmla="*/ 2147483647 w 22"/>
              <a:gd name="T41" fmla="*/ 2147483647 h 29"/>
              <a:gd name="T42" fmla="*/ 2147483647 w 22"/>
              <a:gd name="T43" fmla="*/ 2147483647 h 29"/>
              <a:gd name="T44" fmla="*/ 2147483647 w 22"/>
              <a:gd name="T45" fmla="*/ 0 h 29"/>
              <a:gd name="T46" fmla="*/ 2147483647 w 22"/>
              <a:gd name="T47" fmla="*/ 2147483647 h 29"/>
              <a:gd name="T48" fmla="*/ 2147483647 w 22"/>
              <a:gd name="T49" fmla="*/ 2147483647 h 29"/>
              <a:gd name="T50" fmla="*/ 2147483647 w 22"/>
              <a:gd name="T51" fmla="*/ 2147483647 h 29"/>
              <a:gd name="T52" fmla="*/ 2147483647 w 22"/>
              <a:gd name="T53" fmla="*/ 2147483647 h 29"/>
              <a:gd name="T54" fmla="*/ 2147483647 w 22"/>
              <a:gd name="T55" fmla="*/ 2147483647 h 29"/>
              <a:gd name="T56" fmla="*/ 2147483647 w 22"/>
              <a:gd name="T57" fmla="*/ 2147483647 h 29"/>
              <a:gd name="T58" fmla="*/ 2147483647 w 22"/>
              <a:gd name="T59" fmla="*/ 2147483647 h 29"/>
              <a:gd name="T60" fmla="*/ 2147483647 w 22"/>
              <a:gd name="T61" fmla="*/ 2147483647 h 29"/>
              <a:gd name="T62" fmla="*/ 2147483647 w 22"/>
              <a:gd name="T63" fmla="*/ 2147483647 h 29"/>
              <a:gd name="T64" fmla="*/ 2147483647 w 22"/>
              <a:gd name="T65" fmla="*/ 2147483647 h 29"/>
              <a:gd name="T66" fmla="*/ 2147483647 w 22"/>
              <a:gd name="T67" fmla="*/ 2147483647 h 29"/>
              <a:gd name="T68" fmla="*/ 2147483647 w 22"/>
              <a:gd name="T69" fmla="*/ 2147483647 h 29"/>
              <a:gd name="T70" fmla="*/ 2147483647 w 22"/>
              <a:gd name="T71" fmla="*/ 2147483647 h 29"/>
              <a:gd name="T72" fmla="*/ 2147483647 w 22"/>
              <a:gd name="T73" fmla="*/ 2147483647 h 29"/>
              <a:gd name="T74" fmla="*/ 2147483647 w 22"/>
              <a:gd name="T75" fmla="*/ 2147483647 h 29"/>
              <a:gd name="T76" fmla="*/ 2147483647 w 22"/>
              <a:gd name="T77" fmla="*/ 2147483647 h 29"/>
              <a:gd name="T78" fmla="*/ 2147483647 w 22"/>
              <a:gd name="T79" fmla="*/ 2147483647 h 2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"/>
              <a:gd name="T121" fmla="*/ 0 h 29"/>
              <a:gd name="T122" fmla="*/ 22 w 22"/>
              <a:gd name="T123" fmla="*/ 29 h 2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" h="29">
                <a:moveTo>
                  <a:pt x="4" y="11"/>
                </a:moveTo>
                <a:lnTo>
                  <a:pt x="6" y="17"/>
                </a:lnTo>
                <a:lnTo>
                  <a:pt x="7" y="20"/>
                </a:lnTo>
                <a:lnTo>
                  <a:pt x="10" y="23"/>
                </a:lnTo>
                <a:lnTo>
                  <a:pt x="15" y="23"/>
                </a:lnTo>
                <a:lnTo>
                  <a:pt x="16" y="23"/>
                </a:lnTo>
                <a:lnTo>
                  <a:pt x="19" y="23"/>
                </a:lnTo>
                <a:lnTo>
                  <a:pt x="21" y="20"/>
                </a:lnTo>
                <a:lnTo>
                  <a:pt x="22" y="17"/>
                </a:lnTo>
                <a:lnTo>
                  <a:pt x="22" y="18"/>
                </a:lnTo>
                <a:lnTo>
                  <a:pt x="22" y="21"/>
                </a:lnTo>
                <a:lnTo>
                  <a:pt x="19" y="26"/>
                </a:lnTo>
                <a:lnTo>
                  <a:pt x="16" y="27"/>
                </a:lnTo>
                <a:lnTo>
                  <a:pt x="12" y="29"/>
                </a:lnTo>
                <a:lnTo>
                  <a:pt x="7" y="27"/>
                </a:lnTo>
                <a:lnTo>
                  <a:pt x="4" y="24"/>
                </a:lnTo>
                <a:lnTo>
                  <a:pt x="1" y="20"/>
                </a:lnTo>
                <a:lnTo>
                  <a:pt x="0" y="15"/>
                </a:lnTo>
                <a:lnTo>
                  <a:pt x="1" y="11"/>
                </a:lnTo>
                <a:lnTo>
                  <a:pt x="1" y="8"/>
                </a:lnTo>
                <a:lnTo>
                  <a:pt x="4" y="5"/>
                </a:lnTo>
                <a:lnTo>
                  <a:pt x="7" y="2"/>
                </a:lnTo>
                <a:lnTo>
                  <a:pt x="13" y="0"/>
                </a:lnTo>
                <a:lnTo>
                  <a:pt x="16" y="2"/>
                </a:lnTo>
                <a:lnTo>
                  <a:pt x="21" y="3"/>
                </a:lnTo>
                <a:lnTo>
                  <a:pt x="22" y="6"/>
                </a:lnTo>
                <a:lnTo>
                  <a:pt x="22" y="11"/>
                </a:lnTo>
                <a:lnTo>
                  <a:pt x="4" y="11"/>
                </a:lnTo>
                <a:close/>
                <a:moveTo>
                  <a:pt x="4" y="9"/>
                </a:moveTo>
                <a:lnTo>
                  <a:pt x="16" y="9"/>
                </a:lnTo>
                <a:lnTo>
                  <a:pt x="16" y="6"/>
                </a:lnTo>
                <a:lnTo>
                  <a:pt x="15" y="5"/>
                </a:lnTo>
                <a:lnTo>
                  <a:pt x="13" y="3"/>
                </a:lnTo>
                <a:lnTo>
                  <a:pt x="13" y="2"/>
                </a:lnTo>
                <a:lnTo>
                  <a:pt x="12" y="2"/>
                </a:lnTo>
                <a:lnTo>
                  <a:pt x="9" y="3"/>
                </a:lnTo>
                <a:lnTo>
                  <a:pt x="7" y="5"/>
                </a:lnTo>
                <a:lnTo>
                  <a:pt x="6" y="6"/>
                </a:lnTo>
                <a:lnTo>
                  <a:pt x="4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56" name="Freeform 20"/>
          <p:cNvSpPr>
            <a:spLocks/>
          </p:cNvSpPr>
          <p:nvPr/>
        </p:nvSpPr>
        <p:spPr bwMode="auto">
          <a:xfrm>
            <a:off x="2295525" y="3317875"/>
            <a:ext cx="68263" cy="193675"/>
          </a:xfrm>
          <a:custGeom>
            <a:avLst/>
            <a:gdLst>
              <a:gd name="T0" fmla="*/ 2147483647 w 17"/>
              <a:gd name="T1" fmla="*/ 0 h 36"/>
              <a:gd name="T2" fmla="*/ 2147483647 w 17"/>
              <a:gd name="T3" fmla="*/ 2147483647 h 36"/>
              <a:gd name="T4" fmla="*/ 2147483647 w 17"/>
              <a:gd name="T5" fmla="*/ 2147483647 h 36"/>
              <a:gd name="T6" fmla="*/ 2147483647 w 17"/>
              <a:gd name="T7" fmla="*/ 2147483647 h 36"/>
              <a:gd name="T8" fmla="*/ 2147483647 w 17"/>
              <a:gd name="T9" fmla="*/ 2147483647 h 36"/>
              <a:gd name="T10" fmla="*/ 2147483647 w 17"/>
              <a:gd name="T11" fmla="*/ 2147483647 h 36"/>
              <a:gd name="T12" fmla="*/ 2147483647 w 17"/>
              <a:gd name="T13" fmla="*/ 2147483647 h 36"/>
              <a:gd name="T14" fmla="*/ 2147483647 w 17"/>
              <a:gd name="T15" fmla="*/ 2147483647 h 36"/>
              <a:gd name="T16" fmla="*/ 2147483647 w 17"/>
              <a:gd name="T17" fmla="*/ 2147483647 h 36"/>
              <a:gd name="T18" fmla="*/ 2147483647 w 17"/>
              <a:gd name="T19" fmla="*/ 2147483647 h 36"/>
              <a:gd name="T20" fmla="*/ 2147483647 w 17"/>
              <a:gd name="T21" fmla="*/ 2147483647 h 36"/>
              <a:gd name="T22" fmla="*/ 2147483647 w 17"/>
              <a:gd name="T23" fmla="*/ 2147483647 h 36"/>
              <a:gd name="T24" fmla="*/ 2147483647 w 17"/>
              <a:gd name="T25" fmla="*/ 2147483647 h 36"/>
              <a:gd name="T26" fmla="*/ 2147483647 w 17"/>
              <a:gd name="T27" fmla="*/ 2147483647 h 36"/>
              <a:gd name="T28" fmla="*/ 2147483647 w 17"/>
              <a:gd name="T29" fmla="*/ 2147483647 h 36"/>
              <a:gd name="T30" fmla="*/ 2147483647 w 17"/>
              <a:gd name="T31" fmla="*/ 2147483647 h 36"/>
              <a:gd name="T32" fmla="*/ 2147483647 w 17"/>
              <a:gd name="T33" fmla="*/ 2147483647 h 36"/>
              <a:gd name="T34" fmla="*/ 2147483647 w 17"/>
              <a:gd name="T35" fmla="*/ 2147483647 h 36"/>
              <a:gd name="T36" fmla="*/ 2147483647 w 17"/>
              <a:gd name="T37" fmla="*/ 2147483647 h 36"/>
              <a:gd name="T38" fmla="*/ 2147483647 w 17"/>
              <a:gd name="T39" fmla="*/ 2147483647 h 36"/>
              <a:gd name="T40" fmla="*/ 2147483647 w 17"/>
              <a:gd name="T41" fmla="*/ 2147483647 h 36"/>
              <a:gd name="T42" fmla="*/ 2147483647 w 17"/>
              <a:gd name="T43" fmla="*/ 2147483647 h 36"/>
              <a:gd name="T44" fmla="*/ 2147483647 w 17"/>
              <a:gd name="T45" fmla="*/ 2147483647 h 36"/>
              <a:gd name="T46" fmla="*/ 2147483647 w 17"/>
              <a:gd name="T47" fmla="*/ 2147483647 h 36"/>
              <a:gd name="T48" fmla="*/ 2147483647 w 17"/>
              <a:gd name="T49" fmla="*/ 2147483647 h 36"/>
              <a:gd name="T50" fmla="*/ 2147483647 w 17"/>
              <a:gd name="T51" fmla="*/ 2147483647 h 36"/>
              <a:gd name="T52" fmla="*/ 0 w 17"/>
              <a:gd name="T53" fmla="*/ 2147483647 h 36"/>
              <a:gd name="T54" fmla="*/ 0 w 17"/>
              <a:gd name="T55" fmla="*/ 2147483647 h 36"/>
              <a:gd name="T56" fmla="*/ 2147483647 w 17"/>
              <a:gd name="T57" fmla="*/ 2147483647 h 36"/>
              <a:gd name="T58" fmla="*/ 2147483647 w 17"/>
              <a:gd name="T59" fmla="*/ 2147483647 h 36"/>
              <a:gd name="T60" fmla="*/ 2147483647 w 17"/>
              <a:gd name="T61" fmla="*/ 2147483647 h 36"/>
              <a:gd name="T62" fmla="*/ 2147483647 w 17"/>
              <a:gd name="T63" fmla="*/ 2147483647 h 36"/>
              <a:gd name="T64" fmla="*/ 2147483647 w 17"/>
              <a:gd name="T65" fmla="*/ 2147483647 h 36"/>
              <a:gd name="T66" fmla="*/ 2147483647 w 17"/>
              <a:gd name="T67" fmla="*/ 0 h 36"/>
              <a:gd name="T68" fmla="*/ 2147483647 w 17"/>
              <a:gd name="T69" fmla="*/ 0 h 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"/>
              <a:gd name="T106" fmla="*/ 0 h 36"/>
              <a:gd name="T107" fmla="*/ 17 w 17"/>
              <a:gd name="T108" fmla="*/ 36 h 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" h="36">
                <a:moveTo>
                  <a:pt x="9" y="0"/>
                </a:moveTo>
                <a:lnTo>
                  <a:pt x="9" y="7"/>
                </a:lnTo>
                <a:lnTo>
                  <a:pt x="17" y="7"/>
                </a:lnTo>
                <a:lnTo>
                  <a:pt x="17" y="10"/>
                </a:lnTo>
                <a:lnTo>
                  <a:pt x="9" y="10"/>
                </a:lnTo>
                <a:lnTo>
                  <a:pt x="9" y="27"/>
                </a:lnTo>
                <a:lnTo>
                  <a:pt x="9" y="30"/>
                </a:lnTo>
                <a:lnTo>
                  <a:pt x="11" y="31"/>
                </a:lnTo>
                <a:lnTo>
                  <a:pt x="12" y="31"/>
                </a:lnTo>
                <a:lnTo>
                  <a:pt x="14" y="31"/>
                </a:lnTo>
                <a:lnTo>
                  <a:pt x="15" y="31"/>
                </a:lnTo>
                <a:lnTo>
                  <a:pt x="17" y="30"/>
                </a:lnTo>
                <a:lnTo>
                  <a:pt x="15" y="33"/>
                </a:lnTo>
                <a:lnTo>
                  <a:pt x="14" y="34"/>
                </a:lnTo>
                <a:lnTo>
                  <a:pt x="12" y="36"/>
                </a:lnTo>
                <a:lnTo>
                  <a:pt x="11" y="36"/>
                </a:lnTo>
                <a:lnTo>
                  <a:pt x="9" y="36"/>
                </a:lnTo>
                <a:lnTo>
                  <a:pt x="8" y="34"/>
                </a:lnTo>
                <a:lnTo>
                  <a:pt x="6" y="34"/>
                </a:lnTo>
                <a:lnTo>
                  <a:pt x="5" y="33"/>
                </a:lnTo>
                <a:lnTo>
                  <a:pt x="5" y="31"/>
                </a:lnTo>
                <a:lnTo>
                  <a:pt x="5" y="28"/>
                </a:lnTo>
                <a:lnTo>
                  <a:pt x="5" y="10"/>
                </a:lnTo>
                <a:lnTo>
                  <a:pt x="0" y="10"/>
                </a:lnTo>
                <a:lnTo>
                  <a:pt x="0" y="9"/>
                </a:lnTo>
                <a:lnTo>
                  <a:pt x="2" y="9"/>
                </a:lnTo>
                <a:lnTo>
                  <a:pt x="3" y="7"/>
                </a:lnTo>
                <a:lnTo>
                  <a:pt x="6" y="6"/>
                </a:lnTo>
                <a:lnTo>
                  <a:pt x="8" y="3"/>
                </a:lnTo>
                <a:lnTo>
                  <a:pt x="8" y="1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57" name="Freeform 21"/>
          <p:cNvSpPr>
            <a:spLocks/>
          </p:cNvSpPr>
          <p:nvPr/>
        </p:nvSpPr>
        <p:spPr bwMode="auto">
          <a:xfrm>
            <a:off x="2976563" y="3290888"/>
            <a:ext cx="176212" cy="220662"/>
          </a:xfrm>
          <a:custGeom>
            <a:avLst/>
            <a:gdLst>
              <a:gd name="T0" fmla="*/ 0 w 44"/>
              <a:gd name="T1" fmla="*/ 0 h 41"/>
              <a:gd name="T2" fmla="*/ 2147483647 w 44"/>
              <a:gd name="T3" fmla="*/ 0 h 41"/>
              <a:gd name="T4" fmla="*/ 2147483647 w 44"/>
              <a:gd name="T5" fmla="*/ 2147483647 h 41"/>
              <a:gd name="T6" fmla="*/ 2147483647 w 44"/>
              <a:gd name="T7" fmla="*/ 2147483647 h 41"/>
              <a:gd name="T8" fmla="*/ 2147483647 w 44"/>
              <a:gd name="T9" fmla="*/ 2147483647 h 41"/>
              <a:gd name="T10" fmla="*/ 2147483647 w 44"/>
              <a:gd name="T11" fmla="*/ 2147483647 h 41"/>
              <a:gd name="T12" fmla="*/ 2147483647 w 44"/>
              <a:gd name="T13" fmla="*/ 0 h 41"/>
              <a:gd name="T14" fmla="*/ 2147483647 w 44"/>
              <a:gd name="T15" fmla="*/ 0 h 41"/>
              <a:gd name="T16" fmla="*/ 2147483647 w 44"/>
              <a:gd name="T17" fmla="*/ 0 h 41"/>
              <a:gd name="T18" fmla="*/ 2147483647 w 44"/>
              <a:gd name="T19" fmla="*/ 0 h 41"/>
              <a:gd name="T20" fmla="*/ 2147483647 w 44"/>
              <a:gd name="T21" fmla="*/ 0 h 41"/>
              <a:gd name="T22" fmla="*/ 2147483647 w 44"/>
              <a:gd name="T23" fmla="*/ 0 h 41"/>
              <a:gd name="T24" fmla="*/ 2147483647 w 44"/>
              <a:gd name="T25" fmla="*/ 0 h 41"/>
              <a:gd name="T26" fmla="*/ 2147483647 w 44"/>
              <a:gd name="T27" fmla="*/ 0 h 41"/>
              <a:gd name="T28" fmla="*/ 2147483647 w 44"/>
              <a:gd name="T29" fmla="*/ 2147483647 h 41"/>
              <a:gd name="T30" fmla="*/ 2147483647 w 44"/>
              <a:gd name="T31" fmla="*/ 2147483647 h 41"/>
              <a:gd name="T32" fmla="*/ 2147483647 w 44"/>
              <a:gd name="T33" fmla="*/ 2147483647 h 41"/>
              <a:gd name="T34" fmla="*/ 2147483647 w 44"/>
              <a:gd name="T35" fmla="*/ 2147483647 h 41"/>
              <a:gd name="T36" fmla="*/ 2147483647 w 44"/>
              <a:gd name="T37" fmla="*/ 2147483647 h 41"/>
              <a:gd name="T38" fmla="*/ 2147483647 w 44"/>
              <a:gd name="T39" fmla="*/ 2147483647 h 41"/>
              <a:gd name="T40" fmla="*/ 2147483647 w 44"/>
              <a:gd name="T41" fmla="*/ 2147483647 h 41"/>
              <a:gd name="T42" fmla="*/ 2147483647 w 44"/>
              <a:gd name="T43" fmla="*/ 2147483647 h 41"/>
              <a:gd name="T44" fmla="*/ 2147483647 w 44"/>
              <a:gd name="T45" fmla="*/ 2147483647 h 41"/>
              <a:gd name="T46" fmla="*/ 2147483647 w 44"/>
              <a:gd name="T47" fmla="*/ 2147483647 h 41"/>
              <a:gd name="T48" fmla="*/ 2147483647 w 44"/>
              <a:gd name="T49" fmla="*/ 2147483647 h 41"/>
              <a:gd name="T50" fmla="*/ 2147483647 w 44"/>
              <a:gd name="T51" fmla="*/ 2147483647 h 41"/>
              <a:gd name="T52" fmla="*/ 2147483647 w 44"/>
              <a:gd name="T53" fmla="*/ 2147483647 h 41"/>
              <a:gd name="T54" fmla="*/ 2147483647 w 44"/>
              <a:gd name="T55" fmla="*/ 2147483647 h 41"/>
              <a:gd name="T56" fmla="*/ 2147483647 w 44"/>
              <a:gd name="T57" fmla="*/ 2147483647 h 41"/>
              <a:gd name="T58" fmla="*/ 2147483647 w 44"/>
              <a:gd name="T59" fmla="*/ 2147483647 h 41"/>
              <a:gd name="T60" fmla="*/ 2147483647 w 44"/>
              <a:gd name="T61" fmla="*/ 2147483647 h 41"/>
              <a:gd name="T62" fmla="*/ 2147483647 w 44"/>
              <a:gd name="T63" fmla="*/ 2147483647 h 41"/>
              <a:gd name="T64" fmla="*/ 2147483647 w 44"/>
              <a:gd name="T65" fmla="*/ 2147483647 h 41"/>
              <a:gd name="T66" fmla="*/ 2147483647 w 44"/>
              <a:gd name="T67" fmla="*/ 2147483647 h 41"/>
              <a:gd name="T68" fmla="*/ 2147483647 w 44"/>
              <a:gd name="T69" fmla="*/ 2147483647 h 41"/>
              <a:gd name="T70" fmla="*/ 2147483647 w 44"/>
              <a:gd name="T71" fmla="*/ 2147483647 h 41"/>
              <a:gd name="T72" fmla="*/ 2147483647 w 44"/>
              <a:gd name="T73" fmla="*/ 2147483647 h 41"/>
              <a:gd name="T74" fmla="*/ 2147483647 w 44"/>
              <a:gd name="T75" fmla="*/ 2147483647 h 41"/>
              <a:gd name="T76" fmla="*/ 2147483647 w 44"/>
              <a:gd name="T77" fmla="*/ 2147483647 h 41"/>
              <a:gd name="T78" fmla="*/ 2147483647 w 44"/>
              <a:gd name="T79" fmla="*/ 2147483647 h 41"/>
              <a:gd name="T80" fmla="*/ 0 w 44"/>
              <a:gd name="T81" fmla="*/ 2147483647 h 41"/>
              <a:gd name="T82" fmla="*/ 0 w 44"/>
              <a:gd name="T83" fmla="*/ 0 h 4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41"/>
              <a:gd name="T128" fmla="*/ 44 w 44"/>
              <a:gd name="T129" fmla="*/ 41 h 4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41">
                <a:moveTo>
                  <a:pt x="0" y="0"/>
                </a:moveTo>
                <a:lnTo>
                  <a:pt x="9" y="0"/>
                </a:lnTo>
                <a:lnTo>
                  <a:pt x="35" y="30"/>
                </a:lnTo>
                <a:lnTo>
                  <a:pt x="35" y="6"/>
                </a:lnTo>
                <a:lnTo>
                  <a:pt x="35" y="3"/>
                </a:lnTo>
                <a:lnTo>
                  <a:pt x="35" y="2"/>
                </a:lnTo>
                <a:lnTo>
                  <a:pt x="33" y="0"/>
                </a:lnTo>
                <a:lnTo>
                  <a:pt x="30" y="0"/>
                </a:lnTo>
                <a:lnTo>
                  <a:pt x="29" y="0"/>
                </a:lnTo>
                <a:lnTo>
                  <a:pt x="44" y="0"/>
                </a:lnTo>
                <a:lnTo>
                  <a:pt x="42" y="0"/>
                </a:lnTo>
                <a:lnTo>
                  <a:pt x="39" y="0"/>
                </a:lnTo>
                <a:lnTo>
                  <a:pt x="38" y="2"/>
                </a:lnTo>
                <a:lnTo>
                  <a:pt x="38" y="3"/>
                </a:lnTo>
                <a:lnTo>
                  <a:pt x="38" y="6"/>
                </a:lnTo>
                <a:lnTo>
                  <a:pt x="38" y="41"/>
                </a:lnTo>
                <a:lnTo>
                  <a:pt x="36" y="41"/>
                </a:lnTo>
                <a:lnTo>
                  <a:pt x="9" y="8"/>
                </a:lnTo>
                <a:lnTo>
                  <a:pt x="9" y="33"/>
                </a:lnTo>
                <a:lnTo>
                  <a:pt x="11" y="36"/>
                </a:lnTo>
                <a:lnTo>
                  <a:pt x="11" y="38"/>
                </a:lnTo>
                <a:lnTo>
                  <a:pt x="12" y="39"/>
                </a:lnTo>
                <a:lnTo>
                  <a:pt x="14" y="39"/>
                </a:lnTo>
                <a:lnTo>
                  <a:pt x="15" y="39"/>
                </a:lnTo>
                <a:lnTo>
                  <a:pt x="2" y="39"/>
                </a:lnTo>
                <a:lnTo>
                  <a:pt x="3" y="39"/>
                </a:lnTo>
                <a:lnTo>
                  <a:pt x="5" y="39"/>
                </a:lnTo>
                <a:lnTo>
                  <a:pt x="6" y="38"/>
                </a:lnTo>
                <a:lnTo>
                  <a:pt x="8" y="36"/>
                </a:lnTo>
                <a:lnTo>
                  <a:pt x="8" y="33"/>
                </a:lnTo>
                <a:lnTo>
                  <a:pt x="8" y="5"/>
                </a:lnTo>
                <a:lnTo>
                  <a:pt x="6" y="3"/>
                </a:lnTo>
                <a:lnTo>
                  <a:pt x="5" y="3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58" name="Freeform 22"/>
          <p:cNvSpPr>
            <a:spLocks noEditPoints="1"/>
          </p:cNvSpPr>
          <p:nvPr/>
        </p:nvSpPr>
        <p:spPr bwMode="auto">
          <a:xfrm>
            <a:off x="3155950" y="3355975"/>
            <a:ext cx="103188" cy="155575"/>
          </a:xfrm>
          <a:custGeom>
            <a:avLst/>
            <a:gdLst>
              <a:gd name="T0" fmla="*/ 2147483647 w 26"/>
              <a:gd name="T1" fmla="*/ 0 h 29"/>
              <a:gd name="T2" fmla="*/ 2147483647 w 26"/>
              <a:gd name="T3" fmla="*/ 0 h 29"/>
              <a:gd name="T4" fmla="*/ 2147483647 w 26"/>
              <a:gd name="T5" fmla="*/ 2147483647 h 29"/>
              <a:gd name="T6" fmla="*/ 2147483647 w 26"/>
              <a:gd name="T7" fmla="*/ 2147483647 h 29"/>
              <a:gd name="T8" fmla="*/ 2147483647 w 26"/>
              <a:gd name="T9" fmla="*/ 2147483647 h 29"/>
              <a:gd name="T10" fmla="*/ 2147483647 w 26"/>
              <a:gd name="T11" fmla="*/ 2147483647 h 29"/>
              <a:gd name="T12" fmla="*/ 2147483647 w 26"/>
              <a:gd name="T13" fmla="*/ 2147483647 h 29"/>
              <a:gd name="T14" fmla="*/ 2147483647 w 26"/>
              <a:gd name="T15" fmla="*/ 2147483647 h 29"/>
              <a:gd name="T16" fmla="*/ 2147483647 w 26"/>
              <a:gd name="T17" fmla="*/ 2147483647 h 29"/>
              <a:gd name="T18" fmla="*/ 2147483647 w 26"/>
              <a:gd name="T19" fmla="*/ 2147483647 h 29"/>
              <a:gd name="T20" fmla="*/ 2147483647 w 26"/>
              <a:gd name="T21" fmla="*/ 2147483647 h 29"/>
              <a:gd name="T22" fmla="*/ 2147483647 w 26"/>
              <a:gd name="T23" fmla="*/ 2147483647 h 29"/>
              <a:gd name="T24" fmla="*/ 2147483647 w 26"/>
              <a:gd name="T25" fmla="*/ 2147483647 h 29"/>
              <a:gd name="T26" fmla="*/ 2147483647 w 26"/>
              <a:gd name="T27" fmla="*/ 2147483647 h 29"/>
              <a:gd name="T28" fmla="*/ 2147483647 w 26"/>
              <a:gd name="T29" fmla="*/ 2147483647 h 29"/>
              <a:gd name="T30" fmla="*/ 2147483647 w 26"/>
              <a:gd name="T31" fmla="*/ 2147483647 h 29"/>
              <a:gd name="T32" fmla="*/ 0 w 26"/>
              <a:gd name="T33" fmla="*/ 2147483647 h 29"/>
              <a:gd name="T34" fmla="*/ 2147483647 w 26"/>
              <a:gd name="T35" fmla="*/ 2147483647 h 29"/>
              <a:gd name="T36" fmla="*/ 2147483647 w 26"/>
              <a:gd name="T37" fmla="*/ 2147483647 h 29"/>
              <a:gd name="T38" fmla="*/ 2147483647 w 26"/>
              <a:gd name="T39" fmla="*/ 2147483647 h 29"/>
              <a:gd name="T40" fmla="*/ 2147483647 w 26"/>
              <a:gd name="T41" fmla="*/ 2147483647 h 29"/>
              <a:gd name="T42" fmla="*/ 2147483647 w 26"/>
              <a:gd name="T43" fmla="*/ 0 h 29"/>
              <a:gd name="T44" fmla="*/ 2147483647 w 26"/>
              <a:gd name="T45" fmla="*/ 0 h 29"/>
              <a:gd name="T46" fmla="*/ 2147483647 w 26"/>
              <a:gd name="T47" fmla="*/ 2147483647 h 29"/>
              <a:gd name="T48" fmla="*/ 2147483647 w 26"/>
              <a:gd name="T49" fmla="*/ 2147483647 h 29"/>
              <a:gd name="T50" fmla="*/ 2147483647 w 26"/>
              <a:gd name="T51" fmla="*/ 2147483647 h 29"/>
              <a:gd name="T52" fmla="*/ 2147483647 w 26"/>
              <a:gd name="T53" fmla="*/ 2147483647 h 29"/>
              <a:gd name="T54" fmla="*/ 2147483647 w 26"/>
              <a:gd name="T55" fmla="*/ 2147483647 h 29"/>
              <a:gd name="T56" fmla="*/ 2147483647 w 26"/>
              <a:gd name="T57" fmla="*/ 2147483647 h 29"/>
              <a:gd name="T58" fmla="*/ 2147483647 w 26"/>
              <a:gd name="T59" fmla="*/ 2147483647 h 29"/>
              <a:gd name="T60" fmla="*/ 2147483647 w 26"/>
              <a:gd name="T61" fmla="*/ 2147483647 h 29"/>
              <a:gd name="T62" fmla="*/ 2147483647 w 26"/>
              <a:gd name="T63" fmla="*/ 2147483647 h 29"/>
              <a:gd name="T64" fmla="*/ 2147483647 w 26"/>
              <a:gd name="T65" fmla="*/ 2147483647 h 29"/>
              <a:gd name="T66" fmla="*/ 2147483647 w 26"/>
              <a:gd name="T67" fmla="*/ 2147483647 h 29"/>
              <a:gd name="T68" fmla="*/ 2147483647 w 26"/>
              <a:gd name="T69" fmla="*/ 2147483647 h 29"/>
              <a:gd name="T70" fmla="*/ 2147483647 w 26"/>
              <a:gd name="T71" fmla="*/ 2147483647 h 29"/>
              <a:gd name="T72" fmla="*/ 2147483647 w 26"/>
              <a:gd name="T73" fmla="*/ 2147483647 h 29"/>
              <a:gd name="T74" fmla="*/ 2147483647 w 26"/>
              <a:gd name="T75" fmla="*/ 2147483647 h 29"/>
              <a:gd name="T76" fmla="*/ 2147483647 w 26"/>
              <a:gd name="T77" fmla="*/ 2147483647 h 29"/>
              <a:gd name="T78" fmla="*/ 2147483647 w 26"/>
              <a:gd name="T79" fmla="*/ 2147483647 h 29"/>
              <a:gd name="T80" fmla="*/ 2147483647 w 26"/>
              <a:gd name="T81" fmla="*/ 2147483647 h 29"/>
              <a:gd name="T82" fmla="*/ 2147483647 w 26"/>
              <a:gd name="T83" fmla="*/ 2147483647 h 29"/>
              <a:gd name="T84" fmla="*/ 2147483647 w 26"/>
              <a:gd name="T85" fmla="*/ 2147483647 h 2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6"/>
              <a:gd name="T130" fmla="*/ 0 h 29"/>
              <a:gd name="T131" fmla="*/ 26 w 26"/>
              <a:gd name="T132" fmla="*/ 29 h 2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6" h="29">
                <a:moveTo>
                  <a:pt x="14" y="0"/>
                </a:moveTo>
                <a:lnTo>
                  <a:pt x="17" y="0"/>
                </a:lnTo>
                <a:lnTo>
                  <a:pt x="20" y="2"/>
                </a:lnTo>
                <a:lnTo>
                  <a:pt x="23" y="5"/>
                </a:lnTo>
                <a:lnTo>
                  <a:pt x="26" y="9"/>
                </a:lnTo>
                <a:lnTo>
                  <a:pt x="26" y="14"/>
                </a:lnTo>
                <a:lnTo>
                  <a:pt x="26" y="17"/>
                </a:lnTo>
                <a:lnTo>
                  <a:pt x="24" y="21"/>
                </a:lnTo>
                <a:lnTo>
                  <a:pt x="23" y="24"/>
                </a:lnTo>
                <a:lnTo>
                  <a:pt x="20" y="27"/>
                </a:lnTo>
                <a:lnTo>
                  <a:pt x="17" y="29"/>
                </a:lnTo>
                <a:lnTo>
                  <a:pt x="14" y="29"/>
                </a:lnTo>
                <a:lnTo>
                  <a:pt x="9" y="27"/>
                </a:lnTo>
                <a:lnTo>
                  <a:pt x="6" y="26"/>
                </a:lnTo>
                <a:lnTo>
                  <a:pt x="3" y="24"/>
                </a:lnTo>
                <a:lnTo>
                  <a:pt x="2" y="20"/>
                </a:lnTo>
                <a:lnTo>
                  <a:pt x="0" y="15"/>
                </a:lnTo>
                <a:lnTo>
                  <a:pt x="2" y="11"/>
                </a:lnTo>
                <a:lnTo>
                  <a:pt x="2" y="8"/>
                </a:lnTo>
                <a:lnTo>
                  <a:pt x="5" y="5"/>
                </a:lnTo>
                <a:lnTo>
                  <a:pt x="8" y="2"/>
                </a:lnTo>
                <a:lnTo>
                  <a:pt x="11" y="0"/>
                </a:lnTo>
                <a:lnTo>
                  <a:pt x="14" y="0"/>
                </a:lnTo>
                <a:close/>
                <a:moveTo>
                  <a:pt x="12" y="2"/>
                </a:moveTo>
                <a:lnTo>
                  <a:pt x="11" y="2"/>
                </a:lnTo>
                <a:lnTo>
                  <a:pt x="9" y="3"/>
                </a:lnTo>
                <a:lnTo>
                  <a:pt x="8" y="5"/>
                </a:lnTo>
                <a:lnTo>
                  <a:pt x="6" y="6"/>
                </a:lnTo>
                <a:lnTo>
                  <a:pt x="6" y="9"/>
                </a:lnTo>
                <a:lnTo>
                  <a:pt x="6" y="12"/>
                </a:lnTo>
                <a:lnTo>
                  <a:pt x="6" y="18"/>
                </a:lnTo>
                <a:lnTo>
                  <a:pt x="8" y="23"/>
                </a:lnTo>
                <a:lnTo>
                  <a:pt x="11" y="26"/>
                </a:lnTo>
                <a:lnTo>
                  <a:pt x="14" y="27"/>
                </a:lnTo>
                <a:lnTo>
                  <a:pt x="17" y="26"/>
                </a:lnTo>
                <a:lnTo>
                  <a:pt x="20" y="24"/>
                </a:lnTo>
                <a:lnTo>
                  <a:pt x="21" y="21"/>
                </a:lnTo>
                <a:lnTo>
                  <a:pt x="21" y="17"/>
                </a:lnTo>
                <a:lnTo>
                  <a:pt x="21" y="12"/>
                </a:lnTo>
                <a:lnTo>
                  <a:pt x="20" y="8"/>
                </a:lnTo>
                <a:lnTo>
                  <a:pt x="18" y="5"/>
                </a:lnTo>
                <a:lnTo>
                  <a:pt x="15" y="3"/>
                </a:lnTo>
                <a:lnTo>
                  <a:pt x="1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59" name="Freeform 23"/>
          <p:cNvSpPr>
            <a:spLocks/>
          </p:cNvSpPr>
          <p:nvPr/>
        </p:nvSpPr>
        <p:spPr bwMode="auto">
          <a:xfrm>
            <a:off x="3271838" y="3355975"/>
            <a:ext cx="179387" cy="144463"/>
          </a:xfrm>
          <a:custGeom>
            <a:avLst/>
            <a:gdLst>
              <a:gd name="T0" fmla="*/ 2147483647 w 45"/>
              <a:gd name="T1" fmla="*/ 2147483647 h 27"/>
              <a:gd name="T2" fmla="*/ 2147483647 w 45"/>
              <a:gd name="T3" fmla="*/ 2147483647 h 27"/>
              <a:gd name="T4" fmla="*/ 2147483647 w 45"/>
              <a:gd name="T5" fmla="*/ 0 h 27"/>
              <a:gd name="T6" fmla="*/ 2147483647 w 45"/>
              <a:gd name="T7" fmla="*/ 0 h 27"/>
              <a:gd name="T8" fmla="*/ 2147483647 w 45"/>
              <a:gd name="T9" fmla="*/ 2147483647 h 27"/>
              <a:gd name="T10" fmla="*/ 2147483647 w 45"/>
              <a:gd name="T11" fmla="*/ 2147483647 h 27"/>
              <a:gd name="T12" fmla="*/ 2147483647 w 45"/>
              <a:gd name="T13" fmla="*/ 0 h 27"/>
              <a:gd name="T14" fmla="*/ 2147483647 w 45"/>
              <a:gd name="T15" fmla="*/ 0 h 27"/>
              <a:gd name="T16" fmla="*/ 2147483647 w 45"/>
              <a:gd name="T17" fmla="*/ 2147483647 h 27"/>
              <a:gd name="T18" fmla="*/ 2147483647 w 45"/>
              <a:gd name="T19" fmla="*/ 2147483647 h 27"/>
              <a:gd name="T20" fmla="*/ 2147483647 w 45"/>
              <a:gd name="T21" fmla="*/ 2147483647 h 27"/>
              <a:gd name="T22" fmla="*/ 2147483647 w 45"/>
              <a:gd name="T23" fmla="*/ 2147483647 h 27"/>
              <a:gd name="T24" fmla="*/ 2147483647 w 45"/>
              <a:gd name="T25" fmla="*/ 2147483647 h 27"/>
              <a:gd name="T26" fmla="*/ 2147483647 w 45"/>
              <a:gd name="T27" fmla="*/ 2147483647 h 27"/>
              <a:gd name="T28" fmla="*/ 2147483647 w 45"/>
              <a:gd name="T29" fmla="*/ 2147483647 h 27"/>
              <a:gd name="T30" fmla="*/ 2147483647 w 45"/>
              <a:gd name="T31" fmla="*/ 2147483647 h 27"/>
              <a:gd name="T32" fmla="*/ 2147483647 w 45"/>
              <a:gd name="T33" fmla="*/ 2147483647 h 27"/>
              <a:gd name="T34" fmla="*/ 2147483647 w 45"/>
              <a:gd name="T35" fmla="*/ 2147483647 h 27"/>
              <a:gd name="T36" fmla="*/ 2147483647 w 45"/>
              <a:gd name="T37" fmla="*/ 2147483647 h 27"/>
              <a:gd name="T38" fmla="*/ 2147483647 w 45"/>
              <a:gd name="T39" fmla="*/ 2147483647 h 27"/>
              <a:gd name="T40" fmla="*/ 2147483647 w 45"/>
              <a:gd name="T41" fmla="*/ 2147483647 h 27"/>
              <a:gd name="T42" fmla="*/ 2147483647 w 45"/>
              <a:gd name="T43" fmla="*/ 2147483647 h 27"/>
              <a:gd name="T44" fmla="*/ 2147483647 w 45"/>
              <a:gd name="T45" fmla="*/ 2147483647 h 27"/>
              <a:gd name="T46" fmla="*/ 2147483647 w 45"/>
              <a:gd name="T47" fmla="*/ 2147483647 h 27"/>
              <a:gd name="T48" fmla="*/ 2147483647 w 45"/>
              <a:gd name="T49" fmla="*/ 2147483647 h 27"/>
              <a:gd name="T50" fmla="*/ 2147483647 w 45"/>
              <a:gd name="T51" fmla="*/ 2147483647 h 27"/>
              <a:gd name="T52" fmla="*/ 2147483647 w 45"/>
              <a:gd name="T53" fmla="*/ 2147483647 h 27"/>
              <a:gd name="T54" fmla="*/ 2147483647 w 45"/>
              <a:gd name="T55" fmla="*/ 2147483647 h 27"/>
              <a:gd name="T56" fmla="*/ 2147483647 w 45"/>
              <a:gd name="T57" fmla="*/ 2147483647 h 27"/>
              <a:gd name="T58" fmla="*/ 2147483647 w 45"/>
              <a:gd name="T59" fmla="*/ 2147483647 h 27"/>
              <a:gd name="T60" fmla="*/ 2147483647 w 45"/>
              <a:gd name="T61" fmla="*/ 2147483647 h 27"/>
              <a:gd name="T62" fmla="*/ 2147483647 w 45"/>
              <a:gd name="T63" fmla="*/ 2147483647 h 27"/>
              <a:gd name="T64" fmla="*/ 2147483647 w 45"/>
              <a:gd name="T65" fmla="*/ 2147483647 h 27"/>
              <a:gd name="T66" fmla="*/ 2147483647 w 45"/>
              <a:gd name="T67" fmla="*/ 2147483647 h 27"/>
              <a:gd name="T68" fmla="*/ 2147483647 w 45"/>
              <a:gd name="T69" fmla="*/ 2147483647 h 27"/>
              <a:gd name="T70" fmla="*/ 2147483647 w 45"/>
              <a:gd name="T71" fmla="*/ 2147483647 h 27"/>
              <a:gd name="T72" fmla="*/ 2147483647 w 45"/>
              <a:gd name="T73" fmla="*/ 2147483647 h 27"/>
              <a:gd name="T74" fmla="*/ 2147483647 w 45"/>
              <a:gd name="T75" fmla="*/ 2147483647 h 27"/>
              <a:gd name="T76" fmla="*/ 2147483647 w 45"/>
              <a:gd name="T77" fmla="*/ 2147483647 h 27"/>
              <a:gd name="T78" fmla="*/ 2147483647 w 45"/>
              <a:gd name="T79" fmla="*/ 2147483647 h 27"/>
              <a:gd name="T80" fmla="*/ 2147483647 w 45"/>
              <a:gd name="T81" fmla="*/ 2147483647 h 27"/>
              <a:gd name="T82" fmla="*/ 0 w 45"/>
              <a:gd name="T83" fmla="*/ 2147483647 h 27"/>
              <a:gd name="T84" fmla="*/ 2147483647 w 45"/>
              <a:gd name="T85" fmla="*/ 2147483647 h 27"/>
              <a:gd name="T86" fmla="*/ 2147483647 w 45"/>
              <a:gd name="T87" fmla="*/ 2147483647 h 27"/>
              <a:gd name="T88" fmla="*/ 2147483647 w 45"/>
              <a:gd name="T89" fmla="*/ 2147483647 h 27"/>
              <a:gd name="T90" fmla="*/ 2147483647 w 45"/>
              <a:gd name="T91" fmla="*/ 2147483647 h 27"/>
              <a:gd name="T92" fmla="*/ 2147483647 w 45"/>
              <a:gd name="T93" fmla="*/ 2147483647 h 27"/>
              <a:gd name="T94" fmla="*/ 2147483647 w 45"/>
              <a:gd name="T95" fmla="*/ 2147483647 h 27"/>
              <a:gd name="T96" fmla="*/ 2147483647 w 45"/>
              <a:gd name="T97" fmla="*/ 2147483647 h 27"/>
              <a:gd name="T98" fmla="*/ 0 w 45"/>
              <a:gd name="T99" fmla="*/ 2147483647 h 27"/>
              <a:gd name="T100" fmla="*/ 2147483647 w 45"/>
              <a:gd name="T101" fmla="*/ 0 h 2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5"/>
              <a:gd name="T154" fmla="*/ 0 h 27"/>
              <a:gd name="T155" fmla="*/ 45 w 45"/>
              <a:gd name="T156" fmla="*/ 27 h 27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5" h="27">
                <a:moveTo>
                  <a:pt x="9" y="6"/>
                </a:moveTo>
                <a:lnTo>
                  <a:pt x="12" y="3"/>
                </a:lnTo>
                <a:lnTo>
                  <a:pt x="13" y="3"/>
                </a:lnTo>
                <a:lnTo>
                  <a:pt x="13" y="2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21" y="0"/>
                </a:lnTo>
                <a:lnTo>
                  <a:pt x="22" y="2"/>
                </a:lnTo>
                <a:lnTo>
                  <a:pt x="24" y="3"/>
                </a:lnTo>
                <a:lnTo>
                  <a:pt x="25" y="6"/>
                </a:lnTo>
                <a:lnTo>
                  <a:pt x="28" y="3"/>
                </a:lnTo>
                <a:lnTo>
                  <a:pt x="30" y="2"/>
                </a:lnTo>
                <a:lnTo>
                  <a:pt x="33" y="0"/>
                </a:lnTo>
                <a:lnTo>
                  <a:pt x="34" y="0"/>
                </a:lnTo>
                <a:lnTo>
                  <a:pt x="37" y="0"/>
                </a:lnTo>
                <a:lnTo>
                  <a:pt x="39" y="2"/>
                </a:lnTo>
                <a:lnTo>
                  <a:pt x="40" y="3"/>
                </a:lnTo>
                <a:lnTo>
                  <a:pt x="40" y="5"/>
                </a:lnTo>
                <a:lnTo>
                  <a:pt x="42" y="8"/>
                </a:lnTo>
                <a:lnTo>
                  <a:pt x="42" y="11"/>
                </a:lnTo>
                <a:lnTo>
                  <a:pt x="42" y="21"/>
                </a:lnTo>
                <a:lnTo>
                  <a:pt x="42" y="24"/>
                </a:lnTo>
                <a:lnTo>
                  <a:pt x="42" y="26"/>
                </a:lnTo>
                <a:lnTo>
                  <a:pt x="43" y="27"/>
                </a:lnTo>
                <a:lnTo>
                  <a:pt x="45" y="27"/>
                </a:lnTo>
                <a:lnTo>
                  <a:pt x="33" y="27"/>
                </a:lnTo>
                <a:lnTo>
                  <a:pt x="34" y="27"/>
                </a:lnTo>
                <a:lnTo>
                  <a:pt x="36" y="26"/>
                </a:lnTo>
                <a:lnTo>
                  <a:pt x="37" y="24"/>
                </a:lnTo>
                <a:lnTo>
                  <a:pt x="37" y="21"/>
                </a:lnTo>
                <a:lnTo>
                  <a:pt x="37" y="11"/>
                </a:lnTo>
                <a:lnTo>
                  <a:pt x="36" y="8"/>
                </a:lnTo>
                <a:lnTo>
                  <a:pt x="36" y="6"/>
                </a:lnTo>
                <a:lnTo>
                  <a:pt x="34" y="5"/>
                </a:lnTo>
                <a:lnTo>
                  <a:pt x="33" y="5"/>
                </a:lnTo>
                <a:lnTo>
                  <a:pt x="31" y="5"/>
                </a:lnTo>
                <a:lnTo>
                  <a:pt x="30" y="5"/>
                </a:lnTo>
                <a:lnTo>
                  <a:pt x="27" y="6"/>
                </a:lnTo>
                <a:lnTo>
                  <a:pt x="25" y="8"/>
                </a:lnTo>
                <a:lnTo>
                  <a:pt x="25" y="9"/>
                </a:lnTo>
                <a:lnTo>
                  <a:pt x="25" y="21"/>
                </a:lnTo>
                <a:lnTo>
                  <a:pt x="25" y="24"/>
                </a:lnTo>
                <a:lnTo>
                  <a:pt x="25" y="26"/>
                </a:lnTo>
                <a:lnTo>
                  <a:pt x="27" y="26"/>
                </a:lnTo>
                <a:lnTo>
                  <a:pt x="27" y="27"/>
                </a:lnTo>
                <a:lnTo>
                  <a:pt x="28" y="27"/>
                </a:lnTo>
                <a:lnTo>
                  <a:pt x="30" y="27"/>
                </a:lnTo>
                <a:lnTo>
                  <a:pt x="16" y="27"/>
                </a:lnTo>
                <a:lnTo>
                  <a:pt x="18" y="27"/>
                </a:lnTo>
                <a:lnTo>
                  <a:pt x="19" y="27"/>
                </a:lnTo>
                <a:lnTo>
                  <a:pt x="19" y="26"/>
                </a:lnTo>
                <a:lnTo>
                  <a:pt x="21" y="24"/>
                </a:lnTo>
                <a:lnTo>
                  <a:pt x="21" y="21"/>
                </a:lnTo>
                <a:lnTo>
                  <a:pt x="21" y="11"/>
                </a:lnTo>
                <a:lnTo>
                  <a:pt x="21" y="8"/>
                </a:lnTo>
                <a:lnTo>
                  <a:pt x="19" y="6"/>
                </a:lnTo>
                <a:lnTo>
                  <a:pt x="18" y="5"/>
                </a:lnTo>
                <a:lnTo>
                  <a:pt x="16" y="5"/>
                </a:lnTo>
                <a:lnTo>
                  <a:pt x="15" y="5"/>
                </a:lnTo>
                <a:lnTo>
                  <a:pt x="13" y="5"/>
                </a:lnTo>
                <a:lnTo>
                  <a:pt x="10" y="6"/>
                </a:lnTo>
                <a:lnTo>
                  <a:pt x="9" y="8"/>
                </a:lnTo>
                <a:lnTo>
                  <a:pt x="9" y="21"/>
                </a:lnTo>
                <a:lnTo>
                  <a:pt x="9" y="24"/>
                </a:lnTo>
                <a:lnTo>
                  <a:pt x="9" y="26"/>
                </a:lnTo>
                <a:lnTo>
                  <a:pt x="10" y="26"/>
                </a:lnTo>
                <a:lnTo>
                  <a:pt x="10" y="27"/>
                </a:lnTo>
                <a:lnTo>
                  <a:pt x="12" y="27"/>
                </a:lnTo>
                <a:lnTo>
                  <a:pt x="13" y="27"/>
                </a:lnTo>
                <a:lnTo>
                  <a:pt x="0" y="27"/>
                </a:lnTo>
                <a:lnTo>
                  <a:pt x="1" y="27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4" y="24"/>
                </a:lnTo>
                <a:lnTo>
                  <a:pt x="4" y="21"/>
                </a:lnTo>
                <a:lnTo>
                  <a:pt x="4" y="12"/>
                </a:lnTo>
                <a:lnTo>
                  <a:pt x="4" y="8"/>
                </a:lnTo>
                <a:lnTo>
                  <a:pt x="4" y="5"/>
                </a:lnTo>
                <a:lnTo>
                  <a:pt x="3" y="5"/>
                </a:lnTo>
                <a:lnTo>
                  <a:pt x="3" y="3"/>
                </a:lnTo>
                <a:lnTo>
                  <a:pt x="1" y="3"/>
                </a:lnTo>
                <a:lnTo>
                  <a:pt x="1" y="5"/>
                </a:lnTo>
                <a:lnTo>
                  <a:pt x="0" y="3"/>
                </a:lnTo>
                <a:lnTo>
                  <a:pt x="7" y="0"/>
                </a:lnTo>
                <a:lnTo>
                  <a:pt x="9" y="0"/>
                </a:lnTo>
                <a:lnTo>
                  <a:pt x="9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60" name="Freeform 24"/>
          <p:cNvSpPr>
            <a:spLocks noEditPoints="1"/>
          </p:cNvSpPr>
          <p:nvPr/>
        </p:nvSpPr>
        <p:spPr bwMode="auto">
          <a:xfrm>
            <a:off x="5414963" y="3290888"/>
            <a:ext cx="163512" cy="209550"/>
          </a:xfrm>
          <a:custGeom>
            <a:avLst/>
            <a:gdLst>
              <a:gd name="T0" fmla="*/ 0 w 41"/>
              <a:gd name="T1" fmla="*/ 2147483647 h 39"/>
              <a:gd name="T2" fmla="*/ 0 w 41"/>
              <a:gd name="T3" fmla="*/ 2147483647 h 39"/>
              <a:gd name="T4" fmla="*/ 2147483647 w 41"/>
              <a:gd name="T5" fmla="*/ 2147483647 h 39"/>
              <a:gd name="T6" fmla="*/ 2147483647 w 41"/>
              <a:gd name="T7" fmla="*/ 2147483647 h 39"/>
              <a:gd name="T8" fmla="*/ 2147483647 w 41"/>
              <a:gd name="T9" fmla="*/ 2147483647 h 39"/>
              <a:gd name="T10" fmla="*/ 2147483647 w 41"/>
              <a:gd name="T11" fmla="*/ 2147483647 h 39"/>
              <a:gd name="T12" fmla="*/ 2147483647 w 41"/>
              <a:gd name="T13" fmla="*/ 2147483647 h 39"/>
              <a:gd name="T14" fmla="*/ 2147483647 w 41"/>
              <a:gd name="T15" fmla="*/ 2147483647 h 39"/>
              <a:gd name="T16" fmla="*/ 2147483647 w 41"/>
              <a:gd name="T17" fmla="*/ 2147483647 h 39"/>
              <a:gd name="T18" fmla="*/ 2147483647 w 41"/>
              <a:gd name="T19" fmla="*/ 2147483647 h 39"/>
              <a:gd name="T20" fmla="*/ 2147483647 w 41"/>
              <a:gd name="T21" fmla="*/ 0 h 39"/>
              <a:gd name="T22" fmla="*/ 2147483647 w 41"/>
              <a:gd name="T23" fmla="*/ 0 h 39"/>
              <a:gd name="T24" fmla="*/ 0 w 41"/>
              <a:gd name="T25" fmla="*/ 0 h 39"/>
              <a:gd name="T26" fmla="*/ 0 w 41"/>
              <a:gd name="T27" fmla="*/ 0 h 39"/>
              <a:gd name="T28" fmla="*/ 2147483647 w 41"/>
              <a:gd name="T29" fmla="*/ 0 h 39"/>
              <a:gd name="T30" fmla="*/ 2147483647 w 41"/>
              <a:gd name="T31" fmla="*/ 0 h 39"/>
              <a:gd name="T32" fmla="*/ 2147483647 w 41"/>
              <a:gd name="T33" fmla="*/ 0 h 39"/>
              <a:gd name="T34" fmla="*/ 2147483647 w 41"/>
              <a:gd name="T35" fmla="*/ 2147483647 h 39"/>
              <a:gd name="T36" fmla="*/ 2147483647 w 41"/>
              <a:gd name="T37" fmla="*/ 2147483647 h 39"/>
              <a:gd name="T38" fmla="*/ 2147483647 w 41"/>
              <a:gd name="T39" fmla="*/ 2147483647 h 39"/>
              <a:gd name="T40" fmla="*/ 2147483647 w 41"/>
              <a:gd name="T41" fmla="*/ 2147483647 h 39"/>
              <a:gd name="T42" fmla="*/ 2147483647 w 41"/>
              <a:gd name="T43" fmla="*/ 2147483647 h 39"/>
              <a:gd name="T44" fmla="*/ 2147483647 w 41"/>
              <a:gd name="T45" fmla="*/ 2147483647 h 39"/>
              <a:gd name="T46" fmla="*/ 2147483647 w 41"/>
              <a:gd name="T47" fmla="*/ 2147483647 h 39"/>
              <a:gd name="T48" fmla="*/ 2147483647 w 41"/>
              <a:gd name="T49" fmla="*/ 2147483647 h 39"/>
              <a:gd name="T50" fmla="*/ 2147483647 w 41"/>
              <a:gd name="T51" fmla="*/ 2147483647 h 39"/>
              <a:gd name="T52" fmla="*/ 2147483647 w 41"/>
              <a:gd name="T53" fmla="*/ 2147483647 h 39"/>
              <a:gd name="T54" fmla="*/ 2147483647 w 41"/>
              <a:gd name="T55" fmla="*/ 2147483647 h 39"/>
              <a:gd name="T56" fmla="*/ 0 w 41"/>
              <a:gd name="T57" fmla="*/ 2147483647 h 39"/>
              <a:gd name="T58" fmla="*/ 2147483647 w 41"/>
              <a:gd name="T59" fmla="*/ 2147483647 h 39"/>
              <a:gd name="T60" fmla="*/ 2147483647 w 41"/>
              <a:gd name="T61" fmla="*/ 2147483647 h 39"/>
              <a:gd name="T62" fmla="*/ 2147483647 w 41"/>
              <a:gd name="T63" fmla="*/ 2147483647 h 39"/>
              <a:gd name="T64" fmla="*/ 2147483647 w 41"/>
              <a:gd name="T65" fmla="*/ 2147483647 h 39"/>
              <a:gd name="T66" fmla="*/ 2147483647 w 41"/>
              <a:gd name="T67" fmla="*/ 2147483647 h 39"/>
              <a:gd name="T68" fmla="*/ 2147483647 w 41"/>
              <a:gd name="T69" fmla="*/ 2147483647 h 39"/>
              <a:gd name="T70" fmla="*/ 2147483647 w 41"/>
              <a:gd name="T71" fmla="*/ 2147483647 h 39"/>
              <a:gd name="T72" fmla="*/ 2147483647 w 41"/>
              <a:gd name="T73" fmla="*/ 2147483647 h 39"/>
              <a:gd name="T74" fmla="*/ 2147483647 w 41"/>
              <a:gd name="T75" fmla="*/ 2147483647 h 39"/>
              <a:gd name="T76" fmla="*/ 2147483647 w 41"/>
              <a:gd name="T77" fmla="*/ 2147483647 h 39"/>
              <a:gd name="T78" fmla="*/ 2147483647 w 41"/>
              <a:gd name="T79" fmla="*/ 2147483647 h 39"/>
              <a:gd name="T80" fmla="*/ 2147483647 w 41"/>
              <a:gd name="T81" fmla="*/ 2147483647 h 39"/>
              <a:gd name="T82" fmla="*/ 2147483647 w 41"/>
              <a:gd name="T83" fmla="*/ 2147483647 h 39"/>
              <a:gd name="T84" fmla="*/ 2147483647 w 41"/>
              <a:gd name="T85" fmla="*/ 2147483647 h 39"/>
              <a:gd name="T86" fmla="*/ 2147483647 w 41"/>
              <a:gd name="T87" fmla="*/ 2147483647 h 39"/>
              <a:gd name="T88" fmla="*/ 2147483647 w 41"/>
              <a:gd name="T89" fmla="*/ 2147483647 h 39"/>
              <a:gd name="T90" fmla="*/ 2147483647 w 41"/>
              <a:gd name="T91" fmla="*/ 2147483647 h 39"/>
              <a:gd name="T92" fmla="*/ 2147483647 w 41"/>
              <a:gd name="T93" fmla="*/ 2147483647 h 3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41"/>
              <a:gd name="T142" fmla="*/ 0 h 39"/>
              <a:gd name="T143" fmla="*/ 41 w 41"/>
              <a:gd name="T144" fmla="*/ 39 h 39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41" h="39">
                <a:moveTo>
                  <a:pt x="0" y="39"/>
                </a:moveTo>
                <a:lnTo>
                  <a:pt x="0" y="39"/>
                </a:lnTo>
                <a:lnTo>
                  <a:pt x="2" y="39"/>
                </a:lnTo>
                <a:lnTo>
                  <a:pt x="5" y="39"/>
                </a:lnTo>
                <a:lnTo>
                  <a:pt x="6" y="38"/>
                </a:lnTo>
                <a:lnTo>
                  <a:pt x="6" y="36"/>
                </a:lnTo>
                <a:lnTo>
                  <a:pt x="6" y="33"/>
                </a:lnTo>
                <a:lnTo>
                  <a:pt x="6" y="6"/>
                </a:lnTo>
                <a:lnTo>
                  <a:pt x="6" y="3"/>
                </a:lnTo>
                <a:lnTo>
                  <a:pt x="5" y="2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7" y="0"/>
                </a:lnTo>
                <a:lnTo>
                  <a:pt x="23" y="0"/>
                </a:lnTo>
                <a:lnTo>
                  <a:pt x="27" y="0"/>
                </a:lnTo>
                <a:lnTo>
                  <a:pt x="30" y="2"/>
                </a:lnTo>
                <a:lnTo>
                  <a:pt x="35" y="5"/>
                </a:lnTo>
                <a:lnTo>
                  <a:pt x="38" y="9"/>
                </a:lnTo>
                <a:lnTo>
                  <a:pt x="39" y="14"/>
                </a:lnTo>
                <a:lnTo>
                  <a:pt x="41" y="20"/>
                </a:lnTo>
                <a:lnTo>
                  <a:pt x="39" y="24"/>
                </a:lnTo>
                <a:lnTo>
                  <a:pt x="38" y="30"/>
                </a:lnTo>
                <a:lnTo>
                  <a:pt x="35" y="33"/>
                </a:lnTo>
                <a:lnTo>
                  <a:pt x="32" y="38"/>
                </a:lnTo>
                <a:lnTo>
                  <a:pt x="26" y="39"/>
                </a:lnTo>
                <a:lnTo>
                  <a:pt x="18" y="39"/>
                </a:lnTo>
                <a:lnTo>
                  <a:pt x="0" y="39"/>
                </a:lnTo>
                <a:close/>
                <a:moveTo>
                  <a:pt x="12" y="38"/>
                </a:moveTo>
                <a:lnTo>
                  <a:pt x="15" y="38"/>
                </a:lnTo>
                <a:lnTo>
                  <a:pt x="18" y="38"/>
                </a:lnTo>
                <a:lnTo>
                  <a:pt x="23" y="38"/>
                </a:lnTo>
                <a:lnTo>
                  <a:pt x="26" y="36"/>
                </a:lnTo>
                <a:lnTo>
                  <a:pt x="29" y="33"/>
                </a:lnTo>
                <a:lnTo>
                  <a:pt x="32" y="29"/>
                </a:lnTo>
                <a:lnTo>
                  <a:pt x="33" y="26"/>
                </a:lnTo>
                <a:lnTo>
                  <a:pt x="33" y="20"/>
                </a:lnTo>
                <a:lnTo>
                  <a:pt x="33" y="15"/>
                </a:lnTo>
                <a:lnTo>
                  <a:pt x="32" y="11"/>
                </a:lnTo>
                <a:lnTo>
                  <a:pt x="29" y="6"/>
                </a:lnTo>
                <a:lnTo>
                  <a:pt x="26" y="3"/>
                </a:lnTo>
                <a:lnTo>
                  <a:pt x="23" y="2"/>
                </a:lnTo>
                <a:lnTo>
                  <a:pt x="18" y="2"/>
                </a:lnTo>
                <a:lnTo>
                  <a:pt x="15" y="2"/>
                </a:lnTo>
                <a:lnTo>
                  <a:pt x="12" y="3"/>
                </a:lnTo>
                <a:lnTo>
                  <a:pt x="12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61" name="Freeform 25"/>
          <p:cNvSpPr>
            <a:spLocks noEditPoints="1"/>
          </p:cNvSpPr>
          <p:nvPr/>
        </p:nvSpPr>
        <p:spPr bwMode="auto">
          <a:xfrm>
            <a:off x="5594350" y="3355975"/>
            <a:ext cx="90488" cy="155575"/>
          </a:xfrm>
          <a:custGeom>
            <a:avLst/>
            <a:gdLst>
              <a:gd name="T0" fmla="*/ 2147483647 w 23"/>
              <a:gd name="T1" fmla="*/ 2147483647 h 29"/>
              <a:gd name="T2" fmla="*/ 2147483647 w 23"/>
              <a:gd name="T3" fmla="*/ 2147483647 h 29"/>
              <a:gd name="T4" fmla="*/ 2147483647 w 23"/>
              <a:gd name="T5" fmla="*/ 2147483647 h 29"/>
              <a:gd name="T6" fmla="*/ 2147483647 w 23"/>
              <a:gd name="T7" fmla="*/ 2147483647 h 29"/>
              <a:gd name="T8" fmla="*/ 2147483647 w 23"/>
              <a:gd name="T9" fmla="*/ 2147483647 h 29"/>
              <a:gd name="T10" fmla="*/ 2147483647 w 23"/>
              <a:gd name="T11" fmla="*/ 2147483647 h 29"/>
              <a:gd name="T12" fmla="*/ 2147483647 w 23"/>
              <a:gd name="T13" fmla="*/ 2147483647 h 29"/>
              <a:gd name="T14" fmla="*/ 2147483647 w 23"/>
              <a:gd name="T15" fmla="*/ 2147483647 h 29"/>
              <a:gd name="T16" fmla="*/ 2147483647 w 23"/>
              <a:gd name="T17" fmla="*/ 2147483647 h 29"/>
              <a:gd name="T18" fmla="*/ 2147483647 w 23"/>
              <a:gd name="T19" fmla="*/ 2147483647 h 29"/>
              <a:gd name="T20" fmla="*/ 2147483647 w 23"/>
              <a:gd name="T21" fmla="*/ 2147483647 h 29"/>
              <a:gd name="T22" fmla="*/ 2147483647 w 23"/>
              <a:gd name="T23" fmla="*/ 2147483647 h 29"/>
              <a:gd name="T24" fmla="*/ 2147483647 w 23"/>
              <a:gd name="T25" fmla="*/ 2147483647 h 29"/>
              <a:gd name="T26" fmla="*/ 2147483647 w 23"/>
              <a:gd name="T27" fmla="*/ 2147483647 h 29"/>
              <a:gd name="T28" fmla="*/ 2147483647 w 23"/>
              <a:gd name="T29" fmla="*/ 2147483647 h 29"/>
              <a:gd name="T30" fmla="*/ 2147483647 w 23"/>
              <a:gd name="T31" fmla="*/ 2147483647 h 29"/>
              <a:gd name="T32" fmla="*/ 0 w 23"/>
              <a:gd name="T33" fmla="*/ 2147483647 h 29"/>
              <a:gd name="T34" fmla="*/ 0 w 23"/>
              <a:gd name="T35" fmla="*/ 2147483647 h 29"/>
              <a:gd name="T36" fmla="*/ 0 w 23"/>
              <a:gd name="T37" fmla="*/ 2147483647 h 29"/>
              <a:gd name="T38" fmla="*/ 2147483647 w 23"/>
              <a:gd name="T39" fmla="*/ 2147483647 h 29"/>
              <a:gd name="T40" fmla="*/ 2147483647 w 23"/>
              <a:gd name="T41" fmla="*/ 2147483647 h 29"/>
              <a:gd name="T42" fmla="*/ 2147483647 w 23"/>
              <a:gd name="T43" fmla="*/ 2147483647 h 29"/>
              <a:gd name="T44" fmla="*/ 2147483647 w 23"/>
              <a:gd name="T45" fmla="*/ 0 h 29"/>
              <a:gd name="T46" fmla="*/ 2147483647 w 23"/>
              <a:gd name="T47" fmla="*/ 2147483647 h 29"/>
              <a:gd name="T48" fmla="*/ 2147483647 w 23"/>
              <a:gd name="T49" fmla="*/ 2147483647 h 29"/>
              <a:gd name="T50" fmla="*/ 2147483647 w 23"/>
              <a:gd name="T51" fmla="*/ 2147483647 h 29"/>
              <a:gd name="T52" fmla="*/ 2147483647 w 23"/>
              <a:gd name="T53" fmla="*/ 2147483647 h 29"/>
              <a:gd name="T54" fmla="*/ 2147483647 w 23"/>
              <a:gd name="T55" fmla="*/ 2147483647 h 29"/>
              <a:gd name="T56" fmla="*/ 2147483647 w 23"/>
              <a:gd name="T57" fmla="*/ 2147483647 h 29"/>
              <a:gd name="T58" fmla="*/ 2147483647 w 23"/>
              <a:gd name="T59" fmla="*/ 2147483647 h 29"/>
              <a:gd name="T60" fmla="*/ 2147483647 w 23"/>
              <a:gd name="T61" fmla="*/ 2147483647 h 29"/>
              <a:gd name="T62" fmla="*/ 2147483647 w 23"/>
              <a:gd name="T63" fmla="*/ 2147483647 h 29"/>
              <a:gd name="T64" fmla="*/ 2147483647 w 23"/>
              <a:gd name="T65" fmla="*/ 2147483647 h 29"/>
              <a:gd name="T66" fmla="*/ 2147483647 w 23"/>
              <a:gd name="T67" fmla="*/ 2147483647 h 29"/>
              <a:gd name="T68" fmla="*/ 2147483647 w 23"/>
              <a:gd name="T69" fmla="*/ 2147483647 h 29"/>
              <a:gd name="T70" fmla="*/ 2147483647 w 23"/>
              <a:gd name="T71" fmla="*/ 2147483647 h 29"/>
              <a:gd name="T72" fmla="*/ 2147483647 w 23"/>
              <a:gd name="T73" fmla="*/ 2147483647 h 29"/>
              <a:gd name="T74" fmla="*/ 2147483647 w 23"/>
              <a:gd name="T75" fmla="*/ 2147483647 h 29"/>
              <a:gd name="T76" fmla="*/ 2147483647 w 23"/>
              <a:gd name="T77" fmla="*/ 2147483647 h 29"/>
              <a:gd name="T78" fmla="*/ 2147483647 w 23"/>
              <a:gd name="T79" fmla="*/ 2147483647 h 2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29"/>
              <a:gd name="T122" fmla="*/ 23 w 23"/>
              <a:gd name="T123" fmla="*/ 29 h 2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29">
                <a:moveTo>
                  <a:pt x="5" y="11"/>
                </a:moveTo>
                <a:lnTo>
                  <a:pt x="5" y="17"/>
                </a:lnTo>
                <a:lnTo>
                  <a:pt x="8" y="20"/>
                </a:lnTo>
                <a:lnTo>
                  <a:pt x="11" y="23"/>
                </a:lnTo>
                <a:lnTo>
                  <a:pt x="14" y="23"/>
                </a:lnTo>
                <a:lnTo>
                  <a:pt x="17" y="23"/>
                </a:lnTo>
                <a:lnTo>
                  <a:pt x="18" y="23"/>
                </a:lnTo>
                <a:lnTo>
                  <a:pt x="20" y="20"/>
                </a:lnTo>
                <a:lnTo>
                  <a:pt x="21" y="17"/>
                </a:lnTo>
                <a:lnTo>
                  <a:pt x="23" y="18"/>
                </a:lnTo>
                <a:lnTo>
                  <a:pt x="21" y="21"/>
                </a:lnTo>
                <a:lnTo>
                  <a:pt x="18" y="26"/>
                </a:lnTo>
                <a:lnTo>
                  <a:pt x="15" y="27"/>
                </a:lnTo>
                <a:lnTo>
                  <a:pt x="12" y="29"/>
                </a:lnTo>
                <a:lnTo>
                  <a:pt x="8" y="27"/>
                </a:lnTo>
                <a:lnTo>
                  <a:pt x="3" y="24"/>
                </a:lnTo>
                <a:lnTo>
                  <a:pt x="0" y="20"/>
                </a:lnTo>
                <a:lnTo>
                  <a:pt x="0" y="15"/>
                </a:lnTo>
                <a:lnTo>
                  <a:pt x="0" y="11"/>
                </a:lnTo>
                <a:lnTo>
                  <a:pt x="2" y="8"/>
                </a:lnTo>
                <a:lnTo>
                  <a:pt x="3" y="5"/>
                </a:lnTo>
                <a:lnTo>
                  <a:pt x="8" y="2"/>
                </a:lnTo>
                <a:lnTo>
                  <a:pt x="12" y="0"/>
                </a:lnTo>
                <a:lnTo>
                  <a:pt x="17" y="2"/>
                </a:lnTo>
                <a:lnTo>
                  <a:pt x="20" y="3"/>
                </a:lnTo>
                <a:lnTo>
                  <a:pt x="21" y="6"/>
                </a:lnTo>
                <a:lnTo>
                  <a:pt x="23" y="11"/>
                </a:lnTo>
                <a:lnTo>
                  <a:pt x="5" y="11"/>
                </a:lnTo>
                <a:close/>
                <a:moveTo>
                  <a:pt x="5" y="9"/>
                </a:moveTo>
                <a:lnTo>
                  <a:pt x="17" y="9"/>
                </a:lnTo>
                <a:lnTo>
                  <a:pt x="15" y="6"/>
                </a:lnTo>
                <a:lnTo>
                  <a:pt x="15" y="5"/>
                </a:lnTo>
                <a:lnTo>
                  <a:pt x="14" y="3"/>
                </a:lnTo>
                <a:lnTo>
                  <a:pt x="12" y="2"/>
                </a:lnTo>
                <a:lnTo>
                  <a:pt x="11" y="2"/>
                </a:lnTo>
                <a:lnTo>
                  <a:pt x="8" y="3"/>
                </a:lnTo>
                <a:lnTo>
                  <a:pt x="6" y="5"/>
                </a:lnTo>
                <a:lnTo>
                  <a:pt x="5" y="6"/>
                </a:lnTo>
                <a:lnTo>
                  <a:pt x="5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62" name="Freeform 26"/>
          <p:cNvSpPr>
            <a:spLocks/>
          </p:cNvSpPr>
          <p:nvPr/>
        </p:nvSpPr>
        <p:spPr bwMode="auto">
          <a:xfrm>
            <a:off x="5689600" y="3317875"/>
            <a:ext cx="71438" cy="193675"/>
          </a:xfrm>
          <a:custGeom>
            <a:avLst/>
            <a:gdLst>
              <a:gd name="T0" fmla="*/ 2147483647 w 18"/>
              <a:gd name="T1" fmla="*/ 0 h 36"/>
              <a:gd name="T2" fmla="*/ 2147483647 w 18"/>
              <a:gd name="T3" fmla="*/ 2147483647 h 36"/>
              <a:gd name="T4" fmla="*/ 2147483647 w 18"/>
              <a:gd name="T5" fmla="*/ 2147483647 h 36"/>
              <a:gd name="T6" fmla="*/ 2147483647 w 18"/>
              <a:gd name="T7" fmla="*/ 2147483647 h 36"/>
              <a:gd name="T8" fmla="*/ 2147483647 w 18"/>
              <a:gd name="T9" fmla="*/ 2147483647 h 36"/>
              <a:gd name="T10" fmla="*/ 2147483647 w 18"/>
              <a:gd name="T11" fmla="*/ 2147483647 h 36"/>
              <a:gd name="T12" fmla="*/ 2147483647 w 18"/>
              <a:gd name="T13" fmla="*/ 2147483647 h 36"/>
              <a:gd name="T14" fmla="*/ 2147483647 w 18"/>
              <a:gd name="T15" fmla="*/ 2147483647 h 36"/>
              <a:gd name="T16" fmla="*/ 2147483647 w 18"/>
              <a:gd name="T17" fmla="*/ 2147483647 h 36"/>
              <a:gd name="T18" fmla="*/ 2147483647 w 18"/>
              <a:gd name="T19" fmla="*/ 2147483647 h 36"/>
              <a:gd name="T20" fmla="*/ 2147483647 w 18"/>
              <a:gd name="T21" fmla="*/ 2147483647 h 36"/>
              <a:gd name="T22" fmla="*/ 2147483647 w 18"/>
              <a:gd name="T23" fmla="*/ 2147483647 h 36"/>
              <a:gd name="T24" fmla="*/ 2147483647 w 18"/>
              <a:gd name="T25" fmla="*/ 2147483647 h 36"/>
              <a:gd name="T26" fmla="*/ 2147483647 w 18"/>
              <a:gd name="T27" fmla="*/ 2147483647 h 36"/>
              <a:gd name="T28" fmla="*/ 2147483647 w 18"/>
              <a:gd name="T29" fmla="*/ 2147483647 h 36"/>
              <a:gd name="T30" fmla="*/ 2147483647 w 18"/>
              <a:gd name="T31" fmla="*/ 2147483647 h 36"/>
              <a:gd name="T32" fmla="*/ 2147483647 w 18"/>
              <a:gd name="T33" fmla="*/ 2147483647 h 36"/>
              <a:gd name="T34" fmla="*/ 2147483647 w 18"/>
              <a:gd name="T35" fmla="*/ 2147483647 h 36"/>
              <a:gd name="T36" fmla="*/ 2147483647 w 18"/>
              <a:gd name="T37" fmla="*/ 2147483647 h 36"/>
              <a:gd name="T38" fmla="*/ 2147483647 w 18"/>
              <a:gd name="T39" fmla="*/ 2147483647 h 36"/>
              <a:gd name="T40" fmla="*/ 2147483647 w 18"/>
              <a:gd name="T41" fmla="*/ 2147483647 h 36"/>
              <a:gd name="T42" fmla="*/ 2147483647 w 18"/>
              <a:gd name="T43" fmla="*/ 2147483647 h 36"/>
              <a:gd name="T44" fmla="*/ 2147483647 w 18"/>
              <a:gd name="T45" fmla="*/ 2147483647 h 36"/>
              <a:gd name="T46" fmla="*/ 2147483647 w 18"/>
              <a:gd name="T47" fmla="*/ 2147483647 h 36"/>
              <a:gd name="T48" fmla="*/ 2147483647 w 18"/>
              <a:gd name="T49" fmla="*/ 2147483647 h 36"/>
              <a:gd name="T50" fmla="*/ 2147483647 w 18"/>
              <a:gd name="T51" fmla="*/ 2147483647 h 36"/>
              <a:gd name="T52" fmla="*/ 0 w 18"/>
              <a:gd name="T53" fmla="*/ 2147483647 h 36"/>
              <a:gd name="T54" fmla="*/ 0 w 18"/>
              <a:gd name="T55" fmla="*/ 2147483647 h 36"/>
              <a:gd name="T56" fmla="*/ 2147483647 w 18"/>
              <a:gd name="T57" fmla="*/ 2147483647 h 36"/>
              <a:gd name="T58" fmla="*/ 2147483647 w 18"/>
              <a:gd name="T59" fmla="*/ 2147483647 h 36"/>
              <a:gd name="T60" fmla="*/ 2147483647 w 18"/>
              <a:gd name="T61" fmla="*/ 2147483647 h 36"/>
              <a:gd name="T62" fmla="*/ 2147483647 w 18"/>
              <a:gd name="T63" fmla="*/ 2147483647 h 36"/>
              <a:gd name="T64" fmla="*/ 2147483647 w 18"/>
              <a:gd name="T65" fmla="*/ 2147483647 h 36"/>
              <a:gd name="T66" fmla="*/ 2147483647 w 18"/>
              <a:gd name="T67" fmla="*/ 0 h 36"/>
              <a:gd name="T68" fmla="*/ 2147483647 w 18"/>
              <a:gd name="T69" fmla="*/ 0 h 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8"/>
              <a:gd name="T106" fmla="*/ 0 h 36"/>
              <a:gd name="T107" fmla="*/ 18 w 18"/>
              <a:gd name="T108" fmla="*/ 36 h 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8" h="36">
                <a:moveTo>
                  <a:pt x="11" y="0"/>
                </a:moveTo>
                <a:lnTo>
                  <a:pt x="11" y="7"/>
                </a:lnTo>
                <a:lnTo>
                  <a:pt x="17" y="7"/>
                </a:lnTo>
                <a:lnTo>
                  <a:pt x="17" y="10"/>
                </a:lnTo>
                <a:lnTo>
                  <a:pt x="11" y="10"/>
                </a:lnTo>
                <a:lnTo>
                  <a:pt x="11" y="27"/>
                </a:lnTo>
                <a:lnTo>
                  <a:pt x="11" y="30"/>
                </a:lnTo>
                <a:lnTo>
                  <a:pt x="11" y="31"/>
                </a:lnTo>
                <a:lnTo>
                  <a:pt x="12" y="31"/>
                </a:lnTo>
                <a:lnTo>
                  <a:pt x="14" y="31"/>
                </a:lnTo>
                <a:lnTo>
                  <a:pt x="15" y="31"/>
                </a:lnTo>
                <a:lnTo>
                  <a:pt x="17" y="30"/>
                </a:lnTo>
                <a:lnTo>
                  <a:pt x="18" y="30"/>
                </a:lnTo>
                <a:lnTo>
                  <a:pt x="17" y="33"/>
                </a:lnTo>
                <a:lnTo>
                  <a:pt x="15" y="34"/>
                </a:lnTo>
                <a:lnTo>
                  <a:pt x="12" y="36"/>
                </a:lnTo>
                <a:lnTo>
                  <a:pt x="11" y="36"/>
                </a:lnTo>
                <a:lnTo>
                  <a:pt x="9" y="36"/>
                </a:lnTo>
                <a:lnTo>
                  <a:pt x="8" y="34"/>
                </a:lnTo>
                <a:lnTo>
                  <a:pt x="6" y="34"/>
                </a:lnTo>
                <a:lnTo>
                  <a:pt x="6" y="33"/>
                </a:lnTo>
                <a:lnTo>
                  <a:pt x="5" y="31"/>
                </a:lnTo>
                <a:lnTo>
                  <a:pt x="5" y="28"/>
                </a:lnTo>
                <a:lnTo>
                  <a:pt x="5" y="10"/>
                </a:lnTo>
                <a:lnTo>
                  <a:pt x="0" y="10"/>
                </a:lnTo>
                <a:lnTo>
                  <a:pt x="0" y="9"/>
                </a:lnTo>
                <a:lnTo>
                  <a:pt x="3" y="9"/>
                </a:lnTo>
                <a:lnTo>
                  <a:pt x="5" y="7"/>
                </a:lnTo>
                <a:lnTo>
                  <a:pt x="6" y="6"/>
                </a:lnTo>
                <a:lnTo>
                  <a:pt x="8" y="3"/>
                </a:lnTo>
                <a:lnTo>
                  <a:pt x="8" y="1"/>
                </a:lnTo>
                <a:lnTo>
                  <a:pt x="9" y="0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63" name="Freeform 27"/>
          <p:cNvSpPr>
            <a:spLocks/>
          </p:cNvSpPr>
          <p:nvPr/>
        </p:nvSpPr>
        <p:spPr bwMode="auto">
          <a:xfrm>
            <a:off x="6370638" y="3290888"/>
            <a:ext cx="174625" cy="220662"/>
          </a:xfrm>
          <a:custGeom>
            <a:avLst/>
            <a:gdLst>
              <a:gd name="T0" fmla="*/ 0 w 44"/>
              <a:gd name="T1" fmla="*/ 0 h 41"/>
              <a:gd name="T2" fmla="*/ 2147483647 w 44"/>
              <a:gd name="T3" fmla="*/ 0 h 41"/>
              <a:gd name="T4" fmla="*/ 2147483647 w 44"/>
              <a:gd name="T5" fmla="*/ 2147483647 h 41"/>
              <a:gd name="T6" fmla="*/ 2147483647 w 44"/>
              <a:gd name="T7" fmla="*/ 2147483647 h 41"/>
              <a:gd name="T8" fmla="*/ 2147483647 w 44"/>
              <a:gd name="T9" fmla="*/ 2147483647 h 41"/>
              <a:gd name="T10" fmla="*/ 2147483647 w 44"/>
              <a:gd name="T11" fmla="*/ 2147483647 h 41"/>
              <a:gd name="T12" fmla="*/ 2147483647 w 44"/>
              <a:gd name="T13" fmla="*/ 0 h 41"/>
              <a:gd name="T14" fmla="*/ 2147483647 w 44"/>
              <a:gd name="T15" fmla="*/ 0 h 41"/>
              <a:gd name="T16" fmla="*/ 2147483647 w 44"/>
              <a:gd name="T17" fmla="*/ 0 h 41"/>
              <a:gd name="T18" fmla="*/ 2147483647 w 44"/>
              <a:gd name="T19" fmla="*/ 0 h 41"/>
              <a:gd name="T20" fmla="*/ 2147483647 w 44"/>
              <a:gd name="T21" fmla="*/ 0 h 41"/>
              <a:gd name="T22" fmla="*/ 2147483647 w 44"/>
              <a:gd name="T23" fmla="*/ 0 h 41"/>
              <a:gd name="T24" fmla="*/ 2147483647 w 44"/>
              <a:gd name="T25" fmla="*/ 0 h 41"/>
              <a:gd name="T26" fmla="*/ 2147483647 w 44"/>
              <a:gd name="T27" fmla="*/ 0 h 41"/>
              <a:gd name="T28" fmla="*/ 2147483647 w 44"/>
              <a:gd name="T29" fmla="*/ 2147483647 h 41"/>
              <a:gd name="T30" fmla="*/ 2147483647 w 44"/>
              <a:gd name="T31" fmla="*/ 2147483647 h 41"/>
              <a:gd name="T32" fmla="*/ 2147483647 w 44"/>
              <a:gd name="T33" fmla="*/ 2147483647 h 41"/>
              <a:gd name="T34" fmla="*/ 2147483647 w 44"/>
              <a:gd name="T35" fmla="*/ 2147483647 h 41"/>
              <a:gd name="T36" fmla="*/ 2147483647 w 44"/>
              <a:gd name="T37" fmla="*/ 2147483647 h 41"/>
              <a:gd name="T38" fmla="*/ 2147483647 w 44"/>
              <a:gd name="T39" fmla="*/ 2147483647 h 41"/>
              <a:gd name="T40" fmla="*/ 2147483647 w 44"/>
              <a:gd name="T41" fmla="*/ 2147483647 h 41"/>
              <a:gd name="T42" fmla="*/ 2147483647 w 44"/>
              <a:gd name="T43" fmla="*/ 2147483647 h 41"/>
              <a:gd name="T44" fmla="*/ 2147483647 w 44"/>
              <a:gd name="T45" fmla="*/ 2147483647 h 41"/>
              <a:gd name="T46" fmla="*/ 2147483647 w 44"/>
              <a:gd name="T47" fmla="*/ 2147483647 h 41"/>
              <a:gd name="T48" fmla="*/ 2147483647 w 44"/>
              <a:gd name="T49" fmla="*/ 2147483647 h 41"/>
              <a:gd name="T50" fmla="*/ 2147483647 w 44"/>
              <a:gd name="T51" fmla="*/ 2147483647 h 41"/>
              <a:gd name="T52" fmla="*/ 2147483647 w 44"/>
              <a:gd name="T53" fmla="*/ 2147483647 h 41"/>
              <a:gd name="T54" fmla="*/ 2147483647 w 44"/>
              <a:gd name="T55" fmla="*/ 2147483647 h 41"/>
              <a:gd name="T56" fmla="*/ 2147483647 w 44"/>
              <a:gd name="T57" fmla="*/ 2147483647 h 41"/>
              <a:gd name="T58" fmla="*/ 2147483647 w 44"/>
              <a:gd name="T59" fmla="*/ 2147483647 h 41"/>
              <a:gd name="T60" fmla="*/ 2147483647 w 44"/>
              <a:gd name="T61" fmla="*/ 2147483647 h 41"/>
              <a:gd name="T62" fmla="*/ 2147483647 w 44"/>
              <a:gd name="T63" fmla="*/ 2147483647 h 41"/>
              <a:gd name="T64" fmla="*/ 2147483647 w 44"/>
              <a:gd name="T65" fmla="*/ 2147483647 h 41"/>
              <a:gd name="T66" fmla="*/ 2147483647 w 44"/>
              <a:gd name="T67" fmla="*/ 2147483647 h 41"/>
              <a:gd name="T68" fmla="*/ 2147483647 w 44"/>
              <a:gd name="T69" fmla="*/ 2147483647 h 41"/>
              <a:gd name="T70" fmla="*/ 2147483647 w 44"/>
              <a:gd name="T71" fmla="*/ 2147483647 h 41"/>
              <a:gd name="T72" fmla="*/ 2147483647 w 44"/>
              <a:gd name="T73" fmla="*/ 2147483647 h 41"/>
              <a:gd name="T74" fmla="*/ 2147483647 w 44"/>
              <a:gd name="T75" fmla="*/ 2147483647 h 41"/>
              <a:gd name="T76" fmla="*/ 2147483647 w 44"/>
              <a:gd name="T77" fmla="*/ 2147483647 h 41"/>
              <a:gd name="T78" fmla="*/ 2147483647 w 44"/>
              <a:gd name="T79" fmla="*/ 2147483647 h 41"/>
              <a:gd name="T80" fmla="*/ 0 w 44"/>
              <a:gd name="T81" fmla="*/ 2147483647 h 41"/>
              <a:gd name="T82" fmla="*/ 0 w 44"/>
              <a:gd name="T83" fmla="*/ 0 h 4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41"/>
              <a:gd name="T128" fmla="*/ 44 w 44"/>
              <a:gd name="T129" fmla="*/ 41 h 4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41">
                <a:moveTo>
                  <a:pt x="0" y="0"/>
                </a:moveTo>
                <a:lnTo>
                  <a:pt x="11" y="0"/>
                </a:lnTo>
                <a:lnTo>
                  <a:pt x="35" y="30"/>
                </a:lnTo>
                <a:lnTo>
                  <a:pt x="35" y="6"/>
                </a:lnTo>
                <a:lnTo>
                  <a:pt x="35" y="3"/>
                </a:lnTo>
                <a:lnTo>
                  <a:pt x="35" y="2"/>
                </a:lnTo>
                <a:lnTo>
                  <a:pt x="33" y="0"/>
                </a:lnTo>
                <a:lnTo>
                  <a:pt x="32" y="0"/>
                </a:lnTo>
                <a:lnTo>
                  <a:pt x="30" y="0"/>
                </a:lnTo>
                <a:lnTo>
                  <a:pt x="44" y="0"/>
                </a:lnTo>
                <a:lnTo>
                  <a:pt x="42" y="0"/>
                </a:lnTo>
                <a:lnTo>
                  <a:pt x="41" y="0"/>
                </a:lnTo>
                <a:lnTo>
                  <a:pt x="39" y="2"/>
                </a:lnTo>
                <a:lnTo>
                  <a:pt x="38" y="3"/>
                </a:lnTo>
                <a:lnTo>
                  <a:pt x="38" y="6"/>
                </a:lnTo>
                <a:lnTo>
                  <a:pt x="38" y="41"/>
                </a:lnTo>
                <a:lnTo>
                  <a:pt x="36" y="41"/>
                </a:lnTo>
                <a:lnTo>
                  <a:pt x="11" y="8"/>
                </a:lnTo>
                <a:lnTo>
                  <a:pt x="11" y="33"/>
                </a:lnTo>
                <a:lnTo>
                  <a:pt x="11" y="36"/>
                </a:lnTo>
                <a:lnTo>
                  <a:pt x="11" y="38"/>
                </a:lnTo>
                <a:lnTo>
                  <a:pt x="12" y="39"/>
                </a:lnTo>
                <a:lnTo>
                  <a:pt x="15" y="39"/>
                </a:lnTo>
                <a:lnTo>
                  <a:pt x="17" y="39"/>
                </a:lnTo>
                <a:lnTo>
                  <a:pt x="2" y="39"/>
                </a:lnTo>
                <a:lnTo>
                  <a:pt x="3" y="39"/>
                </a:lnTo>
                <a:lnTo>
                  <a:pt x="6" y="39"/>
                </a:lnTo>
                <a:lnTo>
                  <a:pt x="8" y="38"/>
                </a:lnTo>
                <a:lnTo>
                  <a:pt x="8" y="36"/>
                </a:lnTo>
                <a:lnTo>
                  <a:pt x="8" y="33"/>
                </a:lnTo>
                <a:lnTo>
                  <a:pt x="8" y="5"/>
                </a:lnTo>
                <a:lnTo>
                  <a:pt x="6" y="3"/>
                </a:lnTo>
                <a:lnTo>
                  <a:pt x="5" y="3"/>
                </a:lnTo>
                <a:lnTo>
                  <a:pt x="5" y="2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64" name="Freeform 28"/>
          <p:cNvSpPr>
            <a:spLocks noEditPoints="1"/>
          </p:cNvSpPr>
          <p:nvPr/>
        </p:nvSpPr>
        <p:spPr bwMode="auto">
          <a:xfrm>
            <a:off x="6557963" y="3355975"/>
            <a:ext cx="100012" cy="155575"/>
          </a:xfrm>
          <a:custGeom>
            <a:avLst/>
            <a:gdLst>
              <a:gd name="T0" fmla="*/ 2147483647 w 25"/>
              <a:gd name="T1" fmla="*/ 0 h 29"/>
              <a:gd name="T2" fmla="*/ 2147483647 w 25"/>
              <a:gd name="T3" fmla="*/ 0 h 29"/>
              <a:gd name="T4" fmla="*/ 2147483647 w 25"/>
              <a:gd name="T5" fmla="*/ 2147483647 h 29"/>
              <a:gd name="T6" fmla="*/ 2147483647 w 25"/>
              <a:gd name="T7" fmla="*/ 2147483647 h 29"/>
              <a:gd name="T8" fmla="*/ 2147483647 w 25"/>
              <a:gd name="T9" fmla="*/ 2147483647 h 29"/>
              <a:gd name="T10" fmla="*/ 2147483647 w 25"/>
              <a:gd name="T11" fmla="*/ 2147483647 h 29"/>
              <a:gd name="T12" fmla="*/ 2147483647 w 25"/>
              <a:gd name="T13" fmla="*/ 2147483647 h 29"/>
              <a:gd name="T14" fmla="*/ 2147483647 w 25"/>
              <a:gd name="T15" fmla="*/ 2147483647 h 29"/>
              <a:gd name="T16" fmla="*/ 2147483647 w 25"/>
              <a:gd name="T17" fmla="*/ 2147483647 h 29"/>
              <a:gd name="T18" fmla="*/ 2147483647 w 25"/>
              <a:gd name="T19" fmla="*/ 2147483647 h 29"/>
              <a:gd name="T20" fmla="*/ 2147483647 w 25"/>
              <a:gd name="T21" fmla="*/ 2147483647 h 29"/>
              <a:gd name="T22" fmla="*/ 2147483647 w 25"/>
              <a:gd name="T23" fmla="*/ 2147483647 h 29"/>
              <a:gd name="T24" fmla="*/ 2147483647 w 25"/>
              <a:gd name="T25" fmla="*/ 2147483647 h 29"/>
              <a:gd name="T26" fmla="*/ 2147483647 w 25"/>
              <a:gd name="T27" fmla="*/ 2147483647 h 29"/>
              <a:gd name="T28" fmla="*/ 2147483647 w 25"/>
              <a:gd name="T29" fmla="*/ 2147483647 h 29"/>
              <a:gd name="T30" fmla="*/ 0 w 25"/>
              <a:gd name="T31" fmla="*/ 2147483647 h 29"/>
              <a:gd name="T32" fmla="*/ 0 w 25"/>
              <a:gd name="T33" fmla="*/ 2147483647 h 29"/>
              <a:gd name="T34" fmla="*/ 0 w 25"/>
              <a:gd name="T35" fmla="*/ 2147483647 h 29"/>
              <a:gd name="T36" fmla="*/ 2147483647 w 25"/>
              <a:gd name="T37" fmla="*/ 2147483647 h 29"/>
              <a:gd name="T38" fmla="*/ 2147483647 w 25"/>
              <a:gd name="T39" fmla="*/ 2147483647 h 29"/>
              <a:gd name="T40" fmla="*/ 2147483647 w 25"/>
              <a:gd name="T41" fmla="*/ 2147483647 h 29"/>
              <a:gd name="T42" fmla="*/ 2147483647 w 25"/>
              <a:gd name="T43" fmla="*/ 0 h 29"/>
              <a:gd name="T44" fmla="*/ 2147483647 w 25"/>
              <a:gd name="T45" fmla="*/ 0 h 29"/>
              <a:gd name="T46" fmla="*/ 2147483647 w 25"/>
              <a:gd name="T47" fmla="*/ 2147483647 h 29"/>
              <a:gd name="T48" fmla="*/ 2147483647 w 25"/>
              <a:gd name="T49" fmla="*/ 2147483647 h 29"/>
              <a:gd name="T50" fmla="*/ 2147483647 w 25"/>
              <a:gd name="T51" fmla="*/ 2147483647 h 29"/>
              <a:gd name="T52" fmla="*/ 2147483647 w 25"/>
              <a:gd name="T53" fmla="*/ 2147483647 h 29"/>
              <a:gd name="T54" fmla="*/ 2147483647 w 25"/>
              <a:gd name="T55" fmla="*/ 2147483647 h 29"/>
              <a:gd name="T56" fmla="*/ 2147483647 w 25"/>
              <a:gd name="T57" fmla="*/ 2147483647 h 29"/>
              <a:gd name="T58" fmla="*/ 2147483647 w 25"/>
              <a:gd name="T59" fmla="*/ 2147483647 h 29"/>
              <a:gd name="T60" fmla="*/ 2147483647 w 25"/>
              <a:gd name="T61" fmla="*/ 2147483647 h 29"/>
              <a:gd name="T62" fmla="*/ 2147483647 w 25"/>
              <a:gd name="T63" fmla="*/ 2147483647 h 29"/>
              <a:gd name="T64" fmla="*/ 2147483647 w 25"/>
              <a:gd name="T65" fmla="*/ 2147483647 h 29"/>
              <a:gd name="T66" fmla="*/ 2147483647 w 25"/>
              <a:gd name="T67" fmla="*/ 2147483647 h 29"/>
              <a:gd name="T68" fmla="*/ 2147483647 w 25"/>
              <a:gd name="T69" fmla="*/ 2147483647 h 29"/>
              <a:gd name="T70" fmla="*/ 2147483647 w 25"/>
              <a:gd name="T71" fmla="*/ 2147483647 h 29"/>
              <a:gd name="T72" fmla="*/ 2147483647 w 25"/>
              <a:gd name="T73" fmla="*/ 2147483647 h 29"/>
              <a:gd name="T74" fmla="*/ 2147483647 w 25"/>
              <a:gd name="T75" fmla="*/ 2147483647 h 29"/>
              <a:gd name="T76" fmla="*/ 2147483647 w 25"/>
              <a:gd name="T77" fmla="*/ 2147483647 h 29"/>
              <a:gd name="T78" fmla="*/ 2147483647 w 25"/>
              <a:gd name="T79" fmla="*/ 2147483647 h 29"/>
              <a:gd name="T80" fmla="*/ 2147483647 w 25"/>
              <a:gd name="T81" fmla="*/ 2147483647 h 29"/>
              <a:gd name="T82" fmla="*/ 2147483647 w 25"/>
              <a:gd name="T83" fmla="*/ 2147483647 h 29"/>
              <a:gd name="T84" fmla="*/ 2147483647 w 25"/>
              <a:gd name="T85" fmla="*/ 2147483647 h 2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5"/>
              <a:gd name="T130" fmla="*/ 0 h 29"/>
              <a:gd name="T131" fmla="*/ 25 w 25"/>
              <a:gd name="T132" fmla="*/ 29 h 2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5" h="29">
                <a:moveTo>
                  <a:pt x="12" y="0"/>
                </a:moveTo>
                <a:lnTo>
                  <a:pt x="16" y="0"/>
                </a:lnTo>
                <a:lnTo>
                  <a:pt x="19" y="2"/>
                </a:lnTo>
                <a:lnTo>
                  <a:pt x="22" y="5"/>
                </a:lnTo>
                <a:lnTo>
                  <a:pt x="24" y="9"/>
                </a:lnTo>
                <a:lnTo>
                  <a:pt x="25" y="14"/>
                </a:lnTo>
                <a:lnTo>
                  <a:pt x="24" y="17"/>
                </a:lnTo>
                <a:lnTo>
                  <a:pt x="24" y="21"/>
                </a:lnTo>
                <a:lnTo>
                  <a:pt x="21" y="24"/>
                </a:lnTo>
                <a:lnTo>
                  <a:pt x="18" y="27"/>
                </a:lnTo>
                <a:lnTo>
                  <a:pt x="15" y="29"/>
                </a:lnTo>
                <a:lnTo>
                  <a:pt x="12" y="29"/>
                </a:lnTo>
                <a:lnTo>
                  <a:pt x="7" y="27"/>
                </a:lnTo>
                <a:lnTo>
                  <a:pt x="4" y="26"/>
                </a:lnTo>
                <a:lnTo>
                  <a:pt x="3" y="24"/>
                </a:lnTo>
                <a:lnTo>
                  <a:pt x="0" y="20"/>
                </a:lnTo>
                <a:lnTo>
                  <a:pt x="0" y="15"/>
                </a:lnTo>
                <a:lnTo>
                  <a:pt x="0" y="11"/>
                </a:lnTo>
                <a:lnTo>
                  <a:pt x="1" y="8"/>
                </a:lnTo>
                <a:lnTo>
                  <a:pt x="3" y="5"/>
                </a:lnTo>
                <a:lnTo>
                  <a:pt x="6" y="2"/>
                </a:lnTo>
                <a:lnTo>
                  <a:pt x="9" y="0"/>
                </a:lnTo>
                <a:lnTo>
                  <a:pt x="12" y="0"/>
                </a:lnTo>
                <a:close/>
                <a:moveTo>
                  <a:pt x="10" y="2"/>
                </a:moveTo>
                <a:lnTo>
                  <a:pt x="9" y="2"/>
                </a:lnTo>
                <a:lnTo>
                  <a:pt x="7" y="3"/>
                </a:lnTo>
                <a:lnTo>
                  <a:pt x="6" y="5"/>
                </a:lnTo>
                <a:lnTo>
                  <a:pt x="6" y="6"/>
                </a:lnTo>
                <a:lnTo>
                  <a:pt x="4" y="9"/>
                </a:lnTo>
                <a:lnTo>
                  <a:pt x="4" y="12"/>
                </a:lnTo>
                <a:lnTo>
                  <a:pt x="4" y="18"/>
                </a:lnTo>
                <a:lnTo>
                  <a:pt x="7" y="23"/>
                </a:lnTo>
                <a:lnTo>
                  <a:pt x="9" y="26"/>
                </a:lnTo>
                <a:lnTo>
                  <a:pt x="13" y="27"/>
                </a:lnTo>
                <a:lnTo>
                  <a:pt x="16" y="26"/>
                </a:lnTo>
                <a:lnTo>
                  <a:pt x="18" y="24"/>
                </a:lnTo>
                <a:lnTo>
                  <a:pt x="19" y="21"/>
                </a:lnTo>
                <a:lnTo>
                  <a:pt x="19" y="17"/>
                </a:lnTo>
                <a:lnTo>
                  <a:pt x="19" y="12"/>
                </a:lnTo>
                <a:lnTo>
                  <a:pt x="18" y="8"/>
                </a:lnTo>
                <a:lnTo>
                  <a:pt x="16" y="5"/>
                </a:lnTo>
                <a:lnTo>
                  <a:pt x="15" y="3"/>
                </a:lnTo>
                <a:lnTo>
                  <a:pt x="1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65" name="Freeform 29"/>
          <p:cNvSpPr>
            <a:spLocks/>
          </p:cNvSpPr>
          <p:nvPr/>
        </p:nvSpPr>
        <p:spPr bwMode="auto">
          <a:xfrm>
            <a:off x="6669088" y="3355975"/>
            <a:ext cx="179387" cy="144463"/>
          </a:xfrm>
          <a:custGeom>
            <a:avLst/>
            <a:gdLst>
              <a:gd name="T0" fmla="*/ 2147483647 w 45"/>
              <a:gd name="T1" fmla="*/ 2147483647 h 27"/>
              <a:gd name="T2" fmla="*/ 2147483647 w 45"/>
              <a:gd name="T3" fmla="*/ 2147483647 h 27"/>
              <a:gd name="T4" fmla="*/ 2147483647 w 45"/>
              <a:gd name="T5" fmla="*/ 0 h 27"/>
              <a:gd name="T6" fmla="*/ 2147483647 w 45"/>
              <a:gd name="T7" fmla="*/ 0 h 27"/>
              <a:gd name="T8" fmla="*/ 2147483647 w 45"/>
              <a:gd name="T9" fmla="*/ 2147483647 h 27"/>
              <a:gd name="T10" fmla="*/ 2147483647 w 45"/>
              <a:gd name="T11" fmla="*/ 2147483647 h 27"/>
              <a:gd name="T12" fmla="*/ 2147483647 w 45"/>
              <a:gd name="T13" fmla="*/ 0 h 27"/>
              <a:gd name="T14" fmla="*/ 2147483647 w 45"/>
              <a:gd name="T15" fmla="*/ 0 h 27"/>
              <a:gd name="T16" fmla="*/ 2147483647 w 45"/>
              <a:gd name="T17" fmla="*/ 2147483647 h 27"/>
              <a:gd name="T18" fmla="*/ 2147483647 w 45"/>
              <a:gd name="T19" fmla="*/ 2147483647 h 27"/>
              <a:gd name="T20" fmla="*/ 2147483647 w 45"/>
              <a:gd name="T21" fmla="*/ 2147483647 h 27"/>
              <a:gd name="T22" fmla="*/ 2147483647 w 45"/>
              <a:gd name="T23" fmla="*/ 2147483647 h 27"/>
              <a:gd name="T24" fmla="*/ 2147483647 w 45"/>
              <a:gd name="T25" fmla="*/ 2147483647 h 27"/>
              <a:gd name="T26" fmla="*/ 2147483647 w 45"/>
              <a:gd name="T27" fmla="*/ 2147483647 h 27"/>
              <a:gd name="T28" fmla="*/ 2147483647 w 45"/>
              <a:gd name="T29" fmla="*/ 2147483647 h 27"/>
              <a:gd name="T30" fmla="*/ 2147483647 w 45"/>
              <a:gd name="T31" fmla="*/ 2147483647 h 27"/>
              <a:gd name="T32" fmla="*/ 2147483647 w 45"/>
              <a:gd name="T33" fmla="*/ 2147483647 h 27"/>
              <a:gd name="T34" fmla="*/ 2147483647 w 45"/>
              <a:gd name="T35" fmla="*/ 2147483647 h 27"/>
              <a:gd name="T36" fmla="*/ 2147483647 w 45"/>
              <a:gd name="T37" fmla="*/ 2147483647 h 27"/>
              <a:gd name="T38" fmla="*/ 2147483647 w 45"/>
              <a:gd name="T39" fmla="*/ 2147483647 h 27"/>
              <a:gd name="T40" fmla="*/ 2147483647 w 45"/>
              <a:gd name="T41" fmla="*/ 2147483647 h 27"/>
              <a:gd name="T42" fmla="*/ 2147483647 w 45"/>
              <a:gd name="T43" fmla="*/ 2147483647 h 27"/>
              <a:gd name="T44" fmla="*/ 2147483647 w 45"/>
              <a:gd name="T45" fmla="*/ 2147483647 h 27"/>
              <a:gd name="T46" fmla="*/ 2147483647 w 45"/>
              <a:gd name="T47" fmla="*/ 2147483647 h 27"/>
              <a:gd name="T48" fmla="*/ 2147483647 w 45"/>
              <a:gd name="T49" fmla="*/ 2147483647 h 27"/>
              <a:gd name="T50" fmla="*/ 2147483647 w 45"/>
              <a:gd name="T51" fmla="*/ 2147483647 h 27"/>
              <a:gd name="T52" fmla="*/ 2147483647 w 45"/>
              <a:gd name="T53" fmla="*/ 2147483647 h 27"/>
              <a:gd name="T54" fmla="*/ 2147483647 w 45"/>
              <a:gd name="T55" fmla="*/ 2147483647 h 27"/>
              <a:gd name="T56" fmla="*/ 2147483647 w 45"/>
              <a:gd name="T57" fmla="*/ 2147483647 h 27"/>
              <a:gd name="T58" fmla="*/ 2147483647 w 45"/>
              <a:gd name="T59" fmla="*/ 2147483647 h 27"/>
              <a:gd name="T60" fmla="*/ 2147483647 w 45"/>
              <a:gd name="T61" fmla="*/ 2147483647 h 27"/>
              <a:gd name="T62" fmla="*/ 2147483647 w 45"/>
              <a:gd name="T63" fmla="*/ 2147483647 h 27"/>
              <a:gd name="T64" fmla="*/ 2147483647 w 45"/>
              <a:gd name="T65" fmla="*/ 2147483647 h 27"/>
              <a:gd name="T66" fmla="*/ 2147483647 w 45"/>
              <a:gd name="T67" fmla="*/ 2147483647 h 27"/>
              <a:gd name="T68" fmla="*/ 2147483647 w 45"/>
              <a:gd name="T69" fmla="*/ 2147483647 h 27"/>
              <a:gd name="T70" fmla="*/ 2147483647 w 45"/>
              <a:gd name="T71" fmla="*/ 2147483647 h 27"/>
              <a:gd name="T72" fmla="*/ 2147483647 w 45"/>
              <a:gd name="T73" fmla="*/ 2147483647 h 27"/>
              <a:gd name="T74" fmla="*/ 2147483647 w 45"/>
              <a:gd name="T75" fmla="*/ 2147483647 h 27"/>
              <a:gd name="T76" fmla="*/ 2147483647 w 45"/>
              <a:gd name="T77" fmla="*/ 2147483647 h 27"/>
              <a:gd name="T78" fmla="*/ 2147483647 w 45"/>
              <a:gd name="T79" fmla="*/ 2147483647 h 27"/>
              <a:gd name="T80" fmla="*/ 2147483647 w 45"/>
              <a:gd name="T81" fmla="*/ 2147483647 h 27"/>
              <a:gd name="T82" fmla="*/ 0 w 45"/>
              <a:gd name="T83" fmla="*/ 2147483647 h 27"/>
              <a:gd name="T84" fmla="*/ 2147483647 w 45"/>
              <a:gd name="T85" fmla="*/ 2147483647 h 27"/>
              <a:gd name="T86" fmla="*/ 2147483647 w 45"/>
              <a:gd name="T87" fmla="*/ 2147483647 h 27"/>
              <a:gd name="T88" fmla="*/ 2147483647 w 45"/>
              <a:gd name="T89" fmla="*/ 2147483647 h 27"/>
              <a:gd name="T90" fmla="*/ 2147483647 w 45"/>
              <a:gd name="T91" fmla="*/ 2147483647 h 27"/>
              <a:gd name="T92" fmla="*/ 2147483647 w 45"/>
              <a:gd name="T93" fmla="*/ 2147483647 h 27"/>
              <a:gd name="T94" fmla="*/ 2147483647 w 45"/>
              <a:gd name="T95" fmla="*/ 2147483647 h 27"/>
              <a:gd name="T96" fmla="*/ 2147483647 w 45"/>
              <a:gd name="T97" fmla="*/ 2147483647 h 27"/>
              <a:gd name="T98" fmla="*/ 0 w 45"/>
              <a:gd name="T99" fmla="*/ 2147483647 h 27"/>
              <a:gd name="T100" fmla="*/ 2147483647 w 45"/>
              <a:gd name="T101" fmla="*/ 0 h 2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5"/>
              <a:gd name="T154" fmla="*/ 0 h 27"/>
              <a:gd name="T155" fmla="*/ 45 w 45"/>
              <a:gd name="T156" fmla="*/ 27 h 27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5" h="27">
                <a:moveTo>
                  <a:pt x="9" y="6"/>
                </a:move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3" y="2"/>
                </a:lnTo>
                <a:lnTo>
                  <a:pt x="24" y="3"/>
                </a:lnTo>
                <a:lnTo>
                  <a:pt x="24" y="6"/>
                </a:lnTo>
                <a:lnTo>
                  <a:pt x="27" y="3"/>
                </a:lnTo>
                <a:lnTo>
                  <a:pt x="30" y="2"/>
                </a:lnTo>
                <a:lnTo>
                  <a:pt x="32" y="0"/>
                </a:lnTo>
                <a:lnTo>
                  <a:pt x="35" y="0"/>
                </a:lnTo>
                <a:lnTo>
                  <a:pt x="36" y="0"/>
                </a:lnTo>
                <a:lnTo>
                  <a:pt x="38" y="2"/>
                </a:lnTo>
                <a:lnTo>
                  <a:pt x="39" y="3"/>
                </a:lnTo>
                <a:lnTo>
                  <a:pt x="41" y="5"/>
                </a:lnTo>
                <a:lnTo>
                  <a:pt x="41" y="8"/>
                </a:lnTo>
                <a:lnTo>
                  <a:pt x="41" y="11"/>
                </a:lnTo>
                <a:lnTo>
                  <a:pt x="41" y="21"/>
                </a:lnTo>
                <a:lnTo>
                  <a:pt x="41" y="24"/>
                </a:lnTo>
                <a:lnTo>
                  <a:pt x="41" y="26"/>
                </a:lnTo>
                <a:lnTo>
                  <a:pt x="42" y="26"/>
                </a:lnTo>
                <a:lnTo>
                  <a:pt x="42" y="27"/>
                </a:lnTo>
                <a:lnTo>
                  <a:pt x="44" y="27"/>
                </a:lnTo>
                <a:lnTo>
                  <a:pt x="45" y="27"/>
                </a:lnTo>
                <a:lnTo>
                  <a:pt x="32" y="27"/>
                </a:lnTo>
                <a:lnTo>
                  <a:pt x="33" y="27"/>
                </a:lnTo>
                <a:lnTo>
                  <a:pt x="35" y="27"/>
                </a:lnTo>
                <a:lnTo>
                  <a:pt x="35" y="26"/>
                </a:lnTo>
                <a:lnTo>
                  <a:pt x="36" y="26"/>
                </a:lnTo>
                <a:lnTo>
                  <a:pt x="36" y="24"/>
                </a:lnTo>
                <a:lnTo>
                  <a:pt x="36" y="21"/>
                </a:lnTo>
                <a:lnTo>
                  <a:pt x="36" y="11"/>
                </a:lnTo>
                <a:lnTo>
                  <a:pt x="36" y="8"/>
                </a:lnTo>
                <a:lnTo>
                  <a:pt x="35" y="6"/>
                </a:lnTo>
                <a:lnTo>
                  <a:pt x="33" y="5"/>
                </a:lnTo>
                <a:lnTo>
                  <a:pt x="32" y="5"/>
                </a:lnTo>
                <a:lnTo>
                  <a:pt x="30" y="5"/>
                </a:lnTo>
                <a:lnTo>
                  <a:pt x="29" y="5"/>
                </a:lnTo>
                <a:lnTo>
                  <a:pt x="27" y="6"/>
                </a:lnTo>
                <a:lnTo>
                  <a:pt x="24" y="8"/>
                </a:lnTo>
                <a:lnTo>
                  <a:pt x="24" y="9"/>
                </a:lnTo>
                <a:lnTo>
                  <a:pt x="24" y="21"/>
                </a:lnTo>
                <a:lnTo>
                  <a:pt x="24" y="24"/>
                </a:lnTo>
                <a:lnTo>
                  <a:pt x="26" y="26"/>
                </a:lnTo>
                <a:lnTo>
                  <a:pt x="26" y="27"/>
                </a:lnTo>
                <a:lnTo>
                  <a:pt x="27" y="27"/>
                </a:lnTo>
                <a:lnTo>
                  <a:pt x="29" y="27"/>
                </a:lnTo>
                <a:lnTo>
                  <a:pt x="17" y="27"/>
                </a:lnTo>
                <a:lnTo>
                  <a:pt x="18" y="27"/>
                </a:lnTo>
                <a:lnTo>
                  <a:pt x="20" y="26"/>
                </a:lnTo>
                <a:lnTo>
                  <a:pt x="20" y="24"/>
                </a:lnTo>
                <a:lnTo>
                  <a:pt x="20" y="21"/>
                </a:lnTo>
                <a:lnTo>
                  <a:pt x="20" y="11"/>
                </a:lnTo>
                <a:lnTo>
                  <a:pt x="20" y="8"/>
                </a:lnTo>
                <a:lnTo>
                  <a:pt x="18" y="6"/>
                </a:lnTo>
                <a:lnTo>
                  <a:pt x="17" y="5"/>
                </a:lnTo>
                <a:lnTo>
                  <a:pt x="15" y="5"/>
                </a:lnTo>
                <a:lnTo>
                  <a:pt x="14" y="5"/>
                </a:lnTo>
                <a:lnTo>
                  <a:pt x="12" y="5"/>
                </a:lnTo>
                <a:lnTo>
                  <a:pt x="11" y="6"/>
                </a:lnTo>
                <a:lnTo>
                  <a:pt x="9" y="8"/>
                </a:lnTo>
                <a:lnTo>
                  <a:pt x="9" y="21"/>
                </a:lnTo>
                <a:lnTo>
                  <a:pt x="9" y="24"/>
                </a:lnTo>
                <a:lnTo>
                  <a:pt x="9" y="26"/>
                </a:lnTo>
                <a:lnTo>
                  <a:pt x="9" y="27"/>
                </a:lnTo>
                <a:lnTo>
                  <a:pt x="11" y="27"/>
                </a:lnTo>
                <a:lnTo>
                  <a:pt x="12" y="27"/>
                </a:lnTo>
                <a:lnTo>
                  <a:pt x="0" y="27"/>
                </a:lnTo>
                <a:lnTo>
                  <a:pt x="2" y="27"/>
                </a:lnTo>
                <a:lnTo>
                  <a:pt x="3" y="26"/>
                </a:lnTo>
                <a:lnTo>
                  <a:pt x="3" y="24"/>
                </a:lnTo>
                <a:lnTo>
                  <a:pt x="3" y="21"/>
                </a:lnTo>
                <a:lnTo>
                  <a:pt x="3" y="12"/>
                </a:lnTo>
                <a:lnTo>
                  <a:pt x="3" y="8"/>
                </a:lnTo>
                <a:lnTo>
                  <a:pt x="3" y="5"/>
                </a:lnTo>
                <a:lnTo>
                  <a:pt x="2" y="3"/>
                </a:lnTo>
                <a:lnTo>
                  <a:pt x="0" y="5"/>
                </a:lnTo>
                <a:lnTo>
                  <a:pt x="0" y="3"/>
                </a:lnTo>
                <a:lnTo>
                  <a:pt x="8" y="0"/>
                </a:lnTo>
                <a:lnTo>
                  <a:pt x="9" y="0"/>
                </a:lnTo>
                <a:lnTo>
                  <a:pt x="9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66" name="Freeform 30"/>
          <p:cNvSpPr>
            <a:spLocks/>
          </p:cNvSpPr>
          <p:nvPr/>
        </p:nvSpPr>
        <p:spPr bwMode="auto">
          <a:xfrm>
            <a:off x="7227888" y="3290888"/>
            <a:ext cx="166687" cy="220662"/>
          </a:xfrm>
          <a:custGeom>
            <a:avLst/>
            <a:gdLst>
              <a:gd name="T0" fmla="*/ 2147483647 w 42"/>
              <a:gd name="T1" fmla="*/ 0 h 41"/>
              <a:gd name="T2" fmla="*/ 2147483647 w 42"/>
              <a:gd name="T3" fmla="*/ 0 h 41"/>
              <a:gd name="T4" fmla="*/ 2147483647 w 42"/>
              <a:gd name="T5" fmla="*/ 2147483647 h 41"/>
              <a:gd name="T6" fmla="*/ 2147483647 w 42"/>
              <a:gd name="T7" fmla="*/ 2147483647 h 41"/>
              <a:gd name="T8" fmla="*/ 2147483647 w 42"/>
              <a:gd name="T9" fmla="*/ 2147483647 h 41"/>
              <a:gd name="T10" fmla="*/ 2147483647 w 42"/>
              <a:gd name="T11" fmla="*/ 2147483647 h 41"/>
              <a:gd name="T12" fmla="*/ 2147483647 w 42"/>
              <a:gd name="T13" fmla="*/ 2147483647 h 41"/>
              <a:gd name="T14" fmla="*/ 2147483647 w 42"/>
              <a:gd name="T15" fmla="*/ 2147483647 h 41"/>
              <a:gd name="T16" fmla="*/ 2147483647 w 42"/>
              <a:gd name="T17" fmla="*/ 2147483647 h 41"/>
              <a:gd name="T18" fmla="*/ 2147483647 w 42"/>
              <a:gd name="T19" fmla="*/ 2147483647 h 41"/>
              <a:gd name="T20" fmla="*/ 2147483647 w 42"/>
              <a:gd name="T21" fmla="*/ 2147483647 h 41"/>
              <a:gd name="T22" fmla="*/ 2147483647 w 42"/>
              <a:gd name="T23" fmla="*/ 2147483647 h 41"/>
              <a:gd name="T24" fmla="*/ 2147483647 w 42"/>
              <a:gd name="T25" fmla="*/ 2147483647 h 41"/>
              <a:gd name="T26" fmla="*/ 2147483647 w 42"/>
              <a:gd name="T27" fmla="*/ 0 h 41"/>
              <a:gd name="T28" fmla="*/ 0 w 42"/>
              <a:gd name="T29" fmla="*/ 0 h 41"/>
              <a:gd name="T30" fmla="*/ 0 w 42"/>
              <a:gd name="T31" fmla="*/ 0 h 41"/>
              <a:gd name="T32" fmla="*/ 2147483647 w 42"/>
              <a:gd name="T33" fmla="*/ 0 h 41"/>
              <a:gd name="T34" fmla="*/ 2147483647 w 42"/>
              <a:gd name="T35" fmla="*/ 0 h 41"/>
              <a:gd name="T36" fmla="*/ 2147483647 w 42"/>
              <a:gd name="T37" fmla="*/ 0 h 41"/>
              <a:gd name="T38" fmla="*/ 2147483647 w 42"/>
              <a:gd name="T39" fmla="*/ 2147483647 h 41"/>
              <a:gd name="T40" fmla="*/ 2147483647 w 42"/>
              <a:gd name="T41" fmla="*/ 2147483647 h 41"/>
              <a:gd name="T42" fmla="*/ 2147483647 w 42"/>
              <a:gd name="T43" fmla="*/ 2147483647 h 41"/>
              <a:gd name="T44" fmla="*/ 2147483647 w 42"/>
              <a:gd name="T45" fmla="*/ 2147483647 h 41"/>
              <a:gd name="T46" fmla="*/ 2147483647 w 42"/>
              <a:gd name="T47" fmla="*/ 2147483647 h 41"/>
              <a:gd name="T48" fmla="*/ 2147483647 w 42"/>
              <a:gd name="T49" fmla="*/ 2147483647 h 41"/>
              <a:gd name="T50" fmla="*/ 2147483647 w 42"/>
              <a:gd name="T51" fmla="*/ 2147483647 h 41"/>
              <a:gd name="T52" fmla="*/ 2147483647 w 42"/>
              <a:gd name="T53" fmla="*/ 2147483647 h 41"/>
              <a:gd name="T54" fmla="*/ 2147483647 w 42"/>
              <a:gd name="T55" fmla="*/ 2147483647 h 41"/>
              <a:gd name="T56" fmla="*/ 2147483647 w 42"/>
              <a:gd name="T57" fmla="*/ 2147483647 h 41"/>
              <a:gd name="T58" fmla="*/ 2147483647 w 42"/>
              <a:gd name="T59" fmla="*/ 2147483647 h 41"/>
              <a:gd name="T60" fmla="*/ 2147483647 w 42"/>
              <a:gd name="T61" fmla="*/ 0 h 41"/>
              <a:gd name="T62" fmla="*/ 2147483647 w 42"/>
              <a:gd name="T63" fmla="*/ 0 h 41"/>
              <a:gd name="T64" fmla="*/ 2147483647 w 42"/>
              <a:gd name="T65" fmla="*/ 0 h 41"/>
              <a:gd name="T66" fmla="*/ 2147483647 w 42"/>
              <a:gd name="T67" fmla="*/ 0 h 41"/>
              <a:gd name="T68" fmla="*/ 2147483647 w 42"/>
              <a:gd name="T69" fmla="*/ 0 h 41"/>
              <a:gd name="T70" fmla="*/ 2147483647 w 42"/>
              <a:gd name="T71" fmla="*/ 0 h 4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2"/>
              <a:gd name="T109" fmla="*/ 0 h 41"/>
              <a:gd name="T110" fmla="*/ 42 w 42"/>
              <a:gd name="T111" fmla="*/ 41 h 4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2" h="41">
                <a:moveTo>
                  <a:pt x="42" y="0"/>
                </a:moveTo>
                <a:lnTo>
                  <a:pt x="42" y="0"/>
                </a:lnTo>
                <a:lnTo>
                  <a:pt x="40" y="2"/>
                </a:lnTo>
                <a:lnTo>
                  <a:pt x="39" y="2"/>
                </a:lnTo>
                <a:lnTo>
                  <a:pt x="37" y="5"/>
                </a:lnTo>
                <a:lnTo>
                  <a:pt x="36" y="6"/>
                </a:lnTo>
                <a:lnTo>
                  <a:pt x="24" y="41"/>
                </a:lnTo>
                <a:lnTo>
                  <a:pt x="22" y="41"/>
                </a:lnTo>
                <a:lnTo>
                  <a:pt x="7" y="6"/>
                </a:lnTo>
                <a:lnTo>
                  <a:pt x="6" y="5"/>
                </a:lnTo>
                <a:lnTo>
                  <a:pt x="6" y="3"/>
                </a:lnTo>
                <a:lnTo>
                  <a:pt x="4" y="2"/>
                </a:lnTo>
                <a:lnTo>
                  <a:pt x="3" y="2"/>
                </a:lnTo>
                <a:lnTo>
                  <a:pt x="3" y="0"/>
                </a:lnTo>
                <a:lnTo>
                  <a:pt x="0" y="0"/>
                </a:lnTo>
                <a:lnTo>
                  <a:pt x="16" y="0"/>
                </a:lnTo>
                <a:lnTo>
                  <a:pt x="15" y="0"/>
                </a:lnTo>
                <a:lnTo>
                  <a:pt x="13" y="2"/>
                </a:lnTo>
                <a:lnTo>
                  <a:pt x="12" y="3"/>
                </a:lnTo>
                <a:lnTo>
                  <a:pt x="13" y="5"/>
                </a:lnTo>
                <a:lnTo>
                  <a:pt x="13" y="8"/>
                </a:lnTo>
                <a:lnTo>
                  <a:pt x="24" y="32"/>
                </a:lnTo>
                <a:lnTo>
                  <a:pt x="33" y="8"/>
                </a:lnTo>
                <a:lnTo>
                  <a:pt x="34" y="5"/>
                </a:lnTo>
                <a:lnTo>
                  <a:pt x="34" y="3"/>
                </a:lnTo>
                <a:lnTo>
                  <a:pt x="34" y="2"/>
                </a:lnTo>
                <a:lnTo>
                  <a:pt x="33" y="0"/>
                </a:lnTo>
                <a:lnTo>
                  <a:pt x="31" y="0"/>
                </a:lnTo>
                <a:lnTo>
                  <a:pt x="30" y="0"/>
                </a:lnTo>
                <a:lnTo>
                  <a:pt x="4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67" name="Freeform 31"/>
          <p:cNvSpPr>
            <a:spLocks noEditPoints="1"/>
          </p:cNvSpPr>
          <p:nvPr/>
        </p:nvSpPr>
        <p:spPr bwMode="auto">
          <a:xfrm>
            <a:off x="7381875" y="3355975"/>
            <a:ext cx="88900" cy="155575"/>
          </a:xfrm>
          <a:custGeom>
            <a:avLst/>
            <a:gdLst>
              <a:gd name="T0" fmla="*/ 2147483647 w 22"/>
              <a:gd name="T1" fmla="*/ 2147483647 h 29"/>
              <a:gd name="T2" fmla="*/ 2147483647 w 22"/>
              <a:gd name="T3" fmla="*/ 2147483647 h 29"/>
              <a:gd name="T4" fmla="*/ 2147483647 w 22"/>
              <a:gd name="T5" fmla="*/ 2147483647 h 29"/>
              <a:gd name="T6" fmla="*/ 2147483647 w 22"/>
              <a:gd name="T7" fmla="*/ 2147483647 h 29"/>
              <a:gd name="T8" fmla="*/ 2147483647 w 22"/>
              <a:gd name="T9" fmla="*/ 2147483647 h 29"/>
              <a:gd name="T10" fmla="*/ 2147483647 w 22"/>
              <a:gd name="T11" fmla="*/ 2147483647 h 29"/>
              <a:gd name="T12" fmla="*/ 2147483647 w 22"/>
              <a:gd name="T13" fmla="*/ 2147483647 h 29"/>
              <a:gd name="T14" fmla="*/ 2147483647 w 22"/>
              <a:gd name="T15" fmla="*/ 2147483647 h 29"/>
              <a:gd name="T16" fmla="*/ 2147483647 w 22"/>
              <a:gd name="T17" fmla="*/ 2147483647 h 29"/>
              <a:gd name="T18" fmla="*/ 2147483647 w 22"/>
              <a:gd name="T19" fmla="*/ 2147483647 h 29"/>
              <a:gd name="T20" fmla="*/ 2147483647 w 22"/>
              <a:gd name="T21" fmla="*/ 2147483647 h 29"/>
              <a:gd name="T22" fmla="*/ 2147483647 w 22"/>
              <a:gd name="T23" fmla="*/ 2147483647 h 29"/>
              <a:gd name="T24" fmla="*/ 2147483647 w 22"/>
              <a:gd name="T25" fmla="*/ 2147483647 h 29"/>
              <a:gd name="T26" fmla="*/ 2147483647 w 22"/>
              <a:gd name="T27" fmla="*/ 2147483647 h 29"/>
              <a:gd name="T28" fmla="*/ 2147483647 w 22"/>
              <a:gd name="T29" fmla="*/ 2147483647 h 29"/>
              <a:gd name="T30" fmla="*/ 2147483647 w 22"/>
              <a:gd name="T31" fmla="*/ 2147483647 h 29"/>
              <a:gd name="T32" fmla="*/ 0 w 22"/>
              <a:gd name="T33" fmla="*/ 2147483647 h 29"/>
              <a:gd name="T34" fmla="*/ 0 w 22"/>
              <a:gd name="T35" fmla="*/ 2147483647 h 29"/>
              <a:gd name="T36" fmla="*/ 0 w 22"/>
              <a:gd name="T37" fmla="*/ 2147483647 h 29"/>
              <a:gd name="T38" fmla="*/ 2147483647 w 22"/>
              <a:gd name="T39" fmla="*/ 2147483647 h 29"/>
              <a:gd name="T40" fmla="*/ 2147483647 w 22"/>
              <a:gd name="T41" fmla="*/ 2147483647 h 29"/>
              <a:gd name="T42" fmla="*/ 2147483647 w 22"/>
              <a:gd name="T43" fmla="*/ 2147483647 h 29"/>
              <a:gd name="T44" fmla="*/ 2147483647 w 22"/>
              <a:gd name="T45" fmla="*/ 0 h 29"/>
              <a:gd name="T46" fmla="*/ 2147483647 w 22"/>
              <a:gd name="T47" fmla="*/ 2147483647 h 29"/>
              <a:gd name="T48" fmla="*/ 2147483647 w 22"/>
              <a:gd name="T49" fmla="*/ 2147483647 h 29"/>
              <a:gd name="T50" fmla="*/ 2147483647 w 22"/>
              <a:gd name="T51" fmla="*/ 2147483647 h 29"/>
              <a:gd name="T52" fmla="*/ 2147483647 w 22"/>
              <a:gd name="T53" fmla="*/ 2147483647 h 29"/>
              <a:gd name="T54" fmla="*/ 2147483647 w 22"/>
              <a:gd name="T55" fmla="*/ 2147483647 h 29"/>
              <a:gd name="T56" fmla="*/ 2147483647 w 22"/>
              <a:gd name="T57" fmla="*/ 2147483647 h 29"/>
              <a:gd name="T58" fmla="*/ 2147483647 w 22"/>
              <a:gd name="T59" fmla="*/ 2147483647 h 29"/>
              <a:gd name="T60" fmla="*/ 2147483647 w 22"/>
              <a:gd name="T61" fmla="*/ 2147483647 h 29"/>
              <a:gd name="T62" fmla="*/ 2147483647 w 22"/>
              <a:gd name="T63" fmla="*/ 2147483647 h 29"/>
              <a:gd name="T64" fmla="*/ 2147483647 w 22"/>
              <a:gd name="T65" fmla="*/ 2147483647 h 29"/>
              <a:gd name="T66" fmla="*/ 2147483647 w 22"/>
              <a:gd name="T67" fmla="*/ 2147483647 h 29"/>
              <a:gd name="T68" fmla="*/ 2147483647 w 22"/>
              <a:gd name="T69" fmla="*/ 2147483647 h 29"/>
              <a:gd name="T70" fmla="*/ 2147483647 w 22"/>
              <a:gd name="T71" fmla="*/ 2147483647 h 29"/>
              <a:gd name="T72" fmla="*/ 2147483647 w 22"/>
              <a:gd name="T73" fmla="*/ 2147483647 h 29"/>
              <a:gd name="T74" fmla="*/ 2147483647 w 22"/>
              <a:gd name="T75" fmla="*/ 2147483647 h 29"/>
              <a:gd name="T76" fmla="*/ 2147483647 w 22"/>
              <a:gd name="T77" fmla="*/ 2147483647 h 29"/>
              <a:gd name="T78" fmla="*/ 2147483647 w 22"/>
              <a:gd name="T79" fmla="*/ 2147483647 h 2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"/>
              <a:gd name="T121" fmla="*/ 0 h 29"/>
              <a:gd name="T122" fmla="*/ 22 w 22"/>
              <a:gd name="T123" fmla="*/ 29 h 2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" h="29">
                <a:moveTo>
                  <a:pt x="4" y="11"/>
                </a:moveTo>
                <a:lnTo>
                  <a:pt x="4" y="17"/>
                </a:lnTo>
                <a:lnTo>
                  <a:pt x="7" y="20"/>
                </a:lnTo>
                <a:lnTo>
                  <a:pt x="10" y="23"/>
                </a:lnTo>
                <a:lnTo>
                  <a:pt x="13" y="23"/>
                </a:lnTo>
                <a:lnTo>
                  <a:pt x="16" y="23"/>
                </a:lnTo>
                <a:lnTo>
                  <a:pt x="18" y="23"/>
                </a:lnTo>
                <a:lnTo>
                  <a:pt x="19" y="20"/>
                </a:lnTo>
                <a:lnTo>
                  <a:pt x="21" y="17"/>
                </a:lnTo>
                <a:lnTo>
                  <a:pt x="22" y="18"/>
                </a:lnTo>
                <a:lnTo>
                  <a:pt x="21" y="21"/>
                </a:lnTo>
                <a:lnTo>
                  <a:pt x="18" y="26"/>
                </a:lnTo>
                <a:lnTo>
                  <a:pt x="15" y="27"/>
                </a:lnTo>
                <a:lnTo>
                  <a:pt x="12" y="29"/>
                </a:lnTo>
                <a:lnTo>
                  <a:pt x="7" y="27"/>
                </a:lnTo>
                <a:lnTo>
                  <a:pt x="3" y="24"/>
                </a:lnTo>
                <a:lnTo>
                  <a:pt x="0" y="20"/>
                </a:lnTo>
                <a:lnTo>
                  <a:pt x="0" y="15"/>
                </a:lnTo>
                <a:lnTo>
                  <a:pt x="0" y="11"/>
                </a:lnTo>
                <a:lnTo>
                  <a:pt x="1" y="8"/>
                </a:lnTo>
                <a:lnTo>
                  <a:pt x="3" y="5"/>
                </a:lnTo>
                <a:lnTo>
                  <a:pt x="7" y="2"/>
                </a:lnTo>
                <a:lnTo>
                  <a:pt x="12" y="0"/>
                </a:lnTo>
                <a:lnTo>
                  <a:pt x="16" y="2"/>
                </a:lnTo>
                <a:lnTo>
                  <a:pt x="19" y="3"/>
                </a:lnTo>
                <a:lnTo>
                  <a:pt x="21" y="6"/>
                </a:lnTo>
                <a:lnTo>
                  <a:pt x="22" y="11"/>
                </a:lnTo>
                <a:lnTo>
                  <a:pt x="4" y="11"/>
                </a:lnTo>
                <a:close/>
                <a:moveTo>
                  <a:pt x="4" y="9"/>
                </a:moveTo>
                <a:lnTo>
                  <a:pt x="16" y="9"/>
                </a:lnTo>
                <a:lnTo>
                  <a:pt x="15" y="6"/>
                </a:lnTo>
                <a:lnTo>
                  <a:pt x="15" y="5"/>
                </a:lnTo>
                <a:lnTo>
                  <a:pt x="13" y="3"/>
                </a:lnTo>
                <a:lnTo>
                  <a:pt x="12" y="2"/>
                </a:lnTo>
                <a:lnTo>
                  <a:pt x="10" y="2"/>
                </a:lnTo>
                <a:lnTo>
                  <a:pt x="7" y="3"/>
                </a:lnTo>
                <a:lnTo>
                  <a:pt x="6" y="5"/>
                </a:lnTo>
                <a:lnTo>
                  <a:pt x="4" y="6"/>
                </a:lnTo>
                <a:lnTo>
                  <a:pt x="4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68" name="Freeform 32"/>
          <p:cNvSpPr>
            <a:spLocks/>
          </p:cNvSpPr>
          <p:nvPr/>
        </p:nvSpPr>
        <p:spPr bwMode="auto">
          <a:xfrm>
            <a:off x="7481888" y="3355975"/>
            <a:ext cx="79375" cy="144463"/>
          </a:xfrm>
          <a:custGeom>
            <a:avLst/>
            <a:gdLst>
              <a:gd name="T0" fmla="*/ 2147483647 w 20"/>
              <a:gd name="T1" fmla="*/ 0 h 27"/>
              <a:gd name="T2" fmla="*/ 2147483647 w 20"/>
              <a:gd name="T3" fmla="*/ 2147483647 h 27"/>
              <a:gd name="T4" fmla="*/ 2147483647 w 20"/>
              <a:gd name="T5" fmla="*/ 2147483647 h 27"/>
              <a:gd name="T6" fmla="*/ 2147483647 w 20"/>
              <a:gd name="T7" fmla="*/ 2147483647 h 27"/>
              <a:gd name="T8" fmla="*/ 2147483647 w 20"/>
              <a:gd name="T9" fmla="*/ 0 h 27"/>
              <a:gd name="T10" fmla="*/ 2147483647 w 20"/>
              <a:gd name="T11" fmla="*/ 0 h 27"/>
              <a:gd name="T12" fmla="*/ 2147483647 w 20"/>
              <a:gd name="T13" fmla="*/ 2147483647 h 27"/>
              <a:gd name="T14" fmla="*/ 2147483647 w 20"/>
              <a:gd name="T15" fmla="*/ 2147483647 h 27"/>
              <a:gd name="T16" fmla="*/ 2147483647 w 20"/>
              <a:gd name="T17" fmla="*/ 2147483647 h 27"/>
              <a:gd name="T18" fmla="*/ 2147483647 w 20"/>
              <a:gd name="T19" fmla="*/ 2147483647 h 27"/>
              <a:gd name="T20" fmla="*/ 2147483647 w 20"/>
              <a:gd name="T21" fmla="*/ 2147483647 h 27"/>
              <a:gd name="T22" fmla="*/ 2147483647 w 20"/>
              <a:gd name="T23" fmla="*/ 2147483647 h 27"/>
              <a:gd name="T24" fmla="*/ 2147483647 w 20"/>
              <a:gd name="T25" fmla="*/ 2147483647 h 27"/>
              <a:gd name="T26" fmla="*/ 2147483647 w 20"/>
              <a:gd name="T27" fmla="*/ 2147483647 h 27"/>
              <a:gd name="T28" fmla="*/ 2147483647 w 20"/>
              <a:gd name="T29" fmla="*/ 2147483647 h 27"/>
              <a:gd name="T30" fmla="*/ 2147483647 w 20"/>
              <a:gd name="T31" fmla="*/ 2147483647 h 27"/>
              <a:gd name="T32" fmla="*/ 2147483647 w 20"/>
              <a:gd name="T33" fmla="*/ 2147483647 h 27"/>
              <a:gd name="T34" fmla="*/ 2147483647 w 20"/>
              <a:gd name="T35" fmla="*/ 2147483647 h 27"/>
              <a:gd name="T36" fmla="*/ 2147483647 w 20"/>
              <a:gd name="T37" fmla="*/ 2147483647 h 27"/>
              <a:gd name="T38" fmla="*/ 2147483647 w 20"/>
              <a:gd name="T39" fmla="*/ 2147483647 h 27"/>
              <a:gd name="T40" fmla="*/ 2147483647 w 20"/>
              <a:gd name="T41" fmla="*/ 2147483647 h 27"/>
              <a:gd name="T42" fmla="*/ 2147483647 w 20"/>
              <a:gd name="T43" fmla="*/ 2147483647 h 27"/>
              <a:gd name="T44" fmla="*/ 2147483647 w 20"/>
              <a:gd name="T45" fmla="*/ 2147483647 h 27"/>
              <a:gd name="T46" fmla="*/ 2147483647 w 20"/>
              <a:gd name="T47" fmla="*/ 2147483647 h 27"/>
              <a:gd name="T48" fmla="*/ 2147483647 w 20"/>
              <a:gd name="T49" fmla="*/ 2147483647 h 27"/>
              <a:gd name="T50" fmla="*/ 2147483647 w 20"/>
              <a:gd name="T51" fmla="*/ 2147483647 h 27"/>
              <a:gd name="T52" fmla="*/ 2147483647 w 20"/>
              <a:gd name="T53" fmla="*/ 2147483647 h 27"/>
              <a:gd name="T54" fmla="*/ 2147483647 w 20"/>
              <a:gd name="T55" fmla="*/ 2147483647 h 27"/>
              <a:gd name="T56" fmla="*/ 2147483647 w 20"/>
              <a:gd name="T57" fmla="*/ 2147483647 h 27"/>
              <a:gd name="T58" fmla="*/ 0 w 20"/>
              <a:gd name="T59" fmla="*/ 2147483647 h 27"/>
              <a:gd name="T60" fmla="*/ 0 w 20"/>
              <a:gd name="T61" fmla="*/ 2147483647 h 27"/>
              <a:gd name="T62" fmla="*/ 2147483647 w 20"/>
              <a:gd name="T63" fmla="*/ 2147483647 h 27"/>
              <a:gd name="T64" fmla="*/ 2147483647 w 20"/>
              <a:gd name="T65" fmla="*/ 2147483647 h 27"/>
              <a:gd name="T66" fmla="*/ 2147483647 w 20"/>
              <a:gd name="T67" fmla="*/ 2147483647 h 27"/>
              <a:gd name="T68" fmla="*/ 2147483647 w 20"/>
              <a:gd name="T69" fmla="*/ 2147483647 h 27"/>
              <a:gd name="T70" fmla="*/ 2147483647 w 20"/>
              <a:gd name="T71" fmla="*/ 2147483647 h 27"/>
              <a:gd name="T72" fmla="*/ 2147483647 w 20"/>
              <a:gd name="T73" fmla="*/ 2147483647 h 27"/>
              <a:gd name="T74" fmla="*/ 2147483647 w 20"/>
              <a:gd name="T75" fmla="*/ 2147483647 h 27"/>
              <a:gd name="T76" fmla="*/ 2147483647 w 20"/>
              <a:gd name="T77" fmla="*/ 2147483647 h 27"/>
              <a:gd name="T78" fmla="*/ 2147483647 w 20"/>
              <a:gd name="T79" fmla="*/ 2147483647 h 27"/>
              <a:gd name="T80" fmla="*/ 2147483647 w 20"/>
              <a:gd name="T81" fmla="*/ 2147483647 h 27"/>
              <a:gd name="T82" fmla="*/ 2147483647 w 20"/>
              <a:gd name="T83" fmla="*/ 2147483647 h 27"/>
              <a:gd name="T84" fmla="*/ 2147483647 w 20"/>
              <a:gd name="T85" fmla="*/ 2147483647 h 27"/>
              <a:gd name="T86" fmla="*/ 2147483647 w 20"/>
              <a:gd name="T87" fmla="*/ 2147483647 h 27"/>
              <a:gd name="T88" fmla="*/ 2147483647 w 20"/>
              <a:gd name="T89" fmla="*/ 2147483647 h 27"/>
              <a:gd name="T90" fmla="*/ 0 w 20"/>
              <a:gd name="T91" fmla="*/ 2147483647 h 27"/>
              <a:gd name="T92" fmla="*/ 0 w 20"/>
              <a:gd name="T93" fmla="*/ 2147483647 h 27"/>
              <a:gd name="T94" fmla="*/ 2147483647 w 20"/>
              <a:gd name="T95" fmla="*/ 0 h 27"/>
              <a:gd name="T96" fmla="*/ 2147483647 w 20"/>
              <a:gd name="T97" fmla="*/ 0 h 2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0"/>
              <a:gd name="T148" fmla="*/ 0 h 27"/>
              <a:gd name="T149" fmla="*/ 20 w 20"/>
              <a:gd name="T150" fmla="*/ 27 h 2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0" h="27">
                <a:moveTo>
                  <a:pt x="9" y="0"/>
                </a:moveTo>
                <a:lnTo>
                  <a:pt x="9" y="8"/>
                </a:lnTo>
                <a:lnTo>
                  <a:pt x="11" y="3"/>
                </a:lnTo>
                <a:lnTo>
                  <a:pt x="14" y="2"/>
                </a:lnTo>
                <a:lnTo>
                  <a:pt x="15" y="0"/>
                </a:lnTo>
                <a:lnTo>
                  <a:pt x="17" y="0"/>
                </a:lnTo>
                <a:lnTo>
                  <a:pt x="18" y="2"/>
                </a:lnTo>
                <a:lnTo>
                  <a:pt x="20" y="3"/>
                </a:lnTo>
                <a:lnTo>
                  <a:pt x="20" y="5"/>
                </a:lnTo>
                <a:lnTo>
                  <a:pt x="18" y="6"/>
                </a:lnTo>
                <a:lnTo>
                  <a:pt x="17" y="8"/>
                </a:lnTo>
                <a:lnTo>
                  <a:pt x="17" y="6"/>
                </a:lnTo>
                <a:lnTo>
                  <a:pt x="15" y="6"/>
                </a:lnTo>
                <a:lnTo>
                  <a:pt x="14" y="5"/>
                </a:lnTo>
                <a:lnTo>
                  <a:pt x="12" y="5"/>
                </a:lnTo>
                <a:lnTo>
                  <a:pt x="11" y="8"/>
                </a:lnTo>
                <a:lnTo>
                  <a:pt x="9" y="9"/>
                </a:lnTo>
                <a:lnTo>
                  <a:pt x="9" y="21"/>
                </a:lnTo>
                <a:lnTo>
                  <a:pt x="9" y="24"/>
                </a:lnTo>
                <a:lnTo>
                  <a:pt x="9" y="26"/>
                </a:lnTo>
                <a:lnTo>
                  <a:pt x="11" y="27"/>
                </a:lnTo>
                <a:lnTo>
                  <a:pt x="12" y="27"/>
                </a:lnTo>
                <a:lnTo>
                  <a:pt x="14" y="27"/>
                </a:lnTo>
                <a:lnTo>
                  <a:pt x="0" y="27"/>
                </a:lnTo>
                <a:lnTo>
                  <a:pt x="2" y="27"/>
                </a:lnTo>
                <a:lnTo>
                  <a:pt x="3" y="26"/>
                </a:lnTo>
                <a:lnTo>
                  <a:pt x="3" y="24"/>
                </a:lnTo>
                <a:lnTo>
                  <a:pt x="3" y="21"/>
                </a:lnTo>
                <a:lnTo>
                  <a:pt x="3" y="12"/>
                </a:lnTo>
                <a:lnTo>
                  <a:pt x="3" y="8"/>
                </a:lnTo>
                <a:lnTo>
                  <a:pt x="3" y="5"/>
                </a:lnTo>
                <a:lnTo>
                  <a:pt x="3" y="3"/>
                </a:lnTo>
                <a:lnTo>
                  <a:pt x="2" y="3"/>
                </a:lnTo>
                <a:lnTo>
                  <a:pt x="0" y="5"/>
                </a:lnTo>
                <a:lnTo>
                  <a:pt x="0" y="3"/>
                </a:lnTo>
                <a:lnTo>
                  <a:pt x="8" y="0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69" name="Freeform 33"/>
          <p:cNvSpPr>
            <a:spLocks noEditPoints="1"/>
          </p:cNvSpPr>
          <p:nvPr/>
        </p:nvSpPr>
        <p:spPr bwMode="auto">
          <a:xfrm>
            <a:off x="7561263" y="3275013"/>
            <a:ext cx="112712" cy="236537"/>
          </a:xfrm>
          <a:custGeom>
            <a:avLst/>
            <a:gdLst>
              <a:gd name="T0" fmla="*/ 2147483647 w 28"/>
              <a:gd name="T1" fmla="*/ 2147483647 h 44"/>
              <a:gd name="T2" fmla="*/ 2147483647 w 28"/>
              <a:gd name="T3" fmla="*/ 2147483647 h 44"/>
              <a:gd name="T4" fmla="*/ 2147483647 w 28"/>
              <a:gd name="T5" fmla="*/ 2147483647 h 44"/>
              <a:gd name="T6" fmla="*/ 2147483647 w 28"/>
              <a:gd name="T7" fmla="*/ 2147483647 h 44"/>
              <a:gd name="T8" fmla="*/ 2147483647 w 28"/>
              <a:gd name="T9" fmla="*/ 2147483647 h 44"/>
              <a:gd name="T10" fmla="*/ 2147483647 w 28"/>
              <a:gd name="T11" fmla="*/ 2147483647 h 44"/>
              <a:gd name="T12" fmla="*/ 2147483647 w 28"/>
              <a:gd name="T13" fmla="*/ 2147483647 h 44"/>
              <a:gd name="T14" fmla="*/ 2147483647 w 28"/>
              <a:gd name="T15" fmla="*/ 2147483647 h 44"/>
              <a:gd name="T16" fmla="*/ 2147483647 w 28"/>
              <a:gd name="T17" fmla="*/ 2147483647 h 44"/>
              <a:gd name="T18" fmla="*/ 2147483647 w 28"/>
              <a:gd name="T19" fmla="*/ 2147483647 h 44"/>
              <a:gd name="T20" fmla="*/ 2147483647 w 28"/>
              <a:gd name="T21" fmla="*/ 2147483647 h 44"/>
              <a:gd name="T22" fmla="*/ 2147483647 w 28"/>
              <a:gd name="T23" fmla="*/ 2147483647 h 44"/>
              <a:gd name="T24" fmla="*/ 2147483647 w 28"/>
              <a:gd name="T25" fmla="*/ 2147483647 h 44"/>
              <a:gd name="T26" fmla="*/ 2147483647 w 28"/>
              <a:gd name="T27" fmla="*/ 2147483647 h 44"/>
              <a:gd name="T28" fmla="*/ 2147483647 w 28"/>
              <a:gd name="T29" fmla="*/ 2147483647 h 44"/>
              <a:gd name="T30" fmla="*/ 2147483647 w 28"/>
              <a:gd name="T31" fmla="*/ 2147483647 h 44"/>
              <a:gd name="T32" fmla="*/ 2147483647 w 28"/>
              <a:gd name="T33" fmla="*/ 2147483647 h 44"/>
              <a:gd name="T34" fmla="*/ 2147483647 w 28"/>
              <a:gd name="T35" fmla="*/ 2147483647 h 44"/>
              <a:gd name="T36" fmla="*/ 2147483647 w 28"/>
              <a:gd name="T37" fmla="*/ 2147483647 h 44"/>
              <a:gd name="T38" fmla="*/ 2147483647 w 28"/>
              <a:gd name="T39" fmla="*/ 2147483647 h 44"/>
              <a:gd name="T40" fmla="*/ 2147483647 w 28"/>
              <a:gd name="T41" fmla="*/ 2147483647 h 44"/>
              <a:gd name="T42" fmla="*/ 2147483647 w 28"/>
              <a:gd name="T43" fmla="*/ 2147483647 h 44"/>
              <a:gd name="T44" fmla="*/ 2147483647 w 28"/>
              <a:gd name="T45" fmla="*/ 2147483647 h 44"/>
              <a:gd name="T46" fmla="*/ 2147483647 w 28"/>
              <a:gd name="T47" fmla="*/ 2147483647 h 44"/>
              <a:gd name="T48" fmla="*/ 2147483647 w 28"/>
              <a:gd name="T49" fmla="*/ 2147483647 h 44"/>
              <a:gd name="T50" fmla="*/ 0 w 28"/>
              <a:gd name="T51" fmla="*/ 2147483647 h 44"/>
              <a:gd name="T52" fmla="*/ 0 w 28"/>
              <a:gd name="T53" fmla="*/ 2147483647 h 44"/>
              <a:gd name="T54" fmla="*/ 2147483647 w 28"/>
              <a:gd name="T55" fmla="*/ 0 h 44"/>
              <a:gd name="T56" fmla="*/ 2147483647 w 28"/>
              <a:gd name="T57" fmla="*/ 0 h 44"/>
              <a:gd name="T58" fmla="*/ 2147483647 w 28"/>
              <a:gd name="T59" fmla="*/ 2147483647 h 44"/>
              <a:gd name="T60" fmla="*/ 2147483647 w 28"/>
              <a:gd name="T61" fmla="*/ 2147483647 h 44"/>
              <a:gd name="T62" fmla="*/ 2147483647 w 28"/>
              <a:gd name="T63" fmla="*/ 2147483647 h 44"/>
              <a:gd name="T64" fmla="*/ 2147483647 w 28"/>
              <a:gd name="T65" fmla="*/ 2147483647 h 44"/>
              <a:gd name="T66" fmla="*/ 2147483647 w 28"/>
              <a:gd name="T67" fmla="*/ 2147483647 h 44"/>
              <a:gd name="T68" fmla="*/ 2147483647 w 28"/>
              <a:gd name="T69" fmla="*/ 2147483647 h 44"/>
              <a:gd name="T70" fmla="*/ 2147483647 w 28"/>
              <a:gd name="T71" fmla="*/ 2147483647 h 44"/>
              <a:gd name="T72" fmla="*/ 2147483647 w 28"/>
              <a:gd name="T73" fmla="*/ 2147483647 h 44"/>
              <a:gd name="T74" fmla="*/ 2147483647 w 28"/>
              <a:gd name="T75" fmla="*/ 2147483647 h 44"/>
              <a:gd name="T76" fmla="*/ 2147483647 w 28"/>
              <a:gd name="T77" fmla="*/ 2147483647 h 44"/>
              <a:gd name="T78" fmla="*/ 2147483647 w 28"/>
              <a:gd name="T79" fmla="*/ 2147483647 h 44"/>
              <a:gd name="T80" fmla="*/ 2147483647 w 28"/>
              <a:gd name="T81" fmla="*/ 2147483647 h 44"/>
              <a:gd name="T82" fmla="*/ 2147483647 w 28"/>
              <a:gd name="T83" fmla="*/ 2147483647 h 44"/>
              <a:gd name="T84" fmla="*/ 2147483647 w 28"/>
              <a:gd name="T85" fmla="*/ 2147483647 h 44"/>
              <a:gd name="T86" fmla="*/ 2147483647 w 28"/>
              <a:gd name="T87" fmla="*/ 2147483647 h 44"/>
              <a:gd name="T88" fmla="*/ 2147483647 w 28"/>
              <a:gd name="T89" fmla="*/ 2147483647 h 44"/>
              <a:gd name="T90" fmla="*/ 2147483647 w 28"/>
              <a:gd name="T91" fmla="*/ 2147483647 h 44"/>
              <a:gd name="T92" fmla="*/ 2147483647 w 28"/>
              <a:gd name="T93" fmla="*/ 2147483647 h 44"/>
              <a:gd name="T94" fmla="*/ 2147483647 w 28"/>
              <a:gd name="T95" fmla="*/ 2147483647 h 4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8"/>
              <a:gd name="T145" fmla="*/ 0 h 44"/>
              <a:gd name="T146" fmla="*/ 28 w 28"/>
              <a:gd name="T147" fmla="*/ 44 h 4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8" h="44">
                <a:moveTo>
                  <a:pt x="9" y="21"/>
                </a:moveTo>
                <a:lnTo>
                  <a:pt x="12" y="18"/>
                </a:lnTo>
                <a:lnTo>
                  <a:pt x="15" y="15"/>
                </a:lnTo>
                <a:lnTo>
                  <a:pt x="18" y="15"/>
                </a:lnTo>
                <a:lnTo>
                  <a:pt x="21" y="17"/>
                </a:lnTo>
                <a:lnTo>
                  <a:pt x="24" y="18"/>
                </a:lnTo>
                <a:lnTo>
                  <a:pt x="27" y="23"/>
                </a:lnTo>
                <a:lnTo>
                  <a:pt x="28" y="29"/>
                </a:lnTo>
                <a:lnTo>
                  <a:pt x="27" y="33"/>
                </a:lnTo>
                <a:lnTo>
                  <a:pt x="25" y="36"/>
                </a:lnTo>
                <a:lnTo>
                  <a:pt x="22" y="39"/>
                </a:lnTo>
                <a:lnTo>
                  <a:pt x="18" y="42"/>
                </a:lnTo>
                <a:lnTo>
                  <a:pt x="13" y="44"/>
                </a:lnTo>
                <a:lnTo>
                  <a:pt x="12" y="44"/>
                </a:lnTo>
                <a:lnTo>
                  <a:pt x="9" y="42"/>
                </a:lnTo>
                <a:lnTo>
                  <a:pt x="6" y="42"/>
                </a:lnTo>
                <a:lnTo>
                  <a:pt x="4" y="41"/>
                </a:lnTo>
                <a:lnTo>
                  <a:pt x="4" y="12"/>
                </a:lnTo>
                <a:lnTo>
                  <a:pt x="4" y="8"/>
                </a:lnTo>
                <a:lnTo>
                  <a:pt x="4" y="6"/>
                </a:lnTo>
                <a:lnTo>
                  <a:pt x="3" y="5"/>
                </a:lnTo>
                <a:lnTo>
                  <a:pt x="1" y="5"/>
                </a:lnTo>
                <a:lnTo>
                  <a:pt x="0" y="5"/>
                </a:lnTo>
                <a:lnTo>
                  <a:pt x="7" y="0"/>
                </a:lnTo>
                <a:lnTo>
                  <a:pt x="9" y="0"/>
                </a:lnTo>
                <a:lnTo>
                  <a:pt x="9" y="21"/>
                </a:lnTo>
                <a:close/>
                <a:moveTo>
                  <a:pt x="9" y="23"/>
                </a:moveTo>
                <a:lnTo>
                  <a:pt x="9" y="39"/>
                </a:lnTo>
                <a:lnTo>
                  <a:pt x="10" y="39"/>
                </a:lnTo>
                <a:lnTo>
                  <a:pt x="12" y="41"/>
                </a:lnTo>
                <a:lnTo>
                  <a:pt x="13" y="41"/>
                </a:lnTo>
                <a:lnTo>
                  <a:pt x="15" y="42"/>
                </a:lnTo>
                <a:lnTo>
                  <a:pt x="18" y="41"/>
                </a:lnTo>
                <a:lnTo>
                  <a:pt x="21" y="39"/>
                </a:lnTo>
                <a:lnTo>
                  <a:pt x="22" y="35"/>
                </a:lnTo>
                <a:lnTo>
                  <a:pt x="22" y="30"/>
                </a:lnTo>
                <a:lnTo>
                  <a:pt x="22" y="26"/>
                </a:lnTo>
                <a:lnTo>
                  <a:pt x="21" y="23"/>
                </a:lnTo>
                <a:lnTo>
                  <a:pt x="18" y="20"/>
                </a:lnTo>
                <a:lnTo>
                  <a:pt x="15" y="20"/>
                </a:lnTo>
                <a:lnTo>
                  <a:pt x="13" y="20"/>
                </a:lnTo>
                <a:lnTo>
                  <a:pt x="12" y="21"/>
                </a:lnTo>
                <a:lnTo>
                  <a:pt x="10" y="21"/>
                </a:lnTo>
                <a:lnTo>
                  <a:pt x="9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70" name="Freeform 34"/>
          <p:cNvSpPr>
            <a:spLocks/>
          </p:cNvSpPr>
          <p:nvPr/>
        </p:nvSpPr>
        <p:spPr bwMode="auto">
          <a:xfrm>
            <a:off x="2949575" y="4062413"/>
            <a:ext cx="171450" cy="215900"/>
          </a:xfrm>
          <a:custGeom>
            <a:avLst/>
            <a:gdLst>
              <a:gd name="T0" fmla="*/ 0 w 43"/>
              <a:gd name="T1" fmla="*/ 0 h 40"/>
              <a:gd name="T2" fmla="*/ 2147483647 w 43"/>
              <a:gd name="T3" fmla="*/ 0 h 40"/>
              <a:gd name="T4" fmla="*/ 2147483647 w 43"/>
              <a:gd name="T5" fmla="*/ 2147483647 h 40"/>
              <a:gd name="T6" fmla="*/ 2147483647 w 43"/>
              <a:gd name="T7" fmla="*/ 2147483647 h 40"/>
              <a:gd name="T8" fmla="*/ 2147483647 w 43"/>
              <a:gd name="T9" fmla="*/ 2147483647 h 40"/>
              <a:gd name="T10" fmla="*/ 2147483647 w 43"/>
              <a:gd name="T11" fmla="*/ 2147483647 h 40"/>
              <a:gd name="T12" fmla="*/ 2147483647 w 43"/>
              <a:gd name="T13" fmla="*/ 2147483647 h 40"/>
              <a:gd name="T14" fmla="*/ 2147483647 w 43"/>
              <a:gd name="T15" fmla="*/ 2147483647 h 40"/>
              <a:gd name="T16" fmla="*/ 2147483647 w 43"/>
              <a:gd name="T17" fmla="*/ 2147483647 h 40"/>
              <a:gd name="T18" fmla="*/ 2147483647 w 43"/>
              <a:gd name="T19" fmla="*/ 0 h 40"/>
              <a:gd name="T20" fmla="*/ 2147483647 w 43"/>
              <a:gd name="T21" fmla="*/ 0 h 40"/>
              <a:gd name="T22" fmla="*/ 2147483647 w 43"/>
              <a:gd name="T23" fmla="*/ 2147483647 h 40"/>
              <a:gd name="T24" fmla="*/ 2147483647 w 43"/>
              <a:gd name="T25" fmla="*/ 2147483647 h 40"/>
              <a:gd name="T26" fmla="*/ 2147483647 w 43"/>
              <a:gd name="T27" fmla="*/ 2147483647 h 40"/>
              <a:gd name="T28" fmla="*/ 2147483647 w 43"/>
              <a:gd name="T29" fmla="*/ 2147483647 h 40"/>
              <a:gd name="T30" fmla="*/ 2147483647 w 43"/>
              <a:gd name="T31" fmla="*/ 2147483647 h 40"/>
              <a:gd name="T32" fmla="*/ 2147483647 w 43"/>
              <a:gd name="T33" fmla="*/ 2147483647 h 40"/>
              <a:gd name="T34" fmla="*/ 2147483647 w 43"/>
              <a:gd name="T35" fmla="*/ 2147483647 h 40"/>
              <a:gd name="T36" fmla="*/ 2147483647 w 43"/>
              <a:gd name="T37" fmla="*/ 2147483647 h 40"/>
              <a:gd name="T38" fmla="*/ 2147483647 w 43"/>
              <a:gd name="T39" fmla="*/ 2147483647 h 40"/>
              <a:gd name="T40" fmla="*/ 2147483647 w 43"/>
              <a:gd name="T41" fmla="*/ 2147483647 h 40"/>
              <a:gd name="T42" fmla="*/ 2147483647 w 43"/>
              <a:gd name="T43" fmla="*/ 2147483647 h 40"/>
              <a:gd name="T44" fmla="*/ 2147483647 w 43"/>
              <a:gd name="T45" fmla="*/ 2147483647 h 40"/>
              <a:gd name="T46" fmla="*/ 2147483647 w 43"/>
              <a:gd name="T47" fmla="*/ 2147483647 h 40"/>
              <a:gd name="T48" fmla="*/ 2147483647 w 43"/>
              <a:gd name="T49" fmla="*/ 2147483647 h 40"/>
              <a:gd name="T50" fmla="*/ 2147483647 w 43"/>
              <a:gd name="T51" fmla="*/ 2147483647 h 40"/>
              <a:gd name="T52" fmla="*/ 2147483647 w 43"/>
              <a:gd name="T53" fmla="*/ 2147483647 h 40"/>
              <a:gd name="T54" fmla="*/ 2147483647 w 43"/>
              <a:gd name="T55" fmla="*/ 2147483647 h 40"/>
              <a:gd name="T56" fmla="*/ 2147483647 w 43"/>
              <a:gd name="T57" fmla="*/ 2147483647 h 40"/>
              <a:gd name="T58" fmla="*/ 2147483647 w 43"/>
              <a:gd name="T59" fmla="*/ 2147483647 h 40"/>
              <a:gd name="T60" fmla="*/ 2147483647 w 43"/>
              <a:gd name="T61" fmla="*/ 2147483647 h 40"/>
              <a:gd name="T62" fmla="*/ 2147483647 w 43"/>
              <a:gd name="T63" fmla="*/ 2147483647 h 40"/>
              <a:gd name="T64" fmla="*/ 2147483647 w 43"/>
              <a:gd name="T65" fmla="*/ 2147483647 h 40"/>
              <a:gd name="T66" fmla="*/ 2147483647 w 43"/>
              <a:gd name="T67" fmla="*/ 2147483647 h 40"/>
              <a:gd name="T68" fmla="*/ 2147483647 w 43"/>
              <a:gd name="T69" fmla="*/ 2147483647 h 40"/>
              <a:gd name="T70" fmla="*/ 2147483647 w 43"/>
              <a:gd name="T71" fmla="*/ 2147483647 h 40"/>
              <a:gd name="T72" fmla="*/ 2147483647 w 43"/>
              <a:gd name="T73" fmla="*/ 2147483647 h 40"/>
              <a:gd name="T74" fmla="*/ 2147483647 w 43"/>
              <a:gd name="T75" fmla="*/ 2147483647 h 40"/>
              <a:gd name="T76" fmla="*/ 2147483647 w 43"/>
              <a:gd name="T77" fmla="*/ 2147483647 h 40"/>
              <a:gd name="T78" fmla="*/ 2147483647 w 43"/>
              <a:gd name="T79" fmla="*/ 2147483647 h 40"/>
              <a:gd name="T80" fmla="*/ 0 w 43"/>
              <a:gd name="T81" fmla="*/ 2147483647 h 40"/>
              <a:gd name="T82" fmla="*/ 0 w 43"/>
              <a:gd name="T83" fmla="*/ 0 h 4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40"/>
              <a:gd name="T128" fmla="*/ 43 w 43"/>
              <a:gd name="T129" fmla="*/ 40 h 4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40">
                <a:moveTo>
                  <a:pt x="0" y="0"/>
                </a:moveTo>
                <a:lnTo>
                  <a:pt x="10" y="0"/>
                </a:lnTo>
                <a:lnTo>
                  <a:pt x="36" y="31"/>
                </a:lnTo>
                <a:lnTo>
                  <a:pt x="36" y="7"/>
                </a:lnTo>
                <a:lnTo>
                  <a:pt x="36" y="4"/>
                </a:lnTo>
                <a:lnTo>
                  <a:pt x="34" y="3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30" y="0"/>
                </a:lnTo>
                <a:lnTo>
                  <a:pt x="43" y="0"/>
                </a:lnTo>
                <a:lnTo>
                  <a:pt x="43" y="1"/>
                </a:lnTo>
                <a:lnTo>
                  <a:pt x="42" y="1"/>
                </a:lnTo>
                <a:lnTo>
                  <a:pt x="40" y="1"/>
                </a:lnTo>
                <a:lnTo>
                  <a:pt x="39" y="3"/>
                </a:lnTo>
                <a:lnTo>
                  <a:pt x="39" y="4"/>
                </a:lnTo>
                <a:lnTo>
                  <a:pt x="39" y="7"/>
                </a:lnTo>
                <a:lnTo>
                  <a:pt x="39" y="40"/>
                </a:lnTo>
                <a:lnTo>
                  <a:pt x="37" y="40"/>
                </a:lnTo>
                <a:lnTo>
                  <a:pt x="10" y="9"/>
                </a:lnTo>
                <a:lnTo>
                  <a:pt x="10" y="33"/>
                </a:lnTo>
                <a:lnTo>
                  <a:pt x="10" y="36"/>
                </a:lnTo>
                <a:lnTo>
                  <a:pt x="12" y="39"/>
                </a:lnTo>
                <a:lnTo>
                  <a:pt x="13" y="39"/>
                </a:lnTo>
                <a:lnTo>
                  <a:pt x="15" y="40"/>
                </a:lnTo>
                <a:lnTo>
                  <a:pt x="16" y="40"/>
                </a:lnTo>
                <a:lnTo>
                  <a:pt x="3" y="40"/>
                </a:lnTo>
                <a:lnTo>
                  <a:pt x="4" y="40"/>
                </a:lnTo>
                <a:lnTo>
                  <a:pt x="6" y="39"/>
                </a:lnTo>
                <a:lnTo>
                  <a:pt x="7" y="37"/>
                </a:lnTo>
                <a:lnTo>
                  <a:pt x="7" y="36"/>
                </a:lnTo>
                <a:lnTo>
                  <a:pt x="9" y="33"/>
                </a:lnTo>
                <a:lnTo>
                  <a:pt x="9" y="6"/>
                </a:lnTo>
                <a:lnTo>
                  <a:pt x="6" y="4"/>
                </a:lnTo>
                <a:lnTo>
                  <a:pt x="6" y="3"/>
                </a:lnTo>
                <a:lnTo>
                  <a:pt x="4" y="3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71" name="Freeform 35"/>
          <p:cNvSpPr>
            <a:spLocks noEditPoints="1"/>
          </p:cNvSpPr>
          <p:nvPr/>
        </p:nvSpPr>
        <p:spPr bwMode="auto">
          <a:xfrm>
            <a:off x="3132138" y="4132263"/>
            <a:ext cx="103187" cy="146050"/>
          </a:xfrm>
          <a:custGeom>
            <a:avLst/>
            <a:gdLst>
              <a:gd name="T0" fmla="*/ 2147483647 w 26"/>
              <a:gd name="T1" fmla="*/ 0 h 27"/>
              <a:gd name="T2" fmla="*/ 2147483647 w 26"/>
              <a:gd name="T3" fmla="*/ 0 h 27"/>
              <a:gd name="T4" fmla="*/ 2147483647 w 26"/>
              <a:gd name="T5" fmla="*/ 2147483647 h 27"/>
              <a:gd name="T6" fmla="*/ 2147483647 w 26"/>
              <a:gd name="T7" fmla="*/ 2147483647 h 27"/>
              <a:gd name="T8" fmla="*/ 2147483647 w 26"/>
              <a:gd name="T9" fmla="*/ 2147483647 h 27"/>
              <a:gd name="T10" fmla="*/ 2147483647 w 26"/>
              <a:gd name="T11" fmla="*/ 2147483647 h 27"/>
              <a:gd name="T12" fmla="*/ 2147483647 w 26"/>
              <a:gd name="T13" fmla="*/ 2147483647 h 27"/>
              <a:gd name="T14" fmla="*/ 2147483647 w 26"/>
              <a:gd name="T15" fmla="*/ 2147483647 h 27"/>
              <a:gd name="T16" fmla="*/ 2147483647 w 26"/>
              <a:gd name="T17" fmla="*/ 2147483647 h 27"/>
              <a:gd name="T18" fmla="*/ 2147483647 w 26"/>
              <a:gd name="T19" fmla="*/ 2147483647 h 27"/>
              <a:gd name="T20" fmla="*/ 2147483647 w 26"/>
              <a:gd name="T21" fmla="*/ 2147483647 h 27"/>
              <a:gd name="T22" fmla="*/ 2147483647 w 26"/>
              <a:gd name="T23" fmla="*/ 2147483647 h 27"/>
              <a:gd name="T24" fmla="*/ 2147483647 w 26"/>
              <a:gd name="T25" fmla="*/ 2147483647 h 27"/>
              <a:gd name="T26" fmla="*/ 2147483647 w 26"/>
              <a:gd name="T27" fmla="*/ 2147483647 h 27"/>
              <a:gd name="T28" fmla="*/ 2147483647 w 26"/>
              <a:gd name="T29" fmla="*/ 2147483647 h 27"/>
              <a:gd name="T30" fmla="*/ 0 w 26"/>
              <a:gd name="T31" fmla="*/ 2147483647 h 27"/>
              <a:gd name="T32" fmla="*/ 0 w 26"/>
              <a:gd name="T33" fmla="*/ 2147483647 h 27"/>
              <a:gd name="T34" fmla="*/ 0 w 26"/>
              <a:gd name="T35" fmla="*/ 2147483647 h 27"/>
              <a:gd name="T36" fmla="*/ 2147483647 w 26"/>
              <a:gd name="T37" fmla="*/ 2147483647 h 27"/>
              <a:gd name="T38" fmla="*/ 2147483647 w 26"/>
              <a:gd name="T39" fmla="*/ 2147483647 h 27"/>
              <a:gd name="T40" fmla="*/ 2147483647 w 26"/>
              <a:gd name="T41" fmla="*/ 2147483647 h 27"/>
              <a:gd name="T42" fmla="*/ 2147483647 w 26"/>
              <a:gd name="T43" fmla="*/ 0 h 27"/>
              <a:gd name="T44" fmla="*/ 2147483647 w 26"/>
              <a:gd name="T45" fmla="*/ 0 h 27"/>
              <a:gd name="T46" fmla="*/ 2147483647 w 26"/>
              <a:gd name="T47" fmla="*/ 2147483647 h 27"/>
              <a:gd name="T48" fmla="*/ 2147483647 w 26"/>
              <a:gd name="T49" fmla="*/ 2147483647 h 27"/>
              <a:gd name="T50" fmla="*/ 2147483647 w 26"/>
              <a:gd name="T51" fmla="*/ 2147483647 h 27"/>
              <a:gd name="T52" fmla="*/ 2147483647 w 26"/>
              <a:gd name="T53" fmla="*/ 2147483647 h 27"/>
              <a:gd name="T54" fmla="*/ 2147483647 w 26"/>
              <a:gd name="T55" fmla="*/ 2147483647 h 27"/>
              <a:gd name="T56" fmla="*/ 2147483647 w 26"/>
              <a:gd name="T57" fmla="*/ 2147483647 h 27"/>
              <a:gd name="T58" fmla="*/ 2147483647 w 26"/>
              <a:gd name="T59" fmla="*/ 2147483647 h 27"/>
              <a:gd name="T60" fmla="*/ 2147483647 w 26"/>
              <a:gd name="T61" fmla="*/ 2147483647 h 27"/>
              <a:gd name="T62" fmla="*/ 2147483647 w 26"/>
              <a:gd name="T63" fmla="*/ 2147483647 h 27"/>
              <a:gd name="T64" fmla="*/ 2147483647 w 26"/>
              <a:gd name="T65" fmla="*/ 2147483647 h 27"/>
              <a:gd name="T66" fmla="*/ 2147483647 w 26"/>
              <a:gd name="T67" fmla="*/ 2147483647 h 27"/>
              <a:gd name="T68" fmla="*/ 2147483647 w 26"/>
              <a:gd name="T69" fmla="*/ 2147483647 h 27"/>
              <a:gd name="T70" fmla="*/ 2147483647 w 26"/>
              <a:gd name="T71" fmla="*/ 2147483647 h 27"/>
              <a:gd name="T72" fmla="*/ 2147483647 w 26"/>
              <a:gd name="T73" fmla="*/ 2147483647 h 27"/>
              <a:gd name="T74" fmla="*/ 2147483647 w 26"/>
              <a:gd name="T75" fmla="*/ 2147483647 h 27"/>
              <a:gd name="T76" fmla="*/ 2147483647 w 26"/>
              <a:gd name="T77" fmla="*/ 2147483647 h 27"/>
              <a:gd name="T78" fmla="*/ 2147483647 w 26"/>
              <a:gd name="T79" fmla="*/ 2147483647 h 27"/>
              <a:gd name="T80" fmla="*/ 2147483647 w 26"/>
              <a:gd name="T81" fmla="*/ 2147483647 h 27"/>
              <a:gd name="T82" fmla="*/ 2147483647 w 26"/>
              <a:gd name="T83" fmla="*/ 2147483647 h 27"/>
              <a:gd name="T84" fmla="*/ 2147483647 w 26"/>
              <a:gd name="T85" fmla="*/ 2147483647 h 2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6"/>
              <a:gd name="T130" fmla="*/ 0 h 27"/>
              <a:gd name="T131" fmla="*/ 26 w 26"/>
              <a:gd name="T132" fmla="*/ 27 h 2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6" h="27">
                <a:moveTo>
                  <a:pt x="12" y="0"/>
                </a:moveTo>
                <a:lnTo>
                  <a:pt x="17" y="0"/>
                </a:lnTo>
                <a:lnTo>
                  <a:pt x="20" y="2"/>
                </a:lnTo>
                <a:lnTo>
                  <a:pt x="23" y="5"/>
                </a:lnTo>
                <a:lnTo>
                  <a:pt x="24" y="8"/>
                </a:lnTo>
                <a:lnTo>
                  <a:pt x="26" y="14"/>
                </a:lnTo>
                <a:lnTo>
                  <a:pt x="26" y="17"/>
                </a:lnTo>
                <a:lnTo>
                  <a:pt x="24" y="20"/>
                </a:lnTo>
                <a:lnTo>
                  <a:pt x="23" y="24"/>
                </a:lnTo>
                <a:lnTo>
                  <a:pt x="20" y="26"/>
                </a:lnTo>
                <a:lnTo>
                  <a:pt x="17" y="27"/>
                </a:lnTo>
                <a:lnTo>
                  <a:pt x="12" y="27"/>
                </a:lnTo>
                <a:lnTo>
                  <a:pt x="9" y="27"/>
                </a:lnTo>
                <a:lnTo>
                  <a:pt x="6" y="26"/>
                </a:lnTo>
                <a:lnTo>
                  <a:pt x="3" y="23"/>
                </a:lnTo>
                <a:lnTo>
                  <a:pt x="0" y="18"/>
                </a:lnTo>
                <a:lnTo>
                  <a:pt x="0" y="14"/>
                </a:lnTo>
                <a:lnTo>
                  <a:pt x="0" y="11"/>
                </a:lnTo>
                <a:lnTo>
                  <a:pt x="2" y="6"/>
                </a:lnTo>
                <a:lnTo>
                  <a:pt x="5" y="3"/>
                </a:lnTo>
                <a:lnTo>
                  <a:pt x="6" y="2"/>
                </a:lnTo>
                <a:lnTo>
                  <a:pt x="9" y="0"/>
                </a:lnTo>
                <a:lnTo>
                  <a:pt x="12" y="0"/>
                </a:lnTo>
                <a:close/>
                <a:moveTo>
                  <a:pt x="12" y="2"/>
                </a:moveTo>
                <a:lnTo>
                  <a:pt x="11" y="2"/>
                </a:lnTo>
                <a:lnTo>
                  <a:pt x="9" y="2"/>
                </a:lnTo>
                <a:lnTo>
                  <a:pt x="8" y="3"/>
                </a:lnTo>
                <a:lnTo>
                  <a:pt x="6" y="6"/>
                </a:lnTo>
                <a:lnTo>
                  <a:pt x="5" y="8"/>
                </a:lnTo>
                <a:lnTo>
                  <a:pt x="5" y="12"/>
                </a:lnTo>
                <a:lnTo>
                  <a:pt x="6" y="17"/>
                </a:lnTo>
                <a:lnTo>
                  <a:pt x="8" y="21"/>
                </a:lnTo>
                <a:lnTo>
                  <a:pt x="11" y="24"/>
                </a:lnTo>
                <a:lnTo>
                  <a:pt x="14" y="26"/>
                </a:lnTo>
                <a:lnTo>
                  <a:pt x="17" y="26"/>
                </a:lnTo>
                <a:lnTo>
                  <a:pt x="18" y="24"/>
                </a:lnTo>
                <a:lnTo>
                  <a:pt x="20" y="20"/>
                </a:lnTo>
                <a:lnTo>
                  <a:pt x="21" y="15"/>
                </a:lnTo>
                <a:lnTo>
                  <a:pt x="20" y="11"/>
                </a:lnTo>
                <a:lnTo>
                  <a:pt x="20" y="8"/>
                </a:lnTo>
                <a:lnTo>
                  <a:pt x="18" y="5"/>
                </a:lnTo>
                <a:lnTo>
                  <a:pt x="15" y="2"/>
                </a:lnTo>
                <a:lnTo>
                  <a:pt x="1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72" name="Freeform 36"/>
          <p:cNvSpPr>
            <a:spLocks/>
          </p:cNvSpPr>
          <p:nvPr/>
        </p:nvSpPr>
        <p:spPr bwMode="auto">
          <a:xfrm>
            <a:off x="3248025" y="4132263"/>
            <a:ext cx="111125" cy="146050"/>
          </a:xfrm>
          <a:custGeom>
            <a:avLst/>
            <a:gdLst>
              <a:gd name="T0" fmla="*/ 2147483647 w 28"/>
              <a:gd name="T1" fmla="*/ 0 h 27"/>
              <a:gd name="T2" fmla="*/ 2147483647 w 28"/>
              <a:gd name="T3" fmla="*/ 2147483647 h 27"/>
              <a:gd name="T4" fmla="*/ 2147483647 w 28"/>
              <a:gd name="T5" fmla="*/ 2147483647 h 27"/>
              <a:gd name="T6" fmla="*/ 2147483647 w 28"/>
              <a:gd name="T7" fmla="*/ 2147483647 h 27"/>
              <a:gd name="T8" fmla="*/ 2147483647 w 28"/>
              <a:gd name="T9" fmla="*/ 2147483647 h 27"/>
              <a:gd name="T10" fmla="*/ 2147483647 w 28"/>
              <a:gd name="T11" fmla="*/ 2147483647 h 27"/>
              <a:gd name="T12" fmla="*/ 2147483647 w 28"/>
              <a:gd name="T13" fmla="*/ 2147483647 h 27"/>
              <a:gd name="T14" fmla="*/ 2147483647 w 28"/>
              <a:gd name="T15" fmla="*/ 2147483647 h 27"/>
              <a:gd name="T16" fmla="*/ 2147483647 w 28"/>
              <a:gd name="T17" fmla="*/ 2147483647 h 27"/>
              <a:gd name="T18" fmla="*/ 2147483647 w 28"/>
              <a:gd name="T19" fmla="*/ 2147483647 h 27"/>
              <a:gd name="T20" fmla="*/ 2147483647 w 28"/>
              <a:gd name="T21" fmla="*/ 2147483647 h 27"/>
              <a:gd name="T22" fmla="*/ 2147483647 w 28"/>
              <a:gd name="T23" fmla="*/ 2147483647 h 27"/>
              <a:gd name="T24" fmla="*/ 2147483647 w 28"/>
              <a:gd name="T25" fmla="*/ 2147483647 h 27"/>
              <a:gd name="T26" fmla="*/ 2147483647 w 28"/>
              <a:gd name="T27" fmla="*/ 2147483647 h 27"/>
              <a:gd name="T28" fmla="*/ 2147483647 w 28"/>
              <a:gd name="T29" fmla="*/ 2147483647 h 27"/>
              <a:gd name="T30" fmla="*/ 2147483647 w 28"/>
              <a:gd name="T31" fmla="*/ 2147483647 h 27"/>
              <a:gd name="T32" fmla="*/ 2147483647 w 28"/>
              <a:gd name="T33" fmla="*/ 2147483647 h 27"/>
              <a:gd name="T34" fmla="*/ 2147483647 w 28"/>
              <a:gd name="T35" fmla="*/ 2147483647 h 27"/>
              <a:gd name="T36" fmla="*/ 2147483647 w 28"/>
              <a:gd name="T37" fmla="*/ 2147483647 h 27"/>
              <a:gd name="T38" fmla="*/ 2147483647 w 28"/>
              <a:gd name="T39" fmla="*/ 2147483647 h 27"/>
              <a:gd name="T40" fmla="*/ 2147483647 w 28"/>
              <a:gd name="T41" fmla="*/ 2147483647 h 27"/>
              <a:gd name="T42" fmla="*/ 2147483647 w 28"/>
              <a:gd name="T43" fmla="*/ 2147483647 h 27"/>
              <a:gd name="T44" fmla="*/ 2147483647 w 28"/>
              <a:gd name="T45" fmla="*/ 2147483647 h 27"/>
              <a:gd name="T46" fmla="*/ 2147483647 w 28"/>
              <a:gd name="T47" fmla="*/ 2147483647 h 27"/>
              <a:gd name="T48" fmla="*/ 2147483647 w 28"/>
              <a:gd name="T49" fmla="*/ 2147483647 h 27"/>
              <a:gd name="T50" fmla="*/ 2147483647 w 28"/>
              <a:gd name="T51" fmla="*/ 2147483647 h 27"/>
              <a:gd name="T52" fmla="*/ 2147483647 w 28"/>
              <a:gd name="T53" fmla="*/ 2147483647 h 27"/>
              <a:gd name="T54" fmla="*/ 2147483647 w 28"/>
              <a:gd name="T55" fmla="*/ 2147483647 h 27"/>
              <a:gd name="T56" fmla="*/ 2147483647 w 28"/>
              <a:gd name="T57" fmla="*/ 2147483647 h 27"/>
              <a:gd name="T58" fmla="*/ 2147483647 w 28"/>
              <a:gd name="T59" fmla="*/ 0 h 27"/>
              <a:gd name="T60" fmla="*/ 0 w 28"/>
              <a:gd name="T61" fmla="*/ 0 h 27"/>
              <a:gd name="T62" fmla="*/ 0 w 28"/>
              <a:gd name="T63" fmla="*/ 0 h 27"/>
              <a:gd name="T64" fmla="*/ 2147483647 w 28"/>
              <a:gd name="T65" fmla="*/ 0 h 27"/>
              <a:gd name="T66" fmla="*/ 2147483647 w 28"/>
              <a:gd name="T67" fmla="*/ 2147483647 h 27"/>
              <a:gd name="T68" fmla="*/ 2147483647 w 28"/>
              <a:gd name="T69" fmla="*/ 2147483647 h 27"/>
              <a:gd name="T70" fmla="*/ 2147483647 w 28"/>
              <a:gd name="T71" fmla="*/ 2147483647 h 27"/>
              <a:gd name="T72" fmla="*/ 2147483647 w 28"/>
              <a:gd name="T73" fmla="*/ 2147483647 h 27"/>
              <a:gd name="T74" fmla="*/ 2147483647 w 28"/>
              <a:gd name="T75" fmla="*/ 2147483647 h 27"/>
              <a:gd name="T76" fmla="*/ 2147483647 w 28"/>
              <a:gd name="T77" fmla="*/ 2147483647 h 27"/>
              <a:gd name="T78" fmla="*/ 2147483647 w 28"/>
              <a:gd name="T79" fmla="*/ 2147483647 h 27"/>
              <a:gd name="T80" fmla="*/ 2147483647 w 28"/>
              <a:gd name="T81" fmla="*/ 2147483647 h 27"/>
              <a:gd name="T82" fmla="*/ 2147483647 w 28"/>
              <a:gd name="T83" fmla="*/ 2147483647 h 27"/>
              <a:gd name="T84" fmla="*/ 2147483647 w 28"/>
              <a:gd name="T85" fmla="*/ 2147483647 h 27"/>
              <a:gd name="T86" fmla="*/ 2147483647 w 28"/>
              <a:gd name="T87" fmla="*/ 2147483647 h 27"/>
              <a:gd name="T88" fmla="*/ 2147483647 w 28"/>
              <a:gd name="T89" fmla="*/ 2147483647 h 27"/>
              <a:gd name="T90" fmla="*/ 2147483647 w 28"/>
              <a:gd name="T91" fmla="*/ 2147483647 h 27"/>
              <a:gd name="T92" fmla="*/ 2147483647 w 28"/>
              <a:gd name="T93" fmla="*/ 0 h 27"/>
              <a:gd name="T94" fmla="*/ 2147483647 w 28"/>
              <a:gd name="T95" fmla="*/ 0 h 27"/>
              <a:gd name="T96" fmla="*/ 2147483647 w 28"/>
              <a:gd name="T97" fmla="*/ 0 h 2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8"/>
              <a:gd name="T148" fmla="*/ 0 h 27"/>
              <a:gd name="T149" fmla="*/ 28 w 28"/>
              <a:gd name="T150" fmla="*/ 27 h 2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8" h="27">
                <a:moveTo>
                  <a:pt x="25" y="0"/>
                </a:moveTo>
                <a:lnTo>
                  <a:pt x="25" y="17"/>
                </a:lnTo>
                <a:lnTo>
                  <a:pt x="25" y="20"/>
                </a:lnTo>
                <a:lnTo>
                  <a:pt x="25" y="23"/>
                </a:lnTo>
                <a:lnTo>
                  <a:pt x="25" y="24"/>
                </a:lnTo>
                <a:lnTo>
                  <a:pt x="27" y="24"/>
                </a:lnTo>
                <a:lnTo>
                  <a:pt x="28" y="24"/>
                </a:lnTo>
                <a:lnTo>
                  <a:pt x="21" y="27"/>
                </a:lnTo>
                <a:lnTo>
                  <a:pt x="19" y="27"/>
                </a:lnTo>
                <a:lnTo>
                  <a:pt x="19" y="21"/>
                </a:lnTo>
                <a:lnTo>
                  <a:pt x="16" y="26"/>
                </a:lnTo>
                <a:lnTo>
                  <a:pt x="15" y="27"/>
                </a:lnTo>
                <a:lnTo>
                  <a:pt x="13" y="27"/>
                </a:lnTo>
                <a:lnTo>
                  <a:pt x="10" y="27"/>
                </a:lnTo>
                <a:lnTo>
                  <a:pt x="9" y="27"/>
                </a:lnTo>
                <a:lnTo>
                  <a:pt x="7" y="26"/>
                </a:lnTo>
                <a:lnTo>
                  <a:pt x="6" y="24"/>
                </a:lnTo>
                <a:lnTo>
                  <a:pt x="4" y="23"/>
                </a:lnTo>
                <a:lnTo>
                  <a:pt x="4" y="21"/>
                </a:lnTo>
                <a:lnTo>
                  <a:pt x="4" y="17"/>
                </a:lnTo>
                <a:lnTo>
                  <a:pt x="4" y="5"/>
                </a:lnTo>
                <a:lnTo>
                  <a:pt x="4" y="3"/>
                </a:lnTo>
                <a:lnTo>
                  <a:pt x="3" y="2"/>
                </a:lnTo>
                <a:lnTo>
                  <a:pt x="1" y="0"/>
                </a:lnTo>
                <a:lnTo>
                  <a:pt x="0" y="0"/>
                </a:lnTo>
                <a:lnTo>
                  <a:pt x="9" y="0"/>
                </a:lnTo>
                <a:lnTo>
                  <a:pt x="9" y="18"/>
                </a:lnTo>
                <a:lnTo>
                  <a:pt x="9" y="21"/>
                </a:lnTo>
                <a:lnTo>
                  <a:pt x="10" y="23"/>
                </a:lnTo>
                <a:lnTo>
                  <a:pt x="12" y="24"/>
                </a:lnTo>
                <a:lnTo>
                  <a:pt x="13" y="24"/>
                </a:lnTo>
                <a:lnTo>
                  <a:pt x="15" y="24"/>
                </a:lnTo>
                <a:lnTo>
                  <a:pt x="16" y="23"/>
                </a:lnTo>
                <a:lnTo>
                  <a:pt x="18" y="23"/>
                </a:lnTo>
                <a:lnTo>
                  <a:pt x="19" y="20"/>
                </a:lnTo>
                <a:lnTo>
                  <a:pt x="19" y="5"/>
                </a:lnTo>
                <a:lnTo>
                  <a:pt x="19" y="3"/>
                </a:lnTo>
                <a:lnTo>
                  <a:pt x="19" y="2"/>
                </a:lnTo>
                <a:lnTo>
                  <a:pt x="18" y="2"/>
                </a:lnTo>
                <a:lnTo>
                  <a:pt x="16" y="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73" name="Freeform 37"/>
          <p:cNvSpPr>
            <a:spLocks/>
          </p:cNvSpPr>
          <p:nvPr/>
        </p:nvSpPr>
        <p:spPr bwMode="auto">
          <a:xfrm>
            <a:off x="3367088" y="4132263"/>
            <a:ext cx="111125" cy="146050"/>
          </a:xfrm>
          <a:custGeom>
            <a:avLst/>
            <a:gdLst>
              <a:gd name="T0" fmla="*/ 2147483647 w 28"/>
              <a:gd name="T1" fmla="*/ 2147483647 h 27"/>
              <a:gd name="T2" fmla="*/ 2147483647 w 28"/>
              <a:gd name="T3" fmla="*/ 2147483647 h 27"/>
              <a:gd name="T4" fmla="*/ 2147483647 w 28"/>
              <a:gd name="T5" fmla="*/ 0 h 27"/>
              <a:gd name="T6" fmla="*/ 2147483647 w 28"/>
              <a:gd name="T7" fmla="*/ 0 h 27"/>
              <a:gd name="T8" fmla="*/ 2147483647 w 28"/>
              <a:gd name="T9" fmla="*/ 0 h 27"/>
              <a:gd name="T10" fmla="*/ 2147483647 w 28"/>
              <a:gd name="T11" fmla="*/ 0 h 27"/>
              <a:gd name="T12" fmla="*/ 2147483647 w 28"/>
              <a:gd name="T13" fmla="*/ 2147483647 h 27"/>
              <a:gd name="T14" fmla="*/ 2147483647 w 28"/>
              <a:gd name="T15" fmla="*/ 2147483647 h 27"/>
              <a:gd name="T16" fmla="*/ 2147483647 w 28"/>
              <a:gd name="T17" fmla="*/ 2147483647 h 27"/>
              <a:gd name="T18" fmla="*/ 2147483647 w 28"/>
              <a:gd name="T19" fmla="*/ 2147483647 h 27"/>
              <a:gd name="T20" fmla="*/ 2147483647 w 28"/>
              <a:gd name="T21" fmla="*/ 2147483647 h 27"/>
              <a:gd name="T22" fmla="*/ 2147483647 w 28"/>
              <a:gd name="T23" fmla="*/ 2147483647 h 27"/>
              <a:gd name="T24" fmla="*/ 2147483647 w 28"/>
              <a:gd name="T25" fmla="*/ 2147483647 h 27"/>
              <a:gd name="T26" fmla="*/ 2147483647 w 28"/>
              <a:gd name="T27" fmla="*/ 2147483647 h 27"/>
              <a:gd name="T28" fmla="*/ 2147483647 w 28"/>
              <a:gd name="T29" fmla="*/ 2147483647 h 27"/>
              <a:gd name="T30" fmla="*/ 2147483647 w 28"/>
              <a:gd name="T31" fmla="*/ 2147483647 h 27"/>
              <a:gd name="T32" fmla="*/ 2147483647 w 28"/>
              <a:gd name="T33" fmla="*/ 2147483647 h 27"/>
              <a:gd name="T34" fmla="*/ 2147483647 w 28"/>
              <a:gd name="T35" fmla="*/ 2147483647 h 27"/>
              <a:gd name="T36" fmla="*/ 2147483647 w 28"/>
              <a:gd name="T37" fmla="*/ 2147483647 h 27"/>
              <a:gd name="T38" fmla="*/ 2147483647 w 28"/>
              <a:gd name="T39" fmla="*/ 2147483647 h 27"/>
              <a:gd name="T40" fmla="*/ 2147483647 w 28"/>
              <a:gd name="T41" fmla="*/ 2147483647 h 27"/>
              <a:gd name="T42" fmla="*/ 2147483647 w 28"/>
              <a:gd name="T43" fmla="*/ 2147483647 h 27"/>
              <a:gd name="T44" fmla="*/ 2147483647 w 28"/>
              <a:gd name="T45" fmla="*/ 2147483647 h 27"/>
              <a:gd name="T46" fmla="*/ 2147483647 w 28"/>
              <a:gd name="T47" fmla="*/ 2147483647 h 27"/>
              <a:gd name="T48" fmla="*/ 2147483647 w 28"/>
              <a:gd name="T49" fmla="*/ 2147483647 h 27"/>
              <a:gd name="T50" fmla="*/ 2147483647 w 28"/>
              <a:gd name="T51" fmla="*/ 2147483647 h 27"/>
              <a:gd name="T52" fmla="*/ 2147483647 w 28"/>
              <a:gd name="T53" fmla="*/ 2147483647 h 27"/>
              <a:gd name="T54" fmla="*/ 2147483647 w 28"/>
              <a:gd name="T55" fmla="*/ 2147483647 h 27"/>
              <a:gd name="T56" fmla="*/ 2147483647 w 28"/>
              <a:gd name="T57" fmla="*/ 2147483647 h 27"/>
              <a:gd name="T58" fmla="*/ 2147483647 w 28"/>
              <a:gd name="T59" fmla="*/ 2147483647 h 27"/>
              <a:gd name="T60" fmla="*/ 2147483647 w 28"/>
              <a:gd name="T61" fmla="*/ 2147483647 h 27"/>
              <a:gd name="T62" fmla="*/ 2147483647 w 28"/>
              <a:gd name="T63" fmla="*/ 2147483647 h 27"/>
              <a:gd name="T64" fmla="*/ 2147483647 w 28"/>
              <a:gd name="T65" fmla="*/ 2147483647 h 27"/>
              <a:gd name="T66" fmla="*/ 2147483647 w 28"/>
              <a:gd name="T67" fmla="*/ 2147483647 h 27"/>
              <a:gd name="T68" fmla="*/ 2147483647 w 28"/>
              <a:gd name="T69" fmla="*/ 2147483647 h 27"/>
              <a:gd name="T70" fmla="*/ 2147483647 w 28"/>
              <a:gd name="T71" fmla="*/ 2147483647 h 27"/>
              <a:gd name="T72" fmla="*/ 2147483647 w 28"/>
              <a:gd name="T73" fmla="*/ 2147483647 h 27"/>
              <a:gd name="T74" fmla="*/ 2147483647 w 28"/>
              <a:gd name="T75" fmla="*/ 2147483647 h 27"/>
              <a:gd name="T76" fmla="*/ 2147483647 w 28"/>
              <a:gd name="T77" fmla="*/ 2147483647 h 27"/>
              <a:gd name="T78" fmla="*/ 2147483647 w 28"/>
              <a:gd name="T79" fmla="*/ 2147483647 h 27"/>
              <a:gd name="T80" fmla="*/ 2147483647 w 28"/>
              <a:gd name="T81" fmla="*/ 2147483647 h 27"/>
              <a:gd name="T82" fmla="*/ 2147483647 w 28"/>
              <a:gd name="T83" fmla="*/ 2147483647 h 27"/>
              <a:gd name="T84" fmla="*/ 0 w 28"/>
              <a:gd name="T85" fmla="*/ 2147483647 h 27"/>
              <a:gd name="T86" fmla="*/ 0 w 28"/>
              <a:gd name="T87" fmla="*/ 2147483647 h 27"/>
              <a:gd name="T88" fmla="*/ 0 w 28"/>
              <a:gd name="T89" fmla="*/ 2147483647 h 27"/>
              <a:gd name="T90" fmla="*/ 2147483647 w 28"/>
              <a:gd name="T91" fmla="*/ 2147483647 h 27"/>
              <a:gd name="T92" fmla="*/ 2147483647 w 28"/>
              <a:gd name="T93" fmla="*/ 2147483647 h 27"/>
              <a:gd name="T94" fmla="*/ 2147483647 w 28"/>
              <a:gd name="T95" fmla="*/ 2147483647 h 27"/>
              <a:gd name="T96" fmla="*/ 2147483647 w 28"/>
              <a:gd name="T97" fmla="*/ 2147483647 h 27"/>
              <a:gd name="T98" fmla="*/ 2147483647 w 28"/>
              <a:gd name="T99" fmla="*/ 2147483647 h 27"/>
              <a:gd name="T100" fmla="*/ 2147483647 w 28"/>
              <a:gd name="T101" fmla="*/ 2147483647 h 27"/>
              <a:gd name="T102" fmla="*/ 2147483647 w 28"/>
              <a:gd name="T103" fmla="*/ 2147483647 h 27"/>
              <a:gd name="T104" fmla="*/ 2147483647 w 28"/>
              <a:gd name="T105" fmla="*/ 2147483647 h 27"/>
              <a:gd name="T106" fmla="*/ 2147483647 w 28"/>
              <a:gd name="T107" fmla="*/ 2147483647 h 27"/>
              <a:gd name="T108" fmla="*/ 2147483647 w 28"/>
              <a:gd name="T109" fmla="*/ 2147483647 h 27"/>
              <a:gd name="T110" fmla="*/ 2147483647 w 28"/>
              <a:gd name="T111" fmla="*/ 2147483647 h 27"/>
              <a:gd name="T112" fmla="*/ 2147483647 w 28"/>
              <a:gd name="T113" fmla="*/ 2147483647 h 27"/>
              <a:gd name="T114" fmla="*/ 0 w 28"/>
              <a:gd name="T115" fmla="*/ 2147483647 h 27"/>
              <a:gd name="T116" fmla="*/ 0 w 28"/>
              <a:gd name="T117" fmla="*/ 2147483647 h 27"/>
              <a:gd name="T118" fmla="*/ 2147483647 w 28"/>
              <a:gd name="T119" fmla="*/ 0 h 27"/>
              <a:gd name="T120" fmla="*/ 2147483647 w 28"/>
              <a:gd name="T121" fmla="*/ 0 h 27"/>
              <a:gd name="T122" fmla="*/ 2147483647 w 28"/>
              <a:gd name="T123" fmla="*/ 2147483647 h 2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8"/>
              <a:gd name="T187" fmla="*/ 0 h 27"/>
              <a:gd name="T188" fmla="*/ 28 w 28"/>
              <a:gd name="T189" fmla="*/ 27 h 2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8" h="27">
                <a:moveTo>
                  <a:pt x="9" y="5"/>
                </a:moveTo>
                <a:lnTo>
                  <a:pt x="12" y="2"/>
                </a:lnTo>
                <a:lnTo>
                  <a:pt x="15" y="0"/>
                </a:lnTo>
                <a:lnTo>
                  <a:pt x="18" y="0"/>
                </a:lnTo>
                <a:lnTo>
                  <a:pt x="19" y="0"/>
                </a:lnTo>
                <a:lnTo>
                  <a:pt x="22" y="0"/>
                </a:lnTo>
                <a:lnTo>
                  <a:pt x="24" y="2"/>
                </a:lnTo>
                <a:lnTo>
                  <a:pt x="24" y="5"/>
                </a:lnTo>
                <a:lnTo>
                  <a:pt x="25" y="6"/>
                </a:lnTo>
                <a:lnTo>
                  <a:pt x="25" y="9"/>
                </a:lnTo>
                <a:lnTo>
                  <a:pt x="25" y="21"/>
                </a:lnTo>
                <a:lnTo>
                  <a:pt x="25" y="23"/>
                </a:lnTo>
                <a:lnTo>
                  <a:pt x="25" y="24"/>
                </a:lnTo>
                <a:lnTo>
                  <a:pt x="25" y="26"/>
                </a:lnTo>
                <a:lnTo>
                  <a:pt x="27" y="26"/>
                </a:lnTo>
                <a:lnTo>
                  <a:pt x="28" y="27"/>
                </a:lnTo>
                <a:lnTo>
                  <a:pt x="16" y="27"/>
                </a:lnTo>
                <a:lnTo>
                  <a:pt x="18" y="26"/>
                </a:lnTo>
                <a:lnTo>
                  <a:pt x="19" y="26"/>
                </a:lnTo>
                <a:lnTo>
                  <a:pt x="19" y="24"/>
                </a:lnTo>
                <a:lnTo>
                  <a:pt x="19" y="23"/>
                </a:lnTo>
                <a:lnTo>
                  <a:pt x="19" y="21"/>
                </a:lnTo>
                <a:lnTo>
                  <a:pt x="19" y="11"/>
                </a:lnTo>
                <a:lnTo>
                  <a:pt x="19" y="8"/>
                </a:lnTo>
                <a:lnTo>
                  <a:pt x="19" y="5"/>
                </a:lnTo>
                <a:lnTo>
                  <a:pt x="18" y="3"/>
                </a:lnTo>
                <a:lnTo>
                  <a:pt x="16" y="3"/>
                </a:lnTo>
                <a:lnTo>
                  <a:pt x="12" y="5"/>
                </a:lnTo>
                <a:lnTo>
                  <a:pt x="9" y="8"/>
                </a:lnTo>
                <a:lnTo>
                  <a:pt x="9" y="21"/>
                </a:lnTo>
                <a:lnTo>
                  <a:pt x="9" y="23"/>
                </a:lnTo>
                <a:lnTo>
                  <a:pt x="9" y="24"/>
                </a:lnTo>
                <a:lnTo>
                  <a:pt x="9" y="26"/>
                </a:lnTo>
                <a:lnTo>
                  <a:pt x="10" y="26"/>
                </a:lnTo>
                <a:lnTo>
                  <a:pt x="12" y="27"/>
                </a:lnTo>
                <a:lnTo>
                  <a:pt x="0" y="27"/>
                </a:lnTo>
                <a:lnTo>
                  <a:pt x="3" y="26"/>
                </a:lnTo>
                <a:lnTo>
                  <a:pt x="3" y="24"/>
                </a:lnTo>
                <a:lnTo>
                  <a:pt x="4" y="21"/>
                </a:lnTo>
                <a:lnTo>
                  <a:pt x="4" y="11"/>
                </a:lnTo>
                <a:lnTo>
                  <a:pt x="4" y="6"/>
                </a:lnTo>
                <a:lnTo>
                  <a:pt x="3" y="5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lnTo>
                  <a:pt x="9" y="0"/>
                </a:lnTo>
                <a:lnTo>
                  <a:pt x="9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74" name="Freeform 38"/>
          <p:cNvSpPr>
            <a:spLocks/>
          </p:cNvSpPr>
          <p:nvPr/>
        </p:nvSpPr>
        <p:spPr bwMode="auto">
          <a:xfrm>
            <a:off x="6346825" y="4062413"/>
            <a:ext cx="174625" cy="215900"/>
          </a:xfrm>
          <a:custGeom>
            <a:avLst/>
            <a:gdLst>
              <a:gd name="T0" fmla="*/ 0 w 44"/>
              <a:gd name="T1" fmla="*/ 0 h 40"/>
              <a:gd name="T2" fmla="*/ 2147483647 w 44"/>
              <a:gd name="T3" fmla="*/ 0 h 40"/>
              <a:gd name="T4" fmla="*/ 2147483647 w 44"/>
              <a:gd name="T5" fmla="*/ 2147483647 h 40"/>
              <a:gd name="T6" fmla="*/ 2147483647 w 44"/>
              <a:gd name="T7" fmla="*/ 2147483647 h 40"/>
              <a:gd name="T8" fmla="*/ 2147483647 w 44"/>
              <a:gd name="T9" fmla="*/ 2147483647 h 40"/>
              <a:gd name="T10" fmla="*/ 2147483647 w 44"/>
              <a:gd name="T11" fmla="*/ 2147483647 h 40"/>
              <a:gd name="T12" fmla="*/ 2147483647 w 44"/>
              <a:gd name="T13" fmla="*/ 2147483647 h 40"/>
              <a:gd name="T14" fmla="*/ 2147483647 w 44"/>
              <a:gd name="T15" fmla="*/ 2147483647 h 40"/>
              <a:gd name="T16" fmla="*/ 2147483647 w 44"/>
              <a:gd name="T17" fmla="*/ 2147483647 h 40"/>
              <a:gd name="T18" fmla="*/ 2147483647 w 44"/>
              <a:gd name="T19" fmla="*/ 0 h 40"/>
              <a:gd name="T20" fmla="*/ 2147483647 w 44"/>
              <a:gd name="T21" fmla="*/ 0 h 40"/>
              <a:gd name="T22" fmla="*/ 2147483647 w 44"/>
              <a:gd name="T23" fmla="*/ 2147483647 h 40"/>
              <a:gd name="T24" fmla="*/ 2147483647 w 44"/>
              <a:gd name="T25" fmla="*/ 2147483647 h 40"/>
              <a:gd name="T26" fmla="*/ 2147483647 w 44"/>
              <a:gd name="T27" fmla="*/ 2147483647 h 40"/>
              <a:gd name="T28" fmla="*/ 2147483647 w 44"/>
              <a:gd name="T29" fmla="*/ 2147483647 h 40"/>
              <a:gd name="T30" fmla="*/ 2147483647 w 44"/>
              <a:gd name="T31" fmla="*/ 2147483647 h 40"/>
              <a:gd name="T32" fmla="*/ 2147483647 w 44"/>
              <a:gd name="T33" fmla="*/ 2147483647 h 40"/>
              <a:gd name="T34" fmla="*/ 2147483647 w 44"/>
              <a:gd name="T35" fmla="*/ 2147483647 h 40"/>
              <a:gd name="T36" fmla="*/ 2147483647 w 44"/>
              <a:gd name="T37" fmla="*/ 2147483647 h 40"/>
              <a:gd name="T38" fmla="*/ 2147483647 w 44"/>
              <a:gd name="T39" fmla="*/ 2147483647 h 40"/>
              <a:gd name="T40" fmla="*/ 2147483647 w 44"/>
              <a:gd name="T41" fmla="*/ 2147483647 h 40"/>
              <a:gd name="T42" fmla="*/ 2147483647 w 44"/>
              <a:gd name="T43" fmla="*/ 2147483647 h 40"/>
              <a:gd name="T44" fmla="*/ 2147483647 w 44"/>
              <a:gd name="T45" fmla="*/ 2147483647 h 40"/>
              <a:gd name="T46" fmla="*/ 2147483647 w 44"/>
              <a:gd name="T47" fmla="*/ 2147483647 h 40"/>
              <a:gd name="T48" fmla="*/ 2147483647 w 44"/>
              <a:gd name="T49" fmla="*/ 2147483647 h 40"/>
              <a:gd name="T50" fmla="*/ 2147483647 w 44"/>
              <a:gd name="T51" fmla="*/ 2147483647 h 40"/>
              <a:gd name="T52" fmla="*/ 2147483647 w 44"/>
              <a:gd name="T53" fmla="*/ 2147483647 h 40"/>
              <a:gd name="T54" fmla="*/ 2147483647 w 44"/>
              <a:gd name="T55" fmla="*/ 2147483647 h 40"/>
              <a:gd name="T56" fmla="*/ 2147483647 w 44"/>
              <a:gd name="T57" fmla="*/ 2147483647 h 40"/>
              <a:gd name="T58" fmla="*/ 2147483647 w 44"/>
              <a:gd name="T59" fmla="*/ 2147483647 h 40"/>
              <a:gd name="T60" fmla="*/ 2147483647 w 44"/>
              <a:gd name="T61" fmla="*/ 2147483647 h 40"/>
              <a:gd name="T62" fmla="*/ 2147483647 w 44"/>
              <a:gd name="T63" fmla="*/ 2147483647 h 40"/>
              <a:gd name="T64" fmla="*/ 2147483647 w 44"/>
              <a:gd name="T65" fmla="*/ 2147483647 h 40"/>
              <a:gd name="T66" fmla="*/ 2147483647 w 44"/>
              <a:gd name="T67" fmla="*/ 2147483647 h 40"/>
              <a:gd name="T68" fmla="*/ 2147483647 w 44"/>
              <a:gd name="T69" fmla="*/ 2147483647 h 40"/>
              <a:gd name="T70" fmla="*/ 2147483647 w 44"/>
              <a:gd name="T71" fmla="*/ 2147483647 h 40"/>
              <a:gd name="T72" fmla="*/ 2147483647 w 44"/>
              <a:gd name="T73" fmla="*/ 2147483647 h 40"/>
              <a:gd name="T74" fmla="*/ 2147483647 w 44"/>
              <a:gd name="T75" fmla="*/ 2147483647 h 40"/>
              <a:gd name="T76" fmla="*/ 2147483647 w 44"/>
              <a:gd name="T77" fmla="*/ 2147483647 h 40"/>
              <a:gd name="T78" fmla="*/ 2147483647 w 44"/>
              <a:gd name="T79" fmla="*/ 2147483647 h 40"/>
              <a:gd name="T80" fmla="*/ 0 w 44"/>
              <a:gd name="T81" fmla="*/ 2147483647 h 40"/>
              <a:gd name="T82" fmla="*/ 0 w 44"/>
              <a:gd name="T83" fmla="*/ 0 h 4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40"/>
              <a:gd name="T128" fmla="*/ 44 w 44"/>
              <a:gd name="T129" fmla="*/ 40 h 4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40">
                <a:moveTo>
                  <a:pt x="0" y="0"/>
                </a:moveTo>
                <a:lnTo>
                  <a:pt x="9" y="0"/>
                </a:lnTo>
                <a:lnTo>
                  <a:pt x="35" y="31"/>
                </a:lnTo>
                <a:lnTo>
                  <a:pt x="35" y="7"/>
                </a:lnTo>
                <a:lnTo>
                  <a:pt x="35" y="4"/>
                </a:lnTo>
                <a:lnTo>
                  <a:pt x="35" y="3"/>
                </a:lnTo>
                <a:lnTo>
                  <a:pt x="33" y="1"/>
                </a:lnTo>
                <a:lnTo>
                  <a:pt x="30" y="1"/>
                </a:lnTo>
                <a:lnTo>
                  <a:pt x="29" y="1"/>
                </a:lnTo>
                <a:lnTo>
                  <a:pt x="29" y="0"/>
                </a:lnTo>
                <a:lnTo>
                  <a:pt x="44" y="0"/>
                </a:lnTo>
                <a:lnTo>
                  <a:pt x="44" y="1"/>
                </a:lnTo>
                <a:lnTo>
                  <a:pt x="42" y="1"/>
                </a:lnTo>
                <a:lnTo>
                  <a:pt x="39" y="1"/>
                </a:lnTo>
                <a:lnTo>
                  <a:pt x="38" y="3"/>
                </a:lnTo>
                <a:lnTo>
                  <a:pt x="38" y="4"/>
                </a:lnTo>
                <a:lnTo>
                  <a:pt x="38" y="7"/>
                </a:lnTo>
                <a:lnTo>
                  <a:pt x="38" y="40"/>
                </a:lnTo>
                <a:lnTo>
                  <a:pt x="36" y="40"/>
                </a:lnTo>
                <a:lnTo>
                  <a:pt x="9" y="9"/>
                </a:lnTo>
                <a:lnTo>
                  <a:pt x="9" y="33"/>
                </a:lnTo>
                <a:lnTo>
                  <a:pt x="11" y="36"/>
                </a:lnTo>
                <a:lnTo>
                  <a:pt x="11" y="39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2" y="40"/>
                </a:lnTo>
                <a:lnTo>
                  <a:pt x="3" y="40"/>
                </a:lnTo>
                <a:lnTo>
                  <a:pt x="5" y="39"/>
                </a:lnTo>
                <a:lnTo>
                  <a:pt x="6" y="37"/>
                </a:lnTo>
                <a:lnTo>
                  <a:pt x="8" y="36"/>
                </a:lnTo>
                <a:lnTo>
                  <a:pt x="8" y="33"/>
                </a:lnTo>
                <a:lnTo>
                  <a:pt x="8" y="6"/>
                </a:lnTo>
                <a:lnTo>
                  <a:pt x="6" y="4"/>
                </a:lnTo>
                <a:lnTo>
                  <a:pt x="5" y="3"/>
                </a:lnTo>
                <a:lnTo>
                  <a:pt x="3" y="3"/>
                </a:lnTo>
                <a:lnTo>
                  <a:pt x="2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75" name="Freeform 39"/>
          <p:cNvSpPr>
            <a:spLocks noEditPoints="1"/>
          </p:cNvSpPr>
          <p:nvPr/>
        </p:nvSpPr>
        <p:spPr bwMode="auto">
          <a:xfrm>
            <a:off x="6526213" y="4132263"/>
            <a:ext cx="103187" cy="146050"/>
          </a:xfrm>
          <a:custGeom>
            <a:avLst/>
            <a:gdLst>
              <a:gd name="T0" fmla="*/ 2147483647 w 26"/>
              <a:gd name="T1" fmla="*/ 0 h 27"/>
              <a:gd name="T2" fmla="*/ 2147483647 w 26"/>
              <a:gd name="T3" fmla="*/ 0 h 27"/>
              <a:gd name="T4" fmla="*/ 2147483647 w 26"/>
              <a:gd name="T5" fmla="*/ 2147483647 h 27"/>
              <a:gd name="T6" fmla="*/ 2147483647 w 26"/>
              <a:gd name="T7" fmla="*/ 2147483647 h 27"/>
              <a:gd name="T8" fmla="*/ 2147483647 w 26"/>
              <a:gd name="T9" fmla="*/ 2147483647 h 27"/>
              <a:gd name="T10" fmla="*/ 2147483647 w 26"/>
              <a:gd name="T11" fmla="*/ 2147483647 h 27"/>
              <a:gd name="T12" fmla="*/ 2147483647 w 26"/>
              <a:gd name="T13" fmla="*/ 2147483647 h 27"/>
              <a:gd name="T14" fmla="*/ 2147483647 w 26"/>
              <a:gd name="T15" fmla="*/ 2147483647 h 27"/>
              <a:gd name="T16" fmla="*/ 2147483647 w 26"/>
              <a:gd name="T17" fmla="*/ 2147483647 h 27"/>
              <a:gd name="T18" fmla="*/ 2147483647 w 26"/>
              <a:gd name="T19" fmla="*/ 2147483647 h 27"/>
              <a:gd name="T20" fmla="*/ 2147483647 w 26"/>
              <a:gd name="T21" fmla="*/ 2147483647 h 27"/>
              <a:gd name="T22" fmla="*/ 2147483647 w 26"/>
              <a:gd name="T23" fmla="*/ 2147483647 h 27"/>
              <a:gd name="T24" fmla="*/ 2147483647 w 26"/>
              <a:gd name="T25" fmla="*/ 2147483647 h 27"/>
              <a:gd name="T26" fmla="*/ 2147483647 w 26"/>
              <a:gd name="T27" fmla="*/ 2147483647 h 27"/>
              <a:gd name="T28" fmla="*/ 2147483647 w 26"/>
              <a:gd name="T29" fmla="*/ 2147483647 h 27"/>
              <a:gd name="T30" fmla="*/ 2147483647 w 26"/>
              <a:gd name="T31" fmla="*/ 2147483647 h 27"/>
              <a:gd name="T32" fmla="*/ 0 w 26"/>
              <a:gd name="T33" fmla="*/ 2147483647 h 27"/>
              <a:gd name="T34" fmla="*/ 2147483647 w 26"/>
              <a:gd name="T35" fmla="*/ 2147483647 h 27"/>
              <a:gd name="T36" fmla="*/ 2147483647 w 26"/>
              <a:gd name="T37" fmla="*/ 2147483647 h 27"/>
              <a:gd name="T38" fmla="*/ 2147483647 w 26"/>
              <a:gd name="T39" fmla="*/ 2147483647 h 27"/>
              <a:gd name="T40" fmla="*/ 2147483647 w 26"/>
              <a:gd name="T41" fmla="*/ 2147483647 h 27"/>
              <a:gd name="T42" fmla="*/ 2147483647 w 26"/>
              <a:gd name="T43" fmla="*/ 0 h 27"/>
              <a:gd name="T44" fmla="*/ 2147483647 w 26"/>
              <a:gd name="T45" fmla="*/ 0 h 27"/>
              <a:gd name="T46" fmla="*/ 2147483647 w 26"/>
              <a:gd name="T47" fmla="*/ 2147483647 h 27"/>
              <a:gd name="T48" fmla="*/ 2147483647 w 26"/>
              <a:gd name="T49" fmla="*/ 2147483647 h 27"/>
              <a:gd name="T50" fmla="*/ 2147483647 w 26"/>
              <a:gd name="T51" fmla="*/ 2147483647 h 27"/>
              <a:gd name="T52" fmla="*/ 2147483647 w 26"/>
              <a:gd name="T53" fmla="*/ 2147483647 h 27"/>
              <a:gd name="T54" fmla="*/ 2147483647 w 26"/>
              <a:gd name="T55" fmla="*/ 2147483647 h 27"/>
              <a:gd name="T56" fmla="*/ 2147483647 w 26"/>
              <a:gd name="T57" fmla="*/ 2147483647 h 27"/>
              <a:gd name="T58" fmla="*/ 2147483647 w 26"/>
              <a:gd name="T59" fmla="*/ 2147483647 h 27"/>
              <a:gd name="T60" fmla="*/ 2147483647 w 26"/>
              <a:gd name="T61" fmla="*/ 2147483647 h 27"/>
              <a:gd name="T62" fmla="*/ 2147483647 w 26"/>
              <a:gd name="T63" fmla="*/ 2147483647 h 27"/>
              <a:gd name="T64" fmla="*/ 2147483647 w 26"/>
              <a:gd name="T65" fmla="*/ 2147483647 h 27"/>
              <a:gd name="T66" fmla="*/ 2147483647 w 26"/>
              <a:gd name="T67" fmla="*/ 2147483647 h 27"/>
              <a:gd name="T68" fmla="*/ 2147483647 w 26"/>
              <a:gd name="T69" fmla="*/ 2147483647 h 27"/>
              <a:gd name="T70" fmla="*/ 2147483647 w 26"/>
              <a:gd name="T71" fmla="*/ 2147483647 h 27"/>
              <a:gd name="T72" fmla="*/ 2147483647 w 26"/>
              <a:gd name="T73" fmla="*/ 2147483647 h 27"/>
              <a:gd name="T74" fmla="*/ 2147483647 w 26"/>
              <a:gd name="T75" fmla="*/ 2147483647 h 27"/>
              <a:gd name="T76" fmla="*/ 2147483647 w 26"/>
              <a:gd name="T77" fmla="*/ 2147483647 h 27"/>
              <a:gd name="T78" fmla="*/ 2147483647 w 26"/>
              <a:gd name="T79" fmla="*/ 2147483647 h 27"/>
              <a:gd name="T80" fmla="*/ 2147483647 w 26"/>
              <a:gd name="T81" fmla="*/ 2147483647 h 27"/>
              <a:gd name="T82" fmla="*/ 2147483647 w 26"/>
              <a:gd name="T83" fmla="*/ 2147483647 h 27"/>
              <a:gd name="T84" fmla="*/ 2147483647 w 26"/>
              <a:gd name="T85" fmla="*/ 2147483647 h 2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6"/>
              <a:gd name="T130" fmla="*/ 0 h 27"/>
              <a:gd name="T131" fmla="*/ 26 w 26"/>
              <a:gd name="T132" fmla="*/ 27 h 2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6" h="27">
                <a:moveTo>
                  <a:pt x="14" y="0"/>
                </a:moveTo>
                <a:lnTo>
                  <a:pt x="17" y="0"/>
                </a:lnTo>
                <a:lnTo>
                  <a:pt x="20" y="2"/>
                </a:lnTo>
                <a:lnTo>
                  <a:pt x="23" y="5"/>
                </a:lnTo>
                <a:lnTo>
                  <a:pt x="26" y="8"/>
                </a:lnTo>
                <a:lnTo>
                  <a:pt x="26" y="14"/>
                </a:lnTo>
                <a:lnTo>
                  <a:pt x="26" y="17"/>
                </a:lnTo>
                <a:lnTo>
                  <a:pt x="24" y="20"/>
                </a:lnTo>
                <a:lnTo>
                  <a:pt x="23" y="24"/>
                </a:lnTo>
                <a:lnTo>
                  <a:pt x="20" y="26"/>
                </a:lnTo>
                <a:lnTo>
                  <a:pt x="17" y="27"/>
                </a:lnTo>
                <a:lnTo>
                  <a:pt x="14" y="27"/>
                </a:lnTo>
                <a:lnTo>
                  <a:pt x="9" y="27"/>
                </a:lnTo>
                <a:lnTo>
                  <a:pt x="6" y="26"/>
                </a:lnTo>
                <a:lnTo>
                  <a:pt x="3" y="23"/>
                </a:lnTo>
                <a:lnTo>
                  <a:pt x="2" y="18"/>
                </a:lnTo>
                <a:lnTo>
                  <a:pt x="0" y="14"/>
                </a:lnTo>
                <a:lnTo>
                  <a:pt x="2" y="11"/>
                </a:lnTo>
                <a:lnTo>
                  <a:pt x="2" y="6"/>
                </a:lnTo>
                <a:lnTo>
                  <a:pt x="5" y="3"/>
                </a:lnTo>
                <a:lnTo>
                  <a:pt x="8" y="2"/>
                </a:lnTo>
                <a:lnTo>
                  <a:pt x="11" y="0"/>
                </a:lnTo>
                <a:lnTo>
                  <a:pt x="14" y="0"/>
                </a:lnTo>
                <a:close/>
                <a:moveTo>
                  <a:pt x="12" y="2"/>
                </a:moveTo>
                <a:lnTo>
                  <a:pt x="11" y="2"/>
                </a:lnTo>
                <a:lnTo>
                  <a:pt x="9" y="2"/>
                </a:lnTo>
                <a:lnTo>
                  <a:pt x="8" y="3"/>
                </a:lnTo>
                <a:lnTo>
                  <a:pt x="6" y="6"/>
                </a:lnTo>
                <a:lnTo>
                  <a:pt x="6" y="8"/>
                </a:lnTo>
                <a:lnTo>
                  <a:pt x="6" y="12"/>
                </a:lnTo>
                <a:lnTo>
                  <a:pt x="6" y="17"/>
                </a:lnTo>
                <a:lnTo>
                  <a:pt x="8" y="21"/>
                </a:lnTo>
                <a:lnTo>
                  <a:pt x="11" y="24"/>
                </a:lnTo>
                <a:lnTo>
                  <a:pt x="14" y="26"/>
                </a:lnTo>
                <a:lnTo>
                  <a:pt x="17" y="26"/>
                </a:lnTo>
                <a:lnTo>
                  <a:pt x="20" y="24"/>
                </a:lnTo>
                <a:lnTo>
                  <a:pt x="21" y="20"/>
                </a:lnTo>
                <a:lnTo>
                  <a:pt x="21" y="15"/>
                </a:lnTo>
                <a:lnTo>
                  <a:pt x="21" y="11"/>
                </a:lnTo>
                <a:lnTo>
                  <a:pt x="20" y="8"/>
                </a:lnTo>
                <a:lnTo>
                  <a:pt x="18" y="5"/>
                </a:lnTo>
                <a:lnTo>
                  <a:pt x="15" y="2"/>
                </a:lnTo>
                <a:lnTo>
                  <a:pt x="1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76" name="Freeform 40"/>
          <p:cNvSpPr>
            <a:spLocks/>
          </p:cNvSpPr>
          <p:nvPr/>
        </p:nvSpPr>
        <p:spPr bwMode="auto">
          <a:xfrm>
            <a:off x="6642100" y="4132263"/>
            <a:ext cx="119063" cy="146050"/>
          </a:xfrm>
          <a:custGeom>
            <a:avLst/>
            <a:gdLst>
              <a:gd name="T0" fmla="*/ 2147483647 w 30"/>
              <a:gd name="T1" fmla="*/ 0 h 27"/>
              <a:gd name="T2" fmla="*/ 2147483647 w 30"/>
              <a:gd name="T3" fmla="*/ 2147483647 h 27"/>
              <a:gd name="T4" fmla="*/ 2147483647 w 30"/>
              <a:gd name="T5" fmla="*/ 2147483647 h 27"/>
              <a:gd name="T6" fmla="*/ 2147483647 w 30"/>
              <a:gd name="T7" fmla="*/ 2147483647 h 27"/>
              <a:gd name="T8" fmla="*/ 2147483647 w 30"/>
              <a:gd name="T9" fmla="*/ 2147483647 h 27"/>
              <a:gd name="T10" fmla="*/ 2147483647 w 30"/>
              <a:gd name="T11" fmla="*/ 2147483647 h 27"/>
              <a:gd name="T12" fmla="*/ 2147483647 w 30"/>
              <a:gd name="T13" fmla="*/ 2147483647 h 27"/>
              <a:gd name="T14" fmla="*/ 2147483647 w 30"/>
              <a:gd name="T15" fmla="*/ 2147483647 h 27"/>
              <a:gd name="T16" fmla="*/ 2147483647 w 30"/>
              <a:gd name="T17" fmla="*/ 2147483647 h 27"/>
              <a:gd name="T18" fmla="*/ 2147483647 w 30"/>
              <a:gd name="T19" fmla="*/ 2147483647 h 27"/>
              <a:gd name="T20" fmla="*/ 2147483647 w 30"/>
              <a:gd name="T21" fmla="*/ 2147483647 h 27"/>
              <a:gd name="T22" fmla="*/ 2147483647 w 30"/>
              <a:gd name="T23" fmla="*/ 2147483647 h 27"/>
              <a:gd name="T24" fmla="*/ 2147483647 w 30"/>
              <a:gd name="T25" fmla="*/ 2147483647 h 27"/>
              <a:gd name="T26" fmla="*/ 2147483647 w 30"/>
              <a:gd name="T27" fmla="*/ 2147483647 h 27"/>
              <a:gd name="T28" fmla="*/ 2147483647 w 30"/>
              <a:gd name="T29" fmla="*/ 2147483647 h 27"/>
              <a:gd name="T30" fmla="*/ 2147483647 w 30"/>
              <a:gd name="T31" fmla="*/ 2147483647 h 27"/>
              <a:gd name="T32" fmla="*/ 2147483647 w 30"/>
              <a:gd name="T33" fmla="*/ 2147483647 h 27"/>
              <a:gd name="T34" fmla="*/ 2147483647 w 30"/>
              <a:gd name="T35" fmla="*/ 2147483647 h 27"/>
              <a:gd name="T36" fmla="*/ 2147483647 w 30"/>
              <a:gd name="T37" fmla="*/ 2147483647 h 27"/>
              <a:gd name="T38" fmla="*/ 2147483647 w 30"/>
              <a:gd name="T39" fmla="*/ 2147483647 h 27"/>
              <a:gd name="T40" fmla="*/ 2147483647 w 30"/>
              <a:gd name="T41" fmla="*/ 2147483647 h 27"/>
              <a:gd name="T42" fmla="*/ 2147483647 w 30"/>
              <a:gd name="T43" fmla="*/ 2147483647 h 27"/>
              <a:gd name="T44" fmla="*/ 2147483647 w 30"/>
              <a:gd name="T45" fmla="*/ 2147483647 h 27"/>
              <a:gd name="T46" fmla="*/ 2147483647 w 30"/>
              <a:gd name="T47" fmla="*/ 2147483647 h 27"/>
              <a:gd name="T48" fmla="*/ 2147483647 w 30"/>
              <a:gd name="T49" fmla="*/ 2147483647 h 27"/>
              <a:gd name="T50" fmla="*/ 2147483647 w 30"/>
              <a:gd name="T51" fmla="*/ 2147483647 h 27"/>
              <a:gd name="T52" fmla="*/ 2147483647 w 30"/>
              <a:gd name="T53" fmla="*/ 2147483647 h 27"/>
              <a:gd name="T54" fmla="*/ 2147483647 w 30"/>
              <a:gd name="T55" fmla="*/ 2147483647 h 27"/>
              <a:gd name="T56" fmla="*/ 2147483647 w 30"/>
              <a:gd name="T57" fmla="*/ 2147483647 h 27"/>
              <a:gd name="T58" fmla="*/ 2147483647 w 30"/>
              <a:gd name="T59" fmla="*/ 0 h 27"/>
              <a:gd name="T60" fmla="*/ 0 w 30"/>
              <a:gd name="T61" fmla="*/ 0 h 27"/>
              <a:gd name="T62" fmla="*/ 0 w 30"/>
              <a:gd name="T63" fmla="*/ 0 h 27"/>
              <a:gd name="T64" fmla="*/ 2147483647 w 30"/>
              <a:gd name="T65" fmla="*/ 0 h 27"/>
              <a:gd name="T66" fmla="*/ 2147483647 w 30"/>
              <a:gd name="T67" fmla="*/ 2147483647 h 27"/>
              <a:gd name="T68" fmla="*/ 2147483647 w 30"/>
              <a:gd name="T69" fmla="*/ 2147483647 h 27"/>
              <a:gd name="T70" fmla="*/ 2147483647 w 30"/>
              <a:gd name="T71" fmla="*/ 2147483647 h 27"/>
              <a:gd name="T72" fmla="*/ 2147483647 w 30"/>
              <a:gd name="T73" fmla="*/ 2147483647 h 27"/>
              <a:gd name="T74" fmla="*/ 2147483647 w 30"/>
              <a:gd name="T75" fmla="*/ 2147483647 h 27"/>
              <a:gd name="T76" fmla="*/ 2147483647 w 30"/>
              <a:gd name="T77" fmla="*/ 2147483647 h 27"/>
              <a:gd name="T78" fmla="*/ 2147483647 w 30"/>
              <a:gd name="T79" fmla="*/ 2147483647 h 27"/>
              <a:gd name="T80" fmla="*/ 2147483647 w 30"/>
              <a:gd name="T81" fmla="*/ 2147483647 h 27"/>
              <a:gd name="T82" fmla="*/ 2147483647 w 30"/>
              <a:gd name="T83" fmla="*/ 2147483647 h 27"/>
              <a:gd name="T84" fmla="*/ 2147483647 w 30"/>
              <a:gd name="T85" fmla="*/ 2147483647 h 27"/>
              <a:gd name="T86" fmla="*/ 2147483647 w 30"/>
              <a:gd name="T87" fmla="*/ 2147483647 h 27"/>
              <a:gd name="T88" fmla="*/ 2147483647 w 30"/>
              <a:gd name="T89" fmla="*/ 2147483647 h 27"/>
              <a:gd name="T90" fmla="*/ 2147483647 w 30"/>
              <a:gd name="T91" fmla="*/ 2147483647 h 27"/>
              <a:gd name="T92" fmla="*/ 2147483647 w 30"/>
              <a:gd name="T93" fmla="*/ 0 h 27"/>
              <a:gd name="T94" fmla="*/ 2147483647 w 30"/>
              <a:gd name="T95" fmla="*/ 0 h 27"/>
              <a:gd name="T96" fmla="*/ 2147483647 w 30"/>
              <a:gd name="T97" fmla="*/ 0 h 2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0"/>
              <a:gd name="T148" fmla="*/ 0 h 27"/>
              <a:gd name="T149" fmla="*/ 30 w 30"/>
              <a:gd name="T150" fmla="*/ 27 h 2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0" h="27">
                <a:moveTo>
                  <a:pt x="25" y="0"/>
                </a:moveTo>
                <a:lnTo>
                  <a:pt x="25" y="17"/>
                </a:lnTo>
                <a:lnTo>
                  <a:pt x="25" y="20"/>
                </a:lnTo>
                <a:lnTo>
                  <a:pt x="25" y="23"/>
                </a:lnTo>
                <a:lnTo>
                  <a:pt x="27" y="24"/>
                </a:lnTo>
                <a:lnTo>
                  <a:pt x="28" y="24"/>
                </a:lnTo>
                <a:lnTo>
                  <a:pt x="30" y="24"/>
                </a:lnTo>
                <a:lnTo>
                  <a:pt x="22" y="27"/>
                </a:lnTo>
                <a:lnTo>
                  <a:pt x="21" y="27"/>
                </a:lnTo>
                <a:lnTo>
                  <a:pt x="21" y="21"/>
                </a:lnTo>
                <a:lnTo>
                  <a:pt x="18" y="26"/>
                </a:lnTo>
                <a:lnTo>
                  <a:pt x="15" y="27"/>
                </a:lnTo>
                <a:lnTo>
                  <a:pt x="13" y="27"/>
                </a:lnTo>
                <a:lnTo>
                  <a:pt x="12" y="27"/>
                </a:lnTo>
                <a:lnTo>
                  <a:pt x="9" y="27"/>
                </a:lnTo>
                <a:lnTo>
                  <a:pt x="7" y="26"/>
                </a:lnTo>
                <a:lnTo>
                  <a:pt x="6" y="24"/>
                </a:lnTo>
                <a:lnTo>
                  <a:pt x="4" y="23"/>
                </a:lnTo>
                <a:lnTo>
                  <a:pt x="4" y="21"/>
                </a:lnTo>
                <a:lnTo>
                  <a:pt x="4" y="17"/>
                </a:lnTo>
                <a:lnTo>
                  <a:pt x="4" y="5"/>
                </a:lnTo>
                <a:lnTo>
                  <a:pt x="4" y="3"/>
                </a:lnTo>
                <a:lnTo>
                  <a:pt x="4" y="2"/>
                </a:lnTo>
                <a:lnTo>
                  <a:pt x="3" y="2"/>
                </a:lnTo>
                <a:lnTo>
                  <a:pt x="1" y="0"/>
                </a:lnTo>
                <a:lnTo>
                  <a:pt x="0" y="0"/>
                </a:lnTo>
                <a:lnTo>
                  <a:pt x="9" y="0"/>
                </a:lnTo>
                <a:lnTo>
                  <a:pt x="9" y="18"/>
                </a:lnTo>
                <a:lnTo>
                  <a:pt x="9" y="21"/>
                </a:lnTo>
                <a:lnTo>
                  <a:pt x="10" y="23"/>
                </a:lnTo>
                <a:lnTo>
                  <a:pt x="12" y="24"/>
                </a:lnTo>
                <a:lnTo>
                  <a:pt x="13" y="24"/>
                </a:lnTo>
                <a:lnTo>
                  <a:pt x="15" y="24"/>
                </a:lnTo>
                <a:lnTo>
                  <a:pt x="16" y="23"/>
                </a:lnTo>
                <a:lnTo>
                  <a:pt x="18" y="23"/>
                </a:lnTo>
                <a:lnTo>
                  <a:pt x="21" y="20"/>
                </a:lnTo>
                <a:lnTo>
                  <a:pt x="21" y="5"/>
                </a:lnTo>
                <a:lnTo>
                  <a:pt x="21" y="3"/>
                </a:lnTo>
                <a:lnTo>
                  <a:pt x="19" y="2"/>
                </a:lnTo>
                <a:lnTo>
                  <a:pt x="16" y="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77" name="Freeform 41"/>
          <p:cNvSpPr>
            <a:spLocks/>
          </p:cNvSpPr>
          <p:nvPr/>
        </p:nvSpPr>
        <p:spPr bwMode="auto">
          <a:xfrm>
            <a:off x="6761163" y="4132263"/>
            <a:ext cx="119062" cy="146050"/>
          </a:xfrm>
          <a:custGeom>
            <a:avLst/>
            <a:gdLst>
              <a:gd name="T0" fmla="*/ 2147483647 w 30"/>
              <a:gd name="T1" fmla="*/ 2147483647 h 27"/>
              <a:gd name="T2" fmla="*/ 2147483647 w 30"/>
              <a:gd name="T3" fmla="*/ 2147483647 h 27"/>
              <a:gd name="T4" fmla="*/ 2147483647 w 30"/>
              <a:gd name="T5" fmla="*/ 0 h 27"/>
              <a:gd name="T6" fmla="*/ 2147483647 w 30"/>
              <a:gd name="T7" fmla="*/ 0 h 27"/>
              <a:gd name="T8" fmla="*/ 2147483647 w 30"/>
              <a:gd name="T9" fmla="*/ 0 h 27"/>
              <a:gd name="T10" fmla="*/ 2147483647 w 30"/>
              <a:gd name="T11" fmla="*/ 0 h 27"/>
              <a:gd name="T12" fmla="*/ 2147483647 w 30"/>
              <a:gd name="T13" fmla="*/ 2147483647 h 27"/>
              <a:gd name="T14" fmla="*/ 2147483647 w 30"/>
              <a:gd name="T15" fmla="*/ 2147483647 h 27"/>
              <a:gd name="T16" fmla="*/ 2147483647 w 30"/>
              <a:gd name="T17" fmla="*/ 2147483647 h 27"/>
              <a:gd name="T18" fmla="*/ 2147483647 w 30"/>
              <a:gd name="T19" fmla="*/ 2147483647 h 27"/>
              <a:gd name="T20" fmla="*/ 2147483647 w 30"/>
              <a:gd name="T21" fmla="*/ 2147483647 h 27"/>
              <a:gd name="T22" fmla="*/ 2147483647 w 30"/>
              <a:gd name="T23" fmla="*/ 2147483647 h 27"/>
              <a:gd name="T24" fmla="*/ 2147483647 w 30"/>
              <a:gd name="T25" fmla="*/ 2147483647 h 27"/>
              <a:gd name="T26" fmla="*/ 2147483647 w 30"/>
              <a:gd name="T27" fmla="*/ 2147483647 h 27"/>
              <a:gd name="T28" fmla="*/ 2147483647 w 30"/>
              <a:gd name="T29" fmla="*/ 2147483647 h 27"/>
              <a:gd name="T30" fmla="*/ 2147483647 w 30"/>
              <a:gd name="T31" fmla="*/ 2147483647 h 27"/>
              <a:gd name="T32" fmla="*/ 2147483647 w 30"/>
              <a:gd name="T33" fmla="*/ 2147483647 h 27"/>
              <a:gd name="T34" fmla="*/ 2147483647 w 30"/>
              <a:gd name="T35" fmla="*/ 2147483647 h 27"/>
              <a:gd name="T36" fmla="*/ 2147483647 w 30"/>
              <a:gd name="T37" fmla="*/ 2147483647 h 27"/>
              <a:gd name="T38" fmla="*/ 2147483647 w 30"/>
              <a:gd name="T39" fmla="*/ 2147483647 h 27"/>
              <a:gd name="T40" fmla="*/ 2147483647 w 30"/>
              <a:gd name="T41" fmla="*/ 2147483647 h 27"/>
              <a:gd name="T42" fmla="*/ 2147483647 w 30"/>
              <a:gd name="T43" fmla="*/ 2147483647 h 27"/>
              <a:gd name="T44" fmla="*/ 2147483647 w 30"/>
              <a:gd name="T45" fmla="*/ 2147483647 h 27"/>
              <a:gd name="T46" fmla="*/ 2147483647 w 30"/>
              <a:gd name="T47" fmla="*/ 2147483647 h 27"/>
              <a:gd name="T48" fmla="*/ 2147483647 w 30"/>
              <a:gd name="T49" fmla="*/ 2147483647 h 27"/>
              <a:gd name="T50" fmla="*/ 2147483647 w 30"/>
              <a:gd name="T51" fmla="*/ 2147483647 h 27"/>
              <a:gd name="T52" fmla="*/ 2147483647 w 30"/>
              <a:gd name="T53" fmla="*/ 2147483647 h 27"/>
              <a:gd name="T54" fmla="*/ 2147483647 w 30"/>
              <a:gd name="T55" fmla="*/ 2147483647 h 27"/>
              <a:gd name="T56" fmla="*/ 2147483647 w 30"/>
              <a:gd name="T57" fmla="*/ 2147483647 h 27"/>
              <a:gd name="T58" fmla="*/ 2147483647 w 30"/>
              <a:gd name="T59" fmla="*/ 2147483647 h 27"/>
              <a:gd name="T60" fmla="*/ 2147483647 w 30"/>
              <a:gd name="T61" fmla="*/ 2147483647 h 27"/>
              <a:gd name="T62" fmla="*/ 2147483647 w 30"/>
              <a:gd name="T63" fmla="*/ 2147483647 h 27"/>
              <a:gd name="T64" fmla="*/ 2147483647 w 30"/>
              <a:gd name="T65" fmla="*/ 2147483647 h 27"/>
              <a:gd name="T66" fmla="*/ 2147483647 w 30"/>
              <a:gd name="T67" fmla="*/ 2147483647 h 27"/>
              <a:gd name="T68" fmla="*/ 2147483647 w 30"/>
              <a:gd name="T69" fmla="*/ 2147483647 h 27"/>
              <a:gd name="T70" fmla="*/ 2147483647 w 30"/>
              <a:gd name="T71" fmla="*/ 2147483647 h 27"/>
              <a:gd name="T72" fmla="*/ 2147483647 w 30"/>
              <a:gd name="T73" fmla="*/ 2147483647 h 27"/>
              <a:gd name="T74" fmla="*/ 2147483647 w 30"/>
              <a:gd name="T75" fmla="*/ 2147483647 h 27"/>
              <a:gd name="T76" fmla="*/ 2147483647 w 30"/>
              <a:gd name="T77" fmla="*/ 2147483647 h 27"/>
              <a:gd name="T78" fmla="*/ 2147483647 w 30"/>
              <a:gd name="T79" fmla="*/ 2147483647 h 27"/>
              <a:gd name="T80" fmla="*/ 2147483647 w 30"/>
              <a:gd name="T81" fmla="*/ 2147483647 h 27"/>
              <a:gd name="T82" fmla="*/ 2147483647 w 30"/>
              <a:gd name="T83" fmla="*/ 2147483647 h 27"/>
              <a:gd name="T84" fmla="*/ 0 w 30"/>
              <a:gd name="T85" fmla="*/ 2147483647 h 27"/>
              <a:gd name="T86" fmla="*/ 0 w 30"/>
              <a:gd name="T87" fmla="*/ 2147483647 h 27"/>
              <a:gd name="T88" fmla="*/ 2147483647 w 30"/>
              <a:gd name="T89" fmla="*/ 2147483647 h 27"/>
              <a:gd name="T90" fmla="*/ 2147483647 w 30"/>
              <a:gd name="T91" fmla="*/ 2147483647 h 27"/>
              <a:gd name="T92" fmla="*/ 2147483647 w 30"/>
              <a:gd name="T93" fmla="*/ 2147483647 h 27"/>
              <a:gd name="T94" fmla="*/ 2147483647 w 30"/>
              <a:gd name="T95" fmla="*/ 2147483647 h 27"/>
              <a:gd name="T96" fmla="*/ 2147483647 w 30"/>
              <a:gd name="T97" fmla="*/ 2147483647 h 27"/>
              <a:gd name="T98" fmla="*/ 2147483647 w 30"/>
              <a:gd name="T99" fmla="*/ 2147483647 h 27"/>
              <a:gd name="T100" fmla="*/ 2147483647 w 30"/>
              <a:gd name="T101" fmla="*/ 2147483647 h 27"/>
              <a:gd name="T102" fmla="*/ 2147483647 w 30"/>
              <a:gd name="T103" fmla="*/ 2147483647 h 27"/>
              <a:gd name="T104" fmla="*/ 2147483647 w 30"/>
              <a:gd name="T105" fmla="*/ 2147483647 h 27"/>
              <a:gd name="T106" fmla="*/ 2147483647 w 30"/>
              <a:gd name="T107" fmla="*/ 2147483647 h 27"/>
              <a:gd name="T108" fmla="*/ 2147483647 w 30"/>
              <a:gd name="T109" fmla="*/ 2147483647 h 27"/>
              <a:gd name="T110" fmla="*/ 2147483647 w 30"/>
              <a:gd name="T111" fmla="*/ 2147483647 h 27"/>
              <a:gd name="T112" fmla="*/ 2147483647 w 30"/>
              <a:gd name="T113" fmla="*/ 2147483647 h 27"/>
              <a:gd name="T114" fmla="*/ 2147483647 w 30"/>
              <a:gd name="T115" fmla="*/ 2147483647 h 27"/>
              <a:gd name="T116" fmla="*/ 0 w 30"/>
              <a:gd name="T117" fmla="*/ 2147483647 h 27"/>
              <a:gd name="T118" fmla="*/ 2147483647 w 30"/>
              <a:gd name="T119" fmla="*/ 0 h 27"/>
              <a:gd name="T120" fmla="*/ 2147483647 w 30"/>
              <a:gd name="T121" fmla="*/ 0 h 27"/>
              <a:gd name="T122" fmla="*/ 2147483647 w 30"/>
              <a:gd name="T123" fmla="*/ 2147483647 h 2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0"/>
              <a:gd name="T187" fmla="*/ 0 h 27"/>
              <a:gd name="T188" fmla="*/ 30 w 30"/>
              <a:gd name="T189" fmla="*/ 27 h 2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0" h="27">
                <a:moveTo>
                  <a:pt x="9" y="5"/>
                </a:moveTo>
                <a:lnTo>
                  <a:pt x="12" y="2"/>
                </a:lnTo>
                <a:lnTo>
                  <a:pt x="15" y="0"/>
                </a:lnTo>
                <a:lnTo>
                  <a:pt x="18" y="0"/>
                </a:lnTo>
                <a:lnTo>
                  <a:pt x="21" y="0"/>
                </a:lnTo>
                <a:lnTo>
                  <a:pt x="22" y="0"/>
                </a:lnTo>
                <a:lnTo>
                  <a:pt x="24" y="2"/>
                </a:lnTo>
                <a:lnTo>
                  <a:pt x="25" y="5"/>
                </a:lnTo>
                <a:lnTo>
                  <a:pt x="25" y="6"/>
                </a:lnTo>
                <a:lnTo>
                  <a:pt x="25" y="9"/>
                </a:lnTo>
                <a:lnTo>
                  <a:pt x="25" y="21"/>
                </a:lnTo>
                <a:lnTo>
                  <a:pt x="25" y="23"/>
                </a:lnTo>
                <a:lnTo>
                  <a:pt x="25" y="24"/>
                </a:lnTo>
                <a:lnTo>
                  <a:pt x="27" y="26"/>
                </a:lnTo>
                <a:lnTo>
                  <a:pt x="28" y="26"/>
                </a:lnTo>
                <a:lnTo>
                  <a:pt x="30" y="27"/>
                </a:lnTo>
                <a:lnTo>
                  <a:pt x="16" y="27"/>
                </a:lnTo>
                <a:lnTo>
                  <a:pt x="18" y="27"/>
                </a:lnTo>
                <a:lnTo>
                  <a:pt x="18" y="26"/>
                </a:lnTo>
                <a:lnTo>
                  <a:pt x="19" y="26"/>
                </a:lnTo>
                <a:lnTo>
                  <a:pt x="21" y="24"/>
                </a:lnTo>
                <a:lnTo>
                  <a:pt x="21" y="23"/>
                </a:lnTo>
                <a:lnTo>
                  <a:pt x="21" y="21"/>
                </a:lnTo>
                <a:lnTo>
                  <a:pt x="21" y="11"/>
                </a:lnTo>
                <a:lnTo>
                  <a:pt x="21" y="8"/>
                </a:lnTo>
                <a:lnTo>
                  <a:pt x="19" y="5"/>
                </a:lnTo>
                <a:lnTo>
                  <a:pt x="18" y="3"/>
                </a:lnTo>
                <a:lnTo>
                  <a:pt x="16" y="3"/>
                </a:lnTo>
                <a:lnTo>
                  <a:pt x="13" y="5"/>
                </a:lnTo>
                <a:lnTo>
                  <a:pt x="9" y="8"/>
                </a:lnTo>
                <a:lnTo>
                  <a:pt x="9" y="21"/>
                </a:lnTo>
                <a:lnTo>
                  <a:pt x="9" y="23"/>
                </a:lnTo>
                <a:lnTo>
                  <a:pt x="9" y="24"/>
                </a:lnTo>
                <a:lnTo>
                  <a:pt x="10" y="26"/>
                </a:lnTo>
                <a:lnTo>
                  <a:pt x="12" y="26"/>
                </a:lnTo>
                <a:lnTo>
                  <a:pt x="13" y="27"/>
                </a:lnTo>
                <a:lnTo>
                  <a:pt x="0" y="27"/>
                </a:lnTo>
                <a:lnTo>
                  <a:pt x="1" y="27"/>
                </a:lnTo>
                <a:lnTo>
                  <a:pt x="3" y="26"/>
                </a:lnTo>
                <a:lnTo>
                  <a:pt x="4" y="24"/>
                </a:lnTo>
                <a:lnTo>
                  <a:pt x="4" y="21"/>
                </a:lnTo>
                <a:lnTo>
                  <a:pt x="4" y="11"/>
                </a:lnTo>
                <a:lnTo>
                  <a:pt x="4" y="6"/>
                </a:lnTo>
                <a:lnTo>
                  <a:pt x="4" y="5"/>
                </a:lnTo>
                <a:lnTo>
                  <a:pt x="4" y="3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lnTo>
                  <a:pt x="9" y="0"/>
                </a:lnTo>
                <a:lnTo>
                  <a:pt x="9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78" name="Freeform 42"/>
          <p:cNvSpPr>
            <a:spLocks noEditPoints="1"/>
          </p:cNvSpPr>
          <p:nvPr/>
        </p:nvSpPr>
        <p:spPr bwMode="auto">
          <a:xfrm>
            <a:off x="1384300" y="4838700"/>
            <a:ext cx="153988" cy="211138"/>
          </a:xfrm>
          <a:custGeom>
            <a:avLst/>
            <a:gdLst>
              <a:gd name="T0" fmla="*/ 0 w 39"/>
              <a:gd name="T1" fmla="*/ 2147483647 h 39"/>
              <a:gd name="T2" fmla="*/ 0 w 39"/>
              <a:gd name="T3" fmla="*/ 2147483647 h 39"/>
              <a:gd name="T4" fmla="*/ 2147483647 w 39"/>
              <a:gd name="T5" fmla="*/ 2147483647 h 39"/>
              <a:gd name="T6" fmla="*/ 2147483647 w 39"/>
              <a:gd name="T7" fmla="*/ 2147483647 h 39"/>
              <a:gd name="T8" fmla="*/ 2147483647 w 39"/>
              <a:gd name="T9" fmla="*/ 2147483647 h 39"/>
              <a:gd name="T10" fmla="*/ 2147483647 w 39"/>
              <a:gd name="T11" fmla="*/ 2147483647 h 39"/>
              <a:gd name="T12" fmla="*/ 2147483647 w 39"/>
              <a:gd name="T13" fmla="*/ 2147483647 h 39"/>
              <a:gd name="T14" fmla="*/ 2147483647 w 39"/>
              <a:gd name="T15" fmla="*/ 2147483647 h 39"/>
              <a:gd name="T16" fmla="*/ 2147483647 w 39"/>
              <a:gd name="T17" fmla="*/ 2147483647 h 39"/>
              <a:gd name="T18" fmla="*/ 2147483647 w 39"/>
              <a:gd name="T19" fmla="*/ 2147483647 h 39"/>
              <a:gd name="T20" fmla="*/ 2147483647 w 39"/>
              <a:gd name="T21" fmla="*/ 0 h 39"/>
              <a:gd name="T22" fmla="*/ 2147483647 w 39"/>
              <a:gd name="T23" fmla="*/ 0 h 39"/>
              <a:gd name="T24" fmla="*/ 0 w 39"/>
              <a:gd name="T25" fmla="*/ 0 h 39"/>
              <a:gd name="T26" fmla="*/ 0 w 39"/>
              <a:gd name="T27" fmla="*/ 0 h 39"/>
              <a:gd name="T28" fmla="*/ 2147483647 w 39"/>
              <a:gd name="T29" fmla="*/ 0 h 39"/>
              <a:gd name="T30" fmla="*/ 2147483647 w 39"/>
              <a:gd name="T31" fmla="*/ 0 h 39"/>
              <a:gd name="T32" fmla="*/ 2147483647 w 39"/>
              <a:gd name="T33" fmla="*/ 0 h 39"/>
              <a:gd name="T34" fmla="*/ 2147483647 w 39"/>
              <a:gd name="T35" fmla="*/ 2147483647 h 39"/>
              <a:gd name="T36" fmla="*/ 2147483647 w 39"/>
              <a:gd name="T37" fmla="*/ 2147483647 h 39"/>
              <a:gd name="T38" fmla="*/ 2147483647 w 39"/>
              <a:gd name="T39" fmla="*/ 2147483647 h 39"/>
              <a:gd name="T40" fmla="*/ 2147483647 w 39"/>
              <a:gd name="T41" fmla="*/ 2147483647 h 39"/>
              <a:gd name="T42" fmla="*/ 2147483647 w 39"/>
              <a:gd name="T43" fmla="*/ 2147483647 h 39"/>
              <a:gd name="T44" fmla="*/ 2147483647 w 39"/>
              <a:gd name="T45" fmla="*/ 2147483647 h 39"/>
              <a:gd name="T46" fmla="*/ 2147483647 w 39"/>
              <a:gd name="T47" fmla="*/ 2147483647 h 39"/>
              <a:gd name="T48" fmla="*/ 2147483647 w 39"/>
              <a:gd name="T49" fmla="*/ 2147483647 h 39"/>
              <a:gd name="T50" fmla="*/ 2147483647 w 39"/>
              <a:gd name="T51" fmla="*/ 2147483647 h 39"/>
              <a:gd name="T52" fmla="*/ 2147483647 w 39"/>
              <a:gd name="T53" fmla="*/ 2147483647 h 39"/>
              <a:gd name="T54" fmla="*/ 2147483647 w 39"/>
              <a:gd name="T55" fmla="*/ 2147483647 h 39"/>
              <a:gd name="T56" fmla="*/ 0 w 39"/>
              <a:gd name="T57" fmla="*/ 2147483647 h 39"/>
              <a:gd name="T58" fmla="*/ 2147483647 w 39"/>
              <a:gd name="T59" fmla="*/ 2147483647 h 39"/>
              <a:gd name="T60" fmla="*/ 2147483647 w 39"/>
              <a:gd name="T61" fmla="*/ 2147483647 h 39"/>
              <a:gd name="T62" fmla="*/ 2147483647 w 39"/>
              <a:gd name="T63" fmla="*/ 2147483647 h 39"/>
              <a:gd name="T64" fmla="*/ 2147483647 w 39"/>
              <a:gd name="T65" fmla="*/ 2147483647 h 39"/>
              <a:gd name="T66" fmla="*/ 2147483647 w 39"/>
              <a:gd name="T67" fmla="*/ 2147483647 h 39"/>
              <a:gd name="T68" fmla="*/ 2147483647 w 39"/>
              <a:gd name="T69" fmla="*/ 2147483647 h 39"/>
              <a:gd name="T70" fmla="*/ 2147483647 w 39"/>
              <a:gd name="T71" fmla="*/ 2147483647 h 39"/>
              <a:gd name="T72" fmla="*/ 2147483647 w 39"/>
              <a:gd name="T73" fmla="*/ 2147483647 h 39"/>
              <a:gd name="T74" fmla="*/ 2147483647 w 39"/>
              <a:gd name="T75" fmla="*/ 2147483647 h 39"/>
              <a:gd name="T76" fmla="*/ 2147483647 w 39"/>
              <a:gd name="T77" fmla="*/ 2147483647 h 39"/>
              <a:gd name="T78" fmla="*/ 2147483647 w 39"/>
              <a:gd name="T79" fmla="*/ 2147483647 h 39"/>
              <a:gd name="T80" fmla="*/ 2147483647 w 39"/>
              <a:gd name="T81" fmla="*/ 2147483647 h 39"/>
              <a:gd name="T82" fmla="*/ 2147483647 w 39"/>
              <a:gd name="T83" fmla="*/ 2147483647 h 39"/>
              <a:gd name="T84" fmla="*/ 2147483647 w 39"/>
              <a:gd name="T85" fmla="*/ 2147483647 h 39"/>
              <a:gd name="T86" fmla="*/ 2147483647 w 39"/>
              <a:gd name="T87" fmla="*/ 2147483647 h 39"/>
              <a:gd name="T88" fmla="*/ 2147483647 w 39"/>
              <a:gd name="T89" fmla="*/ 2147483647 h 39"/>
              <a:gd name="T90" fmla="*/ 2147483647 w 39"/>
              <a:gd name="T91" fmla="*/ 2147483647 h 39"/>
              <a:gd name="T92" fmla="*/ 2147483647 w 39"/>
              <a:gd name="T93" fmla="*/ 2147483647 h 3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9"/>
              <a:gd name="T142" fmla="*/ 0 h 39"/>
              <a:gd name="T143" fmla="*/ 39 w 39"/>
              <a:gd name="T144" fmla="*/ 39 h 39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9" h="39">
                <a:moveTo>
                  <a:pt x="0" y="39"/>
                </a:moveTo>
                <a:lnTo>
                  <a:pt x="0" y="39"/>
                </a:lnTo>
                <a:lnTo>
                  <a:pt x="1" y="39"/>
                </a:lnTo>
                <a:lnTo>
                  <a:pt x="3" y="39"/>
                </a:lnTo>
                <a:lnTo>
                  <a:pt x="4" y="37"/>
                </a:lnTo>
                <a:lnTo>
                  <a:pt x="4" y="36"/>
                </a:lnTo>
                <a:lnTo>
                  <a:pt x="6" y="33"/>
                </a:lnTo>
                <a:lnTo>
                  <a:pt x="6" y="6"/>
                </a:lnTo>
                <a:lnTo>
                  <a:pt x="4" y="3"/>
                </a:lnTo>
                <a:lnTo>
                  <a:pt x="4" y="1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6" y="0"/>
                </a:lnTo>
                <a:lnTo>
                  <a:pt x="21" y="0"/>
                </a:lnTo>
                <a:lnTo>
                  <a:pt x="25" y="0"/>
                </a:lnTo>
                <a:lnTo>
                  <a:pt x="30" y="1"/>
                </a:lnTo>
                <a:lnTo>
                  <a:pt x="33" y="4"/>
                </a:lnTo>
                <a:lnTo>
                  <a:pt x="37" y="9"/>
                </a:lnTo>
                <a:lnTo>
                  <a:pt x="39" y="13"/>
                </a:lnTo>
                <a:lnTo>
                  <a:pt x="39" y="19"/>
                </a:lnTo>
                <a:lnTo>
                  <a:pt x="39" y="24"/>
                </a:lnTo>
                <a:lnTo>
                  <a:pt x="37" y="30"/>
                </a:lnTo>
                <a:lnTo>
                  <a:pt x="34" y="33"/>
                </a:lnTo>
                <a:lnTo>
                  <a:pt x="30" y="37"/>
                </a:lnTo>
                <a:lnTo>
                  <a:pt x="24" y="39"/>
                </a:lnTo>
                <a:lnTo>
                  <a:pt x="18" y="39"/>
                </a:lnTo>
                <a:lnTo>
                  <a:pt x="0" y="39"/>
                </a:lnTo>
                <a:close/>
                <a:moveTo>
                  <a:pt x="10" y="37"/>
                </a:moveTo>
                <a:lnTo>
                  <a:pt x="15" y="37"/>
                </a:lnTo>
                <a:lnTo>
                  <a:pt x="16" y="37"/>
                </a:lnTo>
                <a:lnTo>
                  <a:pt x="21" y="37"/>
                </a:lnTo>
                <a:lnTo>
                  <a:pt x="25" y="36"/>
                </a:lnTo>
                <a:lnTo>
                  <a:pt x="28" y="33"/>
                </a:lnTo>
                <a:lnTo>
                  <a:pt x="31" y="30"/>
                </a:lnTo>
                <a:lnTo>
                  <a:pt x="33" y="25"/>
                </a:lnTo>
                <a:lnTo>
                  <a:pt x="33" y="19"/>
                </a:lnTo>
                <a:lnTo>
                  <a:pt x="33" y="15"/>
                </a:lnTo>
                <a:lnTo>
                  <a:pt x="31" y="10"/>
                </a:lnTo>
                <a:lnTo>
                  <a:pt x="28" y="6"/>
                </a:lnTo>
                <a:lnTo>
                  <a:pt x="25" y="3"/>
                </a:lnTo>
                <a:lnTo>
                  <a:pt x="21" y="1"/>
                </a:lnTo>
                <a:lnTo>
                  <a:pt x="16" y="1"/>
                </a:lnTo>
                <a:lnTo>
                  <a:pt x="13" y="1"/>
                </a:lnTo>
                <a:lnTo>
                  <a:pt x="10" y="3"/>
                </a:lnTo>
                <a:lnTo>
                  <a:pt x="10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79" name="Freeform 43"/>
          <p:cNvSpPr>
            <a:spLocks noEditPoints="1"/>
          </p:cNvSpPr>
          <p:nvPr/>
        </p:nvSpPr>
        <p:spPr bwMode="auto">
          <a:xfrm>
            <a:off x="1554163" y="4903788"/>
            <a:ext cx="104775" cy="150812"/>
          </a:xfrm>
          <a:custGeom>
            <a:avLst/>
            <a:gdLst>
              <a:gd name="T0" fmla="*/ 2147483647 w 26"/>
              <a:gd name="T1" fmla="*/ 0 h 28"/>
              <a:gd name="T2" fmla="*/ 2147483647 w 26"/>
              <a:gd name="T3" fmla="*/ 0 h 28"/>
              <a:gd name="T4" fmla="*/ 2147483647 w 26"/>
              <a:gd name="T5" fmla="*/ 2147483647 h 28"/>
              <a:gd name="T6" fmla="*/ 2147483647 w 26"/>
              <a:gd name="T7" fmla="*/ 2147483647 h 28"/>
              <a:gd name="T8" fmla="*/ 2147483647 w 26"/>
              <a:gd name="T9" fmla="*/ 2147483647 h 28"/>
              <a:gd name="T10" fmla="*/ 2147483647 w 26"/>
              <a:gd name="T11" fmla="*/ 2147483647 h 28"/>
              <a:gd name="T12" fmla="*/ 2147483647 w 26"/>
              <a:gd name="T13" fmla="*/ 2147483647 h 28"/>
              <a:gd name="T14" fmla="*/ 2147483647 w 26"/>
              <a:gd name="T15" fmla="*/ 2147483647 h 28"/>
              <a:gd name="T16" fmla="*/ 2147483647 w 26"/>
              <a:gd name="T17" fmla="*/ 2147483647 h 28"/>
              <a:gd name="T18" fmla="*/ 2147483647 w 26"/>
              <a:gd name="T19" fmla="*/ 2147483647 h 28"/>
              <a:gd name="T20" fmla="*/ 2147483647 w 26"/>
              <a:gd name="T21" fmla="*/ 2147483647 h 28"/>
              <a:gd name="T22" fmla="*/ 2147483647 w 26"/>
              <a:gd name="T23" fmla="*/ 2147483647 h 28"/>
              <a:gd name="T24" fmla="*/ 2147483647 w 26"/>
              <a:gd name="T25" fmla="*/ 2147483647 h 28"/>
              <a:gd name="T26" fmla="*/ 2147483647 w 26"/>
              <a:gd name="T27" fmla="*/ 2147483647 h 28"/>
              <a:gd name="T28" fmla="*/ 2147483647 w 26"/>
              <a:gd name="T29" fmla="*/ 2147483647 h 28"/>
              <a:gd name="T30" fmla="*/ 2147483647 w 26"/>
              <a:gd name="T31" fmla="*/ 2147483647 h 28"/>
              <a:gd name="T32" fmla="*/ 0 w 26"/>
              <a:gd name="T33" fmla="*/ 2147483647 h 28"/>
              <a:gd name="T34" fmla="*/ 2147483647 w 26"/>
              <a:gd name="T35" fmla="*/ 2147483647 h 28"/>
              <a:gd name="T36" fmla="*/ 2147483647 w 26"/>
              <a:gd name="T37" fmla="*/ 2147483647 h 28"/>
              <a:gd name="T38" fmla="*/ 2147483647 w 26"/>
              <a:gd name="T39" fmla="*/ 2147483647 h 28"/>
              <a:gd name="T40" fmla="*/ 2147483647 w 26"/>
              <a:gd name="T41" fmla="*/ 2147483647 h 28"/>
              <a:gd name="T42" fmla="*/ 2147483647 w 26"/>
              <a:gd name="T43" fmla="*/ 0 h 28"/>
              <a:gd name="T44" fmla="*/ 2147483647 w 26"/>
              <a:gd name="T45" fmla="*/ 0 h 28"/>
              <a:gd name="T46" fmla="*/ 2147483647 w 26"/>
              <a:gd name="T47" fmla="*/ 2147483647 h 28"/>
              <a:gd name="T48" fmla="*/ 2147483647 w 26"/>
              <a:gd name="T49" fmla="*/ 2147483647 h 28"/>
              <a:gd name="T50" fmla="*/ 2147483647 w 26"/>
              <a:gd name="T51" fmla="*/ 2147483647 h 28"/>
              <a:gd name="T52" fmla="*/ 2147483647 w 26"/>
              <a:gd name="T53" fmla="*/ 2147483647 h 28"/>
              <a:gd name="T54" fmla="*/ 2147483647 w 26"/>
              <a:gd name="T55" fmla="*/ 2147483647 h 28"/>
              <a:gd name="T56" fmla="*/ 2147483647 w 26"/>
              <a:gd name="T57" fmla="*/ 2147483647 h 28"/>
              <a:gd name="T58" fmla="*/ 2147483647 w 26"/>
              <a:gd name="T59" fmla="*/ 2147483647 h 28"/>
              <a:gd name="T60" fmla="*/ 2147483647 w 26"/>
              <a:gd name="T61" fmla="*/ 2147483647 h 28"/>
              <a:gd name="T62" fmla="*/ 2147483647 w 26"/>
              <a:gd name="T63" fmla="*/ 2147483647 h 28"/>
              <a:gd name="T64" fmla="*/ 2147483647 w 26"/>
              <a:gd name="T65" fmla="*/ 2147483647 h 28"/>
              <a:gd name="T66" fmla="*/ 2147483647 w 26"/>
              <a:gd name="T67" fmla="*/ 2147483647 h 28"/>
              <a:gd name="T68" fmla="*/ 2147483647 w 26"/>
              <a:gd name="T69" fmla="*/ 2147483647 h 28"/>
              <a:gd name="T70" fmla="*/ 2147483647 w 26"/>
              <a:gd name="T71" fmla="*/ 2147483647 h 28"/>
              <a:gd name="T72" fmla="*/ 2147483647 w 26"/>
              <a:gd name="T73" fmla="*/ 2147483647 h 28"/>
              <a:gd name="T74" fmla="*/ 2147483647 w 26"/>
              <a:gd name="T75" fmla="*/ 2147483647 h 28"/>
              <a:gd name="T76" fmla="*/ 2147483647 w 26"/>
              <a:gd name="T77" fmla="*/ 2147483647 h 28"/>
              <a:gd name="T78" fmla="*/ 2147483647 w 26"/>
              <a:gd name="T79" fmla="*/ 2147483647 h 28"/>
              <a:gd name="T80" fmla="*/ 2147483647 w 26"/>
              <a:gd name="T81" fmla="*/ 2147483647 h 28"/>
              <a:gd name="T82" fmla="*/ 2147483647 w 26"/>
              <a:gd name="T83" fmla="*/ 2147483647 h 28"/>
              <a:gd name="T84" fmla="*/ 2147483647 w 26"/>
              <a:gd name="T85" fmla="*/ 2147483647 h 2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6"/>
              <a:gd name="T130" fmla="*/ 0 h 28"/>
              <a:gd name="T131" fmla="*/ 26 w 26"/>
              <a:gd name="T132" fmla="*/ 28 h 2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6" h="28">
                <a:moveTo>
                  <a:pt x="14" y="0"/>
                </a:moveTo>
                <a:lnTo>
                  <a:pt x="17" y="0"/>
                </a:lnTo>
                <a:lnTo>
                  <a:pt x="21" y="1"/>
                </a:lnTo>
                <a:lnTo>
                  <a:pt x="23" y="4"/>
                </a:lnTo>
                <a:lnTo>
                  <a:pt x="26" y="9"/>
                </a:lnTo>
                <a:lnTo>
                  <a:pt x="26" y="13"/>
                </a:lnTo>
                <a:lnTo>
                  <a:pt x="26" y="18"/>
                </a:lnTo>
                <a:lnTo>
                  <a:pt x="24" y="21"/>
                </a:lnTo>
                <a:lnTo>
                  <a:pt x="23" y="24"/>
                </a:lnTo>
                <a:lnTo>
                  <a:pt x="20" y="27"/>
                </a:lnTo>
                <a:lnTo>
                  <a:pt x="17" y="28"/>
                </a:lnTo>
                <a:lnTo>
                  <a:pt x="14" y="28"/>
                </a:lnTo>
                <a:lnTo>
                  <a:pt x="9" y="28"/>
                </a:lnTo>
                <a:lnTo>
                  <a:pt x="6" y="25"/>
                </a:lnTo>
                <a:lnTo>
                  <a:pt x="3" y="24"/>
                </a:lnTo>
                <a:lnTo>
                  <a:pt x="2" y="19"/>
                </a:lnTo>
                <a:lnTo>
                  <a:pt x="0" y="15"/>
                </a:lnTo>
                <a:lnTo>
                  <a:pt x="2" y="10"/>
                </a:lnTo>
                <a:lnTo>
                  <a:pt x="3" y="7"/>
                </a:lnTo>
                <a:lnTo>
                  <a:pt x="5" y="4"/>
                </a:lnTo>
                <a:lnTo>
                  <a:pt x="8" y="1"/>
                </a:lnTo>
                <a:lnTo>
                  <a:pt x="11" y="0"/>
                </a:lnTo>
                <a:lnTo>
                  <a:pt x="14" y="0"/>
                </a:lnTo>
                <a:close/>
                <a:moveTo>
                  <a:pt x="12" y="1"/>
                </a:moveTo>
                <a:lnTo>
                  <a:pt x="11" y="3"/>
                </a:lnTo>
                <a:lnTo>
                  <a:pt x="9" y="3"/>
                </a:lnTo>
                <a:lnTo>
                  <a:pt x="8" y="4"/>
                </a:lnTo>
                <a:lnTo>
                  <a:pt x="6" y="6"/>
                </a:lnTo>
                <a:lnTo>
                  <a:pt x="6" y="9"/>
                </a:lnTo>
                <a:lnTo>
                  <a:pt x="6" y="12"/>
                </a:lnTo>
                <a:lnTo>
                  <a:pt x="6" y="18"/>
                </a:lnTo>
                <a:lnTo>
                  <a:pt x="8" y="22"/>
                </a:lnTo>
                <a:lnTo>
                  <a:pt x="11" y="25"/>
                </a:lnTo>
                <a:lnTo>
                  <a:pt x="15" y="27"/>
                </a:lnTo>
                <a:lnTo>
                  <a:pt x="17" y="25"/>
                </a:lnTo>
                <a:lnTo>
                  <a:pt x="20" y="24"/>
                </a:lnTo>
                <a:lnTo>
                  <a:pt x="21" y="21"/>
                </a:lnTo>
                <a:lnTo>
                  <a:pt x="21" y="16"/>
                </a:lnTo>
                <a:lnTo>
                  <a:pt x="21" y="12"/>
                </a:lnTo>
                <a:lnTo>
                  <a:pt x="20" y="7"/>
                </a:lnTo>
                <a:lnTo>
                  <a:pt x="18" y="4"/>
                </a:lnTo>
                <a:lnTo>
                  <a:pt x="15" y="3"/>
                </a:lnTo>
                <a:lnTo>
                  <a:pt x="1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80" name="Freeform 44"/>
          <p:cNvSpPr>
            <a:spLocks noEditPoints="1"/>
          </p:cNvSpPr>
          <p:nvPr/>
        </p:nvSpPr>
        <p:spPr bwMode="auto">
          <a:xfrm>
            <a:off x="1674813" y="4903788"/>
            <a:ext cx="90487" cy="150812"/>
          </a:xfrm>
          <a:custGeom>
            <a:avLst/>
            <a:gdLst>
              <a:gd name="T0" fmla="*/ 2147483647 w 23"/>
              <a:gd name="T1" fmla="*/ 2147483647 h 28"/>
              <a:gd name="T2" fmla="*/ 2147483647 w 23"/>
              <a:gd name="T3" fmla="*/ 2147483647 h 28"/>
              <a:gd name="T4" fmla="*/ 2147483647 w 23"/>
              <a:gd name="T5" fmla="*/ 2147483647 h 28"/>
              <a:gd name="T6" fmla="*/ 2147483647 w 23"/>
              <a:gd name="T7" fmla="*/ 2147483647 h 28"/>
              <a:gd name="T8" fmla="*/ 2147483647 w 23"/>
              <a:gd name="T9" fmla="*/ 2147483647 h 28"/>
              <a:gd name="T10" fmla="*/ 2147483647 w 23"/>
              <a:gd name="T11" fmla="*/ 2147483647 h 28"/>
              <a:gd name="T12" fmla="*/ 2147483647 w 23"/>
              <a:gd name="T13" fmla="*/ 2147483647 h 28"/>
              <a:gd name="T14" fmla="*/ 2147483647 w 23"/>
              <a:gd name="T15" fmla="*/ 2147483647 h 28"/>
              <a:gd name="T16" fmla="*/ 2147483647 w 23"/>
              <a:gd name="T17" fmla="*/ 2147483647 h 28"/>
              <a:gd name="T18" fmla="*/ 2147483647 w 23"/>
              <a:gd name="T19" fmla="*/ 2147483647 h 28"/>
              <a:gd name="T20" fmla="*/ 2147483647 w 23"/>
              <a:gd name="T21" fmla="*/ 2147483647 h 28"/>
              <a:gd name="T22" fmla="*/ 2147483647 w 23"/>
              <a:gd name="T23" fmla="*/ 2147483647 h 28"/>
              <a:gd name="T24" fmla="*/ 2147483647 w 23"/>
              <a:gd name="T25" fmla="*/ 2147483647 h 28"/>
              <a:gd name="T26" fmla="*/ 2147483647 w 23"/>
              <a:gd name="T27" fmla="*/ 2147483647 h 28"/>
              <a:gd name="T28" fmla="*/ 2147483647 w 23"/>
              <a:gd name="T29" fmla="*/ 2147483647 h 28"/>
              <a:gd name="T30" fmla="*/ 2147483647 w 23"/>
              <a:gd name="T31" fmla="*/ 2147483647 h 28"/>
              <a:gd name="T32" fmla="*/ 2147483647 w 23"/>
              <a:gd name="T33" fmla="*/ 2147483647 h 28"/>
              <a:gd name="T34" fmla="*/ 0 w 23"/>
              <a:gd name="T35" fmla="*/ 2147483647 h 28"/>
              <a:gd name="T36" fmla="*/ 2147483647 w 23"/>
              <a:gd name="T37" fmla="*/ 2147483647 h 28"/>
              <a:gd name="T38" fmla="*/ 2147483647 w 23"/>
              <a:gd name="T39" fmla="*/ 2147483647 h 28"/>
              <a:gd name="T40" fmla="*/ 2147483647 w 23"/>
              <a:gd name="T41" fmla="*/ 2147483647 h 28"/>
              <a:gd name="T42" fmla="*/ 2147483647 w 23"/>
              <a:gd name="T43" fmla="*/ 2147483647 h 28"/>
              <a:gd name="T44" fmla="*/ 2147483647 w 23"/>
              <a:gd name="T45" fmla="*/ 0 h 28"/>
              <a:gd name="T46" fmla="*/ 2147483647 w 23"/>
              <a:gd name="T47" fmla="*/ 2147483647 h 28"/>
              <a:gd name="T48" fmla="*/ 2147483647 w 23"/>
              <a:gd name="T49" fmla="*/ 2147483647 h 28"/>
              <a:gd name="T50" fmla="*/ 2147483647 w 23"/>
              <a:gd name="T51" fmla="*/ 2147483647 h 28"/>
              <a:gd name="T52" fmla="*/ 2147483647 w 23"/>
              <a:gd name="T53" fmla="*/ 2147483647 h 28"/>
              <a:gd name="T54" fmla="*/ 2147483647 w 23"/>
              <a:gd name="T55" fmla="*/ 2147483647 h 28"/>
              <a:gd name="T56" fmla="*/ 2147483647 w 23"/>
              <a:gd name="T57" fmla="*/ 2147483647 h 28"/>
              <a:gd name="T58" fmla="*/ 2147483647 w 23"/>
              <a:gd name="T59" fmla="*/ 2147483647 h 28"/>
              <a:gd name="T60" fmla="*/ 2147483647 w 23"/>
              <a:gd name="T61" fmla="*/ 2147483647 h 28"/>
              <a:gd name="T62" fmla="*/ 2147483647 w 23"/>
              <a:gd name="T63" fmla="*/ 2147483647 h 28"/>
              <a:gd name="T64" fmla="*/ 2147483647 w 23"/>
              <a:gd name="T65" fmla="*/ 2147483647 h 28"/>
              <a:gd name="T66" fmla="*/ 2147483647 w 23"/>
              <a:gd name="T67" fmla="*/ 2147483647 h 28"/>
              <a:gd name="T68" fmla="*/ 2147483647 w 23"/>
              <a:gd name="T69" fmla="*/ 2147483647 h 28"/>
              <a:gd name="T70" fmla="*/ 2147483647 w 23"/>
              <a:gd name="T71" fmla="*/ 2147483647 h 28"/>
              <a:gd name="T72" fmla="*/ 2147483647 w 23"/>
              <a:gd name="T73" fmla="*/ 2147483647 h 28"/>
              <a:gd name="T74" fmla="*/ 2147483647 w 23"/>
              <a:gd name="T75" fmla="*/ 2147483647 h 28"/>
              <a:gd name="T76" fmla="*/ 2147483647 w 23"/>
              <a:gd name="T77" fmla="*/ 2147483647 h 28"/>
              <a:gd name="T78" fmla="*/ 2147483647 w 23"/>
              <a:gd name="T79" fmla="*/ 2147483647 h 2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28"/>
              <a:gd name="T122" fmla="*/ 23 w 23"/>
              <a:gd name="T123" fmla="*/ 28 h 2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28">
                <a:moveTo>
                  <a:pt x="5" y="10"/>
                </a:moveTo>
                <a:lnTo>
                  <a:pt x="6" y="16"/>
                </a:lnTo>
                <a:lnTo>
                  <a:pt x="8" y="19"/>
                </a:lnTo>
                <a:lnTo>
                  <a:pt x="11" y="22"/>
                </a:lnTo>
                <a:lnTo>
                  <a:pt x="15" y="24"/>
                </a:lnTo>
                <a:lnTo>
                  <a:pt x="17" y="22"/>
                </a:lnTo>
                <a:lnTo>
                  <a:pt x="20" y="22"/>
                </a:lnTo>
                <a:lnTo>
                  <a:pt x="21" y="19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0" y="25"/>
                </a:lnTo>
                <a:lnTo>
                  <a:pt x="17" y="27"/>
                </a:lnTo>
                <a:lnTo>
                  <a:pt x="12" y="28"/>
                </a:lnTo>
                <a:lnTo>
                  <a:pt x="8" y="27"/>
                </a:lnTo>
                <a:lnTo>
                  <a:pt x="5" y="24"/>
                </a:lnTo>
                <a:lnTo>
                  <a:pt x="2" y="19"/>
                </a:lnTo>
                <a:lnTo>
                  <a:pt x="0" y="15"/>
                </a:lnTo>
                <a:lnTo>
                  <a:pt x="2" y="10"/>
                </a:lnTo>
                <a:lnTo>
                  <a:pt x="2" y="7"/>
                </a:lnTo>
                <a:lnTo>
                  <a:pt x="5" y="4"/>
                </a:lnTo>
                <a:lnTo>
                  <a:pt x="8" y="1"/>
                </a:lnTo>
                <a:lnTo>
                  <a:pt x="14" y="0"/>
                </a:lnTo>
                <a:lnTo>
                  <a:pt x="17" y="1"/>
                </a:lnTo>
                <a:lnTo>
                  <a:pt x="20" y="3"/>
                </a:lnTo>
                <a:lnTo>
                  <a:pt x="23" y="6"/>
                </a:lnTo>
                <a:lnTo>
                  <a:pt x="23" y="10"/>
                </a:lnTo>
                <a:lnTo>
                  <a:pt x="5" y="10"/>
                </a:lnTo>
                <a:close/>
                <a:moveTo>
                  <a:pt x="5" y="9"/>
                </a:moveTo>
                <a:lnTo>
                  <a:pt x="17" y="9"/>
                </a:lnTo>
                <a:lnTo>
                  <a:pt x="17" y="7"/>
                </a:lnTo>
                <a:lnTo>
                  <a:pt x="17" y="6"/>
                </a:lnTo>
                <a:lnTo>
                  <a:pt x="15" y="4"/>
                </a:lnTo>
                <a:lnTo>
                  <a:pt x="14" y="3"/>
                </a:lnTo>
                <a:lnTo>
                  <a:pt x="12" y="1"/>
                </a:lnTo>
                <a:lnTo>
                  <a:pt x="9" y="3"/>
                </a:lnTo>
                <a:lnTo>
                  <a:pt x="8" y="4"/>
                </a:lnTo>
                <a:lnTo>
                  <a:pt x="6" y="6"/>
                </a:lnTo>
                <a:lnTo>
                  <a:pt x="5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81" name="Freeform 45"/>
          <p:cNvSpPr>
            <a:spLocks/>
          </p:cNvSpPr>
          <p:nvPr/>
        </p:nvSpPr>
        <p:spPr bwMode="auto">
          <a:xfrm>
            <a:off x="1789113" y="4903788"/>
            <a:ext cx="73025" cy="150812"/>
          </a:xfrm>
          <a:custGeom>
            <a:avLst/>
            <a:gdLst>
              <a:gd name="T0" fmla="*/ 2147483647 w 18"/>
              <a:gd name="T1" fmla="*/ 0 h 28"/>
              <a:gd name="T2" fmla="*/ 2147483647 w 18"/>
              <a:gd name="T3" fmla="*/ 2147483647 h 28"/>
              <a:gd name="T4" fmla="*/ 2147483647 w 18"/>
              <a:gd name="T5" fmla="*/ 2147483647 h 28"/>
              <a:gd name="T6" fmla="*/ 2147483647 w 18"/>
              <a:gd name="T7" fmla="*/ 2147483647 h 28"/>
              <a:gd name="T8" fmla="*/ 2147483647 w 18"/>
              <a:gd name="T9" fmla="*/ 2147483647 h 28"/>
              <a:gd name="T10" fmla="*/ 2147483647 w 18"/>
              <a:gd name="T11" fmla="*/ 2147483647 h 28"/>
              <a:gd name="T12" fmla="*/ 2147483647 w 18"/>
              <a:gd name="T13" fmla="*/ 2147483647 h 28"/>
              <a:gd name="T14" fmla="*/ 2147483647 w 18"/>
              <a:gd name="T15" fmla="*/ 2147483647 h 28"/>
              <a:gd name="T16" fmla="*/ 2147483647 w 18"/>
              <a:gd name="T17" fmla="*/ 2147483647 h 28"/>
              <a:gd name="T18" fmla="*/ 2147483647 w 18"/>
              <a:gd name="T19" fmla="*/ 2147483647 h 28"/>
              <a:gd name="T20" fmla="*/ 2147483647 w 18"/>
              <a:gd name="T21" fmla="*/ 2147483647 h 28"/>
              <a:gd name="T22" fmla="*/ 2147483647 w 18"/>
              <a:gd name="T23" fmla="*/ 2147483647 h 28"/>
              <a:gd name="T24" fmla="*/ 2147483647 w 18"/>
              <a:gd name="T25" fmla="*/ 2147483647 h 28"/>
              <a:gd name="T26" fmla="*/ 2147483647 w 18"/>
              <a:gd name="T27" fmla="*/ 2147483647 h 28"/>
              <a:gd name="T28" fmla="*/ 2147483647 w 18"/>
              <a:gd name="T29" fmla="*/ 2147483647 h 28"/>
              <a:gd name="T30" fmla="*/ 2147483647 w 18"/>
              <a:gd name="T31" fmla="*/ 2147483647 h 28"/>
              <a:gd name="T32" fmla="*/ 2147483647 w 18"/>
              <a:gd name="T33" fmla="*/ 2147483647 h 28"/>
              <a:gd name="T34" fmla="*/ 2147483647 w 18"/>
              <a:gd name="T35" fmla="*/ 2147483647 h 28"/>
              <a:gd name="T36" fmla="*/ 2147483647 w 18"/>
              <a:gd name="T37" fmla="*/ 2147483647 h 28"/>
              <a:gd name="T38" fmla="*/ 2147483647 w 18"/>
              <a:gd name="T39" fmla="*/ 2147483647 h 28"/>
              <a:gd name="T40" fmla="*/ 2147483647 w 18"/>
              <a:gd name="T41" fmla="*/ 2147483647 h 28"/>
              <a:gd name="T42" fmla="*/ 2147483647 w 18"/>
              <a:gd name="T43" fmla="*/ 2147483647 h 28"/>
              <a:gd name="T44" fmla="*/ 2147483647 w 18"/>
              <a:gd name="T45" fmla="*/ 2147483647 h 28"/>
              <a:gd name="T46" fmla="*/ 2147483647 w 18"/>
              <a:gd name="T47" fmla="*/ 2147483647 h 28"/>
              <a:gd name="T48" fmla="*/ 2147483647 w 18"/>
              <a:gd name="T49" fmla="*/ 2147483647 h 28"/>
              <a:gd name="T50" fmla="*/ 2147483647 w 18"/>
              <a:gd name="T51" fmla="*/ 2147483647 h 28"/>
              <a:gd name="T52" fmla="*/ 2147483647 w 18"/>
              <a:gd name="T53" fmla="*/ 2147483647 h 28"/>
              <a:gd name="T54" fmla="*/ 2147483647 w 18"/>
              <a:gd name="T55" fmla="*/ 2147483647 h 28"/>
              <a:gd name="T56" fmla="*/ 2147483647 w 18"/>
              <a:gd name="T57" fmla="*/ 2147483647 h 28"/>
              <a:gd name="T58" fmla="*/ 0 w 18"/>
              <a:gd name="T59" fmla="*/ 2147483647 h 28"/>
              <a:gd name="T60" fmla="*/ 0 w 18"/>
              <a:gd name="T61" fmla="*/ 2147483647 h 28"/>
              <a:gd name="T62" fmla="*/ 2147483647 w 18"/>
              <a:gd name="T63" fmla="*/ 2147483647 h 28"/>
              <a:gd name="T64" fmla="*/ 2147483647 w 18"/>
              <a:gd name="T65" fmla="*/ 2147483647 h 28"/>
              <a:gd name="T66" fmla="*/ 2147483647 w 18"/>
              <a:gd name="T67" fmla="*/ 2147483647 h 28"/>
              <a:gd name="T68" fmla="*/ 2147483647 w 18"/>
              <a:gd name="T69" fmla="*/ 2147483647 h 28"/>
              <a:gd name="T70" fmla="*/ 2147483647 w 18"/>
              <a:gd name="T71" fmla="*/ 2147483647 h 28"/>
              <a:gd name="T72" fmla="*/ 2147483647 w 18"/>
              <a:gd name="T73" fmla="*/ 2147483647 h 28"/>
              <a:gd name="T74" fmla="*/ 2147483647 w 18"/>
              <a:gd name="T75" fmla="*/ 2147483647 h 28"/>
              <a:gd name="T76" fmla="*/ 2147483647 w 18"/>
              <a:gd name="T77" fmla="*/ 2147483647 h 28"/>
              <a:gd name="T78" fmla="*/ 2147483647 w 18"/>
              <a:gd name="T79" fmla="*/ 2147483647 h 28"/>
              <a:gd name="T80" fmla="*/ 2147483647 w 18"/>
              <a:gd name="T81" fmla="*/ 2147483647 h 28"/>
              <a:gd name="T82" fmla="*/ 2147483647 w 18"/>
              <a:gd name="T83" fmla="*/ 2147483647 h 28"/>
              <a:gd name="T84" fmla="*/ 2147483647 w 18"/>
              <a:gd name="T85" fmla="*/ 2147483647 h 28"/>
              <a:gd name="T86" fmla="*/ 2147483647 w 18"/>
              <a:gd name="T87" fmla="*/ 2147483647 h 28"/>
              <a:gd name="T88" fmla="*/ 2147483647 w 18"/>
              <a:gd name="T89" fmla="*/ 2147483647 h 28"/>
              <a:gd name="T90" fmla="*/ 2147483647 w 18"/>
              <a:gd name="T91" fmla="*/ 2147483647 h 28"/>
              <a:gd name="T92" fmla="*/ 0 w 18"/>
              <a:gd name="T93" fmla="*/ 2147483647 h 28"/>
              <a:gd name="T94" fmla="*/ 0 w 18"/>
              <a:gd name="T95" fmla="*/ 2147483647 h 28"/>
              <a:gd name="T96" fmla="*/ 2147483647 w 18"/>
              <a:gd name="T97" fmla="*/ 2147483647 h 28"/>
              <a:gd name="T98" fmla="*/ 2147483647 w 18"/>
              <a:gd name="T99" fmla="*/ 2147483647 h 28"/>
              <a:gd name="T100" fmla="*/ 2147483647 w 18"/>
              <a:gd name="T101" fmla="*/ 0 h 28"/>
              <a:gd name="T102" fmla="*/ 2147483647 w 18"/>
              <a:gd name="T103" fmla="*/ 0 h 28"/>
              <a:gd name="T104" fmla="*/ 2147483647 w 18"/>
              <a:gd name="T105" fmla="*/ 0 h 28"/>
              <a:gd name="T106" fmla="*/ 2147483647 w 18"/>
              <a:gd name="T107" fmla="*/ 2147483647 h 28"/>
              <a:gd name="T108" fmla="*/ 2147483647 w 18"/>
              <a:gd name="T109" fmla="*/ 2147483647 h 28"/>
              <a:gd name="T110" fmla="*/ 2147483647 w 18"/>
              <a:gd name="T111" fmla="*/ 2147483647 h 28"/>
              <a:gd name="T112" fmla="*/ 2147483647 w 18"/>
              <a:gd name="T113" fmla="*/ 2147483647 h 28"/>
              <a:gd name="T114" fmla="*/ 2147483647 w 18"/>
              <a:gd name="T115" fmla="*/ 2147483647 h 28"/>
              <a:gd name="T116" fmla="*/ 2147483647 w 18"/>
              <a:gd name="T117" fmla="*/ 2147483647 h 28"/>
              <a:gd name="T118" fmla="*/ 2147483647 w 18"/>
              <a:gd name="T119" fmla="*/ 0 h 28"/>
              <a:gd name="T120" fmla="*/ 2147483647 w 18"/>
              <a:gd name="T121" fmla="*/ 0 h 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"/>
              <a:gd name="T184" fmla="*/ 0 h 28"/>
              <a:gd name="T185" fmla="*/ 18 w 18"/>
              <a:gd name="T186" fmla="*/ 28 h 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" h="28">
                <a:moveTo>
                  <a:pt x="16" y="0"/>
                </a:moveTo>
                <a:lnTo>
                  <a:pt x="16" y="9"/>
                </a:lnTo>
                <a:lnTo>
                  <a:pt x="15" y="6"/>
                </a:lnTo>
                <a:lnTo>
                  <a:pt x="13" y="3"/>
                </a:lnTo>
                <a:lnTo>
                  <a:pt x="10" y="3"/>
                </a:lnTo>
                <a:lnTo>
                  <a:pt x="9" y="1"/>
                </a:lnTo>
                <a:lnTo>
                  <a:pt x="6" y="3"/>
                </a:lnTo>
                <a:lnTo>
                  <a:pt x="4" y="3"/>
                </a:lnTo>
                <a:lnTo>
                  <a:pt x="4" y="4"/>
                </a:lnTo>
                <a:lnTo>
                  <a:pt x="4" y="6"/>
                </a:lnTo>
                <a:lnTo>
                  <a:pt x="4" y="7"/>
                </a:lnTo>
                <a:lnTo>
                  <a:pt x="6" y="9"/>
                </a:lnTo>
                <a:lnTo>
                  <a:pt x="7" y="10"/>
                </a:lnTo>
                <a:lnTo>
                  <a:pt x="12" y="12"/>
                </a:lnTo>
                <a:lnTo>
                  <a:pt x="15" y="15"/>
                </a:lnTo>
                <a:lnTo>
                  <a:pt x="18" y="18"/>
                </a:lnTo>
                <a:lnTo>
                  <a:pt x="18" y="19"/>
                </a:lnTo>
                <a:lnTo>
                  <a:pt x="18" y="24"/>
                </a:lnTo>
                <a:lnTo>
                  <a:pt x="15" y="25"/>
                </a:lnTo>
                <a:lnTo>
                  <a:pt x="12" y="27"/>
                </a:lnTo>
                <a:lnTo>
                  <a:pt x="9" y="28"/>
                </a:lnTo>
                <a:lnTo>
                  <a:pt x="6" y="28"/>
                </a:lnTo>
                <a:lnTo>
                  <a:pt x="3" y="27"/>
                </a:lnTo>
                <a:lnTo>
                  <a:pt x="1" y="27"/>
                </a:lnTo>
                <a:lnTo>
                  <a:pt x="1" y="28"/>
                </a:lnTo>
                <a:lnTo>
                  <a:pt x="0" y="28"/>
                </a:lnTo>
                <a:lnTo>
                  <a:pt x="0" y="19"/>
                </a:lnTo>
                <a:lnTo>
                  <a:pt x="1" y="19"/>
                </a:lnTo>
                <a:lnTo>
                  <a:pt x="1" y="22"/>
                </a:lnTo>
                <a:lnTo>
                  <a:pt x="4" y="24"/>
                </a:lnTo>
                <a:lnTo>
                  <a:pt x="6" y="25"/>
                </a:lnTo>
                <a:lnTo>
                  <a:pt x="9" y="27"/>
                </a:lnTo>
                <a:lnTo>
                  <a:pt x="10" y="25"/>
                </a:lnTo>
                <a:lnTo>
                  <a:pt x="12" y="25"/>
                </a:lnTo>
                <a:lnTo>
                  <a:pt x="13" y="24"/>
                </a:lnTo>
                <a:lnTo>
                  <a:pt x="13" y="22"/>
                </a:lnTo>
                <a:lnTo>
                  <a:pt x="13" y="21"/>
                </a:lnTo>
                <a:lnTo>
                  <a:pt x="12" y="19"/>
                </a:lnTo>
                <a:lnTo>
                  <a:pt x="10" y="18"/>
                </a:lnTo>
                <a:lnTo>
                  <a:pt x="7" y="15"/>
                </a:lnTo>
                <a:lnTo>
                  <a:pt x="3" y="13"/>
                </a:lnTo>
                <a:lnTo>
                  <a:pt x="1" y="12"/>
                </a:lnTo>
                <a:lnTo>
                  <a:pt x="0" y="10"/>
                </a:lnTo>
                <a:lnTo>
                  <a:pt x="0" y="7"/>
                </a:lnTo>
                <a:lnTo>
                  <a:pt x="1" y="4"/>
                </a:lnTo>
                <a:lnTo>
                  <a:pt x="3" y="3"/>
                </a:lnTo>
                <a:lnTo>
                  <a:pt x="4" y="0"/>
                </a:lnTo>
                <a:lnTo>
                  <a:pt x="9" y="0"/>
                </a:lnTo>
                <a:lnTo>
                  <a:pt x="10" y="0"/>
                </a:lnTo>
                <a:lnTo>
                  <a:pt x="12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82" name="Freeform 46"/>
          <p:cNvSpPr>
            <a:spLocks/>
          </p:cNvSpPr>
          <p:nvPr/>
        </p:nvSpPr>
        <p:spPr bwMode="auto">
          <a:xfrm>
            <a:off x="2016125" y="4860925"/>
            <a:ext cx="73025" cy="193675"/>
          </a:xfrm>
          <a:custGeom>
            <a:avLst/>
            <a:gdLst>
              <a:gd name="T0" fmla="*/ 2147483647 w 18"/>
              <a:gd name="T1" fmla="*/ 0 h 36"/>
              <a:gd name="T2" fmla="*/ 2147483647 w 18"/>
              <a:gd name="T3" fmla="*/ 2147483647 h 36"/>
              <a:gd name="T4" fmla="*/ 2147483647 w 18"/>
              <a:gd name="T5" fmla="*/ 2147483647 h 36"/>
              <a:gd name="T6" fmla="*/ 2147483647 w 18"/>
              <a:gd name="T7" fmla="*/ 2147483647 h 36"/>
              <a:gd name="T8" fmla="*/ 2147483647 w 18"/>
              <a:gd name="T9" fmla="*/ 2147483647 h 36"/>
              <a:gd name="T10" fmla="*/ 2147483647 w 18"/>
              <a:gd name="T11" fmla="*/ 2147483647 h 36"/>
              <a:gd name="T12" fmla="*/ 2147483647 w 18"/>
              <a:gd name="T13" fmla="*/ 2147483647 h 36"/>
              <a:gd name="T14" fmla="*/ 2147483647 w 18"/>
              <a:gd name="T15" fmla="*/ 2147483647 h 36"/>
              <a:gd name="T16" fmla="*/ 2147483647 w 18"/>
              <a:gd name="T17" fmla="*/ 2147483647 h 36"/>
              <a:gd name="T18" fmla="*/ 2147483647 w 18"/>
              <a:gd name="T19" fmla="*/ 2147483647 h 36"/>
              <a:gd name="T20" fmla="*/ 2147483647 w 18"/>
              <a:gd name="T21" fmla="*/ 2147483647 h 36"/>
              <a:gd name="T22" fmla="*/ 2147483647 w 18"/>
              <a:gd name="T23" fmla="*/ 2147483647 h 36"/>
              <a:gd name="T24" fmla="*/ 2147483647 w 18"/>
              <a:gd name="T25" fmla="*/ 2147483647 h 36"/>
              <a:gd name="T26" fmla="*/ 2147483647 w 18"/>
              <a:gd name="T27" fmla="*/ 2147483647 h 36"/>
              <a:gd name="T28" fmla="*/ 2147483647 w 18"/>
              <a:gd name="T29" fmla="*/ 2147483647 h 36"/>
              <a:gd name="T30" fmla="*/ 2147483647 w 18"/>
              <a:gd name="T31" fmla="*/ 2147483647 h 36"/>
              <a:gd name="T32" fmla="*/ 2147483647 w 18"/>
              <a:gd name="T33" fmla="*/ 2147483647 h 36"/>
              <a:gd name="T34" fmla="*/ 2147483647 w 18"/>
              <a:gd name="T35" fmla="*/ 2147483647 h 36"/>
              <a:gd name="T36" fmla="*/ 2147483647 w 18"/>
              <a:gd name="T37" fmla="*/ 2147483647 h 36"/>
              <a:gd name="T38" fmla="*/ 2147483647 w 18"/>
              <a:gd name="T39" fmla="*/ 2147483647 h 36"/>
              <a:gd name="T40" fmla="*/ 2147483647 w 18"/>
              <a:gd name="T41" fmla="*/ 2147483647 h 36"/>
              <a:gd name="T42" fmla="*/ 2147483647 w 18"/>
              <a:gd name="T43" fmla="*/ 2147483647 h 36"/>
              <a:gd name="T44" fmla="*/ 2147483647 w 18"/>
              <a:gd name="T45" fmla="*/ 2147483647 h 36"/>
              <a:gd name="T46" fmla="*/ 2147483647 w 18"/>
              <a:gd name="T47" fmla="*/ 2147483647 h 36"/>
              <a:gd name="T48" fmla="*/ 2147483647 w 18"/>
              <a:gd name="T49" fmla="*/ 2147483647 h 36"/>
              <a:gd name="T50" fmla="*/ 2147483647 w 18"/>
              <a:gd name="T51" fmla="*/ 2147483647 h 36"/>
              <a:gd name="T52" fmla="*/ 0 w 18"/>
              <a:gd name="T53" fmla="*/ 2147483647 h 36"/>
              <a:gd name="T54" fmla="*/ 0 w 18"/>
              <a:gd name="T55" fmla="*/ 2147483647 h 36"/>
              <a:gd name="T56" fmla="*/ 2147483647 w 18"/>
              <a:gd name="T57" fmla="*/ 2147483647 h 36"/>
              <a:gd name="T58" fmla="*/ 2147483647 w 18"/>
              <a:gd name="T59" fmla="*/ 2147483647 h 36"/>
              <a:gd name="T60" fmla="*/ 2147483647 w 18"/>
              <a:gd name="T61" fmla="*/ 2147483647 h 36"/>
              <a:gd name="T62" fmla="*/ 2147483647 w 18"/>
              <a:gd name="T63" fmla="*/ 2147483647 h 36"/>
              <a:gd name="T64" fmla="*/ 2147483647 w 18"/>
              <a:gd name="T65" fmla="*/ 2147483647 h 36"/>
              <a:gd name="T66" fmla="*/ 2147483647 w 18"/>
              <a:gd name="T67" fmla="*/ 0 h 36"/>
              <a:gd name="T68" fmla="*/ 2147483647 w 18"/>
              <a:gd name="T69" fmla="*/ 0 h 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8"/>
              <a:gd name="T106" fmla="*/ 0 h 36"/>
              <a:gd name="T107" fmla="*/ 18 w 18"/>
              <a:gd name="T108" fmla="*/ 36 h 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8" h="36">
                <a:moveTo>
                  <a:pt x="10" y="0"/>
                </a:moveTo>
                <a:lnTo>
                  <a:pt x="10" y="9"/>
                </a:lnTo>
                <a:lnTo>
                  <a:pt x="16" y="9"/>
                </a:lnTo>
                <a:lnTo>
                  <a:pt x="16" y="11"/>
                </a:lnTo>
                <a:lnTo>
                  <a:pt x="10" y="11"/>
                </a:lnTo>
                <a:lnTo>
                  <a:pt x="10" y="27"/>
                </a:lnTo>
                <a:lnTo>
                  <a:pt x="10" y="30"/>
                </a:lnTo>
                <a:lnTo>
                  <a:pt x="10" y="32"/>
                </a:lnTo>
                <a:lnTo>
                  <a:pt x="12" y="32"/>
                </a:lnTo>
                <a:lnTo>
                  <a:pt x="13" y="32"/>
                </a:lnTo>
                <a:lnTo>
                  <a:pt x="15" y="32"/>
                </a:lnTo>
                <a:lnTo>
                  <a:pt x="16" y="30"/>
                </a:lnTo>
                <a:lnTo>
                  <a:pt x="18" y="30"/>
                </a:lnTo>
                <a:lnTo>
                  <a:pt x="16" y="33"/>
                </a:lnTo>
                <a:lnTo>
                  <a:pt x="15" y="35"/>
                </a:lnTo>
                <a:lnTo>
                  <a:pt x="12" y="36"/>
                </a:lnTo>
                <a:lnTo>
                  <a:pt x="10" y="36"/>
                </a:lnTo>
                <a:lnTo>
                  <a:pt x="9" y="36"/>
                </a:lnTo>
                <a:lnTo>
                  <a:pt x="7" y="35"/>
                </a:lnTo>
                <a:lnTo>
                  <a:pt x="6" y="35"/>
                </a:lnTo>
                <a:lnTo>
                  <a:pt x="6" y="33"/>
                </a:lnTo>
                <a:lnTo>
                  <a:pt x="4" y="32"/>
                </a:lnTo>
                <a:lnTo>
                  <a:pt x="4" y="29"/>
                </a:lnTo>
                <a:lnTo>
                  <a:pt x="4" y="11"/>
                </a:lnTo>
                <a:lnTo>
                  <a:pt x="0" y="11"/>
                </a:lnTo>
                <a:lnTo>
                  <a:pt x="0" y="9"/>
                </a:lnTo>
                <a:lnTo>
                  <a:pt x="3" y="9"/>
                </a:lnTo>
                <a:lnTo>
                  <a:pt x="4" y="8"/>
                </a:lnTo>
                <a:lnTo>
                  <a:pt x="6" y="6"/>
                </a:lnTo>
                <a:lnTo>
                  <a:pt x="7" y="3"/>
                </a:lnTo>
                <a:lnTo>
                  <a:pt x="7" y="2"/>
                </a:lnTo>
                <a:lnTo>
                  <a:pt x="9" y="0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83" name="Freeform 47"/>
          <p:cNvSpPr>
            <a:spLocks/>
          </p:cNvSpPr>
          <p:nvPr/>
        </p:nvSpPr>
        <p:spPr bwMode="auto">
          <a:xfrm>
            <a:off x="2089150" y="4827588"/>
            <a:ext cx="111125" cy="222250"/>
          </a:xfrm>
          <a:custGeom>
            <a:avLst/>
            <a:gdLst>
              <a:gd name="T0" fmla="*/ 2147483647 w 28"/>
              <a:gd name="T1" fmla="*/ 2147483647 h 41"/>
              <a:gd name="T2" fmla="*/ 2147483647 w 28"/>
              <a:gd name="T3" fmla="*/ 2147483647 h 41"/>
              <a:gd name="T4" fmla="*/ 2147483647 w 28"/>
              <a:gd name="T5" fmla="*/ 2147483647 h 41"/>
              <a:gd name="T6" fmla="*/ 2147483647 w 28"/>
              <a:gd name="T7" fmla="*/ 2147483647 h 41"/>
              <a:gd name="T8" fmla="*/ 2147483647 w 28"/>
              <a:gd name="T9" fmla="*/ 2147483647 h 41"/>
              <a:gd name="T10" fmla="*/ 2147483647 w 28"/>
              <a:gd name="T11" fmla="*/ 2147483647 h 41"/>
              <a:gd name="T12" fmla="*/ 2147483647 w 28"/>
              <a:gd name="T13" fmla="*/ 2147483647 h 41"/>
              <a:gd name="T14" fmla="*/ 2147483647 w 28"/>
              <a:gd name="T15" fmla="*/ 2147483647 h 41"/>
              <a:gd name="T16" fmla="*/ 2147483647 w 28"/>
              <a:gd name="T17" fmla="*/ 2147483647 h 41"/>
              <a:gd name="T18" fmla="*/ 2147483647 w 28"/>
              <a:gd name="T19" fmla="*/ 2147483647 h 41"/>
              <a:gd name="T20" fmla="*/ 2147483647 w 28"/>
              <a:gd name="T21" fmla="*/ 2147483647 h 41"/>
              <a:gd name="T22" fmla="*/ 2147483647 w 28"/>
              <a:gd name="T23" fmla="*/ 2147483647 h 41"/>
              <a:gd name="T24" fmla="*/ 2147483647 w 28"/>
              <a:gd name="T25" fmla="*/ 2147483647 h 41"/>
              <a:gd name="T26" fmla="*/ 2147483647 w 28"/>
              <a:gd name="T27" fmla="*/ 2147483647 h 41"/>
              <a:gd name="T28" fmla="*/ 2147483647 w 28"/>
              <a:gd name="T29" fmla="*/ 2147483647 h 41"/>
              <a:gd name="T30" fmla="*/ 2147483647 w 28"/>
              <a:gd name="T31" fmla="*/ 2147483647 h 41"/>
              <a:gd name="T32" fmla="*/ 2147483647 w 28"/>
              <a:gd name="T33" fmla="*/ 2147483647 h 41"/>
              <a:gd name="T34" fmla="*/ 2147483647 w 28"/>
              <a:gd name="T35" fmla="*/ 2147483647 h 41"/>
              <a:gd name="T36" fmla="*/ 2147483647 w 28"/>
              <a:gd name="T37" fmla="*/ 2147483647 h 41"/>
              <a:gd name="T38" fmla="*/ 2147483647 w 28"/>
              <a:gd name="T39" fmla="*/ 2147483647 h 41"/>
              <a:gd name="T40" fmla="*/ 2147483647 w 28"/>
              <a:gd name="T41" fmla="*/ 2147483647 h 41"/>
              <a:gd name="T42" fmla="*/ 2147483647 w 28"/>
              <a:gd name="T43" fmla="*/ 2147483647 h 41"/>
              <a:gd name="T44" fmla="*/ 2147483647 w 28"/>
              <a:gd name="T45" fmla="*/ 2147483647 h 41"/>
              <a:gd name="T46" fmla="*/ 2147483647 w 28"/>
              <a:gd name="T47" fmla="*/ 2147483647 h 41"/>
              <a:gd name="T48" fmla="*/ 0 w 28"/>
              <a:gd name="T49" fmla="*/ 2147483647 h 41"/>
              <a:gd name="T50" fmla="*/ 2147483647 w 28"/>
              <a:gd name="T51" fmla="*/ 2147483647 h 41"/>
              <a:gd name="T52" fmla="*/ 2147483647 w 28"/>
              <a:gd name="T53" fmla="*/ 2147483647 h 41"/>
              <a:gd name="T54" fmla="*/ 2147483647 w 28"/>
              <a:gd name="T55" fmla="*/ 2147483647 h 41"/>
              <a:gd name="T56" fmla="*/ 2147483647 w 28"/>
              <a:gd name="T57" fmla="*/ 2147483647 h 41"/>
              <a:gd name="T58" fmla="*/ 2147483647 w 28"/>
              <a:gd name="T59" fmla="*/ 2147483647 h 41"/>
              <a:gd name="T60" fmla="*/ 2147483647 w 28"/>
              <a:gd name="T61" fmla="*/ 2147483647 h 41"/>
              <a:gd name="T62" fmla="*/ 2147483647 w 28"/>
              <a:gd name="T63" fmla="*/ 2147483647 h 41"/>
              <a:gd name="T64" fmla="*/ 0 w 28"/>
              <a:gd name="T65" fmla="*/ 2147483647 h 41"/>
              <a:gd name="T66" fmla="*/ 2147483647 w 28"/>
              <a:gd name="T67" fmla="*/ 0 h 4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8"/>
              <a:gd name="T103" fmla="*/ 0 h 41"/>
              <a:gd name="T104" fmla="*/ 28 w 28"/>
              <a:gd name="T105" fmla="*/ 41 h 4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8" h="41">
                <a:moveTo>
                  <a:pt x="9" y="0"/>
                </a:moveTo>
                <a:lnTo>
                  <a:pt x="9" y="20"/>
                </a:lnTo>
                <a:lnTo>
                  <a:pt x="12" y="17"/>
                </a:lnTo>
                <a:lnTo>
                  <a:pt x="13" y="15"/>
                </a:lnTo>
                <a:lnTo>
                  <a:pt x="16" y="14"/>
                </a:lnTo>
                <a:lnTo>
                  <a:pt x="18" y="14"/>
                </a:lnTo>
                <a:lnTo>
                  <a:pt x="21" y="14"/>
                </a:lnTo>
                <a:lnTo>
                  <a:pt x="22" y="15"/>
                </a:lnTo>
                <a:lnTo>
                  <a:pt x="24" y="17"/>
                </a:lnTo>
                <a:lnTo>
                  <a:pt x="24" y="20"/>
                </a:lnTo>
                <a:lnTo>
                  <a:pt x="25" y="21"/>
                </a:lnTo>
                <a:lnTo>
                  <a:pt x="25" y="26"/>
                </a:lnTo>
                <a:lnTo>
                  <a:pt x="25" y="35"/>
                </a:lnTo>
                <a:lnTo>
                  <a:pt x="25" y="38"/>
                </a:lnTo>
                <a:lnTo>
                  <a:pt x="25" y="39"/>
                </a:lnTo>
                <a:lnTo>
                  <a:pt x="27" y="41"/>
                </a:lnTo>
                <a:lnTo>
                  <a:pt x="28" y="41"/>
                </a:lnTo>
                <a:lnTo>
                  <a:pt x="16" y="41"/>
                </a:lnTo>
                <a:lnTo>
                  <a:pt x="18" y="41"/>
                </a:lnTo>
                <a:lnTo>
                  <a:pt x="19" y="41"/>
                </a:lnTo>
                <a:lnTo>
                  <a:pt x="19" y="39"/>
                </a:lnTo>
                <a:lnTo>
                  <a:pt x="19" y="38"/>
                </a:lnTo>
                <a:lnTo>
                  <a:pt x="19" y="35"/>
                </a:lnTo>
                <a:lnTo>
                  <a:pt x="19" y="26"/>
                </a:lnTo>
                <a:lnTo>
                  <a:pt x="19" y="23"/>
                </a:lnTo>
                <a:lnTo>
                  <a:pt x="19" y="20"/>
                </a:lnTo>
                <a:lnTo>
                  <a:pt x="18" y="18"/>
                </a:lnTo>
                <a:lnTo>
                  <a:pt x="16" y="18"/>
                </a:lnTo>
                <a:lnTo>
                  <a:pt x="15" y="18"/>
                </a:lnTo>
                <a:lnTo>
                  <a:pt x="12" y="18"/>
                </a:lnTo>
                <a:lnTo>
                  <a:pt x="10" y="20"/>
                </a:lnTo>
                <a:lnTo>
                  <a:pt x="9" y="21"/>
                </a:lnTo>
                <a:lnTo>
                  <a:pt x="9" y="35"/>
                </a:lnTo>
                <a:lnTo>
                  <a:pt x="9" y="38"/>
                </a:lnTo>
                <a:lnTo>
                  <a:pt x="9" y="39"/>
                </a:lnTo>
                <a:lnTo>
                  <a:pt x="10" y="41"/>
                </a:lnTo>
                <a:lnTo>
                  <a:pt x="12" y="41"/>
                </a:lnTo>
                <a:lnTo>
                  <a:pt x="0" y="41"/>
                </a:lnTo>
                <a:lnTo>
                  <a:pt x="1" y="41"/>
                </a:lnTo>
                <a:lnTo>
                  <a:pt x="3" y="41"/>
                </a:lnTo>
                <a:lnTo>
                  <a:pt x="3" y="39"/>
                </a:lnTo>
                <a:lnTo>
                  <a:pt x="4" y="38"/>
                </a:lnTo>
                <a:lnTo>
                  <a:pt x="4" y="35"/>
                </a:lnTo>
                <a:lnTo>
                  <a:pt x="4" y="11"/>
                </a:lnTo>
                <a:lnTo>
                  <a:pt x="4" y="6"/>
                </a:lnTo>
                <a:lnTo>
                  <a:pt x="3" y="5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84" name="Freeform 48"/>
          <p:cNvSpPr>
            <a:spLocks noEditPoints="1"/>
          </p:cNvSpPr>
          <p:nvPr/>
        </p:nvSpPr>
        <p:spPr bwMode="auto">
          <a:xfrm>
            <a:off x="2211388" y="4827588"/>
            <a:ext cx="57150" cy="222250"/>
          </a:xfrm>
          <a:custGeom>
            <a:avLst/>
            <a:gdLst>
              <a:gd name="T0" fmla="*/ 2147483647 w 14"/>
              <a:gd name="T1" fmla="*/ 0 h 41"/>
              <a:gd name="T2" fmla="*/ 2147483647 w 14"/>
              <a:gd name="T3" fmla="*/ 0 h 41"/>
              <a:gd name="T4" fmla="*/ 2147483647 w 14"/>
              <a:gd name="T5" fmla="*/ 0 h 41"/>
              <a:gd name="T6" fmla="*/ 2147483647 w 14"/>
              <a:gd name="T7" fmla="*/ 2147483647 h 41"/>
              <a:gd name="T8" fmla="*/ 2147483647 w 14"/>
              <a:gd name="T9" fmla="*/ 2147483647 h 41"/>
              <a:gd name="T10" fmla="*/ 2147483647 w 14"/>
              <a:gd name="T11" fmla="*/ 2147483647 h 41"/>
              <a:gd name="T12" fmla="*/ 2147483647 w 14"/>
              <a:gd name="T13" fmla="*/ 2147483647 h 41"/>
              <a:gd name="T14" fmla="*/ 2147483647 w 14"/>
              <a:gd name="T15" fmla="*/ 2147483647 h 41"/>
              <a:gd name="T16" fmla="*/ 2147483647 w 14"/>
              <a:gd name="T17" fmla="*/ 2147483647 h 41"/>
              <a:gd name="T18" fmla="*/ 2147483647 w 14"/>
              <a:gd name="T19" fmla="*/ 2147483647 h 41"/>
              <a:gd name="T20" fmla="*/ 2147483647 w 14"/>
              <a:gd name="T21" fmla="*/ 2147483647 h 41"/>
              <a:gd name="T22" fmla="*/ 2147483647 w 14"/>
              <a:gd name="T23" fmla="*/ 2147483647 h 41"/>
              <a:gd name="T24" fmla="*/ 2147483647 w 14"/>
              <a:gd name="T25" fmla="*/ 2147483647 h 41"/>
              <a:gd name="T26" fmla="*/ 2147483647 w 14"/>
              <a:gd name="T27" fmla="*/ 2147483647 h 41"/>
              <a:gd name="T28" fmla="*/ 2147483647 w 14"/>
              <a:gd name="T29" fmla="*/ 0 h 41"/>
              <a:gd name="T30" fmla="*/ 2147483647 w 14"/>
              <a:gd name="T31" fmla="*/ 0 h 41"/>
              <a:gd name="T32" fmla="*/ 2147483647 w 14"/>
              <a:gd name="T33" fmla="*/ 0 h 41"/>
              <a:gd name="T34" fmla="*/ 2147483647 w 14"/>
              <a:gd name="T35" fmla="*/ 2147483647 h 41"/>
              <a:gd name="T36" fmla="*/ 2147483647 w 14"/>
              <a:gd name="T37" fmla="*/ 2147483647 h 41"/>
              <a:gd name="T38" fmla="*/ 2147483647 w 14"/>
              <a:gd name="T39" fmla="*/ 2147483647 h 41"/>
              <a:gd name="T40" fmla="*/ 2147483647 w 14"/>
              <a:gd name="T41" fmla="*/ 2147483647 h 41"/>
              <a:gd name="T42" fmla="*/ 2147483647 w 14"/>
              <a:gd name="T43" fmla="*/ 2147483647 h 41"/>
              <a:gd name="T44" fmla="*/ 2147483647 w 14"/>
              <a:gd name="T45" fmla="*/ 2147483647 h 41"/>
              <a:gd name="T46" fmla="*/ 2147483647 w 14"/>
              <a:gd name="T47" fmla="*/ 2147483647 h 41"/>
              <a:gd name="T48" fmla="*/ 2147483647 w 14"/>
              <a:gd name="T49" fmla="*/ 2147483647 h 41"/>
              <a:gd name="T50" fmla="*/ 2147483647 w 14"/>
              <a:gd name="T51" fmla="*/ 2147483647 h 41"/>
              <a:gd name="T52" fmla="*/ 0 w 14"/>
              <a:gd name="T53" fmla="*/ 2147483647 h 41"/>
              <a:gd name="T54" fmla="*/ 0 w 14"/>
              <a:gd name="T55" fmla="*/ 2147483647 h 41"/>
              <a:gd name="T56" fmla="*/ 2147483647 w 14"/>
              <a:gd name="T57" fmla="*/ 2147483647 h 41"/>
              <a:gd name="T58" fmla="*/ 2147483647 w 14"/>
              <a:gd name="T59" fmla="*/ 2147483647 h 41"/>
              <a:gd name="T60" fmla="*/ 2147483647 w 14"/>
              <a:gd name="T61" fmla="*/ 2147483647 h 41"/>
              <a:gd name="T62" fmla="*/ 2147483647 w 14"/>
              <a:gd name="T63" fmla="*/ 2147483647 h 41"/>
              <a:gd name="T64" fmla="*/ 2147483647 w 14"/>
              <a:gd name="T65" fmla="*/ 2147483647 h 41"/>
              <a:gd name="T66" fmla="*/ 2147483647 w 14"/>
              <a:gd name="T67" fmla="*/ 2147483647 h 41"/>
              <a:gd name="T68" fmla="*/ 2147483647 w 14"/>
              <a:gd name="T69" fmla="*/ 2147483647 h 41"/>
              <a:gd name="T70" fmla="*/ 2147483647 w 14"/>
              <a:gd name="T71" fmla="*/ 2147483647 h 41"/>
              <a:gd name="T72" fmla="*/ 2147483647 w 14"/>
              <a:gd name="T73" fmla="*/ 2147483647 h 41"/>
              <a:gd name="T74" fmla="*/ 2147483647 w 14"/>
              <a:gd name="T75" fmla="*/ 2147483647 h 41"/>
              <a:gd name="T76" fmla="*/ 2147483647 w 14"/>
              <a:gd name="T77" fmla="*/ 2147483647 h 41"/>
              <a:gd name="T78" fmla="*/ 2147483647 w 14"/>
              <a:gd name="T79" fmla="*/ 2147483647 h 41"/>
              <a:gd name="T80" fmla="*/ 2147483647 w 14"/>
              <a:gd name="T81" fmla="*/ 2147483647 h 41"/>
              <a:gd name="T82" fmla="*/ 2147483647 w 14"/>
              <a:gd name="T83" fmla="*/ 2147483647 h 41"/>
              <a:gd name="T84" fmla="*/ 2147483647 w 14"/>
              <a:gd name="T85" fmla="*/ 2147483647 h 41"/>
              <a:gd name="T86" fmla="*/ 0 w 14"/>
              <a:gd name="T87" fmla="*/ 2147483647 h 41"/>
              <a:gd name="T88" fmla="*/ 2147483647 w 14"/>
              <a:gd name="T89" fmla="*/ 2147483647 h 41"/>
              <a:gd name="T90" fmla="*/ 2147483647 w 14"/>
              <a:gd name="T91" fmla="*/ 2147483647 h 4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4"/>
              <a:gd name="T139" fmla="*/ 0 h 41"/>
              <a:gd name="T140" fmla="*/ 14 w 14"/>
              <a:gd name="T141" fmla="*/ 41 h 41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4" h="41">
                <a:moveTo>
                  <a:pt x="6" y="0"/>
                </a:moveTo>
                <a:lnTo>
                  <a:pt x="8" y="0"/>
                </a:lnTo>
                <a:lnTo>
                  <a:pt x="9" y="0"/>
                </a:lnTo>
                <a:lnTo>
                  <a:pt x="9" y="2"/>
                </a:lnTo>
                <a:lnTo>
                  <a:pt x="11" y="3"/>
                </a:lnTo>
                <a:lnTo>
                  <a:pt x="9" y="5"/>
                </a:lnTo>
                <a:lnTo>
                  <a:pt x="8" y="6"/>
                </a:lnTo>
                <a:lnTo>
                  <a:pt x="6" y="6"/>
                </a:lnTo>
                <a:lnTo>
                  <a:pt x="5" y="6"/>
                </a:lnTo>
                <a:lnTo>
                  <a:pt x="5" y="5"/>
                </a:lnTo>
                <a:lnTo>
                  <a:pt x="3" y="5"/>
                </a:lnTo>
                <a:lnTo>
                  <a:pt x="3" y="3"/>
                </a:lnTo>
                <a:lnTo>
                  <a:pt x="3" y="2"/>
                </a:lnTo>
                <a:lnTo>
                  <a:pt x="5" y="0"/>
                </a:lnTo>
                <a:lnTo>
                  <a:pt x="6" y="0"/>
                </a:lnTo>
                <a:close/>
                <a:moveTo>
                  <a:pt x="9" y="14"/>
                </a:moveTo>
                <a:lnTo>
                  <a:pt x="9" y="35"/>
                </a:lnTo>
                <a:lnTo>
                  <a:pt x="9" y="38"/>
                </a:lnTo>
                <a:lnTo>
                  <a:pt x="9" y="39"/>
                </a:lnTo>
                <a:lnTo>
                  <a:pt x="11" y="39"/>
                </a:lnTo>
                <a:lnTo>
                  <a:pt x="11" y="41"/>
                </a:lnTo>
                <a:lnTo>
                  <a:pt x="12" y="41"/>
                </a:lnTo>
                <a:lnTo>
                  <a:pt x="14" y="41"/>
                </a:lnTo>
                <a:lnTo>
                  <a:pt x="0" y="41"/>
                </a:lnTo>
                <a:lnTo>
                  <a:pt x="2" y="41"/>
                </a:lnTo>
                <a:lnTo>
                  <a:pt x="3" y="41"/>
                </a:lnTo>
                <a:lnTo>
                  <a:pt x="3" y="39"/>
                </a:lnTo>
                <a:lnTo>
                  <a:pt x="5" y="39"/>
                </a:lnTo>
                <a:lnTo>
                  <a:pt x="5" y="38"/>
                </a:lnTo>
                <a:lnTo>
                  <a:pt x="5" y="35"/>
                </a:lnTo>
                <a:lnTo>
                  <a:pt x="5" y="26"/>
                </a:lnTo>
                <a:lnTo>
                  <a:pt x="5" y="21"/>
                </a:lnTo>
                <a:lnTo>
                  <a:pt x="5" y="18"/>
                </a:lnTo>
                <a:lnTo>
                  <a:pt x="3" y="18"/>
                </a:lnTo>
                <a:lnTo>
                  <a:pt x="3" y="17"/>
                </a:lnTo>
                <a:lnTo>
                  <a:pt x="2" y="17"/>
                </a:lnTo>
                <a:lnTo>
                  <a:pt x="2" y="18"/>
                </a:lnTo>
                <a:lnTo>
                  <a:pt x="0" y="17"/>
                </a:lnTo>
                <a:lnTo>
                  <a:pt x="8" y="14"/>
                </a:lnTo>
                <a:lnTo>
                  <a:pt x="9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85" name="Freeform 49"/>
          <p:cNvSpPr>
            <a:spLocks/>
          </p:cNvSpPr>
          <p:nvPr/>
        </p:nvSpPr>
        <p:spPr bwMode="auto">
          <a:xfrm>
            <a:off x="2284413" y="4903788"/>
            <a:ext cx="71437" cy="150812"/>
          </a:xfrm>
          <a:custGeom>
            <a:avLst/>
            <a:gdLst>
              <a:gd name="T0" fmla="*/ 2147483647 w 18"/>
              <a:gd name="T1" fmla="*/ 0 h 28"/>
              <a:gd name="T2" fmla="*/ 2147483647 w 18"/>
              <a:gd name="T3" fmla="*/ 2147483647 h 28"/>
              <a:gd name="T4" fmla="*/ 2147483647 w 18"/>
              <a:gd name="T5" fmla="*/ 2147483647 h 28"/>
              <a:gd name="T6" fmla="*/ 2147483647 w 18"/>
              <a:gd name="T7" fmla="*/ 2147483647 h 28"/>
              <a:gd name="T8" fmla="*/ 2147483647 w 18"/>
              <a:gd name="T9" fmla="*/ 2147483647 h 28"/>
              <a:gd name="T10" fmla="*/ 2147483647 w 18"/>
              <a:gd name="T11" fmla="*/ 2147483647 h 28"/>
              <a:gd name="T12" fmla="*/ 2147483647 w 18"/>
              <a:gd name="T13" fmla="*/ 2147483647 h 28"/>
              <a:gd name="T14" fmla="*/ 2147483647 w 18"/>
              <a:gd name="T15" fmla="*/ 2147483647 h 28"/>
              <a:gd name="T16" fmla="*/ 2147483647 w 18"/>
              <a:gd name="T17" fmla="*/ 2147483647 h 28"/>
              <a:gd name="T18" fmla="*/ 2147483647 w 18"/>
              <a:gd name="T19" fmla="*/ 2147483647 h 28"/>
              <a:gd name="T20" fmla="*/ 2147483647 w 18"/>
              <a:gd name="T21" fmla="*/ 2147483647 h 28"/>
              <a:gd name="T22" fmla="*/ 2147483647 w 18"/>
              <a:gd name="T23" fmla="*/ 2147483647 h 28"/>
              <a:gd name="T24" fmla="*/ 2147483647 w 18"/>
              <a:gd name="T25" fmla="*/ 2147483647 h 28"/>
              <a:gd name="T26" fmla="*/ 2147483647 w 18"/>
              <a:gd name="T27" fmla="*/ 2147483647 h 28"/>
              <a:gd name="T28" fmla="*/ 2147483647 w 18"/>
              <a:gd name="T29" fmla="*/ 2147483647 h 28"/>
              <a:gd name="T30" fmla="*/ 2147483647 w 18"/>
              <a:gd name="T31" fmla="*/ 2147483647 h 28"/>
              <a:gd name="T32" fmla="*/ 2147483647 w 18"/>
              <a:gd name="T33" fmla="*/ 2147483647 h 28"/>
              <a:gd name="T34" fmla="*/ 2147483647 w 18"/>
              <a:gd name="T35" fmla="*/ 2147483647 h 28"/>
              <a:gd name="T36" fmla="*/ 2147483647 w 18"/>
              <a:gd name="T37" fmla="*/ 2147483647 h 28"/>
              <a:gd name="T38" fmla="*/ 2147483647 w 18"/>
              <a:gd name="T39" fmla="*/ 2147483647 h 28"/>
              <a:gd name="T40" fmla="*/ 2147483647 w 18"/>
              <a:gd name="T41" fmla="*/ 2147483647 h 28"/>
              <a:gd name="T42" fmla="*/ 2147483647 w 18"/>
              <a:gd name="T43" fmla="*/ 2147483647 h 28"/>
              <a:gd name="T44" fmla="*/ 2147483647 w 18"/>
              <a:gd name="T45" fmla="*/ 2147483647 h 28"/>
              <a:gd name="T46" fmla="*/ 2147483647 w 18"/>
              <a:gd name="T47" fmla="*/ 2147483647 h 28"/>
              <a:gd name="T48" fmla="*/ 2147483647 w 18"/>
              <a:gd name="T49" fmla="*/ 2147483647 h 28"/>
              <a:gd name="T50" fmla="*/ 2147483647 w 18"/>
              <a:gd name="T51" fmla="*/ 2147483647 h 28"/>
              <a:gd name="T52" fmla="*/ 2147483647 w 18"/>
              <a:gd name="T53" fmla="*/ 2147483647 h 28"/>
              <a:gd name="T54" fmla="*/ 2147483647 w 18"/>
              <a:gd name="T55" fmla="*/ 2147483647 h 28"/>
              <a:gd name="T56" fmla="*/ 0 w 18"/>
              <a:gd name="T57" fmla="*/ 2147483647 h 28"/>
              <a:gd name="T58" fmla="*/ 0 w 18"/>
              <a:gd name="T59" fmla="*/ 2147483647 h 28"/>
              <a:gd name="T60" fmla="*/ 0 w 18"/>
              <a:gd name="T61" fmla="*/ 2147483647 h 28"/>
              <a:gd name="T62" fmla="*/ 0 w 18"/>
              <a:gd name="T63" fmla="*/ 2147483647 h 28"/>
              <a:gd name="T64" fmla="*/ 2147483647 w 18"/>
              <a:gd name="T65" fmla="*/ 2147483647 h 28"/>
              <a:gd name="T66" fmla="*/ 2147483647 w 18"/>
              <a:gd name="T67" fmla="*/ 2147483647 h 28"/>
              <a:gd name="T68" fmla="*/ 2147483647 w 18"/>
              <a:gd name="T69" fmla="*/ 2147483647 h 28"/>
              <a:gd name="T70" fmla="*/ 2147483647 w 18"/>
              <a:gd name="T71" fmla="*/ 2147483647 h 28"/>
              <a:gd name="T72" fmla="*/ 2147483647 w 18"/>
              <a:gd name="T73" fmla="*/ 2147483647 h 28"/>
              <a:gd name="T74" fmla="*/ 2147483647 w 18"/>
              <a:gd name="T75" fmla="*/ 2147483647 h 28"/>
              <a:gd name="T76" fmla="*/ 2147483647 w 18"/>
              <a:gd name="T77" fmla="*/ 2147483647 h 28"/>
              <a:gd name="T78" fmla="*/ 2147483647 w 18"/>
              <a:gd name="T79" fmla="*/ 2147483647 h 28"/>
              <a:gd name="T80" fmla="*/ 2147483647 w 18"/>
              <a:gd name="T81" fmla="*/ 2147483647 h 28"/>
              <a:gd name="T82" fmla="*/ 2147483647 w 18"/>
              <a:gd name="T83" fmla="*/ 2147483647 h 28"/>
              <a:gd name="T84" fmla="*/ 2147483647 w 18"/>
              <a:gd name="T85" fmla="*/ 2147483647 h 28"/>
              <a:gd name="T86" fmla="*/ 2147483647 w 18"/>
              <a:gd name="T87" fmla="*/ 2147483647 h 28"/>
              <a:gd name="T88" fmla="*/ 2147483647 w 18"/>
              <a:gd name="T89" fmla="*/ 2147483647 h 28"/>
              <a:gd name="T90" fmla="*/ 2147483647 w 18"/>
              <a:gd name="T91" fmla="*/ 2147483647 h 28"/>
              <a:gd name="T92" fmla="*/ 0 w 18"/>
              <a:gd name="T93" fmla="*/ 2147483647 h 28"/>
              <a:gd name="T94" fmla="*/ 0 w 18"/>
              <a:gd name="T95" fmla="*/ 2147483647 h 28"/>
              <a:gd name="T96" fmla="*/ 0 w 18"/>
              <a:gd name="T97" fmla="*/ 2147483647 h 28"/>
              <a:gd name="T98" fmla="*/ 2147483647 w 18"/>
              <a:gd name="T99" fmla="*/ 2147483647 h 28"/>
              <a:gd name="T100" fmla="*/ 2147483647 w 18"/>
              <a:gd name="T101" fmla="*/ 0 h 28"/>
              <a:gd name="T102" fmla="*/ 2147483647 w 18"/>
              <a:gd name="T103" fmla="*/ 0 h 28"/>
              <a:gd name="T104" fmla="*/ 2147483647 w 18"/>
              <a:gd name="T105" fmla="*/ 0 h 28"/>
              <a:gd name="T106" fmla="*/ 2147483647 w 18"/>
              <a:gd name="T107" fmla="*/ 2147483647 h 28"/>
              <a:gd name="T108" fmla="*/ 2147483647 w 18"/>
              <a:gd name="T109" fmla="*/ 2147483647 h 28"/>
              <a:gd name="T110" fmla="*/ 2147483647 w 18"/>
              <a:gd name="T111" fmla="*/ 2147483647 h 28"/>
              <a:gd name="T112" fmla="*/ 2147483647 w 18"/>
              <a:gd name="T113" fmla="*/ 2147483647 h 28"/>
              <a:gd name="T114" fmla="*/ 2147483647 w 18"/>
              <a:gd name="T115" fmla="*/ 2147483647 h 28"/>
              <a:gd name="T116" fmla="*/ 2147483647 w 18"/>
              <a:gd name="T117" fmla="*/ 2147483647 h 28"/>
              <a:gd name="T118" fmla="*/ 2147483647 w 18"/>
              <a:gd name="T119" fmla="*/ 0 h 28"/>
              <a:gd name="T120" fmla="*/ 2147483647 w 18"/>
              <a:gd name="T121" fmla="*/ 0 h 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"/>
              <a:gd name="T184" fmla="*/ 0 h 28"/>
              <a:gd name="T185" fmla="*/ 18 w 18"/>
              <a:gd name="T186" fmla="*/ 28 h 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" h="28">
                <a:moveTo>
                  <a:pt x="17" y="0"/>
                </a:moveTo>
                <a:lnTo>
                  <a:pt x="17" y="9"/>
                </a:lnTo>
                <a:lnTo>
                  <a:pt x="15" y="9"/>
                </a:lnTo>
                <a:lnTo>
                  <a:pt x="15" y="6"/>
                </a:lnTo>
                <a:lnTo>
                  <a:pt x="14" y="3"/>
                </a:lnTo>
                <a:lnTo>
                  <a:pt x="11" y="3"/>
                </a:lnTo>
                <a:lnTo>
                  <a:pt x="9" y="1"/>
                </a:lnTo>
                <a:lnTo>
                  <a:pt x="6" y="3"/>
                </a:lnTo>
                <a:lnTo>
                  <a:pt x="5" y="3"/>
                </a:lnTo>
                <a:lnTo>
                  <a:pt x="5" y="4"/>
                </a:lnTo>
                <a:lnTo>
                  <a:pt x="5" y="6"/>
                </a:lnTo>
                <a:lnTo>
                  <a:pt x="5" y="7"/>
                </a:lnTo>
                <a:lnTo>
                  <a:pt x="6" y="9"/>
                </a:lnTo>
                <a:lnTo>
                  <a:pt x="8" y="10"/>
                </a:lnTo>
                <a:lnTo>
                  <a:pt x="12" y="12"/>
                </a:lnTo>
                <a:lnTo>
                  <a:pt x="15" y="15"/>
                </a:lnTo>
                <a:lnTo>
                  <a:pt x="18" y="18"/>
                </a:lnTo>
                <a:lnTo>
                  <a:pt x="18" y="19"/>
                </a:lnTo>
                <a:lnTo>
                  <a:pt x="18" y="24"/>
                </a:lnTo>
                <a:lnTo>
                  <a:pt x="15" y="25"/>
                </a:lnTo>
                <a:lnTo>
                  <a:pt x="12" y="27"/>
                </a:lnTo>
                <a:lnTo>
                  <a:pt x="9" y="28"/>
                </a:lnTo>
                <a:lnTo>
                  <a:pt x="6" y="28"/>
                </a:lnTo>
                <a:lnTo>
                  <a:pt x="3" y="27"/>
                </a:lnTo>
                <a:lnTo>
                  <a:pt x="2" y="27"/>
                </a:lnTo>
                <a:lnTo>
                  <a:pt x="0" y="28"/>
                </a:lnTo>
                <a:lnTo>
                  <a:pt x="0" y="19"/>
                </a:lnTo>
                <a:lnTo>
                  <a:pt x="2" y="22"/>
                </a:lnTo>
                <a:lnTo>
                  <a:pt x="5" y="24"/>
                </a:lnTo>
                <a:lnTo>
                  <a:pt x="6" y="25"/>
                </a:lnTo>
                <a:lnTo>
                  <a:pt x="9" y="27"/>
                </a:lnTo>
                <a:lnTo>
                  <a:pt x="11" y="25"/>
                </a:lnTo>
                <a:lnTo>
                  <a:pt x="12" y="25"/>
                </a:lnTo>
                <a:lnTo>
                  <a:pt x="14" y="24"/>
                </a:lnTo>
                <a:lnTo>
                  <a:pt x="14" y="22"/>
                </a:lnTo>
                <a:lnTo>
                  <a:pt x="14" y="21"/>
                </a:lnTo>
                <a:lnTo>
                  <a:pt x="12" y="19"/>
                </a:lnTo>
                <a:lnTo>
                  <a:pt x="11" y="18"/>
                </a:lnTo>
                <a:lnTo>
                  <a:pt x="8" y="15"/>
                </a:lnTo>
                <a:lnTo>
                  <a:pt x="3" y="13"/>
                </a:lnTo>
                <a:lnTo>
                  <a:pt x="2" y="12"/>
                </a:lnTo>
                <a:lnTo>
                  <a:pt x="0" y="10"/>
                </a:lnTo>
                <a:lnTo>
                  <a:pt x="0" y="7"/>
                </a:lnTo>
                <a:lnTo>
                  <a:pt x="0" y="4"/>
                </a:lnTo>
                <a:lnTo>
                  <a:pt x="3" y="3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2" y="1"/>
                </a:lnTo>
                <a:lnTo>
                  <a:pt x="14" y="1"/>
                </a:lnTo>
                <a:lnTo>
                  <a:pt x="15" y="1"/>
                </a:lnTo>
                <a:lnTo>
                  <a:pt x="15" y="0"/>
                </a:lnTo>
                <a:lnTo>
                  <a:pt x="1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86" name="Freeform 50"/>
          <p:cNvSpPr>
            <a:spLocks/>
          </p:cNvSpPr>
          <p:nvPr/>
        </p:nvSpPr>
        <p:spPr bwMode="auto">
          <a:xfrm>
            <a:off x="3646488" y="4827588"/>
            <a:ext cx="47625" cy="287337"/>
          </a:xfrm>
          <a:custGeom>
            <a:avLst/>
            <a:gdLst>
              <a:gd name="T0" fmla="*/ 2147483647 w 12"/>
              <a:gd name="T1" fmla="*/ 2147483647 h 53"/>
              <a:gd name="T2" fmla="*/ 0 w 12"/>
              <a:gd name="T3" fmla="*/ 2147483647 h 53"/>
              <a:gd name="T4" fmla="*/ 0 w 12"/>
              <a:gd name="T5" fmla="*/ 0 h 53"/>
              <a:gd name="T6" fmla="*/ 2147483647 w 12"/>
              <a:gd name="T7" fmla="*/ 0 h 53"/>
              <a:gd name="T8" fmla="*/ 2147483647 w 12"/>
              <a:gd name="T9" fmla="*/ 2147483647 h 53"/>
              <a:gd name="T10" fmla="*/ 2147483647 w 12"/>
              <a:gd name="T11" fmla="*/ 2147483647 h 53"/>
              <a:gd name="T12" fmla="*/ 2147483647 w 12"/>
              <a:gd name="T13" fmla="*/ 2147483647 h 53"/>
              <a:gd name="T14" fmla="*/ 2147483647 w 12"/>
              <a:gd name="T15" fmla="*/ 2147483647 h 53"/>
              <a:gd name="T16" fmla="*/ 2147483647 w 12"/>
              <a:gd name="T17" fmla="*/ 2147483647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53"/>
              <a:gd name="T29" fmla="*/ 12 w 12"/>
              <a:gd name="T30" fmla="*/ 53 h 5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53">
                <a:moveTo>
                  <a:pt x="12" y="53"/>
                </a:moveTo>
                <a:lnTo>
                  <a:pt x="0" y="53"/>
                </a:lnTo>
                <a:lnTo>
                  <a:pt x="0" y="0"/>
                </a:lnTo>
                <a:lnTo>
                  <a:pt x="12" y="0"/>
                </a:lnTo>
                <a:lnTo>
                  <a:pt x="12" y="3"/>
                </a:lnTo>
                <a:lnTo>
                  <a:pt x="5" y="3"/>
                </a:lnTo>
                <a:lnTo>
                  <a:pt x="5" y="51"/>
                </a:lnTo>
                <a:lnTo>
                  <a:pt x="12" y="51"/>
                </a:lnTo>
                <a:lnTo>
                  <a:pt x="12" y="5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87" name="Freeform 51"/>
          <p:cNvSpPr>
            <a:spLocks noEditPoints="1"/>
          </p:cNvSpPr>
          <p:nvPr/>
        </p:nvSpPr>
        <p:spPr bwMode="auto">
          <a:xfrm>
            <a:off x="3713163" y="4827588"/>
            <a:ext cx="52387" cy="222250"/>
          </a:xfrm>
          <a:custGeom>
            <a:avLst/>
            <a:gdLst>
              <a:gd name="T0" fmla="*/ 2147483647 w 13"/>
              <a:gd name="T1" fmla="*/ 0 h 41"/>
              <a:gd name="T2" fmla="*/ 2147483647 w 13"/>
              <a:gd name="T3" fmla="*/ 0 h 41"/>
              <a:gd name="T4" fmla="*/ 2147483647 w 13"/>
              <a:gd name="T5" fmla="*/ 0 h 41"/>
              <a:gd name="T6" fmla="*/ 2147483647 w 13"/>
              <a:gd name="T7" fmla="*/ 2147483647 h 41"/>
              <a:gd name="T8" fmla="*/ 2147483647 w 13"/>
              <a:gd name="T9" fmla="*/ 2147483647 h 41"/>
              <a:gd name="T10" fmla="*/ 2147483647 w 13"/>
              <a:gd name="T11" fmla="*/ 2147483647 h 41"/>
              <a:gd name="T12" fmla="*/ 2147483647 w 13"/>
              <a:gd name="T13" fmla="*/ 2147483647 h 41"/>
              <a:gd name="T14" fmla="*/ 2147483647 w 13"/>
              <a:gd name="T15" fmla="*/ 2147483647 h 41"/>
              <a:gd name="T16" fmla="*/ 2147483647 w 13"/>
              <a:gd name="T17" fmla="*/ 2147483647 h 41"/>
              <a:gd name="T18" fmla="*/ 2147483647 w 13"/>
              <a:gd name="T19" fmla="*/ 2147483647 h 41"/>
              <a:gd name="T20" fmla="*/ 2147483647 w 13"/>
              <a:gd name="T21" fmla="*/ 2147483647 h 41"/>
              <a:gd name="T22" fmla="*/ 2147483647 w 13"/>
              <a:gd name="T23" fmla="*/ 2147483647 h 41"/>
              <a:gd name="T24" fmla="*/ 2147483647 w 13"/>
              <a:gd name="T25" fmla="*/ 2147483647 h 41"/>
              <a:gd name="T26" fmla="*/ 2147483647 w 13"/>
              <a:gd name="T27" fmla="*/ 2147483647 h 41"/>
              <a:gd name="T28" fmla="*/ 2147483647 w 13"/>
              <a:gd name="T29" fmla="*/ 0 h 41"/>
              <a:gd name="T30" fmla="*/ 2147483647 w 13"/>
              <a:gd name="T31" fmla="*/ 0 h 41"/>
              <a:gd name="T32" fmla="*/ 2147483647 w 13"/>
              <a:gd name="T33" fmla="*/ 0 h 41"/>
              <a:gd name="T34" fmla="*/ 2147483647 w 13"/>
              <a:gd name="T35" fmla="*/ 2147483647 h 41"/>
              <a:gd name="T36" fmla="*/ 2147483647 w 13"/>
              <a:gd name="T37" fmla="*/ 2147483647 h 41"/>
              <a:gd name="T38" fmla="*/ 2147483647 w 13"/>
              <a:gd name="T39" fmla="*/ 2147483647 h 41"/>
              <a:gd name="T40" fmla="*/ 2147483647 w 13"/>
              <a:gd name="T41" fmla="*/ 2147483647 h 41"/>
              <a:gd name="T42" fmla="*/ 2147483647 w 13"/>
              <a:gd name="T43" fmla="*/ 2147483647 h 41"/>
              <a:gd name="T44" fmla="*/ 2147483647 w 13"/>
              <a:gd name="T45" fmla="*/ 2147483647 h 41"/>
              <a:gd name="T46" fmla="*/ 2147483647 w 13"/>
              <a:gd name="T47" fmla="*/ 2147483647 h 41"/>
              <a:gd name="T48" fmla="*/ 2147483647 w 13"/>
              <a:gd name="T49" fmla="*/ 2147483647 h 41"/>
              <a:gd name="T50" fmla="*/ 2147483647 w 13"/>
              <a:gd name="T51" fmla="*/ 2147483647 h 41"/>
              <a:gd name="T52" fmla="*/ 0 w 13"/>
              <a:gd name="T53" fmla="*/ 2147483647 h 41"/>
              <a:gd name="T54" fmla="*/ 0 w 13"/>
              <a:gd name="T55" fmla="*/ 2147483647 h 41"/>
              <a:gd name="T56" fmla="*/ 2147483647 w 13"/>
              <a:gd name="T57" fmla="*/ 2147483647 h 41"/>
              <a:gd name="T58" fmla="*/ 2147483647 w 13"/>
              <a:gd name="T59" fmla="*/ 2147483647 h 41"/>
              <a:gd name="T60" fmla="*/ 2147483647 w 13"/>
              <a:gd name="T61" fmla="*/ 2147483647 h 41"/>
              <a:gd name="T62" fmla="*/ 2147483647 w 13"/>
              <a:gd name="T63" fmla="*/ 2147483647 h 41"/>
              <a:gd name="T64" fmla="*/ 2147483647 w 13"/>
              <a:gd name="T65" fmla="*/ 2147483647 h 41"/>
              <a:gd name="T66" fmla="*/ 2147483647 w 13"/>
              <a:gd name="T67" fmla="*/ 2147483647 h 41"/>
              <a:gd name="T68" fmla="*/ 2147483647 w 13"/>
              <a:gd name="T69" fmla="*/ 2147483647 h 41"/>
              <a:gd name="T70" fmla="*/ 2147483647 w 13"/>
              <a:gd name="T71" fmla="*/ 2147483647 h 41"/>
              <a:gd name="T72" fmla="*/ 2147483647 w 13"/>
              <a:gd name="T73" fmla="*/ 2147483647 h 41"/>
              <a:gd name="T74" fmla="*/ 2147483647 w 13"/>
              <a:gd name="T75" fmla="*/ 2147483647 h 41"/>
              <a:gd name="T76" fmla="*/ 2147483647 w 13"/>
              <a:gd name="T77" fmla="*/ 2147483647 h 41"/>
              <a:gd name="T78" fmla="*/ 2147483647 w 13"/>
              <a:gd name="T79" fmla="*/ 2147483647 h 41"/>
              <a:gd name="T80" fmla="*/ 2147483647 w 13"/>
              <a:gd name="T81" fmla="*/ 2147483647 h 41"/>
              <a:gd name="T82" fmla="*/ 2147483647 w 13"/>
              <a:gd name="T83" fmla="*/ 2147483647 h 41"/>
              <a:gd name="T84" fmla="*/ 0 w 13"/>
              <a:gd name="T85" fmla="*/ 2147483647 h 41"/>
              <a:gd name="T86" fmla="*/ 0 w 13"/>
              <a:gd name="T87" fmla="*/ 2147483647 h 41"/>
              <a:gd name="T88" fmla="*/ 2147483647 w 13"/>
              <a:gd name="T89" fmla="*/ 2147483647 h 41"/>
              <a:gd name="T90" fmla="*/ 2147483647 w 13"/>
              <a:gd name="T91" fmla="*/ 2147483647 h 4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3"/>
              <a:gd name="T139" fmla="*/ 0 h 41"/>
              <a:gd name="T140" fmla="*/ 13 w 13"/>
              <a:gd name="T141" fmla="*/ 41 h 41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3" h="41">
                <a:moveTo>
                  <a:pt x="6" y="0"/>
                </a:moveTo>
                <a:lnTo>
                  <a:pt x="7" y="0"/>
                </a:lnTo>
                <a:lnTo>
                  <a:pt x="9" y="0"/>
                </a:lnTo>
                <a:lnTo>
                  <a:pt x="9" y="2"/>
                </a:lnTo>
                <a:lnTo>
                  <a:pt x="9" y="3"/>
                </a:lnTo>
                <a:lnTo>
                  <a:pt x="9" y="5"/>
                </a:lnTo>
                <a:lnTo>
                  <a:pt x="7" y="6"/>
                </a:lnTo>
                <a:lnTo>
                  <a:pt x="6" y="6"/>
                </a:lnTo>
                <a:lnTo>
                  <a:pt x="4" y="6"/>
                </a:lnTo>
                <a:lnTo>
                  <a:pt x="4" y="5"/>
                </a:lnTo>
                <a:lnTo>
                  <a:pt x="3" y="5"/>
                </a:lnTo>
                <a:lnTo>
                  <a:pt x="3" y="3"/>
                </a:lnTo>
                <a:lnTo>
                  <a:pt x="3" y="2"/>
                </a:lnTo>
                <a:lnTo>
                  <a:pt x="4" y="0"/>
                </a:lnTo>
                <a:lnTo>
                  <a:pt x="6" y="0"/>
                </a:lnTo>
                <a:close/>
                <a:moveTo>
                  <a:pt x="9" y="14"/>
                </a:moveTo>
                <a:lnTo>
                  <a:pt x="9" y="35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0" y="41"/>
                </a:lnTo>
                <a:lnTo>
                  <a:pt x="12" y="41"/>
                </a:lnTo>
                <a:lnTo>
                  <a:pt x="13" y="41"/>
                </a:lnTo>
                <a:lnTo>
                  <a:pt x="0" y="41"/>
                </a:lnTo>
                <a:lnTo>
                  <a:pt x="1" y="41"/>
                </a:lnTo>
                <a:lnTo>
                  <a:pt x="3" y="41"/>
                </a:lnTo>
                <a:lnTo>
                  <a:pt x="3" y="39"/>
                </a:lnTo>
                <a:lnTo>
                  <a:pt x="4" y="38"/>
                </a:lnTo>
                <a:lnTo>
                  <a:pt x="4" y="35"/>
                </a:lnTo>
                <a:lnTo>
                  <a:pt x="4" y="26"/>
                </a:lnTo>
                <a:lnTo>
                  <a:pt x="4" y="21"/>
                </a:lnTo>
                <a:lnTo>
                  <a:pt x="4" y="18"/>
                </a:lnTo>
                <a:lnTo>
                  <a:pt x="3" y="18"/>
                </a:lnTo>
                <a:lnTo>
                  <a:pt x="3" y="17"/>
                </a:lnTo>
                <a:lnTo>
                  <a:pt x="1" y="17"/>
                </a:lnTo>
                <a:lnTo>
                  <a:pt x="0" y="18"/>
                </a:lnTo>
                <a:lnTo>
                  <a:pt x="0" y="17"/>
                </a:lnTo>
                <a:lnTo>
                  <a:pt x="7" y="14"/>
                </a:lnTo>
                <a:lnTo>
                  <a:pt x="9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88" name="Freeform 52"/>
          <p:cNvSpPr>
            <a:spLocks/>
          </p:cNvSpPr>
          <p:nvPr/>
        </p:nvSpPr>
        <p:spPr bwMode="auto">
          <a:xfrm>
            <a:off x="3773488" y="4903788"/>
            <a:ext cx="111125" cy="146050"/>
          </a:xfrm>
          <a:custGeom>
            <a:avLst/>
            <a:gdLst>
              <a:gd name="T0" fmla="*/ 2147483647 w 28"/>
              <a:gd name="T1" fmla="*/ 2147483647 h 27"/>
              <a:gd name="T2" fmla="*/ 2147483647 w 28"/>
              <a:gd name="T3" fmla="*/ 2147483647 h 27"/>
              <a:gd name="T4" fmla="*/ 2147483647 w 28"/>
              <a:gd name="T5" fmla="*/ 2147483647 h 27"/>
              <a:gd name="T6" fmla="*/ 2147483647 w 28"/>
              <a:gd name="T7" fmla="*/ 0 h 27"/>
              <a:gd name="T8" fmla="*/ 2147483647 w 28"/>
              <a:gd name="T9" fmla="*/ 0 h 27"/>
              <a:gd name="T10" fmla="*/ 2147483647 w 28"/>
              <a:gd name="T11" fmla="*/ 2147483647 h 27"/>
              <a:gd name="T12" fmla="*/ 2147483647 w 28"/>
              <a:gd name="T13" fmla="*/ 2147483647 h 27"/>
              <a:gd name="T14" fmla="*/ 2147483647 w 28"/>
              <a:gd name="T15" fmla="*/ 2147483647 h 27"/>
              <a:gd name="T16" fmla="*/ 2147483647 w 28"/>
              <a:gd name="T17" fmla="*/ 2147483647 h 27"/>
              <a:gd name="T18" fmla="*/ 2147483647 w 28"/>
              <a:gd name="T19" fmla="*/ 2147483647 h 27"/>
              <a:gd name="T20" fmla="*/ 2147483647 w 28"/>
              <a:gd name="T21" fmla="*/ 2147483647 h 27"/>
              <a:gd name="T22" fmla="*/ 2147483647 w 28"/>
              <a:gd name="T23" fmla="*/ 2147483647 h 27"/>
              <a:gd name="T24" fmla="*/ 2147483647 w 28"/>
              <a:gd name="T25" fmla="*/ 2147483647 h 27"/>
              <a:gd name="T26" fmla="*/ 2147483647 w 28"/>
              <a:gd name="T27" fmla="*/ 2147483647 h 27"/>
              <a:gd name="T28" fmla="*/ 2147483647 w 28"/>
              <a:gd name="T29" fmla="*/ 2147483647 h 27"/>
              <a:gd name="T30" fmla="*/ 2147483647 w 28"/>
              <a:gd name="T31" fmla="*/ 2147483647 h 27"/>
              <a:gd name="T32" fmla="*/ 2147483647 w 28"/>
              <a:gd name="T33" fmla="*/ 2147483647 h 27"/>
              <a:gd name="T34" fmla="*/ 2147483647 w 28"/>
              <a:gd name="T35" fmla="*/ 2147483647 h 27"/>
              <a:gd name="T36" fmla="*/ 2147483647 w 28"/>
              <a:gd name="T37" fmla="*/ 2147483647 h 27"/>
              <a:gd name="T38" fmla="*/ 2147483647 w 28"/>
              <a:gd name="T39" fmla="*/ 2147483647 h 27"/>
              <a:gd name="T40" fmla="*/ 2147483647 w 28"/>
              <a:gd name="T41" fmla="*/ 2147483647 h 27"/>
              <a:gd name="T42" fmla="*/ 2147483647 w 28"/>
              <a:gd name="T43" fmla="*/ 2147483647 h 27"/>
              <a:gd name="T44" fmla="*/ 2147483647 w 28"/>
              <a:gd name="T45" fmla="*/ 2147483647 h 27"/>
              <a:gd name="T46" fmla="*/ 2147483647 w 28"/>
              <a:gd name="T47" fmla="*/ 2147483647 h 27"/>
              <a:gd name="T48" fmla="*/ 2147483647 w 28"/>
              <a:gd name="T49" fmla="*/ 2147483647 h 27"/>
              <a:gd name="T50" fmla="*/ 2147483647 w 28"/>
              <a:gd name="T51" fmla="*/ 2147483647 h 27"/>
              <a:gd name="T52" fmla="*/ 2147483647 w 28"/>
              <a:gd name="T53" fmla="*/ 2147483647 h 27"/>
              <a:gd name="T54" fmla="*/ 2147483647 w 28"/>
              <a:gd name="T55" fmla="*/ 2147483647 h 27"/>
              <a:gd name="T56" fmla="*/ 2147483647 w 28"/>
              <a:gd name="T57" fmla="*/ 2147483647 h 27"/>
              <a:gd name="T58" fmla="*/ 2147483647 w 28"/>
              <a:gd name="T59" fmla="*/ 2147483647 h 27"/>
              <a:gd name="T60" fmla="*/ 2147483647 w 28"/>
              <a:gd name="T61" fmla="*/ 2147483647 h 27"/>
              <a:gd name="T62" fmla="*/ 2147483647 w 28"/>
              <a:gd name="T63" fmla="*/ 2147483647 h 27"/>
              <a:gd name="T64" fmla="*/ 2147483647 w 28"/>
              <a:gd name="T65" fmla="*/ 2147483647 h 27"/>
              <a:gd name="T66" fmla="*/ 2147483647 w 28"/>
              <a:gd name="T67" fmla="*/ 2147483647 h 27"/>
              <a:gd name="T68" fmla="*/ 2147483647 w 28"/>
              <a:gd name="T69" fmla="*/ 2147483647 h 27"/>
              <a:gd name="T70" fmla="*/ 2147483647 w 28"/>
              <a:gd name="T71" fmla="*/ 2147483647 h 27"/>
              <a:gd name="T72" fmla="*/ 2147483647 w 28"/>
              <a:gd name="T73" fmla="*/ 2147483647 h 27"/>
              <a:gd name="T74" fmla="*/ 2147483647 w 28"/>
              <a:gd name="T75" fmla="*/ 2147483647 h 27"/>
              <a:gd name="T76" fmla="*/ 2147483647 w 28"/>
              <a:gd name="T77" fmla="*/ 2147483647 h 27"/>
              <a:gd name="T78" fmla="*/ 2147483647 w 28"/>
              <a:gd name="T79" fmla="*/ 2147483647 h 27"/>
              <a:gd name="T80" fmla="*/ 2147483647 w 28"/>
              <a:gd name="T81" fmla="*/ 2147483647 h 27"/>
              <a:gd name="T82" fmla="*/ 2147483647 w 28"/>
              <a:gd name="T83" fmla="*/ 2147483647 h 27"/>
              <a:gd name="T84" fmla="*/ 0 w 28"/>
              <a:gd name="T85" fmla="*/ 2147483647 h 27"/>
              <a:gd name="T86" fmla="*/ 0 w 28"/>
              <a:gd name="T87" fmla="*/ 2147483647 h 27"/>
              <a:gd name="T88" fmla="*/ 2147483647 w 28"/>
              <a:gd name="T89" fmla="*/ 2147483647 h 27"/>
              <a:gd name="T90" fmla="*/ 2147483647 w 28"/>
              <a:gd name="T91" fmla="*/ 2147483647 h 27"/>
              <a:gd name="T92" fmla="*/ 2147483647 w 28"/>
              <a:gd name="T93" fmla="*/ 2147483647 h 27"/>
              <a:gd name="T94" fmla="*/ 2147483647 w 28"/>
              <a:gd name="T95" fmla="*/ 2147483647 h 27"/>
              <a:gd name="T96" fmla="*/ 2147483647 w 28"/>
              <a:gd name="T97" fmla="*/ 2147483647 h 27"/>
              <a:gd name="T98" fmla="*/ 2147483647 w 28"/>
              <a:gd name="T99" fmla="*/ 2147483647 h 27"/>
              <a:gd name="T100" fmla="*/ 2147483647 w 28"/>
              <a:gd name="T101" fmla="*/ 2147483647 h 27"/>
              <a:gd name="T102" fmla="*/ 2147483647 w 28"/>
              <a:gd name="T103" fmla="*/ 2147483647 h 27"/>
              <a:gd name="T104" fmla="*/ 2147483647 w 28"/>
              <a:gd name="T105" fmla="*/ 2147483647 h 27"/>
              <a:gd name="T106" fmla="*/ 2147483647 w 28"/>
              <a:gd name="T107" fmla="*/ 2147483647 h 27"/>
              <a:gd name="T108" fmla="*/ 2147483647 w 28"/>
              <a:gd name="T109" fmla="*/ 2147483647 h 27"/>
              <a:gd name="T110" fmla="*/ 2147483647 w 28"/>
              <a:gd name="T111" fmla="*/ 2147483647 h 27"/>
              <a:gd name="T112" fmla="*/ 2147483647 w 28"/>
              <a:gd name="T113" fmla="*/ 2147483647 h 27"/>
              <a:gd name="T114" fmla="*/ 0 w 28"/>
              <a:gd name="T115" fmla="*/ 2147483647 h 27"/>
              <a:gd name="T116" fmla="*/ 0 w 28"/>
              <a:gd name="T117" fmla="*/ 2147483647 h 27"/>
              <a:gd name="T118" fmla="*/ 2147483647 w 28"/>
              <a:gd name="T119" fmla="*/ 0 h 27"/>
              <a:gd name="T120" fmla="*/ 2147483647 w 28"/>
              <a:gd name="T121" fmla="*/ 0 h 27"/>
              <a:gd name="T122" fmla="*/ 2147483647 w 28"/>
              <a:gd name="T123" fmla="*/ 2147483647 h 2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8"/>
              <a:gd name="T187" fmla="*/ 0 h 27"/>
              <a:gd name="T188" fmla="*/ 28 w 28"/>
              <a:gd name="T189" fmla="*/ 27 h 2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8" h="27">
                <a:moveTo>
                  <a:pt x="9" y="6"/>
                </a:moveTo>
                <a:lnTo>
                  <a:pt x="12" y="3"/>
                </a:lnTo>
                <a:lnTo>
                  <a:pt x="15" y="1"/>
                </a:lnTo>
                <a:lnTo>
                  <a:pt x="18" y="0"/>
                </a:lnTo>
                <a:lnTo>
                  <a:pt x="21" y="0"/>
                </a:lnTo>
                <a:lnTo>
                  <a:pt x="22" y="1"/>
                </a:lnTo>
                <a:lnTo>
                  <a:pt x="24" y="3"/>
                </a:lnTo>
                <a:lnTo>
                  <a:pt x="24" y="4"/>
                </a:lnTo>
                <a:lnTo>
                  <a:pt x="25" y="7"/>
                </a:lnTo>
                <a:lnTo>
                  <a:pt x="25" y="10"/>
                </a:lnTo>
                <a:lnTo>
                  <a:pt x="25" y="21"/>
                </a:lnTo>
                <a:lnTo>
                  <a:pt x="25" y="24"/>
                </a:lnTo>
                <a:lnTo>
                  <a:pt x="25" y="25"/>
                </a:lnTo>
                <a:lnTo>
                  <a:pt x="27" y="27"/>
                </a:lnTo>
                <a:lnTo>
                  <a:pt x="28" y="27"/>
                </a:lnTo>
                <a:lnTo>
                  <a:pt x="16" y="27"/>
                </a:lnTo>
                <a:lnTo>
                  <a:pt x="18" y="27"/>
                </a:lnTo>
                <a:lnTo>
                  <a:pt x="19" y="27"/>
                </a:lnTo>
                <a:lnTo>
                  <a:pt x="19" y="25"/>
                </a:lnTo>
                <a:lnTo>
                  <a:pt x="21" y="24"/>
                </a:lnTo>
                <a:lnTo>
                  <a:pt x="21" y="21"/>
                </a:lnTo>
                <a:lnTo>
                  <a:pt x="21" y="10"/>
                </a:lnTo>
                <a:lnTo>
                  <a:pt x="19" y="7"/>
                </a:lnTo>
                <a:lnTo>
                  <a:pt x="19" y="6"/>
                </a:lnTo>
                <a:lnTo>
                  <a:pt x="18" y="4"/>
                </a:lnTo>
                <a:lnTo>
                  <a:pt x="16" y="4"/>
                </a:lnTo>
                <a:lnTo>
                  <a:pt x="12" y="4"/>
                </a:lnTo>
                <a:lnTo>
                  <a:pt x="9" y="7"/>
                </a:lnTo>
                <a:lnTo>
                  <a:pt x="9" y="21"/>
                </a:lnTo>
                <a:lnTo>
                  <a:pt x="9" y="24"/>
                </a:lnTo>
                <a:lnTo>
                  <a:pt x="9" y="25"/>
                </a:lnTo>
                <a:lnTo>
                  <a:pt x="10" y="25"/>
                </a:lnTo>
                <a:lnTo>
                  <a:pt x="10" y="27"/>
                </a:lnTo>
                <a:lnTo>
                  <a:pt x="12" y="27"/>
                </a:lnTo>
                <a:lnTo>
                  <a:pt x="13" y="27"/>
                </a:lnTo>
                <a:lnTo>
                  <a:pt x="0" y="27"/>
                </a:lnTo>
                <a:lnTo>
                  <a:pt x="1" y="27"/>
                </a:lnTo>
                <a:lnTo>
                  <a:pt x="3" y="27"/>
                </a:lnTo>
                <a:lnTo>
                  <a:pt x="3" y="25"/>
                </a:lnTo>
                <a:lnTo>
                  <a:pt x="4" y="24"/>
                </a:lnTo>
                <a:lnTo>
                  <a:pt x="4" y="21"/>
                </a:lnTo>
                <a:lnTo>
                  <a:pt x="4" y="12"/>
                </a:lnTo>
                <a:lnTo>
                  <a:pt x="4" y="7"/>
                </a:lnTo>
                <a:lnTo>
                  <a:pt x="4" y="6"/>
                </a:lnTo>
                <a:lnTo>
                  <a:pt x="3" y="4"/>
                </a:lnTo>
                <a:lnTo>
                  <a:pt x="3" y="3"/>
                </a:lnTo>
                <a:lnTo>
                  <a:pt x="1" y="3"/>
                </a:lnTo>
                <a:lnTo>
                  <a:pt x="0" y="4"/>
                </a:lnTo>
                <a:lnTo>
                  <a:pt x="0" y="3"/>
                </a:lnTo>
                <a:lnTo>
                  <a:pt x="7" y="0"/>
                </a:lnTo>
                <a:lnTo>
                  <a:pt x="9" y="0"/>
                </a:lnTo>
                <a:lnTo>
                  <a:pt x="9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89" name="Freeform 53"/>
          <p:cNvSpPr>
            <a:spLocks/>
          </p:cNvSpPr>
          <p:nvPr/>
        </p:nvSpPr>
        <p:spPr bwMode="auto">
          <a:xfrm>
            <a:off x="3897313" y="4903788"/>
            <a:ext cx="92075" cy="150812"/>
          </a:xfrm>
          <a:custGeom>
            <a:avLst/>
            <a:gdLst>
              <a:gd name="T0" fmla="*/ 2147483647 w 23"/>
              <a:gd name="T1" fmla="*/ 2147483647 h 28"/>
              <a:gd name="T2" fmla="*/ 2147483647 w 23"/>
              <a:gd name="T3" fmla="*/ 2147483647 h 28"/>
              <a:gd name="T4" fmla="*/ 2147483647 w 23"/>
              <a:gd name="T5" fmla="*/ 2147483647 h 28"/>
              <a:gd name="T6" fmla="*/ 2147483647 w 23"/>
              <a:gd name="T7" fmla="*/ 2147483647 h 28"/>
              <a:gd name="T8" fmla="*/ 2147483647 w 23"/>
              <a:gd name="T9" fmla="*/ 2147483647 h 28"/>
              <a:gd name="T10" fmla="*/ 2147483647 w 23"/>
              <a:gd name="T11" fmla="*/ 2147483647 h 28"/>
              <a:gd name="T12" fmla="*/ 2147483647 w 23"/>
              <a:gd name="T13" fmla="*/ 2147483647 h 28"/>
              <a:gd name="T14" fmla="*/ 2147483647 w 23"/>
              <a:gd name="T15" fmla="*/ 2147483647 h 28"/>
              <a:gd name="T16" fmla="*/ 0 w 23"/>
              <a:gd name="T17" fmla="*/ 2147483647 h 28"/>
              <a:gd name="T18" fmla="*/ 0 w 23"/>
              <a:gd name="T19" fmla="*/ 2147483647 h 28"/>
              <a:gd name="T20" fmla="*/ 0 w 23"/>
              <a:gd name="T21" fmla="*/ 2147483647 h 28"/>
              <a:gd name="T22" fmla="*/ 2147483647 w 23"/>
              <a:gd name="T23" fmla="*/ 2147483647 h 28"/>
              <a:gd name="T24" fmla="*/ 2147483647 w 23"/>
              <a:gd name="T25" fmla="*/ 2147483647 h 28"/>
              <a:gd name="T26" fmla="*/ 2147483647 w 23"/>
              <a:gd name="T27" fmla="*/ 2147483647 h 28"/>
              <a:gd name="T28" fmla="*/ 2147483647 w 23"/>
              <a:gd name="T29" fmla="*/ 0 h 28"/>
              <a:gd name="T30" fmla="*/ 2147483647 w 23"/>
              <a:gd name="T31" fmla="*/ 0 h 28"/>
              <a:gd name="T32" fmla="*/ 2147483647 w 23"/>
              <a:gd name="T33" fmla="*/ 2147483647 h 28"/>
              <a:gd name="T34" fmla="*/ 2147483647 w 23"/>
              <a:gd name="T35" fmla="*/ 2147483647 h 28"/>
              <a:gd name="T36" fmla="*/ 2147483647 w 23"/>
              <a:gd name="T37" fmla="*/ 2147483647 h 28"/>
              <a:gd name="T38" fmla="*/ 2147483647 w 23"/>
              <a:gd name="T39" fmla="*/ 2147483647 h 28"/>
              <a:gd name="T40" fmla="*/ 2147483647 w 23"/>
              <a:gd name="T41" fmla="*/ 2147483647 h 28"/>
              <a:gd name="T42" fmla="*/ 2147483647 w 23"/>
              <a:gd name="T43" fmla="*/ 2147483647 h 28"/>
              <a:gd name="T44" fmla="*/ 2147483647 w 23"/>
              <a:gd name="T45" fmla="*/ 2147483647 h 28"/>
              <a:gd name="T46" fmla="*/ 2147483647 w 23"/>
              <a:gd name="T47" fmla="*/ 2147483647 h 28"/>
              <a:gd name="T48" fmla="*/ 2147483647 w 23"/>
              <a:gd name="T49" fmla="*/ 2147483647 h 28"/>
              <a:gd name="T50" fmla="*/ 2147483647 w 23"/>
              <a:gd name="T51" fmla="*/ 2147483647 h 28"/>
              <a:gd name="T52" fmla="*/ 2147483647 w 23"/>
              <a:gd name="T53" fmla="*/ 2147483647 h 28"/>
              <a:gd name="T54" fmla="*/ 2147483647 w 23"/>
              <a:gd name="T55" fmla="*/ 2147483647 h 28"/>
              <a:gd name="T56" fmla="*/ 2147483647 w 23"/>
              <a:gd name="T57" fmla="*/ 2147483647 h 28"/>
              <a:gd name="T58" fmla="*/ 2147483647 w 23"/>
              <a:gd name="T59" fmla="*/ 2147483647 h 28"/>
              <a:gd name="T60" fmla="*/ 2147483647 w 23"/>
              <a:gd name="T61" fmla="*/ 2147483647 h 28"/>
              <a:gd name="T62" fmla="*/ 2147483647 w 23"/>
              <a:gd name="T63" fmla="*/ 2147483647 h 28"/>
              <a:gd name="T64" fmla="*/ 2147483647 w 23"/>
              <a:gd name="T65" fmla="*/ 2147483647 h 28"/>
              <a:gd name="T66" fmla="*/ 2147483647 w 23"/>
              <a:gd name="T67" fmla="*/ 2147483647 h 28"/>
              <a:gd name="T68" fmla="*/ 2147483647 w 23"/>
              <a:gd name="T69" fmla="*/ 2147483647 h 28"/>
              <a:gd name="T70" fmla="*/ 2147483647 w 23"/>
              <a:gd name="T71" fmla="*/ 2147483647 h 28"/>
              <a:gd name="T72" fmla="*/ 2147483647 w 23"/>
              <a:gd name="T73" fmla="*/ 2147483647 h 28"/>
              <a:gd name="T74" fmla="*/ 2147483647 w 23"/>
              <a:gd name="T75" fmla="*/ 2147483647 h 28"/>
              <a:gd name="T76" fmla="*/ 2147483647 w 23"/>
              <a:gd name="T77" fmla="*/ 2147483647 h 28"/>
              <a:gd name="T78" fmla="*/ 2147483647 w 23"/>
              <a:gd name="T79" fmla="*/ 2147483647 h 28"/>
              <a:gd name="T80" fmla="*/ 2147483647 w 23"/>
              <a:gd name="T81" fmla="*/ 2147483647 h 28"/>
              <a:gd name="T82" fmla="*/ 2147483647 w 23"/>
              <a:gd name="T83" fmla="*/ 2147483647 h 28"/>
              <a:gd name="T84" fmla="*/ 2147483647 w 23"/>
              <a:gd name="T85" fmla="*/ 2147483647 h 28"/>
              <a:gd name="T86" fmla="*/ 2147483647 w 23"/>
              <a:gd name="T87" fmla="*/ 2147483647 h 2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3"/>
              <a:gd name="T133" fmla="*/ 0 h 28"/>
              <a:gd name="T134" fmla="*/ 23 w 23"/>
              <a:gd name="T135" fmla="*/ 28 h 2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3" h="28">
                <a:moveTo>
                  <a:pt x="23" y="16"/>
                </a:moveTo>
                <a:lnTo>
                  <a:pt x="21" y="22"/>
                </a:lnTo>
                <a:lnTo>
                  <a:pt x="18" y="25"/>
                </a:lnTo>
                <a:lnTo>
                  <a:pt x="15" y="27"/>
                </a:lnTo>
                <a:lnTo>
                  <a:pt x="12" y="28"/>
                </a:lnTo>
                <a:lnTo>
                  <a:pt x="8" y="27"/>
                </a:lnTo>
                <a:lnTo>
                  <a:pt x="3" y="24"/>
                </a:lnTo>
                <a:lnTo>
                  <a:pt x="2" y="21"/>
                </a:lnTo>
                <a:lnTo>
                  <a:pt x="0" y="18"/>
                </a:lnTo>
                <a:lnTo>
                  <a:pt x="0" y="13"/>
                </a:lnTo>
                <a:lnTo>
                  <a:pt x="0" y="10"/>
                </a:lnTo>
                <a:lnTo>
                  <a:pt x="2" y="7"/>
                </a:lnTo>
                <a:lnTo>
                  <a:pt x="5" y="4"/>
                </a:lnTo>
                <a:lnTo>
                  <a:pt x="8" y="1"/>
                </a:lnTo>
                <a:lnTo>
                  <a:pt x="12" y="0"/>
                </a:lnTo>
                <a:lnTo>
                  <a:pt x="17" y="0"/>
                </a:lnTo>
                <a:lnTo>
                  <a:pt x="20" y="1"/>
                </a:lnTo>
                <a:lnTo>
                  <a:pt x="21" y="4"/>
                </a:lnTo>
                <a:lnTo>
                  <a:pt x="21" y="6"/>
                </a:lnTo>
                <a:lnTo>
                  <a:pt x="21" y="7"/>
                </a:lnTo>
                <a:lnTo>
                  <a:pt x="20" y="9"/>
                </a:lnTo>
                <a:lnTo>
                  <a:pt x="18" y="9"/>
                </a:lnTo>
                <a:lnTo>
                  <a:pt x="17" y="7"/>
                </a:lnTo>
                <a:lnTo>
                  <a:pt x="15" y="6"/>
                </a:lnTo>
                <a:lnTo>
                  <a:pt x="15" y="4"/>
                </a:lnTo>
                <a:lnTo>
                  <a:pt x="15" y="3"/>
                </a:lnTo>
                <a:lnTo>
                  <a:pt x="14" y="3"/>
                </a:lnTo>
                <a:lnTo>
                  <a:pt x="12" y="1"/>
                </a:lnTo>
                <a:lnTo>
                  <a:pt x="9" y="3"/>
                </a:lnTo>
                <a:lnTo>
                  <a:pt x="8" y="4"/>
                </a:lnTo>
                <a:lnTo>
                  <a:pt x="6" y="7"/>
                </a:lnTo>
                <a:lnTo>
                  <a:pt x="5" y="12"/>
                </a:lnTo>
                <a:lnTo>
                  <a:pt x="6" y="16"/>
                </a:lnTo>
                <a:lnTo>
                  <a:pt x="8" y="19"/>
                </a:lnTo>
                <a:lnTo>
                  <a:pt x="11" y="22"/>
                </a:lnTo>
                <a:lnTo>
                  <a:pt x="14" y="24"/>
                </a:lnTo>
                <a:lnTo>
                  <a:pt x="17" y="22"/>
                </a:lnTo>
                <a:lnTo>
                  <a:pt x="20" y="21"/>
                </a:lnTo>
                <a:lnTo>
                  <a:pt x="21" y="19"/>
                </a:lnTo>
                <a:lnTo>
                  <a:pt x="23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90" name="Freeform 54"/>
          <p:cNvSpPr>
            <a:spLocks/>
          </p:cNvSpPr>
          <p:nvPr/>
        </p:nvSpPr>
        <p:spPr bwMode="auto">
          <a:xfrm>
            <a:off x="4005263" y="4827588"/>
            <a:ext cx="55562" cy="222250"/>
          </a:xfrm>
          <a:custGeom>
            <a:avLst/>
            <a:gdLst>
              <a:gd name="T0" fmla="*/ 2147483647 w 14"/>
              <a:gd name="T1" fmla="*/ 0 h 41"/>
              <a:gd name="T2" fmla="*/ 2147483647 w 14"/>
              <a:gd name="T3" fmla="*/ 2147483647 h 41"/>
              <a:gd name="T4" fmla="*/ 2147483647 w 14"/>
              <a:gd name="T5" fmla="*/ 2147483647 h 41"/>
              <a:gd name="T6" fmla="*/ 2147483647 w 14"/>
              <a:gd name="T7" fmla="*/ 2147483647 h 41"/>
              <a:gd name="T8" fmla="*/ 2147483647 w 14"/>
              <a:gd name="T9" fmla="*/ 2147483647 h 41"/>
              <a:gd name="T10" fmla="*/ 2147483647 w 14"/>
              <a:gd name="T11" fmla="*/ 2147483647 h 41"/>
              <a:gd name="T12" fmla="*/ 2147483647 w 14"/>
              <a:gd name="T13" fmla="*/ 2147483647 h 41"/>
              <a:gd name="T14" fmla="*/ 2147483647 w 14"/>
              <a:gd name="T15" fmla="*/ 2147483647 h 41"/>
              <a:gd name="T16" fmla="*/ 2147483647 w 14"/>
              <a:gd name="T17" fmla="*/ 2147483647 h 41"/>
              <a:gd name="T18" fmla="*/ 0 w 14"/>
              <a:gd name="T19" fmla="*/ 2147483647 h 41"/>
              <a:gd name="T20" fmla="*/ 0 w 14"/>
              <a:gd name="T21" fmla="*/ 2147483647 h 41"/>
              <a:gd name="T22" fmla="*/ 2147483647 w 14"/>
              <a:gd name="T23" fmla="*/ 2147483647 h 41"/>
              <a:gd name="T24" fmla="*/ 2147483647 w 14"/>
              <a:gd name="T25" fmla="*/ 2147483647 h 41"/>
              <a:gd name="T26" fmla="*/ 2147483647 w 14"/>
              <a:gd name="T27" fmla="*/ 2147483647 h 41"/>
              <a:gd name="T28" fmla="*/ 2147483647 w 14"/>
              <a:gd name="T29" fmla="*/ 2147483647 h 41"/>
              <a:gd name="T30" fmla="*/ 2147483647 w 14"/>
              <a:gd name="T31" fmla="*/ 2147483647 h 41"/>
              <a:gd name="T32" fmla="*/ 2147483647 w 14"/>
              <a:gd name="T33" fmla="*/ 2147483647 h 41"/>
              <a:gd name="T34" fmla="*/ 2147483647 w 14"/>
              <a:gd name="T35" fmla="*/ 2147483647 h 41"/>
              <a:gd name="T36" fmla="*/ 2147483647 w 14"/>
              <a:gd name="T37" fmla="*/ 2147483647 h 41"/>
              <a:gd name="T38" fmla="*/ 2147483647 w 14"/>
              <a:gd name="T39" fmla="*/ 2147483647 h 41"/>
              <a:gd name="T40" fmla="*/ 2147483647 w 14"/>
              <a:gd name="T41" fmla="*/ 2147483647 h 41"/>
              <a:gd name="T42" fmla="*/ 2147483647 w 14"/>
              <a:gd name="T43" fmla="*/ 2147483647 h 41"/>
              <a:gd name="T44" fmla="*/ 2147483647 w 14"/>
              <a:gd name="T45" fmla="*/ 2147483647 h 41"/>
              <a:gd name="T46" fmla="*/ 2147483647 w 14"/>
              <a:gd name="T47" fmla="*/ 2147483647 h 41"/>
              <a:gd name="T48" fmla="*/ 2147483647 w 14"/>
              <a:gd name="T49" fmla="*/ 2147483647 h 41"/>
              <a:gd name="T50" fmla="*/ 2147483647 w 14"/>
              <a:gd name="T51" fmla="*/ 2147483647 h 41"/>
              <a:gd name="T52" fmla="*/ 0 w 14"/>
              <a:gd name="T53" fmla="*/ 2147483647 h 41"/>
              <a:gd name="T54" fmla="*/ 2147483647 w 14"/>
              <a:gd name="T55" fmla="*/ 0 h 41"/>
              <a:gd name="T56" fmla="*/ 2147483647 w 14"/>
              <a:gd name="T57" fmla="*/ 0 h 4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4"/>
              <a:gd name="T88" fmla="*/ 0 h 41"/>
              <a:gd name="T89" fmla="*/ 14 w 14"/>
              <a:gd name="T90" fmla="*/ 41 h 41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4" h="41">
                <a:moveTo>
                  <a:pt x="9" y="0"/>
                </a:moveTo>
                <a:lnTo>
                  <a:pt x="9" y="35"/>
                </a:lnTo>
                <a:lnTo>
                  <a:pt x="9" y="38"/>
                </a:lnTo>
                <a:lnTo>
                  <a:pt x="9" y="39"/>
                </a:lnTo>
                <a:lnTo>
                  <a:pt x="11" y="39"/>
                </a:lnTo>
                <a:lnTo>
                  <a:pt x="11" y="41"/>
                </a:lnTo>
                <a:lnTo>
                  <a:pt x="12" y="41"/>
                </a:lnTo>
                <a:lnTo>
                  <a:pt x="14" y="41"/>
                </a:lnTo>
                <a:lnTo>
                  <a:pt x="0" y="41"/>
                </a:lnTo>
                <a:lnTo>
                  <a:pt x="2" y="41"/>
                </a:lnTo>
                <a:lnTo>
                  <a:pt x="3" y="41"/>
                </a:lnTo>
                <a:lnTo>
                  <a:pt x="3" y="39"/>
                </a:lnTo>
                <a:lnTo>
                  <a:pt x="5" y="39"/>
                </a:lnTo>
                <a:lnTo>
                  <a:pt x="5" y="38"/>
                </a:lnTo>
                <a:lnTo>
                  <a:pt x="5" y="35"/>
                </a:lnTo>
                <a:lnTo>
                  <a:pt x="5" y="11"/>
                </a:lnTo>
                <a:lnTo>
                  <a:pt x="5" y="6"/>
                </a:lnTo>
                <a:lnTo>
                  <a:pt x="5" y="5"/>
                </a:lnTo>
                <a:lnTo>
                  <a:pt x="5" y="3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8" y="0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91" name="Freeform 55"/>
          <p:cNvSpPr>
            <a:spLocks/>
          </p:cNvSpPr>
          <p:nvPr/>
        </p:nvSpPr>
        <p:spPr bwMode="auto">
          <a:xfrm>
            <a:off x="4064000" y="4908550"/>
            <a:ext cx="119063" cy="146050"/>
          </a:xfrm>
          <a:custGeom>
            <a:avLst/>
            <a:gdLst>
              <a:gd name="T0" fmla="*/ 2147483647 w 30"/>
              <a:gd name="T1" fmla="*/ 0 h 27"/>
              <a:gd name="T2" fmla="*/ 2147483647 w 30"/>
              <a:gd name="T3" fmla="*/ 2147483647 h 27"/>
              <a:gd name="T4" fmla="*/ 2147483647 w 30"/>
              <a:gd name="T5" fmla="*/ 2147483647 h 27"/>
              <a:gd name="T6" fmla="*/ 2147483647 w 30"/>
              <a:gd name="T7" fmla="*/ 2147483647 h 27"/>
              <a:gd name="T8" fmla="*/ 2147483647 w 30"/>
              <a:gd name="T9" fmla="*/ 2147483647 h 27"/>
              <a:gd name="T10" fmla="*/ 2147483647 w 30"/>
              <a:gd name="T11" fmla="*/ 2147483647 h 27"/>
              <a:gd name="T12" fmla="*/ 2147483647 w 30"/>
              <a:gd name="T13" fmla="*/ 2147483647 h 27"/>
              <a:gd name="T14" fmla="*/ 2147483647 w 30"/>
              <a:gd name="T15" fmla="*/ 2147483647 h 27"/>
              <a:gd name="T16" fmla="*/ 2147483647 w 30"/>
              <a:gd name="T17" fmla="*/ 2147483647 h 27"/>
              <a:gd name="T18" fmla="*/ 2147483647 w 30"/>
              <a:gd name="T19" fmla="*/ 2147483647 h 27"/>
              <a:gd name="T20" fmla="*/ 2147483647 w 30"/>
              <a:gd name="T21" fmla="*/ 2147483647 h 27"/>
              <a:gd name="T22" fmla="*/ 2147483647 w 30"/>
              <a:gd name="T23" fmla="*/ 2147483647 h 27"/>
              <a:gd name="T24" fmla="*/ 2147483647 w 30"/>
              <a:gd name="T25" fmla="*/ 2147483647 h 27"/>
              <a:gd name="T26" fmla="*/ 2147483647 w 30"/>
              <a:gd name="T27" fmla="*/ 2147483647 h 27"/>
              <a:gd name="T28" fmla="*/ 2147483647 w 30"/>
              <a:gd name="T29" fmla="*/ 2147483647 h 27"/>
              <a:gd name="T30" fmla="*/ 2147483647 w 30"/>
              <a:gd name="T31" fmla="*/ 2147483647 h 27"/>
              <a:gd name="T32" fmla="*/ 2147483647 w 30"/>
              <a:gd name="T33" fmla="*/ 2147483647 h 27"/>
              <a:gd name="T34" fmla="*/ 2147483647 w 30"/>
              <a:gd name="T35" fmla="*/ 2147483647 h 27"/>
              <a:gd name="T36" fmla="*/ 2147483647 w 30"/>
              <a:gd name="T37" fmla="*/ 2147483647 h 27"/>
              <a:gd name="T38" fmla="*/ 2147483647 w 30"/>
              <a:gd name="T39" fmla="*/ 2147483647 h 27"/>
              <a:gd name="T40" fmla="*/ 2147483647 w 30"/>
              <a:gd name="T41" fmla="*/ 2147483647 h 27"/>
              <a:gd name="T42" fmla="*/ 2147483647 w 30"/>
              <a:gd name="T43" fmla="*/ 2147483647 h 27"/>
              <a:gd name="T44" fmla="*/ 2147483647 w 30"/>
              <a:gd name="T45" fmla="*/ 2147483647 h 27"/>
              <a:gd name="T46" fmla="*/ 2147483647 w 30"/>
              <a:gd name="T47" fmla="*/ 2147483647 h 27"/>
              <a:gd name="T48" fmla="*/ 2147483647 w 30"/>
              <a:gd name="T49" fmla="*/ 2147483647 h 27"/>
              <a:gd name="T50" fmla="*/ 2147483647 w 30"/>
              <a:gd name="T51" fmla="*/ 2147483647 h 27"/>
              <a:gd name="T52" fmla="*/ 2147483647 w 30"/>
              <a:gd name="T53" fmla="*/ 2147483647 h 27"/>
              <a:gd name="T54" fmla="*/ 2147483647 w 30"/>
              <a:gd name="T55" fmla="*/ 2147483647 h 27"/>
              <a:gd name="T56" fmla="*/ 2147483647 w 30"/>
              <a:gd name="T57" fmla="*/ 0 h 27"/>
              <a:gd name="T58" fmla="*/ 2147483647 w 30"/>
              <a:gd name="T59" fmla="*/ 0 h 27"/>
              <a:gd name="T60" fmla="*/ 0 w 30"/>
              <a:gd name="T61" fmla="*/ 0 h 27"/>
              <a:gd name="T62" fmla="*/ 0 w 30"/>
              <a:gd name="T63" fmla="*/ 0 h 27"/>
              <a:gd name="T64" fmla="*/ 2147483647 w 30"/>
              <a:gd name="T65" fmla="*/ 0 h 27"/>
              <a:gd name="T66" fmla="*/ 2147483647 w 30"/>
              <a:gd name="T67" fmla="*/ 2147483647 h 27"/>
              <a:gd name="T68" fmla="*/ 2147483647 w 30"/>
              <a:gd name="T69" fmla="*/ 2147483647 h 27"/>
              <a:gd name="T70" fmla="*/ 2147483647 w 30"/>
              <a:gd name="T71" fmla="*/ 2147483647 h 27"/>
              <a:gd name="T72" fmla="*/ 2147483647 w 30"/>
              <a:gd name="T73" fmla="*/ 2147483647 h 27"/>
              <a:gd name="T74" fmla="*/ 2147483647 w 30"/>
              <a:gd name="T75" fmla="*/ 2147483647 h 27"/>
              <a:gd name="T76" fmla="*/ 2147483647 w 30"/>
              <a:gd name="T77" fmla="*/ 2147483647 h 27"/>
              <a:gd name="T78" fmla="*/ 2147483647 w 30"/>
              <a:gd name="T79" fmla="*/ 2147483647 h 27"/>
              <a:gd name="T80" fmla="*/ 2147483647 w 30"/>
              <a:gd name="T81" fmla="*/ 2147483647 h 27"/>
              <a:gd name="T82" fmla="*/ 2147483647 w 30"/>
              <a:gd name="T83" fmla="*/ 2147483647 h 27"/>
              <a:gd name="T84" fmla="*/ 2147483647 w 30"/>
              <a:gd name="T85" fmla="*/ 2147483647 h 27"/>
              <a:gd name="T86" fmla="*/ 2147483647 w 30"/>
              <a:gd name="T87" fmla="*/ 2147483647 h 27"/>
              <a:gd name="T88" fmla="*/ 2147483647 w 30"/>
              <a:gd name="T89" fmla="*/ 2147483647 h 27"/>
              <a:gd name="T90" fmla="*/ 2147483647 w 30"/>
              <a:gd name="T91" fmla="*/ 0 h 27"/>
              <a:gd name="T92" fmla="*/ 2147483647 w 30"/>
              <a:gd name="T93" fmla="*/ 0 h 27"/>
              <a:gd name="T94" fmla="*/ 2147483647 w 30"/>
              <a:gd name="T95" fmla="*/ 0 h 27"/>
              <a:gd name="T96" fmla="*/ 2147483647 w 30"/>
              <a:gd name="T97" fmla="*/ 0 h 2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0"/>
              <a:gd name="T148" fmla="*/ 0 h 27"/>
              <a:gd name="T149" fmla="*/ 30 w 30"/>
              <a:gd name="T150" fmla="*/ 27 h 2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0" h="27">
                <a:moveTo>
                  <a:pt x="26" y="0"/>
                </a:moveTo>
                <a:lnTo>
                  <a:pt x="26" y="15"/>
                </a:lnTo>
                <a:lnTo>
                  <a:pt x="26" y="20"/>
                </a:lnTo>
                <a:lnTo>
                  <a:pt x="26" y="21"/>
                </a:lnTo>
                <a:lnTo>
                  <a:pt x="26" y="23"/>
                </a:lnTo>
                <a:lnTo>
                  <a:pt x="27" y="23"/>
                </a:lnTo>
                <a:lnTo>
                  <a:pt x="27" y="24"/>
                </a:lnTo>
                <a:lnTo>
                  <a:pt x="29" y="24"/>
                </a:lnTo>
                <a:lnTo>
                  <a:pt x="29" y="23"/>
                </a:lnTo>
                <a:lnTo>
                  <a:pt x="30" y="24"/>
                </a:lnTo>
                <a:lnTo>
                  <a:pt x="23" y="27"/>
                </a:lnTo>
                <a:lnTo>
                  <a:pt x="21" y="27"/>
                </a:lnTo>
                <a:lnTo>
                  <a:pt x="21" y="21"/>
                </a:lnTo>
                <a:lnTo>
                  <a:pt x="18" y="24"/>
                </a:lnTo>
                <a:lnTo>
                  <a:pt x="15" y="26"/>
                </a:lnTo>
                <a:lnTo>
                  <a:pt x="14" y="27"/>
                </a:lnTo>
                <a:lnTo>
                  <a:pt x="12" y="27"/>
                </a:lnTo>
                <a:lnTo>
                  <a:pt x="9" y="27"/>
                </a:lnTo>
                <a:lnTo>
                  <a:pt x="8" y="26"/>
                </a:lnTo>
                <a:lnTo>
                  <a:pt x="6" y="24"/>
                </a:lnTo>
                <a:lnTo>
                  <a:pt x="5" y="23"/>
                </a:lnTo>
                <a:lnTo>
                  <a:pt x="5" y="20"/>
                </a:lnTo>
                <a:lnTo>
                  <a:pt x="5" y="17"/>
                </a:lnTo>
                <a:lnTo>
                  <a:pt x="5" y="5"/>
                </a:lnTo>
                <a:lnTo>
                  <a:pt x="5" y="3"/>
                </a:lnTo>
                <a:lnTo>
                  <a:pt x="5" y="2"/>
                </a:lnTo>
                <a:lnTo>
                  <a:pt x="3" y="2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9" y="0"/>
                </a:lnTo>
                <a:lnTo>
                  <a:pt x="9" y="17"/>
                </a:lnTo>
                <a:lnTo>
                  <a:pt x="9" y="20"/>
                </a:lnTo>
                <a:lnTo>
                  <a:pt x="11" y="23"/>
                </a:lnTo>
                <a:lnTo>
                  <a:pt x="12" y="23"/>
                </a:lnTo>
                <a:lnTo>
                  <a:pt x="14" y="23"/>
                </a:lnTo>
                <a:lnTo>
                  <a:pt x="15" y="23"/>
                </a:lnTo>
                <a:lnTo>
                  <a:pt x="17" y="23"/>
                </a:lnTo>
                <a:lnTo>
                  <a:pt x="18" y="21"/>
                </a:lnTo>
                <a:lnTo>
                  <a:pt x="21" y="20"/>
                </a:lnTo>
                <a:lnTo>
                  <a:pt x="21" y="5"/>
                </a:lnTo>
                <a:lnTo>
                  <a:pt x="21" y="2"/>
                </a:lnTo>
                <a:lnTo>
                  <a:pt x="20" y="2"/>
                </a:lnTo>
                <a:lnTo>
                  <a:pt x="20" y="0"/>
                </a:lnTo>
                <a:lnTo>
                  <a:pt x="17" y="0"/>
                </a:lnTo>
                <a:lnTo>
                  <a:pt x="2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92" name="Freeform 56"/>
          <p:cNvSpPr>
            <a:spLocks noEditPoints="1"/>
          </p:cNvSpPr>
          <p:nvPr/>
        </p:nvSpPr>
        <p:spPr bwMode="auto">
          <a:xfrm>
            <a:off x="4192588" y="4827588"/>
            <a:ext cx="111125" cy="227012"/>
          </a:xfrm>
          <a:custGeom>
            <a:avLst/>
            <a:gdLst>
              <a:gd name="T0" fmla="*/ 2147483647 w 28"/>
              <a:gd name="T1" fmla="*/ 2147483647 h 42"/>
              <a:gd name="T2" fmla="*/ 2147483647 w 28"/>
              <a:gd name="T3" fmla="*/ 2147483647 h 42"/>
              <a:gd name="T4" fmla="*/ 2147483647 w 28"/>
              <a:gd name="T5" fmla="*/ 2147483647 h 42"/>
              <a:gd name="T6" fmla="*/ 2147483647 w 28"/>
              <a:gd name="T7" fmla="*/ 2147483647 h 42"/>
              <a:gd name="T8" fmla="*/ 2147483647 w 28"/>
              <a:gd name="T9" fmla="*/ 2147483647 h 42"/>
              <a:gd name="T10" fmla="*/ 2147483647 w 28"/>
              <a:gd name="T11" fmla="*/ 2147483647 h 42"/>
              <a:gd name="T12" fmla="*/ 2147483647 w 28"/>
              <a:gd name="T13" fmla="*/ 2147483647 h 42"/>
              <a:gd name="T14" fmla="*/ 2147483647 w 28"/>
              <a:gd name="T15" fmla="*/ 2147483647 h 42"/>
              <a:gd name="T16" fmla="*/ 0 w 28"/>
              <a:gd name="T17" fmla="*/ 2147483647 h 42"/>
              <a:gd name="T18" fmla="*/ 2147483647 w 28"/>
              <a:gd name="T19" fmla="*/ 2147483647 h 42"/>
              <a:gd name="T20" fmla="*/ 2147483647 w 28"/>
              <a:gd name="T21" fmla="*/ 2147483647 h 42"/>
              <a:gd name="T22" fmla="*/ 2147483647 w 28"/>
              <a:gd name="T23" fmla="*/ 2147483647 h 42"/>
              <a:gd name="T24" fmla="*/ 2147483647 w 28"/>
              <a:gd name="T25" fmla="*/ 2147483647 h 42"/>
              <a:gd name="T26" fmla="*/ 2147483647 w 28"/>
              <a:gd name="T27" fmla="*/ 2147483647 h 42"/>
              <a:gd name="T28" fmla="*/ 2147483647 w 28"/>
              <a:gd name="T29" fmla="*/ 2147483647 h 42"/>
              <a:gd name="T30" fmla="*/ 2147483647 w 28"/>
              <a:gd name="T31" fmla="*/ 2147483647 h 42"/>
              <a:gd name="T32" fmla="*/ 2147483647 w 28"/>
              <a:gd name="T33" fmla="*/ 2147483647 h 42"/>
              <a:gd name="T34" fmla="*/ 2147483647 w 28"/>
              <a:gd name="T35" fmla="*/ 2147483647 h 42"/>
              <a:gd name="T36" fmla="*/ 2147483647 w 28"/>
              <a:gd name="T37" fmla="*/ 2147483647 h 42"/>
              <a:gd name="T38" fmla="*/ 2147483647 w 28"/>
              <a:gd name="T39" fmla="*/ 2147483647 h 42"/>
              <a:gd name="T40" fmla="*/ 2147483647 w 28"/>
              <a:gd name="T41" fmla="*/ 2147483647 h 42"/>
              <a:gd name="T42" fmla="*/ 2147483647 w 28"/>
              <a:gd name="T43" fmla="*/ 2147483647 h 42"/>
              <a:gd name="T44" fmla="*/ 2147483647 w 28"/>
              <a:gd name="T45" fmla="*/ 2147483647 h 42"/>
              <a:gd name="T46" fmla="*/ 2147483647 w 28"/>
              <a:gd name="T47" fmla="*/ 2147483647 h 42"/>
              <a:gd name="T48" fmla="*/ 2147483647 w 28"/>
              <a:gd name="T49" fmla="*/ 2147483647 h 42"/>
              <a:gd name="T50" fmla="*/ 2147483647 w 28"/>
              <a:gd name="T51" fmla="*/ 2147483647 h 42"/>
              <a:gd name="T52" fmla="*/ 2147483647 w 28"/>
              <a:gd name="T53" fmla="*/ 0 h 42"/>
              <a:gd name="T54" fmla="*/ 2147483647 w 28"/>
              <a:gd name="T55" fmla="*/ 0 h 42"/>
              <a:gd name="T56" fmla="*/ 2147483647 w 28"/>
              <a:gd name="T57" fmla="*/ 2147483647 h 42"/>
              <a:gd name="T58" fmla="*/ 2147483647 w 28"/>
              <a:gd name="T59" fmla="*/ 2147483647 h 42"/>
              <a:gd name="T60" fmla="*/ 2147483647 w 28"/>
              <a:gd name="T61" fmla="*/ 2147483647 h 42"/>
              <a:gd name="T62" fmla="*/ 2147483647 w 28"/>
              <a:gd name="T63" fmla="*/ 2147483647 h 42"/>
              <a:gd name="T64" fmla="*/ 2147483647 w 28"/>
              <a:gd name="T65" fmla="*/ 2147483647 h 42"/>
              <a:gd name="T66" fmla="*/ 2147483647 w 28"/>
              <a:gd name="T67" fmla="*/ 2147483647 h 42"/>
              <a:gd name="T68" fmla="*/ 2147483647 w 28"/>
              <a:gd name="T69" fmla="*/ 2147483647 h 42"/>
              <a:gd name="T70" fmla="*/ 2147483647 w 28"/>
              <a:gd name="T71" fmla="*/ 2147483647 h 42"/>
              <a:gd name="T72" fmla="*/ 2147483647 w 28"/>
              <a:gd name="T73" fmla="*/ 2147483647 h 42"/>
              <a:gd name="T74" fmla="*/ 2147483647 w 28"/>
              <a:gd name="T75" fmla="*/ 2147483647 h 42"/>
              <a:gd name="T76" fmla="*/ 2147483647 w 28"/>
              <a:gd name="T77" fmla="*/ 2147483647 h 42"/>
              <a:gd name="T78" fmla="*/ 2147483647 w 28"/>
              <a:gd name="T79" fmla="*/ 2147483647 h 42"/>
              <a:gd name="T80" fmla="*/ 2147483647 w 28"/>
              <a:gd name="T81" fmla="*/ 2147483647 h 42"/>
              <a:gd name="T82" fmla="*/ 2147483647 w 28"/>
              <a:gd name="T83" fmla="*/ 2147483647 h 42"/>
              <a:gd name="T84" fmla="*/ 2147483647 w 28"/>
              <a:gd name="T85" fmla="*/ 2147483647 h 42"/>
              <a:gd name="T86" fmla="*/ 2147483647 w 28"/>
              <a:gd name="T87" fmla="*/ 2147483647 h 42"/>
              <a:gd name="T88" fmla="*/ 2147483647 w 28"/>
              <a:gd name="T89" fmla="*/ 2147483647 h 42"/>
              <a:gd name="T90" fmla="*/ 2147483647 w 28"/>
              <a:gd name="T91" fmla="*/ 2147483647 h 42"/>
              <a:gd name="T92" fmla="*/ 2147483647 w 28"/>
              <a:gd name="T93" fmla="*/ 2147483647 h 42"/>
              <a:gd name="T94" fmla="*/ 2147483647 w 28"/>
              <a:gd name="T95" fmla="*/ 2147483647 h 42"/>
              <a:gd name="T96" fmla="*/ 2147483647 w 28"/>
              <a:gd name="T97" fmla="*/ 2147483647 h 42"/>
              <a:gd name="T98" fmla="*/ 2147483647 w 28"/>
              <a:gd name="T99" fmla="*/ 2147483647 h 42"/>
              <a:gd name="T100" fmla="*/ 2147483647 w 28"/>
              <a:gd name="T101" fmla="*/ 2147483647 h 42"/>
              <a:gd name="T102" fmla="*/ 2147483647 w 28"/>
              <a:gd name="T103" fmla="*/ 2147483647 h 42"/>
              <a:gd name="T104" fmla="*/ 2147483647 w 28"/>
              <a:gd name="T105" fmla="*/ 2147483647 h 42"/>
              <a:gd name="T106" fmla="*/ 2147483647 w 28"/>
              <a:gd name="T107" fmla="*/ 2147483647 h 42"/>
              <a:gd name="T108" fmla="*/ 2147483647 w 28"/>
              <a:gd name="T109" fmla="*/ 2147483647 h 42"/>
              <a:gd name="T110" fmla="*/ 2147483647 w 28"/>
              <a:gd name="T111" fmla="*/ 2147483647 h 42"/>
              <a:gd name="T112" fmla="*/ 2147483647 w 28"/>
              <a:gd name="T113" fmla="*/ 2147483647 h 42"/>
              <a:gd name="T114" fmla="*/ 2147483647 w 28"/>
              <a:gd name="T115" fmla="*/ 2147483647 h 42"/>
              <a:gd name="T116" fmla="*/ 2147483647 w 28"/>
              <a:gd name="T117" fmla="*/ 2147483647 h 4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8"/>
              <a:gd name="T178" fmla="*/ 0 h 42"/>
              <a:gd name="T179" fmla="*/ 28 w 28"/>
              <a:gd name="T180" fmla="*/ 42 h 42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8" h="42">
                <a:moveTo>
                  <a:pt x="19" y="38"/>
                </a:moveTo>
                <a:lnTo>
                  <a:pt x="16" y="39"/>
                </a:lnTo>
                <a:lnTo>
                  <a:pt x="15" y="41"/>
                </a:lnTo>
                <a:lnTo>
                  <a:pt x="13" y="42"/>
                </a:lnTo>
                <a:lnTo>
                  <a:pt x="12" y="42"/>
                </a:lnTo>
                <a:lnTo>
                  <a:pt x="7" y="41"/>
                </a:lnTo>
                <a:lnTo>
                  <a:pt x="3" y="38"/>
                </a:lnTo>
                <a:lnTo>
                  <a:pt x="1" y="35"/>
                </a:lnTo>
                <a:lnTo>
                  <a:pt x="0" y="29"/>
                </a:lnTo>
                <a:lnTo>
                  <a:pt x="1" y="24"/>
                </a:lnTo>
                <a:lnTo>
                  <a:pt x="4" y="18"/>
                </a:lnTo>
                <a:lnTo>
                  <a:pt x="6" y="17"/>
                </a:lnTo>
                <a:lnTo>
                  <a:pt x="9" y="14"/>
                </a:lnTo>
                <a:lnTo>
                  <a:pt x="13" y="14"/>
                </a:lnTo>
                <a:lnTo>
                  <a:pt x="16" y="15"/>
                </a:lnTo>
                <a:lnTo>
                  <a:pt x="19" y="17"/>
                </a:lnTo>
                <a:lnTo>
                  <a:pt x="19" y="11"/>
                </a:lnTo>
                <a:lnTo>
                  <a:pt x="19" y="6"/>
                </a:lnTo>
                <a:lnTo>
                  <a:pt x="19" y="5"/>
                </a:lnTo>
                <a:lnTo>
                  <a:pt x="18" y="3"/>
                </a:lnTo>
                <a:lnTo>
                  <a:pt x="16" y="3"/>
                </a:lnTo>
                <a:lnTo>
                  <a:pt x="15" y="3"/>
                </a:lnTo>
                <a:lnTo>
                  <a:pt x="22" y="0"/>
                </a:lnTo>
                <a:lnTo>
                  <a:pt x="24" y="0"/>
                </a:lnTo>
                <a:lnTo>
                  <a:pt x="24" y="30"/>
                </a:lnTo>
                <a:lnTo>
                  <a:pt x="24" y="35"/>
                </a:lnTo>
                <a:lnTo>
                  <a:pt x="24" y="36"/>
                </a:lnTo>
                <a:lnTo>
                  <a:pt x="24" y="38"/>
                </a:lnTo>
                <a:lnTo>
                  <a:pt x="25" y="38"/>
                </a:lnTo>
                <a:lnTo>
                  <a:pt x="25" y="39"/>
                </a:lnTo>
                <a:lnTo>
                  <a:pt x="27" y="39"/>
                </a:lnTo>
                <a:lnTo>
                  <a:pt x="27" y="38"/>
                </a:lnTo>
                <a:lnTo>
                  <a:pt x="28" y="39"/>
                </a:lnTo>
                <a:lnTo>
                  <a:pt x="21" y="42"/>
                </a:lnTo>
                <a:lnTo>
                  <a:pt x="19" y="42"/>
                </a:lnTo>
                <a:lnTo>
                  <a:pt x="19" y="38"/>
                </a:lnTo>
                <a:close/>
                <a:moveTo>
                  <a:pt x="19" y="35"/>
                </a:moveTo>
                <a:lnTo>
                  <a:pt x="19" y="23"/>
                </a:lnTo>
                <a:lnTo>
                  <a:pt x="19" y="21"/>
                </a:lnTo>
                <a:lnTo>
                  <a:pt x="18" y="18"/>
                </a:lnTo>
                <a:lnTo>
                  <a:pt x="16" y="18"/>
                </a:lnTo>
                <a:lnTo>
                  <a:pt x="15" y="17"/>
                </a:lnTo>
                <a:lnTo>
                  <a:pt x="13" y="15"/>
                </a:lnTo>
                <a:lnTo>
                  <a:pt x="10" y="17"/>
                </a:lnTo>
                <a:lnTo>
                  <a:pt x="7" y="18"/>
                </a:lnTo>
                <a:lnTo>
                  <a:pt x="6" y="21"/>
                </a:lnTo>
                <a:lnTo>
                  <a:pt x="6" y="27"/>
                </a:lnTo>
                <a:lnTo>
                  <a:pt x="6" y="32"/>
                </a:lnTo>
                <a:lnTo>
                  <a:pt x="7" y="35"/>
                </a:lnTo>
                <a:lnTo>
                  <a:pt x="10" y="38"/>
                </a:lnTo>
                <a:lnTo>
                  <a:pt x="13" y="38"/>
                </a:lnTo>
                <a:lnTo>
                  <a:pt x="16" y="38"/>
                </a:lnTo>
                <a:lnTo>
                  <a:pt x="19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93" name="Freeform 57"/>
          <p:cNvSpPr>
            <a:spLocks noEditPoints="1"/>
          </p:cNvSpPr>
          <p:nvPr/>
        </p:nvSpPr>
        <p:spPr bwMode="auto">
          <a:xfrm>
            <a:off x="4311650" y="4903788"/>
            <a:ext cx="87313" cy="150812"/>
          </a:xfrm>
          <a:custGeom>
            <a:avLst/>
            <a:gdLst>
              <a:gd name="T0" fmla="*/ 2147483647 w 22"/>
              <a:gd name="T1" fmla="*/ 2147483647 h 28"/>
              <a:gd name="T2" fmla="*/ 2147483647 w 22"/>
              <a:gd name="T3" fmla="*/ 2147483647 h 28"/>
              <a:gd name="T4" fmla="*/ 2147483647 w 22"/>
              <a:gd name="T5" fmla="*/ 2147483647 h 28"/>
              <a:gd name="T6" fmla="*/ 2147483647 w 22"/>
              <a:gd name="T7" fmla="*/ 2147483647 h 28"/>
              <a:gd name="T8" fmla="*/ 2147483647 w 22"/>
              <a:gd name="T9" fmla="*/ 2147483647 h 28"/>
              <a:gd name="T10" fmla="*/ 2147483647 w 22"/>
              <a:gd name="T11" fmla="*/ 2147483647 h 28"/>
              <a:gd name="T12" fmla="*/ 2147483647 w 22"/>
              <a:gd name="T13" fmla="*/ 2147483647 h 28"/>
              <a:gd name="T14" fmla="*/ 2147483647 w 22"/>
              <a:gd name="T15" fmla="*/ 2147483647 h 28"/>
              <a:gd name="T16" fmla="*/ 2147483647 w 22"/>
              <a:gd name="T17" fmla="*/ 2147483647 h 28"/>
              <a:gd name="T18" fmla="*/ 2147483647 w 22"/>
              <a:gd name="T19" fmla="*/ 2147483647 h 28"/>
              <a:gd name="T20" fmla="*/ 2147483647 w 22"/>
              <a:gd name="T21" fmla="*/ 2147483647 h 28"/>
              <a:gd name="T22" fmla="*/ 2147483647 w 22"/>
              <a:gd name="T23" fmla="*/ 2147483647 h 28"/>
              <a:gd name="T24" fmla="*/ 2147483647 w 22"/>
              <a:gd name="T25" fmla="*/ 2147483647 h 28"/>
              <a:gd name="T26" fmla="*/ 2147483647 w 22"/>
              <a:gd name="T27" fmla="*/ 2147483647 h 28"/>
              <a:gd name="T28" fmla="*/ 2147483647 w 22"/>
              <a:gd name="T29" fmla="*/ 2147483647 h 28"/>
              <a:gd name="T30" fmla="*/ 2147483647 w 22"/>
              <a:gd name="T31" fmla="*/ 2147483647 h 28"/>
              <a:gd name="T32" fmla="*/ 2147483647 w 22"/>
              <a:gd name="T33" fmla="*/ 2147483647 h 28"/>
              <a:gd name="T34" fmla="*/ 0 w 22"/>
              <a:gd name="T35" fmla="*/ 2147483647 h 28"/>
              <a:gd name="T36" fmla="*/ 0 w 22"/>
              <a:gd name="T37" fmla="*/ 2147483647 h 28"/>
              <a:gd name="T38" fmla="*/ 2147483647 w 22"/>
              <a:gd name="T39" fmla="*/ 2147483647 h 28"/>
              <a:gd name="T40" fmla="*/ 2147483647 w 22"/>
              <a:gd name="T41" fmla="*/ 2147483647 h 28"/>
              <a:gd name="T42" fmla="*/ 2147483647 w 22"/>
              <a:gd name="T43" fmla="*/ 2147483647 h 28"/>
              <a:gd name="T44" fmla="*/ 2147483647 w 22"/>
              <a:gd name="T45" fmla="*/ 0 h 28"/>
              <a:gd name="T46" fmla="*/ 2147483647 w 22"/>
              <a:gd name="T47" fmla="*/ 2147483647 h 28"/>
              <a:gd name="T48" fmla="*/ 2147483647 w 22"/>
              <a:gd name="T49" fmla="*/ 2147483647 h 28"/>
              <a:gd name="T50" fmla="*/ 2147483647 w 22"/>
              <a:gd name="T51" fmla="*/ 2147483647 h 28"/>
              <a:gd name="T52" fmla="*/ 2147483647 w 22"/>
              <a:gd name="T53" fmla="*/ 2147483647 h 28"/>
              <a:gd name="T54" fmla="*/ 2147483647 w 22"/>
              <a:gd name="T55" fmla="*/ 2147483647 h 28"/>
              <a:gd name="T56" fmla="*/ 2147483647 w 22"/>
              <a:gd name="T57" fmla="*/ 2147483647 h 28"/>
              <a:gd name="T58" fmla="*/ 2147483647 w 22"/>
              <a:gd name="T59" fmla="*/ 2147483647 h 28"/>
              <a:gd name="T60" fmla="*/ 2147483647 w 22"/>
              <a:gd name="T61" fmla="*/ 2147483647 h 28"/>
              <a:gd name="T62" fmla="*/ 2147483647 w 22"/>
              <a:gd name="T63" fmla="*/ 2147483647 h 28"/>
              <a:gd name="T64" fmla="*/ 2147483647 w 22"/>
              <a:gd name="T65" fmla="*/ 2147483647 h 28"/>
              <a:gd name="T66" fmla="*/ 2147483647 w 22"/>
              <a:gd name="T67" fmla="*/ 2147483647 h 28"/>
              <a:gd name="T68" fmla="*/ 2147483647 w 22"/>
              <a:gd name="T69" fmla="*/ 2147483647 h 28"/>
              <a:gd name="T70" fmla="*/ 2147483647 w 22"/>
              <a:gd name="T71" fmla="*/ 2147483647 h 28"/>
              <a:gd name="T72" fmla="*/ 2147483647 w 22"/>
              <a:gd name="T73" fmla="*/ 2147483647 h 28"/>
              <a:gd name="T74" fmla="*/ 2147483647 w 22"/>
              <a:gd name="T75" fmla="*/ 2147483647 h 28"/>
              <a:gd name="T76" fmla="*/ 2147483647 w 22"/>
              <a:gd name="T77" fmla="*/ 2147483647 h 28"/>
              <a:gd name="T78" fmla="*/ 2147483647 w 22"/>
              <a:gd name="T79" fmla="*/ 2147483647 h 2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"/>
              <a:gd name="T121" fmla="*/ 0 h 28"/>
              <a:gd name="T122" fmla="*/ 22 w 22"/>
              <a:gd name="T123" fmla="*/ 28 h 2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" h="28">
                <a:moveTo>
                  <a:pt x="4" y="10"/>
                </a:moveTo>
                <a:lnTo>
                  <a:pt x="6" y="16"/>
                </a:lnTo>
                <a:lnTo>
                  <a:pt x="7" y="19"/>
                </a:lnTo>
                <a:lnTo>
                  <a:pt x="10" y="22"/>
                </a:lnTo>
                <a:lnTo>
                  <a:pt x="15" y="24"/>
                </a:lnTo>
                <a:lnTo>
                  <a:pt x="16" y="22"/>
                </a:lnTo>
                <a:lnTo>
                  <a:pt x="19" y="22"/>
                </a:lnTo>
                <a:lnTo>
                  <a:pt x="21" y="19"/>
                </a:lnTo>
                <a:lnTo>
                  <a:pt x="22" y="16"/>
                </a:lnTo>
                <a:lnTo>
                  <a:pt x="22" y="18"/>
                </a:lnTo>
                <a:lnTo>
                  <a:pt x="21" y="21"/>
                </a:lnTo>
                <a:lnTo>
                  <a:pt x="19" y="25"/>
                </a:lnTo>
                <a:lnTo>
                  <a:pt x="16" y="27"/>
                </a:lnTo>
                <a:lnTo>
                  <a:pt x="12" y="28"/>
                </a:lnTo>
                <a:lnTo>
                  <a:pt x="7" y="27"/>
                </a:lnTo>
                <a:lnTo>
                  <a:pt x="4" y="24"/>
                </a:lnTo>
                <a:lnTo>
                  <a:pt x="1" y="19"/>
                </a:lnTo>
                <a:lnTo>
                  <a:pt x="0" y="15"/>
                </a:lnTo>
                <a:lnTo>
                  <a:pt x="0" y="10"/>
                </a:lnTo>
                <a:lnTo>
                  <a:pt x="1" y="7"/>
                </a:lnTo>
                <a:lnTo>
                  <a:pt x="4" y="4"/>
                </a:lnTo>
                <a:lnTo>
                  <a:pt x="7" y="1"/>
                </a:lnTo>
                <a:lnTo>
                  <a:pt x="12" y="0"/>
                </a:lnTo>
                <a:lnTo>
                  <a:pt x="16" y="1"/>
                </a:lnTo>
                <a:lnTo>
                  <a:pt x="19" y="3"/>
                </a:lnTo>
                <a:lnTo>
                  <a:pt x="22" y="6"/>
                </a:lnTo>
                <a:lnTo>
                  <a:pt x="22" y="10"/>
                </a:lnTo>
                <a:lnTo>
                  <a:pt x="4" y="10"/>
                </a:lnTo>
                <a:close/>
                <a:moveTo>
                  <a:pt x="4" y="9"/>
                </a:moveTo>
                <a:lnTo>
                  <a:pt x="16" y="9"/>
                </a:lnTo>
                <a:lnTo>
                  <a:pt x="16" y="7"/>
                </a:lnTo>
                <a:lnTo>
                  <a:pt x="16" y="6"/>
                </a:lnTo>
                <a:lnTo>
                  <a:pt x="15" y="4"/>
                </a:lnTo>
                <a:lnTo>
                  <a:pt x="13" y="3"/>
                </a:lnTo>
                <a:lnTo>
                  <a:pt x="12" y="3"/>
                </a:lnTo>
                <a:lnTo>
                  <a:pt x="10" y="1"/>
                </a:lnTo>
                <a:lnTo>
                  <a:pt x="9" y="3"/>
                </a:lnTo>
                <a:lnTo>
                  <a:pt x="7" y="4"/>
                </a:lnTo>
                <a:lnTo>
                  <a:pt x="6" y="6"/>
                </a:lnTo>
                <a:lnTo>
                  <a:pt x="4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94" name="Freeform 58"/>
          <p:cNvSpPr>
            <a:spLocks/>
          </p:cNvSpPr>
          <p:nvPr/>
        </p:nvSpPr>
        <p:spPr bwMode="auto">
          <a:xfrm>
            <a:off x="4419600" y="4827588"/>
            <a:ext cx="50800" cy="287337"/>
          </a:xfrm>
          <a:custGeom>
            <a:avLst/>
            <a:gdLst>
              <a:gd name="T0" fmla="*/ 0 w 13"/>
              <a:gd name="T1" fmla="*/ 0 h 53"/>
              <a:gd name="T2" fmla="*/ 2147483647 w 13"/>
              <a:gd name="T3" fmla="*/ 0 h 53"/>
              <a:gd name="T4" fmla="*/ 2147483647 w 13"/>
              <a:gd name="T5" fmla="*/ 2147483647 h 53"/>
              <a:gd name="T6" fmla="*/ 0 w 13"/>
              <a:gd name="T7" fmla="*/ 2147483647 h 53"/>
              <a:gd name="T8" fmla="*/ 0 w 13"/>
              <a:gd name="T9" fmla="*/ 2147483647 h 53"/>
              <a:gd name="T10" fmla="*/ 2147483647 w 13"/>
              <a:gd name="T11" fmla="*/ 2147483647 h 53"/>
              <a:gd name="T12" fmla="*/ 2147483647 w 13"/>
              <a:gd name="T13" fmla="*/ 2147483647 h 53"/>
              <a:gd name="T14" fmla="*/ 0 w 13"/>
              <a:gd name="T15" fmla="*/ 2147483647 h 53"/>
              <a:gd name="T16" fmla="*/ 0 w 13"/>
              <a:gd name="T17" fmla="*/ 0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3"/>
              <a:gd name="T28" fmla="*/ 0 h 53"/>
              <a:gd name="T29" fmla="*/ 13 w 13"/>
              <a:gd name="T30" fmla="*/ 53 h 5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3" h="53">
                <a:moveTo>
                  <a:pt x="0" y="0"/>
                </a:moveTo>
                <a:lnTo>
                  <a:pt x="13" y="0"/>
                </a:lnTo>
                <a:lnTo>
                  <a:pt x="13" y="53"/>
                </a:lnTo>
                <a:lnTo>
                  <a:pt x="0" y="53"/>
                </a:lnTo>
                <a:lnTo>
                  <a:pt x="0" y="51"/>
                </a:lnTo>
                <a:lnTo>
                  <a:pt x="9" y="51"/>
                </a:lnTo>
                <a:lnTo>
                  <a:pt x="9" y="3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95" name="Freeform 59"/>
          <p:cNvSpPr>
            <a:spLocks noEditPoints="1"/>
          </p:cNvSpPr>
          <p:nvPr/>
        </p:nvSpPr>
        <p:spPr bwMode="auto">
          <a:xfrm>
            <a:off x="4781550" y="4838700"/>
            <a:ext cx="155575" cy="211138"/>
          </a:xfrm>
          <a:custGeom>
            <a:avLst/>
            <a:gdLst>
              <a:gd name="T0" fmla="*/ 0 w 39"/>
              <a:gd name="T1" fmla="*/ 2147483647 h 39"/>
              <a:gd name="T2" fmla="*/ 0 w 39"/>
              <a:gd name="T3" fmla="*/ 2147483647 h 39"/>
              <a:gd name="T4" fmla="*/ 2147483647 w 39"/>
              <a:gd name="T5" fmla="*/ 2147483647 h 39"/>
              <a:gd name="T6" fmla="*/ 2147483647 w 39"/>
              <a:gd name="T7" fmla="*/ 2147483647 h 39"/>
              <a:gd name="T8" fmla="*/ 2147483647 w 39"/>
              <a:gd name="T9" fmla="*/ 2147483647 h 39"/>
              <a:gd name="T10" fmla="*/ 2147483647 w 39"/>
              <a:gd name="T11" fmla="*/ 2147483647 h 39"/>
              <a:gd name="T12" fmla="*/ 2147483647 w 39"/>
              <a:gd name="T13" fmla="*/ 2147483647 h 39"/>
              <a:gd name="T14" fmla="*/ 2147483647 w 39"/>
              <a:gd name="T15" fmla="*/ 2147483647 h 39"/>
              <a:gd name="T16" fmla="*/ 2147483647 w 39"/>
              <a:gd name="T17" fmla="*/ 2147483647 h 39"/>
              <a:gd name="T18" fmla="*/ 2147483647 w 39"/>
              <a:gd name="T19" fmla="*/ 2147483647 h 39"/>
              <a:gd name="T20" fmla="*/ 2147483647 w 39"/>
              <a:gd name="T21" fmla="*/ 0 h 39"/>
              <a:gd name="T22" fmla="*/ 2147483647 w 39"/>
              <a:gd name="T23" fmla="*/ 0 h 39"/>
              <a:gd name="T24" fmla="*/ 0 w 39"/>
              <a:gd name="T25" fmla="*/ 0 h 39"/>
              <a:gd name="T26" fmla="*/ 0 w 39"/>
              <a:gd name="T27" fmla="*/ 0 h 39"/>
              <a:gd name="T28" fmla="*/ 2147483647 w 39"/>
              <a:gd name="T29" fmla="*/ 0 h 39"/>
              <a:gd name="T30" fmla="*/ 2147483647 w 39"/>
              <a:gd name="T31" fmla="*/ 0 h 39"/>
              <a:gd name="T32" fmla="*/ 2147483647 w 39"/>
              <a:gd name="T33" fmla="*/ 0 h 39"/>
              <a:gd name="T34" fmla="*/ 2147483647 w 39"/>
              <a:gd name="T35" fmla="*/ 2147483647 h 39"/>
              <a:gd name="T36" fmla="*/ 2147483647 w 39"/>
              <a:gd name="T37" fmla="*/ 2147483647 h 39"/>
              <a:gd name="T38" fmla="*/ 2147483647 w 39"/>
              <a:gd name="T39" fmla="*/ 2147483647 h 39"/>
              <a:gd name="T40" fmla="*/ 2147483647 w 39"/>
              <a:gd name="T41" fmla="*/ 2147483647 h 39"/>
              <a:gd name="T42" fmla="*/ 2147483647 w 39"/>
              <a:gd name="T43" fmla="*/ 2147483647 h 39"/>
              <a:gd name="T44" fmla="*/ 2147483647 w 39"/>
              <a:gd name="T45" fmla="*/ 2147483647 h 39"/>
              <a:gd name="T46" fmla="*/ 2147483647 w 39"/>
              <a:gd name="T47" fmla="*/ 2147483647 h 39"/>
              <a:gd name="T48" fmla="*/ 2147483647 w 39"/>
              <a:gd name="T49" fmla="*/ 2147483647 h 39"/>
              <a:gd name="T50" fmla="*/ 2147483647 w 39"/>
              <a:gd name="T51" fmla="*/ 2147483647 h 39"/>
              <a:gd name="T52" fmla="*/ 2147483647 w 39"/>
              <a:gd name="T53" fmla="*/ 2147483647 h 39"/>
              <a:gd name="T54" fmla="*/ 2147483647 w 39"/>
              <a:gd name="T55" fmla="*/ 2147483647 h 39"/>
              <a:gd name="T56" fmla="*/ 0 w 39"/>
              <a:gd name="T57" fmla="*/ 2147483647 h 39"/>
              <a:gd name="T58" fmla="*/ 2147483647 w 39"/>
              <a:gd name="T59" fmla="*/ 2147483647 h 39"/>
              <a:gd name="T60" fmla="*/ 2147483647 w 39"/>
              <a:gd name="T61" fmla="*/ 2147483647 h 39"/>
              <a:gd name="T62" fmla="*/ 2147483647 w 39"/>
              <a:gd name="T63" fmla="*/ 2147483647 h 39"/>
              <a:gd name="T64" fmla="*/ 2147483647 w 39"/>
              <a:gd name="T65" fmla="*/ 2147483647 h 39"/>
              <a:gd name="T66" fmla="*/ 2147483647 w 39"/>
              <a:gd name="T67" fmla="*/ 2147483647 h 39"/>
              <a:gd name="T68" fmla="*/ 2147483647 w 39"/>
              <a:gd name="T69" fmla="*/ 2147483647 h 39"/>
              <a:gd name="T70" fmla="*/ 2147483647 w 39"/>
              <a:gd name="T71" fmla="*/ 2147483647 h 39"/>
              <a:gd name="T72" fmla="*/ 2147483647 w 39"/>
              <a:gd name="T73" fmla="*/ 2147483647 h 39"/>
              <a:gd name="T74" fmla="*/ 2147483647 w 39"/>
              <a:gd name="T75" fmla="*/ 2147483647 h 39"/>
              <a:gd name="T76" fmla="*/ 2147483647 w 39"/>
              <a:gd name="T77" fmla="*/ 2147483647 h 39"/>
              <a:gd name="T78" fmla="*/ 2147483647 w 39"/>
              <a:gd name="T79" fmla="*/ 2147483647 h 39"/>
              <a:gd name="T80" fmla="*/ 2147483647 w 39"/>
              <a:gd name="T81" fmla="*/ 2147483647 h 39"/>
              <a:gd name="T82" fmla="*/ 2147483647 w 39"/>
              <a:gd name="T83" fmla="*/ 2147483647 h 39"/>
              <a:gd name="T84" fmla="*/ 2147483647 w 39"/>
              <a:gd name="T85" fmla="*/ 2147483647 h 39"/>
              <a:gd name="T86" fmla="*/ 2147483647 w 39"/>
              <a:gd name="T87" fmla="*/ 2147483647 h 39"/>
              <a:gd name="T88" fmla="*/ 2147483647 w 39"/>
              <a:gd name="T89" fmla="*/ 2147483647 h 39"/>
              <a:gd name="T90" fmla="*/ 2147483647 w 39"/>
              <a:gd name="T91" fmla="*/ 2147483647 h 39"/>
              <a:gd name="T92" fmla="*/ 2147483647 w 39"/>
              <a:gd name="T93" fmla="*/ 2147483647 h 3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9"/>
              <a:gd name="T142" fmla="*/ 0 h 39"/>
              <a:gd name="T143" fmla="*/ 39 w 39"/>
              <a:gd name="T144" fmla="*/ 39 h 39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9" h="39">
                <a:moveTo>
                  <a:pt x="0" y="39"/>
                </a:moveTo>
                <a:lnTo>
                  <a:pt x="0" y="39"/>
                </a:lnTo>
                <a:lnTo>
                  <a:pt x="2" y="39"/>
                </a:lnTo>
                <a:lnTo>
                  <a:pt x="3" y="39"/>
                </a:lnTo>
                <a:lnTo>
                  <a:pt x="5" y="37"/>
                </a:lnTo>
                <a:lnTo>
                  <a:pt x="5" y="36"/>
                </a:lnTo>
                <a:lnTo>
                  <a:pt x="5" y="33"/>
                </a:lnTo>
                <a:lnTo>
                  <a:pt x="5" y="6"/>
                </a:lnTo>
                <a:lnTo>
                  <a:pt x="5" y="3"/>
                </a:lnTo>
                <a:lnTo>
                  <a:pt x="5" y="1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5" y="0"/>
                </a:lnTo>
                <a:lnTo>
                  <a:pt x="21" y="0"/>
                </a:lnTo>
                <a:lnTo>
                  <a:pt x="26" y="0"/>
                </a:lnTo>
                <a:lnTo>
                  <a:pt x="29" y="1"/>
                </a:lnTo>
                <a:lnTo>
                  <a:pt x="33" y="4"/>
                </a:lnTo>
                <a:lnTo>
                  <a:pt x="36" y="9"/>
                </a:lnTo>
                <a:lnTo>
                  <a:pt x="39" y="13"/>
                </a:lnTo>
                <a:lnTo>
                  <a:pt x="39" y="19"/>
                </a:lnTo>
                <a:lnTo>
                  <a:pt x="39" y="24"/>
                </a:lnTo>
                <a:lnTo>
                  <a:pt x="38" y="30"/>
                </a:lnTo>
                <a:lnTo>
                  <a:pt x="35" y="33"/>
                </a:lnTo>
                <a:lnTo>
                  <a:pt x="30" y="37"/>
                </a:lnTo>
                <a:lnTo>
                  <a:pt x="24" y="39"/>
                </a:lnTo>
                <a:lnTo>
                  <a:pt x="17" y="39"/>
                </a:lnTo>
                <a:lnTo>
                  <a:pt x="0" y="39"/>
                </a:lnTo>
                <a:close/>
                <a:moveTo>
                  <a:pt x="11" y="37"/>
                </a:moveTo>
                <a:lnTo>
                  <a:pt x="14" y="37"/>
                </a:lnTo>
                <a:lnTo>
                  <a:pt x="17" y="37"/>
                </a:lnTo>
                <a:lnTo>
                  <a:pt x="21" y="37"/>
                </a:lnTo>
                <a:lnTo>
                  <a:pt x="26" y="36"/>
                </a:lnTo>
                <a:lnTo>
                  <a:pt x="29" y="33"/>
                </a:lnTo>
                <a:lnTo>
                  <a:pt x="30" y="30"/>
                </a:lnTo>
                <a:lnTo>
                  <a:pt x="32" y="25"/>
                </a:lnTo>
                <a:lnTo>
                  <a:pt x="33" y="19"/>
                </a:lnTo>
                <a:lnTo>
                  <a:pt x="32" y="15"/>
                </a:lnTo>
                <a:lnTo>
                  <a:pt x="30" y="10"/>
                </a:lnTo>
                <a:lnTo>
                  <a:pt x="29" y="6"/>
                </a:lnTo>
                <a:lnTo>
                  <a:pt x="26" y="3"/>
                </a:lnTo>
                <a:lnTo>
                  <a:pt x="21" y="1"/>
                </a:lnTo>
                <a:lnTo>
                  <a:pt x="17" y="1"/>
                </a:lnTo>
                <a:lnTo>
                  <a:pt x="14" y="1"/>
                </a:lnTo>
                <a:lnTo>
                  <a:pt x="11" y="3"/>
                </a:lnTo>
                <a:lnTo>
                  <a:pt x="11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96" name="Freeform 60"/>
          <p:cNvSpPr>
            <a:spLocks noEditPoints="1"/>
          </p:cNvSpPr>
          <p:nvPr/>
        </p:nvSpPr>
        <p:spPr bwMode="auto">
          <a:xfrm>
            <a:off x="4956175" y="4903788"/>
            <a:ext cx="100013" cy="150812"/>
          </a:xfrm>
          <a:custGeom>
            <a:avLst/>
            <a:gdLst>
              <a:gd name="T0" fmla="*/ 2147483647 w 25"/>
              <a:gd name="T1" fmla="*/ 0 h 28"/>
              <a:gd name="T2" fmla="*/ 2147483647 w 25"/>
              <a:gd name="T3" fmla="*/ 0 h 28"/>
              <a:gd name="T4" fmla="*/ 2147483647 w 25"/>
              <a:gd name="T5" fmla="*/ 2147483647 h 28"/>
              <a:gd name="T6" fmla="*/ 2147483647 w 25"/>
              <a:gd name="T7" fmla="*/ 2147483647 h 28"/>
              <a:gd name="T8" fmla="*/ 2147483647 w 25"/>
              <a:gd name="T9" fmla="*/ 2147483647 h 28"/>
              <a:gd name="T10" fmla="*/ 2147483647 w 25"/>
              <a:gd name="T11" fmla="*/ 2147483647 h 28"/>
              <a:gd name="T12" fmla="*/ 2147483647 w 25"/>
              <a:gd name="T13" fmla="*/ 2147483647 h 28"/>
              <a:gd name="T14" fmla="*/ 2147483647 w 25"/>
              <a:gd name="T15" fmla="*/ 2147483647 h 28"/>
              <a:gd name="T16" fmla="*/ 2147483647 w 25"/>
              <a:gd name="T17" fmla="*/ 2147483647 h 28"/>
              <a:gd name="T18" fmla="*/ 2147483647 w 25"/>
              <a:gd name="T19" fmla="*/ 2147483647 h 28"/>
              <a:gd name="T20" fmla="*/ 2147483647 w 25"/>
              <a:gd name="T21" fmla="*/ 2147483647 h 28"/>
              <a:gd name="T22" fmla="*/ 2147483647 w 25"/>
              <a:gd name="T23" fmla="*/ 2147483647 h 28"/>
              <a:gd name="T24" fmla="*/ 2147483647 w 25"/>
              <a:gd name="T25" fmla="*/ 2147483647 h 28"/>
              <a:gd name="T26" fmla="*/ 2147483647 w 25"/>
              <a:gd name="T27" fmla="*/ 2147483647 h 28"/>
              <a:gd name="T28" fmla="*/ 2147483647 w 25"/>
              <a:gd name="T29" fmla="*/ 2147483647 h 28"/>
              <a:gd name="T30" fmla="*/ 2147483647 w 25"/>
              <a:gd name="T31" fmla="*/ 2147483647 h 28"/>
              <a:gd name="T32" fmla="*/ 0 w 25"/>
              <a:gd name="T33" fmla="*/ 2147483647 h 28"/>
              <a:gd name="T34" fmla="*/ 2147483647 w 25"/>
              <a:gd name="T35" fmla="*/ 2147483647 h 28"/>
              <a:gd name="T36" fmla="*/ 2147483647 w 25"/>
              <a:gd name="T37" fmla="*/ 2147483647 h 28"/>
              <a:gd name="T38" fmla="*/ 2147483647 w 25"/>
              <a:gd name="T39" fmla="*/ 2147483647 h 28"/>
              <a:gd name="T40" fmla="*/ 2147483647 w 25"/>
              <a:gd name="T41" fmla="*/ 2147483647 h 28"/>
              <a:gd name="T42" fmla="*/ 2147483647 w 25"/>
              <a:gd name="T43" fmla="*/ 0 h 28"/>
              <a:gd name="T44" fmla="*/ 2147483647 w 25"/>
              <a:gd name="T45" fmla="*/ 0 h 28"/>
              <a:gd name="T46" fmla="*/ 2147483647 w 25"/>
              <a:gd name="T47" fmla="*/ 2147483647 h 28"/>
              <a:gd name="T48" fmla="*/ 2147483647 w 25"/>
              <a:gd name="T49" fmla="*/ 2147483647 h 28"/>
              <a:gd name="T50" fmla="*/ 2147483647 w 25"/>
              <a:gd name="T51" fmla="*/ 2147483647 h 28"/>
              <a:gd name="T52" fmla="*/ 2147483647 w 25"/>
              <a:gd name="T53" fmla="*/ 2147483647 h 28"/>
              <a:gd name="T54" fmla="*/ 2147483647 w 25"/>
              <a:gd name="T55" fmla="*/ 2147483647 h 28"/>
              <a:gd name="T56" fmla="*/ 2147483647 w 25"/>
              <a:gd name="T57" fmla="*/ 2147483647 h 28"/>
              <a:gd name="T58" fmla="*/ 2147483647 w 25"/>
              <a:gd name="T59" fmla="*/ 2147483647 h 28"/>
              <a:gd name="T60" fmla="*/ 2147483647 w 25"/>
              <a:gd name="T61" fmla="*/ 2147483647 h 28"/>
              <a:gd name="T62" fmla="*/ 2147483647 w 25"/>
              <a:gd name="T63" fmla="*/ 2147483647 h 28"/>
              <a:gd name="T64" fmla="*/ 2147483647 w 25"/>
              <a:gd name="T65" fmla="*/ 2147483647 h 28"/>
              <a:gd name="T66" fmla="*/ 2147483647 w 25"/>
              <a:gd name="T67" fmla="*/ 2147483647 h 28"/>
              <a:gd name="T68" fmla="*/ 2147483647 w 25"/>
              <a:gd name="T69" fmla="*/ 2147483647 h 28"/>
              <a:gd name="T70" fmla="*/ 2147483647 w 25"/>
              <a:gd name="T71" fmla="*/ 2147483647 h 28"/>
              <a:gd name="T72" fmla="*/ 2147483647 w 25"/>
              <a:gd name="T73" fmla="*/ 2147483647 h 28"/>
              <a:gd name="T74" fmla="*/ 2147483647 w 25"/>
              <a:gd name="T75" fmla="*/ 2147483647 h 28"/>
              <a:gd name="T76" fmla="*/ 2147483647 w 25"/>
              <a:gd name="T77" fmla="*/ 2147483647 h 28"/>
              <a:gd name="T78" fmla="*/ 2147483647 w 25"/>
              <a:gd name="T79" fmla="*/ 2147483647 h 28"/>
              <a:gd name="T80" fmla="*/ 2147483647 w 25"/>
              <a:gd name="T81" fmla="*/ 2147483647 h 28"/>
              <a:gd name="T82" fmla="*/ 2147483647 w 25"/>
              <a:gd name="T83" fmla="*/ 2147483647 h 28"/>
              <a:gd name="T84" fmla="*/ 2147483647 w 25"/>
              <a:gd name="T85" fmla="*/ 2147483647 h 2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5"/>
              <a:gd name="T130" fmla="*/ 0 h 28"/>
              <a:gd name="T131" fmla="*/ 25 w 25"/>
              <a:gd name="T132" fmla="*/ 28 h 2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5" h="28">
                <a:moveTo>
                  <a:pt x="13" y="0"/>
                </a:moveTo>
                <a:lnTo>
                  <a:pt x="16" y="0"/>
                </a:lnTo>
                <a:lnTo>
                  <a:pt x="19" y="1"/>
                </a:lnTo>
                <a:lnTo>
                  <a:pt x="22" y="4"/>
                </a:lnTo>
                <a:lnTo>
                  <a:pt x="25" y="9"/>
                </a:lnTo>
                <a:lnTo>
                  <a:pt x="25" y="13"/>
                </a:lnTo>
                <a:lnTo>
                  <a:pt x="25" y="18"/>
                </a:lnTo>
                <a:lnTo>
                  <a:pt x="24" y="21"/>
                </a:lnTo>
                <a:lnTo>
                  <a:pt x="22" y="24"/>
                </a:lnTo>
                <a:lnTo>
                  <a:pt x="19" y="27"/>
                </a:lnTo>
                <a:lnTo>
                  <a:pt x="16" y="28"/>
                </a:lnTo>
                <a:lnTo>
                  <a:pt x="13" y="28"/>
                </a:lnTo>
                <a:lnTo>
                  <a:pt x="9" y="28"/>
                </a:lnTo>
                <a:lnTo>
                  <a:pt x="6" y="25"/>
                </a:lnTo>
                <a:lnTo>
                  <a:pt x="3" y="24"/>
                </a:lnTo>
                <a:lnTo>
                  <a:pt x="1" y="19"/>
                </a:lnTo>
                <a:lnTo>
                  <a:pt x="0" y="15"/>
                </a:lnTo>
                <a:lnTo>
                  <a:pt x="1" y="10"/>
                </a:lnTo>
                <a:lnTo>
                  <a:pt x="1" y="7"/>
                </a:lnTo>
                <a:lnTo>
                  <a:pt x="4" y="4"/>
                </a:lnTo>
                <a:lnTo>
                  <a:pt x="7" y="1"/>
                </a:lnTo>
                <a:lnTo>
                  <a:pt x="10" y="0"/>
                </a:lnTo>
                <a:lnTo>
                  <a:pt x="13" y="0"/>
                </a:lnTo>
                <a:close/>
                <a:moveTo>
                  <a:pt x="12" y="1"/>
                </a:moveTo>
                <a:lnTo>
                  <a:pt x="10" y="3"/>
                </a:lnTo>
                <a:lnTo>
                  <a:pt x="9" y="3"/>
                </a:lnTo>
                <a:lnTo>
                  <a:pt x="7" y="4"/>
                </a:lnTo>
                <a:lnTo>
                  <a:pt x="6" y="6"/>
                </a:lnTo>
                <a:lnTo>
                  <a:pt x="6" y="9"/>
                </a:lnTo>
                <a:lnTo>
                  <a:pt x="6" y="12"/>
                </a:lnTo>
                <a:lnTo>
                  <a:pt x="6" y="18"/>
                </a:lnTo>
                <a:lnTo>
                  <a:pt x="7" y="22"/>
                </a:lnTo>
                <a:lnTo>
                  <a:pt x="10" y="25"/>
                </a:lnTo>
                <a:lnTo>
                  <a:pt x="13" y="27"/>
                </a:lnTo>
                <a:lnTo>
                  <a:pt x="16" y="25"/>
                </a:lnTo>
                <a:lnTo>
                  <a:pt x="19" y="24"/>
                </a:lnTo>
                <a:lnTo>
                  <a:pt x="21" y="21"/>
                </a:lnTo>
                <a:lnTo>
                  <a:pt x="21" y="16"/>
                </a:lnTo>
                <a:lnTo>
                  <a:pt x="21" y="12"/>
                </a:lnTo>
                <a:lnTo>
                  <a:pt x="19" y="7"/>
                </a:lnTo>
                <a:lnTo>
                  <a:pt x="18" y="4"/>
                </a:lnTo>
                <a:lnTo>
                  <a:pt x="15" y="3"/>
                </a:lnTo>
                <a:lnTo>
                  <a:pt x="1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97" name="Freeform 61"/>
          <p:cNvSpPr>
            <a:spLocks noEditPoints="1"/>
          </p:cNvSpPr>
          <p:nvPr/>
        </p:nvSpPr>
        <p:spPr bwMode="auto">
          <a:xfrm>
            <a:off x="5076825" y="4903788"/>
            <a:ext cx="87313" cy="150812"/>
          </a:xfrm>
          <a:custGeom>
            <a:avLst/>
            <a:gdLst>
              <a:gd name="T0" fmla="*/ 2147483647 w 22"/>
              <a:gd name="T1" fmla="*/ 2147483647 h 28"/>
              <a:gd name="T2" fmla="*/ 2147483647 w 22"/>
              <a:gd name="T3" fmla="*/ 2147483647 h 28"/>
              <a:gd name="T4" fmla="*/ 2147483647 w 22"/>
              <a:gd name="T5" fmla="*/ 2147483647 h 28"/>
              <a:gd name="T6" fmla="*/ 2147483647 w 22"/>
              <a:gd name="T7" fmla="*/ 2147483647 h 28"/>
              <a:gd name="T8" fmla="*/ 2147483647 w 22"/>
              <a:gd name="T9" fmla="*/ 2147483647 h 28"/>
              <a:gd name="T10" fmla="*/ 2147483647 w 22"/>
              <a:gd name="T11" fmla="*/ 2147483647 h 28"/>
              <a:gd name="T12" fmla="*/ 2147483647 w 22"/>
              <a:gd name="T13" fmla="*/ 2147483647 h 28"/>
              <a:gd name="T14" fmla="*/ 2147483647 w 22"/>
              <a:gd name="T15" fmla="*/ 2147483647 h 28"/>
              <a:gd name="T16" fmla="*/ 2147483647 w 22"/>
              <a:gd name="T17" fmla="*/ 2147483647 h 28"/>
              <a:gd name="T18" fmla="*/ 2147483647 w 22"/>
              <a:gd name="T19" fmla="*/ 2147483647 h 28"/>
              <a:gd name="T20" fmla="*/ 2147483647 w 22"/>
              <a:gd name="T21" fmla="*/ 2147483647 h 28"/>
              <a:gd name="T22" fmla="*/ 2147483647 w 22"/>
              <a:gd name="T23" fmla="*/ 2147483647 h 28"/>
              <a:gd name="T24" fmla="*/ 2147483647 w 22"/>
              <a:gd name="T25" fmla="*/ 2147483647 h 28"/>
              <a:gd name="T26" fmla="*/ 2147483647 w 22"/>
              <a:gd name="T27" fmla="*/ 2147483647 h 28"/>
              <a:gd name="T28" fmla="*/ 2147483647 w 22"/>
              <a:gd name="T29" fmla="*/ 2147483647 h 28"/>
              <a:gd name="T30" fmla="*/ 2147483647 w 22"/>
              <a:gd name="T31" fmla="*/ 2147483647 h 28"/>
              <a:gd name="T32" fmla="*/ 2147483647 w 22"/>
              <a:gd name="T33" fmla="*/ 2147483647 h 28"/>
              <a:gd name="T34" fmla="*/ 0 w 22"/>
              <a:gd name="T35" fmla="*/ 2147483647 h 28"/>
              <a:gd name="T36" fmla="*/ 0 w 22"/>
              <a:gd name="T37" fmla="*/ 2147483647 h 28"/>
              <a:gd name="T38" fmla="*/ 2147483647 w 22"/>
              <a:gd name="T39" fmla="*/ 2147483647 h 28"/>
              <a:gd name="T40" fmla="*/ 2147483647 w 22"/>
              <a:gd name="T41" fmla="*/ 2147483647 h 28"/>
              <a:gd name="T42" fmla="*/ 2147483647 w 22"/>
              <a:gd name="T43" fmla="*/ 2147483647 h 28"/>
              <a:gd name="T44" fmla="*/ 2147483647 w 22"/>
              <a:gd name="T45" fmla="*/ 0 h 28"/>
              <a:gd name="T46" fmla="*/ 2147483647 w 22"/>
              <a:gd name="T47" fmla="*/ 2147483647 h 28"/>
              <a:gd name="T48" fmla="*/ 2147483647 w 22"/>
              <a:gd name="T49" fmla="*/ 2147483647 h 28"/>
              <a:gd name="T50" fmla="*/ 2147483647 w 22"/>
              <a:gd name="T51" fmla="*/ 2147483647 h 28"/>
              <a:gd name="T52" fmla="*/ 2147483647 w 22"/>
              <a:gd name="T53" fmla="*/ 2147483647 h 28"/>
              <a:gd name="T54" fmla="*/ 2147483647 w 22"/>
              <a:gd name="T55" fmla="*/ 2147483647 h 28"/>
              <a:gd name="T56" fmla="*/ 2147483647 w 22"/>
              <a:gd name="T57" fmla="*/ 2147483647 h 28"/>
              <a:gd name="T58" fmla="*/ 2147483647 w 22"/>
              <a:gd name="T59" fmla="*/ 2147483647 h 28"/>
              <a:gd name="T60" fmla="*/ 2147483647 w 22"/>
              <a:gd name="T61" fmla="*/ 2147483647 h 28"/>
              <a:gd name="T62" fmla="*/ 2147483647 w 22"/>
              <a:gd name="T63" fmla="*/ 2147483647 h 28"/>
              <a:gd name="T64" fmla="*/ 2147483647 w 22"/>
              <a:gd name="T65" fmla="*/ 2147483647 h 28"/>
              <a:gd name="T66" fmla="*/ 2147483647 w 22"/>
              <a:gd name="T67" fmla="*/ 2147483647 h 28"/>
              <a:gd name="T68" fmla="*/ 2147483647 w 22"/>
              <a:gd name="T69" fmla="*/ 2147483647 h 28"/>
              <a:gd name="T70" fmla="*/ 2147483647 w 22"/>
              <a:gd name="T71" fmla="*/ 2147483647 h 28"/>
              <a:gd name="T72" fmla="*/ 2147483647 w 22"/>
              <a:gd name="T73" fmla="*/ 2147483647 h 28"/>
              <a:gd name="T74" fmla="*/ 2147483647 w 22"/>
              <a:gd name="T75" fmla="*/ 2147483647 h 28"/>
              <a:gd name="T76" fmla="*/ 2147483647 w 22"/>
              <a:gd name="T77" fmla="*/ 2147483647 h 28"/>
              <a:gd name="T78" fmla="*/ 2147483647 w 22"/>
              <a:gd name="T79" fmla="*/ 2147483647 h 2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"/>
              <a:gd name="T121" fmla="*/ 0 h 28"/>
              <a:gd name="T122" fmla="*/ 22 w 22"/>
              <a:gd name="T123" fmla="*/ 28 h 2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" h="28">
                <a:moveTo>
                  <a:pt x="4" y="10"/>
                </a:moveTo>
                <a:lnTo>
                  <a:pt x="6" y="16"/>
                </a:lnTo>
                <a:lnTo>
                  <a:pt x="7" y="19"/>
                </a:lnTo>
                <a:lnTo>
                  <a:pt x="10" y="22"/>
                </a:lnTo>
                <a:lnTo>
                  <a:pt x="15" y="24"/>
                </a:lnTo>
                <a:lnTo>
                  <a:pt x="16" y="22"/>
                </a:lnTo>
                <a:lnTo>
                  <a:pt x="19" y="22"/>
                </a:lnTo>
                <a:lnTo>
                  <a:pt x="21" y="19"/>
                </a:lnTo>
                <a:lnTo>
                  <a:pt x="22" y="16"/>
                </a:lnTo>
                <a:lnTo>
                  <a:pt x="22" y="18"/>
                </a:lnTo>
                <a:lnTo>
                  <a:pt x="21" y="21"/>
                </a:lnTo>
                <a:lnTo>
                  <a:pt x="19" y="25"/>
                </a:lnTo>
                <a:lnTo>
                  <a:pt x="16" y="27"/>
                </a:lnTo>
                <a:lnTo>
                  <a:pt x="12" y="28"/>
                </a:lnTo>
                <a:lnTo>
                  <a:pt x="7" y="27"/>
                </a:lnTo>
                <a:lnTo>
                  <a:pt x="3" y="24"/>
                </a:lnTo>
                <a:lnTo>
                  <a:pt x="1" y="19"/>
                </a:lnTo>
                <a:lnTo>
                  <a:pt x="0" y="15"/>
                </a:lnTo>
                <a:lnTo>
                  <a:pt x="0" y="10"/>
                </a:lnTo>
                <a:lnTo>
                  <a:pt x="1" y="7"/>
                </a:lnTo>
                <a:lnTo>
                  <a:pt x="4" y="4"/>
                </a:lnTo>
                <a:lnTo>
                  <a:pt x="7" y="1"/>
                </a:lnTo>
                <a:lnTo>
                  <a:pt x="12" y="0"/>
                </a:lnTo>
                <a:lnTo>
                  <a:pt x="16" y="1"/>
                </a:lnTo>
                <a:lnTo>
                  <a:pt x="19" y="3"/>
                </a:lnTo>
                <a:lnTo>
                  <a:pt x="22" y="6"/>
                </a:lnTo>
                <a:lnTo>
                  <a:pt x="22" y="10"/>
                </a:lnTo>
                <a:lnTo>
                  <a:pt x="4" y="10"/>
                </a:lnTo>
                <a:close/>
                <a:moveTo>
                  <a:pt x="4" y="9"/>
                </a:moveTo>
                <a:lnTo>
                  <a:pt x="16" y="9"/>
                </a:lnTo>
                <a:lnTo>
                  <a:pt x="16" y="7"/>
                </a:lnTo>
                <a:lnTo>
                  <a:pt x="16" y="6"/>
                </a:lnTo>
                <a:lnTo>
                  <a:pt x="15" y="4"/>
                </a:lnTo>
                <a:lnTo>
                  <a:pt x="13" y="3"/>
                </a:lnTo>
                <a:lnTo>
                  <a:pt x="12" y="3"/>
                </a:lnTo>
                <a:lnTo>
                  <a:pt x="10" y="1"/>
                </a:lnTo>
                <a:lnTo>
                  <a:pt x="9" y="3"/>
                </a:lnTo>
                <a:lnTo>
                  <a:pt x="7" y="4"/>
                </a:lnTo>
                <a:lnTo>
                  <a:pt x="6" y="6"/>
                </a:lnTo>
                <a:lnTo>
                  <a:pt x="4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98" name="Freeform 62"/>
          <p:cNvSpPr>
            <a:spLocks/>
          </p:cNvSpPr>
          <p:nvPr/>
        </p:nvSpPr>
        <p:spPr bwMode="auto">
          <a:xfrm>
            <a:off x="5187950" y="4903788"/>
            <a:ext cx="71438" cy="150812"/>
          </a:xfrm>
          <a:custGeom>
            <a:avLst/>
            <a:gdLst>
              <a:gd name="T0" fmla="*/ 2147483647 w 18"/>
              <a:gd name="T1" fmla="*/ 0 h 28"/>
              <a:gd name="T2" fmla="*/ 2147483647 w 18"/>
              <a:gd name="T3" fmla="*/ 2147483647 h 28"/>
              <a:gd name="T4" fmla="*/ 2147483647 w 18"/>
              <a:gd name="T5" fmla="*/ 2147483647 h 28"/>
              <a:gd name="T6" fmla="*/ 2147483647 w 18"/>
              <a:gd name="T7" fmla="*/ 2147483647 h 28"/>
              <a:gd name="T8" fmla="*/ 2147483647 w 18"/>
              <a:gd name="T9" fmla="*/ 2147483647 h 28"/>
              <a:gd name="T10" fmla="*/ 2147483647 w 18"/>
              <a:gd name="T11" fmla="*/ 2147483647 h 28"/>
              <a:gd name="T12" fmla="*/ 2147483647 w 18"/>
              <a:gd name="T13" fmla="*/ 2147483647 h 28"/>
              <a:gd name="T14" fmla="*/ 2147483647 w 18"/>
              <a:gd name="T15" fmla="*/ 2147483647 h 28"/>
              <a:gd name="T16" fmla="*/ 2147483647 w 18"/>
              <a:gd name="T17" fmla="*/ 2147483647 h 28"/>
              <a:gd name="T18" fmla="*/ 2147483647 w 18"/>
              <a:gd name="T19" fmla="*/ 2147483647 h 28"/>
              <a:gd name="T20" fmla="*/ 2147483647 w 18"/>
              <a:gd name="T21" fmla="*/ 2147483647 h 28"/>
              <a:gd name="T22" fmla="*/ 2147483647 w 18"/>
              <a:gd name="T23" fmla="*/ 2147483647 h 28"/>
              <a:gd name="T24" fmla="*/ 2147483647 w 18"/>
              <a:gd name="T25" fmla="*/ 2147483647 h 28"/>
              <a:gd name="T26" fmla="*/ 2147483647 w 18"/>
              <a:gd name="T27" fmla="*/ 2147483647 h 28"/>
              <a:gd name="T28" fmla="*/ 2147483647 w 18"/>
              <a:gd name="T29" fmla="*/ 2147483647 h 28"/>
              <a:gd name="T30" fmla="*/ 2147483647 w 18"/>
              <a:gd name="T31" fmla="*/ 2147483647 h 28"/>
              <a:gd name="T32" fmla="*/ 2147483647 w 18"/>
              <a:gd name="T33" fmla="*/ 2147483647 h 28"/>
              <a:gd name="T34" fmla="*/ 2147483647 w 18"/>
              <a:gd name="T35" fmla="*/ 2147483647 h 28"/>
              <a:gd name="T36" fmla="*/ 2147483647 w 18"/>
              <a:gd name="T37" fmla="*/ 2147483647 h 28"/>
              <a:gd name="T38" fmla="*/ 2147483647 w 18"/>
              <a:gd name="T39" fmla="*/ 2147483647 h 28"/>
              <a:gd name="T40" fmla="*/ 2147483647 w 18"/>
              <a:gd name="T41" fmla="*/ 2147483647 h 28"/>
              <a:gd name="T42" fmla="*/ 2147483647 w 18"/>
              <a:gd name="T43" fmla="*/ 2147483647 h 28"/>
              <a:gd name="T44" fmla="*/ 2147483647 w 18"/>
              <a:gd name="T45" fmla="*/ 2147483647 h 28"/>
              <a:gd name="T46" fmla="*/ 2147483647 w 18"/>
              <a:gd name="T47" fmla="*/ 2147483647 h 28"/>
              <a:gd name="T48" fmla="*/ 2147483647 w 18"/>
              <a:gd name="T49" fmla="*/ 2147483647 h 28"/>
              <a:gd name="T50" fmla="*/ 2147483647 w 18"/>
              <a:gd name="T51" fmla="*/ 2147483647 h 28"/>
              <a:gd name="T52" fmla="*/ 2147483647 w 18"/>
              <a:gd name="T53" fmla="*/ 2147483647 h 28"/>
              <a:gd name="T54" fmla="*/ 2147483647 w 18"/>
              <a:gd name="T55" fmla="*/ 2147483647 h 28"/>
              <a:gd name="T56" fmla="*/ 0 w 18"/>
              <a:gd name="T57" fmla="*/ 2147483647 h 28"/>
              <a:gd name="T58" fmla="*/ 0 w 18"/>
              <a:gd name="T59" fmla="*/ 2147483647 h 28"/>
              <a:gd name="T60" fmla="*/ 0 w 18"/>
              <a:gd name="T61" fmla="*/ 2147483647 h 28"/>
              <a:gd name="T62" fmla="*/ 0 w 18"/>
              <a:gd name="T63" fmla="*/ 2147483647 h 28"/>
              <a:gd name="T64" fmla="*/ 2147483647 w 18"/>
              <a:gd name="T65" fmla="*/ 2147483647 h 28"/>
              <a:gd name="T66" fmla="*/ 2147483647 w 18"/>
              <a:gd name="T67" fmla="*/ 2147483647 h 28"/>
              <a:gd name="T68" fmla="*/ 2147483647 w 18"/>
              <a:gd name="T69" fmla="*/ 2147483647 h 28"/>
              <a:gd name="T70" fmla="*/ 2147483647 w 18"/>
              <a:gd name="T71" fmla="*/ 2147483647 h 28"/>
              <a:gd name="T72" fmla="*/ 2147483647 w 18"/>
              <a:gd name="T73" fmla="*/ 2147483647 h 28"/>
              <a:gd name="T74" fmla="*/ 2147483647 w 18"/>
              <a:gd name="T75" fmla="*/ 2147483647 h 28"/>
              <a:gd name="T76" fmla="*/ 2147483647 w 18"/>
              <a:gd name="T77" fmla="*/ 2147483647 h 28"/>
              <a:gd name="T78" fmla="*/ 2147483647 w 18"/>
              <a:gd name="T79" fmla="*/ 2147483647 h 28"/>
              <a:gd name="T80" fmla="*/ 2147483647 w 18"/>
              <a:gd name="T81" fmla="*/ 2147483647 h 28"/>
              <a:gd name="T82" fmla="*/ 2147483647 w 18"/>
              <a:gd name="T83" fmla="*/ 2147483647 h 28"/>
              <a:gd name="T84" fmla="*/ 2147483647 w 18"/>
              <a:gd name="T85" fmla="*/ 2147483647 h 28"/>
              <a:gd name="T86" fmla="*/ 2147483647 w 18"/>
              <a:gd name="T87" fmla="*/ 2147483647 h 28"/>
              <a:gd name="T88" fmla="*/ 2147483647 w 18"/>
              <a:gd name="T89" fmla="*/ 2147483647 h 28"/>
              <a:gd name="T90" fmla="*/ 2147483647 w 18"/>
              <a:gd name="T91" fmla="*/ 2147483647 h 28"/>
              <a:gd name="T92" fmla="*/ 0 w 18"/>
              <a:gd name="T93" fmla="*/ 2147483647 h 28"/>
              <a:gd name="T94" fmla="*/ 0 w 18"/>
              <a:gd name="T95" fmla="*/ 2147483647 h 28"/>
              <a:gd name="T96" fmla="*/ 0 w 18"/>
              <a:gd name="T97" fmla="*/ 2147483647 h 28"/>
              <a:gd name="T98" fmla="*/ 2147483647 w 18"/>
              <a:gd name="T99" fmla="*/ 2147483647 h 28"/>
              <a:gd name="T100" fmla="*/ 2147483647 w 18"/>
              <a:gd name="T101" fmla="*/ 0 h 28"/>
              <a:gd name="T102" fmla="*/ 2147483647 w 18"/>
              <a:gd name="T103" fmla="*/ 0 h 28"/>
              <a:gd name="T104" fmla="*/ 2147483647 w 18"/>
              <a:gd name="T105" fmla="*/ 0 h 28"/>
              <a:gd name="T106" fmla="*/ 2147483647 w 18"/>
              <a:gd name="T107" fmla="*/ 2147483647 h 28"/>
              <a:gd name="T108" fmla="*/ 2147483647 w 18"/>
              <a:gd name="T109" fmla="*/ 2147483647 h 28"/>
              <a:gd name="T110" fmla="*/ 2147483647 w 18"/>
              <a:gd name="T111" fmla="*/ 2147483647 h 28"/>
              <a:gd name="T112" fmla="*/ 2147483647 w 18"/>
              <a:gd name="T113" fmla="*/ 2147483647 h 28"/>
              <a:gd name="T114" fmla="*/ 2147483647 w 18"/>
              <a:gd name="T115" fmla="*/ 2147483647 h 28"/>
              <a:gd name="T116" fmla="*/ 2147483647 w 18"/>
              <a:gd name="T117" fmla="*/ 2147483647 h 28"/>
              <a:gd name="T118" fmla="*/ 2147483647 w 18"/>
              <a:gd name="T119" fmla="*/ 0 h 28"/>
              <a:gd name="T120" fmla="*/ 2147483647 w 18"/>
              <a:gd name="T121" fmla="*/ 0 h 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"/>
              <a:gd name="T184" fmla="*/ 0 h 28"/>
              <a:gd name="T185" fmla="*/ 18 w 18"/>
              <a:gd name="T186" fmla="*/ 28 h 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" h="28">
                <a:moveTo>
                  <a:pt x="17" y="0"/>
                </a:moveTo>
                <a:lnTo>
                  <a:pt x="17" y="9"/>
                </a:lnTo>
                <a:lnTo>
                  <a:pt x="15" y="9"/>
                </a:lnTo>
                <a:lnTo>
                  <a:pt x="15" y="6"/>
                </a:lnTo>
                <a:lnTo>
                  <a:pt x="12" y="3"/>
                </a:lnTo>
                <a:lnTo>
                  <a:pt x="11" y="3"/>
                </a:lnTo>
                <a:lnTo>
                  <a:pt x="8" y="1"/>
                </a:lnTo>
                <a:lnTo>
                  <a:pt x="6" y="3"/>
                </a:lnTo>
                <a:lnTo>
                  <a:pt x="5" y="3"/>
                </a:lnTo>
                <a:lnTo>
                  <a:pt x="5" y="4"/>
                </a:lnTo>
                <a:lnTo>
                  <a:pt x="3" y="6"/>
                </a:lnTo>
                <a:lnTo>
                  <a:pt x="5" y="7"/>
                </a:lnTo>
                <a:lnTo>
                  <a:pt x="6" y="9"/>
                </a:lnTo>
                <a:lnTo>
                  <a:pt x="8" y="10"/>
                </a:lnTo>
                <a:lnTo>
                  <a:pt x="12" y="12"/>
                </a:lnTo>
                <a:lnTo>
                  <a:pt x="15" y="15"/>
                </a:lnTo>
                <a:lnTo>
                  <a:pt x="18" y="18"/>
                </a:lnTo>
                <a:lnTo>
                  <a:pt x="18" y="19"/>
                </a:lnTo>
                <a:lnTo>
                  <a:pt x="18" y="24"/>
                </a:lnTo>
                <a:lnTo>
                  <a:pt x="15" y="25"/>
                </a:lnTo>
                <a:lnTo>
                  <a:pt x="12" y="27"/>
                </a:lnTo>
                <a:lnTo>
                  <a:pt x="9" y="28"/>
                </a:lnTo>
                <a:lnTo>
                  <a:pt x="6" y="28"/>
                </a:lnTo>
                <a:lnTo>
                  <a:pt x="3" y="27"/>
                </a:lnTo>
                <a:lnTo>
                  <a:pt x="2" y="27"/>
                </a:lnTo>
                <a:lnTo>
                  <a:pt x="0" y="28"/>
                </a:lnTo>
                <a:lnTo>
                  <a:pt x="0" y="19"/>
                </a:lnTo>
                <a:lnTo>
                  <a:pt x="2" y="22"/>
                </a:lnTo>
                <a:lnTo>
                  <a:pt x="3" y="24"/>
                </a:lnTo>
                <a:lnTo>
                  <a:pt x="6" y="25"/>
                </a:lnTo>
                <a:lnTo>
                  <a:pt x="9" y="27"/>
                </a:lnTo>
                <a:lnTo>
                  <a:pt x="11" y="25"/>
                </a:lnTo>
                <a:lnTo>
                  <a:pt x="12" y="25"/>
                </a:lnTo>
                <a:lnTo>
                  <a:pt x="14" y="24"/>
                </a:lnTo>
                <a:lnTo>
                  <a:pt x="14" y="22"/>
                </a:lnTo>
                <a:lnTo>
                  <a:pt x="14" y="21"/>
                </a:lnTo>
                <a:lnTo>
                  <a:pt x="12" y="19"/>
                </a:lnTo>
                <a:lnTo>
                  <a:pt x="11" y="18"/>
                </a:lnTo>
                <a:lnTo>
                  <a:pt x="8" y="15"/>
                </a:lnTo>
                <a:lnTo>
                  <a:pt x="3" y="13"/>
                </a:lnTo>
                <a:lnTo>
                  <a:pt x="2" y="12"/>
                </a:lnTo>
                <a:lnTo>
                  <a:pt x="0" y="10"/>
                </a:lnTo>
                <a:lnTo>
                  <a:pt x="0" y="7"/>
                </a:lnTo>
                <a:lnTo>
                  <a:pt x="0" y="4"/>
                </a:lnTo>
                <a:lnTo>
                  <a:pt x="2" y="3"/>
                </a:lnTo>
                <a:lnTo>
                  <a:pt x="5" y="0"/>
                </a:lnTo>
                <a:lnTo>
                  <a:pt x="8" y="0"/>
                </a:lnTo>
                <a:lnTo>
                  <a:pt x="11" y="0"/>
                </a:lnTo>
                <a:lnTo>
                  <a:pt x="12" y="1"/>
                </a:lnTo>
                <a:lnTo>
                  <a:pt x="14" y="1"/>
                </a:lnTo>
                <a:lnTo>
                  <a:pt x="15" y="1"/>
                </a:lnTo>
                <a:lnTo>
                  <a:pt x="15" y="0"/>
                </a:lnTo>
                <a:lnTo>
                  <a:pt x="1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99" name="Freeform 63"/>
          <p:cNvSpPr>
            <a:spLocks/>
          </p:cNvSpPr>
          <p:nvPr/>
        </p:nvSpPr>
        <p:spPr bwMode="auto">
          <a:xfrm>
            <a:off x="5414963" y="4860925"/>
            <a:ext cx="66675" cy="193675"/>
          </a:xfrm>
          <a:custGeom>
            <a:avLst/>
            <a:gdLst>
              <a:gd name="T0" fmla="*/ 2147483647 w 17"/>
              <a:gd name="T1" fmla="*/ 0 h 36"/>
              <a:gd name="T2" fmla="*/ 2147483647 w 17"/>
              <a:gd name="T3" fmla="*/ 2147483647 h 36"/>
              <a:gd name="T4" fmla="*/ 2147483647 w 17"/>
              <a:gd name="T5" fmla="*/ 2147483647 h 36"/>
              <a:gd name="T6" fmla="*/ 2147483647 w 17"/>
              <a:gd name="T7" fmla="*/ 2147483647 h 36"/>
              <a:gd name="T8" fmla="*/ 2147483647 w 17"/>
              <a:gd name="T9" fmla="*/ 2147483647 h 36"/>
              <a:gd name="T10" fmla="*/ 2147483647 w 17"/>
              <a:gd name="T11" fmla="*/ 2147483647 h 36"/>
              <a:gd name="T12" fmla="*/ 2147483647 w 17"/>
              <a:gd name="T13" fmla="*/ 2147483647 h 36"/>
              <a:gd name="T14" fmla="*/ 2147483647 w 17"/>
              <a:gd name="T15" fmla="*/ 2147483647 h 36"/>
              <a:gd name="T16" fmla="*/ 2147483647 w 17"/>
              <a:gd name="T17" fmla="*/ 2147483647 h 36"/>
              <a:gd name="T18" fmla="*/ 2147483647 w 17"/>
              <a:gd name="T19" fmla="*/ 2147483647 h 36"/>
              <a:gd name="T20" fmla="*/ 2147483647 w 17"/>
              <a:gd name="T21" fmla="*/ 2147483647 h 36"/>
              <a:gd name="T22" fmla="*/ 2147483647 w 17"/>
              <a:gd name="T23" fmla="*/ 2147483647 h 36"/>
              <a:gd name="T24" fmla="*/ 2147483647 w 17"/>
              <a:gd name="T25" fmla="*/ 2147483647 h 36"/>
              <a:gd name="T26" fmla="*/ 2147483647 w 17"/>
              <a:gd name="T27" fmla="*/ 2147483647 h 36"/>
              <a:gd name="T28" fmla="*/ 2147483647 w 17"/>
              <a:gd name="T29" fmla="*/ 2147483647 h 36"/>
              <a:gd name="T30" fmla="*/ 2147483647 w 17"/>
              <a:gd name="T31" fmla="*/ 2147483647 h 36"/>
              <a:gd name="T32" fmla="*/ 2147483647 w 17"/>
              <a:gd name="T33" fmla="*/ 2147483647 h 36"/>
              <a:gd name="T34" fmla="*/ 2147483647 w 17"/>
              <a:gd name="T35" fmla="*/ 2147483647 h 36"/>
              <a:gd name="T36" fmla="*/ 2147483647 w 17"/>
              <a:gd name="T37" fmla="*/ 2147483647 h 36"/>
              <a:gd name="T38" fmla="*/ 2147483647 w 17"/>
              <a:gd name="T39" fmla="*/ 2147483647 h 36"/>
              <a:gd name="T40" fmla="*/ 2147483647 w 17"/>
              <a:gd name="T41" fmla="*/ 2147483647 h 36"/>
              <a:gd name="T42" fmla="*/ 2147483647 w 17"/>
              <a:gd name="T43" fmla="*/ 2147483647 h 36"/>
              <a:gd name="T44" fmla="*/ 2147483647 w 17"/>
              <a:gd name="T45" fmla="*/ 2147483647 h 36"/>
              <a:gd name="T46" fmla="*/ 2147483647 w 17"/>
              <a:gd name="T47" fmla="*/ 2147483647 h 36"/>
              <a:gd name="T48" fmla="*/ 2147483647 w 17"/>
              <a:gd name="T49" fmla="*/ 2147483647 h 36"/>
              <a:gd name="T50" fmla="*/ 2147483647 w 17"/>
              <a:gd name="T51" fmla="*/ 2147483647 h 36"/>
              <a:gd name="T52" fmla="*/ 0 w 17"/>
              <a:gd name="T53" fmla="*/ 2147483647 h 36"/>
              <a:gd name="T54" fmla="*/ 0 w 17"/>
              <a:gd name="T55" fmla="*/ 2147483647 h 36"/>
              <a:gd name="T56" fmla="*/ 2147483647 w 17"/>
              <a:gd name="T57" fmla="*/ 2147483647 h 36"/>
              <a:gd name="T58" fmla="*/ 2147483647 w 17"/>
              <a:gd name="T59" fmla="*/ 2147483647 h 36"/>
              <a:gd name="T60" fmla="*/ 2147483647 w 17"/>
              <a:gd name="T61" fmla="*/ 2147483647 h 36"/>
              <a:gd name="T62" fmla="*/ 2147483647 w 17"/>
              <a:gd name="T63" fmla="*/ 2147483647 h 36"/>
              <a:gd name="T64" fmla="*/ 2147483647 w 17"/>
              <a:gd name="T65" fmla="*/ 2147483647 h 36"/>
              <a:gd name="T66" fmla="*/ 2147483647 w 17"/>
              <a:gd name="T67" fmla="*/ 0 h 36"/>
              <a:gd name="T68" fmla="*/ 2147483647 w 17"/>
              <a:gd name="T69" fmla="*/ 0 h 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"/>
              <a:gd name="T106" fmla="*/ 0 h 36"/>
              <a:gd name="T107" fmla="*/ 17 w 17"/>
              <a:gd name="T108" fmla="*/ 36 h 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" h="36">
                <a:moveTo>
                  <a:pt x="9" y="0"/>
                </a:moveTo>
                <a:lnTo>
                  <a:pt x="9" y="9"/>
                </a:lnTo>
                <a:lnTo>
                  <a:pt x="15" y="9"/>
                </a:lnTo>
                <a:lnTo>
                  <a:pt x="15" y="11"/>
                </a:lnTo>
                <a:lnTo>
                  <a:pt x="9" y="11"/>
                </a:lnTo>
                <a:lnTo>
                  <a:pt x="9" y="27"/>
                </a:lnTo>
                <a:lnTo>
                  <a:pt x="9" y="30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15" y="32"/>
                </a:lnTo>
                <a:lnTo>
                  <a:pt x="15" y="30"/>
                </a:lnTo>
                <a:lnTo>
                  <a:pt x="17" y="30"/>
                </a:lnTo>
                <a:lnTo>
                  <a:pt x="15" y="33"/>
                </a:lnTo>
                <a:lnTo>
                  <a:pt x="14" y="35"/>
                </a:lnTo>
                <a:lnTo>
                  <a:pt x="12" y="36"/>
                </a:lnTo>
                <a:lnTo>
                  <a:pt x="9" y="36"/>
                </a:lnTo>
                <a:lnTo>
                  <a:pt x="8" y="36"/>
                </a:lnTo>
                <a:lnTo>
                  <a:pt x="6" y="35"/>
                </a:lnTo>
                <a:lnTo>
                  <a:pt x="5" y="33"/>
                </a:lnTo>
                <a:lnTo>
                  <a:pt x="5" y="32"/>
                </a:lnTo>
                <a:lnTo>
                  <a:pt x="5" y="29"/>
                </a:lnTo>
                <a:lnTo>
                  <a:pt x="5" y="11"/>
                </a:lnTo>
                <a:lnTo>
                  <a:pt x="0" y="11"/>
                </a:lnTo>
                <a:lnTo>
                  <a:pt x="0" y="9"/>
                </a:lnTo>
                <a:lnTo>
                  <a:pt x="2" y="9"/>
                </a:lnTo>
                <a:lnTo>
                  <a:pt x="3" y="8"/>
                </a:lnTo>
                <a:lnTo>
                  <a:pt x="5" y="6"/>
                </a:lnTo>
                <a:lnTo>
                  <a:pt x="6" y="3"/>
                </a:lnTo>
                <a:lnTo>
                  <a:pt x="8" y="2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00" name="Freeform 64"/>
          <p:cNvSpPr>
            <a:spLocks/>
          </p:cNvSpPr>
          <p:nvPr/>
        </p:nvSpPr>
        <p:spPr bwMode="auto">
          <a:xfrm>
            <a:off x="5481638" y="4827588"/>
            <a:ext cx="120650" cy="222250"/>
          </a:xfrm>
          <a:custGeom>
            <a:avLst/>
            <a:gdLst>
              <a:gd name="T0" fmla="*/ 2147483647 w 30"/>
              <a:gd name="T1" fmla="*/ 2147483647 h 41"/>
              <a:gd name="T2" fmla="*/ 2147483647 w 30"/>
              <a:gd name="T3" fmla="*/ 2147483647 h 41"/>
              <a:gd name="T4" fmla="*/ 2147483647 w 30"/>
              <a:gd name="T5" fmla="*/ 2147483647 h 41"/>
              <a:gd name="T6" fmla="*/ 2147483647 w 30"/>
              <a:gd name="T7" fmla="*/ 2147483647 h 41"/>
              <a:gd name="T8" fmla="*/ 2147483647 w 30"/>
              <a:gd name="T9" fmla="*/ 2147483647 h 41"/>
              <a:gd name="T10" fmla="*/ 2147483647 w 30"/>
              <a:gd name="T11" fmla="*/ 2147483647 h 41"/>
              <a:gd name="T12" fmla="*/ 2147483647 w 30"/>
              <a:gd name="T13" fmla="*/ 2147483647 h 41"/>
              <a:gd name="T14" fmla="*/ 2147483647 w 30"/>
              <a:gd name="T15" fmla="*/ 2147483647 h 41"/>
              <a:gd name="T16" fmla="*/ 2147483647 w 30"/>
              <a:gd name="T17" fmla="*/ 2147483647 h 41"/>
              <a:gd name="T18" fmla="*/ 2147483647 w 30"/>
              <a:gd name="T19" fmla="*/ 2147483647 h 41"/>
              <a:gd name="T20" fmla="*/ 2147483647 w 30"/>
              <a:gd name="T21" fmla="*/ 2147483647 h 41"/>
              <a:gd name="T22" fmla="*/ 2147483647 w 30"/>
              <a:gd name="T23" fmla="*/ 2147483647 h 41"/>
              <a:gd name="T24" fmla="*/ 2147483647 w 30"/>
              <a:gd name="T25" fmla="*/ 2147483647 h 41"/>
              <a:gd name="T26" fmla="*/ 2147483647 w 30"/>
              <a:gd name="T27" fmla="*/ 2147483647 h 41"/>
              <a:gd name="T28" fmla="*/ 2147483647 w 30"/>
              <a:gd name="T29" fmla="*/ 2147483647 h 41"/>
              <a:gd name="T30" fmla="*/ 2147483647 w 30"/>
              <a:gd name="T31" fmla="*/ 2147483647 h 41"/>
              <a:gd name="T32" fmla="*/ 2147483647 w 30"/>
              <a:gd name="T33" fmla="*/ 2147483647 h 41"/>
              <a:gd name="T34" fmla="*/ 2147483647 w 30"/>
              <a:gd name="T35" fmla="*/ 2147483647 h 41"/>
              <a:gd name="T36" fmla="*/ 2147483647 w 30"/>
              <a:gd name="T37" fmla="*/ 2147483647 h 41"/>
              <a:gd name="T38" fmla="*/ 2147483647 w 30"/>
              <a:gd name="T39" fmla="*/ 2147483647 h 41"/>
              <a:gd name="T40" fmla="*/ 2147483647 w 30"/>
              <a:gd name="T41" fmla="*/ 2147483647 h 41"/>
              <a:gd name="T42" fmla="*/ 2147483647 w 30"/>
              <a:gd name="T43" fmla="*/ 2147483647 h 41"/>
              <a:gd name="T44" fmla="*/ 2147483647 w 30"/>
              <a:gd name="T45" fmla="*/ 2147483647 h 41"/>
              <a:gd name="T46" fmla="*/ 2147483647 w 30"/>
              <a:gd name="T47" fmla="*/ 2147483647 h 41"/>
              <a:gd name="T48" fmla="*/ 0 w 30"/>
              <a:gd name="T49" fmla="*/ 2147483647 h 41"/>
              <a:gd name="T50" fmla="*/ 2147483647 w 30"/>
              <a:gd name="T51" fmla="*/ 2147483647 h 41"/>
              <a:gd name="T52" fmla="*/ 2147483647 w 30"/>
              <a:gd name="T53" fmla="*/ 2147483647 h 41"/>
              <a:gd name="T54" fmla="*/ 2147483647 w 30"/>
              <a:gd name="T55" fmla="*/ 2147483647 h 41"/>
              <a:gd name="T56" fmla="*/ 2147483647 w 30"/>
              <a:gd name="T57" fmla="*/ 2147483647 h 41"/>
              <a:gd name="T58" fmla="*/ 2147483647 w 30"/>
              <a:gd name="T59" fmla="*/ 2147483647 h 41"/>
              <a:gd name="T60" fmla="*/ 2147483647 w 30"/>
              <a:gd name="T61" fmla="*/ 2147483647 h 41"/>
              <a:gd name="T62" fmla="*/ 2147483647 w 30"/>
              <a:gd name="T63" fmla="*/ 2147483647 h 41"/>
              <a:gd name="T64" fmla="*/ 0 w 30"/>
              <a:gd name="T65" fmla="*/ 2147483647 h 41"/>
              <a:gd name="T66" fmla="*/ 2147483647 w 30"/>
              <a:gd name="T67" fmla="*/ 0 h 4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0"/>
              <a:gd name="T103" fmla="*/ 0 h 41"/>
              <a:gd name="T104" fmla="*/ 30 w 30"/>
              <a:gd name="T105" fmla="*/ 41 h 4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0" h="41">
                <a:moveTo>
                  <a:pt x="9" y="0"/>
                </a:moveTo>
                <a:lnTo>
                  <a:pt x="9" y="20"/>
                </a:lnTo>
                <a:lnTo>
                  <a:pt x="12" y="17"/>
                </a:lnTo>
                <a:lnTo>
                  <a:pt x="15" y="15"/>
                </a:lnTo>
                <a:lnTo>
                  <a:pt x="16" y="14"/>
                </a:lnTo>
                <a:lnTo>
                  <a:pt x="18" y="14"/>
                </a:lnTo>
                <a:lnTo>
                  <a:pt x="21" y="14"/>
                </a:lnTo>
                <a:lnTo>
                  <a:pt x="22" y="15"/>
                </a:lnTo>
                <a:lnTo>
                  <a:pt x="24" y="17"/>
                </a:lnTo>
                <a:lnTo>
                  <a:pt x="25" y="20"/>
                </a:lnTo>
                <a:lnTo>
                  <a:pt x="25" y="21"/>
                </a:lnTo>
                <a:lnTo>
                  <a:pt x="25" y="26"/>
                </a:lnTo>
                <a:lnTo>
                  <a:pt x="25" y="35"/>
                </a:lnTo>
                <a:lnTo>
                  <a:pt x="25" y="38"/>
                </a:lnTo>
                <a:lnTo>
                  <a:pt x="25" y="39"/>
                </a:lnTo>
                <a:lnTo>
                  <a:pt x="27" y="39"/>
                </a:lnTo>
                <a:lnTo>
                  <a:pt x="27" y="41"/>
                </a:lnTo>
                <a:lnTo>
                  <a:pt x="28" y="41"/>
                </a:lnTo>
                <a:lnTo>
                  <a:pt x="30" y="41"/>
                </a:lnTo>
                <a:lnTo>
                  <a:pt x="16" y="41"/>
                </a:lnTo>
                <a:lnTo>
                  <a:pt x="18" y="41"/>
                </a:lnTo>
                <a:lnTo>
                  <a:pt x="19" y="41"/>
                </a:lnTo>
                <a:lnTo>
                  <a:pt x="19" y="39"/>
                </a:lnTo>
                <a:lnTo>
                  <a:pt x="21" y="38"/>
                </a:lnTo>
                <a:lnTo>
                  <a:pt x="21" y="35"/>
                </a:lnTo>
                <a:lnTo>
                  <a:pt x="21" y="26"/>
                </a:lnTo>
                <a:lnTo>
                  <a:pt x="21" y="23"/>
                </a:lnTo>
                <a:lnTo>
                  <a:pt x="19" y="20"/>
                </a:lnTo>
                <a:lnTo>
                  <a:pt x="18" y="18"/>
                </a:lnTo>
                <a:lnTo>
                  <a:pt x="16" y="18"/>
                </a:lnTo>
                <a:lnTo>
                  <a:pt x="15" y="18"/>
                </a:lnTo>
                <a:lnTo>
                  <a:pt x="13" y="18"/>
                </a:lnTo>
                <a:lnTo>
                  <a:pt x="12" y="20"/>
                </a:lnTo>
                <a:lnTo>
                  <a:pt x="9" y="21"/>
                </a:lnTo>
                <a:lnTo>
                  <a:pt x="9" y="35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0" y="41"/>
                </a:lnTo>
                <a:lnTo>
                  <a:pt x="12" y="41"/>
                </a:lnTo>
                <a:lnTo>
                  <a:pt x="13" y="41"/>
                </a:lnTo>
                <a:lnTo>
                  <a:pt x="0" y="41"/>
                </a:lnTo>
                <a:lnTo>
                  <a:pt x="1" y="41"/>
                </a:lnTo>
                <a:lnTo>
                  <a:pt x="3" y="41"/>
                </a:lnTo>
                <a:lnTo>
                  <a:pt x="3" y="39"/>
                </a:lnTo>
                <a:lnTo>
                  <a:pt x="4" y="39"/>
                </a:lnTo>
                <a:lnTo>
                  <a:pt x="4" y="38"/>
                </a:lnTo>
                <a:lnTo>
                  <a:pt x="4" y="35"/>
                </a:lnTo>
                <a:lnTo>
                  <a:pt x="4" y="11"/>
                </a:lnTo>
                <a:lnTo>
                  <a:pt x="4" y="6"/>
                </a:lnTo>
                <a:lnTo>
                  <a:pt x="4" y="5"/>
                </a:lnTo>
                <a:lnTo>
                  <a:pt x="4" y="3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01" name="Freeform 65"/>
          <p:cNvSpPr>
            <a:spLocks noEditPoints="1"/>
          </p:cNvSpPr>
          <p:nvPr/>
        </p:nvSpPr>
        <p:spPr bwMode="auto">
          <a:xfrm>
            <a:off x="5613400" y="4827588"/>
            <a:ext cx="47625" cy="222250"/>
          </a:xfrm>
          <a:custGeom>
            <a:avLst/>
            <a:gdLst>
              <a:gd name="T0" fmla="*/ 2147483647 w 12"/>
              <a:gd name="T1" fmla="*/ 0 h 41"/>
              <a:gd name="T2" fmla="*/ 2147483647 w 12"/>
              <a:gd name="T3" fmla="*/ 0 h 41"/>
              <a:gd name="T4" fmla="*/ 2147483647 w 12"/>
              <a:gd name="T5" fmla="*/ 0 h 41"/>
              <a:gd name="T6" fmla="*/ 2147483647 w 12"/>
              <a:gd name="T7" fmla="*/ 2147483647 h 41"/>
              <a:gd name="T8" fmla="*/ 2147483647 w 12"/>
              <a:gd name="T9" fmla="*/ 2147483647 h 41"/>
              <a:gd name="T10" fmla="*/ 2147483647 w 12"/>
              <a:gd name="T11" fmla="*/ 2147483647 h 41"/>
              <a:gd name="T12" fmla="*/ 2147483647 w 12"/>
              <a:gd name="T13" fmla="*/ 2147483647 h 41"/>
              <a:gd name="T14" fmla="*/ 2147483647 w 12"/>
              <a:gd name="T15" fmla="*/ 2147483647 h 41"/>
              <a:gd name="T16" fmla="*/ 2147483647 w 12"/>
              <a:gd name="T17" fmla="*/ 2147483647 h 41"/>
              <a:gd name="T18" fmla="*/ 2147483647 w 12"/>
              <a:gd name="T19" fmla="*/ 2147483647 h 41"/>
              <a:gd name="T20" fmla="*/ 2147483647 w 12"/>
              <a:gd name="T21" fmla="*/ 2147483647 h 41"/>
              <a:gd name="T22" fmla="*/ 2147483647 w 12"/>
              <a:gd name="T23" fmla="*/ 2147483647 h 41"/>
              <a:gd name="T24" fmla="*/ 2147483647 w 12"/>
              <a:gd name="T25" fmla="*/ 2147483647 h 41"/>
              <a:gd name="T26" fmla="*/ 2147483647 w 12"/>
              <a:gd name="T27" fmla="*/ 2147483647 h 41"/>
              <a:gd name="T28" fmla="*/ 2147483647 w 12"/>
              <a:gd name="T29" fmla="*/ 0 h 41"/>
              <a:gd name="T30" fmla="*/ 2147483647 w 12"/>
              <a:gd name="T31" fmla="*/ 0 h 41"/>
              <a:gd name="T32" fmla="*/ 2147483647 w 12"/>
              <a:gd name="T33" fmla="*/ 0 h 41"/>
              <a:gd name="T34" fmla="*/ 2147483647 w 12"/>
              <a:gd name="T35" fmla="*/ 2147483647 h 41"/>
              <a:gd name="T36" fmla="*/ 2147483647 w 12"/>
              <a:gd name="T37" fmla="*/ 2147483647 h 41"/>
              <a:gd name="T38" fmla="*/ 2147483647 w 12"/>
              <a:gd name="T39" fmla="*/ 2147483647 h 41"/>
              <a:gd name="T40" fmla="*/ 2147483647 w 12"/>
              <a:gd name="T41" fmla="*/ 2147483647 h 41"/>
              <a:gd name="T42" fmla="*/ 2147483647 w 12"/>
              <a:gd name="T43" fmla="*/ 2147483647 h 41"/>
              <a:gd name="T44" fmla="*/ 2147483647 w 12"/>
              <a:gd name="T45" fmla="*/ 2147483647 h 41"/>
              <a:gd name="T46" fmla="*/ 2147483647 w 12"/>
              <a:gd name="T47" fmla="*/ 2147483647 h 41"/>
              <a:gd name="T48" fmla="*/ 2147483647 w 12"/>
              <a:gd name="T49" fmla="*/ 2147483647 h 41"/>
              <a:gd name="T50" fmla="*/ 2147483647 w 12"/>
              <a:gd name="T51" fmla="*/ 2147483647 h 41"/>
              <a:gd name="T52" fmla="*/ 0 w 12"/>
              <a:gd name="T53" fmla="*/ 2147483647 h 41"/>
              <a:gd name="T54" fmla="*/ 0 w 12"/>
              <a:gd name="T55" fmla="*/ 2147483647 h 41"/>
              <a:gd name="T56" fmla="*/ 2147483647 w 12"/>
              <a:gd name="T57" fmla="*/ 2147483647 h 41"/>
              <a:gd name="T58" fmla="*/ 2147483647 w 12"/>
              <a:gd name="T59" fmla="*/ 2147483647 h 41"/>
              <a:gd name="T60" fmla="*/ 2147483647 w 12"/>
              <a:gd name="T61" fmla="*/ 2147483647 h 41"/>
              <a:gd name="T62" fmla="*/ 2147483647 w 12"/>
              <a:gd name="T63" fmla="*/ 2147483647 h 41"/>
              <a:gd name="T64" fmla="*/ 2147483647 w 12"/>
              <a:gd name="T65" fmla="*/ 2147483647 h 41"/>
              <a:gd name="T66" fmla="*/ 2147483647 w 12"/>
              <a:gd name="T67" fmla="*/ 2147483647 h 41"/>
              <a:gd name="T68" fmla="*/ 2147483647 w 12"/>
              <a:gd name="T69" fmla="*/ 2147483647 h 41"/>
              <a:gd name="T70" fmla="*/ 2147483647 w 12"/>
              <a:gd name="T71" fmla="*/ 2147483647 h 41"/>
              <a:gd name="T72" fmla="*/ 2147483647 w 12"/>
              <a:gd name="T73" fmla="*/ 2147483647 h 41"/>
              <a:gd name="T74" fmla="*/ 2147483647 w 12"/>
              <a:gd name="T75" fmla="*/ 2147483647 h 41"/>
              <a:gd name="T76" fmla="*/ 2147483647 w 12"/>
              <a:gd name="T77" fmla="*/ 2147483647 h 41"/>
              <a:gd name="T78" fmla="*/ 2147483647 w 12"/>
              <a:gd name="T79" fmla="*/ 2147483647 h 41"/>
              <a:gd name="T80" fmla="*/ 2147483647 w 12"/>
              <a:gd name="T81" fmla="*/ 2147483647 h 41"/>
              <a:gd name="T82" fmla="*/ 2147483647 w 12"/>
              <a:gd name="T83" fmla="*/ 2147483647 h 41"/>
              <a:gd name="T84" fmla="*/ 0 w 12"/>
              <a:gd name="T85" fmla="*/ 2147483647 h 41"/>
              <a:gd name="T86" fmla="*/ 0 w 12"/>
              <a:gd name="T87" fmla="*/ 2147483647 h 41"/>
              <a:gd name="T88" fmla="*/ 2147483647 w 12"/>
              <a:gd name="T89" fmla="*/ 2147483647 h 41"/>
              <a:gd name="T90" fmla="*/ 2147483647 w 12"/>
              <a:gd name="T91" fmla="*/ 2147483647 h 4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2"/>
              <a:gd name="T139" fmla="*/ 0 h 41"/>
              <a:gd name="T140" fmla="*/ 12 w 12"/>
              <a:gd name="T141" fmla="*/ 41 h 41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2" h="41">
                <a:moveTo>
                  <a:pt x="6" y="0"/>
                </a:moveTo>
                <a:lnTo>
                  <a:pt x="7" y="0"/>
                </a:lnTo>
                <a:lnTo>
                  <a:pt x="9" y="2"/>
                </a:lnTo>
                <a:lnTo>
                  <a:pt x="9" y="3"/>
                </a:lnTo>
                <a:lnTo>
                  <a:pt x="9" y="5"/>
                </a:lnTo>
                <a:lnTo>
                  <a:pt x="7" y="5"/>
                </a:lnTo>
                <a:lnTo>
                  <a:pt x="7" y="6"/>
                </a:lnTo>
                <a:lnTo>
                  <a:pt x="6" y="6"/>
                </a:lnTo>
                <a:lnTo>
                  <a:pt x="4" y="6"/>
                </a:lnTo>
                <a:lnTo>
                  <a:pt x="3" y="5"/>
                </a:lnTo>
                <a:lnTo>
                  <a:pt x="1" y="3"/>
                </a:lnTo>
                <a:lnTo>
                  <a:pt x="3" y="2"/>
                </a:lnTo>
                <a:lnTo>
                  <a:pt x="3" y="0"/>
                </a:lnTo>
                <a:lnTo>
                  <a:pt x="4" y="0"/>
                </a:lnTo>
                <a:lnTo>
                  <a:pt x="6" y="0"/>
                </a:lnTo>
                <a:close/>
                <a:moveTo>
                  <a:pt x="9" y="14"/>
                </a:moveTo>
                <a:lnTo>
                  <a:pt x="9" y="35"/>
                </a:lnTo>
                <a:lnTo>
                  <a:pt x="9" y="38"/>
                </a:lnTo>
                <a:lnTo>
                  <a:pt x="9" y="39"/>
                </a:lnTo>
                <a:lnTo>
                  <a:pt x="9" y="41"/>
                </a:lnTo>
                <a:lnTo>
                  <a:pt x="10" y="41"/>
                </a:lnTo>
                <a:lnTo>
                  <a:pt x="12" y="41"/>
                </a:lnTo>
                <a:lnTo>
                  <a:pt x="0" y="41"/>
                </a:lnTo>
                <a:lnTo>
                  <a:pt x="1" y="41"/>
                </a:lnTo>
                <a:lnTo>
                  <a:pt x="3" y="39"/>
                </a:lnTo>
                <a:lnTo>
                  <a:pt x="3" y="38"/>
                </a:lnTo>
                <a:lnTo>
                  <a:pt x="3" y="35"/>
                </a:lnTo>
                <a:lnTo>
                  <a:pt x="3" y="26"/>
                </a:lnTo>
                <a:lnTo>
                  <a:pt x="3" y="21"/>
                </a:lnTo>
                <a:lnTo>
                  <a:pt x="3" y="18"/>
                </a:lnTo>
                <a:lnTo>
                  <a:pt x="1" y="17"/>
                </a:lnTo>
                <a:lnTo>
                  <a:pt x="0" y="18"/>
                </a:lnTo>
                <a:lnTo>
                  <a:pt x="0" y="17"/>
                </a:lnTo>
                <a:lnTo>
                  <a:pt x="7" y="14"/>
                </a:lnTo>
                <a:lnTo>
                  <a:pt x="9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02" name="Freeform 66"/>
          <p:cNvSpPr>
            <a:spLocks/>
          </p:cNvSpPr>
          <p:nvPr/>
        </p:nvSpPr>
        <p:spPr bwMode="auto">
          <a:xfrm>
            <a:off x="5676900" y="4903788"/>
            <a:ext cx="73025" cy="150812"/>
          </a:xfrm>
          <a:custGeom>
            <a:avLst/>
            <a:gdLst>
              <a:gd name="T0" fmla="*/ 2147483647 w 18"/>
              <a:gd name="T1" fmla="*/ 0 h 28"/>
              <a:gd name="T2" fmla="*/ 2147483647 w 18"/>
              <a:gd name="T3" fmla="*/ 2147483647 h 28"/>
              <a:gd name="T4" fmla="*/ 2147483647 w 18"/>
              <a:gd name="T5" fmla="*/ 2147483647 h 28"/>
              <a:gd name="T6" fmla="*/ 2147483647 w 18"/>
              <a:gd name="T7" fmla="*/ 2147483647 h 28"/>
              <a:gd name="T8" fmla="*/ 2147483647 w 18"/>
              <a:gd name="T9" fmla="*/ 2147483647 h 28"/>
              <a:gd name="T10" fmla="*/ 2147483647 w 18"/>
              <a:gd name="T11" fmla="*/ 2147483647 h 28"/>
              <a:gd name="T12" fmla="*/ 2147483647 w 18"/>
              <a:gd name="T13" fmla="*/ 2147483647 h 28"/>
              <a:gd name="T14" fmla="*/ 2147483647 w 18"/>
              <a:gd name="T15" fmla="*/ 2147483647 h 28"/>
              <a:gd name="T16" fmla="*/ 2147483647 w 18"/>
              <a:gd name="T17" fmla="*/ 2147483647 h 28"/>
              <a:gd name="T18" fmla="*/ 2147483647 w 18"/>
              <a:gd name="T19" fmla="*/ 2147483647 h 28"/>
              <a:gd name="T20" fmla="*/ 2147483647 w 18"/>
              <a:gd name="T21" fmla="*/ 2147483647 h 28"/>
              <a:gd name="T22" fmla="*/ 2147483647 w 18"/>
              <a:gd name="T23" fmla="*/ 2147483647 h 28"/>
              <a:gd name="T24" fmla="*/ 2147483647 w 18"/>
              <a:gd name="T25" fmla="*/ 2147483647 h 28"/>
              <a:gd name="T26" fmla="*/ 2147483647 w 18"/>
              <a:gd name="T27" fmla="*/ 2147483647 h 28"/>
              <a:gd name="T28" fmla="*/ 2147483647 w 18"/>
              <a:gd name="T29" fmla="*/ 2147483647 h 28"/>
              <a:gd name="T30" fmla="*/ 2147483647 w 18"/>
              <a:gd name="T31" fmla="*/ 2147483647 h 28"/>
              <a:gd name="T32" fmla="*/ 2147483647 w 18"/>
              <a:gd name="T33" fmla="*/ 2147483647 h 28"/>
              <a:gd name="T34" fmla="*/ 2147483647 w 18"/>
              <a:gd name="T35" fmla="*/ 2147483647 h 28"/>
              <a:gd name="T36" fmla="*/ 2147483647 w 18"/>
              <a:gd name="T37" fmla="*/ 2147483647 h 28"/>
              <a:gd name="T38" fmla="*/ 2147483647 w 18"/>
              <a:gd name="T39" fmla="*/ 2147483647 h 28"/>
              <a:gd name="T40" fmla="*/ 2147483647 w 18"/>
              <a:gd name="T41" fmla="*/ 2147483647 h 28"/>
              <a:gd name="T42" fmla="*/ 2147483647 w 18"/>
              <a:gd name="T43" fmla="*/ 2147483647 h 28"/>
              <a:gd name="T44" fmla="*/ 2147483647 w 18"/>
              <a:gd name="T45" fmla="*/ 2147483647 h 28"/>
              <a:gd name="T46" fmla="*/ 2147483647 w 18"/>
              <a:gd name="T47" fmla="*/ 2147483647 h 28"/>
              <a:gd name="T48" fmla="*/ 2147483647 w 18"/>
              <a:gd name="T49" fmla="*/ 2147483647 h 28"/>
              <a:gd name="T50" fmla="*/ 2147483647 w 18"/>
              <a:gd name="T51" fmla="*/ 2147483647 h 28"/>
              <a:gd name="T52" fmla="*/ 2147483647 w 18"/>
              <a:gd name="T53" fmla="*/ 2147483647 h 28"/>
              <a:gd name="T54" fmla="*/ 2147483647 w 18"/>
              <a:gd name="T55" fmla="*/ 2147483647 h 28"/>
              <a:gd name="T56" fmla="*/ 2147483647 w 18"/>
              <a:gd name="T57" fmla="*/ 2147483647 h 28"/>
              <a:gd name="T58" fmla="*/ 0 w 18"/>
              <a:gd name="T59" fmla="*/ 2147483647 h 28"/>
              <a:gd name="T60" fmla="*/ 0 w 18"/>
              <a:gd name="T61" fmla="*/ 2147483647 h 28"/>
              <a:gd name="T62" fmla="*/ 2147483647 w 18"/>
              <a:gd name="T63" fmla="*/ 2147483647 h 28"/>
              <a:gd name="T64" fmla="*/ 2147483647 w 18"/>
              <a:gd name="T65" fmla="*/ 2147483647 h 28"/>
              <a:gd name="T66" fmla="*/ 2147483647 w 18"/>
              <a:gd name="T67" fmla="*/ 2147483647 h 28"/>
              <a:gd name="T68" fmla="*/ 2147483647 w 18"/>
              <a:gd name="T69" fmla="*/ 2147483647 h 28"/>
              <a:gd name="T70" fmla="*/ 2147483647 w 18"/>
              <a:gd name="T71" fmla="*/ 2147483647 h 28"/>
              <a:gd name="T72" fmla="*/ 2147483647 w 18"/>
              <a:gd name="T73" fmla="*/ 2147483647 h 28"/>
              <a:gd name="T74" fmla="*/ 2147483647 w 18"/>
              <a:gd name="T75" fmla="*/ 2147483647 h 28"/>
              <a:gd name="T76" fmla="*/ 2147483647 w 18"/>
              <a:gd name="T77" fmla="*/ 2147483647 h 28"/>
              <a:gd name="T78" fmla="*/ 2147483647 w 18"/>
              <a:gd name="T79" fmla="*/ 2147483647 h 28"/>
              <a:gd name="T80" fmla="*/ 2147483647 w 18"/>
              <a:gd name="T81" fmla="*/ 2147483647 h 28"/>
              <a:gd name="T82" fmla="*/ 2147483647 w 18"/>
              <a:gd name="T83" fmla="*/ 2147483647 h 28"/>
              <a:gd name="T84" fmla="*/ 2147483647 w 18"/>
              <a:gd name="T85" fmla="*/ 2147483647 h 28"/>
              <a:gd name="T86" fmla="*/ 2147483647 w 18"/>
              <a:gd name="T87" fmla="*/ 2147483647 h 28"/>
              <a:gd name="T88" fmla="*/ 2147483647 w 18"/>
              <a:gd name="T89" fmla="*/ 2147483647 h 28"/>
              <a:gd name="T90" fmla="*/ 2147483647 w 18"/>
              <a:gd name="T91" fmla="*/ 2147483647 h 28"/>
              <a:gd name="T92" fmla="*/ 2147483647 w 18"/>
              <a:gd name="T93" fmla="*/ 2147483647 h 28"/>
              <a:gd name="T94" fmla="*/ 0 w 18"/>
              <a:gd name="T95" fmla="*/ 2147483647 h 28"/>
              <a:gd name="T96" fmla="*/ 2147483647 w 18"/>
              <a:gd name="T97" fmla="*/ 2147483647 h 28"/>
              <a:gd name="T98" fmla="*/ 2147483647 w 18"/>
              <a:gd name="T99" fmla="*/ 2147483647 h 28"/>
              <a:gd name="T100" fmla="*/ 2147483647 w 18"/>
              <a:gd name="T101" fmla="*/ 0 h 28"/>
              <a:gd name="T102" fmla="*/ 2147483647 w 18"/>
              <a:gd name="T103" fmla="*/ 0 h 28"/>
              <a:gd name="T104" fmla="*/ 2147483647 w 18"/>
              <a:gd name="T105" fmla="*/ 0 h 28"/>
              <a:gd name="T106" fmla="*/ 2147483647 w 18"/>
              <a:gd name="T107" fmla="*/ 2147483647 h 28"/>
              <a:gd name="T108" fmla="*/ 2147483647 w 18"/>
              <a:gd name="T109" fmla="*/ 2147483647 h 28"/>
              <a:gd name="T110" fmla="*/ 2147483647 w 18"/>
              <a:gd name="T111" fmla="*/ 2147483647 h 28"/>
              <a:gd name="T112" fmla="*/ 2147483647 w 18"/>
              <a:gd name="T113" fmla="*/ 2147483647 h 28"/>
              <a:gd name="T114" fmla="*/ 2147483647 w 18"/>
              <a:gd name="T115" fmla="*/ 2147483647 h 28"/>
              <a:gd name="T116" fmla="*/ 2147483647 w 18"/>
              <a:gd name="T117" fmla="*/ 2147483647 h 28"/>
              <a:gd name="T118" fmla="*/ 2147483647 w 18"/>
              <a:gd name="T119" fmla="*/ 0 h 28"/>
              <a:gd name="T120" fmla="*/ 2147483647 w 18"/>
              <a:gd name="T121" fmla="*/ 0 h 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"/>
              <a:gd name="T184" fmla="*/ 0 h 28"/>
              <a:gd name="T185" fmla="*/ 18 w 18"/>
              <a:gd name="T186" fmla="*/ 28 h 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" h="28">
                <a:moveTo>
                  <a:pt x="17" y="0"/>
                </a:moveTo>
                <a:lnTo>
                  <a:pt x="17" y="9"/>
                </a:lnTo>
                <a:lnTo>
                  <a:pt x="15" y="6"/>
                </a:lnTo>
                <a:lnTo>
                  <a:pt x="14" y="3"/>
                </a:lnTo>
                <a:lnTo>
                  <a:pt x="12" y="3"/>
                </a:lnTo>
                <a:lnTo>
                  <a:pt x="9" y="1"/>
                </a:lnTo>
                <a:lnTo>
                  <a:pt x="8" y="3"/>
                </a:lnTo>
                <a:lnTo>
                  <a:pt x="6" y="3"/>
                </a:lnTo>
                <a:lnTo>
                  <a:pt x="5" y="4"/>
                </a:lnTo>
                <a:lnTo>
                  <a:pt x="5" y="6"/>
                </a:lnTo>
                <a:lnTo>
                  <a:pt x="5" y="7"/>
                </a:lnTo>
                <a:lnTo>
                  <a:pt x="6" y="9"/>
                </a:lnTo>
                <a:lnTo>
                  <a:pt x="9" y="10"/>
                </a:lnTo>
                <a:lnTo>
                  <a:pt x="14" y="12"/>
                </a:lnTo>
                <a:lnTo>
                  <a:pt x="17" y="15"/>
                </a:lnTo>
                <a:lnTo>
                  <a:pt x="18" y="18"/>
                </a:lnTo>
                <a:lnTo>
                  <a:pt x="18" y="19"/>
                </a:lnTo>
                <a:lnTo>
                  <a:pt x="18" y="24"/>
                </a:lnTo>
                <a:lnTo>
                  <a:pt x="17" y="25"/>
                </a:lnTo>
                <a:lnTo>
                  <a:pt x="14" y="27"/>
                </a:lnTo>
                <a:lnTo>
                  <a:pt x="9" y="28"/>
                </a:lnTo>
                <a:lnTo>
                  <a:pt x="8" y="28"/>
                </a:lnTo>
                <a:lnTo>
                  <a:pt x="5" y="27"/>
                </a:lnTo>
                <a:lnTo>
                  <a:pt x="3" y="27"/>
                </a:lnTo>
                <a:lnTo>
                  <a:pt x="2" y="27"/>
                </a:lnTo>
                <a:lnTo>
                  <a:pt x="2" y="28"/>
                </a:lnTo>
                <a:lnTo>
                  <a:pt x="0" y="28"/>
                </a:lnTo>
                <a:lnTo>
                  <a:pt x="0" y="19"/>
                </a:lnTo>
                <a:lnTo>
                  <a:pt x="2" y="19"/>
                </a:lnTo>
                <a:lnTo>
                  <a:pt x="3" y="22"/>
                </a:lnTo>
                <a:lnTo>
                  <a:pt x="5" y="24"/>
                </a:lnTo>
                <a:lnTo>
                  <a:pt x="8" y="25"/>
                </a:lnTo>
                <a:lnTo>
                  <a:pt x="9" y="27"/>
                </a:lnTo>
                <a:lnTo>
                  <a:pt x="12" y="25"/>
                </a:lnTo>
                <a:lnTo>
                  <a:pt x="14" y="25"/>
                </a:lnTo>
                <a:lnTo>
                  <a:pt x="14" y="24"/>
                </a:lnTo>
                <a:lnTo>
                  <a:pt x="15" y="22"/>
                </a:lnTo>
                <a:lnTo>
                  <a:pt x="14" y="21"/>
                </a:lnTo>
                <a:lnTo>
                  <a:pt x="14" y="19"/>
                </a:lnTo>
                <a:lnTo>
                  <a:pt x="11" y="18"/>
                </a:lnTo>
                <a:lnTo>
                  <a:pt x="8" y="15"/>
                </a:lnTo>
                <a:lnTo>
                  <a:pt x="5" y="13"/>
                </a:lnTo>
                <a:lnTo>
                  <a:pt x="2" y="12"/>
                </a:lnTo>
                <a:lnTo>
                  <a:pt x="2" y="10"/>
                </a:lnTo>
                <a:lnTo>
                  <a:pt x="0" y="7"/>
                </a:lnTo>
                <a:lnTo>
                  <a:pt x="2" y="4"/>
                </a:lnTo>
                <a:lnTo>
                  <a:pt x="3" y="3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2" y="1"/>
                </a:lnTo>
                <a:lnTo>
                  <a:pt x="14" y="1"/>
                </a:lnTo>
                <a:lnTo>
                  <a:pt x="15" y="1"/>
                </a:lnTo>
                <a:lnTo>
                  <a:pt x="17" y="1"/>
                </a:lnTo>
                <a:lnTo>
                  <a:pt x="1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03" name="Freeform 67"/>
          <p:cNvSpPr>
            <a:spLocks/>
          </p:cNvSpPr>
          <p:nvPr/>
        </p:nvSpPr>
        <p:spPr bwMode="auto">
          <a:xfrm>
            <a:off x="7040563" y="4827588"/>
            <a:ext cx="55562" cy="287337"/>
          </a:xfrm>
          <a:custGeom>
            <a:avLst/>
            <a:gdLst>
              <a:gd name="T0" fmla="*/ 2147483647 w 14"/>
              <a:gd name="T1" fmla="*/ 2147483647 h 53"/>
              <a:gd name="T2" fmla="*/ 0 w 14"/>
              <a:gd name="T3" fmla="*/ 2147483647 h 53"/>
              <a:gd name="T4" fmla="*/ 0 w 14"/>
              <a:gd name="T5" fmla="*/ 0 h 53"/>
              <a:gd name="T6" fmla="*/ 2147483647 w 14"/>
              <a:gd name="T7" fmla="*/ 0 h 53"/>
              <a:gd name="T8" fmla="*/ 2147483647 w 14"/>
              <a:gd name="T9" fmla="*/ 2147483647 h 53"/>
              <a:gd name="T10" fmla="*/ 2147483647 w 14"/>
              <a:gd name="T11" fmla="*/ 2147483647 h 53"/>
              <a:gd name="T12" fmla="*/ 2147483647 w 14"/>
              <a:gd name="T13" fmla="*/ 2147483647 h 53"/>
              <a:gd name="T14" fmla="*/ 2147483647 w 14"/>
              <a:gd name="T15" fmla="*/ 2147483647 h 53"/>
              <a:gd name="T16" fmla="*/ 2147483647 w 14"/>
              <a:gd name="T17" fmla="*/ 2147483647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53"/>
              <a:gd name="T29" fmla="*/ 14 w 14"/>
              <a:gd name="T30" fmla="*/ 53 h 5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53">
                <a:moveTo>
                  <a:pt x="14" y="53"/>
                </a:moveTo>
                <a:lnTo>
                  <a:pt x="0" y="53"/>
                </a:lnTo>
                <a:lnTo>
                  <a:pt x="0" y="0"/>
                </a:lnTo>
                <a:lnTo>
                  <a:pt x="14" y="0"/>
                </a:lnTo>
                <a:lnTo>
                  <a:pt x="14" y="3"/>
                </a:lnTo>
                <a:lnTo>
                  <a:pt x="5" y="3"/>
                </a:lnTo>
                <a:lnTo>
                  <a:pt x="5" y="51"/>
                </a:lnTo>
                <a:lnTo>
                  <a:pt x="14" y="51"/>
                </a:lnTo>
                <a:lnTo>
                  <a:pt x="14" y="5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04" name="Freeform 68"/>
          <p:cNvSpPr>
            <a:spLocks noEditPoints="1"/>
          </p:cNvSpPr>
          <p:nvPr/>
        </p:nvSpPr>
        <p:spPr bwMode="auto">
          <a:xfrm>
            <a:off x="7112000" y="4827588"/>
            <a:ext cx="47625" cy="222250"/>
          </a:xfrm>
          <a:custGeom>
            <a:avLst/>
            <a:gdLst>
              <a:gd name="T0" fmla="*/ 2147483647 w 12"/>
              <a:gd name="T1" fmla="*/ 0 h 41"/>
              <a:gd name="T2" fmla="*/ 2147483647 w 12"/>
              <a:gd name="T3" fmla="*/ 0 h 41"/>
              <a:gd name="T4" fmla="*/ 2147483647 w 12"/>
              <a:gd name="T5" fmla="*/ 0 h 41"/>
              <a:gd name="T6" fmla="*/ 2147483647 w 12"/>
              <a:gd name="T7" fmla="*/ 2147483647 h 41"/>
              <a:gd name="T8" fmla="*/ 2147483647 w 12"/>
              <a:gd name="T9" fmla="*/ 2147483647 h 41"/>
              <a:gd name="T10" fmla="*/ 2147483647 w 12"/>
              <a:gd name="T11" fmla="*/ 2147483647 h 41"/>
              <a:gd name="T12" fmla="*/ 2147483647 w 12"/>
              <a:gd name="T13" fmla="*/ 2147483647 h 41"/>
              <a:gd name="T14" fmla="*/ 2147483647 w 12"/>
              <a:gd name="T15" fmla="*/ 2147483647 h 41"/>
              <a:gd name="T16" fmla="*/ 2147483647 w 12"/>
              <a:gd name="T17" fmla="*/ 2147483647 h 41"/>
              <a:gd name="T18" fmla="*/ 2147483647 w 12"/>
              <a:gd name="T19" fmla="*/ 2147483647 h 41"/>
              <a:gd name="T20" fmla="*/ 2147483647 w 12"/>
              <a:gd name="T21" fmla="*/ 2147483647 h 41"/>
              <a:gd name="T22" fmla="*/ 2147483647 w 12"/>
              <a:gd name="T23" fmla="*/ 2147483647 h 41"/>
              <a:gd name="T24" fmla="*/ 2147483647 w 12"/>
              <a:gd name="T25" fmla="*/ 2147483647 h 41"/>
              <a:gd name="T26" fmla="*/ 2147483647 w 12"/>
              <a:gd name="T27" fmla="*/ 2147483647 h 41"/>
              <a:gd name="T28" fmla="*/ 2147483647 w 12"/>
              <a:gd name="T29" fmla="*/ 0 h 41"/>
              <a:gd name="T30" fmla="*/ 2147483647 w 12"/>
              <a:gd name="T31" fmla="*/ 0 h 41"/>
              <a:gd name="T32" fmla="*/ 2147483647 w 12"/>
              <a:gd name="T33" fmla="*/ 0 h 41"/>
              <a:gd name="T34" fmla="*/ 2147483647 w 12"/>
              <a:gd name="T35" fmla="*/ 2147483647 h 41"/>
              <a:gd name="T36" fmla="*/ 2147483647 w 12"/>
              <a:gd name="T37" fmla="*/ 2147483647 h 41"/>
              <a:gd name="T38" fmla="*/ 2147483647 w 12"/>
              <a:gd name="T39" fmla="*/ 2147483647 h 41"/>
              <a:gd name="T40" fmla="*/ 2147483647 w 12"/>
              <a:gd name="T41" fmla="*/ 2147483647 h 41"/>
              <a:gd name="T42" fmla="*/ 2147483647 w 12"/>
              <a:gd name="T43" fmla="*/ 2147483647 h 41"/>
              <a:gd name="T44" fmla="*/ 2147483647 w 12"/>
              <a:gd name="T45" fmla="*/ 2147483647 h 41"/>
              <a:gd name="T46" fmla="*/ 2147483647 w 12"/>
              <a:gd name="T47" fmla="*/ 2147483647 h 41"/>
              <a:gd name="T48" fmla="*/ 2147483647 w 12"/>
              <a:gd name="T49" fmla="*/ 2147483647 h 41"/>
              <a:gd name="T50" fmla="*/ 2147483647 w 12"/>
              <a:gd name="T51" fmla="*/ 2147483647 h 41"/>
              <a:gd name="T52" fmla="*/ 0 w 12"/>
              <a:gd name="T53" fmla="*/ 2147483647 h 41"/>
              <a:gd name="T54" fmla="*/ 0 w 12"/>
              <a:gd name="T55" fmla="*/ 2147483647 h 41"/>
              <a:gd name="T56" fmla="*/ 2147483647 w 12"/>
              <a:gd name="T57" fmla="*/ 2147483647 h 41"/>
              <a:gd name="T58" fmla="*/ 2147483647 w 12"/>
              <a:gd name="T59" fmla="*/ 2147483647 h 41"/>
              <a:gd name="T60" fmla="*/ 2147483647 w 12"/>
              <a:gd name="T61" fmla="*/ 2147483647 h 41"/>
              <a:gd name="T62" fmla="*/ 2147483647 w 12"/>
              <a:gd name="T63" fmla="*/ 2147483647 h 41"/>
              <a:gd name="T64" fmla="*/ 2147483647 w 12"/>
              <a:gd name="T65" fmla="*/ 2147483647 h 41"/>
              <a:gd name="T66" fmla="*/ 2147483647 w 12"/>
              <a:gd name="T67" fmla="*/ 2147483647 h 41"/>
              <a:gd name="T68" fmla="*/ 2147483647 w 12"/>
              <a:gd name="T69" fmla="*/ 2147483647 h 41"/>
              <a:gd name="T70" fmla="*/ 2147483647 w 12"/>
              <a:gd name="T71" fmla="*/ 2147483647 h 41"/>
              <a:gd name="T72" fmla="*/ 2147483647 w 12"/>
              <a:gd name="T73" fmla="*/ 2147483647 h 41"/>
              <a:gd name="T74" fmla="*/ 2147483647 w 12"/>
              <a:gd name="T75" fmla="*/ 2147483647 h 41"/>
              <a:gd name="T76" fmla="*/ 2147483647 w 12"/>
              <a:gd name="T77" fmla="*/ 2147483647 h 41"/>
              <a:gd name="T78" fmla="*/ 2147483647 w 12"/>
              <a:gd name="T79" fmla="*/ 2147483647 h 41"/>
              <a:gd name="T80" fmla="*/ 2147483647 w 12"/>
              <a:gd name="T81" fmla="*/ 2147483647 h 41"/>
              <a:gd name="T82" fmla="*/ 0 w 12"/>
              <a:gd name="T83" fmla="*/ 2147483647 h 41"/>
              <a:gd name="T84" fmla="*/ 0 w 12"/>
              <a:gd name="T85" fmla="*/ 2147483647 h 41"/>
              <a:gd name="T86" fmla="*/ 0 w 12"/>
              <a:gd name="T87" fmla="*/ 2147483647 h 41"/>
              <a:gd name="T88" fmla="*/ 2147483647 w 12"/>
              <a:gd name="T89" fmla="*/ 2147483647 h 41"/>
              <a:gd name="T90" fmla="*/ 2147483647 w 12"/>
              <a:gd name="T91" fmla="*/ 2147483647 h 4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2"/>
              <a:gd name="T139" fmla="*/ 0 h 41"/>
              <a:gd name="T140" fmla="*/ 12 w 12"/>
              <a:gd name="T141" fmla="*/ 41 h 41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2" h="41">
                <a:moveTo>
                  <a:pt x="6" y="0"/>
                </a:moveTo>
                <a:lnTo>
                  <a:pt x="6" y="0"/>
                </a:lnTo>
                <a:lnTo>
                  <a:pt x="8" y="0"/>
                </a:lnTo>
                <a:lnTo>
                  <a:pt x="9" y="2"/>
                </a:lnTo>
                <a:lnTo>
                  <a:pt x="9" y="3"/>
                </a:lnTo>
                <a:lnTo>
                  <a:pt x="9" y="5"/>
                </a:lnTo>
                <a:lnTo>
                  <a:pt x="8" y="5"/>
                </a:lnTo>
                <a:lnTo>
                  <a:pt x="6" y="6"/>
                </a:lnTo>
                <a:lnTo>
                  <a:pt x="5" y="6"/>
                </a:lnTo>
                <a:lnTo>
                  <a:pt x="3" y="5"/>
                </a:lnTo>
                <a:lnTo>
                  <a:pt x="2" y="5"/>
                </a:lnTo>
                <a:lnTo>
                  <a:pt x="2" y="3"/>
                </a:ln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6" y="0"/>
                </a:lnTo>
                <a:close/>
                <a:moveTo>
                  <a:pt x="8" y="14"/>
                </a:moveTo>
                <a:lnTo>
                  <a:pt x="8" y="35"/>
                </a:lnTo>
                <a:lnTo>
                  <a:pt x="8" y="38"/>
                </a:lnTo>
                <a:lnTo>
                  <a:pt x="9" y="39"/>
                </a:lnTo>
                <a:lnTo>
                  <a:pt x="9" y="41"/>
                </a:lnTo>
                <a:lnTo>
                  <a:pt x="11" y="41"/>
                </a:lnTo>
                <a:lnTo>
                  <a:pt x="12" y="41"/>
                </a:lnTo>
                <a:lnTo>
                  <a:pt x="0" y="41"/>
                </a:lnTo>
                <a:lnTo>
                  <a:pt x="2" y="41"/>
                </a:lnTo>
                <a:lnTo>
                  <a:pt x="3" y="39"/>
                </a:lnTo>
                <a:lnTo>
                  <a:pt x="3" y="38"/>
                </a:lnTo>
                <a:lnTo>
                  <a:pt x="3" y="35"/>
                </a:lnTo>
                <a:lnTo>
                  <a:pt x="3" y="26"/>
                </a:lnTo>
                <a:lnTo>
                  <a:pt x="3" y="21"/>
                </a:lnTo>
                <a:lnTo>
                  <a:pt x="3" y="18"/>
                </a:lnTo>
                <a:lnTo>
                  <a:pt x="2" y="17"/>
                </a:lnTo>
                <a:lnTo>
                  <a:pt x="0" y="17"/>
                </a:lnTo>
                <a:lnTo>
                  <a:pt x="0" y="18"/>
                </a:lnTo>
                <a:lnTo>
                  <a:pt x="0" y="17"/>
                </a:lnTo>
                <a:lnTo>
                  <a:pt x="8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05" name="Freeform 69"/>
          <p:cNvSpPr>
            <a:spLocks/>
          </p:cNvSpPr>
          <p:nvPr/>
        </p:nvSpPr>
        <p:spPr bwMode="auto">
          <a:xfrm>
            <a:off x="7170738" y="4903788"/>
            <a:ext cx="115887" cy="146050"/>
          </a:xfrm>
          <a:custGeom>
            <a:avLst/>
            <a:gdLst>
              <a:gd name="T0" fmla="*/ 2147483647 w 29"/>
              <a:gd name="T1" fmla="*/ 2147483647 h 27"/>
              <a:gd name="T2" fmla="*/ 2147483647 w 29"/>
              <a:gd name="T3" fmla="*/ 2147483647 h 27"/>
              <a:gd name="T4" fmla="*/ 2147483647 w 29"/>
              <a:gd name="T5" fmla="*/ 2147483647 h 27"/>
              <a:gd name="T6" fmla="*/ 2147483647 w 29"/>
              <a:gd name="T7" fmla="*/ 0 h 27"/>
              <a:gd name="T8" fmla="*/ 2147483647 w 29"/>
              <a:gd name="T9" fmla="*/ 0 h 27"/>
              <a:gd name="T10" fmla="*/ 2147483647 w 29"/>
              <a:gd name="T11" fmla="*/ 2147483647 h 27"/>
              <a:gd name="T12" fmla="*/ 2147483647 w 29"/>
              <a:gd name="T13" fmla="*/ 2147483647 h 27"/>
              <a:gd name="T14" fmla="*/ 2147483647 w 29"/>
              <a:gd name="T15" fmla="*/ 2147483647 h 27"/>
              <a:gd name="T16" fmla="*/ 2147483647 w 29"/>
              <a:gd name="T17" fmla="*/ 2147483647 h 27"/>
              <a:gd name="T18" fmla="*/ 2147483647 w 29"/>
              <a:gd name="T19" fmla="*/ 2147483647 h 27"/>
              <a:gd name="T20" fmla="*/ 2147483647 w 29"/>
              <a:gd name="T21" fmla="*/ 2147483647 h 27"/>
              <a:gd name="T22" fmla="*/ 2147483647 w 29"/>
              <a:gd name="T23" fmla="*/ 2147483647 h 27"/>
              <a:gd name="T24" fmla="*/ 2147483647 w 29"/>
              <a:gd name="T25" fmla="*/ 2147483647 h 27"/>
              <a:gd name="T26" fmla="*/ 2147483647 w 29"/>
              <a:gd name="T27" fmla="*/ 2147483647 h 27"/>
              <a:gd name="T28" fmla="*/ 2147483647 w 29"/>
              <a:gd name="T29" fmla="*/ 2147483647 h 27"/>
              <a:gd name="T30" fmla="*/ 2147483647 w 29"/>
              <a:gd name="T31" fmla="*/ 2147483647 h 27"/>
              <a:gd name="T32" fmla="*/ 2147483647 w 29"/>
              <a:gd name="T33" fmla="*/ 2147483647 h 27"/>
              <a:gd name="T34" fmla="*/ 2147483647 w 29"/>
              <a:gd name="T35" fmla="*/ 2147483647 h 27"/>
              <a:gd name="T36" fmla="*/ 2147483647 w 29"/>
              <a:gd name="T37" fmla="*/ 2147483647 h 27"/>
              <a:gd name="T38" fmla="*/ 2147483647 w 29"/>
              <a:gd name="T39" fmla="*/ 2147483647 h 27"/>
              <a:gd name="T40" fmla="*/ 2147483647 w 29"/>
              <a:gd name="T41" fmla="*/ 2147483647 h 27"/>
              <a:gd name="T42" fmla="*/ 2147483647 w 29"/>
              <a:gd name="T43" fmla="*/ 2147483647 h 27"/>
              <a:gd name="T44" fmla="*/ 2147483647 w 29"/>
              <a:gd name="T45" fmla="*/ 2147483647 h 27"/>
              <a:gd name="T46" fmla="*/ 2147483647 w 29"/>
              <a:gd name="T47" fmla="*/ 2147483647 h 27"/>
              <a:gd name="T48" fmla="*/ 2147483647 w 29"/>
              <a:gd name="T49" fmla="*/ 2147483647 h 27"/>
              <a:gd name="T50" fmla="*/ 2147483647 w 29"/>
              <a:gd name="T51" fmla="*/ 2147483647 h 27"/>
              <a:gd name="T52" fmla="*/ 2147483647 w 29"/>
              <a:gd name="T53" fmla="*/ 2147483647 h 27"/>
              <a:gd name="T54" fmla="*/ 2147483647 w 29"/>
              <a:gd name="T55" fmla="*/ 2147483647 h 27"/>
              <a:gd name="T56" fmla="*/ 2147483647 w 29"/>
              <a:gd name="T57" fmla="*/ 2147483647 h 27"/>
              <a:gd name="T58" fmla="*/ 2147483647 w 29"/>
              <a:gd name="T59" fmla="*/ 2147483647 h 27"/>
              <a:gd name="T60" fmla="*/ 2147483647 w 29"/>
              <a:gd name="T61" fmla="*/ 2147483647 h 27"/>
              <a:gd name="T62" fmla="*/ 2147483647 w 29"/>
              <a:gd name="T63" fmla="*/ 2147483647 h 27"/>
              <a:gd name="T64" fmla="*/ 2147483647 w 29"/>
              <a:gd name="T65" fmla="*/ 2147483647 h 27"/>
              <a:gd name="T66" fmla="*/ 2147483647 w 29"/>
              <a:gd name="T67" fmla="*/ 2147483647 h 27"/>
              <a:gd name="T68" fmla="*/ 2147483647 w 29"/>
              <a:gd name="T69" fmla="*/ 2147483647 h 27"/>
              <a:gd name="T70" fmla="*/ 2147483647 w 29"/>
              <a:gd name="T71" fmla="*/ 2147483647 h 27"/>
              <a:gd name="T72" fmla="*/ 2147483647 w 29"/>
              <a:gd name="T73" fmla="*/ 2147483647 h 27"/>
              <a:gd name="T74" fmla="*/ 2147483647 w 29"/>
              <a:gd name="T75" fmla="*/ 2147483647 h 27"/>
              <a:gd name="T76" fmla="*/ 2147483647 w 29"/>
              <a:gd name="T77" fmla="*/ 2147483647 h 27"/>
              <a:gd name="T78" fmla="*/ 2147483647 w 29"/>
              <a:gd name="T79" fmla="*/ 2147483647 h 27"/>
              <a:gd name="T80" fmla="*/ 2147483647 w 29"/>
              <a:gd name="T81" fmla="*/ 2147483647 h 27"/>
              <a:gd name="T82" fmla="*/ 2147483647 w 29"/>
              <a:gd name="T83" fmla="*/ 2147483647 h 27"/>
              <a:gd name="T84" fmla="*/ 0 w 29"/>
              <a:gd name="T85" fmla="*/ 2147483647 h 27"/>
              <a:gd name="T86" fmla="*/ 0 w 29"/>
              <a:gd name="T87" fmla="*/ 2147483647 h 27"/>
              <a:gd name="T88" fmla="*/ 0 w 29"/>
              <a:gd name="T89" fmla="*/ 2147483647 h 27"/>
              <a:gd name="T90" fmla="*/ 2147483647 w 29"/>
              <a:gd name="T91" fmla="*/ 2147483647 h 27"/>
              <a:gd name="T92" fmla="*/ 2147483647 w 29"/>
              <a:gd name="T93" fmla="*/ 2147483647 h 27"/>
              <a:gd name="T94" fmla="*/ 2147483647 w 29"/>
              <a:gd name="T95" fmla="*/ 2147483647 h 27"/>
              <a:gd name="T96" fmla="*/ 2147483647 w 29"/>
              <a:gd name="T97" fmla="*/ 2147483647 h 27"/>
              <a:gd name="T98" fmla="*/ 2147483647 w 29"/>
              <a:gd name="T99" fmla="*/ 2147483647 h 27"/>
              <a:gd name="T100" fmla="*/ 2147483647 w 29"/>
              <a:gd name="T101" fmla="*/ 2147483647 h 27"/>
              <a:gd name="T102" fmla="*/ 2147483647 w 29"/>
              <a:gd name="T103" fmla="*/ 2147483647 h 27"/>
              <a:gd name="T104" fmla="*/ 2147483647 w 29"/>
              <a:gd name="T105" fmla="*/ 2147483647 h 27"/>
              <a:gd name="T106" fmla="*/ 2147483647 w 29"/>
              <a:gd name="T107" fmla="*/ 2147483647 h 27"/>
              <a:gd name="T108" fmla="*/ 2147483647 w 29"/>
              <a:gd name="T109" fmla="*/ 2147483647 h 27"/>
              <a:gd name="T110" fmla="*/ 2147483647 w 29"/>
              <a:gd name="T111" fmla="*/ 2147483647 h 27"/>
              <a:gd name="T112" fmla="*/ 0 w 29"/>
              <a:gd name="T113" fmla="*/ 2147483647 h 27"/>
              <a:gd name="T114" fmla="*/ 0 w 29"/>
              <a:gd name="T115" fmla="*/ 2147483647 h 27"/>
              <a:gd name="T116" fmla="*/ 0 w 29"/>
              <a:gd name="T117" fmla="*/ 2147483647 h 27"/>
              <a:gd name="T118" fmla="*/ 2147483647 w 29"/>
              <a:gd name="T119" fmla="*/ 0 h 27"/>
              <a:gd name="T120" fmla="*/ 2147483647 w 29"/>
              <a:gd name="T121" fmla="*/ 0 h 27"/>
              <a:gd name="T122" fmla="*/ 2147483647 w 29"/>
              <a:gd name="T123" fmla="*/ 2147483647 h 2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9"/>
              <a:gd name="T187" fmla="*/ 0 h 27"/>
              <a:gd name="T188" fmla="*/ 29 w 29"/>
              <a:gd name="T189" fmla="*/ 27 h 2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9" h="27">
                <a:moveTo>
                  <a:pt x="8" y="6"/>
                </a:moveTo>
                <a:lnTo>
                  <a:pt x="11" y="3"/>
                </a:lnTo>
                <a:lnTo>
                  <a:pt x="15" y="1"/>
                </a:lnTo>
                <a:lnTo>
                  <a:pt x="18" y="0"/>
                </a:lnTo>
                <a:lnTo>
                  <a:pt x="20" y="0"/>
                </a:lnTo>
                <a:lnTo>
                  <a:pt x="21" y="1"/>
                </a:lnTo>
                <a:lnTo>
                  <a:pt x="23" y="3"/>
                </a:lnTo>
                <a:lnTo>
                  <a:pt x="24" y="4"/>
                </a:lnTo>
                <a:lnTo>
                  <a:pt x="24" y="7"/>
                </a:lnTo>
                <a:lnTo>
                  <a:pt x="24" y="10"/>
                </a:lnTo>
                <a:lnTo>
                  <a:pt x="24" y="21"/>
                </a:lnTo>
                <a:lnTo>
                  <a:pt x="24" y="24"/>
                </a:lnTo>
                <a:lnTo>
                  <a:pt x="24" y="25"/>
                </a:lnTo>
                <a:lnTo>
                  <a:pt x="26" y="25"/>
                </a:lnTo>
                <a:lnTo>
                  <a:pt x="26" y="27"/>
                </a:lnTo>
                <a:lnTo>
                  <a:pt x="27" y="27"/>
                </a:lnTo>
                <a:lnTo>
                  <a:pt x="29" y="27"/>
                </a:lnTo>
                <a:lnTo>
                  <a:pt x="15" y="27"/>
                </a:lnTo>
                <a:lnTo>
                  <a:pt x="17" y="27"/>
                </a:lnTo>
                <a:lnTo>
                  <a:pt x="18" y="27"/>
                </a:lnTo>
                <a:lnTo>
                  <a:pt x="20" y="25"/>
                </a:lnTo>
                <a:lnTo>
                  <a:pt x="20" y="24"/>
                </a:lnTo>
                <a:lnTo>
                  <a:pt x="20" y="21"/>
                </a:lnTo>
                <a:lnTo>
                  <a:pt x="20" y="10"/>
                </a:lnTo>
                <a:lnTo>
                  <a:pt x="20" y="7"/>
                </a:lnTo>
                <a:lnTo>
                  <a:pt x="18" y="6"/>
                </a:lnTo>
                <a:lnTo>
                  <a:pt x="17" y="4"/>
                </a:lnTo>
                <a:lnTo>
                  <a:pt x="15" y="4"/>
                </a:lnTo>
                <a:lnTo>
                  <a:pt x="12" y="4"/>
                </a:lnTo>
                <a:lnTo>
                  <a:pt x="8" y="7"/>
                </a:lnTo>
                <a:lnTo>
                  <a:pt x="8" y="21"/>
                </a:lnTo>
                <a:lnTo>
                  <a:pt x="8" y="24"/>
                </a:lnTo>
                <a:lnTo>
                  <a:pt x="9" y="25"/>
                </a:lnTo>
                <a:lnTo>
                  <a:pt x="9" y="27"/>
                </a:lnTo>
                <a:lnTo>
                  <a:pt x="11" y="27"/>
                </a:lnTo>
                <a:lnTo>
                  <a:pt x="12" y="27"/>
                </a:lnTo>
                <a:lnTo>
                  <a:pt x="0" y="27"/>
                </a:lnTo>
                <a:lnTo>
                  <a:pt x="2" y="27"/>
                </a:lnTo>
                <a:lnTo>
                  <a:pt x="3" y="25"/>
                </a:lnTo>
                <a:lnTo>
                  <a:pt x="3" y="24"/>
                </a:lnTo>
                <a:lnTo>
                  <a:pt x="3" y="21"/>
                </a:lnTo>
                <a:lnTo>
                  <a:pt x="3" y="12"/>
                </a:lnTo>
                <a:lnTo>
                  <a:pt x="3" y="7"/>
                </a:lnTo>
                <a:lnTo>
                  <a:pt x="3" y="6"/>
                </a:lnTo>
                <a:lnTo>
                  <a:pt x="3" y="4"/>
                </a:lnTo>
                <a:lnTo>
                  <a:pt x="2" y="3"/>
                </a:lnTo>
                <a:lnTo>
                  <a:pt x="0" y="3"/>
                </a:lnTo>
                <a:lnTo>
                  <a:pt x="0" y="4"/>
                </a:lnTo>
                <a:lnTo>
                  <a:pt x="0" y="3"/>
                </a:lnTo>
                <a:lnTo>
                  <a:pt x="8" y="0"/>
                </a:lnTo>
                <a:lnTo>
                  <a:pt x="8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06" name="Freeform 70"/>
          <p:cNvSpPr>
            <a:spLocks/>
          </p:cNvSpPr>
          <p:nvPr/>
        </p:nvSpPr>
        <p:spPr bwMode="auto">
          <a:xfrm>
            <a:off x="7291388" y="4903788"/>
            <a:ext cx="90487" cy="150812"/>
          </a:xfrm>
          <a:custGeom>
            <a:avLst/>
            <a:gdLst>
              <a:gd name="T0" fmla="*/ 2147483647 w 23"/>
              <a:gd name="T1" fmla="*/ 2147483647 h 28"/>
              <a:gd name="T2" fmla="*/ 2147483647 w 23"/>
              <a:gd name="T3" fmla="*/ 2147483647 h 28"/>
              <a:gd name="T4" fmla="*/ 2147483647 w 23"/>
              <a:gd name="T5" fmla="*/ 2147483647 h 28"/>
              <a:gd name="T6" fmla="*/ 2147483647 w 23"/>
              <a:gd name="T7" fmla="*/ 2147483647 h 28"/>
              <a:gd name="T8" fmla="*/ 2147483647 w 23"/>
              <a:gd name="T9" fmla="*/ 2147483647 h 28"/>
              <a:gd name="T10" fmla="*/ 2147483647 w 23"/>
              <a:gd name="T11" fmla="*/ 2147483647 h 28"/>
              <a:gd name="T12" fmla="*/ 2147483647 w 23"/>
              <a:gd name="T13" fmla="*/ 2147483647 h 28"/>
              <a:gd name="T14" fmla="*/ 2147483647 w 23"/>
              <a:gd name="T15" fmla="*/ 2147483647 h 28"/>
              <a:gd name="T16" fmla="*/ 2147483647 w 23"/>
              <a:gd name="T17" fmla="*/ 2147483647 h 28"/>
              <a:gd name="T18" fmla="*/ 0 w 23"/>
              <a:gd name="T19" fmla="*/ 2147483647 h 28"/>
              <a:gd name="T20" fmla="*/ 2147483647 w 23"/>
              <a:gd name="T21" fmla="*/ 2147483647 h 28"/>
              <a:gd name="T22" fmla="*/ 2147483647 w 23"/>
              <a:gd name="T23" fmla="*/ 2147483647 h 28"/>
              <a:gd name="T24" fmla="*/ 2147483647 w 23"/>
              <a:gd name="T25" fmla="*/ 2147483647 h 28"/>
              <a:gd name="T26" fmla="*/ 2147483647 w 23"/>
              <a:gd name="T27" fmla="*/ 2147483647 h 28"/>
              <a:gd name="T28" fmla="*/ 2147483647 w 23"/>
              <a:gd name="T29" fmla="*/ 0 h 28"/>
              <a:gd name="T30" fmla="*/ 2147483647 w 23"/>
              <a:gd name="T31" fmla="*/ 0 h 28"/>
              <a:gd name="T32" fmla="*/ 2147483647 w 23"/>
              <a:gd name="T33" fmla="*/ 2147483647 h 28"/>
              <a:gd name="T34" fmla="*/ 2147483647 w 23"/>
              <a:gd name="T35" fmla="*/ 2147483647 h 28"/>
              <a:gd name="T36" fmla="*/ 2147483647 w 23"/>
              <a:gd name="T37" fmla="*/ 2147483647 h 28"/>
              <a:gd name="T38" fmla="*/ 2147483647 w 23"/>
              <a:gd name="T39" fmla="*/ 2147483647 h 28"/>
              <a:gd name="T40" fmla="*/ 2147483647 w 23"/>
              <a:gd name="T41" fmla="*/ 2147483647 h 28"/>
              <a:gd name="T42" fmla="*/ 2147483647 w 23"/>
              <a:gd name="T43" fmla="*/ 2147483647 h 28"/>
              <a:gd name="T44" fmla="*/ 2147483647 w 23"/>
              <a:gd name="T45" fmla="*/ 2147483647 h 28"/>
              <a:gd name="T46" fmla="*/ 2147483647 w 23"/>
              <a:gd name="T47" fmla="*/ 2147483647 h 28"/>
              <a:gd name="T48" fmla="*/ 2147483647 w 23"/>
              <a:gd name="T49" fmla="*/ 2147483647 h 28"/>
              <a:gd name="T50" fmla="*/ 2147483647 w 23"/>
              <a:gd name="T51" fmla="*/ 2147483647 h 28"/>
              <a:gd name="T52" fmla="*/ 2147483647 w 23"/>
              <a:gd name="T53" fmla="*/ 2147483647 h 28"/>
              <a:gd name="T54" fmla="*/ 2147483647 w 23"/>
              <a:gd name="T55" fmla="*/ 2147483647 h 28"/>
              <a:gd name="T56" fmla="*/ 2147483647 w 23"/>
              <a:gd name="T57" fmla="*/ 2147483647 h 28"/>
              <a:gd name="T58" fmla="*/ 2147483647 w 23"/>
              <a:gd name="T59" fmla="*/ 2147483647 h 28"/>
              <a:gd name="T60" fmla="*/ 2147483647 w 23"/>
              <a:gd name="T61" fmla="*/ 2147483647 h 28"/>
              <a:gd name="T62" fmla="*/ 2147483647 w 23"/>
              <a:gd name="T63" fmla="*/ 2147483647 h 28"/>
              <a:gd name="T64" fmla="*/ 2147483647 w 23"/>
              <a:gd name="T65" fmla="*/ 2147483647 h 28"/>
              <a:gd name="T66" fmla="*/ 2147483647 w 23"/>
              <a:gd name="T67" fmla="*/ 2147483647 h 28"/>
              <a:gd name="T68" fmla="*/ 2147483647 w 23"/>
              <a:gd name="T69" fmla="*/ 2147483647 h 28"/>
              <a:gd name="T70" fmla="*/ 2147483647 w 23"/>
              <a:gd name="T71" fmla="*/ 2147483647 h 28"/>
              <a:gd name="T72" fmla="*/ 2147483647 w 23"/>
              <a:gd name="T73" fmla="*/ 2147483647 h 28"/>
              <a:gd name="T74" fmla="*/ 2147483647 w 23"/>
              <a:gd name="T75" fmla="*/ 2147483647 h 28"/>
              <a:gd name="T76" fmla="*/ 2147483647 w 23"/>
              <a:gd name="T77" fmla="*/ 2147483647 h 28"/>
              <a:gd name="T78" fmla="*/ 2147483647 w 23"/>
              <a:gd name="T79" fmla="*/ 2147483647 h 28"/>
              <a:gd name="T80" fmla="*/ 2147483647 w 23"/>
              <a:gd name="T81" fmla="*/ 2147483647 h 28"/>
              <a:gd name="T82" fmla="*/ 2147483647 w 23"/>
              <a:gd name="T83" fmla="*/ 2147483647 h 28"/>
              <a:gd name="T84" fmla="*/ 2147483647 w 23"/>
              <a:gd name="T85" fmla="*/ 2147483647 h 28"/>
              <a:gd name="T86" fmla="*/ 2147483647 w 23"/>
              <a:gd name="T87" fmla="*/ 2147483647 h 2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3"/>
              <a:gd name="T133" fmla="*/ 0 h 28"/>
              <a:gd name="T134" fmla="*/ 23 w 23"/>
              <a:gd name="T135" fmla="*/ 28 h 2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3" h="28">
                <a:moveTo>
                  <a:pt x="23" y="16"/>
                </a:moveTo>
                <a:lnTo>
                  <a:pt x="21" y="22"/>
                </a:lnTo>
                <a:lnTo>
                  <a:pt x="20" y="25"/>
                </a:lnTo>
                <a:lnTo>
                  <a:pt x="15" y="27"/>
                </a:lnTo>
                <a:lnTo>
                  <a:pt x="12" y="28"/>
                </a:lnTo>
                <a:lnTo>
                  <a:pt x="8" y="27"/>
                </a:lnTo>
                <a:lnTo>
                  <a:pt x="5" y="24"/>
                </a:lnTo>
                <a:lnTo>
                  <a:pt x="2" y="21"/>
                </a:lnTo>
                <a:lnTo>
                  <a:pt x="2" y="18"/>
                </a:lnTo>
                <a:lnTo>
                  <a:pt x="0" y="13"/>
                </a:lnTo>
                <a:lnTo>
                  <a:pt x="2" y="10"/>
                </a:lnTo>
                <a:lnTo>
                  <a:pt x="2" y="7"/>
                </a:lnTo>
                <a:lnTo>
                  <a:pt x="5" y="4"/>
                </a:lnTo>
                <a:lnTo>
                  <a:pt x="9" y="1"/>
                </a:lnTo>
                <a:lnTo>
                  <a:pt x="14" y="0"/>
                </a:lnTo>
                <a:lnTo>
                  <a:pt x="17" y="0"/>
                </a:lnTo>
                <a:lnTo>
                  <a:pt x="20" y="1"/>
                </a:lnTo>
                <a:lnTo>
                  <a:pt x="21" y="4"/>
                </a:lnTo>
                <a:lnTo>
                  <a:pt x="23" y="6"/>
                </a:lnTo>
                <a:lnTo>
                  <a:pt x="21" y="7"/>
                </a:lnTo>
                <a:lnTo>
                  <a:pt x="21" y="9"/>
                </a:lnTo>
                <a:lnTo>
                  <a:pt x="20" y="9"/>
                </a:lnTo>
                <a:lnTo>
                  <a:pt x="18" y="9"/>
                </a:lnTo>
                <a:lnTo>
                  <a:pt x="17" y="7"/>
                </a:lnTo>
                <a:lnTo>
                  <a:pt x="17" y="6"/>
                </a:lnTo>
                <a:lnTo>
                  <a:pt x="17" y="4"/>
                </a:lnTo>
                <a:lnTo>
                  <a:pt x="15" y="3"/>
                </a:lnTo>
                <a:lnTo>
                  <a:pt x="14" y="3"/>
                </a:lnTo>
                <a:lnTo>
                  <a:pt x="12" y="1"/>
                </a:lnTo>
                <a:lnTo>
                  <a:pt x="11" y="3"/>
                </a:lnTo>
                <a:lnTo>
                  <a:pt x="8" y="4"/>
                </a:lnTo>
                <a:lnTo>
                  <a:pt x="6" y="7"/>
                </a:lnTo>
                <a:lnTo>
                  <a:pt x="6" y="12"/>
                </a:lnTo>
                <a:lnTo>
                  <a:pt x="6" y="16"/>
                </a:lnTo>
                <a:lnTo>
                  <a:pt x="8" y="19"/>
                </a:lnTo>
                <a:lnTo>
                  <a:pt x="11" y="22"/>
                </a:lnTo>
                <a:lnTo>
                  <a:pt x="14" y="24"/>
                </a:lnTo>
                <a:lnTo>
                  <a:pt x="17" y="22"/>
                </a:lnTo>
                <a:lnTo>
                  <a:pt x="20" y="21"/>
                </a:lnTo>
                <a:lnTo>
                  <a:pt x="21" y="19"/>
                </a:lnTo>
                <a:lnTo>
                  <a:pt x="23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07" name="Freeform 71"/>
          <p:cNvSpPr>
            <a:spLocks/>
          </p:cNvSpPr>
          <p:nvPr/>
        </p:nvSpPr>
        <p:spPr bwMode="auto">
          <a:xfrm>
            <a:off x="7405688" y="4827588"/>
            <a:ext cx="49212" cy="222250"/>
          </a:xfrm>
          <a:custGeom>
            <a:avLst/>
            <a:gdLst>
              <a:gd name="T0" fmla="*/ 2147483647 w 12"/>
              <a:gd name="T1" fmla="*/ 0 h 41"/>
              <a:gd name="T2" fmla="*/ 2147483647 w 12"/>
              <a:gd name="T3" fmla="*/ 2147483647 h 41"/>
              <a:gd name="T4" fmla="*/ 2147483647 w 12"/>
              <a:gd name="T5" fmla="*/ 2147483647 h 41"/>
              <a:gd name="T6" fmla="*/ 2147483647 w 12"/>
              <a:gd name="T7" fmla="*/ 2147483647 h 41"/>
              <a:gd name="T8" fmla="*/ 2147483647 w 12"/>
              <a:gd name="T9" fmla="*/ 2147483647 h 41"/>
              <a:gd name="T10" fmla="*/ 2147483647 w 12"/>
              <a:gd name="T11" fmla="*/ 2147483647 h 41"/>
              <a:gd name="T12" fmla="*/ 2147483647 w 12"/>
              <a:gd name="T13" fmla="*/ 2147483647 h 41"/>
              <a:gd name="T14" fmla="*/ 2147483647 w 12"/>
              <a:gd name="T15" fmla="*/ 2147483647 h 41"/>
              <a:gd name="T16" fmla="*/ 2147483647 w 12"/>
              <a:gd name="T17" fmla="*/ 2147483647 h 41"/>
              <a:gd name="T18" fmla="*/ 0 w 12"/>
              <a:gd name="T19" fmla="*/ 2147483647 h 41"/>
              <a:gd name="T20" fmla="*/ 0 w 12"/>
              <a:gd name="T21" fmla="*/ 2147483647 h 41"/>
              <a:gd name="T22" fmla="*/ 2147483647 w 12"/>
              <a:gd name="T23" fmla="*/ 2147483647 h 41"/>
              <a:gd name="T24" fmla="*/ 2147483647 w 12"/>
              <a:gd name="T25" fmla="*/ 2147483647 h 41"/>
              <a:gd name="T26" fmla="*/ 2147483647 w 12"/>
              <a:gd name="T27" fmla="*/ 2147483647 h 41"/>
              <a:gd name="T28" fmla="*/ 2147483647 w 12"/>
              <a:gd name="T29" fmla="*/ 2147483647 h 41"/>
              <a:gd name="T30" fmla="*/ 2147483647 w 12"/>
              <a:gd name="T31" fmla="*/ 2147483647 h 41"/>
              <a:gd name="T32" fmla="*/ 2147483647 w 12"/>
              <a:gd name="T33" fmla="*/ 2147483647 h 41"/>
              <a:gd name="T34" fmla="*/ 2147483647 w 12"/>
              <a:gd name="T35" fmla="*/ 2147483647 h 41"/>
              <a:gd name="T36" fmla="*/ 2147483647 w 12"/>
              <a:gd name="T37" fmla="*/ 2147483647 h 41"/>
              <a:gd name="T38" fmla="*/ 2147483647 w 12"/>
              <a:gd name="T39" fmla="*/ 2147483647 h 41"/>
              <a:gd name="T40" fmla="*/ 2147483647 w 12"/>
              <a:gd name="T41" fmla="*/ 2147483647 h 41"/>
              <a:gd name="T42" fmla="*/ 2147483647 w 12"/>
              <a:gd name="T43" fmla="*/ 2147483647 h 41"/>
              <a:gd name="T44" fmla="*/ 2147483647 w 12"/>
              <a:gd name="T45" fmla="*/ 2147483647 h 41"/>
              <a:gd name="T46" fmla="*/ 2147483647 w 12"/>
              <a:gd name="T47" fmla="*/ 2147483647 h 41"/>
              <a:gd name="T48" fmla="*/ 2147483647 w 12"/>
              <a:gd name="T49" fmla="*/ 2147483647 h 41"/>
              <a:gd name="T50" fmla="*/ 0 w 12"/>
              <a:gd name="T51" fmla="*/ 2147483647 h 41"/>
              <a:gd name="T52" fmla="*/ 0 w 12"/>
              <a:gd name="T53" fmla="*/ 2147483647 h 41"/>
              <a:gd name="T54" fmla="*/ 2147483647 w 12"/>
              <a:gd name="T55" fmla="*/ 0 h 41"/>
              <a:gd name="T56" fmla="*/ 2147483647 w 12"/>
              <a:gd name="T57" fmla="*/ 0 h 4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2"/>
              <a:gd name="T88" fmla="*/ 0 h 41"/>
              <a:gd name="T89" fmla="*/ 12 w 12"/>
              <a:gd name="T90" fmla="*/ 41 h 41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2" h="41">
                <a:moveTo>
                  <a:pt x="9" y="0"/>
                </a:moveTo>
                <a:lnTo>
                  <a:pt x="9" y="35"/>
                </a:lnTo>
                <a:lnTo>
                  <a:pt x="9" y="38"/>
                </a:lnTo>
                <a:lnTo>
                  <a:pt x="9" y="39"/>
                </a:lnTo>
                <a:lnTo>
                  <a:pt x="9" y="41"/>
                </a:lnTo>
                <a:lnTo>
                  <a:pt x="10" y="41"/>
                </a:lnTo>
                <a:lnTo>
                  <a:pt x="12" y="41"/>
                </a:lnTo>
                <a:lnTo>
                  <a:pt x="0" y="41"/>
                </a:lnTo>
                <a:lnTo>
                  <a:pt x="1" y="41"/>
                </a:lnTo>
                <a:lnTo>
                  <a:pt x="3" y="39"/>
                </a:lnTo>
                <a:lnTo>
                  <a:pt x="3" y="38"/>
                </a:lnTo>
                <a:lnTo>
                  <a:pt x="3" y="35"/>
                </a:lnTo>
                <a:lnTo>
                  <a:pt x="3" y="11"/>
                </a:lnTo>
                <a:lnTo>
                  <a:pt x="3" y="6"/>
                </a:lnTo>
                <a:lnTo>
                  <a:pt x="3" y="5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08" name="Freeform 72"/>
          <p:cNvSpPr>
            <a:spLocks/>
          </p:cNvSpPr>
          <p:nvPr/>
        </p:nvSpPr>
        <p:spPr bwMode="auto">
          <a:xfrm>
            <a:off x="7466013" y="4908550"/>
            <a:ext cx="111125" cy="146050"/>
          </a:xfrm>
          <a:custGeom>
            <a:avLst/>
            <a:gdLst>
              <a:gd name="T0" fmla="*/ 2147483647 w 28"/>
              <a:gd name="T1" fmla="*/ 0 h 27"/>
              <a:gd name="T2" fmla="*/ 2147483647 w 28"/>
              <a:gd name="T3" fmla="*/ 2147483647 h 27"/>
              <a:gd name="T4" fmla="*/ 2147483647 w 28"/>
              <a:gd name="T5" fmla="*/ 2147483647 h 27"/>
              <a:gd name="T6" fmla="*/ 2147483647 w 28"/>
              <a:gd name="T7" fmla="*/ 2147483647 h 27"/>
              <a:gd name="T8" fmla="*/ 2147483647 w 28"/>
              <a:gd name="T9" fmla="*/ 2147483647 h 27"/>
              <a:gd name="T10" fmla="*/ 2147483647 w 28"/>
              <a:gd name="T11" fmla="*/ 2147483647 h 27"/>
              <a:gd name="T12" fmla="*/ 2147483647 w 28"/>
              <a:gd name="T13" fmla="*/ 2147483647 h 27"/>
              <a:gd name="T14" fmla="*/ 2147483647 w 28"/>
              <a:gd name="T15" fmla="*/ 2147483647 h 27"/>
              <a:gd name="T16" fmla="*/ 2147483647 w 28"/>
              <a:gd name="T17" fmla="*/ 2147483647 h 27"/>
              <a:gd name="T18" fmla="*/ 2147483647 w 28"/>
              <a:gd name="T19" fmla="*/ 2147483647 h 27"/>
              <a:gd name="T20" fmla="*/ 2147483647 w 28"/>
              <a:gd name="T21" fmla="*/ 2147483647 h 27"/>
              <a:gd name="T22" fmla="*/ 2147483647 w 28"/>
              <a:gd name="T23" fmla="*/ 2147483647 h 27"/>
              <a:gd name="T24" fmla="*/ 2147483647 w 28"/>
              <a:gd name="T25" fmla="*/ 2147483647 h 27"/>
              <a:gd name="T26" fmla="*/ 2147483647 w 28"/>
              <a:gd name="T27" fmla="*/ 2147483647 h 27"/>
              <a:gd name="T28" fmla="*/ 2147483647 w 28"/>
              <a:gd name="T29" fmla="*/ 2147483647 h 27"/>
              <a:gd name="T30" fmla="*/ 2147483647 w 28"/>
              <a:gd name="T31" fmla="*/ 2147483647 h 27"/>
              <a:gd name="T32" fmla="*/ 2147483647 w 28"/>
              <a:gd name="T33" fmla="*/ 2147483647 h 27"/>
              <a:gd name="T34" fmla="*/ 2147483647 w 28"/>
              <a:gd name="T35" fmla="*/ 2147483647 h 27"/>
              <a:gd name="T36" fmla="*/ 2147483647 w 28"/>
              <a:gd name="T37" fmla="*/ 2147483647 h 27"/>
              <a:gd name="T38" fmla="*/ 2147483647 w 28"/>
              <a:gd name="T39" fmla="*/ 2147483647 h 27"/>
              <a:gd name="T40" fmla="*/ 2147483647 w 28"/>
              <a:gd name="T41" fmla="*/ 2147483647 h 27"/>
              <a:gd name="T42" fmla="*/ 2147483647 w 28"/>
              <a:gd name="T43" fmla="*/ 2147483647 h 27"/>
              <a:gd name="T44" fmla="*/ 2147483647 w 28"/>
              <a:gd name="T45" fmla="*/ 2147483647 h 27"/>
              <a:gd name="T46" fmla="*/ 2147483647 w 28"/>
              <a:gd name="T47" fmla="*/ 2147483647 h 27"/>
              <a:gd name="T48" fmla="*/ 2147483647 w 28"/>
              <a:gd name="T49" fmla="*/ 2147483647 h 27"/>
              <a:gd name="T50" fmla="*/ 2147483647 w 28"/>
              <a:gd name="T51" fmla="*/ 2147483647 h 27"/>
              <a:gd name="T52" fmla="*/ 2147483647 w 28"/>
              <a:gd name="T53" fmla="*/ 2147483647 h 27"/>
              <a:gd name="T54" fmla="*/ 2147483647 w 28"/>
              <a:gd name="T55" fmla="*/ 2147483647 h 27"/>
              <a:gd name="T56" fmla="*/ 2147483647 w 28"/>
              <a:gd name="T57" fmla="*/ 0 h 27"/>
              <a:gd name="T58" fmla="*/ 2147483647 w 28"/>
              <a:gd name="T59" fmla="*/ 0 h 27"/>
              <a:gd name="T60" fmla="*/ 0 w 28"/>
              <a:gd name="T61" fmla="*/ 0 h 27"/>
              <a:gd name="T62" fmla="*/ 0 w 28"/>
              <a:gd name="T63" fmla="*/ 0 h 27"/>
              <a:gd name="T64" fmla="*/ 2147483647 w 28"/>
              <a:gd name="T65" fmla="*/ 0 h 27"/>
              <a:gd name="T66" fmla="*/ 2147483647 w 28"/>
              <a:gd name="T67" fmla="*/ 2147483647 h 27"/>
              <a:gd name="T68" fmla="*/ 2147483647 w 28"/>
              <a:gd name="T69" fmla="*/ 2147483647 h 27"/>
              <a:gd name="T70" fmla="*/ 2147483647 w 28"/>
              <a:gd name="T71" fmla="*/ 2147483647 h 27"/>
              <a:gd name="T72" fmla="*/ 2147483647 w 28"/>
              <a:gd name="T73" fmla="*/ 2147483647 h 27"/>
              <a:gd name="T74" fmla="*/ 2147483647 w 28"/>
              <a:gd name="T75" fmla="*/ 2147483647 h 27"/>
              <a:gd name="T76" fmla="*/ 2147483647 w 28"/>
              <a:gd name="T77" fmla="*/ 2147483647 h 27"/>
              <a:gd name="T78" fmla="*/ 2147483647 w 28"/>
              <a:gd name="T79" fmla="*/ 2147483647 h 27"/>
              <a:gd name="T80" fmla="*/ 2147483647 w 28"/>
              <a:gd name="T81" fmla="*/ 2147483647 h 27"/>
              <a:gd name="T82" fmla="*/ 2147483647 w 28"/>
              <a:gd name="T83" fmla="*/ 2147483647 h 27"/>
              <a:gd name="T84" fmla="*/ 2147483647 w 28"/>
              <a:gd name="T85" fmla="*/ 2147483647 h 27"/>
              <a:gd name="T86" fmla="*/ 2147483647 w 28"/>
              <a:gd name="T87" fmla="*/ 2147483647 h 27"/>
              <a:gd name="T88" fmla="*/ 2147483647 w 28"/>
              <a:gd name="T89" fmla="*/ 2147483647 h 27"/>
              <a:gd name="T90" fmla="*/ 2147483647 w 28"/>
              <a:gd name="T91" fmla="*/ 0 h 27"/>
              <a:gd name="T92" fmla="*/ 2147483647 w 28"/>
              <a:gd name="T93" fmla="*/ 0 h 27"/>
              <a:gd name="T94" fmla="*/ 2147483647 w 28"/>
              <a:gd name="T95" fmla="*/ 0 h 27"/>
              <a:gd name="T96" fmla="*/ 2147483647 w 28"/>
              <a:gd name="T97" fmla="*/ 0 h 2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8"/>
              <a:gd name="T148" fmla="*/ 0 h 27"/>
              <a:gd name="T149" fmla="*/ 28 w 28"/>
              <a:gd name="T150" fmla="*/ 27 h 2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8" h="27">
                <a:moveTo>
                  <a:pt x="24" y="0"/>
                </a:moveTo>
                <a:lnTo>
                  <a:pt x="24" y="15"/>
                </a:lnTo>
                <a:lnTo>
                  <a:pt x="24" y="20"/>
                </a:lnTo>
                <a:lnTo>
                  <a:pt x="25" y="21"/>
                </a:lnTo>
                <a:lnTo>
                  <a:pt x="25" y="23"/>
                </a:lnTo>
                <a:lnTo>
                  <a:pt x="25" y="24"/>
                </a:lnTo>
                <a:lnTo>
                  <a:pt x="27" y="24"/>
                </a:lnTo>
                <a:lnTo>
                  <a:pt x="28" y="23"/>
                </a:lnTo>
                <a:lnTo>
                  <a:pt x="28" y="24"/>
                </a:lnTo>
                <a:lnTo>
                  <a:pt x="21" y="27"/>
                </a:lnTo>
                <a:lnTo>
                  <a:pt x="19" y="27"/>
                </a:lnTo>
                <a:lnTo>
                  <a:pt x="19" y="21"/>
                </a:lnTo>
                <a:lnTo>
                  <a:pt x="16" y="24"/>
                </a:lnTo>
                <a:lnTo>
                  <a:pt x="13" y="26"/>
                </a:lnTo>
                <a:lnTo>
                  <a:pt x="12" y="27"/>
                </a:lnTo>
                <a:lnTo>
                  <a:pt x="10" y="27"/>
                </a:lnTo>
                <a:lnTo>
                  <a:pt x="7" y="27"/>
                </a:lnTo>
                <a:lnTo>
                  <a:pt x="6" y="26"/>
                </a:lnTo>
                <a:lnTo>
                  <a:pt x="4" y="24"/>
                </a:lnTo>
                <a:lnTo>
                  <a:pt x="4" y="23"/>
                </a:lnTo>
                <a:lnTo>
                  <a:pt x="3" y="20"/>
                </a:lnTo>
                <a:lnTo>
                  <a:pt x="3" y="17"/>
                </a:lnTo>
                <a:lnTo>
                  <a:pt x="3" y="5"/>
                </a:lnTo>
                <a:lnTo>
                  <a:pt x="3" y="3"/>
                </a:lnTo>
                <a:lnTo>
                  <a:pt x="3" y="2"/>
                </a:lnTo>
                <a:lnTo>
                  <a:pt x="1" y="0"/>
                </a:lnTo>
                <a:lnTo>
                  <a:pt x="0" y="0"/>
                </a:lnTo>
                <a:lnTo>
                  <a:pt x="9" y="0"/>
                </a:lnTo>
                <a:lnTo>
                  <a:pt x="9" y="17"/>
                </a:lnTo>
                <a:lnTo>
                  <a:pt x="9" y="20"/>
                </a:lnTo>
                <a:lnTo>
                  <a:pt x="9" y="23"/>
                </a:lnTo>
                <a:lnTo>
                  <a:pt x="10" y="23"/>
                </a:lnTo>
                <a:lnTo>
                  <a:pt x="13" y="23"/>
                </a:lnTo>
                <a:lnTo>
                  <a:pt x="15" y="23"/>
                </a:lnTo>
                <a:lnTo>
                  <a:pt x="18" y="21"/>
                </a:lnTo>
                <a:lnTo>
                  <a:pt x="19" y="20"/>
                </a:lnTo>
                <a:lnTo>
                  <a:pt x="19" y="5"/>
                </a:lnTo>
                <a:lnTo>
                  <a:pt x="19" y="2"/>
                </a:lnTo>
                <a:lnTo>
                  <a:pt x="18" y="0"/>
                </a:lnTo>
                <a:lnTo>
                  <a:pt x="16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09" name="Freeform 73"/>
          <p:cNvSpPr>
            <a:spLocks noEditPoints="1"/>
          </p:cNvSpPr>
          <p:nvPr/>
        </p:nvSpPr>
        <p:spPr bwMode="auto">
          <a:xfrm>
            <a:off x="7589838" y="4827588"/>
            <a:ext cx="107950" cy="227012"/>
          </a:xfrm>
          <a:custGeom>
            <a:avLst/>
            <a:gdLst>
              <a:gd name="T0" fmla="*/ 2147483647 w 27"/>
              <a:gd name="T1" fmla="*/ 2147483647 h 42"/>
              <a:gd name="T2" fmla="*/ 2147483647 w 27"/>
              <a:gd name="T3" fmla="*/ 2147483647 h 42"/>
              <a:gd name="T4" fmla="*/ 2147483647 w 27"/>
              <a:gd name="T5" fmla="*/ 2147483647 h 42"/>
              <a:gd name="T6" fmla="*/ 2147483647 w 27"/>
              <a:gd name="T7" fmla="*/ 2147483647 h 42"/>
              <a:gd name="T8" fmla="*/ 2147483647 w 27"/>
              <a:gd name="T9" fmla="*/ 2147483647 h 42"/>
              <a:gd name="T10" fmla="*/ 2147483647 w 27"/>
              <a:gd name="T11" fmla="*/ 2147483647 h 42"/>
              <a:gd name="T12" fmla="*/ 2147483647 w 27"/>
              <a:gd name="T13" fmla="*/ 2147483647 h 42"/>
              <a:gd name="T14" fmla="*/ 0 w 27"/>
              <a:gd name="T15" fmla="*/ 2147483647 h 42"/>
              <a:gd name="T16" fmla="*/ 0 w 27"/>
              <a:gd name="T17" fmla="*/ 2147483647 h 42"/>
              <a:gd name="T18" fmla="*/ 0 w 27"/>
              <a:gd name="T19" fmla="*/ 2147483647 h 42"/>
              <a:gd name="T20" fmla="*/ 2147483647 w 27"/>
              <a:gd name="T21" fmla="*/ 2147483647 h 42"/>
              <a:gd name="T22" fmla="*/ 2147483647 w 27"/>
              <a:gd name="T23" fmla="*/ 2147483647 h 42"/>
              <a:gd name="T24" fmla="*/ 2147483647 w 27"/>
              <a:gd name="T25" fmla="*/ 2147483647 h 42"/>
              <a:gd name="T26" fmla="*/ 2147483647 w 27"/>
              <a:gd name="T27" fmla="*/ 2147483647 h 42"/>
              <a:gd name="T28" fmla="*/ 2147483647 w 27"/>
              <a:gd name="T29" fmla="*/ 2147483647 h 42"/>
              <a:gd name="T30" fmla="*/ 2147483647 w 27"/>
              <a:gd name="T31" fmla="*/ 2147483647 h 42"/>
              <a:gd name="T32" fmla="*/ 2147483647 w 27"/>
              <a:gd name="T33" fmla="*/ 2147483647 h 42"/>
              <a:gd name="T34" fmla="*/ 2147483647 w 27"/>
              <a:gd name="T35" fmla="*/ 2147483647 h 42"/>
              <a:gd name="T36" fmla="*/ 2147483647 w 27"/>
              <a:gd name="T37" fmla="*/ 2147483647 h 42"/>
              <a:gd name="T38" fmla="*/ 2147483647 w 27"/>
              <a:gd name="T39" fmla="*/ 2147483647 h 42"/>
              <a:gd name="T40" fmla="*/ 2147483647 w 27"/>
              <a:gd name="T41" fmla="*/ 2147483647 h 42"/>
              <a:gd name="T42" fmla="*/ 2147483647 w 27"/>
              <a:gd name="T43" fmla="*/ 2147483647 h 42"/>
              <a:gd name="T44" fmla="*/ 2147483647 w 27"/>
              <a:gd name="T45" fmla="*/ 2147483647 h 42"/>
              <a:gd name="T46" fmla="*/ 2147483647 w 27"/>
              <a:gd name="T47" fmla="*/ 2147483647 h 42"/>
              <a:gd name="T48" fmla="*/ 2147483647 w 27"/>
              <a:gd name="T49" fmla="*/ 2147483647 h 42"/>
              <a:gd name="T50" fmla="*/ 2147483647 w 27"/>
              <a:gd name="T51" fmla="*/ 2147483647 h 42"/>
              <a:gd name="T52" fmla="*/ 2147483647 w 27"/>
              <a:gd name="T53" fmla="*/ 0 h 42"/>
              <a:gd name="T54" fmla="*/ 2147483647 w 27"/>
              <a:gd name="T55" fmla="*/ 0 h 42"/>
              <a:gd name="T56" fmla="*/ 2147483647 w 27"/>
              <a:gd name="T57" fmla="*/ 2147483647 h 42"/>
              <a:gd name="T58" fmla="*/ 2147483647 w 27"/>
              <a:gd name="T59" fmla="*/ 2147483647 h 42"/>
              <a:gd name="T60" fmla="*/ 2147483647 w 27"/>
              <a:gd name="T61" fmla="*/ 2147483647 h 42"/>
              <a:gd name="T62" fmla="*/ 2147483647 w 27"/>
              <a:gd name="T63" fmla="*/ 2147483647 h 42"/>
              <a:gd name="T64" fmla="*/ 2147483647 w 27"/>
              <a:gd name="T65" fmla="*/ 2147483647 h 42"/>
              <a:gd name="T66" fmla="*/ 2147483647 w 27"/>
              <a:gd name="T67" fmla="*/ 2147483647 h 42"/>
              <a:gd name="T68" fmla="*/ 2147483647 w 27"/>
              <a:gd name="T69" fmla="*/ 2147483647 h 42"/>
              <a:gd name="T70" fmla="*/ 2147483647 w 27"/>
              <a:gd name="T71" fmla="*/ 2147483647 h 42"/>
              <a:gd name="T72" fmla="*/ 2147483647 w 27"/>
              <a:gd name="T73" fmla="*/ 2147483647 h 42"/>
              <a:gd name="T74" fmla="*/ 2147483647 w 27"/>
              <a:gd name="T75" fmla="*/ 2147483647 h 42"/>
              <a:gd name="T76" fmla="*/ 2147483647 w 27"/>
              <a:gd name="T77" fmla="*/ 2147483647 h 42"/>
              <a:gd name="T78" fmla="*/ 2147483647 w 27"/>
              <a:gd name="T79" fmla="*/ 2147483647 h 42"/>
              <a:gd name="T80" fmla="*/ 2147483647 w 27"/>
              <a:gd name="T81" fmla="*/ 2147483647 h 42"/>
              <a:gd name="T82" fmla="*/ 2147483647 w 27"/>
              <a:gd name="T83" fmla="*/ 2147483647 h 42"/>
              <a:gd name="T84" fmla="*/ 2147483647 w 27"/>
              <a:gd name="T85" fmla="*/ 2147483647 h 42"/>
              <a:gd name="T86" fmla="*/ 2147483647 w 27"/>
              <a:gd name="T87" fmla="*/ 2147483647 h 42"/>
              <a:gd name="T88" fmla="*/ 2147483647 w 27"/>
              <a:gd name="T89" fmla="*/ 2147483647 h 42"/>
              <a:gd name="T90" fmla="*/ 2147483647 w 27"/>
              <a:gd name="T91" fmla="*/ 2147483647 h 42"/>
              <a:gd name="T92" fmla="*/ 2147483647 w 27"/>
              <a:gd name="T93" fmla="*/ 2147483647 h 42"/>
              <a:gd name="T94" fmla="*/ 2147483647 w 27"/>
              <a:gd name="T95" fmla="*/ 2147483647 h 42"/>
              <a:gd name="T96" fmla="*/ 2147483647 w 27"/>
              <a:gd name="T97" fmla="*/ 2147483647 h 42"/>
              <a:gd name="T98" fmla="*/ 2147483647 w 27"/>
              <a:gd name="T99" fmla="*/ 2147483647 h 42"/>
              <a:gd name="T100" fmla="*/ 2147483647 w 27"/>
              <a:gd name="T101" fmla="*/ 2147483647 h 42"/>
              <a:gd name="T102" fmla="*/ 2147483647 w 27"/>
              <a:gd name="T103" fmla="*/ 2147483647 h 42"/>
              <a:gd name="T104" fmla="*/ 2147483647 w 27"/>
              <a:gd name="T105" fmla="*/ 2147483647 h 42"/>
              <a:gd name="T106" fmla="*/ 2147483647 w 27"/>
              <a:gd name="T107" fmla="*/ 2147483647 h 42"/>
              <a:gd name="T108" fmla="*/ 2147483647 w 27"/>
              <a:gd name="T109" fmla="*/ 2147483647 h 42"/>
              <a:gd name="T110" fmla="*/ 2147483647 w 27"/>
              <a:gd name="T111" fmla="*/ 2147483647 h 42"/>
              <a:gd name="T112" fmla="*/ 2147483647 w 27"/>
              <a:gd name="T113" fmla="*/ 2147483647 h 42"/>
              <a:gd name="T114" fmla="*/ 2147483647 w 27"/>
              <a:gd name="T115" fmla="*/ 2147483647 h 42"/>
              <a:gd name="T116" fmla="*/ 2147483647 w 27"/>
              <a:gd name="T117" fmla="*/ 2147483647 h 4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7"/>
              <a:gd name="T178" fmla="*/ 0 h 42"/>
              <a:gd name="T179" fmla="*/ 27 w 27"/>
              <a:gd name="T180" fmla="*/ 42 h 42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7" h="42">
                <a:moveTo>
                  <a:pt x="18" y="38"/>
                </a:moveTo>
                <a:lnTo>
                  <a:pt x="17" y="39"/>
                </a:lnTo>
                <a:lnTo>
                  <a:pt x="15" y="41"/>
                </a:lnTo>
                <a:lnTo>
                  <a:pt x="12" y="42"/>
                </a:lnTo>
                <a:lnTo>
                  <a:pt x="11" y="42"/>
                </a:lnTo>
                <a:lnTo>
                  <a:pt x="6" y="41"/>
                </a:lnTo>
                <a:lnTo>
                  <a:pt x="3" y="38"/>
                </a:lnTo>
                <a:lnTo>
                  <a:pt x="0" y="35"/>
                </a:lnTo>
                <a:lnTo>
                  <a:pt x="0" y="29"/>
                </a:lnTo>
                <a:lnTo>
                  <a:pt x="0" y="24"/>
                </a:lnTo>
                <a:lnTo>
                  <a:pt x="3" y="18"/>
                </a:lnTo>
                <a:lnTo>
                  <a:pt x="6" y="17"/>
                </a:lnTo>
                <a:lnTo>
                  <a:pt x="9" y="14"/>
                </a:lnTo>
                <a:lnTo>
                  <a:pt x="12" y="14"/>
                </a:lnTo>
                <a:lnTo>
                  <a:pt x="15" y="15"/>
                </a:lnTo>
                <a:lnTo>
                  <a:pt x="18" y="17"/>
                </a:lnTo>
                <a:lnTo>
                  <a:pt x="18" y="11"/>
                </a:lnTo>
                <a:lnTo>
                  <a:pt x="18" y="6"/>
                </a:lnTo>
                <a:lnTo>
                  <a:pt x="18" y="5"/>
                </a:lnTo>
                <a:lnTo>
                  <a:pt x="18" y="3"/>
                </a:lnTo>
                <a:lnTo>
                  <a:pt x="17" y="3"/>
                </a:lnTo>
                <a:lnTo>
                  <a:pt x="15" y="3"/>
                </a:lnTo>
                <a:lnTo>
                  <a:pt x="23" y="0"/>
                </a:lnTo>
                <a:lnTo>
                  <a:pt x="23" y="30"/>
                </a:lnTo>
                <a:lnTo>
                  <a:pt x="23" y="35"/>
                </a:lnTo>
                <a:lnTo>
                  <a:pt x="24" y="36"/>
                </a:lnTo>
                <a:lnTo>
                  <a:pt x="24" y="38"/>
                </a:lnTo>
                <a:lnTo>
                  <a:pt x="24" y="39"/>
                </a:lnTo>
                <a:lnTo>
                  <a:pt x="26" y="39"/>
                </a:lnTo>
                <a:lnTo>
                  <a:pt x="27" y="38"/>
                </a:lnTo>
                <a:lnTo>
                  <a:pt x="27" y="39"/>
                </a:lnTo>
                <a:lnTo>
                  <a:pt x="20" y="42"/>
                </a:lnTo>
                <a:lnTo>
                  <a:pt x="18" y="42"/>
                </a:lnTo>
                <a:lnTo>
                  <a:pt x="18" y="38"/>
                </a:lnTo>
                <a:close/>
                <a:moveTo>
                  <a:pt x="18" y="35"/>
                </a:moveTo>
                <a:lnTo>
                  <a:pt x="18" y="23"/>
                </a:lnTo>
                <a:lnTo>
                  <a:pt x="18" y="21"/>
                </a:lnTo>
                <a:lnTo>
                  <a:pt x="17" y="18"/>
                </a:lnTo>
                <a:lnTo>
                  <a:pt x="15" y="17"/>
                </a:lnTo>
                <a:lnTo>
                  <a:pt x="14" y="15"/>
                </a:lnTo>
                <a:lnTo>
                  <a:pt x="12" y="15"/>
                </a:lnTo>
                <a:lnTo>
                  <a:pt x="9" y="17"/>
                </a:lnTo>
                <a:lnTo>
                  <a:pt x="8" y="18"/>
                </a:lnTo>
                <a:lnTo>
                  <a:pt x="5" y="21"/>
                </a:lnTo>
                <a:lnTo>
                  <a:pt x="5" y="27"/>
                </a:lnTo>
                <a:lnTo>
                  <a:pt x="5" y="32"/>
                </a:lnTo>
                <a:lnTo>
                  <a:pt x="8" y="35"/>
                </a:lnTo>
                <a:lnTo>
                  <a:pt x="11" y="38"/>
                </a:lnTo>
                <a:lnTo>
                  <a:pt x="14" y="38"/>
                </a:lnTo>
                <a:lnTo>
                  <a:pt x="15" y="38"/>
                </a:lnTo>
                <a:lnTo>
                  <a:pt x="18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10" name="Freeform 74"/>
          <p:cNvSpPr>
            <a:spLocks noEditPoints="1"/>
          </p:cNvSpPr>
          <p:nvPr/>
        </p:nvSpPr>
        <p:spPr bwMode="auto">
          <a:xfrm>
            <a:off x="7708900" y="4903788"/>
            <a:ext cx="92075" cy="150812"/>
          </a:xfrm>
          <a:custGeom>
            <a:avLst/>
            <a:gdLst>
              <a:gd name="T0" fmla="*/ 2147483647 w 23"/>
              <a:gd name="T1" fmla="*/ 2147483647 h 28"/>
              <a:gd name="T2" fmla="*/ 2147483647 w 23"/>
              <a:gd name="T3" fmla="*/ 2147483647 h 28"/>
              <a:gd name="T4" fmla="*/ 2147483647 w 23"/>
              <a:gd name="T5" fmla="*/ 2147483647 h 28"/>
              <a:gd name="T6" fmla="*/ 2147483647 w 23"/>
              <a:gd name="T7" fmla="*/ 2147483647 h 28"/>
              <a:gd name="T8" fmla="*/ 2147483647 w 23"/>
              <a:gd name="T9" fmla="*/ 2147483647 h 28"/>
              <a:gd name="T10" fmla="*/ 2147483647 w 23"/>
              <a:gd name="T11" fmla="*/ 2147483647 h 28"/>
              <a:gd name="T12" fmla="*/ 2147483647 w 23"/>
              <a:gd name="T13" fmla="*/ 2147483647 h 28"/>
              <a:gd name="T14" fmla="*/ 2147483647 w 23"/>
              <a:gd name="T15" fmla="*/ 2147483647 h 28"/>
              <a:gd name="T16" fmla="*/ 2147483647 w 23"/>
              <a:gd name="T17" fmla="*/ 2147483647 h 28"/>
              <a:gd name="T18" fmla="*/ 2147483647 w 23"/>
              <a:gd name="T19" fmla="*/ 2147483647 h 28"/>
              <a:gd name="T20" fmla="*/ 2147483647 w 23"/>
              <a:gd name="T21" fmla="*/ 2147483647 h 28"/>
              <a:gd name="T22" fmla="*/ 2147483647 w 23"/>
              <a:gd name="T23" fmla="*/ 2147483647 h 28"/>
              <a:gd name="T24" fmla="*/ 2147483647 w 23"/>
              <a:gd name="T25" fmla="*/ 2147483647 h 28"/>
              <a:gd name="T26" fmla="*/ 2147483647 w 23"/>
              <a:gd name="T27" fmla="*/ 2147483647 h 28"/>
              <a:gd name="T28" fmla="*/ 2147483647 w 23"/>
              <a:gd name="T29" fmla="*/ 2147483647 h 28"/>
              <a:gd name="T30" fmla="*/ 2147483647 w 23"/>
              <a:gd name="T31" fmla="*/ 2147483647 h 28"/>
              <a:gd name="T32" fmla="*/ 0 w 23"/>
              <a:gd name="T33" fmla="*/ 2147483647 h 28"/>
              <a:gd name="T34" fmla="*/ 0 w 23"/>
              <a:gd name="T35" fmla="*/ 2147483647 h 28"/>
              <a:gd name="T36" fmla="*/ 0 w 23"/>
              <a:gd name="T37" fmla="*/ 2147483647 h 28"/>
              <a:gd name="T38" fmla="*/ 2147483647 w 23"/>
              <a:gd name="T39" fmla="*/ 2147483647 h 28"/>
              <a:gd name="T40" fmla="*/ 2147483647 w 23"/>
              <a:gd name="T41" fmla="*/ 2147483647 h 28"/>
              <a:gd name="T42" fmla="*/ 2147483647 w 23"/>
              <a:gd name="T43" fmla="*/ 2147483647 h 28"/>
              <a:gd name="T44" fmla="*/ 2147483647 w 23"/>
              <a:gd name="T45" fmla="*/ 0 h 28"/>
              <a:gd name="T46" fmla="*/ 2147483647 w 23"/>
              <a:gd name="T47" fmla="*/ 2147483647 h 28"/>
              <a:gd name="T48" fmla="*/ 2147483647 w 23"/>
              <a:gd name="T49" fmla="*/ 2147483647 h 28"/>
              <a:gd name="T50" fmla="*/ 2147483647 w 23"/>
              <a:gd name="T51" fmla="*/ 2147483647 h 28"/>
              <a:gd name="T52" fmla="*/ 2147483647 w 23"/>
              <a:gd name="T53" fmla="*/ 2147483647 h 28"/>
              <a:gd name="T54" fmla="*/ 2147483647 w 23"/>
              <a:gd name="T55" fmla="*/ 2147483647 h 28"/>
              <a:gd name="T56" fmla="*/ 2147483647 w 23"/>
              <a:gd name="T57" fmla="*/ 2147483647 h 28"/>
              <a:gd name="T58" fmla="*/ 2147483647 w 23"/>
              <a:gd name="T59" fmla="*/ 2147483647 h 28"/>
              <a:gd name="T60" fmla="*/ 2147483647 w 23"/>
              <a:gd name="T61" fmla="*/ 2147483647 h 28"/>
              <a:gd name="T62" fmla="*/ 2147483647 w 23"/>
              <a:gd name="T63" fmla="*/ 2147483647 h 28"/>
              <a:gd name="T64" fmla="*/ 2147483647 w 23"/>
              <a:gd name="T65" fmla="*/ 2147483647 h 28"/>
              <a:gd name="T66" fmla="*/ 2147483647 w 23"/>
              <a:gd name="T67" fmla="*/ 2147483647 h 28"/>
              <a:gd name="T68" fmla="*/ 2147483647 w 23"/>
              <a:gd name="T69" fmla="*/ 2147483647 h 28"/>
              <a:gd name="T70" fmla="*/ 2147483647 w 23"/>
              <a:gd name="T71" fmla="*/ 2147483647 h 28"/>
              <a:gd name="T72" fmla="*/ 2147483647 w 23"/>
              <a:gd name="T73" fmla="*/ 2147483647 h 28"/>
              <a:gd name="T74" fmla="*/ 2147483647 w 23"/>
              <a:gd name="T75" fmla="*/ 2147483647 h 28"/>
              <a:gd name="T76" fmla="*/ 2147483647 w 23"/>
              <a:gd name="T77" fmla="*/ 2147483647 h 28"/>
              <a:gd name="T78" fmla="*/ 2147483647 w 23"/>
              <a:gd name="T79" fmla="*/ 2147483647 h 2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28"/>
              <a:gd name="T122" fmla="*/ 23 w 23"/>
              <a:gd name="T123" fmla="*/ 28 h 2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28">
                <a:moveTo>
                  <a:pt x="3" y="10"/>
                </a:moveTo>
                <a:lnTo>
                  <a:pt x="5" y="16"/>
                </a:lnTo>
                <a:lnTo>
                  <a:pt x="6" y="19"/>
                </a:lnTo>
                <a:lnTo>
                  <a:pt x="11" y="22"/>
                </a:lnTo>
                <a:lnTo>
                  <a:pt x="14" y="24"/>
                </a:lnTo>
                <a:lnTo>
                  <a:pt x="17" y="22"/>
                </a:lnTo>
                <a:lnTo>
                  <a:pt x="18" y="22"/>
                </a:lnTo>
                <a:lnTo>
                  <a:pt x="20" y="19"/>
                </a:lnTo>
                <a:lnTo>
                  <a:pt x="21" y="16"/>
                </a:lnTo>
                <a:lnTo>
                  <a:pt x="23" y="18"/>
                </a:lnTo>
                <a:lnTo>
                  <a:pt x="21" y="21"/>
                </a:lnTo>
                <a:lnTo>
                  <a:pt x="18" y="25"/>
                </a:lnTo>
                <a:lnTo>
                  <a:pt x="15" y="27"/>
                </a:lnTo>
                <a:lnTo>
                  <a:pt x="11" y="28"/>
                </a:lnTo>
                <a:lnTo>
                  <a:pt x="6" y="27"/>
                </a:lnTo>
                <a:lnTo>
                  <a:pt x="3" y="24"/>
                </a:lnTo>
                <a:lnTo>
                  <a:pt x="0" y="19"/>
                </a:lnTo>
                <a:lnTo>
                  <a:pt x="0" y="15"/>
                </a:lnTo>
                <a:lnTo>
                  <a:pt x="0" y="10"/>
                </a:lnTo>
                <a:lnTo>
                  <a:pt x="2" y="7"/>
                </a:lnTo>
                <a:lnTo>
                  <a:pt x="3" y="4"/>
                </a:lnTo>
                <a:lnTo>
                  <a:pt x="8" y="1"/>
                </a:lnTo>
                <a:lnTo>
                  <a:pt x="12" y="0"/>
                </a:lnTo>
                <a:lnTo>
                  <a:pt x="15" y="1"/>
                </a:lnTo>
                <a:lnTo>
                  <a:pt x="20" y="3"/>
                </a:lnTo>
                <a:lnTo>
                  <a:pt x="21" y="6"/>
                </a:lnTo>
                <a:lnTo>
                  <a:pt x="23" y="10"/>
                </a:lnTo>
                <a:lnTo>
                  <a:pt x="3" y="10"/>
                </a:lnTo>
                <a:close/>
                <a:moveTo>
                  <a:pt x="3" y="9"/>
                </a:moveTo>
                <a:lnTo>
                  <a:pt x="15" y="9"/>
                </a:lnTo>
                <a:lnTo>
                  <a:pt x="15" y="7"/>
                </a:lnTo>
                <a:lnTo>
                  <a:pt x="15" y="6"/>
                </a:lnTo>
                <a:lnTo>
                  <a:pt x="14" y="4"/>
                </a:lnTo>
                <a:lnTo>
                  <a:pt x="14" y="3"/>
                </a:lnTo>
                <a:lnTo>
                  <a:pt x="12" y="3"/>
                </a:lnTo>
                <a:lnTo>
                  <a:pt x="11" y="1"/>
                </a:lnTo>
                <a:lnTo>
                  <a:pt x="8" y="3"/>
                </a:lnTo>
                <a:lnTo>
                  <a:pt x="6" y="4"/>
                </a:lnTo>
                <a:lnTo>
                  <a:pt x="5" y="6"/>
                </a:lnTo>
                <a:lnTo>
                  <a:pt x="3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11" name="Freeform 75"/>
          <p:cNvSpPr>
            <a:spLocks/>
          </p:cNvSpPr>
          <p:nvPr/>
        </p:nvSpPr>
        <p:spPr bwMode="auto">
          <a:xfrm>
            <a:off x="7812088" y="4827588"/>
            <a:ext cx="52387" cy="287337"/>
          </a:xfrm>
          <a:custGeom>
            <a:avLst/>
            <a:gdLst>
              <a:gd name="T0" fmla="*/ 0 w 13"/>
              <a:gd name="T1" fmla="*/ 0 h 53"/>
              <a:gd name="T2" fmla="*/ 2147483647 w 13"/>
              <a:gd name="T3" fmla="*/ 0 h 53"/>
              <a:gd name="T4" fmla="*/ 2147483647 w 13"/>
              <a:gd name="T5" fmla="*/ 2147483647 h 53"/>
              <a:gd name="T6" fmla="*/ 0 w 13"/>
              <a:gd name="T7" fmla="*/ 2147483647 h 53"/>
              <a:gd name="T8" fmla="*/ 0 w 13"/>
              <a:gd name="T9" fmla="*/ 2147483647 h 53"/>
              <a:gd name="T10" fmla="*/ 2147483647 w 13"/>
              <a:gd name="T11" fmla="*/ 2147483647 h 53"/>
              <a:gd name="T12" fmla="*/ 2147483647 w 13"/>
              <a:gd name="T13" fmla="*/ 2147483647 h 53"/>
              <a:gd name="T14" fmla="*/ 0 w 13"/>
              <a:gd name="T15" fmla="*/ 2147483647 h 53"/>
              <a:gd name="T16" fmla="*/ 0 w 13"/>
              <a:gd name="T17" fmla="*/ 0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3"/>
              <a:gd name="T28" fmla="*/ 0 h 53"/>
              <a:gd name="T29" fmla="*/ 13 w 13"/>
              <a:gd name="T30" fmla="*/ 53 h 5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3" h="53">
                <a:moveTo>
                  <a:pt x="0" y="0"/>
                </a:moveTo>
                <a:lnTo>
                  <a:pt x="13" y="0"/>
                </a:lnTo>
                <a:lnTo>
                  <a:pt x="13" y="53"/>
                </a:lnTo>
                <a:lnTo>
                  <a:pt x="0" y="53"/>
                </a:lnTo>
                <a:lnTo>
                  <a:pt x="0" y="51"/>
                </a:lnTo>
                <a:lnTo>
                  <a:pt x="9" y="51"/>
                </a:lnTo>
                <a:lnTo>
                  <a:pt x="9" y="3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12" name="Line 76"/>
          <p:cNvSpPr>
            <a:spLocks noChangeShapeType="1"/>
          </p:cNvSpPr>
          <p:nvPr/>
        </p:nvSpPr>
        <p:spPr bwMode="auto">
          <a:xfrm flipH="1">
            <a:off x="1627188" y="2022475"/>
            <a:ext cx="1035050" cy="42703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13" name="Line 77"/>
          <p:cNvSpPr>
            <a:spLocks noChangeShapeType="1"/>
          </p:cNvSpPr>
          <p:nvPr/>
        </p:nvSpPr>
        <p:spPr bwMode="auto">
          <a:xfrm>
            <a:off x="2654300" y="2022475"/>
            <a:ext cx="3175" cy="42703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14" name="Line 78"/>
          <p:cNvSpPr>
            <a:spLocks noChangeShapeType="1"/>
          </p:cNvSpPr>
          <p:nvPr/>
        </p:nvSpPr>
        <p:spPr bwMode="auto">
          <a:xfrm>
            <a:off x="2662238" y="2022475"/>
            <a:ext cx="1390650" cy="42703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15" name="Line 79"/>
          <p:cNvSpPr>
            <a:spLocks noChangeShapeType="1"/>
          </p:cNvSpPr>
          <p:nvPr/>
        </p:nvSpPr>
        <p:spPr bwMode="auto">
          <a:xfrm>
            <a:off x="1627188" y="2800350"/>
            <a:ext cx="3175" cy="197326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16" name="Line 80"/>
          <p:cNvSpPr>
            <a:spLocks noChangeShapeType="1"/>
          </p:cNvSpPr>
          <p:nvPr/>
        </p:nvSpPr>
        <p:spPr bwMode="auto">
          <a:xfrm flipH="1">
            <a:off x="2187575" y="2800350"/>
            <a:ext cx="474663" cy="4254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17" name="Line 81"/>
          <p:cNvSpPr>
            <a:spLocks noChangeShapeType="1"/>
          </p:cNvSpPr>
          <p:nvPr/>
        </p:nvSpPr>
        <p:spPr bwMode="auto">
          <a:xfrm>
            <a:off x="2662238" y="2800350"/>
            <a:ext cx="554037" cy="4254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18" name="Line 82"/>
          <p:cNvSpPr>
            <a:spLocks noChangeShapeType="1"/>
          </p:cNvSpPr>
          <p:nvPr/>
        </p:nvSpPr>
        <p:spPr bwMode="auto">
          <a:xfrm>
            <a:off x="2200275" y="3576638"/>
            <a:ext cx="3175" cy="11874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19" name="Line 83"/>
          <p:cNvSpPr>
            <a:spLocks noChangeShapeType="1"/>
          </p:cNvSpPr>
          <p:nvPr/>
        </p:nvSpPr>
        <p:spPr bwMode="auto">
          <a:xfrm>
            <a:off x="3227388" y="3576638"/>
            <a:ext cx="4762" cy="4206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20" name="Line 84"/>
          <p:cNvSpPr>
            <a:spLocks noChangeShapeType="1"/>
          </p:cNvSpPr>
          <p:nvPr/>
        </p:nvSpPr>
        <p:spPr bwMode="auto">
          <a:xfrm>
            <a:off x="3227388" y="3576638"/>
            <a:ext cx="4762" cy="4206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21" name="Line 85"/>
          <p:cNvSpPr>
            <a:spLocks noChangeShapeType="1"/>
          </p:cNvSpPr>
          <p:nvPr/>
        </p:nvSpPr>
        <p:spPr bwMode="auto">
          <a:xfrm>
            <a:off x="3227388" y="4343400"/>
            <a:ext cx="4762" cy="420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22" name="Freeform 86"/>
          <p:cNvSpPr>
            <a:spLocks noEditPoints="1"/>
          </p:cNvSpPr>
          <p:nvPr/>
        </p:nvSpPr>
        <p:spPr bwMode="auto">
          <a:xfrm>
            <a:off x="3857625" y="2449513"/>
            <a:ext cx="398463" cy="350837"/>
          </a:xfrm>
          <a:custGeom>
            <a:avLst/>
            <a:gdLst>
              <a:gd name="T0" fmla="*/ 0 w 100"/>
              <a:gd name="T1" fmla="*/ 2147483647 h 65"/>
              <a:gd name="T2" fmla="*/ 0 w 100"/>
              <a:gd name="T3" fmla="*/ 0 h 65"/>
              <a:gd name="T4" fmla="*/ 2147483647 w 100"/>
              <a:gd name="T5" fmla="*/ 0 h 65"/>
              <a:gd name="T6" fmla="*/ 2147483647 w 100"/>
              <a:gd name="T7" fmla="*/ 2147483647 h 65"/>
              <a:gd name="T8" fmla="*/ 0 w 100"/>
              <a:gd name="T9" fmla="*/ 2147483647 h 65"/>
              <a:gd name="T10" fmla="*/ 0 w 100"/>
              <a:gd name="T11" fmla="*/ 2147483647 h 65"/>
              <a:gd name="T12" fmla="*/ 2147483647 w 100"/>
              <a:gd name="T13" fmla="*/ 2147483647 h 65"/>
              <a:gd name="T14" fmla="*/ 2147483647 w 100"/>
              <a:gd name="T15" fmla="*/ 2147483647 h 65"/>
              <a:gd name="T16" fmla="*/ 0 w 100"/>
              <a:gd name="T17" fmla="*/ 2147483647 h 65"/>
              <a:gd name="T18" fmla="*/ 0 w 100"/>
              <a:gd name="T19" fmla="*/ 2147483647 h 6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00"/>
              <a:gd name="T31" fmla="*/ 0 h 65"/>
              <a:gd name="T32" fmla="*/ 100 w 100"/>
              <a:gd name="T33" fmla="*/ 65 h 6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00" h="65">
                <a:moveTo>
                  <a:pt x="0" y="65"/>
                </a:moveTo>
                <a:lnTo>
                  <a:pt x="0" y="0"/>
                </a:lnTo>
                <a:lnTo>
                  <a:pt x="100" y="0"/>
                </a:lnTo>
                <a:lnTo>
                  <a:pt x="100" y="65"/>
                </a:lnTo>
                <a:lnTo>
                  <a:pt x="0" y="65"/>
                </a:lnTo>
                <a:close/>
                <a:moveTo>
                  <a:pt x="0" y="65"/>
                </a:moveTo>
                <a:lnTo>
                  <a:pt x="91" y="65"/>
                </a:lnTo>
                <a:lnTo>
                  <a:pt x="91" y="9"/>
                </a:lnTo>
                <a:lnTo>
                  <a:pt x="0" y="9"/>
                </a:lnTo>
                <a:lnTo>
                  <a:pt x="0" y="6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23" name="Rectangle 87"/>
          <p:cNvSpPr>
            <a:spLocks noChangeArrowheads="1"/>
          </p:cNvSpPr>
          <p:nvPr/>
        </p:nvSpPr>
        <p:spPr bwMode="auto">
          <a:xfrm>
            <a:off x="3857625" y="2449513"/>
            <a:ext cx="398463" cy="350837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24" name="Line 88"/>
          <p:cNvSpPr>
            <a:spLocks noChangeShapeType="1"/>
          </p:cNvSpPr>
          <p:nvPr/>
        </p:nvSpPr>
        <p:spPr bwMode="auto">
          <a:xfrm flipH="1">
            <a:off x="5019675" y="2022475"/>
            <a:ext cx="1036638" cy="42703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25" name="Line 89"/>
          <p:cNvSpPr>
            <a:spLocks noChangeShapeType="1"/>
          </p:cNvSpPr>
          <p:nvPr/>
        </p:nvSpPr>
        <p:spPr bwMode="auto">
          <a:xfrm>
            <a:off x="6048375" y="2022475"/>
            <a:ext cx="3175" cy="42703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26" name="Line 90"/>
          <p:cNvSpPr>
            <a:spLocks noChangeShapeType="1"/>
          </p:cNvSpPr>
          <p:nvPr/>
        </p:nvSpPr>
        <p:spPr bwMode="auto">
          <a:xfrm>
            <a:off x="6056313" y="2022475"/>
            <a:ext cx="1398587" cy="42703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27" name="Line 91"/>
          <p:cNvSpPr>
            <a:spLocks noChangeShapeType="1"/>
          </p:cNvSpPr>
          <p:nvPr/>
        </p:nvSpPr>
        <p:spPr bwMode="auto">
          <a:xfrm>
            <a:off x="5019675" y="2800350"/>
            <a:ext cx="4763" cy="197326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28" name="Line 92"/>
          <p:cNvSpPr>
            <a:spLocks noChangeShapeType="1"/>
          </p:cNvSpPr>
          <p:nvPr/>
        </p:nvSpPr>
        <p:spPr bwMode="auto">
          <a:xfrm flipH="1">
            <a:off x="5589588" y="2800350"/>
            <a:ext cx="466725" cy="4254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29" name="Line 93"/>
          <p:cNvSpPr>
            <a:spLocks noChangeShapeType="1"/>
          </p:cNvSpPr>
          <p:nvPr/>
        </p:nvSpPr>
        <p:spPr bwMode="auto">
          <a:xfrm>
            <a:off x="6056313" y="2800350"/>
            <a:ext cx="561975" cy="4254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30" name="Line 94"/>
          <p:cNvSpPr>
            <a:spLocks noChangeShapeType="1"/>
          </p:cNvSpPr>
          <p:nvPr/>
        </p:nvSpPr>
        <p:spPr bwMode="auto">
          <a:xfrm>
            <a:off x="5594350" y="3576638"/>
            <a:ext cx="3175" cy="11874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31" name="Line 95"/>
          <p:cNvSpPr>
            <a:spLocks noChangeShapeType="1"/>
          </p:cNvSpPr>
          <p:nvPr/>
        </p:nvSpPr>
        <p:spPr bwMode="auto">
          <a:xfrm>
            <a:off x="6621463" y="3576638"/>
            <a:ext cx="4762" cy="4206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32" name="Line 96"/>
          <p:cNvSpPr>
            <a:spLocks noChangeShapeType="1"/>
          </p:cNvSpPr>
          <p:nvPr/>
        </p:nvSpPr>
        <p:spPr bwMode="auto">
          <a:xfrm>
            <a:off x="6621463" y="3576638"/>
            <a:ext cx="4762" cy="4206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33" name="Line 97"/>
          <p:cNvSpPr>
            <a:spLocks noChangeShapeType="1"/>
          </p:cNvSpPr>
          <p:nvPr/>
        </p:nvSpPr>
        <p:spPr bwMode="auto">
          <a:xfrm>
            <a:off x="6621463" y="4343400"/>
            <a:ext cx="4762" cy="420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34" name="Line 98"/>
          <p:cNvSpPr>
            <a:spLocks noChangeShapeType="1"/>
          </p:cNvSpPr>
          <p:nvPr/>
        </p:nvSpPr>
        <p:spPr bwMode="auto">
          <a:xfrm>
            <a:off x="7458075" y="2800350"/>
            <a:ext cx="4763" cy="420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35" name="Freeform 99"/>
          <p:cNvSpPr>
            <a:spLocks noEditPoints="1"/>
          </p:cNvSpPr>
          <p:nvPr/>
        </p:nvSpPr>
        <p:spPr bwMode="auto">
          <a:xfrm>
            <a:off x="7178675" y="3221038"/>
            <a:ext cx="550863" cy="355600"/>
          </a:xfrm>
          <a:custGeom>
            <a:avLst/>
            <a:gdLst>
              <a:gd name="T0" fmla="*/ 0 w 138"/>
              <a:gd name="T1" fmla="*/ 2147483647 h 66"/>
              <a:gd name="T2" fmla="*/ 0 w 138"/>
              <a:gd name="T3" fmla="*/ 0 h 66"/>
              <a:gd name="T4" fmla="*/ 2147483647 w 138"/>
              <a:gd name="T5" fmla="*/ 0 h 66"/>
              <a:gd name="T6" fmla="*/ 2147483647 w 138"/>
              <a:gd name="T7" fmla="*/ 2147483647 h 66"/>
              <a:gd name="T8" fmla="*/ 0 w 138"/>
              <a:gd name="T9" fmla="*/ 2147483647 h 66"/>
              <a:gd name="T10" fmla="*/ 0 w 138"/>
              <a:gd name="T11" fmla="*/ 2147483647 h 66"/>
              <a:gd name="T12" fmla="*/ 2147483647 w 138"/>
              <a:gd name="T13" fmla="*/ 2147483647 h 66"/>
              <a:gd name="T14" fmla="*/ 2147483647 w 138"/>
              <a:gd name="T15" fmla="*/ 2147483647 h 66"/>
              <a:gd name="T16" fmla="*/ 0 w 138"/>
              <a:gd name="T17" fmla="*/ 2147483647 h 66"/>
              <a:gd name="T18" fmla="*/ 0 w 138"/>
              <a:gd name="T19" fmla="*/ 2147483647 h 6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38"/>
              <a:gd name="T31" fmla="*/ 0 h 66"/>
              <a:gd name="T32" fmla="*/ 138 w 138"/>
              <a:gd name="T33" fmla="*/ 66 h 6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38" h="66">
                <a:moveTo>
                  <a:pt x="0" y="66"/>
                </a:moveTo>
                <a:lnTo>
                  <a:pt x="0" y="0"/>
                </a:lnTo>
                <a:lnTo>
                  <a:pt x="138" y="0"/>
                </a:lnTo>
                <a:lnTo>
                  <a:pt x="138" y="66"/>
                </a:lnTo>
                <a:lnTo>
                  <a:pt x="0" y="66"/>
                </a:lnTo>
                <a:close/>
                <a:moveTo>
                  <a:pt x="0" y="66"/>
                </a:moveTo>
                <a:lnTo>
                  <a:pt x="129" y="66"/>
                </a:lnTo>
                <a:lnTo>
                  <a:pt x="129" y="9"/>
                </a:lnTo>
                <a:lnTo>
                  <a:pt x="0" y="9"/>
                </a:lnTo>
                <a:lnTo>
                  <a:pt x="0" y="6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36" name="Rectangle 100"/>
          <p:cNvSpPr>
            <a:spLocks noChangeArrowheads="1"/>
          </p:cNvSpPr>
          <p:nvPr/>
        </p:nvSpPr>
        <p:spPr bwMode="auto">
          <a:xfrm>
            <a:off x="7178675" y="3221038"/>
            <a:ext cx="550863" cy="355600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37" name="Text Box 101"/>
          <p:cNvSpPr txBox="1">
            <a:spLocks noChangeArrowheads="1"/>
          </p:cNvSpPr>
          <p:nvPr/>
        </p:nvSpPr>
        <p:spPr bwMode="auto">
          <a:xfrm>
            <a:off x="2743200" y="4724400"/>
            <a:ext cx="8778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400" b="1"/>
              <a:t>flight</a:t>
            </a:r>
          </a:p>
        </p:txBody>
      </p:sp>
      <p:sp>
        <p:nvSpPr>
          <p:cNvPr id="18538" name="Text Box 102"/>
          <p:cNvSpPr txBox="1">
            <a:spLocks noChangeArrowheads="1"/>
          </p:cNvSpPr>
          <p:nvPr/>
        </p:nvSpPr>
        <p:spPr bwMode="auto">
          <a:xfrm>
            <a:off x="6096000" y="4724400"/>
            <a:ext cx="8778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400" b="1"/>
              <a:t>flight</a:t>
            </a:r>
          </a:p>
        </p:txBody>
      </p:sp>
      <p:sp>
        <p:nvSpPr>
          <p:cNvPr id="18539" name="Rectangle 103"/>
          <p:cNvSpPr>
            <a:spLocks noChangeArrowheads="1"/>
          </p:cNvSpPr>
          <p:nvPr/>
        </p:nvSpPr>
        <p:spPr bwMode="auto">
          <a:xfrm>
            <a:off x="533400" y="457200"/>
            <a:ext cx="35052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sz="4000">
                <a:solidFill>
                  <a:schemeClr val="accent2"/>
                </a:solidFill>
                <a:latin typeface="Comic Sans MS" pitchFamily="66" charset="0"/>
              </a:rPr>
              <a:t>Example</a:t>
            </a:r>
          </a:p>
        </p:txBody>
      </p:sp>
      <p:sp>
        <p:nvSpPr>
          <p:cNvPr id="18540" name="Text Box 104"/>
          <p:cNvSpPr txBox="1">
            <a:spLocks noChangeArrowheads="1"/>
          </p:cNvSpPr>
          <p:nvPr/>
        </p:nvSpPr>
        <p:spPr bwMode="auto">
          <a:xfrm>
            <a:off x="3429000" y="838200"/>
            <a:ext cx="5272088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/>
              <a:t>“Does this flight include a meal?”</a:t>
            </a:r>
          </a:p>
        </p:txBody>
      </p:sp>
      <p:sp>
        <p:nvSpPr>
          <p:cNvPr id="18541" name="Line 105"/>
          <p:cNvSpPr>
            <a:spLocks noChangeShapeType="1"/>
          </p:cNvSpPr>
          <p:nvPr/>
        </p:nvSpPr>
        <p:spPr bwMode="auto">
          <a:xfrm>
            <a:off x="4419600" y="3581400"/>
            <a:ext cx="3810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8434" name="Ink 10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351713" y="2701925"/>
              <a:ext cx="61912" cy="484188"/>
            </p14:xfrm>
          </p:contentPart>
        </mc:Choice>
        <mc:Fallback xmlns="">
          <p:pic>
            <p:nvPicPr>
              <p:cNvPr id="18434" name="Ink 10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345234" y="2696165"/>
                <a:ext cx="78470" cy="500388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Date Placeholder 4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2CDC9D74-0463-41A6-A115-1403C7F92643}" type="datetime1">
              <a:rPr lang="en-US" smtClean="0"/>
              <a:t>9/26/2014</a:t>
            </a:fld>
            <a:endParaRPr lang="en-US"/>
          </a:p>
        </p:txBody>
      </p:sp>
      <p:sp>
        <p:nvSpPr>
          <p:cNvPr id="24579" name="Footer Placeholder 5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24580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8E5C1DAB-4956-4148-8A39-D831A3DE4ED3}" type="slidenum">
              <a:rPr lang="en-US" smtClean="0"/>
              <a:pPr/>
              <a:t>2</a:t>
            </a:fld>
            <a:endParaRPr lang="en-US" smtClean="0"/>
          </a:p>
        </p:txBody>
      </p:sp>
      <p:sp>
        <p:nvSpPr>
          <p:cNvPr id="2458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dirty="0" smtClean="0"/>
              <a:t>Today 25 Sept</a:t>
            </a:r>
          </a:p>
        </p:txBody>
      </p:sp>
      <p:sp>
        <p:nvSpPr>
          <p:cNvPr id="24582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752600"/>
            <a:ext cx="8458200" cy="4648200"/>
          </a:xfrm>
        </p:spPr>
        <p:txBody>
          <a:bodyPr/>
          <a:lstStyle/>
          <a:p>
            <a:pPr eaLnBrk="1" hangingPunct="1"/>
            <a:r>
              <a:rPr lang="en-US" sz="3200" dirty="0" smtClean="0">
                <a:solidFill>
                  <a:schemeClr val="accent2"/>
                </a:solidFill>
              </a:rPr>
              <a:t>Context Free Grammars (Phrase Structure)/ Dependency Grammar</a:t>
            </a:r>
          </a:p>
          <a:p>
            <a:pPr eaLnBrk="1" hangingPunct="1"/>
            <a:r>
              <a:rPr lang="en-US" sz="3200" dirty="0" smtClean="0">
                <a:solidFill>
                  <a:schemeClr val="accent2"/>
                </a:solidFill>
              </a:rPr>
              <a:t>Parsing</a:t>
            </a:r>
            <a:endParaRPr lang="en-US" sz="3200" dirty="0" smtClean="0"/>
          </a:p>
          <a:p>
            <a:pPr eaLnBrk="1" hangingPunct="1"/>
            <a:endParaRPr lang="en-US" sz="32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60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8D9E15AE-1574-499B-8B80-CD7411391F54}" type="datetime1">
              <a:rPr lang="en-US" smtClean="0"/>
              <a:t>9/26/2014</a:t>
            </a:fld>
            <a:endParaRPr lang="en-US"/>
          </a:p>
        </p:txBody>
      </p:sp>
      <p:sp>
        <p:nvSpPr>
          <p:cNvPr id="19461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1946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19C2DD51-300E-4C5B-B1C2-E11AEB8E65D7}" type="slidenum">
              <a:rPr lang="en-US" smtClean="0"/>
              <a:pPr/>
              <a:t>20</a:t>
            </a:fld>
            <a:endParaRPr lang="en-US" smtClean="0"/>
          </a:p>
        </p:txBody>
      </p:sp>
      <p:sp>
        <p:nvSpPr>
          <p:cNvPr id="19463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Adding Bottom-up Filtering</a:t>
            </a:r>
          </a:p>
        </p:txBody>
      </p:sp>
      <p:sp>
        <p:nvSpPr>
          <p:cNvPr id="194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143000"/>
            <a:ext cx="8153400" cy="1447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smtClean="0"/>
              <a:t>  The following sequence was a waste of time because an NP cannot generate a parse tree starting with an AUX</a:t>
            </a:r>
          </a:p>
        </p:txBody>
      </p:sp>
      <p:grpSp>
        <p:nvGrpSpPr>
          <p:cNvPr id="19465" name="Group 4"/>
          <p:cNvGrpSpPr>
            <a:grpSpLocks/>
          </p:cNvGrpSpPr>
          <p:nvPr/>
        </p:nvGrpSpPr>
        <p:grpSpPr bwMode="auto">
          <a:xfrm>
            <a:off x="1533525" y="2971800"/>
            <a:ext cx="5689600" cy="2743200"/>
            <a:chOff x="2090" y="1283"/>
            <a:chExt cx="1566" cy="495"/>
          </a:xfrm>
        </p:grpSpPr>
        <p:sp>
          <p:nvSpPr>
            <p:cNvPr id="19473" name="Freeform 5"/>
            <p:cNvSpPr>
              <a:spLocks/>
            </p:cNvSpPr>
            <p:nvPr/>
          </p:nvSpPr>
          <p:spPr bwMode="auto">
            <a:xfrm>
              <a:off x="2153" y="1295"/>
              <a:ext cx="27" cy="40"/>
            </a:xfrm>
            <a:custGeom>
              <a:avLst/>
              <a:gdLst>
                <a:gd name="T0" fmla="*/ 24 w 27"/>
                <a:gd name="T1" fmla="*/ 13 h 40"/>
                <a:gd name="T2" fmla="*/ 22 w 27"/>
                <a:gd name="T3" fmla="*/ 10 h 40"/>
                <a:gd name="T4" fmla="*/ 19 w 27"/>
                <a:gd name="T5" fmla="*/ 4 h 40"/>
                <a:gd name="T6" fmla="*/ 15 w 27"/>
                <a:gd name="T7" fmla="*/ 1 h 40"/>
                <a:gd name="T8" fmla="*/ 9 w 27"/>
                <a:gd name="T9" fmla="*/ 1 h 40"/>
                <a:gd name="T10" fmla="*/ 6 w 27"/>
                <a:gd name="T11" fmla="*/ 6 h 40"/>
                <a:gd name="T12" fmla="*/ 6 w 27"/>
                <a:gd name="T13" fmla="*/ 9 h 40"/>
                <a:gd name="T14" fmla="*/ 9 w 27"/>
                <a:gd name="T15" fmla="*/ 13 h 40"/>
                <a:gd name="T16" fmla="*/ 15 w 27"/>
                <a:gd name="T17" fmla="*/ 16 h 40"/>
                <a:gd name="T18" fmla="*/ 22 w 27"/>
                <a:gd name="T19" fmla="*/ 22 h 40"/>
                <a:gd name="T20" fmla="*/ 25 w 27"/>
                <a:gd name="T21" fmla="*/ 25 h 40"/>
                <a:gd name="T22" fmla="*/ 27 w 27"/>
                <a:gd name="T23" fmla="*/ 30 h 40"/>
                <a:gd name="T24" fmla="*/ 22 w 27"/>
                <a:gd name="T25" fmla="*/ 37 h 40"/>
                <a:gd name="T26" fmla="*/ 13 w 27"/>
                <a:gd name="T27" fmla="*/ 40 h 40"/>
                <a:gd name="T28" fmla="*/ 10 w 27"/>
                <a:gd name="T29" fmla="*/ 40 h 40"/>
                <a:gd name="T30" fmla="*/ 7 w 27"/>
                <a:gd name="T31" fmla="*/ 39 h 40"/>
                <a:gd name="T32" fmla="*/ 3 w 27"/>
                <a:gd name="T33" fmla="*/ 39 h 40"/>
                <a:gd name="T34" fmla="*/ 3 w 27"/>
                <a:gd name="T35" fmla="*/ 39 h 40"/>
                <a:gd name="T36" fmla="*/ 1 w 27"/>
                <a:gd name="T37" fmla="*/ 40 h 40"/>
                <a:gd name="T38" fmla="*/ 1 w 27"/>
                <a:gd name="T39" fmla="*/ 27 h 40"/>
                <a:gd name="T40" fmla="*/ 3 w 27"/>
                <a:gd name="T41" fmla="*/ 31 h 40"/>
                <a:gd name="T42" fmla="*/ 6 w 27"/>
                <a:gd name="T43" fmla="*/ 36 h 40"/>
                <a:gd name="T44" fmla="*/ 10 w 27"/>
                <a:gd name="T45" fmla="*/ 39 h 40"/>
                <a:gd name="T46" fmla="*/ 16 w 27"/>
                <a:gd name="T47" fmla="*/ 39 h 40"/>
                <a:gd name="T48" fmla="*/ 21 w 27"/>
                <a:gd name="T49" fmla="*/ 34 h 40"/>
                <a:gd name="T50" fmla="*/ 21 w 27"/>
                <a:gd name="T51" fmla="*/ 31 h 40"/>
                <a:gd name="T52" fmla="*/ 19 w 27"/>
                <a:gd name="T53" fmla="*/ 28 h 40"/>
                <a:gd name="T54" fmla="*/ 16 w 27"/>
                <a:gd name="T55" fmla="*/ 25 h 40"/>
                <a:gd name="T56" fmla="*/ 7 w 27"/>
                <a:gd name="T57" fmla="*/ 21 h 40"/>
                <a:gd name="T58" fmla="*/ 3 w 27"/>
                <a:gd name="T59" fmla="*/ 16 h 40"/>
                <a:gd name="T60" fmla="*/ 0 w 27"/>
                <a:gd name="T61" fmla="*/ 12 h 40"/>
                <a:gd name="T62" fmla="*/ 1 w 27"/>
                <a:gd name="T63" fmla="*/ 6 h 40"/>
                <a:gd name="T64" fmla="*/ 7 w 27"/>
                <a:gd name="T65" fmla="*/ 0 h 40"/>
                <a:gd name="T66" fmla="*/ 15 w 27"/>
                <a:gd name="T67" fmla="*/ 0 h 40"/>
                <a:gd name="T68" fmla="*/ 21 w 27"/>
                <a:gd name="T69" fmla="*/ 1 h 40"/>
                <a:gd name="T70" fmla="*/ 22 w 27"/>
                <a:gd name="T71" fmla="*/ 1 h 40"/>
                <a:gd name="T72" fmla="*/ 22 w 27"/>
                <a:gd name="T73" fmla="*/ 1 h 40"/>
                <a:gd name="T74" fmla="*/ 24 w 27"/>
                <a:gd name="T75" fmla="*/ 0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"/>
                <a:gd name="T115" fmla="*/ 0 h 40"/>
                <a:gd name="T116" fmla="*/ 27 w 27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" h="40">
                  <a:moveTo>
                    <a:pt x="24" y="0"/>
                  </a:moveTo>
                  <a:lnTo>
                    <a:pt x="24" y="13"/>
                  </a:lnTo>
                  <a:lnTo>
                    <a:pt x="22" y="10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8" y="3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9"/>
                  </a:lnTo>
                  <a:lnTo>
                    <a:pt x="6" y="10"/>
                  </a:lnTo>
                  <a:lnTo>
                    <a:pt x="9" y="13"/>
                  </a:lnTo>
                  <a:lnTo>
                    <a:pt x="12" y="15"/>
                  </a:lnTo>
                  <a:lnTo>
                    <a:pt x="15" y="16"/>
                  </a:lnTo>
                  <a:lnTo>
                    <a:pt x="19" y="19"/>
                  </a:lnTo>
                  <a:lnTo>
                    <a:pt x="22" y="22"/>
                  </a:lnTo>
                  <a:lnTo>
                    <a:pt x="24" y="24"/>
                  </a:lnTo>
                  <a:lnTo>
                    <a:pt x="25" y="25"/>
                  </a:lnTo>
                  <a:lnTo>
                    <a:pt x="27" y="27"/>
                  </a:lnTo>
                  <a:lnTo>
                    <a:pt x="27" y="30"/>
                  </a:lnTo>
                  <a:lnTo>
                    <a:pt x="25" y="34"/>
                  </a:lnTo>
                  <a:lnTo>
                    <a:pt x="22" y="37"/>
                  </a:lnTo>
                  <a:lnTo>
                    <a:pt x="19" y="40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7" y="39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7" y="37"/>
                  </a:lnTo>
                  <a:lnTo>
                    <a:pt x="10" y="39"/>
                  </a:lnTo>
                  <a:lnTo>
                    <a:pt x="13" y="39"/>
                  </a:lnTo>
                  <a:lnTo>
                    <a:pt x="16" y="39"/>
                  </a:lnTo>
                  <a:lnTo>
                    <a:pt x="19" y="37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1" y="30"/>
                  </a:lnTo>
                  <a:lnTo>
                    <a:pt x="19" y="28"/>
                  </a:lnTo>
                  <a:lnTo>
                    <a:pt x="18" y="27"/>
                  </a:lnTo>
                  <a:lnTo>
                    <a:pt x="16" y="25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4" y="18"/>
                  </a:lnTo>
                  <a:lnTo>
                    <a:pt x="3" y="16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6"/>
                  </a:lnTo>
                  <a:lnTo>
                    <a:pt x="4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74" name="Freeform 6"/>
            <p:cNvSpPr>
              <a:spLocks/>
            </p:cNvSpPr>
            <p:nvPr/>
          </p:nvSpPr>
          <p:spPr bwMode="auto">
            <a:xfrm>
              <a:off x="2522" y="1295"/>
              <a:ext cx="27" cy="40"/>
            </a:xfrm>
            <a:custGeom>
              <a:avLst/>
              <a:gdLst>
                <a:gd name="T0" fmla="*/ 24 w 27"/>
                <a:gd name="T1" fmla="*/ 13 h 40"/>
                <a:gd name="T2" fmla="*/ 22 w 27"/>
                <a:gd name="T3" fmla="*/ 10 h 40"/>
                <a:gd name="T4" fmla="*/ 19 w 27"/>
                <a:gd name="T5" fmla="*/ 4 h 40"/>
                <a:gd name="T6" fmla="*/ 15 w 27"/>
                <a:gd name="T7" fmla="*/ 1 h 40"/>
                <a:gd name="T8" fmla="*/ 9 w 27"/>
                <a:gd name="T9" fmla="*/ 1 h 40"/>
                <a:gd name="T10" fmla="*/ 6 w 27"/>
                <a:gd name="T11" fmla="*/ 6 h 40"/>
                <a:gd name="T12" fmla="*/ 6 w 27"/>
                <a:gd name="T13" fmla="*/ 9 h 40"/>
                <a:gd name="T14" fmla="*/ 7 w 27"/>
                <a:gd name="T15" fmla="*/ 13 h 40"/>
                <a:gd name="T16" fmla="*/ 15 w 27"/>
                <a:gd name="T17" fmla="*/ 16 h 40"/>
                <a:gd name="T18" fmla="*/ 22 w 27"/>
                <a:gd name="T19" fmla="*/ 22 h 40"/>
                <a:gd name="T20" fmla="*/ 25 w 27"/>
                <a:gd name="T21" fmla="*/ 25 h 40"/>
                <a:gd name="T22" fmla="*/ 27 w 27"/>
                <a:gd name="T23" fmla="*/ 30 h 40"/>
                <a:gd name="T24" fmla="*/ 22 w 27"/>
                <a:gd name="T25" fmla="*/ 37 h 40"/>
                <a:gd name="T26" fmla="*/ 13 w 27"/>
                <a:gd name="T27" fmla="*/ 40 h 40"/>
                <a:gd name="T28" fmla="*/ 10 w 27"/>
                <a:gd name="T29" fmla="*/ 40 h 40"/>
                <a:gd name="T30" fmla="*/ 7 w 27"/>
                <a:gd name="T31" fmla="*/ 39 h 40"/>
                <a:gd name="T32" fmla="*/ 3 w 27"/>
                <a:gd name="T33" fmla="*/ 39 h 40"/>
                <a:gd name="T34" fmla="*/ 1 w 27"/>
                <a:gd name="T35" fmla="*/ 39 h 40"/>
                <a:gd name="T36" fmla="*/ 1 w 27"/>
                <a:gd name="T37" fmla="*/ 40 h 40"/>
                <a:gd name="T38" fmla="*/ 0 w 27"/>
                <a:gd name="T39" fmla="*/ 27 h 40"/>
                <a:gd name="T40" fmla="*/ 1 w 27"/>
                <a:gd name="T41" fmla="*/ 31 h 40"/>
                <a:gd name="T42" fmla="*/ 4 w 27"/>
                <a:gd name="T43" fmla="*/ 36 h 40"/>
                <a:gd name="T44" fmla="*/ 10 w 27"/>
                <a:gd name="T45" fmla="*/ 39 h 40"/>
                <a:gd name="T46" fmla="*/ 16 w 27"/>
                <a:gd name="T47" fmla="*/ 39 h 40"/>
                <a:gd name="T48" fmla="*/ 21 w 27"/>
                <a:gd name="T49" fmla="*/ 34 h 40"/>
                <a:gd name="T50" fmla="*/ 21 w 27"/>
                <a:gd name="T51" fmla="*/ 31 h 40"/>
                <a:gd name="T52" fmla="*/ 19 w 27"/>
                <a:gd name="T53" fmla="*/ 28 h 40"/>
                <a:gd name="T54" fmla="*/ 16 w 27"/>
                <a:gd name="T55" fmla="*/ 25 h 40"/>
                <a:gd name="T56" fmla="*/ 7 w 27"/>
                <a:gd name="T57" fmla="*/ 21 h 40"/>
                <a:gd name="T58" fmla="*/ 3 w 27"/>
                <a:gd name="T59" fmla="*/ 16 h 40"/>
                <a:gd name="T60" fmla="*/ 0 w 27"/>
                <a:gd name="T61" fmla="*/ 12 h 40"/>
                <a:gd name="T62" fmla="*/ 1 w 27"/>
                <a:gd name="T63" fmla="*/ 6 h 40"/>
                <a:gd name="T64" fmla="*/ 7 w 27"/>
                <a:gd name="T65" fmla="*/ 0 h 40"/>
                <a:gd name="T66" fmla="*/ 15 w 27"/>
                <a:gd name="T67" fmla="*/ 0 h 40"/>
                <a:gd name="T68" fmla="*/ 19 w 27"/>
                <a:gd name="T69" fmla="*/ 1 h 40"/>
                <a:gd name="T70" fmla="*/ 22 w 27"/>
                <a:gd name="T71" fmla="*/ 1 h 40"/>
                <a:gd name="T72" fmla="*/ 22 w 27"/>
                <a:gd name="T73" fmla="*/ 1 h 40"/>
                <a:gd name="T74" fmla="*/ 24 w 27"/>
                <a:gd name="T75" fmla="*/ 0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"/>
                <a:gd name="T115" fmla="*/ 0 h 40"/>
                <a:gd name="T116" fmla="*/ 27 w 27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" h="40">
                  <a:moveTo>
                    <a:pt x="24" y="0"/>
                  </a:moveTo>
                  <a:lnTo>
                    <a:pt x="24" y="13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8" y="3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6" y="6"/>
                  </a:lnTo>
                  <a:lnTo>
                    <a:pt x="4" y="7"/>
                  </a:lnTo>
                  <a:lnTo>
                    <a:pt x="6" y="9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5"/>
                  </a:lnTo>
                  <a:lnTo>
                    <a:pt x="15" y="16"/>
                  </a:lnTo>
                  <a:lnTo>
                    <a:pt x="19" y="19"/>
                  </a:lnTo>
                  <a:lnTo>
                    <a:pt x="22" y="22"/>
                  </a:lnTo>
                  <a:lnTo>
                    <a:pt x="24" y="24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7" y="30"/>
                  </a:lnTo>
                  <a:lnTo>
                    <a:pt x="25" y="34"/>
                  </a:lnTo>
                  <a:lnTo>
                    <a:pt x="22" y="37"/>
                  </a:lnTo>
                  <a:lnTo>
                    <a:pt x="19" y="40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7" y="39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0" y="40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31"/>
                  </a:lnTo>
                  <a:lnTo>
                    <a:pt x="3" y="34"/>
                  </a:lnTo>
                  <a:lnTo>
                    <a:pt x="4" y="36"/>
                  </a:lnTo>
                  <a:lnTo>
                    <a:pt x="7" y="37"/>
                  </a:lnTo>
                  <a:lnTo>
                    <a:pt x="10" y="39"/>
                  </a:lnTo>
                  <a:lnTo>
                    <a:pt x="13" y="39"/>
                  </a:lnTo>
                  <a:lnTo>
                    <a:pt x="16" y="39"/>
                  </a:lnTo>
                  <a:lnTo>
                    <a:pt x="19" y="37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1" y="30"/>
                  </a:lnTo>
                  <a:lnTo>
                    <a:pt x="19" y="28"/>
                  </a:lnTo>
                  <a:lnTo>
                    <a:pt x="18" y="27"/>
                  </a:lnTo>
                  <a:lnTo>
                    <a:pt x="16" y="25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4" y="18"/>
                  </a:lnTo>
                  <a:lnTo>
                    <a:pt x="3" y="16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6"/>
                  </a:lnTo>
                  <a:lnTo>
                    <a:pt x="3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75" name="Freeform 7"/>
            <p:cNvSpPr>
              <a:spLocks/>
            </p:cNvSpPr>
            <p:nvPr/>
          </p:nvSpPr>
          <p:spPr bwMode="auto">
            <a:xfrm>
              <a:off x="3057" y="1295"/>
              <a:ext cx="26" cy="40"/>
            </a:xfrm>
            <a:custGeom>
              <a:avLst/>
              <a:gdLst>
                <a:gd name="T0" fmla="*/ 24 w 26"/>
                <a:gd name="T1" fmla="*/ 13 h 40"/>
                <a:gd name="T2" fmla="*/ 23 w 26"/>
                <a:gd name="T3" fmla="*/ 10 h 40"/>
                <a:gd name="T4" fmla="*/ 20 w 26"/>
                <a:gd name="T5" fmla="*/ 4 h 40"/>
                <a:gd name="T6" fmla="*/ 15 w 26"/>
                <a:gd name="T7" fmla="*/ 1 h 40"/>
                <a:gd name="T8" fmla="*/ 9 w 26"/>
                <a:gd name="T9" fmla="*/ 1 h 40"/>
                <a:gd name="T10" fmla="*/ 5 w 26"/>
                <a:gd name="T11" fmla="*/ 6 h 40"/>
                <a:gd name="T12" fmla="*/ 5 w 26"/>
                <a:gd name="T13" fmla="*/ 9 h 40"/>
                <a:gd name="T14" fmla="*/ 8 w 26"/>
                <a:gd name="T15" fmla="*/ 13 h 40"/>
                <a:gd name="T16" fmla="*/ 15 w 26"/>
                <a:gd name="T17" fmla="*/ 16 h 40"/>
                <a:gd name="T18" fmla="*/ 21 w 26"/>
                <a:gd name="T19" fmla="*/ 22 h 40"/>
                <a:gd name="T20" fmla="*/ 24 w 26"/>
                <a:gd name="T21" fmla="*/ 25 h 40"/>
                <a:gd name="T22" fmla="*/ 26 w 26"/>
                <a:gd name="T23" fmla="*/ 30 h 40"/>
                <a:gd name="T24" fmla="*/ 23 w 26"/>
                <a:gd name="T25" fmla="*/ 37 h 40"/>
                <a:gd name="T26" fmla="*/ 14 w 26"/>
                <a:gd name="T27" fmla="*/ 40 h 40"/>
                <a:gd name="T28" fmla="*/ 11 w 26"/>
                <a:gd name="T29" fmla="*/ 40 h 40"/>
                <a:gd name="T30" fmla="*/ 6 w 26"/>
                <a:gd name="T31" fmla="*/ 39 h 40"/>
                <a:gd name="T32" fmla="*/ 3 w 26"/>
                <a:gd name="T33" fmla="*/ 39 h 40"/>
                <a:gd name="T34" fmla="*/ 2 w 26"/>
                <a:gd name="T35" fmla="*/ 39 h 40"/>
                <a:gd name="T36" fmla="*/ 2 w 26"/>
                <a:gd name="T37" fmla="*/ 40 h 40"/>
                <a:gd name="T38" fmla="*/ 0 w 26"/>
                <a:gd name="T39" fmla="*/ 27 h 40"/>
                <a:gd name="T40" fmla="*/ 2 w 26"/>
                <a:gd name="T41" fmla="*/ 31 h 40"/>
                <a:gd name="T42" fmla="*/ 5 w 26"/>
                <a:gd name="T43" fmla="*/ 36 h 40"/>
                <a:gd name="T44" fmla="*/ 9 w 26"/>
                <a:gd name="T45" fmla="*/ 39 h 40"/>
                <a:gd name="T46" fmla="*/ 17 w 26"/>
                <a:gd name="T47" fmla="*/ 39 h 40"/>
                <a:gd name="T48" fmla="*/ 21 w 26"/>
                <a:gd name="T49" fmla="*/ 34 h 40"/>
                <a:gd name="T50" fmla="*/ 21 w 26"/>
                <a:gd name="T51" fmla="*/ 31 h 40"/>
                <a:gd name="T52" fmla="*/ 20 w 26"/>
                <a:gd name="T53" fmla="*/ 28 h 40"/>
                <a:gd name="T54" fmla="*/ 15 w 26"/>
                <a:gd name="T55" fmla="*/ 25 h 40"/>
                <a:gd name="T56" fmla="*/ 8 w 26"/>
                <a:gd name="T57" fmla="*/ 21 h 40"/>
                <a:gd name="T58" fmla="*/ 2 w 26"/>
                <a:gd name="T59" fmla="*/ 16 h 40"/>
                <a:gd name="T60" fmla="*/ 0 w 26"/>
                <a:gd name="T61" fmla="*/ 12 h 40"/>
                <a:gd name="T62" fmla="*/ 0 w 26"/>
                <a:gd name="T63" fmla="*/ 6 h 40"/>
                <a:gd name="T64" fmla="*/ 6 w 26"/>
                <a:gd name="T65" fmla="*/ 0 h 40"/>
                <a:gd name="T66" fmla="*/ 15 w 26"/>
                <a:gd name="T67" fmla="*/ 0 h 40"/>
                <a:gd name="T68" fmla="*/ 20 w 26"/>
                <a:gd name="T69" fmla="*/ 1 h 40"/>
                <a:gd name="T70" fmla="*/ 21 w 26"/>
                <a:gd name="T71" fmla="*/ 1 h 40"/>
                <a:gd name="T72" fmla="*/ 23 w 26"/>
                <a:gd name="T73" fmla="*/ 1 h 40"/>
                <a:gd name="T74" fmla="*/ 24 w 26"/>
                <a:gd name="T75" fmla="*/ 0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"/>
                <a:gd name="T115" fmla="*/ 0 h 40"/>
                <a:gd name="T116" fmla="*/ 26 w 26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" h="40">
                  <a:moveTo>
                    <a:pt x="24" y="0"/>
                  </a:moveTo>
                  <a:lnTo>
                    <a:pt x="24" y="13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1" y="7"/>
                  </a:lnTo>
                  <a:lnTo>
                    <a:pt x="20" y="4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6" y="3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9"/>
                  </a:lnTo>
                  <a:lnTo>
                    <a:pt x="6" y="10"/>
                  </a:lnTo>
                  <a:lnTo>
                    <a:pt x="8" y="13"/>
                  </a:lnTo>
                  <a:lnTo>
                    <a:pt x="11" y="15"/>
                  </a:lnTo>
                  <a:lnTo>
                    <a:pt x="15" y="16"/>
                  </a:lnTo>
                  <a:lnTo>
                    <a:pt x="20" y="19"/>
                  </a:lnTo>
                  <a:lnTo>
                    <a:pt x="21" y="22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6" y="27"/>
                  </a:lnTo>
                  <a:lnTo>
                    <a:pt x="26" y="30"/>
                  </a:lnTo>
                  <a:lnTo>
                    <a:pt x="26" y="34"/>
                  </a:lnTo>
                  <a:lnTo>
                    <a:pt x="23" y="37"/>
                  </a:lnTo>
                  <a:lnTo>
                    <a:pt x="18" y="40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3" y="34"/>
                  </a:lnTo>
                  <a:lnTo>
                    <a:pt x="5" y="36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4" y="39"/>
                  </a:lnTo>
                  <a:lnTo>
                    <a:pt x="17" y="39"/>
                  </a:lnTo>
                  <a:lnTo>
                    <a:pt x="18" y="37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0" y="30"/>
                  </a:lnTo>
                  <a:lnTo>
                    <a:pt x="20" y="28"/>
                  </a:lnTo>
                  <a:lnTo>
                    <a:pt x="18" y="27"/>
                  </a:lnTo>
                  <a:lnTo>
                    <a:pt x="15" y="25"/>
                  </a:lnTo>
                  <a:lnTo>
                    <a:pt x="11" y="22"/>
                  </a:lnTo>
                  <a:lnTo>
                    <a:pt x="8" y="21"/>
                  </a:lnTo>
                  <a:lnTo>
                    <a:pt x="5" y="18"/>
                  </a:lnTo>
                  <a:lnTo>
                    <a:pt x="2" y="16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3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76" name="Freeform 8"/>
            <p:cNvSpPr>
              <a:spLocks/>
            </p:cNvSpPr>
            <p:nvPr/>
          </p:nvSpPr>
          <p:spPr bwMode="auto">
            <a:xfrm>
              <a:off x="3516" y="1295"/>
              <a:ext cx="26" cy="40"/>
            </a:xfrm>
            <a:custGeom>
              <a:avLst/>
              <a:gdLst>
                <a:gd name="T0" fmla="*/ 24 w 26"/>
                <a:gd name="T1" fmla="*/ 13 h 40"/>
                <a:gd name="T2" fmla="*/ 23 w 26"/>
                <a:gd name="T3" fmla="*/ 10 h 40"/>
                <a:gd name="T4" fmla="*/ 20 w 26"/>
                <a:gd name="T5" fmla="*/ 4 h 40"/>
                <a:gd name="T6" fmla="*/ 15 w 26"/>
                <a:gd name="T7" fmla="*/ 1 h 40"/>
                <a:gd name="T8" fmla="*/ 9 w 26"/>
                <a:gd name="T9" fmla="*/ 1 h 40"/>
                <a:gd name="T10" fmla="*/ 6 w 26"/>
                <a:gd name="T11" fmla="*/ 6 h 40"/>
                <a:gd name="T12" fmla="*/ 5 w 26"/>
                <a:gd name="T13" fmla="*/ 9 h 40"/>
                <a:gd name="T14" fmla="*/ 8 w 26"/>
                <a:gd name="T15" fmla="*/ 13 h 40"/>
                <a:gd name="T16" fmla="*/ 15 w 26"/>
                <a:gd name="T17" fmla="*/ 16 h 40"/>
                <a:gd name="T18" fmla="*/ 23 w 26"/>
                <a:gd name="T19" fmla="*/ 22 h 40"/>
                <a:gd name="T20" fmla="*/ 26 w 26"/>
                <a:gd name="T21" fmla="*/ 25 h 40"/>
                <a:gd name="T22" fmla="*/ 26 w 26"/>
                <a:gd name="T23" fmla="*/ 30 h 40"/>
                <a:gd name="T24" fmla="*/ 23 w 26"/>
                <a:gd name="T25" fmla="*/ 37 h 40"/>
                <a:gd name="T26" fmla="*/ 14 w 26"/>
                <a:gd name="T27" fmla="*/ 40 h 40"/>
                <a:gd name="T28" fmla="*/ 11 w 26"/>
                <a:gd name="T29" fmla="*/ 40 h 40"/>
                <a:gd name="T30" fmla="*/ 6 w 26"/>
                <a:gd name="T31" fmla="*/ 39 h 40"/>
                <a:gd name="T32" fmla="*/ 3 w 26"/>
                <a:gd name="T33" fmla="*/ 39 h 40"/>
                <a:gd name="T34" fmla="*/ 2 w 26"/>
                <a:gd name="T35" fmla="*/ 39 h 40"/>
                <a:gd name="T36" fmla="*/ 2 w 26"/>
                <a:gd name="T37" fmla="*/ 40 h 40"/>
                <a:gd name="T38" fmla="*/ 0 w 26"/>
                <a:gd name="T39" fmla="*/ 27 h 40"/>
                <a:gd name="T40" fmla="*/ 2 w 26"/>
                <a:gd name="T41" fmla="*/ 31 h 40"/>
                <a:gd name="T42" fmla="*/ 5 w 26"/>
                <a:gd name="T43" fmla="*/ 36 h 40"/>
                <a:gd name="T44" fmla="*/ 11 w 26"/>
                <a:gd name="T45" fmla="*/ 39 h 40"/>
                <a:gd name="T46" fmla="*/ 17 w 26"/>
                <a:gd name="T47" fmla="*/ 39 h 40"/>
                <a:gd name="T48" fmla="*/ 21 w 26"/>
                <a:gd name="T49" fmla="*/ 34 h 40"/>
                <a:gd name="T50" fmla="*/ 21 w 26"/>
                <a:gd name="T51" fmla="*/ 31 h 40"/>
                <a:gd name="T52" fmla="*/ 20 w 26"/>
                <a:gd name="T53" fmla="*/ 28 h 40"/>
                <a:gd name="T54" fmla="*/ 15 w 26"/>
                <a:gd name="T55" fmla="*/ 25 h 40"/>
                <a:gd name="T56" fmla="*/ 8 w 26"/>
                <a:gd name="T57" fmla="*/ 21 h 40"/>
                <a:gd name="T58" fmla="*/ 3 w 26"/>
                <a:gd name="T59" fmla="*/ 16 h 40"/>
                <a:gd name="T60" fmla="*/ 0 w 26"/>
                <a:gd name="T61" fmla="*/ 12 h 40"/>
                <a:gd name="T62" fmla="*/ 0 w 26"/>
                <a:gd name="T63" fmla="*/ 6 h 40"/>
                <a:gd name="T64" fmla="*/ 8 w 26"/>
                <a:gd name="T65" fmla="*/ 0 h 40"/>
                <a:gd name="T66" fmla="*/ 15 w 26"/>
                <a:gd name="T67" fmla="*/ 0 h 40"/>
                <a:gd name="T68" fmla="*/ 20 w 26"/>
                <a:gd name="T69" fmla="*/ 1 h 40"/>
                <a:gd name="T70" fmla="*/ 21 w 26"/>
                <a:gd name="T71" fmla="*/ 1 h 40"/>
                <a:gd name="T72" fmla="*/ 23 w 26"/>
                <a:gd name="T73" fmla="*/ 1 h 40"/>
                <a:gd name="T74" fmla="*/ 24 w 26"/>
                <a:gd name="T75" fmla="*/ 0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"/>
                <a:gd name="T115" fmla="*/ 0 h 40"/>
                <a:gd name="T116" fmla="*/ 26 w 26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" h="40">
                  <a:moveTo>
                    <a:pt x="24" y="0"/>
                  </a:moveTo>
                  <a:lnTo>
                    <a:pt x="24" y="13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1" y="7"/>
                  </a:lnTo>
                  <a:lnTo>
                    <a:pt x="20" y="4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8" y="3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9"/>
                  </a:lnTo>
                  <a:lnTo>
                    <a:pt x="6" y="10"/>
                  </a:lnTo>
                  <a:lnTo>
                    <a:pt x="8" y="13"/>
                  </a:lnTo>
                  <a:lnTo>
                    <a:pt x="11" y="15"/>
                  </a:lnTo>
                  <a:lnTo>
                    <a:pt x="15" y="16"/>
                  </a:lnTo>
                  <a:lnTo>
                    <a:pt x="20" y="19"/>
                  </a:lnTo>
                  <a:lnTo>
                    <a:pt x="23" y="22"/>
                  </a:lnTo>
                  <a:lnTo>
                    <a:pt x="24" y="24"/>
                  </a:lnTo>
                  <a:lnTo>
                    <a:pt x="26" y="25"/>
                  </a:lnTo>
                  <a:lnTo>
                    <a:pt x="26" y="27"/>
                  </a:lnTo>
                  <a:lnTo>
                    <a:pt x="26" y="30"/>
                  </a:lnTo>
                  <a:lnTo>
                    <a:pt x="26" y="34"/>
                  </a:lnTo>
                  <a:lnTo>
                    <a:pt x="23" y="37"/>
                  </a:lnTo>
                  <a:lnTo>
                    <a:pt x="18" y="40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3" y="34"/>
                  </a:lnTo>
                  <a:lnTo>
                    <a:pt x="5" y="36"/>
                  </a:lnTo>
                  <a:lnTo>
                    <a:pt x="8" y="37"/>
                  </a:lnTo>
                  <a:lnTo>
                    <a:pt x="11" y="39"/>
                  </a:lnTo>
                  <a:lnTo>
                    <a:pt x="14" y="39"/>
                  </a:lnTo>
                  <a:lnTo>
                    <a:pt x="17" y="39"/>
                  </a:lnTo>
                  <a:lnTo>
                    <a:pt x="20" y="37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1" y="30"/>
                  </a:lnTo>
                  <a:lnTo>
                    <a:pt x="20" y="28"/>
                  </a:lnTo>
                  <a:lnTo>
                    <a:pt x="18" y="27"/>
                  </a:lnTo>
                  <a:lnTo>
                    <a:pt x="15" y="25"/>
                  </a:lnTo>
                  <a:lnTo>
                    <a:pt x="12" y="22"/>
                  </a:lnTo>
                  <a:lnTo>
                    <a:pt x="8" y="21"/>
                  </a:lnTo>
                  <a:lnTo>
                    <a:pt x="5" y="18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3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77" name="Freeform 9"/>
            <p:cNvSpPr>
              <a:spLocks/>
            </p:cNvSpPr>
            <p:nvPr/>
          </p:nvSpPr>
          <p:spPr bwMode="auto">
            <a:xfrm>
              <a:off x="2361" y="1439"/>
              <a:ext cx="44" cy="40"/>
            </a:xfrm>
            <a:custGeom>
              <a:avLst/>
              <a:gdLst>
                <a:gd name="T0" fmla="*/ 0 w 44"/>
                <a:gd name="T1" fmla="*/ 0 h 40"/>
                <a:gd name="T2" fmla="*/ 11 w 44"/>
                <a:gd name="T3" fmla="*/ 0 h 40"/>
                <a:gd name="T4" fmla="*/ 36 w 44"/>
                <a:gd name="T5" fmla="*/ 30 h 40"/>
                <a:gd name="T6" fmla="*/ 36 w 44"/>
                <a:gd name="T7" fmla="*/ 6 h 40"/>
                <a:gd name="T8" fmla="*/ 36 w 44"/>
                <a:gd name="T9" fmla="*/ 3 h 40"/>
                <a:gd name="T10" fmla="*/ 35 w 44"/>
                <a:gd name="T11" fmla="*/ 1 h 40"/>
                <a:gd name="T12" fmla="*/ 33 w 44"/>
                <a:gd name="T13" fmla="*/ 0 h 40"/>
                <a:gd name="T14" fmla="*/ 32 w 44"/>
                <a:gd name="T15" fmla="*/ 0 h 40"/>
                <a:gd name="T16" fmla="*/ 30 w 44"/>
                <a:gd name="T17" fmla="*/ 0 h 40"/>
                <a:gd name="T18" fmla="*/ 30 w 44"/>
                <a:gd name="T19" fmla="*/ 0 h 40"/>
                <a:gd name="T20" fmla="*/ 44 w 44"/>
                <a:gd name="T21" fmla="*/ 0 h 40"/>
                <a:gd name="T22" fmla="*/ 44 w 44"/>
                <a:gd name="T23" fmla="*/ 0 h 40"/>
                <a:gd name="T24" fmla="*/ 42 w 44"/>
                <a:gd name="T25" fmla="*/ 0 h 40"/>
                <a:gd name="T26" fmla="*/ 41 w 44"/>
                <a:gd name="T27" fmla="*/ 0 h 40"/>
                <a:gd name="T28" fmla="*/ 39 w 44"/>
                <a:gd name="T29" fmla="*/ 1 h 40"/>
                <a:gd name="T30" fmla="*/ 39 w 44"/>
                <a:gd name="T31" fmla="*/ 3 h 40"/>
                <a:gd name="T32" fmla="*/ 38 w 44"/>
                <a:gd name="T33" fmla="*/ 6 h 40"/>
                <a:gd name="T34" fmla="*/ 38 w 44"/>
                <a:gd name="T35" fmla="*/ 40 h 40"/>
                <a:gd name="T36" fmla="*/ 38 w 44"/>
                <a:gd name="T37" fmla="*/ 40 h 40"/>
                <a:gd name="T38" fmla="*/ 11 w 44"/>
                <a:gd name="T39" fmla="*/ 9 h 40"/>
                <a:gd name="T40" fmla="*/ 11 w 44"/>
                <a:gd name="T41" fmla="*/ 33 h 40"/>
                <a:gd name="T42" fmla="*/ 11 w 44"/>
                <a:gd name="T43" fmla="*/ 36 h 40"/>
                <a:gd name="T44" fmla="*/ 12 w 44"/>
                <a:gd name="T45" fmla="*/ 37 h 40"/>
                <a:gd name="T46" fmla="*/ 14 w 44"/>
                <a:gd name="T47" fmla="*/ 39 h 40"/>
                <a:gd name="T48" fmla="*/ 15 w 44"/>
                <a:gd name="T49" fmla="*/ 39 h 40"/>
                <a:gd name="T50" fmla="*/ 17 w 44"/>
                <a:gd name="T51" fmla="*/ 39 h 40"/>
                <a:gd name="T52" fmla="*/ 17 w 44"/>
                <a:gd name="T53" fmla="*/ 39 h 40"/>
                <a:gd name="T54" fmla="*/ 3 w 44"/>
                <a:gd name="T55" fmla="*/ 39 h 40"/>
                <a:gd name="T56" fmla="*/ 3 w 44"/>
                <a:gd name="T57" fmla="*/ 39 h 40"/>
                <a:gd name="T58" fmla="*/ 5 w 44"/>
                <a:gd name="T59" fmla="*/ 39 h 40"/>
                <a:gd name="T60" fmla="*/ 6 w 44"/>
                <a:gd name="T61" fmla="*/ 39 h 40"/>
                <a:gd name="T62" fmla="*/ 8 w 44"/>
                <a:gd name="T63" fmla="*/ 37 h 40"/>
                <a:gd name="T64" fmla="*/ 8 w 44"/>
                <a:gd name="T65" fmla="*/ 36 h 40"/>
                <a:gd name="T66" fmla="*/ 8 w 44"/>
                <a:gd name="T67" fmla="*/ 33 h 40"/>
                <a:gd name="T68" fmla="*/ 8 w 44"/>
                <a:gd name="T69" fmla="*/ 6 h 40"/>
                <a:gd name="T70" fmla="*/ 6 w 44"/>
                <a:gd name="T71" fmla="*/ 3 h 40"/>
                <a:gd name="T72" fmla="*/ 6 w 44"/>
                <a:gd name="T73" fmla="*/ 3 h 40"/>
                <a:gd name="T74" fmla="*/ 5 w 44"/>
                <a:gd name="T75" fmla="*/ 1 h 40"/>
                <a:gd name="T76" fmla="*/ 3 w 44"/>
                <a:gd name="T77" fmla="*/ 1 h 40"/>
                <a:gd name="T78" fmla="*/ 2 w 44"/>
                <a:gd name="T79" fmla="*/ 1 h 40"/>
                <a:gd name="T80" fmla="*/ 0 w 44"/>
                <a:gd name="T81" fmla="*/ 1 h 40"/>
                <a:gd name="T82" fmla="*/ 0 w 44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40"/>
                <a:gd name="T128" fmla="*/ 44 w 44"/>
                <a:gd name="T129" fmla="*/ 40 h 4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40">
                  <a:moveTo>
                    <a:pt x="0" y="0"/>
                  </a:moveTo>
                  <a:lnTo>
                    <a:pt x="11" y="0"/>
                  </a:lnTo>
                  <a:lnTo>
                    <a:pt x="36" y="30"/>
                  </a:lnTo>
                  <a:lnTo>
                    <a:pt x="36" y="6"/>
                  </a:lnTo>
                  <a:lnTo>
                    <a:pt x="36" y="3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3"/>
                  </a:lnTo>
                  <a:lnTo>
                    <a:pt x="38" y="6"/>
                  </a:lnTo>
                  <a:lnTo>
                    <a:pt x="38" y="40"/>
                  </a:lnTo>
                  <a:lnTo>
                    <a:pt x="11" y="9"/>
                  </a:lnTo>
                  <a:lnTo>
                    <a:pt x="11" y="33"/>
                  </a:lnTo>
                  <a:lnTo>
                    <a:pt x="11" y="36"/>
                  </a:lnTo>
                  <a:lnTo>
                    <a:pt x="12" y="37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7" y="39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8" y="33"/>
                  </a:lnTo>
                  <a:lnTo>
                    <a:pt x="8" y="6"/>
                  </a:lnTo>
                  <a:lnTo>
                    <a:pt x="6" y="3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78" name="Freeform 10"/>
            <p:cNvSpPr>
              <a:spLocks noEditPoints="1"/>
            </p:cNvSpPr>
            <p:nvPr/>
          </p:nvSpPr>
          <p:spPr bwMode="auto">
            <a:xfrm>
              <a:off x="2406" y="1439"/>
              <a:ext cx="30" cy="39"/>
            </a:xfrm>
            <a:custGeom>
              <a:avLst/>
              <a:gdLst>
                <a:gd name="T0" fmla="*/ 12 w 30"/>
                <a:gd name="T1" fmla="*/ 21 h 39"/>
                <a:gd name="T2" fmla="*/ 12 w 30"/>
                <a:gd name="T3" fmla="*/ 33 h 39"/>
                <a:gd name="T4" fmla="*/ 12 w 30"/>
                <a:gd name="T5" fmla="*/ 36 h 39"/>
                <a:gd name="T6" fmla="*/ 12 w 30"/>
                <a:gd name="T7" fmla="*/ 37 h 39"/>
                <a:gd name="T8" fmla="*/ 14 w 30"/>
                <a:gd name="T9" fmla="*/ 39 h 39"/>
                <a:gd name="T10" fmla="*/ 15 w 30"/>
                <a:gd name="T11" fmla="*/ 39 h 39"/>
                <a:gd name="T12" fmla="*/ 17 w 30"/>
                <a:gd name="T13" fmla="*/ 39 h 39"/>
                <a:gd name="T14" fmla="*/ 17 w 30"/>
                <a:gd name="T15" fmla="*/ 39 h 39"/>
                <a:gd name="T16" fmla="*/ 0 w 30"/>
                <a:gd name="T17" fmla="*/ 39 h 39"/>
                <a:gd name="T18" fmla="*/ 0 w 30"/>
                <a:gd name="T19" fmla="*/ 39 h 39"/>
                <a:gd name="T20" fmla="*/ 2 w 30"/>
                <a:gd name="T21" fmla="*/ 39 h 39"/>
                <a:gd name="T22" fmla="*/ 3 w 30"/>
                <a:gd name="T23" fmla="*/ 39 h 39"/>
                <a:gd name="T24" fmla="*/ 5 w 30"/>
                <a:gd name="T25" fmla="*/ 37 h 39"/>
                <a:gd name="T26" fmla="*/ 6 w 30"/>
                <a:gd name="T27" fmla="*/ 36 h 39"/>
                <a:gd name="T28" fmla="*/ 6 w 30"/>
                <a:gd name="T29" fmla="*/ 33 h 39"/>
                <a:gd name="T30" fmla="*/ 6 w 30"/>
                <a:gd name="T31" fmla="*/ 6 h 39"/>
                <a:gd name="T32" fmla="*/ 6 w 30"/>
                <a:gd name="T33" fmla="*/ 3 h 39"/>
                <a:gd name="T34" fmla="*/ 5 w 30"/>
                <a:gd name="T35" fmla="*/ 1 h 39"/>
                <a:gd name="T36" fmla="*/ 3 w 30"/>
                <a:gd name="T37" fmla="*/ 0 h 39"/>
                <a:gd name="T38" fmla="*/ 2 w 30"/>
                <a:gd name="T39" fmla="*/ 0 h 39"/>
                <a:gd name="T40" fmla="*/ 0 w 30"/>
                <a:gd name="T41" fmla="*/ 0 h 39"/>
                <a:gd name="T42" fmla="*/ 0 w 30"/>
                <a:gd name="T43" fmla="*/ 0 h 39"/>
                <a:gd name="T44" fmla="*/ 15 w 30"/>
                <a:gd name="T45" fmla="*/ 0 h 39"/>
                <a:gd name="T46" fmla="*/ 20 w 30"/>
                <a:gd name="T47" fmla="*/ 0 h 39"/>
                <a:gd name="T48" fmla="*/ 24 w 30"/>
                <a:gd name="T49" fmla="*/ 1 h 39"/>
                <a:gd name="T50" fmla="*/ 26 w 30"/>
                <a:gd name="T51" fmla="*/ 1 h 39"/>
                <a:gd name="T52" fmla="*/ 29 w 30"/>
                <a:gd name="T53" fmla="*/ 4 h 39"/>
                <a:gd name="T54" fmla="*/ 30 w 30"/>
                <a:gd name="T55" fmla="*/ 7 h 39"/>
                <a:gd name="T56" fmla="*/ 30 w 30"/>
                <a:gd name="T57" fmla="*/ 10 h 39"/>
                <a:gd name="T58" fmla="*/ 30 w 30"/>
                <a:gd name="T59" fmla="*/ 15 h 39"/>
                <a:gd name="T60" fmla="*/ 27 w 30"/>
                <a:gd name="T61" fmla="*/ 18 h 39"/>
                <a:gd name="T62" fmla="*/ 24 w 30"/>
                <a:gd name="T63" fmla="*/ 21 h 39"/>
                <a:gd name="T64" fmla="*/ 18 w 30"/>
                <a:gd name="T65" fmla="*/ 21 h 39"/>
                <a:gd name="T66" fmla="*/ 17 w 30"/>
                <a:gd name="T67" fmla="*/ 21 h 39"/>
                <a:gd name="T68" fmla="*/ 15 w 30"/>
                <a:gd name="T69" fmla="*/ 21 h 39"/>
                <a:gd name="T70" fmla="*/ 14 w 30"/>
                <a:gd name="T71" fmla="*/ 21 h 39"/>
                <a:gd name="T72" fmla="*/ 12 w 30"/>
                <a:gd name="T73" fmla="*/ 21 h 39"/>
                <a:gd name="T74" fmla="*/ 12 w 30"/>
                <a:gd name="T75" fmla="*/ 19 h 39"/>
                <a:gd name="T76" fmla="*/ 14 w 30"/>
                <a:gd name="T77" fmla="*/ 19 h 39"/>
                <a:gd name="T78" fmla="*/ 14 w 30"/>
                <a:gd name="T79" fmla="*/ 19 h 39"/>
                <a:gd name="T80" fmla="*/ 15 w 30"/>
                <a:gd name="T81" fmla="*/ 19 h 39"/>
                <a:gd name="T82" fmla="*/ 17 w 30"/>
                <a:gd name="T83" fmla="*/ 19 h 39"/>
                <a:gd name="T84" fmla="*/ 20 w 30"/>
                <a:gd name="T85" fmla="*/ 19 h 39"/>
                <a:gd name="T86" fmla="*/ 21 w 30"/>
                <a:gd name="T87" fmla="*/ 16 h 39"/>
                <a:gd name="T88" fmla="*/ 24 w 30"/>
                <a:gd name="T89" fmla="*/ 15 h 39"/>
                <a:gd name="T90" fmla="*/ 24 w 30"/>
                <a:gd name="T91" fmla="*/ 10 h 39"/>
                <a:gd name="T92" fmla="*/ 24 w 30"/>
                <a:gd name="T93" fmla="*/ 9 h 39"/>
                <a:gd name="T94" fmla="*/ 23 w 30"/>
                <a:gd name="T95" fmla="*/ 6 h 39"/>
                <a:gd name="T96" fmla="*/ 21 w 30"/>
                <a:gd name="T97" fmla="*/ 4 h 39"/>
                <a:gd name="T98" fmla="*/ 20 w 30"/>
                <a:gd name="T99" fmla="*/ 3 h 39"/>
                <a:gd name="T100" fmla="*/ 18 w 30"/>
                <a:gd name="T101" fmla="*/ 1 h 39"/>
                <a:gd name="T102" fmla="*/ 15 w 30"/>
                <a:gd name="T103" fmla="*/ 1 h 39"/>
                <a:gd name="T104" fmla="*/ 14 w 30"/>
                <a:gd name="T105" fmla="*/ 1 h 39"/>
                <a:gd name="T106" fmla="*/ 12 w 30"/>
                <a:gd name="T107" fmla="*/ 1 h 39"/>
                <a:gd name="T108" fmla="*/ 12 w 30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9"/>
                <a:gd name="T167" fmla="*/ 30 w 30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9">
                  <a:moveTo>
                    <a:pt x="12" y="21"/>
                  </a:moveTo>
                  <a:lnTo>
                    <a:pt x="12" y="33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7" y="39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5" y="37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6"/>
                  </a:lnTo>
                  <a:lnTo>
                    <a:pt x="6" y="3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9" y="4"/>
                  </a:lnTo>
                  <a:lnTo>
                    <a:pt x="30" y="7"/>
                  </a:lnTo>
                  <a:lnTo>
                    <a:pt x="30" y="10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4" y="21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1"/>
                  </a:lnTo>
                  <a:close/>
                  <a:moveTo>
                    <a:pt x="12" y="19"/>
                  </a:move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1" y="16"/>
                  </a:lnTo>
                  <a:lnTo>
                    <a:pt x="24" y="15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2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79" name="Freeform 11"/>
            <p:cNvSpPr>
              <a:spLocks/>
            </p:cNvSpPr>
            <p:nvPr/>
          </p:nvSpPr>
          <p:spPr bwMode="auto">
            <a:xfrm>
              <a:off x="2588" y="1439"/>
              <a:ext cx="42" cy="40"/>
            </a:xfrm>
            <a:custGeom>
              <a:avLst/>
              <a:gdLst>
                <a:gd name="T0" fmla="*/ 42 w 42"/>
                <a:gd name="T1" fmla="*/ 0 h 40"/>
                <a:gd name="T2" fmla="*/ 42 w 42"/>
                <a:gd name="T3" fmla="*/ 0 h 40"/>
                <a:gd name="T4" fmla="*/ 40 w 42"/>
                <a:gd name="T5" fmla="*/ 1 h 40"/>
                <a:gd name="T6" fmla="*/ 39 w 42"/>
                <a:gd name="T7" fmla="*/ 1 h 40"/>
                <a:gd name="T8" fmla="*/ 37 w 42"/>
                <a:gd name="T9" fmla="*/ 4 h 40"/>
                <a:gd name="T10" fmla="*/ 36 w 42"/>
                <a:gd name="T11" fmla="*/ 6 h 40"/>
                <a:gd name="T12" fmla="*/ 22 w 42"/>
                <a:gd name="T13" fmla="*/ 40 h 40"/>
                <a:gd name="T14" fmla="*/ 21 w 42"/>
                <a:gd name="T15" fmla="*/ 40 h 40"/>
                <a:gd name="T16" fmla="*/ 6 w 42"/>
                <a:gd name="T17" fmla="*/ 6 h 40"/>
                <a:gd name="T18" fmla="*/ 6 w 42"/>
                <a:gd name="T19" fmla="*/ 4 h 40"/>
                <a:gd name="T20" fmla="*/ 4 w 42"/>
                <a:gd name="T21" fmla="*/ 3 h 40"/>
                <a:gd name="T22" fmla="*/ 4 w 42"/>
                <a:gd name="T23" fmla="*/ 1 h 40"/>
                <a:gd name="T24" fmla="*/ 3 w 42"/>
                <a:gd name="T25" fmla="*/ 1 h 40"/>
                <a:gd name="T26" fmla="*/ 1 w 42"/>
                <a:gd name="T27" fmla="*/ 0 h 40"/>
                <a:gd name="T28" fmla="*/ 0 w 42"/>
                <a:gd name="T29" fmla="*/ 0 h 40"/>
                <a:gd name="T30" fmla="*/ 0 w 42"/>
                <a:gd name="T31" fmla="*/ 0 h 40"/>
                <a:gd name="T32" fmla="*/ 16 w 42"/>
                <a:gd name="T33" fmla="*/ 0 h 40"/>
                <a:gd name="T34" fmla="*/ 16 w 42"/>
                <a:gd name="T35" fmla="*/ 0 h 40"/>
                <a:gd name="T36" fmla="*/ 13 w 42"/>
                <a:gd name="T37" fmla="*/ 0 h 40"/>
                <a:gd name="T38" fmla="*/ 12 w 42"/>
                <a:gd name="T39" fmla="*/ 1 h 40"/>
                <a:gd name="T40" fmla="*/ 12 w 42"/>
                <a:gd name="T41" fmla="*/ 1 h 40"/>
                <a:gd name="T42" fmla="*/ 12 w 42"/>
                <a:gd name="T43" fmla="*/ 3 h 40"/>
                <a:gd name="T44" fmla="*/ 12 w 42"/>
                <a:gd name="T45" fmla="*/ 4 h 40"/>
                <a:gd name="T46" fmla="*/ 13 w 42"/>
                <a:gd name="T47" fmla="*/ 7 h 40"/>
                <a:gd name="T48" fmla="*/ 24 w 42"/>
                <a:gd name="T49" fmla="*/ 31 h 40"/>
                <a:gd name="T50" fmla="*/ 33 w 42"/>
                <a:gd name="T51" fmla="*/ 7 h 40"/>
                <a:gd name="T52" fmla="*/ 33 w 42"/>
                <a:gd name="T53" fmla="*/ 4 h 40"/>
                <a:gd name="T54" fmla="*/ 34 w 42"/>
                <a:gd name="T55" fmla="*/ 3 h 40"/>
                <a:gd name="T56" fmla="*/ 33 w 42"/>
                <a:gd name="T57" fmla="*/ 3 h 40"/>
                <a:gd name="T58" fmla="*/ 33 w 42"/>
                <a:gd name="T59" fmla="*/ 1 h 40"/>
                <a:gd name="T60" fmla="*/ 31 w 42"/>
                <a:gd name="T61" fmla="*/ 1 h 40"/>
                <a:gd name="T62" fmla="*/ 30 w 42"/>
                <a:gd name="T63" fmla="*/ 0 h 40"/>
                <a:gd name="T64" fmla="*/ 30 w 42"/>
                <a:gd name="T65" fmla="*/ 0 h 40"/>
                <a:gd name="T66" fmla="*/ 30 w 42"/>
                <a:gd name="T67" fmla="*/ 0 h 40"/>
                <a:gd name="T68" fmla="*/ 30 w 42"/>
                <a:gd name="T69" fmla="*/ 0 h 40"/>
                <a:gd name="T70" fmla="*/ 42 w 42"/>
                <a:gd name="T71" fmla="*/ 0 h 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"/>
                <a:gd name="T109" fmla="*/ 0 h 40"/>
                <a:gd name="T110" fmla="*/ 42 w 42"/>
                <a:gd name="T111" fmla="*/ 40 h 4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" h="40">
                  <a:moveTo>
                    <a:pt x="42" y="0"/>
                  </a:moveTo>
                  <a:lnTo>
                    <a:pt x="42" y="0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4"/>
                  </a:lnTo>
                  <a:lnTo>
                    <a:pt x="36" y="6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3" y="7"/>
                  </a:lnTo>
                  <a:lnTo>
                    <a:pt x="24" y="31"/>
                  </a:lnTo>
                  <a:lnTo>
                    <a:pt x="33" y="7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80" name="Freeform 12"/>
            <p:cNvSpPr>
              <a:spLocks noEditPoints="1"/>
            </p:cNvSpPr>
            <p:nvPr/>
          </p:nvSpPr>
          <p:spPr bwMode="auto">
            <a:xfrm>
              <a:off x="2631" y="1439"/>
              <a:ext cx="30" cy="39"/>
            </a:xfrm>
            <a:custGeom>
              <a:avLst/>
              <a:gdLst>
                <a:gd name="T0" fmla="*/ 11 w 30"/>
                <a:gd name="T1" fmla="*/ 21 h 39"/>
                <a:gd name="T2" fmla="*/ 11 w 30"/>
                <a:gd name="T3" fmla="*/ 33 h 39"/>
                <a:gd name="T4" fmla="*/ 11 w 30"/>
                <a:gd name="T5" fmla="*/ 36 h 39"/>
                <a:gd name="T6" fmla="*/ 12 w 30"/>
                <a:gd name="T7" fmla="*/ 37 h 39"/>
                <a:gd name="T8" fmla="*/ 14 w 30"/>
                <a:gd name="T9" fmla="*/ 39 h 39"/>
                <a:gd name="T10" fmla="*/ 15 w 30"/>
                <a:gd name="T11" fmla="*/ 39 h 39"/>
                <a:gd name="T12" fmla="*/ 17 w 30"/>
                <a:gd name="T13" fmla="*/ 39 h 39"/>
                <a:gd name="T14" fmla="*/ 17 w 30"/>
                <a:gd name="T15" fmla="*/ 39 h 39"/>
                <a:gd name="T16" fmla="*/ 0 w 30"/>
                <a:gd name="T17" fmla="*/ 39 h 39"/>
                <a:gd name="T18" fmla="*/ 0 w 30"/>
                <a:gd name="T19" fmla="*/ 39 h 39"/>
                <a:gd name="T20" fmla="*/ 2 w 30"/>
                <a:gd name="T21" fmla="*/ 39 h 39"/>
                <a:gd name="T22" fmla="*/ 3 w 30"/>
                <a:gd name="T23" fmla="*/ 39 h 39"/>
                <a:gd name="T24" fmla="*/ 5 w 30"/>
                <a:gd name="T25" fmla="*/ 37 h 39"/>
                <a:gd name="T26" fmla="*/ 5 w 30"/>
                <a:gd name="T27" fmla="*/ 36 h 39"/>
                <a:gd name="T28" fmla="*/ 6 w 30"/>
                <a:gd name="T29" fmla="*/ 33 h 39"/>
                <a:gd name="T30" fmla="*/ 6 w 30"/>
                <a:gd name="T31" fmla="*/ 6 h 39"/>
                <a:gd name="T32" fmla="*/ 5 w 30"/>
                <a:gd name="T33" fmla="*/ 3 h 39"/>
                <a:gd name="T34" fmla="*/ 5 w 30"/>
                <a:gd name="T35" fmla="*/ 1 h 39"/>
                <a:gd name="T36" fmla="*/ 3 w 30"/>
                <a:gd name="T37" fmla="*/ 0 h 39"/>
                <a:gd name="T38" fmla="*/ 2 w 30"/>
                <a:gd name="T39" fmla="*/ 0 h 39"/>
                <a:gd name="T40" fmla="*/ 0 w 30"/>
                <a:gd name="T41" fmla="*/ 0 h 39"/>
                <a:gd name="T42" fmla="*/ 0 w 30"/>
                <a:gd name="T43" fmla="*/ 0 h 39"/>
                <a:gd name="T44" fmla="*/ 15 w 30"/>
                <a:gd name="T45" fmla="*/ 0 h 39"/>
                <a:gd name="T46" fmla="*/ 20 w 30"/>
                <a:gd name="T47" fmla="*/ 0 h 39"/>
                <a:gd name="T48" fmla="*/ 23 w 30"/>
                <a:gd name="T49" fmla="*/ 1 h 39"/>
                <a:gd name="T50" fmla="*/ 26 w 30"/>
                <a:gd name="T51" fmla="*/ 1 h 39"/>
                <a:gd name="T52" fmla="*/ 29 w 30"/>
                <a:gd name="T53" fmla="*/ 4 h 39"/>
                <a:gd name="T54" fmla="*/ 30 w 30"/>
                <a:gd name="T55" fmla="*/ 7 h 39"/>
                <a:gd name="T56" fmla="*/ 30 w 30"/>
                <a:gd name="T57" fmla="*/ 10 h 39"/>
                <a:gd name="T58" fmla="*/ 30 w 30"/>
                <a:gd name="T59" fmla="*/ 15 h 39"/>
                <a:gd name="T60" fmla="*/ 27 w 30"/>
                <a:gd name="T61" fmla="*/ 18 h 39"/>
                <a:gd name="T62" fmla="*/ 23 w 30"/>
                <a:gd name="T63" fmla="*/ 21 h 39"/>
                <a:gd name="T64" fmla="*/ 18 w 30"/>
                <a:gd name="T65" fmla="*/ 21 h 39"/>
                <a:gd name="T66" fmla="*/ 17 w 30"/>
                <a:gd name="T67" fmla="*/ 21 h 39"/>
                <a:gd name="T68" fmla="*/ 15 w 30"/>
                <a:gd name="T69" fmla="*/ 21 h 39"/>
                <a:gd name="T70" fmla="*/ 14 w 30"/>
                <a:gd name="T71" fmla="*/ 21 h 39"/>
                <a:gd name="T72" fmla="*/ 11 w 30"/>
                <a:gd name="T73" fmla="*/ 21 h 39"/>
                <a:gd name="T74" fmla="*/ 11 w 30"/>
                <a:gd name="T75" fmla="*/ 19 h 39"/>
                <a:gd name="T76" fmla="*/ 12 w 30"/>
                <a:gd name="T77" fmla="*/ 19 h 39"/>
                <a:gd name="T78" fmla="*/ 14 w 30"/>
                <a:gd name="T79" fmla="*/ 19 h 39"/>
                <a:gd name="T80" fmla="*/ 15 w 30"/>
                <a:gd name="T81" fmla="*/ 19 h 39"/>
                <a:gd name="T82" fmla="*/ 17 w 30"/>
                <a:gd name="T83" fmla="*/ 19 h 39"/>
                <a:gd name="T84" fmla="*/ 18 w 30"/>
                <a:gd name="T85" fmla="*/ 19 h 39"/>
                <a:gd name="T86" fmla="*/ 21 w 30"/>
                <a:gd name="T87" fmla="*/ 16 h 39"/>
                <a:gd name="T88" fmla="*/ 23 w 30"/>
                <a:gd name="T89" fmla="*/ 15 h 39"/>
                <a:gd name="T90" fmla="*/ 24 w 30"/>
                <a:gd name="T91" fmla="*/ 10 h 39"/>
                <a:gd name="T92" fmla="*/ 23 w 30"/>
                <a:gd name="T93" fmla="*/ 9 h 39"/>
                <a:gd name="T94" fmla="*/ 23 w 30"/>
                <a:gd name="T95" fmla="*/ 6 h 39"/>
                <a:gd name="T96" fmla="*/ 21 w 30"/>
                <a:gd name="T97" fmla="*/ 4 h 39"/>
                <a:gd name="T98" fmla="*/ 20 w 30"/>
                <a:gd name="T99" fmla="*/ 3 h 39"/>
                <a:gd name="T100" fmla="*/ 17 w 30"/>
                <a:gd name="T101" fmla="*/ 1 h 39"/>
                <a:gd name="T102" fmla="*/ 15 w 30"/>
                <a:gd name="T103" fmla="*/ 1 h 39"/>
                <a:gd name="T104" fmla="*/ 14 w 30"/>
                <a:gd name="T105" fmla="*/ 1 h 39"/>
                <a:gd name="T106" fmla="*/ 11 w 30"/>
                <a:gd name="T107" fmla="*/ 1 h 39"/>
                <a:gd name="T108" fmla="*/ 11 w 30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9"/>
                <a:gd name="T167" fmla="*/ 30 w 30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9">
                  <a:moveTo>
                    <a:pt x="11" y="21"/>
                  </a:moveTo>
                  <a:lnTo>
                    <a:pt x="11" y="33"/>
                  </a:lnTo>
                  <a:lnTo>
                    <a:pt x="11" y="36"/>
                  </a:lnTo>
                  <a:lnTo>
                    <a:pt x="12" y="37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7" y="39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6" y="33"/>
                  </a:lnTo>
                  <a:lnTo>
                    <a:pt x="6" y="6"/>
                  </a:lnTo>
                  <a:lnTo>
                    <a:pt x="5" y="3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9" y="4"/>
                  </a:lnTo>
                  <a:lnTo>
                    <a:pt x="30" y="7"/>
                  </a:lnTo>
                  <a:lnTo>
                    <a:pt x="30" y="10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3" y="21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1" y="21"/>
                  </a:lnTo>
                  <a:close/>
                  <a:moveTo>
                    <a:pt x="11" y="19"/>
                  </a:move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21" y="16"/>
                  </a:lnTo>
                  <a:lnTo>
                    <a:pt x="23" y="15"/>
                  </a:lnTo>
                  <a:lnTo>
                    <a:pt x="24" y="10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1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81" name="Freeform 13"/>
            <p:cNvSpPr>
              <a:spLocks/>
            </p:cNvSpPr>
            <p:nvPr/>
          </p:nvSpPr>
          <p:spPr bwMode="auto">
            <a:xfrm>
              <a:off x="2897" y="1439"/>
              <a:ext cx="43" cy="40"/>
            </a:xfrm>
            <a:custGeom>
              <a:avLst/>
              <a:gdLst>
                <a:gd name="T0" fmla="*/ 0 w 43"/>
                <a:gd name="T1" fmla="*/ 0 h 40"/>
                <a:gd name="T2" fmla="*/ 10 w 43"/>
                <a:gd name="T3" fmla="*/ 0 h 40"/>
                <a:gd name="T4" fmla="*/ 34 w 43"/>
                <a:gd name="T5" fmla="*/ 30 h 40"/>
                <a:gd name="T6" fmla="*/ 34 w 43"/>
                <a:gd name="T7" fmla="*/ 6 h 40"/>
                <a:gd name="T8" fmla="*/ 34 w 43"/>
                <a:gd name="T9" fmla="*/ 3 h 40"/>
                <a:gd name="T10" fmla="*/ 34 w 43"/>
                <a:gd name="T11" fmla="*/ 1 h 40"/>
                <a:gd name="T12" fmla="*/ 33 w 43"/>
                <a:gd name="T13" fmla="*/ 0 h 40"/>
                <a:gd name="T14" fmla="*/ 31 w 43"/>
                <a:gd name="T15" fmla="*/ 0 h 40"/>
                <a:gd name="T16" fmla="*/ 30 w 43"/>
                <a:gd name="T17" fmla="*/ 0 h 40"/>
                <a:gd name="T18" fmla="*/ 30 w 43"/>
                <a:gd name="T19" fmla="*/ 0 h 40"/>
                <a:gd name="T20" fmla="*/ 43 w 43"/>
                <a:gd name="T21" fmla="*/ 0 h 40"/>
                <a:gd name="T22" fmla="*/ 43 w 43"/>
                <a:gd name="T23" fmla="*/ 0 h 40"/>
                <a:gd name="T24" fmla="*/ 42 w 43"/>
                <a:gd name="T25" fmla="*/ 0 h 40"/>
                <a:gd name="T26" fmla="*/ 39 w 43"/>
                <a:gd name="T27" fmla="*/ 0 h 40"/>
                <a:gd name="T28" fmla="*/ 39 w 43"/>
                <a:gd name="T29" fmla="*/ 1 h 40"/>
                <a:gd name="T30" fmla="*/ 37 w 43"/>
                <a:gd name="T31" fmla="*/ 3 h 40"/>
                <a:gd name="T32" fmla="*/ 37 w 43"/>
                <a:gd name="T33" fmla="*/ 6 h 40"/>
                <a:gd name="T34" fmla="*/ 37 w 43"/>
                <a:gd name="T35" fmla="*/ 40 h 40"/>
                <a:gd name="T36" fmla="*/ 36 w 43"/>
                <a:gd name="T37" fmla="*/ 40 h 40"/>
                <a:gd name="T38" fmla="*/ 10 w 43"/>
                <a:gd name="T39" fmla="*/ 9 h 40"/>
                <a:gd name="T40" fmla="*/ 10 w 43"/>
                <a:gd name="T41" fmla="*/ 33 h 40"/>
                <a:gd name="T42" fmla="*/ 10 w 43"/>
                <a:gd name="T43" fmla="*/ 36 h 40"/>
                <a:gd name="T44" fmla="*/ 10 w 43"/>
                <a:gd name="T45" fmla="*/ 37 h 40"/>
                <a:gd name="T46" fmla="*/ 12 w 43"/>
                <a:gd name="T47" fmla="*/ 39 h 40"/>
                <a:gd name="T48" fmla="*/ 15 w 43"/>
                <a:gd name="T49" fmla="*/ 39 h 40"/>
                <a:gd name="T50" fmla="*/ 16 w 43"/>
                <a:gd name="T51" fmla="*/ 39 h 40"/>
                <a:gd name="T52" fmla="*/ 16 w 43"/>
                <a:gd name="T53" fmla="*/ 39 h 40"/>
                <a:gd name="T54" fmla="*/ 1 w 43"/>
                <a:gd name="T55" fmla="*/ 39 h 40"/>
                <a:gd name="T56" fmla="*/ 1 w 43"/>
                <a:gd name="T57" fmla="*/ 39 h 40"/>
                <a:gd name="T58" fmla="*/ 3 w 43"/>
                <a:gd name="T59" fmla="*/ 39 h 40"/>
                <a:gd name="T60" fmla="*/ 6 w 43"/>
                <a:gd name="T61" fmla="*/ 39 h 40"/>
                <a:gd name="T62" fmla="*/ 7 w 43"/>
                <a:gd name="T63" fmla="*/ 37 h 40"/>
                <a:gd name="T64" fmla="*/ 7 w 43"/>
                <a:gd name="T65" fmla="*/ 36 h 40"/>
                <a:gd name="T66" fmla="*/ 7 w 43"/>
                <a:gd name="T67" fmla="*/ 33 h 40"/>
                <a:gd name="T68" fmla="*/ 7 w 43"/>
                <a:gd name="T69" fmla="*/ 6 h 40"/>
                <a:gd name="T70" fmla="*/ 6 w 43"/>
                <a:gd name="T71" fmla="*/ 3 h 40"/>
                <a:gd name="T72" fmla="*/ 4 w 43"/>
                <a:gd name="T73" fmla="*/ 3 h 40"/>
                <a:gd name="T74" fmla="*/ 4 w 43"/>
                <a:gd name="T75" fmla="*/ 1 h 40"/>
                <a:gd name="T76" fmla="*/ 3 w 43"/>
                <a:gd name="T77" fmla="*/ 1 h 40"/>
                <a:gd name="T78" fmla="*/ 1 w 43"/>
                <a:gd name="T79" fmla="*/ 1 h 40"/>
                <a:gd name="T80" fmla="*/ 0 w 43"/>
                <a:gd name="T81" fmla="*/ 1 h 40"/>
                <a:gd name="T82" fmla="*/ 0 w 43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3"/>
                <a:gd name="T127" fmla="*/ 0 h 40"/>
                <a:gd name="T128" fmla="*/ 43 w 43"/>
                <a:gd name="T129" fmla="*/ 40 h 4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3" h="40">
                  <a:moveTo>
                    <a:pt x="0" y="0"/>
                  </a:moveTo>
                  <a:lnTo>
                    <a:pt x="10" y="0"/>
                  </a:lnTo>
                  <a:lnTo>
                    <a:pt x="34" y="30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7" y="3"/>
                  </a:lnTo>
                  <a:lnTo>
                    <a:pt x="37" y="6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10" y="9"/>
                  </a:lnTo>
                  <a:lnTo>
                    <a:pt x="10" y="33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12" y="39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" y="39"/>
                  </a:lnTo>
                  <a:lnTo>
                    <a:pt x="3" y="39"/>
                  </a:lnTo>
                  <a:lnTo>
                    <a:pt x="6" y="39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7" y="33"/>
                  </a:lnTo>
                  <a:lnTo>
                    <a:pt x="7" y="6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82" name="Freeform 14"/>
            <p:cNvSpPr>
              <a:spLocks noEditPoints="1"/>
            </p:cNvSpPr>
            <p:nvPr/>
          </p:nvSpPr>
          <p:spPr bwMode="auto">
            <a:xfrm>
              <a:off x="2942" y="1439"/>
              <a:ext cx="30" cy="39"/>
            </a:xfrm>
            <a:custGeom>
              <a:avLst/>
              <a:gdLst>
                <a:gd name="T0" fmla="*/ 10 w 30"/>
                <a:gd name="T1" fmla="*/ 21 h 39"/>
                <a:gd name="T2" fmla="*/ 10 w 30"/>
                <a:gd name="T3" fmla="*/ 33 h 39"/>
                <a:gd name="T4" fmla="*/ 10 w 30"/>
                <a:gd name="T5" fmla="*/ 36 h 39"/>
                <a:gd name="T6" fmla="*/ 12 w 30"/>
                <a:gd name="T7" fmla="*/ 37 h 39"/>
                <a:gd name="T8" fmla="*/ 13 w 30"/>
                <a:gd name="T9" fmla="*/ 39 h 39"/>
                <a:gd name="T10" fmla="*/ 15 w 30"/>
                <a:gd name="T11" fmla="*/ 39 h 39"/>
                <a:gd name="T12" fmla="*/ 16 w 30"/>
                <a:gd name="T13" fmla="*/ 39 h 39"/>
                <a:gd name="T14" fmla="*/ 16 w 30"/>
                <a:gd name="T15" fmla="*/ 39 h 39"/>
                <a:gd name="T16" fmla="*/ 0 w 30"/>
                <a:gd name="T17" fmla="*/ 39 h 39"/>
                <a:gd name="T18" fmla="*/ 0 w 30"/>
                <a:gd name="T19" fmla="*/ 39 h 39"/>
                <a:gd name="T20" fmla="*/ 1 w 30"/>
                <a:gd name="T21" fmla="*/ 39 h 39"/>
                <a:gd name="T22" fmla="*/ 3 w 30"/>
                <a:gd name="T23" fmla="*/ 39 h 39"/>
                <a:gd name="T24" fmla="*/ 4 w 30"/>
                <a:gd name="T25" fmla="*/ 37 h 39"/>
                <a:gd name="T26" fmla="*/ 4 w 30"/>
                <a:gd name="T27" fmla="*/ 36 h 39"/>
                <a:gd name="T28" fmla="*/ 4 w 30"/>
                <a:gd name="T29" fmla="*/ 33 h 39"/>
                <a:gd name="T30" fmla="*/ 4 w 30"/>
                <a:gd name="T31" fmla="*/ 6 h 39"/>
                <a:gd name="T32" fmla="*/ 4 w 30"/>
                <a:gd name="T33" fmla="*/ 3 h 39"/>
                <a:gd name="T34" fmla="*/ 4 w 30"/>
                <a:gd name="T35" fmla="*/ 1 h 39"/>
                <a:gd name="T36" fmla="*/ 3 w 30"/>
                <a:gd name="T37" fmla="*/ 0 h 39"/>
                <a:gd name="T38" fmla="*/ 1 w 30"/>
                <a:gd name="T39" fmla="*/ 0 h 39"/>
                <a:gd name="T40" fmla="*/ 0 w 30"/>
                <a:gd name="T41" fmla="*/ 0 h 39"/>
                <a:gd name="T42" fmla="*/ 0 w 30"/>
                <a:gd name="T43" fmla="*/ 0 h 39"/>
                <a:gd name="T44" fmla="*/ 15 w 30"/>
                <a:gd name="T45" fmla="*/ 0 h 39"/>
                <a:gd name="T46" fmla="*/ 19 w 30"/>
                <a:gd name="T47" fmla="*/ 0 h 39"/>
                <a:gd name="T48" fmla="*/ 22 w 30"/>
                <a:gd name="T49" fmla="*/ 1 h 39"/>
                <a:gd name="T50" fmla="*/ 25 w 30"/>
                <a:gd name="T51" fmla="*/ 1 h 39"/>
                <a:gd name="T52" fmla="*/ 28 w 30"/>
                <a:gd name="T53" fmla="*/ 4 h 39"/>
                <a:gd name="T54" fmla="*/ 30 w 30"/>
                <a:gd name="T55" fmla="*/ 7 h 39"/>
                <a:gd name="T56" fmla="*/ 30 w 30"/>
                <a:gd name="T57" fmla="*/ 10 h 39"/>
                <a:gd name="T58" fmla="*/ 30 w 30"/>
                <a:gd name="T59" fmla="*/ 15 h 39"/>
                <a:gd name="T60" fmla="*/ 27 w 30"/>
                <a:gd name="T61" fmla="*/ 18 h 39"/>
                <a:gd name="T62" fmla="*/ 22 w 30"/>
                <a:gd name="T63" fmla="*/ 21 h 39"/>
                <a:gd name="T64" fmla="*/ 18 w 30"/>
                <a:gd name="T65" fmla="*/ 21 h 39"/>
                <a:gd name="T66" fmla="*/ 16 w 30"/>
                <a:gd name="T67" fmla="*/ 21 h 39"/>
                <a:gd name="T68" fmla="*/ 15 w 30"/>
                <a:gd name="T69" fmla="*/ 21 h 39"/>
                <a:gd name="T70" fmla="*/ 12 w 30"/>
                <a:gd name="T71" fmla="*/ 21 h 39"/>
                <a:gd name="T72" fmla="*/ 10 w 30"/>
                <a:gd name="T73" fmla="*/ 21 h 39"/>
                <a:gd name="T74" fmla="*/ 10 w 30"/>
                <a:gd name="T75" fmla="*/ 19 h 39"/>
                <a:gd name="T76" fmla="*/ 12 w 30"/>
                <a:gd name="T77" fmla="*/ 19 h 39"/>
                <a:gd name="T78" fmla="*/ 13 w 30"/>
                <a:gd name="T79" fmla="*/ 19 h 39"/>
                <a:gd name="T80" fmla="*/ 15 w 30"/>
                <a:gd name="T81" fmla="*/ 19 h 39"/>
                <a:gd name="T82" fmla="*/ 15 w 30"/>
                <a:gd name="T83" fmla="*/ 19 h 39"/>
                <a:gd name="T84" fmla="*/ 18 w 30"/>
                <a:gd name="T85" fmla="*/ 19 h 39"/>
                <a:gd name="T86" fmla="*/ 21 w 30"/>
                <a:gd name="T87" fmla="*/ 16 h 39"/>
                <a:gd name="T88" fmla="*/ 22 w 30"/>
                <a:gd name="T89" fmla="*/ 15 h 39"/>
                <a:gd name="T90" fmla="*/ 24 w 30"/>
                <a:gd name="T91" fmla="*/ 10 h 39"/>
                <a:gd name="T92" fmla="*/ 22 w 30"/>
                <a:gd name="T93" fmla="*/ 9 h 39"/>
                <a:gd name="T94" fmla="*/ 22 w 30"/>
                <a:gd name="T95" fmla="*/ 6 h 39"/>
                <a:gd name="T96" fmla="*/ 21 w 30"/>
                <a:gd name="T97" fmla="*/ 4 h 39"/>
                <a:gd name="T98" fmla="*/ 19 w 30"/>
                <a:gd name="T99" fmla="*/ 3 h 39"/>
                <a:gd name="T100" fmla="*/ 16 w 30"/>
                <a:gd name="T101" fmla="*/ 1 h 39"/>
                <a:gd name="T102" fmla="*/ 15 w 30"/>
                <a:gd name="T103" fmla="*/ 1 h 39"/>
                <a:gd name="T104" fmla="*/ 13 w 30"/>
                <a:gd name="T105" fmla="*/ 1 h 39"/>
                <a:gd name="T106" fmla="*/ 10 w 30"/>
                <a:gd name="T107" fmla="*/ 1 h 39"/>
                <a:gd name="T108" fmla="*/ 10 w 30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9"/>
                <a:gd name="T167" fmla="*/ 30 w 30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9">
                  <a:moveTo>
                    <a:pt x="10" y="21"/>
                  </a:moveTo>
                  <a:lnTo>
                    <a:pt x="10" y="33"/>
                  </a:lnTo>
                  <a:lnTo>
                    <a:pt x="10" y="36"/>
                  </a:lnTo>
                  <a:lnTo>
                    <a:pt x="12" y="37"/>
                  </a:lnTo>
                  <a:lnTo>
                    <a:pt x="13" y="39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3" y="39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3"/>
                  </a:lnTo>
                  <a:lnTo>
                    <a:pt x="4" y="6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8" y="4"/>
                  </a:lnTo>
                  <a:lnTo>
                    <a:pt x="30" y="7"/>
                  </a:lnTo>
                  <a:lnTo>
                    <a:pt x="30" y="10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2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2" y="21"/>
                  </a:lnTo>
                  <a:lnTo>
                    <a:pt x="10" y="21"/>
                  </a:lnTo>
                  <a:close/>
                  <a:moveTo>
                    <a:pt x="10" y="19"/>
                  </a:move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8" y="19"/>
                  </a:lnTo>
                  <a:lnTo>
                    <a:pt x="21" y="16"/>
                  </a:lnTo>
                  <a:lnTo>
                    <a:pt x="22" y="15"/>
                  </a:lnTo>
                  <a:lnTo>
                    <a:pt x="24" y="10"/>
                  </a:lnTo>
                  <a:lnTo>
                    <a:pt x="22" y="9"/>
                  </a:lnTo>
                  <a:lnTo>
                    <a:pt x="22" y="6"/>
                  </a:lnTo>
                  <a:lnTo>
                    <a:pt x="21" y="4"/>
                  </a:lnTo>
                  <a:lnTo>
                    <a:pt x="19" y="3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10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83" name="Freeform 15"/>
            <p:cNvSpPr>
              <a:spLocks/>
            </p:cNvSpPr>
            <p:nvPr/>
          </p:nvSpPr>
          <p:spPr bwMode="auto">
            <a:xfrm>
              <a:off x="3165" y="1439"/>
              <a:ext cx="42" cy="40"/>
            </a:xfrm>
            <a:custGeom>
              <a:avLst/>
              <a:gdLst>
                <a:gd name="T0" fmla="*/ 42 w 42"/>
                <a:gd name="T1" fmla="*/ 0 h 40"/>
                <a:gd name="T2" fmla="*/ 42 w 42"/>
                <a:gd name="T3" fmla="*/ 0 h 40"/>
                <a:gd name="T4" fmla="*/ 41 w 42"/>
                <a:gd name="T5" fmla="*/ 1 h 40"/>
                <a:gd name="T6" fmla="*/ 39 w 42"/>
                <a:gd name="T7" fmla="*/ 1 h 40"/>
                <a:gd name="T8" fmla="*/ 38 w 42"/>
                <a:gd name="T9" fmla="*/ 4 h 40"/>
                <a:gd name="T10" fmla="*/ 36 w 42"/>
                <a:gd name="T11" fmla="*/ 6 h 40"/>
                <a:gd name="T12" fmla="*/ 24 w 42"/>
                <a:gd name="T13" fmla="*/ 40 h 40"/>
                <a:gd name="T14" fmla="*/ 23 w 42"/>
                <a:gd name="T15" fmla="*/ 40 h 40"/>
                <a:gd name="T16" fmla="*/ 8 w 42"/>
                <a:gd name="T17" fmla="*/ 6 h 40"/>
                <a:gd name="T18" fmla="*/ 6 w 42"/>
                <a:gd name="T19" fmla="*/ 4 h 40"/>
                <a:gd name="T20" fmla="*/ 6 w 42"/>
                <a:gd name="T21" fmla="*/ 3 h 40"/>
                <a:gd name="T22" fmla="*/ 5 w 42"/>
                <a:gd name="T23" fmla="*/ 1 h 40"/>
                <a:gd name="T24" fmla="*/ 3 w 42"/>
                <a:gd name="T25" fmla="*/ 1 h 40"/>
                <a:gd name="T26" fmla="*/ 2 w 42"/>
                <a:gd name="T27" fmla="*/ 0 h 40"/>
                <a:gd name="T28" fmla="*/ 0 w 42"/>
                <a:gd name="T29" fmla="*/ 0 h 40"/>
                <a:gd name="T30" fmla="*/ 0 w 42"/>
                <a:gd name="T31" fmla="*/ 0 h 40"/>
                <a:gd name="T32" fmla="*/ 17 w 42"/>
                <a:gd name="T33" fmla="*/ 0 h 40"/>
                <a:gd name="T34" fmla="*/ 17 w 42"/>
                <a:gd name="T35" fmla="*/ 0 h 40"/>
                <a:gd name="T36" fmla="*/ 15 w 42"/>
                <a:gd name="T37" fmla="*/ 0 h 40"/>
                <a:gd name="T38" fmla="*/ 14 w 42"/>
                <a:gd name="T39" fmla="*/ 1 h 40"/>
                <a:gd name="T40" fmla="*/ 12 w 42"/>
                <a:gd name="T41" fmla="*/ 1 h 40"/>
                <a:gd name="T42" fmla="*/ 12 w 42"/>
                <a:gd name="T43" fmla="*/ 3 h 40"/>
                <a:gd name="T44" fmla="*/ 14 w 42"/>
                <a:gd name="T45" fmla="*/ 4 h 40"/>
                <a:gd name="T46" fmla="*/ 14 w 42"/>
                <a:gd name="T47" fmla="*/ 7 h 40"/>
                <a:gd name="T48" fmla="*/ 24 w 42"/>
                <a:gd name="T49" fmla="*/ 31 h 40"/>
                <a:gd name="T50" fmla="*/ 33 w 42"/>
                <a:gd name="T51" fmla="*/ 7 h 40"/>
                <a:gd name="T52" fmla="*/ 35 w 42"/>
                <a:gd name="T53" fmla="*/ 4 h 40"/>
                <a:gd name="T54" fmla="*/ 35 w 42"/>
                <a:gd name="T55" fmla="*/ 3 h 40"/>
                <a:gd name="T56" fmla="*/ 35 w 42"/>
                <a:gd name="T57" fmla="*/ 3 h 40"/>
                <a:gd name="T58" fmla="*/ 35 w 42"/>
                <a:gd name="T59" fmla="*/ 1 h 40"/>
                <a:gd name="T60" fmla="*/ 33 w 42"/>
                <a:gd name="T61" fmla="*/ 1 h 40"/>
                <a:gd name="T62" fmla="*/ 32 w 42"/>
                <a:gd name="T63" fmla="*/ 0 h 40"/>
                <a:gd name="T64" fmla="*/ 30 w 42"/>
                <a:gd name="T65" fmla="*/ 0 h 40"/>
                <a:gd name="T66" fmla="*/ 30 w 42"/>
                <a:gd name="T67" fmla="*/ 0 h 40"/>
                <a:gd name="T68" fmla="*/ 30 w 42"/>
                <a:gd name="T69" fmla="*/ 0 h 40"/>
                <a:gd name="T70" fmla="*/ 42 w 42"/>
                <a:gd name="T71" fmla="*/ 0 h 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"/>
                <a:gd name="T109" fmla="*/ 0 h 40"/>
                <a:gd name="T110" fmla="*/ 42 w 42"/>
                <a:gd name="T111" fmla="*/ 40 h 4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" h="40">
                  <a:moveTo>
                    <a:pt x="42" y="0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6" y="6"/>
                  </a:lnTo>
                  <a:lnTo>
                    <a:pt x="24" y="40"/>
                  </a:lnTo>
                  <a:lnTo>
                    <a:pt x="23" y="40"/>
                  </a:lnTo>
                  <a:lnTo>
                    <a:pt x="8" y="6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24" y="31"/>
                  </a:lnTo>
                  <a:lnTo>
                    <a:pt x="33" y="7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84" name="Freeform 16"/>
            <p:cNvSpPr>
              <a:spLocks noEditPoints="1"/>
            </p:cNvSpPr>
            <p:nvPr/>
          </p:nvSpPr>
          <p:spPr bwMode="auto">
            <a:xfrm>
              <a:off x="3209" y="1439"/>
              <a:ext cx="31" cy="39"/>
            </a:xfrm>
            <a:custGeom>
              <a:avLst/>
              <a:gdLst>
                <a:gd name="T0" fmla="*/ 12 w 31"/>
                <a:gd name="T1" fmla="*/ 21 h 39"/>
                <a:gd name="T2" fmla="*/ 12 w 31"/>
                <a:gd name="T3" fmla="*/ 33 h 39"/>
                <a:gd name="T4" fmla="*/ 12 w 31"/>
                <a:gd name="T5" fmla="*/ 36 h 39"/>
                <a:gd name="T6" fmla="*/ 12 w 31"/>
                <a:gd name="T7" fmla="*/ 37 h 39"/>
                <a:gd name="T8" fmla="*/ 13 w 31"/>
                <a:gd name="T9" fmla="*/ 39 h 39"/>
                <a:gd name="T10" fmla="*/ 15 w 31"/>
                <a:gd name="T11" fmla="*/ 39 h 39"/>
                <a:gd name="T12" fmla="*/ 16 w 31"/>
                <a:gd name="T13" fmla="*/ 39 h 39"/>
                <a:gd name="T14" fmla="*/ 16 w 31"/>
                <a:gd name="T15" fmla="*/ 39 h 39"/>
                <a:gd name="T16" fmla="*/ 0 w 31"/>
                <a:gd name="T17" fmla="*/ 39 h 39"/>
                <a:gd name="T18" fmla="*/ 0 w 31"/>
                <a:gd name="T19" fmla="*/ 39 h 39"/>
                <a:gd name="T20" fmla="*/ 1 w 31"/>
                <a:gd name="T21" fmla="*/ 39 h 39"/>
                <a:gd name="T22" fmla="*/ 4 w 31"/>
                <a:gd name="T23" fmla="*/ 39 h 39"/>
                <a:gd name="T24" fmla="*/ 6 w 31"/>
                <a:gd name="T25" fmla="*/ 37 h 39"/>
                <a:gd name="T26" fmla="*/ 6 w 31"/>
                <a:gd name="T27" fmla="*/ 36 h 39"/>
                <a:gd name="T28" fmla="*/ 6 w 31"/>
                <a:gd name="T29" fmla="*/ 33 h 39"/>
                <a:gd name="T30" fmla="*/ 6 w 31"/>
                <a:gd name="T31" fmla="*/ 6 h 39"/>
                <a:gd name="T32" fmla="*/ 6 w 31"/>
                <a:gd name="T33" fmla="*/ 3 h 39"/>
                <a:gd name="T34" fmla="*/ 4 w 31"/>
                <a:gd name="T35" fmla="*/ 1 h 39"/>
                <a:gd name="T36" fmla="*/ 4 w 31"/>
                <a:gd name="T37" fmla="*/ 0 h 39"/>
                <a:gd name="T38" fmla="*/ 1 w 31"/>
                <a:gd name="T39" fmla="*/ 0 h 39"/>
                <a:gd name="T40" fmla="*/ 0 w 31"/>
                <a:gd name="T41" fmla="*/ 0 h 39"/>
                <a:gd name="T42" fmla="*/ 0 w 31"/>
                <a:gd name="T43" fmla="*/ 0 h 39"/>
                <a:gd name="T44" fmla="*/ 15 w 31"/>
                <a:gd name="T45" fmla="*/ 0 h 39"/>
                <a:gd name="T46" fmla="*/ 19 w 31"/>
                <a:gd name="T47" fmla="*/ 0 h 39"/>
                <a:gd name="T48" fmla="*/ 24 w 31"/>
                <a:gd name="T49" fmla="*/ 1 h 39"/>
                <a:gd name="T50" fmla="*/ 27 w 31"/>
                <a:gd name="T51" fmla="*/ 1 h 39"/>
                <a:gd name="T52" fmla="*/ 28 w 31"/>
                <a:gd name="T53" fmla="*/ 4 h 39"/>
                <a:gd name="T54" fmla="*/ 30 w 31"/>
                <a:gd name="T55" fmla="*/ 7 h 39"/>
                <a:gd name="T56" fmla="*/ 31 w 31"/>
                <a:gd name="T57" fmla="*/ 10 h 39"/>
                <a:gd name="T58" fmla="*/ 30 w 31"/>
                <a:gd name="T59" fmla="*/ 15 h 39"/>
                <a:gd name="T60" fmla="*/ 27 w 31"/>
                <a:gd name="T61" fmla="*/ 18 h 39"/>
                <a:gd name="T62" fmla="*/ 24 w 31"/>
                <a:gd name="T63" fmla="*/ 21 h 39"/>
                <a:gd name="T64" fmla="*/ 18 w 31"/>
                <a:gd name="T65" fmla="*/ 21 h 39"/>
                <a:gd name="T66" fmla="*/ 16 w 31"/>
                <a:gd name="T67" fmla="*/ 21 h 39"/>
                <a:gd name="T68" fmla="*/ 15 w 31"/>
                <a:gd name="T69" fmla="*/ 21 h 39"/>
                <a:gd name="T70" fmla="*/ 13 w 31"/>
                <a:gd name="T71" fmla="*/ 21 h 39"/>
                <a:gd name="T72" fmla="*/ 12 w 31"/>
                <a:gd name="T73" fmla="*/ 21 h 39"/>
                <a:gd name="T74" fmla="*/ 12 w 31"/>
                <a:gd name="T75" fmla="*/ 19 h 39"/>
                <a:gd name="T76" fmla="*/ 13 w 31"/>
                <a:gd name="T77" fmla="*/ 19 h 39"/>
                <a:gd name="T78" fmla="*/ 15 w 31"/>
                <a:gd name="T79" fmla="*/ 19 h 39"/>
                <a:gd name="T80" fmla="*/ 15 w 31"/>
                <a:gd name="T81" fmla="*/ 19 h 39"/>
                <a:gd name="T82" fmla="*/ 16 w 31"/>
                <a:gd name="T83" fmla="*/ 19 h 39"/>
                <a:gd name="T84" fmla="*/ 19 w 31"/>
                <a:gd name="T85" fmla="*/ 19 h 39"/>
                <a:gd name="T86" fmla="*/ 22 w 31"/>
                <a:gd name="T87" fmla="*/ 16 h 39"/>
                <a:gd name="T88" fmla="*/ 24 w 31"/>
                <a:gd name="T89" fmla="*/ 15 h 39"/>
                <a:gd name="T90" fmla="*/ 24 w 31"/>
                <a:gd name="T91" fmla="*/ 10 h 39"/>
                <a:gd name="T92" fmla="*/ 24 w 31"/>
                <a:gd name="T93" fmla="*/ 9 h 39"/>
                <a:gd name="T94" fmla="*/ 22 w 31"/>
                <a:gd name="T95" fmla="*/ 6 h 39"/>
                <a:gd name="T96" fmla="*/ 21 w 31"/>
                <a:gd name="T97" fmla="*/ 4 h 39"/>
                <a:gd name="T98" fmla="*/ 19 w 31"/>
                <a:gd name="T99" fmla="*/ 3 h 39"/>
                <a:gd name="T100" fmla="*/ 18 w 31"/>
                <a:gd name="T101" fmla="*/ 1 h 39"/>
                <a:gd name="T102" fmla="*/ 15 w 31"/>
                <a:gd name="T103" fmla="*/ 1 h 39"/>
                <a:gd name="T104" fmla="*/ 13 w 31"/>
                <a:gd name="T105" fmla="*/ 1 h 39"/>
                <a:gd name="T106" fmla="*/ 12 w 31"/>
                <a:gd name="T107" fmla="*/ 1 h 39"/>
                <a:gd name="T108" fmla="*/ 12 w 31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"/>
                <a:gd name="T166" fmla="*/ 0 h 39"/>
                <a:gd name="T167" fmla="*/ 31 w 31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" h="39">
                  <a:moveTo>
                    <a:pt x="12" y="21"/>
                  </a:moveTo>
                  <a:lnTo>
                    <a:pt x="12" y="33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3" y="39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4" y="39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6"/>
                  </a:lnTo>
                  <a:lnTo>
                    <a:pt x="6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4"/>
                  </a:lnTo>
                  <a:lnTo>
                    <a:pt x="30" y="7"/>
                  </a:lnTo>
                  <a:lnTo>
                    <a:pt x="31" y="10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4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2" y="21"/>
                  </a:lnTo>
                  <a:close/>
                  <a:moveTo>
                    <a:pt x="12" y="19"/>
                  </a:moveTo>
                  <a:lnTo>
                    <a:pt x="13" y="19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22" y="16"/>
                  </a:lnTo>
                  <a:lnTo>
                    <a:pt x="24" y="15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2" y="6"/>
                  </a:lnTo>
                  <a:lnTo>
                    <a:pt x="21" y="4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85" name="Freeform 17"/>
            <p:cNvSpPr>
              <a:spLocks/>
            </p:cNvSpPr>
            <p:nvPr/>
          </p:nvSpPr>
          <p:spPr bwMode="auto">
            <a:xfrm>
              <a:off x="3356" y="1439"/>
              <a:ext cx="43" cy="40"/>
            </a:xfrm>
            <a:custGeom>
              <a:avLst/>
              <a:gdLst>
                <a:gd name="T0" fmla="*/ 0 w 43"/>
                <a:gd name="T1" fmla="*/ 0 h 40"/>
                <a:gd name="T2" fmla="*/ 10 w 43"/>
                <a:gd name="T3" fmla="*/ 0 h 40"/>
                <a:gd name="T4" fmla="*/ 36 w 43"/>
                <a:gd name="T5" fmla="*/ 30 h 40"/>
                <a:gd name="T6" fmla="*/ 36 w 43"/>
                <a:gd name="T7" fmla="*/ 6 h 40"/>
                <a:gd name="T8" fmla="*/ 36 w 43"/>
                <a:gd name="T9" fmla="*/ 3 h 40"/>
                <a:gd name="T10" fmla="*/ 34 w 43"/>
                <a:gd name="T11" fmla="*/ 1 h 40"/>
                <a:gd name="T12" fmla="*/ 33 w 43"/>
                <a:gd name="T13" fmla="*/ 0 h 40"/>
                <a:gd name="T14" fmla="*/ 31 w 43"/>
                <a:gd name="T15" fmla="*/ 0 h 40"/>
                <a:gd name="T16" fmla="*/ 30 w 43"/>
                <a:gd name="T17" fmla="*/ 0 h 40"/>
                <a:gd name="T18" fmla="*/ 30 w 43"/>
                <a:gd name="T19" fmla="*/ 0 h 40"/>
                <a:gd name="T20" fmla="*/ 43 w 43"/>
                <a:gd name="T21" fmla="*/ 0 h 40"/>
                <a:gd name="T22" fmla="*/ 43 w 43"/>
                <a:gd name="T23" fmla="*/ 0 h 40"/>
                <a:gd name="T24" fmla="*/ 42 w 43"/>
                <a:gd name="T25" fmla="*/ 0 h 40"/>
                <a:gd name="T26" fmla="*/ 40 w 43"/>
                <a:gd name="T27" fmla="*/ 0 h 40"/>
                <a:gd name="T28" fmla="*/ 39 w 43"/>
                <a:gd name="T29" fmla="*/ 1 h 40"/>
                <a:gd name="T30" fmla="*/ 37 w 43"/>
                <a:gd name="T31" fmla="*/ 3 h 40"/>
                <a:gd name="T32" fmla="*/ 37 w 43"/>
                <a:gd name="T33" fmla="*/ 6 h 40"/>
                <a:gd name="T34" fmla="*/ 37 w 43"/>
                <a:gd name="T35" fmla="*/ 40 h 40"/>
                <a:gd name="T36" fmla="*/ 37 w 43"/>
                <a:gd name="T37" fmla="*/ 40 h 40"/>
                <a:gd name="T38" fmla="*/ 10 w 43"/>
                <a:gd name="T39" fmla="*/ 9 h 40"/>
                <a:gd name="T40" fmla="*/ 10 w 43"/>
                <a:gd name="T41" fmla="*/ 33 h 40"/>
                <a:gd name="T42" fmla="*/ 10 w 43"/>
                <a:gd name="T43" fmla="*/ 36 h 40"/>
                <a:gd name="T44" fmla="*/ 12 w 43"/>
                <a:gd name="T45" fmla="*/ 37 h 40"/>
                <a:gd name="T46" fmla="*/ 12 w 43"/>
                <a:gd name="T47" fmla="*/ 39 h 40"/>
                <a:gd name="T48" fmla="*/ 15 w 43"/>
                <a:gd name="T49" fmla="*/ 39 h 40"/>
                <a:gd name="T50" fmla="*/ 16 w 43"/>
                <a:gd name="T51" fmla="*/ 39 h 40"/>
                <a:gd name="T52" fmla="*/ 16 w 43"/>
                <a:gd name="T53" fmla="*/ 39 h 40"/>
                <a:gd name="T54" fmla="*/ 3 w 43"/>
                <a:gd name="T55" fmla="*/ 39 h 40"/>
                <a:gd name="T56" fmla="*/ 3 w 43"/>
                <a:gd name="T57" fmla="*/ 39 h 40"/>
                <a:gd name="T58" fmla="*/ 4 w 43"/>
                <a:gd name="T59" fmla="*/ 39 h 40"/>
                <a:gd name="T60" fmla="*/ 6 w 43"/>
                <a:gd name="T61" fmla="*/ 39 h 40"/>
                <a:gd name="T62" fmla="*/ 7 w 43"/>
                <a:gd name="T63" fmla="*/ 37 h 40"/>
                <a:gd name="T64" fmla="*/ 7 w 43"/>
                <a:gd name="T65" fmla="*/ 36 h 40"/>
                <a:gd name="T66" fmla="*/ 7 w 43"/>
                <a:gd name="T67" fmla="*/ 33 h 40"/>
                <a:gd name="T68" fmla="*/ 7 w 43"/>
                <a:gd name="T69" fmla="*/ 6 h 40"/>
                <a:gd name="T70" fmla="*/ 6 w 43"/>
                <a:gd name="T71" fmla="*/ 3 h 40"/>
                <a:gd name="T72" fmla="*/ 6 w 43"/>
                <a:gd name="T73" fmla="*/ 3 h 40"/>
                <a:gd name="T74" fmla="*/ 4 w 43"/>
                <a:gd name="T75" fmla="*/ 1 h 40"/>
                <a:gd name="T76" fmla="*/ 3 w 43"/>
                <a:gd name="T77" fmla="*/ 1 h 40"/>
                <a:gd name="T78" fmla="*/ 1 w 43"/>
                <a:gd name="T79" fmla="*/ 1 h 40"/>
                <a:gd name="T80" fmla="*/ 0 w 43"/>
                <a:gd name="T81" fmla="*/ 1 h 40"/>
                <a:gd name="T82" fmla="*/ 0 w 43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3"/>
                <a:gd name="T127" fmla="*/ 0 h 40"/>
                <a:gd name="T128" fmla="*/ 43 w 43"/>
                <a:gd name="T129" fmla="*/ 40 h 4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3" h="40">
                  <a:moveTo>
                    <a:pt x="0" y="0"/>
                  </a:moveTo>
                  <a:lnTo>
                    <a:pt x="10" y="0"/>
                  </a:lnTo>
                  <a:lnTo>
                    <a:pt x="36" y="30"/>
                  </a:lnTo>
                  <a:lnTo>
                    <a:pt x="36" y="6"/>
                  </a:lnTo>
                  <a:lnTo>
                    <a:pt x="36" y="3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7" y="3"/>
                  </a:lnTo>
                  <a:lnTo>
                    <a:pt x="37" y="6"/>
                  </a:lnTo>
                  <a:lnTo>
                    <a:pt x="37" y="40"/>
                  </a:lnTo>
                  <a:lnTo>
                    <a:pt x="10" y="9"/>
                  </a:lnTo>
                  <a:lnTo>
                    <a:pt x="10" y="33"/>
                  </a:lnTo>
                  <a:lnTo>
                    <a:pt x="10" y="36"/>
                  </a:lnTo>
                  <a:lnTo>
                    <a:pt x="12" y="37"/>
                  </a:lnTo>
                  <a:lnTo>
                    <a:pt x="12" y="39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3" y="39"/>
                  </a:lnTo>
                  <a:lnTo>
                    <a:pt x="4" y="39"/>
                  </a:lnTo>
                  <a:lnTo>
                    <a:pt x="6" y="39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7" y="33"/>
                  </a:lnTo>
                  <a:lnTo>
                    <a:pt x="7" y="6"/>
                  </a:lnTo>
                  <a:lnTo>
                    <a:pt x="6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86" name="Freeform 18"/>
            <p:cNvSpPr>
              <a:spLocks noEditPoints="1"/>
            </p:cNvSpPr>
            <p:nvPr/>
          </p:nvSpPr>
          <p:spPr bwMode="auto">
            <a:xfrm>
              <a:off x="3401" y="1439"/>
              <a:ext cx="30" cy="39"/>
            </a:xfrm>
            <a:custGeom>
              <a:avLst/>
              <a:gdLst>
                <a:gd name="T0" fmla="*/ 10 w 30"/>
                <a:gd name="T1" fmla="*/ 21 h 39"/>
                <a:gd name="T2" fmla="*/ 10 w 30"/>
                <a:gd name="T3" fmla="*/ 33 h 39"/>
                <a:gd name="T4" fmla="*/ 12 w 30"/>
                <a:gd name="T5" fmla="*/ 36 h 39"/>
                <a:gd name="T6" fmla="*/ 12 w 30"/>
                <a:gd name="T7" fmla="*/ 37 h 39"/>
                <a:gd name="T8" fmla="*/ 13 w 30"/>
                <a:gd name="T9" fmla="*/ 39 h 39"/>
                <a:gd name="T10" fmla="*/ 15 w 30"/>
                <a:gd name="T11" fmla="*/ 39 h 39"/>
                <a:gd name="T12" fmla="*/ 16 w 30"/>
                <a:gd name="T13" fmla="*/ 39 h 39"/>
                <a:gd name="T14" fmla="*/ 16 w 30"/>
                <a:gd name="T15" fmla="*/ 39 h 39"/>
                <a:gd name="T16" fmla="*/ 0 w 30"/>
                <a:gd name="T17" fmla="*/ 39 h 39"/>
                <a:gd name="T18" fmla="*/ 0 w 30"/>
                <a:gd name="T19" fmla="*/ 39 h 39"/>
                <a:gd name="T20" fmla="*/ 1 w 30"/>
                <a:gd name="T21" fmla="*/ 39 h 39"/>
                <a:gd name="T22" fmla="*/ 3 w 30"/>
                <a:gd name="T23" fmla="*/ 39 h 39"/>
                <a:gd name="T24" fmla="*/ 4 w 30"/>
                <a:gd name="T25" fmla="*/ 37 h 39"/>
                <a:gd name="T26" fmla="*/ 6 w 30"/>
                <a:gd name="T27" fmla="*/ 36 h 39"/>
                <a:gd name="T28" fmla="*/ 6 w 30"/>
                <a:gd name="T29" fmla="*/ 33 h 39"/>
                <a:gd name="T30" fmla="*/ 6 w 30"/>
                <a:gd name="T31" fmla="*/ 6 h 39"/>
                <a:gd name="T32" fmla="*/ 6 w 30"/>
                <a:gd name="T33" fmla="*/ 3 h 39"/>
                <a:gd name="T34" fmla="*/ 4 w 30"/>
                <a:gd name="T35" fmla="*/ 1 h 39"/>
                <a:gd name="T36" fmla="*/ 3 w 30"/>
                <a:gd name="T37" fmla="*/ 0 h 39"/>
                <a:gd name="T38" fmla="*/ 1 w 30"/>
                <a:gd name="T39" fmla="*/ 0 h 39"/>
                <a:gd name="T40" fmla="*/ 0 w 30"/>
                <a:gd name="T41" fmla="*/ 0 h 39"/>
                <a:gd name="T42" fmla="*/ 0 w 30"/>
                <a:gd name="T43" fmla="*/ 0 h 39"/>
                <a:gd name="T44" fmla="*/ 15 w 30"/>
                <a:gd name="T45" fmla="*/ 0 h 39"/>
                <a:gd name="T46" fmla="*/ 19 w 30"/>
                <a:gd name="T47" fmla="*/ 0 h 39"/>
                <a:gd name="T48" fmla="*/ 22 w 30"/>
                <a:gd name="T49" fmla="*/ 1 h 39"/>
                <a:gd name="T50" fmla="*/ 25 w 30"/>
                <a:gd name="T51" fmla="*/ 1 h 39"/>
                <a:gd name="T52" fmla="*/ 28 w 30"/>
                <a:gd name="T53" fmla="*/ 4 h 39"/>
                <a:gd name="T54" fmla="*/ 30 w 30"/>
                <a:gd name="T55" fmla="*/ 7 h 39"/>
                <a:gd name="T56" fmla="*/ 30 w 30"/>
                <a:gd name="T57" fmla="*/ 10 h 39"/>
                <a:gd name="T58" fmla="*/ 30 w 30"/>
                <a:gd name="T59" fmla="*/ 15 h 39"/>
                <a:gd name="T60" fmla="*/ 27 w 30"/>
                <a:gd name="T61" fmla="*/ 18 h 39"/>
                <a:gd name="T62" fmla="*/ 24 w 30"/>
                <a:gd name="T63" fmla="*/ 21 h 39"/>
                <a:gd name="T64" fmla="*/ 18 w 30"/>
                <a:gd name="T65" fmla="*/ 21 h 39"/>
                <a:gd name="T66" fmla="*/ 16 w 30"/>
                <a:gd name="T67" fmla="*/ 21 h 39"/>
                <a:gd name="T68" fmla="*/ 15 w 30"/>
                <a:gd name="T69" fmla="*/ 21 h 39"/>
                <a:gd name="T70" fmla="*/ 13 w 30"/>
                <a:gd name="T71" fmla="*/ 21 h 39"/>
                <a:gd name="T72" fmla="*/ 10 w 30"/>
                <a:gd name="T73" fmla="*/ 21 h 39"/>
                <a:gd name="T74" fmla="*/ 10 w 30"/>
                <a:gd name="T75" fmla="*/ 19 h 39"/>
                <a:gd name="T76" fmla="*/ 12 w 30"/>
                <a:gd name="T77" fmla="*/ 19 h 39"/>
                <a:gd name="T78" fmla="*/ 13 w 30"/>
                <a:gd name="T79" fmla="*/ 19 h 39"/>
                <a:gd name="T80" fmla="*/ 15 w 30"/>
                <a:gd name="T81" fmla="*/ 19 h 39"/>
                <a:gd name="T82" fmla="*/ 16 w 30"/>
                <a:gd name="T83" fmla="*/ 19 h 39"/>
                <a:gd name="T84" fmla="*/ 19 w 30"/>
                <a:gd name="T85" fmla="*/ 19 h 39"/>
                <a:gd name="T86" fmla="*/ 21 w 30"/>
                <a:gd name="T87" fmla="*/ 16 h 39"/>
                <a:gd name="T88" fmla="*/ 22 w 30"/>
                <a:gd name="T89" fmla="*/ 15 h 39"/>
                <a:gd name="T90" fmla="*/ 24 w 30"/>
                <a:gd name="T91" fmla="*/ 10 h 39"/>
                <a:gd name="T92" fmla="*/ 24 w 30"/>
                <a:gd name="T93" fmla="*/ 9 h 39"/>
                <a:gd name="T94" fmla="*/ 22 w 30"/>
                <a:gd name="T95" fmla="*/ 6 h 39"/>
                <a:gd name="T96" fmla="*/ 21 w 30"/>
                <a:gd name="T97" fmla="*/ 4 h 39"/>
                <a:gd name="T98" fmla="*/ 19 w 30"/>
                <a:gd name="T99" fmla="*/ 3 h 39"/>
                <a:gd name="T100" fmla="*/ 18 w 30"/>
                <a:gd name="T101" fmla="*/ 1 h 39"/>
                <a:gd name="T102" fmla="*/ 15 w 30"/>
                <a:gd name="T103" fmla="*/ 1 h 39"/>
                <a:gd name="T104" fmla="*/ 13 w 30"/>
                <a:gd name="T105" fmla="*/ 1 h 39"/>
                <a:gd name="T106" fmla="*/ 10 w 30"/>
                <a:gd name="T107" fmla="*/ 1 h 39"/>
                <a:gd name="T108" fmla="*/ 10 w 30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9"/>
                <a:gd name="T167" fmla="*/ 30 w 30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9">
                  <a:moveTo>
                    <a:pt x="10" y="21"/>
                  </a:moveTo>
                  <a:lnTo>
                    <a:pt x="10" y="33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3" y="39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3" y="39"/>
                  </a:lnTo>
                  <a:lnTo>
                    <a:pt x="4" y="37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6"/>
                  </a:lnTo>
                  <a:lnTo>
                    <a:pt x="6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8" y="4"/>
                  </a:lnTo>
                  <a:lnTo>
                    <a:pt x="30" y="7"/>
                  </a:lnTo>
                  <a:lnTo>
                    <a:pt x="30" y="10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4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0" y="21"/>
                  </a:lnTo>
                  <a:close/>
                  <a:moveTo>
                    <a:pt x="10" y="19"/>
                  </a:move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21" y="16"/>
                  </a:lnTo>
                  <a:lnTo>
                    <a:pt x="22" y="15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2" y="6"/>
                  </a:lnTo>
                  <a:lnTo>
                    <a:pt x="21" y="4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10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87" name="Freeform 19"/>
            <p:cNvSpPr>
              <a:spLocks/>
            </p:cNvSpPr>
            <p:nvPr/>
          </p:nvSpPr>
          <p:spPr bwMode="auto">
            <a:xfrm>
              <a:off x="3582" y="1439"/>
              <a:ext cx="42" cy="40"/>
            </a:xfrm>
            <a:custGeom>
              <a:avLst/>
              <a:gdLst>
                <a:gd name="T0" fmla="*/ 42 w 42"/>
                <a:gd name="T1" fmla="*/ 0 h 40"/>
                <a:gd name="T2" fmla="*/ 42 w 42"/>
                <a:gd name="T3" fmla="*/ 0 h 40"/>
                <a:gd name="T4" fmla="*/ 41 w 42"/>
                <a:gd name="T5" fmla="*/ 1 h 40"/>
                <a:gd name="T6" fmla="*/ 39 w 42"/>
                <a:gd name="T7" fmla="*/ 1 h 40"/>
                <a:gd name="T8" fmla="*/ 38 w 42"/>
                <a:gd name="T9" fmla="*/ 4 h 40"/>
                <a:gd name="T10" fmla="*/ 36 w 42"/>
                <a:gd name="T11" fmla="*/ 6 h 40"/>
                <a:gd name="T12" fmla="*/ 23 w 42"/>
                <a:gd name="T13" fmla="*/ 40 h 40"/>
                <a:gd name="T14" fmla="*/ 21 w 42"/>
                <a:gd name="T15" fmla="*/ 40 h 40"/>
                <a:gd name="T16" fmla="*/ 6 w 42"/>
                <a:gd name="T17" fmla="*/ 6 h 40"/>
                <a:gd name="T18" fmla="*/ 5 w 42"/>
                <a:gd name="T19" fmla="*/ 4 h 40"/>
                <a:gd name="T20" fmla="*/ 5 w 42"/>
                <a:gd name="T21" fmla="*/ 3 h 40"/>
                <a:gd name="T22" fmla="*/ 3 w 42"/>
                <a:gd name="T23" fmla="*/ 1 h 40"/>
                <a:gd name="T24" fmla="*/ 3 w 42"/>
                <a:gd name="T25" fmla="*/ 1 h 40"/>
                <a:gd name="T26" fmla="*/ 2 w 42"/>
                <a:gd name="T27" fmla="*/ 0 h 40"/>
                <a:gd name="T28" fmla="*/ 0 w 42"/>
                <a:gd name="T29" fmla="*/ 0 h 40"/>
                <a:gd name="T30" fmla="*/ 0 w 42"/>
                <a:gd name="T31" fmla="*/ 0 h 40"/>
                <a:gd name="T32" fmla="*/ 17 w 42"/>
                <a:gd name="T33" fmla="*/ 0 h 40"/>
                <a:gd name="T34" fmla="*/ 17 w 42"/>
                <a:gd name="T35" fmla="*/ 0 h 40"/>
                <a:gd name="T36" fmla="*/ 14 w 42"/>
                <a:gd name="T37" fmla="*/ 0 h 40"/>
                <a:gd name="T38" fmla="*/ 12 w 42"/>
                <a:gd name="T39" fmla="*/ 1 h 40"/>
                <a:gd name="T40" fmla="*/ 12 w 42"/>
                <a:gd name="T41" fmla="*/ 1 h 40"/>
                <a:gd name="T42" fmla="*/ 12 w 42"/>
                <a:gd name="T43" fmla="*/ 3 h 40"/>
                <a:gd name="T44" fmla="*/ 12 w 42"/>
                <a:gd name="T45" fmla="*/ 4 h 40"/>
                <a:gd name="T46" fmla="*/ 14 w 42"/>
                <a:gd name="T47" fmla="*/ 7 h 40"/>
                <a:gd name="T48" fmla="*/ 24 w 42"/>
                <a:gd name="T49" fmla="*/ 31 h 40"/>
                <a:gd name="T50" fmla="*/ 33 w 42"/>
                <a:gd name="T51" fmla="*/ 7 h 40"/>
                <a:gd name="T52" fmla="*/ 33 w 42"/>
                <a:gd name="T53" fmla="*/ 4 h 40"/>
                <a:gd name="T54" fmla="*/ 35 w 42"/>
                <a:gd name="T55" fmla="*/ 3 h 40"/>
                <a:gd name="T56" fmla="*/ 33 w 42"/>
                <a:gd name="T57" fmla="*/ 3 h 40"/>
                <a:gd name="T58" fmla="*/ 33 w 42"/>
                <a:gd name="T59" fmla="*/ 1 h 40"/>
                <a:gd name="T60" fmla="*/ 32 w 42"/>
                <a:gd name="T61" fmla="*/ 1 h 40"/>
                <a:gd name="T62" fmla="*/ 30 w 42"/>
                <a:gd name="T63" fmla="*/ 0 h 40"/>
                <a:gd name="T64" fmla="*/ 30 w 42"/>
                <a:gd name="T65" fmla="*/ 0 h 40"/>
                <a:gd name="T66" fmla="*/ 30 w 42"/>
                <a:gd name="T67" fmla="*/ 0 h 40"/>
                <a:gd name="T68" fmla="*/ 30 w 42"/>
                <a:gd name="T69" fmla="*/ 0 h 40"/>
                <a:gd name="T70" fmla="*/ 42 w 42"/>
                <a:gd name="T71" fmla="*/ 0 h 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"/>
                <a:gd name="T109" fmla="*/ 0 h 40"/>
                <a:gd name="T110" fmla="*/ 42 w 42"/>
                <a:gd name="T111" fmla="*/ 40 h 4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" h="40">
                  <a:moveTo>
                    <a:pt x="42" y="0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6" y="6"/>
                  </a:lnTo>
                  <a:lnTo>
                    <a:pt x="23" y="40"/>
                  </a:lnTo>
                  <a:lnTo>
                    <a:pt x="21" y="40"/>
                  </a:lnTo>
                  <a:lnTo>
                    <a:pt x="6" y="6"/>
                  </a:lnTo>
                  <a:lnTo>
                    <a:pt x="5" y="4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4" y="7"/>
                  </a:lnTo>
                  <a:lnTo>
                    <a:pt x="24" y="31"/>
                  </a:lnTo>
                  <a:lnTo>
                    <a:pt x="33" y="7"/>
                  </a:lnTo>
                  <a:lnTo>
                    <a:pt x="33" y="4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88" name="Freeform 20"/>
            <p:cNvSpPr>
              <a:spLocks noEditPoints="1"/>
            </p:cNvSpPr>
            <p:nvPr/>
          </p:nvSpPr>
          <p:spPr bwMode="auto">
            <a:xfrm>
              <a:off x="3626" y="1439"/>
              <a:ext cx="30" cy="39"/>
            </a:xfrm>
            <a:custGeom>
              <a:avLst/>
              <a:gdLst>
                <a:gd name="T0" fmla="*/ 10 w 30"/>
                <a:gd name="T1" fmla="*/ 21 h 39"/>
                <a:gd name="T2" fmla="*/ 10 w 30"/>
                <a:gd name="T3" fmla="*/ 33 h 39"/>
                <a:gd name="T4" fmla="*/ 10 w 30"/>
                <a:gd name="T5" fmla="*/ 36 h 39"/>
                <a:gd name="T6" fmla="*/ 12 w 30"/>
                <a:gd name="T7" fmla="*/ 37 h 39"/>
                <a:gd name="T8" fmla="*/ 13 w 30"/>
                <a:gd name="T9" fmla="*/ 39 h 39"/>
                <a:gd name="T10" fmla="*/ 15 w 30"/>
                <a:gd name="T11" fmla="*/ 39 h 39"/>
                <a:gd name="T12" fmla="*/ 16 w 30"/>
                <a:gd name="T13" fmla="*/ 39 h 39"/>
                <a:gd name="T14" fmla="*/ 16 w 30"/>
                <a:gd name="T15" fmla="*/ 39 h 39"/>
                <a:gd name="T16" fmla="*/ 0 w 30"/>
                <a:gd name="T17" fmla="*/ 39 h 39"/>
                <a:gd name="T18" fmla="*/ 0 w 30"/>
                <a:gd name="T19" fmla="*/ 39 h 39"/>
                <a:gd name="T20" fmla="*/ 1 w 30"/>
                <a:gd name="T21" fmla="*/ 39 h 39"/>
                <a:gd name="T22" fmla="*/ 3 w 30"/>
                <a:gd name="T23" fmla="*/ 39 h 39"/>
                <a:gd name="T24" fmla="*/ 4 w 30"/>
                <a:gd name="T25" fmla="*/ 37 h 39"/>
                <a:gd name="T26" fmla="*/ 4 w 30"/>
                <a:gd name="T27" fmla="*/ 36 h 39"/>
                <a:gd name="T28" fmla="*/ 4 w 30"/>
                <a:gd name="T29" fmla="*/ 33 h 39"/>
                <a:gd name="T30" fmla="*/ 4 w 30"/>
                <a:gd name="T31" fmla="*/ 6 h 39"/>
                <a:gd name="T32" fmla="*/ 4 w 30"/>
                <a:gd name="T33" fmla="*/ 3 h 39"/>
                <a:gd name="T34" fmla="*/ 4 w 30"/>
                <a:gd name="T35" fmla="*/ 1 h 39"/>
                <a:gd name="T36" fmla="*/ 3 w 30"/>
                <a:gd name="T37" fmla="*/ 0 h 39"/>
                <a:gd name="T38" fmla="*/ 1 w 30"/>
                <a:gd name="T39" fmla="*/ 0 h 39"/>
                <a:gd name="T40" fmla="*/ 0 w 30"/>
                <a:gd name="T41" fmla="*/ 0 h 39"/>
                <a:gd name="T42" fmla="*/ 0 w 30"/>
                <a:gd name="T43" fmla="*/ 0 h 39"/>
                <a:gd name="T44" fmla="*/ 15 w 30"/>
                <a:gd name="T45" fmla="*/ 0 h 39"/>
                <a:gd name="T46" fmla="*/ 19 w 30"/>
                <a:gd name="T47" fmla="*/ 0 h 39"/>
                <a:gd name="T48" fmla="*/ 22 w 30"/>
                <a:gd name="T49" fmla="*/ 1 h 39"/>
                <a:gd name="T50" fmla="*/ 25 w 30"/>
                <a:gd name="T51" fmla="*/ 1 h 39"/>
                <a:gd name="T52" fmla="*/ 28 w 30"/>
                <a:gd name="T53" fmla="*/ 4 h 39"/>
                <a:gd name="T54" fmla="*/ 30 w 30"/>
                <a:gd name="T55" fmla="*/ 7 h 39"/>
                <a:gd name="T56" fmla="*/ 30 w 30"/>
                <a:gd name="T57" fmla="*/ 10 h 39"/>
                <a:gd name="T58" fmla="*/ 30 w 30"/>
                <a:gd name="T59" fmla="*/ 15 h 39"/>
                <a:gd name="T60" fmla="*/ 27 w 30"/>
                <a:gd name="T61" fmla="*/ 18 h 39"/>
                <a:gd name="T62" fmla="*/ 22 w 30"/>
                <a:gd name="T63" fmla="*/ 21 h 39"/>
                <a:gd name="T64" fmla="*/ 18 w 30"/>
                <a:gd name="T65" fmla="*/ 21 h 39"/>
                <a:gd name="T66" fmla="*/ 16 w 30"/>
                <a:gd name="T67" fmla="*/ 21 h 39"/>
                <a:gd name="T68" fmla="*/ 15 w 30"/>
                <a:gd name="T69" fmla="*/ 21 h 39"/>
                <a:gd name="T70" fmla="*/ 12 w 30"/>
                <a:gd name="T71" fmla="*/ 21 h 39"/>
                <a:gd name="T72" fmla="*/ 10 w 30"/>
                <a:gd name="T73" fmla="*/ 21 h 39"/>
                <a:gd name="T74" fmla="*/ 10 w 30"/>
                <a:gd name="T75" fmla="*/ 19 h 39"/>
                <a:gd name="T76" fmla="*/ 12 w 30"/>
                <a:gd name="T77" fmla="*/ 19 h 39"/>
                <a:gd name="T78" fmla="*/ 13 w 30"/>
                <a:gd name="T79" fmla="*/ 19 h 39"/>
                <a:gd name="T80" fmla="*/ 15 w 30"/>
                <a:gd name="T81" fmla="*/ 19 h 39"/>
                <a:gd name="T82" fmla="*/ 15 w 30"/>
                <a:gd name="T83" fmla="*/ 19 h 39"/>
                <a:gd name="T84" fmla="*/ 18 w 30"/>
                <a:gd name="T85" fmla="*/ 19 h 39"/>
                <a:gd name="T86" fmla="*/ 21 w 30"/>
                <a:gd name="T87" fmla="*/ 16 h 39"/>
                <a:gd name="T88" fmla="*/ 22 w 30"/>
                <a:gd name="T89" fmla="*/ 15 h 39"/>
                <a:gd name="T90" fmla="*/ 24 w 30"/>
                <a:gd name="T91" fmla="*/ 10 h 39"/>
                <a:gd name="T92" fmla="*/ 22 w 30"/>
                <a:gd name="T93" fmla="*/ 9 h 39"/>
                <a:gd name="T94" fmla="*/ 22 w 30"/>
                <a:gd name="T95" fmla="*/ 6 h 39"/>
                <a:gd name="T96" fmla="*/ 21 w 30"/>
                <a:gd name="T97" fmla="*/ 4 h 39"/>
                <a:gd name="T98" fmla="*/ 19 w 30"/>
                <a:gd name="T99" fmla="*/ 3 h 39"/>
                <a:gd name="T100" fmla="*/ 16 w 30"/>
                <a:gd name="T101" fmla="*/ 1 h 39"/>
                <a:gd name="T102" fmla="*/ 15 w 30"/>
                <a:gd name="T103" fmla="*/ 1 h 39"/>
                <a:gd name="T104" fmla="*/ 13 w 30"/>
                <a:gd name="T105" fmla="*/ 1 h 39"/>
                <a:gd name="T106" fmla="*/ 10 w 30"/>
                <a:gd name="T107" fmla="*/ 1 h 39"/>
                <a:gd name="T108" fmla="*/ 10 w 30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9"/>
                <a:gd name="T167" fmla="*/ 30 w 30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9">
                  <a:moveTo>
                    <a:pt x="10" y="21"/>
                  </a:moveTo>
                  <a:lnTo>
                    <a:pt x="10" y="33"/>
                  </a:lnTo>
                  <a:lnTo>
                    <a:pt x="10" y="36"/>
                  </a:lnTo>
                  <a:lnTo>
                    <a:pt x="12" y="37"/>
                  </a:lnTo>
                  <a:lnTo>
                    <a:pt x="13" y="39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3" y="39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3"/>
                  </a:lnTo>
                  <a:lnTo>
                    <a:pt x="4" y="6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8" y="4"/>
                  </a:lnTo>
                  <a:lnTo>
                    <a:pt x="30" y="7"/>
                  </a:lnTo>
                  <a:lnTo>
                    <a:pt x="30" y="10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2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2" y="21"/>
                  </a:lnTo>
                  <a:lnTo>
                    <a:pt x="10" y="21"/>
                  </a:lnTo>
                  <a:close/>
                  <a:moveTo>
                    <a:pt x="10" y="19"/>
                  </a:move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8" y="19"/>
                  </a:lnTo>
                  <a:lnTo>
                    <a:pt x="21" y="16"/>
                  </a:lnTo>
                  <a:lnTo>
                    <a:pt x="22" y="15"/>
                  </a:lnTo>
                  <a:lnTo>
                    <a:pt x="24" y="10"/>
                  </a:lnTo>
                  <a:lnTo>
                    <a:pt x="22" y="9"/>
                  </a:lnTo>
                  <a:lnTo>
                    <a:pt x="22" y="6"/>
                  </a:lnTo>
                  <a:lnTo>
                    <a:pt x="21" y="4"/>
                  </a:lnTo>
                  <a:lnTo>
                    <a:pt x="19" y="3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10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89" name="Freeform 21"/>
            <p:cNvSpPr>
              <a:spLocks noEditPoints="1"/>
            </p:cNvSpPr>
            <p:nvPr/>
          </p:nvSpPr>
          <p:spPr bwMode="auto">
            <a:xfrm>
              <a:off x="2738" y="1583"/>
              <a:ext cx="40" cy="39"/>
            </a:xfrm>
            <a:custGeom>
              <a:avLst/>
              <a:gdLst>
                <a:gd name="T0" fmla="*/ 0 w 40"/>
                <a:gd name="T1" fmla="*/ 39 h 39"/>
                <a:gd name="T2" fmla="*/ 0 w 40"/>
                <a:gd name="T3" fmla="*/ 39 h 39"/>
                <a:gd name="T4" fmla="*/ 1 w 40"/>
                <a:gd name="T5" fmla="*/ 39 h 39"/>
                <a:gd name="T6" fmla="*/ 4 w 40"/>
                <a:gd name="T7" fmla="*/ 39 h 39"/>
                <a:gd name="T8" fmla="*/ 6 w 40"/>
                <a:gd name="T9" fmla="*/ 37 h 39"/>
                <a:gd name="T10" fmla="*/ 6 w 40"/>
                <a:gd name="T11" fmla="*/ 36 h 39"/>
                <a:gd name="T12" fmla="*/ 6 w 40"/>
                <a:gd name="T13" fmla="*/ 33 h 39"/>
                <a:gd name="T14" fmla="*/ 6 w 40"/>
                <a:gd name="T15" fmla="*/ 6 h 39"/>
                <a:gd name="T16" fmla="*/ 6 w 40"/>
                <a:gd name="T17" fmla="*/ 3 h 39"/>
                <a:gd name="T18" fmla="*/ 6 w 40"/>
                <a:gd name="T19" fmla="*/ 1 h 39"/>
                <a:gd name="T20" fmla="*/ 4 w 40"/>
                <a:gd name="T21" fmla="*/ 0 h 39"/>
                <a:gd name="T22" fmla="*/ 1 w 40"/>
                <a:gd name="T23" fmla="*/ 0 h 39"/>
                <a:gd name="T24" fmla="*/ 0 w 40"/>
                <a:gd name="T25" fmla="*/ 0 h 39"/>
                <a:gd name="T26" fmla="*/ 0 w 40"/>
                <a:gd name="T27" fmla="*/ 0 h 39"/>
                <a:gd name="T28" fmla="*/ 16 w 40"/>
                <a:gd name="T29" fmla="*/ 0 h 39"/>
                <a:gd name="T30" fmla="*/ 22 w 40"/>
                <a:gd name="T31" fmla="*/ 0 h 39"/>
                <a:gd name="T32" fmla="*/ 27 w 40"/>
                <a:gd name="T33" fmla="*/ 0 h 39"/>
                <a:gd name="T34" fmla="*/ 30 w 40"/>
                <a:gd name="T35" fmla="*/ 1 h 39"/>
                <a:gd name="T36" fmla="*/ 34 w 40"/>
                <a:gd name="T37" fmla="*/ 4 h 39"/>
                <a:gd name="T38" fmla="*/ 37 w 40"/>
                <a:gd name="T39" fmla="*/ 9 h 39"/>
                <a:gd name="T40" fmla="*/ 40 w 40"/>
                <a:gd name="T41" fmla="*/ 13 h 39"/>
                <a:gd name="T42" fmla="*/ 40 w 40"/>
                <a:gd name="T43" fmla="*/ 19 h 39"/>
                <a:gd name="T44" fmla="*/ 40 w 40"/>
                <a:gd name="T45" fmla="*/ 24 h 39"/>
                <a:gd name="T46" fmla="*/ 39 w 40"/>
                <a:gd name="T47" fmla="*/ 30 h 39"/>
                <a:gd name="T48" fmla="*/ 36 w 40"/>
                <a:gd name="T49" fmla="*/ 33 h 39"/>
                <a:gd name="T50" fmla="*/ 31 w 40"/>
                <a:gd name="T51" fmla="*/ 37 h 39"/>
                <a:gd name="T52" fmla="*/ 25 w 40"/>
                <a:gd name="T53" fmla="*/ 39 h 39"/>
                <a:gd name="T54" fmla="*/ 18 w 40"/>
                <a:gd name="T55" fmla="*/ 39 h 39"/>
                <a:gd name="T56" fmla="*/ 0 w 40"/>
                <a:gd name="T57" fmla="*/ 39 h 39"/>
                <a:gd name="T58" fmla="*/ 12 w 40"/>
                <a:gd name="T59" fmla="*/ 37 h 39"/>
                <a:gd name="T60" fmla="*/ 15 w 40"/>
                <a:gd name="T61" fmla="*/ 37 h 39"/>
                <a:gd name="T62" fmla="*/ 18 w 40"/>
                <a:gd name="T63" fmla="*/ 37 h 39"/>
                <a:gd name="T64" fmla="*/ 22 w 40"/>
                <a:gd name="T65" fmla="*/ 37 h 39"/>
                <a:gd name="T66" fmla="*/ 25 w 40"/>
                <a:gd name="T67" fmla="*/ 36 h 39"/>
                <a:gd name="T68" fmla="*/ 28 w 40"/>
                <a:gd name="T69" fmla="*/ 33 h 39"/>
                <a:gd name="T70" fmla="*/ 31 w 40"/>
                <a:gd name="T71" fmla="*/ 30 h 39"/>
                <a:gd name="T72" fmla="*/ 33 w 40"/>
                <a:gd name="T73" fmla="*/ 25 h 39"/>
                <a:gd name="T74" fmla="*/ 33 w 40"/>
                <a:gd name="T75" fmla="*/ 19 h 39"/>
                <a:gd name="T76" fmla="*/ 33 w 40"/>
                <a:gd name="T77" fmla="*/ 15 h 39"/>
                <a:gd name="T78" fmla="*/ 31 w 40"/>
                <a:gd name="T79" fmla="*/ 10 h 39"/>
                <a:gd name="T80" fmla="*/ 28 w 40"/>
                <a:gd name="T81" fmla="*/ 6 h 39"/>
                <a:gd name="T82" fmla="*/ 25 w 40"/>
                <a:gd name="T83" fmla="*/ 3 h 39"/>
                <a:gd name="T84" fmla="*/ 22 w 40"/>
                <a:gd name="T85" fmla="*/ 1 h 39"/>
                <a:gd name="T86" fmla="*/ 18 w 40"/>
                <a:gd name="T87" fmla="*/ 1 h 39"/>
                <a:gd name="T88" fmla="*/ 15 w 40"/>
                <a:gd name="T89" fmla="*/ 1 h 39"/>
                <a:gd name="T90" fmla="*/ 12 w 40"/>
                <a:gd name="T91" fmla="*/ 3 h 39"/>
                <a:gd name="T92" fmla="*/ 12 w 40"/>
                <a:gd name="T93" fmla="*/ 37 h 3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0"/>
                <a:gd name="T142" fmla="*/ 0 h 39"/>
                <a:gd name="T143" fmla="*/ 40 w 40"/>
                <a:gd name="T144" fmla="*/ 39 h 3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0" h="39">
                  <a:moveTo>
                    <a:pt x="0" y="39"/>
                  </a:moveTo>
                  <a:lnTo>
                    <a:pt x="0" y="39"/>
                  </a:lnTo>
                  <a:lnTo>
                    <a:pt x="1" y="39"/>
                  </a:lnTo>
                  <a:lnTo>
                    <a:pt x="4" y="39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4" y="4"/>
                  </a:lnTo>
                  <a:lnTo>
                    <a:pt x="37" y="9"/>
                  </a:lnTo>
                  <a:lnTo>
                    <a:pt x="40" y="13"/>
                  </a:lnTo>
                  <a:lnTo>
                    <a:pt x="40" y="19"/>
                  </a:lnTo>
                  <a:lnTo>
                    <a:pt x="40" y="24"/>
                  </a:lnTo>
                  <a:lnTo>
                    <a:pt x="39" y="30"/>
                  </a:lnTo>
                  <a:lnTo>
                    <a:pt x="36" y="33"/>
                  </a:lnTo>
                  <a:lnTo>
                    <a:pt x="31" y="37"/>
                  </a:lnTo>
                  <a:lnTo>
                    <a:pt x="25" y="39"/>
                  </a:lnTo>
                  <a:lnTo>
                    <a:pt x="18" y="39"/>
                  </a:lnTo>
                  <a:lnTo>
                    <a:pt x="0" y="39"/>
                  </a:lnTo>
                  <a:close/>
                  <a:moveTo>
                    <a:pt x="12" y="37"/>
                  </a:moveTo>
                  <a:lnTo>
                    <a:pt x="15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5" y="36"/>
                  </a:lnTo>
                  <a:lnTo>
                    <a:pt x="28" y="33"/>
                  </a:lnTo>
                  <a:lnTo>
                    <a:pt x="31" y="30"/>
                  </a:lnTo>
                  <a:lnTo>
                    <a:pt x="33" y="25"/>
                  </a:lnTo>
                  <a:lnTo>
                    <a:pt x="33" y="19"/>
                  </a:lnTo>
                  <a:lnTo>
                    <a:pt x="33" y="15"/>
                  </a:lnTo>
                  <a:lnTo>
                    <a:pt x="31" y="10"/>
                  </a:lnTo>
                  <a:lnTo>
                    <a:pt x="28" y="6"/>
                  </a:lnTo>
                  <a:lnTo>
                    <a:pt x="25" y="3"/>
                  </a:lnTo>
                  <a:lnTo>
                    <a:pt x="22" y="1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2" y="3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90" name="Freeform 22"/>
            <p:cNvSpPr>
              <a:spLocks noEditPoints="1"/>
            </p:cNvSpPr>
            <p:nvPr/>
          </p:nvSpPr>
          <p:spPr bwMode="auto">
            <a:xfrm>
              <a:off x="2783" y="1595"/>
              <a:ext cx="22" cy="28"/>
            </a:xfrm>
            <a:custGeom>
              <a:avLst/>
              <a:gdLst>
                <a:gd name="T0" fmla="*/ 4 w 22"/>
                <a:gd name="T1" fmla="*/ 10 h 28"/>
                <a:gd name="T2" fmla="*/ 4 w 22"/>
                <a:gd name="T3" fmla="*/ 16 h 28"/>
                <a:gd name="T4" fmla="*/ 7 w 22"/>
                <a:gd name="T5" fmla="*/ 19 h 28"/>
                <a:gd name="T6" fmla="*/ 10 w 22"/>
                <a:gd name="T7" fmla="*/ 22 h 28"/>
                <a:gd name="T8" fmla="*/ 13 w 22"/>
                <a:gd name="T9" fmla="*/ 24 h 28"/>
                <a:gd name="T10" fmla="*/ 16 w 22"/>
                <a:gd name="T11" fmla="*/ 22 h 28"/>
                <a:gd name="T12" fmla="*/ 18 w 22"/>
                <a:gd name="T13" fmla="*/ 22 h 28"/>
                <a:gd name="T14" fmla="*/ 21 w 22"/>
                <a:gd name="T15" fmla="*/ 19 h 28"/>
                <a:gd name="T16" fmla="*/ 22 w 22"/>
                <a:gd name="T17" fmla="*/ 16 h 28"/>
                <a:gd name="T18" fmla="*/ 22 w 22"/>
                <a:gd name="T19" fmla="*/ 18 h 28"/>
                <a:gd name="T20" fmla="*/ 21 w 22"/>
                <a:gd name="T21" fmla="*/ 21 h 28"/>
                <a:gd name="T22" fmla="*/ 19 w 22"/>
                <a:gd name="T23" fmla="*/ 25 h 28"/>
                <a:gd name="T24" fmla="*/ 15 w 22"/>
                <a:gd name="T25" fmla="*/ 27 h 28"/>
                <a:gd name="T26" fmla="*/ 12 w 22"/>
                <a:gd name="T27" fmla="*/ 28 h 28"/>
                <a:gd name="T28" fmla="*/ 7 w 22"/>
                <a:gd name="T29" fmla="*/ 27 h 28"/>
                <a:gd name="T30" fmla="*/ 3 w 22"/>
                <a:gd name="T31" fmla="*/ 24 h 28"/>
                <a:gd name="T32" fmla="*/ 1 w 22"/>
                <a:gd name="T33" fmla="*/ 19 h 28"/>
                <a:gd name="T34" fmla="*/ 0 w 22"/>
                <a:gd name="T35" fmla="*/ 15 h 28"/>
                <a:gd name="T36" fmla="*/ 0 w 22"/>
                <a:gd name="T37" fmla="*/ 10 h 28"/>
                <a:gd name="T38" fmla="*/ 1 w 22"/>
                <a:gd name="T39" fmla="*/ 7 h 28"/>
                <a:gd name="T40" fmla="*/ 3 w 22"/>
                <a:gd name="T41" fmla="*/ 4 h 28"/>
                <a:gd name="T42" fmla="*/ 7 w 22"/>
                <a:gd name="T43" fmla="*/ 1 h 28"/>
                <a:gd name="T44" fmla="*/ 12 w 22"/>
                <a:gd name="T45" fmla="*/ 0 h 28"/>
                <a:gd name="T46" fmla="*/ 16 w 22"/>
                <a:gd name="T47" fmla="*/ 1 h 28"/>
                <a:gd name="T48" fmla="*/ 19 w 22"/>
                <a:gd name="T49" fmla="*/ 3 h 28"/>
                <a:gd name="T50" fmla="*/ 21 w 22"/>
                <a:gd name="T51" fmla="*/ 6 h 28"/>
                <a:gd name="T52" fmla="*/ 22 w 22"/>
                <a:gd name="T53" fmla="*/ 10 h 28"/>
                <a:gd name="T54" fmla="*/ 4 w 22"/>
                <a:gd name="T55" fmla="*/ 10 h 28"/>
                <a:gd name="T56" fmla="*/ 4 w 22"/>
                <a:gd name="T57" fmla="*/ 9 h 28"/>
                <a:gd name="T58" fmla="*/ 16 w 22"/>
                <a:gd name="T59" fmla="*/ 9 h 28"/>
                <a:gd name="T60" fmla="*/ 16 w 22"/>
                <a:gd name="T61" fmla="*/ 7 h 28"/>
                <a:gd name="T62" fmla="*/ 15 w 22"/>
                <a:gd name="T63" fmla="*/ 6 h 28"/>
                <a:gd name="T64" fmla="*/ 15 w 22"/>
                <a:gd name="T65" fmla="*/ 4 h 28"/>
                <a:gd name="T66" fmla="*/ 13 w 22"/>
                <a:gd name="T67" fmla="*/ 3 h 28"/>
                <a:gd name="T68" fmla="*/ 12 w 22"/>
                <a:gd name="T69" fmla="*/ 3 h 28"/>
                <a:gd name="T70" fmla="*/ 10 w 22"/>
                <a:gd name="T71" fmla="*/ 1 h 28"/>
                <a:gd name="T72" fmla="*/ 9 w 22"/>
                <a:gd name="T73" fmla="*/ 3 h 28"/>
                <a:gd name="T74" fmla="*/ 6 w 22"/>
                <a:gd name="T75" fmla="*/ 4 h 28"/>
                <a:gd name="T76" fmla="*/ 4 w 22"/>
                <a:gd name="T77" fmla="*/ 6 h 28"/>
                <a:gd name="T78" fmla="*/ 4 w 22"/>
                <a:gd name="T79" fmla="*/ 9 h 2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"/>
                <a:gd name="T121" fmla="*/ 0 h 28"/>
                <a:gd name="T122" fmla="*/ 22 w 22"/>
                <a:gd name="T123" fmla="*/ 28 h 2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" h="28">
                  <a:moveTo>
                    <a:pt x="4" y="10"/>
                  </a:moveTo>
                  <a:lnTo>
                    <a:pt x="4" y="16"/>
                  </a:lnTo>
                  <a:lnTo>
                    <a:pt x="7" y="19"/>
                  </a:lnTo>
                  <a:lnTo>
                    <a:pt x="10" y="22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21" y="19"/>
                  </a:lnTo>
                  <a:lnTo>
                    <a:pt x="22" y="16"/>
                  </a:lnTo>
                  <a:lnTo>
                    <a:pt x="22" y="18"/>
                  </a:lnTo>
                  <a:lnTo>
                    <a:pt x="21" y="21"/>
                  </a:lnTo>
                  <a:lnTo>
                    <a:pt x="19" y="25"/>
                  </a:lnTo>
                  <a:lnTo>
                    <a:pt x="15" y="27"/>
                  </a:lnTo>
                  <a:lnTo>
                    <a:pt x="12" y="28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19" y="3"/>
                  </a:lnTo>
                  <a:lnTo>
                    <a:pt x="21" y="6"/>
                  </a:lnTo>
                  <a:lnTo>
                    <a:pt x="22" y="10"/>
                  </a:lnTo>
                  <a:lnTo>
                    <a:pt x="4" y="10"/>
                  </a:lnTo>
                  <a:close/>
                  <a:moveTo>
                    <a:pt x="4" y="9"/>
                  </a:moveTo>
                  <a:lnTo>
                    <a:pt x="16" y="9"/>
                  </a:lnTo>
                  <a:lnTo>
                    <a:pt x="16" y="7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3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91" name="Freeform 23"/>
            <p:cNvSpPr>
              <a:spLocks/>
            </p:cNvSpPr>
            <p:nvPr/>
          </p:nvSpPr>
          <p:spPr bwMode="auto">
            <a:xfrm>
              <a:off x="2808" y="1587"/>
              <a:ext cx="17" cy="36"/>
            </a:xfrm>
            <a:custGeom>
              <a:avLst/>
              <a:gdLst>
                <a:gd name="T0" fmla="*/ 9 w 17"/>
                <a:gd name="T1" fmla="*/ 0 h 36"/>
                <a:gd name="T2" fmla="*/ 9 w 17"/>
                <a:gd name="T3" fmla="*/ 9 h 36"/>
                <a:gd name="T4" fmla="*/ 15 w 17"/>
                <a:gd name="T5" fmla="*/ 9 h 36"/>
                <a:gd name="T6" fmla="*/ 15 w 17"/>
                <a:gd name="T7" fmla="*/ 11 h 36"/>
                <a:gd name="T8" fmla="*/ 9 w 17"/>
                <a:gd name="T9" fmla="*/ 11 h 36"/>
                <a:gd name="T10" fmla="*/ 9 w 17"/>
                <a:gd name="T11" fmla="*/ 27 h 36"/>
                <a:gd name="T12" fmla="*/ 9 w 17"/>
                <a:gd name="T13" fmla="*/ 30 h 36"/>
                <a:gd name="T14" fmla="*/ 9 w 17"/>
                <a:gd name="T15" fmla="*/ 32 h 36"/>
                <a:gd name="T16" fmla="*/ 11 w 17"/>
                <a:gd name="T17" fmla="*/ 32 h 36"/>
                <a:gd name="T18" fmla="*/ 12 w 17"/>
                <a:gd name="T19" fmla="*/ 32 h 36"/>
                <a:gd name="T20" fmla="*/ 12 w 17"/>
                <a:gd name="T21" fmla="*/ 32 h 36"/>
                <a:gd name="T22" fmla="*/ 14 w 17"/>
                <a:gd name="T23" fmla="*/ 32 h 36"/>
                <a:gd name="T24" fmla="*/ 15 w 17"/>
                <a:gd name="T25" fmla="*/ 32 h 36"/>
                <a:gd name="T26" fmla="*/ 15 w 17"/>
                <a:gd name="T27" fmla="*/ 30 h 36"/>
                <a:gd name="T28" fmla="*/ 17 w 17"/>
                <a:gd name="T29" fmla="*/ 30 h 36"/>
                <a:gd name="T30" fmla="*/ 15 w 17"/>
                <a:gd name="T31" fmla="*/ 33 h 36"/>
                <a:gd name="T32" fmla="*/ 14 w 17"/>
                <a:gd name="T33" fmla="*/ 35 h 36"/>
                <a:gd name="T34" fmla="*/ 12 w 17"/>
                <a:gd name="T35" fmla="*/ 36 h 36"/>
                <a:gd name="T36" fmla="*/ 9 w 17"/>
                <a:gd name="T37" fmla="*/ 36 h 36"/>
                <a:gd name="T38" fmla="*/ 8 w 17"/>
                <a:gd name="T39" fmla="*/ 36 h 36"/>
                <a:gd name="T40" fmla="*/ 6 w 17"/>
                <a:gd name="T41" fmla="*/ 35 h 36"/>
                <a:gd name="T42" fmla="*/ 6 w 17"/>
                <a:gd name="T43" fmla="*/ 35 h 36"/>
                <a:gd name="T44" fmla="*/ 5 w 17"/>
                <a:gd name="T45" fmla="*/ 33 h 36"/>
                <a:gd name="T46" fmla="*/ 5 w 17"/>
                <a:gd name="T47" fmla="*/ 32 h 36"/>
                <a:gd name="T48" fmla="*/ 5 w 17"/>
                <a:gd name="T49" fmla="*/ 29 h 36"/>
                <a:gd name="T50" fmla="*/ 5 w 17"/>
                <a:gd name="T51" fmla="*/ 11 h 36"/>
                <a:gd name="T52" fmla="*/ 0 w 17"/>
                <a:gd name="T53" fmla="*/ 11 h 36"/>
                <a:gd name="T54" fmla="*/ 0 w 17"/>
                <a:gd name="T55" fmla="*/ 9 h 36"/>
                <a:gd name="T56" fmla="*/ 2 w 17"/>
                <a:gd name="T57" fmla="*/ 9 h 36"/>
                <a:gd name="T58" fmla="*/ 3 w 17"/>
                <a:gd name="T59" fmla="*/ 8 h 36"/>
                <a:gd name="T60" fmla="*/ 5 w 17"/>
                <a:gd name="T61" fmla="*/ 6 h 36"/>
                <a:gd name="T62" fmla="*/ 6 w 17"/>
                <a:gd name="T63" fmla="*/ 3 h 36"/>
                <a:gd name="T64" fmla="*/ 8 w 17"/>
                <a:gd name="T65" fmla="*/ 2 h 36"/>
                <a:gd name="T66" fmla="*/ 8 w 17"/>
                <a:gd name="T67" fmla="*/ 0 h 36"/>
                <a:gd name="T68" fmla="*/ 9 w 17"/>
                <a:gd name="T69" fmla="*/ 0 h 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"/>
                <a:gd name="T106" fmla="*/ 0 h 36"/>
                <a:gd name="T107" fmla="*/ 17 w 17"/>
                <a:gd name="T108" fmla="*/ 36 h 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" h="36">
                  <a:moveTo>
                    <a:pt x="9" y="0"/>
                  </a:moveTo>
                  <a:lnTo>
                    <a:pt x="9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9" y="11"/>
                  </a:lnTo>
                  <a:lnTo>
                    <a:pt x="9" y="27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5" y="32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5" y="33"/>
                  </a:lnTo>
                  <a:lnTo>
                    <a:pt x="14" y="35"/>
                  </a:lnTo>
                  <a:lnTo>
                    <a:pt x="12" y="36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5" y="29"/>
                  </a:lnTo>
                  <a:lnTo>
                    <a:pt x="5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6" y="3"/>
                  </a:lnTo>
                  <a:lnTo>
                    <a:pt x="8" y="2"/>
                  </a:lnTo>
                  <a:lnTo>
                    <a:pt x="8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92" name="Freeform 24"/>
            <p:cNvSpPr>
              <a:spLocks/>
            </p:cNvSpPr>
            <p:nvPr/>
          </p:nvSpPr>
          <p:spPr bwMode="auto">
            <a:xfrm>
              <a:off x="3009" y="1583"/>
              <a:ext cx="44" cy="40"/>
            </a:xfrm>
            <a:custGeom>
              <a:avLst/>
              <a:gdLst>
                <a:gd name="T0" fmla="*/ 0 w 44"/>
                <a:gd name="T1" fmla="*/ 0 h 40"/>
                <a:gd name="T2" fmla="*/ 11 w 44"/>
                <a:gd name="T3" fmla="*/ 0 h 40"/>
                <a:gd name="T4" fmla="*/ 35 w 44"/>
                <a:gd name="T5" fmla="*/ 30 h 40"/>
                <a:gd name="T6" fmla="*/ 35 w 44"/>
                <a:gd name="T7" fmla="*/ 6 h 40"/>
                <a:gd name="T8" fmla="*/ 35 w 44"/>
                <a:gd name="T9" fmla="*/ 3 h 40"/>
                <a:gd name="T10" fmla="*/ 35 w 44"/>
                <a:gd name="T11" fmla="*/ 1 h 40"/>
                <a:gd name="T12" fmla="*/ 33 w 44"/>
                <a:gd name="T13" fmla="*/ 0 h 40"/>
                <a:gd name="T14" fmla="*/ 30 w 44"/>
                <a:gd name="T15" fmla="*/ 0 h 40"/>
                <a:gd name="T16" fmla="*/ 30 w 44"/>
                <a:gd name="T17" fmla="*/ 0 h 40"/>
                <a:gd name="T18" fmla="*/ 30 w 44"/>
                <a:gd name="T19" fmla="*/ 0 h 40"/>
                <a:gd name="T20" fmla="*/ 44 w 44"/>
                <a:gd name="T21" fmla="*/ 0 h 40"/>
                <a:gd name="T22" fmla="*/ 44 w 44"/>
                <a:gd name="T23" fmla="*/ 0 h 40"/>
                <a:gd name="T24" fmla="*/ 42 w 44"/>
                <a:gd name="T25" fmla="*/ 0 h 40"/>
                <a:gd name="T26" fmla="*/ 39 w 44"/>
                <a:gd name="T27" fmla="*/ 0 h 40"/>
                <a:gd name="T28" fmla="*/ 38 w 44"/>
                <a:gd name="T29" fmla="*/ 1 h 40"/>
                <a:gd name="T30" fmla="*/ 38 w 44"/>
                <a:gd name="T31" fmla="*/ 3 h 40"/>
                <a:gd name="T32" fmla="*/ 38 w 44"/>
                <a:gd name="T33" fmla="*/ 6 h 40"/>
                <a:gd name="T34" fmla="*/ 38 w 44"/>
                <a:gd name="T35" fmla="*/ 40 h 40"/>
                <a:gd name="T36" fmla="*/ 36 w 44"/>
                <a:gd name="T37" fmla="*/ 40 h 40"/>
                <a:gd name="T38" fmla="*/ 11 w 44"/>
                <a:gd name="T39" fmla="*/ 9 h 40"/>
                <a:gd name="T40" fmla="*/ 11 w 44"/>
                <a:gd name="T41" fmla="*/ 33 h 40"/>
                <a:gd name="T42" fmla="*/ 11 w 44"/>
                <a:gd name="T43" fmla="*/ 36 h 40"/>
                <a:gd name="T44" fmla="*/ 11 w 44"/>
                <a:gd name="T45" fmla="*/ 37 h 40"/>
                <a:gd name="T46" fmla="*/ 12 w 44"/>
                <a:gd name="T47" fmla="*/ 39 h 40"/>
                <a:gd name="T48" fmla="*/ 14 w 44"/>
                <a:gd name="T49" fmla="*/ 39 h 40"/>
                <a:gd name="T50" fmla="*/ 15 w 44"/>
                <a:gd name="T51" fmla="*/ 39 h 40"/>
                <a:gd name="T52" fmla="*/ 15 w 44"/>
                <a:gd name="T53" fmla="*/ 39 h 40"/>
                <a:gd name="T54" fmla="*/ 2 w 44"/>
                <a:gd name="T55" fmla="*/ 39 h 40"/>
                <a:gd name="T56" fmla="*/ 2 w 44"/>
                <a:gd name="T57" fmla="*/ 39 h 40"/>
                <a:gd name="T58" fmla="*/ 3 w 44"/>
                <a:gd name="T59" fmla="*/ 39 h 40"/>
                <a:gd name="T60" fmla="*/ 6 w 44"/>
                <a:gd name="T61" fmla="*/ 39 h 40"/>
                <a:gd name="T62" fmla="*/ 8 w 44"/>
                <a:gd name="T63" fmla="*/ 37 h 40"/>
                <a:gd name="T64" fmla="*/ 8 w 44"/>
                <a:gd name="T65" fmla="*/ 36 h 40"/>
                <a:gd name="T66" fmla="*/ 8 w 44"/>
                <a:gd name="T67" fmla="*/ 33 h 40"/>
                <a:gd name="T68" fmla="*/ 8 w 44"/>
                <a:gd name="T69" fmla="*/ 6 h 40"/>
                <a:gd name="T70" fmla="*/ 6 w 44"/>
                <a:gd name="T71" fmla="*/ 3 h 40"/>
                <a:gd name="T72" fmla="*/ 5 w 44"/>
                <a:gd name="T73" fmla="*/ 3 h 40"/>
                <a:gd name="T74" fmla="*/ 5 w 44"/>
                <a:gd name="T75" fmla="*/ 1 h 40"/>
                <a:gd name="T76" fmla="*/ 2 w 44"/>
                <a:gd name="T77" fmla="*/ 1 h 40"/>
                <a:gd name="T78" fmla="*/ 2 w 44"/>
                <a:gd name="T79" fmla="*/ 1 h 40"/>
                <a:gd name="T80" fmla="*/ 0 w 44"/>
                <a:gd name="T81" fmla="*/ 1 h 40"/>
                <a:gd name="T82" fmla="*/ 0 w 44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40"/>
                <a:gd name="T128" fmla="*/ 44 w 44"/>
                <a:gd name="T129" fmla="*/ 40 h 4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40">
                  <a:moveTo>
                    <a:pt x="0" y="0"/>
                  </a:moveTo>
                  <a:lnTo>
                    <a:pt x="11" y="0"/>
                  </a:lnTo>
                  <a:lnTo>
                    <a:pt x="35" y="30"/>
                  </a:lnTo>
                  <a:lnTo>
                    <a:pt x="35" y="6"/>
                  </a:lnTo>
                  <a:lnTo>
                    <a:pt x="35" y="3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8" y="3"/>
                  </a:lnTo>
                  <a:lnTo>
                    <a:pt x="38" y="6"/>
                  </a:lnTo>
                  <a:lnTo>
                    <a:pt x="38" y="40"/>
                  </a:lnTo>
                  <a:lnTo>
                    <a:pt x="36" y="40"/>
                  </a:lnTo>
                  <a:lnTo>
                    <a:pt x="11" y="9"/>
                  </a:lnTo>
                  <a:lnTo>
                    <a:pt x="11" y="33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2" y="39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6" y="39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8" y="33"/>
                  </a:lnTo>
                  <a:lnTo>
                    <a:pt x="8" y="6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93" name="Freeform 25"/>
            <p:cNvSpPr>
              <a:spLocks noEditPoints="1"/>
            </p:cNvSpPr>
            <p:nvPr/>
          </p:nvSpPr>
          <p:spPr bwMode="auto">
            <a:xfrm>
              <a:off x="3054" y="1595"/>
              <a:ext cx="26" cy="28"/>
            </a:xfrm>
            <a:custGeom>
              <a:avLst/>
              <a:gdLst>
                <a:gd name="T0" fmla="*/ 14 w 26"/>
                <a:gd name="T1" fmla="*/ 0 h 28"/>
                <a:gd name="T2" fmla="*/ 17 w 26"/>
                <a:gd name="T3" fmla="*/ 0 h 28"/>
                <a:gd name="T4" fmla="*/ 21 w 26"/>
                <a:gd name="T5" fmla="*/ 1 h 28"/>
                <a:gd name="T6" fmla="*/ 23 w 26"/>
                <a:gd name="T7" fmla="*/ 4 h 28"/>
                <a:gd name="T8" fmla="*/ 26 w 26"/>
                <a:gd name="T9" fmla="*/ 9 h 28"/>
                <a:gd name="T10" fmla="*/ 26 w 26"/>
                <a:gd name="T11" fmla="*/ 13 h 28"/>
                <a:gd name="T12" fmla="*/ 26 w 26"/>
                <a:gd name="T13" fmla="*/ 18 h 28"/>
                <a:gd name="T14" fmla="*/ 24 w 26"/>
                <a:gd name="T15" fmla="*/ 21 h 28"/>
                <a:gd name="T16" fmla="*/ 23 w 26"/>
                <a:gd name="T17" fmla="*/ 24 h 28"/>
                <a:gd name="T18" fmla="*/ 20 w 26"/>
                <a:gd name="T19" fmla="*/ 27 h 28"/>
                <a:gd name="T20" fmla="*/ 17 w 26"/>
                <a:gd name="T21" fmla="*/ 28 h 28"/>
                <a:gd name="T22" fmla="*/ 14 w 26"/>
                <a:gd name="T23" fmla="*/ 28 h 28"/>
                <a:gd name="T24" fmla="*/ 9 w 26"/>
                <a:gd name="T25" fmla="*/ 28 h 28"/>
                <a:gd name="T26" fmla="*/ 6 w 26"/>
                <a:gd name="T27" fmla="*/ 25 h 28"/>
                <a:gd name="T28" fmla="*/ 3 w 26"/>
                <a:gd name="T29" fmla="*/ 24 h 28"/>
                <a:gd name="T30" fmla="*/ 2 w 26"/>
                <a:gd name="T31" fmla="*/ 19 h 28"/>
                <a:gd name="T32" fmla="*/ 0 w 26"/>
                <a:gd name="T33" fmla="*/ 15 h 28"/>
                <a:gd name="T34" fmla="*/ 2 w 26"/>
                <a:gd name="T35" fmla="*/ 10 h 28"/>
                <a:gd name="T36" fmla="*/ 3 w 26"/>
                <a:gd name="T37" fmla="*/ 7 h 28"/>
                <a:gd name="T38" fmla="*/ 5 w 26"/>
                <a:gd name="T39" fmla="*/ 4 h 28"/>
                <a:gd name="T40" fmla="*/ 8 w 26"/>
                <a:gd name="T41" fmla="*/ 1 h 28"/>
                <a:gd name="T42" fmla="*/ 11 w 26"/>
                <a:gd name="T43" fmla="*/ 0 h 28"/>
                <a:gd name="T44" fmla="*/ 14 w 26"/>
                <a:gd name="T45" fmla="*/ 0 h 28"/>
                <a:gd name="T46" fmla="*/ 12 w 26"/>
                <a:gd name="T47" fmla="*/ 1 h 28"/>
                <a:gd name="T48" fmla="*/ 11 w 26"/>
                <a:gd name="T49" fmla="*/ 3 h 28"/>
                <a:gd name="T50" fmla="*/ 9 w 26"/>
                <a:gd name="T51" fmla="*/ 3 h 28"/>
                <a:gd name="T52" fmla="*/ 8 w 26"/>
                <a:gd name="T53" fmla="*/ 4 h 28"/>
                <a:gd name="T54" fmla="*/ 6 w 26"/>
                <a:gd name="T55" fmla="*/ 6 h 28"/>
                <a:gd name="T56" fmla="*/ 6 w 26"/>
                <a:gd name="T57" fmla="*/ 9 h 28"/>
                <a:gd name="T58" fmla="*/ 6 w 26"/>
                <a:gd name="T59" fmla="*/ 12 h 28"/>
                <a:gd name="T60" fmla="*/ 6 w 26"/>
                <a:gd name="T61" fmla="*/ 18 h 28"/>
                <a:gd name="T62" fmla="*/ 8 w 26"/>
                <a:gd name="T63" fmla="*/ 22 h 28"/>
                <a:gd name="T64" fmla="*/ 11 w 26"/>
                <a:gd name="T65" fmla="*/ 25 h 28"/>
                <a:gd name="T66" fmla="*/ 15 w 26"/>
                <a:gd name="T67" fmla="*/ 27 h 28"/>
                <a:gd name="T68" fmla="*/ 17 w 26"/>
                <a:gd name="T69" fmla="*/ 25 h 28"/>
                <a:gd name="T70" fmla="*/ 20 w 26"/>
                <a:gd name="T71" fmla="*/ 24 h 28"/>
                <a:gd name="T72" fmla="*/ 21 w 26"/>
                <a:gd name="T73" fmla="*/ 21 h 28"/>
                <a:gd name="T74" fmla="*/ 21 w 26"/>
                <a:gd name="T75" fmla="*/ 16 h 28"/>
                <a:gd name="T76" fmla="*/ 21 w 26"/>
                <a:gd name="T77" fmla="*/ 12 h 28"/>
                <a:gd name="T78" fmla="*/ 20 w 26"/>
                <a:gd name="T79" fmla="*/ 7 h 28"/>
                <a:gd name="T80" fmla="*/ 18 w 26"/>
                <a:gd name="T81" fmla="*/ 4 h 28"/>
                <a:gd name="T82" fmla="*/ 15 w 26"/>
                <a:gd name="T83" fmla="*/ 3 h 28"/>
                <a:gd name="T84" fmla="*/ 12 w 26"/>
                <a:gd name="T85" fmla="*/ 1 h 2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"/>
                <a:gd name="T130" fmla="*/ 0 h 28"/>
                <a:gd name="T131" fmla="*/ 26 w 26"/>
                <a:gd name="T132" fmla="*/ 28 h 2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" h="28">
                  <a:moveTo>
                    <a:pt x="14" y="0"/>
                  </a:moveTo>
                  <a:lnTo>
                    <a:pt x="17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3"/>
                  </a:lnTo>
                  <a:lnTo>
                    <a:pt x="26" y="18"/>
                  </a:lnTo>
                  <a:lnTo>
                    <a:pt x="24" y="21"/>
                  </a:lnTo>
                  <a:lnTo>
                    <a:pt x="23" y="24"/>
                  </a:lnTo>
                  <a:lnTo>
                    <a:pt x="20" y="27"/>
                  </a:lnTo>
                  <a:lnTo>
                    <a:pt x="17" y="28"/>
                  </a:lnTo>
                  <a:lnTo>
                    <a:pt x="14" y="28"/>
                  </a:lnTo>
                  <a:lnTo>
                    <a:pt x="9" y="28"/>
                  </a:lnTo>
                  <a:lnTo>
                    <a:pt x="6" y="25"/>
                  </a:lnTo>
                  <a:lnTo>
                    <a:pt x="3" y="24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7"/>
                  </a:lnTo>
                  <a:lnTo>
                    <a:pt x="5" y="4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4" y="0"/>
                  </a:lnTo>
                  <a:close/>
                  <a:moveTo>
                    <a:pt x="12" y="1"/>
                  </a:moveTo>
                  <a:lnTo>
                    <a:pt x="11" y="3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6"/>
                  </a:lnTo>
                  <a:lnTo>
                    <a:pt x="6" y="9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8" y="22"/>
                  </a:lnTo>
                  <a:lnTo>
                    <a:pt x="11" y="25"/>
                  </a:lnTo>
                  <a:lnTo>
                    <a:pt x="15" y="27"/>
                  </a:lnTo>
                  <a:lnTo>
                    <a:pt x="17" y="25"/>
                  </a:lnTo>
                  <a:lnTo>
                    <a:pt x="20" y="24"/>
                  </a:lnTo>
                  <a:lnTo>
                    <a:pt x="21" y="21"/>
                  </a:lnTo>
                  <a:lnTo>
                    <a:pt x="21" y="16"/>
                  </a:lnTo>
                  <a:lnTo>
                    <a:pt x="21" y="12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5" y="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94" name="Freeform 26"/>
            <p:cNvSpPr>
              <a:spLocks/>
            </p:cNvSpPr>
            <p:nvPr/>
          </p:nvSpPr>
          <p:spPr bwMode="auto">
            <a:xfrm>
              <a:off x="3084" y="1595"/>
              <a:ext cx="45" cy="27"/>
            </a:xfrm>
            <a:custGeom>
              <a:avLst/>
              <a:gdLst>
                <a:gd name="T0" fmla="*/ 11 w 45"/>
                <a:gd name="T1" fmla="*/ 3 h 27"/>
                <a:gd name="T2" fmla="*/ 14 w 45"/>
                <a:gd name="T3" fmla="*/ 1 h 27"/>
                <a:gd name="T4" fmla="*/ 17 w 45"/>
                <a:gd name="T5" fmla="*/ 0 h 27"/>
                <a:gd name="T6" fmla="*/ 20 w 45"/>
                <a:gd name="T7" fmla="*/ 0 h 27"/>
                <a:gd name="T8" fmla="*/ 24 w 45"/>
                <a:gd name="T9" fmla="*/ 3 h 27"/>
                <a:gd name="T10" fmla="*/ 27 w 45"/>
                <a:gd name="T11" fmla="*/ 3 h 27"/>
                <a:gd name="T12" fmla="*/ 32 w 45"/>
                <a:gd name="T13" fmla="*/ 0 h 27"/>
                <a:gd name="T14" fmla="*/ 36 w 45"/>
                <a:gd name="T15" fmla="*/ 0 h 27"/>
                <a:gd name="T16" fmla="*/ 39 w 45"/>
                <a:gd name="T17" fmla="*/ 3 h 27"/>
                <a:gd name="T18" fmla="*/ 41 w 45"/>
                <a:gd name="T19" fmla="*/ 7 h 27"/>
                <a:gd name="T20" fmla="*/ 41 w 45"/>
                <a:gd name="T21" fmla="*/ 21 h 27"/>
                <a:gd name="T22" fmla="*/ 41 w 45"/>
                <a:gd name="T23" fmla="*/ 25 h 27"/>
                <a:gd name="T24" fmla="*/ 42 w 45"/>
                <a:gd name="T25" fmla="*/ 27 h 27"/>
                <a:gd name="T26" fmla="*/ 45 w 45"/>
                <a:gd name="T27" fmla="*/ 27 h 27"/>
                <a:gd name="T28" fmla="*/ 32 w 45"/>
                <a:gd name="T29" fmla="*/ 27 h 27"/>
                <a:gd name="T30" fmla="*/ 33 w 45"/>
                <a:gd name="T31" fmla="*/ 27 h 27"/>
                <a:gd name="T32" fmla="*/ 35 w 45"/>
                <a:gd name="T33" fmla="*/ 27 h 27"/>
                <a:gd name="T34" fmla="*/ 36 w 45"/>
                <a:gd name="T35" fmla="*/ 24 h 27"/>
                <a:gd name="T36" fmla="*/ 36 w 45"/>
                <a:gd name="T37" fmla="*/ 21 h 27"/>
                <a:gd name="T38" fmla="*/ 36 w 45"/>
                <a:gd name="T39" fmla="*/ 7 h 27"/>
                <a:gd name="T40" fmla="*/ 33 w 45"/>
                <a:gd name="T41" fmla="*/ 4 h 27"/>
                <a:gd name="T42" fmla="*/ 30 w 45"/>
                <a:gd name="T43" fmla="*/ 4 h 27"/>
                <a:gd name="T44" fmla="*/ 27 w 45"/>
                <a:gd name="T45" fmla="*/ 6 h 27"/>
                <a:gd name="T46" fmla="*/ 24 w 45"/>
                <a:gd name="T47" fmla="*/ 7 h 27"/>
                <a:gd name="T48" fmla="*/ 24 w 45"/>
                <a:gd name="T49" fmla="*/ 21 h 27"/>
                <a:gd name="T50" fmla="*/ 24 w 45"/>
                <a:gd name="T51" fmla="*/ 25 h 27"/>
                <a:gd name="T52" fmla="*/ 26 w 45"/>
                <a:gd name="T53" fmla="*/ 27 h 27"/>
                <a:gd name="T54" fmla="*/ 29 w 45"/>
                <a:gd name="T55" fmla="*/ 27 h 27"/>
                <a:gd name="T56" fmla="*/ 15 w 45"/>
                <a:gd name="T57" fmla="*/ 27 h 27"/>
                <a:gd name="T58" fmla="*/ 17 w 45"/>
                <a:gd name="T59" fmla="*/ 27 h 27"/>
                <a:gd name="T60" fmla="*/ 20 w 45"/>
                <a:gd name="T61" fmla="*/ 25 h 27"/>
                <a:gd name="T62" fmla="*/ 20 w 45"/>
                <a:gd name="T63" fmla="*/ 24 h 27"/>
                <a:gd name="T64" fmla="*/ 20 w 45"/>
                <a:gd name="T65" fmla="*/ 10 h 27"/>
                <a:gd name="T66" fmla="*/ 18 w 45"/>
                <a:gd name="T67" fmla="*/ 6 h 27"/>
                <a:gd name="T68" fmla="*/ 15 w 45"/>
                <a:gd name="T69" fmla="*/ 4 h 27"/>
                <a:gd name="T70" fmla="*/ 12 w 45"/>
                <a:gd name="T71" fmla="*/ 4 h 27"/>
                <a:gd name="T72" fmla="*/ 8 w 45"/>
                <a:gd name="T73" fmla="*/ 7 h 27"/>
                <a:gd name="T74" fmla="*/ 8 w 45"/>
                <a:gd name="T75" fmla="*/ 24 h 27"/>
                <a:gd name="T76" fmla="*/ 9 w 45"/>
                <a:gd name="T77" fmla="*/ 25 h 27"/>
                <a:gd name="T78" fmla="*/ 11 w 45"/>
                <a:gd name="T79" fmla="*/ 27 h 27"/>
                <a:gd name="T80" fmla="*/ 12 w 45"/>
                <a:gd name="T81" fmla="*/ 27 h 27"/>
                <a:gd name="T82" fmla="*/ 0 w 45"/>
                <a:gd name="T83" fmla="*/ 27 h 27"/>
                <a:gd name="T84" fmla="*/ 2 w 45"/>
                <a:gd name="T85" fmla="*/ 27 h 27"/>
                <a:gd name="T86" fmla="*/ 3 w 45"/>
                <a:gd name="T87" fmla="*/ 25 h 27"/>
                <a:gd name="T88" fmla="*/ 3 w 45"/>
                <a:gd name="T89" fmla="*/ 21 h 27"/>
                <a:gd name="T90" fmla="*/ 3 w 45"/>
                <a:gd name="T91" fmla="*/ 7 h 27"/>
                <a:gd name="T92" fmla="*/ 3 w 45"/>
                <a:gd name="T93" fmla="*/ 4 h 27"/>
                <a:gd name="T94" fmla="*/ 2 w 45"/>
                <a:gd name="T95" fmla="*/ 3 h 27"/>
                <a:gd name="T96" fmla="*/ 0 w 45"/>
                <a:gd name="T97" fmla="*/ 3 h 27"/>
                <a:gd name="T98" fmla="*/ 0 w 45"/>
                <a:gd name="T99" fmla="*/ 3 h 27"/>
                <a:gd name="T100" fmla="*/ 8 w 45"/>
                <a:gd name="T101" fmla="*/ 0 h 2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5"/>
                <a:gd name="T154" fmla="*/ 0 h 27"/>
                <a:gd name="T155" fmla="*/ 45 w 45"/>
                <a:gd name="T156" fmla="*/ 27 h 2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5" h="27">
                  <a:moveTo>
                    <a:pt x="8" y="6"/>
                  </a:moveTo>
                  <a:lnTo>
                    <a:pt x="11" y="3"/>
                  </a:lnTo>
                  <a:lnTo>
                    <a:pt x="12" y="3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4" y="3"/>
                  </a:lnTo>
                  <a:lnTo>
                    <a:pt x="24" y="6"/>
                  </a:lnTo>
                  <a:lnTo>
                    <a:pt x="27" y="3"/>
                  </a:lnTo>
                  <a:lnTo>
                    <a:pt x="30" y="1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1" y="4"/>
                  </a:lnTo>
                  <a:lnTo>
                    <a:pt x="41" y="7"/>
                  </a:lnTo>
                  <a:lnTo>
                    <a:pt x="41" y="10"/>
                  </a:lnTo>
                  <a:lnTo>
                    <a:pt x="41" y="21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4" y="27"/>
                  </a:lnTo>
                  <a:lnTo>
                    <a:pt x="45" y="27"/>
                  </a:lnTo>
                  <a:lnTo>
                    <a:pt x="32" y="27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6" y="24"/>
                  </a:lnTo>
                  <a:lnTo>
                    <a:pt x="36" y="21"/>
                  </a:lnTo>
                  <a:lnTo>
                    <a:pt x="36" y="10"/>
                  </a:lnTo>
                  <a:lnTo>
                    <a:pt x="36" y="7"/>
                  </a:lnTo>
                  <a:lnTo>
                    <a:pt x="35" y="6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9" y="4"/>
                  </a:lnTo>
                  <a:lnTo>
                    <a:pt x="27" y="6"/>
                  </a:lnTo>
                  <a:lnTo>
                    <a:pt x="24" y="7"/>
                  </a:lnTo>
                  <a:lnTo>
                    <a:pt x="24" y="9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6" y="25"/>
                  </a:lnTo>
                  <a:lnTo>
                    <a:pt x="26" y="27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15" y="27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1"/>
                  </a:lnTo>
                  <a:lnTo>
                    <a:pt x="20" y="10"/>
                  </a:lnTo>
                  <a:lnTo>
                    <a:pt x="20" y="7"/>
                  </a:lnTo>
                  <a:lnTo>
                    <a:pt x="18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9" y="6"/>
                  </a:lnTo>
                  <a:lnTo>
                    <a:pt x="8" y="7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3" y="12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8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95" name="Freeform 27"/>
            <p:cNvSpPr>
              <a:spLocks noEditPoints="1"/>
            </p:cNvSpPr>
            <p:nvPr/>
          </p:nvSpPr>
          <p:spPr bwMode="auto">
            <a:xfrm>
              <a:off x="3317" y="1583"/>
              <a:ext cx="31" cy="39"/>
            </a:xfrm>
            <a:custGeom>
              <a:avLst/>
              <a:gdLst>
                <a:gd name="T0" fmla="*/ 12 w 31"/>
                <a:gd name="T1" fmla="*/ 21 h 39"/>
                <a:gd name="T2" fmla="*/ 12 w 31"/>
                <a:gd name="T3" fmla="*/ 33 h 39"/>
                <a:gd name="T4" fmla="*/ 12 w 31"/>
                <a:gd name="T5" fmla="*/ 36 h 39"/>
                <a:gd name="T6" fmla="*/ 12 w 31"/>
                <a:gd name="T7" fmla="*/ 37 h 39"/>
                <a:gd name="T8" fmla="*/ 13 w 31"/>
                <a:gd name="T9" fmla="*/ 39 h 39"/>
                <a:gd name="T10" fmla="*/ 16 w 31"/>
                <a:gd name="T11" fmla="*/ 39 h 39"/>
                <a:gd name="T12" fmla="*/ 18 w 31"/>
                <a:gd name="T13" fmla="*/ 39 h 39"/>
                <a:gd name="T14" fmla="*/ 18 w 31"/>
                <a:gd name="T15" fmla="*/ 39 h 39"/>
                <a:gd name="T16" fmla="*/ 0 w 31"/>
                <a:gd name="T17" fmla="*/ 39 h 39"/>
                <a:gd name="T18" fmla="*/ 0 w 31"/>
                <a:gd name="T19" fmla="*/ 39 h 39"/>
                <a:gd name="T20" fmla="*/ 1 w 31"/>
                <a:gd name="T21" fmla="*/ 39 h 39"/>
                <a:gd name="T22" fmla="*/ 4 w 31"/>
                <a:gd name="T23" fmla="*/ 39 h 39"/>
                <a:gd name="T24" fmla="*/ 6 w 31"/>
                <a:gd name="T25" fmla="*/ 37 h 39"/>
                <a:gd name="T26" fmla="*/ 6 w 31"/>
                <a:gd name="T27" fmla="*/ 36 h 39"/>
                <a:gd name="T28" fmla="*/ 6 w 31"/>
                <a:gd name="T29" fmla="*/ 33 h 39"/>
                <a:gd name="T30" fmla="*/ 6 w 31"/>
                <a:gd name="T31" fmla="*/ 6 h 39"/>
                <a:gd name="T32" fmla="*/ 6 w 31"/>
                <a:gd name="T33" fmla="*/ 3 h 39"/>
                <a:gd name="T34" fmla="*/ 6 w 31"/>
                <a:gd name="T35" fmla="*/ 1 h 39"/>
                <a:gd name="T36" fmla="*/ 4 w 31"/>
                <a:gd name="T37" fmla="*/ 0 h 39"/>
                <a:gd name="T38" fmla="*/ 1 w 31"/>
                <a:gd name="T39" fmla="*/ 0 h 39"/>
                <a:gd name="T40" fmla="*/ 0 w 31"/>
                <a:gd name="T41" fmla="*/ 0 h 39"/>
                <a:gd name="T42" fmla="*/ 0 w 31"/>
                <a:gd name="T43" fmla="*/ 0 h 39"/>
                <a:gd name="T44" fmla="*/ 15 w 31"/>
                <a:gd name="T45" fmla="*/ 0 h 39"/>
                <a:gd name="T46" fmla="*/ 19 w 31"/>
                <a:gd name="T47" fmla="*/ 0 h 39"/>
                <a:gd name="T48" fmla="*/ 24 w 31"/>
                <a:gd name="T49" fmla="*/ 1 h 39"/>
                <a:gd name="T50" fmla="*/ 27 w 31"/>
                <a:gd name="T51" fmla="*/ 1 h 39"/>
                <a:gd name="T52" fmla="*/ 28 w 31"/>
                <a:gd name="T53" fmla="*/ 4 h 39"/>
                <a:gd name="T54" fmla="*/ 30 w 31"/>
                <a:gd name="T55" fmla="*/ 7 h 39"/>
                <a:gd name="T56" fmla="*/ 31 w 31"/>
                <a:gd name="T57" fmla="*/ 10 h 39"/>
                <a:gd name="T58" fmla="*/ 30 w 31"/>
                <a:gd name="T59" fmla="*/ 15 h 39"/>
                <a:gd name="T60" fmla="*/ 28 w 31"/>
                <a:gd name="T61" fmla="*/ 18 h 39"/>
                <a:gd name="T62" fmla="*/ 24 w 31"/>
                <a:gd name="T63" fmla="*/ 21 h 39"/>
                <a:gd name="T64" fmla="*/ 18 w 31"/>
                <a:gd name="T65" fmla="*/ 21 h 39"/>
                <a:gd name="T66" fmla="*/ 16 w 31"/>
                <a:gd name="T67" fmla="*/ 21 h 39"/>
                <a:gd name="T68" fmla="*/ 15 w 31"/>
                <a:gd name="T69" fmla="*/ 21 h 39"/>
                <a:gd name="T70" fmla="*/ 13 w 31"/>
                <a:gd name="T71" fmla="*/ 21 h 39"/>
                <a:gd name="T72" fmla="*/ 12 w 31"/>
                <a:gd name="T73" fmla="*/ 21 h 39"/>
                <a:gd name="T74" fmla="*/ 12 w 31"/>
                <a:gd name="T75" fmla="*/ 19 h 39"/>
                <a:gd name="T76" fmla="*/ 13 w 31"/>
                <a:gd name="T77" fmla="*/ 19 h 39"/>
                <a:gd name="T78" fmla="*/ 15 w 31"/>
                <a:gd name="T79" fmla="*/ 19 h 39"/>
                <a:gd name="T80" fmla="*/ 15 w 31"/>
                <a:gd name="T81" fmla="*/ 19 h 39"/>
                <a:gd name="T82" fmla="*/ 16 w 31"/>
                <a:gd name="T83" fmla="*/ 19 h 39"/>
                <a:gd name="T84" fmla="*/ 19 w 31"/>
                <a:gd name="T85" fmla="*/ 19 h 39"/>
                <a:gd name="T86" fmla="*/ 22 w 31"/>
                <a:gd name="T87" fmla="*/ 16 h 39"/>
                <a:gd name="T88" fmla="*/ 24 w 31"/>
                <a:gd name="T89" fmla="*/ 15 h 39"/>
                <a:gd name="T90" fmla="*/ 24 w 31"/>
                <a:gd name="T91" fmla="*/ 10 h 39"/>
                <a:gd name="T92" fmla="*/ 24 w 31"/>
                <a:gd name="T93" fmla="*/ 9 h 39"/>
                <a:gd name="T94" fmla="*/ 22 w 31"/>
                <a:gd name="T95" fmla="*/ 6 h 39"/>
                <a:gd name="T96" fmla="*/ 22 w 31"/>
                <a:gd name="T97" fmla="*/ 4 h 39"/>
                <a:gd name="T98" fmla="*/ 19 w 31"/>
                <a:gd name="T99" fmla="*/ 3 h 39"/>
                <a:gd name="T100" fmla="*/ 18 w 31"/>
                <a:gd name="T101" fmla="*/ 1 h 39"/>
                <a:gd name="T102" fmla="*/ 15 w 31"/>
                <a:gd name="T103" fmla="*/ 1 h 39"/>
                <a:gd name="T104" fmla="*/ 13 w 31"/>
                <a:gd name="T105" fmla="*/ 1 h 39"/>
                <a:gd name="T106" fmla="*/ 12 w 31"/>
                <a:gd name="T107" fmla="*/ 1 h 39"/>
                <a:gd name="T108" fmla="*/ 12 w 31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"/>
                <a:gd name="T166" fmla="*/ 0 h 39"/>
                <a:gd name="T167" fmla="*/ 31 w 31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" h="39">
                  <a:moveTo>
                    <a:pt x="12" y="21"/>
                  </a:moveTo>
                  <a:lnTo>
                    <a:pt x="12" y="33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3" y="39"/>
                  </a:lnTo>
                  <a:lnTo>
                    <a:pt x="16" y="39"/>
                  </a:lnTo>
                  <a:lnTo>
                    <a:pt x="18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4" y="39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4"/>
                  </a:lnTo>
                  <a:lnTo>
                    <a:pt x="30" y="7"/>
                  </a:lnTo>
                  <a:lnTo>
                    <a:pt x="31" y="10"/>
                  </a:lnTo>
                  <a:lnTo>
                    <a:pt x="30" y="15"/>
                  </a:lnTo>
                  <a:lnTo>
                    <a:pt x="28" y="18"/>
                  </a:lnTo>
                  <a:lnTo>
                    <a:pt x="24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2" y="21"/>
                  </a:lnTo>
                  <a:close/>
                  <a:moveTo>
                    <a:pt x="12" y="19"/>
                  </a:moveTo>
                  <a:lnTo>
                    <a:pt x="13" y="19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22" y="16"/>
                  </a:lnTo>
                  <a:lnTo>
                    <a:pt x="24" y="15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96" name="Freeform 28"/>
            <p:cNvSpPr>
              <a:spLocks/>
            </p:cNvSpPr>
            <p:nvPr/>
          </p:nvSpPr>
          <p:spPr bwMode="auto">
            <a:xfrm>
              <a:off x="3350" y="1595"/>
              <a:ext cx="19" cy="27"/>
            </a:xfrm>
            <a:custGeom>
              <a:avLst/>
              <a:gdLst>
                <a:gd name="T0" fmla="*/ 9 w 19"/>
                <a:gd name="T1" fmla="*/ 0 h 27"/>
                <a:gd name="T2" fmla="*/ 9 w 19"/>
                <a:gd name="T3" fmla="*/ 7 h 27"/>
                <a:gd name="T4" fmla="*/ 12 w 19"/>
                <a:gd name="T5" fmla="*/ 3 h 27"/>
                <a:gd name="T6" fmla="*/ 13 w 19"/>
                <a:gd name="T7" fmla="*/ 1 h 27"/>
                <a:gd name="T8" fmla="*/ 16 w 19"/>
                <a:gd name="T9" fmla="*/ 0 h 27"/>
                <a:gd name="T10" fmla="*/ 18 w 19"/>
                <a:gd name="T11" fmla="*/ 0 h 27"/>
                <a:gd name="T12" fmla="*/ 19 w 19"/>
                <a:gd name="T13" fmla="*/ 1 h 27"/>
                <a:gd name="T14" fmla="*/ 19 w 19"/>
                <a:gd name="T15" fmla="*/ 3 h 27"/>
                <a:gd name="T16" fmla="*/ 19 w 19"/>
                <a:gd name="T17" fmla="*/ 4 h 27"/>
                <a:gd name="T18" fmla="*/ 19 w 19"/>
                <a:gd name="T19" fmla="*/ 4 h 27"/>
                <a:gd name="T20" fmla="*/ 19 w 19"/>
                <a:gd name="T21" fmla="*/ 6 h 27"/>
                <a:gd name="T22" fmla="*/ 18 w 19"/>
                <a:gd name="T23" fmla="*/ 7 h 27"/>
                <a:gd name="T24" fmla="*/ 18 w 19"/>
                <a:gd name="T25" fmla="*/ 7 h 27"/>
                <a:gd name="T26" fmla="*/ 16 w 19"/>
                <a:gd name="T27" fmla="*/ 6 h 27"/>
                <a:gd name="T28" fmla="*/ 15 w 19"/>
                <a:gd name="T29" fmla="*/ 6 h 27"/>
                <a:gd name="T30" fmla="*/ 13 w 19"/>
                <a:gd name="T31" fmla="*/ 4 h 27"/>
                <a:gd name="T32" fmla="*/ 13 w 19"/>
                <a:gd name="T33" fmla="*/ 4 h 27"/>
                <a:gd name="T34" fmla="*/ 13 w 19"/>
                <a:gd name="T35" fmla="*/ 4 h 27"/>
                <a:gd name="T36" fmla="*/ 12 w 19"/>
                <a:gd name="T37" fmla="*/ 4 h 27"/>
                <a:gd name="T38" fmla="*/ 10 w 19"/>
                <a:gd name="T39" fmla="*/ 7 h 27"/>
                <a:gd name="T40" fmla="*/ 9 w 19"/>
                <a:gd name="T41" fmla="*/ 9 h 27"/>
                <a:gd name="T42" fmla="*/ 9 w 19"/>
                <a:gd name="T43" fmla="*/ 21 h 27"/>
                <a:gd name="T44" fmla="*/ 9 w 19"/>
                <a:gd name="T45" fmla="*/ 24 h 27"/>
                <a:gd name="T46" fmla="*/ 10 w 19"/>
                <a:gd name="T47" fmla="*/ 25 h 27"/>
                <a:gd name="T48" fmla="*/ 10 w 19"/>
                <a:gd name="T49" fmla="*/ 25 h 27"/>
                <a:gd name="T50" fmla="*/ 12 w 19"/>
                <a:gd name="T51" fmla="*/ 27 h 27"/>
                <a:gd name="T52" fmla="*/ 12 w 19"/>
                <a:gd name="T53" fmla="*/ 27 h 27"/>
                <a:gd name="T54" fmla="*/ 15 w 19"/>
                <a:gd name="T55" fmla="*/ 27 h 27"/>
                <a:gd name="T56" fmla="*/ 15 w 19"/>
                <a:gd name="T57" fmla="*/ 27 h 27"/>
                <a:gd name="T58" fmla="*/ 0 w 19"/>
                <a:gd name="T59" fmla="*/ 27 h 27"/>
                <a:gd name="T60" fmla="*/ 0 w 19"/>
                <a:gd name="T61" fmla="*/ 27 h 27"/>
                <a:gd name="T62" fmla="*/ 1 w 19"/>
                <a:gd name="T63" fmla="*/ 27 h 27"/>
                <a:gd name="T64" fmla="*/ 3 w 19"/>
                <a:gd name="T65" fmla="*/ 27 h 27"/>
                <a:gd name="T66" fmla="*/ 4 w 19"/>
                <a:gd name="T67" fmla="*/ 25 h 27"/>
                <a:gd name="T68" fmla="*/ 4 w 19"/>
                <a:gd name="T69" fmla="*/ 24 h 27"/>
                <a:gd name="T70" fmla="*/ 4 w 19"/>
                <a:gd name="T71" fmla="*/ 24 h 27"/>
                <a:gd name="T72" fmla="*/ 4 w 19"/>
                <a:gd name="T73" fmla="*/ 21 h 27"/>
                <a:gd name="T74" fmla="*/ 4 w 19"/>
                <a:gd name="T75" fmla="*/ 12 h 27"/>
                <a:gd name="T76" fmla="*/ 4 w 19"/>
                <a:gd name="T77" fmla="*/ 7 h 27"/>
                <a:gd name="T78" fmla="*/ 4 w 19"/>
                <a:gd name="T79" fmla="*/ 6 h 27"/>
                <a:gd name="T80" fmla="*/ 4 w 19"/>
                <a:gd name="T81" fmla="*/ 4 h 27"/>
                <a:gd name="T82" fmla="*/ 3 w 19"/>
                <a:gd name="T83" fmla="*/ 4 h 27"/>
                <a:gd name="T84" fmla="*/ 3 w 19"/>
                <a:gd name="T85" fmla="*/ 3 h 27"/>
                <a:gd name="T86" fmla="*/ 3 w 19"/>
                <a:gd name="T87" fmla="*/ 3 h 27"/>
                <a:gd name="T88" fmla="*/ 1 w 19"/>
                <a:gd name="T89" fmla="*/ 3 h 27"/>
                <a:gd name="T90" fmla="*/ 1 w 19"/>
                <a:gd name="T91" fmla="*/ 4 h 27"/>
                <a:gd name="T92" fmla="*/ 0 w 19"/>
                <a:gd name="T93" fmla="*/ 3 h 27"/>
                <a:gd name="T94" fmla="*/ 7 w 19"/>
                <a:gd name="T95" fmla="*/ 0 h 27"/>
                <a:gd name="T96" fmla="*/ 9 w 19"/>
                <a:gd name="T97" fmla="*/ 0 h 2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9"/>
                <a:gd name="T148" fmla="*/ 0 h 27"/>
                <a:gd name="T149" fmla="*/ 19 w 19"/>
                <a:gd name="T150" fmla="*/ 27 h 2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9" h="27">
                  <a:moveTo>
                    <a:pt x="9" y="0"/>
                  </a:moveTo>
                  <a:lnTo>
                    <a:pt x="9" y="7"/>
                  </a:lnTo>
                  <a:lnTo>
                    <a:pt x="12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8" y="7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0" y="7"/>
                  </a:lnTo>
                  <a:lnTo>
                    <a:pt x="9" y="9"/>
                  </a:lnTo>
                  <a:lnTo>
                    <a:pt x="9" y="21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5" y="27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7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1"/>
                  </a:lnTo>
                  <a:lnTo>
                    <a:pt x="4" y="12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97" name="Freeform 29"/>
            <p:cNvSpPr>
              <a:spLocks noEditPoints="1"/>
            </p:cNvSpPr>
            <p:nvPr/>
          </p:nvSpPr>
          <p:spPr bwMode="auto">
            <a:xfrm>
              <a:off x="3372" y="1595"/>
              <a:ext cx="26" cy="28"/>
            </a:xfrm>
            <a:custGeom>
              <a:avLst/>
              <a:gdLst>
                <a:gd name="T0" fmla="*/ 12 w 26"/>
                <a:gd name="T1" fmla="*/ 0 h 28"/>
                <a:gd name="T2" fmla="*/ 17 w 26"/>
                <a:gd name="T3" fmla="*/ 0 h 28"/>
                <a:gd name="T4" fmla="*/ 20 w 26"/>
                <a:gd name="T5" fmla="*/ 1 h 28"/>
                <a:gd name="T6" fmla="*/ 23 w 26"/>
                <a:gd name="T7" fmla="*/ 4 h 28"/>
                <a:gd name="T8" fmla="*/ 24 w 26"/>
                <a:gd name="T9" fmla="*/ 9 h 28"/>
                <a:gd name="T10" fmla="*/ 26 w 26"/>
                <a:gd name="T11" fmla="*/ 13 h 28"/>
                <a:gd name="T12" fmla="*/ 24 w 26"/>
                <a:gd name="T13" fmla="*/ 18 h 28"/>
                <a:gd name="T14" fmla="*/ 23 w 26"/>
                <a:gd name="T15" fmla="*/ 21 h 28"/>
                <a:gd name="T16" fmla="*/ 21 w 26"/>
                <a:gd name="T17" fmla="*/ 24 h 28"/>
                <a:gd name="T18" fmla="*/ 18 w 26"/>
                <a:gd name="T19" fmla="*/ 27 h 28"/>
                <a:gd name="T20" fmla="*/ 15 w 26"/>
                <a:gd name="T21" fmla="*/ 28 h 28"/>
                <a:gd name="T22" fmla="*/ 12 w 26"/>
                <a:gd name="T23" fmla="*/ 28 h 28"/>
                <a:gd name="T24" fmla="*/ 8 w 26"/>
                <a:gd name="T25" fmla="*/ 28 h 28"/>
                <a:gd name="T26" fmla="*/ 5 w 26"/>
                <a:gd name="T27" fmla="*/ 25 h 28"/>
                <a:gd name="T28" fmla="*/ 3 w 26"/>
                <a:gd name="T29" fmla="*/ 24 h 28"/>
                <a:gd name="T30" fmla="*/ 0 w 26"/>
                <a:gd name="T31" fmla="*/ 19 h 28"/>
                <a:gd name="T32" fmla="*/ 0 w 26"/>
                <a:gd name="T33" fmla="*/ 15 h 28"/>
                <a:gd name="T34" fmla="*/ 0 w 26"/>
                <a:gd name="T35" fmla="*/ 10 h 28"/>
                <a:gd name="T36" fmla="*/ 2 w 26"/>
                <a:gd name="T37" fmla="*/ 7 h 28"/>
                <a:gd name="T38" fmla="*/ 3 w 26"/>
                <a:gd name="T39" fmla="*/ 4 h 28"/>
                <a:gd name="T40" fmla="*/ 6 w 26"/>
                <a:gd name="T41" fmla="*/ 1 h 28"/>
                <a:gd name="T42" fmla="*/ 9 w 26"/>
                <a:gd name="T43" fmla="*/ 0 h 28"/>
                <a:gd name="T44" fmla="*/ 12 w 26"/>
                <a:gd name="T45" fmla="*/ 0 h 28"/>
                <a:gd name="T46" fmla="*/ 11 w 26"/>
                <a:gd name="T47" fmla="*/ 1 h 28"/>
                <a:gd name="T48" fmla="*/ 9 w 26"/>
                <a:gd name="T49" fmla="*/ 3 h 28"/>
                <a:gd name="T50" fmla="*/ 8 w 26"/>
                <a:gd name="T51" fmla="*/ 3 h 28"/>
                <a:gd name="T52" fmla="*/ 6 w 26"/>
                <a:gd name="T53" fmla="*/ 4 h 28"/>
                <a:gd name="T54" fmla="*/ 6 w 26"/>
                <a:gd name="T55" fmla="*/ 6 h 28"/>
                <a:gd name="T56" fmla="*/ 5 w 26"/>
                <a:gd name="T57" fmla="*/ 9 h 28"/>
                <a:gd name="T58" fmla="*/ 5 w 26"/>
                <a:gd name="T59" fmla="*/ 12 h 28"/>
                <a:gd name="T60" fmla="*/ 5 w 26"/>
                <a:gd name="T61" fmla="*/ 18 h 28"/>
                <a:gd name="T62" fmla="*/ 6 w 26"/>
                <a:gd name="T63" fmla="*/ 22 h 28"/>
                <a:gd name="T64" fmla="*/ 9 w 26"/>
                <a:gd name="T65" fmla="*/ 25 h 28"/>
                <a:gd name="T66" fmla="*/ 14 w 26"/>
                <a:gd name="T67" fmla="*/ 27 h 28"/>
                <a:gd name="T68" fmla="*/ 17 w 26"/>
                <a:gd name="T69" fmla="*/ 25 h 28"/>
                <a:gd name="T70" fmla="*/ 18 w 26"/>
                <a:gd name="T71" fmla="*/ 24 h 28"/>
                <a:gd name="T72" fmla="*/ 20 w 26"/>
                <a:gd name="T73" fmla="*/ 21 h 28"/>
                <a:gd name="T74" fmla="*/ 20 w 26"/>
                <a:gd name="T75" fmla="*/ 16 h 28"/>
                <a:gd name="T76" fmla="*/ 20 w 26"/>
                <a:gd name="T77" fmla="*/ 12 h 28"/>
                <a:gd name="T78" fmla="*/ 18 w 26"/>
                <a:gd name="T79" fmla="*/ 7 h 28"/>
                <a:gd name="T80" fmla="*/ 17 w 26"/>
                <a:gd name="T81" fmla="*/ 4 h 28"/>
                <a:gd name="T82" fmla="*/ 15 w 26"/>
                <a:gd name="T83" fmla="*/ 3 h 28"/>
                <a:gd name="T84" fmla="*/ 11 w 26"/>
                <a:gd name="T85" fmla="*/ 1 h 2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"/>
                <a:gd name="T130" fmla="*/ 0 h 28"/>
                <a:gd name="T131" fmla="*/ 26 w 26"/>
                <a:gd name="T132" fmla="*/ 28 h 2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" h="28">
                  <a:moveTo>
                    <a:pt x="12" y="0"/>
                  </a:moveTo>
                  <a:lnTo>
                    <a:pt x="17" y="0"/>
                  </a:lnTo>
                  <a:lnTo>
                    <a:pt x="20" y="1"/>
                  </a:lnTo>
                  <a:lnTo>
                    <a:pt x="23" y="4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8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8" y="27"/>
                  </a:lnTo>
                  <a:lnTo>
                    <a:pt x="15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5" y="25"/>
                  </a:lnTo>
                  <a:lnTo>
                    <a:pt x="3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4"/>
                  </a:lnTo>
                  <a:lnTo>
                    <a:pt x="6" y="1"/>
                  </a:lnTo>
                  <a:lnTo>
                    <a:pt x="9" y="0"/>
                  </a:lnTo>
                  <a:lnTo>
                    <a:pt x="12" y="0"/>
                  </a:lnTo>
                  <a:close/>
                  <a:moveTo>
                    <a:pt x="11" y="1"/>
                  </a:moveTo>
                  <a:lnTo>
                    <a:pt x="9" y="3"/>
                  </a:lnTo>
                  <a:lnTo>
                    <a:pt x="8" y="3"/>
                  </a:lnTo>
                  <a:lnTo>
                    <a:pt x="6" y="4"/>
                  </a:lnTo>
                  <a:lnTo>
                    <a:pt x="6" y="6"/>
                  </a:lnTo>
                  <a:lnTo>
                    <a:pt x="5" y="9"/>
                  </a:lnTo>
                  <a:lnTo>
                    <a:pt x="5" y="12"/>
                  </a:lnTo>
                  <a:lnTo>
                    <a:pt x="5" y="18"/>
                  </a:lnTo>
                  <a:lnTo>
                    <a:pt x="6" y="22"/>
                  </a:lnTo>
                  <a:lnTo>
                    <a:pt x="9" y="25"/>
                  </a:lnTo>
                  <a:lnTo>
                    <a:pt x="14" y="27"/>
                  </a:lnTo>
                  <a:lnTo>
                    <a:pt x="17" y="25"/>
                  </a:lnTo>
                  <a:lnTo>
                    <a:pt x="18" y="24"/>
                  </a:lnTo>
                  <a:lnTo>
                    <a:pt x="20" y="21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18" y="7"/>
                  </a:lnTo>
                  <a:lnTo>
                    <a:pt x="17" y="4"/>
                  </a:lnTo>
                  <a:lnTo>
                    <a:pt x="15" y="3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98" name="Freeform 30"/>
            <p:cNvSpPr>
              <a:spLocks noEditPoints="1"/>
            </p:cNvSpPr>
            <p:nvPr/>
          </p:nvSpPr>
          <p:spPr bwMode="auto">
            <a:xfrm>
              <a:off x="3399" y="1595"/>
              <a:ext cx="29" cy="40"/>
            </a:xfrm>
            <a:custGeom>
              <a:avLst/>
              <a:gdLst>
                <a:gd name="T0" fmla="*/ 9 w 29"/>
                <a:gd name="T1" fmla="*/ 0 h 40"/>
                <a:gd name="T2" fmla="*/ 11 w 29"/>
                <a:gd name="T3" fmla="*/ 6 h 40"/>
                <a:gd name="T4" fmla="*/ 14 w 29"/>
                <a:gd name="T5" fmla="*/ 1 h 40"/>
                <a:gd name="T6" fmla="*/ 18 w 29"/>
                <a:gd name="T7" fmla="*/ 0 h 40"/>
                <a:gd name="T8" fmla="*/ 26 w 29"/>
                <a:gd name="T9" fmla="*/ 3 h 40"/>
                <a:gd name="T10" fmla="*/ 29 w 29"/>
                <a:gd name="T11" fmla="*/ 13 h 40"/>
                <a:gd name="T12" fmla="*/ 27 w 29"/>
                <a:gd name="T13" fmla="*/ 21 h 40"/>
                <a:gd name="T14" fmla="*/ 21 w 29"/>
                <a:gd name="T15" fmla="*/ 27 h 40"/>
                <a:gd name="T16" fmla="*/ 14 w 29"/>
                <a:gd name="T17" fmla="*/ 28 h 40"/>
                <a:gd name="T18" fmla="*/ 11 w 29"/>
                <a:gd name="T19" fmla="*/ 27 h 40"/>
                <a:gd name="T20" fmla="*/ 11 w 29"/>
                <a:gd name="T21" fmla="*/ 34 h 40"/>
                <a:gd name="T22" fmla="*/ 11 w 29"/>
                <a:gd name="T23" fmla="*/ 39 h 40"/>
                <a:gd name="T24" fmla="*/ 11 w 29"/>
                <a:gd name="T25" fmla="*/ 39 h 40"/>
                <a:gd name="T26" fmla="*/ 14 w 29"/>
                <a:gd name="T27" fmla="*/ 40 h 40"/>
                <a:gd name="T28" fmla="*/ 0 w 29"/>
                <a:gd name="T29" fmla="*/ 40 h 40"/>
                <a:gd name="T30" fmla="*/ 0 w 29"/>
                <a:gd name="T31" fmla="*/ 40 h 40"/>
                <a:gd name="T32" fmla="*/ 3 w 29"/>
                <a:gd name="T33" fmla="*/ 39 h 40"/>
                <a:gd name="T34" fmla="*/ 5 w 29"/>
                <a:gd name="T35" fmla="*/ 39 h 40"/>
                <a:gd name="T36" fmla="*/ 5 w 29"/>
                <a:gd name="T37" fmla="*/ 34 h 40"/>
                <a:gd name="T38" fmla="*/ 5 w 29"/>
                <a:gd name="T39" fmla="*/ 6 h 40"/>
                <a:gd name="T40" fmla="*/ 5 w 29"/>
                <a:gd name="T41" fmla="*/ 4 h 40"/>
                <a:gd name="T42" fmla="*/ 3 w 29"/>
                <a:gd name="T43" fmla="*/ 3 h 40"/>
                <a:gd name="T44" fmla="*/ 2 w 29"/>
                <a:gd name="T45" fmla="*/ 3 h 40"/>
                <a:gd name="T46" fmla="*/ 2 w 29"/>
                <a:gd name="T47" fmla="*/ 3 h 40"/>
                <a:gd name="T48" fmla="*/ 11 w 29"/>
                <a:gd name="T49" fmla="*/ 18 h 40"/>
                <a:gd name="T50" fmla="*/ 11 w 29"/>
                <a:gd name="T51" fmla="*/ 22 h 40"/>
                <a:gd name="T52" fmla="*/ 12 w 29"/>
                <a:gd name="T53" fmla="*/ 25 h 40"/>
                <a:gd name="T54" fmla="*/ 17 w 29"/>
                <a:gd name="T55" fmla="*/ 27 h 40"/>
                <a:gd name="T56" fmla="*/ 21 w 29"/>
                <a:gd name="T57" fmla="*/ 24 h 40"/>
                <a:gd name="T58" fmla="*/ 24 w 29"/>
                <a:gd name="T59" fmla="*/ 16 h 40"/>
                <a:gd name="T60" fmla="*/ 21 w 29"/>
                <a:gd name="T61" fmla="*/ 7 h 40"/>
                <a:gd name="T62" fmla="*/ 17 w 29"/>
                <a:gd name="T63" fmla="*/ 4 h 40"/>
                <a:gd name="T64" fmla="*/ 14 w 29"/>
                <a:gd name="T65" fmla="*/ 4 h 40"/>
                <a:gd name="T66" fmla="*/ 11 w 29"/>
                <a:gd name="T67" fmla="*/ 9 h 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"/>
                <a:gd name="T103" fmla="*/ 0 h 40"/>
                <a:gd name="T104" fmla="*/ 29 w 29"/>
                <a:gd name="T105" fmla="*/ 40 h 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" h="40">
                  <a:moveTo>
                    <a:pt x="2" y="3"/>
                  </a:moveTo>
                  <a:lnTo>
                    <a:pt x="9" y="0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12" y="3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3" y="1"/>
                  </a:lnTo>
                  <a:lnTo>
                    <a:pt x="26" y="3"/>
                  </a:lnTo>
                  <a:lnTo>
                    <a:pt x="27" y="7"/>
                  </a:lnTo>
                  <a:lnTo>
                    <a:pt x="29" y="13"/>
                  </a:lnTo>
                  <a:lnTo>
                    <a:pt x="29" y="18"/>
                  </a:lnTo>
                  <a:lnTo>
                    <a:pt x="27" y="21"/>
                  </a:lnTo>
                  <a:lnTo>
                    <a:pt x="24" y="24"/>
                  </a:lnTo>
                  <a:lnTo>
                    <a:pt x="21" y="27"/>
                  </a:lnTo>
                  <a:lnTo>
                    <a:pt x="17" y="28"/>
                  </a:lnTo>
                  <a:lnTo>
                    <a:pt x="14" y="28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1" y="34"/>
                  </a:lnTo>
                  <a:lnTo>
                    <a:pt x="11" y="37"/>
                  </a:lnTo>
                  <a:lnTo>
                    <a:pt x="11" y="39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5" y="34"/>
                  </a:lnTo>
                  <a:lnTo>
                    <a:pt x="5" y="9"/>
                  </a:lnTo>
                  <a:lnTo>
                    <a:pt x="5" y="6"/>
                  </a:lnTo>
                  <a:lnTo>
                    <a:pt x="5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close/>
                  <a:moveTo>
                    <a:pt x="11" y="9"/>
                  </a:moveTo>
                  <a:lnTo>
                    <a:pt x="11" y="18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7" y="27"/>
                  </a:lnTo>
                  <a:lnTo>
                    <a:pt x="20" y="25"/>
                  </a:lnTo>
                  <a:lnTo>
                    <a:pt x="21" y="24"/>
                  </a:lnTo>
                  <a:lnTo>
                    <a:pt x="23" y="21"/>
                  </a:lnTo>
                  <a:lnTo>
                    <a:pt x="24" y="16"/>
                  </a:lnTo>
                  <a:lnTo>
                    <a:pt x="23" y="10"/>
                  </a:lnTo>
                  <a:lnTo>
                    <a:pt x="21" y="7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99" name="Freeform 31"/>
            <p:cNvSpPr>
              <a:spLocks/>
            </p:cNvSpPr>
            <p:nvPr/>
          </p:nvSpPr>
          <p:spPr bwMode="auto">
            <a:xfrm>
              <a:off x="3429" y="1583"/>
              <a:ext cx="44" cy="40"/>
            </a:xfrm>
            <a:custGeom>
              <a:avLst/>
              <a:gdLst>
                <a:gd name="T0" fmla="*/ 0 w 44"/>
                <a:gd name="T1" fmla="*/ 0 h 40"/>
                <a:gd name="T2" fmla="*/ 11 w 44"/>
                <a:gd name="T3" fmla="*/ 0 h 40"/>
                <a:gd name="T4" fmla="*/ 35 w 44"/>
                <a:gd name="T5" fmla="*/ 30 h 40"/>
                <a:gd name="T6" fmla="*/ 35 w 44"/>
                <a:gd name="T7" fmla="*/ 6 h 40"/>
                <a:gd name="T8" fmla="*/ 35 w 44"/>
                <a:gd name="T9" fmla="*/ 3 h 40"/>
                <a:gd name="T10" fmla="*/ 35 w 44"/>
                <a:gd name="T11" fmla="*/ 1 h 40"/>
                <a:gd name="T12" fmla="*/ 33 w 44"/>
                <a:gd name="T13" fmla="*/ 0 h 40"/>
                <a:gd name="T14" fmla="*/ 30 w 44"/>
                <a:gd name="T15" fmla="*/ 0 h 40"/>
                <a:gd name="T16" fmla="*/ 29 w 44"/>
                <a:gd name="T17" fmla="*/ 0 h 40"/>
                <a:gd name="T18" fmla="*/ 29 w 44"/>
                <a:gd name="T19" fmla="*/ 0 h 40"/>
                <a:gd name="T20" fmla="*/ 44 w 44"/>
                <a:gd name="T21" fmla="*/ 0 h 40"/>
                <a:gd name="T22" fmla="*/ 44 w 44"/>
                <a:gd name="T23" fmla="*/ 0 h 40"/>
                <a:gd name="T24" fmla="*/ 42 w 44"/>
                <a:gd name="T25" fmla="*/ 0 h 40"/>
                <a:gd name="T26" fmla="*/ 39 w 44"/>
                <a:gd name="T27" fmla="*/ 0 h 40"/>
                <a:gd name="T28" fmla="*/ 38 w 44"/>
                <a:gd name="T29" fmla="*/ 1 h 40"/>
                <a:gd name="T30" fmla="*/ 38 w 44"/>
                <a:gd name="T31" fmla="*/ 3 h 40"/>
                <a:gd name="T32" fmla="*/ 38 w 44"/>
                <a:gd name="T33" fmla="*/ 6 h 40"/>
                <a:gd name="T34" fmla="*/ 38 w 44"/>
                <a:gd name="T35" fmla="*/ 40 h 40"/>
                <a:gd name="T36" fmla="*/ 36 w 44"/>
                <a:gd name="T37" fmla="*/ 40 h 40"/>
                <a:gd name="T38" fmla="*/ 11 w 44"/>
                <a:gd name="T39" fmla="*/ 9 h 40"/>
                <a:gd name="T40" fmla="*/ 11 w 44"/>
                <a:gd name="T41" fmla="*/ 33 h 40"/>
                <a:gd name="T42" fmla="*/ 11 w 44"/>
                <a:gd name="T43" fmla="*/ 36 h 40"/>
                <a:gd name="T44" fmla="*/ 11 w 44"/>
                <a:gd name="T45" fmla="*/ 37 h 40"/>
                <a:gd name="T46" fmla="*/ 12 w 44"/>
                <a:gd name="T47" fmla="*/ 39 h 40"/>
                <a:gd name="T48" fmla="*/ 14 w 44"/>
                <a:gd name="T49" fmla="*/ 39 h 40"/>
                <a:gd name="T50" fmla="*/ 15 w 44"/>
                <a:gd name="T51" fmla="*/ 39 h 40"/>
                <a:gd name="T52" fmla="*/ 15 w 44"/>
                <a:gd name="T53" fmla="*/ 39 h 40"/>
                <a:gd name="T54" fmla="*/ 2 w 44"/>
                <a:gd name="T55" fmla="*/ 39 h 40"/>
                <a:gd name="T56" fmla="*/ 2 w 44"/>
                <a:gd name="T57" fmla="*/ 39 h 40"/>
                <a:gd name="T58" fmla="*/ 3 w 44"/>
                <a:gd name="T59" fmla="*/ 39 h 40"/>
                <a:gd name="T60" fmla="*/ 5 w 44"/>
                <a:gd name="T61" fmla="*/ 39 h 40"/>
                <a:gd name="T62" fmla="*/ 6 w 44"/>
                <a:gd name="T63" fmla="*/ 37 h 40"/>
                <a:gd name="T64" fmla="*/ 8 w 44"/>
                <a:gd name="T65" fmla="*/ 36 h 40"/>
                <a:gd name="T66" fmla="*/ 8 w 44"/>
                <a:gd name="T67" fmla="*/ 33 h 40"/>
                <a:gd name="T68" fmla="*/ 8 w 44"/>
                <a:gd name="T69" fmla="*/ 6 h 40"/>
                <a:gd name="T70" fmla="*/ 6 w 44"/>
                <a:gd name="T71" fmla="*/ 3 h 40"/>
                <a:gd name="T72" fmla="*/ 5 w 44"/>
                <a:gd name="T73" fmla="*/ 3 h 40"/>
                <a:gd name="T74" fmla="*/ 3 w 44"/>
                <a:gd name="T75" fmla="*/ 1 h 40"/>
                <a:gd name="T76" fmla="*/ 2 w 44"/>
                <a:gd name="T77" fmla="*/ 1 h 40"/>
                <a:gd name="T78" fmla="*/ 2 w 44"/>
                <a:gd name="T79" fmla="*/ 1 h 40"/>
                <a:gd name="T80" fmla="*/ 0 w 44"/>
                <a:gd name="T81" fmla="*/ 1 h 40"/>
                <a:gd name="T82" fmla="*/ 0 w 44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40"/>
                <a:gd name="T128" fmla="*/ 44 w 44"/>
                <a:gd name="T129" fmla="*/ 40 h 4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40">
                  <a:moveTo>
                    <a:pt x="0" y="0"/>
                  </a:moveTo>
                  <a:lnTo>
                    <a:pt x="11" y="0"/>
                  </a:lnTo>
                  <a:lnTo>
                    <a:pt x="35" y="30"/>
                  </a:lnTo>
                  <a:lnTo>
                    <a:pt x="35" y="6"/>
                  </a:lnTo>
                  <a:lnTo>
                    <a:pt x="35" y="3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8" y="3"/>
                  </a:lnTo>
                  <a:lnTo>
                    <a:pt x="38" y="6"/>
                  </a:lnTo>
                  <a:lnTo>
                    <a:pt x="38" y="40"/>
                  </a:lnTo>
                  <a:lnTo>
                    <a:pt x="36" y="40"/>
                  </a:lnTo>
                  <a:lnTo>
                    <a:pt x="11" y="9"/>
                  </a:lnTo>
                  <a:lnTo>
                    <a:pt x="11" y="33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2" y="39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6" y="37"/>
                  </a:lnTo>
                  <a:lnTo>
                    <a:pt x="8" y="36"/>
                  </a:lnTo>
                  <a:lnTo>
                    <a:pt x="8" y="33"/>
                  </a:lnTo>
                  <a:lnTo>
                    <a:pt x="8" y="6"/>
                  </a:lnTo>
                  <a:lnTo>
                    <a:pt x="6" y="3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00" name="Freeform 32"/>
            <p:cNvSpPr>
              <a:spLocks/>
            </p:cNvSpPr>
            <p:nvPr/>
          </p:nvSpPr>
          <p:spPr bwMode="auto">
            <a:xfrm>
              <a:off x="2090" y="1725"/>
              <a:ext cx="13" cy="53"/>
            </a:xfrm>
            <a:custGeom>
              <a:avLst/>
              <a:gdLst>
                <a:gd name="T0" fmla="*/ 13 w 13"/>
                <a:gd name="T1" fmla="*/ 53 h 53"/>
                <a:gd name="T2" fmla="*/ 0 w 13"/>
                <a:gd name="T3" fmla="*/ 53 h 53"/>
                <a:gd name="T4" fmla="*/ 0 w 13"/>
                <a:gd name="T5" fmla="*/ 0 h 53"/>
                <a:gd name="T6" fmla="*/ 13 w 13"/>
                <a:gd name="T7" fmla="*/ 0 h 53"/>
                <a:gd name="T8" fmla="*/ 13 w 13"/>
                <a:gd name="T9" fmla="*/ 2 h 53"/>
                <a:gd name="T10" fmla="*/ 4 w 13"/>
                <a:gd name="T11" fmla="*/ 2 h 53"/>
                <a:gd name="T12" fmla="*/ 4 w 13"/>
                <a:gd name="T13" fmla="*/ 51 h 53"/>
                <a:gd name="T14" fmla="*/ 13 w 13"/>
                <a:gd name="T15" fmla="*/ 51 h 53"/>
                <a:gd name="T16" fmla="*/ 13 w 13"/>
                <a:gd name="T17" fmla="*/ 53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3"/>
                <a:gd name="T29" fmla="*/ 13 w 13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3">
                  <a:moveTo>
                    <a:pt x="13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4" y="2"/>
                  </a:lnTo>
                  <a:lnTo>
                    <a:pt x="4" y="51"/>
                  </a:lnTo>
                  <a:lnTo>
                    <a:pt x="13" y="51"/>
                  </a:lnTo>
                  <a:lnTo>
                    <a:pt x="13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01" name="Freeform 33"/>
            <p:cNvSpPr>
              <a:spLocks noEditPoints="1"/>
            </p:cNvSpPr>
            <p:nvPr/>
          </p:nvSpPr>
          <p:spPr bwMode="auto">
            <a:xfrm>
              <a:off x="2105" y="1725"/>
              <a:ext cx="40" cy="41"/>
            </a:xfrm>
            <a:custGeom>
              <a:avLst/>
              <a:gdLst>
                <a:gd name="T0" fmla="*/ 0 w 40"/>
                <a:gd name="T1" fmla="*/ 41 h 41"/>
                <a:gd name="T2" fmla="*/ 0 w 40"/>
                <a:gd name="T3" fmla="*/ 41 h 41"/>
                <a:gd name="T4" fmla="*/ 1 w 40"/>
                <a:gd name="T5" fmla="*/ 41 h 41"/>
                <a:gd name="T6" fmla="*/ 4 w 40"/>
                <a:gd name="T7" fmla="*/ 39 h 41"/>
                <a:gd name="T8" fmla="*/ 6 w 40"/>
                <a:gd name="T9" fmla="*/ 38 h 41"/>
                <a:gd name="T10" fmla="*/ 6 w 40"/>
                <a:gd name="T11" fmla="*/ 36 h 41"/>
                <a:gd name="T12" fmla="*/ 6 w 40"/>
                <a:gd name="T13" fmla="*/ 33 h 41"/>
                <a:gd name="T14" fmla="*/ 6 w 40"/>
                <a:gd name="T15" fmla="*/ 8 h 41"/>
                <a:gd name="T16" fmla="*/ 6 w 40"/>
                <a:gd name="T17" fmla="*/ 5 h 41"/>
                <a:gd name="T18" fmla="*/ 6 w 40"/>
                <a:gd name="T19" fmla="*/ 3 h 41"/>
                <a:gd name="T20" fmla="*/ 4 w 40"/>
                <a:gd name="T21" fmla="*/ 2 h 41"/>
                <a:gd name="T22" fmla="*/ 1 w 40"/>
                <a:gd name="T23" fmla="*/ 2 h 41"/>
                <a:gd name="T24" fmla="*/ 0 w 40"/>
                <a:gd name="T25" fmla="*/ 2 h 41"/>
                <a:gd name="T26" fmla="*/ 0 w 40"/>
                <a:gd name="T27" fmla="*/ 0 h 41"/>
                <a:gd name="T28" fmla="*/ 16 w 40"/>
                <a:gd name="T29" fmla="*/ 0 h 41"/>
                <a:gd name="T30" fmla="*/ 22 w 40"/>
                <a:gd name="T31" fmla="*/ 0 h 41"/>
                <a:gd name="T32" fmla="*/ 27 w 40"/>
                <a:gd name="T33" fmla="*/ 2 h 41"/>
                <a:gd name="T34" fmla="*/ 30 w 40"/>
                <a:gd name="T35" fmla="*/ 3 h 41"/>
                <a:gd name="T36" fmla="*/ 34 w 40"/>
                <a:gd name="T37" fmla="*/ 5 h 41"/>
                <a:gd name="T38" fmla="*/ 37 w 40"/>
                <a:gd name="T39" fmla="*/ 9 h 41"/>
                <a:gd name="T40" fmla="*/ 40 w 40"/>
                <a:gd name="T41" fmla="*/ 15 h 41"/>
                <a:gd name="T42" fmla="*/ 40 w 40"/>
                <a:gd name="T43" fmla="*/ 20 h 41"/>
                <a:gd name="T44" fmla="*/ 40 w 40"/>
                <a:gd name="T45" fmla="*/ 26 h 41"/>
                <a:gd name="T46" fmla="*/ 39 w 40"/>
                <a:gd name="T47" fmla="*/ 30 h 41"/>
                <a:gd name="T48" fmla="*/ 36 w 40"/>
                <a:gd name="T49" fmla="*/ 35 h 41"/>
                <a:gd name="T50" fmla="*/ 31 w 40"/>
                <a:gd name="T51" fmla="*/ 38 h 41"/>
                <a:gd name="T52" fmla="*/ 25 w 40"/>
                <a:gd name="T53" fmla="*/ 39 h 41"/>
                <a:gd name="T54" fmla="*/ 18 w 40"/>
                <a:gd name="T55" fmla="*/ 41 h 41"/>
                <a:gd name="T56" fmla="*/ 0 w 40"/>
                <a:gd name="T57" fmla="*/ 41 h 41"/>
                <a:gd name="T58" fmla="*/ 12 w 40"/>
                <a:gd name="T59" fmla="*/ 38 h 41"/>
                <a:gd name="T60" fmla="*/ 15 w 40"/>
                <a:gd name="T61" fmla="*/ 39 h 41"/>
                <a:gd name="T62" fmla="*/ 18 w 40"/>
                <a:gd name="T63" fmla="*/ 39 h 41"/>
                <a:gd name="T64" fmla="*/ 22 w 40"/>
                <a:gd name="T65" fmla="*/ 38 h 41"/>
                <a:gd name="T66" fmla="*/ 25 w 40"/>
                <a:gd name="T67" fmla="*/ 36 h 41"/>
                <a:gd name="T68" fmla="*/ 28 w 40"/>
                <a:gd name="T69" fmla="*/ 33 h 41"/>
                <a:gd name="T70" fmla="*/ 31 w 40"/>
                <a:gd name="T71" fmla="*/ 30 h 41"/>
                <a:gd name="T72" fmla="*/ 33 w 40"/>
                <a:gd name="T73" fmla="*/ 26 h 41"/>
                <a:gd name="T74" fmla="*/ 33 w 40"/>
                <a:gd name="T75" fmla="*/ 21 h 41"/>
                <a:gd name="T76" fmla="*/ 33 w 40"/>
                <a:gd name="T77" fmla="*/ 15 h 41"/>
                <a:gd name="T78" fmla="*/ 31 w 40"/>
                <a:gd name="T79" fmla="*/ 11 h 41"/>
                <a:gd name="T80" fmla="*/ 28 w 40"/>
                <a:gd name="T81" fmla="*/ 8 h 41"/>
                <a:gd name="T82" fmla="*/ 25 w 40"/>
                <a:gd name="T83" fmla="*/ 5 h 41"/>
                <a:gd name="T84" fmla="*/ 22 w 40"/>
                <a:gd name="T85" fmla="*/ 3 h 41"/>
                <a:gd name="T86" fmla="*/ 18 w 40"/>
                <a:gd name="T87" fmla="*/ 3 h 41"/>
                <a:gd name="T88" fmla="*/ 15 w 40"/>
                <a:gd name="T89" fmla="*/ 3 h 41"/>
                <a:gd name="T90" fmla="*/ 12 w 40"/>
                <a:gd name="T91" fmla="*/ 3 h 41"/>
                <a:gd name="T92" fmla="*/ 12 w 40"/>
                <a:gd name="T93" fmla="*/ 38 h 4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0"/>
                <a:gd name="T142" fmla="*/ 0 h 41"/>
                <a:gd name="T143" fmla="*/ 40 w 40"/>
                <a:gd name="T144" fmla="*/ 41 h 4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0" h="41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4" y="39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8"/>
                  </a:lnTo>
                  <a:lnTo>
                    <a:pt x="6" y="5"/>
                  </a:lnTo>
                  <a:lnTo>
                    <a:pt x="6" y="3"/>
                  </a:lnTo>
                  <a:lnTo>
                    <a:pt x="4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7" y="2"/>
                  </a:lnTo>
                  <a:lnTo>
                    <a:pt x="30" y="3"/>
                  </a:lnTo>
                  <a:lnTo>
                    <a:pt x="34" y="5"/>
                  </a:lnTo>
                  <a:lnTo>
                    <a:pt x="37" y="9"/>
                  </a:lnTo>
                  <a:lnTo>
                    <a:pt x="40" y="15"/>
                  </a:lnTo>
                  <a:lnTo>
                    <a:pt x="40" y="20"/>
                  </a:lnTo>
                  <a:lnTo>
                    <a:pt x="40" y="26"/>
                  </a:lnTo>
                  <a:lnTo>
                    <a:pt x="39" y="30"/>
                  </a:lnTo>
                  <a:lnTo>
                    <a:pt x="36" y="35"/>
                  </a:lnTo>
                  <a:lnTo>
                    <a:pt x="31" y="38"/>
                  </a:lnTo>
                  <a:lnTo>
                    <a:pt x="25" y="39"/>
                  </a:lnTo>
                  <a:lnTo>
                    <a:pt x="18" y="41"/>
                  </a:lnTo>
                  <a:lnTo>
                    <a:pt x="0" y="41"/>
                  </a:lnTo>
                  <a:close/>
                  <a:moveTo>
                    <a:pt x="12" y="38"/>
                  </a:moveTo>
                  <a:lnTo>
                    <a:pt x="15" y="39"/>
                  </a:lnTo>
                  <a:lnTo>
                    <a:pt x="18" y="39"/>
                  </a:lnTo>
                  <a:lnTo>
                    <a:pt x="22" y="38"/>
                  </a:lnTo>
                  <a:lnTo>
                    <a:pt x="25" y="36"/>
                  </a:lnTo>
                  <a:lnTo>
                    <a:pt x="28" y="33"/>
                  </a:lnTo>
                  <a:lnTo>
                    <a:pt x="31" y="30"/>
                  </a:lnTo>
                  <a:lnTo>
                    <a:pt x="33" y="26"/>
                  </a:lnTo>
                  <a:lnTo>
                    <a:pt x="33" y="21"/>
                  </a:lnTo>
                  <a:lnTo>
                    <a:pt x="33" y="15"/>
                  </a:lnTo>
                  <a:lnTo>
                    <a:pt x="31" y="11"/>
                  </a:lnTo>
                  <a:lnTo>
                    <a:pt x="28" y="8"/>
                  </a:lnTo>
                  <a:lnTo>
                    <a:pt x="25" y="5"/>
                  </a:lnTo>
                  <a:lnTo>
                    <a:pt x="22" y="3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02" name="Freeform 34"/>
            <p:cNvSpPr>
              <a:spLocks noEditPoints="1"/>
            </p:cNvSpPr>
            <p:nvPr/>
          </p:nvSpPr>
          <p:spPr bwMode="auto">
            <a:xfrm>
              <a:off x="2150" y="1739"/>
              <a:ext cx="25" cy="27"/>
            </a:xfrm>
            <a:custGeom>
              <a:avLst/>
              <a:gdLst>
                <a:gd name="T0" fmla="*/ 12 w 25"/>
                <a:gd name="T1" fmla="*/ 0 h 27"/>
                <a:gd name="T2" fmla="*/ 16 w 25"/>
                <a:gd name="T3" fmla="*/ 0 h 27"/>
                <a:gd name="T4" fmla="*/ 19 w 25"/>
                <a:gd name="T5" fmla="*/ 1 h 27"/>
                <a:gd name="T6" fmla="*/ 22 w 25"/>
                <a:gd name="T7" fmla="*/ 4 h 27"/>
                <a:gd name="T8" fmla="*/ 24 w 25"/>
                <a:gd name="T9" fmla="*/ 7 h 27"/>
                <a:gd name="T10" fmla="*/ 25 w 25"/>
                <a:gd name="T11" fmla="*/ 13 h 27"/>
                <a:gd name="T12" fmla="*/ 25 w 25"/>
                <a:gd name="T13" fmla="*/ 16 h 27"/>
                <a:gd name="T14" fmla="*/ 24 w 25"/>
                <a:gd name="T15" fmla="*/ 19 h 27"/>
                <a:gd name="T16" fmla="*/ 22 w 25"/>
                <a:gd name="T17" fmla="*/ 24 h 27"/>
                <a:gd name="T18" fmla="*/ 19 w 25"/>
                <a:gd name="T19" fmla="*/ 25 h 27"/>
                <a:gd name="T20" fmla="*/ 16 w 25"/>
                <a:gd name="T21" fmla="*/ 27 h 27"/>
                <a:gd name="T22" fmla="*/ 12 w 25"/>
                <a:gd name="T23" fmla="*/ 27 h 27"/>
                <a:gd name="T24" fmla="*/ 9 w 25"/>
                <a:gd name="T25" fmla="*/ 27 h 27"/>
                <a:gd name="T26" fmla="*/ 6 w 25"/>
                <a:gd name="T27" fmla="*/ 25 h 27"/>
                <a:gd name="T28" fmla="*/ 3 w 25"/>
                <a:gd name="T29" fmla="*/ 22 h 27"/>
                <a:gd name="T30" fmla="*/ 0 w 25"/>
                <a:gd name="T31" fmla="*/ 18 h 27"/>
                <a:gd name="T32" fmla="*/ 0 w 25"/>
                <a:gd name="T33" fmla="*/ 13 h 27"/>
                <a:gd name="T34" fmla="*/ 0 w 25"/>
                <a:gd name="T35" fmla="*/ 10 h 27"/>
                <a:gd name="T36" fmla="*/ 1 w 25"/>
                <a:gd name="T37" fmla="*/ 6 h 27"/>
                <a:gd name="T38" fmla="*/ 4 w 25"/>
                <a:gd name="T39" fmla="*/ 3 h 27"/>
                <a:gd name="T40" fmla="*/ 6 w 25"/>
                <a:gd name="T41" fmla="*/ 1 h 27"/>
                <a:gd name="T42" fmla="*/ 9 w 25"/>
                <a:gd name="T43" fmla="*/ 0 h 27"/>
                <a:gd name="T44" fmla="*/ 12 w 25"/>
                <a:gd name="T45" fmla="*/ 0 h 27"/>
                <a:gd name="T46" fmla="*/ 12 w 25"/>
                <a:gd name="T47" fmla="*/ 1 h 27"/>
                <a:gd name="T48" fmla="*/ 10 w 25"/>
                <a:gd name="T49" fmla="*/ 1 h 27"/>
                <a:gd name="T50" fmla="*/ 9 w 25"/>
                <a:gd name="T51" fmla="*/ 1 h 27"/>
                <a:gd name="T52" fmla="*/ 7 w 25"/>
                <a:gd name="T53" fmla="*/ 3 h 27"/>
                <a:gd name="T54" fmla="*/ 6 w 25"/>
                <a:gd name="T55" fmla="*/ 6 h 27"/>
                <a:gd name="T56" fmla="*/ 4 w 25"/>
                <a:gd name="T57" fmla="*/ 7 h 27"/>
                <a:gd name="T58" fmla="*/ 4 w 25"/>
                <a:gd name="T59" fmla="*/ 12 h 27"/>
                <a:gd name="T60" fmla="*/ 6 w 25"/>
                <a:gd name="T61" fmla="*/ 16 h 27"/>
                <a:gd name="T62" fmla="*/ 7 w 25"/>
                <a:gd name="T63" fmla="*/ 21 h 27"/>
                <a:gd name="T64" fmla="*/ 10 w 25"/>
                <a:gd name="T65" fmla="*/ 24 h 27"/>
                <a:gd name="T66" fmla="*/ 13 w 25"/>
                <a:gd name="T67" fmla="*/ 25 h 27"/>
                <a:gd name="T68" fmla="*/ 16 w 25"/>
                <a:gd name="T69" fmla="*/ 25 h 27"/>
                <a:gd name="T70" fmla="*/ 18 w 25"/>
                <a:gd name="T71" fmla="*/ 24 h 27"/>
                <a:gd name="T72" fmla="*/ 19 w 25"/>
                <a:gd name="T73" fmla="*/ 19 h 27"/>
                <a:gd name="T74" fmla="*/ 21 w 25"/>
                <a:gd name="T75" fmla="*/ 15 h 27"/>
                <a:gd name="T76" fmla="*/ 19 w 25"/>
                <a:gd name="T77" fmla="*/ 10 h 27"/>
                <a:gd name="T78" fmla="*/ 19 w 25"/>
                <a:gd name="T79" fmla="*/ 7 h 27"/>
                <a:gd name="T80" fmla="*/ 18 w 25"/>
                <a:gd name="T81" fmla="*/ 4 h 27"/>
                <a:gd name="T82" fmla="*/ 15 w 25"/>
                <a:gd name="T83" fmla="*/ 1 h 27"/>
                <a:gd name="T84" fmla="*/ 12 w 25"/>
                <a:gd name="T85" fmla="*/ 1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"/>
                <a:gd name="T130" fmla="*/ 0 h 27"/>
                <a:gd name="T131" fmla="*/ 25 w 25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" h="27">
                  <a:moveTo>
                    <a:pt x="12" y="0"/>
                  </a:moveTo>
                  <a:lnTo>
                    <a:pt x="16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7"/>
                  </a:lnTo>
                  <a:lnTo>
                    <a:pt x="25" y="13"/>
                  </a:lnTo>
                  <a:lnTo>
                    <a:pt x="25" y="16"/>
                  </a:lnTo>
                  <a:lnTo>
                    <a:pt x="24" y="19"/>
                  </a:lnTo>
                  <a:lnTo>
                    <a:pt x="22" y="24"/>
                  </a:lnTo>
                  <a:lnTo>
                    <a:pt x="19" y="25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6"/>
                  </a:lnTo>
                  <a:lnTo>
                    <a:pt x="4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2" y="0"/>
                  </a:lnTo>
                  <a:close/>
                  <a:moveTo>
                    <a:pt x="12" y="1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6" y="6"/>
                  </a:lnTo>
                  <a:lnTo>
                    <a:pt x="4" y="7"/>
                  </a:lnTo>
                  <a:lnTo>
                    <a:pt x="4" y="12"/>
                  </a:lnTo>
                  <a:lnTo>
                    <a:pt x="6" y="16"/>
                  </a:lnTo>
                  <a:lnTo>
                    <a:pt x="7" y="21"/>
                  </a:lnTo>
                  <a:lnTo>
                    <a:pt x="10" y="24"/>
                  </a:lnTo>
                  <a:lnTo>
                    <a:pt x="13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19" y="19"/>
                  </a:lnTo>
                  <a:lnTo>
                    <a:pt x="21" y="15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03" name="Freeform 35"/>
            <p:cNvSpPr>
              <a:spLocks noEditPoints="1"/>
            </p:cNvSpPr>
            <p:nvPr/>
          </p:nvSpPr>
          <p:spPr bwMode="auto">
            <a:xfrm>
              <a:off x="2180" y="1739"/>
              <a:ext cx="22" cy="27"/>
            </a:xfrm>
            <a:custGeom>
              <a:avLst/>
              <a:gdLst>
                <a:gd name="T0" fmla="*/ 4 w 22"/>
                <a:gd name="T1" fmla="*/ 10 h 27"/>
                <a:gd name="T2" fmla="*/ 4 w 22"/>
                <a:gd name="T3" fmla="*/ 15 h 27"/>
                <a:gd name="T4" fmla="*/ 7 w 22"/>
                <a:gd name="T5" fmla="*/ 19 h 27"/>
                <a:gd name="T6" fmla="*/ 10 w 22"/>
                <a:gd name="T7" fmla="*/ 21 h 27"/>
                <a:gd name="T8" fmla="*/ 13 w 22"/>
                <a:gd name="T9" fmla="*/ 22 h 27"/>
                <a:gd name="T10" fmla="*/ 16 w 22"/>
                <a:gd name="T11" fmla="*/ 22 h 27"/>
                <a:gd name="T12" fmla="*/ 18 w 22"/>
                <a:gd name="T13" fmla="*/ 21 h 27"/>
                <a:gd name="T14" fmla="*/ 21 w 22"/>
                <a:gd name="T15" fmla="*/ 19 h 27"/>
                <a:gd name="T16" fmla="*/ 22 w 22"/>
                <a:gd name="T17" fmla="*/ 16 h 27"/>
                <a:gd name="T18" fmla="*/ 22 w 22"/>
                <a:gd name="T19" fmla="*/ 16 h 27"/>
                <a:gd name="T20" fmla="*/ 21 w 22"/>
                <a:gd name="T21" fmla="*/ 21 h 27"/>
                <a:gd name="T22" fmla="*/ 19 w 22"/>
                <a:gd name="T23" fmla="*/ 24 h 27"/>
                <a:gd name="T24" fmla="*/ 15 w 22"/>
                <a:gd name="T25" fmla="*/ 27 h 27"/>
                <a:gd name="T26" fmla="*/ 12 w 22"/>
                <a:gd name="T27" fmla="*/ 27 h 27"/>
                <a:gd name="T28" fmla="*/ 7 w 22"/>
                <a:gd name="T29" fmla="*/ 27 h 27"/>
                <a:gd name="T30" fmla="*/ 3 w 22"/>
                <a:gd name="T31" fmla="*/ 24 h 27"/>
                <a:gd name="T32" fmla="*/ 1 w 22"/>
                <a:gd name="T33" fmla="*/ 19 h 27"/>
                <a:gd name="T34" fmla="*/ 0 w 22"/>
                <a:gd name="T35" fmla="*/ 13 h 27"/>
                <a:gd name="T36" fmla="*/ 0 w 22"/>
                <a:gd name="T37" fmla="*/ 9 h 27"/>
                <a:gd name="T38" fmla="*/ 1 w 22"/>
                <a:gd name="T39" fmla="*/ 6 h 27"/>
                <a:gd name="T40" fmla="*/ 3 w 22"/>
                <a:gd name="T41" fmla="*/ 3 h 27"/>
                <a:gd name="T42" fmla="*/ 7 w 22"/>
                <a:gd name="T43" fmla="*/ 0 h 27"/>
                <a:gd name="T44" fmla="*/ 12 w 22"/>
                <a:gd name="T45" fmla="*/ 0 h 27"/>
                <a:gd name="T46" fmla="*/ 16 w 22"/>
                <a:gd name="T47" fmla="*/ 0 h 27"/>
                <a:gd name="T48" fmla="*/ 19 w 22"/>
                <a:gd name="T49" fmla="*/ 3 h 27"/>
                <a:gd name="T50" fmla="*/ 21 w 22"/>
                <a:gd name="T51" fmla="*/ 6 h 27"/>
                <a:gd name="T52" fmla="*/ 22 w 22"/>
                <a:gd name="T53" fmla="*/ 10 h 27"/>
                <a:gd name="T54" fmla="*/ 4 w 22"/>
                <a:gd name="T55" fmla="*/ 10 h 27"/>
                <a:gd name="T56" fmla="*/ 4 w 22"/>
                <a:gd name="T57" fmla="*/ 7 h 27"/>
                <a:gd name="T58" fmla="*/ 16 w 22"/>
                <a:gd name="T59" fmla="*/ 7 h 27"/>
                <a:gd name="T60" fmla="*/ 16 w 22"/>
                <a:gd name="T61" fmla="*/ 6 h 27"/>
                <a:gd name="T62" fmla="*/ 15 w 22"/>
                <a:gd name="T63" fmla="*/ 4 h 27"/>
                <a:gd name="T64" fmla="*/ 15 w 22"/>
                <a:gd name="T65" fmla="*/ 3 h 27"/>
                <a:gd name="T66" fmla="*/ 13 w 22"/>
                <a:gd name="T67" fmla="*/ 1 h 27"/>
                <a:gd name="T68" fmla="*/ 12 w 22"/>
                <a:gd name="T69" fmla="*/ 1 h 27"/>
                <a:gd name="T70" fmla="*/ 10 w 22"/>
                <a:gd name="T71" fmla="*/ 1 h 27"/>
                <a:gd name="T72" fmla="*/ 9 w 22"/>
                <a:gd name="T73" fmla="*/ 1 h 27"/>
                <a:gd name="T74" fmla="*/ 6 w 22"/>
                <a:gd name="T75" fmla="*/ 3 h 27"/>
                <a:gd name="T76" fmla="*/ 4 w 22"/>
                <a:gd name="T77" fmla="*/ 6 h 27"/>
                <a:gd name="T78" fmla="*/ 4 w 22"/>
                <a:gd name="T79" fmla="*/ 7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"/>
                <a:gd name="T121" fmla="*/ 0 h 27"/>
                <a:gd name="T122" fmla="*/ 22 w 22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" h="27">
                  <a:moveTo>
                    <a:pt x="4" y="10"/>
                  </a:moveTo>
                  <a:lnTo>
                    <a:pt x="4" y="15"/>
                  </a:lnTo>
                  <a:lnTo>
                    <a:pt x="7" y="19"/>
                  </a:lnTo>
                  <a:lnTo>
                    <a:pt x="10" y="21"/>
                  </a:lnTo>
                  <a:lnTo>
                    <a:pt x="13" y="22"/>
                  </a:lnTo>
                  <a:lnTo>
                    <a:pt x="16" y="22"/>
                  </a:lnTo>
                  <a:lnTo>
                    <a:pt x="18" y="21"/>
                  </a:lnTo>
                  <a:lnTo>
                    <a:pt x="21" y="19"/>
                  </a:lnTo>
                  <a:lnTo>
                    <a:pt x="22" y="16"/>
                  </a:lnTo>
                  <a:lnTo>
                    <a:pt x="21" y="21"/>
                  </a:lnTo>
                  <a:lnTo>
                    <a:pt x="19" y="24"/>
                  </a:lnTo>
                  <a:lnTo>
                    <a:pt x="15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3"/>
                  </a:lnTo>
                  <a:lnTo>
                    <a:pt x="21" y="6"/>
                  </a:lnTo>
                  <a:lnTo>
                    <a:pt x="22" y="10"/>
                  </a:lnTo>
                  <a:lnTo>
                    <a:pt x="4" y="10"/>
                  </a:lnTo>
                  <a:close/>
                  <a:moveTo>
                    <a:pt x="4" y="7"/>
                  </a:moveTo>
                  <a:lnTo>
                    <a:pt x="16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6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04" name="Freeform 36"/>
            <p:cNvSpPr>
              <a:spLocks/>
            </p:cNvSpPr>
            <p:nvPr/>
          </p:nvSpPr>
          <p:spPr bwMode="auto">
            <a:xfrm>
              <a:off x="2208" y="1739"/>
              <a:ext cx="18" cy="27"/>
            </a:xfrm>
            <a:custGeom>
              <a:avLst/>
              <a:gdLst>
                <a:gd name="T0" fmla="*/ 17 w 18"/>
                <a:gd name="T1" fmla="*/ 0 h 27"/>
                <a:gd name="T2" fmla="*/ 17 w 18"/>
                <a:gd name="T3" fmla="*/ 9 h 27"/>
                <a:gd name="T4" fmla="*/ 15 w 18"/>
                <a:gd name="T5" fmla="*/ 9 h 27"/>
                <a:gd name="T6" fmla="*/ 14 w 18"/>
                <a:gd name="T7" fmla="*/ 4 h 27"/>
                <a:gd name="T8" fmla="*/ 12 w 18"/>
                <a:gd name="T9" fmla="*/ 3 h 27"/>
                <a:gd name="T10" fmla="*/ 11 w 18"/>
                <a:gd name="T11" fmla="*/ 1 h 27"/>
                <a:gd name="T12" fmla="*/ 8 w 18"/>
                <a:gd name="T13" fmla="*/ 1 h 27"/>
                <a:gd name="T14" fmla="*/ 6 w 18"/>
                <a:gd name="T15" fmla="*/ 1 h 27"/>
                <a:gd name="T16" fmla="*/ 5 w 18"/>
                <a:gd name="T17" fmla="*/ 3 h 27"/>
                <a:gd name="T18" fmla="*/ 3 w 18"/>
                <a:gd name="T19" fmla="*/ 3 h 27"/>
                <a:gd name="T20" fmla="*/ 3 w 18"/>
                <a:gd name="T21" fmla="*/ 4 h 27"/>
                <a:gd name="T22" fmla="*/ 3 w 18"/>
                <a:gd name="T23" fmla="*/ 6 h 27"/>
                <a:gd name="T24" fmla="*/ 5 w 18"/>
                <a:gd name="T25" fmla="*/ 7 h 27"/>
                <a:gd name="T26" fmla="*/ 6 w 18"/>
                <a:gd name="T27" fmla="*/ 9 h 27"/>
                <a:gd name="T28" fmla="*/ 8 w 18"/>
                <a:gd name="T29" fmla="*/ 10 h 27"/>
                <a:gd name="T30" fmla="*/ 12 w 18"/>
                <a:gd name="T31" fmla="*/ 12 h 27"/>
                <a:gd name="T32" fmla="*/ 15 w 18"/>
                <a:gd name="T33" fmla="*/ 13 h 27"/>
                <a:gd name="T34" fmla="*/ 17 w 18"/>
                <a:gd name="T35" fmla="*/ 16 h 27"/>
                <a:gd name="T36" fmla="*/ 18 w 18"/>
                <a:gd name="T37" fmla="*/ 19 h 27"/>
                <a:gd name="T38" fmla="*/ 17 w 18"/>
                <a:gd name="T39" fmla="*/ 22 h 27"/>
                <a:gd name="T40" fmla="*/ 15 w 18"/>
                <a:gd name="T41" fmla="*/ 25 h 27"/>
                <a:gd name="T42" fmla="*/ 12 w 18"/>
                <a:gd name="T43" fmla="*/ 27 h 27"/>
                <a:gd name="T44" fmla="*/ 9 w 18"/>
                <a:gd name="T45" fmla="*/ 27 h 27"/>
                <a:gd name="T46" fmla="*/ 6 w 18"/>
                <a:gd name="T47" fmla="*/ 27 h 27"/>
                <a:gd name="T48" fmla="*/ 3 w 18"/>
                <a:gd name="T49" fmla="*/ 27 h 27"/>
                <a:gd name="T50" fmla="*/ 2 w 18"/>
                <a:gd name="T51" fmla="*/ 27 h 27"/>
                <a:gd name="T52" fmla="*/ 2 w 18"/>
                <a:gd name="T53" fmla="*/ 27 h 27"/>
                <a:gd name="T54" fmla="*/ 0 w 18"/>
                <a:gd name="T55" fmla="*/ 27 h 27"/>
                <a:gd name="T56" fmla="*/ 0 w 18"/>
                <a:gd name="T57" fmla="*/ 27 h 27"/>
                <a:gd name="T58" fmla="*/ 0 w 18"/>
                <a:gd name="T59" fmla="*/ 27 h 27"/>
                <a:gd name="T60" fmla="*/ 0 w 18"/>
                <a:gd name="T61" fmla="*/ 18 h 27"/>
                <a:gd name="T62" fmla="*/ 0 w 18"/>
                <a:gd name="T63" fmla="*/ 18 h 27"/>
                <a:gd name="T64" fmla="*/ 2 w 18"/>
                <a:gd name="T65" fmla="*/ 21 h 27"/>
                <a:gd name="T66" fmla="*/ 3 w 18"/>
                <a:gd name="T67" fmla="*/ 24 h 27"/>
                <a:gd name="T68" fmla="*/ 6 w 18"/>
                <a:gd name="T69" fmla="*/ 25 h 27"/>
                <a:gd name="T70" fmla="*/ 9 w 18"/>
                <a:gd name="T71" fmla="*/ 25 h 27"/>
                <a:gd name="T72" fmla="*/ 11 w 18"/>
                <a:gd name="T73" fmla="*/ 25 h 27"/>
                <a:gd name="T74" fmla="*/ 12 w 18"/>
                <a:gd name="T75" fmla="*/ 24 h 27"/>
                <a:gd name="T76" fmla="*/ 14 w 18"/>
                <a:gd name="T77" fmla="*/ 22 h 27"/>
                <a:gd name="T78" fmla="*/ 14 w 18"/>
                <a:gd name="T79" fmla="*/ 21 h 27"/>
                <a:gd name="T80" fmla="*/ 14 w 18"/>
                <a:gd name="T81" fmla="*/ 19 h 27"/>
                <a:gd name="T82" fmla="*/ 12 w 18"/>
                <a:gd name="T83" fmla="*/ 18 h 27"/>
                <a:gd name="T84" fmla="*/ 11 w 18"/>
                <a:gd name="T85" fmla="*/ 16 h 27"/>
                <a:gd name="T86" fmla="*/ 6 w 18"/>
                <a:gd name="T87" fmla="*/ 15 h 27"/>
                <a:gd name="T88" fmla="*/ 3 w 18"/>
                <a:gd name="T89" fmla="*/ 13 h 27"/>
                <a:gd name="T90" fmla="*/ 2 w 18"/>
                <a:gd name="T91" fmla="*/ 10 h 27"/>
                <a:gd name="T92" fmla="*/ 0 w 18"/>
                <a:gd name="T93" fmla="*/ 9 h 27"/>
                <a:gd name="T94" fmla="*/ 0 w 18"/>
                <a:gd name="T95" fmla="*/ 7 h 27"/>
                <a:gd name="T96" fmla="*/ 0 w 18"/>
                <a:gd name="T97" fmla="*/ 4 h 27"/>
                <a:gd name="T98" fmla="*/ 2 w 18"/>
                <a:gd name="T99" fmla="*/ 1 h 27"/>
                <a:gd name="T100" fmla="*/ 5 w 18"/>
                <a:gd name="T101" fmla="*/ 0 h 27"/>
                <a:gd name="T102" fmla="*/ 8 w 18"/>
                <a:gd name="T103" fmla="*/ 0 h 27"/>
                <a:gd name="T104" fmla="*/ 9 w 18"/>
                <a:gd name="T105" fmla="*/ 0 h 27"/>
                <a:gd name="T106" fmla="*/ 12 w 18"/>
                <a:gd name="T107" fmla="*/ 0 h 27"/>
                <a:gd name="T108" fmla="*/ 14 w 18"/>
                <a:gd name="T109" fmla="*/ 0 h 27"/>
                <a:gd name="T110" fmla="*/ 14 w 18"/>
                <a:gd name="T111" fmla="*/ 0 h 27"/>
                <a:gd name="T112" fmla="*/ 14 w 18"/>
                <a:gd name="T113" fmla="*/ 0 h 27"/>
                <a:gd name="T114" fmla="*/ 15 w 18"/>
                <a:gd name="T115" fmla="*/ 0 h 27"/>
                <a:gd name="T116" fmla="*/ 15 w 18"/>
                <a:gd name="T117" fmla="*/ 0 h 27"/>
                <a:gd name="T118" fmla="*/ 15 w 18"/>
                <a:gd name="T119" fmla="*/ 0 h 27"/>
                <a:gd name="T120" fmla="*/ 17 w 18"/>
                <a:gd name="T121" fmla="*/ 0 h 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"/>
                <a:gd name="T184" fmla="*/ 0 h 27"/>
                <a:gd name="T185" fmla="*/ 18 w 18"/>
                <a:gd name="T186" fmla="*/ 27 h 2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" h="27">
                  <a:moveTo>
                    <a:pt x="17" y="0"/>
                  </a:moveTo>
                  <a:lnTo>
                    <a:pt x="17" y="9"/>
                  </a:lnTo>
                  <a:lnTo>
                    <a:pt x="15" y="9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6"/>
                  </a:lnTo>
                  <a:lnTo>
                    <a:pt x="5" y="7"/>
                  </a:lnTo>
                  <a:lnTo>
                    <a:pt x="6" y="9"/>
                  </a:lnTo>
                  <a:lnTo>
                    <a:pt x="8" y="10"/>
                  </a:lnTo>
                  <a:lnTo>
                    <a:pt x="12" y="12"/>
                  </a:lnTo>
                  <a:lnTo>
                    <a:pt x="15" y="13"/>
                  </a:lnTo>
                  <a:lnTo>
                    <a:pt x="17" y="16"/>
                  </a:lnTo>
                  <a:lnTo>
                    <a:pt x="18" y="19"/>
                  </a:lnTo>
                  <a:lnTo>
                    <a:pt x="17" y="22"/>
                  </a:lnTo>
                  <a:lnTo>
                    <a:pt x="15" y="25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4"/>
                  </a:lnTo>
                  <a:lnTo>
                    <a:pt x="6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2" y="18"/>
                  </a:lnTo>
                  <a:lnTo>
                    <a:pt x="11" y="16"/>
                  </a:lnTo>
                  <a:lnTo>
                    <a:pt x="6" y="15"/>
                  </a:lnTo>
                  <a:lnTo>
                    <a:pt x="3" y="13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05" name="Freeform 37"/>
            <p:cNvSpPr>
              <a:spLocks/>
            </p:cNvSpPr>
            <p:nvPr/>
          </p:nvSpPr>
          <p:spPr bwMode="auto">
            <a:xfrm>
              <a:off x="2229" y="1725"/>
              <a:ext cx="14" cy="53"/>
            </a:xfrm>
            <a:custGeom>
              <a:avLst/>
              <a:gdLst>
                <a:gd name="T0" fmla="*/ 0 w 14"/>
                <a:gd name="T1" fmla="*/ 0 h 53"/>
                <a:gd name="T2" fmla="*/ 14 w 14"/>
                <a:gd name="T3" fmla="*/ 0 h 53"/>
                <a:gd name="T4" fmla="*/ 14 w 14"/>
                <a:gd name="T5" fmla="*/ 53 h 53"/>
                <a:gd name="T6" fmla="*/ 0 w 14"/>
                <a:gd name="T7" fmla="*/ 53 h 53"/>
                <a:gd name="T8" fmla="*/ 0 w 14"/>
                <a:gd name="T9" fmla="*/ 51 h 53"/>
                <a:gd name="T10" fmla="*/ 9 w 14"/>
                <a:gd name="T11" fmla="*/ 51 h 53"/>
                <a:gd name="T12" fmla="*/ 9 w 14"/>
                <a:gd name="T13" fmla="*/ 2 h 53"/>
                <a:gd name="T14" fmla="*/ 0 w 14"/>
                <a:gd name="T15" fmla="*/ 2 h 53"/>
                <a:gd name="T16" fmla="*/ 0 w 14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53"/>
                <a:gd name="T29" fmla="*/ 14 w 14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53">
                  <a:moveTo>
                    <a:pt x="0" y="0"/>
                  </a:moveTo>
                  <a:lnTo>
                    <a:pt x="14" y="0"/>
                  </a:lnTo>
                  <a:lnTo>
                    <a:pt x="14" y="53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9" y="51"/>
                  </a:lnTo>
                  <a:lnTo>
                    <a:pt x="9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06" name="Freeform 38"/>
            <p:cNvSpPr>
              <a:spLocks/>
            </p:cNvSpPr>
            <p:nvPr/>
          </p:nvSpPr>
          <p:spPr bwMode="auto">
            <a:xfrm>
              <a:off x="2324" y="1725"/>
              <a:ext cx="13" cy="53"/>
            </a:xfrm>
            <a:custGeom>
              <a:avLst/>
              <a:gdLst>
                <a:gd name="T0" fmla="*/ 13 w 13"/>
                <a:gd name="T1" fmla="*/ 53 h 53"/>
                <a:gd name="T2" fmla="*/ 0 w 13"/>
                <a:gd name="T3" fmla="*/ 53 h 53"/>
                <a:gd name="T4" fmla="*/ 0 w 13"/>
                <a:gd name="T5" fmla="*/ 0 h 53"/>
                <a:gd name="T6" fmla="*/ 13 w 13"/>
                <a:gd name="T7" fmla="*/ 0 h 53"/>
                <a:gd name="T8" fmla="*/ 13 w 13"/>
                <a:gd name="T9" fmla="*/ 2 h 53"/>
                <a:gd name="T10" fmla="*/ 6 w 13"/>
                <a:gd name="T11" fmla="*/ 2 h 53"/>
                <a:gd name="T12" fmla="*/ 6 w 13"/>
                <a:gd name="T13" fmla="*/ 51 h 53"/>
                <a:gd name="T14" fmla="*/ 13 w 13"/>
                <a:gd name="T15" fmla="*/ 51 h 53"/>
                <a:gd name="T16" fmla="*/ 13 w 13"/>
                <a:gd name="T17" fmla="*/ 53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3"/>
                <a:gd name="T29" fmla="*/ 13 w 13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3">
                  <a:moveTo>
                    <a:pt x="13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6" y="2"/>
                  </a:lnTo>
                  <a:lnTo>
                    <a:pt x="6" y="51"/>
                  </a:lnTo>
                  <a:lnTo>
                    <a:pt x="13" y="51"/>
                  </a:lnTo>
                  <a:lnTo>
                    <a:pt x="13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07" name="Freeform 39"/>
            <p:cNvSpPr>
              <a:spLocks noEditPoints="1"/>
            </p:cNvSpPr>
            <p:nvPr/>
          </p:nvSpPr>
          <p:spPr bwMode="auto">
            <a:xfrm>
              <a:off x="2340" y="1725"/>
              <a:ext cx="39" cy="41"/>
            </a:xfrm>
            <a:custGeom>
              <a:avLst/>
              <a:gdLst>
                <a:gd name="T0" fmla="*/ 0 w 39"/>
                <a:gd name="T1" fmla="*/ 41 h 41"/>
                <a:gd name="T2" fmla="*/ 0 w 39"/>
                <a:gd name="T3" fmla="*/ 41 h 41"/>
                <a:gd name="T4" fmla="*/ 2 w 39"/>
                <a:gd name="T5" fmla="*/ 41 h 41"/>
                <a:gd name="T6" fmla="*/ 3 w 39"/>
                <a:gd name="T7" fmla="*/ 39 h 41"/>
                <a:gd name="T8" fmla="*/ 5 w 39"/>
                <a:gd name="T9" fmla="*/ 38 h 41"/>
                <a:gd name="T10" fmla="*/ 5 w 39"/>
                <a:gd name="T11" fmla="*/ 36 h 41"/>
                <a:gd name="T12" fmla="*/ 6 w 39"/>
                <a:gd name="T13" fmla="*/ 33 h 41"/>
                <a:gd name="T14" fmla="*/ 6 w 39"/>
                <a:gd name="T15" fmla="*/ 8 h 41"/>
                <a:gd name="T16" fmla="*/ 5 w 39"/>
                <a:gd name="T17" fmla="*/ 5 h 41"/>
                <a:gd name="T18" fmla="*/ 5 w 39"/>
                <a:gd name="T19" fmla="*/ 3 h 41"/>
                <a:gd name="T20" fmla="*/ 3 w 39"/>
                <a:gd name="T21" fmla="*/ 2 h 41"/>
                <a:gd name="T22" fmla="*/ 2 w 39"/>
                <a:gd name="T23" fmla="*/ 2 h 41"/>
                <a:gd name="T24" fmla="*/ 0 w 39"/>
                <a:gd name="T25" fmla="*/ 2 h 41"/>
                <a:gd name="T26" fmla="*/ 0 w 39"/>
                <a:gd name="T27" fmla="*/ 0 h 41"/>
                <a:gd name="T28" fmla="*/ 17 w 39"/>
                <a:gd name="T29" fmla="*/ 0 h 41"/>
                <a:gd name="T30" fmla="*/ 21 w 39"/>
                <a:gd name="T31" fmla="*/ 0 h 41"/>
                <a:gd name="T32" fmla="*/ 26 w 39"/>
                <a:gd name="T33" fmla="*/ 2 h 41"/>
                <a:gd name="T34" fmla="*/ 30 w 39"/>
                <a:gd name="T35" fmla="*/ 3 h 41"/>
                <a:gd name="T36" fmla="*/ 33 w 39"/>
                <a:gd name="T37" fmla="*/ 5 h 41"/>
                <a:gd name="T38" fmla="*/ 38 w 39"/>
                <a:gd name="T39" fmla="*/ 9 h 41"/>
                <a:gd name="T40" fmla="*/ 39 w 39"/>
                <a:gd name="T41" fmla="*/ 15 h 41"/>
                <a:gd name="T42" fmla="*/ 39 w 39"/>
                <a:gd name="T43" fmla="*/ 20 h 41"/>
                <a:gd name="T44" fmla="*/ 39 w 39"/>
                <a:gd name="T45" fmla="*/ 26 h 41"/>
                <a:gd name="T46" fmla="*/ 38 w 39"/>
                <a:gd name="T47" fmla="*/ 30 h 41"/>
                <a:gd name="T48" fmla="*/ 35 w 39"/>
                <a:gd name="T49" fmla="*/ 35 h 41"/>
                <a:gd name="T50" fmla="*/ 30 w 39"/>
                <a:gd name="T51" fmla="*/ 38 h 41"/>
                <a:gd name="T52" fmla="*/ 24 w 39"/>
                <a:gd name="T53" fmla="*/ 39 h 41"/>
                <a:gd name="T54" fmla="*/ 18 w 39"/>
                <a:gd name="T55" fmla="*/ 41 h 41"/>
                <a:gd name="T56" fmla="*/ 0 w 39"/>
                <a:gd name="T57" fmla="*/ 41 h 41"/>
                <a:gd name="T58" fmla="*/ 11 w 39"/>
                <a:gd name="T59" fmla="*/ 38 h 41"/>
                <a:gd name="T60" fmla="*/ 15 w 39"/>
                <a:gd name="T61" fmla="*/ 39 h 41"/>
                <a:gd name="T62" fmla="*/ 17 w 39"/>
                <a:gd name="T63" fmla="*/ 39 h 41"/>
                <a:gd name="T64" fmla="*/ 21 w 39"/>
                <a:gd name="T65" fmla="*/ 38 h 41"/>
                <a:gd name="T66" fmla="*/ 26 w 39"/>
                <a:gd name="T67" fmla="*/ 36 h 41"/>
                <a:gd name="T68" fmla="*/ 29 w 39"/>
                <a:gd name="T69" fmla="*/ 33 h 41"/>
                <a:gd name="T70" fmla="*/ 32 w 39"/>
                <a:gd name="T71" fmla="*/ 30 h 41"/>
                <a:gd name="T72" fmla="*/ 33 w 39"/>
                <a:gd name="T73" fmla="*/ 26 h 41"/>
                <a:gd name="T74" fmla="*/ 33 w 39"/>
                <a:gd name="T75" fmla="*/ 21 h 41"/>
                <a:gd name="T76" fmla="*/ 33 w 39"/>
                <a:gd name="T77" fmla="*/ 15 h 41"/>
                <a:gd name="T78" fmla="*/ 32 w 39"/>
                <a:gd name="T79" fmla="*/ 11 h 41"/>
                <a:gd name="T80" fmla="*/ 29 w 39"/>
                <a:gd name="T81" fmla="*/ 8 h 41"/>
                <a:gd name="T82" fmla="*/ 26 w 39"/>
                <a:gd name="T83" fmla="*/ 5 h 41"/>
                <a:gd name="T84" fmla="*/ 21 w 39"/>
                <a:gd name="T85" fmla="*/ 3 h 41"/>
                <a:gd name="T86" fmla="*/ 17 w 39"/>
                <a:gd name="T87" fmla="*/ 3 h 41"/>
                <a:gd name="T88" fmla="*/ 14 w 39"/>
                <a:gd name="T89" fmla="*/ 3 h 41"/>
                <a:gd name="T90" fmla="*/ 11 w 39"/>
                <a:gd name="T91" fmla="*/ 3 h 41"/>
                <a:gd name="T92" fmla="*/ 11 w 39"/>
                <a:gd name="T93" fmla="*/ 38 h 4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"/>
                <a:gd name="T142" fmla="*/ 0 h 41"/>
                <a:gd name="T143" fmla="*/ 39 w 39"/>
                <a:gd name="T144" fmla="*/ 41 h 4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" h="41">
                  <a:moveTo>
                    <a:pt x="0" y="41"/>
                  </a:moveTo>
                  <a:lnTo>
                    <a:pt x="0" y="41"/>
                  </a:lnTo>
                  <a:lnTo>
                    <a:pt x="2" y="41"/>
                  </a:lnTo>
                  <a:lnTo>
                    <a:pt x="3" y="39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6" y="33"/>
                  </a:lnTo>
                  <a:lnTo>
                    <a:pt x="6" y="8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6" y="2"/>
                  </a:lnTo>
                  <a:lnTo>
                    <a:pt x="30" y="3"/>
                  </a:lnTo>
                  <a:lnTo>
                    <a:pt x="33" y="5"/>
                  </a:lnTo>
                  <a:lnTo>
                    <a:pt x="38" y="9"/>
                  </a:lnTo>
                  <a:lnTo>
                    <a:pt x="39" y="15"/>
                  </a:lnTo>
                  <a:lnTo>
                    <a:pt x="39" y="20"/>
                  </a:lnTo>
                  <a:lnTo>
                    <a:pt x="39" y="26"/>
                  </a:lnTo>
                  <a:lnTo>
                    <a:pt x="38" y="30"/>
                  </a:lnTo>
                  <a:lnTo>
                    <a:pt x="35" y="35"/>
                  </a:lnTo>
                  <a:lnTo>
                    <a:pt x="30" y="38"/>
                  </a:lnTo>
                  <a:lnTo>
                    <a:pt x="24" y="39"/>
                  </a:lnTo>
                  <a:lnTo>
                    <a:pt x="18" y="41"/>
                  </a:lnTo>
                  <a:lnTo>
                    <a:pt x="0" y="41"/>
                  </a:lnTo>
                  <a:close/>
                  <a:moveTo>
                    <a:pt x="11" y="38"/>
                  </a:moveTo>
                  <a:lnTo>
                    <a:pt x="15" y="39"/>
                  </a:lnTo>
                  <a:lnTo>
                    <a:pt x="17" y="39"/>
                  </a:lnTo>
                  <a:lnTo>
                    <a:pt x="21" y="38"/>
                  </a:lnTo>
                  <a:lnTo>
                    <a:pt x="26" y="36"/>
                  </a:lnTo>
                  <a:lnTo>
                    <a:pt x="29" y="33"/>
                  </a:lnTo>
                  <a:lnTo>
                    <a:pt x="32" y="30"/>
                  </a:lnTo>
                  <a:lnTo>
                    <a:pt x="33" y="26"/>
                  </a:lnTo>
                  <a:lnTo>
                    <a:pt x="33" y="21"/>
                  </a:lnTo>
                  <a:lnTo>
                    <a:pt x="33" y="15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6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1" y="3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08" name="Freeform 40"/>
            <p:cNvSpPr>
              <a:spLocks noEditPoints="1"/>
            </p:cNvSpPr>
            <p:nvPr/>
          </p:nvSpPr>
          <p:spPr bwMode="auto">
            <a:xfrm>
              <a:off x="2384" y="1739"/>
              <a:ext cx="25" cy="27"/>
            </a:xfrm>
            <a:custGeom>
              <a:avLst/>
              <a:gdLst>
                <a:gd name="T0" fmla="*/ 13 w 25"/>
                <a:gd name="T1" fmla="*/ 0 h 27"/>
                <a:gd name="T2" fmla="*/ 16 w 25"/>
                <a:gd name="T3" fmla="*/ 0 h 27"/>
                <a:gd name="T4" fmla="*/ 21 w 25"/>
                <a:gd name="T5" fmla="*/ 1 h 27"/>
                <a:gd name="T6" fmla="*/ 22 w 25"/>
                <a:gd name="T7" fmla="*/ 4 h 27"/>
                <a:gd name="T8" fmla="*/ 25 w 25"/>
                <a:gd name="T9" fmla="*/ 7 h 27"/>
                <a:gd name="T10" fmla="*/ 25 w 25"/>
                <a:gd name="T11" fmla="*/ 13 h 27"/>
                <a:gd name="T12" fmla="*/ 25 w 25"/>
                <a:gd name="T13" fmla="*/ 16 h 27"/>
                <a:gd name="T14" fmla="*/ 24 w 25"/>
                <a:gd name="T15" fmla="*/ 19 h 27"/>
                <a:gd name="T16" fmla="*/ 22 w 25"/>
                <a:gd name="T17" fmla="*/ 24 h 27"/>
                <a:gd name="T18" fmla="*/ 19 w 25"/>
                <a:gd name="T19" fmla="*/ 25 h 27"/>
                <a:gd name="T20" fmla="*/ 16 w 25"/>
                <a:gd name="T21" fmla="*/ 27 h 27"/>
                <a:gd name="T22" fmla="*/ 13 w 25"/>
                <a:gd name="T23" fmla="*/ 27 h 27"/>
                <a:gd name="T24" fmla="*/ 9 w 25"/>
                <a:gd name="T25" fmla="*/ 27 h 27"/>
                <a:gd name="T26" fmla="*/ 6 w 25"/>
                <a:gd name="T27" fmla="*/ 25 h 27"/>
                <a:gd name="T28" fmla="*/ 3 w 25"/>
                <a:gd name="T29" fmla="*/ 22 h 27"/>
                <a:gd name="T30" fmla="*/ 1 w 25"/>
                <a:gd name="T31" fmla="*/ 18 h 27"/>
                <a:gd name="T32" fmla="*/ 0 w 25"/>
                <a:gd name="T33" fmla="*/ 13 h 27"/>
                <a:gd name="T34" fmla="*/ 1 w 25"/>
                <a:gd name="T35" fmla="*/ 10 h 27"/>
                <a:gd name="T36" fmla="*/ 3 w 25"/>
                <a:gd name="T37" fmla="*/ 6 h 27"/>
                <a:gd name="T38" fmla="*/ 4 w 25"/>
                <a:gd name="T39" fmla="*/ 3 h 27"/>
                <a:gd name="T40" fmla="*/ 7 w 25"/>
                <a:gd name="T41" fmla="*/ 1 h 27"/>
                <a:gd name="T42" fmla="*/ 10 w 25"/>
                <a:gd name="T43" fmla="*/ 0 h 27"/>
                <a:gd name="T44" fmla="*/ 13 w 25"/>
                <a:gd name="T45" fmla="*/ 0 h 27"/>
                <a:gd name="T46" fmla="*/ 12 w 25"/>
                <a:gd name="T47" fmla="*/ 1 h 27"/>
                <a:gd name="T48" fmla="*/ 10 w 25"/>
                <a:gd name="T49" fmla="*/ 1 h 27"/>
                <a:gd name="T50" fmla="*/ 9 w 25"/>
                <a:gd name="T51" fmla="*/ 1 h 27"/>
                <a:gd name="T52" fmla="*/ 7 w 25"/>
                <a:gd name="T53" fmla="*/ 3 h 27"/>
                <a:gd name="T54" fmla="*/ 6 w 25"/>
                <a:gd name="T55" fmla="*/ 6 h 27"/>
                <a:gd name="T56" fmla="*/ 6 w 25"/>
                <a:gd name="T57" fmla="*/ 7 h 27"/>
                <a:gd name="T58" fmla="*/ 6 w 25"/>
                <a:gd name="T59" fmla="*/ 12 h 27"/>
                <a:gd name="T60" fmla="*/ 6 w 25"/>
                <a:gd name="T61" fmla="*/ 16 h 27"/>
                <a:gd name="T62" fmla="*/ 7 w 25"/>
                <a:gd name="T63" fmla="*/ 21 h 27"/>
                <a:gd name="T64" fmla="*/ 10 w 25"/>
                <a:gd name="T65" fmla="*/ 24 h 27"/>
                <a:gd name="T66" fmla="*/ 15 w 25"/>
                <a:gd name="T67" fmla="*/ 25 h 27"/>
                <a:gd name="T68" fmla="*/ 16 w 25"/>
                <a:gd name="T69" fmla="*/ 25 h 27"/>
                <a:gd name="T70" fmla="*/ 19 w 25"/>
                <a:gd name="T71" fmla="*/ 24 h 27"/>
                <a:gd name="T72" fmla="*/ 21 w 25"/>
                <a:gd name="T73" fmla="*/ 19 h 27"/>
                <a:gd name="T74" fmla="*/ 21 w 25"/>
                <a:gd name="T75" fmla="*/ 15 h 27"/>
                <a:gd name="T76" fmla="*/ 21 w 25"/>
                <a:gd name="T77" fmla="*/ 10 h 27"/>
                <a:gd name="T78" fmla="*/ 19 w 25"/>
                <a:gd name="T79" fmla="*/ 7 h 27"/>
                <a:gd name="T80" fmla="*/ 18 w 25"/>
                <a:gd name="T81" fmla="*/ 4 h 27"/>
                <a:gd name="T82" fmla="*/ 15 w 25"/>
                <a:gd name="T83" fmla="*/ 1 h 27"/>
                <a:gd name="T84" fmla="*/ 12 w 25"/>
                <a:gd name="T85" fmla="*/ 1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"/>
                <a:gd name="T130" fmla="*/ 0 h 27"/>
                <a:gd name="T131" fmla="*/ 25 w 25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" h="27">
                  <a:moveTo>
                    <a:pt x="13" y="0"/>
                  </a:moveTo>
                  <a:lnTo>
                    <a:pt x="16" y="0"/>
                  </a:lnTo>
                  <a:lnTo>
                    <a:pt x="21" y="1"/>
                  </a:lnTo>
                  <a:lnTo>
                    <a:pt x="22" y="4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6"/>
                  </a:lnTo>
                  <a:lnTo>
                    <a:pt x="24" y="19"/>
                  </a:lnTo>
                  <a:lnTo>
                    <a:pt x="22" y="24"/>
                  </a:lnTo>
                  <a:lnTo>
                    <a:pt x="19" y="25"/>
                  </a:lnTo>
                  <a:lnTo>
                    <a:pt x="16" y="27"/>
                  </a:lnTo>
                  <a:lnTo>
                    <a:pt x="13" y="27"/>
                  </a:lnTo>
                  <a:lnTo>
                    <a:pt x="9" y="27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3" y="0"/>
                  </a:lnTo>
                  <a:close/>
                  <a:moveTo>
                    <a:pt x="12" y="1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7" y="21"/>
                  </a:lnTo>
                  <a:lnTo>
                    <a:pt x="10" y="24"/>
                  </a:lnTo>
                  <a:lnTo>
                    <a:pt x="15" y="25"/>
                  </a:lnTo>
                  <a:lnTo>
                    <a:pt x="16" y="25"/>
                  </a:lnTo>
                  <a:lnTo>
                    <a:pt x="19" y="24"/>
                  </a:lnTo>
                  <a:lnTo>
                    <a:pt x="21" y="19"/>
                  </a:lnTo>
                  <a:lnTo>
                    <a:pt x="21" y="15"/>
                  </a:lnTo>
                  <a:lnTo>
                    <a:pt x="21" y="10"/>
                  </a:lnTo>
                  <a:lnTo>
                    <a:pt x="19" y="7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09" name="Freeform 41"/>
            <p:cNvSpPr>
              <a:spLocks noEditPoints="1"/>
            </p:cNvSpPr>
            <p:nvPr/>
          </p:nvSpPr>
          <p:spPr bwMode="auto">
            <a:xfrm>
              <a:off x="2414" y="1739"/>
              <a:ext cx="22" cy="27"/>
            </a:xfrm>
            <a:custGeom>
              <a:avLst/>
              <a:gdLst>
                <a:gd name="T0" fmla="*/ 4 w 22"/>
                <a:gd name="T1" fmla="*/ 10 h 27"/>
                <a:gd name="T2" fmla="*/ 6 w 22"/>
                <a:gd name="T3" fmla="*/ 15 h 27"/>
                <a:gd name="T4" fmla="*/ 7 w 22"/>
                <a:gd name="T5" fmla="*/ 19 h 27"/>
                <a:gd name="T6" fmla="*/ 10 w 22"/>
                <a:gd name="T7" fmla="*/ 21 h 27"/>
                <a:gd name="T8" fmla="*/ 15 w 22"/>
                <a:gd name="T9" fmla="*/ 22 h 27"/>
                <a:gd name="T10" fmla="*/ 16 w 22"/>
                <a:gd name="T11" fmla="*/ 22 h 27"/>
                <a:gd name="T12" fmla="*/ 19 w 22"/>
                <a:gd name="T13" fmla="*/ 21 h 27"/>
                <a:gd name="T14" fmla="*/ 21 w 22"/>
                <a:gd name="T15" fmla="*/ 19 h 27"/>
                <a:gd name="T16" fmla="*/ 22 w 22"/>
                <a:gd name="T17" fmla="*/ 16 h 27"/>
                <a:gd name="T18" fmla="*/ 22 w 22"/>
                <a:gd name="T19" fmla="*/ 16 h 27"/>
                <a:gd name="T20" fmla="*/ 22 w 22"/>
                <a:gd name="T21" fmla="*/ 21 h 27"/>
                <a:gd name="T22" fmla="*/ 19 w 22"/>
                <a:gd name="T23" fmla="*/ 24 h 27"/>
                <a:gd name="T24" fmla="*/ 16 w 22"/>
                <a:gd name="T25" fmla="*/ 27 h 27"/>
                <a:gd name="T26" fmla="*/ 12 w 22"/>
                <a:gd name="T27" fmla="*/ 27 h 27"/>
                <a:gd name="T28" fmla="*/ 7 w 22"/>
                <a:gd name="T29" fmla="*/ 27 h 27"/>
                <a:gd name="T30" fmla="*/ 4 w 22"/>
                <a:gd name="T31" fmla="*/ 24 h 27"/>
                <a:gd name="T32" fmla="*/ 1 w 22"/>
                <a:gd name="T33" fmla="*/ 19 h 27"/>
                <a:gd name="T34" fmla="*/ 0 w 22"/>
                <a:gd name="T35" fmla="*/ 13 h 27"/>
                <a:gd name="T36" fmla="*/ 1 w 22"/>
                <a:gd name="T37" fmla="*/ 9 h 27"/>
                <a:gd name="T38" fmla="*/ 1 w 22"/>
                <a:gd name="T39" fmla="*/ 6 h 27"/>
                <a:gd name="T40" fmla="*/ 4 w 22"/>
                <a:gd name="T41" fmla="*/ 3 h 27"/>
                <a:gd name="T42" fmla="*/ 7 w 22"/>
                <a:gd name="T43" fmla="*/ 0 h 27"/>
                <a:gd name="T44" fmla="*/ 13 w 22"/>
                <a:gd name="T45" fmla="*/ 0 h 27"/>
                <a:gd name="T46" fmla="*/ 16 w 22"/>
                <a:gd name="T47" fmla="*/ 0 h 27"/>
                <a:gd name="T48" fmla="*/ 19 w 22"/>
                <a:gd name="T49" fmla="*/ 3 h 27"/>
                <a:gd name="T50" fmla="*/ 22 w 22"/>
                <a:gd name="T51" fmla="*/ 6 h 27"/>
                <a:gd name="T52" fmla="*/ 22 w 22"/>
                <a:gd name="T53" fmla="*/ 10 h 27"/>
                <a:gd name="T54" fmla="*/ 4 w 22"/>
                <a:gd name="T55" fmla="*/ 10 h 27"/>
                <a:gd name="T56" fmla="*/ 4 w 22"/>
                <a:gd name="T57" fmla="*/ 7 h 27"/>
                <a:gd name="T58" fmla="*/ 16 w 22"/>
                <a:gd name="T59" fmla="*/ 7 h 27"/>
                <a:gd name="T60" fmla="*/ 16 w 22"/>
                <a:gd name="T61" fmla="*/ 6 h 27"/>
                <a:gd name="T62" fmla="*/ 16 w 22"/>
                <a:gd name="T63" fmla="*/ 4 h 27"/>
                <a:gd name="T64" fmla="*/ 15 w 22"/>
                <a:gd name="T65" fmla="*/ 3 h 27"/>
                <a:gd name="T66" fmla="*/ 13 w 22"/>
                <a:gd name="T67" fmla="*/ 1 h 27"/>
                <a:gd name="T68" fmla="*/ 13 w 22"/>
                <a:gd name="T69" fmla="*/ 1 h 27"/>
                <a:gd name="T70" fmla="*/ 12 w 22"/>
                <a:gd name="T71" fmla="*/ 1 h 27"/>
                <a:gd name="T72" fmla="*/ 9 w 22"/>
                <a:gd name="T73" fmla="*/ 1 h 27"/>
                <a:gd name="T74" fmla="*/ 7 w 22"/>
                <a:gd name="T75" fmla="*/ 3 h 27"/>
                <a:gd name="T76" fmla="*/ 6 w 22"/>
                <a:gd name="T77" fmla="*/ 6 h 27"/>
                <a:gd name="T78" fmla="*/ 4 w 22"/>
                <a:gd name="T79" fmla="*/ 7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"/>
                <a:gd name="T121" fmla="*/ 0 h 27"/>
                <a:gd name="T122" fmla="*/ 22 w 22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" h="27">
                  <a:moveTo>
                    <a:pt x="4" y="10"/>
                  </a:moveTo>
                  <a:lnTo>
                    <a:pt x="6" y="15"/>
                  </a:lnTo>
                  <a:lnTo>
                    <a:pt x="7" y="19"/>
                  </a:lnTo>
                  <a:lnTo>
                    <a:pt x="10" y="21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2" y="16"/>
                  </a:lnTo>
                  <a:lnTo>
                    <a:pt x="22" y="21"/>
                  </a:lnTo>
                  <a:lnTo>
                    <a:pt x="19" y="24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4" y="24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1" y="6"/>
                  </a:lnTo>
                  <a:lnTo>
                    <a:pt x="4" y="3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2" y="10"/>
                  </a:lnTo>
                  <a:lnTo>
                    <a:pt x="4" y="10"/>
                  </a:lnTo>
                  <a:close/>
                  <a:moveTo>
                    <a:pt x="4" y="7"/>
                  </a:moveTo>
                  <a:lnTo>
                    <a:pt x="16" y="7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6" y="6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10" name="Freeform 42"/>
            <p:cNvSpPr>
              <a:spLocks/>
            </p:cNvSpPr>
            <p:nvPr/>
          </p:nvSpPr>
          <p:spPr bwMode="auto">
            <a:xfrm>
              <a:off x="2442" y="1739"/>
              <a:ext cx="18" cy="27"/>
            </a:xfrm>
            <a:custGeom>
              <a:avLst/>
              <a:gdLst>
                <a:gd name="T0" fmla="*/ 17 w 18"/>
                <a:gd name="T1" fmla="*/ 0 h 27"/>
                <a:gd name="T2" fmla="*/ 17 w 18"/>
                <a:gd name="T3" fmla="*/ 9 h 27"/>
                <a:gd name="T4" fmla="*/ 17 w 18"/>
                <a:gd name="T5" fmla="*/ 9 h 27"/>
                <a:gd name="T6" fmla="*/ 15 w 18"/>
                <a:gd name="T7" fmla="*/ 4 h 27"/>
                <a:gd name="T8" fmla="*/ 14 w 18"/>
                <a:gd name="T9" fmla="*/ 3 h 27"/>
                <a:gd name="T10" fmla="*/ 11 w 18"/>
                <a:gd name="T11" fmla="*/ 1 h 27"/>
                <a:gd name="T12" fmla="*/ 9 w 18"/>
                <a:gd name="T13" fmla="*/ 1 h 27"/>
                <a:gd name="T14" fmla="*/ 6 w 18"/>
                <a:gd name="T15" fmla="*/ 1 h 27"/>
                <a:gd name="T16" fmla="*/ 6 w 18"/>
                <a:gd name="T17" fmla="*/ 3 h 27"/>
                <a:gd name="T18" fmla="*/ 5 w 18"/>
                <a:gd name="T19" fmla="*/ 3 h 27"/>
                <a:gd name="T20" fmla="*/ 5 w 18"/>
                <a:gd name="T21" fmla="*/ 4 h 27"/>
                <a:gd name="T22" fmla="*/ 5 w 18"/>
                <a:gd name="T23" fmla="*/ 6 h 27"/>
                <a:gd name="T24" fmla="*/ 5 w 18"/>
                <a:gd name="T25" fmla="*/ 7 h 27"/>
                <a:gd name="T26" fmla="*/ 6 w 18"/>
                <a:gd name="T27" fmla="*/ 9 h 27"/>
                <a:gd name="T28" fmla="*/ 8 w 18"/>
                <a:gd name="T29" fmla="*/ 10 h 27"/>
                <a:gd name="T30" fmla="*/ 12 w 18"/>
                <a:gd name="T31" fmla="*/ 12 h 27"/>
                <a:gd name="T32" fmla="*/ 17 w 18"/>
                <a:gd name="T33" fmla="*/ 13 h 27"/>
                <a:gd name="T34" fmla="*/ 18 w 18"/>
                <a:gd name="T35" fmla="*/ 16 h 27"/>
                <a:gd name="T36" fmla="*/ 18 w 18"/>
                <a:gd name="T37" fmla="*/ 19 h 27"/>
                <a:gd name="T38" fmla="*/ 18 w 18"/>
                <a:gd name="T39" fmla="*/ 22 h 27"/>
                <a:gd name="T40" fmla="*/ 15 w 18"/>
                <a:gd name="T41" fmla="*/ 25 h 27"/>
                <a:gd name="T42" fmla="*/ 12 w 18"/>
                <a:gd name="T43" fmla="*/ 27 h 27"/>
                <a:gd name="T44" fmla="*/ 9 w 18"/>
                <a:gd name="T45" fmla="*/ 27 h 27"/>
                <a:gd name="T46" fmla="*/ 6 w 18"/>
                <a:gd name="T47" fmla="*/ 27 h 27"/>
                <a:gd name="T48" fmla="*/ 3 w 18"/>
                <a:gd name="T49" fmla="*/ 27 h 27"/>
                <a:gd name="T50" fmla="*/ 3 w 18"/>
                <a:gd name="T51" fmla="*/ 27 h 27"/>
                <a:gd name="T52" fmla="*/ 2 w 18"/>
                <a:gd name="T53" fmla="*/ 27 h 27"/>
                <a:gd name="T54" fmla="*/ 2 w 18"/>
                <a:gd name="T55" fmla="*/ 27 h 27"/>
                <a:gd name="T56" fmla="*/ 2 w 18"/>
                <a:gd name="T57" fmla="*/ 27 h 27"/>
                <a:gd name="T58" fmla="*/ 0 w 18"/>
                <a:gd name="T59" fmla="*/ 27 h 27"/>
                <a:gd name="T60" fmla="*/ 0 w 18"/>
                <a:gd name="T61" fmla="*/ 18 h 27"/>
                <a:gd name="T62" fmla="*/ 2 w 18"/>
                <a:gd name="T63" fmla="*/ 18 h 27"/>
                <a:gd name="T64" fmla="*/ 2 w 18"/>
                <a:gd name="T65" fmla="*/ 21 h 27"/>
                <a:gd name="T66" fmla="*/ 5 w 18"/>
                <a:gd name="T67" fmla="*/ 24 h 27"/>
                <a:gd name="T68" fmla="*/ 6 w 18"/>
                <a:gd name="T69" fmla="*/ 25 h 27"/>
                <a:gd name="T70" fmla="*/ 9 w 18"/>
                <a:gd name="T71" fmla="*/ 25 h 27"/>
                <a:gd name="T72" fmla="*/ 11 w 18"/>
                <a:gd name="T73" fmla="*/ 25 h 27"/>
                <a:gd name="T74" fmla="*/ 12 w 18"/>
                <a:gd name="T75" fmla="*/ 24 h 27"/>
                <a:gd name="T76" fmla="*/ 14 w 18"/>
                <a:gd name="T77" fmla="*/ 22 h 27"/>
                <a:gd name="T78" fmla="*/ 14 w 18"/>
                <a:gd name="T79" fmla="*/ 21 h 27"/>
                <a:gd name="T80" fmla="*/ 14 w 18"/>
                <a:gd name="T81" fmla="*/ 19 h 27"/>
                <a:gd name="T82" fmla="*/ 12 w 18"/>
                <a:gd name="T83" fmla="*/ 18 h 27"/>
                <a:gd name="T84" fmla="*/ 11 w 18"/>
                <a:gd name="T85" fmla="*/ 16 h 27"/>
                <a:gd name="T86" fmla="*/ 8 w 18"/>
                <a:gd name="T87" fmla="*/ 15 h 27"/>
                <a:gd name="T88" fmla="*/ 3 w 18"/>
                <a:gd name="T89" fmla="*/ 13 h 27"/>
                <a:gd name="T90" fmla="*/ 2 w 18"/>
                <a:gd name="T91" fmla="*/ 10 h 27"/>
                <a:gd name="T92" fmla="*/ 0 w 18"/>
                <a:gd name="T93" fmla="*/ 9 h 27"/>
                <a:gd name="T94" fmla="*/ 0 w 18"/>
                <a:gd name="T95" fmla="*/ 7 h 27"/>
                <a:gd name="T96" fmla="*/ 2 w 18"/>
                <a:gd name="T97" fmla="*/ 4 h 27"/>
                <a:gd name="T98" fmla="*/ 3 w 18"/>
                <a:gd name="T99" fmla="*/ 1 h 27"/>
                <a:gd name="T100" fmla="*/ 5 w 18"/>
                <a:gd name="T101" fmla="*/ 0 h 27"/>
                <a:gd name="T102" fmla="*/ 9 w 18"/>
                <a:gd name="T103" fmla="*/ 0 h 27"/>
                <a:gd name="T104" fmla="*/ 11 w 18"/>
                <a:gd name="T105" fmla="*/ 0 h 27"/>
                <a:gd name="T106" fmla="*/ 12 w 18"/>
                <a:gd name="T107" fmla="*/ 0 h 27"/>
                <a:gd name="T108" fmla="*/ 14 w 18"/>
                <a:gd name="T109" fmla="*/ 0 h 27"/>
                <a:gd name="T110" fmla="*/ 15 w 18"/>
                <a:gd name="T111" fmla="*/ 0 h 27"/>
                <a:gd name="T112" fmla="*/ 15 w 18"/>
                <a:gd name="T113" fmla="*/ 0 h 27"/>
                <a:gd name="T114" fmla="*/ 15 w 18"/>
                <a:gd name="T115" fmla="*/ 0 h 27"/>
                <a:gd name="T116" fmla="*/ 15 w 18"/>
                <a:gd name="T117" fmla="*/ 0 h 27"/>
                <a:gd name="T118" fmla="*/ 17 w 18"/>
                <a:gd name="T119" fmla="*/ 0 h 27"/>
                <a:gd name="T120" fmla="*/ 17 w 18"/>
                <a:gd name="T121" fmla="*/ 0 h 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"/>
                <a:gd name="T184" fmla="*/ 0 h 27"/>
                <a:gd name="T185" fmla="*/ 18 w 18"/>
                <a:gd name="T186" fmla="*/ 27 h 2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" h="27">
                  <a:moveTo>
                    <a:pt x="17" y="0"/>
                  </a:moveTo>
                  <a:lnTo>
                    <a:pt x="17" y="9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6"/>
                  </a:lnTo>
                  <a:lnTo>
                    <a:pt x="5" y="7"/>
                  </a:lnTo>
                  <a:lnTo>
                    <a:pt x="6" y="9"/>
                  </a:lnTo>
                  <a:lnTo>
                    <a:pt x="8" y="10"/>
                  </a:lnTo>
                  <a:lnTo>
                    <a:pt x="12" y="12"/>
                  </a:lnTo>
                  <a:lnTo>
                    <a:pt x="17" y="13"/>
                  </a:lnTo>
                  <a:lnTo>
                    <a:pt x="18" y="16"/>
                  </a:lnTo>
                  <a:lnTo>
                    <a:pt x="18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21"/>
                  </a:lnTo>
                  <a:lnTo>
                    <a:pt x="5" y="24"/>
                  </a:lnTo>
                  <a:lnTo>
                    <a:pt x="6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2" y="18"/>
                  </a:lnTo>
                  <a:lnTo>
                    <a:pt x="11" y="16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4"/>
                  </a:lnTo>
                  <a:lnTo>
                    <a:pt x="3" y="1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11" name="Freeform 43"/>
            <p:cNvSpPr>
              <a:spLocks/>
            </p:cNvSpPr>
            <p:nvPr/>
          </p:nvSpPr>
          <p:spPr bwMode="auto">
            <a:xfrm>
              <a:off x="2465" y="1725"/>
              <a:ext cx="12" cy="53"/>
            </a:xfrm>
            <a:custGeom>
              <a:avLst/>
              <a:gdLst>
                <a:gd name="T0" fmla="*/ 0 w 12"/>
                <a:gd name="T1" fmla="*/ 0 h 53"/>
                <a:gd name="T2" fmla="*/ 12 w 12"/>
                <a:gd name="T3" fmla="*/ 0 h 53"/>
                <a:gd name="T4" fmla="*/ 12 w 12"/>
                <a:gd name="T5" fmla="*/ 53 h 53"/>
                <a:gd name="T6" fmla="*/ 0 w 12"/>
                <a:gd name="T7" fmla="*/ 53 h 53"/>
                <a:gd name="T8" fmla="*/ 0 w 12"/>
                <a:gd name="T9" fmla="*/ 51 h 53"/>
                <a:gd name="T10" fmla="*/ 7 w 12"/>
                <a:gd name="T11" fmla="*/ 51 h 53"/>
                <a:gd name="T12" fmla="*/ 7 w 12"/>
                <a:gd name="T13" fmla="*/ 2 h 53"/>
                <a:gd name="T14" fmla="*/ 0 w 12"/>
                <a:gd name="T15" fmla="*/ 2 h 53"/>
                <a:gd name="T16" fmla="*/ 0 w 12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53"/>
                <a:gd name="T29" fmla="*/ 12 w 12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53">
                  <a:moveTo>
                    <a:pt x="0" y="0"/>
                  </a:moveTo>
                  <a:lnTo>
                    <a:pt x="12" y="0"/>
                  </a:lnTo>
                  <a:lnTo>
                    <a:pt x="12" y="53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7" y="51"/>
                  </a:lnTo>
                  <a:lnTo>
                    <a:pt x="7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12" name="Freeform 44"/>
            <p:cNvSpPr>
              <a:spLocks/>
            </p:cNvSpPr>
            <p:nvPr/>
          </p:nvSpPr>
          <p:spPr bwMode="auto">
            <a:xfrm>
              <a:off x="2705" y="1725"/>
              <a:ext cx="13" cy="53"/>
            </a:xfrm>
            <a:custGeom>
              <a:avLst/>
              <a:gdLst>
                <a:gd name="T0" fmla="*/ 13 w 13"/>
                <a:gd name="T1" fmla="*/ 53 h 53"/>
                <a:gd name="T2" fmla="*/ 0 w 13"/>
                <a:gd name="T3" fmla="*/ 53 h 53"/>
                <a:gd name="T4" fmla="*/ 0 w 13"/>
                <a:gd name="T5" fmla="*/ 0 h 53"/>
                <a:gd name="T6" fmla="*/ 13 w 13"/>
                <a:gd name="T7" fmla="*/ 0 h 53"/>
                <a:gd name="T8" fmla="*/ 13 w 13"/>
                <a:gd name="T9" fmla="*/ 2 h 53"/>
                <a:gd name="T10" fmla="*/ 4 w 13"/>
                <a:gd name="T11" fmla="*/ 2 h 53"/>
                <a:gd name="T12" fmla="*/ 4 w 13"/>
                <a:gd name="T13" fmla="*/ 51 h 53"/>
                <a:gd name="T14" fmla="*/ 13 w 13"/>
                <a:gd name="T15" fmla="*/ 51 h 53"/>
                <a:gd name="T16" fmla="*/ 13 w 13"/>
                <a:gd name="T17" fmla="*/ 53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3"/>
                <a:gd name="T29" fmla="*/ 13 w 13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3">
                  <a:moveTo>
                    <a:pt x="13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4" y="2"/>
                  </a:lnTo>
                  <a:lnTo>
                    <a:pt x="4" y="51"/>
                  </a:lnTo>
                  <a:lnTo>
                    <a:pt x="13" y="51"/>
                  </a:lnTo>
                  <a:lnTo>
                    <a:pt x="13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13" name="Freeform 45"/>
            <p:cNvSpPr>
              <a:spLocks noEditPoints="1"/>
            </p:cNvSpPr>
            <p:nvPr/>
          </p:nvSpPr>
          <p:spPr bwMode="auto">
            <a:xfrm>
              <a:off x="2720" y="1725"/>
              <a:ext cx="40" cy="41"/>
            </a:xfrm>
            <a:custGeom>
              <a:avLst/>
              <a:gdLst>
                <a:gd name="T0" fmla="*/ 0 w 40"/>
                <a:gd name="T1" fmla="*/ 41 h 41"/>
                <a:gd name="T2" fmla="*/ 0 w 40"/>
                <a:gd name="T3" fmla="*/ 41 h 41"/>
                <a:gd name="T4" fmla="*/ 1 w 40"/>
                <a:gd name="T5" fmla="*/ 41 h 41"/>
                <a:gd name="T6" fmla="*/ 4 w 40"/>
                <a:gd name="T7" fmla="*/ 39 h 41"/>
                <a:gd name="T8" fmla="*/ 6 w 40"/>
                <a:gd name="T9" fmla="*/ 38 h 41"/>
                <a:gd name="T10" fmla="*/ 6 w 40"/>
                <a:gd name="T11" fmla="*/ 36 h 41"/>
                <a:gd name="T12" fmla="*/ 6 w 40"/>
                <a:gd name="T13" fmla="*/ 33 h 41"/>
                <a:gd name="T14" fmla="*/ 6 w 40"/>
                <a:gd name="T15" fmla="*/ 8 h 41"/>
                <a:gd name="T16" fmla="*/ 6 w 40"/>
                <a:gd name="T17" fmla="*/ 5 h 41"/>
                <a:gd name="T18" fmla="*/ 4 w 40"/>
                <a:gd name="T19" fmla="*/ 3 h 41"/>
                <a:gd name="T20" fmla="*/ 4 w 40"/>
                <a:gd name="T21" fmla="*/ 2 h 41"/>
                <a:gd name="T22" fmla="*/ 1 w 40"/>
                <a:gd name="T23" fmla="*/ 2 h 41"/>
                <a:gd name="T24" fmla="*/ 0 w 40"/>
                <a:gd name="T25" fmla="*/ 2 h 41"/>
                <a:gd name="T26" fmla="*/ 0 w 40"/>
                <a:gd name="T27" fmla="*/ 0 h 41"/>
                <a:gd name="T28" fmla="*/ 16 w 40"/>
                <a:gd name="T29" fmla="*/ 0 h 41"/>
                <a:gd name="T30" fmla="*/ 22 w 40"/>
                <a:gd name="T31" fmla="*/ 0 h 41"/>
                <a:gd name="T32" fmla="*/ 27 w 40"/>
                <a:gd name="T33" fmla="*/ 2 h 41"/>
                <a:gd name="T34" fmla="*/ 30 w 40"/>
                <a:gd name="T35" fmla="*/ 3 h 41"/>
                <a:gd name="T36" fmla="*/ 34 w 40"/>
                <a:gd name="T37" fmla="*/ 5 h 41"/>
                <a:gd name="T38" fmla="*/ 37 w 40"/>
                <a:gd name="T39" fmla="*/ 9 h 41"/>
                <a:gd name="T40" fmla="*/ 39 w 40"/>
                <a:gd name="T41" fmla="*/ 15 h 41"/>
                <a:gd name="T42" fmla="*/ 40 w 40"/>
                <a:gd name="T43" fmla="*/ 20 h 41"/>
                <a:gd name="T44" fmla="*/ 40 w 40"/>
                <a:gd name="T45" fmla="*/ 26 h 41"/>
                <a:gd name="T46" fmla="*/ 37 w 40"/>
                <a:gd name="T47" fmla="*/ 30 h 41"/>
                <a:gd name="T48" fmla="*/ 36 w 40"/>
                <a:gd name="T49" fmla="*/ 35 h 41"/>
                <a:gd name="T50" fmla="*/ 31 w 40"/>
                <a:gd name="T51" fmla="*/ 38 h 41"/>
                <a:gd name="T52" fmla="*/ 25 w 40"/>
                <a:gd name="T53" fmla="*/ 39 h 41"/>
                <a:gd name="T54" fmla="*/ 18 w 40"/>
                <a:gd name="T55" fmla="*/ 41 h 41"/>
                <a:gd name="T56" fmla="*/ 0 w 40"/>
                <a:gd name="T57" fmla="*/ 41 h 41"/>
                <a:gd name="T58" fmla="*/ 12 w 40"/>
                <a:gd name="T59" fmla="*/ 38 h 41"/>
                <a:gd name="T60" fmla="*/ 15 w 40"/>
                <a:gd name="T61" fmla="*/ 39 h 41"/>
                <a:gd name="T62" fmla="*/ 18 w 40"/>
                <a:gd name="T63" fmla="*/ 39 h 41"/>
                <a:gd name="T64" fmla="*/ 22 w 40"/>
                <a:gd name="T65" fmla="*/ 38 h 41"/>
                <a:gd name="T66" fmla="*/ 25 w 40"/>
                <a:gd name="T67" fmla="*/ 36 h 41"/>
                <a:gd name="T68" fmla="*/ 28 w 40"/>
                <a:gd name="T69" fmla="*/ 33 h 41"/>
                <a:gd name="T70" fmla="*/ 31 w 40"/>
                <a:gd name="T71" fmla="*/ 30 h 41"/>
                <a:gd name="T72" fmla="*/ 33 w 40"/>
                <a:gd name="T73" fmla="*/ 26 h 41"/>
                <a:gd name="T74" fmla="*/ 33 w 40"/>
                <a:gd name="T75" fmla="*/ 21 h 41"/>
                <a:gd name="T76" fmla="*/ 33 w 40"/>
                <a:gd name="T77" fmla="*/ 15 h 41"/>
                <a:gd name="T78" fmla="*/ 31 w 40"/>
                <a:gd name="T79" fmla="*/ 11 h 41"/>
                <a:gd name="T80" fmla="*/ 28 w 40"/>
                <a:gd name="T81" fmla="*/ 8 h 41"/>
                <a:gd name="T82" fmla="*/ 25 w 40"/>
                <a:gd name="T83" fmla="*/ 5 h 41"/>
                <a:gd name="T84" fmla="*/ 22 w 40"/>
                <a:gd name="T85" fmla="*/ 3 h 41"/>
                <a:gd name="T86" fmla="*/ 18 w 40"/>
                <a:gd name="T87" fmla="*/ 3 h 41"/>
                <a:gd name="T88" fmla="*/ 15 w 40"/>
                <a:gd name="T89" fmla="*/ 3 h 41"/>
                <a:gd name="T90" fmla="*/ 12 w 40"/>
                <a:gd name="T91" fmla="*/ 3 h 41"/>
                <a:gd name="T92" fmla="*/ 12 w 40"/>
                <a:gd name="T93" fmla="*/ 38 h 4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0"/>
                <a:gd name="T142" fmla="*/ 0 h 41"/>
                <a:gd name="T143" fmla="*/ 40 w 40"/>
                <a:gd name="T144" fmla="*/ 41 h 4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0" h="41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4" y="39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8"/>
                  </a:lnTo>
                  <a:lnTo>
                    <a:pt x="6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7" y="2"/>
                  </a:lnTo>
                  <a:lnTo>
                    <a:pt x="30" y="3"/>
                  </a:lnTo>
                  <a:lnTo>
                    <a:pt x="34" y="5"/>
                  </a:lnTo>
                  <a:lnTo>
                    <a:pt x="37" y="9"/>
                  </a:lnTo>
                  <a:lnTo>
                    <a:pt x="39" y="15"/>
                  </a:lnTo>
                  <a:lnTo>
                    <a:pt x="40" y="20"/>
                  </a:lnTo>
                  <a:lnTo>
                    <a:pt x="40" y="26"/>
                  </a:lnTo>
                  <a:lnTo>
                    <a:pt x="37" y="30"/>
                  </a:lnTo>
                  <a:lnTo>
                    <a:pt x="36" y="35"/>
                  </a:lnTo>
                  <a:lnTo>
                    <a:pt x="31" y="38"/>
                  </a:lnTo>
                  <a:lnTo>
                    <a:pt x="25" y="39"/>
                  </a:lnTo>
                  <a:lnTo>
                    <a:pt x="18" y="41"/>
                  </a:lnTo>
                  <a:lnTo>
                    <a:pt x="0" y="41"/>
                  </a:lnTo>
                  <a:close/>
                  <a:moveTo>
                    <a:pt x="12" y="38"/>
                  </a:moveTo>
                  <a:lnTo>
                    <a:pt x="15" y="39"/>
                  </a:lnTo>
                  <a:lnTo>
                    <a:pt x="18" y="39"/>
                  </a:lnTo>
                  <a:lnTo>
                    <a:pt x="22" y="38"/>
                  </a:lnTo>
                  <a:lnTo>
                    <a:pt x="25" y="36"/>
                  </a:lnTo>
                  <a:lnTo>
                    <a:pt x="28" y="33"/>
                  </a:lnTo>
                  <a:lnTo>
                    <a:pt x="31" y="30"/>
                  </a:lnTo>
                  <a:lnTo>
                    <a:pt x="33" y="26"/>
                  </a:lnTo>
                  <a:lnTo>
                    <a:pt x="33" y="21"/>
                  </a:lnTo>
                  <a:lnTo>
                    <a:pt x="33" y="15"/>
                  </a:lnTo>
                  <a:lnTo>
                    <a:pt x="31" y="11"/>
                  </a:lnTo>
                  <a:lnTo>
                    <a:pt x="28" y="8"/>
                  </a:lnTo>
                  <a:lnTo>
                    <a:pt x="25" y="5"/>
                  </a:lnTo>
                  <a:lnTo>
                    <a:pt x="22" y="3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14" name="Freeform 46"/>
            <p:cNvSpPr>
              <a:spLocks noEditPoints="1"/>
            </p:cNvSpPr>
            <p:nvPr/>
          </p:nvSpPr>
          <p:spPr bwMode="auto">
            <a:xfrm>
              <a:off x="2765" y="1739"/>
              <a:ext cx="25" cy="27"/>
            </a:xfrm>
            <a:custGeom>
              <a:avLst/>
              <a:gdLst>
                <a:gd name="T0" fmla="*/ 12 w 25"/>
                <a:gd name="T1" fmla="*/ 0 h 27"/>
                <a:gd name="T2" fmla="*/ 16 w 25"/>
                <a:gd name="T3" fmla="*/ 0 h 27"/>
                <a:gd name="T4" fmla="*/ 19 w 25"/>
                <a:gd name="T5" fmla="*/ 1 h 27"/>
                <a:gd name="T6" fmla="*/ 22 w 25"/>
                <a:gd name="T7" fmla="*/ 4 h 27"/>
                <a:gd name="T8" fmla="*/ 24 w 25"/>
                <a:gd name="T9" fmla="*/ 7 h 27"/>
                <a:gd name="T10" fmla="*/ 25 w 25"/>
                <a:gd name="T11" fmla="*/ 13 h 27"/>
                <a:gd name="T12" fmla="*/ 25 w 25"/>
                <a:gd name="T13" fmla="*/ 16 h 27"/>
                <a:gd name="T14" fmla="*/ 24 w 25"/>
                <a:gd name="T15" fmla="*/ 19 h 27"/>
                <a:gd name="T16" fmla="*/ 21 w 25"/>
                <a:gd name="T17" fmla="*/ 24 h 27"/>
                <a:gd name="T18" fmla="*/ 19 w 25"/>
                <a:gd name="T19" fmla="*/ 25 h 27"/>
                <a:gd name="T20" fmla="*/ 16 w 25"/>
                <a:gd name="T21" fmla="*/ 27 h 27"/>
                <a:gd name="T22" fmla="*/ 12 w 25"/>
                <a:gd name="T23" fmla="*/ 27 h 27"/>
                <a:gd name="T24" fmla="*/ 9 w 25"/>
                <a:gd name="T25" fmla="*/ 27 h 27"/>
                <a:gd name="T26" fmla="*/ 6 w 25"/>
                <a:gd name="T27" fmla="*/ 25 h 27"/>
                <a:gd name="T28" fmla="*/ 3 w 25"/>
                <a:gd name="T29" fmla="*/ 22 h 27"/>
                <a:gd name="T30" fmla="*/ 0 w 25"/>
                <a:gd name="T31" fmla="*/ 18 h 27"/>
                <a:gd name="T32" fmla="*/ 0 w 25"/>
                <a:gd name="T33" fmla="*/ 13 h 27"/>
                <a:gd name="T34" fmla="*/ 0 w 25"/>
                <a:gd name="T35" fmla="*/ 10 h 27"/>
                <a:gd name="T36" fmla="*/ 1 w 25"/>
                <a:gd name="T37" fmla="*/ 6 h 27"/>
                <a:gd name="T38" fmla="*/ 3 w 25"/>
                <a:gd name="T39" fmla="*/ 3 h 27"/>
                <a:gd name="T40" fmla="*/ 6 w 25"/>
                <a:gd name="T41" fmla="*/ 1 h 27"/>
                <a:gd name="T42" fmla="*/ 9 w 25"/>
                <a:gd name="T43" fmla="*/ 0 h 27"/>
                <a:gd name="T44" fmla="*/ 12 w 25"/>
                <a:gd name="T45" fmla="*/ 0 h 27"/>
                <a:gd name="T46" fmla="*/ 12 w 25"/>
                <a:gd name="T47" fmla="*/ 1 h 27"/>
                <a:gd name="T48" fmla="*/ 10 w 25"/>
                <a:gd name="T49" fmla="*/ 1 h 27"/>
                <a:gd name="T50" fmla="*/ 9 w 25"/>
                <a:gd name="T51" fmla="*/ 1 h 27"/>
                <a:gd name="T52" fmla="*/ 7 w 25"/>
                <a:gd name="T53" fmla="*/ 3 h 27"/>
                <a:gd name="T54" fmla="*/ 6 w 25"/>
                <a:gd name="T55" fmla="*/ 6 h 27"/>
                <a:gd name="T56" fmla="*/ 4 w 25"/>
                <a:gd name="T57" fmla="*/ 7 h 27"/>
                <a:gd name="T58" fmla="*/ 4 w 25"/>
                <a:gd name="T59" fmla="*/ 12 h 27"/>
                <a:gd name="T60" fmla="*/ 6 w 25"/>
                <a:gd name="T61" fmla="*/ 16 h 27"/>
                <a:gd name="T62" fmla="*/ 7 w 25"/>
                <a:gd name="T63" fmla="*/ 21 h 27"/>
                <a:gd name="T64" fmla="*/ 10 w 25"/>
                <a:gd name="T65" fmla="*/ 24 h 27"/>
                <a:gd name="T66" fmla="*/ 13 w 25"/>
                <a:gd name="T67" fmla="*/ 25 h 27"/>
                <a:gd name="T68" fmla="*/ 16 w 25"/>
                <a:gd name="T69" fmla="*/ 25 h 27"/>
                <a:gd name="T70" fmla="*/ 18 w 25"/>
                <a:gd name="T71" fmla="*/ 24 h 27"/>
                <a:gd name="T72" fmla="*/ 19 w 25"/>
                <a:gd name="T73" fmla="*/ 19 h 27"/>
                <a:gd name="T74" fmla="*/ 21 w 25"/>
                <a:gd name="T75" fmla="*/ 15 h 27"/>
                <a:gd name="T76" fmla="*/ 19 w 25"/>
                <a:gd name="T77" fmla="*/ 10 h 27"/>
                <a:gd name="T78" fmla="*/ 19 w 25"/>
                <a:gd name="T79" fmla="*/ 7 h 27"/>
                <a:gd name="T80" fmla="*/ 16 w 25"/>
                <a:gd name="T81" fmla="*/ 4 h 27"/>
                <a:gd name="T82" fmla="*/ 15 w 25"/>
                <a:gd name="T83" fmla="*/ 1 h 27"/>
                <a:gd name="T84" fmla="*/ 12 w 25"/>
                <a:gd name="T85" fmla="*/ 1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"/>
                <a:gd name="T130" fmla="*/ 0 h 27"/>
                <a:gd name="T131" fmla="*/ 25 w 25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" h="27">
                  <a:moveTo>
                    <a:pt x="12" y="0"/>
                  </a:moveTo>
                  <a:lnTo>
                    <a:pt x="16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7"/>
                  </a:lnTo>
                  <a:lnTo>
                    <a:pt x="25" y="13"/>
                  </a:lnTo>
                  <a:lnTo>
                    <a:pt x="25" y="16"/>
                  </a:lnTo>
                  <a:lnTo>
                    <a:pt x="24" y="19"/>
                  </a:lnTo>
                  <a:lnTo>
                    <a:pt x="21" y="24"/>
                  </a:lnTo>
                  <a:lnTo>
                    <a:pt x="19" y="25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2" y="0"/>
                  </a:lnTo>
                  <a:close/>
                  <a:moveTo>
                    <a:pt x="12" y="1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6" y="6"/>
                  </a:lnTo>
                  <a:lnTo>
                    <a:pt x="4" y="7"/>
                  </a:lnTo>
                  <a:lnTo>
                    <a:pt x="4" y="12"/>
                  </a:lnTo>
                  <a:lnTo>
                    <a:pt x="6" y="16"/>
                  </a:lnTo>
                  <a:lnTo>
                    <a:pt x="7" y="21"/>
                  </a:lnTo>
                  <a:lnTo>
                    <a:pt x="10" y="24"/>
                  </a:lnTo>
                  <a:lnTo>
                    <a:pt x="13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19" y="19"/>
                  </a:lnTo>
                  <a:lnTo>
                    <a:pt x="21" y="15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16" y="4"/>
                  </a:lnTo>
                  <a:lnTo>
                    <a:pt x="15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15" name="Freeform 47"/>
            <p:cNvSpPr>
              <a:spLocks noEditPoints="1"/>
            </p:cNvSpPr>
            <p:nvPr/>
          </p:nvSpPr>
          <p:spPr bwMode="auto">
            <a:xfrm>
              <a:off x="2795" y="1739"/>
              <a:ext cx="22" cy="27"/>
            </a:xfrm>
            <a:custGeom>
              <a:avLst/>
              <a:gdLst>
                <a:gd name="T0" fmla="*/ 4 w 22"/>
                <a:gd name="T1" fmla="*/ 10 h 27"/>
                <a:gd name="T2" fmla="*/ 4 w 22"/>
                <a:gd name="T3" fmla="*/ 15 h 27"/>
                <a:gd name="T4" fmla="*/ 7 w 22"/>
                <a:gd name="T5" fmla="*/ 19 h 27"/>
                <a:gd name="T6" fmla="*/ 10 w 22"/>
                <a:gd name="T7" fmla="*/ 21 h 27"/>
                <a:gd name="T8" fmla="*/ 13 w 22"/>
                <a:gd name="T9" fmla="*/ 22 h 27"/>
                <a:gd name="T10" fmla="*/ 16 w 22"/>
                <a:gd name="T11" fmla="*/ 22 h 27"/>
                <a:gd name="T12" fmla="*/ 18 w 22"/>
                <a:gd name="T13" fmla="*/ 21 h 27"/>
                <a:gd name="T14" fmla="*/ 19 w 22"/>
                <a:gd name="T15" fmla="*/ 19 h 27"/>
                <a:gd name="T16" fmla="*/ 21 w 22"/>
                <a:gd name="T17" fmla="*/ 16 h 27"/>
                <a:gd name="T18" fmla="*/ 22 w 22"/>
                <a:gd name="T19" fmla="*/ 16 h 27"/>
                <a:gd name="T20" fmla="*/ 21 w 22"/>
                <a:gd name="T21" fmla="*/ 21 h 27"/>
                <a:gd name="T22" fmla="*/ 18 w 22"/>
                <a:gd name="T23" fmla="*/ 24 h 27"/>
                <a:gd name="T24" fmla="*/ 15 w 22"/>
                <a:gd name="T25" fmla="*/ 27 h 27"/>
                <a:gd name="T26" fmla="*/ 12 w 22"/>
                <a:gd name="T27" fmla="*/ 27 h 27"/>
                <a:gd name="T28" fmla="*/ 7 w 22"/>
                <a:gd name="T29" fmla="*/ 27 h 27"/>
                <a:gd name="T30" fmla="*/ 3 w 22"/>
                <a:gd name="T31" fmla="*/ 24 h 27"/>
                <a:gd name="T32" fmla="*/ 0 w 22"/>
                <a:gd name="T33" fmla="*/ 19 h 27"/>
                <a:gd name="T34" fmla="*/ 0 w 22"/>
                <a:gd name="T35" fmla="*/ 13 h 27"/>
                <a:gd name="T36" fmla="*/ 0 w 22"/>
                <a:gd name="T37" fmla="*/ 9 h 27"/>
                <a:gd name="T38" fmla="*/ 1 w 22"/>
                <a:gd name="T39" fmla="*/ 6 h 27"/>
                <a:gd name="T40" fmla="*/ 3 w 22"/>
                <a:gd name="T41" fmla="*/ 3 h 27"/>
                <a:gd name="T42" fmla="*/ 7 w 22"/>
                <a:gd name="T43" fmla="*/ 0 h 27"/>
                <a:gd name="T44" fmla="*/ 12 w 22"/>
                <a:gd name="T45" fmla="*/ 0 h 27"/>
                <a:gd name="T46" fmla="*/ 16 w 22"/>
                <a:gd name="T47" fmla="*/ 0 h 27"/>
                <a:gd name="T48" fmla="*/ 19 w 22"/>
                <a:gd name="T49" fmla="*/ 3 h 27"/>
                <a:gd name="T50" fmla="*/ 21 w 22"/>
                <a:gd name="T51" fmla="*/ 6 h 27"/>
                <a:gd name="T52" fmla="*/ 22 w 22"/>
                <a:gd name="T53" fmla="*/ 10 h 27"/>
                <a:gd name="T54" fmla="*/ 4 w 22"/>
                <a:gd name="T55" fmla="*/ 10 h 27"/>
                <a:gd name="T56" fmla="*/ 4 w 22"/>
                <a:gd name="T57" fmla="*/ 7 h 27"/>
                <a:gd name="T58" fmla="*/ 16 w 22"/>
                <a:gd name="T59" fmla="*/ 7 h 27"/>
                <a:gd name="T60" fmla="*/ 16 w 22"/>
                <a:gd name="T61" fmla="*/ 6 h 27"/>
                <a:gd name="T62" fmla="*/ 15 w 22"/>
                <a:gd name="T63" fmla="*/ 4 h 27"/>
                <a:gd name="T64" fmla="*/ 15 w 22"/>
                <a:gd name="T65" fmla="*/ 3 h 27"/>
                <a:gd name="T66" fmla="*/ 13 w 22"/>
                <a:gd name="T67" fmla="*/ 1 h 27"/>
                <a:gd name="T68" fmla="*/ 12 w 22"/>
                <a:gd name="T69" fmla="*/ 1 h 27"/>
                <a:gd name="T70" fmla="*/ 10 w 22"/>
                <a:gd name="T71" fmla="*/ 1 h 27"/>
                <a:gd name="T72" fmla="*/ 9 w 22"/>
                <a:gd name="T73" fmla="*/ 1 h 27"/>
                <a:gd name="T74" fmla="*/ 6 w 22"/>
                <a:gd name="T75" fmla="*/ 3 h 27"/>
                <a:gd name="T76" fmla="*/ 4 w 22"/>
                <a:gd name="T77" fmla="*/ 6 h 27"/>
                <a:gd name="T78" fmla="*/ 4 w 22"/>
                <a:gd name="T79" fmla="*/ 7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"/>
                <a:gd name="T121" fmla="*/ 0 h 27"/>
                <a:gd name="T122" fmla="*/ 22 w 22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" h="27">
                  <a:moveTo>
                    <a:pt x="4" y="10"/>
                  </a:moveTo>
                  <a:lnTo>
                    <a:pt x="4" y="15"/>
                  </a:lnTo>
                  <a:lnTo>
                    <a:pt x="7" y="19"/>
                  </a:lnTo>
                  <a:lnTo>
                    <a:pt x="10" y="21"/>
                  </a:lnTo>
                  <a:lnTo>
                    <a:pt x="13" y="22"/>
                  </a:lnTo>
                  <a:lnTo>
                    <a:pt x="16" y="22"/>
                  </a:lnTo>
                  <a:lnTo>
                    <a:pt x="18" y="21"/>
                  </a:lnTo>
                  <a:lnTo>
                    <a:pt x="19" y="19"/>
                  </a:lnTo>
                  <a:lnTo>
                    <a:pt x="21" y="16"/>
                  </a:lnTo>
                  <a:lnTo>
                    <a:pt x="22" y="16"/>
                  </a:lnTo>
                  <a:lnTo>
                    <a:pt x="21" y="21"/>
                  </a:lnTo>
                  <a:lnTo>
                    <a:pt x="18" y="24"/>
                  </a:lnTo>
                  <a:lnTo>
                    <a:pt x="15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3"/>
                  </a:lnTo>
                  <a:lnTo>
                    <a:pt x="21" y="6"/>
                  </a:lnTo>
                  <a:lnTo>
                    <a:pt x="22" y="10"/>
                  </a:lnTo>
                  <a:lnTo>
                    <a:pt x="4" y="10"/>
                  </a:lnTo>
                  <a:close/>
                  <a:moveTo>
                    <a:pt x="4" y="7"/>
                  </a:moveTo>
                  <a:lnTo>
                    <a:pt x="16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6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16" name="Freeform 48"/>
            <p:cNvSpPr>
              <a:spLocks/>
            </p:cNvSpPr>
            <p:nvPr/>
          </p:nvSpPr>
          <p:spPr bwMode="auto">
            <a:xfrm>
              <a:off x="2823" y="1739"/>
              <a:ext cx="18" cy="27"/>
            </a:xfrm>
            <a:custGeom>
              <a:avLst/>
              <a:gdLst>
                <a:gd name="T0" fmla="*/ 15 w 18"/>
                <a:gd name="T1" fmla="*/ 0 h 27"/>
                <a:gd name="T2" fmla="*/ 15 w 18"/>
                <a:gd name="T3" fmla="*/ 9 h 27"/>
                <a:gd name="T4" fmla="*/ 15 w 18"/>
                <a:gd name="T5" fmla="*/ 9 h 27"/>
                <a:gd name="T6" fmla="*/ 14 w 18"/>
                <a:gd name="T7" fmla="*/ 4 h 27"/>
                <a:gd name="T8" fmla="*/ 12 w 18"/>
                <a:gd name="T9" fmla="*/ 3 h 27"/>
                <a:gd name="T10" fmla="*/ 11 w 18"/>
                <a:gd name="T11" fmla="*/ 1 h 27"/>
                <a:gd name="T12" fmla="*/ 8 w 18"/>
                <a:gd name="T13" fmla="*/ 1 h 27"/>
                <a:gd name="T14" fmla="*/ 6 w 18"/>
                <a:gd name="T15" fmla="*/ 1 h 27"/>
                <a:gd name="T16" fmla="*/ 5 w 18"/>
                <a:gd name="T17" fmla="*/ 3 h 27"/>
                <a:gd name="T18" fmla="*/ 3 w 18"/>
                <a:gd name="T19" fmla="*/ 3 h 27"/>
                <a:gd name="T20" fmla="*/ 3 w 18"/>
                <a:gd name="T21" fmla="*/ 4 h 27"/>
                <a:gd name="T22" fmla="*/ 3 w 18"/>
                <a:gd name="T23" fmla="*/ 6 h 27"/>
                <a:gd name="T24" fmla="*/ 5 w 18"/>
                <a:gd name="T25" fmla="*/ 7 h 27"/>
                <a:gd name="T26" fmla="*/ 5 w 18"/>
                <a:gd name="T27" fmla="*/ 9 h 27"/>
                <a:gd name="T28" fmla="*/ 8 w 18"/>
                <a:gd name="T29" fmla="*/ 10 h 27"/>
                <a:gd name="T30" fmla="*/ 12 w 18"/>
                <a:gd name="T31" fmla="*/ 12 h 27"/>
                <a:gd name="T32" fmla="*/ 15 w 18"/>
                <a:gd name="T33" fmla="*/ 13 h 27"/>
                <a:gd name="T34" fmla="*/ 17 w 18"/>
                <a:gd name="T35" fmla="*/ 16 h 27"/>
                <a:gd name="T36" fmla="*/ 18 w 18"/>
                <a:gd name="T37" fmla="*/ 19 h 27"/>
                <a:gd name="T38" fmla="*/ 17 w 18"/>
                <a:gd name="T39" fmla="*/ 22 h 27"/>
                <a:gd name="T40" fmla="*/ 15 w 18"/>
                <a:gd name="T41" fmla="*/ 25 h 27"/>
                <a:gd name="T42" fmla="*/ 12 w 18"/>
                <a:gd name="T43" fmla="*/ 27 h 27"/>
                <a:gd name="T44" fmla="*/ 9 w 18"/>
                <a:gd name="T45" fmla="*/ 27 h 27"/>
                <a:gd name="T46" fmla="*/ 6 w 18"/>
                <a:gd name="T47" fmla="*/ 27 h 27"/>
                <a:gd name="T48" fmla="*/ 3 w 18"/>
                <a:gd name="T49" fmla="*/ 27 h 27"/>
                <a:gd name="T50" fmla="*/ 2 w 18"/>
                <a:gd name="T51" fmla="*/ 27 h 27"/>
                <a:gd name="T52" fmla="*/ 2 w 18"/>
                <a:gd name="T53" fmla="*/ 27 h 27"/>
                <a:gd name="T54" fmla="*/ 0 w 18"/>
                <a:gd name="T55" fmla="*/ 27 h 27"/>
                <a:gd name="T56" fmla="*/ 0 w 18"/>
                <a:gd name="T57" fmla="*/ 27 h 27"/>
                <a:gd name="T58" fmla="*/ 0 w 18"/>
                <a:gd name="T59" fmla="*/ 27 h 27"/>
                <a:gd name="T60" fmla="*/ 0 w 18"/>
                <a:gd name="T61" fmla="*/ 18 h 27"/>
                <a:gd name="T62" fmla="*/ 0 w 18"/>
                <a:gd name="T63" fmla="*/ 18 h 27"/>
                <a:gd name="T64" fmla="*/ 2 w 18"/>
                <a:gd name="T65" fmla="*/ 21 h 27"/>
                <a:gd name="T66" fmla="*/ 3 w 18"/>
                <a:gd name="T67" fmla="*/ 24 h 27"/>
                <a:gd name="T68" fmla="*/ 6 w 18"/>
                <a:gd name="T69" fmla="*/ 25 h 27"/>
                <a:gd name="T70" fmla="*/ 9 w 18"/>
                <a:gd name="T71" fmla="*/ 25 h 27"/>
                <a:gd name="T72" fmla="*/ 11 w 18"/>
                <a:gd name="T73" fmla="*/ 25 h 27"/>
                <a:gd name="T74" fmla="*/ 12 w 18"/>
                <a:gd name="T75" fmla="*/ 24 h 27"/>
                <a:gd name="T76" fmla="*/ 14 w 18"/>
                <a:gd name="T77" fmla="*/ 22 h 27"/>
                <a:gd name="T78" fmla="*/ 14 w 18"/>
                <a:gd name="T79" fmla="*/ 21 h 27"/>
                <a:gd name="T80" fmla="*/ 14 w 18"/>
                <a:gd name="T81" fmla="*/ 19 h 27"/>
                <a:gd name="T82" fmla="*/ 12 w 18"/>
                <a:gd name="T83" fmla="*/ 18 h 27"/>
                <a:gd name="T84" fmla="*/ 11 w 18"/>
                <a:gd name="T85" fmla="*/ 16 h 27"/>
                <a:gd name="T86" fmla="*/ 6 w 18"/>
                <a:gd name="T87" fmla="*/ 15 h 27"/>
                <a:gd name="T88" fmla="*/ 3 w 18"/>
                <a:gd name="T89" fmla="*/ 13 h 27"/>
                <a:gd name="T90" fmla="*/ 0 w 18"/>
                <a:gd name="T91" fmla="*/ 10 h 27"/>
                <a:gd name="T92" fmla="*/ 0 w 18"/>
                <a:gd name="T93" fmla="*/ 9 h 27"/>
                <a:gd name="T94" fmla="*/ 0 w 18"/>
                <a:gd name="T95" fmla="*/ 7 h 27"/>
                <a:gd name="T96" fmla="*/ 0 w 18"/>
                <a:gd name="T97" fmla="*/ 4 h 27"/>
                <a:gd name="T98" fmla="*/ 2 w 18"/>
                <a:gd name="T99" fmla="*/ 1 h 27"/>
                <a:gd name="T100" fmla="*/ 5 w 18"/>
                <a:gd name="T101" fmla="*/ 0 h 27"/>
                <a:gd name="T102" fmla="*/ 8 w 18"/>
                <a:gd name="T103" fmla="*/ 0 h 27"/>
                <a:gd name="T104" fmla="*/ 9 w 18"/>
                <a:gd name="T105" fmla="*/ 0 h 27"/>
                <a:gd name="T106" fmla="*/ 12 w 18"/>
                <a:gd name="T107" fmla="*/ 0 h 27"/>
                <a:gd name="T108" fmla="*/ 14 w 18"/>
                <a:gd name="T109" fmla="*/ 0 h 27"/>
                <a:gd name="T110" fmla="*/ 14 w 18"/>
                <a:gd name="T111" fmla="*/ 0 h 27"/>
                <a:gd name="T112" fmla="*/ 14 w 18"/>
                <a:gd name="T113" fmla="*/ 0 h 27"/>
                <a:gd name="T114" fmla="*/ 15 w 18"/>
                <a:gd name="T115" fmla="*/ 0 h 27"/>
                <a:gd name="T116" fmla="*/ 15 w 18"/>
                <a:gd name="T117" fmla="*/ 0 h 27"/>
                <a:gd name="T118" fmla="*/ 15 w 18"/>
                <a:gd name="T119" fmla="*/ 0 h 27"/>
                <a:gd name="T120" fmla="*/ 15 w 18"/>
                <a:gd name="T121" fmla="*/ 0 h 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"/>
                <a:gd name="T184" fmla="*/ 0 h 27"/>
                <a:gd name="T185" fmla="*/ 18 w 18"/>
                <a:gd name="T186" fmla="*/ 27 h 2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" h="27">
                  <a:moveTo>
                    <a:pt x="15" y="0"/>
                  </a:moveTo>
                  <a:lnTo>
                    <a:pt x="15" y="9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6"/>
                  </a:lnTo>
                  <a:lnTo>
                    <a:pt x="5" y="7"/>
                  </a:lnTo>
                  <a:lnTo>
                    <a:pt x="5" y="9"/>
                  </a:lnTo>
                  <a:lnTo>
                    <a:pt x="8" y="10"/>
                  </a:lnTo>
                  <a:lnTo>
                    <a:pt x="12" y="12"/>
                  </a:lnTo>
                  <a:lnTo>
                    <a:pt x="15" y="13"/>
                  </a:lnTo>
                  <a:lnTo>
                    <a:pt x="17" y="16"/>
                  </a:lnTo>
                  <a:lnTo>
                    <a:pt x="18" y="19"/>
                  </a:lnTo>
                  <a:lnTo>
                    <a:pt x="17" y="22"/>
                  </a:lnTo>
                  <a:lnTo>
                    <a:pt x="15" y="25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4"/>
                  </a:lnTo>
                  <a:lnTo>
                    <a:pt x="6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2" y="18"/>
                  </a:lnTo>
                  <a:lnTo>
                    <a:pt x="11" y="16"/>
                  </a:lnTo>
                  <a:lnTo>
                    <a:pt x="6" y="15"/>
                  </a:lnTo>
                  <a:lnTo>
                    <a:pt x="3" y="13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17" name="Freeform 49"/>
            <p:cNvSpPr>
              <a:spLocks/>
            </p:cNvSpPr>
            <p:nvPr/>
          </p:nvSpPr>
          <p:spPr bwMode="auto">
            <a:xfrm>
              <a:off x="2844" y="1725"/>
              <a:ext cx="14" cy="53"/>
            </a:xfrm>
            <a:custGeom>
              <a:avLst/>
              <a:gdLst>
                <a:gd name="T0" fmla="*/ 0 w 14"/>
                <a:gd name="T1" fmla="*/ 0 h 53"/>
                <a:gd name="T2" fmla="*/ 14 w 14"/>
                <a:gd name="T3" fmla="*/ 0 h 53"/>
                <a:gd name="T4" fmla="*/ 14 w 14"/>
                <a:gd name="T5" fmla="*/ 53 h 53"/>
                <a:gd name="T6" fmla="*/ 0 w 14"/>
                <a:gd name="T7" fmla="*/ 53 h 53"/>
                <a:gd name="T8" fmla="*/ 0 w 14"/>
                <a:gd name="T9" fmla="*/ 51 h 53"/>
                <a:gd name="T10" fmla="*/ 9 w 14"/>
                <a:gd name="T11" fmla="*/ 51 h 53"/>
                <a:gd name="T12" fmla="*/ 9 w 14"/>
                <a:gd name="T13" fmla="*/ 2 h 53"/>
                <a:gd name="T14" fmla="*/ 0 w 14"/>
                <a:gd name="T15" fmla="*/ 2 h 53"/>
                <a:gd name="T16" fmla="*/ 0 w 14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53"/>
                <a:gd name="T29" fmla="*/ 14 w 14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53">
                  <a:moveTo>
                    <a:pt x="0" y="0"/>
                  </a:moveTo>
                  <a:lnTo>
                    <a:pt x="14" y="0"/>
                  </a:lnTo>
                  <a:lnTo>
                    <a:pt x="14" y="53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9" y="51"/>
                  </a:lnTo>
                  <a:lnTo>
                    <a:pt x="9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18" name="Freeform 50"/>
            <p:cNvSpPr>
              <a:spLocks/>
            </p:cNvSpPr>
            <p:nvPr/>
          </p:nvSpPr>
          <p:spPr bwMode="auto">
            <a:xfrm>
              <a:off x="3318" y="1725"/>
              <a:ext cx="14" cy="53"/>
            </a:xfrm>
            <a:custGeom>
              <a:avLst/>
              <a:gdLst>
                <a:gd name="T0" fmla="*/ 14 w 14"/>
                <a:gd name="T1" fmla="*/ 53 h 53"/>
                <a:gd name="T2" fmla="*/ 0 w 14"/>
                <a:gd name="T3" fmla="*/ 53 h 53"/>
                <a:gd name="T4" fmla="*/ 0 w 14"/>
                <a:gd name="T5" fmla="*/ 0 h 53"/>
                <a:gd name="T6" fmla="*/ 14 w 14"/>
                <a:gd name="T7" fmla="*/ 0 h 53"/>
                <a:gd name="T8" fmla="*/ 14 w 14"/>
                <a:gd name="T9" fmla="*/ 2 h 53"/>
                <a:gd name="T10" fmla="*/ 6 w 14"/>
                <a:gd name="T11" fmla="*/ 2 h 53"/>
                <a:gd name="T12" fmla="*/ 6 w 14"/>
                <a:gd name="T13" fmla="*/ 51 h 53"/>
                <a:gd name="T14" fmla="*/ 14 w 14"/>
                <a:gd name="T15" fmla="*/ 51 h 53"/>
                <a:gd name="T16" fmla="*/ 14 w 14"/>
                <a:gd name="T17" fmla="*/ 53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53"/>
                <a:gd name="T29" fmla="*/ 14 w 14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53">
                  <a:moveTo>
                    <a:pt x="14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6" y="2"/>
                  </a:lnTo>
                  <a:lnTo>
                    <a:pt x="6" y="51"/>
                  </a:lnTo>
                  <a:lnTo>
                    <a:pt x="14" y="51"/>
                  </a:lnTo>
                  <a:lnTo>
                    <a:pt x="14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19" name="Freeform 51"/>
            <p:cNvSpPr>
              <a:spLocks noEditPoints="1"/>
            </p:cNvSpPr>
            <p:nvPr/>
          </p:nvSpPr>
          <p:spPr bwMode="auto">
            <a:xfrm>
              <a:off x="3335" y="1725"/>
              <a:ext cx="39" cy="41"/>
            </a:xfrm>
            <a:custGeom>
              <a:avLst/>
              <a:gdLst>
                <a:gd name="T0" fmla="*/ 0 w 39"/>
                <a:gd name="T1" fmla="*/ 41 h 41"/>
                <a:gd name="T2" fmla="*/ 0 w 39"/>
                <a:gd name="T3" fmla="*/ 41 h 41"/>
                <a:gd name="T4" fmla="*/ 1 w 39"/>
                <a:gd name="T5" fmla="*/ 41 h 41"/>
                <a:gd name="T6" fmla="*/ 3 w 39"/>
                <a:gd name="T7" fmla="*/ 39 h 41"/>
                <a:gd name="T8" fmla="*/ 4 w 39"/>
                <a:gd name="T9" fmla="*/ 38 h 41"/>
                <a:gd name="T10" fmla="*/ 4 w 39"/>
                <a:gd name="T11" fmla="*/ 36 h 41"/>
                <a:gd name="T12" fmla="*/ 4 w 39"/>
                <a:gd name="T13" fmla="*/ 33 h 41"/>
                <a:gd name="T14" fmla="*/ 4 w 39"/>
                <a:gd name="T15" fmla="*/ 8 h 41"/>
                <a:gd name="T16" fmla="*/ 4 w 39"/>
                <a:gd name="T17" fmla="*/ 5 h 41"/>
                <a:gd name="T18" fmla="*/ 4 w 39"/>
                <a:gd name="T19" fmla="*/ 3 h 41"/>
                <a:gd name="T20" fmla="*/ 3 w 39"/>
                <a:gd name="T21" fmla="*/ 2 h 41"/>
                <a:gd name="T22" fmla="*/ 1 w 39"/>
                <a:gd name="T23" fmla="*/ 2 h 41"/>
                <a:gd name="T24" fmla="*/ 0 w 39"/>
                <a:gd name="T25" fmla="*/ 2 h 41"/>
                <a:gd name="T26" fmla="*/ 0 w 39"/>
                <a:gd name="T27" fmla="*/ 0 h 41"/>
                <a:gd name="T28" fmla="*/ 15 w 39"/>
                <a:gd name="T29" fmla="*/ 0 h 41"/>
                <a:gd name="T30" fmla="*/ 21 w 39"/>
                <a:gd name="T31" fmla="*/ 0 h 41"/>
                <a:gd name="T32" fmla="*/ 25 w 39"/>
                <a:gd name="T33" fmla="*/ 2 h 41"/>
                <a:gd name="T34" fmla="*/ 30 w 39"/>
                <a:gd name="T35" fmla="*/ 3 h 41"/>
                <a:gd name="T36" fmla="*/ 33 w 39"/>
                <a:gd name="T37" fmla="*/ 5 h 41"/>
                <a:gd name="T38" fmla="*/ 36 w 39"/>
                <a:gd name="T39" fmla="*/ 9 h 41"/>
                <a:gd name="T40" fmla="*/ 39 w 39"/>
                <a:gd name="T41" fmla="*/ 15 h 41"/>
                <a:gd name="T42" fmla="*/ 39 w 39"/>
                <a:gd name="T43" fmla="*/ 20 h 41"/>
                <a:gd name="T44" fmla="*/ 39 w 39"/>
                <a:gd name="T45" fmla="*/ 26 h 41"/>
                <a:gd name="T46" fmla="*/ 37 w 39"/>
                <a:gd name="T47" fmla="*/ 30 h 41"/>
                <a:gd name="T48" fmla="*/ 34 w 39"/>
                <a:gd name="T49" fmla="*/ 35 h 41"/>
                <a:gd name="T50" fmla="*/ 30 w 39"/>
                <a:gd name="T51" fmla="*/ 38 h 41"/>
                <a:gd name="T52" fmla="*/ 24 w 39"/>
                <a:gd name="T53" fmla="*/ 39 h 41"/>
                <a:gd name="T54" fmla="*/ 18 w 39"/>
                <a:gd name="T55" fmla="*/ 41 h 41"/>
                <a:gd name="T56" fmla="*/ 0 w 39"/>
                <a:gd name="T57" fmla="*/ 41 h 41"/>
                <a:gd name="T58" fmla="*/ 10 w 39"/>
                <a:gd name="T59" fmla="*/ 38 h 41"/>
                <a:gd name="T60" fmla="*/ 13 w 39"/>
                <a:gd name="T61" fmla="*/ 39 h 41"/>
                <a:gd name="T62" fmla="*/ 16 w 39"/>
                <a:gd name="T63" fmla="*/ 39 h 41"/>
                <a:gd name="T64" fmla="*/ 21 w 39"/>
                <a:gd name="T65" fmla="*/ 38 h 41"/>
                <a:gd name="T66" fmla="*/ 25 w 39"/>
                <a:gd name="T67" fmla="*/ 36 h 41"/>
                <a:gd name="T68" fmla="*/ 28 w 39"/>
                <a:gd name="T69" fmla="*/ 33 h 41"/>
                <a:gd name="T70" fmla="*/ 30 w 39"/>
                <a:gd name="T71" fmla="*/ 30 h 41"/>
                <a:gd name="T72" fmla="*/ 31 w 39"/>
                <a:gd name="T73" fmla="*/ 26 h 41"/>
                <a:gd name="T74" fmla="*/ 33 w 39"/>
                <a:gd name="T75" fmla="*/ 21 h 41"/>
                <a:gd name="T76" fmla="*/ 31 w 39"/>
                <a:gd name="T77" fmla="*/ 15 h 41"/>
                <a:gd name="T78" fmla="*/ 30 w 39"/>
                <a:gd name="T79" fmla="*/ 11 h 41"/>
                <a:gd name="T80" fmla="*/ 28 w 39"/>
                <a:gd name="T81" fmla="*/ 8 h 41"/>
                <a:gd name="T82" fmla="*/ 25 w 39"/>
                <a:gd name="T83" fmla="*/ 5 h 41"/>
                <a:gd name="T84" fmla="*/ 21 w 39"/>
                <a:gd name="T85" fmla="*/ 3 h 41"/>
                <a:gd name="T86" fmla="*/ 16 w 39"/>
                <a:gd name="T87" fmla="*/ 3 h 41"/>
                <a:gd name="T88" fmla="*/ 13 w 39"/>
                <a:gd name="T89" fmla="*/ 3 h 41"/>
                <a:gd name="T90" fmla="*/ 10 w 39"/>
                <a:gd name="T91" fmla="*/ 3 h 41"/>
                <a:gd name="T92" fmla="*/ 10 w 39"/>
                <a:gd name="T93" fmla="*/ 38 h 4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"/>
                <a:gd name="T142" fmla="*/ 0 h 41"/>
                <a:gd name="T143" fmla="*/ 39 w 39"/>
                <a:gd name="T144" fmla="*/ 41 h 4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" h="41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3" y="39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3"/>
                  </a:lnTo>
                  <a:lnTo>
                    <a:pt x="4" y="8"/>
                  </a:lnTo>
                  <a:lnTo>
                    <a:pt x="4" y="5"/>
                  </a:lnTo>
                  <a:lnTo>
                    <a:pt x="4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2"/>
                  </a:lnTo>
                  <a:lnTo>
                    <a:pt x="30" y="3"/>
                  </a:lnTo>
                  <a:lnTo>
                    <a:pt x="33" y="5"/>
                  </a:lnTo>
                  <a:lnTo>
                    <a:pt x="36" y="9"/>
                  </a:lnTo>
                  <a:lnTo>
                    <a:pt x="39" y="15"/>
                  </a:lnTo>
                  <a:lnTo>
                    <a:pt x="39" y="20"/>
                  </a:lnTo>
                  <a:lnTo>
                    <a:pt x="39" y="26"/>
                  </a:lnTo>
                  <a:lnTo>
                    <a:pt x="37" y="30"/>
                  </a:lnTo>
                  <a:lnTo>
                    <a:pt x="34" y="35"/>
                  </a:lnTo>
                  <a:lnTo>
                    <a:pt x="30" y="38"/>
                  </a:lnTo>
                  <a:lnTo>
                    <a:pt x="24" y="39"/>
                  </a:lnTo>
                  <a:lnTo>
                    <a:pt x="18" y="41"/>
                  </a:lnTo>
                  <a:lnTo>
                    <a:pt x="0" y="41"/>
                  </a:lnTo>
                  <a:close/>
                  <a:moveTo>
                    <a:pt x="10" y="38"/>
                  </a:moveTo>
                  <a:lnTo>
                    <a:pt x="13" y="39"/>
                  </a:lnTo>
                  <a:lnTo>
                    <a:pt x="16" y="39"/>
                  </a:lnTo>
                  <a:lnTo>
                    <a:pt x="21" y="38"/>
                  </a:lnTo>
                  <a:lnTo>
                    <a:pt x="25" y="36"/>
                  </a:lnTo>
                  <a:lnTo>
                    <a:pt x="28" y="33"/>
                  </a:lnTo>
                  <a:lnTo>
                    <a:pt x="30" y="30"/>
                  </a:lnTo>
                  <a:lnTo>
                    <a:pt x="31" y="26"/>
                  </a:lnTo>
                  <a:lnTo>
                    <a:pt x="33" y="21"/>
                  </a:lnTo>
                  <a:lnTo>
                    <a:pt x="31" y="15"/>
                  </a:lnTo>
                  <a:lnTo>
                    <a:pt x="30" y="11"/>
                  </a:lnTo>
                  <a:lnTo>
                    <a:pt x="28" y="8"/>
                  </a:lnTo>
                  <a:lnTo>
                    <a:pt x="25" y="5"/>
                  </a:lnTo>
                  <a:lnTo>
                    <a:pt x="21" y="3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0" y="3"/>
                  </a:lnTo>
                  <a:lnTo>
                    <a:pt x="1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20" name="Freeform 52"/>
            <p:cNvSpPr>
              <a:spLocks noEditPoints="1"/>
            </p:cNvSpPr>
            <p:nvPr/>
          </p:nvSpPr>
          <p:spPr bwMode="auto">
            <a:xfrm>
              <a:off x="3378" y="1739"/>
              <a:ext cx="26" cy="27"/>
            </a:xfrm>
            <a:custGeom>
              <a:avLst/>
              <a:gdLst>
                <a:gd name="T0" fmla="*/ 14 w 26"/>
                <a:gd name="T1" fmla="*/ 0 h 27"/>
                <a:gd name="T2" fmla="*/ 17 w 26"/>
                <a:gd name="T3" fmla="*/ 0 h 27"/>
                <a:gd name="T4" fmla="*/ 21 w 26"/>
                <a:gd name="T5" fmla="*/ 1 h 27"/>
                <a:gd name="T6" fmla="*/ 23 w 26"/>
                <a:gd name="T7" fmla="*/ 4 h 27"/>
                <a:gd name="T8" fmla="*/ 26 w 26"/>
                <a:gd name="T9" fmla="*/ 7 h 27"/>
                <a:gd name="T10" fmla="*/ 26 w 26"/>
                <a:gd name="T11" fmla="*/ 13 h 27"/>
                <a:gd name="T12" fmla="*/ 26 w 26"/>
                <a:gd name="T13" fmla="*/ 16 h 27"/>
                <a:gd name="T14" fmla="*/ 24 w 26"/>
                <a:gd name="T15" fmla="*/ 19 h 27"/>
                <a:gd name="T16" fmla="*/ 23 w 26"/>
                <a:gd name="T17" fmla="*/ 24 h 27"/>
                <a:gd name="T18" fmla="*/ 20 w 26"/>
                <a:gd name="T19" fmla="*/ 25 h 27"/>
                <a:gd name="T20" fmla="*/ 17 w 26"/>
                <a:gd name="T21" fmla="*/ 27 h 27"/>
                <a:gd name="T22" fmla="*/ 14 w 26"/>
                <a:gd name="T23" fmla="*/ 27 h 27"/>
                <a:gd name="T24" fmla="*/ 9 w 26"/>
                <a:gd name="T25" fmla="*/ 27 h 27"/>
                <a:gd name="T26" fmla="*/ 6 w 26"/>
                <a:gd name="T27" fmla="*/ 25 h 27"/>
                <a:gd name="T28" fmla="*/ 3 w 26"/>
                <a:gd name="T29" fmla="*/ 22 h 27"/>
                <a:gd name="T30" fmla="*/ 2 w 26"/>
                <a:gd name="T31" fmla="*/ 18 h 27"/>
                <a:gd name="T32" fmla="*/ 0 w 26"/>
                <a:gd name="T33" fmla="*/ 13 h 27"/>
                <a:gd name="T34" fmla="*/ 2 w 26"/>
                <a:gd name="T35" fmla="*/ 10 h 27"/>
                <a:gd name="T36" fmla="*/ 3 w 26"/>
                <a:gd name="T37" fmla="*/ 6 h 27"/>
                <a:gd name="T38" fmla="*/ 5 w 26"/>
                <a:gd name="T39" fmla="*/ 3 h 27"/>
                <a:gd name="T40" fmla="*/ 8 w 26"/>
                <a:gd name="T41" fmla="*/ 1 h 27"/>
                <a:gd name="T42" fmla="*/ 11 w 26"/>
                <a:gd name="T43" fmla="*/ 0 h 27"/>
                <a:gd name="T44" fmla="*/ 14 w 26"/>
                <a:gd name="T45" fmla="*/ 0 h 27"/>
                <a:gd name="T46" fmla="*/ 12 w 26"/>
                <a:gd name="T47" fmla="*/ 1 h 27"/>
                <a:gd name="T48" fmla="*/ 11 w 26"/>
                <a:gd name="T49" fmla="*/ 1 h 27"/>
                <a:gd name="T50" fmla="*/ 9 w 26"/>
                <a:gd name="T51" fmla="*/ 1 h 27"/>
                <a:gd name="T52" fmla="*/ 8 w 26"/>
                <a:gd name="T53" fmla="*/ 3 h 27"/>
                <a:gd name="T54" fmla="*/ 6 w 26"/>
                <a:gd name="T55" fmla="*/ 6 h 27"/>
                <a:gd name="T56" fmla="*/ 6 w 26"/>
                <a:gd name="T57" fmla="*/ 7 h 27"/>
                <a:gd name="T58" fmla="*/ 6 w 26"/>
                <a:gd name="T59" fmla="*/ 12 h 27"/>
                <a:gd name="T60" fmla="*/ 6 w 26"/>
                <a:gd name="T61" fmla="*/ 16 h 27"/>
                <a:gd name="T62" fmla="*/ 8 w 26"/>
                <a:gd name="T63" fmla="*/ 21 h 27"/>
                <a:gd name="T64" fmla="*/ 11 w 26"/>
                <a:gd name="T65" fmla="*/ 24 h 27"/>
                <a:gd name="T66" fmla="*/ 15 w 26"/>
                <a:gd name="T67" fmla="*/ 25 h 27"/>
                <a:gd name="T68" fmla="*/ 17 w 26"/>
                <a:gd name="T69" fmla="*/ 25 h 27"/>
                <a:gd name="T70" fmla="*/ 20 w 26"/>
                <a:gd name="T71" fmla="*/ 24 h 27"/>
                <a:gd name="T72" fmla="*/ 21 w 26"/>
                <a:gd name="T73" fmla="*/ 19 h 27"/>
                <a:gd name="T74" fmla="*/ 21 w 26"/>
                <a:gd name="T75" fmla="*/ 15 h 27"/>
                <a:gd name="T76" fmla="*/ 21 w 26"/>
                <a:gd name="T77" fmla="*/ 10 h 27"/>
                <a:gd name="T78" fmla="*/ 20 w 26"/>
                <a:gd name="T79" fmla="*/ 7 h 27"/>
                <a:gd name="T80" fmla="*/ 18 w 26"/>
                <a:gd name="T81" fmla="*/ 4 h 27"/>
                <a:gd name="T82" fmla="*/ 15 w 26"/>
                <a:gd name="T83" fmla="*/ 1 h 27"/>
                <a:gd name="T84" fmla="*/ 12 w 26"/>
                <a:gd name="T85" fmla="*/ 1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"/>
                <a:gd name="T130" fmla="*/ 0 h 27"/>
                <a:gd name="T131" fmla="*/ 26 w 26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" h="27">
                  <a:moveTo>
                    <a:pt x="14" y="0"/>
                  </a:moveTo>
                  <a:lnTo>
                    <a:pt x="17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26" y="13"/>
                  </a:lnTo>
                  <a:lnTo>
                    <a:pt x="26" y="16"/>
                  </a:lnTo>
                  <a:lnTo>
                    <a:pt x="24" y="19"/>
                  </a:lnTo>
                  <a:lnTo>
                    <a:pt x="23" y="24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4" y="27"/>
                  </a:lnTo>
                  <a:lnTo>
                    <a:pt x="9" y="27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2" y="18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4" y="0"/>
                  </a:lnTo>
                  <a:close/>
                  <a:moveTo>
                    <a:pt x="12" y="1"/>
                  </a:moveTo>
                  <a:lnTo>
                    <a:pt x="11" y="1"/>
                  </a:lnTo>
                  <a:lnTo>
                    <a:pt x="9" y="1"/>
                  </a:lnTo>
                  <a:lnTo>
                    <a:pt x="8" y="3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8" y="21"/>
                  </a:lnTo>
                  <a:lnTo>
                    <a:pt x="11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4"/>
                  </a:lnTo>
                  <a:lnTo>
                    <a:pt x="21" y="19"/>
                  </a:lnTo>
                  <a:lnTo>
                    <a:pt x="21" y="15"/>
                  </a:lnTo>
                  <a:lnTo>
                    <a:pt x="21" y="10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21" name="Freeform 53"/>
            <p:cNvSpPr>
              <a:spLocks noEditPoints="1"/>
            </p:cNvSpPr>
            <p:nvPr/>
          </p:nvSpPr>
          <p:spPr bwMode="auto">
            <a:xfrm>
              <a:off x="3408" y="1739"/>
              <a:ext cx="23" cy="27"/>
            </a:xfrm>
            <a:custGeom>
              <a:avLst/>
              <a:gdLst>
                <a:gd name="T0" fmla="*/ 5 w 23"/>
                <a:gd name="T1" fmla="*/ 10 h 27"/>
                <a:gd name="T2" fmla="*/ 6 w 23"/>
                <a:gd name="T3" fmla="*/ 15 h 27"/>
                <a:gd name="T4" fmla="*/ 8 w 23"/>
                <a:gd name="T5" fmla="*/ 19 h 27"/>
                <a:gd name="T6" fmla="*/ 11 w 23"/>
                <a:gd name="T7" fmla="*/ 21 h 27"/>
                <a:gd name="T8" fmla="*/ 15 w 23"/>
                <a:gd name="T9" fmla="*/ 22 h 27"/>
                <a:gd name="T10" fmla="*/ 17 w 23"/>
                <a:gd name="T11" fmla="*/ 22 h 27"/>
                <a:gd name="T12" fmla="*/ 20 w 23"/>
                <a:gd name="T13" fmla="*/ 21 h 27"/>
                <a:gd name="T14" fmla="*/ 21 w 23"/>
                <a:gd name="T15" fmla="*/ 19 h 27"/>
                <a:gd name="T16" fmla="*/ 23 w 23"/>
                <a:gd name="T17" fmla="*/ 16 h 27"/>
                <a:gd name="T18" fmla="*/ 23 w 23"/>
                <a:gd name="T19" fmla="*/ 16 h 27"/>
                <a:gd name="T20" fmla="*/ 23 w 23"/>
                <a:gd name="T21" fmla="*/ 21 h 27"/>
                <a:gd name="T22" fmla="*/ 20 w 23"/>
                <a:gd name="T23" fmla="*/ 24 h 27"/>
                <a:gd name="T24" fmla="*/ 17 w 23"/>
                <a:gd name="T25" fmla="*/ 27 h 27"/>
                <a:gd name="T26" fmla="*/ 12 w 23"/>
                <a:gd name="T27" fmla="*/ 27 h 27"/>
                <a:gd name="T28" fmla="*/ 8 w 23"/>
                <a:gd name="T29" fmla="*/ 27 h 27"/>
                <a:gd name="T30" fmla="*/ 5 w 23"/>
                <a:gd name="T31" fmla="*/ 24 h 27"/>
                <a:gd name="T32" fmla="*/ 2 w 23"/>
                <a:gd name="T33" fmla="*/ 19 h 27"/>
                <a:gd name="T34" fmla="*/ 0 w 23"/>
                <a:gd name="T35" fmla="*/ 13 h 27"/>
                <a:gd name="T36" fmla="*/ 2 w 23"/>
                <a:gd name="T37" fmla="*/ 9 h 27"/>
                <a:gd name="T38" fmla="*/ 2 w 23"/>
                <a:gd name="T39" fmla="*/ 6 h 27"/>
                <a:gd name="T40" fmla="*/ 5 w 23"/>
                <a:gd name="T41" fmla="*/ 3 h 27"/>
                <a:gd name="T42" fmla="*/ 8 w 23"/>
                <a:gd name="T43" fmla="*/ 0 h 27"/>
                <a:gd name="T44" fmla="*/ 12 w 23"/>
                <a:gd name="T45" fmla="*/ 0 h 27"/>
                <a:gd name="T46" fmla="*/ 17 w 23"/>
                <a:gd name="T47" fmla="*/ 0 h 27"/>
                <a:gd name="T48" fmla="*/ 20 w 23"/>
                <a:gd name="T49" fmla="*/ 3 h 27"/>
                <a:gd name="T50" fmla="*/ 23 w 23"/>
                <a:gd name="T51" fmla="*/ 6 h 27"/>
                <a:gd name="T52" fmla="*/ 23 w 23"/>
                <a:gd name="T53" fmla="*/ 10 h 27"/>
                <a:gd name="T54" fmla="*/ 5 w 23"/>
                <a:gd name="T55" fmla="*/ 10 h 27"/>
                <a:gd name="T56" fmla="*/ 5 w 23"/>
                <a:gd name="T57" fmla="*/ 7 h 27"/>
                <a:gd name="T58" fmla="*/ 17 w 23"/>
                <a:gd name="T59" fmla="*/ 7 h 27"/>
                <a:gd name="T60" fmla="*/ 17 w 23"/>
                <a:gd name="T61" fmla="*/ 6 h 27"/>
                <a:gd name="T62" fmla="*/ 17 w 23"/>
                <a:gd name="T63" fmla="*/ 4 h 27"/>
                <a:gd name="T64" fmla="*/ 15 w 23"/>
                <a:gd name="T65" fmla="*/ 3 h 27"/>
                <a:gd name="T66" fmla="*/ 14 w 23"/>
                <a:gd name="T67" fmla="*/ 1 h 27"/>
                <a:gd name="T68" fmla="*/ 12 w 23"/>
                <a:gd name="T69" fmla="*/ 1 h 27"/>
                <a:gd name="T70" fmla="*/ 11 w 23"/>
                <a:gd name="T71" fmla="*/ 1 h 27"/>
                <a:gd name="T72" fmla="*/ 9 w 23"/>
                <a:gd name="T73" fmla="*/ 1 h 27"/>
                <a:gd name="T74" fmla="*/ 8 w 23"/>
                <a:gd name="T75" fmla="*/ 3 h 27"/>
                <a:gd name="T76" fmla="*/ 6 w 23"/>
                <a:gd name="T77" fmla="*/ 6 h 27"/>
                <a:gd name="T78" fmla="*/ 5 w 23"/>
                <a:gd name="T79" fmla="*/ 7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27"/>
                <a:gd name="T122" fmla="*/ 23 w 23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27">
                  <a:moveTo>
                    <a:pt x="5" y="10"/>
                  </a:moveTo>
                  <a:lnTo>
                    <a:pt x="6" y="15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1"/>
                  </a:lnTo>
                  <a:lnTo>
                    <a:pt x="21" y="19"/>
                  </a:lnTo>
                  <a:lnTo>
                    <a:pt x="23" y="16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2" y="27"/>
                  </a:lnTo>
                  <a:lnTo>
                    <a:pt x="8" y="27"/>
                  </a:lnTo>
                  <a:lnTo>
                    <a:pt x="5" y="24"/>
                  </a:lnTo>
                  <a:lnTo>
                    <a:pt x="2" y="19"/>
                  </a:lnTo>
                  <a:lnTo>
                    <a:pt x="0" y="13"/>
                  </a:lnTo>
                  <a:lnTo>
                    <a:pt x="2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3" y="10"/>
                  </a:lnTo>
                  <a:lnTo>
                    <a:pt x="5" y="10"/>
                  </a:lnTo>
                  <a:close/>
                  <a:moveTo>
                    <a:pt x="5" y="7"/>
                  </a:moveTo>
                  <a:lnTo>
                    <a:pt x="17" y="7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3"/>
                  </a:lnTo>
                  <a:lnTo>
                    <a:pt x="6" y="6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22" name="Freeform 54"/>
            <p:cNvSpPr>
              <a:spLocks/>
            </p:cNvSpPr>
            <p:nvPr/>
          </p:nvSpPr>
          <p:spPr bwMode="auto">
            <a:xfrm>
              <a:off x="3437" y="1739"/>
              <a:ext cx="18" cy="27"/>
            </a:xfrm>
            <a:custGeom>
              <a:avLst/>
              <a:gdLst>
                <a:gd name="T0" fmla="*/ 16 w 18"/>
                <a:gd name="T1" fmla="*/ 0 h 27"/>
                <a:gd name="T2" fmla="*/ 16 w 18"/>
                <a:gd name="T3" fmla="*/ 9 h 27"/>
                <a:gd name="T4" fmla="*/ 15 w 18"/>
                <a:gd name="T5" fmla="*/ 9 h 27"/>
                <a:gd name="T6" fmla="*/ 15 w 18"/>
                <a:gd name="T7" fmla="*/ 4 h 27"/>
                <a:gd name="T8" fmla="*/ 13 w 18"/>
                <a:gd name="T9" fmla="*/ 3 h 27"/>
                <a:gd name="T10" fmla="*/ 10 w 18"/>
                <a:gd name="T11" fmla="*/ 1 h 27"/>
                <a:gd name="T12" fmla="*/ 9 w 18"/>
                <a:gd name="T13" fmla="*/ 1 h 27"/>
                <a:gd name="T14" fmla="*/ 6 w 18"/>
                <a:gd name="T15" fmla="*/ 1 h 27"/>
                <a:gd name="T16" fmla="*/ 4 w 18"/>
                <a:gd name="T17" fmla="*/ 3 h 27"/>
                <a:gd name="T18" fmla="*/ 4 w 18"/>
                <a:gd name="T19" fmla="*/ 3 h 27"/>
                <a:gd name="T20" fmla="*/ 4 w 18"/>
                <a:gd name="T21" fmla="*/ 4 h 27"/>
                <a:gd name="T22" fmla="*/ 4 w 18"/>
                <a:gd name="T23" fmla="*/ 6 h 27"/>
                <a:gd name="T24" fmla="*/ 4 w 18"/>
                <a:gd name="T25" fmla="*/ 7 h 27"/>
                <a:gd name="T26" fmla="*/ 6 w 18"/>
                <a:gd name="T27" fmla="*/ 9 h 27"/>
                <a:gd name="T28" fmla="*/ 7 w 18"/>
                <a:gd name="T29" fmla="*/ 10 h 27"/>
                <a:gd name="T30" fmla="*/ 12 w 18"/>
                <a:gd name="T31" fmla="*/ 12 h 27"/>
                <a:gd name="T32" fmla="*/ 15 w 18"/>
                <a:gd name="T33" fmla="*/ 13 h 27"/>
                <a:gd name="T34" fmla="*/ 18 w 18"/>
                <a:gd name="T35" fmla="*/ 16 h 27"/>
                <a:gd name="T36" fmla="*/ 18 w 18"/>
                <a:gd name="T37" fmla="*/ 19 h 27"/>
                <a:gd name="T38" fmla="*/ 18 w 18"/>
                <a:gd name="T39" fmla="*/ 22 h 27"/>
                <a:gd name="T40" fmla="*/ 15 w 18"/>
                <a:gd name="T41" fmla="*/ 25 h 27"/>
                <a:gd name="T42" fmla="*/ 12 w 18"/>
                <a:gd name="T43" fmla="*/ 27 h 27"/>
                <a:gd name="T44" fmla="*/ 9 w 18"/>
                <a:gd name="T45" fmla="*/ 27 h 27"/>
                <a:gd name="T46" fmla="*/ 6 w 18"/>
                <a:gd name="T47" fmla="*/ 27 h 27"/>
                <a:gd name="T48" fmla="*/ 3 w 18"/>
                <a:gd name="T49" fmla="*/ 27 h 27"/>
                <a:gd name="T50" fmla="*/ 3 w 18"/>
                <a:gd name="T51" fmla="*/ 27 h 27"/>
                <a:gd name="T52" fmla="*/ 1 w 18"/>
                <a:gd name="T53" fmla="*/ 27 h 27"/>
                <a:gd name="T54" fmla="*/ 1 w 18"/>
                <a:gd name="T55" fmla="*/ 27 h 27"/>
                <a:gd name="T56" fmla="*/ 0 w 18"/>
                <a:gd name="T57" fmla="*/ 27 h 27"/>
                <a:gd name="T58" fmla="*/ 0 w 18"/>
                <a:gd name="T59" fmla="*/ 27 h 27"/>
                <a:gd name="T60" fmla="*/ 0 w 18"/>
                <a:gd name="T61" fmla="*/ 18 h 27"/>
                <a:gd name="T62" fmla="*/ 0 w 18"/>
                <a:gd name="T63" fmla="*/ 18 h 27"/>
                <a:gd name="T64" fmla="*/ 1 w 18"/>
                <a:gd name="T65" fmla="*/ 21 h 27"/>
                <a:gd name="T66" fmla="*/ 4 w 18"/>
                <a:gd name="T67" fmla="*/ 24 h 27"/>
                <a:gd name="T68" fmla="*/ 6 w 18"/>
                <a:gd name="T69" fmla="*/ 25 h 27"/>
                <a:gd name="T70" fmla="*/ 9 w 18"/>
                <a:gd name="T71" fmla="*/ 25 h 27"/>
                <a:gd name="T72" fmla="*/ 10 w 18"/>
                <a:gd name="T73" fmla="*/ 25 h 27"/>
                <a:gd name="T74" fmla="*/ 12 w 18"/>
                <a:gd name="T75" fmla="*/ 24 h 27"/>
                <a:gd name="T76" fmla="*/ 13 w 18"/>
                <a:gd name="T77" fmla="*/ 22 h 27"/>
                <a:gd name="T78" fmla="*/ 13 w 18"/>
                <a:gd name="T79" fmla="*/ 21 h 27"/>
                <a:gd name="T80" fmla="*/ 13 w 18"/>
                <a:gd name="T81" fmla="*/ 19 h 27"/>
                <a:gd name="T82" fmla="*/ 12 w 18"/>
                <a:gd name="T83" fmla="*/ 18 h 27"/>
                <a:gd name="T84" fmla="*/ 10 w 18"/>
                <a:gd name="T85" fmla="*/ 16 h 27"/>
                <a:gd name="T86" fmla="*/ 7 w 18"/>
                <a:gd name="T87" fmla="*/ 15 h 27"/>
                <a:gd name="T88" fmla="*/ 3 w 18"/>
                <a:gd name="T89" fmla="*/ 13 h 27"/>
                <a:gd name="T90" fmla="*/ 1 w 18"/>
                <a:gd name="T91" fmla="*/ 10 h 27"/>
                <a:gd name="T92" fmla="*/ 0 w 18"/>
                <a:gd name="T93" fmla="*/ 9 h 27"/>
                <a:gd name="T94" fmla="*/ 0 w 18"/>
                <a:gd name="T95" fmla="*/ 7 h 27"/>
                <a:gd name="T96" fmla="*/ 0 w 18"/>
                <a:gd name="T97" fmla="*/ 4 h 27"/>
                <a:gd name="T98" fmla="*/ 3 w 18"/>
                <a:gd name="T99" fmla="*/ 1 h 27"/>
                <a:gd name="T100" fmla="*/ 4 w 18"/>
                <a:gd name="T101" fmla="*/ 0 h 27"/>
                <a:gd name="T102" fmla="*/ 9 w 18"/>
                <a:gd name="T103" fmla="*/ 0 h 27"/>
                <a:gd name="T104" fmla="*/ 10 w 18"/>
                <a:gd name="T105" fmla="*/ 0 h 27"/>
                <a:gd name="T106" fmla="*/ 12 w 18"/>
                <a:gd name="T107" fmla="*/ 0 h 27"/>
                <a:gd name="T108" fmla="*/ 13 w 18"/>
                <a:gd name="T109" fmla="*/ 0 h 27"/>
                <a:gd name="T110" fmla="*/ 15 w 18"/>
                <a:gd name="T111" fmla="*/ 0 h 27"/>
                <a:gd name="T112" fmla="*/ 15 w 18"/>
                <a:gd name="T113" fmla="*/ 0 h 27"/>
                <a:gd name="T114" fmla="*/ 15 w 18"/>
                <a:gd name="T115" fmla="*/ 0 h 27"/>
                <a:gd name="T116" fmla="*/ 15 w 18"/>
                <a:gd name="T117" fmla="*/ 0 h 27"/>
                <a:gd name="T118" fmla="*/ 15 w 18"/>
                <a:gd name="T119" fmla="*/ 0 h 27"/>
                <a:gd name="T120" fmla="*/ 16 w 18"/>
                <a:gd name="T121" fmla="*/ 0 h 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"/>
                <a:gd name="T184" fmla="*/ 0 h 27"/>
                <a:gd name="T185" fmla="*/ 18 w 18"/>
                <a:gd name="T186" fmla="*/ 27 h 2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" h="27">
                  <a:moveTo>
                    <a:pt x="16" y="0"/>
                  </a:moveTo>
                  <a:lnTo>
                    <a:pt x="16" y="9"/>
                  </a:lnTo>
                  <a:lnTo>
                    <a:pt x="15" y="9"/>
                  </a:lnTo>
                  <a:lnTo>
                    <a:pt x="15" y="4"/>
                  </a:lnTo>
                  <a:lnTo>
                    <a:pt x="13" y="3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1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7"/>
                  </a:lnTo>
                  <a:lnTo>
                    <a:pt x="6" y="9"/>
                  </a:lnTo>
                  <a:lnTo>
                    <a:pt x="7" y="10"/>
                  </a:lnTo>
                  <a:lnTo>
                    <a:pt x="12" y="12"/>
                  </a:lnTo>
                  <a:lnTo>
                    <a:pt x="15" y="13"/>
                  </a:lnTo>
                  <a:lnTo>
                    <a:pt x="18" y="16"/>
                  </a:lnTo>
                  <a:lnTo>
                    <a:pt x="18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3" y="27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4" y="24"/>
                  </a:lnTo>
                  <a:lnTo>
                    <a:pt x="6" y="25"/>
                  </a:lnTo>
                  <a:lnTo>
                    <a:pt x="9" y="25"/>
                  </a:lnTo>
                  <a:lnTo>
                    <a:pt x="10" y="25"/>
                  </a:lnTo>
                  <a:lnTo>
                    <a:pt x="12" y="24"/>
                  </a:lnTo>
                  <a:lnTo>
                    <a:pt x="13" y="22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2" y="18"/>
                  </a:lnTo>
                  <a:lnTo>
                    <a:pt x="10" y="16"/>
                  </a:lnTo>
                  <a:lnTo>
                    <a:pt x="7" y="15"/>
                  </a:lnTo>
                  <a:lnTo>
                    <a:pt x="3" y="13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1"/>
                  </a:lnTo>
                  <a:lnTo>
                    <a:pt x="4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23" name="Freeform 55"/>
            <p:cNvSpPr>
              <a:spLocks/>
            </p:cNvSpPr>
            <p:nvPr/>
          </p:nvSpPr>
          <p:spPr bwMode="auto">
            <a:xfrm>
              <a:off x="3459" y="1725"/>
              <a:ext cx="12" cy="53"/>
            </a:xfrm>
            <a:custGeom>
              <a:avLst/>
              <a:gdLst>
                <a:gd name="T0" fmla="*/ 0 w 12"/>
                <a:gd name="T1" fmla="*/ 0 h 53"/>
                <a:gd name="T2" fmla="*/ 12 w 12"/>
                <a:gd name="T3" fmla="*/ 0 h 53"/>
                <a:gd name="T4" fmla="*/ 12 w 12"/>
                <a:gd name="T5" fmla="*/ 53 h 53"/>
                <a:gd name="T6" fmla="*/ 0 w 12"/>
                <a:gd name="T7" fmla="*/ 53 h 53"/>
                <a:gd name="T8" fmla="*/ 0 w 12"/>
                <a:gd name="T9" fmla="*/ 51 h 53"/>
                <a:gd name="T10" fmla="*/ 8 w 12"/>
                <a:gd name="T11" fmla="*/ 51 h 53"/>
                <a:gd name="T12" fmla="*/ 8 w 12"/>
                <a:gd name="T13" fmla="*/ 2 h 53"/>
                <a:gd name="T14" fmla="*/ 0 w 12"/>
                <a:gd name="T15" fmla="*/ 2 h 53"/>
                <a:gd name="T16" fmla="*/ 0 w 12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53"/>
                <a:gd name="T29" fmla="*/ 12 w 12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53">
                  <a:moveTo>
                    <a:pt x="0" y="0"/>
                  </a:moveTo>
                  <a:lnTo>
                    <a:pt x="12" y="0"/>
                  </a:lnTo>
                  <a:lnTo>
                    <a:pt x="12" y="53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8" y="51"/>
                  </a:lnTo>
                  <a:lnTo>
                    <a:pt x="8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24" name="Line 56"/>
            <p:cNvSpPr>
              <a:spLocks noChangeShapeType="1"/>
            </p:cNvSpPr>
            <p:nvPr/>
          </p:nvSpPr>
          <p:spPr bwMode="auto">
            <a:xfrm flipH="1">
              <a:off x="2400" y="1347"/>
              <a:ext cx="135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25" name="Line 57"/>
            <p:cNvSpPr>
              <a:spLocks noChangeShapeType="1"/>
            </p:cNvSpPr>
            <p:nvPr/>
          </p:nvSpPr>
          <p:spPr bwMode="auto">
            <a:xfrm>
              <a:off x="2535" y="1347"/>
              <a:ext cx="90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26" name="Line 58"/>
            <p:cNvSpPr>
              <a:spLocks noChangeShapeType="1"/>
            </p:cNvSpPr>
            <p:nvPr/>
          </p:nvSpPr>
          <p:spPr bwMode="auto">
            <a:xfrm flipH="1">
              <a:off x="2936" y="1347"/>
              <a:ext cx="133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27" name="Line 59"/>
            <p:cNvSpPr>
              <a:spLocks noChangeShapeType="1"/>
            </p:cNvSpPr>
            <p:nvPr/>
          </p:nvSpPr>
          <p:spPr bwMode="auto">
            <a:xfrm>
              <a:off x="3069" y="1347"/>
              <a:ext cx="135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28" name="Line 60"/>
            <p:cNvSpPr>
              <a:spLocks noChangeShapeType="1"/>
            </p:cNvSpPr>
            <p:nvPr/>
          </p:nvSpPr>
          <p:spPr bwMode="auto">
            <a:xfrm flipH="1">
              <a:off x="3395" y="1347"/>
              <a:ext cx="135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29" name="Line 61"/>
            <p:cNvSpPr>
              <a:spLocks noChangeShapeType="1"/>
            </p:cNvSpPr>
            <p:nvPr/>
          </p:nvSpPr>
          <p:spPr bwMode="auto">
            <a:xfrm>
              <a:off x="3530" y="1347"/>
              <a:ext cx="90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30" name="Line 62"/>
            <p:cNvSpPr>
              <a:spLocks noChangeShapeType="1"/>
            </p:cNvSpPr>
            <p:nvPr/>
          </p:nvSpPr>
          <p:spPr bwMode="auto">
            <a:xfrm flipH="1">
              <a:off x="2781" y="1491"/>
              <a:ext cx="155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31" name="Line 63"/>
            <p:cNvSpPr>
              <a:spLocks noChangeShapeType="1"/>
            </p:cNvSpPr>
            <p:nvPr/>
          </p:nvSpPr>
          <p:spPr bwMode="auto">
            <a:xfrm>
              <a:off x="2936" y="1491"/>
              <a:ext cx="133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32" name="Line 64"/>
            <p:cNvSpPr>
              <a:spLocks noChangeShapeType="1"/>
            </p:cNvSpPr>
            <p:nvPr/>
          </p:nvSpPr>
          <p:spPr bwMode="auto">
            <a:xfrm>
              <a:off x="3396" y="1491"/>
              <a:ext cx="1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33" name="Freeform 65"/>
            <p:cNvSpPr>
              <a:spLocks noEditPoints="1"/>
            </p:cNvSpPr>
            <p:nvPr/>
          </p:nvSpPr>
          <p:spPr bwMode="auto">
            <a:xfrm>
              <a:off x="2138" y="1283"/>
              <a:ext cx="57" cy="64"/>
            </a:xfrm>
            <a:custGeom>
              <a:avLst/>
              <a:gdLst>
                <a:gd name="T0" fmla="*/ 0 w 57"/>
                <a:gd name="T1" fmla="*/ 64 h 64"/>
                <a:gd name="T2" fmla="*/ 0 w 57"/>
                <a:gd name="T3" fmla="*/ 0 h 64"/>
                <a:gd name="T4" fmla="*/ 57 w 57"/>
                <a:gd name="T5" fmla="*/ 0 h 64"/>
                <a:gd name="T6" fmla="*/ 57 w 57"/>
                <a:gd name="T7" fmla="*/ 64 h 64"/>
                <a:gd name="T8" fmla="*/ 0 w 57"/>
                <a:gd name="T9" fmla="*/ 64 h 64"/>
                <a:gd name="T10" fmla="*/ 0 w 57"/>
                <a:gd name="T11" fmla="*/ 64 h 64"/>
                <a:gd name="T12" fmla="*/ 48 w 57"/>
                <a:gd name="T13" fmla="*/ 64 h 64"/>
                <a:gd name="T14" fmla="*/ 48 w 57"/>
                <a:gd name="T15" fmla="*/ 9 h 64"/>
                <a:gd name="T16" fmla="*/ 0 w 57"/>
                <a:gd name="T17" fmla="*/ 9 h 64"/>
                <a:gd name="T18" fmla="*/ 0 w 57"/>
                <a:gd name="T19" fmla="*/ 64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7"/>
                <a:gd name="T31" fmla="*/ 0 h 64"/>
                <a:gd name="T32" fmla="*/ 57 w 57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7" h="64">
                  <a:moveTo>
                    <a:pt x="0" y="64"/>
                  </a:moveTo>
                  <a:lnTo>
                    <a:pt x="0" y="0"/>
                  </a:lnTo>
                  <a:lnTo>
                    <a:pt x="57" y="0"/>
                  </a:lnTo>
                  <a:lnTo>
                    <a:pt x="57" y="64"/>
                  </a:lnTo>
                  <a:lnTo>
                    <a:pt x="0" y="64"/>
                  </a:lnTo>
                  <a:close/>
                  <a:moveTo>
                    <a:pt x="0" y="64"/>
                  </a:moveTo>
                  <a:lnTo>
                    <a:pt x="48" y="64"/>
                  </a:lnTo>
                  <a:lnTo>
                    <a:pt x="48" y="9"/>
                  </a:lnTo>
                  <a:lnTo>
                    <a:pt x="0" y="9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34" name="Rectangle 66"/>
            <p:cNvSpPr>
              <a:spLocks noChangeArrowheads="1"/>
            </p:cNvSpPr>
            <p:nvPr/>
          </p:nvSpPr>
          <p:spPr bwMode="auto">
            <a:xfrm>
              <a:off x="2138" y="1283"/>
              <a:ext cx="57" cy="64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35" name="Freeform 67"/>
            <p:cNvSpPr>
              <a:spLocks noEditPoints="1"/>
            </p:cNvSpPr>
            <p:nvPr/>
          </p:nvSpPr>
          <p:spPr bwMode="auto">
            <a:xfrm>
              <a:off x="2351" y="1427"/>
              <a:ext cx="100" cy="64"/>
            </a:xfrm>
            <a:custGeom>
              <a:avLst/>
              <a:gdLst>
                <a:gd name="T0" fmla="*/ 0 w 100"/>
                <a:gd name="T1" fmla="*/ 64 h 64"/>
                <a:gd name="T2" fmla="*/ 0 w 100"/>
                <a:gd name="T3" fmla="*/ 0 h 64"/>
                <a:gd name="T4" fmla="*/ 100 w 100"/>
                <a:gd name="T5" fmla="*/ 0 h 64"/>
                <a:gd name="T6" fmla="*/ 100 w 100"/>
                <a:gd name="T7" fmla="*/ 64 h 64"/>
                <a:gd name="T8" fmla="*/ 0 w 100"/>
                <a:gd name="T9" fmla="*/ 64 h 64"/>
                <a:gd name="T10" fmla="*/ 0 w 100"/>
                <a:gd name="T11" fmla="*/ 64 h 64"/>
                <a:gd name="T12" fmla="*/ 91 w 100"/>
                <a:gd name="T13" fmla="*/ 64 h 64"/>
                <a:gd name="T14" fmla="*/ 91 w 100"/>
                <a:gd name="T15" fmla="*/ 9 h 64"/>
                <a:gd name="T16" fmla="*/ 0 w 100"/>
                <a:gd name="T17" fmla="*/ 9 h 64"/>
                <a:gd name="T18" fmla="*/ 0 w 100"/>
                <a:gd name="T19" fmla="*/ 64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0"/>
                <a:gd name="T31" fmla="*/ 0 h 64"/>
                <a:gd name="T32" fmla="*/ 100 w 100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0" h="64">
                  <a:moveTo>
                    <a:pt x="0" y="64"/>
                  </a:moveTo>
                  <a:lnTo>
                    <a:pt x="0" y="0"/>
                  </a:lnTo>
                  <a:lnTo>
                    <a:pt x="100" y="0"/>
                  </a:lnTo>
                  <a:lnTo>
                    <a:pt x="100" y="64"/>
                  </a:lnTo>
                  <a:lnTo>
                    <a:pt x="0" y="64"/>
                  </a:lnTo>
                  <a:close/>
                  <a:moveTo>
                    <a:pt x="0" y="64"/>
                  </a:moveTo>
                  <a:lnTo>
                    <a:pt x="91" y="64"/>
                  </a:lnTo>
                  <a:lnTo>
                    <a:pt x="91" y="9"/>
                  </a:lnTo>
                  <a:lnTo>
                    <a:pt x="0" y="9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36" name="Rectangle 68"/>
            <p:cNvSpPr>
              <a:spLocks noChangeArrowheads="1"/>
            </p:cNvSpPr>
            <p:nvPr/>
          </p:nvSpPr>
          <p:spPr bwMode="auto">
            <a:xfrm>
              <a:off x="2351" y="1427"/>
              <a:ext cx="100" cy="64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37" name="Freeform 69"/>
            <p:cNvSpPr>
              <a:spLocks noEditPoints="1"/>
            </p:cNvSpPr>
            <p:nvPr/>
          </p:nvSpPr>
          <p:spPr bwMode="auto">
            <a:xfrm>
              <a:off x="2726" y="1571"/>
              <a:ext cx="111" cy="64"/>
            </a:xfrm>
            <a:custGeom>
              <a:avLst/>
              <a:gdLst>
                <a:gd name="T0" fmla="*/ 0 w 111"/>
                <a:gd name="T1" fmla="*/ 64 h 64"/>
                <a:gd name="T2" fmla="*/ 0 w 111"/>
                <a:gd name="T3" fmla="*/ 0 h 64"/>
                <a:gd name="T4" fmla="*/ 111 w 111"/>
                <a:gd name="T5" fmla="*/ 0 h 64"/>
                <a:gd name="T6" fmla="*/ 111 w 111"/>
                <a:gd name="T7" fmla="*/ 64 h 64"/>
                <a:gd name="T8" fmla="*/ 0 w 111"/>
                <a:gd name="T9" fmla="*/ 64 h 64"/>
                <a:gd name="T10" fmla="*/ 0 w 111"/>
                <a:gd name="T11" fmla="*/ 64 h 64"/>
                <a:gd name="T12" fmla="*/ 102 w 111"/>
                <a:gd name="T13" fmla="*/ 64 h 64"/>
                <a:gd name="T14" fmla="*/ 102 w 111"/>
                <a:gd name="T15" fmla="*/ 9 h 64"/>
                <a:gd name="T16" fmla="*/ 0 w 111"/>
                <a:gd name="T17" fmla="*/ 9 h 64"/>
                <a:gd name="T18" fmla="*/ 0 w 111"/>
                <a:gd name="T19" fmla="*/ 64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64"/>
                <a:gd name="T32" fmla="*/ 111 w 111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64">
                  <a:moveTo>
                    <a:pt x="0" y="64"/>
                  </a:moveTo>
                  <a:lnTo>
                    <a:pt x="0" y="0"/>
                  </a:lnTo>
                  <a:lnTo>
                    <a:pt x="111" y="0"/>
                  </a:lnTo>
                  <a:lnTo>
                    <a:pt x="111" y="64"/>
                  </a:lnTo>
                  <a:lnTo>
                    <a:pt x="0" y="64"/>
                  </a:lnTo>
                  <a:close/>
                  <a:moveTo>
                    <a:pt x="0" y="64"/>
                  </a:moveTo>
                  <a:lnTo>
                    <a:pt x="102" y="64"/>
                  </a:lnTo>
                  <a:lnTo>
                    <a:pt x="102" y="9"/>
                  </a:lnTo>
                  <a:lnTo>
                    <a:pt x="0" y="9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38" name="Rectangle 70"/>
            <p:cNvSpPr>
              <a:spLocks noChangeArrowheads="1"/>
            </p:cNvSpPr>
            <p:nvPr/>
          </p:nvSpPr>
          <p:spPr bwMode="auto">
            <a:xfrm>
              <a:off x="2726" y="1571"/>
              <a:ext cx="111" cy="64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39" name="Freeform 71"/>
            <p:cNvSpPr>
              <a:spLocks noEditPoints="1"/>
            </p:cNvSpPr>
            <p:nvPr/>
          </p:nvSpPr>
          <p:spPr bwMode="auto">
            <a:xfrm>
              <a:off x="3305" y="1571"/>
              <a:ext cx="180" cy="76"/>
            </a:xfrm>
            <a:custGeom>
              <a:avLst/>
              <a:gdLst>
                <a:gd name="T0" fmla="*/ 0 w 180"/>
                <a:gd name="T1" fmla="*/ 76 h 76"/>
                <a:gd name="T2" fmla="*/ 0 w 180"/>
                <a:gd name="T3" fmla="*/ 0 h 76"/>
                <a:gd name="T4" fmla="*/ 180 w 180"/>
                <a:gd name="T5" fmla="*/ 0 h 76"/>
                <a:gd name="T6" fmla="*/ 180 w 180"/>
                <a:gd name="T7" fmla="*/ 76 h 76"/>
                <a:gd name="T8" fmla="*/ 0 w 180"/>
                <a:gd name="T9" fmla="*/ 76 h 76"/>
                <a:gd name="T10" fmla="*/ 0 w 180"/>
                <a:gd name="T11" fmla="*/ 76 h 76"/>
                <a:gd name="T12" fmla="*/ 171 w 180"/>
                <a:gd name="T13" fmla="*/ 76 h 76"/>
                <a:gd name="T14" fmla="*/ 171 w 180"/>
                <a:gd name="T15" fmla="*/ 9 h 76"/>
                <a:gd name="T16" fmla="*/ 0 w 180"/>
                <a:gd name="T17" fmla="*/ 9 h 76"/>
                <a:gd name="T18" fmla="*/ 0 w 180"/>
                <a:gd name="T19" fmla="*/ 76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0"/>
                <a:gd name="T31" fmla="*/ 0 h 76"/>
                <a:gd name="T32" fmla="*/ 180 w 180"/>
                <a:gd name="T33" fmla="*/ 76 h 7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0" h="76">
                  <a:moveTo>
                    <a:pt x="0" y="76"/>
                  </a:moveTo>
                  <a:lnTo>
                    <a:pt x="0" y="0"/>
                  </a:lnTo>
                  <a:lnTo>
                    <a:pt x="180" y="0"/>
                  </a:lnTo>
                  <a:lnTo>
                    <a:pt x="180" y="76"/>
                  </a:lnTo>
                  <a:lnTo>
                    <a:pt x="0" y="76"/>
                  </a:lnTo>
                  <a:close/>
                  <a:moveTo>
                    <a:pt x="0" y="76"/>
                  </a:moveTo>
                  <a:lnTo>
                    <a:pt x="171" y="76"/>
                  </a:lnTo>
                  <a:lnTo>
                    <a:pt x="171" y="9"/>
                  </a:lnTo>
                  <a:lnTo>
                    <a:pt x="0" y="9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40" name="Rectangle 72"/>
            <p:cNvSpPr>
              <a:spLocks noChangeArrowheads="1"/>
            </p:cNvSpPr>
            <p:nvPr/>
          </p:nvSpPr>
          <p:spPr bwMode="auto">
            <a:xfrm>
              <a:off x="3305" y="1571"/>
              <a:ext cx="180" cy="76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466" name="Line 73"/>
          <p:cNvSpPr>
            <a:spLocks noChangeShapeType="1"/>
          </p:cNvSpPr>
          <p:nvPr/>
        </p:nvSpPr>
        <p:spPr bwMode="auto">
          <a:xfrm>
            <a:off x="2133600" y="3505200"/>
            <a:ext cx="3810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19467" name="Line 74"/>
          <p:cNvSpPr>
            <a:spLocks noChangeShapeType="1"/>
          </p:cNvSpPr>
          <p:nvPr/>
        </p:nvSpPr>
        <p:spPr bwMode="auto">
          <a:xfrm>
            <a:off x="3733800" y="3581400"/>
            <a:ext cx="3810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19468" name="Line 75"/>
          <p:cNvSpPr>
            <a:spLocks noChangeShapeType="1"/>
          </p:cNvSpPr>
          <p:nvPr/>
        </p:nvSpPr>
        <p:spPr bwMode="auto">
          <a:xfrm>
            <a:off x="5867400" y="3505200"/>
            <a:ext cx="3810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19469" name="Text Box 76"/>
          <p:cNvSpPr txBox="1">
            <a:spLocks noChangeArrowheads="1"/>
          </p:cNvSpPr>
          <p:nvPr/>
        </p:nvSpPr>
        <p:spPr bwMode="auto">
          <a:xfrm>
            <a:off x="1447800" y="4953000"/>
            <a:ext cx="63658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000" b="1">
                <a:solidFill>
                  <a:schemeClr val="accent2"/>
                </a:solidFill>
              </a:rPr>
              <a:t>Aux</a:t>
            </a:r>
          </a:p>
        </p:txBody>
      </p:sp>
      <p:sp>
        <p:nvSpPr>
          <p:cNvPr id="19470" name="Text Box 77"/>
          <p:cNvSpPr txBox="1">
            <a:spLocks noChangeArrowheads="1"/>
          </p:cNvSpPr>
          <p:nvPr/>
        </p:nvSpPr>
        <p:spPr bwMode="auto">
          <a:xfrm>
            <a:off x="2286000" y="4953000"/>
            <a:ext cx="63658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000" b="1">
                <a:solidFill>
                  <a:schemeClr val="accent2"/>
                </a:solidFill>
              </a:rPr>
              <a:t>Aux</a:t>
            </a:r>
          </a:p>
        </p:txBody>
      </p:sp>
      <p:sp>
        <p:nvSpPr>
          <p:cNvPr id="19471" name="Text Box 78"/>
          <p:cNvSpPr txBox="1">
            <a:spLocks noChangeArrowheads="1"/>
          </p:cNvSpPr>
          <p:nvPr/>
        </p:nvSpPr>
        <p:spPr bwMode="auto">
          <a:xfrm>
            <a:off x="3657600" y="5029200"/>
            <a:ext cx="63658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000" b="1">
                <a:solidFill>
                  <a:schemeClr val="accent2"/>
                </a:solidFill>
              </a:rPr>
              <a:t>Aux</a:t>
            </a:r>
          </a:p>
        </p:txBody>
      </p:sp>
      <p:sp>
        <p:nvSpPr>
          <p:cNvPr id="19472" name="Text Box 79"/>
          <p:cNvSpPr txBox="1">
            <a:spLocks noChangeArrowheads="1"/>
          </p:cNvSpPr>
          <p:nvPr/>
        </p:nvSpPr>
        <p:spPr bwMode="auto">
          <a:xfrm>
            <a:off x="5867400" y="5105400"/>
            <a:ext cx="63658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000" b="1">
                <a:solidFill>
                  <a:schemeClr val="accent2"/>
                </a:solidFill>
              </a:rPr>
              <a:t>Aux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9458" name="Ink 8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33825" y="4924425"/>
              <a:ext cx="190500" cy="266700"/>
            </p14:xfrm>
          </p:contentPart>
        </mc:Choice>
        <mc:Fallback xmlns="">
          <p:pic>
            <p:nvPicPr>
              <p:cNvPr id="19458" name="Ink 8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929144" y="4919379"/>
                <a:ext cx="203464" cy="278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9459" name="Ink 8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463800" y="4084638"/>
              <a:ext cx="1450975" cy="974725"/>
            </p14:xfrm>
          </p:contentPart>
        </mc:Choice>
        <mc:Fallback xmlns="">
          <p:pic>
            <p:nvPicPr>
              <p:cNvPr id="19459" name="Ink 8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460920" y="4081758"/>
                <a:ext cx="1456376" cy="980124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6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36678DB9-C169-4DC2-91D0-9D6F256E9B34}" type="datetime1">
              <a:rPr lang="en-US" smtClean="0"/>
              <a:t>9/26/2014</a:t>
            </a:fld>
            <a:endParaRPr lang="en-US"/>
          </a:p>
        </p:txBody>
      </p:sp>
      <p:sp>
        <p:nvSpPr>
          <p:cNvPr id="20487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2048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E409840B-5265-4CB5-AD52-A97128BCF3B4}" type="slidenum">
              <a:rPr lang="en-US" smtClean="0"/>
              <a:pPr/>
              <a:t>21</a:t>
            </a:fld>
            <a:endParaRPr lang="en-US" smtClean="0"/>
          </a:p>
        </p:txBody>
      </p:sp>
      <p:sp>
        <p:nvSpPr>
          <p:cNvPr id="20489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Bottom-Up Filtering</a:t>
            </a:r>
          </a:p>
        </p:txBody>
      </p:sp>
      <p:graphicFrame>
        <p:nvGraphicFramePr>
          <p:cNvPr id="708611" name="Group 3"/>
          <p:cNvGraphicFramePr>
            <a:graphicFrameLocks noGrp="1"/>
          </p:cNvGraphicFramePr>
          <p:nvPr>
            <p:ph idx="1"/>
          </p:nvPr>
        </p:nvGraphicFramePr>
        <p:xfrm>
          <a:off x="1371600" y="1371600"/>
          <a:ext cx="6934200" cy="2164080"/>
        </p:xfrm>
        <a:graphic>
          <a:graphicData uri="http://schemas.openxmlformats.org/drawingml/2006/table">
            <a:tbl>
              <a:tblPr/>
              <a:tblGrid>
                <a:gridCol w="2170113"/>
                <a:gridCol w="4764087"/>
              </a:tblGrid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Comic Sans MS" pitchFamily="66" charset="0"/>
                        </a:rPr>
                        <a:t>Category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Comic Sans MS" pitchFamily="66" charset="0"/>
                        </a:rPr>
                        <a:t>Left Corners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13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S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Det, Proper-Noun, Aux, Verb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28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NP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Det, Proper-Noun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13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Nominal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Noun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28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VP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Verb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2057400" y="3886200"/>
            <a:ext cx="5486400" cy="2392363"/>
            <a:chOff x="1296" y="2448"/>
            <a:chExt cx="3456" cy="1507"/>
          </a:xfrm>
        </p:grpSpPr>
        <p:grpSp>
          <p:nvGrpSpPr>
            <p:cNvPr id="20511" name="Group 24"/>
            <p:cNvGrpSpPr>
              <a:grpSpLocks/>
            </p:cNvGrpSpPr>
            <p:nvPr/>
          </p:nvGrpSpPr>
          <p:grpSpPr bwMode="auto">
            <a:xfrm>
              <a:off x="1344" y="2448"/>
              <a:ext cx="3408" cy="1507"/>
              <a:chOff x="1081" y="1353"/>
              <a:chExt cx="4199" cy="2362"/>
            </a:xfrm>
          </p:grpSpPr>
          <p:sp>
            <p:nvSpPr>
              <p:cNvPr id="20515" name="Freeform 25"/>
              <p:cNvSpPr>
                <a:spLocks/>
              </p:cNvSpPr>
              <p:nvPr/>
            </p:nvSpPr>
            <p:spPr bwMode="auto">
              <a:xfrm>
                <a:off x="1249" y="1410"/>
                <a:ext cx="72" cy="191"/>
              </a:xfrm>
              <a:custGeom>
                <a:avLst/>
                <a:gdLst>
                  <a:gd name="T0" fmla="*/ 1216 w 27"/>
                  <a:gd name="T1" fmla="*/ 6747 h 40"/>
                  <a:gd name="T2" fmla="*/ 1117 w 27"/>
                  <a:gd name="T3" fmla="*/ 5219 h 40"/>
                  <a:gd name="T4" fmla="*/ 968 w 27"/>
                  <a:gd name="T5" fmla="*/ 2077 h 40"/>
                  <a:gd name="T6" fmla="*/ 760 w 27"/>
                  <a:gd name="T7" fmla="*/ 549 h 40"/>
                  <a:gd name="T8" fmla="*/ 456 w 27"/>
                  <a:gd name="T9" fmla="*/ 549 h 40"/>
                  <a:gd name="T10" fmla="*/ 307 w 27"/>
                  <a:gd name="T11" fmla="*/ 3147 h 40"/>
                  <a:gd name="T12" fmla="*/ 307 w 27"/>
                  <a:gd name="T13" fmla="*/ 4675 h 40"/>
                  <a:gd name="T14" fmla="*/ 456 w 27"/>
                  <a:gd name="T15" fmla="*/ 6747 h 40"/>
                  <a:gd name="T16" fmla="*/ 760 w 27"/>
                  <a:gd name="T17" fmla="*/ 8275 h 40"/>
                  <a:gd name="T18" fmla="*/ 1117 w 27"/>
                  <a:gd name="T19" fmla="*/ 11422 h 40"/>
                  <a:gd name="T20" fmla="*/ 1272 w 27"/>
                  <a:gd name="T21" fmla="*/ 12950 h 40"/>
                  <a:gd name="T22" fmla="*/ 1365 w 27"/>
                  <a:gd name="T23" fmla="*/ 15571 h 40"/>
                  <a:gd name="T24" fmla="*/ 1117 w 27"/>
                  <a:gd name="T25" fmla="*/ 19267 h 40"/>
                  <a:gd name="T26" fmla="*/ 661 w 27"/>
                  <a:gd name="T27" fmla="*/ 20795 h 40"/>
                  <a:gd name="T28" fmla="*/ 512 w 27"/>
                  <a:gd name="T29" fmla="*/ 20795 h 40"/>
                  <a:gd name="T30" fmla="*/ 363 w 27"/>
                  <a:gd name="T31" fmla="*/ 20246 h 40"/>
                  <a:gd name="T32" fmla="*/ 149 w 27"/>
                  <a:gd name="T33" fmla="*/ 20246 h 40"/>
                  <a:gd name="T34" fmla="*/ 149 w 27"/>
                  <a:gd name="T35" fmla="*/ 20246 h 40"/>
                  <a:gd name="T36" fmla="*/ 56 w 27"/>
                  <a:gd name="T37" fmla="*/ 20795 h 40"/>
                  <a:gd name="T38" fmla="*/ 56 w 27"/>
                  <a:gd name="T39" fmla="*/ 14043 h 40"/>
                  <a:gd name="T40" fmla="*/ 149 w 27"/>
                  <a:gd name="T41" fmla="*/ 16120 h 40"/>
                  <a:gd name="T42" fmla="*/ 307 w 27"/>
                  <a:gd name="T43" fmla="*/ 18718 h 40"/>
                  <a:gd name="T44" fmla="*/ 512 w 27"/>
                  <a:gd name="T45" fmla="*/ 20246 h 40"/>
                  <a:gd name="T46" fmla="*/ 819 w 27"/>
                  <a:gd name="T47" fmla="*/ 20246 h 40"/>
                  <a:gd name="T48" fmla="*/ 1059 w 27"/>
                  <a:gd name="T49" fmla="*/ 17648 h 40"/>
                  <a:gd name="T50" fmla="*/ 1059 w 27"/>
                  <a:gd name="T51" fmla="*/ 16120 h 40"/>
                  <a:gd name="T52" fmla="*/ 968 w 27"/>
                  <a:gd name="T53" fmla="*/ 14592 h 40"/>
                  <a:gd name="T54" fmla="*/ 819 w 27"/>
                  <a:gd name="T55" fmla="*/ 12950 h 40"/>
                  <a:gd name="T56" fmla="*/ 363 w 27"/>
                  <a:gd name="T57" fmla="*/ 10877 h 40"/>
                  <a:gd name="T58" fmla="*/ 149 w 27"/>
                  <a:gd name="T59" fmla="*/ 8275 h 40"/>
                  <a:gd name="T60" fmla="*/ 0 w 27"/>
                  <a:gd name="T61" fmla="*/ 6203 h 40"/>
                  <a:gd name="T62" fmla="*/ 56 w 27"/>
                  <a:gd name="T63" fmla="*/ 3147 h 40"/>
                  <a:gd name="T64" fmla="*/ 363 w 27"/>
                  <a:gd name="T65" fmla="*/ 0 h 40"/>
                  <a:gd name="T66" fmla="*/ 760 w 27"/>
                  <a:gd name="T67" fmla="*/ 0 h 40"/>
                  <a:gd name="T68" fmla="*/ 1059 w 27"/>
                  <a:gd name="T69" fmla="*/ 549 h 40"/>
                  <a:gd name="T70" fmla="*/ 1117 w 27"/>
                  <a:gd name="T71" fmla="*/ 549 h 40"/>
                  <a:gd name="T72" fmla="*/ 1117 w 27"/>
                  <a:gd name="T73" fmla="*/ 549 h 40"/>
                  <a:gd name="T74" fmla="*/ 1216 w 27"/>
                  <a:gd name="T75" fmla="*/ 0 h 4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7"/>
                  <a:gd name="T115" fmla="*/ 0 h 40"/>
                  <a:gd name="T116" fmla="*/ 27 w 27"/>
                  <a:gd name="T117" fmla="*/ 40 h 4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7" h="40">
                    <a:moveTo>
                      <a:pt x="24" y="0"/>
                    </a:moveTo>
                    <a:lnTo>
                      <a:pt x="24" y="13"/>
                    </a:lnTo>
                    <a:lnTo>
                      <a:pt x="22" y="10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8" y="3"/>
                    </a:lnTo>
                    <a:lnTo>
                      <a:pt x="15" y="1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9" y="13"/>
                    </a:lnTo>
                    <a:lnTo>
                      <a:pt x="12" y="15"/>
                    </a:lnTo>
                    <a:lnTo>
                      <a:pt x="15" y="16"/>
                    </a:lnTo>
                    <a:lnTo>
                      <a:pt x="19" y="19"/>
                    </a:lnTo>
                    <a:lnTo>
                      <a:pt x="22" y="22"/>
                    </a:lnTo>
                    <a:lnTo>
                      <a:pt x="24" y="24"/>
                    </a:lnTo>
                    <a:lnTo>
                      <a:pt x="25" y="25"/>
                    </a:lnTo>
                    <a:lnTo>
                      <a:pt x="27" y="27"/>
                    </a:lnTo>
                    <a:lnTo>
                      <a:pt x="27" y="30"/>
                    </a:lnTo>
                    <a:lnTo>
                      <a:pt x="25" y="34"/>
                    </a:lnTo>
                    <a:lnTo>
                      <a:pt x="22" y="37"/>
                    </a:lnTo>
                    <a:lnTo>
                      <a:pt x="19" y="40"/>
                    </a:lnTo>
                    <a:lnTo>
                      <a:pt x="13" y="40"/>
                    </a:lnTo>
                    <a:lnTo>
                      <a:pt x="12" y="40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7" y="39"/>
                    </a:lnTo>
                    <a:lnTo>
                      <a:pt x="4" y="39"/>
                    </a:lnTo>
                    <a:lnTo>
                      <a:pt x="3" y="39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1" y="27"/>
                    </a:lnTo>
                    <a:lnTo>
                      <a:pt x="3" y="31"/>
                    </a:lnTo>
                    <a:lnTo>
                      <a:pt x="4" y="34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10" y="39"/>
                    </a:lnTo>
                    <a:lnTo>
                      <a:pt x="13" y="39"/>
                    </a:lnTo>
                    <a:lnTo>
                      <a:pt x="16" y="39"/>
                    </a:lnTo>
                    <a:lnTo>
                      <a:pt x="19" y="37"/>
                    </a:lnTo>
                    <a:lnTo>
                      <a:pt x="21" y="34"/>
                    </a:lnTo>
                    <a:lnTo>
                      <a:pt x="21" y="33"/>
                    </a:lnTo>
                    <a:lnTo>
                      <a:pt x="21" y="31"/>
                    </a:lnTo>
                    <a:lnTo>
                      <a:pt x="21" y="30"/>
                    </a:lnTo>
                    <a:lnTo>
                      <a:pt x="19" y="28"/>
                    </a:lnTo>
                    <a:lnTo>
                      <a:pt x="18" y="27"/>
                    </a:lnTo>
                    <a:lnTo>
                      <a:pt x="16" y="25"/>
                    </a:lnTo>
                    <a:lnTo>
                      <a:pt x="12" y="22"/>
                    </a:lnTo>
                    <a:lnTo>
                      <a:pt x="7" y="21"/>
                    </a:lnTo>
                    <a:lnTo>
                      <a:pt x="4" y="18"/>
                    </a:lnTo>
                    <a:lnTo>
                      <a:pt x="3" y="16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1" y="3"/>
                    </a:lnTo>
                    <a:lnTo>
                      <a:pt x="22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16" name="Freeform 26"/>
              <p:cNvSpPr>
                <a:spLocks/>
              </p:cNvSpPr>
              <p:nvPr/>
            </p:nvSpPr>
            <p:spPr bwMode="auto">
              <a:xfrm>
                <a:off x="2232" y="1410"/>
                <a:ext cx="72" cy="191"/>
              </a:xfrm>
              <a:custGeom>
                <a:avLst/>
                <a:gdLst>
                  <a:gd name="T0" fmla="*/ 1216 w 27"/>
                  <a:gd name="T1" fmla="*/ 6747 h 40"/>
                  <a:gd name="T2" fmla="*/ 1117 w 27"/>
                  <a:gd name="T3" fmla="*/ 5219 h 40"/>
                  <a:gd name="T4" fmla="*/ 968 w 27"/>
                  <a:gd name="T5" fmla="*/ 2077 h 40"/>
                  <a:gd name="T6" fmla="*/ 760 w 27"/>
                  <a:gd name="T7" fmla="*/ 549 h 40"/>
                  <a:gd name="T8" fmla="*/ 456 w 27"/>
                  <a:gd name="T9" fmla="*/ 549 h 40"/>
                  <a:gd name="T10" fmla="*/ 307 w 27"/>
                  <a:gd name="T11" fmla="*/ 3147 h 40"/>
                  <a:gd name="T12" fmla="*/ 307 w 27"/>
                  <a:gd name="T13" fmla="*/ 4675 h 40"/>
                  <a:gd name="T14" fmla="*/ 363 w 27"/>
                  <a:gd name="T15" fmla="*/ 6747 h 40"/>
                  <a:gd name="T16" fmla="*/ 760 w 27"/>
                  <a:gd name="T17" fmla="*/ 8275 h 40"/>
                  <a:gd name="T18" fmla="*/ 1117 w 27"/>
                  <a:gd name="T19" fmla="*/ 11422 h 40"/>
                  <a:gd name="T20" fmla="*/ 1272 w 27"/>
                  <a:gd name="T21" fmla="*/ 12950 h 40"/>
                  <a:gd name="T22" fmla="*/ 1365 w 27"/>
                  <a:gd name="T23" fmla="*/ 15571 h 40"/>
                  <a:gd name="T24" fmla="*/ 1117 w 27"/>
                  <a:gd name="T25" fmla="*/ 19267 h 40"/>
                  <a:gd name="T26" fmla="*/ 661 w 27"/>
                  <a:gd name="T27" fmla="*/ 20795 h 40"/>
                  <a:gd name="T28" fmla="*/ 512 w 27"/>
                  <a:gd name="T29" fmla="*/ 20795 h 40"/>
                  <a:gd name="T30" fmla="*/ 363 w 27"/>
                  <a:gd name="T31" fmla="*/ 20246 h 40"/>
                  <a:gd name="T32" fmla="*/ 149 w 27"/>
                  <a:gd name="T33" fmla="*/ 20246 h 40"/>
                  <a:gd name="T34" fmla="*/ 56 w 27"/>
                  <a:gd name="T35" fmla="*/ 20246 h 40"/>
                  <a:gd name="T36" fmla="*/ 56 w 27"/>
                  <a:gd name="T37" fmla="*/ 20795 h 40"/>
                  <a:gd name="T38" fmla="*/ 0 w 27"/>
                  <a:gd name="T39" fmla="*/ 14043 h 40"/>
                  <a:gd name="T40" fmla="*/ 56 w 27"/>
                  <a:gd name="T41" fmla="*/ 16120 h 40"/>
                  <a:gd name="T42" fmla="*/ 205 w 27"/>
                  <a:gd name="T43" fmla="*/ 18718 h 40"/>
                  <a:gd name="T44" fmla="*/ 512 w 27"/>
                  <a:gd name="T45" fmla="*/ 20246 h 40"/>
                  <a:gd name="T46" fmla="*/ 819 w 27"/>
                  <a:gd name="T47" fmla="*/ 20246 h 40"/>
                  <a:gd name="T48" fmla="*/ 1059 w 27"/>
                  <a:gd name="T49" fmla="*/ 17648 h 40"/>
                  <a:gd name="T50" fmla="*/ 1059 w 27"/>
                  <a:gd name="T51" fmla="*/ 16120 h 40"/>
                  <a:gd name="T52" fmla="*/ 968 w 27"/>
                  <a:gd name="T53" fmla="*/ 14592 h 40"/>
                  <a:gd name="T54" fmla="*/ 819 w 27"/>
                  <a:gd name="T55" fmla="*/ 12950 h 40"/>
                  <a:gd name="T56" fmla="*/ 363 w 27"/>
                  <a:gd name="T57" fmla="*/ 10877 h 40"/>
                  <a:gd name="T58" fmla="*/ 149 w 27"/>
                  <a:gd name="T59" fmla="*/ 8275 h 40"/>
                  <a:gd name="T60" fmla="*/ 0 w 27"/>
                  <a:gd name="T61" fmla="*/ 6203 h 40"/>
                  <a:gd name="T62" fmla="*/ 56 w 27"/>
                  <a:gd name="T63" fmla="*/ 3147 h 40"/>
                  <a:gd name="T64" fmla="*/ 363 w 27"/>
                  <a:gd name="T65" fmla="*/ 0 h 40"/>
                  <a:gd name="T66" fmla="*/ 760 w 27"/>
                  <a:gd name="T67" fmla="*/ 0 h 40"/>
                  <a:gd name="T68" fmla="*/ 968 w 27"/>
                  <a:gd name="T69" fmla="*/ 549 h 40"/>
                  <a:gd name="T70" fmla="*/ 1117 w 27"/>
                  <a:gd name="T71" fmla="*/ 549 h 40"/>
                  <a:gd name="T72" fmla="*/ 1117 w 27"/>
                  <a:gd name="T73" fmla="*/ 549 h 40"/>
                  <a:gd name="T74" fmla="*/ 1216 w 27"/>
                  <a:gd name="T75" fmla="*/ 0 h 4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7"/>
                  <a:gd name="T115" fmla="*/ 0 h 40"/>
                  <a:gd name="T116" fmla="*/ 27 w 27"/>
                  <a:gd name="T117" fmla="*/ 40 h 4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7" h="40">
                    <a:moveTo>
                      <a:pt x="24" y="0"/>
                    </a:moveTo>
                    <a:lnTo>
                      <a:pt x="24" y="13"/>
                    </a:lnTo>
                    <a:lnTo>
                      <a:pt x="22" y="13"/>
                    </a:lnTo>
                    <a:lnTo>
                      <a:pt x="22" y="10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8" y="3"/>
                    </a:lnTo>
                    <a:lnTo>
                      <a:pt x="15" y="1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10" y="15"/>
                    </a:lnTo>
                    <a:lnTo>
                      <a:pt x="15" y="16"/>
                    </a:lnTo>
                    <a:lnTo>
                      <a:pt x="19" y="19"/>
                    </a:lnTo>
                    <a:lnTo>
                      <a:pt x="22" y="22"/>
                    </a:lnTo>
                    <a:lnTo>
                      <a:pt x="24" y="24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7" y="30"/>
                    </a:lnTo>
                    <a:lnTo>
                      <a:pt x="25" y="34"/>
                    </a:lnTo>
                    <a:lnTo>
                      <a:pt x="22" y="37"/>
                    </a:lnTo>
                    <a:lnTo>
                      <a:pt x="19" y="40"/>
                    </a:lnTo>
                    <a:lnTo>
                      <a:pt x="13" y="40"/>
                    </a:lnTo>
                    <a:lnTo>
                      <a:pt x="12" y="40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7" y="39"/>
                    </a:lnTo>
                    <a:lnTo>
                      <a:pt x="4" y="39"/>
                    </a:lnTo>
                    <a:lnTo>
                      <a:pt x="3" y="39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0" y="40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1" y="31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7" y="37"/>
                    </a:lnTo>
                    <a:lnTo>
                      <a:pt x="10" y="39"/>
                    </a:lnTo>
                    <a:lnTo>
                      <a:pt x="13" y="39"/>
                    </a:lnTo>
                    <a:lnTo>
                      <a:pt x="16" y="39"/>
                    </a:lnTo>
                    <a:lnTo>
                      <a:pt x="19" y="37"/>
                    </a:lnTo>
                    <a:lnTo>
                      <a:pt x="21" y="34"/>
                    </a:lnTo>
                    <a:lnTo>
                      <a:pt x="21" y="33"/>
                    </a:lnTo>
                    <a:lnTo>
                      <a:pt x="21" y="31"/>
                    </a:lnTo>
                    <a:lnTo>
                      <a:pt x="21" y="30"/>
                    </a:lnTo>
                    <a:lnTo>
                      <a:pt x="19" y="28"/>
                    </a:lnTo>
                    <a:lnTo>
                      <a:pt x="18" y="27"/>
                    </a:lnTo>
                    <a:lnTo>
                      <a:pt x="16" y="25"/>
                    </a:lnTo>
                    <a:lnTo>
                      <a:pt x="12" y="22"/>
                    </a:lnTo>
                    <a:lnTo>
                      <a:pt x="7" y="21"/>
                    </a:lnTo>
                    <a:lnTo>
                      <a:pt x="4" y="18"/>
                    </a:lnTo>
                    <a:lnTo>
                      <a:pt x="3" y="16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1" y="3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17" name="Freeform 27"/>
              <p:cNvSpPr>
                <a:spLocks/>
              </p:cNvSpPr>
              <p:nvPr/>
            </p:nvSpPr>
            <p:spPr bwMode="auto">
              <a:xfrm>
                <a:off x="1803" y="2097"/>
                <a:ext cx="118" cy="191"/>
              </a:xfrm>
              <a:custGeom>
                <a:avLst/>
                <a:gdLst>
                  <a:gd name="T0" fmla="*/ 0 w 44"/>
                  <a:gd name="T1" fmla="*/ 0 h 40"/>
                  <a:gd name="T2" fmla="*/ 577 w 44"/>
                  <a:gd name="T3" fmla="*/ 0 h 40"/>
                  <a:gd name="T4" fmla="*/ 1869 w 44"/>
                  <a:gd name="T5" fmla="*/ 15571 h 40"/>
                  <a:gd name="T6" fmla="*/ 1869 w 44"/>
                  <a:gd name="T7" fmla="*/ 3147 h 40"/>
                  <a:gd name="T8" fmla="*/ 1869 w 44"/>
                  <a:gd name="T9" fmla="*/ 1528 h 40"/>
                  <a:gd name="T10" fmla="*/ 1813 w 44"/>
                  <a:gd name="T11" fmla="*/ 549 h 40"/>
                  <a:gd name="T12" fmla="*/ 1719 w 44"/>
                  <a:gd name="T13" fmla="*/ 0 h 40"/>
                  <a:gd name="T14" fmla="*/ 1660 w 44"/>
                  <a:gd name="T15" fmla="*/ 0 h 40"/>
                  <a:gd name="T16" fmla="*/ 1547 w 44"/>
                  <a:gd name="T17" fmla="*/ 0 h 40"/>
                  <a:gd name="T18" fmla="*/ 1547 w 44"/>
                  <a:gd name="T19" fmla="*/ 0 h 40"/>
                  <a:gd name="T20" fmla="*/ 2271 w 44"/>
                  <a:gd name="T21" fmla="*/ 0 h 40"/>
                  <a:gd name="T22" fmla="*/ 2271 w 44"/>
                  <a:gd name="T23" fmla="*/ 0 h 40"/>
                  <a:gd name="T24" fmla="*/ 2180 w 44"/>
                  <a:gd name="T25" fmla="*/ 0 h 40"/>
                  <a:gd name="T26" fmla="*/ 2121 w 44"/>
                  <a:gd name="T27" fmla="*/ 0 h 40"/>
                  <a:gd name="T28" fmla="*/ 2027 w 44"/>
                  <a:gd name="T29" fmla="*/ 549 h 40"/>
                  <a:gd name="T30" fmla="*/ 2027 w 44"/>
                  <a:gd name="T31" fmla="*/ 1528 h 40"/>
                  <a:gd name="T32" fmla="*/ 1971 w 44"/>
                  <a:gd name="T33" fmla="*/ 3147 h 40"/>
                  <a:gd name="T34" fmla="*/ 1971 w 44"/>
                  <a:gd name="T35" fmla="*/ 20795 h 40"/>
                  <a:gd name="T36" fmla="*/ 1971 w 44"/>
                  <a:gd name="T37" fmla="*/ 20795 h 40"/>
                  <a:gd name="T38" fmla="*/ 577 w 44"/>
                  <a:gd name="T39" fmla="*/ 4675 h 40"/>
                  <a:gd name="T40" fmla="*/ 577 w 44"/>
                  <a:gd name="T41" fmla="*/ 17190 h 40"/>
                  <a:gd name="T42" fmla="*/ 577 w 44"/>
                  <a:gd name="T43" fmla="*/ 18718 h 40"/>
                  <a:gd name="T44" fmla="*/ 619 w 44"/>
                  <a:gd name="T45" fmla="*/ 19267 h 40"/>
                  <a:gd name="T46" fmla="*/ 735 w 44"/>
                  <a:gd name="T47" fmla="*/ 20246 h 40"/>
                  <a:gd name="T48" fmla="*/ 770 w 44"/>
                  <a:gd name="T49" fmla="*/ 20246 h 40"/>
                  <a:gd name="T50" fmla="*/ 885 w 44"/>
                  <a:gd name="T51" fmla="*/ 20246 h 40"/>
                  <a:gd name="T52" fmla="*/ 885 w 44"/>
                  <a:gd name="T53" fmla="*/ 20246 h 40"/>
                  <a:gd name="T54" fmla="*/ 150 w 44"/>
                  <a:gd name="T55" fmla="*/ 20246 h 40"/>
                  <a:gd name="T56" fmla="*/ 150 w 44"/>
                  <a:gd name="T57" fmla="*/ 20246 h 40"/>
                  <a:gd name="T58" fmla="*/ 252 w 44"/>
                  <a:gd name="T59" fmla="*/ 20246 h 40"/>
                  <a:gd name="T60" fmla="*/ 308 w 44"/>
                  <a:gd name="T61" fmla="*/ 20246 h 40"/>
                  <a:gd name="T62" fmla="*/ 402 w 44"/>
                  <a:gd name="T63" fmla="*/ 19267 h 40"/>
                  <a:gd name="T64" fmla="*/ 402 w 44"/>
                  <a:gd name="T65" fmla="*/ 18718 h 40"/>
                  <a:gd name="T66" fmla="*/ 402 w 44"/>
                  <a:gd name="T67" fmla="*/ 17190 h 40"/>
                  <a:gd name="T68" fmla="*/ 402 w 44"/>
                  <a:gd name="T69" fmla="*/ 3147 h 40"/>
                  <a:gd name="T70" fmla="*/ 308 w 44"/>
                  <a:gd name="T71" fmla="*/ 1528 h 40"/>
                  <a:gd name="T72" fmla="*/ 308 w 44"/>
                  <a:gd name="T73" fmla="*/ 1528 h 40"/>
                  <a:gd name="T74" fmla="*/ 252 w 44"/>
                  <a:gd name="T75" fmla="*/ 549 h 40"/>
                  <a:gd name="T76" fmla="*/ 150 w 44"/>
                  <a:gd name="T77" fmla="*/ 549 h 40"/>
                  <a:gd name="T78" fmla="*/ 94 w 44"/>
                  <a:gd name="T79" fmla="*/ 549 h 40"/>
                  <a:gd name="T80" fmla="*/ 0 w 44"/>
                  <a:gd name="T81" fmla="*/ 549 h 40"/>
                  <a:gd name="T82" fmla="*/ 0 w 44"/>
                  <a:gd name="T83" fmla="*/ 0 h 4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4"/>
                  <a:gd name="T127" fmla="*/ 0 h 40"/>
                  <a:gd name="T128" fmla="*/ 44 w 44"/>
                  <a:gd name="T129" fmla="*/ 40 h 4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4" h="40">
                    <a:moveTo>
                      <a:pt x="0" y="0"/>
                    </a:moveTo>
                    <a:lnTo>
                      <a:pt x="11" y="0"/>
                    </a:lnTo>
                    <a:lnTo>
                      <a:pt x="36" y="30"/>
                    </a:lnTo>
                    <a:lnTo>
                      <a:pt x="36" y="6"/>
                    </a:lnTo>
                    <a:lnTo>
                      <a:pt x="36" y="3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9" y="3"/>
                    </a:lnTo>
                    <a:lnTo>
                      <a:pt x="38" y="6"/>
                    </a:lnTo>
                    <a:lnTo>
                      <a:pt x="38" y="40"/>
                    </a:lnTo>
                    <a:lnTo>
                      <a:pt x="11" y="9"/>
                    </a:lnTo>
                    <a:lnTo>
                      <a:pt x="11" y="33"/>
                    </a:lnTo>
                    <a:lnTo>
                      <a:pt x="11" y="36"/>
                    </a:lnTo>
                    <a:lnTo>
                      <a:pt x="12" y="37"/>
                    </a:lnTo>
                    <a:lnTo>
                      <a:pt x="14" y="39"/>
                    </a:lnTo>
                    <a:lnTo>
                      <a:pt x="15" y="39"/>
                    </a:lnTo>
                    <a:lnTo>
                      <a:pt x="17" y="39"/>
                    </a:lnTo>
                    <a:lnTo>
                      <a:pt x="3" y="39"/>
                    </a:lnTo>
                    <a:lnTo>
                      <a:pt x="5" y="39"/>
                    </a:lnTo>
                    <a:lnTo>
                      <a:pt x="6" y="39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8" y="33"/>
                    </a:lnTo>
                    <a:lnTo>
                      <a:pt x="8" y="6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18" name="Freeform 28"/>
              <p:cNvSpPr>
                <a:spLocks noEditPoints="1"/>
              </p:cNvSpPr>
              <p:nvPr/>
            </p:nvSpPr>
            <p:spPr bwMode="auto">
              <a:xfrm>
                <a:off x="1923" y="2097"/>
                <a:ext cx="80" cy="186"/>
              </a:xfrm>
              <a:custGeom>
                <a:avLst/>
                <a:gdLst>
                  <a:gd name="T0" fmla="*/ 605 w 30"/>
                  <a:gd name="T1" fmla="*/ 10850 h 39"/>
                  <a:gd name="T2" fmla="*/ 605 w 30"/>
                  <a:gd name="T3" fmla="*/ 17036 h 39"/>
                  <a:gd name="T4" fmla="*/ 605 w 30"/>
                  <a:gd name="T5" fmla="*/ 18652 h 39"/>
                  <a:gd name="T6" fmla="*/ 605 w 30"/>
                  <a:gd name="T7" fmla="*/ 19082 h 39"/>
                  <a:gd name="T8" fmla="*/ 704 w 30"/>
                  <a:gd name="T9" fmla="*/ 20174 h 39"/>
                  <a:gd name="T10" fmla="*/ 760 w 30"/>
                  <a:gd name="T11" fmla="*/ 20174 h 39"/>
                  <a:gd name="T12" fmla="*/ 853 w 30"/>
                  <a:gd name="T13" fmla="*/ 20174 h 39"/>
                  <a:gd name="T14" fmla="*/ 853 w 30"/>
                  <a:gd name="T15" fmla="*/ 20174 h 39"/>
                  <a:gd name="T16" fmla="*/ 0 w 30"/>
                  <a:gd name="T17" fmla="*/ 20174 h 39"/>
                  <a:gd name="T18" fmla="*/ 0 w 30"/>
                  <a:gd name="T19" fmla="*/ 20174 h 39"/>
                  <a:gd name="T20" fmla="*/ 93 w 30"/>
                  <a:gd name="T21" fmla="*/ 20174 h 39"/>
                  <a:gd name="T22" fmla="*/ 149 w 30"/>
                  <a:gd name="T23" fmla="*/ 20174 h 39"/>
                  <a:gd name="T24" fmla="*/ 248 w 30"/>
                  <a:gd name="T25" fmla="*/ 19082 h 39"/>
                  <a:gd name="T26" fmla="*/ 307 w 30"/>
                  <a:gd name="T27" fmla="*/ 18652 h 39"/>
                  <a:gd name="T28" fmla="*/ 307 w 30"/>
                  <a:gd name="T29" fmla="*/ 17036 h 39"/>
                  <a:gd name="T30" fmla="*/ 307 w 30"/>
                  <a:gd name="T31" fmla="*/ 3138 h 39"/>
                  <a:gd name="T32" fmla="*/ 307 w 30"/>
                  <a:gd name="T33" fmla="*/ 1526 h 39"/>
                  <a:gd name="T34" fmla="*/ 248 w 30"/>
                  <a:gd name="T35" fmla="*/ 544 h 39"/>
                  <a:gd name="T36" fmla="*/ 149 w 30"/>
                  <a:gd name="T37" fmla="*/ 0 h 39"/>
                  <a:gd name="T38" fmla="*/ 93 w 30"/>
                  <a:gd name="T39" fmla="*/ 0 h 39"/>
                  <a:gd name="T40" fmla="*/ 0 w 30"/>
                  <a:gd name="T41" fmla="*/ 0 h 39"/>
                  <a:gd name="T42" fmla="*/ 0 w 30"/>
                  <a:gd name="T43" fmla="*/ 0 h 39"/>
                  <a:gd name="T44" fmla="*/ 760 w 30"/>
                  <a:gd name="T45" fmla="*/ 0 h 39"/>
                  <a:gd name="T46" fmla="*/ 1003 w 30"/>
                  <a:gd name="T47" fmla="*/ 0 h 39"/>
                  <a:gd name="T48" fmla="*/ 1216 w 30"/>
                  <a:gd name="T49" fmla="*/ 544 h 39"/>
                  <a:gd name="T50" fmla="*/ 1309 w 30"/>
                  <a:gd name="T51" fmla="*/ 544 h 39"/>
                  <a:gd name="T52" fmla="*/ 1459 w 30"/>
                  <a:gd name="T53" fmla="*/ 2070 h 39"/>
                  <a:gd name="T54" fmla="*/ 1515 w 30"/>
                  <a:gd name="T55" fmla="*/ 3572 h 39"/>
                  <a:gd name="T56" fmla="*/ 1515 w 30"/>
                  <a:gd name="T57" fmla="*/ 5208 h 39"/>
                  <a:gd name="T58" fmla="*/ 1515 w 30"/>
                  <a:gd name="T59" fmla="*/ 7802 h 39"/>
                  <a:gd name="T60" fmla="*/ 1365 w 30"/>
                  <a:gd name="T61" fmla="*/ 9324 h 39"/>
                  <a:gd name="T62" fmla="*/ 1216 w 30"/>
                  <a:gd name="T63" fmla="*/ 10850 h 39"/>
                  <a:gd name="T64" fmla="*/ 909 w 30"/>
                  <a:gd name="T65" fmla="*/ 10850 h 39"/>
                  <a:gd name="T66" fmla="*/ 853 w 30"/>
                  <a:gd name="T67" fmla="*/ 10850 h 39"/>
                  <a:gd name="T68" fmla="*/ 760 w 30"/>
                  <a:gd name="T69" fmla="*/ 10850 h 39"/>
                  <a:gd name="T70" fmla="*/ 704 w 30"/>
                  <a:gd name="T71" fmla="*/ 10850 h 39"/>
                  <a:gd name="T72" fmla="*/ 605 w 30"/>
                  <a:gd name="T73" fmla="*/ 10850 h 39"/>
                  <a:gd name="T74" fmla="*/ 605 w 30"/>
                  <a:gd name="T75" fmla="*/ 9872 h 39"/>
                  <a:gd name="T76" fmla="*/ 704 w 30"/>
                  <a:gd name="T77" fmla="*/ 9872 h 39"/>
                  <a:gd name="T78" fmla="*/ 704 w 30"/>
                  <a:gd name="T79" fmla="*/ 9872 h 39"/>
                  <a:gd name="T80" fmla="*/ 760 w 30"/>
                  <a:gd name="T81" fmla="*/ 9872 h 39"/>
                  <a:gd name="T82" fmla="*/ 853 w 30"/>
                  <a:gd name="T83" fmla="*/ 9872 h 39"/>
                  <a:gd name="T84" fmla="*/ 1003 w 30"/>
                  <a:gd name="T85" fmla="*/ 9872 h 39"/>
                  <a:gd name="T86" fmla="*/ 1059 w 30"/>
                  <a:gd name="T87" fmla="*/ 8232 h 39"/>
                  <a:gd name="T88" fmla="*/ 1216 w 30"/>
                  <a:gd name="T89" fmla="*/ 7802 h 39"/>
                  <a:gd name="T90" fmla="*/ 1216 w 30"/>
                  <a:gd name="T91" fmla="*/ 5208 h 39"/>
                  <a:gd name="T92" fmla="*/ 1216 w 30"/>
                  <a:gd name="T93" fmla="*/ 4664 h 39"/>
                  <a:gd name="T94" fmla="*/ 1160 w 30"/>
                  <a:gd name="T95" fmla="*/ 3138 h 39"/>
                  <a:gd name="T96" fmla="*/ 1059 w 30"/>
                  <a:gd name="T97" fmla="*/ 2070 h 39"/>
                  <a:gd name="T98" fmla="*/ 1003 w 30"/>
                  <a:gd name="T99" fmla="*/ 1526 h 39"/>
                  <a:gd name="T100" fmla="*/ 909 w 30"/>
                  <a:gd name="T101" fmla="*/ 544 h 39"/>
                  <a:gd name="T102" fmla="*/ 760 w 30"/>
                  <a:gd name="T103" fmla="*/ 544 h 39"/>
                  <a:gd name="T104" fmla="*/ 704 w 30"/>
                  <a:gd name="T105" fmla="*/ 544 h 39"/>
                  <a:gd name="T106" fmla="*/ 605 w 30"/>
                  <a:gd name="T107" fmla="*/ 544 h 39"/>
                  <a:gd name="T108" fmla="*/ 605 w 30"/>
                  <a:gd name="T109" fmla="*/ 9872 h 3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0"/>
                  <a:gd name="T166" fmla="*/ 0 h 39"/>
                  <a:gd name="T167" fmla="*/ 30 w 30"/>
                  <a:gd name="T168" fmla="*/ 39 h 3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0" h="39">
                    <a:moveTo>
                      <a:pt x="12" y="21"/>
                    </a:moveTo>
                    <a:lnTo>
                      <a:pt x="12" y="33"/>
                    </a:lnTo>
                    <a:lnTo>
                      <a:pt x="12" y="36"/>
                    </a:lnTo>
                    <a:lnTo>
                      <a:pt x="12" y="37"/>
                    </a:lnTo>
                    <a:lnTo>
                      <a:pt x="14" y="39"/>
                    </a:lnTo>
                    <a:lnTo>
                      <a:pt x="15" y="39"/>
                    </a:lnTo>
                    <a:lnTo>
                      <a:pt x="17" y="39"/>
                    </a:lnTo>
                    <a:lnTo>
                      <a:pt x="0" y="39"/>
                    </a:lnTo>
                    <a:lnTo>
                      <a:pt x="2" y="39"/>
                    </a:lnTo>
                    <a:lnTo>
                      <a:pt x="3" y="39"/>
                    </a:lnTo>
                    <a:lnTo>
                      <a:pt x="5" y="37"/>
                    </a:lnTo>
                    <a:lnTo>
                      <a:pt x="6" y="36"/>
                    </a:lnTo>
                    <a:lnTo>
                      <a:pt x="6" y="33"/>
                    </a:lnTo>
                    <a:lnTo>
                      <a:pt x="6" y="6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4" y="1"/>
                    </a:lnTo>
                    <a:lnTo>
                      <a:pt x="26" y="1"/>
                    </a:lnTo>
                    <a:lnTo>
                      <a:pt x="29" y="4"/>
                    </a:lnTo>
                    <a:lnTo>
                      <a:pt x="30" y="7"/>
                    </a:lnTo>
                    <a:lnTo>
                      <a:pt x="30" y="10"/>
                    </a:lnTo>
                    <a:lnTo>
                      <a:pt x="30" y="15"/>
                    </a:lnTo>
                    <a:lnTo>
                      <a:pt x="27" y="18"/>
                    </a:lnTo>
                    <a:lnTo>
                      <a:pt x="24" y="21"/>
                    </a:lnTo>
                    <a:lnTo>
                      <a:pt x="18" y="21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4" y="21"/>
                    </a:lnTo>
                    <a:lnTo>
                      <a:pt x="12" y="21"/>
                    </a:lnTo>
                    <a:close/>
                    <a:moveTo>
                      <a:pt x="12" y="19"/>
                    </a:moveTo>
                    <a:lnTo>
                      <a:pt x="14" y="19"/>
                    </a:lnTo>
                    <a:lnTo>
                      <a:pt x="15" y="19"/>
                    </a:lnTo>
                    <a:lnTo>
                      <a:pt x="17" y="19"/>
                    </a:lnTo>
                    <a:lnTo>
                      <a:pt x="20" y="19"/>
                    </a:lnTo>
                    <a:lnTo>
                      <a:pt x="21" y="16"/>
                    </a:lnTo>
                    <a:lnTo>
                      <a:pt x="24" y="15"/>
                    </a:lnTo>
                    <a:lnTo>
                      <a:pt x="24" y="10"/>
                    </a:lnTo>
                    <a:lnTo>
                      <a:pt x="24" y="9"/>
                    </a:lnTo>
                    <a:lnTo>
                      <a:pt x="23" y="6"/>
                    </a:lnTo>
                    <a:lnTo>
                      <a:pt x="21" y="4"/>
                    </a:lnTo>
                    <a:lnTo>
                      <a:pt x="20" y="3"/>
                    </a:lnTo>
                    <a:lnTo>
                      <a:pt x="18" y="1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2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19" name="Freeform 29"/>
              <p:cNvSpPr>
                <a:spLocks/>
              </p:cNvSpPr>
              <p:nvPr/>
            </p:nvSpPr>
            <p:spPr bwMode="auto">
              <a:xfrm>
                <a:off x="2408" y="2097"/>
                <a:ext cx="112" cy="191"/>
              </a:xfrm>
              <a:custGeom>
                <a:avLst/>
                <a:gdLst>
                  <a:gd name="T0" fmla="*/ 2125 w 42"/>
                  <a:gd name="T1" fmla="*/ 0 h 40"/>
                  <a:gd name="T2" fmla="*/ 2125 w 42"/>
                  <a:gd name="T3" fmla="*/ 0 h 40"/>
                  <a:gd name="T4" fmla="*/ 2027 w 42"/>
                  <a:gd name="T5" fmla="*/ 549 h 40"/>
                  <a:gd name="T6" fmla="*/ 1971 w 42"/>
                  <a:gd name="T7" fmla="*/ 549 h 40"/>
                  <a:gd name="T8" fmla="*/ 1877 w 42"/>
                  <a:gd name="T9" fmla="*/ 2077 h 40"/>
                  <a:gd name="T10" fmla="*/ 1821 w 42"/>
                  <a:gd name="T11" fmla="*/ 3147 h 40"/>
                  <a:gd name="T12" fmla="*/ 1117 w 42"/>
                  <a:gd name="T13" fmla="*/ 20795 h 40"/>
                  <a:gd name="T14" fmla="*/ 1059 w 42"/>
                  <a:gd name="T15" fmla="*/ 20795 h 40"/>
                  <a:gd name="T16" fmla="*/ 307 w 42"/>
                  <a:gd name="T17" fmla="*/ 3147 h 40"/>
                  <a:gd name="T18" fmla="*/ 307 w 42"/>
                  <a:gd name="T19" fmla="*/ 2077 h 40"/>
                  <a:gd name="T20" fmla="*/ 205 w 42"/>
                  <a:gd name="T21" fmla="*/ 1528 h 40"/>
                  <a:gd name="T22" fmla="*/ 205 w 42"/>
                  <a:gd name="T23" fmla="*/ 549 h 40"/>
                  <a:gd name="T24" fmla="*/ 149 w 42"/>
                  <a:gd name="T25" fmla="*/ 549 h 40"/>
                  <a:gd name="T26" fmla="*/ 56 w 42"/>
                  <a:gd name="T27" fmla="*/ 0 h 40"/>
                  <a:gd name="T28" fmla="*/ 0 w 42"/>
                  <a:gd name="T29" fmla="*/ 0 h 40"/>
                  <a:gd name="T30" fmla="*/ 0 w 42"/>
                  <a:gd name="T31" fmla="*/ 0 h 40"/>
                  <a:gd name="T32" fmla="*/ 819 w 42"/>
                  <a:gd name="T33" fmla="*/ 0 h 40"/>
                  <a:gd name="T34" fmla="*/ 819 w 42"/>
                  <a:gd name="T35" fmla="*/ 0 h 40"/>
                  <a:gd name="T36" fmla="*/ 661 w 42"/>
                  <a:gd name="T37" fmla="*/ 0 h 40"/>
                  <a:gd name="T38" fmla="*/ 605 w 42"/>
                  <a:gd name="T39" fmla="*/ 549 h 40"/>
                  <a:gd name="T40" fmla="*/ 605 w 42"/>
                  <a:gd name="T41" fmla="*/ 549 h 40"/>
                  <a:gd name="T42" fmla="*/ 605 w 42"/>
                  <a:gd name="T43" fmla="*/ 1528 h 40"/>
                  <a:gd name="T44" fmla="*/ 605 w 42"/>
                  <a:gd name="T45" fmla="*/ 2077 h 40"/>
                  <a:gd name="T46" fmla="*/ 661 w 42"/>
                  <a:gd name="T47" fmla="*/ 3600 h 40"/>
                  <a:gd name="T48" fmla="*/ 1216 w 42"/>
                  <a:gd name="T49" fmla="*/ 16120 h 40"/>
                  <a:gd name="T50" fmla="*/ 1672 w 42"/>
                  <a:gd name="T51" fmla="*/ 3600 h 40"/>
                  <a:gd name="T52" fmla="*/ 1672 w 42"/>
                  <a:gd name="T53" fmla="*/ 2077 h 40"/>
                  <a:gd name="T54" fmla="*/ 1728 w 42"/>
                  <a:gd name="T55" fmla="*/ 1528 h 40"/>
                  <a:gd name="T56" fmla="*/ 1672 w 42"/>
                  <a:gd name="T57" fmla="*/ 1528 h 40"/>
                  <a:gd name="T58" fmla="*/ 1672 w 42"/>
                  <a:gd name="T59" fmla="*/ 549 h 40"/>
                  <a:gd name="T60" fmla="*/ 1571 w 42"/>
                  <a:gd name="T61" fmla="*/ 549 h 40"/>
                  <a:gd name="T62" fmla="*/ 1515 w 42"/>
                  <a:gd name="T63" fmla="*/ 0 h 40"/>
                  <a:gd name="T64" fmla="*/ 1515 w 42"/>
                  <a:gd name="T65" fmla="*/ 0 h 40"/>
                  <a:gd name="T66" fmla="*/ 1515 w 42"/>
                  <a:gd name="T67" fmla="*/ 0 h 40"/>
                  <a:gd name="T68" fmla="*/ 1515 w 42"/>
                  <a:gd name="T69" fmla="*/ 0 h 40"/>
                  <a:gd name="T70" fmla="*/ 2125 w 42"/>
                  <a:gd name="T71" fmla="*/ 0 h 4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2"/>
                  <a:gd name="T109" fmla="*/ 0 h 40"/>
                  <a:gd name="T110" fmla="*/ 42 w 42"/>
                  <a:gd name="T111" fmla="*/ 40 h 4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2" h="40">
                    <a:moveTo>
                      <a:pt x="42" y="0"/>
                    </a:moveTo>
                    <a:lnTo>
                      <a:pt x="42" y="0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7" y="4"/>
                    </a:lnTo>
                    <a:lnTo>
                      <a:pt x="36" y="6"/>
                    </a:lnTo>
                    <a:lnTo>
                      <a:pt x="22" y="40"/>
                    </a:lnTo>
                    <a:lnTo>
                      <a:pt x="21" y="40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3" y="7"/>
                    </a:lnTo>
                    <a:lnTo>
                      <a:pt x="24" y="31"/>
                    </a:lnTo>
                    <a:lnTo>
                      <a:pt x="33" y="7"/>
                    </a:lnTo>
                    <a:lnTo>
                      <a:pt x="33" y="4"/>
                    </a:lnTo>
                    <a:lnTo>
                      <a:pt x="34" y="3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20" name="Freeform 30"/>
              <p:cNvSpPr>
                <a:spLocks noEditPoints="1"/>
              </p:cNvSpPr>
              <p:nvPr/>
            </p:nvSpPr>
            <p:spPr bwMode="auto">
              <a:xfrm>
                <a:off x="2523" y="2097"/>
                <a:ext cx="80" cy="186"/>
              </a:xfrm>
              <a:custGeom>
                <a:avLst/>
                <a:gdLst>
                  <a:gd name="T0" fmla="*/ 547 w 30"/>
                  <a:gd name="T1" fmla="*/ 10850 h 39"/>
                  <a:gd name="T2" fmla="*/ 547 w 30"/>
                  <a:gd name="T3" fmla="*/ 17036 h 39"/>
                  <a:gd name="T4" fmla="*/ 547 w 30"/>
                  <a:gd name="T5" fmla="*/ 18652 h 39"/>
                  <a:gd name="T6" fmla="*/ 605 w 30"/>
                  <a:gd name="T7" fmla="*/ 19082 h 39"/>
                  <a:gd name="T8" fmla="*/ 704 w 30"/>
                  <a:gd name="T9" fmla="*/ 20174 h 39"/>
                  <a:gd name="T10" fmla="*/ 760 w 30"/>
                  <a:gd name="T11" fmla="*/ 20174 h 39"/>
                  <a:gd name="T12" fmla="*/ 853 w 30"/>
                  <a:gd name="T13" fmla="*/ 20174 h 39"/>
                  <a:gd name="T14" fmla="*/ 853 w 30"/>
                  <a:gd name="T15" fmla="*/ 20174 h 39"/>
                  <a:gd name="T16" fmla="*/ 0 w 30"/>
                  <a:gd name="T17" fmla="*/ 20174 h 39"/>
                  <a:gd name="T18" fmla="*/ 0 w 30"/>
                  <a:gd name="T19" fmla="*/ 20174 h 39"/>
                  <a:gd name="T20" fmla="*/ 93 w 30"/>
                  <a:gd name="T21" fmla="*/ 20174 h 39"/>
                  <a:gd name="T22" fmla="*/ 149 w 30"/>
                  <a:gd name="T23" fmla="*/ 20174 h 39"/>
                  <a:gd name="T24" fmla="*/ 248 w 30"/>
                  <a:gd name="T25" fmla="*/ 19082 h 39"/>
                  <a:gd name="T26" fmla="*/ 248 w 30"/>
                  <a:gd name="T27" fmla="*/ 18652 h 39"/>
                  <a:gd name="T28" fmla="*/ 307 w 30"/>
                  <a:gd name="T29" fmla="*/ 17036 h 39"/>
                  <a:gd name="T30" fmla="*/ 307 w 30"/>
                  <a:gd name="T31" fmla="*/ 3138 h 39"/>
                  <a:gd name="T32" fmla="*/ 248 w 30"/>
                  <a:gd name="T33" fmla="*/ 1526 h 39"/>
                  <a:gd name="T34" fmla="*/ 248 w 30"/>
                  <a:gd name="T35" fmla="*/ 544 h 39"/>
                  <a:gd name="T36" fmla="*/ 149 w 30"/>
                  <a:gd name="T37" fmla="*/ 0 h 39"/>
                  <a:gd name="T38" fmla="*/ 93 w 30"/>
                  <a:gd name="T39" fmla="*/ 0 h 39"/>
                  <a:gd name="T40" fmla="*/ 0 w 30"/>
                  <a:gd name="T41" fmla="*/ 0 h 39"/>
                  <a:gd name="T42" fmla="*/ 0 w 30"/>
                  <a:gd name="T43" fmla="*/ 0 h 39"/>
                  <a:gd name="T44" fmla="*/ 760 w 30"/>
                  <a:gd name="T45" fmla="*/ 0 h 39"/>
                  <a:gd name="T46" fmla="*/ 1003 w 30"/>
                  <a:gd name="T47" fmla="*/ 0 h 39"/>
                  <a:gd name="T48" fmla="*/ 1160 w 30"/>
                  <a:gd name="T49" fmla="*/ 544 h 39"/>
                  <a:gd name="T50" fmla="*/ 1309 w 30"/>
                  <a:gd name="T51" fmla="*/ 544 h 39"/>
                  <a:gd name="T52" fmla="*/ 1459 w 30"/>
                  <a:gd name="T53" fmla="*/ 2070 h 39"/>
                  <a:gd name="T54" fmla="*/ 1515 w 30"/>
                  <a:gd name="T55" fmla="*/ 3572 h 39"/>
                  <a:gd name="T56" fmla="*/ 1515 w 30"/>
                  <a:gd name="T57" fmla="*/ 5208 h 39"/>
                  <a:gd name="T58" fmla="*/ 1515 w 30"/>
                  <a:gd name="T59" fmla="*/ 7802 h 39"/>
                  <a:gd name="T60" fmla="*/ 1365 w 30"/>
                  <a:gd name="T61" fmla="*/ 9324 h 39"/>
                  <a:gd name="T62" fmla="*/ 1160 w 30"/>
                  <a:gd name="T63" fmla="*/ 10850 h 39"/>
                  <a:gd name="T64" fmla="*/ 909 w 30"/>
                  <a:gd name="T65" fmla="*/ 10850 h 39"/>
                  <a:gd name="T66" fmla="*/ 853 w 30"/>
                  <a:gd name="T67" fmla="*/ 10850 h 39"/>
                  <a:gd name="T68" fmla="*/ 760 w 30"/>
                  <a:gd name="T69" fmla="*/ 10850 h 39"/>
                  <a:gd name="T70" fmla="*/ 704 w 30"/>
                  <a:gd name="T71" fmla="*/ 10850 h 39"/>
                  <a:gd name="T72" fmla="*/ 547 w 30"/>
                  <a:gd name="T73" fmla="*/ 10850 h 39"/>
                  <a:gd name="T74" fmla="*/ 547 w 30"/>
                  <a:gd name="T75" fmla="*/ 9872 h 39"/>
                  <a:gd name="T76" fmla="*/ 605 w 30"/>
                  <a:gd name="T77" fmla="*/ 9872 h 39"/>
                  <a:gd name="T78" fmla="*/ 704 w 30"/>
                  <a:gd name="T79" fmla="*/ 9872 h 39"/>
                  <a:gd name="T80" fmla="*/ 760 w 30"/>
                  <a:gd name="T81" fmla="*/ 9872 h 39"/>
                  <a:gd name="T82" fmla="*/ 853 w 30"/>
                  <a:gd name="T83" fmla="*/ 9872 h 39"/>
                  <a:gd name="T84" fmla="*/ 909 w 30"/>
                  <a:gd name="T85" fmla="*/ 9872 h 39"/>
                  <a:gd name="T86" fmla="*/ 1059 w 30"/>
                  <a:gd name="T87" fmla="*/ 8232 h 39"/>
                  <a:gd name="T88" fmla="*/ 1160 w 30"/>
                  <a:gd name="T89" fmla="*/ 7802 h 39"/>
                  <a:gd name="T90" fmla="*/ 1216 w 30"/>
                  <a:gd name="T91" fmla="*/ 5208 h 39"/>
                  <a:gd name="T92" fmla="*/ 1160 w 30"/>
                  <a:gd name="T93" fmla="*/ 4664 h 39"/>
                  <a:gd name="T94" fmla="*/ 1160 w 30"/>
                  <a:gd name="T95" fmla="*/ 3138 h 39"/>
                  <a:gd name="T96" fmla="*/ 1059 w 30"/>
                  <a:gd name="T97" fmla="*/ 2070 h 39"/>
                  <a:gd name="T98" fmla="*/ 1003 w 30"/>
                  <a:gd name="T99" fmla="*/ 1526 h 39"/>
                  <a:gd name="T100" fmla="*/ 853 w 30"/>
                  <a:gd name="T101" fmla="*/ 544 h 39"/>
                  <a:gd name="T102" fmla="*/ 760 w 30"/>
                  <a:gd name="T103" fmla="*/ 544 h 39"/>
                  <a:gd name="T104" fmla="*/ 704 w 30"/>
                  <a:gd name="T105" fmla="*/ 544 h 39"/>
                  <a:gd name="T106" fmla="*/ 547 w 30"/>
                  <a:gd name="T107" fmla="*/ 544 h 39"/>
                  <a:gd name="T108" fmla="*/ 547 w 30"/>
                  <a:gd name="T109" fmla="*/ 9872 h 3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0"/>
                  <a:gd name="T166" fmla="*/ 0 h 39"/>
                  <a:gd name="T167" fmla="*/ 30 w 30"/>
                  <a:gd name="T168" fmla="*/ 39 h 3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0" h="39">
                    <a:moveTo>
                      <a:pt x="11" y="21"/>
                    </a:moveTo>
                    <a:lnTo>
                      <a:pt x="11" y="33"/>
                    </a:lnTo>
                    <a:lnTo>
                      <a:pt x="11" y="36"/>
                    </a:lnTo>
                    <a:lnTo>
                      <a:pt x="12" y="37"/>
                    </a:lnTo>
                    <a:lnTo>
                      <a:pt x="14" y="39"/>
                    </a:lnTo>
                    <a:lnTo>
                      <a:pt x="15" y="39"/>
                    </a:lnTo>
                    <a:lnTo>
                      <a:pt x="17" y="39"/>
                    </a:lnTo>
                    <a:lnTo>
                      <a:pt x="0" y="39"/>
                    </a:lnTo>
                    <a:lnTo>
                      <a:pt x="2" y="39"/>
                    </a:lnTo>
                    <a:lnTo>
                      <a:pt x="3" y="39"/>
                    </a:lnTo>
                    <a:lnTo>
                      <a:pt x="5" y="37"/>
                    </a:lnTo>
                    <a:lnTo>
                      <a:pt x="5" y="36"/>
                    </a:lnTo>
                    <a:lnTo>
                      <a:pt x="6" y="33"/>
                    </a:lnTo>
                    <a:lnTo>
                      <a:pt x="6" y="6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3" y="1"/>
                    </a:lnTo>
                    <a:lnTo>
                      <a:pt x="26" y="1"/>
                    </a:lnTo>
                    <a:lnTo>
                      <a:pt x="29" y="4"/>
                    </a:lnTo>
                    <a:lnTo>
                      <a:pt x="30" y="7"/>
                    </a:lnTo>
                    <a:lnTo>
                      <a:pt x="30" y="10"/>
                    </a:lnTo>
                    <a:lnTo>
                      <a:pt x="30" y="15"/>
                    </a:lnTo>
                    <a:lnTo>
                      <a:pt x="27" y="18"/>
                    </a:lnTo>
                    <a:lnTo>
                      <a:pt x="23" y="21"/>
                    </a:lnTo>
                    <a:lnTo>
                      <a:pt x="18" y="21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4" y="21"/>
                    </a:lnTo>
                    <a:lnTo>
                      <a:pt x="11" y="21"/>
                    </a:lnTo>
                    <a:close/>
                    <a:moveTo>
                      <a:pt x="11" y="19"/>
                    </a:moveTo>
                    <a:lnTo>
                      <a:pt x="12" y="19"/>
                    </a:lnTo>
                    <a:lnTo>
                      <a:pt x="14" y="19"/>
                    </a:lnTo>
                    <a:lnTo>
                      <a:pt x="15" y="19"/>
                    </a:lnTo>
                    <a:lnTo>
                      <a:pt x="17" y="19"/>
                    </a:lnTo>
                    <a:lnTo>
                      <a:pt x="18" y="19"/>
                    </a:lnTo>
                    <a:lnTo>
                      <a:pt x="21" y="16"/>
                    </a:lnTo>
                    <a:lnTo>
                      <a:pt x="23" y="15"/>
                    </a:lnTo>
                    <a:lnTo>
                      <a:pt x="24" y="10"/>
                    </a:lnTo>
                    <a:lnTo>
                      <a:pt x="23" y="9"/>
                    </a:lnTo>
                    <a:lnTo>
                      <a:pt x="23" y="6"/>
                    </a:lnTo>
                    <a:lnTo>
                      <a:pt x="21" y="4"/>
                    </a:lnTo>
                    <a:lnTo>
                      <a:pt x="20" y="3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1" y="1"/>
                    </a:lnTo>
                    <a:lnTo>
                      <a:pt x="11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21" name="Freeform 31"/>
              <p:cNvSpPr>
                <a:spLocks/>
              </p:cNvSpPr>
              <p:nvPr/>
            </p:nvSpPr>
            <p:spPr bwMode="auto">
              <a:xfrm>
                <a:off x="1081" y="3462"/>
                <a:ext cx="35" cy="253"/>
              </a:xfrm>
              <a:custGeom>
                <a:avLst/>
                <a:gdLst>
                  <a:gd name="T0" fmla="*/ 681 w 13"/>
                  <a:gd name="T1" fmla="*/ 27524 h 53"/>
                  <a:gd name="T2" fmla="*/ 0 w 13"/>
                  <a:gd name="T3" fmla="*/ 27524 h 53"/>
                  <a:gd name="T4" fmla="*/ 0 w 13"/>
                  <a:gd name="T5" fmla="*/ 0 h 53"/>
                  <a:gd name="T6" fmla="*/ 681 w 13"/>
                  <a:gd name="T7" fmla="*/ 0 h 53"/>
                  <a:gd name="T8" fmla="*/ 681 w 13"/>
                  <a:gd name="T9" fmla="*/ 1093 h 53"/>
                  <a:gd name="T10" fmla="*/ 218 w 13"/>
                  <a:gd name="T11" fmla="*/ 1093 h 53"/>
                  <a:gd name="T12" fmla="*/ 218 w 13"/>
                  <a:gd name="T13" fmla="*/ 26431 h 53"/>
                  <a:gd name="T14" fmla="*/ 681 w 13"/>
                  <a:gd name="T15" fmla="*/ 26431 h 53"/>
                  <a:gd name="T16" fmla="*/ 681 w 13"/>
                  <a:gd name="T17" fmla="*/ 27524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53"/>
                  <a:gd name="T29" fmla="*/ 13 w 13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53">
                    <a:moveTo>
                      <a:pt x="13" y="53"/>
                    </a:moveTo>
                    <a:lnTo>
                      <a:pt x="0" y="5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4" y="2"/>
                    </a:lnTo>
                    <a:lnTo>
                      <a:pt x="4" y="51"/>
                    </a:lnTo>
                    <a:lnTo>
                      <a:pt x="13" y="51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22" name="Freeform 32"/>
              <p:cNvSpPr>
                <a:spLocks noEditPoints="1"/>
              </p:cNvSpPr>
              <p:nvPr/>
            </p:nvSpPr>
            <p:spPr bwMode="auto">
              <a:xfrm>
                <a:off x="1121" y="3462"/>
                <a:ext cx="107" cy="196"/>
              </a:xfrm>
              <a:custGeom>
                <a:avLst/>
                <a:gdLst>
                  <a:gd name="T0" fmla="*/ 0 w 40"/>
                  <a:gd name="T1" fmla="*/ 21412 h 41"/>
                  <a:gd name="T2" fmla="*/ 0 w 40"/>
                  <a:gd name="T3" fmla="*/ 21412 h 41"/>
                  <a:gd name="T4" fmla="*/ 56 w 40"/>
                  <a:gd name="T5" fmla="*/ 21412 h 41"/>
                  <a:gd name="T6" fmla="*/ 209 w 40"/>
                  <a:gd name="T7" fmla="*/ 20317 h 41"/>
                  <a:gd name="T8" fmla="*/ 308 w 40"/>
                  <a:gd name="T9" fmla="*/ 19882 h 41"/>
                  <a:gd name="T10" fmla="*/ 308 w 40"/>
                  <a:gd name="T11" fmla="*/ 18787 h 41"/>
                  <a:gd name="T12" fmla="*/ 308 w 40"/>
                  <a:gd name="T13" fmla="*/ 17253 h 41"/>
                  <a:gd name="T14" fmla="*/ 308 w 40"/>
                  <a:gd name="T15" fmla="*/ 4159 h 41"/>
                  <a:gd name="T16" fmla="*/ 308 w 40"/>
                  <a:gd name="T17" fmla="*/ 2629 h 41"/>
                  <a:gd name="T18" fmla="*/ 308 w 40"/>
                  <a:gd name="T19" fmla="*/ 1530 h 41"/>
                  <a:gd name="T20" fmla="*/ 209 w 40"/>
                  <a:gd name="T21" fmla="*/ 1095 h 41"/>
                  <a:gd name="T22" fmla="*/ 56 w 40"/>
                  <a:gd name="T23" fmla="*/ 1095 h 41"/>
                  <a:gd name="T24" fmla="*/ 0 w 40"/>
                  <a:gd name="T25" fmla="*/ 1095 h 41"/>
                  <a:gd name="T26" fmla="*/ 0 w 40"/>
                  <a:gd name="T27" fmla="*/ 0 h 41"/>
                  <a:gd name="T28" fmla="*/ 824 w 40"/>
                  <a:gd name="T29" fmla="*/ 0 h 41"/>
                  <a:gd name="T30" fmla="*/ 1132 w 40"/>
                  <a:gd name="T31" fmla="*/ 0 h 41"/>
                  <a:gd name="T32" fmla="*/ 1380 w 40"/>
                  <a:gd name="T33" fmla="*/ 1095 h 41"/>
                  <a:gd name="T34" fmla="*/ 1530 w 40"/>
                  <a:gd name="T35" fmla="*/ 1530 h 41"/>
                  <a:gd name="T36" fmla="*/ 1739 w 40"/>
                  <a:gd name="T37" fmla="*/ 2629 h 41"/>
                  <a:gd name="T38" fmla="*/ 1897 w 40"/>
                  <a:gd name="T39" fmla="*/ 4709 h 41"/>
                  <a:gd name="T40" fmla="*/ 2046 w 40"/>
                  <a:gd name="T41" fmla="*/ 7859 h 41"/>
                  <a:gd name="T42" fmla="*/ 2046 w 40"/>
                  <a:gd name="T43" fmla="*/ 10488 h 41"/>
                  <a:gd name="T44" fmla="*/ 2046 w 40"/>
                  <a:gd name="T45" fmla="*/ 13553 h 41"/>
                  <a:gd name="T46" fmla="*/ 1990 w 40"/>
                  <a:gd name="T47" fmla="*/ 15632 h 41"/>
                  <a:gd name="T48" fmla="*/ 1838 w 40"/>
                  <a:gd name="T49" fmla="*/ 18238 h 41"/>
                  <a:gd name="T50" fmla="*/ 1589 w 40"/>
                  <a:gd name="T51" fmla="*/ 19882 h 41"/>
                  <a:gd name="T52" fmla="*/ 1281 w 40"/>
                  <a:gd name="T53" fmla="*/ 20317 h 41"/>
                  <a:gd name="T54" fmla="*/ 915 w 40"/>
                  <a:gd name="T55" fmla="*/ 21412 h 41"/>
                  <a:gd name="T56" fmla="*/ 0 w 40"/>
                  <a:gd name="T57" fmla="*/ 21412 h 41"/>
                  <a:gd name="T58" fmla="*/ 615 w 40"/>
                  <a:gd name="T59" fmla="*/ 19882 h 41"/>
                  <a:gd name="T60" fmla="*/ 765 w 40"/>
                  <a:gd name="T61" fmla="*/ 20317 h 41"/>
                  <a:gd name="T62" fmla="*/ 915 w 40"/>
                  <a:gd name="T63" fmla="*/ 20317 h 41"/>
                  <a:gd name="T64" fmla="*/ 1132 w 40"/>
                  <a:gd name="T65" fmla="*/ 19882 h 41"/>
                  <a:gd name="T66" fmla="*/ 1281 w 40"/>
                  <a:gd name="T67" fmla="*/ 18787 h 41"/>
                  <a:gd name="T68" fmla="*/ 1439 w 40"/>
                  <a:gd name="T69" fmla="*/ 17253 h 41"/>
                  <a:gd name="T70" fmla="*/ 1589 w 40"/>
                  <a:gd name="T71" fmla="*/ 15632 h 41"/>
                  <a:gd name="T72" fmla="*/ 1683 w 40"/>
                  <a:gd name="T73" fmla="*/ 13553 h 41"/>
                  <a:gd name="T74" fmla="*/ 1683 w 40"/>
                  <a:gd name="T75" fmla="*/ 10923 h 41"/>
                  <a:gd name="T76" fmla="*/ 1683 w 40"/>
                  <a:gd name="T77" fmla="*/ 7859 h 41"/>
                  <a:gd name="T78" fmla="*/ 1589 w 40"/>
                  <a:gd name="T79" fmla="*/ 5780 h 41"/>
                  <a:gd name="T80" fmla="*/ 1439 w 40"/>
                  <a:gd name="T81" fmla="*/ 4159 h 41"/>
                  <a:gd name="T82" fmla="*/ 1281 w 40"/>
                  <a:gd name="T83" fmla="*/ 2629 h 41"/>
                  <a:gd name="T84" fmla="*/ 1132 w 40"/>
                  <a:gd name="T85" fmla="*/ 1530 h 41"/>
                  <a:gd name="T86" fmla="*/ 915 w 40"/>
                  <a:gd name="T87" fmla="*/ 1530 h 41"/>
                  <a:gd name="T88" fmla="*/ 765 w 40"/>
                  <a:gd name="T89" fmla="*/ 1530 h 41"/>
                  <a:gd name="T90" fmla="*/ 615 w 40"/>
                  <a:gd name="T91" fmla="*/ 1530 h 41"/>
                  <a:gd name="T92" fmla="*/ 615 w 40"/>
                  <a:gd name="T93" fmla="*/ 19882 h 4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0"/>
                  <a:gd name="T142" fmla="*/ 0 h 41"/>
                  <a:gd name="T143" fmla="*/ 40 w 40"/>
                  <a:gd name="T144" fmla="*/ 41 h 4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0" h="41">
                    <a:moveTo>
                      <a:pt x="0" y="41"/>
                    </a:moveTo>
                    <a:lnTo>
                      <a:pt x="0" y="41"/>
                    </a:lnTo>
                    <a:lnTo>
                      <a:pt x="1" y="41"/>
                    </a:lnTo>
                    <a:lnTo>
                      <a:pt x="4" y="39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6" y="33"/>
                    </a:lnTo>
                    <a:lnTo>
                      <a:pt x="6" y="8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4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7" y="2"/>
                    </a:lnTo>
                    <a:lnTo>
                      <a:pt x="30" y="3"/>
                    </a:lnTo>
                    <a:lnTo>
                      <a:pt x="34" y="5"/>
                    </a:lnTo>
                    <a:lnTo>
                      <a:pt x="37" y="9"/>
                    </a:lnTo>
                    <a:lnTo>
                      <a:pt x="40" y="15"/>
                    </a:lnTo>
                    <a:lnTo>
                      <a:pt x="40" y="20"/>
                    </a:lnTo>
                    <a:lnTo>
                      <a:pt x="40" y="26"/>
                    </a:lnTo>
                    <a:lnTo>
                      <a:pt x="39" y="30"/>
                    </a:lnTo>
                    <a:lnTo>
                      <a:pt x="36" y="35"/>
                    </a:lnTo>
                    <a:lnTo>
                      <a:pt x="31" y="38"/>
                    </a:lnTo>
                    <a:lnTo>
                      <a:pt x="25" y="39"/>
                    </a:lnTo>
                    <a:lnTo>
                      <a:pt x="18" y="41"/>
                    </a:lnTo>
                    <a:lnTo>
                      <a:pt x="0" y="41"/>
                    </a:lnTo>
                    <a:close/>
                    <a:moveTo>
                      <a:pt x="12" y="38"/>
                    </a:moveTo>
                    <a:lnTo>
                      <a:pt x="15" y="39"/>
                    </a:lnTo>
                    <a:lnTo>
                      <a:pt x="18" y="39"/>
                    </a:lnTo>
                    <a:lnTo>
                      <a:pt x="22" y="38"/>
                    </a:lnTo>
                    <a:lnTo>
                      <a:pt x="25" y="36"/>
                    </a:lnTo>
                    <a:lnTo>
                      <a:pt x="28" y="33"/>
                    </a:lnTo>
                    <a:lnTo>
                      <a:pt x="31" y="30"/>
                    </a:lnTo>
                    <a:lnTo>
                      <a:pt x="33" y="26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11"/>
                    </a:lnTo>
                    <a:lnTo>
                      <a:pt x="28" y="8"/>
                    </a:lnTo>
                    <a:lnTo>
                      <a:pt x="25" y="5"/>
                    </a:lnTo>
                    <a:lnTo>
                      <a:pt x="22" y="3"/>
                    </a:lnTo>
                    <a:lnTo>
                      <a:pt x="18" y="3"/>
                    </a:lnTo>
                    <a:lnTo>
                      <a:pt x="15" y="3"/>
                    </a:lnTo>
                    <a:lnTo>
                      <a:pt x="12" y="3"/>
                    </a:lnTo>
                    <a:lnTo>
                      <a:pt x="12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23" name="Freeform 33"/>
              <p:cNvSpPr>
                <a:spLocks noEditPoints="1"/>
              </p:cNvSpPr>
              <p:nvPr/>
            </p:nvSpPr>
            <p:spPr bwMode="auto">
              <a:xfrm>
                <a:off x="1241" y="3529"/>
                <a:ext cx="67" cy="129"/>
              </a:xfrm>
              <a:custGeom>
                <a:avLst/>
                <a:gdLst>
                  <a:gd name="T0" fmla="*/ 616 w 25"/>
                  <a:gd name="T1" fmla="*/ 0 h 27"/>
                  <a:gd name="T2" fmla="*/ 825 w 25"/>
                  <a:gd name="T3" fmla="*/ 0 h 27"/>
                  <a:gd name="T4" fmla="*/ 984 w 25"/>
                  <a:gd name="T5" fmla="*/ 549 h 27"/>
                  <a:gd name="T6" fmla="*/ 1134 w 25"/>
                  <a:gd name="T7" fmla="*/ 2078 h 27"/>
                  <a:gd name="T8" fmla="*/ 1235 w 25"/>
                  <a:gd name="T9" fmla="*/ 3607 h 27"/>
                  <a:gd name="T10" fmla="*/ 1292 w 25"/>
                  <a:gd name="T11" fmla="*/ 6756 h 27"/>
                  <a:gd name="T12" fmla="*/ 1292 w 25"/>
                  <a:gd name="T13" fmla="*/ 8285 h 27"/>
                  <a:gd name="T14" fmla="*/ 1235 w 25"/>
                  <a:gd name="T15" fmla="*/ 9928 h 27"/>
                  <a:gd name="T16" fmla="*/ 1134 w 25"/>
                  <a:gd name="T17" fmla="*/ 12532 h 27"/>
                  <a:gd name="T18" fmla="*/ 984 w 25"/>
                  <a:gd name="T19" fmla="*/ 12991 h 27"/>
                  <a:gd name="T20" fmla="*/ 825 w 25"/>
                  <a:gd name="T21" fmla="*/ 14061 h 27"/>
                  <a:gd name="T22" fmla="*/ 616 w 25"/>
                  <a:gd name="T23" fmla="*/ 14061 h 27"/>
                  <a:gd name="T24" fmla="*/ 461 w 25"/>
                  <a:gd name="T25" fmla="*/ 14061 h 27"/>
                  <a:gd name="T26" fmla="*/ 308 w 25"/>
                  <a:gd name="T27" fmla="*/ 12991 h 27"/>
                  <a:gd name="T28" fmla="*/ 150 w 25"/>
                  <a:gd name="T29" fmla="*/ 11457 h 27"/>
                  <a:gd name="T30" fmla="*/ 0 w 25"/>
                  <a:gd name="T31" fmla="*/ 9384 h 27"/>
                  <a:gd name="T32" fmla="*/ 0 w 25"/>
                  <a:gd name="T33" fmla="*/ 6756 h 27"/>
                  <a:gd name="T34" fmla="*/ 0 w 25"/>
                  <a:gd name="T35" fmla="*/ 5227 h 27"/>
                  <a:gd name="T36" fmla="*/ 56 w 25"/>
                  <a:gd name="T37" fmla="*/ 3172 h 27"/>
                  <a:gd name="T38" fmla="*/ 209 w 25"/>
                  <a:gd name="T39" fmla="*/ 1529 h 27"/>
                  <a:gd name="T40" fmla="*/ 308 w 25"/>
                  <a:gd name="T41" fmla="*/ 549 h 27"/>
                  <a:gd name="T42" fmla="*/ 461 w 25"/>
                  <a:gd name="T43" fmla="*/ 0 h 27"/>
                  <a:gd name="T44" fmla="*/ 616 w 25"/>
                  <a:gd name="T45" fmla="*/ 0 h 27"/>
                  <a:gd name="T46" fmla="*/ 616 w 25"/>
                  <a:gd name="T47" fmla="*/ 549 h 27"/>
                  <a:gd name="T48" fmla="*/ 517 w 25"/>
                  <a:gd name="T49" fmla="*/ 549 h 27"/>
                  <a:gd name="T50" fmla="*/ 461 w 25"/>
                  <a:gd name="T51" fmla="*/ 549 h 27"/>
                  <a:gd name="T52" fmla="*/ 367 w 25"/>
                  <a:gd name="T53" fmla="*/ 1529 h 27"/>
                  <a:gd name="T54" fmla="*/ 308 w 25"/>
                  <a:gd name="T55" fmla="*/ 3172 h 27"/>
                  <a:gd name="T56" fmla="*/ 209 w 25"/>
                  <a:gd name="T57" fmla="*/ 3607 h 27"/>
                  <a:gd name="T58" fmla="*/ 209 w 25"/>
                  <a:gd name="T59" fmla="*/ 6211 h 27"/>
                  <a:gd name="T60" fmla="*/ 308 w 25"/>
                  <a:gd name="T61" fmla="*/ 8285 h 27"/>
                  <a:gd name="T62" fmla="*/ 367 w 25"/>
                  <a:gd name="T63" fmla="*/ 10912 h 27"/>
                  <a:gd name="T64" fmla="*/ 517 w 25"/>
                  <a:gd name="T65" fmla="*/ 12532 h 27"/>
                  <a:gd name="T66" fmla="*/ 675 w 25"/>
                  <a:gd name="T67" fmla="*/ 12991 h 27"/>
                  <a:gd name="T68" fmla="*/ 825 w 25"/>
                  <a:gd name="T69" fmla="*/ 12991 h 27"/>
                  <a:gd name="T70" fmla="*/ 927 w 25"/>
                  <a:gd name="T71" fmla="*/ 12532 h 27"/>
                  <a:gd name="T72" fmla="*/ 984 w 25"/>
                  <a:gd name="T73" fmla="*/ 9928 h 27"/>
                  <a:gd name="T74" fmla="*/ 1077 w 25"/>
                  <a:gd name="T75" fmla="*/ 7855 h 27"/>
                  <a:gd name="T76" fmla="*/ 984 w 25"/>
                  <a:gd name="T77" fmla="*/ 5227 h 27"/>
                  <a:gd name="T78" fmla="*/ 984 w 25"/>
                  <a:gd name="T79" fmla="*/ 3607 h 27"/>
                  <a:gd name="T80" fmla="*/ 927 w 25"/>
                  <a:gd name="T81" fmla="*/ 2078 h 27"/>
                  <a:gd name="T82" fmla="*/ 769 w 25"/>
                  <a:gd name="T83" fmla="*/ 549 h 27"/>
                  <a:gd name="T84" fmla="*/ 616 w 25"/>
                  <a:gd name="T85" fmla="*/ 549 h 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"/>
                  <a:gd name="T130" fmla="*/ 0 h 27"/>
                  <a:gd name="T131" fmla="*/ 25 w 25"/>
                  <a:gd name="T132" fmla="*/ 27 h 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" h="27">
                    <a:moveTo>
                      <a:pt x="12" y="0"/>
                    </a:moveTo>
                    <a:lnTo>
                      <a:pt x="16" y="0"/>
                    </a:lnTo>
                    <a:lnTo>
                      <a:pt x="19" y="1"/>
                    </a:lnTo>
                    <a:lnTo>
                      <a:pt x="22" y="4"/>
                    </a:lnTo>
                    <a:lnTo>
                      <a:pt x="24" y="7"/>
                    </a:lnTo>
                    <a:lnTo>
                      <a:pt x="25" y="13"/>
                    </a:lnTo>
                    <a:lnTo>
                      <a:pt x="25" y="16"/>
                    </a:lnTo>
                    <a:lnTo>
                      <a:pt x="24" y="19"/>
                    </a:lnTo>
                    <a:lnTo>
                      <a:pt x="22" y="24"/>
                    </a:lnTo>
                    <a:lnTo>
                      <a:pt x="19" y="25"/>
                    </a:lnTo>
                    <a:lnTo>
                      <a:pt x="16" y="27"/>
                    </a:lnTo>
                    <a:lnTo>
                      <a:pt x="12" y="27"/>
                    </a:lnTo>
                    <a:lnTo>
                      <a:pt x="9" y="27"/>
                    </a:lnTo>
                    <a:lnTo>
                      <a:pt x="6" y="25"/>
                    </a:lnTo>
                    <a:lnTo>
                      <a:pt x="3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2" y="0"/>
                    </a:lnTo>
                    <a:close/>
                    <a:moveTo>
                      <a:pt x="12" y="1"/>
                    </a:moveTo>
                    <a:lnTo>
                      <a:pt x="10" y="1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4" y="12"/>
                    </a:lnTo>
                    <a:lnTo>
                      <a:pt x="6" y="16"/>
                    </a:lnTo>
                    <a:lnTo>
                      <a:pt x="7" y="21"/>
                    </a:lnTo>
                    <a:lnTo>
                      <a:pt x="10" y="24"/>
                    </a:lnTo>
                    <a:lnTo>
                      <a:pt x="13" y="25"/>
                    </a:lnTo>
                    <a:lnTo>
                      <a:pt x="16" y="25"/>
                    </a:lnTo>
                    <a:lnTo>
                      <a:pt x="18" y="24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19" y="10"/>
                    </a:lnTo>
                    <a:lnTo>
                      <a:pt x="19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24" name="Freeform 34"/>
              <p:cNvSpPr>
                <a:spLocks noEditPoints="1"/>
              </p:cNvSpPr>
              <p:nvPr/>
            </p:nvSpPr>
            <p:spPr bwMode="auto">
              <a:xfrm>
                <a:off x="1321" y="3529"/>
                <a:ext cx="59" cy="129"/>
              </a:xfrm>
              <a:custGeom>
                <a:avLst/>
                <a:gdLst>
                  <a:gd name="T0" fmla="*/ 215 w 22"/>
                  <a:gd name="T1" fmla="*/ 5227 h 27"/>
                  <a:gd name="T2" fmla="*/ 215 w 22"/>
                  <a:gd name="T3" fmla="*/ 7855 h 27"/>
                  <a:gd name="T4" fmla="*/ 367 w 22"/>
                  <a:gd name="T5" fmla="*/ 9928 h 27"/>
                  <a:gd name="T6" fmla="*/ 518 w 22"/>
                  <a:gd name="T7" fmla="*/ 10912 h 27"/>
                  <a:gd name="T8" fmla="*/ 676 w 22"/>
                  <a:gd name="T9" fmla="*/ 11457 h 27"/>
                  <a:gd name="T10" fmla="*/ 826 w 22"/>
                  <a:gd name="T11" fmla="*/ 11457 h 27"/>
                  <a:gd name="T12" fmla="*/ 928 w 22"/>
                  <a:gd name="T13" fmla="*/ 10912 h 27"/>
                  <a:gd name="T14" fmla="*/ 1078 w 22"/>
                  <a:gd name="T15" fmla="*/ 9928 h 27"/>
                  <a:gd name="T16" fmla="*/ 1137 w 22"/>
                  <a:gd name="T17" fmla="*/ 8285 h 27"/>
                  <a:gd name="T18" fmla="*/ 1137 w 22"/>
                  <a:gd name="T19" fmla="*/ 8285 h 27"/>
                  <a:gd name="T20" fmla="*/ 1078 w 22"/>
                  <a:gd name="T21" fmla="*/ 10912 h 27"/>
                  <a:gd name="T22" fmla="*/ 984 w 22"/>
                  <a:gd name="T23" fmla="*/ 12532 h 27"/>
                  <a:gd name="T24" fmla="*/ 770 w 22"/>
                  <a:gd name="T25" fmla="*/ 14061 h 27"/>
                  <a:gd name="T26" fmla="*/ 619 w 22"/>
                  <a:gd name="T27" fmla="*/ 14061 h 27"/>
                  <a:gd name="T28" fmla="*/ 367 w 22"/>
                  <a:gd name="T29" fmla="*/ 14061 h 27"/>
                  <a:gd name="T30" fmla="*/ 150 w 22"/>
                  <a:gd name="T31" fmla="*/ 12532 h 27"/>
                  <a:gd name="T32" fmla="*/ 56 w 22"/>
                  <a:gd name="T33" fmla="*/ 9928 h 27"/>
                  <a:gd name="T34" fmla="*/ 0 w 22"/>
                  <a:gd name="T35" fmla="*/ 6756 h 27"/>
                  <a:gd name="T36" fmla="*/ 0 w 22"/>
                  <a:gd name="T37" fmla="*/ 4677 h 27"/>
                  <a:gd name="T38" fmla="*/ 56 w 22"/>
                  <a:gd name="T39" fmla="*/ 3172 h 27"/>
                  <a:gd name="T40" fmla="*/ 150 w 22"/>
                  <a:gd name="T41" fmla="*/ 1529 h 27"/>
                  <a:gd name="T42" fmla="*/ 367 w 22"/>
                  <a:gd name="T43" fmla="*/ 0 h 27"/>
                  <a:gd name="T44" fmla="*/ 619 w 22"/>
                  <a:gd name="T45" fmla="*/ 0 h 27"/>
                  <a:gd name="T46" fmla="*/ 826 w 22"/>
                  <a:gd name="T47" fmla="*/ 0 h 27"/>
                  <a:gd name="T48" fmla="*/ 984 w 22"/>
                  <a:gd name="T49" fmla="*/ 1529 h 27"/>
                  <a:gd name="T50" fmla="*/ 1078 w 22"/>
                  <a:gd name="T51" fmla="*/ 3172 h 27"/>
                  <a:gd name="T52" fmla="*/ 1137 w 22"/>
                  <a:gd name="T53" fmla="*/ 5227 h 27"/>
                  <a:gd name="T54" fmla="*/ 215 w 22"/>
                  <a:gd name="T55" fmla="*/ 5227 h 27"/>
                  <a:gd name="T56" fmla="*/ 215 w 22"/>
                  <a:gd name="T57" fmla="*/ 3607 h 27"/>
                  <a:gd name="T58" fmla="*/ 826 w 22"/>
                  <a:gd name="T59" fmla="*/ 3607 h 27"/>
                  <a:gd name="T60" fmla="*/ 826 w 22"/>
                  <a:gd name="T61" fmla="*/ 3172 h 27"/>
                  <a:gd name="T62" fmla="*/ 770 w 22"/>
                  <a:gd name="T63" fmla="*/ 2078 h 27"/>
                  <a:gd name="T64" fmla="*/ 770 w 22"/>
                  <a:gd name="T65" fmla="*/ 1529 h 27"/>
                  <a:gd name="T66" fmla="*/ 676 w 22"/>
                  <a:gd name="T67" fmla="*/ 549 h 27"/>
                  <a:gd name="T68" fmla="*/ 619 w 22"/>
                  <a:gd name="T69" fmla="*/ 549 h 27"/>
                  <a:gd name="T70" fmla="*/ 518 w 22"/>
                  <a:gd name="T71" fmla="*/ 549 h 27"/>
                  <a:gd name="T72" fmla="*/ 461 w 22"/>
                  <a:gd name="T73" fmla="*/ 549 h 27"/>
                  <a:gd name="T74" fmla="*/ 308 w 22"/>
                  <a:gd name="T75" fmla="*/ 1529 h 27"/>
                  <a:gd name="T76" fmla="*/ 215 w 22"/>
                  <a:gd name="T77" fmla="*/ 3172 h 27"/>
                  <a:gd name="T78" fmla="*/ 215 w 22"/>
                  <a:gd name="T79" fmla="*/ 3607 h 2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2"/>
                  <a:gd name="T121" fmla="*/ 0 h 27"/>
                  <a:gd name="T122" fmla="*/ 22 w 22"/>
                  <a:gd name="T123" fmla="*/ 27 h 2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2" h="27">
                    <a:moveTo>
                      <a:pt x="4" y="10"/>
                    </a:moveTo>
                    <a:lnTo>
                      <a:pt x="4" y="15"/>
                    </a:lnTo>
                    <a:lnTo>
                      <a:pt x="7" y="19"/>
                    </a:lnTo>
                    <a:lnTo>
                      <a:pt x="10" y="21"/>
                    </a:lnTo>
                    <a:lnTo>
                      <a:pt x="13" y="22"/>
                    </a:lnTo>
                    <a:lnTo>
                      <a:pt x="16" y="22"/>
                    </a:lnTo>
                    <a:lnTo>
                      <a:pt x="18" y="21"/>
                    </a:lnTo>
                    <a:lnTo>
                      <a:pt x="21" y="19"/>
                    </a:lnTo>
                    <a:lnTo>
                      <a:pt x="22" y="16"/>
                    </a:lnTo>
                    <a:lnTo>
                      <a:pt x="21" y="21"/>
                    </a:lnTo>
                    <a:lnTo>
                      <a:pt x="19" y="24"/>
                    </a:lnTo>
                    <a:lnTo>
                      <a:pt x="15" y="27"/>
                    </a:lnTo>
                    <a:lnTo>
                      <a:pt x="12" y="27"/>
                    </a:lnTo>
                    <a:lnTo>
                      <a:pt x="7" y="27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9" y="3"/>
                    </a:lnTo>
                    <a:lnTo>
                      <a:pt x="21" y="6"/>
                    </a:lnTo>
                    <a:lnTo>
                      <a:pt x="22" y="10"/>
                    </a:lnTo>
                    <a:lnTo>
                      <a:pt x="4" y="10"/>
                    </a:lnTo>
                    <a:close/>
                    <a:moveTo>
                      <a:pt x="4" y="7"/>
                    </a:moveTo>
                    <a:lnTo>
                      <a:pt x="16" y="7"/>
                    </a:lnTo>
                    <a:lnTo>
                      <a:pt x="16" y="6"/>
                    </a:lnTo>
                    <a:lnTo>
                      <a:pt x="15" y="4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6" y="3"/>
                    </a:lnTo>
                    <a:lnTo>
                      <a:pt x="4" y="6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25" name="Freeform 35"/>
              <p:cNvSpPr>
                <a:spLocks/>
              </p:cNvSpPr>
              <p:nvPr/>
            </p:nvSpPr>
            <p:spPr bwMode="auto">
              <a:xfrm>
                <a:off x="1396" y="3529"/>
                <a:ext cx="47" cy="129"/>
              </a:xfrm>
              <a:custGeom>
                <a:avLst/>
                <a:gdLst>
                  <a:gd name="T0" fmla="*/ 783 w 18"/>
                  <a:gd name="T1" fmla="*/ 0 h 27"/>
                  <a:gd name="T2" fmla="*/ 783 w 18"/>
                  <a:gd name="T3" fmla="*/ 4677 h 27"/>
                  <a:gd name="T4" fmla="*/ 695 w 18"/>
                  <a:gd name="T5" fmla="*/ 4677 h 27"/>
                  <a:gd name="T6" fmla="*/ 661 w 18"/>
                  <a:gd name="T7" fmla="*/ 2078 h 27"/>
                  <a:gd name="T8" fmla="*/ 551 w 18"/>
                  <a:gd name="T9" fmla="*/ 1529 h 27"/>
                  <a:gd name="T10" fmla="*/ 517 w 18"/>
                  <a:gd name="T11" fmla="*/ 549 h 27"/>
                  <a:gd name="T12" fmla="*/ 376 w 18"/>
                  <a:gd name="T13" fmla="*/ 549 h 27"/>
                  <a:gd name="T14" fmla="*/ 287 w 18"/>
                  <a:gd name="T15" fmla="*/ 549 h 27"/>
                  <a:gd name="T16" fmla="*/ 232 w 18"/>
                  <a:gd name="T17" fmla="*/ 1529 h 27"/>
                  <a:gd name="T18" fmla="*/ 144 w 18"/>
                  <a:gd name="T19" fmla="*/ 1529 h 27"/>
                  <a:gd name="T20" fmla="*/ 144 w 18"/>
                  <a:gd name="T21" fmla="*/ 2078 h 27"/>
                  <a:gd name="T22" fmla="*/ 144 w 18"/>
                  <a:gd name="T23" fmla="*/ 3172 h 27"/>
                  <a:gd name="T24" fmla="*/ 232 w 18"/>
                  <a:gd name="T25" fmla="*/ 3607 h 27"/>
                  <a:gd name="T26" fmla="*/ 287 w 18"/>
                  <a:gd name="T27" fmla="*/ 4677 h 27"/>
                  <a:gd name="T28" fmla="*/ 376 w 18"/>
                  <a:gd name="T29" fmla="*/ 5227 h 27"/>
                  <a:gd name="T30" fmla="*/ 551 w 18"/>
                  <a:gd name="T31" fmla="*/ 6211 h 27"/>
                  <a:gd name="T32" fmla="*/ 695 w 18"/>
                  <a:gd name="T33" fmla="*/ 6756 h 27"/>
                  <a:gd name="T34" fmla="*/ 783 w 18"/>
                  <a:gd name="T35" fmla="*/ 8285 h 27"/>
                  <a:gd name="T36" fmla="*/ 838 w 18"/>
                  <a:gd name="T37" fmla="*/ 9928 h 27"/>
                  <a:gd name="T38" fmla="*/ 783 w 18"/>
                  <a:gd name="T39" fmla="*/ 11457 h 27"/>
                  <a:gd name="T40" fmla="*/ 695 w 18"/>
                  <a:gd name="T41" fmla="*/ 12991 h 27"/>
                  <a:gd name="T42" fmla="*/ 551 w 18"/>
                  <a:gd name="T43" fmla="*/ 14061 h 27"/>
                  <a:gd name="T44" fmla="*/ 428 w 18"/>
                  <a:gd name="T45" fmla="*/ 14061 h 27"/>
                  <a:gd name="T46" fmla="*/ 287 w 18"/>
                  <a:gd name="T47" fmla="*/ 14061 h 27"/>
                  <a:gd name="T48" fmla="*/ 144 w 18"/>
                  <a:gd name="T49" fmla="*/ 14061 h 27"/>
                  <a:gd name="T50" fmla="*/ 89 w 18"/>
                  <a:gd name="T51" fmla="*/ 14061 h 27"/>
                  <a:gd name="T52" fmla="*/ 89 w 18"/>
                  <a:gd name="T53" fmla="*/ 14061 h 27"/>
                  <a:gd name="T54" fmla="*/ 0 w 18"/>
                  <a:gd name="T55" fmla="*/ 14061 h 27"/>
                  <a:gd name="T56" fmla="*/ 0 w 18"/>
                  <a:gd name="T57" fmla="*/ 14061 h 27"/>
                  <a:gd name="T58" fmla="*/ 0 w 18"/>
                  <a:gd name="T59" fmla="*/ 14061 h 27"/>
                  <a:gd name="T60" fmla="*/ 0 w 18"/>
                  <a:gd name="T61" fmla="*/ 9384 h 27"/>
                  <a:gd name="T62" fmla="*/ 0 w 18"/>
                  <a:gd name="T63" fmla="*/ 9384 h 27"/>
                  <a:gd name="T64" fmla="*/ 89 w 18"/>
                  <a:gd name="T65" fmla="*/ 10912 h 27"/>
                  <a:gd name="T66" fmla="*/ 144 w 18"/>
                  <a:gd name="T67" fmla="*/ 12532 h 27"/>
                  <a:gd name="T68" fmla="*/ 287 w 18"/>
                  <a:gd name="T69" fmla="*/ 12991 h 27"/>
                  <a:gd name="T70" fmla="*/ 428 w 18"/>
                  <a:gd name="T71" fmla="*/ 12991 h 27"/>
                  <a:gd name="T72" fmla="*/ 517 w 18"/>
                  <a:gd name="T73" fmla="*/ 12991 h 27"/>
                  <a:gd name="T74" fmla="*/ 551 w 18"/>
                  <a:gd name="T75" fmla="*/ 12532 h 27"/>
                  <a:gd name="T76" fmla="*/ 661 w 18"/>
                  <a:gd name="T77" fmla="*/ 11457 h 27"/>
                  <a:gd name="T78" fmla="*/ 661 w 18"/>
                  <a:gd name="T79" fmla="*/ 10912 h 27"/>
                  <a:gd name="T80" fmla="*/ 661 w 18"/>
                  <a:gd name="T81" fmla="*/ 9928 h 27"/>
                  <a:gd name="T82" fmla="*/ 551 w 18"/>
                  <a:gd name="T83" fmla="*/ 9384 h 27"/>
                  <a:gd name="T84" fmla="*/ 517 w 18"/>
                  <a:gd name="T85" fmla="*/ 8285 h 27"/>
                  <a:gd name="T86" fmla="*/ 287 w 18"/>
                  <a:gd name="T87" fmla="*/ 7855 h 27"/>
                  <a:gd name="T88" fmla="*/ 144 w 18"/>
                  <a:gd name="T89" fmla="*/ 6756 h 27"/>
                  <a:gd name="T90" fmla="*/ 89 w 18"/>
                  <a:gd name="T91" fmla="*/ 5227 h 27"/>
                  <a:gd name="T92" fmla="*/ 0 w 18"/>
                  <a:gd name="T93" fmla="*/ 4677 h 27"/>
                  <a:gd name="T94" fmla="*/ 0 w 18"/>
                  <a:gd name="T95" fmla="*/ 3607 h 27"/>
                  <a:gd name="T96" fmla="*/ 0 w 18"/>
                  <a:gd name="T97" fmla="*/ 2078 h 27"/>
                  <a:gd name="T98" fmla="*/ 89 w 18"/>
                  <a:gd name="T99" fmla="*/ 549 h 27"/>
                  <a:gd name="T100" fmla="*/ 232 w 18"/>
                  <a:gd name="T101" fmla="*/ 0 h 27"/>
                  <a:gd name="T102" fmla="*/ 376 w 18"/>
                  <a:gd name="T103" fmla="*/ 0 h 27"/>
                  <a:gd name="T104" fmla="*/ 428 w 18"/>
                  <a:gd name="T105" fmla="*/ 0 h 27"/>
                  <a:gd name="T106" fmla="*/ 551 w 18"/>
                  <a:gd name="T107" fmla="*/ 0 h 27"/>
                  <a:gd name="T108" fmla="*/ 661 w 18"/>
                  <a:gd name="T109" fmla="*/ 0 h 27"/>
                  <a:gd name="T110" fmla="*/ 661 w 18"/>
                  <a:gd name="T111" fmla="*/ 0 h 27"/>
                  <a:gd name="T112" fmla="*/ 661 w 18"/>
                  <a:gd name="T113" fmla="*/ 0 h 27"/>
                  <a:gd name="T114" fmla="*/ 695 w 18"/>
                  <a:gd name="T115" fmla="*/ 0 h 27"/>
                  <a:gd name="T116" fmla="*/ 695 w 18"/>
                  <a:gd name="T117" fmla="*/ 0 h 27"/>
                  <a:gd name="T118" fmla="*/ 695 w 18"/>
                  <a:gd name="T119" fmla="*/ 0 h 27"/>
                  <a:gd name="T120" fmla="*/ 783 w 18"/>
                  <a:gd name="T121" fmla="*/ 0 h 2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"/>
                  <a:gd name="T184" fmla="*/ 0 h 27"/>
                  <a:gd name="T185" fmla="*/ 18 w 18"/>
                  <a:gd name="T186" fmla="*/ 27 h 2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" h="27">
                    <a:moveTo>
                      <a:pt x="17" y="0"/>
                    </a:moveTo>
                    <a:lnTo>
                      <a:pt x="17" y="9"/>
                    </a:lnTo>
                    <a:lnTo>
                      <a:pt x="15" y="9"/>
                    </a:lnTo>
                    <a:lnTo>
                      <a:pt x="14" y="4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7"/>
                    </a:lnTo>
                    <a:lnTo>
                      <a:pt x="6" y="9"/>
                    </a:lnTo>
                    <a:lnTo>
                      <a:pt x="8" y="10"/>
                    </a:lnTo>
                    <a:lnTo>
                      <a:pt x="12" y="12"/>
                    </a:lnTo>
                    <a:lnTo>
                      <a:pt x="15" y="13"/>
                    </a:lnTo>
                    <a:lnTo>
                      <a:pt x="17" y="16"/>
                    </a:lnTo>
                    <a:lnTo>
                      <a:pt x="18" y="19"/>
                    </a:lnTo>
                    <a:lnTo>
                      <a:pt x="17" y="22"/>
                    </a:lnTo>
                    <a:lnTo>
                      <a:pt x="15" y="25"/>
                    </a:lnTo>
                    <a:lnTo>
                      <a:pt x="12" y="27"/>
                    </a:lnTo>
                    <a:lnTo>
                      <a:pt x="9" y="27"/>
                    </a:lnTo>
                    <a:lnTo>
                      <a:pt x="6" y="27"/>
                    </a:lnTo>
                    <a:lnTo>
                      <a:pt x="3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3" y="24"/>
                    </a:lnTo>
                    <a:lnTo>
                      <a:pt x="6" y="25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2" y="24"/>
                    </a:lnTo>
                    <a:lnTo>
                      <a:pt x="14" y="22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2" y="18"/>
                    </a:lnTo>
                    <a:lnTo>
                      <a:pt x="11" y="16"/>
                    </a:lnTo>
                    <a:lnTo>
                      <a:pt x="6" y="15"/>
                    </a:lnTo>
                    <a:lnTo>
                      <a:pt x="3" y="13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26" name="Freeform 36"/>
              <p:cNvSpPr>
                <a:spLocks/>
              </p:cNvSpPr>
              <p:nvPr/>
            </p:nvSpPr>
            <p:spPr bwMode="auto">
              <a:xfrm>
                <a:off x="1451" y="3462"/>
                <a:ext cx="38" cy="253"/>
              </a:xfrm>
              <a:custGeom>
                <a:avLst/>
                <a:gdLst>
                  <a:gd name="T0" fmla="*/ 0 w 14"/>
                  <a:gd name="T1" fmla="*/ 0 h 53"/>
                  <a:gd name="T2" fmla="*/ 760 w 14"/>
                  <a:gd name="T3" fmla="*/ 0 h 53"/>
                  <a:gd name="T4" fmla="*/ 760 w 14"/>
                  <a:gd name="T5" fmla="*/ 27524 h 53"/>
                  <a:gd name="T6" fmla="*/ 0 w 14"/>
                  <a:gd name="T7" fmla="*/ 27524 h 53"/>
                  <a:gd name="T8" fmla="*/ 0 w 14"/>
                  <a:gd name="T9" fmla="*/ 26431 h 53"/>
                  <a:gd name="T10" fmla="*/ 478 w 14"/>
                  <a:gd name="T11" fmla="*/ 26431 h 53"/>
                  <a:gd name="T12" fmla="*/ 478 w 14"/>
                  <a:gd name="T13" fmla="*/ 1093 h 53"/>
                  <a:gd name="T14" fmla="*/ 0 w 14"/>
                  <a:gd name="T15" fmla="*/ 1093 h 53"/>
                  <a:gd name="T16" fmla="*/ 0 w 14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3"/>
                  <a:gd name="T29" fmla="*/ 14 w 14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3">
                    <a:moveTo>
                      <a:pt x="0" y="0"/>
                    </a:moveTo>
                    <a:lnTo>
                      <a:pt x="14" y="0"/>
                    </a:lnTo>
                    <a:lnTo>
                      <a:pt x="14" y="53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9" y="51"/>
                    </a:lnTo>
                    <a:lnTo>
                      <a:pt x="9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27" name="Freeform 37"/>
              <p:cNvSpPr>
                <a:spLocks/>
              </p:cNvSpPr>
              <p:nvPr/>
            </p:nvSpPr>
            <p:spPr bwMode="auto">
              <a:xfrm>
                <a:off x="1705" y="3462"/>
                <a:ext cx="34" cy="253"/>
              </a:xfrm>
              <a:custGeom>
                <a:avLst/>
                <a:gdLst>
                  <a:gd name="T0" fmla="*/ 609 w 13"/>
                  <a:gd name="T1" fmla="*/ 27524 h 53"/>
                  <a:gd name="T2" fmla="*/ 0 w 13"/>
                  <a:gd name="T3" fmla="*/ 27524 h 53"/>
                  <a:gd name="T4" fmla="*/ 0 w 13"/>
                  <a:gd name="T5" fmla="*/ 0 h 53"/>
                  <a:gd name="T6" fmla="*/ 609 w 13"/>
                  <a:gd name="T7" fmla="*/ 0 h 53"/>
                  <a:gd name="T8" fmla="*/ 609 w 13"/>
                  <a:gd name="T9" fmla="*/ 1093 h 53"/>
                  <a:gd name="T10" fmla="*/ 288 w 13"/>
                  <a:gd name="T11" fmla="*/ 1093 h 53"/>
                  <a:gd name="T12" fmla="*/ 288 w 13"/>
                  <a:gd name="T13" fmla="*/ 26431 h 53"/>
                  <a:gd name="T14" fmla="*/ 609 w 13"/>
                  <a:gd name="T15" fmla="*/ 26431 h 53"/>
                  <a:gd name="T16" fmla="*/ 609 w 13"/>
                  <a:gd name="T17" fmla="*/ 27524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53"/>
                  <a:gd name="T29" fmla="*/ 13 w 13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53">
                    <a:moveTo>
                      <a:pt x="13" y="53"/>
                    </a:moveTo>
                    <a:lnTo>
                      <a:pt x="0" y="5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6" y="2"/>
                    </a:lnTo>
                    <a:lnTo>
                      <a:pt x="6" y="51"/>
                    </a:lnTo>
                    <a:lnTo>
                      <a:pt x="13" y="51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28" name="Freeform 38"/>
              <p:cNvSpPr>
                <a:spLocks noEditPoints="1"/>
              </p:cNvSpPr>
              <p:nvPr/>
            </p:nvSpPr>
            <p:spPr bwMode="auto">
              <a:xfrm>
                <a:off x="1747" y="3462"/>
                <a:ext cx="104" cy="196"/>
              </a:xfrm>
              <a:custGeom>
                <a:avLst/>
                <a:gdLst>
                  <a:gd name="T0" fmla="*/ 0 w 39"/>
                  <a:gd name="T1" fmla="*/ 21412 h 41"/>
                  <a:gd name="T2" fmla="*/ 0 w 39"/>
                  <a:gd name="T3" fmla="*/ 21412 h 41"/>
                  <a:gd name="T4" fmla="*/ 93 w 39"/>
                  <a:gd name="T5" fmla="*/ 21412 h 41"/>
                  <a:gd name="T6" fmla="*/ 149 w 39"/>
                  <a:gd name="T7" fmla="*/ 20317 h 41"/>
                  <a:gd name="T8" fmla="*/ 248 w 39"/>
                  <a:gd name="T9" fmla="*/ 19882 h 41"/>
                  <a:gd name="T10" fmla="*/ 248 w 39"/>
                  <a:gd name="T11" fmla="*/ 18787 h 41"/>
                  <a:gd name="T12" fmla="*/ 307 w 39"/>
                  <a:gd name="T13" fmla="*/ 17253 h 41"/>
                  <a:gd name="T14" fmla="*/ 307 w 39"/>
                  <a:gd name="T15" fmla="*/ 4159 h 41"/>
                  <a:gd name="T16" fmla="*/ 248 w 39"/>
                  <a:gd name="T17" fmla="*/ 2629 h 41"/>
                  <a:gd name="T18" fmla="*/ 248 w 39"/>
                  <a:gd name="T19" fmla="*/ 1530 h 41"/>
                  <a:gd name="T20" fmla="*/ 149 w 39"/>
                  <a:gd name="T21" fmla="*/ 1095 h 41"/>
                  <a:gd name="T22" fmla="*/ 93 w 39"/>
                  <a:gd name="T23" fmla="*/ 1095 h 41"/>
                  <a:gd name="T24" fmla="*/ 0 w 39"/>
                  <a:gd name="T25" fmla="*/ 1095 h 41"/>
                  <a:gd name="T26" fmla="*/ 0 w 39"/>
                  <a:gd name="T27" fmla="*/ 0 h 41"/>
                  <a:gd name="T28" fmla="*/ 853 w 39"/>
                  <a:gd name="T29" fmla="*/ 0 h 41"/>
                  <a:gd name="T30" fmla="*/ 1059 w 39"/>
                  <a:gd name="T31" fmla="*/ 0 h 41"/>
                  <a:gd name="T32" fmla="*/ 1309 w 39"/>
                  <a:gd name="T33" fmla="*/ 1095 h 41"/>
                  <a:gd name="T34" fmla="*/ 1515 w 39"/>
                  <a:gd name="T35" fmla="*/ 1530 h 41"/>
                  <a:gd name="T36" fmla="*/ 1672 w 39"/>
                  <a:gd name="T37" fmla="*/ 2629 h 41"/>
                  <a:gd name="T38" fmla="*/ 1912 w 39"/>
                  <a:gd name="T39" fmla="*/ 4709 h 41"/>
                  <a:gd name="T40" fmla="*/ 1971 w 39"/>
                  <a:gd name="T41" fmla="*/ 7859 h 41"/>
                  <a:gd name="T42" fmla="*/ 1971 w 39"/>
                  <a:gd name="T43" fmla="*/ 10488 h 41"/>
                  <a:gd name="T44" fmla="*/ 1971 w 39"/>
                  <a:gd name="T45" fmla="*/ 13553 h 41"/>
                  <a:gd name="T46" fmla="*/ 1912 w 39"/>
                  <a:gd name="T47" fmla="*/ 15632 h 41"/>
                  <a:gd name="T48" fmla="*/ 1763 w 39"/>
                  <a:gd name="T49" fmla="*/ 18238 h 41"/>
                  <a:gd name="T50" fmla="*/ 1515 w 39"/>
                  <a:gd name="T51" fmla="*/ 19882 h 41"/>
                  <a:gd name="T52" fmla="*/ 1216 w 39"/>
                  <a:gd name="T53" fmla="*/ 20317 h 41"/>
                  <a:gd name="T54" fmla="*/ 909 w 39"/>
                  <a:gd name="T55" fmla="*/ 21412 h 41"/>
                  <a:gd name="T56" fmla="*/ 0 w 39"/>
                  <a:gd name="T57" fmla="*/ 21412 h 41"/>
                  <a:gd name="T58" fmla="*/ 547 w 39"/>
                  <a:gd name="T59" fmla="*/ 19882 h 41"/>
                  <a:gd name="T60" fmla="*/ 760 w 39"/>
                  <a:gd name="T61" fmla="*/ 20317 h 41"/>
                  <a:gd name="T62" fmla="*/ 853 w 39"/>
                  <a:gd name="T63" fmla="*/ 20317 h 41"/>
                  <a:gd name="T64" fmla="*/ 1059 w 39"/>
                  <a:gd name="T65" fmla="*/ 19882 h 41"/>
                  <a:gd name="T66" fmla="*/ 1309 w 39"/>
                  <a:gd name="T67" fmla="*/ 18787 h 41"/>
                  <a:gd name="T68" fmla="*/ 1459 w 39"/>
                  <a:gd name="T69" fmla="*/ 17253 h 41"/>
                  <a:gd name="T70" fmla="*/ 1613 w 39"/>
                  <a:gd name="T71" fmla="*/ 15632 h 41"/>
                  <a:gd name="T72" fmla="*/ 1672 w 39"/>
                  <a:gd name="T73" fmla="*/ 13553 h 41"/>
                  <a:gd name="T74" fmla="*/ 1672 w 39"/>
                  <a:gd name="T75" fmla="*/ 10923 h 41"/>
                  <a:gd name="T76" fmla="*/ 1672 w 39"/>
                  <a:gd name="T77" fmla="*/ 7859 h 41"/>
                  <a:gd name="T78" fmla="*/ 1613 w 39"/>
                  <a:gd name="T79" fmla="*/ 5780 h 41"/>
                  <a:gd name="T80" fmla="*/ 1459 w 39"/>
                  <a:gd name="T81" fmla="*/ 4159 h 41"/>
                  <a:gd name="T82" fmla="*/ 1309 w 39"/>
                  <a:gd name="T83" fmla="*/ 2629 h 41"/>
                  <a:gd name="T84" fmla="*/ 1059 w 39"/>
                  <a:gd name="T85" fmla="*/ 1530 h 41"/>
                  <a:gd name="T86" fmla="*/ 853 w 39"/>
                  <a:gd name="T87" fmla="*/ 1530 h 41"/>
                  <a:gd name="T88" fmla="*/ 704 w 39"/>
                  <a:gd name="T89" fmla="*/ 1530 h 41"/>
                  <a:gd name="T90" fmla="*/ 547 w 39"/>
                  <a:gd name="T91" fmla="*/ 1530 h 41"/>
                  <a:gd name="T92" fmla="*/ 547 w 39"/>
                  <a:gd name="T93" fmla="*/ 19882 h 4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9"/>
                  <a:gd name="T142" fmla="*/ 0 h 41"/>
                  <a:gd name="T143" fmla="*/ 39 w 39"/>
                  <a:gd name="T144" fmla="*/ 41 h 4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9" h="41">
                    <a:moveTo>
                      <a:pt x="0" y="41"/>
                    </a:moveTo>
                    <a:lnTo>
                      <a:pt x="0" y="41"/>
                    </a:lnTo>
                    <a:lnTo>
                      <a:pt x="2" y="41"/>
                    </a:lnTo>
                    <a:lnTo>
                      <a:pt x="3" y="39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6" y="3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6" y="2"/>
                    </a:lnTo>
                    <a:lnTo>
                      <a:pt x="30" y="3"/>
                    </a:lnTo>
                    <a:lnTo>
                      <a:pt x="33" y="5"/>
                    </a:lnTo>
                    <a:lnTo>
                      <a:pt x="38" y="9"/>
                    </a:lnTo>
                    <a:lnTo>
                      <a:pt x="39" y="15"/>
                    </a:lnTo>
                    <a:lnTo>
                      <a:pt x="39" y="20"/>
                    </a:lnTo>
                    <a:lnTo>
                      <a:pt x="39" y="26"/>
                    </a:lnTo>
                    <a:lnTo>
                      <a:pt x="38" y="30"/>
                    </a:lnTo>
                    <a:lnTo>
                      <a:pt x="35" y="35"/>
                    </a:lnTo>
                    <a:lnTo>
                      <a:pt x="30" y="38"/>
                    </a:lnTo>
                    <a:lnTo>
                      <a:pt x="24" y="39"/>
                    </a:lnTo>
                    <a:lnTo>
                      <a:pt x="18" y="41"/>
                    </a:lnTo>
                    <a:lnTo>
                      <a:pt x="0" y="41"/>
                    </a:lnTo>
                    <a:close/>
                    <a:moveTo>
                      <a:pt x="11" y="38"/>
                    </a:moveTo>
                    <a:lnTo>
                      <a:pt x="15" y="39"/>
                    </a:lnTo>
                    <a:lnTo>
                      <a:pt x="17" y="39"/>
                    </a:lnTo>
                    <a:lnTo>
                      <a:pt x="21" y="38"/>
                    </a:lnTo>
                    <a:lnTo>
                      <a:pt x="26" y="36"/>
                    </a:lnTo>
                    <a:lnTo>
                      <a:pt x="29" y="33"/>
                    </a:lnTo>
                    <a:lnTo>
                      <a:pt x="32" y="30"/>
                    </a:lnTo>
                    <a:lnTo>
                      <a:pt x="33" y="26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2" y="11"/>
                    </a:lnTo>
                    <a:lnTo>
                      <a:pt x="29" y="8"/>
                    </a:lnTo>
                    <a:lnTo>
                      <a:pt x="26" y="5"/>
                    </a:lnTo>
                    <a:lnTo>
                      <a:pt x="21" y="3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1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29" name="Freeform 39"/>
              <p:cNvSpPr>
                <a:spLocks noEditPoints="1"/>
              </p:cNvSpPr>
              <p:nvPr/>
            </p:nvSpPr>
            <p:spPr bwMode="auto">
              <a:xfrm>
                <a:off x="1865" y="3529"/>
                <a:ext cx="66" cy="129"/>
              </a:xfrm>
              <a:custGeom>
                <a:avLst/>
                <a:gdLst>
                  <a:gd name="T0" fmla="*/ 628 w 25"/>
                  <a:gd name="T1" fmla="*/ 0 h 27"/>
                  <a:gd name="T2" fmla="*/ 774 w 25"/>
                  <a:gd name="T3" fmla="*/ 0 h 27"/>
                  <a:gd name="T4" fmla="*/ 1011 w 25"/>
                  <a:gd name="T5" fmla="*/ 549 h 27"/>
                  <a:gd name="T6" fmla="*/ 1067 w 25"/>
                  <a:gd name="T7" fmla="*/ 2078 h 27"/>
                  <a:gd name="T8" fmla="*/ 1212 w 25"/>
                  <a:gd name="T9" fmla="*/ 3607 h 27"/>
                  <a:gd name="T10" fmla="*/ 1212 w 25"/>
                  <a:gd name="T11" fmla="*/ 6756 h 27"/>
                  <a:gd name="T12" fmla="*/ 1212 w 25"/>
                  <a:gd name="T13" fmla="*/ 8285 h 27"/>
                  <a:gd name="T14" fmla="*/ 1156 w 25"/>
                  <a:gd name="T15" fmla="*/ 9928 h 27"/>
                  <a:gd name="T16" fmla="*/ 1067 w 25"/>
                  <a:gd name="T17" fmla="*/ 12532 h 27"/>
                  <a:gd name="T18" fmla="*/ 919 w 25"/>
                  <a:gd name="T19" fmla="*/ 12991 h 27"/>
                  <a:gd name="T20" fmla="*/ 774 w 25"/>
                  <a:gd name="T21" fmla="*/ 14061 h 27"/>
                  <a:gd name="T22" fmla="*/ 628 w 25"/>
                  <a:gd name="T23" fmla="*/ 14061 h 27"/>
                  <a:gd name="T24" fmla="*/ 438 w 25"/>
                  <a:gd name="T25" fmla="*/ 14061 h 27"/>
                  <a:gd name="T26" fmla="*/ 293 w 25"/>
                  <a:gd name="T27" fmla="*/ 12991 h 27"/>
                  <a:gd name="T28" fmla="*/ 145 w 25"/>
                  <a:gd name="T29" fmla="*/ 11457 h 27"/>
                  <a:gd name="T30" fmla="*/ 55 w 25"/>
                  <a:gd name="T31" fmla="*/ 9384 h 27"/>
                  <a:gd name="T32" fmla="*/ 0 w 25"/>
                  <a:gd name="T33" fmla="*/ 6756 h 27"/>
                  <a:gd name="T34" fmla="*/ 55 w 25"/>
                  <a:gd name="T35" fmla="*/ 5227 h 27"/>
                  <a:gd name="T36" fmla="*/ 145 w 25"/>
                  <a:gd name="T37" fmla="*/ 3172 h 27"/>
                  <a:gd name="T38" fmla="*/ 203 w 25"/>
                  <a:gd name="T39" fmla="*/ 1529 h 27"/>
                  <a:gd name="T40" fmla="*/ 335 w 25"/>
                  <a:gd name="T41" fmla="*/ 549 h 27"/>
                  <a:gd name="T42" fmla="*/ 480 w 25"/>
                  <a:gd name="T43" fmla="*/ 0 h 27"/>
                  <a:gd name="T44" fmla="*/ 628 w 25"/>
                  <a:gd name="T45" fmla="*/ 0 h 27"/>
                  <a:gd name="T46" fmla="*/ 586 w 25"/>
                  <a:gd name="T47" fmla="*/ 549 h 27"/>
                  <a:gd name="T48" fmla="*/ 480 w 25"/>
                  <a:gd name="T49" fmla="*/ 549 h 27"/>
                  <a:gd name="T50" fmla="*/ 438 w 25"/>
                  <a:gd name="T51" fmla="*/ 549 h 27"/>
                  <a:gd name="T52" fmla="*/ 335 w 25"/>
                  <a:gd name="T53" fmla="*/ 1529 h 27"/>
                  <a:gd name="T54" fmla="*/ 293 w 25"/>
                  <a:gd name="T55" fmla="*/ 3172 h 27"/>
                  <a:gd name="T56" fmla="*/ 293 w 25"/>
                  <a:gd name="T57" fmla="*/ 3607 h 27"/>
                  <a:gd name="T58" fmla="*/ 293 w 25"/>
                  <a:gd name="T59" fmla="*/ 6211 h 27"/>
                  <a:gd name="T60" fmla="*/ 293 w 25"/>
                  <a:gd name="T61" fmla="*/ 8285 h 27"/>
                  <a:gd name="T62" fmla="*/ 335 w 25"/>
                  <a:gd name="T63" fmla="*/ 10912 h 27"/>
                  <a:gd name="T64" fmla="*/ 480 w 25"/>
                  <a:gd name="T65" fmla="*/ 12532 h 27"/>
                  <a:gd name="T66" fmla="*/ 739 w 25"/>
                  <a:gd name="T67" fmla="*/ 12991 h 27"/>
                  <a:gd name="T68" fmla="*/ 774 w 25"/>
                  <a:gd name="T69" fmla="*/ 12991 h 27"/>
                  <a:gd name="T70" fmla="*/ 919 w 25"/>
                  <a:gd name="T71" fmla="*/ 12532 h 27"/>
                  <a:gd name="T72" fmla="*/ 1011 w 25"/>
                  <a:gd name="T73" fmla="*/ 9928 h 27"/>
                  <a:gd name="T74" fmla="*/ 1011 w 25"/>
                  <a:gd name="T75" fmla="*/ 7855 h 27"/>
                  <a:gd name="T76" fmla="*/ 1011 w 25"/>
                  <a:gd name="T77" fmla="*/ 5227 h 27"/>
                  <a:gd name="T78" fmla="*/ 919 w 25"/>
                  <a:gd name="T79" fmla="*/ 3607 h 27"/>
                  <a:gd name="T80" fmla="*/ 884 w 25"/>
                  <a:gd name="T81" fmla="*/ 2078 h 27"/>
                  <a:gd name="T82" fmla="*/ 739 w 25"/>
                  <a:gd name="T83" fmla="*/ 549 h 27"/>
                  <a:gd name="T84" fmla="*/ 586 w 25"/>
                  <a:gd name="T85" fmla="*/ 549 h 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"/>
                  <a:gd name="T130" fmla="*/ 0 h 27"/>
                  <a:gd name="T131" fmla="*/ 25 w 25"/>
                  <a:gd name="T132" fmla="*/ 27 h 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" h="27">
                    <a:moveTo>
                      <a:pt x="13" y="0"/>
                    </a:moveTo>
                    <a:lnTo>
                      <a:pt x="16" y="0"/>
                    </a:lnTo>
                    <a:lnTo>
                      <a:pt x="21" y="1"/>
                    </a:lnTo>
                    <a:lnTo>
                      <a:pt x="22" y="4"/>
                    </a:lnTo>
                    <a:lnTo>
                      <a:pt x="25" y="7"/>
                    </a:lnTo>
                    <a:lnTo>
                      <a:pt x="25" y="13"/>
                    </a:lnTo>
                    <a:lnTo>
                      <a:pt x="25" y="16"/>
                    </a:lnTo>
                    <a:lnTo>
                      <a:pt x="24" y="19"/>
                    </a:lnTo>
                    <a:lnTo>
                      <a:pt x="22" y="24"/>
                    </a:lnTo>
                    <a:lnTo>
                      <a:pt x="19" y="25"/>
                    </a:lnTo>
                    <a:lnTo>
                      <a:pt x="16" y="27"/>
                    </a:lnTo>
                    <a:lnTo>
                      <a:pt x="13" y="27"/>
                    </a:lnTo>
                    <a:lnTo>
                      <a:pt x="9" y="27"/>
                    </a:lnTo>
                    <a:lnTo>
                      <a:pt x="6" y="25"/>
                    </a:lnTo>
                    <a:lnTo>
                      <a:pt x="3" y="22"/>
                    </a:lnTo>
                    <a:lnTo>
                      <a:pt x="1" y="18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4" y="3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13" y="0"/>
                    </a:lnTo>
                    <a:close/>
                    <a:moveTo>
                      <a:pt x="12" y="1"/>
                    </a:moveTo>
                    <a:lnTo>
                      <a:pt x="10" y="1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12"/>
                    </a:lnTo>
                    <a:lnTo>
                      <a:pt x="6" y="16"/>
                    </a:lnTo>
                    <a:lnTo>
                      <a:pt x="7" y="21"/>
                    </a:lnTo>
                    <a:lnTo>
                      <a:pt x="10" y="24"/>
                    </a:lnTo>
                    <a:lnTo>
                      <a:pt x="15" y="25"/>
                    </a:lnTo>
                    <a:lnTo>
                      <a:pt x="16" y="25"/>
                    </a:lnTo>
                    <a:lnTo>
                      <a:pt x="19" y="24"/>
                    </a:lnTo>
                    <a:lnTo>
                      <a:pt x="21" y="19"/>
                    </a:lnTo>
                    <a:lnTo>
                      <a:pt x="21" y="15"/>
                    </a:lnTo>
                    <a:lnTo>
                      <a:pt x="21" y="10"/>
                    </a:lnTo>
                    <a:lnTo>
                      <a:pt x="19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30" name="Freeform 40"/>
              <p:cNvSpPr>
                <a:spLocks noEditPoints="1"/>
              </p:cNvSpPr>
              <p:nvPr/>
            </p:nvSpPr>
            <p:spPr bwMode="auto">
              <a:xfrm>
                <a:off x="1945" y="3529"/>
                <a:ext cx="58" cy="129"/>
              </a:xfrm>
              <a:custGeom>
                <a:avLst/>
                <a:gdLst>
                  <a:gd name="T0" fmla="*/ 200 w 22"/>
                  <a:gd name="T1" fmla="*/ 5227 h 27"/>
                  <a:gd name="T2" fmla="*/ 293 w 22"/>
                  <a:gd name="T3" fmla="*/ 7855 h 27"/>
                  <a:gd name="T4" fmla="*/ 327 w 22"/>
                  <a:gd name="T5" fmla="*/ 9928 h 27"/>
                  <a:gd name="T6" fmla="*/ 480 w 22"/>
                  <a:gd name="T7" fmla="*/ 10912 h 27"/>
                  <a:gd name="T8" fmla="*/ 730 w 22"/>
                  <a:gd name="T9" fmla="*/ 11457 h 27"/>
                  <a:gd name="T10" fmla="*/ 772 w 22"/>
                  <a:gd name="T11" fmla="*/ 11457 h 27"/>
                  <a:gd name="T12" fmla="*/ 917 w 22"/>
                  <a:gd name="T13" fmla="*/ 10912 h 27"/>
                  <a:gd name="T14" fmla="*/ 1007 w 22"/>
                  <a:gd name="T15" fmla="*/ 9928 h 27"/>
                  <a:gd name="T16" fmla="*/ 1062 w 22"/>
                  <a:gd name="T17" fmla="*/ 8285 h 27"/>
                  <a:gd name="T18" fmla="*/ 1062 w 22"/>
                  <a:gd name="T19" fmla="*/ 8285 h 27"/>
                  <a:gd name="T20" fmla="*/ 1062 w 22"/>
                  <a:gd name="T21" fmla="*/ 10912 h 27"/>
                  <a:gd name="T22" fmla="*/ 917 w 22"/>
                  <a:gd name="T23" fmla="*/ 12532 h 27"/>
                  <a:gd name="T24" fmla="*/ 772 w 22"/>
                  <a:gd name="T25" fmla="*/ 14061 h 27"/>
                  <a:gd name="T26" fmla="*/ 583 w 22"/>
                  <a:gd name="T27" fmla="*/ 14061 h 27"/>
                  <a:gd name="T28" fmla="*/ 327 w 22"/>
                  <a:gd name="T29" fmla="*/ 14061 h 27"/>
                  <a:gd name="T30" fmla="*/ 200 w 22"/>
                  <a:gd name="T31" fmla="*/ 12532 h 27"/>
                  <a:gd name="T32" fmla="*/ 55 w 22"/>
                  <a:gd name="T33" fmla="*/ 9928 h 27"/>
                  <a:gd name="T34" fmla="*/ 0 w 22"/>
                  <a:gd name="T35" fmla="*/ 6756 h 27"/>
                  <a:gd name="T36" fmla="*/ 55 w 22"/>
                  <a:gd name="T37" fmla="*/ 4677 h 27"/>
                  <a:gd name="T38" fmla="*/ 55 w 22"/>
                  <a:gd name="T39" fmla="*/ 3172 h 27"/>
                  <a:gd name="T40" fmla="*/ 200 w 22"/>
                  <a:gd name="T41" fmla="*/ 1529 h 27"/>
                  <a:gd name="T42" fmla="*/ 327 w 22"/>
                  <a:gd name="T43" fmla="*/ 0 h 27"/>
                  <a:gd name="T44" fmla="*/ 625 w 22"/>
                  <a:gd name="T45" fmla="*/ 0 h 27"/>
                  <a:gd name="T46" fmla="*/ 772 w 22"/>
                  <a:gd name="T47" fmla="*/ 0 h 27"/>
                  <a:gd name="T48" fmla="*/ 917 w 22"/>
                  <a:gd name="T49" fmla="*/ 1529 h 27"/>
                  <a:gd name="T50" fmla="*/ 1062 w 22"/>
                  <a:gd name="T51" fmla="*/ 3172 h 27"/>
                  <a:gd name="T52" fmla="*/ 1062 w 22"/>
                  <a:gd name="T53" fmla="*/ 5227 h 27"/>
                  <a:gd name="T54" fmla="*/ 200 w 22"/>
                  <a:gd name="T55" fmla="*/ 5227 h 27"/>
                  <a:gd name="T56" fmla="*/ 200 w 22"/>
                  <a:gd name="T57" fmla="*/ 3607 h 27"/>
                  <a:gd name="T58" fmla="*/ 772 w 22"/>
                  <a:gd name="T59" fmla="*/ 3607 h 27"/>
                  <a:gd name="T60" fmla="*/ 772 w 22"/>
                  <a:gd name="T61" fmla="*/ 3172 h 27"/>
                  <a:gd name="T62" fmla="*/ 772 w 22"/>
                  <a:gd name="T63" fmla="*/ 2078 h 27"/>
                  <a:gd name="T64" fmla="*/ 730 w 22"/>
                  <a:gd name="T65" fmla="*/ 1529 h 27"/>
                  <a:gd name="T66" fmla="*/ 625 w 22"/>
                  <a:gd name="T67" fmla="*/ 549 h 27"/>
                  <a:gd name="T68" fmla="*/ 625 w 22"/>
                  <a:gd name="T69" fmla="*/ 549 h 27"/>
                  <a:gd name="T70" fmla="*/ 583 w 22"/>
                  <a:gd name="T71" fmla="*/ 549 h 27"/>
                  <a:gd name="T72" fmla="*/ 438 w 22"/>
                  <a:gd name="T73" fmla="*/ 549 h 27"/>
                  <a:gd name="T74" fmla="*/ 327 w 22"/>
                  <a:gd name="T75" fmla="*/ 1529 h 27"/>
                  <a:gd name="T76" fmla="*/ 293 w 22"/>
                  <a:gd name="T77" fmla="*/ 3172 h 27"/>
                  <a:gd name="T78" fmla="*/ 200 w 22"/>
                  <a:gd name="T79" fmla="*/ 3607 h 2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2"/>
                  <a:gd name="T121" fmla="*/ 0 h 27"/>
                  <a:gd name="T122" fmla="*/ 22 w 22"/>
                  <a:gd name="T123" fmla="*/ 27 h 2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2" h="27">
                    <a:moveTo>
                      <a:pt x="4" y="10"/>
                    </a:moveTo>
                    <a:lnTo>
                      <a:pt x="6" y="15"/>
                    </a:lnTo>
                    <a:lnTo>
                      <a:pt x="7" y="19"/>
                    </a:lnTo>
                    <a:lnTo>
                      <a:pt x="10" y="21"/>
                    </a:lnTo>
                    <a:lnTo>
                      <a:pt x="15" y="22"/>
                    </a:lnTo>
                    <a:lnTo>
                      <a:pt x="16" y="22"/>
                    </a:lnTo>
                    <a:lnTo>
                      <a:pt x="19" y="21"/>
                    </a:lnTo>
                    <a:lnTo>
                      <a:pt x="21" y="19"/>
                    </a:lnTo>
                    <a:lnTo>
                      <a:pt x="22" y="16"/>
                    </a:lnTo>
                    <a:lnTo>
                      <a:pt x="22" y="21"/>
                    </a:lnTo>
                    <a:lnTo>
                      <a:pt x="19" y="24"/>
                    </a:lnTo>
                    <a:lnTo>
                      <a:pt x="16" y="27"/>
                    </a:lnTo>
                    <a:lnTo>
                      <a:pt x="12" y="27"/>
                    </a:lnTo>
                    <a:lnTo>
                      <a:pt x="7" y="27"/>
                    </a:lnTo>
                    <a:lnTo>
                      <a:pt x="4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9"/>
                    </a:lnTo>
                    <a:lnTo>
                      <a:pt x="1" y="6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9" y="3"/>
                    </a:lnTo>
                    <a:lnTo>
                      <a:pt x="22" y="6"/>
                    </a:lnTo>
                    <a:lnTo>
                      <a:pt x="22" y="10"/>
                    </a:lnTo>
                    <a:lnTo>
                      <a:pt x="4" y="10"/>
                    </a:lnTo>
                    <a:close/>
                    <a:moveTo>
                      <a:pt x="4" y="7"/>
                    </a:moveTo>
                    <a:lnTo>
                      <a:pt x="16" y="7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31" name="Freeform 41"/>
              <p:cNvSpPr>
                <a:spLocks/>
              </p:cNvSpPr>
              <p:nvPr/>
            </p:nvSpPr>
            <p:spPr bwMode="auto">
              <a:xfrm>
                <a:off x="2019" y="3529"/>
                <a:ext cx="48" cy="129"/>
              </a:xfrm>
              <a:custGeom>
                <a:avLst/>
                <a:gdLst>
                  <a:gd name="T0" fmla="*/ 853 w 18"/>
                  <a:gd name="T1" fmla="*/ 0 h 27"/>
                  <a:gd name="T2" fmla="*/ 853 w 18"/>
                  <a:gd name="T3" fmla="*/ 4677 h 27"/>
                  <a:gd name="T4" fmla="*/ 853 w 18"/>
                  <a:gd name="T5" fmla="*/ 4677 h 27"/>
                  <a:gd name="T6" fmla="*/ 760 w 18"/>
                  <a:gd name="T7" fmla="*/ 2078 h 27"/>
                  <a:gd name="T8" fmla="*/ 704 w 18"/>
                  <a:gd name="T9" fmla="*/ 1529 h 27"/>
                  <a:gd name="T10" fmla="*/ 547 w 18"/>
                  <a:gd name="T11" fmla="*/ 549 h 27"/>
                  <a:gd name="T12" fmla="*/ 456 w 18"/>
                  <a:gd name="T13" fmla="*/ 549 h 27"/>
                  <a:gd name="T14" fmla="*/ 307 w 18"/>
                  <a:gd name="T15" fmla="*/ 549 h 27"/>
                  <a:gd name="T16" fmla="*/ 307 w 18"/>
                  <a:gd name="T17" fmla="*/ 1529 h 27"/>
                  <a:gd name="T18" fmla="*/ 248 w 18"/>
                  <a:gd name="T19" fmla="*/ 1529 h 27"/>
                  <a:gd name="T20" fmla="*/ 248 w 18"/>
                  <a:gd name="T21" fmla="*/ 2078 h 27"/>
                  <a:gd name="T22" fmla="*/ 248 w 18"/>
                  <a:gd name="T23" fmla="*/ 3172 h 27"/>
                  <a:gd name="T24" fmla="*/ 248 w 18"/>
                  <a:gd name="T25" fmla="*/ 3607 h 27"/>
                  <a:gd name="T26" fmla="*/ 307 w 18"/>
                  <a:gd name="T27" fmla="*/ 4677 h 27"/>
                  <a:gd name="T28" fmla="*/ 397 w 18"/>
                  <a:gd name="T29" fmla="*/ 5227 h 27"/>
                  <a:gd name="T30" fmla="*/ 605 w 18"/>
                  <a:gd name="T31" fmla="*/ 6211 h 27"/>
                  <a:gd name="T32" fmla="*/ 853 w 18"/>
                  <a:gd name="T33" fmla="*/ 6756 h 27"/>
                  <a:gd name="T34" fmla="*/ 909 w 18"/>
                  <a:gd name="T35" fmla="*/ 8285 h 27"/>
                  <a:gd name="T36" fmla="*/ 909 w 18"/>
                  <a:gd name="T37" fmla="*/ 9928 h 27"/>
                  <a:gd name="T38" fmla="*/ 909 w 18"/>
                  <a:gd name="T39" fmla="*/ 11457 h 27"/>
                  <a:gd name="T40" fmla="*/ 760 w 18"/>
                  <a:gd name="T41" fmla="*/ 12991 h 27"/>
                  <a:gd name="T42" fmla="*/ 605 w 18"/>
                  <a:gd name="T43" fmla="*/ 14061 h 27"/>
                  <a:gd name="T44" fmla="*/ 456 w 18"/>
                  <a:gd name="T45" fmla="*/ 14061 h 27"/>
                  <a:gd name="T46" fmla="*/ 307 w 18"/>
                  <a:gd name="T47" fmla="*/ 14061 h 27"/>
                  <a:gd name="T48" fmla="*/ 149 w 18"/>
                  <a:gd name="T49" fmla="*/ 14061 h 27"/>
                  <a:gd name="T50" fmla="*/ 149 w 18"/>
                  <a:gd name="T51" fmla="*/ 14061 h 27"/>
                  <a:gd name="T52" fmla="*/ 93 w 18"/>
                  <a:gd name="T53" fmla="*/ 14061 h 27"/>
                  <a:gd name="T54" fmla="*/ 93 w 18"/>
                  <a:gd name="T55" fmla="*/ 14061 h 27"/>
                  <a:gd name="T56" fmla="*/ 93 w 18"/>
                  <a:gd name="T57" fmla="*/ 14061 h 27"/>
                  <a:gd name="T58" fmla="*/ 0 w 18"/>
                  <a:gd name="T59" fmla="*/ 14061 h 27"/>
                  <a:gd name="T60" fmla="*/ 0 w 18"/>
                  <a:gd name="T61" fmla="*/ 9384 h 27"/>
                  <a:gd name="T62" fmla="*/ 93 w 18"/>
                  <a:gd name="T63" fmla="*/ 9384 h 27"/>
                  <a:gd name="T64" fmla="*/ 93 w 18"/>
                  <a:gd name="T65" fmla="*/ 10912 h 27"/>
                  <a:gd name="T66" fmla="*/ 248 w 18"/>
                  <a:gd name="T67" fmla="*/ 12532 h 27"/>
                  <a:gd name="T68" fmla="*/ 307 w 18"/>
                  <a:gd name="T69" fmla="*/ 12991 h 27"/>
                  <a:gd name="T70" fmla="*/ 456 w 18"/>
                  <a:gd name="T71" fmla="*/ 12991 h 27"/>
                  <a:gd name="T72" fmla="*/ 547 w 18"/>
                  <a:gd name="T73" fmla="*/ 12991 h 27"/>
                  <a:gd name="T74" fmla="*/ 605 w 18"/>
                  <a:gd name="T75" fmla="*/ 12532 h 27"/>
                  <a:gd name="T76" fmla="*/ 704 w 18"/>
                  <a:gd name="T77" fmla="*/ 11457 h 27"/>
                  <a:gd name="T78" fmla="*/ 704 w 18"/>
                  <a:gd name="T79" fmla="*/ 10912 h 27"/>
                  <a:gd name="T80" fmla="*/ 704 w 18"/>
                  <a:gd name="T81" fmla="*/ 9928 h 27"/>
                  <a:gd name="T82" fmla="*/ 605 w 18"/>
                  <a:gd name="T83" fmla="*/ 9384 h 27"/>
                  <a:gd name="T84" fmla="*/ 547 w 18"/>
                  <a:gd name="T85" fmla="*/ 8285 h 27"/>
                  <a:gd name="T86" fmla="*/ 397 w 18"/>
                  <a:gd name="T87" fmla="*/ 7855 h 27"/>
                  <a:gd name="T88" fmla="*/ 149 w 18"/>
                  <a:gd name="T89" fmla="*/ 6756 h 27"/>
                  <a:gd name="T90" fmla="*/ 93 w 18"/>
                  <a:gd name="T91" fmla="*/ 5227 h 27"/>
                  <a:gd name="T92" fmla="*/ 0 w 18"/>
                  <a:gd name="T93" fmla="*/ 4677 h 27"/>
                  <a:gd name="T94" fmla="*/ 0 w 18"/>
                  <a:gd name="T95" fmla="*/ 3607 h 27"/>
                  <a:gd name="T96" fmla="*/ 93 w 18"/>
                  <a:gd name="T97" fmla="*/ 2078 h 27"/>
                  <a:gd name="T98" fmla="*/ 149 w 18"/>
                  <a:gd name="T99" fmla="*/ 549 h 27"/>
                  <a:gd name="T100" fmla="*/ 248 w 18"/>
                  <a:gd name="T101" fmla="*/ 0 h 27"/>
                  <a:gd name="T102" fmla="*/ 456 w 18"/>
                  <a:gd name="T103" fmla="*/ 0 h 27"/>
                  <a:gd name="T104" fmla="*/ 547 w 18"/>
                  <a:gd name="T105" fmla="*/ 0 h 27"/>
                  <a:gd name="T106" fmla="*/ 605 w 18"/>
                  <a:gd name="T107" fmla="*/ 0 h 27"/>
                  <a:gd name="T108" fmla="*/ 704 w 18"/>
                  <a:gd name="T109" fmla="*/ 0 h 27"/>
                  <a:gd name="T110" fmla="*/ 760 w 18"/>
                  <a:gd name="T111" fmla="*/ 0 h 27"/>
                  <a:gd name="T112" fmla="*/ 760 w 18"/>
                  <a:gd name="T113" fmla="*/ 0 h 27"/>
                  <a:gd name="T114" fmla="*/ 760 w 18"/>
                  <a:gd name="T115" fmla="*/ 0 h 27"/>
                  <a:gd name="T116" fmla="*/ 760 w 18"/>
                  <a:gd name="T117" fmla="*/ 0 h 27"/>
                  <a:gd name="T118" fmla="*/ 853 w 18"/>
                  <a:gd name="T119" fmla="*/ 0 h 27"/>
                  <a:gd name="T120" fmla="*/ 853 w 18"/>
                  <a:gd name="T121" fmla="*/ 0 h 2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"/>
                  <a:gd name="T184" fmla="*/ 0 h 27"/>
                  <a:gd name="T185" fmla="*/ 18 w 18"/>
                  <a:gd name="T186" fmla="*/ 27 h 2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" h="27">
                    <a:moveTo>
                      <a:pt x="17" y="0"/>
                    </a:moveTo>
                    <a:lnTo>
                      <a:pt x="17" y="9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6" y="9"/>
                    </a:lnTo>
                    <a:lnTo>
                      <a:pt x="8" y="10"/>
                    </a:lnTo>
                    <a:lnTo>
                      <a:pt x="12" y="12"/>
                    </a:lnTo>
                    <a:lnTo>
                      <a:pt x="17" y="13"/>
                    </a:lnTo>
                    <a:lnTo>
                      <a:pt x="18" y="16"/>
                    </a:lnTo>
                    <a:lnTo>
                      <a:pt x="18" y="19"/>
                    </a:lnTo>
                    <a:lnTo>
                      <a:pt x="18" y="22"/>
                    </a:lnTo>
                    <a:lnTo>
                      <a:pt x="15" y="25"/>
                    </a:lnTo>
                    <a:lnTo>
                      <a:pt x="12" y="27"/>
                    </a:lnTo>
                    <a:lnTo>
                      <a:pt x="9" y="27"/>
                    </a:lnTo>
                    <a:lnTo>
                      <a:pt x="6" y="27"/>
                    </a:lnTo>
                    <a:lnTo>
                      <a:pt x="3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5" y="24"/>
                    </a:lnTo>
                    <a:lnTo>
                      <a:pt x="6" y="25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2" y="24"/>
                    </a:lnTo>
                    <a:lnTo>
                      <a:pt x="14" y="22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2" y="18"/>
                    </a:lnTo>
                    <a:lnTo>
                      <a:pt x="11" y="16"/>
                    </a:lnTo>
                    <a:lnTo>
                      <a:pt x="8" y="15"/>
                    </a:lnTo>
                    <a:lnTo>
                      <a:pt x="3" y="13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32" name="Freeform 42"/>
              <p:cNvSpPr>
                <a:spLocks/>
              </p:cNvSpPr>
              <p:nvPr/>
            </p:nvSpPr>
            <p:spPr bwMode="auto">
              <a:xfrm>
                <a:off x="2081" y="3462"/>
                <a:ext cx="32" cy="253"/>
              </a:xfrm>
              <a:custGeom>
                <a:avLst/>
                <a:gdLst>
                  <a:gd name="T0" fmla="*/ 0 w 12"/>
                  <a:gd name="T1" fmla="*/ 0 h 53"/>
                  <a:gd name="T2" fmla="*/ 605 w 12"/>
                  <a:gd name="T3" fmla="*/ 0 h 53"/>
                  <a:gd name="T4" fmla="*/ 605 w 12"/>
                  <a:gd name="T5" fmla="*/ 27524 h 53"/>
                  <a:gd name="T6" fmla="*/ 0 w 12"/>
                  <a:gd name="T7" fmla="*/ 27524 h 53"/>
                  <a:gd name="T8" fmla="*/ 0 w 12"/>
                  <a:gd name="T9" fmla="*/ 26431 h 53"/>
                  <a:gd name="T10" fmla="*/ 363 w 12"/>
                  <a:gd name="T11" fmla="*/ 26431 h 53"/>
                  <a:gd name="T12" fmla="*/ 363 w 12"/>
                  <a:gd name="T13" fmla="*/ 1093 h 53"/>
                  <a:gd name="T14" fmla="*/ 0 w 12"/>
                  <a:gd name="T15" fmla="*/ 1093 h 53"/>
                  <a:gd name="T16" fmla="*/ 0 w 12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3"/>
                  <a:gd name="T29" fmla="*/ 12 w 12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3">
                    <a:moveTo>
                      <a:pt x="0" y="0"/>
                    </a:moveTo>
                    <a:lnTo>
                      <a:pt x="12" y="0"/>
                    </a:lnTo>
                    <a:lnTo>
                      <a:pt x="12" y="53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7" y="51"/>
                    </a:lnTo>
                    <a:lnTo>
                      <a:pt x="7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33" name="Line 43"/>
              <p:cNvSpPr>
                <a:spLocks noChangeShapeType="1"/>
              </p:cNvSpPr>
              <p:nvPr/>
            </p:nvSpPr>
            <p:spPr bwMode="auto">
              <a:xfrm flipH="1">
                <a:off x="1907" y="1658"/>
                <a:ext cx="360" cy="38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34" name="Line 44"/>
              <p:cNvSpPr>
                <a:spLocks noChangeShapeType="1"/>
              </p:cNvSpPr>
              <p:nvPr/>
            </p:nvSpPr>
            <p:spPr bwMode="auto">
              <a:xfrm>
                <a:off x="2267" y="1658"/>
                <a:ext cx="240" cy="38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35" name="Freeform 45"/>
              <p:cNvSpPr>
                <a:spLocks noEditPoints="1"/>
              </p:cNvSpPr>
              <p:nvPr/>
            </p:nvSpPr>
            <p:spPr bwMode="auto">
              <a:xfrm>
                <a:off x="1209" y="1353"/>
                <a:ext cx="152" cy="305"/>
              </a:xfrm>
              <a:custGeom>
                <a:avLst/>
                <a:gdLst>
                  <a:gd name="T0" fmla="*/ 0 w 57"/>
                  <a:gd name="T1" fmla="*/ 33021 h 64"/>
                  <a:gd name="T2" fmla="*/ 0 w 57"/>
                  <a:gd name="T3" fmla="*/ 0 h 64"/>
                  <a:gd name="T4" fmla="*/ 2880 w 57"/>
                  <a:gd name="T5" fmla="*/ 0 h 64"/>
                  <a:gd name="T6" fmla="*/ 2880 w 57"/>
                  <a:gd name="T7" fmla="*/ 33021 h 64"/>
                  <a:gd name="T8" fmla="*/ 0 w 57"/>
                  <a:gd name="T9" fmla="*/ 33021 h 64"/>
                  <a:gd name="T10" fmla="*/ 0 w 57"/>
                  <a:gd name="T11" fmla="*/ 33021 h 64"/>
                  <a:gd name="T12" fmla="*/ 2424 w 57"/>
                  <a:gd name="T13" fmla="*/ 33021 h 64"/>
                  <a:gd name="T14" fmla="*/ 2424 w 57"/>
                  <a:gd name="T15" fmla="*/ 4656 h 64"/>
                  <a:gd name="T16" fmla="*/ 0 w 57"/>
                  <a:gd name="T17" fmla="*/ 4656 h 64"/>
                  <a:gd name="T18" fmla="*/ 0 w 57"/>
                  <a:gd name="T19" fmla="*/ 33021 h 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64"/>
                  <a:gd name="T32" fmla="*/ 57 w 57"/>
                  <a:gd name="T33" fmla="*/ 64 h 6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64">
                    <a:moveTo>
                      <a:pt x="0" y="64"/>
                    </a:moveTo>
                    <a:lnTo>
                      <a:pt x="0" y="0"/>
                    </a:lnTo>
                    <a:lnTo>
                      <a:pt x="57" y="0"/>
                    </a:lnTo>
                    <a:lnTo>
                      <a:pt x="57" y="64"/>
                    </a:lnTo>
                    <a:lnTo>
                      <a:pt x="0" y="64"/>
                    </a:lnTo>
                    <a:close/>
                    <a:moveTo>
                      <a:pt x="0" y="64"/>
                    </a:moveTo>
                    <a:lnTo>
                      <a:pt x="48" y="64"/>
                    </a:lnTo>
                    <a:lnTo>
                      <a:pt x="48" y="9"/>
                    </a:lnTo>
                    <a:lnTo>
                      <a:pt x="0" y="9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36" name="Rectangle 46"/>
              <p:cNvSpPr>
                <a:spLocks noChangeArrowheads="1"/>
              </p:cNvSpPr>
              <p:nvPr/>
            </p:nvSpPr>
            <p:spPr bwMode="auto">
              <a:xfrm>
                <a:off x="1209" y="1353"/>
                <a:ext cx="152" cy="305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7" name="Freeform 47"/>
              <p:cNvSpPr>
                <a:spLocks noEditPoints="1"/>
              </p:cNvSpPr>
              <p:nvPr/>
            </p:nvSpPr>
            <p:spPr bwMode="auto">
              <a:xfrm>
                <a:off x="1777" y="2040"/>
                <a:ext cx="266" cy="306"/>
              </a:xfrm>
              <a:custGeom>
                <a:avLst/>
                <a:gdLst>
                  <a:gd name="T0" fmla="*/ 0 w 100"/>
                  <a:gd name="T1" fmla="*/ 33445 h 64"/>
                  <a:gd name="T2" fmla="*/ 0 w 100"/>
                  <a:gd name="T3" fmla="*/ 0 h 64"/>
                  <a:gd name="T4" fmla="*/ 5009 w 100"/>
                  <a:gd name="T5" fmla="*/ 0 h 64"/>
                  <a:gd name="T6" fmla="*/ 5009 w 100"/>
                  <a:gd name="T7" fmla="*/ 33445 h 64"/>
                  <a:gd name="T8" fmla="*/ 0 w 100"/>
                  <a:gd name="T9" fmla="*/ 33445 h 64"/>
                  <a:gd name="T10" fmla="*/ 0 w 100"/>
                  <a:gd name="T11" fmla="*/ 33445 h 64"/>
                  <a:gd name="T12" fmla="*/ 4557 w 100"/>
                  <a:gd name="T13" fmla="*/ 33445 h 64"/>
                  <a:gd name="T14" fmla="*/ 4557 w 100"/>
                  <a:gd name="T15" fmla="*/ 4710 h 64"/>
                  <a:gd name="T16" fmla="*/ 0 w 100"/>
                  <a:gd name="T17" fmla="*/ 4710 h 64"/>
                  <a:gd name="T18" fmla="*/ 0 w 100"/>
                  <a:gd name="T19" fmla="*/ 33445 h 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00"/>
                  <a:gd name="T31" fmla="*/ 0 h 64"/>
                  <a:gd name="T32" fmla="*/ 100 w 100"/>
                  <a:gd name="T33" fmla="*/ 64 h 6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00" h="64">
                    <a:moveTo>
                      <a:pt x="0" y="64"/>
                    </a:moveTo>
                    <a:lnTo>
                      <a:pt x="0" y="0"/>
                    </a:lnTo>
                    <a:lnTo>
                      <a:pt x="100" y="0"/>
                    </a:lnTo>
                    <a:lnTo>
                      <a:pt x="100" y="64"/>
                    </a:lnTo>
                    <a:lnTo>
                      <a:pt x="0" y="64"/>
                    </a:lnTo>
                    <a:close/>
                    <a:moveTo>
                      <a:pt x="0" y="64"/>
                    </a:moveTo>
                    <a:lnTo>
                      <a:pt x="91" y="64"/>
                    </a:lnTo>
                    <a:lnTo>
                      <a:pt x="91" y="9"/>
                    </a:lnTo>
                    <a:lnTo>
                      <a:pt x="0" y="9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38" name="Rectangle 48"/>
              <p:cNvSpPr>
                <a:spLocks noChangeArrowheads="1"/>
              </p:cNvSpPr>
              <p:nvPr/>
            </p:nvSpPr>
            <p:spPr bwMode="auto">
              <a:xfrm>
                <a:off x="1777" y="2040"/>
                <a:ext cx="266" cy="306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9" name="AutoShape 49"/>
              <p:cNvSpPr>
                <a:spLocks noChangeArrowheads="1"/>
              </p:cNvSpPr>
              <p:nvPr/>
            </p:nvSpPr>
            <p:spPr bwMode="auto">
              <a:xfrm>
                <a:off x="1843" y="2851"/>
                <a:ext cx="173" cy="17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21 w 21600"/>
                  <a:gd name="T25" fmla="*/ 3140 h 21600"/>
                  <a:gd name="T26" fmla="*/ 18479 w 21600"/>
                  <a:gd name="T27" fmla="*/ 18460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17401" y="15493"/>
                    </a:moveTo>
                    <a:cubicBezTo>
                      <a:pt x="18376" y="14122"/>
                      <a:pt x="18900" y="12482"/>
                      <a:pt x="18900" y="10800"/>
                    </a:cubicBezTo>
                    <a:cubicBezTo>
                      <a:pt x="18900" y="6326"/>
                      <a:pt x="15273" y="2700"/>
                      <a:pt x="10800" y="2700"/>
                    </a:cubicBezTo>
                    <a:cubicBezTo>
                      <a:pt x="9117" y="2699"/>
                      <a:pt x="7477" y="3223"/>
                      <a:pt x="6106" y="4198"/>
                    </a:cubicBezTo>
                    <a:close/>
                    <a:moveTo>
                      <a:pt x="4198" y="6106"/>
                    </a:moveTo>
                    <a:cubicBezTo>
                      <a:pt x="3223" y="7477"/>
                      <a:pt x="2700" y="9117"/>
                      <a:pt x="2700" y="10799"/>
                    </a:cubicBezTo>
                    <a:cubicBezTo>
                      <a:pt x="2700" y="15273"/>
                      <a:pt x="6326" y="18900"/>
                      <a:pt x="10800" y="18900"/>
                    </a:cubicBezTo>
                    <a:cubicBezTo>
                      <a:pt x="12482" y="18900"/>
                      <a:pt x="14122" y="18376"/>
                      <a:pt x="15493" y="17401"/>
                    </a:cubicBezTo>
                    <a:close/>
                  </a:path>
                </a:pathLst>
              </a:custGeom>
              <a:solidFill>
                <a:srgbClr val="A5002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CA"/>
              </a:p>
            </p:txBody>
          </p:sp>
          <p:grpSp>
            <p:nvGrpSpPr>
              <p:cNvPr id="20540" name="Group 50"/>
              <p:cNvGrpSpPr>
                <a:grpSpLocks/>
              </p:cNvGrpSpPr>
              <p:nvPr/>
            </p:nvGrpSpPr>
            <p:grpSpPr bwMode="auto">
              <a:xfrm>
                <a:off x="2938" y="1469"/>
                <a:ext cx="2342" cy="2135"/>
                <a:chOff x="749" y="1296"/>
                <a:chExt cx="2342" cy="2135"/>
              </a:xfrm>
            </p:grpSpPr>
            <p:sp>
              <p:nvSpPr>
                <p:cNvPr id="20541" name="Freeform 51"/>
                <p:cNvSpPr>
                  <a:spLocks/>
                </p:cNvSpPr>
                <p:nvPr/>
              </p:nvSpPr>
              <p:spPr bwMode="auto">
                <a:xfrm>
                  <a:off x="1351" y="1296"/>
                  <a:ext cx="74" cy="178"/>
                </a:xfrm>
                <a:custGeom>
                  <a:avLst/>
                  <a:gdLst>
                    <a:gd name="T0" fmla="*/ 1359 w 27"/>
                    <a:gd name="T1" fmla="*/ 5109 h 40"/>
                    <a:gd name="T2" fmla="*/ 1299 w 27"/>
                    <a:gd name="T3" fmla="*/ 3960 h 40"/>
                    <a:gd name="T4" fmla="*/ 1135 w 27"/>
                    <a:gd name="T5" fmla="*/ 1584 h 40"/>
                    <a:gd name="T6" fmla="*/ 841 w 27"/>
                    <a:gd name="T7" fmla="*/ 356 h 40"/>
                    <a:gd name="T8" fmla="*/ 617 w 27"/>
                    <a:gd name="T9" fmla="*/ 356 h 40"/>
                    <a:gd name="T10" fmla="*/ 332 w 27"/>
                    <a:gd name="T11" fmla="*/ 2376 h 40"/>
                    <a:gd name="T12" fmla="*/ 332 w 27"/>
                    <a:gd name="T13" fmla="*/ 3524 h 40"/>
                    <a:gd name="T14" fmla="*/ 518 w 27"/>
                    <a:gd name="T15" fmla="*/ 5109 h 40"/>
                    <a:gd name="T16" fmla="*/ 841 w 27"/>
                    <a:gd name="T17" fmla="*/ 7049 h 40"/>
                    <a:gd name="T18" fmla="*/ 1299 w 27"/>
                    <a:gd name="T19" fmla="*/ 8633 h 40"/>
                    <a:gd name="T20" fmla="*/ 1464 w 27"/>
                    <a:gd name="T21" fmla="*/ 9781 h 40"/>
                    <a:gd name="T22" fmla="*/ 1524 w 27"/>
                    <a:gd name="T23" fmla="*/ 11721 h 40"/>
                    <a:gd name="T24" fmla="*/ 1299 w 27"/>
                    <a:gd name="T25" fmla="*/ 14534 h 40"/>
                    <a:gd name="T26" fmla="*/ 781 w 27"/>
                    <a:gd name="T27" fmla="*/ 15682 h 40"/>
                    <a:gd name="T28" fmla="*/ 617 w 27"/>
                    <a:gd name="T29" fmla="*/ 15682 h 40"/>
                    <a:gd name="T30" fmla="*/ 449 w 27"/>
                    <a:gd name="T31" fmla="*/ 15326 h 40"/>
                    <a:gd name="T32" fmla="*/ 164 w 27"/>
                    <a:gd name="T33" fmla="*/ 15326 h 40"/>
                    <a:gd name="T34" fmla="*/ 164 w 27"/>
                    <a:gd name="T35" fmla="*/ 15326 h 40"/>
                    <a:gd name="T36" fmla="*/ 104 w 27"/>
                    <a:gd name="T37" fmla="*/ 15682 h 40"/>
                    <a:gd name="T38" fmla="*/ 104 w 27"/>
                    <a:gd name="T39" fmla="*/ 10573 h 40"/>
                    <a:gd name="T40" fmla="*/ 164 w 27"/>
                    <a:gd name="T41" fmla="*/ 12157 h 40"/>
                    <a:gd name="T42" fmla="*/ 332 w 27"/>
                    <a:gd name="T43" fmla="*/ 14098 h 40"/>
                    <a:gd name="T44" fmla="*/ 617 w 27"/>
                    <a:gd name="T45" fmla="*/ 15326 h 40"/>
                    <a:gd name="T46" fmla="*/ 970 w 27"/>
                    <a:gd name="T47" fmla="*/ 15326 h 40"/>
                    <a:gd name="T48" fmla="*/ 1195 w 27"/>
                    <a:gd name="T49" fmla="*/ 13305 h 40"/>
                    <a:gd name="T50" fmla="*/ 1195 w 27"/>
                    <a:gd name="T51" fmla="*/ 12157 h 40"/>
                    <a:gd name="T52" fmla="*/ 1135 w 27"/>
                    <a:gd name="T53" fmla="*/ 11009 h 40"/>
                    <a:gd name="T54" fmla="*/ 970 w 27"/>
                    <a:gd name="T55" fmla="*/ 9781 h 40"/>
                    <a:gd name="T56" fmla="*/ 449 w 27"/>
                    <a:gd name="T57" fmla="*/ 8197 h 40"/>
                    <a:gd name="T58" fmla="*/ 164 w 27"/>
                    <a:gd name="T59" fmla="*/ 6257 h 40"/>
                    <a:gd name="T60" fmla="*/ 104 w 27"/>
                    <a:gd name="T61" fmla="*/ 5109 h 40"/>
                    <a:gd name="T62" fmla="*/ 104 w 27"/>
                    <a:gd name="T63" fmla="*/ 2376 h 40"/>
                    <a:gd name="T64" fmla="*/ 449 w 27"/>
                    <a:gd name="T65" fmla="*/ 0 h 40"/>
                    <a:gd name="T66" fmla="*/ 841 w 27"/>
                    <a:gd name="T67" fmla="*/ 0 h 40"/>
                    <a:gd name="T68" fmla="*/ 1195 w 27"/>
                    <a:gd name="T69" fmla="*/ 356 h 40"/>
                    <a:gd name="T70" fmla="*/ 1299 w 27"/>
                    <a:gd name="T71" fmla="*/ 356 h 40"/>
                    <a:gd name="T72" fmla="*/ 1359 w 27"/>
                    <a:gd name="T73" fmla="*/ 356 h 40"/>
                    <a:gd name="T74" fmla="*/ 1359 w 27"/>
                    <a:gd name="T75" fmla="*/ 0 h 4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7"/>
                    <a:gd name="T115" fmla="*/ 0 h 40"/>
                    <a:gd name="T116" fmla="*/ 27 w 27"/>
                    <a:gd name="T117" fmla="*/ 40 h 4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7" h="40">
                      <a:moveTo>
                        <a:pt x="24" y="0"/>
                      </a:moveTo>
                      <a:lnTo>
                        <a:pt x="24" y="13"/>
                      </a:lnTo>
                      <a:lnTo>
                        <a:pt x="23" y="10"/>
                      </a:lnTo>
                      <a:lnTo>
                        <a:pt x="21" y="7"/>
                      </a:lnTo>
                      <a:lnTo>
                        <a:pt x="20" y="4"/>
                      </a:lnTo>
                      <a:lnTo>
                        <a:pt x="18" y="3"/>
                      </a:lnTo>
                      <a:lnTo>
                        <a:pt x="15" y="1"/>
                      </a:lnTo>
                      <a:lnTo>
                        <a:pt x="12" y="1"/>
                      </a:lnTo>
                      <a:lnTo>
                        <a:pt x="11" y="1"/>
                      </a:lnTo>
                      <a:lnTo>
                        <a:pt x="8" y="3"/>
                      </a:lnTo>
                      <a:lnTo>
                        <a:pt x="6" y="6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8" y="12"/>
                      </a:lnTo>
                      <a:lnTo>
                        <a:pt x="9" y="13"/>
                      </a:lnTo>
                      <a:lnTo>
                        <a:pt x="12" y="15"/>
                      </a:lnTo>
                      <a:lnTo>
                        <a:pt x="15" y="18"/>
                      </a:lnTo>
                      <a:lnTo>
                        <a:pt x="20" y="19"/>
                      </a:lnTo>
                      <a:lnTo>
                        <a:pt x="23" y="22"/>
                      </a:lnTo>
                      <a:lnTo>
                        <a:pt x="24" y="24"/>
                      </a:lnTo>
                      <a:lnTo>
                        <a:pt x="26" y="25"/>
                      </a:lnTo>
                      <a:lnTo>
                        <a:pt x="27" y="28"/>
                      </a:lnTo>
                      <a:lnTo>
                        <a:pt x="27" y="30"/>
                      </a:lnTo>
                      <a:lnTo>
                        <a:pt x="26" y="34"/>
                      </a:lnTo>
                      <a:lnTo>
                        <a:pt x="23" y="37"/>
                      </a:lnTo>
                      <a:lnTo>
                        <a:pt x="20" y="40"/>
                      </a:lnTo>
                      <a:lnTo>
                        <a:pt x="14" y="40"/>
                      </a:lnTo>
                      <a:lnTo>
                        <a:pt x="12" y="40"/>
                      </a:lnTo>
                      <a:lnTo>
                        <a:pt x="11" y="40"/>
                      </a:lnTo>
                      <a:lnTo>
                        <a:pt x="9" y="40"/>
                      </a:lnTo>
                      <a:lnTo>
                        <a:pt x="8" y="39"/>
                      </a:lnTo>
                      <a:lnTo>
                        <a:pt x="5" y="39"/>
                      </a:lnTo>
                      <a:lnTo>
                        <a:pt x="3" y="39"/>
                      </a:lnTo>
                      <a:lnTo>
                        <a:pt x="2" y="40"/>
                      </a:lnTo>
                      <a:lnTo>
                        <a:pt x="2" y="27"/>
                      </a:lnTo>
                      <a:lnTo>
                        <a:pt x="3" y="31"/>
                      </a:lnTo>
                      <a:lnTo>
                        <a:pt x="5" y="34"/>
                      </a:lnTo>
                      <a:lnTo>
                        <a:pt x="6" y="36"/>
                      </a:lnTo>
                      <a:lnTo>
                        <a:pt x="8" y="37"/>
                      </a:lnTo>
                      <a:lnTo>
                        <a:pt x="11" y="39"/>
                      </a:lnTo>
                      <a:lnTo>
                        <a:pt x="14" y="39"/>
                      </a:lnTo>
                      <a:lnTo>
                        <a:pt x="17" y="39"/>
                      </a:lnTo>
                      <a:lnTo>
                        <a:pt x="20" y="37"/>
                      </a:lnTo>
                      <a:lnTo>
                        <a:pt x="21" y="34"/>
                      </a:lnTo>
                      <a:lnTo>
                        <a:pt x="23" y="33"/>
                      </a:lnTo>
                      <a:lnTo>
                        <a:pt x="21" y="31"/>
                      </a:lnTo>
                      <a:lnTo>
                        <a:pt x="21" y="30"/>
                      </a:lnTo>
                      <a:lnTo>
                        <a:pt x="20" y="28"/>
                      </a:lnTo>
                      <a:lnTo>
                        <a:pt x="18" y="27"/>
                      </a:lnTo>
                      <a:lnTo>
                        <a:pt x="17" y="25"/>
                      </a:lnTo>
                      <a:lnTo>
                        <a:pt x="12" y="24"/>
                      </a:lnTo>
                      <a:lnTo>
                        <a:pt x="8" y="21"/>
                      </a:lnTo>
                      <a:lnTo>
                        <a:pt x="5" y="19"/>
                      </a:lnTo>
                      <a:lnTo>
                        <a:pt x="3" y="16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0" y="10"/>
                      </a:lnTo>
                      <a:lnTo>
                        <a:pt x="2" y="6"/>
                      </a:lnTo>
                      <a:lnTo>
                        <a:pt x="5" y="3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0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1" y="3"/>
                      </a:lnTo>
                      <a:lnTo>
                        <a:pt x="23" y="1"/>
                      </a:lnTo>
                      <a:lnTo>
                        <a:pt x="24" y="1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42" name="Freeform 52"/>
                <p:cNvSpPr>
                  <a:spLocks/>
                </p:cNvSpPr>
                <p:nvPr/>
              </p:nvSpPr>
              <p:spPr bwMode="auto">
                <a:xfrm>
                  <a:off x="2579" y="1296"/>
                  <a:ext cx="75" cy="178"/>
                </a:xfrm>
                <a:custGeom>
                  <a:avLst/>
                  <a:gdLst>
                    <a:gd name="T0" fmla="*/ 1436 w 27"/>
                    <a:gd name="T1" fmla="*/ 5109 h 40"/>
                    <a:gd name="T2" fmla="*/ 1372 w 27"/>
                    <a:gd name="T3" fmla="*/ 3960 h 40"/>
                    <a:gd name="T4" fmla="*/ 1203 w 27"/>
                    <a:gd name="T5" fmla="*/ 1584 h 40"/>
                    <a:gd name="T6" fmla="*/ 903 w 27"/>
                    <a:gd name="T7" fmla="*/ 356 h 40"/>
                    <a:gd name="T8" fmla="*/ 664 w 27"/>
                    <a:gd name="T9" fmla="*/ 356 h 40"/>
                    <a:gd name="T10" fmla="*/ 364 w 27"/>
                    <a:gd name="T11" fmla="*/ 2376 h 40"/>
                    <a:gd name="T12" fmla="*/ 364 w 27"/>
                    <a:gd name="T13" fmla="*/ 3524 h 40"/>
                    <a:gd name="T14" fmla="*/ 533 w 27"/>
                    <a:gd name="T15" fmla="*/ 5109 h 40"/>
                    <a:gd name="T16" fmla="*/ 903 w 27"/>
                    <a:gd name="T17" fmla="*/ 7049 h 40"/>
                    <a:gd name="T18" fmla="*/ 1372 w 27"/>
                    <a:gd name="T19" fmla="*/ 8633 h 40"/>
                    <a:gd name="T20" fmla="*/ 1544 w 27"/>
                    <a:gd name="T21" fmla="*/ 9781 h 40"/>
                    <a:gd name="T22" fmla="*/ 1606 w 27"/>
                    <a:gd name="T23" fmla="*/ 11721 h 40"/>
                    <a:gd name="T24" fmla="*/ 1436 w 27"/>
                    <a:gd name="T25" fmla="*/ 14534 h 40"/>
                    <a:gd name="T26" fmla="*/ 903 w 27"/>
                    <a:gd name="T27" fmla="*/ 15682 h 40"/>
                    <a:gd name="T28" fmla="*/ 664 w 27"/>
                    <a:gd name="T29" fmla="*/ 15682 h 40"/>
                    <a:gd name="T30" fmla="*/ 469 w 27"/>
                    <a:gd name="T31" fmla="*/ 15326 h 40"/>
                    <a:gd name="T32" fmla="*/ 169 w 27"/>
                    <a:gd name="T33" fmla="*/ 15326 h 40"/>
                    <a:gd name="T34" fmla="*/ 169 w 27"/>
                    <a:gd name="T35" fmla="*/ 15326 h 40"/>
                    <a:gd name="T36" fmla="*/ 131 w 27"/>
                    <a:gd name="T37" fmla="*/ 15682 h 40"/>
                    <a:gd name="T38" fmla="*/ 131 w 27"/>
                    <a:gd name="T39" fmla="*/ 10573 h 40"/>
                    <a:gd name="T40" fmla="*/ 169 w 27"/>
                    <a:gd name="T41" fmla="*/ 12157 h 40"/>
                    <a:gd name="T42" fmla="*/ 364 w 27"/>
                    <a:gd name="T43" fmla="*/ 14098 h 40"/>
                    <a:gd name="T44" fmla="*/ 664 w 27"/>
                    <a:gd name="T45" fmla="*/ 15326 h 40"/>
                    <a:gd name="T46" fmla="*/ 1011 w 27"/>
                    <a:gd name="T47" fmla="*/ 15326 h 40"/>
                    <a:gd name="T48" fmla="*/ 1242 w 27"/>
                    <a:gd name="T49" fmla="*/ 13305 h 40"/>
                    <a:gd name="T50" fmla="*/ 1242 w 27"/>
                    <a:gd name="T51" fmla="*/ 12157 h 40"/>
                    <a:gd name="T52" fmla="*/ 1203 w 27"/>
                    <a:gd name="T53" fmla="*/ 11009 h 40"/>
                    <a:gd name="T54" fmla="*/ 1011 w 27"/>
                    <a:gd name="T55" fmla="*/ 9781 h 40"/>
                    <a:gd name="T56" fmla="*/ 469 w 27"/>
                    <a:gd name="T57" fmla="*/ 8197 h 40"/>
                    <a:gd name="T58" fmla="*/ 169 w 27"/>
                    <a:gd name="T59" fmla="*/ 6257 h 40"/>
                    <a:gd name="T60" fmla="*/ 131 w 27"/>
                    <a:gd name="T61" fmla="*/ 5109 h 40"/>
                    <a:gd name="T62" fmla="*/ 131 w 27"/>
                    <a:gd name="T63" fmla="*/ 2376 h 40"/>
                    <a:gd name="T64" fmla="*/ 469 w 27"/>
                    <a:gd name="T65" fmla="*/ 0 h 40"/>
                    <a:gd name="T66" fmla="*/ 1011 w 27"/>
                    <a:gd name="T67" fmla="*/ 0 h 40"/>
                    <a:gd name="T68" fmla="*/ 1242 w 27"/>
                    <a:gd name="T69" fmla="*/ 356 h 40"/>
                    <a:gd name="T70" fmla="*/ 1372 w 27"/>
                    <a:gd name="T71" fmla="*/ 356 h 40"/>
                    <a:gd name="T72" fmla="*/ 1436 w 27"/>
                    <a:gd name="T73" fmla="*/ 356 h 40"/>
                    <a:gd name="T74" fmla="*/ 1436 w 27"/>
                    <a:gd name="T75" fmla="*/ 0 h 4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7"/>
                    <a:gd name="T115" fmla="*/ 0 h 40"/>
                    <a:gd name="T116" fmla="*/ 27 w 27"/>
                    <a:gd name="T117" fmla="*/ 40 h 4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7" h="40">
                      <a:moveTo>
                        <a:pt x="24" y="0"/>
                      </a:moveTo>
                      <a:lnTo>
                        <a:pt x="24" y="13"/>
                      </a:lnTo>
                      <a:lnTo>
                        <a:pt x="23" y="10"/>
                      </a:lnTo>
                      <a:lnTo>
                        <a:pt x="23" y="7"/>
                      </a:lnTo>
                      <a:lnTo>
                        <a:pt x="20" y="4"/>
                      </a:lnTo>
                      <a:lnTo>
                        <a:pt x="18" y="3"/>
                      </a:lnTo>
                      <a:lnTo>
                        <a:pt x="15" y="1"/>
                      </a:lnTo>
                      <a:lnTo>
                        <a:pt x="12" y="1"/>
                      </a:lnTo>
                      <a:lnTo>
                        <a:pt x="11" y="1"/>
                      </a:lnTo>
                      <a:lnTo>
                        <a:pt x="8" y="3"/>
                      </a:lnTo>
                      <a:lnTo>
                        <a:pt x="6" y="6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8" y="12"/>
                      </a:lnTo>
                      <a:lnTo>
                        <a:pt x="9" y="13"/>
                      </a:lnTo>
                      <a:lnTo>
                        <a:pt x="12" y="15"/>
                      </a:lnTo>
                      <a:lnTo>
                        <a:pt x="15" y="18"/>
                      </a:lnTo>
                      <a:lnTo>
                        <a:pt x="20" y="19"/>
                      </a:lnTo>
                      <a:lnTo>
                        <a:pt x="23" y="22"/>
                      </a:lnTo>
                      <a:lnTo>
                        <a:pt x="24" y="24"/>
                      </a:lnTo>
                      <a:lnTo>
                        <a:pt x="26" y="25"/>
                      </a:lnTo>
                      <a:lnTo>
                        <a:pt x="27" y="28"/>
                      </a:lnTo>
                      <a:lnTo>
                        <a:pt x="27" y="30"/>
                      </a:lnTo>
                      <a:lnTo>
                        <a:pt x="26" y="34"/>
                      </a:lnTo>
                      <a:lnTo>
                        <a:pt x="24" y="37"/>
                      </a:lnTo>
                      <a:lnTo>
                        <a:pt x="20" y="40"/>
                      </a:lnTo>
                      <a:lnTo>
                        <a:pt x="15" y="40"/>
                      </a:lnTo>
                      <a:lnTo>
                        <a:pt x="12" y="40"/>
                      </a:lnTo>
                      <a:lnTo>
                        <a:pt x="11" y="40"/>
                      </a:lnTo>
                      <a:lnTo>
                        <a:pt x="9" y="40"/>
                      </a:lnTo>
                      <a:lnTo>
                        <a:pt x="8" y="39"/>
                      </a:lnTo>
                      <a:lnTo>
                        <a:pt x="5" y="39"/>
                      </a:lnTo>
                      <a:lnTo>
                        <a:pt x="3" y="39"/>
                      </a:lnTo>
                      <a:lnTo>
                        <a:pt x="2" y="40"/>
                      </a:lnTo>
                      <a:lnTo>
                        <a:pt x="2" y="27"/>
                      </a:lnTo>
                      <a:lnTo>
                        <a:pt x="3" y="31"/>
                      </a:lnTo>
                      <a:lnTo>
                        <a:pt x="5" y="34"/>
                      </a:lnTo>
                      <a:lnTo>
                        <a:pt x="6" y="36"/>
                      </a:lnTo>
                      <a:lnTo>
                        <a:pt x="8" y="37"/>
                      </a:lnTo>
                      <a:lnTo>
                        <a:pt x="11" y="39"/>
                      </a:lnTo>
                      <a:lnTo>
                        <a:pt x="14" y="39"/>
                      </a:lnTo>
                      <a:lnTo>
                        <a:pt x="17" y="39"/>
                      </a:lnTo>
                      <a:lnTo>
                        <a:pt x="20" y="37"/>
                      </a:lnTo>
                      <a:lnTo>
                        <a:pt x="21" y="34"/>
                      </a:lnTo>
                      <a:lnTo>
                        <a:pt x="23" y="33"/>
                      </a:lnTo>
                      <a:lnTo>
                        <a:pt x="21" y="31"/>
                      </a:lnTo>
                      <a:lnTo>
                        <a:pt x="21" y="30"/>
                      </a:lnTo>
                      <a:lnTo>
                        <a:pt x="20" y="28"/>
                      </a:lnTo>
                      <a:lnTo>
                        <a:pt x="18" y="27"/>
                      </a:lnTo>
                      <a:lnTo>
                        <a:pt x="17" y="25"/>
                      </a:lnTo>
                      <a:lnTo>
                        <a:pt x="12" y="24"/>
                      </a:lnTo>
                      <a:lnTo>
                        <a:pt x="8" y="21"/>
                      </a:lnTo>
                      <a:lnTo>
                        <a:pt x="5" y="19"/>
                      </a:lnTo>
                      <a:lnTo>
                        <a:pt x="3" y="16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0" y="10"/>
                      </a:lnTo>
                      <a:lnTo>
                        <a:pt x="2" y="6"/>
                      </a:lnTo>
                      <a:lnTo>
                        <a:pt x="5" y="3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7" y="0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1" y="3"/>
                      </a:lnTo>
                      <a:lnTo>
                        <a:pt x="23" y="1"/>
                      </a:lnTo>
                      <a:lnTo>
                        <a:pt x="24" y="1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43" name="Freeform 53"/>
                <p:cNvSpPr>
                  <a:spLocks noEditPoints="1"/>
                </p:cNvSpPr>
                <p:nvPr/>
              </p:nvSpPr>
              <p:spPr bwMode="auto">
                <a:xfrm>
                  <a:off x="787" y="1926"/>
                  <a:ext cx="116" cy="187"/>
                </a:xfrm>
                <a:custGeom>
                  <a:avLst/>
                  <a:gdLst>
                    <a:gd name="T0" fmla="*/ 1580 w 42"/>
                    <a:gd name="T1" fmla="*/ 11380 h 42"/>
                    <a:gd name="T2" fmla="*/ 693 w 42"/>
                    <a:gd name="T3" fmla="*/ 11380 h 42"/>
                    <a:gd name="T4" fmla="*/ 528 w 42"/>
                    <a:gd name="T5" fmla="*/ 13776 h 42"/>
                    <a:gd name="T6" fmla="*/ 398 w 42"/>
                    <a:gd name="T7" fmla="*/ 14114 h 42"/>
                    <a:gd name="T8" fmla="*/ 398 w 42"/>
                    <a:gd name="T9" fmla="*/ 14907 h 42"/>
                    <a:gd name="T10" fmla="*/ 398 w 42"/>
                    <a:gd name="T11" fmla="*/ 15365 h 42"/>
                    <a:gd name="T12" fmla="*/ 528 w 42"/>
                    <a:gd name="T13" fmla="*/ 15365 h 42"/>
                    <a:gd name="T14" fmla="*/ 588 w 42"/>
                    <a:gd name="T15" fmla="*/ 16158 h 42"/>
                    <a:gd name="T16" fmla="*/ 693 w 42"/>
                    <a:gd name="T17" fmla="*/ 16158 h 42"/>
                    <a:gd name="T18" fmla="*/ 693 w 42"/>
                    <a:gd name="T19" fmla="*/ 16514 h 42"/>
                    <a:gd name="T20" fmla="*/ 0 w 42"/>
                    <a:gd name="T21" fmla="*/ 16514 h 42"/>
                    <a:gd name="T22" fmla="*/ 0 w 42"/>
                    <a:gd name="T23" fmla="*/ 16158 h 42"/>
                    <a:gd name="T24" fmla="*/ 61 w 42"/>
                    <a:gd name="T25" fmla="*/ 16158 h 42"/>
                    <a:gd name="T26" fmla="*/ 168 w 42"/>
                    <a:gd name="T27" fmla="*/ 15365 h 42"/>
                    <a:gd name="T28" fmla="*/ 229 w 42"/>
                    <a:gd name="T29" fmla="*/ 14907 h 42"/>
                    <a:gd name="T30" fmla="*/ 359 w 42"/>
                    <a:gd name="T31" fmla="*/ 12983 h 42"/>
                    <a:gd name="T32" fmla="*/ 1221 w 42"/>
                    <a:gd name="T33" fmla="*/ 0 h 42"/>
                    <a:gd name="T34" fmla="*/ 1282 w 42"/>
                    <a:gd name="T35" fmla="*/ 0 h 42"/>
                    <a:gd name="T36" fmla="*/ 2082 w 42"/>
                    <a:gd name="T37" fmla="*/ 12983 h 42"/>
                    <a:gd name="T38" fmla="*/ 2152 w 42"/>
                    <a:gd name="T39" fmla="*/ 14907 h 42"/>
                    <a:gd name="T40" fmla="*/ 2273 w 42"/>
                    <a:gd name="T41" fmla="*/ 15365 h 42"/>
                    <a:gd name="T42" fmla="*/ 2320 w 42"/>
                    <a:gd name="T43" fmla="*/ 16158 h 42"/>
                    <a:gd name="T44" fmla="*/ 2442 w 42"/>
                    <a:gd name="T45" fmla="*/ 16158 h 42"/>
                    <a:gd name="T46" fmla="*/ 2442 w 42"/>
                    <a:gd name="T47" fmla="*/ 16514 h 42"/>
                    <a:gd name="T48" fmla="*/ 1580 w 42"/>
                    <a:gd name="T49" fmla="*/ 16514 h 42"/>
                    <a:gd name="T50" fmla="*/ 1580 w 42"/>
                    <a:gd name="T51" fmla="*/ 16158 h 42"/>
                    <a:gd name="T52" fmla="*/ 1624 w 42"/>
                    <a:gd name="T53" fmla="*/ 16158 h 42"/>
                    <a:gd name="T54" fmla="*/ 1746 w 42"/>
                    <a:gd name="T55" fmla="*/ 16158 h 42"/>
                    <a:gd name="T56" fmla="*/ 1746 w 42"/>
                    <a:gd name="T57" fmla="*/ 15365 h 42"/>
                    <a:gd name="T58" fmla="*/ 1746 w 42"/>
                    <a:gd name="T59" fmla="*/ 14907 h 42"/>
                    <a:gd name="T60" fmla="*/ 1746 w 42"/>
                    <a:gd name="T61" fmla="*/ 14114 h 42"/>
                    <a:gd name="T62" fmla="*/ 1746 w 42"/>
                    <a:gd name="T63" fmla="*/ 12983 h 42"/>
                    <a:gd name="T64" fmla="*/ 1580 w 42"/>
                    <a:gd name="T65" fmla="*/ 11380 h 42"/>
                    <a:gd name="T66" fmla="*/ 1580 w 42"/>
                    <a:gd name="T67" fmla="*/ 10588 h 42"/>
                    <a:gd name="T68" fmla="*/ 1099 w 42"/>
                    <a:gd name="T69" fmla="*/ 4323 h 42"/>
                    <a:gd name="T70" fmla="*/ 693 w 42"/>
                    <a:gd name="T71" fmla="*/ 10588 h 42"/>
                    <a:gd name="T72" fmla="*/ 1580 w 42"/>
                    <a:gd name="T73" fmla="*/ 10588 h 4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2"/>
                    <a:gd name="T112" fmla="*/ 0 h 42"/>
                    <a:gd name="T113" fmla="*/ 42 w 42"/>
                    <a:gd name="T114" fmla="*/ 42 h 4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2" h="42">
                      <a:moveTo>
                        <a:pt x="27" y="29"/>
                      </a:moveTo>
                      <a:lnTo>
                        <a:pt x="12" y="29"/>
                      </a:lnTo>
                      <a:lnTo>
                        <a:pt x="9" y="35"/>
                      </a:lnTo>
                      <a:lnTo>
                        <a:pt x="7" y="36"/>
                      </a:lnTo>
                      <a:lnTo>
                        <a:pt x="7" y="38"/>
                      </a:lnTo>
                      <a:lnTo>
                        <a:pt x="7" y="39"/>
                      </a:lnTo>
                      <a:lnTo>
                        <a:pt x="9" y="39"/>
                      </a:lnTo>
                      <a:lnTo>
                        <a:pt x="10" y="41"/>
                      </a:lnTo>
                      <a:lnTo>
                        <a:pt x="12" y="41"/>
                      </a:lnTo>
                      <a:lnTo>
                        <a:pt x="12" y="42"/>
                      </a:lnTo>
                      <a:lnTo>
                        <a:pt x="0" y="42"/>
                      </a:lnTo>
                      <a:lnTo>
                        <a:pt x="0" y="41"/>
                      </a:lnTo>
                      <a:lnTo>
                        <a:pt x="1" y="41"/>
                      </a:lnTo>
                      <a:lnTo>
                        <a:pt x="3" y="39"/>
                      </a:lnTo>
                      <a:lnTo>
                        <a:pt x="4" y="38"/>
                      </a:lnTo>
                      <a:lnTo>
                        <a:pt x="6" y="33"/>
                      </a:lnTo>
                      <a:lnTo>
                        <a:pt x="21" y="0"/>
                      </a:lnTo>
                      <a:lnTo>
                        <a:pt x="22" y="0"/>
                      </a:lnTo>
                      <a:lnTo>
                        <a:pt x="36" y="33"/>
                      </a:lnTo>
                      <a:lnTo>
                        <a:pt x="37" y="38"/>
                      </a:lnTo>
                      <a:lnTo>
                        <a:pt x="39" y="39"/>
                      </a:lnTo>
                      <a:lnTo>
                        <a:pt x="40" y="41"/>
                      </a:lnTo>
                      <a:lnTo>
                        <a:pt x="42" y="41"/>
                      </a:lnTo>
                      <a:lnTo>
                        <a:pt x="42" y="42"/>
                      </a:lnTo>
                      <a:lnTo>
                        <a:pt x="27" y="42"/>
                      </a:lnTo>
                      <a:lnTo>
                        <a:pt x="27" y="41"/>
                      </a:lnTo>
                      <a:lnTo>
                        <a:pt x="28" y="41"/>
                      </a:lnTo>
                      <a:lnTo>
                        <a:pt x="30" y="41"/>
                      </a:lnTo>
                      <a:lnTo>
                        <a:pt x="30" y="39"/>
                      </a:lnTo>
                      <a:lnTo>
                        <a:pt x="30" y="38"/>
                      </a:lnTo>
                      <a:lnTo>
                        <a:pt x="30" y="36"/>
                      </a:lnTo>
                      <a:lnTo>
                        <a:pt x="30" y="33"/>
                      </a:lnTo>
                      <a:lnTo>
                        <a:pt x="27" y="29"/>
                      </a:lnTo>
                      <a:close/>
                      <a:moveTo>
                        <a:pt x="27" y="27"/>
                      </a:moveTo>
                      <a:lnTo>
                        <a:pt x="19" y="11"/>
                      </a:lnTo>
                      <a:lnTo>
                        <a:pt x="12" y="27"/>
                      </a:lnTo>
                      <a:lnTo>
                        <a:pt x="27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44" name="Freeform 54"/>
                <p:cNvSpPr>
                  <a:spLocks/>
                </p:cNvSpPr>
                <p:nvPr/>
              </p:nvSpPr>
              <p:spPr bwMode="auto">
                <a:xfrm>
                  <a:off x="897" y="1935"/>
                  <a:ext cx="116" cy="178"/>
                </a:xfrm>
                <a:custGeom>
                  <a:avLst/>
                  <a:gdLst>
                    <a:gd name="T0" fmla="*/ 1580 w 42"/>
                    <a:gd name="T1" fmla="*/ 0 h 40"/>
                    <a:gd name="T2" fmla="*/ 1580 w 42"/>
                    <a:gd name="T3" fmla="*/ 0 h 40"/>
                    <a:gd name="T4" fmla="*/ 2442 w 42"/>
                    <a:gd name="T5" fmla="*/ 0 h 40"/>
                    <a:gd name="T6" fmla="*/ 2442 w 42"/>
                    <a:gd name="T7" fmla="*/ 0 h 40"/>
                    <a:gd name="T8" fmla="*/ 2381 w 42"/>
                    <a:gd name="T9" fmla="*/ 0 h 40"/>
                    <a:gd name="T10" fmla="*/ 2212 w 42"/>
                    <a:gd name="T11" fmla="*/ 356 h 40"/>
                    <a:gd name="T12" fmla="*/ 2082 w 42"/>
                    <a:gd name="T13" fmla="*/ 1148 h 40"/>
                    <a:gd name="T14" fmla="*/ 2082 w 42"/>
                    <a:gd name="T15" fmla="*/ 1584 h 40"/>
                    <a:gd name="T16" fmla="*/ 2082 w 42"/>
                    <a:gd name="T17" fmla="*/ 2376 h 40"/>
                    <a:gd name="T18" fmla="*/ 2082 w 42"/>
                    <a:gd name="T19" fmla="*/ 8633 h 40"/>
                    <a:gd name="T20" fmla="*/ 2082 w 42"/>
                    <a:gd name="T21" fmla="*/ 11009 h 40"/>
                    <a:gd name="T22" fmla="*/ 2044 w 42"/>
                    <a:gd name="T23" fmla="*/ 12949 h 40"/>
                    <a:gd name="T24" fmla="*/ 1914 w 42"/>
                    <a:gd name="T25" fmla="*/ 14098 h 40"/>
                    <a:gd name="T26" fmla="*/ 1746 w 42"/>
                    <a:gd name="T27" fmla="*/ 14534 h 40"/>
                    <a:gd name="T28" fmla="*/ 1519 w 42"/>
                    <a:gd name="T29" fmla="*/ 15682 h 40"/>
                    <a:gd name="T30" fmla="*/ 1221 w 42"/>
                    <a:gd name="T31" fmla="*/ 15682 h 40"/>
                    <a:gd name="T32" fmla="*/ 862 w 42"/>
                    <a:gd name="T33" fmla="*/ 15682 h 40"/>
                    <a:gd name="T34" fmla="*/ 632 w 42"/>
                    <a:gd name="T35" fmla="*/ 14534 h 40"/>
                    <a:gd name="T36" fmla="*/ 464 w 42"/>
                    <a:gd name="T37" fmla="*/ 14098 h 40"/>
                    <a:gd name="T38" fmla="*/ 359 w 42"/>
                    <a:gd name="T39" fmla="*/ 12157 h 40"/>
                    <a:gd name="T40" fmla="*/ 359 w 42"/>
                    <a:gd name="T41" fmla="*/ 11009 h 40"/>
                    <a:gd name="T42" fmla="*/ 298 w 42"/>
                    <a:gd name="T43" fmla="*/ 8633 h 40"/>
                    <a:gd name="T44" fmla="*/ 298 w 42"/>
                    <a:gd name="T45" fmla="*/ 2376 h 40"/>
                    <a:gd name="T46" fmla="*/ 298 w 42"/>
                    <a:gd name="T47" fmla="*/ 1148 h 40"/>
                    <a:gd name="T48" fmla="*/ 298 w 42"/>
                    <a:gd name="T49" fmla="*/ 356 h 40"/>
                    <a:gd name="T50" fmla="*/ 168 w 42"/>
                    <a:gd name="T51" fmla="*/ 0 h 40"/>
                    <a:gd name="T52" fmla="*/ 130 w 42"/>
                    <a:gd name="T53" fmla="*/ 0 h 40"/>
                    <a:gd name="T54" fmla="*/ 0 w 42"/>
                    <a:gd name="T55" fmla="*/ 0 h 40"/>
                    <a:gd name="T56" fmla="*/ 0 w 42"/>
                    <a:gd name="T57" fmla="*/ 0 h 40"/>
                    <a:gd name="T58" fmla="*/ 992 w 42"/>
                    <a:gd name="T59" fmla="*/ 0 h 40"/>
                    <a:gd name="T60" fmla="*/ 992 w 42"/>
                    <a:gd name="T61" fmla="*/ 0 h 40"/>
                    <a:gd name="T62" fmla="*/ 862 w 42"/>
                    <a:gd name="T63" fmla="*/ 0 h 40"/>
                    <a:gd name="T64" fmla="*/ 823 w 42"/>
                    <a:gd name="T65" fmla="*/ 356 h 40"/>
                    <a:gd name="T66" fmla="*/ 693 w 42"/>
                    <a:gd name="T67" fmla="*/ 356 h 40"/>
                    <a:gd name="T68" fmla="*/ 632 w 42"/>
                    <a:gd name="T69" fmla="*/ 1148 h 40"/>
                    <a:gd name="T70" fmla="*/ 632 w 42"/>
                    <a:gd name="T71" fmla="*/ 2376 h 40"/>
                    <a:gd name="T72" fmla="*/ 632 w 42"/>
                    <a:gd name="T73" fmla="*/ 9425 h 40"/>
                    <a:gd name="T74" fmla="*/ 632 w 42"/>
                    <a:gd name="T75" fmla="*/ 10573 h 40"/>
                    <a:gd name="T76" fmla="*/ 693 w 42"/>
                    <a:gd name="T77" fmla="*/ 11721 h 40"/>
                    <a:gd name="T78" fmla="*/ 693 w 42"/>
                    <a:gd name="T79" fmla="*/ 12949 h 40"/>
                    <a:gd name="T80" fmla="*/ 823 w 42"/>
                    <a:gd name="T81" fmla="*/ 13305 h 40"/>
                    <a:gd name="T82" fmla="*/ 823 w 42"/>
                    <a:gd name="T83" fmla="*/ 14098 h 40"/>
                    <a:gd name="T84" fmla="*/ 992 w 42"/>
                    <a:gd name="T85" fmla="*/ 14534 h 40"/>
                    <a:gd name="T86" fmla="*/ 1052 w 42"/>
                    <a:gd name="T87" fmla="*/ 15326 h 40"/>
                    <a:gd name="T88" fmla="*/ 1221 w 42"/>
                    <a:gd name="T89" fmla="*/ 15326 h 40"/>
                    <a:gd name="T90" fmla="*/ 1519 w 42"/>
                    <a:gd name="T91" fmla="*/ 14534 h 40"/>
                    <a:gd name="T92" fmla="*/ 1685 w 42"/>
                    <a:gd name="T93" fmla="*/ 14534 h 40"/>
                    <a:gd name="T94" fmla="*/ 1746 w 42"/>
                    <a:gd name="T95" fmla="*/ 13305 h 40"/>
                    <a:gd name="T96" fmla="*/ 1853 w 42"/>
                    <a:gd name="T97" fmla="*/ 12949 h 40"/>
                    <a:gd name="T98" fmla="*/ 1914 w 42"/>
                    <a:gd name="T99" fmla="*/ 11009 h 40"/>
                    <a:gd name="T100" fmla="*/ 1914 w 42"/>
                    <a:gd name="T101" fmla="*/ 8633 h 40"/>
                    <a:gd name="T102" fmla="*/ 1914 w 42"/>
                    <a:gd name="T103" fmla="*/ 2376 h 40"/>
                    <a:gd name="T104" fmla="*/ 1914 w 42"/>
                    <a:gd name="T105" fmla="*/ 1148 h 40"/>
                    <a:gd name="T106" fmla="*/ 1914 w 42"/>
                    <a:gd name="T107" fmla="*/ 356 h 40"/>
                    <a:gd name="T108" fmla="*/ 1853 w 42"/>
                    <a:gd name="T109" fmla="*/ 0 h 40"/>
                    <a:gd name="T110" fmla="*/ 1685 w 42"/>
                    <a:gd name="T111" fmla="*/ 0 h 40"/>
                    <a:gd name="T112" fmla="*/ 1580 w 42"/>
                    <a:gd name="T113" fmla="*/ 0 h 4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42"/>
                    <a:gd name="T172" fmla="*/ 0 h 40"/>
                    <a:gd name="T173" fmla="*/ 42 w 42"/>
                    <a:gd name="T174" fmla="*/ 40 h 4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42" h="4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42" y="0"/>
                      </a:lnTo>
                      <a:lnTo>
                        <a:pt x="41" y="0"/>
                      </a:lnTo>
                      <a:lnTo>
                        <a:pt x="38" y="1"/>
                      </a:lnTo>
                      <a:lnTo>
                        <a:pt x="36" y="3"/>
                      </a:lnTo>
                      <a:lnTo>
                        <a:pt x="36" y="4"/>
                      </a:lnTo>
                      <a:lnTo>
                        <a:pt x="36" y="6"/>
                      </a:lnTo>
                      <a:lnTo>
                        <a:pt x="36" y="22"/>
                      </a:lnTo>
                      <a:lnTo>
                        <a:pt x="36" y="28"/>
                      </a:lnTo>
                      <a:lnTo>
                        <a:pt x="35" y="33"/>
                      </a:lnTo>
                      <a:lnTo>
                        <a:pt x="33" y="36"/>
                      </a:lnTo>
                      <a:lnTo>
                        <a:pt x="30" y="37"/>
                      </a:lnTo>
                      <a:lnTo>
                        <a:pt x="26" y="40"/>
                      </a:lnTo>
                      <a:lnTo>
                        <a:pt x="21" y="40"/>
                      </a:lnTo>
                      <a:lnTo>
                        <a:pt x="15" y="40"/>
                      </a:lnTo>
                      <a:lnTo>
                        <a:pt x="11" y="37"/>
                      </a:lnTo>
                      <a:lnTo>
                        <a:pt x="8" y="36"/>
                      </a:lnTo>
                      <a:lnTo>
                        <a:pt x="6" y="31"/>
                      </a:lnTo>
                      <a:lnTo>
                        <a:pt x="6" y="28"/>
                      </a:lnTo>
                      <a:lnTo>
                        <a:pt x="5" y="22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4" y="1"/>
                      </a:lnTo>
                      <a:lnTo>
                        <a:pt x="12" y="1"/>
                      </a:lnTo>
                      <a:lnTo>
                        <a:pt x="11" y="3"/>
                      </a:lnTo>
                      <a:lnTo>
                        <a:pt x="11" y="6"/>
                      </a:lnTo>
                      <a:lnTo>
                        <a:pt x="11" y="24"/>
                      </a:lnTo>
                      <a:lnTo>
                        <a:pt x="11" y="27"/>
                      </a:lnTo>
                      <a:lnTo>
                        <a:pt x="12" y="30"/>
                      </a:lnTo>
                      <a:lnTo>
                        <a:pt x="12" y="33"/>
                      </a:lnTo>
                      <a:lnTo>
                        <a:pt x="14" y="34"/>
                      </a:lnTo>
                      <a:lnTo>
                        <a:pt x="14" y="36"/>
                      </a:lnTo>
                      <a:lnTo>
                        <a:pt x="17" y="37"/>
                      </a:lnTo>
                      <a:lnTo>
                        <a:pt x="18" y="39"/>
                      </a:lnTo>
                      <a:lnTo>
                        <a:pt x="21" y="39"/>
                      </a:lnTo>
                      <a:lnTo>
                        <a:pt x="26" y="37"/>
                      </a:lnTo>
                      <a:lnTo>
                        <a:pt x="29" y="37"/>
                      </a:lnTo>
                      <a:lnTo>
                        <a:pt x="30" y="34"/>
                      </a:lnTo>
                      <a:lnTo>
                        <a:pt x="32" y="33"/>
                      </a:lnTo>
                      <a:lnTo>
                        <a:pt x="33" y="28"/>
                      </a:lnTo>
                      <a:lnTo>
                        <a:pt x="33" y="22"/>
                      </a:lnTo>
                      <a:lnTo>
                        <a:pt x="33" y="6"/>
                      </a:lnTo>
                      <a:lnTo>
                        <a:pt x="33" y="3"/>
                      </a:lnTo>
                      <a:lnTo>
                        <a:pt x="33" y="1"/>
                      </a:lnTo>
                      <a:lnTo>
                        <a:pt x="32" y="0"/>
                      </a:lnTo>
                      <a:lnTo>
                        <a:pt x="29" y="0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45" name="Freeform 55"/>
                <p:cNvSpPr>
                  <a:spLocks/>
                </p:cNvSpPr>
                <p:nvPr/>
              </p:nvSpPr>
              <p:spPr bwMode="auto">
                <a:xfrm>
                  <a:off x="1013" y="1935"/>
                  <a:ext cx="115" cy="178"/>
                </a:xfrm>
                <a:custGeom>
                  <a:avLst/>
                  <a:gdLst>
                    <a:gd name="T0" fmla="*/ 1845 w 42"/>
                    <a:gd name="T1" fmla="*/ 11721 h 40"/>
                    <a:gd name="T2" fmla="*/ 2136 w 42"/>
                    <a:gd name="T3" fmla="*/ 14534 h 40"/>
                    <a:gd name="T4" fmla="*/ 2363 w 42"/>
                    <a:gd name="T5" fmla="*/ 15326 h 40"/>
                    <a:gd name="T6" fmla="*/ 1454 w 42"/>
                    <a:gd name="T7" fmla="*/ 15682 h 40"/>
                    <a:gd name="T8" fmla="*/ 1522 w 42"/>
                    <a:gd name="T9" fmla="*/ 15326 h 40"/>
                    <a:gd name="T10" fmla="*/ 1618 w 42"/>
                    <a:gd name="T11" fmla="*/ 15326 h 40"/>
                    <a:gd name="T12" fmla="*/ 1618 w 42"/>
                    <a:gd name="T13" fmla="*/ 14534 h 40"/>
                    <a:gd name="T14" fmla="*/ 1618 w 42"/>
                    <a:gd name="T15" fmla="*/ 14098 h 40"/>
                    <a:gd name="T16" fmla="*/ 1618 w 42"/>
                    <a:gd name="T17" fmla="*/ 13305 h 40"/>
                    <a:gd name="T18" fmla="*/ 1191 w 42"/>
                    <a:gd name="T19" fmla="*/ 8633 h 40"/>
                    <a:gd name="T20" fmla="*/ 674 w 42"/>
                    <a:gd name="T21" fmla="*/ 13305 h 40"/>
                    <a:gd name="T22" fmla="*/ 616 w 42"/>
                    <a:gd name="T23" fmla="*/ 14098 h 40"/>
                    <a:gd name="T24" fmla="*/ 616 w 42"/>
                    <a:gd name="T25" fmla="*/ 14534 h 40"/>
                    <a:gd name="T26" fmla="*/ 674 w 42"/>
                    <a:gd name="T27" fmla="*/ 15326 h 40"/>
                    <a:gd name="T28" fmla="*/ 841 w 42"/>
                    <a:gd name="T29" fmla="*/ 15682 h 40"/>
                    <a:gd name="T30" fmla="*/ 0 w 42"/>
                    <a:gd name="T31" fmla="*/ 15326 h 40"/>
                    <a:gd name="T32" fmla="*/ 164 w 42"/>
                    <a:gd name="T33" fmla="*/ 15326 h 40"/>
                    <a:gd name="T34" fmla="*/ 329 w 42"/>
                    <a:gd name="T35" fmla="*/ 14098 h 40"/>
                    <a:gd name="T36" fmla="*/ 616 w 42"/>
                    <a:gd name="T37" fmla="*/ 12157 h 40"/>
                    <a:gd name="T38" fmla="*/ 674 w 42"/>
                    <a:gd name="T39" fmla="*/ 3524 h 40"/>
                    <a:gd name="T40" fmla="*/ 329 w 42"/>
                    <a:gd name="T41" fmla="*/ 356 h 40"/>
                    <a:gd name="T42" fmla="*/ 104 w 42"/>
                    <a:gd name="T43" fmla="*/ 0 h 40"/>
                    <a:gd name="T44" fmla="*/ 1131 w 42"/>
                    <a:gd name="T45" fmla="*/ 0 h 40"/>
                    <a:gd name="T46" fmla="*/ 1005 w 42"/>
                    <a:gd name="T47" fmla="*/ 0 h 40"/>
                    <a:gd name="T48" fmla="*/ 841 w 42"/>
                    <a:gd name="T49" fmla="*/ 356 h 40"/>
                    <a:gd name="T50" fmla="*/ 841 w 42"/>
                    <a:gd name="T51" fmla="*/ 1584 h 40"/>
                    <a:gd name="T52" fmla="*/ 1290 w 42"/>
                    <a:gd name="T53" fmla="*/ 6257 h 40"/>
                    <a:gd name="T54" fmla="*/ 1807 w 42"/>
                    <a:gd name="T55" fmla="*/ 1584 h 40"/>
                    <a:gd name="T56" fmla="*/ 1807 w 42"/>
                    <a:gd name="T57" fmla="*/ 1148 h 40"/>
                    <a:gd name="T58" fmla="*/ 1807 w 42"/>
                    <a:gd name="T59" fmla="*/ 356 h 40"/>
                    <a:gd name="T60" fmla="*/ 1807 w 42"/>
                    <a:gd name="T61" fmla="*/ 356 h 40"/>
                    <a:gd name="T62" fmla="*/ 1618 w 42"/>
                    <a:gd name="T63" fmla="*/ 0 h 40"/>
                    <a:gd name="T64" fmla="*/ 1522 w 42"/>
                    <a:gd name="T65" fmla="*/ 0 h 40"/>
                    <a:gd name="T66" fmla="*/ 2363 w 42"/>
                    <a:gd name="T67" fmla="*/ 0 h 40"/>
                    <a:gd name="T68" fmla="*/ 2196 w 42"/>
                    <a:gd name="T69" fmla="*/ 356 h 40"/>
                    <a:gd name="T70" fmla="*/ 2032 w 42"/>
                    <a:gd name="T71" fmla="*/ 1148 h 40"/>
                    <a:gd name="T72" fmla="*/ 1807 w 42"/>
                    <a:gd name="T73" fmla="*/ 2732 h 4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2"/>
                    <a:gd name="T112" fmla="*/ 0 h 40"/>
                    <a:gd name="T113" fmla="*/ 42 w 42"/>
                    <a:gd name="T114" fmla="*/ 40 h 4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2" h="40">
                      <a:moveTo>
                        <a:pt x="24" y="18"/>
                      </a:moveTo>
                      <a:lnTo>
                        <a:pt x="33" y="30"/>
                      </a:lnTo>
                      <a:lnTo>
                        <a:pt x="36" y="34"/>
                      </a:lnTo>
                      <a:lnTo>
                        <a:pt x="38" y="37"/>
                      </a:lnTo>
                      <a:lnTo>
                        <a:pt x="41" y="39"/>
                      </a:lnTo>
                      <a:lnTo>
                        <a:pt x="42" y="39"/>
                      </a:lnTo>
                      <a:lnTo>
                        <a:pt x="42" y="40"/>
                      </a:lnTo>
                      <a:lnTo>
                        <a:pt x="26" y="40"/>
                      </a:lnTo>
                      <a:lnTo>
                        <a:pt x="26" y="39"/>
                      </a:lnTo>
                      <a:lnTo>
                        <a:pt x="27" y="39"/>
                      </a:lnTo>
                      <a:lnTo>
                        <a:pt x="29" y="39"/>
                      </a:lnTo>
                      <a:lnTo>
                        <a:pt x="29" y="37"/>
                      </a:lnTo>
                      <a:lnTo>
                        <a:pt x="30" y="37"/>
                      </a:lnTo>
                      <a:lnTo>
                        <a:pt x="29" y="36"/>
                      </a:lnTo>
                      <a:lnTo>
                        <a:pt x="29" y="34"/>
                      </a:lnTo>
                      <a:lnTo>
                        <a:pt x="27" y="33"/>
                      </a:lnTo>
                      <a:lnTo>
                        <a:pt x="21" y="22"/>
                      </a:lnTo>
                      <a:lnTo>
                        <a:pt x="12" y="33"/>
                      </a:lnTo>
                      <a:lnTo>
                        <a:pt x="12" y="34"/>
                      </a:lnTo>
                      <a:lnTo>
                        <a:pt x="11" y="36"/>
                      </a:lnTo>
                      <a:lnTo>
                        <a:pt x="11" y="37"/>
                      </a:lnTo>
                      <a:lnTo>
                        <a:pt x="12" y="39"/>
                      </a:lnTo>
                      <a:lnTo>
                        <a:pt x="15" y="39"/>
                      </a:lnTo>
                      <a:lnTo>
                        <a:pt x="15" y="40"/>
                      </a:lnTo>
                      <a:lnTo>
                        <a:pt x="0" y="40"/>
                      </a:lnTo>
                      <a:lnTo>
                        <a:pt x="0" y="39"/>
                      </a:lnTo>
                      <a:lnTo>
                        <a:pt x="2" y="39"/>
                      </a:lnTo>
                      <a:lnTo>
                        <a:pt x="3" y="39"/>
                      </a:lnTo>
                      <a:lnTo>
                        <a:pt x="5" y="37"/>
                      </a:lnTo>
                      <a:lnTo>
                        <a:pt x="6" y="36"/>
                      </a:lnTo>
                      <a:lnTo>
                        <a:pt x="8" y="34"/>
                      </a:lnTo>
                      <a:lnTo>
                        <a:pt x="11" y="31"/>
                      </a:lnTo>
                      <a:lnTo>
                        <a:pt x="20" y="21"/>
                      </a:lnTo>
                      <a:lnTo>
                        <a:pt x="12" y="9"/>
                      </a:lnTo>
                      <a:lnTo>
                        <a:pt x="9" y="4"/>
                      </a:lnTo>
                      <a:lnTo>
                        <a:pt x="6" y="1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7" y="1"/>
                      </a:lnTo>
                      <a:lnTo>
                        <a:pt x="15" y="1"/>
                      </a:lnTo>
                      <a:lnTo>
                        <a:pt x="15" y="3"/>
                      </a:lnTo>
                      <a:lnTo>
                        <a:pt x="15" y="4"/>
                      </a:lnTo>
                      <a:lnTo>
                        <a:pt x="17" y="7"/>
                      </a:lnTo>
                      <a:lnTo>
                        <a:pt x="23" y="16"/>
                      </a:lnTo>
                      <a:lnTo>
                        <a:pt x="30" y="6"/>
                      </a:lnTo>
                      <a:lnTo>
                        <a:pt x="32" y="4"/>
                      </a:lnTo>
                      <a:lnTo>
                        <a:pt x="32" y="3"/>
                      </a:lnTo>
                      <a:lnTo>
                        <a:pt x="32" y="1"/>
                      </a:lnTo>
                      <a:lnTo>
                        <a:pt x="30" y="0"/>
                      </a:lnTo>
                      <a:lnTo>
                        <a:pt x="29" y="0"/>
                      </a:lnTo>
                      <a:lnTo>
                        <a:pt x="27" y="0"/>
                      </a:lnTo>
                      <a:lnTo>
                        <a:pt x="42" y="0"/>
                      </a:lnTo>
                      <a:lnTo>
                        <a:pt x="41" y="0"/>
                      </a:lnTo>
                      <a:lnTo>
                        <a:pt x="39" y="1"/>
                      </a:lnTo>
                      <a:lnTo>
                        <a:pt x="38" y="1"/>
                      </a:lnTo>
                      <a:lnTo>
                        <a:pt x="36" y="3"/>
                      </a:lnTo>
                      <a:lnTo>
                        <a:pt x="35" y="4"/>
                      </a:lnTo>
                      <a:lnTo>
                        <a:pt x="32" y="7"/>
                      </a:lnTo>
                      <a:lnTo>
                        <a:pt x="24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46" name="Freeform 56"/>
                <p:cNvSpPr>
                  <a:spLocks/>
                </p:cNvSpPr>
                <p:nvPr/>
              </p:nvSpPr>
              <p:spPr bwMode="auto">
                <a:xfrm>
                  <a:off x="1282" y="1935"/>
                  <a:ext cx="118" cy="178"/>
                </a:xfrm>
                <a:custGeom>
                  <a:avLst/>
                  <a:gdLst>
                    <a:gd name="T0" fmla="*/ 0 w 43"/>
                    <a:gd name="T1" fmla="*/ 0 h 40"/>
                    <a:gd name="T2" fmla="*/ 557 w 43"/>
                    <a:gd name="T3" fmla="*/ 0 h 40"/>
                    <a:gd name="T4" fmla="*/ 1921 w 43"/>
                    <a:gd name="T5" fmla="*/ 11721 h 40"/>
                    <a:gd name="T6" fmla="*/ 1921 w 43"/>
                    <a:gd name="T7" fmla="*/ 2376 h 40"/>
                    <a:gd name="T8" fmla="*/ 1921 w 43"/>
                    <a:gd name="T9" fmla="*/ 1148 h 40"/>
                    <a:gd name="T10" fmla="*/ 1921 w 43"/>
                    <a:gd name="T11" fmla="*/ 356 h 40"/>
                    <a:gd name="T12" fmla="*/ 1883 w 43"/>
                    <a:gd name="T13" fmla="*/ 0 h 40"/>
                    <a:gd name="T14" fmla="*/ 1754 w 43"/>
                    <a:gd name="T15" fmla="*/ 0 h 40"/>
                    <a:gd name="T16" fmla="*/ 1693 w 43"/>
                    <a:gd name="T17" fmla="*/ 0 h 40"/>
                    <a:gd name="T18" fmla="*/ 1693 w 43"/>
                    <a:gd name="T19" fmla="*/ 0 h 40"/>
                    <a:gd name="T20" fmla="*/ 2440 w 43"/>
                    <a:gd name="T21" fmla="*/ 0 h 40"/>
                    <a:gd name="T22" fmla="*/ 2440 w 43"/>
                    <a:gd name="T23" fmla="*/ 0 h 40"/>
                    <a:gd name="T24" fmla="*/ 2379 w 43"/>
                    <a:gd name="T25" fmla="*/ 0 h 40"/>
                    <a:gd name="T26" fmla="*/ 2215 w 43"/>
                    <a:gd name="T27" fmla="*/ 356 h 40"/>
                    <a:gd name="T28" fmla="*/ 2108 w 43"/>
                    <a:gd name="T29" fmla="*/ 356 h 40"/>
                    <a:gd name="T30" fmla="*/ 2108 w 43"/>
                    <a:gd name="T31" fmla="*/ 1148 h 40"/>
                    <a:gd name="T32" fmla="*/ 2108 w 43"/>
                    <a:gd name="T33" fmla="*/ 2376 h 40"/>
                    <a:gd name="T34" fmla="*/ 2108 w 43"/>
                    <a:gd name="T35" fmla="*/ 15682 h 40"/>
                    <a:gd name="T36" fmla="*/ 2047 w 43"/>
                    <a:gd name="T37" fmla="*/ 15682 h 40"/>
                    <a:gd name="T38" fmla="*/ 557 w 43"/>
                    <a:gd name="T39" fmla="*/ 3524 h 40"/>
                    <a:gd name="T40" fmla="*/ 557 w 43"/>
                    <a:gd name="T41" fmla="*/ 12949 h 40"/>
                    <a:gd name="T42" fmla="*/ 557 w 43"/>
                    <a:gd name="T43" fmla="*/ 14098 h 40"/>
                    <a:gd name="T44" fmla="*/ 557 w 43"/>
                    <a:gd name="T45" fmla="*/ 14534 h 40"/>
                    <a:gd name="T46" fmla="*/ 686 w 43"/>
                    <a:gd name="T47" fmla="*/ 15326 h 40"/>
                    <a:gd name="T48" fmla="*/ 851 w 43"/>
                    <a:gd name="T49" fmla="*/ 15326 h 40"/>
                    <a:gd name="T50" fmla="*/ 851 w 43"/>
                    <a:gd name="T51" fmla="*/ 15326 h 40"/>
                    <a:gd name="T52" fmla="*/ 851 w 43"/>
                    <a:gd name="T53" fmla="*/ 15682 h 40"/>
                    <a:gd name="T54" fmla="*/ 60 w 43"/>
                    <a:gd name="T55" fmla="*/ 15682 h 40"/>
                    <a:gd name="T56" fmla="*/ 60 w 43"/>
                    <a:gd name="T57" fmla="*/ 15326 h 40"/>
                    <a:gd name="T58" fmla="*/ 165 w 43"/>
                    <a:gd name="T59" fmla="*/ 15326 h 40"/>
                    <a:gd name="T60" fmla="*/ 332 w 43"/>
                    <a:gd name="T61" fmla="*/ 15326 h 40"/>
                    <a:gd name="T62" fmla="*/ 392 w 43"/>
                    <a:gd name="T63" fmla="*/ 14534 h 40"/>
                    <a:gd name="T64" fmla="*/ 392 w 43"/>
                    <a:gd name="T65" fmla="*/ 14098 h 40"/>
                    <a:gd name="T66" fmla="*/ 392 w 43"/>
                    <a:gd name="T67" fmla="*/ 12949 h 40"/>
                    <a:gd name="T68" fmla="*/ 392 w 43"/>
                    <a:gd name="T69" fmla="*/ 2376 h 40"/>
                    <a:gd name="T70" fmla="*/ 332 w 43"/>
                    <a:gd name="T71" fmla="*/ 1148 h 40"/>
                    <a:gd name="T72" fmla="*/ 225 w 43"/>
                    <a:gd name="T73" fmla="*/ 1148 h 40"/>
                    <a:gd name="T74" fmla="*/ 225 w 43"/>
                    <a:gd name="T75" fmla="*/ 356 h 40"/>
                    <a:gd name="T76" fmla="*/ 165 w 43"/>
                    <a:gd name="T77" fmla="*/ 356 h 40"/>
                    <a:gd name="T78" fmla="*/ 60 w 43"/>
                    <a:gd name="T79" fmla="*/ 356 h 40"/>
                    <a:gd name="T80" fmla="*/ 0 w 43"/>
                    <a:gd name="T81" fmla="*/ 356 h 40"/>
                    <a:gd name="T82" fmla="*/ 0 w 43"/>
                    <a:gd name="T83" fmla="*/ 0 h 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43"/>
                    <a:gd name="T127" fmla="*/ 0 h 40"/>
                    <a:gd name="T128" fmla="*/ 43 w 43"/>
                    <a:gd name="T129" fmla="*/ 40 h 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43" h="40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34" y="30"/>
                      </a:lnTo>
                      <a:lnTo>
                        <a:pt x="34" y="6"/>
                      </a:lnTo>
                      <a:lnTo>
                        <a:pt x="34" y="3"/>
                      </a:lnTo>
                      <a:lnTo>
                        <a:pt x="34" y="1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43" y="0"/>
                      </a:lnTo>
                      <a:lnTo>
                        <a:pt x="42" y="0"/>
                      </a:lnTo>
                      <a:lnTo>
                        <a:pt x="39" y="1"/>
                      </a:lnTo>
                      <a:lnTo>
                        <a:pt x="37" y="1"/>
                      </a:lnTo>
                      <a:lnTo>
                        <a:pt x="37" y="3"/>
                      </a:lnTo>
                      <a:lnTo>
                        <a:pt x="37" y="6"/>
                      </a:lnTo>
                      <a:lnTo>
                        <a:pt x="37" y="40"/>
                      </a:lnTo>
                      <a:lnTo>
                        <a:pt x="36" y="40"/>
                      </a:lnTo>
                      <a:lnTo>
                        <a:pt x="10" y="9"/>
                      </a:lnTo>
                      <a:lnTo>
                        <a:pt x="10" y="33"/>
                      </a:lnTo>
                      <a:lnTo>
                        <a:pt x="10" y="36"/>
                      </a:lnTo>
                      <a:lnTo>
                        <a:pt x="10" y="37"/>
                      </a:lnTo>
                      <a:lnTo>
                        <a:pt x="12" y="39"/>
                      </a:lnTo>
                      <a:lnTo>
                        <a:pt x="15" y="39"/>
                      </a:lnTo>
                      <a:lnTo>
                        <a:pt x="15" y="40"/>
                      </a:lnTo>
                      <a:lnTo>
                        <a:pt x="1" y="40"/>
                      </a:lnTo>
                      <a:lnTo>
                        <a:pt x="1" y="39"/>
                      </a:lnTo>
                      <a:lnTo>
                        <a:pt x="3" y="39"/>
                      </a:lnTo>
                      <a:lnTo>
                        <a:pt x="6" y="39"/>
                      </a:lnTo>
                      <a:lnTo>
                        <a:pt x="7" y="37"/>
                      </a:lnTo>
                      <a:lnTo>
                        <a:pt x="7" y="36"/>
                      </a:lnTo>
                      <a:lnTo>
                        <a:pt x="7" y="33"/>
                      </a:lnTo>
                      <a:lnTo>
                        <a:pt x="7" y="6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47" name="Freeform 57"/>
                <p:cNvSpPr>
                  <a:spLocks noEditPoints="1"/>
                </p:cNvSpPr>
                <p:nvPr/>
              </p:nvSpPr>
              <p:spPr bwMode="auto">
                <a:xfrm>
                  <a:off x="1406" y="1935"/>
                  <a:ext cx="82" cy="178"/>
                </a:xfrm>
                <a:custGeom>
                  <a:avLst/>
                  <a:gdLst>
                    <a:gd name="T0" fmla="*/ 552 w 30"/>
                    <a:gd name="T1" fmla="*/ 8197 h 40"/>
                    <a:gd name="T2" fmla="*/ 552 w 30"/>
                    <a:gd name="T3" fmla="*/ 12949 h 40"/>
                    <a:gd name="T4" fmla="*/ 552 w 30"/>
                    <a:gd name="T5" fmla="*/ 14098 h 40"/>
                    <a:gd name="T6" fmla="*/ 672 w 30"/>
                    <a:gd name="T7" fmla="*/ 14534 h 40"/>
                    <a:gd name="T8" fmla="*/ 733 w 30"/>
                    <a:gd name="T9" fmla="*/ 15326 h 40"/>
                    <a:gd name="T10" fmla="*/ 836 w 30"/>
                    <a:gd name="T11" fmla="*/ 15326 h 40"/>
                    <a:gd name="T12" fmla="*/ 897 w 30"/>
                    <a:gd name="T13" fmla="*/ 15326 h 40"/>
                    <a:gd name="T14" fmla="*/ 897 w 30"/>
                    <a:gd name="T15" fmla="*/ 15682 h 40"/>
                    <a:gd name="T16" fmla="*/ 0 w 30"/>
                    <a:gd name="T17" fmla="*/ 15682 h 40"/>
                    <a:gd name="T18" fmla="*/ 0 w 30"/>
                    <a:gd name="T19" fmla="*/ 15326 h 40"/>
                    <a:gd name="T20" fmla="*/ 60 w 30"/>
                    <a:gd name="T21" fmla="*/ 15326 h 40"/>
                    <a:gd name="T22" fmla="*/ 164 w 30"/>
                    <a:gd name="T23" fmla="*/ 15326 h 40"/>
                    <a:gd name="T24" fmla="*/ 224 w 30"/>
                    <a:gd name="T25" fmla="*/ 14534 h 40"/>
                    <a:gd name="T26" fmla="*/ 224 w 30"/>
                    <a:gd name="T27" fmla="*/ 14098 h 40"/>
                    <a:gd name="T28" fmla="*/ 224 w 30"/>
                    <a:gd name="T29" fmla="*/ 12949 h 40"/>
                    <a:gd name="T30" fmla="*/ 224 w 30"/>
                    <a:gd name="T31" fmla="*/ 2376 h 40"/>
                    <a:gd name="T32" fmla="*/ 224 w 30"/>
                    <a:gd name="T33" fmla="*/ 1148 h 40"/>
                    <a:gd name="T34" fmla="*/ 224 w 30"/>
                    <a:gd name="T35" fmla="*/ 356 h 40"/>
                    <a:gd name="T36" fmla="*/ 164 w 30"/>
                    <a:gd name="T37" fmla="*/ 0 h 40"/>
                    <a:gd name="T38" fmla="*/ 60 w 30"/>
                    <a:gd name="T39" fmla="*/ 0 h 40"/>
                    <a:gd name="T40" fmla="*/ 0 w 30"/>
                    <a:gd name="T41" fmla="*/ 0 h 40"/>
                    <a:gd name="T42" fmla="*/ 0 w 30"/>
                    <a:gd name="T43" fmla="*/ 0 h 40"/>
                    <a:gd name="T44" fmla="*/ 733 w 30"/>
                    <a:gd name="T45" fmla="*/ 0 h 40"/>
                    <a:gd name="T46" fmla="*/ 1061 w 30"/>
                    <a:gd name="T47" fmla="*/ 0 h 40"/>
                    <a:gd name="T48" fmla="*/ 1225 w 30"/>
                    <a:gd name="T49" fmla="*/ 356 h 40"/>
                    <a:gd name="T50" fmla="*/ 1389 w 30"/>
                    <a:gd name="T51" fmla="*/ 1148 h 40"/>
                    <a:gd name="T52" fmla="*/ 1569 w 30"/>
                    <a:gd name="T53" fmla="*/ 1584 h 40"/>
                    <a:gd name="T54" fmla="*/ 1673 w 30"/>
                    <a:gd name="T55" fmla="*/ 2732 h 40"/>
                    <a:gd name="T56" fmla="*/ 1673 w 30"/>
                    <a:gd name="T57" fmla="*/ 3960 h 40"/>
                    <a:gd name="T58" fmla="*/ 1569 w 30"/>
                    <a:gd name="T59" fmla="*/ 5901 h 40"/>
                    <a:gd name="T60" fmla="*/ 1509 w 30"/>
                    <a:gd name="T61" fmla="*/ 7049 h 40"/>
                    <a:gd name="T62" fmla="*/ 1225 w 30"/>
                    <a:gd name="T63" fmla="*/ 8197 h 40"/>
                    <a:gd name="T64" fmla="*/ 1000 w 30"/>
                    <a:gd name="T65" fmla="*/ 8197 h 40"/>
                    <a:gd name="T66" fmla="*/ 897 w 30"/>
                    <a:gd name="T67" fmla="*/ 8197 h 40"/>
                    <a:gd name="T68" fmla="*/ 836 w 30"/>
                    <a:gd name="T69" fmla="*/ 8197 h 40"/>
                    <a:gd name="T70" fmla="*/ 672 w 30"/>
                    <a:gd name="T71" fmla="*/ 8197 h 40"/>
                    <a:gd name="T72" fmla="*/ 552 w 30"/>
                    <a:gd name="T73" fmla="*/ 8197 h 40"/>
                    <a:gd name="T74" fmla="*/ 552 w 30"/>
                    <a:gd name="T75" fmla="*/ 7485 h 40"/>
                    <a:gd name="T76" fmla="*/ 672 w 30"/>
                    <a:gd name="T77" fmla="*/ 7485 h 40"/>
                    <a:gd name="T78" fmla="*/ 733 w 30"/>
                    <a:gd name="T79" fmla="*/ 7485 h 40"/>
                    <a:gd name="T80" fmla="*/ 836 w 30"/>
                    <a:gd name="T81" fmla="*/ 7485 h 40"/>
                    <a:gd name="T82" fmla="*/ 836 w 30"/>
                    <a:gd name="T83" fmla="*/ 7485 h 40"/>
                    <a:gd name="T84" fmla="*/ 1000 w 30"/>
                    <a:gd name="T85" fmla="*/ 7485 h 40"/>
                    <a:gd name="T86" fmla="*/ 1164 w 30"/>
                    <a:gd name="T87" fmla="*/ 7049 h 40"/>
                    <a:gd name="T88" fmla="*/ 1225 w 30"/>
                    <a:gd name="T89" fmla="*/ 5901 h 40"/>
                    <a:gd name="T90" fmla="*/ 1225 w 30"/>
                    <a:gd name="T91" fmla="*/ 3960 h 40"/>
                    <a:gd name="T92" fmla="*/ 1225 w 30"/>
                    <a:gd name="T93" fmla="*/ 3524 h 40"/>
                    <a:gd name="T94" fmla="*/ 1225 w 30"/>
                    <a:gd name="T95" fmla="*/ 2376 h 40"/>
                    <a:gd name="T96" fmla="*/ 1164 w 30"/>
                    <a:gd name="T97" fmla="*/ 1584 h 40"/>
                    <a:gd name="T98" fmla="*/ 1061 w 30"/>
                    <a:gd name="T99" fmla="*/ 1148 h 40"/>
                    <a:gd name="T100" fmla="*/ 897 w 30"/>
                    <a:gd name="T101" fmla="*/ 356 h 40"/>
                    <a:gd name="T102" fmla="*/ 836 w 30"/>
                    <a:gd name="T103" fmla="*/ 356 h 40"/>
                    <a:gd name="T104" fmla="*/ 733 w 30"/>
                    <a:gd name="T105" fmla="*/ 356 h 40"/>
                    <a:gd name="T106" fmla="*/ 552 w 30"/>
                    <a:gd name="T107" fmla="*/ 356 h 40"/>
                    <a:gd name="T108" fmla="*/ 552 w 30"/>
                    <a:gd name="T109" fmla="*/ 7485 h 4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0"/>
                    <a:gd name="T166" fmla="*/ 0 h 40"/>
                    <a:gd name="T167" fmla="*/ 30 w 30"/>
                    <a:gd name="T168" fmla="*/ 40 h 40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0" h="40">
                      <a:moveTo>
                        <a:pt x="10" y="21"/>
                      </a:moveTo>
                      <a:lnTo>
                        <a:pt x="10" y="33"/>
                      </a:lnTo>
                      <a:lnTo>
                        <a:pt x="10" y="36"/>
                      </a:lnTo>
                      <a:lnTo>
                        <a:pt x="12" y="37"/>
                      </a:lnTo>
                      <a:lnTo>
                        <a:pt x="13" y="39"/>
                      </a:lnTo>
                      <a:lnTo>
                        <a:pt x="15" y="39"/>
                      </a:lnTo>
                      <a:lnTo>
                        <a:pt x="16" y="39"/>
                      </a:lnTo>
                      <a:lnTo>
                        <a:pt x="16" y="40"/>
                      </a:lnTo>
                      <a:lnTo>
                        <a:pt x="0" y="40"/>
                      </a:lnTo>
                      <a:lnTo>
                        <a:pt x="0" y="39"/>
                      </a:lnTo>
                      <a:lnTo>
                        <a:pt x="1" y="39"/>
                      </a:lnTo>
                      <a:lnTo>
                        <a:pt x="3" y="39"/>
                      </a:lnTo>
                      <a:lnTo>
                        <a:pt x="4" y="37"/>
                      </a:lnTo>
                      <a:lnTo>
                        <a:pt x="4" y="36"/>
                      </a:lnTo>
                      <a:lnTo>
                        <a:pt x="4" y="33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9" y="0"/>
                      </a:lnTo>
                      <a:lnTo>
                        <a:pt x="22" y="1"/>
                      </a:lnTo>
                      <a:lnTo>
                        <a:pt x="25" y="3"/>
                      </a:lnTo>
                      <a:lnTo>
                        <a:pt x="28" y="4"/>
                      </a:lnTo>
                      <a:lnTo>
                        <a:pt x="30" y="7"/>
                      </a:lnTo>
                      <a:lnTo>
                        <a:pt x="30" y="10"/>
                      </a:lnTo>
                      <a:lnTo>
                        <a:pt x="28" y="15"/>
                      </a:lnTo>
                      <a:lnTo>
                        <a:pt x="27" y="18"/>
                      </a:lnTo>
                      <a:lnTo>
                        <a:pt x="22" y="21"/>
                      </a:lnTo>
                      <a:lnTo>
                        <a:pt x="18" y="21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2" y="21"/>
                      </a:lnTo>
                      <a:lnTo>
                        <a:pt x="10" y="21"/>
                      </a:lnTo>
                      <a:close/>
                      <a:moveTo>
                        <a:pt x="10" y="19"/>
                      </a:moveTo>
                      <a:lnTo>
                        <a:pt x="12" y="19"/>
                      </a:lnTo>
                      <a:lnTo>
                        <a:pt x="13" y="19"/>
                      </a:lnTo>
                      <a:lnTo>
                        <a:pt x="15" y="19"/>
                      </a:lnTo>
                      <a:lnTo>
                        <a:pt x="18" y="19"/>
                      </a:lnTo>
                      <a:lnTo>
                        <a:pt x="21" y="18"/>
                      </a:lnTo>
                      <a:lnTo>
                        <a:pt x="22" y="15"/>
                      </a:lnTo>
                      <a:lnTo>
                        <a:pt x="22" y="10"/>
                      </a:lnTo>
                      <a:lnTo>
                        <a:pt x="22" y="9"/>
                      </a:lnTo>
                      <a:lnTo>
                        <a:pt x="22" y="6"/>
                      </a:lnTo>
                      <a:lnTo>
                        <a:pt x="21" y="4"/>
                      </a:lnTo>
                      <a:lnTo>
                        <a:pt x="19" y="3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3" y="1"/>
                      </a:lnTo>
                      <a:lnTo>
                        <a:pt x="10" y="1"/>
                      </a:lnTo>
                      <a:lnTo>
                        <a:pt x="1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48" name="Freeform 58"/>
                <p:cNvSpPr>
                  <a:spLocks/>
                </p:cNvSpPr>
                <p:nvPr/>
              </p:nvSpPr>
              <p:spPr bwMode="auto">
                <a:xfrm>
                  <a:off x="1595" y="1935"/>
                  <a:ext cx="116" cy="178"/>
                </a:xfrm>
                <a:custGeom>
                  <a:avLst/>
                  <a:gdLst>
                    <a:gd name="T0" fmla="*/ 2442 w 42"/>
                    <a:gd name="T1" fmla="*/ 0 h 40"/>
                    <a:gd name="T2" fmla="*/ 2442 w 42"/>
                    <a:gd name="T3" fmla="*/ 0 h 40"/>
                    <a:gd name="T4" fmla="*/ 2273 w 42"/>
                    <a:gd name="T5" fmla="*/ 356 h 40"/>
                    <a:gd name="T6" fmla="*/ 2152 w 42"/>
                    <a:gd name="T7" fmla="*/ 356 h 40"/>
                    <a:gd name="T8" fmla="*/ 2152 w 42"/>
                    <a:gd name="T9" fmla="*/ 1584 h 40"/>
                    <a:gd name="T10" fmla="*/ 2082 w 42"/>
                    <a:gd name="T11" fmla="*/ 2732 h 40"/>
                    <a:gd name="T12" fmla="*/ 1282 w 42"/>
                    <a:gd name="T13" fmla="*/ 15682 h 40"/>
                    <a:gd name="T14" fmla="*/ 1221 w 42"/>
                    <a:gd name="T15" fmla="*/ 15682 h 40"/>
                    <a:gd name="T16" fmla="*/ 359 w 42"/>
                    <a:gd name="T17" fmla="*/ 2376 h 40"/>
                    <a:gd name="T18" fmla="*/ 229 w 42"/>
                    <a:gd name="T19" fmla="*/ 1584 h 40"/>
                    <a:gd name="T20" fmla="*/ 229 w 42"/>
                    <a:gd name="T21" fmla="*/ 1148 h 40"/>
                    <a:gd name="T22" fmla="*/ 168 w 42"/>
                    <a:gd name="T23" fmla="*/ 356 h 40"/>
                    <a:gd name="T24" fmla="*/ 168 w 42"/>
                    <a:gd name="T25" fmla="*/ 356 h 40"/>
                    <a:gd name="T26" fmla="*/ 61 w 42"/>
                    <a:gd name="T27" fmla="*/ 0 h 40"/>
                    <a:gd name="T28" fmla="*/ 0 w 42"/>
                    <a:gd name="T29" fmla="*/ 0 h 40"/>
                    <a:gd name="T30" fmla="*/ 0 w 42"/>
                    <a:gd name="T31" fmla="*/ 0 h 40"/>
                    <a:gd name="T32" fmla="*/ 931 w 42"/>
                    <a:gd name="T33" fmla="*/ 0 h 40"/>
                    <a:gd name="T34" fmla="*/ 931 w 42"/>
                    <a:gd name="T35" fmla="*/ 0 h 40"/>
                    <a:gd name="T36" fmla="*/ 754 w 42"/>
                    <a:gd name="T37" fmla="*/ 356 h 40"/>
                    <a:gd name="T38" fmla="*/ 693 w 42"/>
                    <a:gd name="T39" fmla="*/ 356 h 40"/>
                    <a:gd name="T40" fmla="*/ 693 w 42"/>
                    <a:gd name="T41" fmla="*/ 356 h 40"/>
                    <a:gd name="T42" fmla="*/ 693 w 42"/>
                    <a:gd name="T43" fmla="*/ 1148 h 40"/>
                    <a:gd name="T44" fmla="*/ 693 w 42"/>
                    <a:gd name="T45" fmla="*/ 1584 h 40"/>
                    <a:gd name="T46" fmla="*/ 693 w 42"/>
                    <a:gd name="T47" fmla="*/ 2732 h 40"/>
                    <a:gd name="T48" fmla="*/ 1282 w 42"/>
                    <a:gd name="T49" fmla="*/ 12157 h 40"/>
                    <a:gd name="T50" fmla="*/ 1815 w 42"/>
                    <a:gd name="T51" fmla="*/ 2732 h 40"/>
                    <a:gd name="T52" fmla="*/ 1914 w 42"/>
                    <a:gd name="T53" fmla="*/ 1584 h 40"/>
                    <a:gd name="T54" fmla="*/ 1914 w 42"/>
                    <a:gd name="T55" fmla="*/ 1148 h 40"/>
                    <a:gd name="T56" fmla="*/ 1914 w 42"/>
                    <a:gd name="T57" fmla="*/ 1148 h 40"/>
                    <a:gd name="T58" fmla="*/ 1914 w 42"/>
                    <a:gd name="T59" fmla="*/ 356 h 40"/>
                    <a:gd name="T60" fmla="*/ 1815 w 42"/>
                    <a:gd name="T61" fmla="*/ 356 h 40"/>
                    <a:gd name="T62" fmla="*/ 1746 w 42"/>
                    <a:gd name="T63" fmla="*/ 0 h 40"/>
                    <a:gd name="T64" fmla="*/ 1746 w 42"/>
                    <a:gd name="T65" fmla="*/ 0 h 40"/>
                    <a:gd name="T66" fmla="*/ 1746 w 42"/>
                    <a:gd name="T67" fmla="*/ 0 h 40"/>
                    <a:gd name="T68" fmla="*/ 1746 w 42"/>
                    <a:gd name="T69" fmla="*/ 0 h 40"/>
                    <a:gd name="T70" fmla="*/ 2442 w 42"/>
                    <a:gd name="T71" fmla="*/ 0 h 4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2"/>
                    <a:gd name="T109" fmla="*/ 0 h 40"/>
                    <a:gd name="T110" fmla="*/ 42 w 42"/>
                    <a:gd name="T111" fmla="*/ 40 h 40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2" h="40">
                      <a:moveTo>
                        <a:pt x="42" y="0"/>
                      </a:moveTo>
                      <a:lnTo>
                        <a:pt x="42" y="0"/>
                      </a:lnTo>
                      <a:lnTo>
                        <a:pt x="39" y="1"/>
                      </a:lnTo>
                      <a:lnTo>
                        <a:pt x="37" y="1"/>
                      </a:lnTo>
                      <a:lnTo>
                        <a:pt x="37" y="4"/>
                      </a:lnTo>
                      <a:lnTo>
                        <a:pt x="36" y="7"/>
                      </a:lnTo>
                      <a:lnTo>
                        <a:pt x="22" y="40"/>
                      </a:lnTo>
                      <a:lnTo>
                        <a:pt x="21" y="40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3" y="1"/>
                      </a:lnTo>
                      <a:lnTo>
                        <a:pt x="12" y="1"/>
                      </a:lnTo>
                      <a:lnTo>
                        <a:pt x="12" y="3"/>
                      </a:lnTo>
                      <a:lnTo>
                        <a:pt x="12" y="4"/>
                      </a:lnTo>
                      <a:lnTo>
                        <a:pt x="12" y="7"/>
                      </a:lnTo>
                      <a:lnTo>
                        <a:pt x="22" y="31"/>
                      </a:lnTo>
                      <a:lnTo>
                        <a:pt x="31" y="7"/>
                      </a:lnTo>
                      <a:lnTo>
                        <a:pt x="33" y="4"/>
                      </a:lnTo>
                      <a:lnTo>
                        <a:pt x="33" y="3"/>
                      </a:lnTo>
                      <a:lnTo>
                        <a:pt x="33" y="1"/>
                      </a:lnTo>
                      <a:lnTo>
                        <a:pt x="31" y="1"/>
                      </a:lnTo>
                      <a:lnTo>
                        <a:pt x="30" y="0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49" name="Freeform 59"/>
                <p:cNvSpPr>
                  <a:spLocks noEditPoints="1"/>
                </p:cNvSpPr>
                <p:nvPr/>
              </p:nvSpPr>
              <p:spPr bwMode="auto">
                <a:xfrm>
                  <a:off x="1711" y="1935"/>
                  <a:ext cx="85" cy="178"/>
                </a:xfrm>
                <a:custGeom>
                  <a:avLst/>
                  <a:gdLst>
                    <a:gd name="T0" fmla="*/ 677 w 31"/>
                    <a:gd name="T1" fmla="*/ 8197 h 40"/>
                    <a:gd name="T2" fmla="*/ 677 w 31"/>
                    <a:gd name="T3" fmla="*/ 12949 h 40"/>
                    <a:gd name="T4" fmla="*/ 677 w 31"/>
                    <a:gd name="T5" fmla="*/ 14098 h 40"/>
                    <a:gd name="T6" fmla="*/ 743 w 31"/>
                    <a:gd name="T7" fmla="*/ 14534 h 40"/>
                    <a:gd name="T8" fmla="*/ 743 w 31"/>
                    <a:gd name="T9" fmla="*/ 15326 h 40"/>
                    <a:gd name="T10" fmla="*/ 910 w 31"/>
                    <a:gd name="T11" fmla="*/ 15326 h 40"/>
                    <a:gd name="T12" fmla="*/ 1006 w 31"/>
                    <a:gd name="T13" fmla="*/ 15326 h 40"/>
                    <a:gd name="T14" fmla="*/ 1006 w 31"/>
                    <a:gd name="T15" fmla="*/ 15682 h 40"/>
                    <a:gd name="T16" fmla="*/ 0 w 31"/>
                    <a:gd name="T17" fmla="*/ 15682 h 40"/>
                    <a:gd name="T18" fmla="*/ 0 w 31"/>
                    <a:gd name="T19" fmla="*/ 15326 h 40"/>
                    <a:gd name="T20" fmla="*/ 60 w 31"/>
                    <a:gd name="T21" fmla="*/ 15326 h 40"/>
                    <a:gd name="T22" fmla="*/ 225 w 31"/>
                    <a:gd name="T23" fmla="*/ 15326 h 40"/>
                    <a:gd name="T24" fmla="*/ 332 w 31"/>
                    <a:gd name="T25" fmla="*/ 14534 h 40"/>
                    <a:gd name="T26" fmla="*/ 332 w 31"/>
                    <a:gd name="T27" fmla="*/ 14098 h 40"/>
                    <a:gd name="T28" fmla="*/ 332 w 31"/>
                    <a:gd name="T29" fmla="*/ 12949 h 40"/>
                    <a:gd name="T30" fmla="*/ 332 w 31"/>
                    <a:gd name="T31" fmla="*/ 2376 h 40"/>
                    <a:gd name="T32" fmla="*/ 332 w 31"/>
                    <a:gd name="T33" fmla="*/ 1148 h 40"/>
                    <a:gd name="T34" fmla="*/ 332 w 31"/>
                    <a:gd name="T35" fmla="*/ 356 h 40"/>
                    <a:gd name="T36" fmla="*/ 225 w 31"/>
                    <a:gd name="T37" fmla="*/ 0 h 40"/>
                    <a:gd name="T38" fmla="*/ 60 w 31"/>
                    <a:gd name="T39" fmla="*/ 0 h 40"/>
                    <a:gd name="T40" fmla="*/ 0 w 31"/>
                    <a:gd name="T41" fmla="*/ 0 h 40"/>
                    <a:gd name="T42" fmla="*/ 0 w 31"/>
                    <a:gd name="T43" fmla="*/ 0 h 40"/>
                    <a:gd name="T44" fmla="*/ 842 w 31"/>
                    <a:gd name="T45" fmla="*/ 0 h 40"/>
                    <a:gd name="T46" fmla="*/ 1195 w 31"/>
                    <a:gd name="T47" fmla="*/ 0 h 40"/>
                    <a:gd name="T48" fmla="*/ 1360 w 31"/>
                    <a:gd name="T49" fmla="*/ 356 h 40"/>
                    <a:gd name="T50" fmla="*/ 1527 w 31"/>
                    <a:gd name="T51" fmla="*/ 1148 h 40"/>
                    <a:gd name="T52" fmla="*/ 1588 w 31"/>
                    <a:gd name="T53" fmla="*/ 1584 h 40"/>
                    <a:gd name="T54" fmla="*/ 1752 w 31"/>
                    <a:gd name="T55" fmla="*/ 2732 h 40"/>
                    <a:gd name="T56" fmla="*/ 1752 w 31"/>
                    <a:gd name="T57" fmla="*/ 3960 h 40"/>
                    <a:gd name="T58" fmla="*/ 1692 w 31"/>
                    <a:gd name="T59" fmla="*/ 5901 h 40"/>
                    <a:gd name="T60" fmla="*/ 1588 w 31"/>
                    <a:gd name="T61" fmla="*/ 7049 h 40"/>
                    <a:gd name="T62" fmla="*/ 1360 w 31"/>
                    <a:gd name="T63" fmla="*/ 8197 h 40"/>
                    <a:gd name="T64" fmla="*/ 1075 w 31"/>
                    <a:gd name="T65" fmla="*/ 8197 h 40"/>
                    <a:gd name="T66" fmla="*/ 1006 w 31"/>
                    <a:gd name="T67" fmla="*/ 8197 h 40"/>
                    <a:gd name="T68" fmla="*/ 842 w 31"/>
                    <a:gd name="T69" fmla="*/ 8197 h 40"/>
                    <a:gd name="T70" fmla="*/ 743 w 31"/>
                    <a:gd name="T71" fmla="*/ 8197 h 40"/>
                    <a:gd name="T72" fmla="*/ 677 w 31"/>
                    <a:gd name="T73" fmla="*/ 8197 h 40"/>
                    <a:gd name="T74" fmla="*/ 677 w 31"/>
                    <a:gd name="T75" fmla="*/ 7485 h 40"/>
                    <a:gd name="T76" fmla="*/ 743 w 31"/>
                    <a:gd name="T77" fmla="*/ 7485 h 40"/>
                    <a:gd name="T78" fmla="*/ 842 w 31"/>
                    <a:gd name="T79" fmla="*/ 7485 h 40"/>
                    <a:gd name="T80" fmla="*/ 910 w 31"/>
                    <a:gd name="T81" fmla="*/ 7485 h 40"/>
                    <a:gd name="T82" fmla="*/ 910 w 31"/>
                    <a:gd name="T83" fmla="*/ 7485 h 40"/>
                    <a:gd name="T84" fmla="*/ 1075 w 31"/>
                    <a:gd name="T85" fmla="*/ 7485 h 40"/>
                    <a:gd name="T86" fmla="*/ 1239 w 31"/>
                    <a:gd name="T87" fmla="*/ 7049 h 40"/>
                    <a:gd name="T88" fmla="*/ 1360 w 31"/>
                    <a:gd name="T89" fmla="*/ 5901 h 40"/>
                    <a:gd name="T90" fmla="*/ 1360 w 31"/>
                    <a:gd name="T91" fmla="*/ 3960 h 40"/>
                    <a:gd name="T92" fmla="*/ 1360 w 31"/>
                    <a:gd name="T93" fmla="*/ 3524 h 40"/>
                    <a:gd name="T94" fmla="*/ 1360 w 31"/>
                    <a:gd name="T95" fmla="*/ 2376 h 40"/>
                    <a:gd name="T96" fmla="*/ 1239 w 31"/>
                    <a:gd name="T97" fmla="*/ 1584 h 40"/>
                    <a:gd name="T98" fmla="*/ 1195 w 31"/>
                    <a:gd name="T99" fmla="*/ 1148 h 40"/>
                    <a:gd name="T100" fmla="*/ 1006 w 31"/>
                    <a:gd name="T101" fmla="*/ 356 h 40"/>
                    <a:gd name="T102" fmla="*/ 910 w 31"/>
                    <a:gd name="T103" fmla="*/ 356 h 40"/>
                    <a:gd name="T104" fmla="*/ 743 w 31"/>
                    <a:gd name="T105" fmla="*/ 356 h 40"/>
                    <a:gd name="T106" fmla="*/ 677 w 31"/>
                    <a:gd name="T107" fmla="*/ 356 h 40"/>
                    <a:gd name="T108" fmla="*/ 677 w 31"/>
                    <a:gd name="T109" fmla="*/ 7485 h 4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1"/>
                    <a:gd name="T166" fmla="*/ 0 h 40"/>
                    <a:gd name="T167" fmla="*/ 31 w 31"/>
                    <a:gd name="T168" fmla="*/ 40 h 40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1" h="40">
                      <a:moveTo>
                        <a:pt x="12" y="21"/>
                      </a:moveTo>
                      <a:lnTo>
                        <a:pt x="12" y="33"/>
                      </a:lnTo>
                      <a:lnTo>
                        <a:pt x="12" y="36"/>
                      </a:lnTo>
                      <a:lnTo>
                        <a:pt x="13" y="37"/>
                      </a:lnTo>
                      <a:lnTo>
                        <a:pt x="13" y="39"/>
                      </a:lnTo>
                      <a:lnTo>
                        <a:pt x="16" y="39"/>
                      </a:lnTo>
                      <a:lnTo>
                        <a:pt x="18" y="39"/>
                      </a:lnTo>
                      <a:lnTo>
                        <a:pt x="18" y="40"/>
                      </a:lnTo>
                      <a:lnTo>
                        <a:pt x="0" y="40"/>
                      </a:lnTo>
                      <a:lnTo>
                        <a:pt x="0" y="39"/>
                      </a:lnTo>
                      <a:lnTo>
                        <a:pt x="1" y="39"/>
                      </a:lnTo>
                      <a:lnTo>
                        <a:pt x="4" y="39"/>
                      </a:lnTo>
                      <a:lnTo>
                        <a:pt x="6" y="37"/>
                      </a:lnTo>
                      <a:lnTo>
                        <a:pt x="6" y="36"/>
                      </a:lnTo>
                      <a:lnTo>
                        <a:pt x="6" y="33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21" y="0"/>
                      </a:lnTo>
                      <a:lnTo>
                        <a:pt x="24" y="1"/>
                      </a:lnTo>
                      <a:lnTo>
                        <a:pt x="27" y="3"/>
                      </a:lnTo>
                      <a:lnTo>
                        <a:pt x="28" y="4"/>
                      </a:lnTo>
                      <a:lnTo>
                        <a:pt x="31" y="7"/>
                      </a:lnTo>
                      <a:lnTo>
                        <a:pt x="31" y="10"/>
                      </a:lnTo>
                      <a:lnTo>
                        <a:pt x="30" y="15"/>
                      </a:lnTo>
                      <a:lnTo>
                        <a:pt x="28" y="18"/>
                      </a:lnTo>
                      <a:lnTo>
                        <a:pt x="24" y="21"/>
                      </a:lnTo>
                      <a:lnTo>
                        <a:pt x="19" y="21"/>
                      </a:lnTo>
                      <a:lnTo>
                        <a:pt x="18" y="21"/>
                      </a:lnTo>
                      <a:lnTo>
                        <a:pt x="15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close/>
                      <a:moveTo>
                        <a:pt x="12" y="19"/>
                      </a:moveTo>
                      <a:lnTo>
                        <a:pt x="13" y="19"/>
                      </a:lnTo>
                      <a:lnTo>
                        <a:pt x="15" y="19"/>
                      </a:lnTo>
                      <a:lnTo>
                        <a:pt x="16" y="19"/>
                      </a:lnTo>
                      <a:lnTo>
                        <a:pt x="19" y="19"/>
                      </a:lnTo>
                      <a:lnTo>
                        <a:pt x="22" y="18"/>
                      </a:lnTo>
                      <a:lnTo>
                        <a:pt x="24" y="15"/>
                      </a:lnTo>
                      <a:lnTo>
                        <a:pt x="24" y="10"/>
                      </a:lnTo>
                      <a:lnTo>
                        <a:pt x="24" y="9"/>
                      </a:lnTo>
                      <a:lnTo>
                        <a:pt x="24" y="6"/>
                      </a:lnTo>
                      <a:lnTo>
                        <a:pt x="22" y="4"/>
                      </a:lnTo>
                      <a:lnTo>
                        <a:pt x="21" y="3"/>
                      </a:lnTo>
                      <a:lnTo>
                        <a:pt x="18" y="1"/>
                      </a:lnTo>
                      <a:lnTo>
                        <a:pt x="16" y="1"/>
                      </a:lnTo>
                      <a:lnTo>
                        <a:pt x="13" y="1"/>
                      </a:lnTo>
                      <a:lnTo>
                        <a:pt x="12" y="1"/>
                      </a:lnTo>
                      <a:lnTo>
                        <a:pt x="12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50" name="Freeform 60"/>
                <p:cNvSpPr>
                  <a:spLocks noEditPoints="1"/>
                </p:cNvSpPr>
                <p:nvPr/>
              </p:nvSpPr>
              <p:spPr bwMode="auto">
                <a:xfrm>
                  <a:off x="1999" y="1926"/>
                  <a:ext cx="116" cy="187"/>
                </a:xfrm>
                <a:custGeom>
                  <a:avLst/>
                  <a:gdLst>
                    <a:gd name="T0" fmla="*/ 1580 w 42"/>
                    <a:gd name="T1" fmla="*/ 11380 h 42"/>
                    <a:gd name="T2" fmla="*/ 588 w 42"/>
                    <a:gd name="T3" fmla="*/ 11380 h 42"/>
                    <a:gd name="T4" fmla="*/ 528 w 42"/>
                    <a:gd name="T5" fmla="*/ 13776 h 42"/>
                    <a:gd name="T6" fmla="*/ 398 w 42"/>
                    <a:gd name="T7" fmla="*/ 14114 h 42"/>
                    <a:gd name="T8" fmla="*/ 398 w 42"/>
                    <a:gd name="T9" fmla="*/ 14907 h 42"/>
                    <a:gd name="T10" fmla="*/ 398 w 42"/>
                    <a:gd name="T11" fmla="*/ 15365 h 42"/>
                    <a:gd name="T12" fmla="*/ 398 w 42"/>
                    <a:gd name="T13" fmla="*/ 15365 h 42"/>
                    <a:gd name="T14" fmla="*/ 528 w 42"/>
                    <a:gd name="T15" fmla="*/ 16158 h 42"/>
                    <a:gd name="T16" fmla="*/ 693 w 42"/>
                    <a:gd name="T17" fmla="*/ 16158 h 42"/>
                    <a:gd name="T18" fmla="*/ 693 w 42"/>
                    <a:gd name="T19" fmla="*/ 16514 h 42"/>
                    <a:gd name="T20" fmla="*/ 0 w 42"/>
                    <a:gd name="T21" fmla="*/ 16514 h 42"/>
                    <a:gd name="T22" fmla="*/ 0 w 42"/>
                    <a:gd name="T23" fmla="*/ 16158 h 42"/>
                    <a:gd name="T24" fmla="*/ 61 w 42"/>
                    <a:gd name="T25" fmla="*/ 16158 h 42"/>
                    <a:gd name="T26" fmla="*/ 168 w 42"/>
                    <a:gd name="T27" fmla="*/ 15365 h 42"/>
                    <a:gd name="T28" fmla="*/ 229 w 42"/>
                    <a:gd name="T29" fmla="*/ 14907 h 42"/>
                    <a:gd name="T30" fmla="*/ 359 w 42"/>
                    <a:gd name="T31" fmla="*/ 12983 h 42"/>
                    <a:gd name="T32" fmla="*/ 1221 w 42"/>
                    <a:gd name="T33" fmla="*/ 0 h 42"/>
                    <a:gd name="T34" fmla="*/ 1221 w 42"/>
                    <a:gd name="T35" fmla="*/ 0 h 42"/>
                    <a:gd name="T36" fmla="*/ 1983 w 42"/>
                    <a:gd name="T37" fmla="*/ 12983 h 42"/>
                    <a:gd name="T38" fmla="*/ 2152 w 42"/>
                    <a:gd name="T39" fmla="*/ 14907 h 42"/>
                    <a:gd name="T40" fmla="*/ 2152 w 42"/>
                    <a:gd name="T41" fmla="*/ 15365 h 42"/>
                    <a:gd name="T42" fmla="*/ 2320 w 42"/>
                    <a:gd name="T43" fmla="*/ 16158 h 42"/>
                    <a:gd name="T44" fmla="*/ 2442 w 42"/>
                    <a:gd name="T45" fmla="*/ 16158 h 42"/>
                    <a:gd name="T46" fmla="*/ 2442 w 42"/>
                    <a:gd name="T47" fmla="*/ 16514 h 42"/>
                    <a:gd name="T48" fmla="*/ 1458 w 42"/>
                    <a:gd name="T49" fmla="*/ 16514 h 42"/>
                    <a:gd name="T50" fmla="*/ 1458 w 42"/>
                    <a:gd name="T51" fmla="*/ 16158 h 42"/>
                    <a:gd name="T52" fmla="*/ 1624 w 42"/>
                    <a:gd name="T53" fmla="*/ 16158 h 42"/>
                    <a:gd name="T54" fmla="*/ 1746 w 42"/>
                    <a:gd name="T55" fmla="*/ 16158 h 42"/>
                    <a:gd name="T56" fmla="*/ 1746 w 42"/>
                    <a:gd name="T57" fmla="*/ 15365 h 42"/>
                    <a:gd name="T58" fmla="*/ 1746 w 42"/>
                    <a:gd name="T59" fmla="*/ 14907 h 42"/>
                    <a:gd name="T60" fmla="*/ 1746 w 42"/>
                    <a:gd name="T61" fmla="*/ 14114 h 42"/>
                    <a:gd name="T62" fmla="*/ 1624 w 42"/>
                    <a:gd name="T63" fmla="*/ 12983 h 42"/>
                    <a:gd name="T64" fmla="*/ 1580 w 42"/>
                    <a:gd name="T65" fmla="*/ 11380 h 42"/>
                    <a:gd name="T66" fmla="*/ 1458 w 42"/>
                    <a:gd name="T67" fmla="*/ 10588 h 42"/>
                    <a:gd name="T68" fmla="*/ 1099 w 42"/>
                    <a:gd name="T69" fmla="*/ 4323 h 42"/>
                    <a:gd name="T70" fmla="*/ 693 w 42"/>
                    <a:gd name="T71" fmla="*/ 10588 h 42"/>
                    <a:gd name="T72" fmla="*/ 1458 w 42"/>
                    <a:gd name="T73" fmla="*/ 10588 h 4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2"/>
                    <a:gd name="T112" fmla="*/ 0 h 42"/>
                    <a:gd name="T113" fmla="*/ 42 w 42"/>
                    <a:gd name="T114" fmla="*/ 42 h 4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2" h="42">
                      <a:moveTo>
                        <a:pt x="27" y="29"/>
                      </a:moveTo>
                      <a:lnTo>
                        <a:pt x="10" y="29"/>
                      </a:lnTo>
                      <a:lnTo>
                        <a:pt x="9" y="35"/>
                      </a:lnTo>
                      <a:lnTo>
                        <a:pt x="7" y="36"/>
                      </a:lnTo>
                      <a:lnTo>
                        <a:pt x="7" y="38"/>
                      </a:lnTo>
                      <a:lnTo>
                        <a:pt x="7" y="39"/>
                      </a:lnTo>
                      <a:lnTo>
                        <a:pt x="9" y="41"/>
                      </a:lnTo>
                      <a:lnTo>
                        <a:pt x="12" y="41"/>
                      </a:lnTo>
                      <a:lnTo>
                        <a:pt x="12" y="42"/>
                      </a:lnTo>
                      <a:lnTo>
                        <a:pt x="0" y="42"/>
                      </a:lnTo>
                      <a:lnTo>
                        <a:pt x="0" y="41"/>
                      </a:lnTo>
                      <a:lnTo>
                        <a:pt x="1" y="41"/>
                      </a:lnTo>
                      <a:lnTo>
                        <a:pt x="3" y="39"/>
                      </a:lnTo>
                      <a:lnTo>
                        <a:pt x="4" y="38"/>
                      </a:lnTo>
                      <a:lnTo>
                        <a:pt x="6" y="33"/>
                      </a:lnTo>
                      <a:lnTo>
                        <a:pt x="21" y="0"/>
                      </a:lnTo>
                      <a:lnTo>
                        <a:pt x="34" y="33"/>
                      </a:lnTo>
                      <a:lnTo>
                        <a:pt x="37" y="38"/>
                      </a:lnTo>
                      <a:lnTo>
                        <a:pt x="37" y="39"/>
                      </a:lnTo>
                      <a:lnTo>
                        <a:pt x="40" y="41"/>
                      </a:lnTo>
                      <a:lnTo>
                        <a:pt x="42" y="41"/>
                      </a:lnTo>
                      <a:lnTo>
                        <a:pt x="42" y="42"/>
                      </a:lnTo>
                      <a:lnTo>
                        <a:pt x="25" y="42"/>
                      </a:lnTo>
                      <a:lnTo>
                        <a:pt x="25" y="41"/>
                      </a:lnTo>
                      <a:lnTo>
                        <a:pt x="28" y="41"/>
                      </a:lnTo>
                      <a:lnTo>
                        <a:pt x="30" y="41"/>
                      </a:lnTo>
                      <a:lnTo>
                        <a:pt x="30" y="39"/>
                      </a:lnTo>
                      <a:lnTo>
                        <a:pt x="30" y="38"/>
                      </a:lnTo>
                      <a:lnTo>
                        <a:pt x="30" y="36"/>
                      </a:lnTo>
                      <a:lnTo>
                        <a:pt x="28" y="33"/>
                      </a:lnTo>
                      <a:lnTo>
                        <a:pt x="27" y="29"/>
                      </a:lnTo>
                      <a:close/>
                      <a:moveTo>
                        <a:pt x="25" y="27"/>
                      </a:moveTo>
                      <a:lnTo>
                        <a:pt x="19" y="11"/>
                      </a:lnTo>
                      <a:lnTo>
                        <a:pt x="12" y="27"/>
                      </a:lnTo>
                      <a:lnTo>
                        <a:pt x="25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51" name="Freeform 61"/>
                <p:cNvSpPr>
                  <a:spLocks/>
                </p:cNvSpPr>
                <p:nvPr/>
              </p:nvSpPr>
              <p:spPr bwMode="auto">
                <a:xfrm>
                  <a:off x="2107" y="1935"/>
                  <a:ext cx="115" cy="178"/>
                </a:xfrm>
                <a:custGeom>
                  <a:avLst/>
                  <a:gdLst>
                    <a:gd name="T0" fmla="*/ 1583 w 42"/>
                    <a:gd name="T1" fmla="*/ 0 h 40"/>
                    <a:gd name="T2" fmla="*/ 1583 w 42"/>
                    <a:gd name="T3" fmla="*/ 0 h 40"/>
                    <a:gd name="T4" fmla="*/ 2363 w 42"/>
                    <a:gd name="T5" fmla="*/ 0 h 40"/>
                    <a:gd name="T6" fmla="*/ 2363 w 42"/>
                    <a:gd name="T7" fmla="*/ 0 h 40"/>
                    <a:gd name="T8" fmla="*/ 2256 w 42"/>
                    <a:gd name="T9" fmla="*/ 0 h 40"/>
                    <a:gd name="T10" fmla="*/ 2196 w 42"/>
                    <a:gd name="T11" fmla="*/ 356 h 40"/>
                    <a:gd name="T12" fmla="*/ 2075 w 42"/>
                    <a:gd name="T13" fmla="*/ 1148 h 40"/>
                    <a:gd name="T14" fmla="*/ 2075 w 42"/>
                    <a:gd name="T15" fmla="*/ 1584 h 40"/>
                    <a:gd name="T16" fmla="*/ 2075 w 42"/>
                    <a:gd name="T17" fmla="*/ 2376 h 40"/>
                    <a:gd name="T18" fmla="*/ 2075 w 42"/>
                    <a:gd name="T19" fmla="*/ 8633 h 40"/>
                    <a:gd name="T20" fmla="*/ 2032 w 42"/>
                    <a:gd name="T21" fmla="*/ 11009 h 40"/>
                    <a:gd name="T22" fmla="*/ 2032 w 42"/>
                    <a:gd name="T23" fmla="*/ 12949 h 40"/>
                    <a:gd name="T24" fmla="*/ 1911 w 42"/>
                    <a:gd name="T25" fmla="*/ 14098 h 40"/>
                    <a:gd name="T26" fmla="*/ 1747 w 42"/>
                    <a:gd name="T27" fmla="*/ 14534 h 40"/>
                    <a:gd name="T28" fmla="*/ 1522 w 42"/>
                    <a:gd name="T29" fmla="*/ 15682 h 40"/>
                    <a:gd name="T30" fmla="*/ 1229 w 42"/>
                    <a:gd name="T31" fmla="*/ 15682 h 40"/>
                    <a:gd name="T32" fmla="*/ 901 w 42"/>
                    <a:gd name="T33" fmla="*/ 15682 h 40"/>
                    <a:gd name="T34" fmla="*/ 674 w 42"/>
                    <a:gd name="T35" fmla="*/ 14534 h 40"/>
                    <a:gd name="T36" fmla="*/ 509 w 42"/>
                    <a:gd name="T37" fmla="*/ 14098 h 40"/>
                    <a:gd name="T38" fmla="*/ 389 w 42"/>
                    <a:gd name="T39" fmla="*/ 12157 h 40"/>
                    <a:gd name="T40" fmla="*/ 329 w 42"/>
                    <a:gd name="T41" fmla="*/ 11009 h 40"/>
                    <a:gd name="T42" fmla="*/ 329 w 42"/>
                    <a:gd name="T43" fmla="*/ 8633 h 40"/>
                    <a:gd name="T44" fmla="*/ 329 w 42"/>
                    <a:gd name="T45" fmla="*/ 2376 h 40"/>
                    <a:gd name="T46" fmla="*/ 329 w 42"/>
                    <a:gd name="T47" fmla="*/ 1148 h 40"/>
                    <a:gd name="T48" fmla="*/ 329 w 42"/>
                    <a:gd name="T49" fmla="*/ 356 h 40"/>
                    <a:gd name="T50" fmla="*/ 225 w 42"/>
                    <a:gd name="T51" fmla="*/ 0 h 40"/>
                    <a:gd name="T52" fmla="*/ 60 w 42"/>
                    <a:gd name="T53" fmla="*/ 0 h 40"/>
                    <a:gd name="T54" fmla="*/ 0 w 42"/>
                    <a:gd name="T55" fmla="*/ 0 h 40"/>
                    <a:gd name="T56" fmla="*/ 0 w 42"/>
                    <a:gd name="T57" fmla="*/ 0 h 40"/>
                    <a:gd name="T58" fmla="*/ 1005 w 42"/>
                    <a:gd name="T59" fmla="*/ 0 h 40"/>
                    <a:gd name="T60" fmla="*/ 1005 w 42"/>
                    <a:gd name="T61" fmla="*/ 0 h 40"/>
                    <a:gd name="T62" fmla="*/ 901 w 42"/>
                    <a:gd name="T63" fmla="*/ 0 h 40"/>
                    <a:gd name="T64" fmla="*/ 742 w 42"/>
                    <a:gd name="T65" fmla="*/ 356 h 40"/>
                    <a:gd name="T66" fmla="*/ 674 w 42"/>
                    <a:gd name="T67" fmla="*/ 356 h 40"/>
                    <a:gd name="T68" fmla="*/ 674 w 42"/>
                    <a:gd name="T69" fmla="*/ 1148 h 40"/>
                    <a:gd name="T70" fmla="*/ 674 w 42"/>
                    <a:gd name="T71" fmla="*/ 2376 h 40"/>
                    <a:gd name="T72" fmla="*/ 674 w 42"/>
                    <a:gd name="T73" fmla="*/ 9425 h 40"/>
                    <a:gd name="T74" fmla="*/ 674 w 42"/>
                    <a:gd name="T75" fmla="*/ 10573 h 40"/>
                    <a:gd name="T76" fmla="*/ 674 w 42"/>
                    <a:gd name="T77" fmla="*/ 11721 h 40"/>
                    <a:gd name="T78" fmla="*/ 742 w 42"/>
                    <a:gd name="T79" fmla="*/ 12949 h 40"/>
                    <a:gd name="T80" fmla="*/ 742 w 42"/>
                    <a:gd name="T81" fmla="*/ 13305 h 40"/>
                    <a:gd name="T82" fmla="*/ 841 w 42"/>
                    <a:gd name="T83" fmla="*/ 14098 h 40"/>
                    <a:gd name="T84" fmla="*/ 901 w 42"/>
                    <a:gd name="T85" fmla="*/ 14534 h 40"/>
                    <a:gd name="T86" fmla="*/ 1065 w 42"/>
                    <a:gd name="T87" fmla="*/ 15326 h 40"/>
                    <a:gd name="T88" fmla="*/ 1229 w 42"/>
                    <a:gd name="T89" fmla="*/ 15326 h 40"/>
                    <a:gd name="T90" fmla="*/ 1394 w 42"/>
                    <a:gd name="T91" fmla="*/ 14534 h 40"/>
                    <a:gd name="T92" fmla="*/ 1583 w 42"/>
                    <a:gd name="T93" fmla="*/ 14534 h 40"/>
                    <a:gd name="T94" fmla="*/ 1747 w 42"/>
                    <a:gd name="T95" fmla="*/ 13305 h 40"/>
                    <a:gd name="T96" fmla="*/ 1845 w 42"/>
                    <a:gd name="T97" fmla="*/ 12949 h 40"/>
                    <a:gd name="T98" fmla="*/ 1911 w 42"/>
                    <a:gd name="T99" fmla="*/ 11009 h 40"/>
                    <a:gd name="T100" fmla="*/ 1911 w 42"/>
                    <a:gd name="T101" fmla="*/ 8633 h 40"/>
                    <a:gd name="T102" fmla="*/ 1911 w 42"/>
                    <a:gd name="T103" fmla="*/ 2376 h 40"/>
                    <a:gd name="T104" fmla="*/ 1911 w 42"/>
                    <a:gd name="T105" fmla="*/ 1148 h 40"/>
                    <a:gd name="T106" fmla="*/ 1845 w 42"/>
                    <a:gd name="T107" fmla="*/ 356 h 40"/>
                    <a:gd name="T108" fmla="*/ 1845 w 42"/>
                    <a:gd name="T109" fmla="*/ 0 h 40"/>
                    <a:gd name="T110" fmla="*/ 1687 w 42"/>
                    <a:gd name="T111" fmla="*/ 0 h 40"/>
                    <a:gd name="T112" fmla="*/ 1583 w 42"/>
                    <a:gd name="T113" fmla="*/ 0 h 4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42"/>
                    <a:gd name="T172" fmla="*/ 0 h 40"/>
                    <a:gd name="T173" fmla="*/ 42 w 42"/>
                    <a:gd name="T174" fmla="*/ 40 h 4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42" h="40">
                      <a:moveTo>
                        <a:pt x="28" y="0"/>
                      </a:moveTo>
                      <a:lnTo>
                        <a:pt x="28" y="0"/>
                      </a:lnTo>
                      <a:lnTo>
                        <a:pt x="42" y="0"/>
                      </a:lnTo>
                      <a:lnTo>
                        <a:pt x="40" y="0"/>
                      </a:lnTo>
                      <a:lnTo>
                        <a:pt x="39" y="1"/>
                      </a:lnTo>
                      <a:lnTo>
                        <a:pt x="37" y="3"/>
                      </a:lnTo>
                      <a:lnTo>
                        <a:pt x="37" y="4"/>
                      </a:lnTo>
                      <a:lnTo>
                        <a:pt x="37" y="6"/>
                      </a:lnTo>
                      <a:lnTo>
                        <a:pt x="37" y="22"/>
                      </a:lnTo>
                      <a:lnTo>
                        <a:pt x="36" y="28"/>
                      </a:lnTo>
                      <a:lnTo>
                        <a:pt x="36" y="33"/>
                      </a:lnTo>
                      <a:lnTo>
                        <a:pt x="34" y="36"/>
                      </a:lnTo>
                      <a:lnTo>
                        <a:pt x="31" y="37"/>
                      </a:lnTo>
                      <a:lnTo>
                        <a:pt x="27" y="40"/>
                      </a:lnTo>
                      <a:lnTo>
                        <a:pt x="22" y="40"/>
                      </a:lnTo>
                      <a:lnTo>
                        <a:pt x="16" y="40"/>
                      </a:lnTo>
                      <a:lnTo>
                        <a:pt x="12" y="37"/>
                      </a:lnTo>
                      <a:lnTo>
                        <a:pt x="9" y="36"/>
                      </a:lnTo>
                      <a:lnTo>
                        <a:pt x="7" y="31"/>
                      </a:lnTo>
                      <a:lnTo>
                        <a:pt x="6" y="28"/>
                      </a:lnTo>
                      <a:lnTo>
                        <a:pt x="6" y="22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6" y="0"/>
                      </a:lnTo>
                      <a:lnTo>
                        <a:pt x="13" y="1"/>
                      </a:lnTo>
                      <a:lnTo>
                        <a:pt x="12" y="1"/>
                      </a:lnTo>
                      <a:lnTo>
                        <a:pt x="12" y="3"/>
                      </a:lnTo>
                      <a:lnTo>
                        <a:pt x="12" y="6"/>
                      </a:lnTo>
                      <a:lnTo>
                        <a:pt x="12" y="24"/>
                      </a:lnTo>
                      <a:lnTo>
                        <a:pt x="12" y="27"/>
                      </a:lnTo>
                      <a:lnTo>
                        <a:pt x="12" y="30"/>
                      </a:lnTo>
                      <a:lnTo>
                        <a:pt x="13" y="33"/>
                      </a:lnTo>
                      <a:lnTo>
                        <a:pt x="13" y="34"/>
                      </a:lnTo>
                      <a:lnTo>
                        <a:pt x="15" y="36"/>
                      </a:lnTo>
                      <a:lnTo>
                        <a:pt x="16" y="37"/>
                      </a:lnTo>
                      <a:lnTo>
                        <a:pt x="19" y="39"/>
                      </a:lnTo>
                      <a:lnTo>
                        <a:pt x="22" y="39"/>
                      </a:lnTo>
                      <a:lnTo>
                        <a:pt x="25" y="37"/>
                      </a:lnTo>
                      <a:lnTo>
                        <a:pt x="28" y="37"/>
                      </a:lnTo>
                      <a:lnTo>
                        <a:pt x="31" y="34"/>
                      </a:lnTo>
                      <a:lnTo>
                        <a:pt x="33" y="33"/>
                      </a:lnTo>
                      <a:lnTo>
                        <a:pt x="34" y="28"/>
                      </a:lnTo>
                      <a:lnTo>
                        <a:pt x="34" y="22"/>
                      </a:lnTo>
                      <a:lnTo>
                        <a:pt x="34" y="6"/>
                      </a:lnTo>
                      <a:lnTo>
                        <a:pt x="34" y="3"/>
                      </a:lnTo>
                      <a:lnTo>
                        <a:pt x="33" y="1"/>
                      </a:lnTo>
                      <a:lnTo>
                        <a:pt x="33" y="0"/>
                      </a:lnTo>
                      <a:lnTo>
                        <a:pt x="30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52" name="Freeform 62"/>
                <p:cNvSpPr>
                  <a:spLocks/>
                </p:cNvSpPr>
                <p:nvPr/>
              </p:nvSpPr>
              <p:spPr bwMode="auto">
                <a:xfrm>
                  <a:off x="2225" y="1935"/>
                  <a:ext cx="115" cy="178"/>
                </a:xfrm>
                <a:custGeom>
                  <a:avLst/>
                  <a:gdLst>
                    <a:gd name="T0" fmla="*/ 1807 w 42"/>
                    <a:gd name="T1" fmla="*/ 11721 h 40"/>
                    <a:gd name="T2" fmla="*/ 2136 w 42"/>
                    <a:gd name="T3" fmla="*/ 14534 h 40"/>
                    <a:gd name="T4" fmla="*/ 2363 w 42"/>
                    <a:gd name="T5" fmla="*/ 15326 h 40"/>
                    <a:gd name="T6" fmla="*/ 1454 w 42"/>
                    <a:gd name="T7" fmla="*/ 15682 h 40"/>
                    <a:gd name="T8" fmla="*/ 1522 w 42"/>
                    <a:gd name="T9" fmla="*/ 15326 h 40"/>
                    <a:gd name="T10" fmla="*/ 1618 w 42"/>
                    <a:gd name="T11" fmla="*/ 15326 h 40"/>
                    <a:gd name="T12" fmla="*/ 1618 w 42"/>
                    <a:gd name="T13" fmla="*/ 14534 h 40"/>
                    <a:gd name="T14" fmla="*/ 1618 w 42"/>
                    <a:gd name="T15" fmla="*/ 14098 h 40"/>
                    <a:gd name="T16" fmla="*/ 1618 w 42"/>
                    <a:gd name="T17" fmla="*/ 13305 h 40"/>
                    <a:gd name="T18" fmla="*/ 1131 w 42"/>
                    <a:gd name="T19" fmla="*/ 8633 h 40"/>
                    <a:gd name="T20" fmla="*/ 616 w 42"/>
                    <a:gd name="T21" fmla="*/ 13305 h 40"/>
                    <a:gd name="T22" fmla="*/ 616 w 42"/>
                    <a:gd name="T23" fmla="*/ 14098 h 40"/>
                    <a:gd name="T24" fmla="*/ 616 w 42"/>
                    <a:gd name="T25" fmla="*/ 14534 h 40"/>
                    <a:gd name="T26" fmla="*/ 674 w 42"/>
                    <a:gd name="T27" fmla="*/ 15326 h 40"/>
                    <a:gd name="T28" fmla="*/ 780 w 42"/>
                    <a:gd name="T29" fmla="*/ 15682 h 40"/>
                    <a:gd name="T30" fmla="*/ 0 w 42"/>
                    <a:gd name="T31" fmla="*/ 15326 h 40"/>
                    <a:gd name="T32" fmla="*/ 164 w 42"/>
                    <a:gd name="T33" fmla="*/ 15326 h 40"/>
                    <a:gd name="T34" fmla="*/ 329 w 42"/>
                    <a:gd name="T35" fmla="*/ 14098 h 40"/>
                    <a:gd name="T36" fmla="*/ 509 w 42"/>
                    <a:gd name="T37" fmla="*/ 12157 h 40"/>
                    <a:gd name="T38" fmla="*/ 616 w 42"/>
                    <a:gd name="T39" fmla="*/ 3524 h 40"/>
                    <a:gd name="T40" fmla="*/ 329 w 42"/>
                    <a:gd name="T41" fmla="*/ 356 h 40"/>
                    <a:gd name="T42" fmla="*/ 0 w 42"/>
                    <a:gd name="T43" fmla="*/ 0 h 40"/>
                    <a:gd name="T44" fmla="*/ 1131 w 42"/>
                    <a:gd name="T45" fmla="*/ 0 h 40"/>
                    <a:gd name="T46" fmla="*/ 967 w 42"/>
                    <a:gd name="T47" fmla="*/ 0 h 40"/>
                    <a:gd name="T48" fmla="*/ 841 w 42"/>
                    <a:gd name="T49" fmla="*/ 356 h 40"/>
                    <a:gd name="T50" fmla="*/ 841 w 42"/>
                    <a:gd name="T51" fmla="*/ 1584 h 40"/>
                    <a:gd name="T52" fmla="*/ 1290 w 42"/>
                    <a:gd name="T53" fmla="*/ 6257 h 40"/>
                    <a:gd name="T54" fmla="*/ 1687 w 42"/>
                    <a:gd name="T55" fmla="*/ 1584 h 40"/>
                    <a:gd name="T56" fmla="*/ 1807 w 42"/>
                    <a:gd name="T57" fmla="*/ 1148 h 40"/>
                    <a:gd name="T58" fmla="*/ 1807 w 42"/>
                    <a:gd name="T59" fmla="*/ 356 h 40"/>
                    <a:gd name="T60" fmla="*/ 1687 w 42"/>
                    <a:gd name="T61" fmla="*/ 356 h 40"/>
                    <a:gd name="T62" fmla="*/ 1618 w 42"/>
                    <a:gd name="T63" fmla="*/ 0 h 40"/>
                    <a:gd name="T64" fmla="*/ 1522 w 42"/>
                    <a:gd name="T65" fmla="*/ 0 h 40"/>
                    <a:gd name="T66" fmla="*/ 2303 w 42"/>
                    <a:gd name="T67" fmla="*/ 0 h 40"/>
                    <a:gd name="T68" fmla="*/ 2136 w 42"/>
                    <a:gd name="T69" fmla="*/ 356 h 40"/>
                    <a:gd name="T70" fmla="*/ 2032 w 42"/>
                    <a:gd name="T71" fmla="*/ 1148 h 40"/>
                    <a:gd name="T72" fmla="*/ 1807 w 42"/>
                    <a:gd name="T73" fmla="*/ 2732 h 4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2"/>
                    <a:gd name="T112" fmla="*/ 0 h 40"/>
                    <a:gd name="T113" fmla="*/ 42 w 42"/>
                    <a:gd name="T114" fmla="*/ 40 h 4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2" h="40">
                      <a:moveTo>
                        <a:pt x="24" y="18"/>
                      </a:moveTo>
                      <a:lnTo>
                        <a:pt x="32" y="30"/>
                      </a:lnTo>
                      <a:lnTo>
                        <a:pt x="36" y="34"/>
                      </a:lnTo>
                      <a:lnTo>
                        <a:pt x="38" y="37"/>
                      </a:lnTo>
                      <a:lnTo>
                        <a:pt x="39" y="39"/>
                      </a:lnTo>
                      <a:lnTo>
                        <a:pt x="42" y="39"/>
                      </a:lnTo>
                      <a:lnTo>
                        <a:pt x="42" y="40"/>
                      </a:lnTo>
                      <a:lnTo>
                        <a:pt x="26" y="40"/>
                      </a:lnTo>
                      <a:lnTo>
                        <a:pt x="26" y="39"/>
                      </a:lnTo>
                      <a:lnTo>
                        <a:pt x="27" y="39"/>
                      </a:lnTo>
                      <a:lnTo>
                        <a:pt x="29" y="39"/>
                      </a:lnTo>
                      <a:lnTo>
                        <a:pt x="29" y="37"/>
                      </a:lnTo>
                      <a:lnTo>
                        <a:pt x="29" y="36"/>
                      </a:lnTo>
                      <a:lnTo>
                        <a:pt x="29" y="34"/>
                      </a:lnTo>
                      <a:lnTo>
                        <a:pt x="27" y="33"/>
                      </a:lnTo>
                      <a:lnTo>
                        <a:pt x="20" y="22"/>
                      </a:lnTo>
                      <a:lnTo>
                        <a:pt x="12" y="33"/>
                      </a:lnTo>
                      <a:lnTo>
                        <a:pt x="11" y="34"/>
                      </a:lnTo>
                      <a:lnTo>
                        <a:pt x="11" y="36"/>
                      </a:lnTo>
                      <a:lnTo>
                        <a:pt x="11" y="37"/>
                      </a:lnTo>
                      <a:lnTo>
                        <a:pt x="11" y="39"/>
                      </a:lnTo>
                      <a:lnTo>
                        <a:pt x="12" y="39"/>
                      </a:lnTo>
                      <a:lnTo>
                        <a:pt x="14" y="39"/>
                      </a:lnTo>
                      <a:lnTo>
                        <a:pt x="14" y="40"/>
                      </a:lnTo>
                      <a:lnTo>
                        <a:pt x="0" y="40"/>
                      </a:lnTo>
                      <a:lnTo>
                        <a:pt x="0" y="39"/>
                      </a:lnTo>
                      <a:lnTo>
                        <a:pt x="2" y="39"/>
                      </a:lnTo>
                      <a:lnTo>
                        <a:pt x="3" y="39"/>
                      </a:lnTo>
                      <a:lnTo>
                        <a:pt x="5" y="37"/>
                      </a:lnTo>
                      <a:lnTo>
                        <a:pt x="6" y="36"/>
                      </a:lnTo>
                      <a:lnTo>
                        <a:pt x="8" y="34"/>
                      </a:lnTo>
                      <a:lnTo>
                        <a:pt x="9" y="31"/>
                      </a:lnTo>
                      <a:lnTo>
                        <a:pt x="20" y="21"/>
                      </a:lnTo>
                      <a:lnTo>
                        <a:pt x="11" y="9"/>
                      </a:lnTo>
                      <a:lnTo>
                        <a:pt x="8" y="4"/>
                      </a:lnTo>
                      <a:lnTo>
                        <a:pt x="6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7" y="1"/>
                      </a:lnTo>
                      <a:lnTo>
                        <a:pt x="15" y="1"/>
                      </a:lnTo>
                      <a:lnTo>
                        <a:pt x="15" y="3"/>
                      </a:lnTo>
                      <a:lnTo>
                        <a:pt x="15" y="4"/>
                      </a:lnTo>
                      <a:lnTo>
                        <a:pt x="17" y="7"/>
                      </a:lnTo>
                      <a:lnTo>
                        <a:pt x="23" y="16"/>
                      </a:lnTo>
                      <a:lnTo>
                        <a:pt x="30" y="6"/>
                      </a:lnTo>
                      <a:lnTo>
                        <a:pt x="30" y="4"/>
                      </a:lnTo>
                      <a:lnTo>
                        <a:pt x="32" y="4"/>
                      </a:lnTo>
                      <a:lnTo>
                        <a:pt x="32" y="3"/>
                      </a:lnTo>
                      <a:lnTo>
                        <a:pt x="32" y="1"/>
                      </a:lnTo>
                      <a:lnTo>
                        <a:pt x="30" y="1"/>
                      </a:lnTo>
                      <a:lnTo>
                        <a:pt x="30" y="0"/>
                      </a:lnTo>
                      <a:lnTo>
                        <a:pt x="29" y="0"/>
                      </a:lnTo>
                      <a:lnTo>
                        <a:pt x="27" y="0"/>
                      </a:lnTo>
                      <a:lnTo>
                        <a:pt x="41" y="0"/>
                      </a:lnTo>
                      <a:lnTo>
                        <a:pt x="39" y="0"/>
                      </a:lnTo>
                      <a:lnTo>
                        <a:pt x="38" y="1"/>
                      </a:lnTo>
                      <a:lnTo>
                        <a:pt x="36" y="1"/>
                      </a:lnTo>
                      <a:lnTo>
                        <a:pt x="36" y="3"/>
                      </a:lnTo>
                      <a:lnTo>
                        <a:pt x="33" y="4"/>
                      </a:lnTo>
                      <a:lnTo>
                        <a:pt x="32" y="7"/>
                      </a:lnTo>
                      <a:lnTo>
                        <a:pt x="24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53" name="Freeform 63"/>
                <p:cNvSpPr>
                  <a:spLocks/>
                </p:cNvSpPr>
                <p:nvPr/>
              </p:nvSpPr>
              <p:spPr bwMode="auto">
                <a:xfrm>
                  <a:off x="2511" y="1935"/>
                  <a:ext cx="118" cy="178"/>
                </a:xfrm>
                <a:custGeom>
                  <a:avLst/>
                  <a:gdLst>
                    <a:gd name="T0" fmla="*/ 0 w 43"/>
                    <a:gd name="T1" fmla="*/ 0 h 40"/>
                    <a:gd name="T2" fmla="*/ 557 w 43"/>
                    <a:gd name="T3" fmla="*/ 0 h 40"/>
                    <a:gd name="T4" fmla="*/ 1921 w 43"/>
                    <a:gd name="T5" fmla="*/ 11721 h 40"/>
                    <a:gd name="T6" fmla="*/ 1921 w 43"/>
                    <a:gd name="T7" fmla="*/ 2376 h 40"/>
                    <a:gd name="T8" fmla="*/ 1921 w 43"/>
                    <a:gd name="T9" fmla="*/ 1148 h 40"/>
                    <a:gd name="T10" fmla="*/ 1921 w 43"/>
                    <a:gd name="T11" fmla="*/ 356 h 40"/>
                    <a:gd name="T12" fmla="*/ 1883 w 43"/>
                    <a:gd name="T13" fmla="*/ 0 h 40"/>
                    <a:gd name="T14" fmla="*/ 1754 w 43"/>
                    <a:gd name="T15" fmla="*/ 0 h 40"/>
                    <a:gd name="T16" fmla="*/ 1693 w 43"/>
                    <a:gd name="T17" fmla="*/ 0 h 40"/>
                    <a:gd name="T18" fmla="*/ 1693 w 43"/>
                    <a:gd name="T19" fmla="*/ 0 h 40"/>
                    <a:gd name="T20" fmla="*/ 2440 w 43"/>
                    <a:gd name="T21" fmla="*/ 0 h 40"/>
                    <a:gd name="T22" fmla="*/ 2440 w 43"/>
                    <a:gd name="T23" fmla="*/ 0 h 40"/>
                    <a:gd name="T24" fmla="*/ 2379 w 43"/>
                    <a:gd name="T25" fmla="*/ 0 h 40"/>
                    <a:gd name="T26" fmla="*/ 2215 w 43"/>
                    <a:gd name="T27" fmla="*/ 356 h 40"/>
                    <a:gd name="T28" fmla="*/ 2215 w 43"/>
                    <a:gd name="T29" fmla="*/ 356 h 40"/>
                    <a:gd name="T30" fmla="*/ 2108 w 43"/>
                    <a:gd name="T31" fmla="*/ 1148 h 40"/>
                    <a:gd name="T32" fmla="*/ 2108 w 43"/>
                    <a:gd name="T33" fmla="*/ 2376 h 40"/>
                    <a:gd name="T34" fmla="*/ 2108 w 43"/>
                    <a:gd name="T35" fmla="*/ 15682 h 40"/>
                    <a:gd name="T36" fmla="*/ 2047 w 43"/>
                    <a:gd name="T37" fmla="*/ 15682 h 40"/>
                    <a:gd name="T38" fmla="*/ 557 w 43"/>
                    <a:gd name="T39" fmla="*/ 3524 h 40"/>
                    <a:gd name="T40" fmla="*/ 557 w 43"/>
                    <a:gd name="T41" fmla="*/ 12949 h 40"/>
                    <a:gd name="T42" fmla="*/ 557 w 43"/>
                    <a:gd name="T43" fmla="*/ 14098 h 40"/>
                    <a:gd name="T44" fmla="*/ 557 w 43"/>
                    <a:gd name="T45" fmla="*/ 14534 h 40"/>
                    <a:gd name="T46" fmla="*/ 686 w 43"/>
                    <a:gd name="T47" fmla="*/ 15326 h 40"/>
                    <a:gd name="T48" fmla="*/ 851 w 43"/>
                    <a:gd name="T49" fmla="*/ 15326 h 40"/>
                    <a:gd name="T50" fmla="*/ 911 w 43"/>
                    <a:gd name="T51" fmla="*/ 15326 h 40"/>
                    <a:gd name="T52" fmla="*/ 911 w 43"/>
                    <a:gd name="T53" fmla="*/ 15682 h 40"/>
                    <a:gd name="T54" fmla="*/ 60 w 43"/>
                    <a:gd name="T55" fmla="*/ 15682 h 40"/>
                    <a:gd name="T56" fmla="*/ 60 w 43"/>
                    <a:gd name="T57" fmla="*/ 15326 h 40"/>
                    <a:gd name="T58" fmla="*/ 165 w 43"/>
                    <a:gd name="T59" fmla="*/ 15326 h 40"/>
                    <a:gd name="T60" fmla="*/ 332 w 43"/>
                    <a:gd name="T61" fmla="*/ 15326 h 40"/>
                    <a:gd name="T62" fmla="*/ 392 w 43"/>
                    <a:gd name="T63" fmla="*/ 14534 h 40"/>
                    <a:gd name="T64" fmla="*/ 392 w 43"/>
                    <a:gd name="T65" fmla="*/ 14098 h 40"/>
                    <a:gd name="T66" fmla="*/ 392 w 43"/>
                    <a:gd name="T67" fmla="*/ 12949 h 40"/>
                    <a:gd name="T68" fmla="*/ 392 w 43"/>
                    <a:gd name="T69" fmla="*/ 2376 h 40"/>
                    <a:gd name="T70" fmla="*/ 332 w 43"/>
                    <a:gd name="T71" fmla="*/ 1148 h 40"/>
                    <a:gd name="T72" fmla="*/ 225 w 43"/>
                    <a:gd name="T73" fmla="*/ 1148 h 40"/>
                    <a:gd name="T74" fmla="*/ 225 w 43"/>
                    <a:gd name="T75" fmla="*/ 356 h 40"/>
                    <a:gd name="T76" fmla="*/ 165 w 43"/>
                    <a:gd name="T77" fmla="*/ 356 h 40"/>
                    <a:gd name="T78" fmla="*/ 60 w 43"/>
                    <a:gd name="T79" fmla="*/ 356 h 40"/>
                    <a:gd name="T80" fmla="*/ 0 w 43"/>
                    <a:gd name="T81" fmla="*/ 356 h 40"/>
                    <a:gd name="T82" fmla="*/ 0 w 43"/>
                    <a:gd name="T83" fmla="*/ 0 h 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43"/>
                    <a:gd name="T127" fmla="*/ 0 h 40"/>
                    <a:gd name="T128" fmla="*/ 43 w 43"/>
                    <a:gd name="T129" fmla="*/ 40 h 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43" h="40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34" y="30"/>
                      </a:lnTo>
                      <a:lnTo>
                        <a:pt x="34" y="6"/>
                      </a:lnTo>
                      <a:lnTo>
                        <a:pt x="34" y="3"/>
                      </a:lnTo>
                      <a:lnTo>
                        <a:pt x="34" y="1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43" y="0"/>
                      </a:lnTo>
                      <a:lnTo>
                        <a:pt x="42" y="0"/>
                      </a:lnTo>
                      <a:lnTo>
                        <a:pt x="39" y="1"/>
                      </a:lnTo>
                      <a:lnTo>
                        <a:pt x="37" y="3"/>
                      </a:lnTo>
                      <a:lnTo>
                        <a:pt x="37" y="6"/>
                      </a:lnTo>
                      <a:lnTo>
                        <a:pt x="37" y="40"/>
                      </a:lnTo>
                      <a:lnTo>
                        <a:pt x="36" y="40"/>
                      </a:lnTo>
                      <a:lnTo>
                        <a:pt x="10" y="9"/>
                      </a:lnTo>
                      <a:lnTo>
                        <a:pt x="10" y="33"/>
                      </a:lnTo>
                      <a:lnTo>
                        <a:pt x="10" y="36"/>
                      </a:lnTo>
                      <a:lnTo>
                        <a:pt x="10" y="37"/>
                      </a:lnTo>
                      <a:lnTo>
                        <a:pt x="12" y="39"/>
                      </a:lnTo>
                      <a:lnTo>
                        <a:pt x="15" y="39"/>
                      </a:lnTo>
                      <a:lnTo>
                        <a:pt x="16" y="39"/>
                      </a:lnTo>
                      <a:lnTo>
                        <a:pt x="16" y="40"/>
                      </a:lnTo>
                      <a:lnTo>
                        <a:pt x="1" y="40"/>
                      </a:lnTo>
                      <a:lnTo>
                        <a:pt x="1" y="39"/>
                      </a:lnTo>
                      <a:lnTo>
                        <a:pt x="3" y="39"/>
                      </a:lnTo>
                      <a:lnTo>
                        <a:pt x="6" y="39"/>
                      </a:lnTo>
                      <a:lnTo>
                        <a:pt x="7" y="37"/>
                      </a:lnTo>
                      <a:lnTo>
                        <a:pt x="7" y="36"/>
                      </a:lnTo>
                      <a:lnTo>
                        <a:pt x="7" y="33"/>
                      </a:lnTo>
                      <a:lnTo>
                        <a:pt x="7" y="6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54" name="Freeform 64"/>
                <p:cNvSpPr>
                  <a:spLocks noEditPoints="1"/>
                </p:cNvSpPr>
                <p:nvPr/>
              </p:nvSpPr>
              <p:spPr bwMode="auto">
                <a:xfrm>
                  <a:off x="2634" y="1935"/>
                  <a:ext cx="83" cy="178"/>
                </a:xfrm>
                <a:custGeom>
                  <a:avLst/>
                  <a:gdLst>
                    <a:gd name="T0" fmla="*/ 589 w 30"/>
                    <a:gd name="T1" fmla="*/ 8197 h 40"/>
                    <a:gd name="T2" fmla="*/ 589 w 30"/>
                    <a:gd name="T3" fmla="*/ 12949 h 40"/>
                    <a:gd name="T4" fmla="*/ 589 w 30"/>
                    <a:gd name="T5" fmla="*/ 14098 h 40"/>
                    <a:gd name="T6" fmla="*/ 697 w 30"/>
                    <a:gd name="T7" fmla="*/ 14534 h 40"/>
                    <a:gd name="T8" fmla="*/ 766 w 30"/>
                    <a:gd name="T9" fmla="*/ 15326 h 40"/>
                    <a:gd name="T10" fmla="*/ 888 w 30"/>
                    <a:gd name="T11" fmla="*/ 15326 h 40"/>
                    <a:gd name="T12" fmla="*/ 935 w 30"/>
                    <a:gd name="T13" fmla="*/ 15326 h 40"/>
                    <a:gd name="T14" fmla="*/ 935 w 30"/>
                    <a:gd name="T15" fmla="*/ 15682 h 40"/>
                    <a:gd name="T16" fmla="*/ 0 w 30"/>
                    <a:gd name="T17" fmla="*/ 15682 h 40"/>
                    <a:gd name="T18" fmla="*/ 0 w 30"/>
                    <a:gd name="T19" fmla="*/ 15326 h 40"/>
                    <a:gd name="T20" fmla="*/ 61 w 30"/>
                    <a:gd name="T21" fmla="*/ 15326 h 40"/>
                    <a:gd name="T22" fmla="*/ 169 w 30"/>
                    <a:gd name="T23" fmla="*/ 15326 h 40"/>
                    <a:gd name="T24" fmla="*/ 230 w 30"/>
                    <a:gd name="T25" fmla="*/ 14534 h 40"/>
                    <a:gd name="T26" fmla="*/ 230 w 30"/>
                    <a:gd name="T27" fmla="*/ 14098 h 40"/>
                    <a:gd name="T28" fmla="*/ 230 w 30"/>
                    <a:gd name="T29" fmla="*/ 12949 h 40"/>
                    <a:gd name="T30" fmla="*/ 230 w 30"/>
                    <a:gd name="T31" fmla="*/ 2376 h 40"/>
                    <a:gd name="T32" fmla="*/ 230 w 30"/>
                    <a:gd name="T33" fmla="*/ 1148 h 40"/>
                    <a:gd name="T34" fmla="*/ 230 w 30"/>
                    <a:gd name="T35" fmla="*/ 356 h 40"/>
                    <a:gd name="T36" fmla="*/ 169 w 30"/>
                    <a:gd name="T37" fmla="*/ 0 h 40"/>
                    <a:gd name="T38" fmla="*/ 61 w 30"/>
                    <a:gd name="T39" fmla="*/ 0 h 40"/>
                    <a:gd name="T40" fmla="*/ 0 w 30"/>
                    <a:gd name="T41" fmla="*/ 0 h 40"/>
                    <a:gd name="T42" fmla="*/ 0 w 30"/>
                    <a:gd name="T43" fmla="*/ 0 h 40"/>
                    <a:gd name="T44" fmla="*/ 888 w 30"/>
                    <a:gd name="T45" fmla="*/ 0 h 40"/>
                    <a:gd name="T46" fmla="*/ 1126 w 30"/>
                    <a:gd name="T47" fmla="*/ 0 h 40"/>
                    <a:gd name="T48" fmla="*/ 1295 w 30"/>
                    <a:gd name="T49" fmla="*/ 356 h 40"/>
                    <a:gd name="T50" fmla="*/ 1461 w 30"/>
                    <a:gd name="T51" fmla="*/ 1148 h 40"/>
                    <a:gd name="T52" fmla="*/ 1630 w 30"/>
                    <a:gd name="T53" fmla="*/ 1584 h 40"/>
                    <a:gd name="T54" fmla="*/ 1760 w 30"/>
                    <a:gd name="T55" fmla="*/ 2732 h 40"/>
                    <a:gd name="T56" fmla="*/ 1760 w 30"/>
                    <a:gd name="T57" fmla="*/ 3960 h 40"/>
                    <a:gd name="T58" fmla="*/ 1760 w 30"/>
                    <a:gd name="T59" fmla="*/ 5901 h 40"/>
                    <a:gd name="T60" fmla="*/ 1591 w 30"/>
                    <a:gd name="T61" fmla="*/ 7049 h 40"/>
                    <a:gd name="T62" fmla="*/ 1295 w 30"/>
                    <a:gd name="T63" fmla="*/ 8197 h 40"/>
                    <a:gd name="T64" fmla="*/ 1057 w 30"/>
                    <a:gd name="T65" fmla="*/ 8197 h 40"/>
                    <a:gd name="T66" fmla="*/ 935 w 30"/>
                    <a:gd name="T67" fmla="*/ 8197 h 40"/>
                    <a:gd name="T68" fmla="*/ 888 w 30"/>
                    <a:gd name="T69" fmla="*/ 8197 h 40"/>
                    <a:gd name="T70" fmla="*/ 697 w 30"/>
                    <a:gd name="T71" fmla="*/ 8197 h 40"/>
                    <a:gd name="T72" fmla="*/ 589 w 30"/>
                    <a:gd name="T73" fmla="*/ 8197 h 40"/>
                    <a:gd name="T74" fmla="*/ 589 w 30"/>
                    <a:gd name="T75" fmla="*/ 7485 h 40"/>
                    <a:gd name="T76" fmla="*/ 697 w 30"/>
                    <a:gd name="T77" fmla="*/ 7485 h 40"/>
                    <a:gd name="T78" fmla="*/ 766 w 30"/>
                    <a:gd name="T79" fmla="*/ 7485 h 40"/>
                    <a:gd name="T80" fmla="*/ 888 w 30"/>
                    <a:gd name="T81" fmla="*/ 7485 h 40"/>
                    <a:gd name="T82" fmla="*/ 888 w 30"/>
                    <a:gd name="T83" fmla="*/ 7485 h 40"/>
                    <a:gd name="T84" fmla="*/ 1057 w 30"/>
                    <a:gd name="T85" fmla="*/ 7485 h 40"/>
                    <a:gd name="T86" fmla="*/ 1226 w 30"/>
                    <a:gd name="T87" fmla="*/ 7049 h 40"/>
                    <a:gd name="T88" fmla="*/ 1295 w 30"/>
                    <a:gd name="T89" fmla="*/ 5901 h 40"/>
                    <a:gd name="T90" fmla="*/ 1400 w 30"/>
                    <a:gd name="T91" fmla="*/ 3960 h 40"/>
                    <a:gd name="T92" fmla="*/ 1295 w 30"/>
                    <a:gd name="T93" fmla="*/ 3524 h 40"/>
                    <a:gd name="T94" fmla="*/ 1295 w 30"/>
                    <a:gd name="T95" fmla="*/ 2376 h 40"/>
                    <a:gd name="T96" fmla="*/ 1226 w 30"/>
                    <a:gd name="T97" fmla="*/ 1584 h 40"/>
                    <a:gd name="T98" fmla="*/ 1126 w 30"/>
                    <a:gd name="T99" fmla="*/ 1148 h 40"/>
                    <a:gd name="T100" fmla="*/ 935 w 30"/>
                    <a:gd name="T101" fmla="*/ 356 h 40"/>
                    <a:gd name="T102" fmla="*/ 888 w 30"/>
                    <a:gd name="T103" fmla="*/ 356 h 40"/>
                    <a:gd name="T104" fmla="*/ 766 w 30"/>
                    <a:gd name="T105" fmla="*/ 356 h 40"/>
                    <a:gd name="T106" fmla="*/ 589 w 30"/>
                    <a:gd name="T107" fmla="*/ 356 h 40"/>
                    <a:gd name="T108" fmla="*/ 589 w 30"/>
                    <a:gd name="T109" fmla="*/ 7485 h 4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0"/>
                    <a:gd name="T166" fmla="*/ 0 h 40"/>
                    <a:gd name="T167" fmla="*/ 30 w 30"/>
                    <a:gd name="T168" fmla="*/ 40 h 40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0" h="40">
                      <a:moveTo>
                        <a:pt x="10" y="21"/>
                      </a:moveTo>
                      <a:lnTo>
                        <a:pt x="10" y="33"/>
                      </a:lnTo>
                      <a:lnTo>
                        <a:pt x="10" y="36"/>
                      </a:lnTo>
                      <a:lnTo>
                        <a:pt x="12" y="37"/>
                      </a:lnTo>
                      <a:lnTo>
                        <a:pt x="13" y="39"/>
                      </a:lnTo>
                      <a:lnTo>
                        <a:pt x="15" y="39"/>
                      </a:lnTo>
                      <a:lnTo>
                        <a:pt x="16" y="39"/>
                      </a:lnTo>
                      <a:lnTo>
                        <a:pt x="16" y="40"/>
                      </a:lnTo>
                      <a:lnTo>
                        <a:pt x="0" y="40"/>
                      </a:lnTo>
                      <a:lnTo>
                        <a:pt x="0" y="39"/>
                      </a:lnTo>
                      <a:lnTo>
                        <a:pt x="1" y="39"/>
                      </a:lnTo>
                      <a:lnTo>
                        <a:pt x="3" y="39"/>
                      </a:lnTo>
                      <a:lnTo>
                        <a:pt x="4" y="37"/>
                      </a:lnTo>
                      <a:lnTo>
                        <a:pt x="4" y="36"/>
                      </a:lnTo>
                      <a:lnTo>
                        <a:pt x="4" y="33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19" y="0"/>
                      </a:lnTo>
                      <a:lnTo>
                        <a:pt x="22" y="1"/>
                      </a:lnTo>
                      <a:lnTo>
                        <a:pt x="25" y="3"/>
                      </a:lnTo>
                      <a:lnTo>
                        <a:pt x="28" y="4"/>
                      </a:lnTo>
                      <a:lnTo>
                        <a:pt x="30" y="7"/>
                      </a:lnTo>
                      <a:lnTo>
                        <a:pt x="30" y="10"/>
                      </a:lnTo>
                      <a:lnTo>
                        <a:pt x="30" y="15"/>
                      </a:lnTo>
                      <a:lnTo>
                        <a:pt x="27" y="18"/>
                      </a:lnTo>
                      <a:lnTo>
                        <a:pt x="22" y="21"/>
                      </a:lnTo>
                      <a:lnTo>
                        <a:pt x="18" y="21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2" y="21"/>
                      </a:lnTo>
                      <a:lnTo>
                        <a:pt x="10" y="21"/>
                      </a:lnTo>
                      <a:close/>
                      <a:moveTo>
                        <a:pt x="10" y="19"/>
                      </a:moveTo>
                      <a:lnTo>
                        <a:pt x="12" y="19"/>
                      </a:lnTo>
                      <a:lnTo>
                        <a:pt x="13" y="19"/>
                      </a:lnTo>
                      <a:lnTo>
                        <a:pt x="15" y="19"/>
                      </a:lnTo>
                      <a:lnTo>
                        <a:pt x="18" y="19"/>
                      </a:lnTo>
                      <a:lnTo>
                        <a:pt x="21" y="18"/>
                      </a:lnTo>
                      <a:lnTo>
                        <a:pt x="22" y="15"/>
                      </a:lnTo>
                      <a:lnTo>
                        <a:pt x="24" y="10"/>
                      </a:lnTo>
                      <a:lnTo>
                        <a:pt x="22" y="9"/>
                      </a:lnTo>
                      <a:lnTo>
                        <a:pt x="22" y="6"/>
                      </a:lnTo>
                      <a:lnTo>
                        <a:pt x="21" y="4"/>
                      </a:lnTo>
                      <a:lnTo>
                        <a:pt x="19" y="3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3" y="1"/>
                      </a:lnTo>
                      <a:lnTo>
                        <a:pt x="10" y="1"/>
                      </a:lnTo>
                      <a:lnTo>
                        <a:pt x="1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55" name="Freeform 65"/>
                <p:cNvSpPr>
                  <a:spLocks/>
                </p:cNvSpPr>
                <p:nvPr/>
              </p:nvSpPr>
              <p:spPr bwMode="auto">
                <a:xfrm>
                  <a:off x="2890" y="1935"/>
                  <a:ext cx="115" cy="178"/>
                </a:xfrm>
                <a:custGeom>
                  <a:avLst/>
                  <a:gdLst>
                    <a:gd name="T0" fmla="*/ 2363 w 42"/>
                    <a:gd name="T1" fmla="*/ 0 h 40"/>
                    <a:gd name="T2" fmla="*/ 2363 w 42"/>
                    <a:gd name="T3" fmla="*/ 0 h 40"/>
                    <a:gd name="T4" fmla="*/ 2256 w 42"/>
                    <a:gd name="T5" fmla="*/ 356 h 40"/>
                    <a:gd name="T6" fmla="*/ 2196 w 42"/>
                    <a:gd name="T7" fmla="*/ 356 h 40"/>
                    <a:gd name="T8" fmla="*/ 2075 w 42"/>
                    <a:gd name="T9" fmla="*/ 1584 h 40"/>
                    <a:gd name="T10" fmla="*/ 2032 w 42"/>
                    <a:gd name="T11" fmla="*/ 2732 h 40"/>
                    <a:gd name="T12" fmla="*/ 1229 w 42"/>
                    <a:gd name="T13" fmla="*/ 15682 h 40"/>
                    <a:gd name="T14" fmla="*/ 1191 w 42"/>
                    <a:gd name="T15" fmla="*/ 15682 h 40"/>
                    <a:gd name="T16" fmla="*/ 329 w 42"/>
                    <a:gd name="T17" fmla="*/ 2376 h 40"/>
                    <a:gd name="T18" fmla="*/ 329 w 42"/>
                    <a:gd name="T19" fmla="*/ 1584 h 40"/>
                    <a:gd name="T20" fmla="*/ 225 w 42"/>
                    <a:gd name="T21" fmla="*/ 1148 h 40"/>
                    <a:gd name="T22" fmla="*/ 225 w 42"/>
                    <a:gd name="T23" fmla="*/ 356 h 40"/>
                    <a:gd name="T24" fmla="*/ 164 w 42"/>
                    <a:gd name="T25" fmla="*/ 356 h 40"/>
                    <a:gd name="T26" fmla="*/ 60 w 42"/>
                    <a:gd name="T27" fmla="*/ 0 h 40"/>
                    <a:gd name="T28" fmla="*/ 0 w 42"/>
                    <a:gd name="T29" fmla="*/ 0 h 40"/>
                    <a:gd name="T30" fmla="*/ 0 w 42"/>
                    <a:gd name="T31" fmla="*/ 0 h 40"/>
                    <a:gd name="T32" fmla="*/ 901 w 42"/>
                    <a:gd name="T33" fmla="*/ 0 h 40"/>
                    <a:gd name="T34" fmla="*/ 901 w 42"/>
                    <a:gd name="T35" fmla="*/ 0 h 40"/>
                    <a:gd name="T36" fmla="*/ 742 w 42"/>
                    <a:gd name="T37" fmla="*/ 356 h 40"/>
                    <a:gd name="T38" fmla="*/ 742 w 42"/>
                    <a:gd name="T39" fmla="*/ 356 h 40"/>
                    <a:gd name="T40" fmla="*/ 674 w 42"/>
                    <a:gd name="T41" fmla="*/ 356 h 40"/>
                    <a:gd name="T42" fmla="*/ 674 w 42"/>
                    <a:gd name="T43" fmla="*/ 1148 h 40"/>
                    <a:gd name="T44" fmla="*/ 674 w 42"/>
                    <a:gd name="T45" fmla="*/ 1584 h 40"/>
                    <a:gd name="T46" fmla="*/ 742 w 42"/>
                    <a:gd name="T47" fmla="*/ 2732 h 40"/>
                    <a:gd name="T48" fmla="*/ 1358 w 42"/>
                    <a:gd name="T49" fmla="*/ 12157 h 40"/>
                    <a:gd name="T50" fmla="*/ 1845 w 42"/>
                    <a:gd name="T51" fmla="*/ 2732 h 40"/>
                    <a:gd name="T52" fmla="*/ 1845 w 42"/>
                    <a:gd name="T53" fmla="*/ 1584 h 40"/>
                    <a:gd name="T54" fmla="*/ 1911 w 42"/>
                    <a:gd name="T55" fmla="*/ 1148 h 40"/>
                    <a:gd name="T56" fmla="*/ 1911 w 42"/>
                    <a:gd name="T57" fmla="*/ 1148 h 40"/>
                    <a:gd name="T58" fmla="*/ 1845 w 42"/>
                    <a:gd name="T59" fmla="*/ 356 h 40"/>
                    <a:gd name="T60" fmla="*/ 1747 w 42"/>
                    <a:gd name="T61" fmla="*/ 356 h 40"/>
                    <a:gd name="T62" fmla="*/ 1687 w 42"/>
                    <a:gd name="T63" fmla="*/ 0 h 40"/>
                    <a:gd name="T64" fmla="*/ 1687 w 42"/>
                    <a:gd name="T65" fmla="*/ 0 h 40"/>
                    <a:gd name="T66" fmla="*/ 1687 w 42"/>
                    <a:gd name="T67" fmla="*/ 0 h 40"/>
                    <a:gd name="T68" fmla="*/ 1687 w 42"/>
                    <a:gd name="T69" fmla="*/ 0 h 40"/>
                    <a:gd name="T70" fmla="*/ 2363 w 42"/>
                    <a:gd name="T71" fmla="*/ 0 h 4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2"/>
                    <a:gd name="T109" fmla="*/ 0 h 40"/>
                    <a:gd name="T110" fmla="*/ 42 w 42"/>
                    <a:gd name="T111" fmla="*/ 40 h 40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2" h="40">
                      <a:moveTo>
                        <a:pt x="42" y="0"/>
                      </a:moveTo>
                      <a:lnTo>
                        <a:pt x="42" y="0"/>
                      </a:lnTo>
                      <a:lnTo>
                        <a:pt x="40" y="1"/>
                      </a:lnTo>
                      <a:lnTo>
                        <a:pt x="39" y="1"/>
                      </a:lnTo>
                      <a:lnTo>
                        <a:pt x="37" y="4"/>
                      </a:lnTo>
                      <a:lnTo>
                        <a:pt x="36" y="7"/>
                      </a:lnTo>
                      <a:lnTo>
                        <a:pt x="22" y="40"/>
                      </a:lnTo>
                      <a:lnTo>
                        <a:pt x="21" y="40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3" y="1"/>
                      </a:lnTo>
                      <a:lnTo>
                        <a:pt x="12" y="1"/>
                      </a:lnTo>
                      <a:lnTo>
                        <a:pt x="12" y="3"/>
                      </a:lnTo>
                      <a:lnTo>
                        <a:pt x="12" y="4"/>
                      </a:lnTo>
                      <a:lnTo>
                        <a:pt x="13" y="7"/>
                      </a:lnTo>
                      <a:lnTo>
                        <a:pt x="24" y="31"/>
                      </a:lnTo>
                      <a:lnTo>
                        <a:pt x="33" y="7"/>
                      </a:lnTo>
                      <a:lnTo>
                        <a:pt x="33" y="4"/>
                      </a:lnTo>
                      <a:lnTo>
                        <a:pt x="34" y="3"/>
                      </a:lnTo>
                      <a:lnTo>
                        <a:pt x="33" y="1"/>
                      </a:lnTo>
                      <a:lnTo>
                        <a:pt x="31" y="1"/>
                      </a:lnTo>
                      <a:lnTo>
                        <a:pt x="30" y="0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56" name="Freeform 66"/>
                <p:cNvSpPr>
                  <a:spLocks noEditPoints="1"/>
                </p:cNvSpPr>
                <p:nvPr/>
              </p:nvSpPr>
              <p:spPr bwMode="auto">
                <a:xfrm>
                  <a:off x="3008" y="1935"/>
                  <a:ext cx="83" cy="178"/>
                </a:xfrm>
                <a:custGeom>
                  <a:avLst/>
                  <a:gdLst>
                    <a:gd name="T0" fmla="*/ 636 w 30"/>
                    <a:gd name="T1" fmla="*/ 8197 h 40"/>
                    <a:gd name="T2" fmla="*/ 636 w 30"/>
                    <a:gd name="T3" fmla="*/ 12949 h 40"/>
                    <a:gd name="T4" fmla="*/ 697 w 30"/>
                    <a:gd name="T5" fmla="*/ 14098 h 40"/>
                    <a:gd name="T6" fmla="*/ 697 w 30"/>
                    <a:gd name="T7" fmla="*/ 14534 h 40"/>
                    <a:gd name="T8" fmla="*/ 827 w 30"/>
                    <a:gd name="T9" fmla="*/ 15326 h 40"/>
                    <a:gd name="T10" fmla="*/ 888 w 30"/>
                    <a:gd name="T11" fmla="*/ 15326 h 40"/>
                    <a:gd name="T12" fmla="*/ 996 w 30"/>
                    <a:gd name="T13" fmla="*/ 15326 h 40"/>
                    <a:gd name="T14" fmla="*/ 996 w 30"/>
                    <a:gd name="T15" fmla="*/ 15682 h 40"/>
                    <a:gd name="T16" fmla="*/ 0 w 30"/>
                    <a:gd name="T17" fmla="*/ 15682 h 40"/>
                    <a:gd name="T18" fmla="*/ 0 w 30"/>
                    <a:gd name="T19" fmla="*/ 15326 h 40"/>
                    <a:gd name="T20" fmla="*/ 130 w 30"/>
                    <a:gd name="T21" fmla="*/ 15326 h 40"/>
                    <a:gd name="T22" fmla="*/ 169 w 30"/>
                    <a:gd name="T23" fmla="*/ 15326 h 40"/>
                    <a:gd name="T24" fmla="*/ 299 w 30"/>
                    <a:gd name="T25" fmla="*/ 14534 h 40"/>
                    <a:gd name="T26" fmla="*/ 360 w 30"/>
                    <a:gd name="T27" fmla="*/ 14098 h 40"/>
                    <a:gd name="T28" fmla="*/ 360 w 30"/>
                    <a:gd name="T29" fmla="*/ 12949 h 40"/>
                    <a:gd name="T30" fmla="*/ 360 w 30"/>
                    <a:gd name="T31" fmla="*/ 2376 h 40"/>
                    <a:gd name="T32" fmla="*/ 360 w 30"/>
                    <a:gd name="T33" fmla="*/ 1148 h 40"/>
                    <a:gd name="T34" fmla="*/ 299 w 30"/>
                    <a:gd name="T35" fmla="*/ 356 h 40"/>
                    <a:gd name="T36" fmla="*/ 169 w 30"/>
                    <a:gd name="T37" fmla="*/ 0 h 40"/>
                    <a:gd name="T38" fmla="*/ 130 w 30"/>
                    <a:gd name="T39" fmla="*/ 0 h 40"/>
                    <a:gd name="T40" fmla="*/ 0 w 30"/>
                    <a:gd name="T41" fmla="*/ 0 h 40"/>
                    <a:gd name="T42" fmla="*/ 0 w 30"/>
                    <a:gd name="T43" fmla="*/ 0 h 40"/>
                    <a:gd name="T44" fmla="*/ 888 w 30"/>
                    <a:gd name="T45" fmla="*/ 0 h 40"/>
                    <a:gd name="T46" fmla="*/ 1165 w 30"/>
                    <a:gd name="T47" fmla="*/ 0 h 40"/>
                    <a:gd name="T48" fmla="*/ 1356 w 30"/>
                    <a:gd name="T49" fmla="*/ 356 h 40"/>
                    <a:gd name="T50" fmla="*/ 1524 w 30"/>
                    <a:gd name="T51" fmla="*/ 1148 h 40"/>
                    <a:gd name="T52" fmla="*/ 1690 w 30"/>
                    <a:gd name="T53" fmla="*/ 1584 h 40"/>
                    <a:gd name="T54" fmla="*/ 1760 w 30"/>
                    <a:gd name="T55" fmla="*/ 2732 h 40"/>
                    <a:gd name="T56" fmla="*/ 1760 w 30"/>
                    <a:gd name="T57" fmla="*/ 3960 h 40"/>
                    <a:gd name="T58" fmla="*/ 1760 w 30"/>
                    <a:gd name="T59" fmla="*/ 5901 h 40"/>
                    <a:gd name="T60" fmla="*/ 1591 w 30"/>
                    <a:gd name="T61" fmla="*/ 7049 h 40"/>
                    <a:gd name="T62" fmla="*/ 1356 w 30"/>
                    <a:gd name="T63" fmla="*/ 8197 h 40"/>
                    <a:gd name="T64" fmla="*/ 1057 w 30"/>
                    <a:gd name="T65" fmla="*/ 8197 h 40"/>
                    <a:gd name="T66" fmla="*/ 996 w 30"/>
                    <a:gd name="T67" fmla="*/ 8197 h 40"/>
                    <a:gd name="T68" fmla="*/ 888 w 30"/>
                    <a:gd name="T69" fmla="*/ 8197 h 40"/>
                    <a:gd name="T70" fmla="*/ 827 w 30"/>
                    <a:gd name="T71" fmla="*/ 8197 h 40"/>
                    <a:gd name="T72" fmla="*/ 636 w 30"/>
                    <a:gd name="T73" fmla="*/ 8197 h 40"/>
                    <a:gd name="T74" fmla="*/ 636 w 30"/>
                    <a:gd name="T75" fmla="*/ 7485 h 40"/>
                    <a:gd name="T76" fmla="*/ 697 w 30"/>
                    <a:gd name="T77" fmla="*/ 7485 h 40"/>
                    <a:gd name="T78" fmla="*/ 827 w 30"/>
                    <a:gd name="T79" fmla="*/ 7485 h 40"/>
                    <a:gd name="T80" fmla="*/ 888 w 30"/>
                    <a:gd name="T81" fmla="*/ 7485 h 40"/>
                    <a:gd name="T82" fmla="*/ 996 w 30"/>
                    <a:gd name="T83" fmla="*/ 7485 h 40"/>
                    <a:gd name="T84" fmla="*/ 1165 w 30"/>
                    <a:gd name="T85" fmla="*/ 7485 h 40"/>
                    <a:gd name="T86" fmla="*/ 1226 w 30"/>
                    <a:gd name="T87" fmla="*/ 7049 h 40"/>
                    <a:gd name="T88" fmla="*/ 1356 w 30"/>
                    <a:gd name="T89" fmla="*/ 5901 h 40"/>
                    <a:gd name="T90" fmla="*/ 1400 w 30"/>
                    <a:gd name="T91" fmla="*/ 3960 h 40"/>
                    <a:gd name="T92" fmla="*/ 1400 w 30"/>
                    <a:gd name="T93" fmla="*/ 3524 h 40"/>
                    <a:gd name="T94" fmla="*/ 1356 w 30"/>
                    <a:gd name="T95" fmla="*/ 2376 h 40"/>
                    <a:gd name="T96" fmla="*/ 1226 w 30"/>
                    <a:gd name="T97" fmla="*/ 1584 h 40"/>
                    <a:gd name="T98" fmla="*/ 1165 w 30"/>
                    <a:gd name="T99" fmla="*/ 1148 h 40"/>
                    <a:gd name="T100" fmla="*/ 1057 w 30"/>
                    <a:gd name="T101" fmla="*/ 356 h 40"/>
                    <a:gd name="T102" fmla="*/ 888 w 30"/>
                    <a:gd name="T103" fmla="*/ 356 h 40"/>
                    <a:gd name="T104" fmla="*/ 827 w 30"/>
                    <a:gd name="T105" fmla="*/ 356 h 40"/>
                    <a:gd name="T106" fmla="*/ 636 w 30"/>
                    <a:gd name="T107" fmla="*/ 356 h 40"/>
                    <a:gd name="T108" fmla="*/ 636 w 30"/>
                    <a:gd name="T109" fmla="*/ 7485 h 4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0"/>
                    <a:gd name="T166" fmla="*/ 0 h 40"/>
                    <a:gd name="T167" fmla="*/ 30 w 30"/>
                    <a:gd name="T168" fmla="*/ 40 h 40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0" h="40">
                      <a:moveTo>
                        <a:pt x="11" y="21"/>
                      </a:moveTo>
                      <a:lnTo>
                        <a:pt x="11" y="33"/>
                      </a:lnTo>
                      <a:lnTo>
                        <a:pt x="12" y="36"/>
                      </a:lnTo>
                      <a:lnTo>
                        <a:pt x="12" y="37"/>
                      </a:lnTo>
                      <a:lnTo>
                        <a:pt x="14" y="39"/>
                      </a:lnTo>
                      <a:lnTo>
                        <a:pt x="15" y="39"/>
                      </a:lnTo>
                      <a:lnTo>
                        <a:pt x="17" y="39"/>
                      </a:lnTo>
                      <a:lnTo>
                        <a:pt x="17" y="40"/>
                      </a:lnTo>
                      <a:lnTo>
                        <a:pt x="0" y="40"/>
                      </a:lnTo>
                      <a:lnTo>
                        <a:pt x="0" y="39"/>
                      </a:lnTo>
                      <a:lnTo>
                        <a:pt x="2" y="39"/>
                      </a:lnTo>
                      <a:lnTo>
                        <a:pt x="3" y="39"/>
                      </a:lnTo>
                      <a:lnTo>
                        <a:pt x="5" y="37"/>
                      </a:lnTo>
                      <a:lnTo>
                        <a:pt x="6" y="36"/>
                      </a:lnTo>
                      <a:lnTo>
                        <a:pt x="6" y="33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20" y="0"/>
                      </a:lnTo>
                      <a:lnTo>
                        <a:pt x="23" y="1"/>
                      </a:lnTo>
                      <a:lnTo>
                        <a:pt x="26" y="3"/>
                      </a:lnTo>
                      <a:lnTo>
                        <a:pt x="29" y="4"/>
                      </a:lnTo>
                      <a:lnTo>
                        <a:pt x="30" y="7"/>
                      </a:lnTo>
                      <a:lnTo>
                        <a:pt x="30" y="10"/>
                      </a:lnTo>
                      <a:lnTo>
                        <a:pt x="30" y="15"/>
                      </a:lnTo>
                      <a:lnTo>
                        <a:pt x="27" y="18"/>
                      </a:lnTo>
                      <a:lnTo>
                        <a:pt x="23" y="21"/>
                      </a:lnTo>
                      <a:lnTo>
                        <a:pt x="18" y="21"/>
                      </a:lnTo>
                      <a:lnTo>
                        <a:pt x="17" y="21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1" y="21"/>
                      </a:lnTo>
                      <a:close/>
                      <a:moveTo>
                        <a:pt x="11" y="19"/>
                      </a:moveTo>
                      <a:lnTo>
                        <a:pt x="12" y="19"/>
                      </a:lnTo>
                      <a:lnTo>
                        <a:pt x="14" y="19"/>
                      </a:lnTo>
                      <a:lnTo>
                        <a:pt x="15" y="19"/>
                      </a:lnTo>
                      <a:lnTo>
                        <a:pt x="17" y="19"/>
                      </a:lnTo>
                      <a:lnTo>
                        <a:pt x="20" y="19"/>
                      </a:lnTo>
                      <a:lnTo>
                        <a:pt x="21" y="18"/>
                      </a:lnTo>
                      <a:lnTo>
                        <a:pt x="23" y="15"/>
                      </a:lnTo>
                      <a:lnTo>
                        <a:pt x="24" y="10"/>
                      </a:lnTo>
                      <a:lnTo>
                        <a:pt x="24" y="9"/>
                      </a:lnTo>
                      <a:lnTo>
                        <a:pt x="23" y="6"/>
                      </a:lnTo>
                      <a:lnTo>
                        <a:pt x="21" y="4"/>
                      </a:lnTo>
                      <a:lnTo>
                        <a:pt x="20" y="3"/>
                      </a:lnTo>
                      <a:lnTo>
                        <a:pt x="18" y="1"/>
                      </a:lnTo>
                      <a:lnTo>
                        <a:pt x="15" y="1"/>
                      </a:lnTo>
                      <a:lnTo>
                        <a:pt x="14" y="1"/>
                      </a:lnTo>
                      <a:lnTo>
                        <a:pt x="11" y="1"/>
                      </a:lnTo>
                      <a:lnTo>
                        <a:pt x="11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57" name="Freeform 67"/>
                <p:cNvSpPr>
                  <a:spLocks/>
                </p:cNvSpPr>
                <p:nvPr/>
              </p:nvSpPr>
              <p:spPr bwMode="auto">
                <a:xfrm>
                  <a:off x="749" y="3200"/>
                  <a:ext cx="38" cy="231"/>
                </a:xfrm>
                <a:custGeom>
                  <a:avLst/>
                  <a:gdLst>
                    <a:gd name="T0" fmla="*/ 760 w 14"/>
                    <a:gd name="T1" fmla="*/ 20248 h 52"/>
                    <a:gd name="T2" fmla="*/ 0 w 14"/>
                    <a:gd name="T3" fmla="*/ 20248 h 52"/>
                    <a:gd name="T4" fmla="*/ 0 w 14"/>
                    <a:gd name="T5" fmla="*/ 0 h 52"/>
                    <a:gd name="T6" fmla="*/ 760 w 14"/>
                    <a:gd name="T7" fmla="*/ 0 h 52"/>
                    <a:gd name="T8" fmla="*/ 760 w 14"/>
                    <a:gd name="T9" fmla="*/ 1146 h 52"/>
                    <a:gd name="T10" fmla="*/ 318 w 14"/>
                    <a:gd name="T11" fmla="*/ 1146 h 52"/>
                    <a:gd name="T12" fmla="*/ 318 w 14"/>
                    <a:gd name="T13" fmla="*/ 19893 h 52"/>
                    <a:gd name="T14" fmla="*/ 760 w 14"/>
                    <a:gd name="T15" fmla="*/ 19893 h 52"/>
                    <a:gd name="T16" fmla="*/ 760 w 14"/>
                    <a:gd name="T17" fmla="*/ 20248 h 5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52"/>
                    <a:gd name="T29" fmla="*/ 14 w 14"/>
                    <a:gd name="T30" fmla="*/ 52 h 5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52">
                      <a:moveTo>
                        <a:pt x="14" y="52"/>
                      </a:moveTo>
                      <a:lnTo>
                        <a:pt x="0" y="52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"/>
                      </a:lnTo>
                      <a:lnTo>
                        <a:pt x="6" y="3"/>
                      </a:lnTo>
                      <a:lnTo>
                        <a:pt x="6" y="51"/>
                      </a:lnTo>
                      <a:lnTo>
                        <a:pt x="14" y="51"/>
                      </a:lnTo>
                      <a:lnTo>
                        <a:pt x="14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58" name="Freeform 68"/>
                <p:cNvSpPr>
                  <a:spLocks noEditPoints="1"/>
                </p:cNvSpPr>
                <p:nvPr/>
              </p:nvSpPr>
              <p:spPr bwMode="auto">
                <a:xfrm>
                  <a:off x="796" y="3205"/>
                  <a:ext cx="107" cy="182"/>
                </a:xfrm>
                <a:custGeom>
                  <a:avLst/>
                  <a:gdLst>
                    <a:gd name="T0" fmla="*/ 0 w 39"/>
                    <a:gd name="T1" fmla="*/ 15923 h 41"/>
                    <a:gd name="T2" fmla="*/ 0 w 39"/>
                    <a:gd name="T3" fmla="*/ 15133 h 41"/>
                    <a:gd name="T4" fmla="*/ 60 w 39"/>
                    <a:gd name="T5" fmla="*/ 15133 h 41"/>
                    <a:gd name="T6" fmla="*/ 165 w 39"/>
                    <a:gd name="T7" fmla="*/ 15133 h 41"/>
                    <a:gd name="T8" fmla="*/ 225 w 39"/>
                    <a:gd name="T9" fmla="*/ 14778 h 41"/>
                    <a:gd name="T10" fmla="*/ 225 w 39"/>
                    <a:gd name="T11" fmla="*/ 13992 h 41"/>
                    <a:gd name="T12" fmla="*/ 225 w 39"/>
                    <a:gd name="T13" fmla="*/ 12767 h 41"/>
                    <a:gd name="T14" fmla="*/ 225 w 39"/>
                    <a:gd name="T15" fmla="*/ 2366 h 41"/>
                    <a:gd name="T16" fmla="*/ 225 w 39"/>
                    <a:gd name="T17" fmla="*/ 1141 h 41"/>
                    <a:gd name="T18" fmla="*/ 225 w 39"/>
                    <a:gd name="T19" fmla="*/ 790 h 41"/>
                    <a:gd name="T20" fmla="*/ 165 w 39"/>
                    <a:gd name="T21" fmla="*/ 790 h 41"/>
                    <a:gd name="T22" fmla="*/ 60 w 39"/>
                    <a:gd name="T23" fmla="*/ 0 h 41"/>
                    <a:gd name="T24" fmla="*/ 0 w 39"/>
                    <a:gd name="T25" fmla="*/ 0 h 41"/>
                    <a:gd name="T26" fmla="*/ 0 w 39"/>
                    <a:gd name="T27" fmla="*/ 0 h 41"/>
                    <a:gd name="T28" fmla="*/ 842 w 39"/>
                    <a:gd name="T29" fmla="*/ 0 h 41"/>
                    <a:gd name="T30" fmla="*/ 1196 w 39"/>
                    <a:gd name="T31" fmla="*/ 0 h 41"/>
                    <a:gd name="T32" fmla="*/ 1424 w 39"/>
                    <a:gd name="T33" fmla="*/ 0 h 41"/>
                    <a:gd name="T34" fmla="*/ 1693 w 39"/>
                    <a:gd name="T35" fmla="*/ 790 h 41"/>
                    <a:gd name="T36" fmla="*/ 1882 w 39"/>
                    <a:gd name="T37" fmla="*/ 1931 h 41"/>
                    <a:gd name="T38" fmla="*/ 2047 w 39"/>
                    <a:gd name="T39" fmla="*/ 3507 h 41"/>
                    <a:gd name="T40" fmla="*/ 2214 w 39"/>
                    <a:gd name="T41" fmla="*/ 5420 h 41"/>
                    <a:gd name="T42" fmla="*/ 2214 w 39"/>
                    <a:gd name="T43" fmla="*/ 7782 h 41"/>
                    <a:gd name="T44" fmla="*/ 2214 w 39"/>
                    <a:gd name="T45" fmla="*/ 10050 h 41"/>
                    <a:gd name="T46" fmla="*/ 2107 w 39"/>
                    <a:gd name="T47" fmla="*/ 11626 h 41"/>
                    <a:gd name="T48" fmla="*/ 1921 w 39"/>
                    <a:gd name="T49" fmla="*/ 12767 h 41"/>
                    <a:gd name="T50" fmla="*/ 1693 w 39"/>
                    <a:gd name="T51" fmla="*/ 14778 h 41"/>
                    <a:gd name="T52" fmla="*/ 1364 w 39"/>
                    <a:gd name="T53" fmla="*/ 15133 h 41"/>
                    <a:gd name="T54" fmla="*/ 1010 w 39"/>
                    <a:gd name="T55" fmla="*/ 15923 h 41"/>
                    <a:gd name="T56" fmla="*/ 0 w 39"/>
                    <a:gd name="T57" fmla="*/ 15923 h 41"/>
                    <a:gd name="T58" fmla="*/ 557 w 39"/>
                    <a:gd name="T59" fmla="*/ 14778 h 41"/>
                    <a:gd name="T60" fmla="*/ 746 w 39"/>
                    <a:gd name="T61" fmla="*/ 14778 h 41"/>
                    <a:gd name="T62" fmla="*/ 911 w 39"/>
                    <a:gd name="T63" fmla="*/ 14778 h 41"/>
                    <a:gd name="T64" fmla="*/ 1196 w 39"/>
                    <a:gd name="T65" fmla="*/ 14778 h 41"/>
                    <a:gd name="T66" fmla="*/ 1424 w 39"/>
                    <a:gd name="T67" fmla="*/ 13992 h 41"/>
                    <a:gd name="T68" fmla="*/ 1589 w 39"/>
                    <a:gd name="T69" fmla="*/ 12767 h 41"/>
                    <a:gd name="T70" fmla="*/ 1693 w 39"/>
                    <a:gd name="T71" fmla="*/ 11626 h 41"/>
                    <a:gd name="T72" fmla="*/ 1753 w 39"/>
                    <a:gd name="T73" fmla="*/ 10050 h 41"/>
                    <a:gd name="T74" fmla="*/ 1882 w 39"/>
                    <a:gd name="T75" fmla="*/ 7782 h 41"/>
                    <a:gd name="T76" fmla="*/ 1753 w 39"/>
                    <a:gd name="T77" fmla="*/ 5851 h 41"/>
                    <a:gd name="T78" fmla="*/ 1693 w 39"/>
                    <a:gd name="T79" fmla="*/ 4297 h 41"/>
                    <a:gd name="T80" fmla="*/ 1589 w 39"/>
                    <a:gd name="T81" fmla="*/ 2366 h 41"/>
                    <a:gd name="T82" fmla="*/ 1424 w 39"/>
                    <a:gd name="T83" fmla="*/ 1931 h 41"/>
                    <a:gd name="T84" fmla="*/ 1196 w 39"/>
                    <a:gd name="T85" fmla="*/ 1141 h 41"/>
                    <a:gd name="T86" fmla="*/ 911 w 39"/>
                    <a:gd name="T87" fmla="*/ 790 h 41"/>
                    <a:gd name="T88" fmla="*/ 746 w 39"/>
                    <a:gd name="T89" fmla="*/ 790 h 41"/>
                    <a:gd name="T90" fmla="*/ 557 w 39"/>
                    <a:gd name="T91" fmla="*/ 1141 h 41"/>
                    <a:gd name="T92" fmla="*/ 557 w 39"/>
                    <a:gd name="T93" fmla="*/ 14778 h 4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39"/>
                    <a:gd name="T142" fmla="*/ 0 h 41"/>
                    <a:gd name="T143" fmla="*/ 39 w 39"/>
                    <a:gd name="T144" fmla="*/ 41 h 4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39" h="41">
                      <a:moveTo>
                        <a:pt x="0" y="41"/>
                      </a:moveTo>
                      <a:lnTo>
                        <a:pt x="0" y="39"/>
                      </a:lnTo>
                      <a:lnTo>
                        <a:pt x="1" y="39"/>
                      </a:lnTo>
                      <a:lnTo>
                        <a:pt x="3" y="39"/>
                      </a:lnTo>
                      <a:lnTo>
                        <a:pt x="4" y="38"/>
                      </a:lnTo>
                      <a:lnTo>
                        <a:pt x="4" y="36"/>
                      </a:lnTo>
                      <a:lnTo>
                        <a:pt x="4" y="33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21" y="0"/>
                      </a:lnTo>
                      <a:lnTo>
                        <a:pt x="25" y="0"/>
                      </a:lnTo>
                      <a:lnTo>
                        <a:pt x="30" y="2"/>
                      </a:lnTo>
                      <a:lnTo>
                        <a:pt x="33" y="5"/>
                      </a:lnTo>
                      <a:lnTo>
                        <a:pt x="36" y="9"/>
                      </a:lnTo>
                      <a:lnTo>
                        <a:pt x="39" y="14"/>
                      </a:lnTo>
                      <a:lnTo>
                        <a:pt x="39" y="20"/>
                      </a:lnTo>
                      <a:lnTo>
                        <a:pt x="39" y="26"/>
                      </a:lnTo>
                      <a:lnTo>
                        <a:pt x="37" y="30"/>
                      </a:lnTo>
                      <a:lnTo>
                        <a:pt x="34" y="33"/>
                      </a:lnTo>
                      <a:lnTo>
                        <a:pt x="30" y="38"/>
                      </a:lnTo>
                      <a:lnTo>
                        <a:pt x="24" y="39"/>
                      </a:lnTo>
                      <a:lnTo>
                        <a:pt x="18" y="41"/>
                      </a:lnTo>
                      <a:lnTo>
                        <a:pt x="0" y="41"/>
                      </a:lnTo>
                      <a:close/>
                      <a:moveTo>
                        <a:pt x="10" y="38"/>
                      </a:moveTo>
                      <a:lnTo>
                        <a:pt x="13" y="38"/>
                      </a:lnTo>
                      <a:lnTo>
                        <a:pt x="16" y="38"/>
                      </a:lnTo>
                      <a:lnTo>
                        <a:pt x="21" y="38"/>
                      </a:lnTo>
                      <a:lnTo>
                        <a:pt x="25" y="36"/>
                      </a:lnTo>
                      <a:lnTo>
                        <a:pt x="28" y="33"/>
                      </a:lnTo>
                      <a:lnTo>
                        <a:pt x="30" y="30"/>
                      </a:lnTo>
                      <a:lnTo>
                        <a:pt x="31" y="26"/>
                      </a:lnTo>
                      <a:lnTo>
                        <a:pt x="33" y="20"/>
                      </a:lnTo>
                      <a:lnTo>
                        <a:pt x="31" y="15"/>
                      </a:lnTo>
                      <a:lnTo>
                        <a:pt x="30" y="11"/>
                      </a:lnTo>
                      <a:lnTo>
                        <a:pt x="28" y="6"/>
                      </a:lnTo>
                      <a:lnTo>
                        <a:pt x="25" y="5"/>
                      </a:lnTo>
                      <a:lnTo>
                        <a:pt x="21" y="3"/>
                      </a:lnTo>
                      <a:lnTo>
                        <a:pt x="16" y="2"/>
                      </a:lnTo>
                      <a:lnTo>
                        <a:pt x="13" y="2"/>
                      </a:lnTo>
                      <a:lnTo>
                        <a:pt x="10" y="3"/>
                      </a:lnTo>
                      <a:lnTo>
                        <a:pt x="10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59" name="Freeform 69"/>
                <p:cNvSpPr>
                  <a:spLocks noEditPoints="1"/>
                </p:cNvSpPr>
                <p:nvPr/>
              </p:nvSpPr>
              <p:spPr bwMode="auto">
                <a:xfrm>
                  <a:off x="914" y="3258"/>
                  <a:ext cx="71" cy="129"/>
                </a:xfrm>
                <a:custGeom>
                  <a:avLst/>
                  <a:gdLst>
                    <a:gd name="T0" fmla="*/ 776 w 26"/>
                    <a:gd name="T1" fmla="*/ 0 h 29"/>
                    <a:gd name="T2" fmla="*/ 939 w 26"/>
                    <a:gd name="T3" fmla="*/ 792 h 29"/>
                    <a:gd name="T4" fmla="*/ 1163 w 26"/>
                    <a:gd name="T5" fmla="*/ 1148 h 29"/>
                    <a:gd name="T6" fmla="*/ 1283 w 26"/>
                    <a:gd name="T7" fmla="*/ 1939 h 29"/>
                    <a:gd name="T8" fmla="*/ 1447 w 26"/>
                    <a:gd name="T9" fmla="*/ 3523 h 29"/>
                    <a:gd name="T10" fmla="*/ 1447 w 26"/>
                    <a:gd name="T11" fmla="*/ 5462 h 29"/>
                    <a:gd name="T12" fmla="*/ 1447 w 26"/>
                    <a:gd name="T13" fmla="*/ 7046 h 29"/>
                    <a:gd name="T14" fmla="*/ 1344 w 26"/>
                    <a:gd name="T15" fmla="*/ 8194 h 29"/>
                    <a:gd name="T16" fmla="*/ 1283 w 26"/>
                    <a:gd name="T17" fmla="*/ 9417 h 29"/>
                    <a:gd name="T18" fmla="*/ 1120 w 26"/>
                    <a:gd name="T19" fmla="*/ 10565 h 29"/>
                    <a:gd name="T20" fmla="*/ 939 w 26"/>
                    <a:gd name="T21" fmla="*/ 11356 h 29"/>
                    <a:gd name="T22" fmla="*/ 776 w 26"/>
                    <a:gd name="T23" fmla="*/ 11356 h 29"/>
                    <a:gd name="T24" fmla="*/ 508 w 26"/>
                    <a:gd name="T25" fmla="*/ 11356 h 29"/>
                    <a:gd name="T26" fmla="*/ 328 w 26"/>
                    <a:gd name="T27" fmla="*/ 10565 h 29"/>
                    <a:gd name="T28" fmla="*/ 164 w 26"/>
                    <a:gd name="T29" fmla="*/ 9417 h 29"/>
                    <a:gd name="T30" fmla="*/ 104 w 26"/>
                    <a:gd name="T31" fmla="*/ 7838 h 29"/>
                    <a:gd name="T32" fmla="*/ 0 w 26"/>
                    <a:gd name="T33" fmla="*/ 5898 h 29"/>
                    <a:gd name="T34" fmla="*/ 104 w 26"/>
                    <a:gd name="T35" fmla="*/ 4315 h 29"/>
                    <a:gd name="T36" fmla="*/ 164 w 26"/>
                    <a:gd name="T37" fmla="*/ 3167 h 29"/>
                    <a:gd name="T38" fmla="*/ 284 w 26"/>
                    <a:gd name="T39" fmla="*/ 1939 h 29"/>
                    <a:gd name="T40" fmla="*/ 448 w 26"/>
                    <a:gd name="T41" fmla="*/ 792 h 29"/>
                    <a:gd name="T42" fmla="*/ 612 w 26"/>
                    <a:gd name="T43" fmla="*/ 792 h 29"/>
                    <a:gd name="T44" fmla="*/ 776 w 26"/>
                    <a:gd name="T45" fmla="*/ 0 h 29"/>
                    <a:gd name="T46" fmla="*/ 672 w 26"/>
                    <a:gd name="T47" fmla="*/ 792 h 29"/>
                    <a:gd name="T48" fmla="*/ 612 w 26"/>
                    <a:gd name="T49" fmla="*/ 1148 h 29"/>
                    <a:gd name="T50" fmla="*/ 508 w 26"/>
                    <a:gd name="T51" fmla="*/ 1148 h 29"/>
                    <a:gd name="T52" fmla="*/ 448 w 26"/>
                    <a:gd name="T53" fmla="*/ 1939 h 29"/>
                    <a:gd name="T54" fmla="*/ 328 w 26"/>
                    <a:gd name="T55" fmla="*/ 2375 h 29"/>
                    <a:gd name="T56" fmla="*/ 328 w 26"/>
                    <a:gd name="T57" fmla="*/ 3523 h 29"/>
                    <a:gd name="T58" fmla="*/ 328 w 26"/>
                    <a:gd name="T59" fmla="*/ 4671 h 29"/>
                    <a:gd name="T60" fmla="*/ 328 w 26"/>
                    <a:gd name="T61" fmla="*/ 7046 h 29"/>
                    <a:gd name="T62" fmla="*/ 448 w 26"/>
                    <a:gd name="T63" fmla="*/ 8986 h 29"/>
                    <a:gd name="T64" fmla="*/ 612 w 26"/>
                    <a:gd name="T65" fmla="*/ 10209 h 29"/>
                    <a:gd name="T66" fmla="*/ 836 w 26"/>
                    <a:gd name="T67" fmla="*/ 10565 h 29"/>
                    <a:gd name="T68" fmla="*/ 939 w 26"/>
                    <a:gd name="T69" fmla="*/ 10209 h 29"/>
                    <a:gd name="T70" fmla="*/ 1120 w 26"/>
                    <a:gd name="T71" fmla="*/ 9417 h 29"/>
                    <a:gd name="T72" fmla="*/ 1163 w 26"/>
                    <a:gd name="T73" fmla="*/ 8194 h 29"/>
                    <a:gd name="T74" fmla="*/ 1163 w 26"/>
                    <a:gd name="T75" fmla="*/ 6690 h 29"/>
                    <a:gd name="T76" fmla="*/ 1163 w 26"/>
                    <a:gd name="T77" fmla="*/ 4671 h 29"/>
                    <a:gd name="T78" fmla="*/ 1120 w 26"/>
                    <a:gd name="T79" fmla="*/ 3167 h 29"/>
                    <a:gd name="T80" fmla="*/ 999 w 26"/>
                    <a:gd name="T81" fmla="*/ 1939 h 29"/>
                    <a:gd name="T82" fmla="*/ 836 w 26"/>
                    <a:gd name="T83" fmla="*/ 1148 h 29"/>
                    <a:gd name="T84" fmla="*/ 672 w 26"/>
                    <a:gd name="T85" fmla="*/ 792 h 2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26"/>
                    <a:gd name="T130" fmla="*/ 0 h 29"/>
                    <a:gd name="T131" fmla="*/ 26 w 26"/>
                    <a:gd name="T132" fmla="*/ 29 h 29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26" h="29">
                      <a:moveTo>
                        <a:pt x="14" y="0"/>
                      </a:moveTo>
                      <a:lnTo>
                        <a:pt x="17" y="2"/>
                      </a:lnTo>
                      <a:lnTo>
                        <a:pt x="21" y="3"/>
                      </a:lnTo>
                      <a:lnTo>
                        <a:pt x="23" y="5"/>
                      </a:lnTo>
                      <a:lnTo>
                        <a:pt x="26" y="9"/>
                      </a:lnTo>
                      <a:lnTo>
                        <a:pt x="26" y="14"/>
                      </a:lnTo>
                      <a:lnTo>
                        <a:pt x="26" y="18"/>
                      </a:lnTo>
                      <a:lnTo>
                        <a:pt x="24" y="21"/>
                      </a:lnTo>
                      <a:lnTo>
                        <a:pt x="23" y="24"/>
                      </a:lnTo>
                      <a:lnTo>
                        <a:pt x="20" y="27"/>
                      </a:lnTo>
                      <a:lnTo>
                        <a:pt x="17" y="29"/>
                      </a:lnTo>
                      <a:lnTo>
                        <a:pt x="14" y="29"/>
                      </a:lnTo>
                      <a:lnTo>
                        <a:pt x="9" y="29"/>
                      </a:lnTo>
                      <a:lnTo>
                        <a:pt x="6" y="27"/>
                      </a:lnTo>
                      <a:lnTo>
                        <a:pt x="3" y="24"/>
                      </a:lnTo>
                      <a:lnTo>
                        <a:pt x="2" y="20"/>
                      </a:lnTo>
                      <a:lnTo>
                        <a:pt x="0" y="15"/>
                      </a:lnTo>
                      <a:lnTo>
                        <a:pt x="2" y="11"/>
                      </a:lnTo>
                      <a:lnTo>
                        <a:pt x="3" y="8"/>
                      </a:lnTo>
                      <a:lnTo>
                        <a:pt x="5" y="5"/>
                      </a:lnTo>
                      <a:lnTo>
                        <a:pt x="8" y="2"/>
                      </a:lnTo>
                      <a:lnTo>
                        <a:pt x="11" y="2"/>
                      </a:lnTo>
                      <a:lnTo>
                        <a:pt x="14" y="0"/>
                      </a:lnTo>
                      <a:close/>
                      <a:moveTo>
                        <a:pt x="12" y="2"/>
                      </a:move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6" y="9"/>
                      </a:lnTo>
                      <a:lnTo>
                        <a:pt x="6" y="12"/>
                      </a:lnTo>
                      <a:lnTo>
                        <a:pt x="6" y="18"/>
                      </a:lnTo>
                      <a:lnTo>
                        <a:pt x="8" y="23"/>
                      </a:lnTo>
                      <a:lnTo>
                        <a:pt x="11" y="26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4"/>
                      </a:lnTo>
                      <a:lnTo>
                        <a:pt x="21" y="21"/>
                      </a:lnTo>
                      <a:lnTo>
                        <a:pt x="21" y="17"/>
                      </a:lnTo>
                      <a:lnTo>
                        <a:pt x="21" y="12"/>
                      </a:lnTo>
                      <a:lnTo>
                        <a:pt x="20" y="8"/>
                      </a:lnTo>
                      <a:lnTo>
                        <a:pt x="18" y="5"/>
                      </a:lnTo>
                      <a:lnTo>
                        <a:pt x="15" y="3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60" name="Freeform 70"/>
                <p:cNvSpPr>
                  <a:spLocks noEditPoints="1"/>
                </p:cNvSpPr>
                <p:nvPr/>
              </p:nvSpPr>
              <p:spPr bwMode="auto">
                <a:xfrm>
                  <a:off x="996" y="3258"/>
                  <a:ext cx="64" cy="129"/>
                </a:xfrm>
                <a:custGeom>
                  <a:avLst/>
                  <a:gdLst>
                    <a:gd name="T0" fmla="*/ 303 w 23"/>
                    <a:gd name="T1" fmla="*/ 4315 h 29"/>
                    <a:gd name="T2" fmla="*/ 365 w 23"/>
                    <a:gd name="T3" fmla="*/ 6690 h 29"/>
                    <a:gd name="T4" fmla="*/ 473 w 23"/>
                    <a:gd name="T5" fmla="*/ 7838 h 29"/>
                    <a:gd name="T6" fmla="*/ 665 w 23"/>
                    <a:gd name="T7" fmla="*/ 8986 h 29"/>
                    <a:gd name="T8" fmla="*/ 907 w 23"/>
                    <a:gd name="T9" fmla="*/ 9417 h 29"/>
                    <a:gd name="T10" fmla="*/ 1016 w 23"/>
                    <a:gd name="T11" fmla="*/ 8986 h 29"/>
                    <a:gd name="T12" fmla="*/ 1208 w 23"/>
                    <a:gd name="T13" fmla="*/ 8986 h 29"/>
                    <a:gd name="T14" fmla="*/ 1247 w 23"/>
                    <a:gd name="T15" fmla="*/ 8194 h 29"/>
                    <a:gd name="T16" fmla="*/ 1377 w 23"/>
                    <a:gd name="T17" fmla="*/ 6690 h 29"/>
                    <a:gd name="T18" fmla="*/ 1377 w 23"/>
                    <a:gd name="T19" fmla="*/ 7046 h 29"/>
                    <a:gd name="T20" fmla="*/ 1377 w 23"/>
                    <a:gd name="T21" fmla="*/ 8986 h 29"/>
                    <a:gd name="T22" fmla="*/ 1208 w 23"/>
                    <a:gd name="T23" fmla="*/ 10209 h 29"/>
                    <a:gd name="T24" fmla="*/ 1016 w 23"/>
                    <a:gd name="T25" fmla="*/ 10565 h 29"/>
                    <a:gd name="T26" fmla="*/ 712 w 23"/>
                    <a:gd name="T27" fmla="*/ 11356 h 29"/>
                    <a:gd name="T28" fmla="*/ 473 w 23"/>
                    <a:gd name="T29" fmla="*/ 10565 h 29"/>
                    <a:gd name="T30" fmla="*/ 303 w 23"/>
                    <a:gd name="T31" fmla="*/ 9417 h 29"/>
                    <a:gd name="T32" fmla="*/ 131 w 23"/>
                    <a:gd name="T33" fmla="*/ 8194 h 29"/>
                    <a:gd name="T34" fmla="*/ 0 w 23"/>
                    <a:gd name="T35" fmla="*/ 5898 h 29"/>
                    <a:gd name="T36" fmla="*/ 131 w 23"/>
                    <a:gd name="T37" fmla="*/ 4315 h 29"/>
                    <a:gd name="T38" fmla="*/ 131 w 23"/>
                    <a:gd name="T39" fmla="*/ 3167 h 29"/>
                    <a:gd name="T40" fmla="*/ 303 w 23"/>
                    <a:gd name="T41" fmla="*/ 1939 h 29"/>
                    <a:gd name="T42" fmla="*/ 473 w 23"/>
                    <a:gd name="T43" fmla="*/ 792 h 29"/>
                    <a:gd name="T44" fmla="*/ 712 w 23"/>
                    <a:gd name="T45" fmla="*/ 0 h 29"/>
                    <a:gd name="T46" fmla="*/ 1016 w 23"/>
                    <a:gd name="T47" fmla="*/ 792 h 29"/>
                    <a:gd name="T48" fmla="*/ 1208 w 23"/>
                    <a:gd name="T49" fmla="*/ 1148 h 29"/>
                    <a:gd name="T50" fmla="*/ 1377 w 23"/>
                    <a:gd name="T51" fmla="*/ 2375 h 29"/>
                    <a:gd name="T52" fmla="*/ 1377 w 23"/>
                    <a:gd name="T53" fmla="*/ 4315 h 29"/>
                    <a:gd name="T54" fmla="*/ 303 w 23"/>
                    <a:gd name="T55" fmla="*/ 4315 h 29"/>
                    <a:gd name="T56" fmla="*/ 303 w 23"/>
                    <a:gd name="T57" fmla="*/ 3523 h 29"/>
                    <a:gd name="T58" fmla="*/ 1016 w 23"/>
                    <a:gd name="T59" fmla="*/ 3523 h 29"/>
                    <a:gd name="T60" fmla="*/ 1016 w 23"/>
                    <a:gd name="T61" fmla="*/ 3167 h 29"/>
                    <a:gd name="T62" fmla="*/ 1016 w 23"/>
                    <a:gd name="T63" fmla="*/ 2375 h 29"/>
                    <a:gd name="T64" fmla="*/ 907 w 23"/>
                    <a:gd name="T65" fmla="*/ 1939 h 29"/>
                    <a:gd name="T66" fmla="*/ 843 w 23"/>
                    <a:gd name="T67" fmla="*/ 1148 h 29"/>
                    <a:gd name="T68" fmla="*/ 712 w 23"/>
                    <a:gd name="T69" fmla="*/ 1148 h 29"/>
                    <a:gd name="T70" fmla="*/ 665 w 23"/>
                    <a:gd name="T71" fmla="*/ 792 h 29"/>
                    <a:gd name="T72" fmla="*/ 543 w 23"/>
                    <a:gd name="T73" fmla="*/ 1148 h 29"/>
                    <a:gd name="T74" fmla="*/ 473 w 23"/>
                    <a:gd name="T75" fmla="*/ 1939 h 29"/>
                    <a:gd name="T76" fmla="*/ 365 w 23"/>
                    <a:gd name="T77" fmla="*/ 2375 h 29"/>
                    <a:gd name="T78" fmla="*/ 303 w 23"/>
                    <a:gd name="T79" fmla="*/ 3523 h 2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3"/>
                    <a:gd name="T121" fmla="*/ 0 h 29"/>
                    <a:gd name="T122" fmla="*/ 23 w 23"/>
                    <a:gd name="T123" fmla="*/ 29 h 2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3" h="29">
                      <a:moveTo>
                        <a:pt x="5" y="11"/>
                      </a:moveTo>
                      <a:lnTo>
                        <a:pt x="6" y="17"/>
                      </a:lnTo>
                      <a:lnTo>
                        <a:pt x="8" y="20"/>
                      </a:lnTo>
                      <a:lnTo>
                        <a:pt x="11" y="23"/>
                      </a:lnTo>
                      <a:lnTo>
                        <a:pt x="15" y="24"/>
                      </a:lnTo>
                      <a:lnTo>
                        <a:pt x="17" y="23"/>
                      </a:lnTo>
                      <a:lnTo>
                        <a:pt x="20" y="23"/>
                      </a:lnTo>
                      <a:lnTo>
                        <a:pt x="21" y="21"/>
                      </a:lnTo>
                      <a:lnTo>
                        <a:pt x="23" y="17"/>
                      </a:lnTo>
                      <a:lnTo>
                        <a:pt x="23" y="18"/>
                      </a:lnTo>
                      <a:lnTo>
                        <a:pt x="23" y="23"/>
                      </a:lnTo>
                      <a:lnTo>
                        <a:pt x="20" y="26"/>
                      </a:lnTo>
                      <a:lnTo>
                        <a:pt x="17" y="27"/>
                      </a:lnTo>
                      <a:lnTo>
                        <a:pt x="12" y="29"/>
                      </a:lnTo>
                      <a:lnTo>
                        <a:pt x="8" y="27"/>
                      </a:lnTo>
                      <a:lnTo>
                        <a:pt x="5" y="24"/>
                      </a:lnTo>
                      <a:lnTo>
                        <a:pt x="2" y="21"/>
                      </a:lnTo>
                      <a:lnTo>
                        <a:pt x="0" y="15"/>
                      </a:lnTo>
                      <a:lnTo>
                        <a:pt x="2" y="11"/>
                      </a:lnTo>
                      <a:lnTo>
                        <a:pt x="2" y="8"/>
                      </a:lnTo>
                      <a:lnTo>
                        <a:pt x="5" y="5"/>
                      </a:lnTo>
                      <a:lnTo>
                        <a:pt x="8" y="2"/>
                      </a:lnTo>
                      <a:lnTo>
                        <a:pt x="12" y="0"/>
                      </a:lnTo>
                      <a:lnTo>
                        <a:pt x="17" y="2"/>
                      </a:lnTo>
                      <a:lnTo>
                        <a:pt x="20" y="3"/>
                      </a:lnTo>
                      <a:lnTo>
                        <a:pt x="23" y="6"/>
                      </a:lnTo>
                      <a:lnTo>
                        <a:pt x="23" y="11"/>
                      </a:lnTo>
                      <a:lnTo>
                        <a:pt x="5" y="11"/>
                      </a:lnTo>
                      <a:close/>
                      <a:moveTo>
                        <a:pt x="5" y="9"/>
                      </a:moveTo>
                      <a:lnTo>
                        <a:pt x="17" y="9"/>
                      </a:lnTo>
                      <a:lnTo>
                        <a:pt x="17" y="8"/>
                      </a:lnTo>
                      <a:lnTo>
                        <a:pt x="17" y="6"/>
                      </a:lnTo>
                      <a:lnTo>
                        <a:pt x="15" y="5"/>
                      </a:lnTo>
                      <a:lnTo>
                        <a:pt x="14" y="3"/>
                      </a:lnTo>
                      <a:lnTo>
                        <a:pt x="12" y="3"/>
                      </a:lnTo>
                      <a:lnTo>
                        <a:pt x="11" y="2"/>
                      </a:lnTo>
                      <a:lnTo>
                        <a:pt x="9" y="3"/>
                      </a:ln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5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61" name="Freeform 71"/>
                <p:cNvSpPr>
                  <a:spLocks/>
                </p:cNvSpPr>
                <p:nvPr/>
              </p:nvSpPr>
              <p:spPr bwMode="auto">
                <a:xfrm>
                  <a:off x="1076" y="3258"/>
                  <a:ext cx="50" cy="129"/>
                </a:xfrm>
                <a:custGeom>
                  <a:avLst/>
                  <a:gdLst>
                    <a:gd name="T0" fmla="*/ 942 w 18"/>
                    <a:gd name="T1" fmla="*/ 0 h 29"/>
                    <a:gd name="T2" fmla="*/ 942 w 18"/>
                    <a:gd name="T3" fmla="*/ 3523 h 29"/>
                    <a:gd name="T4" fmla="*/ 903 w 18"/>
                    <a:gd name="T5" fmla="*/ 3523 h 29"/>
                    <a:gd name="T6" fmla="*/ 903 w 18"/>
                    <a:gd name="T7" fmla="*/ 2375 h 29"/>
                    <a:gd name="T8" fmla="*/ 772 w 18"/>
                    <a:gd name="T9" fmla="*/ 1939 h 29"/>
                    <a:gd name="T10" fmla="*/ 603 w 18"/>
                    <a:gd name="T11" fmla="*/ 1148 h 29"/>
                    <a:gd name="T12" fmla="*/ 533 w 18"/>
                    <a:gd name="T13" fmla="*/ 792 h 29"/>
                    <a:gd name="T14" fmla="*/ 364 w 18"/>
                    <a:gd name="T15" fmla="*/ 1148 h 29"/>
                    <a:gd name="T16" fmla="*/ 239 w 18"/>
                    <a:gd name="T17" fmla="*/ 1148 h 29"/>
                    <a:gd name="T18" fmla="*/ 239 w 18"/>
                    <a:gd name="T19" fmla="*/ 1939 h 29"/>
                    <a:gd name="T20" fmla="*/ 239 w 18"/>
                    <a:gd name="T21" fmla="*/ 2375 h 29"/>
                    <a:gd name="T22" fmla="*/ 239 w 18"/>
                    <a:gd name="T23" fmla="*/ 3167 h 29"/>
                    <a:gd name="T24" fmla="*/ 239 w 18"/>
                    <a:gd name="T25" fmla="*/ 3523 h 29"/>
                    <a:gd name="T26" fmla="*/ 364 w 18"/>
                    <a:gd name="T27" fmla="*/ 3523 h 29"/>
                    <a:gd name="T28" fmla="*/ 408 w 18"/>
                    <a:gd name="T29" fmla="*/ 4315 h 29"/>
                    <a:gd name="T30" fmla="*/ 711 w 18"/>
                    <a:gd name="T31" fmla="*/ 5462 h 29"/>
                    <a:gd name="T32" fmla="*/ 903 w 18"/>
                    <a:gd name="T33" fmla="*/ 5898 h 29"/>
                    <a:gd name="T34" fmla="*/ 1072 w 18"/>
                    <a:gd name="T35" fmla="*/ 7046 h 29"/>
                    <a:gd name="T36" fmla="*/ 1072 w 18"/>
                    <a:gd name="T37" fmla="*/ 8194 h 29"/>
                    <a:gd name="T38" fmla="*/ 1072 w 18"/>
                    <a:gd name="T39" fmla="*/ 9417 h 29"/>
                    <a:gd name="T40" fmla="*/ 903 w 18"/>
                    <a:gd name="T41" fmla="*/ 10565 h 29"/>
                    <a:gd name="T42" fmla="*/ 711 w 18"/>
                    <a:gd name="T43" fmla="*/ 11356 h 29"/>
                    <a:gd name="T44" fmla="*/ 533 w 18"/>
                    <a:gd name="T45" fmla="*/ 11356 h 29"/>
                    <a:gd name="T46" fmla="*/ 364 w 18"/>
                    <a:gd name="T47" fmla="*/ 11356 h 29"/>
                    <a:gd name="T48" fmla="*/ 169 w 18"/>
                    <a:gd name="T49" fmla="*/ 10565 h 29"/>
                    <a:gd name="T50" fmla="*/ 169 w 18"/>
                    <a:gd name="T51" fmla="*/ 10565 h 29"/>
                    <a:gd name="T52" fmla="*/ 61 w 18"/>
                    <a:gd name="T53" fmla="*/ 10565 h 29"/>
                    <a:gd name="T54" fmla="*/ 61 w 18"/>
                    <a:gd name="T55" fmla="*/ 10565 h 29"/>
                    <a:gd name="T56" fmla="*/ 0 w 18"/>
                    <a:gd name="T57" fmla="*/ 11356 h 29"/>
                    <a:gd name="T58" fmla="*/ 0 w 18"/>
                    <a:gd name="T59" fmla="*/ 11356 h 29"/>
                    <a:gd name="T60" fmla="*/ 0 w 18"/>
                    <a:gd name="T61" fmla="*/ 7838 h 29"/>
                    <a:gd name="T62" fmla="*/ 0 w 18"/>
                    <a:gd name="T63" fmla="*/ 7838 h 29"/>
                    <a:gd name="T64" fmla="*/ 61 w 18"/>
                    <a:gd name="T65" fmla="*/ 8986 h 29"/>
                    <a:gd name="T66" fmla="*/ 239 w 18"/>
                    <a:gd name="T67" fmla="*/ 9417 h 29"/>
                    <a:gd name="T68" fmla="*/ 364 w 18"/>
                    <a:gd name="T69" fmla="*/ 10209 h 29"/>
                    <a:gd name="T70" fmla="*/ 533 w 18"/>
                    <a:gd name="T71" fmla="*/ 10565 h 29"/>
                    <a:gd name="T72" fmla="*/ 603 w 18"/>
                    <a:gd name="T73" fmla="*/ 10565 h 29"/>
                    <a:gd name="T74" fmla="*/ 711 w 18"/>
                    <a:gd name="T75" fmla="*/ 10209 h 29"/>
                    <a:gd name="T76" fmla="*/ 772 w 18"/>
                    <a:gd name="T77" fmla="*/ 9417 h 29"/>
                    <a:gd name="T78" fmla="*/ 772 w 18"/>
                    <a:gd name="T79" fmla="*/ 8986 h 29"/>
                    <a:gd name="T80" fmla="*/ 772 w 18"/>
                    <a:gd name="T81" fmla="*/ 8194 h 29"/>
                    <a:gd name="T82" fmla="*/ 711 w 18"/>
                    <a:gd name="T83" fmla="*/ 7838 h 29"/>
                    <a:gd name="T84" fmla="*/ 603 w 18"/>
                    <a:gd name="T85" fmla="*/ 7046 h 29"/>
                    <a:gd name="T86" fmla="*/ 408 w 18"/>
                    <a:gd name="T87" fmla="*/ 6690 h 29"/>
                    <a:gd name="T88" fmla="*/ 169 w 18"/>
                    <a:gd name="T89" fmla="*/ 5462 h 29"/>
                    <a:gd name="T90" fmla="*/ 61 w 18"/>
                    <a:gd name="T91" fmla="*/ 4671 h 29"/>
                    <a:gd name="T92" fmla="*/ 0 w 18"/>
                    <a:gd name="T93" fmla="*/ 4315 h 29"/>
                    <a:gd name="T94" fmla="*/ 0 w 18"/>
                    <a:gd name="T95" fmla="*/ 3167 h 29"/>
                    <a:gd name="T96" fmla="*/ 0 w 18"/>
                    <a:gd name="T97" fmla="*/ 1939 h 29"/>
                    <a:gd name="T98" fmla="*/ 169 w 18"/>
                    <a:gd name="T99" fmla="*/ 1148 h 29"/>
                    <a:gd name="T100" fmla="*/ 239 w 18"/>
                    <a:gd name="T101" fmla="*/ 792 h 29"/>
                    <a:gd name="T102" fmla="*/ 533 w 18"/>
                    <a:gd name="T103" fmla="*/ 0 h 29"/>
                    <a:gd name="T104" fmla="*/ 603 w 18"/>
                    <a:gd name="T105" fmla="*/ 0 h 29"/>
                    <a:gd name="T106" fmla="*/ 711 w 18"/>
                    <a:gd name="T107" fmla="*/ 792 h 29"/>
                    <a:gd name="T108" fmla="*/ 772 w 18"/>
                    <a:gd name="T109" fmla="*/ 792 h 29"/>
                    <a:gd name="T110" fmla="*/ 903 w 18"/>
                    <a:gd name="T111" fmla="*/ 792 h 29"/>
                    <a:gd name="T112" fmla="*/ 903 w 18"/>
                    <a:gd name="T113" fmla="*/ 792 h 29"/>
                    <a:gd name="T114" fmla="*/ 903 w 18"/>
                    <a:gd name="T115" fmla="*/ 792 h 29"/>
                    <a:gd name="T116" fmla="*/ 903 w 18"/>
                    <a:gd name="T117" fmla="*/ 792 h 29"/>
                    <a:gd name="T118" fmla="*/ 903 w 18"/>
                    <a:gd name="T119" fmla="*/ 0 h 29"/>
                    <a:gd name="T120" fmla="*/ 942 w 18"/>
                    <a:gd name="T121" fmla="*/ 0 h 2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8"/>
                    <a:gd name="T184" fmla="*/ 0 h 29"/>
                    <a:gd name="T185" fmla="*/ 18 w 18"/>
                    <a:gd name="T186" fmla="*/ 29 h 2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8" h="29">
                      <a:moveTo>
                        <a:pt x="16" y="0"/>
                      </a:moveTo>
                      <a:lnTo>
                        <a:pt x="16" y="9"/>
                      </a:lnTo>
                      <a:lnTo>
                        <a:pt x="15" y="9"/>
                      </a:lnTo>
                      <a:lnTo>
                        <a:pt x="15" y="6"/>
                      </a:lnTo>
                      <a:lnTo>
                        <a:pt x="13" y="5"/>
                      </a:lnTo>
                      <a:lnTo>
                        <a:pt x="10" y="3"/>
                      </a:lnTo>
                      <a:lnTo>
                        <a:pt x="9" y="2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4" y="9"/>
                      </a:lnTo>
                      <a:lnTo>
                        <a:pt x="6" y="9"/>
                      </a:lnTo>
                      <a:lnTo>
                        <a:pt x="7" y="11"/>
                      </a:lnTo>
                      <a:lnTo>
                        <a:pt x="12" y="14"/>
                      </a:lnTo>
                      <a:lnTo>
                        <a:pt x="15" y="15"/>
                      </a:lnTo>
                      <a:lnTo>
                        <a:pt x="18" y="18"/>
                      </a:lnTo>
                      <a:lnTo>
                        <a:pt x="18" y="21"/>
                      </a:lnTo>
                      <a:lnTo>
                        <a:pt x="18" y="24"/>
                      </a:lnTo>
                      <a:lnTo>
                        <a:pt x="15" y="27"/>
                      </a:lnTo>
                      <a:lnTo>
                        <a:pt x="12" y="29"/>
                      </a:lnTo>
                      <a:lnTo>
                        <a:pt x="9" y="29"/>
                      </a:lnTo>
                      <a:lnTo>
                        <a:pt x="6" y="29"/>
                      </a:lnTo>
                      <a:lnTo>
                        <a:pt x="3" y="27"/>
                      </a:lnTo>
                      <a:lnTo>
                        <a:pt x="1" y="27"/>
                      </a:lnTo>
                      <a:lnTo>
                        <a:pt x="0" y="29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4" y="24"/>
                      </a:lnTo>
                      <a:lnTo>
                        <a:pt x="6" y="26"/>
                      </a:lnTo>
                      <a:lnTo>
                        <a:pt x="9" y="27"/>
                      </a:lnTo>
                      <a:lnTo>
                        <a:pt x="10" y="27"/>
                      </a:lnTo>
                      <a:lnTo>
                        <a:pt x="12" y="26"/>
                      </a:lnTo>
                      <a:lnTo>
                        <a:pt x="13" y="24"/>
                      </a:lnTo>
                      <a:lnTo>
                        <a:pt x="13" y="23"/>
                      </a:lnTo>
                      <a:lnTo>
                        <a:pt x="13" y="21"/>
                      </a:lnTo>
                      <a:lnTo>
                        <a:pt x="12" y="20"/>
                      </a:lnTo>
                      <a:lnTo>
                        <a:pt x="10" y="18"/>
                      </a:lnTo>
                      <a:lnTo>
                        <a:pt x="7" y="17"/>
                      </a:lnTo>
                      <a:lnTo>
                        <a:pt x="3" y="14"/>
                      </a:lnTo>
                      <a:lnTo>
                        <a:pt x="1" y="12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5" y="0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62" name="Freeform 72"/>
                <p:cNvSpPr>
                  <a:spLocks/>
                </p:cNvSpPr>
                <p:nvPr/>
              </p:nvSpPr>
              <p:spPr bwMode="auto">
                <a:xfrm>
                  <a:off x="1137" y="3200"/>
                  <a:ext cx="32" cy="231"/>
                </a:xfrm>
                <a:custGeom>
                  <a:avLst/>
                  <a:gdLst>
                    <a:gd name="T0" fmla="*/ 0 w 12"/>
                    <a:gd name="T1" fmla="*/ 0 h 52"/>
                    <a:gd name="T2" fmla="*/ 605 w 12"/>
                    <a:gd name="T3" fmla="*/ 0 h 52"/>
                    <a:gd name="T4" fmla="*/ 605 w 12"/>
                    <a:gd name="T5" fmla="*/ 20248 h 52"/>
                    <a:gd name="T6" fmla="*/ 0 w 12"/>
                    <a:gd name="T7" fmla="*/ 20248 h 52"/>
                    <a:gd name="T8" fmla="*/ 0 w 12"/>
                    <a:gd name="T9" fmla="*/ 19893 h 52"/>
                    <a:gd name="T10" fmla="*/ 397 w 12"/>
                    <a:gd name="T11" fmla="*/ 19893 h 52"/>
                    <a:gd name="T12" fmla="*/ 397 w 12"/>
                    <a:gd name="T13" fmla="*/ 1146 h 52"/>
                    <a:gd name="T14" fmla="*/ 0 w 12"/>
                    <a:gd name="T15" fmla="*/ 1146 h 52"/>
                    <a:gd name="T16" fmla="*/ 0 w 12"/>
                    <a:gd name="T17" fmla="*/ 0 h 5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52"/>
                    <a:gd name="T29" fmla="*/ 12 w 12"/>
                    <a:gd name="T30" fmla="*/ 52 h 5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52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52"/>
                      </a:lnTo>
                      <a:lnTo>
                        <a:pt x="0" y="52"/>
                      </a:lnTo>
                      <a:lnTo>
                        <a:pt x="0" y="51"/>
                      </a:lnTo>
                      <a:lnTo>
                        <a:pt x="8" y="51"/>
                      </a:lnTo>
                      <a:lnTo>
                        <a:pt x="8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63" name="Freeform 73"/>
                <p:cNvSpPr>
                  <a:spLocks noEditPoints="1"/>
                </p:cNvSpPr>
                <p:nvPr/>
              </p:nvSpPr>
              <p:spPr bwMode="auto">
                <a:xfrm>
                  <a:off x="2008" y="3205"/>
                  <a:ext cx="107" cy="182"/>
                </a:xfrm>
                <a:custGeom>
                  <a:avLst/>
                  <a:gdLst>
                    <a:gd name="T0" fmla="*/ 0 w 39"/>
                    <a:gd name="T1" fmla="*/ 15923 h 41"/>
                    <a:gd name="T2" fmla="*/ 0 w 39"/>
                    <a:gd name="T3" fmla="*/ 15133 h 41"/>
                    <a:gd name="T4" fmla="*/ 60 w 39"/>
                    <a:gd name="T5" fmla="*/ 15133 h 41"/>
                    <a:gd name="T6" fmla="*/ 165 w 39"/>
                    <a:gd name="T7" fmla="*/ 15133 h 41"/>
                    <a:gd name="T8" fmla="*/ 225 w 39"/>
                    <a:gd name="T9" fmla="*/ 14778 h 41"/>
                    <a:gd name="T10" fmla="*/ 225 w 39"/>
                    <a:gd name="T11" fmla="*/ 13992 h 41"/>
                    <a:gd name="T12" fmla="*/ 225 w 39"/>
                    <a:gd name="T13" fmla="*/ 12767 h 41"/>
                    <a:gd name="T14" fmla="*/ 225 w 39"/>
                    <a:gd name="T15" fmla="*/ 2366 h 41"/>
                    <a:gd name="T16" fmla="*/ 225 w 39"/>
                    <a:gd name="T17" fmla="*/ 1141 h 41"/>
                    <a:gd name="T18" fmla="*/ 225 w 39"/>
                    <a:gd name="T19" fmla="*/ 790 h 41"/>
                    <a:gd name="T20" fmla="*/ 165 w 39"/>
                    <a:gd name="T21" fmla="*/ 790 h 41"/>
                    <a:gd name="T22" fmla="*/ 60 w 39"/>
                    <a:gd name="T23" fmla="*/ 0 h 41"/>
                    <a:gd name="T24" fmla="*/ 0 w 39"/>
                    <a:gd name="T25" fmla="*/ 0 h 41"/>
                    <a:gd name="T26" fmla="*/ 0 w 39"/>
                    <a:gd name="T27" fmla="*/ 0 h 41"/>
                    <a:gd name="T28" fmla="*/ 842 w 39"/>
                    <a:gd name="T29" fmla="*/ 0 h 41"/>
                    <a:gd name="T30" fmla="*/ 1196 w 39"/>
                    <a:gd name="T31" fmla="*/ 0 h 41"/>
                    <a:gd name="T32" fmla="*/ 1424 w 39"/>
                    <a:gd name="T33" fmla="*/ 0 h 41"/>
                    <a:gd name="T34" fmla="*/ 1589 w 39"/>
                    <a:gd name="T35" fmla="*/ 790 h 41"/>
                    <a:gd name="T36" fmla="*/ 1882 w 39"/>
                    <a:gd name="T37" fmla="*/ 1931 h 41"/>
                    <a:gd name="T38" fmla="*/ 2047 w 39"/>
                    <a:gd name="T39" fmla="*/ 3507 h 41"/>
                    <a:gd name="T40" fmla="*/ 2214 w 39"/>
                    <a:gd name="T41" fmla="*/ 5420 h 41"/>
                    <a:gd name="T42" fmla="*/ 2214 w 39"/>
                    <a:gd name="T43" fmla="*/ 7782 h 41"/>
                    <a:gd name="T44" fmla="*/ 2214 w 39"/>
                    <a:gd name="T45" fmla="*/ 10050 h 41"/>
                    <a:gd name="T46" fmla="*/ 2107 w 39"/>
                    <a:gd name="T47" fmla="*/ 11626 h 41"/>
                    <a:gd name="T48" fmla="*/ 1921 w 39"/>
                    <a:gd name="T49" fmla="*/ 12767 h 41"/>
                    <a:gd name="T50" fmla="*/ 1693 w 39"/>
                    <a:gd name="T51" fmla="*/ 14778 h 41"/>
                    <a:gd name="T52" fmla="*/ 1364 w 39"/>
                    <a:gd name="T53" fmla="*/ 15133 h 41"/>
                    <a:gd name="T54" fmla="*/ 911 w 39"/>
                    <a:gd name="T55" fmla="*/ 15923 h 41"/>
                    <a:gd name="T56" fmla="*/ 0 w 39"/>
                    <a:gd name="T57" fmla="*/ 15923 h 41"/>
                    <a:gd name="T58" fmla="*/ 557 w 39"/>
                    <a:gd name="T59" fmla="*/ 14778 h 41"/>
                    <a:gd name="T60" fmla="*/ 746 w 39"/>
                    <a:gd name="T61" fmla="*/ 14778 h 41"/>
                    <a:gd name="T62" fmla="*/ 911 w 39"/>
                    <a:gd name="T63" fmla="*/ 14778 h 41"/>
                    <a:gd name="T64" fmla="*/ 1196 w 39"/>
                    <a:gd name="T65" fmla="*/ 14778 h 41"/>
                    <a:gd name="T66" fmla="*/ 1424 w 39"/>
                    <a:gd name="T67" fmla="*/ 13992 h 41"/>
                    <a:gd name="T68" fmla="*/ 1589 w 39"/>
                    <a:gd name="T69" fmla="*/ 12767 h 41"/>
                    <a:gd name="T70" fmla="*/ 1693 w 39"/>
                    <a:gd name="T71" fmla="*/ 11626 h 41"/>
                    <a:gd name="T72" fmla="*/ 1753 w 39"/>
                    <a:gd name="T73" fmla="*/ 10050 h 41"/>
                    <a:gd name="T74" fmla="*/ 1882 w 39"/>
                    <a:gd name="T75" fmla="*/ 7782 h 41"/>
                    <a:gd name="T76" fmla="*/ 1753 w 39"/>
                    <a:gd name="T77" fmla="*/ 5851 h 41"/>
                    <a:gd name="T78" fmla="*/ 1693 w 39"/>
                    <a:gd name="T79" fmla="*/ 4297 h 41"/>
                    <a:gd name="T80" fmla="*/ 1589 w 39"/>
                    <a:gd name="T81" fmla="*/ 2366 h 41"/>
                    <a:gd name="T82" fmla="*/ 1424 w 39"/>
                    <a:gd name="T83" fmla="*/ 1931 h 41"/>
                    <a:gd name="T84" fmla="*/ 1196 w 39"/>
                    <a:gd name="T85" fmla="*/ 1141 h 41"/>
                    <a:gd name="T86" fmla="*/ 911 w 39"/>
                    <a:gd name="T87" fmla="*/ 790 h 41"/>
                    <a:gd name="T88" fmla="*/ 746 w 39"/>
                    <a:gd name="T89" fmla="*/ 790 h 41"/>
                    <a:gd name="T90" fmla="*/ 557 w 39"/>
                    <a:gd name="T91" fmla="*/ 1141 h 41"/>
                    <a:gd name="T92" fmla="*/ 557 w 39"/>
                    <a:gd name="T93" fmla="*/ 14778 h 4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39"/>
                    <a:gd name="T142" fmla="*/ 0 h 41"/>
                    <a:gd name="T143" fmla="*/ 39 w 39"/>
                    <a:gd name="T144" fmla="*/ 41 h 4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39" h="41">
                      <a:moveTo>
                        <a:pt x="0" y="41"/>
                      </a:moveTo>
                      <a:lnTo>
                        <a:pt x="0" y="39"/>
                      </a:lnTo>
                      <a:lnTo>
                        <a:pt x="1" y="39"/>
                      </a:lnTo>
                      <a:lnTo>
                        <a:pt x="3" y="39"/>
                      </a:lnTo>
                      <a:lnTo>
                        <a:pt x="4" y="38"/>
                      </a:lnTo>
                      <a:lnTo>
                        <a:pt x="4" y="36"/>
                      </a:lnTo>
                      <a:lnTo>
                        <a:pt x="4" y="33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21" y="0"/>
                      </a:lnTo>
                      <a:lnTo>
                        <a:pt x="25" y="0"/>
                      </a:lnTo>
                      <a:lnTo>
                        <a:pt x="28" y="2"/>
                      </a:lnTo>
                      <a:lnTo>
                        <a:pt x="33" y="5"/>
                      </a:lnTo>
                      <a:lnTo>
                        <a:pt x="36" y="9"/>
                      </a:lnTo>
                      <a:lnTo>
                        <a:pt x="39" y="14"/>
                      </a:lnTo>
                      <a:lnTo>
                        <a:pt x="39" y="20"/>
                      </a:lnTo>
                      <a:lnTo>
                        <a:pt x="39" y="26"/>
                      </a:lnTo>
                      <a:lnTo>
                        <a:pt x="37" y="30"/>
                      </a:lnTo>
                      <a:lnTo>
                        <a:pt x="34" y="33"/>
                      </a:lnTo>
                      <a:lnTo>
                        <a:pt x="30" y="38"/>
                      </a:lnTo>
                      <a:lnTo>
                        <a:pt x="24" y="39"/>
                      </a:lnTo>
                      <a:lnTo>
                        <a:pt x="16" y="41"/>
                      </a:lnTo>
                      <a:lnTo>
                        <a:pt x="0" y="41"/>
                      </a:lnTo>
                      <a:close/>
                      <a:moveTo>
                        <a:pt x="10" y="38"/>
                      </a:moveTo>
                      <a:lnTo>
                        <a:pt x="13" y="38"/>
                      </a:lnTo>
                      <a:lnTo>
                        <a:pt x="16" y="38"/>
                      </a:lnTo>
                      <a:lnTo>
                        <a:pt x="21" y="38"/>
                      </a:lnTo>
                      <a:lnTo>
                        <a:pt x="25" y="36"/>
                      </a:lnTo>
                      <a:lnTo>
                        <a:pt x="28" y="33"/>
                      </a:lnTo>
                      <a:lnTo>
                        <a:pt x="30" y="30"/>
                      </a:lnTo>
                      <a:lnTo>
                        <a:pt x="31" y="26"/>
                      </a:lnTo>
                      <a:lnTo>
                        <a:pt x="33" y="20"/>
                      </a:lnTo>
                      <a:lnTo>
                        <a:pt x="31" y="15"/>
                      </a:lnTo>
                      <a:lnTo>
                        <a:pt x="30" y="11"/>
                      </a:lnTo>
                      <a:lnTo>
                        <a:pt x="28" y="6"/>
                      </a:lnTo>
                      <a:lnTo>
                        <a:pt x="25" y="5"/>
                      </a:lnTo>
                      <a:lnTo>
                        <a:pt x="21" y="3"/>
                      </a:lnTo>
                      <a:lnTo>
                        <a:pt x="16" y="2"/>
                      </a:lnTo>
                      <a:lnTo>
                        <a:pt x="13" y="2"/>
                      </a:lnTo>
                      <a:lnTo>
                        <a:pt x="10" y="3"/>
                      </a:lnTo>
                      <a:lnTo>
                        <a:pt x="10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64" name="Freeform 74"/>
                <p:cNvSpPr>
                  <a:spLocks noEditPoints="1"/>
                </p:cNvSpPr>
                <p:nvPr/>
              </p:nvSpPr>
              <p:spPr bwMode="auto">
                <a:xfrm>
                  <a:off x="2126" y="3258"/>
                  <a:ext cx="71" cy="129"/>
                </a:xfrm>
                <a:custGeom>
                  <a:avLst/>
                  <a:gdLst>
                    <a:gd name="T0" fmla="*/ 776 w 26"/>
                    <a:gd name="T1" fmla="*/ 0 h 29"/>
                    <a:gd name="T2" fmla="*/ 939 w 26"/>
                    <a:gd name="T3" fmla="*/ 792 h 29"/>
                    <a:gd name="T4" fmla="*/ 1120 w 26"/>
                    <a:gd name="T5" fmla="*/ 1148 h 29"/>
                    <a:gd name="T6" fmla="*/ 1283 w 26"/>
                    <a:gd name="T7" fmla="*/ 1939 h 29"/>
                    <a:gd name="T8" fmla="*/ 1447 w 26"/>
                    <a:gd name="T9" fmla="*/ 3523 h 29"/>
                    <a:gd name="T10" fmla="*/ 1447 w 26"/>
                    <a:gd name="T11" fmla="*/ 5462 h 29"/>
                    <a:gd name="T12" fmla="*/ 1447 w 26"/>
                    <a:gd name="T13" fmla="*/ 7046 h 29"/>
                    <a:gd name="T14" fmla="*/ 1344 w 26"/>
                    <a:gd name="T15" fmla="*/ 8194 h 29"/>
                    <a:gd name="T16" fmla="*/ 1283 w 26"/>
                    <a:gd name="T17" fmla="*/ 9417 h 29"/>
                    <a:gd name="T18" fmla="*/ 1120 w 26"/>
                    <a:gd name="T19" fmla="*/ 10565 h 29"/>
                    <a:gd name="T20" fmla="*/ 939 w 26"/>
                    <a:gd name="T21" fmla="*/ 11356 h 29"/>
                    <a:gd name="T22" fmla="*/ 776 w 26"/>
                    <a:gd name="T23" fmla="*/ 11356 h 29"/>
                    <a:gd name="T24" fmla="*/ 508 w 26"/>
                    <a:gd name="T25" fmla="*/ 11356 h 29"/>
                    <a:gd name="T26" fmla="*/ 328 w 26"/>
                    <a:gd name="T27" fmla="*/ 10565 h 29"/>
                    <a:gd name="T28" fmla="*/ 164 w 26"/>
                    <a:gd name="T29" fmla="*/ 9417 h 29"/>
                    <a:gd name="T30" fmla="*/ 104 w 26"/>
                    <a:gd name="T31" fmla="*/ 7838 h 29"/>
                    <a:gd name="T32" fmla="*/ 0 w 26"/>
                    <a:gd name="T33" fmla="*/ 5898 h 29"/>
                    <a:gd name="T34" fmla="*/ 0 w 26"/>
                    <a:gd name="T35" fmla="*/ 4315 h 29"/>
                    <a:gd name="T36" fmla="*/ 104 w 26"/>
                    <a:gd name="T37" fmla="*/ 3167 h 29"/>
                    <a:gd name="T38" fmla="*/ 284 w 26"/>
                    <a:gd name="T39" fmla="*/ 1939 h 29"/>
                    <a:gd name="T40" fmla="*/ 448 w 26"/>
                    <a:gd name="T41" fmla="*/ 792 h 29"/>
                    <a:gd name="T42" fmla="*/ 612 w 26"/>
                    <a:gd name="T43" fmla="*/ 792 h 29"/>
                    <a:gd name="T44" fmla="*/ 776 w 26"/>
                    <a:gd name="T45" fmla="*/ 0 h 29"/>
                    <a:gd name="T46" fmla="*/ 672 w 26"/>
                    <a:gd name="T47" fmla="*/ 792 h 29"/>
                    <a:gd name="T48" fmla="*/ 612 w 26"/>
                    <a:gd name="T49" fmla="*/ 1148 h 29"/>
                    <a:gd name="T50" fmla="*/ 508 w 26"/>
                    <a:gd name="T51" fmla="*/ 1148 h 29"/>
                    <a:gd name="T52" fmla="*/ 448 w 26"/>
                    <a:gd name="T53" fmla="*/ 1939 h 29"/>
                    <a:gd name="T54" fmla="*/ 328 w 26"/>
                    <a:gd name="T55" fmla="*/ 2375 h 29"/>
                    <a:gd name="T56" fmla="*/ 328 w 26"/>
                    <a:gd name="T57" fmla="*/ 3523 h 29"/>
                    <a:gd name="T58" fmla="*/ 284 w 26"/>
                    <a:gd name="T59" fmla="*/ 4671 h 29"/>
                    <a:gd name="T60" fmla="*/ 328 w 26"/>
                    <a:gd name="T61" fmla="*/ 7046 h 29"/>
                    <a:gd name="T62" fmla="*/ 448 w 26"/>
                    <a:gd name="T63" fmla="*/ 8986 h 29"/>
                    <a:gd name="T64" fmla="*/ 612 w 26"/>
                    <a:gd name="T65" fmla="*/ 10209 h 29"/>
                    <a:gd name="T66" fmla="*/ 776 w 26"/>
                    <a:gd name="T67" fmla="*/ 10565 h 29"/>
                    <a:gd name="T68" fmla="*/ 939 w 26"/>
                    <a:gd name="T69" fmla="*/ 10209 h 29"/>
                    <a:gd name="T70" fmla="*/ 1120 w 26"/>
                    <a:gd name="T71" fmla="*/ 9417 h 29"/>
                    <a:gd name="T72" fmla="*/ 1163 w 26"/>
                    <a:gd name="T73" fmla="*/ 8194 h 29"/>
                    <a:gd name="T74" fmla="*/ 1163 w 26"/>
                    <a:gd name="T75" fmla="*/ 6690 h 29"/>
                    <a:gd name="T76" fmla="*/ 1163 w 26"/>
                    <a:gd name="T77" fmla="*/ 4671 h 29"/>
                    <a:gd name="T78" fmla="*/ 1120 w 26"/>
                    <a:gd name="T79" fmla="*/ 3167 h 29"/>
                    <a:gd name="T80" fmla="*/ 999 w 26"/>
                    <a:gd name="T81" fmla="*/ 1939 h 29"/>
                    <a:gd name="T82" fmla="*/ 836 w 26"/>
                    <a:gd name="T83" fmla="*/ 1148 h 29"/>
                    <a:gd name="T84" fmla="*/ 672 w 26"/>
                    <a:gd name="T85" fmla="*/ 792 h 2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26"/>
                    <a:gd name="T130" fmla="*/ 0 h 29"/>
                    <a:gd name="T131" fmla="*/ 26 w 26"/>
                    <a:gd name="T132" fmla="*/ 29 h 29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26" h="29">
                      <a:moveTo>
                        <a:pt x="14" y="0"/>
                      </a:moveTo>
                      <a:lnTo>
                        <a:pt x="17" y="2"/>
                      </a:lnTo>
                      <a:lnTo>
                        <a:pt x="20" y="3"/>
                      </a:lnTo>
                      <a:lnTo>
                        <a:pt x="23" y="5"/>
                      </a:lnTo>
                      <a:lnTo>
                        <a:pt x="26" y="9"/>
                      </a:lnTo>
                      <a:lnTo>
                        <a:pt x="26" y="14"/>
                      </a:lnTo>
                      <a:lnTo>
                        <a:pt x="26" y="18"/>
                      </a:lnTo>
                      <a:lnTo>
                        <a:pt x="24" y="21"/>
                      </a:lnTo>
                      <a:lnTo>
                        <a:pt x="23" y="24"/>
                      </a:lnTo>
                      <a:lnTo>
                        <a:pt x="20" y="27"/>
                      </a:lnTo>
                      <a:lnTo>
                        <a:pt x="17" y="29"/>
                      </a:lnTo>
                      <a:lnTo>
                        <a:pt x="14" y="29"/>
                      </a:lnTo>
                      <a:lnTo>
                        <a:pt x="9" y="29"/>
                      </a:lnTo>
                      <a:lnTo>
                        <a:pt x="6" y="27"/>
                      </a:lnTo>
                      <a:lnTo>
                        <a:pt x="3" y="24"/>
                      </a:lnTo>
                      <a:lnTo>
                        <a:pt x="2" y="20"/>
                      </a:lnTo>
                      <a:lnTo>
                        <a:pt x="0" y="15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5"/>
                      </a:lnTo>
                      <a:lnTo>
                        <a:pt x="8" y="2"/>
                      </a:lnTo>
                      <a:lnTo>
                        <a:pt x="11" y="2"/>
                      </a:lnTo>
                      <a:lnTo>
                        <a:pt x="14" y="0"/>
                      </a:lnTo>
                      <a:close/>
                      <a:moveTo>
                        <a:pt x="12" y="2"/>
                      </a:move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6" y="9"/>
                      </a:lnTo>
                      <a:lnTo>
                        <a:pt x="5" y="12"/>
                      </a:lnTo>
                      <a:lnTo>
                        <a:pt x="6" y="18"/>
                      </a:lnTo>
                      <a:lnTo>
                        <a:pt x="8" y="23"/>
                      </a:lnTo>
                      <a:lnTo>
                        <a:pt x="11" y="26"/>
                      </a:lnTo>
                      <a:lnTo>
                        <a:pt x="14" y="27"/>
                      </a:lnTo>
                      <a:lnTo>
                        <a:pt x="17" y="26"/>
                      </a:lnTo>
                      <a:lnTo>
                        <a:pt x="20" y="24"/>
                      </a:lnTo>
                      <a:lnTo>
                        <a:pt x="21" y="21"/>
                      </a:lnTo>
                      <a:lnTo>
                        <a:pt x="21" y="17"/>
                      </a:lnTo>
                      <a:lnTo>
                        <a:pt x="21" y="12"/>
                      </a:lnTo>
                      <a:lnTo>
                        <a:pt x="20" y="8"/>
                      </a:lnTo>
                      <a:lnTo>
                        <a:pt x="18" y="5"/>
                      </a:lnTo>
                      <a:lnTo>
                        <a:pt x="15" y="3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65" name="Freeform 75"/>
                <p:cNvSpPr>
                  <a:spLocks noEditPoints="1"/>
                </p:cNvSpPr>
                <p:nvPr/>
              </p:nvSpPr>
              <p:spPr bwMode="auto">
                <a:xfrm>
                  <a:off x="2208" y="3258"/>
                  <a:ext cx="64" cy="129"/>
                </a:xfrm>
                <a:custGeom>
                  <a:avLst/>
                  <a:gdLst>
                    <a:gd name="T0" fmla="*/ 303 w 23"/>
                    <a:gd name="T1" fmla="*/ 4315 h 29"/>
                    <a:gd name="T2" fmla="*/ 365 w 23"/>
                    <a:gd name="T3" fmla="*/ 6690 h 29"/>
                    <a:gd name="T4" fmla="*/ 473 w 23"/>
                    <a:gd name="T5" fmla="*/ 7838 h 29"/>
                    <a:gd name="T6" fmla="*/ 665 w 23"/>
                    <a:gd name="T7" fmla="*/ 8986 h 29"/>
                    <a:gd name="T8" fmla="*/ 907 w 23"/>
                    <a:gd name="T9" fmla="*/ 9417 h 29"/>
                    <a:gd name="T10" fmla="*/ 1016 w 23"/>
                    <a:gd name="T11" fmla="*/ 8986 h 29"/>
                    <a:gd name="T12" fmla="*/ 1208 w 23"/>
                    <a:gd name="T13" fmla="*/ 8986 h 29"/>
                    <a:gd name="T14" fmla="*/ 1247 w 23"/>
                    <a:gd name="T15" fmla="*/ 8194 h 29"/>
                    <a:gd name="T16" fmla="*/ 1377 w 23"/>
                    <a:gd name="T17" fmla="*/ 6690 h 29"/>
                    <a:gd name="T18" fmla="*/ 1377 w 23"/>
                    <a:gd name="T19" fmla="*/ 7046 h 29"/>
                    <a:gd name="T20" fmla="*/ 1247 w 23"/>
                    <a:gd name="T21" fmla="*/ 8986 h 29"/>
                    <a:gd name="T22" fmla="*/ 1208 w 23"/>
                    <a:gd name="T23" fmla="*/ 10209 h 29"/>
                    <a:gd name="T24" fmla="*/ 1016 w 23"/>
                    <a:gd name="T25" fmla="*/ 10565 h 29"/>
                    <a:gd name="T26" fmla="*/ 712 w 23"/>
                    <a:gd name="T27" fmla="*/ 11356 h 29"/>
                    <a:gd name="T28" fmla="*/ 473 w 23"/>
                    <a:gd name="T29" fmla="*/ 10565 h 29"/>
                    <a:gd name="T30" fmla="*/ 170 w 23"/>
                    <a:gd name="T31" fmla="*/ 9417 h 29"/>
                    <a:gd name="T32" fmla="*/ 131 w 23"/>
                    <a:gd name="T33" fmla="*/ 8194 h 29"/>
                    <a:gd name="T34" fmla="*/ 0 w 23"/>
                    <a:gd name="T35" fmla="*/ 5898 h 29"/>
                    <a:gd name="T36" fmla="*/ 0 w 23"/>
                    <a:gd name="T37" fmla="*/ 4315 h 29"/>
                    <a:gd name="T38" fmla="*/ 131 w 23"/>
                    <a:gd name="T39" fmla="*/ 3167 h 29"/>
                    <a:gd name="T40" fmla="*/ 170 w 23"/>
                    <a:gd name="T41" fmla="*/ 1939 h 29"/>
                    <a:gd name="T42" fmla="*/ 473 w 23"/>
                    <a:gd name="T43" fmla="*/ 792 h 29"/>
                    <a:gd name="T44" fmla="*/ 712 w 23"/>
                    <a:gd name="T45" fmla="*/ 0 h 29"/>
                    <a:gd name="T46" fmla="*/ 1016 w 23"/>
                    <a:gd name="T47" fmla="*/ 792 h 29"/>
                    <a:gd name="T48" fmla="*/ 1208 w 23"/>
                    <a:gd name="T49" fmla="*/ 1148 h 29"/>
                    <a:gd name="T50" fmla="*/ 1377 w 23"/>
                    <a:gd name="T51" fmla="*/ 2375 h 29"/>
                    <a:gd name="T52" fmla="*/ 1377 w 23"/>
                    <a:gd name="T53" fmla="*/ 4315 h 29"/>
                    <a:gd name="T54" fmla="*/ 303 w 23"/>
                    <a:gd name="T55" fmla="*/ 4315 h 29"/>
                    <a:gd name="T56" fmla="*/ 303 w 23"/>
                    <a:gd name="T57" fmla="*/ 3523 h 29"/>
                    <a:gd name="T58" fmla="*/ 1016 w 23"/>
                    <a:gd name="T59" fmla="*/ 3523 h 29"/>
                    <a:gd name="T60" fmla="*/ 1016 w 23"/>
                    <a:gd name="T61" fmla="*/ 3167 h 29"/>
                    <a:gd name="T62" fmla="*/ 1016 w 23"/>
                    <a:gd name="T63" fmla="*/ 2375 h 29"/>
                    <a:gd name="T64" fmla="*/ 907 w 23"/>
                    <a:gd name="T65" fmla="*/ 1939 h 29"/>
                    <a:gd name="T66" fmla="*/ 843 w 23"/>
                    <a:gd name="T67" fmla="*/ 1148 h 29"/>
                    <a:gd name="T68" fmla="*/ 712 w 23"/>
                    <a:gd name="T69" fmla="*/ 1148 h 29"/>
                    <a:gd name="T70" fmla="*/ 665 w 23"/>
                    <a:gd name="T71" fmla="*/ 792 h 29"/>
                    <a:gd name="T72" fmla="*/ 543 w 23"/>
                    <a:gd name="T73" fmla="*/ 1148 h 29"/>
                    <a:gd name="T74" fmla="*/ 473 w 23"/>
                    <a:gd name="T75" fmla="*/ 1939 h 29"/>
                    <a:gd name="T76" fmla="*/ 365 w 23"/>
                    <a:gd name="T77" fmla="*/ 2375 h 29"/>
                    <a:gd name="T78" fmla="*/ 303 w 23"/>
                    <a:gd name="T79" fmla="*/ 3523 h 2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3"/>
                    <a:gd name="T121" fmla="*/ 0 h 29"/>
                    <a:gd name="T122" fmla="*/ 23 w 23"/>
                    <a:gd name="T123" fmla="*/ 29 h 2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3" h="29">
                      <a:moveTo>
                        <a:pt x="5" y="11"/>
                      </a:moveTo>
                      <a:lnTo>
                        <a:pt x="6" y="17"/>
                      </a:lnTo>
                      <a:lnTo>
                        <a:pt x="8" y="20"/>
                      </a:lnTo>
                      <a:lnTo>
                        <a:pt x="11" y="23"/>
                      </a:lnTo>
                      <a:lnTo>
                        <a:pt x="15" y="24"/>
                      </a:lnTo>
                      <a:lnTo>
                        <a:pt x="17" y="23"/>
                      </a:lnTo>
                      <a:lnTo>
                        <a:pt x="20" y="23"/>
                      </a:lnTo>
                      <a:lnTo>
                        <a:pt x="21" y="21"/>
                      </a:lnTo>
                      <a:lnTo>
                        <a:pt x="23" y="17"/>
                      </a:lnTo>
                      <a:lnTo>
                        <a:pt x="23" y="18"/>
                      </a:lnTo>
                      <a:lnTo>
                        <a:pt x="21" y="23"/>
                      </a:lnTo>
                      <a:lnTo>
                        <a:pt x="20" y="26"/>
                      </a:lnTo>
                      <a:lnTo>
                        <a:pt x="17" y="27"/>
                      </a:lnTo>
                      <a:lnTo>
                        <a:pt x="12" y="29"/>
                      </a:lnTo>
                      <a:lnTo>
                        <a:pt x="8" y="27"/>
                      </a:lnTo>
                      <a:lnTo>
                        <a:pt x="3" y="24"/>
                      </a:lnTo>
                      <a:lnTo>
                        <a:pt x="2" y="21"/>
                      </a:lnTo>
                      <a:lnTo>
                        <a:pt x="0" y="15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5"/>
                      </a:lnTo>
                      <a:lnTo>
                        <a:pt x="8" y="2"/>
                      </a:lnTo>
                      <a:lnTo>
                        <a:pt x="12" y="0"/>
                      </a:lnTo>
                      <a:lnTo>
                        <a:pt x="17" y="2"/>
                      </a:lnTo>
                      <a:lnTo>
                        <a:pt x="20" y="3"/>
                      </a:lnTo>
                      <a:lnTo>
                        <a:pt x="23" y="6"/>
                      </a:lnTo>
                      <a:lnTo>
                        <a:pt x="23" y="11"/>
                      </a:lnTo>
                      <a:lnTo>
                        <a:pt x="5" y="11"/>
                      </a:lnTo>
                      <a:close/>
                      <a:moveTo>
                        <a:pt x="5" y="9"/>
                      </a:moveTo>
                      <a:lnTo>
                        <a:pt x="17" y="9"/>
                      </a:lnTo>
                      <a:lnTo>
                        <a:pt x="17" y="8"/>
                      </a:lnTo>
                      <a:lnTo>
                        <a:pt x="17" y="6"/>
                      </a:lnTo>
                      <a:lnTo>
                        <a:pt x="15" y="5"/>
                      </a:lnTo>
                      <a:lnTo>
                        <a:pt x="14" y="3"/>
                      </a:lnTo>
                      <a:lnTo>
                        <a:pt x="12" y="3"/>
                      </a:lnTo>
                      <a:lnTo>
                        <a:pt x="11" y="2"/>
                      </a:lnTo>
                      <a:lnTo>
                        <a:pt x="9" y="3"/>
                      </a:ln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5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66" name="Freeform 76"/>
                <p:cNvSpPr>
                  <a:spLocks/>
                </p:cNvSpPr>
                <p:nvPr/>
              </p:nvSpPr>
              <p:spPr bwMode="auto">
                <a:xfrm>
                  <a:off x="2288" y="3258"/>
                  <a:ext cx="50" cy="129"/>
                </a:xfrm>
                <a:custGeom>
                  <a:avLst/>
                  <a:gdLst>
                    <a:gd name="T0" fmla="*/ 942 w 18"/>
                    <a:gd name="T1" fmla="*/ 0 h 29"/>
                    <a:gd name="T2" fmla="*/ 942 w 18"/>
                    <a:gd name="T3" fmla="*/ 3523 h 29"/>
                    <a:gd name="T4" fmla="*/ 903 w 18"/>
                    <a:gd name="T5" fmla="*/ 3523 h 29"/>
                    <a:gd name="T6" fmla="*/ 772 w 18"/>
                    <a:gd name="T7" fmla="*/ 2375 h 29"/>
                    <a:gd name="T8" fmla="*/ 711 w 18"/>
                    <a:gd name="T9" fmla="*/ 1939 h 29"/>
                    <a:gd name="T10" fmla="*/ 603 w 18"/>
                    <a:gd name="T11" fmla="*/ 1148 h 29"/>
                    <a:gd name="T12" fmla="*/ 408 w 18"/>
                    <a:gd name="T13" fmla="*/ 792 h 29"/>
                    <a:gd name="T14" fmla="*/ 364 w 18"/>
                    <a:gd name="T15" fmla="*/ 1148 h 29"/>
                    <a:gd name="T16" fmla="*/ 239 w 18"/>
                    <a:gd name="T17" fmla="*/ 1148 h 29"/>
                    <a:gd name="T18" fmla="*/ 239 w 18"/>
                    <a:gd name="T19" fmla="*/ 1939 h 29"/>
                    <a:gd name="T20" fmla="*/ 169 w 18"/>
                    <a:gd name="T21" fmla="*/ 2375 h 29"/>
                    <a:gd name="T22" fmla="*/ 239 w 18"/>
                    <a:gd name="T23" fmla="*/ 3167 h 29"/>
                    <a:gd name="T24" fmla="*/ 239 w 18"/>
                    <a:gd name="T25" fmla="*/ 3523 h 29"/>
                    <a:gd name="T26" fmla="*/ 364 w 18"/>
                    <a:gd name="T27" fmla="*/ 3523 h 29"/>
                    <a:gd name="T28" fmla="*/ 408 w 18"/>
                    <a:gd name="T29" fmla="*/ 4315 h 29"/>
                    <a:gd name="T30" fmla="*/ 711 w 18"/>
                    <a:gd name="T31" fmla="*/ 5462 h 29"/>
                    <a:gd name="T32" fmla="*/ 903 w 18"/>
                    <a:gd name="T33" fmla="*/ 5898 h 29"/>
                    <a:gd name="T34" fmla="*/ 1072 w 18"/>
                    <a:gd name="T35" fmla="*/ 7046 h 29"/>
                    <a:gd name="T36" fmla="*/ 1072 w 18"/>
                    <a:gd name="T37" fmla="*/ 8194 h 29"/>
                    <a:gd name="T38" fmla="*/ 1072 w 18"/>
                    <a:gd name="T39" fmla="*/ 9417 h 29"/>
                    <a:gd name="T40" fmla="*/ 903 w 18"/>
                    <a:gd name="T41" fmla="*/ 10565 h 29"/>
                    <a:gd name="T42" fmla="*/ 711 w 18"/>
                    <a:gd name="T43" fmla="*/ 11356 h 29"/>
                    <a:gd name="T44" fmla="*/ 533 w 18"/>
                    <a:gd name="T45" fmla="*/ 11356 h 29"/>
                    <a:gd name="T46" fmla="*/ 364 w 18"/>
                    <a:gd name="T47" fmla="*/ 11356 h 29"/>
                    <a:gd name="T48" fmla="*/ 169 w 18"/>
                    <a:gd name="T49" fmla="*/ 10565 h 29"/>
                    <a:gd name="T50" fmla="*/ 169 w 18"/>
                    <a:gd name="T51" fmla="*/ 10565 h 29"/>
                    <a:gd name="T52" fmla="*/ 61 w 18"/>
                    <a:gd name="T53" fmla="*/ 10565 h 29"/>
                    <a:gd name="T54" fmla="*/ 61 w 18"/>
                    <a:gd name="T55" fmla="*/ 10565 h 29"/>
                    <a:gd name="T56" fmla="*/ 0 w 18"/>
                    <a:gd name="T57" fmla="*/ 11356 h 29"/>
                    <a:gd name="T58" fmla="*/ 0 w 18"/>
                    <a:gd name="T59" fmla="*/ 11356 h 29"/>
                    <a:gd name="T60" fmla="*/ 0 w 18"/>
                    <a:gd name="T61" fmla="*/ 7838 h 29"/>
                    <a:gd name="T62" fmla="*/ 0 w 18"/>
                    <a:gd name="T63" fmla="*/ 7838 h 29"/>
                    <a:gd name="T64" fmla="*/ 61 w 18"/>
                    <a:gd name="T65" fmla="*/ 8986 h 29"/>
                    <a:gd name="T66" fmla="*/ 169 w 18"/>
                    <a:gd name="T67" fmla="*/ 9417 h 29"/>
                    <a:gd name="T68" fmla="*/ 364 w 18"/>
                    <a:gd name="T69" fmla="*/ 10209 h 29"/>
                    <a:gd name="T70" fmla="*/ 533 w 18"/>
                    <a:gd name="T71" fmla="*/ 10565 h 29"/>
                    <a:gd name="T72" fmla="*/ 603 w 18"/>
                    <a:gd name="T73" fmla="*/ 10565 h 29"/>
                    <a:gd name="T74" fmla="*/ 711 w 18"/>
                    <a:gd name="T75" fmla="*/ 10209 h 29"/>
                    <a:gd name="T76" fmla="*/ 772 w 18"/>
                    <a:gd name="T77" fmla="*/ 9417 h 29"/>
                    <a:gd name="T78" fmla="*/ 772 w 18"/>
                    <a:gd name="T79" fmla="*/ 8986 h 29"/>
                    <a:gd name="T80" fmla="*/ 772 w 18"/>
                    <a:gd name="T81" fmla="*/ 8194 h 29"/>
                    <a:gd name="T82" fmla="*/ 711 w 18"/>
                    <a:gd name="T83" fmla="*/ 7838 h 29"/>
                    <a:gd name="T84" fmla="*/ 603 w 18"/>
                    <a:gd name="T85" fmla="*/ 7046 h 29"/>
                    <a:gd name="T86" fmla="*/ 364 w 18"/>
                    <a:gd name="T87" fmla="*/ 6690 h 29"/>
                    <a:gd name="T88" fmla="*/ 169 w 18"/>
                    <a:gd name="T89" fmla="*/ 5462 h 29"/>
                    <a:gd name="T90" fmla="*/ 61 w 18"/>
                    <a:gd name="T91" fmla="*/ 4671 h 29"/>
                    <a:gd name="T92" fmla="*/ 0 w 18"/>
                    <a:gd name="T93" fmla="*/ 4315 h 29"/>
                    <a:gd name="T94" fmla="*/ 0 w 18"/>
                    <a:gd name="T95" fmla="*/ 3167 h 29"/>
                    <a:gd name="T96" fmla="*/ 0 w 18"/>
                    <a:gd name="T97" fmla="*/ 1939 h 29"/>
                    <a:gd name="T98" fmla="*/ 61 w 18"/>
                    <a:gd name="T99" fmla="*/ 1148 h 29"/>
                    <a:gd name="T100" fmla="*/ 239 w 18"/>
                    <a:gd name="T101" fmla="*/ 792 h 29"/>
                    <a:gd name="T102" fmla="*/ 408 w 18"/>
                    <a:gd name="T103" fmla="*/ 0 h 29"/>
                    <a:gd name="T104" fmla="*/ 603 w 18"/>
                    <a:gd name="T105" fmla="*/ 0 h 29"/>
                    <a:gd name="T106" fmla="*/ 711 w 18"/>
                    <a:gd name="T107" fmla="*/ 792 h 29"/>
                    <a:gd name="T108" fmla="*/ 772 w 18"/>
                    <a:gd name="T109" fmla="*/ 792 h 29"/>
                    <a:gd name="T110" fmla="*/ 772 w 18"/>
                    <a:gd name="T111" fmla="*/ 792 h 29"/>
                    <a:gd name="T112" fmla="*/ 903 w 18"/>
                    <a:gd name="T113" fmla="*/ 792 h 29"/>
                    <a:gd name="T114" fmla="*/ 903 w 18"/>
                    <a:gd name="T115" fmla="*/ 792 h 29"/>
                    <a:gd name="T116" fmla="*/ 903 w 18"/>
                    <a:gd name="T117" fmla="*/ 792 h 29"/>
                    <a:gd name="T118" fmla="*/ 903 w 18"/>
                    <a:gd name="T119" fmla="*/ 0 h 29"/>
                    <a:gd name="T120" fmla="*/ 942 w 18"/>
                    <a:gd name="T121" fmla="*/ 0 h 2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8"/>
                    <a:gd name="T184" fmla="*/ 0 h 29"/>
                    <a:gd name="T185" fmla="*/ 18 w 18"/>
                    <a:gd name="T186" fmla="*/ 29 h 2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8" h="29">
                      <a:moveTo>
                        <a:pt x="16" y="0"/>
                      </a:moveTo>
                      <a:lnTo>
                        <a:pt x="16" y="9"/>
                      </a:lnTo>
                      <a:lnTo>
                        <a:pt x="15" y="9"/>
                      </a:lnTo>
                      <a:lnTo>
                        <a:pt x="13" y="6"/>
                      </a:lnTo>
                      <a:lnTo>
                        <a:pt x="12" y="5"/>
                      </a:lnTo>
                      <a:lnTo>
                        <a:pt x="10" y="3"/>
                      </a:lnTo>
                      <a:lnTo>
                        <a:pt x="7" y="2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4" y="9"/>
                      </a:lnTo>
                      <a:lnTo>
                        <a:pt x="6" y="9"/>
                      </a:lnTo>
                      <a:lnTo>
                        <a:pt x="7" y="11"/>
                      </a:lnTo>
                      <a:lnTo>
                        <a:pt x="12" y="14"/>
                      </a:lnTo>
                      <a:lnTo>
                        <a:pt x="15" y="15"/>
                      </a:lnTo>
                      <a:lnTo>
                        <a:pt x="18" y="18"/>
                      </a:lnTo>
                      <a:lnTo>
                        <a:pt x="18" y="21"/>
                      </a:lnTo>
                      <a:lnTo>
                        <a:pt x="18" y="24"/>
                      </a:lnTo>
                      <a:lnTo>
                        <a:pt x="15" y="27"/>
                      </a:lnTo>
                      <a:lnTo>
                        <a:pt x="12" y="29"/>
                      </a:lnTo>
                      <a:lnTo>
                        <a:pt x="9" y="29"/>
                      </a:lnTo>
                      <a:lnTo>
                        <a:pt x="6" y="29"/>
                      </a:lnTo>
                      <a:lnTo>
                        <a:pt x="3" y="27"/>
                      </a:lnTo>
                      <a:lnTo>
                        <a:pt x="1" y="27"/>
                      </a:lnTo>
                      <a:lnTo>
                        <a:pt x="0" y="29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3" y="24"/>
                      </a:lnTo>
                      <a:lnTo>
                        <a:pt x="6" y="26"/>
                      </a:lnTo>
                      <a:lnTo>
                        <a:pt x="9" y="27"/>
                      </a:lnTo>
                      <a:lnTo>
                        <a:pt x="10" y="27"/>
                      </a:lnTo>
                      <a:lnTo>
                        <a:pt x="12" y="26"/>
                      </a:lnTo>
                      <a:lnTo>
                        <a:pt x="13" y="24"/>
                      </a:lnTo>
                      <a:lnTo>
                        <a:pt x="13" y="23"/>
                      </a:lnTo>
                      <a:lnTo>
                        <a:pt x="13" y="21"/>
                      </a:lnTo>
                      <a:lnTo>
                        <a:pt x="12" y="20"/>
                      </a:lnTo>
                      <a:lnTo>
                        <a:pt x="10" y="18"/>
                      </a:lnTo>
                      <a:lnTo>
                        <a:pt x="6" y="17"/>
                      </a:lnTo>
                      <a:lnTo>
                        <a:pt x="3" y="14"/>
                      </a:lnTo>
                      <a:lnTo>
                        <a:pt x="1" y="12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5" y="0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67" name="Freeform 77"/>
                <p:cNvSpPr>
                  <a:spLocks/>
                </p:cNvSpPr>
                <p:nvPr/>
              </p:nvSpPr>
              <p:spPr bwMode="auto">
                <a:xfrm>
                  <a:off x="2456" y="3200"/>
                  <a:ext cx="38" cy="231"/>
                </a:xfrm>
                <a:custGeom>
                  <a:avLst/>
                  <a:gdLst>
                    <a:gd name="T0" fmla="*/ 760 w 14"/>
                    <a:gd name="T1" fmla="*/ 20248 h 52"/>
                    <a:gd name="T2" fmla="*/ 0 w 14"/>
                    <a:gd name="T3" fmla="*/ 20248 h 52"/>
                    <a:gd name="T4" fmla="*/ 0 w 14"/>
                    <a:gd name="T5" fmla="*/ 0 h 52"/>
                    <a:gd name="T6" fmla="*/ 760 w 14"/>
                    <a:gd name="T7" fmla="*/ 0 h 52"/>
                    <a:gd name="T8" fmla="*/ 760 w 14"/>
                    <a:gd name="T9" fmla="*/ 1146 h 52"/>
                    <a:gd name="T10" fmla="*/ 280 w 14"/>
                    <a:gd name="T11" fmla="*/ 1146 h 52"/>
                    <a:gd name="T12" fmla="*/ 280 w 14"/>
                    <a:gd name="T13" fmla="*/ 19893 h 52"/>
                    <a:gd name="T14" fmla="*/ 760 w 14"/>
                    <a:gd name="T15" fmla="*/ 19893 h 52"/>
                    <a:gd name="T16" fmla="*/ 760 w 14"/>
                    <a:gd name="T17" fmla="*/ 20248 h 5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52"/>
                    <a:gd name="T29" fmla="*/ 14 w 14"/>
                    <a:gd name="T30" fmla="*/ 52 h 5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52">
                      <a:moveTo>
                        <a:pt x="14" y="52"/>
                      </a:moveTo>
                      <a:lnTo>
                        <a:pt x="0" y="52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"/>
                      </a:lnTo>
                      <a:lnTo>
                        <a:pt x="5" y="3"/>
                      </a:lnTo>
                      <a:lnTo>
                        <a:pt x="5" y="51"/>
                      </a:lnTo>
                      <a:lnTo>
                        <a:pt x="14" y="51"/>
                      </a:lnTo>
                      <a:lnTo>
                        <a:pt x="14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68" name="Freeform 78"/>
                <p:cNvSpPr>
                  <a:spLocks/>
                </p:cNvSpPr>
                <p:nvPr/>
              </p:nvSpPr>
              <p:spPr bwMode="auto">
                <a:xfrm>
                  <a:off x="2497" y="3227"/>
                  <a:ext cx="47" cy="160"/>
                </a:xfrm>
                <a:custGeom>
                  <a:avLst/>
                  <a:gdLst>
                    <a:gd name="T0" fmla="*/ 528 w 17"/>
                    <a:gd name="T1" fmla="*/ 0 h 36"/>
                    <a:gd name="T2" fmla="*/ 528 w 17"/>
                    <a:gd name="T3" fmla="*/ 3516 h 36"/>
                    <a:gd name="T4" fmla="*/ 863 w 17"/>
                    <a:gd name="T5" fmla="*/ 3516 h 36"/>
                    <a:gd name="T6" fmla="*/ 863 w 17"/>
                    <a:gd name="T7" fmla="*/ 3871 h 36"/>
                    <a:gd name="T8" fmla="*/ 528 w 17"/>
                    <a:gd name="T9" fmla="*/ 3871 h 36"/>
                    <a:gd name="T10" fmla="*/ 528 w 17"/>
                    <a:gd name="T11" fmla="*/ 10884 h 36"/>
                    <a:gd name="T12" fmla="*/ 528 w 17"/>
                    <a:gd name="T13" fmla="*/ 11676 h 36"/>
                    <a:gd name="T14" fmla="*/ 633 w 17"/>
                    <a:gd name="T15" fmla="*/ 12107 h 36"/>
                    <a:gd name="T16" fmla="*/ 633 w 17"/>
                    <a:gd name="T17" fmla="*/ 12107 h 36"/>
                    <a:gd name="T18" fmla="*/ 697 w 17"/>
                    <a:gd name="T19" fmla="*/ 12107 h 36"/>
                    <a:gd name="T20" fmla="*/ 827 w 17"/>
                    <a:gd name="T21" fmla="*/ 12107 h 36"/>
                    <a:gd name="T22" fmla="*/ 827 w 17"/>
                    <a:gd name="T23" fmla="*/ 12107 h 36"/>
                    <a:gd name="T24" fmla="*/ 863 w 17"/>
                    <a:gd name="T25" fmla="*/ 12107 h 36"/>
                    <a:gd name="T26" fmla="*/ 863 w 17"/>
                    <a:gd name="T27" fmla="*/ 11676 h 36"/>
                    <a:gd name="T28" fmla="*/ 993 w 17"/>
                    <a:gd name="T29" fmla="*/ 11676 h 36"/>
                    <a:gd name="T30" fmla="*/ 863 w 17"/>
                    <a:gd name="T31" fmla="*/ 12898 h 36"/>
                    <a:gd name="T32" fmla="*/ 827 w 17"/>
                    <a:gd name="T33" fmla="*/ 13253 h 36"/>
                    <a:gd name="T34" fmla="*/ 697 w 17"/>
                    <a:gd name="T35" fmla="*/ 14044 h 36"/>
                    <a:gd name="T36" fmla="*/ 633 w 17"/>
                    <a:gd name="T37" fmla="*/ 14044 h 36"/>
                    <a:gd name="T38" fmla="*/ 528 w 17"/>
                    <a:gd name="T39" fmla="*/ 14044 h 36"/>
                    <a:gd name="T40" fmla="*/ 467 w 17"/>
                    <a:gd name="T41" fmla="*/ 13253 h 36"/>
                    <a:gd name="T42" fmla="*/ 359 w 17"/>
                    <a:gd name="T43" fmla="*/ 13253 h 36"/>
                    <a:gd name="T44" fmla="*/ 299 w 17"/>
                    <a:gd name="T45" fmla="*/ 12898 h 36"/>
                    <a:gd name="T46" fmla="*/ 299 w 17"/>
                    <a:gd name="T47" fmla="*/ 12107 h 36"/>
                    <a:gd name="T48" fmla="*/ 299 w 17"/>
                    <a:gd name="T49" fmla="*/ 10884 h 36"/>
                    <a:gd name="T50" fmla="*/ 299 w 17"/>
                    <a:gd name="T51" fmla="*/ 3871 h 36"/>
                    <a:gd name="T52" fmla="*/ 0 w 17"/>
                    <a:gd name="T53" fmla="*/ 3871 h 36"/>
                    <a:gd name="T54" fmla="*/ 0 w 17"/>
                    <a:gd name="T55" fmla="*/ 3516 h 36"/>
                    <a:gd name="T56" fmla="*/ 130 w 17"/>
                    <a:gd name="T57" fmla="*/ 3516 h 36"/>
                    <a:gd name="T58" fmla="*/ 169 w 17"/>
                    <a:gd name="T59" fmla="*/ 2724 h 36"/>
                    <a:gd name="T60" fmla="*/ 299 w 17"/>
                    <a:gd name="T61" fmla="*/ 2369 h 36"/>
                    <a:gd name="T62" fmla="*/ 359 w 17"/>
                    <a:gd name="T63" fmla="*/ 1582 h 36"/>
                    <a:gd name="T64" fmla="*/ 467 w 17"/>
                    <a:gd name="T65" fmla="*/ 356 h 36"/>
                    <a:gd name="T66" fmla="*/ 528 w 17"/>
                    <a:gd name="T67" fmla="*/ 0 h 36"/>
                    <a:gd name="T68" fmla="*/ 528 w 17"/>
                    <a:gd name="T69" fmla="*/ 0 h 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"/>
                    <a:gd name="T106" fmla="*/ 0 h 36"/>
                    <a:gd name="T107" fmla="*/ 17 w 17"/>
                    <a:gd name="T108" fmla="*/ 36 h 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" h="36">
                      <a:moveTo>
                        <a:pt x="9" y="0"/>
                      </a:moveTo>
                      <a:lnTo>
                        <a:pt x="9" y="9"/>
                      </a:lnTo>
                      <a:lnTo>
                        <a:pt x="15" y="9"/>
                      </a:lnTo>
                      <a:lnTo>
                        <a:pt x="15" y="10"/>
                      </a:lnTo>
                      <a:lnTo>
                        <a:pt x="9" y="10"/>
                      </a:lnTo>
                      <a:lnTo>
                        <a:pt x="9" y="28"/>
                      </a:lnTo>
                      <a:lnTo>
                        <a:pt x="9" y="30"/>
                      </a:lnTo>
                      <a:lnTo>
                        <a:pt x="11" y="31"/>
                      </a:lnTo>
                      <a:lnTo>
                        <a:pt x="12" y="31"/>
                      </a:lnTo>
                      <a:lnTo>
                        <a:pt x="14" y="31"/>
                      </a:lnTo>
                      <a:lnTo>
                        <a:pt x="15" y="31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5" y="33"/>
                      </a:lnTo>
                      <a:lnTo>
                        <a:pt x="14" y="34"/>
                      </a:lnTo>
                      <a:lnTo>
                        <a:pt x="12" y="36"/>
                      </a:lnTo>
                      <a:lnTo>
                        <a:pt x="11" y="36"/>
                      </a:lnTo>
                      <a:lnTo>
                        <a:pt x="9" y="36"/>
                      </a:lnTo>
                      <a:lnTo>
                        <a:pt x="8" y="34"/>
                      </a:lnTo>
                      <a:lnTo>
                        <a:pt x="6" y="34"/>
                      </a:lnTo>
                      <a:lnTo>
                        <a:pt x="5" y="33"/>
                      </a:lnTo>
                      <a:lnTo>
                        <a:pt x="5" y="31"/>
                      </a:lnTo>
                      <a:lnTo>
                        <a:pt x="5" y="28"/>
                      </a:lnTo>
                      <a:lnTo>
                        <a:pt x="5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2" y="9"/>
                      </a:lnTo>
                      <a:lnTo>
                        <a:pt x="3" y="7"/>
                      </a:lnTo>
                      <a:lnTo>
                        <a:pt x="5" y="6"/>
                      </a:lnTo>
                      <a:lnTo>
                        <a:pt x="6" y="4"/>
                      </a:lnTo>
                      <a:lnTo>
                        <a:pt x="8" y="1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69" name="Freeform 79"/>
                <p:cNvSpPr>
                  <a:spLocks/>
                </p:cNvSpPr>
                <p:nvPr/>
              </p:nvSpPr>
              <p:spPr bwMode="auto">
                <a:xfrm>
                  <a:off x="2546" y="3200"/>
                  <a:ext cx="80" cy="187"/>
                </a:xfrm>
                <a:custGeom>
                  <a:avLst/>
                  <a:gdLst>
                    <a:gd name="T0" fmla="*/ 524 w 29"/>
                    <a:gd name="T1" fmla="*/ 7493 h 42"/>
                    <a:gd name="T2" fmla="*/ 822 w 29"/>
                    <a:gd name="T3" fmla="*/ 5908 h 42"/>
                    <a:gd name="T4" fmla="*/ 1051 w 29"/>
                    <a:gd name="T5" fmla="*/ 5116 h 42"/>
                    <a:gd name="T6" fmla="*/ 1217 w 29"/>
                    <a:gd name="T7" fmla="*/ 5908 h 42"/>
                    <a:gd name="T8" fmla="*/ 1385 w 29"/>
                    <a:gd name="T9" fmla="*/ 7493 h 42"/>
                    <a:gd name="T10" fmla="*/ 1385 w 29"/>
                    <a:gd name="T11" fmla="*/ 9791 h 42"/>
                    <a:gd name="T12" fmla="*/ 1385 w 29"/>
                    <a:gd name="T13" fmla="*/ 14568 h 42"/>
                    <a:gd name="T14" fmla="*/ 1514 w 29"/>
                    <a:gd name="T15" fmla="*/ 15365 h 42"/>
                    <a:gd name="T16" fmla="*/ 1553 w 29"/>
                    <a:gd name="T17" fmla="*/ 15721 h 42"/>
                    <a:gd name="T18" fmla="*/ 1683 w 29"/>
                    <a:gd name="T19" fmla="*/ 16514 h 42"/>
                    <a:gd name="T20" fmla="*/ 990 w 29"/>
                    <a:gd name="T21" fmla="*/ 15721 h 42"/>
                    <a:gd name="T22" fmla="*/ 1051 w 29"/>
                    <a:gd name="T23" fmla="*/ 15721 h 42"/>
                    <a:gd name="T24" fmla="*/ 1156 w 29"/>
                    <a:gd name="T25" fmla="*/ 15365 h 42"/>
                    <a:gd name="T26" fmla="*/ 1156 w 29"/>
                    <a:gd name="T27" fmla="*/ 14568 h 42"/>
                    <a:gd name="T28" fmla="*/ 1156 w 29"/>
                    <a:gd name="T29" fmla="*/ 9791 h 42"/>
                    <a:gd name="T30" fmla="*/ 1156 w 29"/>
                    <a:gd name="T31" fmla="*/ 8308 h 42"/>
                    <a:gd name="T32" fmla="*/ 1051 w 29"/>
                    <a:gd name="T33" fmla="*/ 7057 h 42"/>
                    <a:gd name="T34" fmla="*/ 861 w 29"/>
                    <a:gd name="T35" fmla="*/ 7057 h 42"/>
                    <a:gd name="T36" fmla="*/ 692 w 29"/>
                    <a:gd name="T37" fmla="*/ 7057 h 42"/>
                    <a:gd name="T38" fmla="*/ 524 w 29"/>
                    <a:gd name="T39" fmla="*/ 8308 h 42"/>
                    <a:gd name="T40" fmla="*/ 524 w 29"/>
                    <a:gd name="T41" fmla="*/ 14568 h 42"/>
                    <a:gd name="T42" fmla="*/ 524 w 29"/>
                    <a:gd name="T43" fmla="*/ 15365 h 42"/>
                    <a:gd name="T44" fmla="*/ 632 w 29"/>
                    <a:gd name="T45" fmla="*/ 15721 h 42"/>
                    <a:gd name="T46" fmla="*/ 692 w 29"/>
                    <a:gd name="T47" fmla="*/ 16514 h 42"/>
                    <a:gd name="T48" fmla="*/ 0 w 29"/>
                    <a:gd name="T49" fmla="*/ 15721 h 42"/>
                    <a:gd name="T50" fmla="*/ 130 w 29"/>
                    <a:gd name="T51" fmla="*/ 15721 h 42"/>
                    <a:gd name="T52" fmla="*/ 168 w 29"/>
                    <a:gd name="T53" fmla="*/ 15365 h 42"/>
                    <a:gd name="T54" fmla="*/ 168 w 29"/>
                    <a:gd name="T55" fmla="*/ 13322 h 42"/>
                    <a:gd name="T56" fmla="*/ 168 w 29"/>
                    <a:gd name="T57" fmla="*/ 2378 h 42"/>
                    <a:gd name="T58" fmla="*/ 168 w 29"/>
                    <a:gd name="T59" fmla="*/ 1149 h 42"/>
                    <a:gd name="T60" fmla="*/ 130 w 29"/>
                    <a:gd name="T61" fmla="*/ 1149 h 42"/>
                    <a:gd name="T62" fmla="*/ 130 w 29"/>
                    <a:gd name="T63" fmla="*/ 1149 h 42"/>
                    <a:gd name="T64" fmla="*/ 0 w 29"/>
                    <a:gd name="T65" fmla="*/ 1149 h 42"/>
                    <a:gd name="T66" fmla="*/ 524 w 29"/>
                    <a:gd name="T67" fmla="*/ 0 h 4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9"/>
                    <a:gd name="T103" fmla="*/ 0 h 42"/>
                    <a:gd name="T104" fmla="*/ 29 w 29"/>
                    <a:gd name="T105" fmla="*/ 42 h 4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9" h="42">
                      <a:moveTo>
                        <a:pt x="9" y="0"/>
                      </a:moveTo>
                      <a:lnTo>
                        <a:pt x="9" y="19"/>
                      </a:lnTo>
                      <a:lnTo>
                        <a:pt x="12" y="16"/>
                      </a:lnTo>
                      <a:lnTo>
                        <a:pt x="14" y="15"/>
                      </a:lnTo>
                      <a:lnTo>
                        <a:pt x="15" y="13"/>
                      </a:lnTo>
                      <a:lnTo>
                        <a:pt x="18" y="13"/>
                      </a:lnTo>
                      <a:lnTo>
                        <a:pt x="20" y="13"/>
                      </a:lnTo>
                      <a:lnTo>
                        <a:pt x="21" y="15"/>
                      </a:lnTo>
                      <a:lnTo>
                        <a:pt x="23" y="16"/>
                      </a:lnTo>
                      <a:lnTo>
                        <a:pt x="24" y="19"/>
                      </a:lnTo>
                      <a:lnTo>
                        <a:pt x="24" y="21"/>
                      </a:lnTo>
                      <a:lnTo>
                        <a:pt x="24" y="25"/>
                      </a:lnTo>
                      <a:lnTo>
                        <a:pt x="24" y="34"/>
                      </a:lnTo>
                      <a:lnTo>
                        <a:pt x="24" y="37"/>
                      </a:lnTo>
                      <a:lnTo>
                        <a:pt x="26" y="39"/>
                      </a:lnTo>
                      <a:lnTo>
                        <a:pt x="26" y="40"/>
                      </a:lnTo>
                      <a:lnTo>
                        <a:pt x="27" y="40"/>
                      </a:lnTo>
                      <a:lnTo>
                        <a:pt x="29" y="40"/>
                      </a:lnTo>
                      <a:lnTo>
                        <a:pt x="29" y="42"/>
                      </a:lnTo>
                      <a:lnTo>
                        <a:pt x="17" y="42"/>
                      </a:lnTo>
                      <a:lnTo>
                        <a:pt x="17" y="40"/>
                      </a:lnTo>
                      <a:lnTo>
                        <a:pt x="18" y="40"/>
                      </a:lnTo>
                      <a:lnTo>
                        <a:pt x="20" y="39"/>
                      </a:lnTo>
                      <a:lnTo>
                        <a:pt x="20" y="37"/>
                      </a:lnTo>
                      <a:lnTo>
                        <a:pt x="20" y="34"/>
                      </a:lnTo>
                      <a:lnTo>
                        <a:pt x="20" y="25"/>
                      </a:lnTo>
                      <a:lnTo>
                        <a:pt x="20" y="22"/>
                      </a:lnTo>
                      <a:lnTo>
                        <a:pt x="20" y="21"/>
                      </a:lnTo>
                      <a:lnTo>
                        <a:pt x="18" y="19"/>
                      </a:lnTo>
                      <a:lnTo>
                        <a:pt x="18" y="18"/>
                      </a:lnTo>
                      <a:lnTo>
                        <a:pt x="17" y="18"/>
                      </a:lnTo>
                      <a:lnTo>
                        <a:pt x="15" y="18"/>
                      </a:lnTo>
                      <a:lnTo>
                        <a:pt x="14" y="18"/>
                      </a:lnTo>
                      <a:lnTo>
                        <a:pt x="12" y="18"/>
                      </a:lnTo>
                      <a:lnTo>
                        <a:pt x="11" y="19"/>
                      </a:lnTo>
                      <a:lnTo>
                        <a:pt x="9" y="21"/>
                      </a:lnTo>
                      <a:lnTo>
                        <a:pt x="9" y="34"/>
                      </a:lnTo>
                      <a:lnTo>
                        <a:pt x="9" y="37"/>
                      </a:lnTo>
                      <a:lnTo>
                        <a:pt x="9" y="39"/>
                      </a:lnTo>
                      <a:lnTo>
                        <a:pt x="9" y="40"/>
                      </a:lnTo>
                      <a:lnTo>
                        <a:pt x="11" y="40"/>
                      </a:lnTo>
                      <a:lnTo>
                        <a:pt x="12" y="40"/>
                      </a:lnTo>
                      <a:lnTo>
                        <a:pt x="12" y="42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2" y="40"/>
                      </a:lnTo>
                      <a:lnTo>
                        <a:pt x="3" y="39"/>
                      </a:lnTo>
                      <a:lnTo>
                        <a:pt x="3" y="37"/>
                      </a:lnTo>
                      <a:lnTo>
                        <a:pt x="3" y="34"/>
                      </a:ln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3" y="4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8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70" name="Freeform 80"/>
                <p:cNvSpPr>
                  <a:spLocks noEditPoints="1"/>
                </p:cNvSpPr>
                <p:nvPr/>
              </p:nvSpPr>
              <p:spPr bwMode="auto">
                <a:xfrm>
                  <a:off x="2634" y="3200"/>
                  <a:ext cx="33" cy="187"/>
                </a:xfrm>
                <a:custGeom>
                  <a:avLst/>
                  <a:gdLst>
                    <a:gd name="T0" fmla="*/ 355 w 12"/>
                    <a:gd name="T1" fmla="*/ 0 h 42"/>
                    <a:gd name="T2" fmla="*/ 393 w 12"/>
                    <a:gd name="T3" fmla="*/ 0 h 42"/>
                    <a:gd name="T4" fmla="*/ 523 w 12"/>
                    <a:gd name="T5" fmla="*/ 0 h 42"/>
                    <a:gd name="T6" fmla="*/ 523 w 12"/>
                    <a:gd name="T7" fmla="*/ 356 h 42"/>
                    <a:gd name="T8" fmla="*/ 523 w 12"/>
                    <a:gd name="T9" fmla="*/ 1149 h 42"/>
                    <a:gd name="T10" fmla="*/ 523 w 12"/>
                    <a:gd name="T11" fmla="*/ 1585 h 42"/>
                    <a:gd name="T12" fmla="*/ 523 w 12"/>
                    <a:gd name="T13" fmla="*/ 2378 h 42"/>
                    <a:gd name="T14" fmla="*/ 393 w 12"/>
                    <a:gd name="T15" fmla="*/ 2378 h 42"/>
                    <a:gd name="T16" fmla="*/ 355 w 12"/>
                    <a:gd name="T17" fmla="*/ 2378 h 42"/>
                    <a:gd name="T18" fmla="*/ 226 w 12"/>
                    <a:gd name="T19" fmla="*/ 2378 h 42"/>
                    <a:gd name="T20" fmla="*/ 168 w 12"/>
                    <a:gd name="T21" fmla="*/ 2378 h 42"/>
                    <a:gd name="T22" fmla="*/ 168 w 12"/>
                    <a:gd name="T23" fmla="*/ 1585 h 42"/>
                    <a:gd name="T24" fmla="*/ 168 w 12"/>
                    <a:gd name="T25" fmla="*/ 1149 h 42"/>
                    <a:gd name="T26" fmla="*/ 168 w 12"/>
                    <a:gd name="T27" fmla="*/ 356 h 42"/>
                    <a:gd name="T28" fmla="*/ 168 w 12"/>
                    <a:gd name="T29" fmla="*/ 0 h 42"/>
                    <a:gd name="T30" fmla="*/ 226 w 12"/>
                    <a:gd name="T31" fmla="*/ 0 h 42"/>
                    <a:gd name="T32" fmla="*/ 355 w 12"/>
                    <a:gd name="T33" fmla="*/ 0 h 42"/>
                    <a:gd name="T34" fmla="*/ 523 w 12"/>
                    <a:gd name="T35" fmla="*/ 5116 h 42"/>
                    <a:gd name="T36" fmla="*/ 523 w 12"/>
                    <a:gd name="T37" fmla="*/ 13322 h 42"/>
                    <a:gd name="T38" fmla="*/ 523 w 12"/>
                    <a:gd name="T39" fmla="*/ 14568 h 42"/>
                    <a:gd name="T40" fmla="*/ 523 w 12"/>
                    <a:gd name="T41" fmla="*/ 15365 h 42"/>
                    <a:gd name="T42" fmla="*/ 523 w 12"/>
                    <a:gd name="T43" fmla="*/ 15365 h 42"/>
                    <a:gd name="T44" fmla="*/ 583 w 12"/>
                    <a:gd name="T45" fmla="*/ 15721 h 42"/>
                    <a:gd name="T46" fmla="*/ 583 w 12"/>
                    <a:gd name="T47" fmla="*/ 15721 h 42"/>
                    <a:gd name="T48" fmla="*/ 687 w 12"/>
                    <a:gd name="T49" fmla="*/ 15721 h 42"/>
                    <a:gd name="T50" fmla="*/ 687 w 12"/>
                    <a:gd name="T51" fmla="*/ 16514 h 42"/>
                    <a:gd name="T52" fmla="*/ 0 w 12"/>
                    <a:gd name="T53" fmla="*/ 16514 h 42"/>
                    <a:gd name="T54" fmla="*/ 0 w 12"/>
                    <a:gd name="T55" fmla="*/ 15721 h 42"/>
                    <a:gd name="T56" fmla="*/ 61 w 12"/>
                    <a:gd name="T57" fmla="*/ 15721 h 42"/>
                    <a:gd name="T58" fmla="*/ 168 w 12"/>
                    <a:gd name="T59" fmla="*/ 15721 h 42"/>
                    <a:gd name="T60" fmla="*/ 168 w 12"/>
                    <a:gd name="T61" fmla="*/ 15365 h 42"/>
                    <a:gd name="T62" fmla="*/ 168 w 12"/>
                    <a:gd name="T63" fmla="*/ 15365 h 42"/>
                    <a:gd name="T64" fmla="*/ 168 w 12"/>
                    <a:gd name="T65" fmla="*/ 14568 h 42"/>
                    <a:gd name="T66" fmla="*/ 168 w 12"/>
                    <a:gd name="T67" fmla="*/ 13322 h 42"/>
                    <a:gd name="T68" fmla="*/ 168 w 12"/>
                    <a:gd name="T69" fmla="*/ 9791 h 42"/>
                    <a:gd name="T70" fmla="*/ 168 w 12"/>
                    <a:gd name="T71" fmla="*/ 8308 h 42"/>
                    <a:gd name="T72" fmla="*/ 168 w 12"/>
                    <a:gd name="T73" fmla="*/ 7493 h 42"/>
                    <a:gd name="T74" fmla="*/ 168 w 12"/>
                    <a:gd name="T75" fmla="*/ 7057 h 42"/>
                    <a:gd name="T76" fmla="*/ 168 w 12"/>
                    <a:gd name="T77" fmla="*/ 7057 h 42"/>
                    <a:gd name="T78" fmla="*/ 168 w 12"/>
                    <a:gd name="T79" fmla="*/ 6264 h 42"/>
                    <a:gd name="T80" fmla="*/ 61 w 12"/>
                    <a:gd name="T81" fmla="*/ 6264 h 42"/>
                    <a:gd name="T82" fmla="*/ 61 w 12"/>
                    <a:gd name="T83" fmla="*/ 7057 h 42"/>
                    <a:gd name="T84" fmla="*/ 0 w 12"/>
                    <a:gd name="T85" fmla="*/ 7057 h 42"/>
                    <a:gd name="T86" fmla="*/ 0 w 12"/>
                    <a:gd name="T87" fmla="*/ 6264 h 42"/>
                    <a:gd name="T88" fmla="*/ 393 w 12"/>
                    <a:gd name="T89" fmla="*/ 5116 h 42"/>
                    <a:gd name="T90" fmla="*/ 523 w 12"/>
                    <a:gd name="T91" fmla="*/ 5116 h 4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2"/>
                    <a:gd name="T139" fmla="*/ 0 h 42"/>
                    <a:gd name="T140" fmla="*/ 12 w 12"/>
                    <a:gd name="T141" fmla="*/ 42 h 42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2" h="42">
                      <a:moveTo>
                        <a:pt x="6" y="0"/>
                      </a:move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9" y="3"/>
                      </a:lnTo>
                      <a:lnTo>
                        <a:pt x="9" y="4"/>
                      </a:lnTo>
                      <a:lnTo>
                        <a:pt x="9" y="6"/>
                      </a:lnTo>
                      <a:lnTo>
                        <a:pt x="7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3" y="6"/>
                      </a:lnTo>
                      <a:lnTo>
                        <a:pt x="3" y="4"/>
                      </a:ln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close/>
                      <a:moveTo>
                        <a:pt x="9" y="13"/>
                      </a:moveTo>
                      <a:lnTo>
                        <a:pt x="9" y="34"/>
                      </a:lnTo>
                      <a:lnTo>
                        <a:pt x="9" y="37"/>
                      </a:lnTo>
                      <a:lnTo>
                        <a:pt x="9" y="39"/>
                      </a:lnTo>
                      <a:lnTo>
                        <a:pt x="10" y="40"/>
                      </a:lnTo>
                      <a:lnTo>
                        <a:pt x="12" y="40"/>
                      </a:lnTo>
                      <a:lnTo>
                        <a:pt x="12" y="42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1" y="40"/>
                      </a:lnTo>
                      <a:lnTo>
                        <a:pt x="3" y="40"/>
                      </a:lnTo>
                      <a:lnTo>
                        <a:pt x="3" y="39"/>
                      </a:lnTo>
                      <a:lnTo>
                        <a:pt x="3" y="37"/>
                      </a:lnTo>
                      <a:lnTo>
                        <a:pt x="3" y="34"/>
                      </a:lnTo>
                      <a:lnTo>
                        <a:pt x="3" y="25"/>
                      </a:lnTo>
                      <a:lnTo>
                        <a:pt x="3" y="21"/>
                      </a:lnTo>
                      <a:lnTo>
                        <a:pt x="3" y="19"/>
                      </a:lnTo>
                      <a:lnTo>
                        <a:pt x="3" y="18"/>
                      </a:lnTo>
                      <a:lnTo>
                        <a:pt x="3" y="16"/>
                      </a:lnTo>
                      <a:lnTo>
                        <a:pt x="1" y="16"/>
                      </a:lnTo>
                      <a:lnTo>
                        <a:pt x="1" y="18"/>
                      </a:ln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7" y="13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71" name="Freeform 81"/>
                <p:cNvSpPr>
                  <a:spLocks/>
                </p:cNvSpPr>
                <p:nvPr/>
              </p:nvSpPr>
              <p:spPr bwMode="auto">
                <a:xfrm>
                  <a:off x="2684" y="3258"/>
                  <a:ext cx="49" cy="129"/>
                </a:xfrm>
                <a:custGeom>
                  <a:avLst/>
                  <a:gdLst>
                    <a:gd name="T0" fmla="*/ 830 w 18"/>
                    <a:gd name="T1" fmla="*/ 0 h 29"/>
                    <a:gd name="T2" fmla="*/ 830 w 18"/>
                    <a:gd name="T3" fmla="*/ 3523 h 29"/>
                    <a:gd name="T4" fmla="*/ 830 w 18"/>
                    <a:gd name="T5" fmla="*/ 3523 h 29"/>
                    <a:gd name="T6" fmla="*/ 705 w 18"/>
                    <a:gd name="T7" fmla="*/ 2375 h 29"/>
                    <a:gd name="T8" fmla="*/ 667 w 18"/>
                    <a:gd name="T9" fmla="*/ 1939 h 29"/>
                    <a:gd name="T10" fmla="*/ 542 w 18"/>
                    <a:gd name="T11" fmla="*/ 1148 h 29"/>
                    <a:gd name="T12" fmla="*/ 387 w 18"/>
                    <a:gd name="T13" fmla="*/ 792 h 29"/>
                    <a:gd name="T14" fmla="*/ 327 w 18"/>
                    <a:gd name="T15" fmla="*/ 1148 h 29"/>
                    <a:gd name="T16" fmla="*/ 223 w 18"/>
                    <a:gd name="T17" fmla="*/ 1148 h 29"/>
                    <a:gd name="T18" fmla="*/ 163 w 18"/>
                    <a:gd name="T19" fmla="*/ 1939 h 29"/>
                    <a:gd name="T20" fmla="*/ 163 w 18"/>
                    <a:gd name="T21" fmla="*/ 2375 h 29"/>
                    <a:gd name="T22" fmla="*/ 163 w 18"/>
                    <a:gd name="T23" fmla="*/ 3167 h 29"/>
                    <a:gd name="T24" fmla="*/ 223 w 18"/>
                    <a:gd name="T25" fmla="*/ 3523 h 29"/>
                    <a:gd name="T26" fmla="*/ 223 w 18"/>
                    <a:gd name="T27" fmla="*/ 3523 h 29"/>
                    <a:gd name="T28" fmla="*/ 387 w 18"/>
                    <a:gd name="T29" fmla="*/ 4315 h 29"/>
                    <a:gd name="T30" fmla="*/ 667 w 18"/>
                    <a:gd name="T31" fmla="*/ 5462 h 29"/>
                    <a:gd name="T32" fmla="*/ 830 w 18"/>
                    <a:gd name="T33" fmla="*/ 5898 h 29"/>
                    <a:gd name="T34" fmla="*/ 890 w 18"/>
                    <a:gd name="T35" fmla="*/ 7046 h 29"/>
                    <a:gd name="T36" fmla="*/ 985 w 18"/>
                    <a:gd name="T37" fmla="*/ 8194 h 29"/>
                    <a:gd name="T38" fmla="*/ 890 w 18"/>
                    <a:gd name="T39" fmla="*/ 9417 h 29"/>
                    <a:gd name="T40" fmla="*/ 830 w 18"/>
                    <a:gd name="T41" fmla="*/ 10565 h 29"/>
                    <a:gd name="T42" fmla="*/ 667 w 18"/>
                    <a:gd name="T43" fmla="*/ 11356 h 29"/>
                    <a:gd name="T44" fmla="*/ 504 w 18"/>
                    <a:gd name="T45" fmla="*/ 11356 h 29"/>
                    <a:gd name="T46" fmla="*/ 327 w 18"/>
                    <a:gd name="T47" fmla="*/ 11356 h 29"/>
                    <a:gd name="T48" fmla="*/ 163 w 18"/>
                    <a:gd name="T49" fmla="*/ 10565 h 29"/>
                    <a:gd name="T50" fmla="*/ 60 w 18"/>
                    <a:gd name="T51" fmla="*/ 10565 h 29"/>
                    <a:gd name="T52" fmla="*/ 60 w 18"/>
                    <a:gd name="T53" fmla="*/ 10565 h 29"/>
                    <a:gd name="T54" fmla="*/ 0 w 18"/>
                    <a:gd name="T55" fmla="*/ 10565 h 29"/>
                    <a:gd name="T56" fmla="*/ 0 w 18"/>
                    <a:gd name="T57" fmla="*/ 11356 h 29"/>
                    <a:gd name="T58" fmla="*/ 0 w 18"/>
                    <a:gd name="T59" fmla="*/ 11356 h 29"/>
                    <a:gd name="T60" fmla="*/ 0 w 18"/>
                    <a:gd name="T61" fmla="*/ 7838 h 29"/>
                    <a:gd name="T62" fmla="*/ 0 w 18"/>
                    <a:gd name="T63" fmla="*/ 7838 h 29"/>
                    <a:gd name="T64" fmla="*/ 60 w 18"/>
                    <a:gd name="T65" fmla="*/ 8986 h 29"/>
                    <a:gd name="T66" fmla="*/ 163 w 18"/>
                    <a:gd name="T67" fmla="*/ 9417 h 29"/>
                    <a:gd name="T68" fmla="*/ 327 w 18"/>
                    <a:gd name="T69" fmla="*/ 10209 h 29"/>
                    <a:gd name="T70" fmla="*/ 504 w 18"/>
                    <a:gd name="T71" fmla="*/ 10565 h 29"/>
                    <a:gd name="T72" fmla="*/ 542 w 18"/>
                    <a:gd name="T73" fmla="*/ 10565 h 29"/>
                    <a:gd name="T74" fmla="*/ 667 w 18"/>
                    <a:gd name="T75" fmla="*/ 10209 h 29"/>
                    <a:gd name="T76" fmla="*/ 705 w 18"/>
                    <a:gd name="T77" fmla="*/ 9417 h 29"/>
                    <a:gd name="T78" fmla="*/ 705 w 18"/>
                    <a:gd name="T79" fmla="*/ 8986 h 29"/>
                    <a:gd name="T80" fmla="*/ 705 w 18"/>
                    <a:gd name="T81" fmla="*/ 8194 h 29"/>
                    <a:gd name="T82" fmla="*/ 667 w 18"/>
                    <a:gd name="T83" fmla="*/ 7838 h 29"/>
                    <a:gd name="T84" fmla="*/ 542 w 18"/>
                    <a:gd name="T85" fmla="*/ 7046 h 29"/>
                    <a:gd name="T86" fmla="*/ 327 w 18"/>
                    <a:gd name="T87" fmla="*/ 6690 h 29"/>
                    <a:gd name="T88" fmla="*/ 163 w 18"/>
                    <a:gd name="T89" fmla="*/ 5462 h 29"/>
                    <a:gd name="T90" fmla="*/ 60 w 18"/>
                    <a:gd name="T91" fmla="*/ 4671 h 29"/>
                    <a:gd name="T92" fmla="*/ 0 w 18"/>
                    <a:gd name="T93" fmla="*/ 4315 h 29"/>
                    <a:gd name="T94" fmla="*/ 0 w 18"/>
                    <a:gd name="T95" fmla="*/ 3167 h 29"/>
                    <a:gd name="T96" fmla="*/ 0 w 18"/>
                    <a:gd name="T97" fmla="*/ 1939 h 29"/>
                    <a:gd name="T98" fmla="*/ 60 w 18"/>
                    <a:gd name="T99" fmla="*/ 1148 h 29"/>
                    <a:gd name="T100" fmla="*/ 223 w 18"/>
                    <a:gd name="T101" fmla="*/ 792 h 29"/>
                    <a:gd name="T102" fmla="*/ 387 w 18"/>
                    <a:gd name="T103" fmla="*/ 0 h 29"/>
                    <a:gd name="T104" fmla="*/ 504 w 18"/>
                    <a:gd name="T105" fmla="*/ 0 h 29"/>
                    <a:gd name="T106" fmla="*/ 667 w 18"/>
                    <a:gd name="T107" fmla="*/ 792 h 29"/>
                    <a:gd name="T108" fmla="*/ 705 w 18"/>
                    <a:gd name="T109" fmla="*/ 792 h 29"/>
                    <a:gd name="T110" fmla="*/ 705 w 18"/>
                    <a:gd name="T111" fmla="*/ 792 h 29"/>
                    <a:gd name="T112" fmla="*/ 705 w 18"/>
                    <a:gd name="T113" fmla="*/ 792 h 29"/>
                    <a:gd name="T114" fmla="*/ 830 w 18"/>
                    <a:gd name="T115" fmla="*/ 792 h 29"/>
                    <a:gd name="T116" fmla="*/ 830 w 18"/>
                    <a:gd name="T117" fmla="*/ 792 h 29"/>
                    <a:gd name="T118" fmla="*/ 830 w 18"/>
                    <a:gd name="T119" fmla="*/ 0 h 29"/>
                    <a:gd name="T120" fmla="*/ 830 w 18"/>
                    <a:gd name="T121" fmla="*/ 0 h 2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8"/>
                    <a:gd name="T184" fmla="*/ 0 h 29"/>
                    <a:gd name="T185" fmla="*/ 18 w 18"/>
                    <a:gd name="T186" fmla="*/ 29 h 2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8" h="29">
                      <a:moveTo>
                        <a:pt x="15" y="0"/>
                      </a:moveTo>
                      <a:lnTo>
                        <a:pt x="15" y="9"/>
                      </a:lnTo>
                      <a:lnTo>
                        <a:pt x="13" y="6"/>
                      </a:lnTo>
                      <a:lnTo>
                        <a:pt x="12" y="5"/>
                      </a:lnTo>
                      <a:lnTo>
                        <a:pt x="10" y="3"/>
                      </a:lnTo>
                      <a:lnTo>
                        <a:pt x="7" y="2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3" y="5"/>
                      </a:lnTo>
                      <a:lnTo>
                        <a:pt x="3" y="6"/>
                      </a:lnTo>
                      <a:lnTo>
                        <a:pt x="3" y="8"/>
                      </a:lnTo>
                      <a:lnTo>
                        <a:pt x="4" y="9"/>
                      </a:lnTo>
                      <a:lnTo>
                        <a:pt x="7" y="11"/>
                      </a:lnTo>
                      <a:lnTo>
                        <a:pt x="12" y="14"/>
                      </a:lnTo>
                      <a:lnTo>
                        <a:pt x="15" y="15"/>
                      </a:lnTo>
                      <a:lnTo>
                        <a:pt x="16" y="18"/>
                      </a:lnTo>
                      <a:lnTo>
                        <a:pt x="18" y="21"/>
                      </a:lnTo>
                      <a:lnTo>
                        <a:pt x="16" y="24"/>
                      </a:lnTo>
                      <a:lnTo>
                        <a:pt x="15" y="27"/>
                      </a:lnTo>
                      <a:lnTo>
                        <a:pt x="12" y="29"/>
                      </a:lnTo>
                      <a:lnTo>
                        <a:pt x="9" y="29"/>
                      </a:lnTo>
                      <a:lnTo>
                        <a:pt x="6" y="29"/>
                      </a:lnTo>
                      <a:lnTo>
                        <a:pt x="3" y="27"/>
                      </a:lnTo>
                      <a:lnTo>
                        <a:pt x="1" y="27"/>
                      </a:lnTo>
                      <a:lnTo>
                        <a:pt x="0" y="27"/>
                      </a:lnTo>
                      <a:lnTo>
                        <a:pt x="0" y="29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3" y="24"/>
                      </a:lnTo>
                      <a:lnTo>
                        <a:pt x="6" y="26"/>
                      </a:lnTo>
                      <a:lnTo>
                        <a:pt x="9" y="27"/>
                      </a:lnTo>
                      <a:lnTo>
                        <a:pt x="10" y="27"/>
                      </a:lnTo>
                      <a:lnTo>
                        <a:pt x="12" y="26"/>
                      </a:lnTo>
                      <a:lnTo>
                        <a:pt x="13" y="24"/>
                      </a:lnTo>
                      <a:lnTo>
                        <a:pt x="13" y="23"/>
                      </a:lnTo>
                      <a:lnTo>
                        <a:pt x="13" y="21"/>
                      </a:lnTo>
                      <a:lnTo>
                        <a:pt x="12" y="20"/>
                      </a:lnTo>
                      <a:lnTo>
                        <a:pt x="10" y="18"/>
                      </a:lnTo>
                      <a:lnTo>
                        <a:pt x="6" y="17"/>
                      </a:lnTo>
                      <a:lnTo>
                        <a:pt x="3" y="14"/>
                      </a:lnTo>
                      <a:lnTo>
                        <a:pt x="1" y="12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2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72" name="Freeform 82"/>
                <p:cNvSpPr>
                  <a:spLocks/>
                </p:cNvSpPr>
                <p:nvPr/>
              </p:nvSpPr>
              <p:spPr bwMode="auto">
                <a:xfrm>
                  <a:off x="2741" y="3200"/>
                  <a:ext cx="36" cy="231"/>
                </a:xfrm>
                <a:custGeom>
                  <a:avLst/>
                  <a:gdLst>
                    <a:gd name="T0" fmla="*/ 0 w 13"/>
                    <a:gd name="T1" fmla="*/ 0 h 52"/>
                    <a:gd name="T2" fmla="*/ 767 w 13"/>
                    <a:gd name="T3" fmla="*/ 0 h 52"/>
                    <a:gd name="T4" fmla="*/ 767 w 13"/>
                    <a:gd name="T5" fmla="*/ 20248 h 52"/>
                    <a:gd name="T6" fmla="*/ 0 w 13"/>
                    <a:gd name="T7" fmla="*/ 20248 h 52"/>
                    <a:gd name="T8" fmla="*/ 0 w 13"/>
                    <a:gd name="T9" fmla="*/ 19893 h 52"/>
                    <a:gd name="T10" fmla="*/ 529 w 13"/>
                    <a:gd name="T11" fmla="*/ 19893 h 52"/>
                    <a:gd name="T12" fmla="*/ 529 w 13"/>
                    <a:gd name="T13" fmla="*/ 1146 h 52"/>
                    <a:gd name="T14" fmla="*/ 0 w 13"/>
                    <a:gd name="T15" fmla="*/ 1146 h 52"/>
                    <a:gd name="T16" fmla="*/ 0 w 13"/>
                    <a:gd name="T17" fmla="*/ 0 h 5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"/>
                    <a:gd name="T28" fmla="*/ 0 h 52"/>
                    <a:gd name="T29" fmla="*/ 13 w 13"/>
                    <a:gd name="T30" fmla="*/ 52 h 5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" h="52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52"/>
                      </a:lnTo>
                      <a:lnTo>
                        <a:pt x="0" y="52"/>
                      </a:lnTo>
                      <a:lnTo>
                        <a:pt x="0" y="51"/>
                      </a:lnTo>
                      <a:lnTo>
                        <a:pt x="9" y="51"/>
                      </a:lnTo>
                      <a:lnTo>
                        <a:pt x="9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73" name="Line 83"/>
                <p:cNvSpPr>
                  <a:spLocks noChangeShapeType="1"/>
                </p:cNvSpPr>
                <p:nvPr/>
              </p:nvSpPr>
              <p:spPr bwMode="auto">
                <a:xfrm flipH="1">
                  <a:off x="961" y="1527"/>
                  <a:ext cx="428" cy="355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74" name="Line 84"/>
                <p:cNvSpPr>
                  <a:spLocks noChangeShapeType="1"/>
                </p:cNvSpPr>
                <p:nvPr/>
              </p:nvSpPr>
              <p:spPr bwMode="auto">
                <a:xfrm>
                  <a:off x="1392" y="1527"/>
                  <a:ext cx="3" cy="355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75" name="Line 85"/>
                <p:cNvSpPr>
                  <a:spLocks noChangeShapeType="1"/>
                </p:cNvSpPr>
                <p:nvPr/>
              </p:nvSpPr>
              <p:spPr bwMode="auto">
                <a:xfrm>
                  <a:off x="1389" y="1527"/>
                  <a:ext cx="308" cy="355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76" name="Line 86"/>
                <p:cNvSpPr>
                  <a:spLocks noChangeShapeType="1"/>
                </p:cNvSpPr>
                <p:nvPr/>
              </p:nvSpPr>
              <p:spPr bwMode="auto">
                <a:xfrm flipH="1">
                  <a:off x="2173" y="1527"/>
                  <a:ext cx="445" cy="355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77" name="Line 87"/>
                <p:cNvSpPr>
                  <a:spLocks noChangeShapeType="1"/>
                </p:cNvSpPr>
                <p:nvPr/>
              </p:nvSpPr>
              <p:spPr bwMode="auto">
                <a:xfrm>
                  <a:off x="2612" y="1527"/>
                  <a:ext cx="3" cy="355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78" name="Line 88"/>
                <p:cNvSpPr>
                  <a:spLocks noChangeShapeType="1"/>
                </p:cNvSpPr>
                <p:nvPr/>
              </p:nvSpPr>
              <p:spPr bwMode="auto">
                <a:xfrm>
                  <a:off x="2618" y="1527"/>
                  <a:ext cx="374" cy="355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79" name="Line 89"/>
                <p:cNvSpPr>
                  <a:spLocks noChangeShapeType="1"/>
                </p:cNvSpPr>
                <p:nvPr/>
              </p:nvSpPr>
              <p:spPr bwMode="auto">
                <a:xfrm>
                  <a:off x="2167" y="2166"/>
                  <a:ext cx="3" cy="985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80" name="Freeform 90"/>
                <p:cNvSpPr>
                  <a:spLocks noEditPoints="1"/>
                </p:cNvSpPr>
                <p:nvPr/>
              </p:nvSpPr>
              <p:spPr bwMode="auto">
                <a:xfrm>
                  <a:off x="754" y="1882"/>
                  <a:ext cx="413" cy="284"/>
                </a:xfrm>
                <a:custGeom>
                  <a:avLst/>
                  <a:gdLst>
                    <a:gd name="T0" fmla="*/ 0 w 150"/>
                    <a:gd name="T1" fmla="*/ 24810 h 64"/>
                    <a:gd name="T2" fmla="*/ 0 w 150"/>
                    <a:gd name="T3" fmla="*/ 0 h 64"/>
                    <a:gd name="T4" fmla="*/ 8621 w 150"/>
                    <a:gd name="T5" fmla="*/ 0 h 64"/>
                    <a:gd name="T6" fmla="*/ 8621 w 150"/>
                    <a:gd name="T7" fmla="*/ 24810 h 64"/>
                    <a:gd name="T8" fmla="*/ 0 w 150"/>
                    <a:gd name="T9" fmla="*/ 24810 h 64"/>
                    <a:gd name="T10" fmla="*/ 0 w 150"/>
                    <a:gd name="T11" fmla="*/ 24810 h 64"/>
                    <a:gd name="T12" fmla="*/ 8098 w 150"/>
                    <a:gd name="T13" fmla="*/ 24810 h 64"/>
                    <a:gd name="T14" fmla="*/ 8098 w 150"/>
                    <a:gd name="T15" fmla="*/ 3483 h 64"/>
                    <a:gd name="T16" fmla="*/ 0 w 150"/>
                    <a:gd name="T17" fmla="*/ 3483 h 64"/>
                    <a:gd name="T18" fmla="*/ 0 w 150"/>
                    <a:gd name="T19" fmla="*/ 24810 h 6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50"/>
                    <a:gd name="T31" fmla="*/ 0 h 64"/>
                    <a:gd name="T32" fmla="*/ 150 w 150"/>
                    <a:gd name="T33" fmla="*/ 64 h 6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50" h="64">
                      <a:moveTo>
                        <a:pt x="0" y="64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64"/>
                      </a:lnTo>
                      <a:lnTo>
                        <a:pt x="0" y="64"/>
                      </a:lnTo>
                      <a:close/>
                      <a:moveTo>
                        <a:pt x="0" y="64"/>
                      </a:moveTo>
                      <a:lnTo>
                        <a:pt x="141" y="64"/>
                      </a:lnTo>
                      <a:lnTo>
                        <a:pt x="141" y="9"/>
                      </a:lnTo>
                      <a:lnTo>
                        <a:pt x="0" y="9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81" name="Rectangle 91"/>
                <p:cNvSpPr>
                  <a:spLocks noChangeArrowheads="1"/>
                </p:cNvSpPr>
                <p:nvPr/>
              </p:nvSpPr>
              <p:spPr bwMode="auto">
                <a:xfrm>
                  <a:off x="754" y="1882"/>
                  <a:ext cx="413" cy="284"/>
                </a:xfrm>
                <a:prstGeom prst="rect">
                  <a:avLst/>
                </a:prstGeom>
                <a:noFill/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2" name="Freeform 92"/>
                <p:cNvSpPr>
                  <a:spLocks noEditPoints="1"/>
                </p:cNvSpPr>
                <p:nvPr/>
              </p:nvSpPr>
              <p:spPr bwMode="auto">
                <a:xfrm>
                  <a:off x="2480" y="1882"/>
                  <a:ext cx="278" cy="284"/>
                </a:xfrm>
                <a:custGeom>
                  <a:avLst/>
                  <a:gdLst>
                    <a:gd name="T0" fmla="*/ 0 w 101"/>
                    <a:gd name="T1" fmla="*/ 24810 h 64"/>
                    <a:gd name="T2" fmla="*/ 0 w 101"/>
                    <a:gd name="T3" fmla="*/ 0 h 64"/>
                    <a:gd name="T4" fmla="*/ 5797 w 101"/>
                    <a:gd name="T5" fmla="*/ 0 h 64"/>
                    <a:gd name="T6" fmla="*/ 5797 w 101"/>
                    <a:gd name="T7" fmla="*/ 24810 h 64"/>
                    <a:gd name="T8" fmla="*/ 0 w 101"/>
                    <a:gd name="T9" fmla="*/ 24810 h 64"/>
                    <a:gd name="T10" fmla="*/ 0 w 101"/>
                    <a:gd name="T11" fmla="*/ 24810 h 64"/>
                    <a:gd name="T12" fmla="*/ 5274 w 101"/>
                    <a:gd name="T13" fmla="*/ 24810 h 64"/>
                    <a:gd name="T14" fmla="*/ 5274 w 101"/>
                    <a:gd name="T15" fmla="*/ 3483 h 64"/>
                    <a:gd name="T16" fmla="*/ 0 w 101"/>
                    <a:gd name="T17" fmla="*/ 3483 h 64"/>
                    <a:gd name="T18" fmla="*/ 0 w 101"/>
                    <a:gd name="T19" fmla="*/ 24810 h 6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01"/>
                    <a:gd name="T31" fmla="*/ 0 h 64"/>
                    <a:gd name="T32" fmla="*/ 101 w 101"/>
                    <a:gd name="T33" fmla="*/ 64 h 6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01" h="64">
                      <a:moveTo>
                        <a:pt x="0" y="64"/>
                      </a:moveTo>
                      <a:lnTo>
                        <a:pt x="0" y="0"/>
                      </a:lnTo>
                      <a:lnTo>
                        <a:pt x="101" y="0"/>
                      </a:lnTo>
                      <a:lnTo>
                        <a:pt x="101" y="64"/>
                      </a:lnTo>
                      <a:lnTo>
                        <a:pt x="0" y="64"/>
                      </a:lnTo>
                      <a:close/>
                      <a:moveTo>
                        <a:pt x="0" y="64"/>
                      </a:moveTo>
                      <a:lnTo>
                        <a:pt x="92" y="64"/>
                      </a:lnTo>
                      <a:lnTo>
                        <a:pt x="92" y="9"/>
                      </a:lnTo>
                      <a:lnTo>
                        <a:pt x="0" y="9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83" name="Rectangle 93"/>
                <p:cNvSpPr>
                  <a:spLocks noChangeArrowheads="1"/>
                </p:cNvSpPr>
                <p:nvPr/>
              </p:nvSpPr>
              <p:spPr bwMode="auto">
                <a:xfrm>
                  <a:off x="2480" y="1882"/>
                  <a:ext cx="278" cy="284"/>
                </a:xfrm>
                <a:prstGeom prst="rect">
                  <a:avLst/>
                </a:prstGeom>
                <a:noFill/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0512" name="Text Box 94"/>
            <p:cNvSpPr txBox="1">
              <a:spLocks noChangeArrowheads="1"/>
            </p:cNvSpPr>
            <p:nvPr/>
          </p:nvSpPr>
          <p:spPr bwMode="auto">
            <a:xfrm>
              <a:off x="1296" y="3552"/>
              <a:ext cx="40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000" b="1">
                  <a:solidFill>
                    <a:schemeClr val="accent2"/>
                  </a:solidFill>
                </a:rPr>
                <a:t>Aux</a:t>
              </a:r>
            </a:p>
          </p:txBody>
        </p:sp>
        <p:sp>
          <p:nvSpPr>
            <p:cNvPr id="20513" name="Text Box 95"/>
            <p:cNvSpPr txBox="1">
              <a:spLocks noChangeArrowheads="1"/>
            </p:cNvSpPr>
            <p:nvPr/>
          </p:nvSpPr>
          <p:spPr bwMode="auto">
            <a:xfrm>
              <a:off x="1824" y="3552"/>
              <a:ext cx="40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000" b="1">
                  <a:solidFill>
                    <a:schemeClr val="accent2"/>
                  </a:solidFill>
                </a:rPr>
                <a:t>Aux</a:t>
              </a:r>
            </a:p>
          </p:txBody>
        </p:sp>
        <p:sp>
          <p:nvSpPr>
            <p:cNvPr id="20514" name="Text Box 96"/>
            <p:cNvSpPr txBox="1">
              <a:spLocks noChangeArrowheads="1"/>
            </p:cNvSpPr>
            <p:nvPr/>
          </p:nvSpPr>
          <p:spPr bwMode="auto">
            <a:xfrm>
              <a:off x="2832" y="3504"/>
              <a:ext cx="40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000" b="1">
                  <a:solidFill>
                    <a:schemeClr val="accent2"/>
                  </a:solidFill>
                </a:rPr>
                <a:t>Aux</a:t>
              </a:r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0482" name="Ink 10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222500" y="2165350"/>
              <a:ext cx="5407025" cy="515938"/>
            </p14:xfrm>
          </p:contentPart>
        </mc:Choice>
        <mc:Fallback xmlns="">
          <p:pic>
            <p:nvPicPr>
              <p:cNvPr id="20482" name="Ink 10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217820" y="2155629"/>
                <a:ext cx="5422145" cy="5350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0483" name="Ink 10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797175" y="4443413"/>
              <a:ext cx="790575" cy="547687"/>
            </p14:xfrm>
          </p:contentPart>
        </mc:Choice>
        <mc:Fallback xmlns="">
          <p:pic>
            <p:nvPicPr>
              <p:cNvPr id="20483" name="Ink 10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788891" y="4432603"/>
                <a:ext cx="810024" cy="569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0484" name="Ink 10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673475" y="2160588"/>
              <a:ext cx="2997200" cy="519112"/>
            </p14:xfrm>
          </p:contentPart>
        </mc:Choice>
        <mc:Fallback xmlns="">
          <p:pic>
            <p:nvPicPr>
              <p:cNvPr id="20484" name="Ink 10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669875" y="2151228"/>
                <a:ext cx="3004040" cy="5385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0485" name="Ink 10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697163" y="4900613"/>
              <a:ext cx="1404937" cy="1123950"/>
            </p14:xfrm>
          </p:contentPart>
        </mc:Choice>
        <mc:Fallback xmlns="">
          <p:pic>
            <p:nvPicPr>
              <p:cNvPr id="20485" name="Ink 10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686364" y="4895933"/>
                <a:ext cx="1422575" cy="113907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11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044FC29A-7B41-4B38-A845-521E5A7D1663}" type="datetime1">
              <a:rPr lang="en-US" smtClean="0"/>
              <a:t>9/26/2014</a:t>
            </a:fld>
            <a:endParaRPr lang="en-US"/>
          </a:p>
        </p:txBody>
      </p:sp>
      <p:sp>
        <p:nvSpPr>
          <p:cNvPr id="21512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2151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D25D25E3-31BC-4654-9730-CAFF88310A15}" type="slidenum">
              <a:rPr lang="en-US" smtClean="0"/>
              <a:pPr/>
              <a:t>22</a:t>
            </a:fld>
            <a:endParaRPr lang="en-US" smtClean="0"/>
          </a:p>
        </p:txBody>
      </p:sp>
      <p:sp>
        <p:nvSpPr>
          <p:cNvPr id="215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mtClean="0"/>
              <a:t>Problems with TD-BU-filtering</a:t>
            </a:r>
          </a:p>
        </p:txBody>
      </p:sp>
      <p:sp>
        <p:nvSpPr>
          <p:cNvPr id="215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sz="3200" smtClean="0"/>
              <a:t>Ambiguity</a:t>
            </a:r>
          </a:p>
          <a:p>
            <a:pPr eaLnBrk="1" hangingPunct="1"/>
            <a:r>
              <a:rPr lang="en-US" sz="3200" smtClean="0"/>
              <a:t>Repeated Parsing</a:t>
            </a:r>
          </a:p>
        </p:txBody>
      </p:sp>
      <p:sp>
        <p:nvSpPr>
          <p:cNvPr id="21516" name="Rectangle 4"/>
          <p:cNvSpPr>
            <a:spLocks noChangeArrowheads="1"/>
          </p:cNvSpPr>
          <p:nvPr/>
        </p:nvSpPr>
        <p:spPr bwMode="auto">
          <a:xfrm>
            <a:off x="1066800" y="4495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3200" b="1">
                <a:latin typeface="Comic Sans MS" pitchFamily="66" charset="0"/>
              </a:rPr>
              <a:t>SOLUTION: </a:t>
            </a:r>
            <a:r>
              <a:rPr lang="en-US" sz="3200" b="1">
                <a:solidFill>
                  <a:schemeClr val="accent2"/>
                </a:solidFill>
                <a:latin typeface="Comic Sans MS" pitchFamily="66" charset="0"/>
              </a:rPr>
              <a:t>Earley Algorithm</a:t>
            </a:r>
            <a:r>
              <a:rPr lang="en-US" sz="3200" b="1">
                <a:latin typeface="Comic Sans MS" pitchFamily="66" charset="0"/>
              </a:rPr>
              <a:t> </a:t>
            </a:r>
          </a:p>
          <a:p>
            <a:pPr marL="342900" indent="-342900">
              <a:spcBef>
                <a:spcPct val="20000"/>
              </a:spcBef>
            </a:pPr>
            <a:r>
              <a:rPr lang="en-US" b="1">
                <a:latin typeface="Comic Sans MS" pitchFamily="66" charset="0"/>
              </a:rPr>
              <a:t>(once again dynamic programming!)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1506" name="Ink 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392988" y="5130800"/>
              <a:ext cx="319087" cy="241300"/>
            </p14:xfrm>
          </p:contentPart>
        </mc:Choice>
        <mc:Fallback xmlns="">
          <p:pic>
            <p:nvPicPr>
              <p:cNvPr id="21506" name="Ink 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383275" y="5123237"/>
                <a:ext cx="336714" cy="2596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1507" name="Ink 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837488" y="5348288"/>
              <a:ext cx="576262" cy="339725"/>
            </p14:xfrm>
          </p:contentPart>
        </mc:Choice>
        <mc:Fallback xmlns="">
          <p:pic>
            <p:nvPicPr>
              <p:cNvPr id="21507" name="Ink 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829929" y="5344689"/>
                <a:ext cx="590660" cy="3469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1508" name="Ink 1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267575" y="5416550"/>
              <a:ext cx="414338" cy="358775"/>
            </p14:xfrm>
          </p:contentPart>
        </mc:Choice>
        <mc:Fallback xmlns="">
          <p:pic>
            <p:nvPicPr>
              <p:cNvPr id="21508" name="Ink 1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256416" y="5407913"/>
                <a:ext cx="434137" cy="3792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1509" name="Ink 1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821613" y="5761038"/>
              <a:ext cx="1120775" cy="438150"/>
            </p14:xfrm>
          </p:contentPart>
        </mc:Choice>
        <mc:Fallback xmlns="">
          <p:pic>
            <p:nvPicPr>
              <p:cNvPr id="21509" name="Ink 1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813692" y="5751677"/>
                <a:ext cx="1132656" cy="4579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1510" name="Ink 1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040563" y="5740400"/>
              <a:ext cx="1793875" cy="731838"/>
            </p14:xfrm>
          </p:contentPart>
        </mc:Choice>
        <mc:Fallback xmlns="">
          <p:pic>
            <p:nvPicPr>
              <p:cNvPr id="21510" name="Ink 1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7036963" y="5736800"/>
                <a:ext cx="1801435" cy="739398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9" name="Date Placeholder 5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EBD1CBA0-8283-48FF-BEBF-C51351797DE0}" type="datetime1">
              <a:rPr lang="en-US" smtClean="0"/>
              <a:t>9/26/2014</a:t>
            </a:fld>
            <a:endParaRPr lang="en-US"/>
          </a:p>
        </p:txBody>
      </p:sp>
      <p:sp>
        <p:nvSpPr>
          <p:cNvPr id="4100" name="Footer Placeholder 6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4101" name="Slide Number Placeholder 7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FA6F23A0-64FE-4030-A674-5B47E45D2B8B}" type="slidenum">
              <a:rPr lang="en-US" smtClean="0"/>
              <a:pPr/>
              <a:t>23</a:t>
            </a:fld>
            <a:endParaRPr lang="en-US" smtClean="0"/>
          </a:p>
        </p:txBody>
      </p:sp>
      <p:sp>
        <p:nvSpPr>
          <p:cNvPr id="410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0"/>
            <a:ext cx="6172200" cy="1143000"/>
          </a:xfrm>
        </p:spPr>
        <p:txBody>
          <a:bodyPr/>
          <a:lstStyle/>
          <a:p>
            <a:pPr eaLnBrk="1" hangingPunct="1"/>
            <a:r>
              <a:rPr lang="en-US" smtClean="0"/>
              <a:t>(1) Structural Ambiguity</a:t>
            </a:r>
          </a:p>
        </p:txBody>
      </p:sp>
      <p:sp>
        <p:nvSpPr>
          <p:cNvPr id="410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905000"/>
            <a:ext cx="5867400" cy="9144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sz="2400" smtClean="0"/>
              <a:t>“</a:t>
            </a:r>
            <a:r>
              <a:rPr lang="en-US" sz="2400" i="1" smtClean="0"/>
              <a:t>I shot an elephant in my pajamas</a:t>
            </a:r>
            <a:r>
              <a:rPr lang="en-US" sz="2400" smtClean="0"/>
              <a:t>”</a:t>
            </a:r>
            <a:endParaRPr lang="en-US" sz="2400" smtClean="0">
              <a:solidFill>
                <a:srgbClr val="008000"/>
              </a:solidFill>
            </a:endParaRP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685800" y="2667000"/>
            <a:ext cx="7924800" cy="3581400"/>
            <a:chOff x="672" y="1536"/>
            <a:chExt cx="4992" cy="2369"/>
          </a:xfrm>
        </p:grpSpPr>
        <p:pic>
          <p:nvPicPr>
            <p:cNvPr id="4126" name="Picture 4" descr="1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72" y="1536"/>
              <a:ext cx="4992" cy="23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127" name="Rectangle 7"/>
            <p:cNvSpPr>
              <a:spLocks noChangeArrowheads="1"/>
            </p:cNvSpPr>
            <p:nvPr/>
          </p:nvSpPr>
          <p:spPr bwMode="auto">
            <a:xfrm>
              <a:off x="2064" y="2640"/>
              <a:ext cx="1104" cy="1200"/>
            </a:xfrm>
            <a:prstGeom prst="rect">
              <a:avLst/>
            </a:prstGeom>
            <a:noFill/>
            <a:ln w="2857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28" name="Rectangle 8"/>
            <p:cNvSpPr>
              <a:spLocks noChangeArrowheads="1"/>
            </p:cNvSpPr>
            <p:nvPr/>
          </p:nvSpPr>
          <p:spPr bwMode="auto">
            <a:xfrm>
              <a:off x="4512" y="2592"/>
              <a:ext cx="1056" cy="1200"/>
            </a:xfrm>
            <a:prstGeom prst="rect">
              <a:avLst/>
            </a:prstGeom>
            <a:noFill/>
            <a:ln w="2857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29" name="Oval 9"/>
            <p:cNvSpPr>
              <a:spLocks noChangeArrowheads="1"/>
            </p:cNvSpPr>
            <p:nvPr/>
          </p:nvSpPr>
          <p:spPr bwMode="auto">
            <a:xfrm>
              <a:off x="1968" y="2256"/>
              <a:ext cx="432" cy="288"/>
            </a:xfrm>
            <a:prstGeom prst="ellips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30" name="Oval 10"/>
            <p:cNvSpPr>
              <a:spLocks noChangeArrowheads="1"/>
            </p:cNvSpPr>
            <p:nvPr/>
          </p:nvSpPr>
          <p:spPr bwMode="auto">
            <a:xfrm>
              <a:off x="3888" y="1920"/>
              <a:ext cx="432" cy="288"/>
            </a:xfrm>
            <a:prstGeom prst="ellips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aphicFrame>
        <p:nvGraphicFramePr>
          <p:cNvPr id="614481" name="Group 81"/>
          <p:cNvGraphicFramePr>
            <a:graphicFrameLocks noGrp="1"/>
          </p:cNvGraphicFramePr>
          <p:nvPr>
            <p:ph sz="quarter" idx="3"/>
          </p:nvPr>
        </p:nvGraphicFramePr>
        <p:xfrm>
          <a:off x="6705600" y="152400"/>
          <a:ext cx="2209800" cy="2286000"/>
        </p:xfrm>
        <a:graphic>
          <a:graphicData uri="http://schemas.openxmlformats.org/drawingml/2006/table">
            <a:tbl>
              <a:tblPr/>
              <a:tblGrid>
                <a:gridCol w="868363"/>
                <a:gridCol w="1341437"/>
              </a:tblGrid>
              <a:tr h="523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Comic Sans MS" pitchFamily="66" charset="0"/>
                        </a:rPr>
                        <a:t>#of PP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Comic Sans MS" pitchFamily="66" charset="0"/>
                        </a:rPr>
                        <a:t># of NP parses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8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…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…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17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6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429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62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7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1430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…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…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25" name="Rectangle 82"/>
          <p:cNvSpPr>
            <a:spLocks noChangeArrowheads="1"/>
          </p:cNvSpPr>
          <p:nvPr/>
        </p:nvSpPr>
        <p:spPr bwMode="auto">
          <a:xfrm>
            <a:off x="0" y="990600"/>
            <a:ext cx="6324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400" b="1">
                <a:latin typeface="Comic Sans MS" pitchFamily="66" charset="0"/>
              </a:rPr>
              <a:t>Three basic kinds:</a:t>
            </a:r>
          </a:p>
          <a:p>
            <a:pPr marL="342900" indent="-342900">
              <a:spcBef>
                <a:spcPct val="20000"/>
              </a:spcBef>
            </a:pPr>
            <a:r>
              <a:rPr lang="en-US" sz="2400" b="1">
                <a:latin typeface="Comic Sans MS" pitchFamily="66" charset="0"/>
              </a:rPr>
              <a:t>Attachment/Coordination/NP-bracketing</a:t>
            </a:r>
            <a:endParaRPr lang="en-US" sz="2400" b="1">
              <a:solidFill>
                <a:srgbClr val="008000"/>
              </a:solidFill>
              <a:latin typeface="Comic Sans MS" pitchFamily="66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8786" name="Ink 3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23825" y="1800225"/>
              <a:ext cx="5880100" cy="114300"/>
            </p14:xfrm>
          </p:contentPart>
        </mc:Choice>
        <mc:Fallback xmlns="">
          <p:pic>
            <p:nvPicPr>
              <p:cNvPr id="118786" name="Ink 3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9138" y="1796069"/>
                <a:ext cx="5894521" cy="128501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0" name="Footer Placeholder 6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 422, Lecture 27</a:t>
            </a:r>
            <a:endParaRPr lang="en-US"/>
          </a:p>
        </p:txBody>
      </p:sp>
      <p:sp>
        <p:nvSpPr>
          <p:cNvPr id="4101" name="Slide Number Placeholder 7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FA6F23A0-64FE-4030-A674-5B47E45D2B8B}" type="slidenum">
              <a:rPr lang="en-US" smtClean="0"/>
              <a:pPr/>
              <a:t>24</a:t>
            </a:fld>
            <a:endParaRPr lang="en-US" smtClean="0"/>
          </a:p>
        </p:txBody>
      </p:sp>
      <p:sp>
        <p:nvSpPr>
          <p:cNvPr id="410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0"/>
            <a:ext cx="7086600" cy="1143000"/>
          </a:xfrm>
        </p:spPr>
        <p:txBody>
          <a:bodyPr/>
          <a:lstStyle/>
          <a:p>
            <a:pPr eaLnBrk="1" hangingPunct="1"/>
            <a:r>
              <a:rPr lang="en-US" dirty="0" smtClean="0"/>
              <a:t>Structural Ambiguity (Ex. 1)</a:t>
            </a:r>
          </a:p>
        </p:txBody>
      </p:sp>
      <p:sp>
        <p:nvSpPr>
          <p:cNvPr id="410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905000"/>
            <a:ext cx="5867400" cy="9144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sz="2400" smtClean="0"/>
              <a:t>“</a:t>
            </a:r>
            <a:r>
              <a:rPr lang="en-US" sz="2400" i="1" smtClean="0"/>
              <a:t>I shot an elephant in my pajamas</a:t>
            </a:r>
            <a:r>
              <a:rPr lang="en-US" sz="2400" smtClean="0"/>
              <a:t>”</a:t>
            </a:r>
            <a:endParaRPr lang="en-US" sz="2400" smtClean="0">
              <a:solidFill>
                <a:srgbClr val="008000"/>
              </a:solidFill>
            </a:endParaRP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685800" y="2667000"/>
            <a:ext cx="7924800" cy="3581400"/>
            <a:chOff x="672" y="1536"/>
            <a:chExt cx="4992" cy="2369"/>
          </a:xfrm>
        </p:grpSpPr>
        <p:pic>
          <p:nvPicPr>
            <p:cNvPr id="4126" name="Picture 4" descr="1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72" y="1536"/>
              <a:ext cx="4992" cy="23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127" name="Rectangle 7"/>
            <p:cNvSpPr>
              <a:spLocks noChangeArrowheads="1"/>
            </p:cNvSpPr>
            <p:nvPr/>
          </p:nvSpPr>
          <p:spPr bwMode="auto">
            <a:xfrm>
              <a:off x="2064" y="2640"/>
              <a:ext cx="1104" cy="1200"/>
            </a:xfrm>
            <a:prstGeom prst="rect">
              <a:avLst/>
            </a:prstGeom>
            <a:noFill/>
            <a:ln w="2857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28" name="Rectangle 8"/>
            <p:cNvSpPr>
              <a:spLocks noChangeArrowheads="1"/>
            </p:cNvSpPr>
            <p:nvPr/>
          </p:nvSpPr>
          <p:spPr bwMode="auto">
            <a:xfrm>
              <a:off x="4512" y="2592"/>
              <a:ext cx="1056" cy="1200"/>
            </a:xfrm>
            <a:prstGeom prst="rect">
              <a:avLst/>
            </a:prstGeom>
            <a:noFill/>
            <a:ln w="2857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29" name="Oval 9"/>
            <p:cNvSpPr>
              <a:spLocks noChangeArrowheads="1"/>
            </p:cNvSpPr>
            <p:nvPr/>
          </p:nvSpPr>
          <p:spPr bwMode="auto">
            <a:xfrm>
              <a:off x="1968" y="2256"/>
              <a:ext cx="432" cy="288"/>
            </a:xfrm>
            <a:prstGeom prst="ellips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30" name="Oval 10"/>
            <p:cNvSpPr>
              <a:spLocks noChangeArrowheads="1"/>
            </p:cNvSpPr>
            <p:nvPr/>
          </p:nvSpPr>
          <p:spPr bwMode="auto">
            <a:xfrm>
              <a:off x="3888" y="1920"/>
              <a:ext cx="432" cy="288"/>
            </a:xfrm>
            <a:prstGeom prst="ellips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125" name="Rectangle 82"/>
          <p:cNvSpPr>
            <a:spLocks noChangeArrowheads="1"/>
          </p:cNvSpPr>
          <p:nvPr/>
        </p:nvSpPr>
        <p:spPr bwMode="auto">
          <a:xfrm>
            <a:off x="696686" y="990600"/>
            <a:ext cx="6324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sz="2400" dirty="0"/>
              <a:t>VP -&gt; V NP ; NP -&gt; NP PP</a:t>
            </a:r>
          </a:p>
          <a:p>
            <a:pPr eaLnBrk="1" hangingPunct="1"/>
            <a:r>
              <a:rPr lang="en-US" sz="2400" dirty="0"/>
              <a:t>VP -&gt; V NP PP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8786" name="Ink 3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23825" y="1800225"/>
              <a:ext cx="5880100" cy="114300"/>
            </p14:xfrm>
          </p:contentPart>
        </mc:Choice>
        <mc:Fallback xmlns="">
          <p:pic>
            <p:nvPicPr>
              <p:cNvPr id="118786" name="Ink 3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9145" y="1795912"/>
                <a:ext cx="5894500" cy="12903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270890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0" name="Footer Placeholder 6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 422, Lecture 27</a:t>
            </a:r>
            <a:endParaRPr lang="en-US"/>
          </a:p>
        </p:txBody>
      </p:sp>
      <p:sp>
        <p:nvSpPr>
          <p:cNvPr id="4101" name="Slide Number Placeholder 7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FA6F23A0-64FE-4030-A674-5B47E45D2B8B}" type="slidenum">
              <a:rPr lang="en-US" smtClean="0"/>
              <a:pPr/>
              <a:t>25</a:t>
            </a:fld>
            <a:endParaRPr lang="en-US" smtClean="0"/>
          </a:p>
        </p:txBody>
      </p:sp>
      <p:sp>
        <p:nvSpPr>
          <p:cNvPr id="410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0"/>
            <a:ext cx="7086600" cy="1143000"/>
          </a:xfrm>
        </p:spPr>
        <p:txBody>
          <a:bodyPr/>
          <a:lstStyle/>
          <a:p>
            <a:pPr eaLnBrk="1" hangingPunct="1"/>
            <a:r>
              <a:rPr lang="en-US" dirty="0" smtClean="0"/>
              <a:t>Structural Ambiguity (Ex.2)</a:t>
            </a:r>
          </a:p>
        </p:txBody>
      </p:sp>
      <p:sp>
        <p:nvSpPr>
          <p:cNvPr id="410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04800" y="1219200"/>
            <a:ext cx="5029200" cy="609600"/>
          </a:xfrm>
        </p:spPr>
        <p:txBody>
          <a:bodyPr/>
          <a:lstStyle/>
          <a:p>
            <a:pPr eaLnBrk="1" hangingPunct="1">
              <a:buNone/>
            </a:pPr>
            <a:r>
              <a:rPr lang="en-US" sz="2400" dirty="0" smtClean="0"/>
              <a:t>“I </a:t>
            </a:r>
            <a:r>
              <a:rPr lang="en-US" sz="2400" dirty="0"/>
              <a:t>saw Mary passing by cs2</a:t>
            </a:r>
            <a:r>
              <a:rPr lang="en-US" sz="2400" dirty="0" smtClean="0"/>
              <a:t>”</a:t>
            </a:r>
            <a:endParaRPr lang="en-US" sz="2400" dirty="0"/>
          </a:p>
          <a:p>
            <a:pPr eaLnBrk="1" hangingPunct="1">
              <a:buFontTx/>
              <a:buNone/>
            </a:pPr>
            <a:endParaRPr lang="en-US" sz="2400" dirty="0" smtClean="0">
              <a:solidFill>
                <a:srgbClr val="008000"/>
              </a:solidFill>
            </a:endParaRPr>
          </a:p>
        </p:txBody>
      </p:sp>
      <p:sp>
        <p:nvSpPr>
          <p:cNvPr id="4125" name="Rectangle 82"/>
          <p:cNvSpPr>
            <a:spLocks noChangeArrowheads="1"/>
          </p:cNvSpPr>
          <p:nvPr/>
        </p:nvSpPr>
        <p:spPr bwMode="auto">
          <a:xfrm>
            <a:off x="254000" y="2133600"/>
            <a:ext cx="6324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CA" sz="2000" b="1" dirty="0">
                <a:latin typeface="Comic Sans MS" pitchFamily="66" charset="0"/>
              </a:rPr>
              <a:t>(ROOT</a:t>
            </a:r>
          </a:p>
          <a:p>
            <a:pPr marL="342900" indent="-342900">
              <a:spcBef>
                <a:spcPct val="20000"/>
              </a:spcBef>
            </a:pPr>
            <a:r>
              <a:rPr lang="en-CA" sz="2000" b="1" dirty="0">
                <a:latin typeface="Comic Sans MS" pitchFamily="66" charset="0"/>
              </a:rPr>
              <a:t>  (S</a:t>
            </a:r>
          </a:p>
          <a:p>
            <a:pPr marL="342900" indent="-342900">
              <a:spcBef>
                <a:spcPct val="20000"/>
              </a:spcBef>
            </a:pPr>
            <a:r>
              <a:rPr lang="en-CA" sz="2000" b="1" dirty="0">
                <a:latin typeface="Comic Sans MS" pitchFamily="66" charset="0"/>
              </a:rPr>
              <a:t>    (NP (PRP I))</a:t>
            </a:r>
          </a:p>
          <a:p>
            <a:pPr marL="342900" indent="-342900">
              <a:spcBef>
                <a:spcPct val="20000"/>
              </a:spcBef>
            </a:pPr>
            <a:r>
              <a:rPr lang="en-CA" sz="2000" b="1" dirty="0">
                <a:latin typeface="Comic Sans MS" pitchFamily="66" charset="0"/>
              </a:rPr>
              <a:t>    (VP (VBD saw)</a:t>
            </a:r>
          </a:p>
          <a:p>
            <a:pPr marL="342900" indent="-342900">
              <a:spcBef>
                <a:spcPct val="20000"/>
              </a:spcBef>
            </a:pPr>
            <a:r>
              <a:rPr lang="en-CA" sz="2000" b="1" dirty="0">
                <a:latin typeface="Comic Sans MS" pitchFamily="66" charset="0"/>
              </a:rPr>
              <a:t>      (S</a:t>
            </a:r>
          </a:p>
          <a:p>
            <a:pPr marL="342900" indent="-342900">
              <a:spcBef>
                <a:spcPct val="20000"/>
              </a:spcBef>
            </a:pPr>
            <a:r>
              <a:rPr lang="en-CA" sz="2000" b="1" dirty="0">
                <a:latin typeface="Comic Sans MS" pitchFamily="66" charset="0"/>
              </a:rPr>
              <a:t>        (NP (NNP Mary))</a:t>
            </a:r>
          </a:p>
          <a:p>
            <a:pPr marL="342900" indent="-342900">
              <a:spcBef>
                <a:spcPct val="20000"/>
              </a:spcBef>
            </a:pPr>
            <a:r>
              <a:rPr lang="en-CA" sz="2000" b="1" dirty="0">
                <a:latin typeface="Comic Sans MS" pitchFamily="66" charset="0"/>
              </a:rPr>
              <a:t>        (VP (VBG passing)</a:t>
            </a:r>
          </a:p>
          <a:p>
            <a:pPr marL="342900" indent="-342900">
              <a:spcBef>
                <a:spcPct val="20000"/>
              </a:spcBef>
            </a:pPr>
            <a:r>
              <a:rPr lang="en-CA" sz="2000" b="1" dirty="0">
                <a:latin typeface="Comic Sans MS" pitchFamily="66" charset="0"/>
              </a:rPr>
              <a:t>          (PP (IN by)</a:t>
            </a:r>
          </a:p>
          <a:p>
            <a:pPr marL="342900" indent="-342900">
              <a:spcBef>
                <a:spcPct val="20000"/>
              </a:spcBef>
            </a:pPr>
            <a:r>
              <a:rPr lang="en-CA" sz="2000" b="1" dirty="0">
                <a:latin typeface="Comic Sans MS" pitchFamily="66" charset="0"/>
              </a:rPr>
              <a:t>            (NP </a:t>
            </a:r>
            <a:r>
              <a:rPr lang="en-CA" sz="2000" b="1" dirty="0" smtClean="0">
                <a:latin typeface="Comic Sans MS" pitchFamily="66" charset="0"/>
              </a:rPr>
              <a:t>(NNP </a:t>
            </a:r>
            <a:r>
              <a:rPr lang="en-CA" sz="2000" b="1" dirty="0">
                <a:latin typeface="Comic Sans MS" pitchFamily="66" charset="0"/>
              </a:rPr>
              <a:t>cs2</a:t>
            </a:r>
            <a:r>
              <a:rPr lang="en-CA" sz="2000" b="1" dirty="0" smtClean="0">
                <a:latin typeface="Comic Sans MS" pitchFamily="66" charset="0"/>
              </a:rPr>
              <a:t>)))))))</a:t>
            </a:r>
            <a:endParaRPr lang="en-US" sz="2000" b="1" dirty="0">
              <a:solidFill>
                <a:srgbClr val="008000"/>
              </a:solidFill>
              <a:latin typeface="Comic Sans MS" pitchFamily="66" charset="0"/>
            </a:endParaRPr>
          </a:p>
        </p:txBody>
      </p:sp>
      <p:sp>
        <p:nvSpPr>
          <p:cNvPr id="13" name="Rectangle 82"/>
          <p:cNvSpPr>
            <a:spLocks noChangeArrowheads="1"/>
          </p:cNvSpPr>
          <p:nvPr/>
        </p:nvSpPr>
        <p:spPr bwMode="auto">
          <a:xfrm>
            <a:off x="3657600" y="2133600"/>
            <a:ext cx="6324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CA" sz="2000" b="1" dirty="0">
                <a:latin typeface="Comic Sans MS" pitchFamily="66" charset="0"/>
              </a:rPr>
              <a:t>(ROOT</a:t>
            </a:r>
          </a:p>
          <a:p>
            <a:pPr marL="342900" indent="-342900">
              <a:spcBef>
                <a:spcPct val="20000"/>
              </a:spcBef>
            </a:pPr>
            <a:r>
              <a:rPr lang="en-CA" sz="2000" b="1" dirty="0">
                <a:latin typeface="Comic Sans MS" pitchFamily="66" charset="0"/>
              </a:rPr>
              <a:t>  (S</a:t>
            </a:r>
          </a:p>
          <a:p>
            <a:pPr marL="342900" indent="-342900">
              <a:spcBef>
                <a:spcPct val="20000"/>
              </a:spcBef>
            </a:pPr>
            <a:r>
              <a:rPr lang="en-CA" sz="2000" b="1" dirty="0">
                <a:latin typeface="Comic Sans MS" pitchFamily="66" charset="0"/>
              </a:rPr>
              <a:t>    (NP (PRP I))</a:t>
            </a:r>
          </a:p>
          <a:p>
            <a:pPr marL="342900" indent="-342900">
              <a:spcBef>
                <a:spcPct val="20000"/>
              </a:spcBef>
            </a:pPr>
            <a:r>
              <a:rPr lang="en-CA" sz="2000" b="1" dirty="0">
                <a:latin typeface="Comic Sans MS" pitchFamily="66" charset="0"/>
              </a:rPr>
              <a:t>    (VP (VBD saw</a:t>
            </a:r>
            <a:r>
              <a:rPr lang="en-CA" sz="2000" b="1" dirty="0" smtClean="0">
                <a:latin typeface="Comic Sans MS" pitchFamily="66" charset="0"/>
              </a:rPr>
              <a:t>)</a:t>
            </a:r>
            <a:endParaRPr lang="en-CA" sz="2000" b="1" dirty="0">
              <a:latin typeface="Comic Sans MS" pitchFamily="66" charset="0"/>
            </a:endParaRPr>
          </a:p>
          <a:p>
            <a:pPr marL="342900" indent="-342900">
              <a:spcBef>
                <a:spcPct val="20000"/>
              </a:spcBef>
            </a:pPr>
            <a:r>
              <a:rPr lang="en-CA" sz="2000" b="1" dirty="0">
                <a:latin typeface="Comic Sans MS" pitchFamily="66" charset="0"/>
              </a:rPr>
              <a:t>        </a:t>
            </a:r>
            <a:r>
              <a:rPr lang="en-CA" sz="2000" b="1" dirty="0" smtClean="0">
                <a:latin typeface="Comic Sans MS" pitchFamily="66" charset="0"/>
              </a:rPr>
              <a:t> (</a:t>
            </a:r>
            <a:r>
              <a:rPr lang="en-CA" sz="2000" b="1" dirty="0">
                <a:latin typeface="Comic Sans MS" pitchFamily="66" charset="0"/>
              </a:rPr>
              <a:t>NP (NNP Mary))</a:t>
            </a:r>
          </a:p>
          <a:p>
            <a:pPr marL="342900" indent="-342900">
              <a:spcBef>
                <a:spcPct val="20000"/>
              </a:spcBef>
            </a:pPr>
            <a:r>
              <a:rPr lang="en-CA" sz="2000" b="1" dirty="0">
                <a:latin typeface="Comic Sans MS" pitchFamily="66" charset="0"/>
              </a:rPr>
              <a:t>       </a:t>
            </a:r>
            <a:r>
              <a:rPr lang="en-CA" sz="2000" b="1" dirty="0" smtClean="0">
                <a:latin typeface="Comic Sans MS" pitchFamily="66" charset="0"/>
              </a:rPr>
              <a:t>  (</a:t>
            </a:r>
            <a:r>
              <a:rPr lang="en-CA" sz="2000" b="1" dirty="0">
                <a:latin typeface="Comic Sans MS" pitchFamily="66" charset="0"/>
              </a:rPr>
              <a:t>S</a:t>
            </a:r>
            <a:r>
              <a:rPr lang="en-CA" sz="2000" b="1" dirty="0" smtClean="0">
                <a:latin typeface="Comic Sans MS" pitchFamily="66" charset="0"/>
              </a:rPr>
              <a:t> </a:t>
            </a:r>
          </a:p>
          <a:p>
            <a:pPr marL="342900" indent="-342900">
              <a:spcBef>
                <a:spcPct val="20000"/>
              </a:spcBef>
            </a:pPr>
            <a:r>
              <a:rPr lang="en-CA" sz="2000" b="1" dirty="0">
                <a:latin typeface="Comic Sans MS" pitchFamily="66" charset="0"/>
              </a:rPr>
              <a:t>	</a:t>
            </a:r>
            <a:r>
              <a:rPr lang="en-CA" sz="2000" b="1" dirty="0" smtClean="0">
                <a:latin typeface="Comic Sans MS" pitchFamily="66" charset="0"/>
              </a:rPr>
              <a:t>	    (VP (VBG </a:t>
            </a:r>
            <a:r>
              <a:rPr lang="en-CA" sz="2000" b="1" dirty="0">
                <a:latin typeface="Comic Sans MS" pitchFamily="66" charset="0"/>
              </a:rPr>
              <a:t>passing)</a:t>
            </a:r>
          </a:p>
          <a:p>
            <a:pPr marL="342900" indent="-342900">
              <a:spcBef>
                <a:spcPct val="20000"/>
              </a:spcBef>
            </a:pPr>
            <a:r>
              <a:rPr lang="en-CA" sz="2000" b="1" dirty="0">
                <a:latin typeface="Comic Sans MS" pitchFamily="66" charset="0"/>
              </a:rPr>
              <a:t>          </a:t>
            </a:r>
            <a:r>
              <a:rPr lang="en-CA" sz="2000" b="1" dirty="0" smtClean="0">
                <a:latin typeface="Comic Sans MS" pitchFamily="66" charset="0"/>
              </a:rPr>
              <a:t>       (</a:t>
            </a:r>
            <a:r>
              <a:rPr lang="en-CA" sz="2000" b="1" dirty="0">
                <a:latin typeface="Comic Sans MS" pitchFamily="66" charset="0"/>
              </a:rPr>
              <a:t>PP (IN by)</a:t>
            </a:r>
          </a:p>
          <a:p>
            <a:pPr marL="342900" indent="-342900">
              <a:spcBef>
                <a:spcPct val="20000"/>
              </a:spcBef>
            </a:pPr>
            <a:r>
              <a:rPr lang="en-CA" sz="2000" b="1" dirty="0">
                <a:latin typeface="Comic Sans MS" pitchFamily="66" charset="0"/>
              </a:rPr>
              <a:t>            </a:t>
            </a:r>
            <a:r>
              <a:rPr lang="en-CA" sz="2000" b="1" dirty="0" smtClean="0">
                <a:latin typeface="Comic Sans MS" pitchFamily="66" charset="0"/>
              </a:rPr>
              <a:t>       (</a:t>
            </a:r>
            <a:r>
              <a:rPr lang="en-CA" sz="2000" b="1" dirty="0">
                <a:latin typeface="Comic Sans MS" pitchFamily="66" charset="0"/>
              </a:rPr>
              <a:t>NP </a:t>
            </a:r>
            <a:r>
              <a:rPr lang="en-CA" sz="2000" b="1" dirty="0" smtClean="0">
                <a:latin typeface="Comic Sans MS" pitchFamily="66" charset="0"/>
              </a:rPr>
              <a:t>(NNP </a:t>
            </a:r>
            <a:r>
              <a:rPr lang="en-CA" sz="2000" b="1" dirty="0">
                <a:latin typeface="Comic Sans MS" pitchFamily="66" charset="0"/>
              </a:rPr>
              <a:t>cs2</a:t>
            </a:r>
            <a:r>
              <a:rPr lang="en-CA" sz="2000" b="1" dirty="0" smtClean="0">
                <a:latin typeface="Comic Sans MS" pitchFamily="66" charset="0"/>
              </a:rPr>
              <a:t>)))))))</a:t>
            </a:r>
            <a:endParaRPr lang="en-US" sz="2000" b="1" dirty="0">
              <a:solidFill>
                <a:srgbClr val="008000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71497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0" name="Footer Placeholder 6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 422, Lecture 27</a:t>
            </a:r>
            <a:endParaRPr lang="en-US"/>
          </a:p>
        </p:txBody>
      </p:sp>
      <p:sp>
        <p:nvSpPr>
          <p:cNvPr id="4101" name="Slide Number Placeholder 7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FA6F23A0-64FE-4030-A674-5B47E45D2B8B}" type="slidenum">
              <a:rPr lang="en-US" smtClean="0"/>
              <a:pPr/>
              <a:t>26</a:t>
            </a:fld>
            <a:endParaRPr lang="en-US" smtClean="0"/>
          </a:p>
        </p:txBody>
      </p:sp>
      <p:sp>
        <p:nvSpPr>
          <p:cNvPr id="410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0"/>
            <a:ext cx="7086600" cy="1143000"/>
          </a:xfrm>
        </p:spPr>
        <p:txBody>
          <a:bodyPr/>
          <a:lstStyle/>
          <a:p>
            <a:pPr eaLnBrk="1" hangingPunct="1"/>
            <a:r>
              <a:rPr lang="en-US" dirty="0" smtClean="0"/>
              <a:t>Structural Ambiguity (Ex. 3)</a:t>
            </a:r>
          </a:p>
        </p:txBody>
      </p:sp>
      <p:sp>
        <p:nvSpPr>
          <p:cNvPr id="410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04800" y="1219200"/>
            <a:ext cx="6858000" cy="609600"/>
          </a:xfrm>
        </p:spPr>
        <p:txBody>
          <a:bodyPr/>
          <a:lstStyle/>
          <a:p>
            <a:pPr eaLnBrk="1" hangingPunct="1"/>
            <a:r>
              <a:rPr lang="en-US" sz="2400" dirty="0"/>
              <a:t>Coordination  “new student and profs”</a:t>
            </a:r>
          </a:p>
          <a:p>
            <a:pPr eaLnBrk="1" hangingPunct="1">
              <a:buFontTx/>
              <a:buNone/>
            </a:pPr>
            <a:endParaRPr lang="en-US" sz="2400" dirty="0" smtClean="0">
              <a:solidFill>
                <a:srgbClr val="008000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635760" y="928800"/>
              <a:ext cx="7112520" cy="52315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26040" y="925200"/>
                <a:ext cx="7134120" cy="5245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633315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0" name="Footer Placeholder 6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 422, Lecture 27</a:t>
            </a:r>
            <a:endParaRPr lang="en-US"/>
          </a:p>
        </p:txBody>
      </p:sp>
      <p:sp>
        <p:nvSpPr>
          <p:cNvPr id="4101" name="Slide Number Placeholder 7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FA6F23A0-64FE-4030-A674-5B47E45D2B8B}" type="slidenum">
              <a:rPr lang="en-US" smtClean="0"/>
              <a:pPr/>
              <a:t>27</a:t>
            </a:fld>
            <a:endParaRPr lang="en-US" smtClean="0"/>
          </a:p>
        </p:txBody>
      </p:sp>
      <p:sp>
        <p:nvSpPr>
          <p:cNvPr id="410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0"/>
            <a:ext cx="7086600" cy="1143000"/>
          </a:xfrm>
        </p:spPr>
        <p:txBody>
          <a:bodyPr/>
          <a:lstStyle/>
          <a:p>
            <a:pPr eaLnBrk="1" hangingPunct="1"/>
            <a:r>
              <a:rPr lang="en-US" dirty="0" smtClean="0"/>
              <a:t>Structural Ambiguity (Ex. 4)</a:t>
            </a:r>
          </a:p>
        </p:txBody>
      </p:sp>
      <p:sp>
        <p:nvSpPr>
          <p:cNvPr id="410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04800" y="1219200"/>
            <a:ext cx="8077200" cy="609600"/>
          </a:xfrm>
        </p:spPr>
        <p:txBody>
          <a:bodyPr/>
          <a:lstStyle/>
          <a:p>
            <a:pPr eaLnBrk="1" hangingPunct="1"/>
            <a:r>
              <a:rPr lang="en-US" sz="2400" dirty="0"/>
              <a:t>NP-bracketing  “French language teacher”</a:t>
            </a:r>
          </a:p>
          <a:p>
            <a:pPr eaLnBrk="1" hangingPunct="1">
              <a:buFontTx/>
              <a:buNone/>
            </a:pPr>
            <a:endParaRPr lang="en-US" sz="2400" dirty="0" smtClean="0">
              <a:solidFill>
                <a:srgbClr val="008000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/>
              <p14:cNvContentPartPr/>
              <p14:nvPr/>
            </p14:nvContentPartPr>
            <p14:xfrm>
              <a:off x="666000" y="2054520"/>
              <a:ext cx="2317680" cy="31392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58080" y="2044440"/>
                <a:ext cx="2336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/>
              <p14:cNvContentPartPr/>
              <p14:nvPr/>
            </p14:nvContentPartPr>
            <p14:xfrm>
              <a:off x="651486" y="1600200"/>
              <a:ext cx="7018920" cy="412020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43206" y="1590480"/>
                <a:ext cx="7038000" cy="4138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99975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Date Placeholder 4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77B76E43-3E82-4B01-8BFA-6D6D6BEDACCE}" type="datetime1">
              <a:rPr lang="en-US" smtClean="0"/>
              <a:t>9/26/2014</a:t>
            </a:fld>
            <a:endParaRPr lang="en-US"/>
          </a:p>
        </p:txBody>
      </p:sp>
      <p:sp>
        <p:nvSpPr>
          <p:cNvPr id="5124" name="Footer Placeholder 5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5125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C275C8E7-9273-4DAF-B0C5-D367247864DB}" type="slidenum">
              <a:rPr lang="en-US" smtClean="0"/>
              <a:pPr/>
              <a:t>28</a:t>
            </a:fld>
            <a:endParaRPr lang="en-US" smtClean="0"/>
          </a:p>
        </p:txBody>
      </p:sp>
      <p:sp>
        <p:nvSpPr>
          <p:cNvPr id="51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mtClean="0"/>
              <a:t>(2) Repeated Work</a:t>
            </a:r>
          </a:p>
        </p:txBody>
      </p:sp>
      <p:sp>
        <p:nvSpPr>
          <p:cNvPr id="512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85800" y="1905000"/>
            <a:ext cx="8153400" cy="4114800"/>
          </a:xfrm>
        </p:spPr>
        <p:txBody>
          <a:bodyPr/>
          <a:lstStyle/>
          <a:p>
            <a:pPr eaLnBrk="1" hangingPunct="1"/>
            <a:r>
              <a:rPr lang="en-US" smtClean="0"/>
              <a:t>Parsing is hard, and slow. It’s wasteful to redo stuff over and over and over.</a:t>
            </a:r>
          </a:p>
          <a:p>
            <a:pPr eaLnBrk="1" hangingPunct="1"/>
            <a:endParaRPr lang="en-US" smtClean="0"/>
          </a:p>
          <a:p>
            <a:pPr eaLnBrk="1" hangingPunct="1"/>
            <a:r>
              <a:rPr lang="en-US" smtClean="0"/>
              <a:t>Consider an attempt to top-down parse the following as an NP</a:t>
            </a:r>
          </a:p>
          <a:p>
            <a:pPr eaLnBrk="1" hangingPunct="1">
              <a:buFontTx/>
              <a:buNone/>
            </a:pPr>
            <a:endParaRPr lang="en-US" smtClean="0"/>
          </a:p>
          <a:p>
            <a:pPr eaLnBrk="1" hangingPunct="1">
              <a:buFontTx/>
              <a:buNone/>
            </a:pPr>
            <a:r>
              <a:rPr lang="en-US" sz="2400" smtClean="0"/>
              <a:t>“A flight from Indi to Houston on TWA”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19810" name="Ink 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33438" y="5260975"/>
              <a:ext cx="5894387" cy="114300"/>
            </p14:xfrm>
          </p:contentPart>
        </mc:Choice>
        <mc:Fallback xmlns="">
          <p:pic>
            <p:nvPicPr>
              <p:cNvPr id="119810" name="Ink 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27318" y="5255583"/>
                <a:ext cx="5912387" cy="130475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9" name="Date Placeholder 4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1B6A6492-B010-428C-A87B-48645874DD25}" type="datetime1">
              <a:rPr lang="en-US" smtClean="0"/>
              <a:t>9/26/2014</a:t>
            </a:fld>
            <a:endParaRPr lang="en-US"/>
          </a:p>
        </p:txBody>
      </p:sp>
      <p:sp>
        <p:nvSpPr>
          <p:cNvPr id="6150" name="Footer Placeholder 5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6151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5190F881-344C-4A30-97C7-0C0E4F4FBFB7}" type="slidenum">
              <a:rPr lang="en-US" smtClean="0"/>
              <a:pPr/>
              <a:t>29</a:t>
            </a:fld>
            <a:endParaRPr lang="en-US" smtClean="0"/>
          </a:p>
        </p:txBody>
      </p:sp>
      <p:sp>
        <p:nvSpPr>
          <p:cNvPr id="6152" name="Freeform 2"/>
          <p:cNvSpPr>
            <a:spLocks/>
          </p:cNvSpPr>
          <p:nvPr/>
        </p:nvSpPr>
        <p:spPr bwMode="auto">
          <a:xfrm>
            <a:off x="2187575" y="1995488"/>
            <a:ext cx="212725" cy="244475"/>
          </a:xfrm>
          <a:custGeom>
            <a:avLst/>
            <a:gdLst>
              <a:gd name="T0" fmla="*/ 0 w 36"/>
              <a:gd name="T1" fmla="*/ 0 h 34"/>
              <a:gd name="T2" fmla="*/ 2147483647 w 36"/>
              <a:gd name="T3" fmla="*/ 0 h 34"/>
              <a:gd name="T4" fmla="*/ 2147483647 w 36"/>
              <a:gd name="T5" fmla="*/ 2147483647 h 34"/>
              <a:gd name="T6" fmla="*/ 2147483647 w 36"/>
              <a:gd name="T7" fmla="*/ 2147483647 h 34"/>
              <a:gd name="T8" fmla="*/ 2147483647 w 36"/>
              <a:gd name="T9" fmla="*/ 2147483647 h 34"/>
              <a:gd name="T10" fmla="*/ 2147483647 w 36"/>
              <a:gd name="T11" fmla="*/ 2147483647 h 34"/>
              <a:gd name="T12" fmla="*/ 2147483647 w 36"/>
              <a:gd name="T13" fmla="*/ 2147483647 h 34"/>
              <a:gd name="T14" fmla="*/ 2147483647 w 36"/>
              <a:gd name="T15" fmla="*/ 2147483647 h 34"/>
              <a:gd name="T16" fmla="*/ 2147483647 w 36"/>
              <a:gd name="T17" fmla="*/ 2147483647 h 34"/>
              <a:gd name="T18" fmla="*/ 2147483647 w 36"/>
              <a:gd name="T19" fmla="*/ 0 h 34"/>
              <a:gd name="T20" fmla="*/ 2147483647 w 36"/>
              <a:gd name="T21" fmla="*/ 0 h 34"/>
              <a:gd name="T22" fmla="*/ 2147483647 w 36"/>
              <a:gd name="T23" fmla="*/ 2147483647 h 34"/>
              <a:gd name="T24" fmla="*/ 2147483647 w 36"/>
              <a:gd name="T25" fmla="*/ 2147483647 h 34"/>
              <a:gd name="T26" fmla="*/ 2147483647 w 36"/>
              <a:gd name="T27" fmla="*/ 2147483647 h 34"/>
              <a:gd name="T28" fmla="*/ 2147483647 w 36"/>
              <a:gd name="T29" fmla="*/ 2147483647 h 34"/>
              <a:gd name="T30" fmla="*/ 2147483647 w 36"/>
              <a:gd name="T31" fmla="*/ 2147483647 h 34"/>
              <a:gd name="T32" fmla="*/ 2147483647 w 36"/>
              <a:gd name="T33" fmla="*/ 2147483647 h 34"/>
              <a:gd name="T34" fmla="*/ 2147483647 w 36"/>
              <a:gd name="T35" fmla="*/ 2147483647 h 34"/>
              <a:gd name="T36" fmla="*/ 2147483647 w 36"/>
              <a:gd name="T37" fmla="*/ 2147483647 h 34"/>
              <a:gd name="T38" fmla="*/ 2147483647 w 36"/>
              <a:gd name="T39" fmla="*/ 2147483647 h 34"/>
              <a:gd name="T40" fmla="*/ 2147483647 w 36"/>
              <a:gd name="T41" fmla="*/ 2147483647 h 34"/>
              <a:gd name="T42" fmla="*/ 2147483647 w 36"/>
              <a:gd name="T43" fmla="*/ 2147483647 h 34"/>
              <a:gd name="T44" fmla="*/ 2147483647 w 36"/>
              <a:gd name="T45" fmla="*/ 2147483647 h 34"/>
              <a:gd name="T46" fmla="*/ 2147483647 w 36"/>
              <a:gd name="T47" fmla="*/ 2147483647 h 34"/>
              <a:gd name="T48" fmla="*/ 2147483647 w 36"/>
              <a:gd name="T49" fmla="*/ 2147483647 h 34"/>
              <a:gd name="T50" fmla="*/ 2147483647 w 36"/>
              <a:gd name="T51" fmla="*/ 2147483647 h 34"/>
              <a:gd name="T52" fmla="*/ 2147483647 w 36"/>
              <a:gd name="T53" fmla="*/ 2147483647 h 34"/>
              <a:gd name="T54" fmla="*/ 2147483647 w 36"/>
              <a:gd name="T55" fmla="*/ 2147483647 h 34"/>
              <a:gd name="T56" fmla="*/ 2147483647 w 36"/>
              <a:gd name="T57" fmla="*/ 2147483647 h 34"/>
              <a:gd name="T58" fmla="*/ 2147483647 w 36"/>
              <a:gd name="T59" fmla="*/ 2147483647 h 34"/>
              <a:gd name="T60" fmla="*/ 2147483647 w 36"/>
              <a:gd name="T61" fmla="*/ 2147483647 h 34"/>
              <a:gd name="T62" fmla="*/ 2147483647 w 36"/>
              <a:gd name="T63" fmla="*/ 2147483647 h 34"/>
              <a:gd name="T64" fmla="*/ 2147483647 w 36"/>
              <a:gd name="T65" fmla="*/ 2147483647 h 34"/>
              <a:gd name="T66" fmla="*/ 2147483647 w 36"/>
              <a:gd name="T67" fmla="*/ 2147483647 h 34"/>
              <a:gd name="T68" fmla="*/ 2147483647 w 36"/>
              <a:gd name="T69" fmla="*/ 2147483647 h 34"/>
              <a:gd name="T70" fmla="*/ 2147483647 w 36"/>
              <a:gd name="T71" fmla="*/ 2147483647 h 34"/>
              <a:gd name="T72" fmla="*/ 2147483647 w 36"/>
              <a:gd name="T73" fmla="*/ 2147483647 h 34"/>
              <a:gd name="T74" fmla="*/ 2147483647 w 36"/>
              <a:gd name="T75" fmla="*/ 2147483647 h 34"/>
              <a:gd name="T76" fmla="*/ 2147483647 w 36"/>
              <a:gd name="T77" fmla="*/ 2147483647 h 34"/>
              <a:gd name="T78" fmla="*/ 2147483647 w 36"/>
              <a:gd name="T79" fmla="*/ 2147483647 h 34"/>
              <a:gd name="T80" fmla="*/ 0 w 36"/>
              <a:gd name="T81" fmla="*/ 2147483647 h 34"/>
              <a:gd name="T82" fmla="*/ 0 w 36"/>
              <a:gd name="T83" fmla="*/ 0 h 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4"/>
              <a:gd name="T128" fmla="*/ 36 w 36"/>
              <a:gd name="T129" fmla="*/ 34 h 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4">
                <a:moveTo>
                  <a:pt x="0" y="0"/>
                </a:moveTo>
                <a:lnTo>
                  <a:pt x="9" y="0"/>
                </a:lnTo>
                <a:lnTo>
                  <a:pt x="30" y="26"/>
                </a:lnTo>
                <a:lnTo>
                  <a:pt x="30" y="6"/>
                </a:lnTo>
                <a:lnTo>
                  <a:pt x="30" y="4"/>
                </a:lnTo>
                <a:lnTo>
                  <a:pt x="28" y="3"/>
                </a:lnTo>
                <a:lnTo>
                  <a:pt x="27" y="1"/>
                </a:lnTo>
                <a:lnTo>
                  <a:pt x="26" y="1"/>
                </a:lnTo>
                <a:lnTo>
                  <a:pt x="25" y="1"/>
                </a:lnTo>
                <a:lnTo>
                  <a:pt x="25" y="0"/>
                </a:lnTo>
                <a:lnTo>
                  <a:pt x="36" y="0"/>
                </a:lnTo>
                <a:lnTo>
                  <a:pt x="36" y="1"/>
                </a:lnTo>
                <a:lnTo>
                  <a:pt x="35" y="1"/>
                </a:lnTo>
                <a:lnTo>
                  <a:pt x="33" y="1"/>
                </a:lnTo>
                <a:lnTo>
                  <a:pt x="32" y="3"/>
                </a:lnTo>
                <a:lnTo>
                  <a:pt x="32" y="4"/>
                </a:lnTo>
                <a:lnTo>
                  <a:pt x="32" y="6"/>
                </a:lnTo>
                <a:lnTo>
                  <a:pt x="32" y="34"/>
                </a:lnTo>
                <a:lnTo>
                  <a:pt x="31" y="34"/>
                </a:lnTo>
                <a:lnTo>
                  <a:pt x="9" y="8"/>
                </a:lnTo>
                <a:lnTo>
                  <a:pt x="9" y="27"/>
                </a:lnTo>
                <a:lnTo>
                  <a:pt x="9" y="30"/>
                </a:lnTo>
                <a:lnTo>
                  <a:pt x="10" y="32"/>
                </a:lnTo>
                <a:lnTo>
                  <a:pt x="11" y="32"/>
                </a:lnTo>
                <a:lnTo>
                  <a:pt x="12" y="34"/>
                </a:lnTo>
                <a:lnTo>
                  <a:pt x="14" y="34"/>
                </a:lnTo>
                <a:lnTo>
                  <a:pt x="3" y="34"/>
                </a:lnTo>
                <a:lnTo>
                  <a:pt x="4" y="34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7" y="27"/>
                </a:lnTo>
                <a:lnTo>
                  <a:pt x="7" y="5"/>
                </a:lnTo>
                <a:lnTo>
                  <a:pt x="6" y="4"/>
                </a:lnTo>
                <a:lnTo>
                  <a:pt x="5" y="3"/>
                </a:lnTo>
                <a:lnTo>
                  <a:pt x="4" y="3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53" name="Freeform 3"/>
          <p:cNvSpPr>
            <a:spLocks noEditPoints="1"/>
          </p:cNvSpPr>
          <p:nvPr/>
        </p:nvSpPr>
        <p:spPr bwMode="auto">
          <a:xfrm>
            <a:off x="2406650" y="1995488"/>
            <a:ext cx="153988" cy="244475"/>
          </a:xfrm>
          <a:custGeom>
            <a:avLst/>
            <a:gdLst>
              <a:gd name="T0" fmla="*/ 2147483647 w 26"/>
              <a:gd name="T1" fmla="*/ 2147483647 h 34"/>
              <a:gd name="T2" fmla="*/ 2147483647 w 26"/>
              <a:gd name="T3" fmla="*/ 2147483647 h 34"/>
              <a:gd name="T4" fmla="*/ 2147483647 w 26"/>
              <a:gd name="T5" fmla="*/ 2147483647 h 34"/>
              <a:gd name="T6" fmla="*/ 2147483647 w 26"/>
              <a:gd name="T7" fmla="*/ 2147483647 h 34"/>
              <a:gd name="T8" fmla="*/ 2147483647 w 26"/>
              <a:gd name="T9" fmla="*/ 2147483647 h 34"/>
              <a:gd name="T10" fmla="*/ 2147483647 w 26"/>
              <a:gd name="T11" fmla="*/ 2147483647 h 34"/>
              <a:gd name="T12" fmla="*/ 2147483647 w 26"/>
              <a:gd name="T13" fmla="*/ 2147483647 h 34"/>
              <a:gd name="T14" fmla="*/ 2147483647 w 26"/>
              <a:gd name="T15" fmla="*/ 2147483647 h 34"/>
              <a:gd name="T16" fmla="*/ 0 w 26"/>
              <a:gd name="T17" fmla="*/ 2147483647 h 34"/>
              <a:gd name="T18" fmla="*/ 0 w 26"/>
              <a:gd name="T19" fmla="*/ 2147483647 h 34"/>
              <a:gd name="T20" fmla="*/ 2147483647 w 26"/>
              <a:gd name="T21" fmla="*/ 2147483647 h 34"/>
              <a:gd name="T22" fmla="*/ 2147483647 w 26"/>
              <a:gd name="T23" fmla="*/ 2147483647 h 34"/>
              <a:gd name="T24" fmla="*/ 2147483647 w 26"/>
              <a:gd name="T25" fmla="*/ 2147483647 h 34"/>
              <a:gd name="T26" fmla="*/ 2147483647 w 26"/>
              <a:gd name="T27" fmla="*/ 2147483647 h 34"/>
              <a:gd name="T28" fmla="*/ 2147483647 w 26"/>
              <a:gd name="T29" fmla="*/ 2147483647 h 34"/>
              <a:gd name="T30" fmla="*/ 2147483647 w 26"/>
              <a:gd name="T31" fmla="*/ 2147483647 h 34"/>
              <a:gd name="T32" fmla="*/ 2147483647 w 26"/>
              <a:gd name="T33" fmla="*/ 2147483647 h 34"/>
              <a:gd name="T34" fmla="*/ 2147483647 w 26"/>
              <a:gd name="T35" fmla="*/ 2147483647 h 34"/>
              <a:gd name="T36" fmla="*/ 2147483647 w 26"/>
              <a:gd name="T37" fmla="*/ 2147483647 h 34"/>
              <a:gd name="T38" fmla="*/ 2147483647 w 26"/>
              <a:gd name="T39" fmla="*/ 2147483647 h 34"/>
              <a:gd name="T40" fmla="*/ 0 w 26"/>
              <a:gd name="T41" fmla="*/ 2147483647 h 34"/>
              <a:gd name="T42" fmla="*/ 0 w 26"/>
              <a:gd name="T43" fmla="*/ 0 h 34"/>
              <a:gd name="T44" fmla="*/ 2147483647 w 26"/>
              <a:gd name="T45" fmla="*/ 0 h 34"/>
              <a:gd name="T46" fmla="*/ 2147483647 w 26"/>
              <a:gd name="T47" fmla="*/ 0 h 34"/>
              <a:gd name="T48" fmla="*/ 2147483647 w 26"/>
              <a:gd name="T49" fmla="*/ 2147483647 h 34"/>
              <a:gd name="T50" fmla="*/ 2147483647 w 26"/>
              <a:gd name="T51" fmla="*/ 2147483647 h 34"/>
              <a:gd name="T52" fmla="*/ 2147483647 w 26"/>
              <a:gd name="T53" fmla="*/ 2147483647 h 34"/>
              <a:gd name="T54" fmla="*/ 2147483647 w 26"/>
              <a:gd name="T55" fmla="*/ 2147483647 h 34"/>
              <a:gd name="T56" fmla="*/ 2147483647 w 26"/>
              <a:gd name="T57" fmla="*/ 2147483647 h 34"/>
              <a:gd name="T58" fmla="*/ 2147483647 w 26"/>
              <a:gd name="T59" fmla="*/ 2147483647 h 34"/>
              <a:gd name="T60" fmla="*/ 2147483647 w 26"/>
              <a:gd name="T61" fmla="*/ 2147483647 h 34"/>
              <a:gd name="T62" fmla="*/ 2147483647 w 26"/>
              <a:gd name="T63" fmla="*/ 2147483647 h 34"/>
              <a:gd name="T64" fmla="*/ 2147483647 w 26"/>
              <a:gd name="T65" fmla="*/ 2147483647 h 34"/>
              <a:gd name="T66" fmla="*/ 2147483647 w 26"/>
              <a:gd name="T67" fmla="*/ 2147483647 h 34"/>
              <a:gd name="T68" fmla="*/ 2147483647 w 26"/>
              <a:gd name="T69" fmla="*/ 2147483647 h 34"/>
              <a:gd name="T70" fmla="*/ 2147483647 w 26"/>
              <a:gd name="T71" fmla="*/ 2147483647 h 34"/>
              <a:gd name="T72" fmla="*/ 2147483647 w 26"/>
              <a:gd name="T73" fmla="*/ 2147483647 h 34"/>
              <a:gd name="T74" fmla="*/ 2147483647 w 26"/>
              <a:gd name="T75" fmla="*/ 2147483647 h 34"/>
              <a:gd name="T76" fmla="*/ 2147483647 w 26"/>
              <a:gd name="T77" fmla="*/ 2147483647 h 34"/>
              <a:gd name="T78" fmla="*/ 2147483647 w 26"/>
              <a:gd name="T79" fmla="*/ 2147483647 h 34"/>
              <a:gd name="T80" fmla="*/ 2147483647 w 26"/>
              <a:gd name="T81" fmla="*/ 2147483647 h 34"/>
              <a:gd name="T82" fmla="*/ 2147483647 w 26"/>
              <a:gd name="T83" fmla="*/ 2147483647 h 34"/>
              <a:gd name="T84" fmla="*/ 2147483647 w 26"/>
              <a:gd name="T85" fmla="*/ 2147483647 h 34"/>
              <a:gd name="T86" fmla="*/ 2147483647 w 26"/>
              <a:gd name="T87" fmla="*/ 2147483647 h 34"/>
              <a:gd name="T88" fmla="*/ 2147483647 w 26"/>
              <a:gd name="T89" fmla="*/ 2147483647 h 34"/>
              <a:gd name="T90" fmla="*/ 2147483647 w 26"/>
              <a:gd name="T91" fmla="*/ 2147483647 h 34"/>
              <a:gd name="T92" fmla="*/ 2147483647 w 26"/>
              <a:gd name="T93" fmla="*/ 2147483647 h 34"/>
              <a:gd name="T94" fmla="*/ 2147483647 w 26"/>
              <a:gd name="T95" fmla="*/ 2147483647 h 34"/>
              <a:gd name="T96" fmla="*/ 2147483647 w 26"/>
              <a:gd name="T97" fmla="*/ 2147483647 h 34"/>
              <a:gd name="T98" fmla="*/ 2147483647 w 26"/>
              <a:gd name="T99" fmla="*/ 2147483647 h 34"/>
              <a:gd name="T100" fmla="*/ 2147483647 w 26"/>
              <a:gd name="T101" fmla="*/ 2147483647 h 34"/>
              <a:gd name="T102" fmla="*/ 2147483647 w 26"/>
              <a:gd name="T103" fmla="*/ 2147483647 h 34"/>
              <a:gd name="T104" fmla="*/ 2147483647 w 26"/>
              <a:gd name="T105" fmla="*/ 2147483647 h 34"/>
              <a:gd name="T106" fmla="*/ 2147483647 w 26"/>
              <a:gd name="T107" fmla="*/ 2147483647 h 34"/>
              <a:gd name="T108" fmla="*/ 2147483647 w 26"/>
              <a:gd name="T109" fmla="*/ 2147483647 h 3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4"/>
              <a:gd name="T167" fmla="*/ 26 w 26"/>
              <a:gd name="T168" fmla="*/ 34 h 3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4">
                <a:moveTo>
                  <a:pt x="10" y="18"/>
                </a:moveTo>
                <a:lnTo>
                  <a:pt x="10" y="27"/>
                </a:lnTo>
                <a:lnTo>
                  <a:pt x="10" y="30"/>
                </a:lnTo>
                <a:lnTo>
                  <a:pt x="10" y="32"/>
                </a:lnTo>
                <a:lnTo>
                  <a:pt x="11" y="32"/>
                </a:lnTo>
                <a:lnTo>
                  <a:pt x="12" y="34"/>
                </a:lnTo>
                <a:lnTo>
                  <a:pt x="14" y="34"/>
                </a:lnTo>
                <a:lnTo>
                  <a:pt x="0" y="34"/>
                </a:lnTo>
                <a:lnTo>
                  <a:pt x="1" y="34"/>
                </a:lnTo>
                <a:lnTo>
                  <a:pt x="4" y="32"/>
                </a:lnTo>
                <a:lnTo>
                  <a:pt x="4" y="31"/>
                </a:lnTo>
                <a:lnTo>
                  <a:pt x="5" y="30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4" y="3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1"/>
                </a:lnTo>
                <a:lnTo>
                  <a:pt x="22" y="3"/>
                </a:lnTo>
                <a:lnTo>
                  <a:pt x="24" y="4"/>
                </a:lnTo>
                <a:lnTo>
                  <a:pt x="25" y="6"/>
                </a:lnTo>
                <a:lnTo>
                  <a:pt x="26" y="10"/>
                </a:lnTo>
                <a:lnTo>
                  <a:pt x="25" y="13"/>
                </a:lnTo>
                <a:lnTo>
                  <a:pt x="22" y="16"/>
                </a:lnTo>
                <a:lnTo>
                  <a:pt x="20" y="18"/>
                </a:lnTo>
                <a:lnTo>
                  <a:pt x="15" y="19"/>
                </a:lnTo>
                <a:lnTo>
                  <a:pt x="14" y="19"/>
                </a:lnTo>
                <a:lnTo>
                  <a:pt x="12" y="19"/>
                </a:lnTo>
                <a:lnTo>
                  <a:pt x="11" y="19"/>
                </a:lnTo>
                <a:lnTo>
                  <a:pt x="10" y="18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8"/>
                </a:lnTo>
                <a:lnTo>
                  <a:pt x="14" y="18"/>
                </a:lnTo>
                <a:lnTo>
                  <a:pt x="16" y="16"/>
                </a:lnTo>
                <a:lnTo>
                  <a:pt x="17" y="15"/>
                </a:lnTo>
                <a:lnTo>
                  <a:pt x="20" y="13"/>
                </a:lnTo>
                <a:lnTo>
                  <a:pt x="20" y="10"/>
                </a:lnTo>
                <a:lnTo>
                  <a:pt x="20" y="8"/>
                </a:lnTo>
                <a:lnTo>
                  <a:pt x="19" y="6"/>
                </a:lnTo>
                <a:lnTo>
                  <a:pt x="17" y="4"/>
                </a:lnTo>
                <a:lnTo>
                  <a:pt x="16" y="3"/>
                </a:lnTo>
                <a:lnTo>
                  <a:pt x="15" y="3"/>
                </a:lnTo>
                <a:lnTo>
                  <a:pt x="12" y="3"/>
                </a:lnTo>
                <a:lnTo>
                  <a:pt x="11" y="3"/>
                </a:lnTo>
                <a:lnTo>
                  <a:pt x="10" y="3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54" name="Freeform 4"/>
          <p:cNvSpPr>
            <a:spLocks/>
          </p:cNvSpPr>
          <p:nvPr/>
        </p:nvSpPr>
        <p:spPr bwMode="auto">
          <a:xfrm>
            <a:off x="2085975" y="2849563"/>
            <a:ext cx="214313" cy="238125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0 h 33"/>
              <a:gd name="T14" fmla="*/ 2147483647 w 36"/>
              <a:gd name="T15" fmla="*/ 0 h 33"/>
              <a:gd name="T16" fmla="*/ 2147483647 w 36"/>
              <a:gd name="T17" fmla="*/ 0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0 h 33"/>
              <a:gd name="T24" fmla="*/ 2147483647 w 36"/>
              <a:gd name="T25" fmla="*/ 0 h 33"/>
              <a:gd name="T26" fmla="*/ 2147483647 w 36"/>
              <a:gd name="T27" fmla="*/ 0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2147483647 h 33"/>
              <a:gd name="T80" fmla="*/ 0 w 36"/>
              <a:gd name="T81" fmla="*/ 2147483647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8" y="0"/>
                </a:lnTo>
                <a:lnTo>
                  <a:pt x="28" y="24"/>
                </a:lnTo>
                <a:lnTo>
                  <a:pt x="28" y="5"/>
                </a:lnTo>
                <a:lnTo>
                  <a:pt x="28" y="2"/>
                </a:lnTo>
                <a:lnTo>
                  <a:pt x="28" y="1"/>
                </a:lnTo>
                <a:lnTo>
                  <a:pt x="27" y="0"/>
                </a:lnTo>
                <a:lnTo>
                  <a:pt x="26" y="0"/>
                </a:lnTo>
                <a:lnTo>
                  <a:pt x="24" y="0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2" y="1"/>
                </a:lnTo>
                <a:lnTo>
                  <a:pt x="31" y="2"/>
                </a:lnTo>
                <a:lnTo>
                  <a:pt x="31" y="5"/>
                </a:lnTo>
                <a:lnTo>
                  <a:pt x="31" y="33"/>
                </a:lnTo>
                <a:lnTo>
                  <a:pt x="29" y="33"/>
                </a:lnTo>
                <a:lnTo>
                  <a:pt x="8" y="7"/>
                </a:lnTo>
                <a:lnTo>
                  <a:pt x="8" y="27"/>
                </a:lnTo>
                <a:lnTo>
                  <a:pt x="8" y="29"/>
                </a:lnTo>
                <a:lnTo>
                  <a:pt x="8" y="31"/>
                </a:lnTo>
                <a:lnTo>
                  <a:pt x="10" y="32"/>
                </a:lnTo>
                <a:lnTo>
                  <a:pt x="12" y="32"/>
                </a:lnTo>
                <a:lnTo>
                  <a:pt x="13" y="32"/>
                </a:lnTo>
                <a:lnTo>
                  <a:pt x="1" y="32"/>
                </a:lnTo>
                <a:lnTo>
                  <a:pt x="2" y="32"/>
                </a:lnTo>
                <a:lnTo>
                  <a:pt x="5" y="32"/>
                </a:lnTo>
                <a:lnTo>
                  <a:pt x="6" y="31"/>
                </a:lnTo>
                <a:lnTo>
                  <a:pt x="6" y="29"/>
                </a:lnTo>
                <a:lnTo>
                  <a:pt x="6" y="27"/>
                </a:lnTo>
                <a:lnTo>
                  <a:pt x="6" y="5"/>
                </a:lnTo>
                <a:lnTo>
                  <a:pt x="5" y="2"/>
                </a:lnTo>
                <a:lnTo>
                  <a:pt x="3" y="2"/>
                </a:lnTo>
                <a:lnTo>
                  <a:pt x="3" y="1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55" name="Freeform 5"/>
          <p:cNvSpPr>
            <a:spLocks noEditPoints="1"/>
          </p:cNvSpPr>
          <p:nvPr/>
        </p:nvSpPr>
        <p:spPr bwMode="auto">
          <a:xfrm>
            <a:off x="2311400" y="2922588"/>
            <a:ext cx="123825" cy="165100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0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0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0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0" y="0"/>
                </a:moveTo>
                <a:lnTo>
                  <a:pt x="14" y="0"/>
                </a:lnTo>
                <a:lnTo>
                  <a:pt x="16" y="1"/>
                </a:lnTo>
                <a:lnTo>
                  <a:pt x="19" y="3"/>
                </a:lnTo>
                <a:lnTo>
                  <a:pt x="20" y="7"/>
                </a:lnTo>
                <a:lnTo>
                  <a:pt x="21" y="11"/>
                </a:lnTo>
                <a:lnTo>
                  <a:pt x="20" y="14"/>
                </a:lnTo>
                <a:lnTo>
                  <a:pt x="20" y="17"/>
                </a:lnTo>
                <a:lnTo>
                  <a:pt x="17" y="19"/>
                </a:lnTo>
                <a:lnTo>
                  <a:pt x="15" y="22"/>
                </a:lnTo>
                <a:lnTo>
                  <a:pt x="12" y="23"/>
                </a:lnTo>
                <a:lnTo>
                  <a:pt x="10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1" y="6"/>
                </a:lnTo>
                <a:lnTo>
                  <a:pt x="2" y="3"/>
                </a:lnTo>
                <a:lnTo>
                  <a:pt x="5" y="1"/>
                </a:lnTo>
                <a:lnTo>
                  <a:pt x="7" y="0"/>
                </a:lnTo>
                <a:lnTo>
                  <a:pt x="10" y="0"/>
                </a:lnTo>
                <a:close/>
                <a:moveTo>
                  <a:pt x="9" y="1"/>
                </a:moveTo>
                <a:lnTo>
                  <a:pt x="7" y="2"/>
                </a:lnTo>
                <a:lnTo>
                  <a:pt x="6" y="2"/>
                </a:lnTo>
                <a:lnTo>
                  <a:pt x="5" y="3"/>
                </a:lnTo>
                <a:lnTo>
                  <a:pt x="5" y="5"/>
                </a:lnTo>
                <a:lnTo>
                  <a:pt x="4" y="7"/>
                </a:lnTo>
                <a:lnTo>
                  <a:pt x="4" y="10"/>
                </a:lnTo>
                <a:lnTo>
                  <a:pt x="4" y="14"/>
                </a:lnTo>
                <a:lnTo>
                  <a:pt x="6" y="18"/>
                </a:lnTo>
                <a:lnTo>
                  <a:pt x="7" y="21"/>
                </a:lnTo>
                <a:lnTo>
                  <a:pt x="11" y="22"/>
                </a:lnTo>
                <a:lnTo>
                  <a:pt x="14" y="21"/>
                </a:lnTo>
                <a:lnTo>
                  <a:pt x="15" y="19"/>
                </a:lnTo>
                <a:lnTo>
                  <a:pt x="16" y="17"/>
                </a:lnTo>
                <a:lnTo>
                  <a:pt x="16" y="13"/>
                </a:lnTo>
                <a:lnTo>
                  <a:pt x="16" y="10"/>
                </a:lnTo>
                <a:lnTo>
                  <a:pt x="15" y="6"/>
                </a:lnTo>
                <a:lnTo>
                  <a:pt x="14" y="3"/>
                </a:lnTo>
                <a:lnTo>
                  <a:pt x="12" y="2"/>
                </a:lnTo>
                <a:lnTo>
                  <a:pt x="9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56" name="Freeform 6"/>
          <p:cNvSpPr>
            <a:spLocks/>
          </p:cNvSpPr>
          <p:nvPr/>
        </p:nvSpPr>
        <p:spPr bwMode="auto">
          <a:xfrm>
            <a:off x="2447925" y="2922588"/>
            <a:ext cx="219075" cy="157162"/>
          </a:xfrm>
          <a:custGeom>
            <a:avLst/>
            <a:gdLst>
              <a:gd name="T0" fmla="*/ 2147483647 w 37"/>
              <a:gd name="T1" fmla="*/ 2147483647 h 22"/>
              <a:gd name="T2" fmla="*/ 2147483647 w 37"/>
              <a:gd name="T3" fmla="*/ 2147483647 h 22"/>
              <a:gd name="T4" fmla="*/ 2147483647 w 37"/>
              <a:gd name="T5" fmla="*/ 0 h 22"/>
              <a:gd name="T6" fmla="*/ 2147483647 w 37"/>
              <a:gd name="T7" fmla="*/ 0 h 22"/>
              <a:gd name="T8" fmla="*/ 2147483647 w 37"/>
              <a:gd name="T9" fmla="*/ 2147483647 h 22"/>
              <a:gd name="T10" fmla="*/ 2147483647 w 37"/>
              <a:gd name="T11" fmla="*/ 2147483647 h 22"/>
              <a:gd name="T12" fmla="*/ 2147483647 w 37"/>
              <a:gd name="T13" fmla="*/ 0 h 22"/>
              <a:gd name="T14" fmla="*/ 2147483647 w 37"/>
              <a:gd name="T15" fmla="*/ 0 h 22"/>
              <a:gd name="T16" fmla="*/ 2147483647 w 37"/>
              <a:gd name="T17" fmla="*/ 2147483647 h 22"/>
              <a:gd name="T18" fmla="*/ 2147483647 w 37"/>
              <a:gd name="T19" fmla="*/ 2147483647 h 22"/>
              <a:gd name="T20" fmla="*/ 2147483647 w 37"/>
              <a:gd name="T21" fmla="*/ 2147483647 h 22"/>
              <a:gd name="T22" fmla="*/ 2147483647 w 37"/>
              <a:gd name="T23" fmla="*/ 2147483647 h 22"/>
              <a:gd name="T24" fmla="*/ 2147483647 w 37"/>
              <a:gd name="T25" fmla="*/ 2147483647 h 22"/>
              <a:gd name="T26" fmla="*/ 2147483647 w 37"/>
              <a:gd name="T27" fmla="*/ 2147483647 h 22"/>
              <a:gd name="T28" fmla="*/ 2147483647 w 37"/>
              <a:gd name="T29" fmla="*/ 2147483647 h 22"/>
              <a:gd name="T30" fmla="*/ 2147483647 w 37"/>
              <a:gd name="T31" fmla="*/ 2147483647 h 22"/>
              <a:gd name="T32" fmla="*/ 2147483647 w 37"/>
              <a:gd name="T33" fmla="*/ 2147483647 h 22"/>
              <a:gd name="T34" fmla="*/ 2147483647 w 37"/>
              <a:gd name="T35" fmla="*/ 2147483647 h 22"/>
              <a:gd name="T36" fmla="*/ 2147483647 w 37"/>
              <a:gd name="T37" fmla="*/ 2147483647 h 22"/>
              <a:gd name="T38" fmla="*/ 2147483647 w 37"/>
              <a:gd name="T39" fmla="*/ 2147483647 h 22"/>
              <a:gd name="T40" fmla="*/ 2147483647 w 37"/>
              <a:gd name="T41" fmla="*/ 2147483647 h 22"/>
              <a:gd name="T42" fmla="*/ 2147483647 w 37"/>
              <a:gd name="T43" fmla="*/ 2147483647 h 22"/>
              <a:gd name="T44" fmla="*/ 2147483647 w 37"/>
              <a:gd name="T45" fmla="*/ 2147483647 h 22"/>
              <a:gd name="T46" fmla="*/ 2147483647 w 37"/>
              <a:gd name="T47" fmla="*/ 2147483647 h 22"/>
              <a:gd name="T48" fmla="*/ 2147483647 w 37"/>
              <a:gd name="T49" fmla="*/ 2147483647 h 22"/>
              <a:gd name="T50" fmla="*/ 2147483647 w 37"/>
              <a:gd name="T51" fmla="*/ 2147483647 h 22"/>
              <a:gd name="T52" fmla="*/ 2147483647 w 37"/>
              <a:gd name="T53" fmla="*/ 2147483647 h 22"/>
              <a:gd name="T54" fmla="*/ 2147483647 w 37"/>
              <a:gd name="T55" fmla="*/ 2147483647 h 22"/>
              <a:gd name="T56" fmla="*/ 2147483647 w 37"/>
              <a:gd name="T57" fmla="*/ 2147483647 h 22"/>
              <a:gd name="T58" fmla="*/ 2147483647 w 37"/>
              <a:gd name="T59" fmla="*/ 2147483647 h 22"/>
              <a:gd name="T60" fmla="*/ 2147483647 w 37"/>
              <a:gd name="T61" fmla="*/ 2147483647 h 22"/>
              <a:gd name="T62" fmla="*/ 2147483647 w 37"/>
              <a:gd name="T63" fmla="*/ 2147483647 h 22"/>
              <a:gd name="T64" fmla="*/ 2147483647 w 37"/>
              <a:gd name="T65" fmla="*/ 2147483647 h 22"/>
              <a:gd name="T66" fmla="*/ 2147483647 w 37"/>
              <a:gd name="T67" fmla="*/ 2147483647 h 22"/>
              <a:gd name="T68" fmla="*/ 2147483647 w 37"/>
              <a:gd name="T69" fmla="*/ 2147483647 h 22"/>
              <a:gd name="T70" fmla="*/ 2147483647 w 37"/>
              <a:gd name="T71" fmla="*/ 2147483647 h 22"/>
              <a:gd name="T72" fmla="*/ 2147483647 w 37"/>
              <a:gd name="T73" fmla="*/ 2147483647 h 22"/>
              <a:gd name="T74" fmla="*/ 2147483647 w 37"/>
              <a:gd name="T75" fmla="*/ 2147483647 h 22"/>
              <a:gd name="T76" fmla="*/ 2147483647 w 37"/>
              <a:gd name="T77" fmla="*/ 2147483647 h 22"/>
              <a:gd name="T78" fmla="*/ 2147483647 w 37"/>
              <a:gd name="T79" fmla="*/ 2147483647 h 22"/>
              <a:gd name="T80" fmla="*/ 2147483647 w 37"/>
              <a:gd name="T81" fmla="*/ 2147483647 h 22"/>
              <a:gd name="T82" fmla="*/ 0 w 37"/>
              <a:gd name="T83" fmla="*/ 2147483647 h 22"/>
              <a:gd name="T84" fmla="*/ 2147483647 w 37"/>
              <a:gd name="T85" fmla="*/ 2147483647 h 22"/>
              <a:gd name="T86" fmla="*/ 2147483647 w 37"/>
              <a:gd name="T87" fmla="*/ 2147483647 h 22"/>
              <a:gd name="T88" fmla="*/ 2147483647 w 37"/>
              <a:gd name="T89" fmla="*/ 2147483647 h 22"/>
              <a:gd name="T90" fmla="*/ 2147483647 w 37"/>
              <a:gd name="T91" fmla="*/ 2147483647 h 22"/>
              <a:gd name="T92" fmla="*/ 2147483647 w 37"/>
              <a:gd name="T93" fmla="*/ 2147483647 h 22"/>
              <a:gd name="T94" fmla="*/ 2147483647 w 37"/>
              <a:gd name="T95" fmla="*/ 2147483647 h 22"/>
              <a:gd name="T96" fmla="*/ 2147483647 w 37"/>
              <a:gd name="T97" fmla="*/ 2147483647 h 22"/>
              <a:gd name="T98" fmla="*/ 0 w 37"/>
              <a:gd name="T99" fmla="*/ 2147483647 h 22"/>
              <a:gd name="T100" fmla="*/ 2147483647 w 37"/>
              <a:gd name="T101" fmla="*/ 0 h 2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7"/>
              <a:gd name="T154" fmla="*/ 0 h 22"/>
              <a:gd name="T155" fmla="*/ 37 w 37"/>
              <a:gd name="T156" fmla="*/ 22 h 2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7" h="22">
                <a:moveTo>
                  <a:pt x="8" y="5"/>
                </a:moveTo>
                <a:lnTo>
                  <a:pt x="9" y="2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1"/>
                </a:lnTo>
                <a:lnTo>
                  <a:pt x="20" y="2"/>
                </a:lnTo>
                <a:lnTo>
                  <a:pt x="20" y="5"/>
                </a:lnTo>
                <a:lnTo>
                  <a:pt x="23" y="2"/>
                </a:lnTo>
                <a:lnTo>
                  <a:pt x="25" y="1"/>
                </a:lnTo>
                <a:lnTo>
                  <a:pt x="26" y="0"/>
                </a:lnTo>
                <a:lnTo>
                  <a:pt x="29" y="0"/>
                </a:lnTo>
                <a:lnTo>
                  <a:pt x="30" y="0"/>
                </a:lnTo>
                <a:lnTo>
                  <a:pt x="31" y="1"/>
                </a:lnTo>
                <a:lnTo>
                  <a:pt x="33" y="2"/>
                </a:lnTo>
                <a:lnTo>
                  <a:pt x="34" y="3"/>
                </a:lnTo>
                <a:lnTo>
                  <a:pt x="34" y="6"/>
                </a:lnTo>
                <a:lnTo>
                  <a:pt x="34" y="8"/>
                </a:lnTo>
                <a:lnTo>
                  <a:pt x="34" y="17"/>
                </a:lnTo>
                <a:lnTo>
                  <a:pt x="34" y="19"/>
                </a:lnTo>
                <a:lnTo>
                  <a:pt x="34" y="21"/>
                </a:lnTo>
                <a:lnTo>
                  <a:pt x="35" y="21"/>
                </a:lnTo>
                <a:lnTo>
                  <a:pt x="35" y="22"/>
                </a:lnTo>
                <a:lnTo>
                  <a:pt x="36" y="22"/>
                </a:lnTo>
                <a:lnTo>
                  <a:pt x="37" y="22"/>
                </a:lnTo>
                <a:lnTo>
                  <a:pt x="26" y="22"/>
                </a:lnTo>
                <a:lnTo>
                  <a:pt x="28" y="22"/>
                </a:lnTo>
                <a:lnTo>
                  <a:pt x="29" y="22"/>
                </a:lnTo>
                <a:lnTo>
                  <a:pt x="30" y="21"/>
                </a:lnTo>
                <a:lnTo>
                  <a:pt x="30" y="19"/>
                </a:lnTo>
                <a:lnTo>
                  <a:pt x="30" y="17"/>
                </a:lnTo>
                <a:lnTo>
                  <a:pt x="30" y="8"/>
                </a:lnTo>
                <a:lnTo>
                  <a:pt x="30" y="6"/>
                </a:lnTo>
                <a:lnTo>
                  <a:pt x="29" y="5"/>
                </a:lnTo>
                <a:lnTo>
                  <a:pt x="28" y="3"/>
                </a:lnTo>
                <a:lnTo>
                  <a:pt x="26" y="3"/>
                </a:lnTo>
                <a:lnTo>
                  <a:pt x="25" y="3"/>
                </a:lnTo>
                <a:lnTo>
                  <a:pt x="24" y="3"/>
                </a:lnTo>
                <a:lnTo>
                  <a:pt x="23" y="5"/>
                </a:lnTo>
                <a:lnTo>
                  <a:pt x="20" y="6"/>
                </a:lnTo>
                <a:lnTo>
                  <a:pt x="20" y="7"/>
                </a:lnTo>
                <a:lnTo>
                  <a:pt x="20" y="17"/>
                </a:lnTo>
                <a:lnTo>
                  <a:pt x="20" y="19"/>
                </a:lnTo>
                <a:lnTo>
                  <a:pt x="21" y="21"/>
                </a:lnTo>
                <a:lnTo>
                  <a:pt x="21" y="22"/>
                </a:lnTo>
                <a:lnTo>
                  <a:pt x="23" y="22"/>
                </a:lnTo>
                <a:lnTo>
                  <a:pt x="24" y="22"/>
                </a:lnTo>
                <a:lnTo>
                  <a:pt x="14" y="22"/>
                </a:lnTo>
                <a:lnTo>
                  <a:pt x="15" y="22"/>
                </a:lnTo>
                <a:lnTo>
                  <a:pt x="17" y="21"/>
                </a:lnTo>
                <a:lnTo>
                  <a:pt x="17" y="19"/>
                </a:lnTo>
                <a:lnTo>
                  <a:pt x="17" y="17"/>
                </a:lnTo>
                <a:lnTo>
                  <a:pt x="17" y="8"/>
                </a:lnTo>
                <a:lnTo>
                  <a:pt x="17" y="6"/>
                </a:lnTo>
                <a:lnTo>
                  <a:pt x="15" y="5"/>
                </a:lnTo>
                <a:lnTo>
                  <a:pt x="14" y="3"/>
                </a:lnTo>
                <a:lnTo>
                  <a:pt x="13" y="3"/>
                </a:lnTo>
                <a:lnTo>
                  <a:pt x="12" y="3"/>
                </a:lnTo>
                <a:lnTo>
                  <a:pt x="10" y="3"/>
                </a:lnTo>
                <a:lnTo>
                  <a:pt x="9" y="5"/>
                </a:lnTo>
                <a:lnTo>
                  <a:pt x="8" y="6"/>
                </a:lnTo>
                <a:lnTo>
                  <a:pt x="8" y="17"/>
                </a:lnTo>
                <a:lnTo>
                  <a:pt x="8" y="19"/>
                </a:lnTo>
                <a:lnTo>
                  <a:pt x="8" y="21"/>
                </a:lnTo>
                <a:lnTo>
                  <a:pt x="8" y="22"/>
                </a:lnTo>
                <a:lnTo>
                  <a:pt x="9" y="22"/>
                </a:lnTo>
                <a:lnTo>
                  <a:pt x="10" y="22"/>
                </a:lnTo>
                <a:lnTo>
                  <a:pt x="0" y="22"/>
                </a:lnTo>
                <a:lnTo>
                  <a:pt x="2" y="22"/>
                </a:lnTo>
                <a:lnTo>
                  <a:pt x="3" y="21"/>
                </a:lnTo>
                <a:lnTo>
                  <a:pt x="3" y="19"/>
                </a:lnTo>
                <a:lnTo>
                  <a:pt x="3" y="17"/>
                </a:lnTo>
                <a:lnTo>
                  <a:pt x="3" y="10"/>
                </a:lnTo>
                <a:lnTo>
                  <a:pt x="3" y="6"/>
                </a:lnTo>
                <a:lnTo>
                  <a:pt x="3" y="5"/>
                </a:lnTo>
                <a:lnTo>
                  <a:pt x="3" y="3"/>
                </a:lnTo>
                <a:lnTo>
                  <a:pt x="2" y="2"/>
                </a:lnTo>
                <a:lnTo>
                  <a:pt x="0" y="3"/>
                </a:lnTo>
                <a:lnTo>
                  <a:pt x="0" y="2"/>
                </a:lnTo>
                <a:lnTo>
                  <a:pt x="7" y="0"/>
                </a:lnTo>
                <a:lnTo>
                  <a:pt x="8" y="0"/>
                </a:lnTo>
                <a:lnTo>
                  <a:pt x="8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57" name="Freeform 7"/>
          <p:cNvSpPr>
            <a:spLocks noEditPoints="1"/>
          </p:cNvSpPr>
          <p:nvPr/>
        </p:nvSpPr>
        <p:spPr bwMode="auto">
          <a:xfrm>
            <a:off x="1463675" y="3697288"/>
            <a:ext cx="195263" cy="230187"/>
          </a:xfrm>
          <a:custGeom>
            <a:avLst/>
            <a:gdLst>
              <a:gd name="T0" fmla="*/ 0 w 33"/>
              <a:gd name="T1" fmla="*/ 2147483647 h 32"/>
              <a:gd name="T2" fmla="*/ 0 w 33"/>
              <a:gd name="T3" fmla="*/ 2147483647 h 32"/>
              <a:gd name="T4" fmla="*/ 2147483647 w 33"/>
              <a:gd name="T5" fmla="*/ 2147483647 h 32"/>
              <a:gd name="T6" fmla="*/ 2147483647 w 33"/>
              <a:gd name="T7" fmla="*/ 2147483647 h 32"/>
              <a:gd name="T8" fmla="*/ 2147483647 w 33"/>
              <a:gd name="T9" fmla="*/ 2147483647 h 32"/>
              <a:gd name="T10" fmla="*/ 2147483647 w 33"/>
              <a:gd name="T11" fmla="*/ 2147483647 h 32"/>
              <a:gd name="T12" fmla="*/ 2147483647 w 33"/>
              <a:gd name="T13" fmla="*/ 2147483647 h 32"/>
              <a:gd name="T14" fmla="*/ 2147483647 w 33"/>
              <a:gd name="T15" fmla="*/ 2147483647 h 32"/>
              <a:gd name="T16" fmla="*/ 2147483647 w 33"/>
              <a:gd name="T17" fmla="*/ 2147483647 h 32"/>
              <a:gd name="T18" fmla="*/ 2147483647 w 33"/>
              <a:gd name="T19" fmla="*/ 2147483647 h 32"/>
              <a:gd name="T20" fmla="*/ 2147483647 w 33"/>
              <a:gd name="T21" fmla="*/ 0 h 32"/>
              <a:gd name="T22" fmla="*/ 2147483647 w 33"/>
              <a:gd name="T23" fmla="*/ 0 h 32"/>
              <a:gd name="T24" fmla="*/ 0 w 33"/>
              <a:gd name="T25" fmla="*/ 0 h 32"/>
              <a:gd name="T26" fmla="*/ 0 w 33"/>
              <a:gd name="T27" fmla="*/ 0 h 32"/>
              <a:gd name="T28" fmla="*/ 2147483647 w 33"/>
              <a:gd name="T29" fmla="*/ 0 h 32"/>
              <a:gd name="T30" fmla="*/ 2147483647 w 33"/>
              <a:gd name="T31" fmla="*/ 0 h 32"/>
              <a:gd name="T32" fmla="*/ 2147483647 w 33"/>
              <a:gd name="T33" fmla="*/ 0 h 32"/>
              <a:gd name="T34" fmla="*/ 2147483647 w 33"/>
              <a:gd name="T35" fmla="*/ 2147483647 h 32"/>
              <a:gd name="T36" fmla="*/ 2147483647 w 33"/>
              <a:gd name="T37" fmla="*/ 2147483647 h 32"/>
              <a:gd name="T38" fmla="*/ 2147483647 w 33"/>
              <a:gd name="T39" fmla="*/ 2147483647 h 32"/>
              <a:gd name="T40" fmla="*/ 2147483647 w 33"/>
              <a:gd name="T41" fmla="*/ 2147483647 h 32"/>
              <a:gd name="T42" fmla="*/ 2147483647 w 33"/>
              <a:gd name="T43" fmla="*/ 2147483647 h 32"/>
              <a:gd name="T44" fmla="*/ 2147483647 w 33"/>
              <a:gd name="T45" fmla="*/ 2147483647 h 32"/>
              <a:gd name="T46" fmla="*/ 2147483647 w 33"/>
              <a:gd name="T47" fmla="*/ 2147483647 h 32"/>
              <a:gd name="T48" fmla="*/ 2147483647 w 33"/>
              <a:gd name="T49" fmla="*/ 2147483647 h 32"/>
              <a:gd name="T50" fmla="*/ 2147483647 w 33"/>
              <a:gd name="T51" fmla="*/ 2147483647 h 32"/>
              <a:gd name="T52" fmla="*/ 2147483647 w 33"/>
              <a:gd name="T53" fmla="*/ 2147483647 h 32"/>
              <a:gd name="T54" fmla="*/ 2147483647 w 33"/>
              <a:gd name="T55" fmla="*/ 2147483647 h 32"/>
              <a:gd name="T56" fmla="*/ 0 w 33"/>
              <a:gd name="T57" fmla="*/ 2147483647 h 32"/>
              <a:gd name="T58" fmla="*/ 2147483647 w 33"/>
              <a:gd name="T59" fmla="*/ 2147483647 h 32"/>
              <a:gd name="T60" fmla="*/ 2147483647 w 33"/>
              <a:gd name="T61" fmla="*/ 2147483647 h 32"/>
              <a:gd name="T62" fmla="*/ 2147483647 w 33"/>
              <a:gd name="T63" fmla="*/ 2147483647 h 32"/>
              <a:gd name="T64" fmla="*/ 2147483647 w 33"/>
              <a:gd name="T65" fmla="*/ 2147483647 h 32"/>
              <a:gd name="T66" fmla="*/ 2147483647 w 33"/>
              <a:gd name="T67" fmla="*/ 2147483647 h 32"/>
              <a:gd name="T68" fmla="*/ 2147483647 w 33"/>
              <a:gd name="T69" fmla="*/ 2147483647 h 32"/>
              <a:gd name="T70" fmla="*/ 2147483647 w 33"/>
              <a:gd name="T71" fmla="*/ 2147483647 h 32"/>
              <a:gd name="T72" fmla="*/ 2147483647 w 33"/>
              <a:gd name="T73" fmla="*/ 2147483647 h 32"/>
              <a:gd name="T74" fmla="*/ 2147483647 w 33"/>
              <a:gd name="T75" fmla="*/ 2147483647 h 32"/>
              <a:gd name="T76" fmla="*/ 2147483647 w 33"/>
              <a:gd name="T77" fmla="*/ 2147483647 h 32"/>
              <a:gd name="T78" fmla="*/ 2147483647 w 33"/>
              <a:gd name="T79" fmla="*/ 2147483647 h 32"/>
              <a:gd name="T80" fmla="*/ 2147483647 w 33"/>
              <a:gd name="T81" fmla="*/ 2147483647 h 32"/>
              <a:gd name="T82" fmla="*/ 2147483647 w 33"/>
              <a:gd name="T83" fmla="*/ 2147483647 h 32"/>
              <a:gd name="T84" fmla="*/ 2147483647 w 33"/>
              <a:gd name="T85" fmla="*/ 2147483647 h 32"/>
              <a:gd name="T86" fmla="*/ 2147483647 w 33"/>
              <a:gd name="T87" fmla="*/ 2147483647 h 32"/>
              <a:gd name="T88" fmla="*/ 2147483647 w 33"/>
              <a:gd name="T89" fmla="*/ 2147483647 h 32"/>
              <a:gd name="T90" fmla="*/ 2147483647 w 33"/>
              <a:gd name="T91" fmla="*/ 2147483647 h 32"/>
              <a:gd name="T92" fmla="*/ 2147483647 w 33"/>
              <a:gd name="T93" fmla="*/ 2147483647 h 3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3"/>
              <a:gd name="T142" fmla="*/ 0 h 32"/>
              <a:gd name="T143" fmla="*/ 33 w 33"/>
              <a:gd name="T144" fmla="*/ 32 h 3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3" h="32">
                <a:moveTo>
                  <a:pt x="0" y="32"/>
                </a:move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4" y="31"/>
                </a:lnTo>
                <a:lnTo>
                  <a:pt x="5" y="30"/>
                </a:lnTo>
                <a:lnTo>
                  <a:pt x="5" y="27"/>
                </a:lnTo>
                <a:lnTo>
                  <a:pt x="5" y="5"/>
                </a:lnTo>
                <a:lnTo>
                  <a:pt x="5" y="3"/>
                </a:lnTo>
                <a:lnTo>
                  <a:pt x="4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13" y="0"/>
                </a:lnTo>
                <a:lnTo>
                  <a:pt x="17" y="0"/>
                </a:lnTo>
                <a:lnTo>
                  <a:pt x="21" y="0"/>
                </a:lnTo>
                <a:lnTo>
                  <a:pt x="25" y="1"/>
                </a:lnTo>
                <a:lnTo>
                  <a:pt x="28" y="4"/>
                </a:lnTo>
                <a:lnTo>
                  <a:pt x="31" y="8"/>
                </a:lnTo>
                <a:lnTo>
                  <a:pt x="32" y="11"/>
                </a:lnTo>
                <a:lnTo>
                  <a:pt x="33" y="16"/>
                </a:lnTo>
                <a:lnTo>
                  <a:pt x="32" y="20"/>
                </a:lnTo>
                <a:lnTo>
                  <a:pt x="31" y="25"/>
                </a:lnTo>
                <a:lnTo>
                  <a:pt x="28" y="27"/>
                </a:lnTo>
                <a:lnTo>
                  <a:pt x="25" y="31"/>
                </a:lnTo>
                <a:lnTo>
                  <a:pt x="21" y="32"/>
                </a:lnTo>
                <a:lnTo>
                  <a:pt x="15" y="32"/>
                </a:lnTo>
                <a:lnTo>
                  <a:pt x="0" y="32"/>
                </a:lnTo>
                <a:close/>
                <a:moveTo>
                  <a:pt x="10" y="31"/>
                </a:moveTo>
                <a:lnTo>
                  <a:pt x="12" y="31"/>
                </a:lnTo>
                <a:lnTo>
                  <a:pt x="15" y="31"/>
                </a:lnTo>
                <a:lnTo>
                  <a:pt x="18" y="31"/>
                </a:lnTo>
                <a:lnTo>
                  <a:pt x="21" y="30"/>
                </a:lnTo>
                <a:lnTo>
                  <a:pt x="23" y="27"/>
                </a:lnTo>
                <a:lnTo>
                  <a:pt x="26" y="25"/>
                </a:lnTo>
                <a:lnTo>
                  <a:pt x="27" y="21"/>
                </a:lnTo>
                <a:lnTo>
                  <a:pt x="27" y="16"/>
                </a:lnTo>
                <a:lnTo>
                  <a:pt x="27" y="13"/>
                </a:lnTo>
                <a:lnTo>
                  <a:pt x="26" y="9"/>
                </a:lnTo>
                <a:lnTo>
                  <a:pt x="23" y="5"/>
                </a:lnTo>
                <a:lnTo>
                  <a:pt x="21" y="3"/>
                </a:lnTo>
                <a:lnTo>
                  <a:pt x="17" y="1"/>
                </a:lnTo>
                <a:lnTo>
                  <a:pt x="15" y="1"/>
                </a:lnTo>
                <a:lnTo>
                  <a:pt x="12" y="1"/>
                </a:lnTo>
                <a:lnTo>
                  <a:pt x="10" y="3"/>
                </a:lnTo>
                <a:lnTo>
                  <a:pt x="1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58" name="Freeform 8"/>
          <p:cNvSpPr>
            <a:spLocks noEditPoints="1"/>
          </p:cNvSpPr>
          <p:nvPr/>
        </p:nvSpPr>
        <p:spPr bwMode="auto">
          <a:xfrm>
            <a:off x="1682750" y="3768725"/>
            <a:ext cx="106363" cy="173038"/>
          </a:xfrm>
          <a:custGeom>
            <a:avLst/>
            <a:gdLst>
              <a:gd name="T0" fmla="*/ 2147483647 w 18"/>
              <a:gd name="T1" fmla="*/ 2147483647 h 24"/>
              <a:gd name="T2" fmla="*/ 2147483647 w 18"/>
              <a:gd name="T3" fmla="*/ 2147483647 h 24"/>
              <a:gd name="T4" fmla="*/ 2147483647 w 18"/>
              <a:gd name="T5" fmla="*/ 2147483647 h 24"/>
              <a:gd name="T6" fmla="*/ 2147483647 w 18"/>
              <a:gd name="T7" fmla="*/ 2147483647 h 24"/>
              <a:gd name="T8" fmla="*/ 2147483647 w 18"/>
              <a:gd name="T9" fmla="*/ 2147483647 h 24"/>
              <a:gd name="T10" fmla="*/ 2147483647 w 18"/>
              <a:gd name="T11" fmla="*/ 2147483647 h 24"/>
              <a:gd name="T12" fmla="*/ 2147483647 w 18"/>
              <a:gd name="T13" fmla="*/ 2147483647 h 24"/>
              <a:gd name="T14" fmla="*/ 2147483647 w 18"/>
              <a:gd name="T15" fmla="*/ 2147483647 h 24"/>
              <a:gd name="T16" fmla="*/ 2147483647 w 18"/>
              <a:gd name="T17" fmla="*/ 2147483647 h 24"/>
              <a:gd name="T18" fmla="*/ 2147483647 w 18"/>
              <a:gd name="T19" fmla="*/ 2147483647 h 24"/>
              <a:gd name="T20" fmla="*/ 2147483647 w 18"/>
              <a:gd name="T21" fmla="*/ 2147483647 h 24"/>
              <a:gd name="T22" fmla="*/ 2147483647 w 18"/>
              <a:gd name="T23" fmla="*/ 2147483647 h 24"/>
              <a:gd name="T24" fmla="*/ 2147483647 w 18"/>
              <a:gd name="T25" fmla="*/ 2147483647 h 24"/>
              <a:gd name="T26" fmla="*/ 2147483647 w 18"/>
              <a:gd name="T27" fmla="*/ 2147483647 h 24"/>
              <a:gd name="T28" fmla="*/ 2147483647 w 18"/>
              <a:gd name="T29" fmla="*/ 2147483647 h 24"/>
              <a:gd name="T30" fmla="*/ 2147483647 w 18"/>
              <a:gd name="T31" fmla="*/ 2147483647 h 24"/>
              <a:gd name="T32" fmla="*/ 0 w 18"/>
              <a:gd name="T33" fmla="*/ 2147483647 h 24"/>
              <a:gd name="T34" fmla="*/ 0 w 18"/>
              <a:gd name="T35" fmla="*/ 2147483647 h 24"/>
              <a:gd name="T36" fmla="*/ 0 w 18"/>
              <a:gd name="T37" fmla="*/ 2147483647 h 24"/>
              <a:gd name="T38" fmla="*/ 2147483647 w 18"/>
              <a:gd name="T39" fmla="*/ 2147483647 h 24"/>
              <a:gd name="T40" fmla="*/ 2147483647 w 18"/>
              <a:gd name="T41" fmla="*/ 2147483647 h 24"/>
              <a:gd name="T42" fmla="*/ 2147483647 w 18"/>
              <a:gd name="T43" fmla="*/ 2147483647 h 24"/>
              <a:gd name="T44" fmla="*/ 2147483647 w 18"/>
              <a:gd name="T45" fmla="*/ 0 h 24"/>
              <a:gd name="T46" fmla="*/ 2147483647 w 18"/>
              <a:gd name="T47" fmla="*/ 2147483647 h 24"/>
              <a:gd name="T48" fmla="*/ 2147483647 w 18"/>
              <a:gd name="T49" fmla="*/ 2147483647 h 24"/>
              <a:gd name="T50" fmla="*/ 2147483647 w 18"/>
              <a:gd name="T51" fmla="*/ 2147483647 h 24"/>
              <a:gd name="T52" fmla="*/ 2147483647 w 18"/>
              <a:gd name="T53" fmla="*/ 2147483647 h 24"/>
              <a:gd name="T54" fmla="*/ 2147483647 w 18"/>
              <a:gd name="T55" fmla="*/ 2147483647 h 24"/>
              <a:gd name="T56" fmla="*/ 2147483647 w 18"/>
              <a:gd name="T57" fmla="*/ 2147483647 h 24"/>
              <a:gd name="T58" fmla="*/ 2147483647 w 18"/>
              <a:gd name="T59" fmla="*/ 2147483647 h 24"/>
              <a:gd name="T60" fmla="*/ 2147483647 w 18"/>
              <a:gd name="T61" fmla="*/ 2147483647 h 24"/>
              <a:gd name="T62" fmla="*/ 2147483647 w 18"/>
              <a:gd name="T63" fmla="*/ 2147483647 h 24"/>
              <a:gd name="T64" fmla="*/ 2147483647 w 18"/>
              <a:gd name="T65" fmla="*/ 2147483647 h 24"/>
              <a:gd name="T66" fmla="*/ 2147483647 w 18"/>
              <a:gd name="T67" fmla="*/ 2147483647 h 24"/>
              <a:gd name="T68" fmla="*/ 2147483647 w 18"/>
              <a:gd name="T69" fmla="*/ 2147483647 h 24"/>
              <a:gd name="T70" fmla="*/ 2147483647 w 18"/>
              <a:gd name="T71" fmla="*/ 2147483647 h 24"/>
              <a:gd name="T72" fmla="*/ 2147483647 w 18"/>
              <a:gd name="T73" fmla="*/ 2147483647 h 24"/>
              <a:gd name="T74" fmla="*/ 2147483647 w 18"/>
              <a:gd name="T75" fmla="*/ 2147483647 h 24"/>
              <a:gd name="T76" fmla="*/ 2147483647 w 18"/>
              <a:gd name="T77" fmla="*/ 2147483647 h 24"/>
              <a:gd name="T78" fmla="*/ 2147483647 w 18"/>
              <a:gd name="T79" fmla="*/ 2147483647 h 2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8"/>
              <a:gd name="T121" fmla="*/ 0 h 24"/>
              <a:gd name="T122" fmla="*/ 18 w 18"/>
              <a:gd name="T123" fmla="*/ 24 h 2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8" h="24">
                <a:moveTo>
                  <a:pt x="4" y="9"/>
                </a:moveTo>
                <a:lnTo>
                  <a:pt x="4" y="14"/>
                </a:lnTo>
                <a:lnTo>
                  <a:pt x="5" y="16"/>
                </a:lnTo>
                <a:lnTo>
                  <a:pt x="9" y="19"/>
                </a:lnTo>
                <a:lnTo>
                  <a:pt x="11" y="20"/>
                </a:lnTo>
                <a:lnTo>
                  <a:pt x="13" y="19"/>
                </a:lnTo>
                <a:lnTo>
                  <a:pt x="15" y="19"/>
                </a:lnTo>
                <a:lnTo>
                  <a:pt x="16" y="16"/>
                </a:lnTo>
                <a:lnTo>
                  <a:pt x="17" y="14"/>
                </a:lnTo>
                <a:lnTo>
                  <a:pt x="18" y="15"/>
                </a:lnTo>
                <a:lnTo>
                  <a:pt x="17" y="17"/>
                </a:lnTo>
                <a:lnTo>
                  <a:pt x="15" y="21"/>
                </a:lnTo>
                <a:lnTo>
                  <a:pt x="12" y="22"/>
                </a:lnTo>
                <a:lnTo>
                  <a:pt x="9" y="24"/>
                </a:lnTo>
                <a:lnTo>
                  <a:pt x="5" y="22"/>
                </a:lnTo>
                <a:lnTo>
                  <a:pt x="2" y="20"/>
                </a:lnTo>
                <a:lnTo>
                  <a:pt x="0" y="16"/>
                </a:lnTo>
                <a:lnTo>
                  <a:pt x="0" y="12"/>
                </a:lnTo>
                <a:lnTo>
                  <a:pt x="0" y="9"/>
                </a:lnTo>
                <a:lnTo>
                  <a:pt x="1" y="6"/>
                </a:lnTo>
                <a:lnTo>
                  <a:pt x="2" y="4"/>
                </a:lnTo>
                <a:lnTo>
                  <a:pt x="6" y="1"/>
                </a:lnTo>
                <a:lnTo>
                  <a:pt x="10" y="0"/>
                </a:lnTo>
                <a:lnTo>
                  <a:pt x="13" y="1"/>
                </a:lnTo>
                <a:lnTo>
                  <a:pt x="16" y="3"/>
                </a:lnTo>
                <a:lnTo>
                  <a:pt x="17" y="5"/>
                </a:lnTo>
                <a:lnTo>
                  <a:pt x="18" y="9"/>
                </a:lnTo>
                <a:lnTo>
                  <a:pt x="4" y="9"/>
                </a:lnTo>
                <a:close/>
                <a:moveTo>
                  <a:pt x="4" y="8"/>
                </a:moveTo>
                <a:lnTo>
                  <a:pt x="12" y="8"/>
                </a:lnTo>
                <a:lnTo>
                  <a:pt x="12" y="6"/>
                </a:lnTo>
                <a:lnTo>
                  <a:pt x="12" y="5"/>
                </a:lnTo>
                <a:lnTo>
                  <a:pt x="12" y="4"/>
                </a:lnTo>
                <a:lnTo>
                  <a:pt x="11" y="3"/>
                </a:lnTo>
                <a:lnTo>
                  <a:pt x="10" y="3"/>
                </a:lnTo>
                <a:lnTo>
                  <a:pt x="9" y="1"/>
                </a:lnTo>
                <a:lnTo>
                  <a:pt x="6" y="3"/>
                </a:lnTo>
                <a:lnTo>
                  <a:pt x="5" y="4"/>
                </a:lnTo>
                <a:lnTo>
                  <a:pt x="4" y="5"/>
                </a:lnTo>
                <a:lnTo>
                  <a:pt x="4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59" name="Freeform 9"/>
          <p:cNvSpPr>
            <a:spLocks/>
          </p:cNvSpPr>
          <p:nvPr/>
        </p:nvSpPr>
        <p:spPr bwMode="auto">
          <a:xfrm>
            <a:off x="1801813" y="3725863"/>
            <a:ext cx="82550" cy="215900"/>
          </a:xfrm>
          <a:custGeom>
            <a:avLst/>
            <a:gdLst>
              <a:gd name="T0" fmla="*/ 2147483647 w 14"/>
              <a:gd name="T1" fmla="*/ 0 h 30"/>
              <a:gd name="T2" fmla="*/ 2147483647 w 14"/>
              <a:gd name="T3" fmla="*/ 2147483647 h 30"/>
              <a:gd name="T4" fmla="*/ 2147483647 w 14"/>
              <a:gd name="T5" fmla="*/ 2147483647 h 30"/>
              <a:gd name="T6" fmla="*/ 2147483647 w 14"/>
              <a:gd name="T7" fmla="*/ 2147483647 h 30"/>
              <a:gd name="T8" fmla="*/ 2147483647 w 14"/>
              <a:gd name="T9" fmla="*/ 2147483647 h 30"/>
              <a:gd name="T10" fmla="*/ 2147483647 w 14"/>
              <a:gd name="T11" fmla="*/ 2147483647 h 30"/>
              <a:gd name="T12" fmla="*/ 2147483647 w 14"/>
              <a:gd name="T13" fmla="*/ 2147483647 h 30"/>
              <a:gd name="T14" fmla="*/ 2147483647 w 14"/>
              <a:gd name="T15" fmla="*/ 2147483647 h 30"/>
              <a:gd name="T16" fmla="*/ 2147483647 w 14"/>
              <a:gd name="T17" fmla="*/ 2147483647 h 30"/>
              <a:gd name="T18" fmla="*/ 2147483647 w 14"/>
              <a:gd name="T19" fmla="*/ 2147483647 h 30"/>
              <a:gd name="T20" fmla="*/ 2147483647 w 14"/>
              <a:gd name="T21" fmla="*/ 2147483647 h 30"/>
              <a:gd name="T22" fmla="*/ 2147483647 w 14"/>
              <a:gd name="T23" fmla="*/ 2147483647 h 30"/>
              <a:gd name="T24" fmla="*/ 2147483647 w 14"/>
              <a:gd name="T25" fmla="*/ 2147483647 h 30"/>
              <a:gd name="T26" fmla="*/ 2147483647 w 14"/>
              <a:gd name="T27" fmla="*/ 2147483647 h 30"/>
              <a:gd name="T28" fmla="*/ 2147483647 w 14"/>
              <a:gd name="T29" fmla="*/ 2147483647 h 30"/>
              <a:gd name="T30" fmla="*/ 2147483647 w 14"/>
              <a:gd name="T31" fmla="*/ 2147483647 h 30"/>
              <a:gd name="T32" fmla="*/ 2147483647 w 14"/>
              <a:gd name="T33" fmla="*/ 2147483647 h 30"/>
              <a:gd name="T34" fmla="*/ 2147483647 w 14"/>
              <a:gd name="T35" fmla="*/ 2147483647 h 30"/>
              <a:gd name="T36" fmla="*/ 2147483647 w 14"/>
              <a:gd name="T37" fmla="*/ 2147483647 h 30"/>
              <a:gd name="T38" fmla="*/ 2147483647 w 14"/>
              <a:gd name="T39" fmla="*/ 2147483647 h 30"/>
              <a:gd name="T40" fmla="*/ 2147483647 w 14"/>
              <a:gd name="T41" fmla="*/ 2147483647 h 30"/>
              <a:gd name="T42" fmla="*/ 2147483647 w 14"/>
              <a:gd name="T43" fmla="*/ 2147483647 h 30"/>
              <a:gd name="T44" fmla="*/ 2147483647 w 14"/>
              <a:gd name="T45" fmla="*/ 2147483647 h 30"/>
              <a:gd name="T46" fmla="*/ 2147483647 w 14"/>
              <a:gd name="T47" fmla="*/ 2147483647 h 30"/>
              <a:gd name="T48" fmla="*/ 2147483647 w 14"/>
              <a:gd name="T49" fmla="*/ 2147483647 h 30"/>
              <a:gd name="T50" fmla="*/ 2147483647 w 14"/>
              <a:gd name="T51" fmla="*/ 2147483647 h 30"/>
              <a:gd name="T52" fmla="*/ 0 w 14"/>
              <a:gd name="T53" fmla="*/ 2147483647 h 30"/>
              <a:gd name="T54" fmla="*/ 0 w 14"/>
              <a:gd name="T55" fmla="*/ 2147483647 h 30"/>
              <a:gd name="T56" fmla="*/ 2147483647 w 14"/>
              <a:gd name="T57" fmla="*/ 2147483647 h 30"/>
              <a:gd name="T58" fmla="*/ 2147483647 w 14"/>
              <a:gd name="T59" fmla="*/ 2147483647 h 30"/>
              <a:gd name="T60" fmla="*/ 2147483647 w 14"/>
              <a:gd name="T61" fmla="*/ 2147483647 h 30"/>
              <a:gd name="T62" fmla="*/ 2147483647 w 14"/>
              <a:gd name="T63" fmla="*/ 2147483647 h 30"/>
              <a:gd name="T64" fmla="*/ 2147483647 w 14"/>
              <a:gd name="T65" fmla="*/ 2147483647 h 30"/>
              <a:gd name="T66" fmla="*/ 2147483647 w 14"/>
              <a:gd name="T67" fmla="*/ 0 h 30"/>
              <a:gd name="T68" fmla="*/ 2147483647 w 14"/>
              <a:gd name="T69" fmla="*/ 0 h 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4"/>
              <a:gd name="T106" fmla="*/ 0 h 30"/>
              <a:gd name="T107" fmla="*/ 14 w 14"/>
              <a:gd name="T108" fmla="*/ 30 h 3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4" h="30">
                <a:moveTo>
                  <a:pt x="8" y="0"/>
                </a:moveTo>
                <a:lnTo>
                  <a:pt x="8" y="7"/>
                </a:lnTo>
                <a:lnTo>
                  <a:pt x="13" y="7"/>
                </a:lnTo>
                <a:lnTo>
                  <a:pt x="13" y="9"/>
                </a:lnTo>
                <a:lnTo>
                  <a:pt x="8" y="9"/>
                </a:lnTo>
                <a:lnTo>
                  <a:pt x="8" y="22"/>
                </a:lnTo>
                <a:lnTo>
                  <a:pt x="8" y="25"/>
                </a:lnTo>
                <a:lnTo>
                  <a:pt x="8" y="26"/>
                </a:lnTo>
                <a:lnTo>
                  <a:pt x="9" y="26"/>
                </a:lnTo>
                <a:lnTo>
                  <a:pt x="11" y="26"/>
                </a:lnTo>
                <a:lnTo>
                  <a:pt x="12" y="26"/>
                </a:lnTo>
                <a:lnTo>
                  <a:pt x="13" y="25"/>
                </a:lnTo>
                <a:lnTo>
                  <a:pt x="14" y="25"/>
                </a:lnTo>
                <a:lnTo>
                  <a:pt x="13" y="27"/>
                </a:lnTo>
                <a:lnTo>
                  <a:pt x="12" y="28"/>
                </a:lnTo>
                <a:lnTo>
                  <a:pt x="9" y="30"/>
                </a:lnTo>
                <a:lnTo>
                  <a:pt x="8" y="30"/>
                </a:lnTo>
                <a:lnTo>
                  <a:pt x="7" y="30"/>
                </a:lnTo>
                <a:lnTo>
                  <a:pt x="6" y="28"/>
                </a:lnTo>
                <a:lnTo>
                  <a:pt x="5" y="28"/>
                </a:lnTo>
                <a:lnTo>
                  <a:pt x="5" y="27"/>
                </a:lnTo>
                <a:lnTo>
                  <a:pt x="3" y="26"/>
                </a:lnTo>
                <a:lnTo>
                  <a:pt x="3" y="23"/>
                </a:lnTo>
                <a:lnTo>
                  <a:pt x="3" y="9"/>
                </a:lnTo>
                <a:lnTo>
                  <a:pt x="0" y="9"/>
                </a:lnTo>
                <a:lnTo>
                  <a:pt x="0" y="7"/>
                </a:lnTo>
                <a:lnTo>
                  <a:pt x="1" y="7"/>
                </a:lnTo>
                <a:lnTo>
                  <a:pt x="3" y="6"/>
                </a:lnTo>
                <a:lnTo>
                  <a:pt x="5" y="5"/>
                </a:lnTo>
                <a:lnTo>
                  <a:pt x="6" y="2"/>
                </a:lnTo>
                <a:lnTo>
                  <a:pt x="6" y="1"/>
                </a:lnTo>
                <a:lnTo>
                  <a:pt x="7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60" name="Freeform 10"/>
          <p:cNvSpPr>
            <a:spLocks/>
          </p:cNvSpPr>
          <p:nvPr/>
        </p:nvSpPr>
        <p:spPr bwMode="auto">
          <a:xfrm>
            <a:off x="2055813" y="3697288"/>
            <a:ext cx="214312" cy="244475"/>
          </a:xfrm>
          <a:custGeom>
            <a:avLst/>
            <a:gdLst>
              <a:gd name="T0" fmla="*/ 0 w 36"/>
              <a:gd name="T1" fmla="*/ 0 h 34"/>
              <a:gd name="T2" fmla="*/ 2147483647 w 36"/>
              <a:gd name="T3" fmla="*/ 0 h 34"/>
              <a:gd name="T4" fmla="*/ 2147483647 w 36"/>
              <a:gd name="T5" fmla="*/ 2147483647 h 34"/>
              <a:gd name="T6" fmla="*/ 2147483647 w 36"/>
              <a:gd name="T7" fmla="*/ 2147483647 h 34"/>
              <a:gd name="T8" fmla="*/ 2147483647 w 36"/>
              <a:gd name="T9" fmla="*/ 2147483647 h 34"/>
              <a:gd name="T10" fmla="*/ 2147483647 w 36"/>
              <a:gd name="T11" fmla="*/ 2147483647 h 34"/>
              <a:gd name="T12" fmla="*/ 2147483647 w 36"/>
              <a:gd name="T13" fmla="*/ 0 h 34"/>
              <a:gd name="T14" fmla="*/ 2147483647 w 36"/>
              <a:gd name="T15" fmla="*/ 0 h 34"/>
              <a:gd name="T16" fmla="*/ 2147483647 w 36"/>
              <a:gd name="T17" fmla="*/ 0 h 34"/>
              <a:gd name="T18" fmla="*/ 2147483647 w 36"/>
              <a:gd name="T19" fmla="*/ 0 h 34"/>
              <a:gd name="T20" fmla="*/ 2147483647 w 36"/>
              <a:gd name="T21" fmla="*/ 0 h 34"/>
              <a:gd name="T22" fmla="*/ 2147483647 w 36"/>
              <a:gd name="T23" fmla="*/ 0 h 34"/>
              <a:gd name="T24" fmla="*/ 2147483647 w 36"/>
              <a:gd name="T25" fmla="*/ 0 h 34"/>
              <a:gd name="T26" fmla="*/ 2147483647 w 36"/>
              <a:gd name="T27" fmla="*/ 0 h 34"/>
              <a:gd name="T28" fmla="*/ 2147483647 w 36"/>
              <a:gd name="T29" fmla="*/ 2147483647 h 34"/>
              <a:gd name="T30" fmla="*/ 2147483647 w 36"/>
              <a:gd name="T31" fmla="*/ 2147483647 h 34"/>
              <a:gd name="T32" fmla="*/ 2147483647 w 36"/>
              <a:gd name="T33" fmla="*/ 2147483647 h 34"/>
              <a:gd name="T34" fmla="*/ 2147483647 w 36"/>
              <a:gd name="T35" fmla="*/ 2147483647 h 34"/>
              <a:gd name="T36" fmla="*/ 2147483647 w 36"/>
              <a:gd name="T37" fmla="*/ 2147483647 h 34"/>
              <a:gd name="T38" fmla="*/ 2147483647 w 36"/>
              <a:gd name="T39" fmla="*/ 2147483647 h 34"/>
              <a:gd name="T40" fmla="*/ 2147483647 w 36"/>
              <a:gd name="T41" fmla="*/ 2147483647 h 34"/>
              <a:gd name="T42" fmla="*/ 2147483647 w 36"/>
              <a:gd name="T43" fmla="*/ 2147483647 h 34"/>
              <a:gd name="T44" fmla="*/ 2147483647 w 36"/>
              <a:gd name="T45" fmla="*/ 2147483647 h 34"/>
              <a:gd name="T46" fmla="*/ 2147483647 w 36"/>
              <a:gd name="T47" fmla="*/ 2147483647 h 34"/>
              <a:gd name="T48" fmla="*/ 2147483647 w 36"/>
              <a:gd name="T49" fmla="*/ 2147483647 h 34"/>
              <a:gd name="T50" fmla="*/ 2147483647 w 36"/>
              <a:gd name="T51" fmla="*/ 2147483647 h 34"/>
              <a:gd name="T52" fmla="*/ 2147483647 w 36"/>
              <a:gd name="T53" fmla="*/ 2147483647 h 34"/>
              <a:gd name="T54" fmla="*/ 2147483647 w 36"/>
              <a:gd name="T55" fmla="*/ 2147483647 h 34"/>
              <a:gd name="T56" fmla="*/ 2147483647 w 36"/>
              <a:gd name="T57" fmla="*/ 2147483647 h 34"/>
              <a:gd name="T58" fmla="*/ 2147483647 w 36"/>
              <a:gd name="T59" fmla="*/ 2147483647 h 34"/>
              <a:gd name="T60" fmla="*/ 2147483647 w 36"/>
              <a:gd name="T61" fmla="*/ 2147483647 h 34"/>
              <a:gd name="T62" fmla="*/ 2147483647 w 36"/>
              <a:gd name="T63" fmla="*/ 2147483647 h 34"/>
              <a:gd name="T64" fmla="*/ 2147483647 w 36"/>
              <a:gd name="T65" fmla="*/ 2147483647 h 34"/>
              <a:gd name="T66" fmla="*/ 2147483647 w 36"/>
              <a:gd name="T67" fmla="*/ 2147483647 h 34"/>
              <a:gd name="T68" fmla="*/ 2147483647 w 36"/>
              <a:gd name="T69" fmla="*/ 2147483647 h 34"/>
              <a:gd name="T70" fmla="*/ 2147483647 w 36"/>
              <a:gd name="T71" fmla="*/ 2147483647 h 34"/>
              <a:gd name="T72" fmla="*/ 2147483647 w 36"/>
              <a:gd name="T73" fmla="*/ 2147483647 h 34"/>
              <a:gd name="T74" fmla="*/ 2147483647 w 36"/>
              <a:gd name="T75" fmla="*/ 2147483647 h 34"/>
              <a:gd name="T76" fmla="*/ 2147483647 w 36"/>
              <a:gd name="T77" fmla="*/ 2147483647 h 34"/>
              <a:gd name="T78" fmla="*/ 2147483647 w 36"/>
              <a:gd name="T79" fmla="*/ 2147483647 h 34"/>
              <a:gd name="T80" fmla="*/ 0 w 36"/>
              <a:gd name="T81" fmla="*/ 2147483647 h 34"/>
              <a:gd name="T82" fmla="*/ 0 w 36"/>
              <a:gd name="T83" fmla="*/ 0 h 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4"/>
              <a:gd name="T128" fmla="*/ 36 w 36"/>
              <a:gd name="T129" fmla="*/ 34 h 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4">
                <a:moveTo>
                  <a:pt x="0" y="0"/>
                </a:moveTo>
                <a:lnTo>
                  <a:pt x="7" y="0"/>
                </a:lnTo>
                <a:lnTo>
                  <a:pt x="28" y="25"/>
                </a:lnTo>
                <a:lnTo>
                  <a:pt x="28" y="5"/>
                </a:lnTo>
                <a:lnTo>
                  <a:pt x="28" y="3"/>
                </a:lnTo>
                <a:lnTo>
                  <a:pt x="28" y="1"/>
                </a:lnTo>
                <a:lnTo>
                  <a:pt x="27" y="0"/>
                </a:lnTo>
                <a:lnTo>
                  <a:pt x="25" y="0"/>
                </a:lnTo>
                <a:lnTo>
                  <a:pt x="23" y="0"/>
                </a:lnTo>
                <a:lnTo>
                  <a:pt x="36" y="0"/>
                </a:lnTo>
                <a:lnTo>
                  <a:pt x="34" y="0"/>
                </a:lnTo>
                <a:lnTo>
                  <a:pt x="32" y="0"/>
                </a:lnTo>
                <a:lnTo>
                  <a:pt x="31" y="1"/>
                </a:lnTo>
                <a:lnTo>
                  <a:pt x="31" y="3"/>
                </a:lnTo>
                <a:lnTo>
                  <a:pt x="31" y="5"/>
                </a:lnTo>
                <a:lnTo>
                  <a:pt x="31" y="34"/>
                </a:lnTo>
                <a:lnTo>
                  <a:pt x="29" y="34"/>
                </a:lnTo>
                <a:lnTo>
                  <a:pt x="7" y="8"/>
                </a:lnTo>
                <a:lnTo>
                  <a:pt x="7" y="27"/>
                </a:lnTo>
                <a:lnTo>
                  <a:pt x="8" y="30"/>
                </a:lnTo>
                <a:lnTo>
                  <a:pt x="8" y="31"/>
                </a:lnTo>
                <a:lnTo>
                  <a:pt x="10" y="32"/>
                </a:lnTo>
                <a:lnTo>
                  <a:pt x="11" y="32"/>
                </a:lnTo>
                <a:lnTo>
                  <a:pt x="12" y="32"/>
                </a:lnTo>
                <a:lnTo>
                  <a:pt x="1" y="32"/>
                </a:lnTo>
                <a:lnTo>
                  <a:pt x="2" y="32"/>
                </a:lnTo>
                <a:lnTo>
                  <a:pt x="4" y="32"/>
                </a:lnTo>
                <a:lnTo>
                  <a:pt x="5" y="31"/>
                </a:lnTo>
                <a:lnTo>
                  <a:pt x="6" y="30"/>
                </a:lnTo>
                <a:lnTo>
                  <a:pt x="6" y="27"/>
                </a:lnTo>
                <a:lnTo>
                  <a:pt x="6" y="5"/>
                </a:lnTo>
                <a:lnTo>
                  <a:pt x="5" y="3"/>
                </a:lnTo>
                <a:lnTo>
                  <a:pt x="4" y="3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61" name="Freeform 11"/>
          <p:cNvSpPr>
            <a:spLocks noEditPoints="1"/>
          </p:cNvSpPr>
          <p:nvPr/>
        </p:nvSpPr>
        <p:spPr bwMode="auto">
          <a:xfrm>
            <a:off x="2276475" y="3768725"/>
            <a:ext cx="123825" cy="173038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0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2147483647 w 21"/>
              <a:gd name="T31" fmla="*/ 2147483647 h 24"/>
              <a:gd name="T32" fmla="*/ 0 w 21"/>
              <a:gd name="T33" fmla="*/ 2147483647 h 24"/>
              <a:gd name="T34" fmla="*/ 2147483647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0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1" y="0"/>
                </a:moveTo>
                <a:lnTo>
                  <a:pt x="13" y="0"/>
                </a:lnTo>
                <a:lnTo>
                  <a:pt x="16" y="1"/>
                </a:lnTo>
                <a:lnTo>
                  <a:pt x="18" y="4"/>
                </a:lnTo>
                <a:lnTo>
                  <a:pt x="21" y="8"/>
                </a:lnTo>
                <a:lnTo>
                  <a:pt x="21" y="11"/>
                </a:lnTo>
                <a:lnTo>
                  <a:pt x="21" y="15"/>
                </a:lnTo>
                <a:lnTo>
                  <a:pt x="20" y="17"/>
                </a:lnTo>
                <a:lnTo>
                  <a:pt x="18" y="20"/>
                </a:lnTo>
                <a:lnTo>
                  <a:pt x="16" y="22"/>
                </a:lnTo>
                <a:lnTo>
                  <a:pt x="13" y="24"/>
                </a:lnTo>
                <a:lnTo>
                  <a:pt x="11" y="24"/>
                </a:lnTo>
                <a:lnTo>
                  <a:pt x="7" y="24"/>
                </a:lnTo>
                <a:lnTo>
                  <a:pt x="5" y="21"/>
                </a:lnTo>
                <a:lnTo>
                  <a:pt x="2" y="20"/>
                </a:lnTo>
                <a:lnTo>
                  <a:pt x="1" y="16"/>
                </a:lnTo>
                <a:lnTo>
                  <a:pt x="0" y="12"/>
                </a:lnTo>
                <a:lnTo>
                  <a:pt x="1" y="9"/>
                </a:lnTo>
                <a:lnTo>
                  <a:pt x="1" y="6"/>
                </a:lnTo>
                <a:lnTo>
                  <a:pt x="4" y="4"/>
                </a:lnTo>
                <a:lnTo>
                  <a:pt x="6" y="1"/>
                </a:lnTo>
                <a:lnTo>
                  <a:pt x="8" y="0"/>
                </a:lnTo>
                <a:lnTo>
                  <a:pt x="11" y="0"/>
                </a:lnTo>
                <a:close/>
                <a:moveTo>
                  <a:pt x="10" y="1"/>
                </a:moveTo>
                <a:lnTo>
                  <a:pt x="8" y="3"/>
                </a:lnTo>
                <a:lnTo>
                  <a:pt x="7" y="3"/>
                </a:lnTo>
                <a:lnTo>
                  <a:pt x="6" y="4"/>
                </a:lnTo>
                <a:lnTo>
                  <a:pt x="5" y="5"/>
                </a:lnTo>
                <a:lnTo>
                  <a:pt x="5" y="8"/>
                </a:lnTo>
                <a:lnTo>
                  <a:pt x="5" y="10"/>
                </a:lnTo>
                <a:lnTo>
                  <a:pt x="5" y="15"/>
                </a:lnTo>
                <a:lnTo>
                  <a:pt x="6" y="19"/>
                </a:lnTo>
                <a:lnTo>
                  <a:pt x="8" y="21"/>
                </a:lnTo>
                <a:lnTo>
                  <a:pt x="11" y="22"/>
                </a:lnTo>
                <a:lnTo>
                  <a:pt x="13" y="21"/>
                </a:lnTo>
                <a:lnTo>
                  <a:pt x="16" y="20"/>
                </a:lnTo>
                <a:lnTo>
                  <a:pt x="17" y="17"/>
                </a:lnTo>
                <a:lnTo>
                  <a:pt x="17" y="14"/>
                </a:lnTo>
                <a:lnTo>
                  <a:pt x="17" y="10"/>
                </a:lnTo>
                <a:lnTo>
                  <a:pt x="16" y="6"/>
                </a:lnTo>
                <a:lnTo>
                  <a:pt x="15" y="4"/>
                </a:lnTo>
                <a:lnTo>
                  <a:pt x="12" y="3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62" name="Freeform 12"/>
          <p:cNvSpPr>
            <a:spLocks/>
          </p:cNvSpPr>
          <p:nvPr/>
        </p:nvSpPr>
        <p:spPr bwMode="auto">
          <a:xfrm>
            <a:off x="2413000" y="3776663"/>
            <a:ext cx="147638" cy="165100"/>
          </a:xfrm>
          <a:custGeom>
            <a:avLst/>
            <a:gdLst>
              <a:gd name="T0" fmla="*/ 2147483647 w 25"/>
              <a:gd name="T1" fmla="*/ 0 h 23"/>
              <a:gd name="T2" fmla="*/ 2147483647 w 25"/>
              <a:gd name="T3" fmla="*/ 2147483647 h 23"/>
              <a:gd name="T4" fmla="*/ 2147483647 w 25"/>
              <a:gd name="T5" fmla="*/ 2147483647 h 23"/>
              <a:gd name="T6" fmla="*/ 2147483647 w 25"/>
              <a:gd name="T7" fmla="*/ 2147483647 h 23"/>
              <a:gd name="T8" fmla="*/ 2147483647 w 25"/>
              <a:gd name="T9" fmla="*/ 2147483647 h 23"/>
              <a:gd name="T10" fmla="*/ 2147483647 w 25"/>
              <a:gd name="T11" fmla="*/ 2147483647 h 23"/>
              <a:gd name="T12" fmla="*/ 2147483647 w 25"/>
              <a:gd name="T13" fmla="*/ 2147483647 h 23"/>
              <a:gd name="T14" fmla="*/ 2147483647 w 25"/>
              <a:gd name="T15" fmla="*/ 2147483647 h 23"/>
              <a:gd name="T16" fmla="*/ 2147483647 w 25"/>
              <a:gd name="T17" fmla="*/ 2147483647 h 23"/>
              <a:gd name="T18" fmla="*/ 2147483647 w 25"/>
              <a:gd name="T19" fmla="*/ 2147483647 h 23"/>
              <a:gd name="T20" fmla="*/ 2147483647 w 25"/>
              <a:gd name="T21" fmla="*/ 2147483647 h 23"/>
              <a:gd name="T22" fmla="*/ 2147483647 w 25"/>
              <a:gd name="T23" fmla="*/ 2147483647 h 23"/>
              <a:gd name="T24" fmla="*/ 2147483647 w 25"/>
              <a:gd name="T25" fmla="*/ 2147483647 h 23"/>
              <a:gd name="T26" fmla="*/ 2147483647 w 25"/>
              <a:gd name="T27" fmla="*/ 2147483647 h 23"/>
              <a:gd name="T28" fmla="*/ 2147483647 w 25"/>
              <a:gd name="T29" fmla="*/ 2147483647 h 23"/>
              <a:gd name="T30" fmla="*/ 2147483647 w 25"/>
              <a:gd name="T31" fmla="*/ 2147483647 h 23"/>
              <a:gd name="T32" fmla="*/ 2147483647 w 25"/>
              <a:gd name="T33" fmla="*/ 2147483647 h 23"/>
              <a:gd name="T34" fmla="*/ 2147483647 w 25"/>
              <a:gd name="T35" fmla="*/ 2147483647 h 23"/>
              <a:gd name="T36" fmla="*/ 2147483647 w 25"/>
              <a:gd name="T37" fmla="*/ 2147483647 h 23"/>
              <a:gd name="T38" fmla="*/ 2147483647 w 25"/>
              <a:gd name="T39" fmla="*/ 2147483647 h 23"/>
              <a:gd name="T40" fmla="*/ 2147483647 w 25"/>
              <a:gd name="T41" fmla="*/ 2147483647 h 23"/>
              <a:gd name="T42" fmla="*/ 2147483647 w 25"/>
              <a:gd name="T43" fmla="*/ 2147483647 h 23"/>
              <a:gd name="T44" fmla="*/ 2147483647 w 25"/>
              <a:gd name="T45" fmla="*/ 2147483647 h 23"/>
              <a:gd name="T46" fmla="*/ 2147483647 w 25"/>
              <a:gd name="T47" fmla="*/ 2147483647 h 23"/>
              <a:gd name="T48" fmla="*/ 2147483647 w 25"/>
              <a:gd name="T49" fmla="*/ 2147483647 h 23"/>
              <a:gd name="T50" fmla="*/ 2147483647 w 25"/>
              <a:gd name="T51" fmla="*/ 2147483647 h 23"/>
              <a:gd name="T52" fmla="*/ 2147483647 w 25"/>
              <a:gd name="T53" fmla="*/ 2147483647 h 23"/>
              <a:gd name="T54" fmla="*/ 2147483647 w 25"/>
              <a:gd name="T55" fmla="*/ 2147483647 h 23"/>
              <a:gd name="T56" fmla="*/ 2147483647 w 25"/>
              <a:gd name="T57" fmla="*/ 0 h 23"/>
              <a:gd name="T58" fmla="*/ 2147483647 w 25"/>
              <a:gd name="T59" fmla="*/ 0 h 23"/>
              <a:gd name="T60" fmla="*/ 0 w 25"/>
              <a:gd name="T61" fmla="*/ 0 h 23"/>
              <a:gd name="T62" fmla="*/ 0 w 25"/>
              <a:gd name="T63" fmla="*/ 0 h 23"/>
              <a:gd name="T64" fmla="*/ 2147483647 w 25"/>
              <a:gd name="T65" fmla="*/ 0 h 23"/>
              <a:gd name="T66" fmla="*/ 2147483647 w 25"/>
              <a:gd name="T67" fmla="*/ 2147483647 h 23"/>
              <a:gd name="T68" fmla="*/ 2147483647 w 25"/>
              <a:gd name="T69" fmla="*/ 2147483647 h 23"/>
              <a:gd name="T70" fmla="*/ 2147483647 w 25"/>
              <a:gd name="T71" fmla="*/ 2147483647 h 23"/>
              <a:gd name="T72" fmla="*/ 2147483647 w 25"/>
              <a:gd name="T73" fmla="*/ 2147483647 h 23"/>
              <a:gd name="T74" fmla="*/ 2147483647 w 25"/>
              <a:gd name="T75" fmla="*/ 2147483647 h 23"/>
              <a:gd name="T76" fmla="*/ 2147483647 w 25"/>
              <a:gd name="T77" fmla="*/ 2147483647 h 23"/>
              <a:gd name="T78" fmla="*/ 2147483647 w 25"/>
              <a:gd name="T79" fmla="*/ 2147483647 h 23"/>
              <a:gd name="T80" fmla="*/ 2147483647 w 25"/>
              <a:gd name="T81" fmla="*/ 2147483647 h 23"/>
              <a:gd name="T82" fmla="*/ 2147483647 w 25"/>
              <a:gd name="T83" fmla="*/ 2147483647 h 23"/>
              <a:gd name="T84" fmla="*/ 2147483647 w 25"/>
              <a:gd name="T85" fmla="*/ 2147483647 h 23"/>
              <a:gd name="T86" fmla="*/ 2147483647 w 25"/>
              <a:gd name="T87" fmla="*/ 2147483647 h 23"/>
              <a:gd name="T88" fmla="*/ 2147483647 w 25"/>
              <a:gd name="T89" fmla="*/ 2147483647 h 23"/>
              <a:gd name="T90" fmla="*/ 2147483647 w 25"/>
              <a:gd name="T91" fmla="*/ 0 h 23"/>
              <a:gd name="T92" fmla="*/ 2147483647 w 25"/>
              <a:gd name="T93" fmla="*/ 0 h 23"/>
              <a:gd name="T94" fmla="*/ 2147483647 w 25"/>
              <a:gd name="T95" fmla="*/ 0 h 23"/>
              <a:gd name="T96" fmla="*/ 2147483647 w 25"/>
              <a:gd name="T97" fmla="*/ 0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5"/>
              <a:gd name="T148" fmla="*/ 0 h 23"/>
              <a:gd name="T149" fmla="*/ 25 w 25"/>
              <a:gd name="T150" fmla="*/ 23 h 2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5" h="23">
                <a:moveTo>
                  <a:pt x="21" y="0"/>
                </a:moveTo>
                <a:lnTo>
                  <a:pt x="21" y="13"/>
                </a:lnTo>
                <a:lnTo>
                  <a:pt x="21" y="16"/>
                </a:lnTo>
                <a:lnTo>
                  <a:pt x="21" y="18"/>
                </a:lnTo>
                <a:lnTo>
                  <a:pt x="21" y="19"/>
                </a:lnTo>
                <a:lnTo>
                  <a:pt x="23" y="19"/>
                </a:lnTo>
                <a:lnTo>
                  <a:pt x="23" y="20"/>
                </a:lnTo>
                <a:lnTo>
                  <a:pt x="24" y="20"/>
                </a:lnTo>
                <a:lnTo>
                  <a:pt x="24" y="19"/>
                </a:lnTo>
                <a:lnTo>
                  <a:pt x="25" y="20"/>
                </a:lnTo>
                <a:lnTo>
                  <a:pt x="19" y="23"/>
                </a:lnTo>
                <a:lnTo>
                  <a:pt x="18" y="23"/>
                </a:lnTo>
                <a:lnTo>
                  <a:pt x="18" y="18"/>
                </a:lnTo>
                <a:lnTo>
                  <a:pt x="15" y="20"/>
                </a:lnTo>
                <a:lnTo>
                  <a:pt x="13" y="21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5" y="20"/>
                </a:lnTo>
                <a:lnTo>
                  <a:pt x="4" y="19"/>
                </a:lnTo>
                <a:lnTo>
                  <a:pt x="4" y="16"/>
                </a:lnTo>
                <a:lnTo>
                  <a:pt x="4" y="14"/>
                </a:lnTo>
                <a:lnTo>
                  <a:pt x="4" y="4"/>
                </a:lnTo>
                <a:lnTo>
                  <a:pt x="4" y="3"/>
                </a:lnTo>
                <a:lnTo>
                  <a:pt x="4" y="2"/>
                </a:lnTo>
                <a:lnTo>
                  <a:pt x="3" y="2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8" y="0"/>
                </a:lnTo>
                <a:lnTo>
                  <a:pt x="8" y="14"/>
                </a:lnTo>
                <a:lnTo>
                  <a:pt x="8" y="16"/>
                </a:lnTo>
                <a:lnTo>
                  <a:pt x="9" y="19"/>
                </a:lnTo>
                <a:lnTo>
                  <a:pt x="10" y="19"/>
                </a:lnTo>
                <a:lnTo>
                  <a:pt x="11" y="19"/>
                </a:lnTo>
                <a:lnTo>
                  <a:pt x="13" y="19"/>
                </a:lnTo>
                <a:lnTo>
                  <a:pt x="14" y="19"/>
                </a:lnTo>
                <a:lnTo>
                  <a:pt x="15" y="18"/>
                </a:lnTo>
                <a:lnTo>
                  <a:pt x="18" y="16"/>
                </a:lnTo>
                <a:lnTo>
                  <a:pt x="18" y="4"/>
                </a:lnTo>
                <a:lnTo>
                  <a:pt x="18" y="2"/>
                </a:lnTo>
                <a:lnTo>
                  <a:pt x="16" y="2"/>
                </a:lnTo>
                <a:lnTo>
                  <a:pt x="16" y="0"/>
                </a:lnTo>
                <a:lnTo>
                  <a:pt x="14" y="0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63" name="Freeform 13"/>
          <p:cNvSpPr>
            <a:spLocks/>
          </p:cNvSpPr>
          <p:nvPr/>
        </p:nvSpPr>
        <p:spPr bwMode="auto">
          <a:xfrm>
            <a:off x="2560638" y="3768725"/>
            <a:ext cx="147637" cy="158750"/>
          </a:xfrm>
          <a:custGeom>
            <a:avLst/>
            <a:gdLst>
              <a:gd name="T0" fmla="*/ 2147483647 w 25"/>
              <a:gd name="T1" fmla="*/ 2147483647 h 22"/>
              <a:gd name="T2" fmla="*/ 2147483647 w 25"/>
              <a:gd name="T3" fmla="*/ 2147483647 h 22"/>
              <a:gd name="T4" fmla="*/ 2147483647 w 25"/>
              <a:gd name="T5" fmla="*/ 2147483647 h 22"/>
              <a:gd name="T6" fmla="*/ 2147483647 w 25"/>
              <a:gd name="T7" fmla="*/ 0 h 22"/>
              <a:gd name="T8" fmla="*/ 2147483647 w 25"/>
              <a:gd name="T9" fmla="*/ 0 h 22"/>
              <a:gd name="T10" fmla="*/ 2147483647 w 25"/>
              <a:gd name="T11" fmla="*/ 2147483647 h 22"/>
              <a:gd name="T12" fmla="*/ 2147483647 w 25"/>
              <a:gd name="T13" fmla="*/ 2147483647 h 22"/>
              <a:gd name="T14" fmla="*/ 2147483647 w 25"/>
              <a:gd name="T15" fmla="*/ 2147483647 h 22"/>
              <a:gd name="T16" fmla="*/ 2147483647 w 25"/>
              <a:gd name="T17" fmla="*/ 2147483647 h 22"/>
              <a:gd name="T18" fmla="*/ 2147483647 w 25"/>
              <a:gd name="T19" fmla="*/ 2147483647 h 22"/>
              <a:gd name="T20" fmla="*/ 2147483647 w 25"/>
              <a:gd name="T21" fmla="*/ 2147483647 h 22"/>
              <a:gd name="T22" fmla="*/ 2147483647 w 25"/>
              <a:gd name="T23" fmla="*/ 2147483647 h 22"/>
              <a:gd name="T24" fmla="*/ 2147483647 w 25"/>
              <a:gd name="T25" fmla="*/ 2147483647 h 22"/>
              <a:gd name="T26" fmla="*/ 2147483647 w 25"/>
              <a:gd name="T27" fmla="*/ 2147483647 h 22"/>
              <a:gd name="T28" fmla="*/ 2147483647 w 25"/>
              <a:gd name="T29" fmla="*/ 2147483647 h 22"/>
              <a:gd name="T30" fmla="*/ 2147483647 w 25"/>
              <a:gd name="T31" fmla="*/ 2147483647 h 22"/>
              <a:gd name="T32" fmla="*/ 2147483647 w 25"/>
              <a:gd name="T33" fmla="*/ 2147483647 h 22"/>
              <a:gd name="T34" fmla="*/ 2147483647 w 25"/>
              <a:gd name="T35" fmla="*/ 2147483647 h 22"/>
              <a:gd name="T36" fmla="*/ 2147483647 w 25"/>
              <a:gd name="T37" fmla="*/ 2147483647 h 22"/>
              <a:gd name="T38" fmla="*/ 2147483647 w 25"/>
              <a:gd name="T39" fmla="*/ 2147483647 h 22"/>
              <a:gd name="T40" fmla="*/ 2147483647 w 25"/>
              <a:gd name="T41" fmla="*/ 2147483647 h 22"/>
              <a:gd name="T42" fmla="*/ 2147483647 w 25"/>
              <a:gd name="T43" fmla="*/ 2147483647 h 22"/>
              <a:gd name="T44" fmla="*/ 2147483647 w 25"/>
              <a:gd name="T45" fmla="*/ 2147483647 h 22"/>
              <a:gd name="T46" fmla="*/ 2147483647 w 25"/>
              <a:gd name="T47" fmla="*/ 2147483647 h 22"/>
              <a:gd name="T48" fmla="*/ 2147483647 w 25"/>
              <a:gd name="T49" fmla="*/ 2147483647 h 22"/>
              <a:gd name="T50" fmla="*/ 2147483647 w 25"/>
              <a:gd name="T51" fmla="*/ 2147483647 h 22"/>
              <a:gd name="T52" fmla="*/ 2147483647 w 25"/>
              <a:gd name="T53" fmla="*/ 2147483647 h 22"/>
              <a:gd name="T54" fmla="*/ 2147483647 w 25"/>
              <a:gd name="T55" fmla="*/ 2147483647 h 22"/>
              <a:gd name="T56" fmla="*/ 2147483647 w 25"/>
              <a:gd name="T57" fmla="*/ 2147483647 h 22"/>
              <a:gd name="T58" fmla="*/ 2147483647 w 25"/>
              <a:gd name="T59" fmla="*/ 2147483647 h 22"/>
              <a:gd name="T60" fmla="*/ 2147483647 w 25"/>
              <a:gd name="T61" fmla="*/ 2147483647 h 22"/>
              <a:gd name="T62" fmla="*/ 2147483647 w 25"/>
              <a:gd name="T63" fmla="*/ 2147483647 h 22"/>
              <a:gd name="T64" fmla="*/ 2147483647 w 25"/>
              <a:gd name="T65" fmla="*/ 2147483647 h 22"/>
              <a:gd name="T66" fmla="*/ 2147483647 w 25"/>
              <a:gd name="T67" fmla="*/ 2147483647 h 22"/>
              <a:gd name="T68" fmla="*/ 2147483647 w 25"/>
              <a:gd name="T69" fmla="*/ 2147483647 h 22"/>
              <a:gd name="T70" fmla="*/ 2147483647 w 25"/>
              <a:gd name="T71" fmla="*/ 2147483647 h 22"/>
              <a:gd name="T72" fmla="*/ 2147483647 w 25"/>
              <a:gd name="T73" fmla="*/ 2147483647 h 22"/>
              <a:gd name="T74" fmla="*/ 2147483647 w 25"/>
              <a:gd name="T75" fmla="*/ 2147483647 h 22"/>
              <a:gd name="T76" fmla="*/ 2147483647 w 25"/>
              <a:gd name="T77" fmla="*/ 2147483647 h 22"/>
              <a:gd name="T78" fmla="*/ 2147483647 w 25"/>
              <a:gd name="T79" fmla="*/ 2147483647 h 22"/>
              <a:gd name="T80" fmla="*/ 2147483647 w 25"/>
              <a:gd name="T81" fmla="*/ 2147483647 h 22"/>
              <a:gd name="T82" fmla="*/ 2147483647 w 25"/>
              <a:gd name="T83" fmla="*/ 2147483647 h 22"/>
              <a:gd name="T84" fmla="*/ 0 w 25"/>
              <a:gd name="T85" fmla="*/ 2147483647 h 22"/>
              <a:gd name="T86" fmla="*/ 0 w 25"/>
              <a:gd name="T87" fmla="*/ 2147483647 h 22"/>
              <a:gd name="T88" fmla="*/ 2147483647 w 25"/>
              <a:gd name="T89" fmla="*/ 2147483647 h 22"/>
              <a:gd name="T90" fmla="*/ 2147483647 w 25"/>
              <a:gd name="T91" fmla="*/ 2147483647 h 22"/>
              <a:gd name="T92" fmla="*/ 2147483647 w 25"/>
              <a:gd name="T93" fmla="*/ 2147483647 h 22"/>
              <a:gd name="T94" fmla="*/ 2147483647 w 25"/>
              <a:gd name="T95" fmla="*/ 2147483647 h 22"/>
              <a:gd name="T96" fmla="*/ 2147483647 w 25"/>
              <a:gd name="T97" fmla="*/ 2147483647 h 22"/>
              <a:gd name="T98" fmla="*/ 2147483647 w 25"/>
              <a:gd name="T99" fmla="*/ 2147483647 h 22"/>
              <a:gd name="T100" fmla="*/ 2147483647 w 25"/>
              <a:gd name="T101" fmla="*/ 2147483647 h 22"/>
              <a:gd name="T102" fmla="*/ 2147483647 w 25"/>
              <a:gd name="T103" fmla="*/ 2147483647 h 22"/>
              <a:gd name="T104" fmla="*/ 2147483647 w 25"/>
              <a:gd name="T105" fmla="*/ 2147483647 h 22"/>
              <a:gd name="T106" fmla="*/ 2147483647 w 25"/>
              <a:gd name="T107" fmla="*/ 2147483647 h 22"/>
              <a:gd name="T108" fmla="*/ 2147483647 w 25"/>
              <a:gd name="T109" fmla="*/ 2147483647 h 22"/>
              <a:gd name="T110" fmla="*/ 2147483647 w 25"/>
              <a:gd name="T111" fmla="*/ 2147483647 h 22"/>
              <a:gd name="T112" fmla="*/ 2147483647 w 25"/>
              <a:gd name="T113" fmla="*/ 2147483647 h 22"/>
              <a:gd name="T114" fmla="*/ 2147483647 w 25"/>
              <a:gd name="T115" fmla="*/ 2147483647 h 22"/>
              <a:gd name="T116" fmla="*/ 0 w 25"/>
              <a:gd name="T117" fmla="*/ 2147483647 h 22"/>
              <a:gd name="T118" fmla="*/ 2147483647 w 25"/>
              <a:gd name="T119" fmla="*/ 0 h 22"/>
              <a:gd name="T120" fmla="*/ 2147483647 w 25"/>
              <a:gd name="T121" fmla="*/ 0 h 22"/>
              <a:gd name="T122" fmla="*/ 2147483647 w 25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5"/>
              <a:gd name="T187" fmla="*/ 0 h 22"/>
              <a:gd name="T188" fmla="*/ 25 w 25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5" h="22">
                <a:moveTo>
                  <a:pt x="7" y="5"/>
                </a:moveTo>
                <a:lnTo>
                  <a:pt x="10" y="3"/>
                </a:lnTo>
                <a:lnTo>
                  <a:pt x="12" y="1"/>
                </a:lnTo>
                <a:lnTo>
                  <a:pt x="15" y="0"/>
                </a:lnTo>
                <a:lnTo>
                  <a:pt x="17" y="0"/>
                </a:lnTo>
                <a:lnTo>
                  <a:pt x="18" y="1"/>
                </a:lnTo>
                <a:lnTo>
                  <a:pt x="20" y="3"/>
                </a:lnTo>
                <a:lnTo>
                  <a:pt x="21" y="4"/>
                </a:lnTo>
                <a:lnTo>
                  <a:pt x="21" y="6"/>
                </a:lnTo>
                <a:lnTo>
                  <a:pt x="21" y="9"/>
                </a:lnTo>
                <a:lnTo>
                  <a:pt x="21" y="17"/>
                </a:lnTo>
                <a:lnTo>
                  <a:pt x="21" y="20"/>
                </a:lnTo>
                <a:lnTo>
                  <a:pt x="21" y="21"/>
                </a:lnTo>
                <a:lnTo>
                  <a:pt x="22" y="21"/>
                </a:lnTo>
                <a:lnTo>
                  <a:pt x="22" y="22"/>
                </a:lnTo>
                <a:lnTo>
                  <a:pt x="23" y="22"/>
                </a:lnTo>
                <a:lnTo>
                  <a:pt x="25" y="22"/>
                </a:lnTo>
                <a:lnTo>
                  <a:pt x="14" y="22"/>
                </a:lnTo>
                <a:lnTo>
                  <a:pt x="15" y="22"/>
                </a:lnTo>
                <a:lnTo>
                  <a:pt x="16" y="22"/>
                </a:lnTo>
                <a:lnTo>
                  <a:pt x="16" y="21"/>
                </a:lnTo>
                <a:lnTo>
                  <a:pt x="17" y="20"/>
                </a:lnTo>
                <a:lnTo>
                  <a:pt x="17" y="17"/>
                </a:lnTo>
                <a:lnTo>
                  <a:pt x="17" y="9"/>
                </a:lnTo>
                <a:lnTo>
                  <a:pt x="17" y="6"/>
                </a:lnTo>
                <a:lnTo>
                  <a:pt x="16" y="5"/>
                </a:lnTo>
                <a:lnTo>
                  <a:pt x="15" y="4"/>
                </a:lnTo>
                <a:lnTo>
                  <a:pt x="14" y="4"/>
                </a:lnTo>
                <a:lnTo>
                  <a:pt x="11" y="4"/>
                </a:lnTo>
                <a:lnTo>
                  <a:pt x="7" y="6"/>
                </a:lnTo>
                <a:lnTo>
                  <a:pt x="7" y="17"/>
                </a:lnTo>
                <a:lnTo>
                  <a:pt x="7" y="20"/>
                </a:lnTo>
                <a:lnTo>
                  <a:pt x="7" y="21"/>
                </a:lnTo>
                <a:lnTo>
                  <a:pt x="9" y="21"/>
                </a:lnTo>
                <a:lnTo>
                  <a:pt x="9" y="22"/>
                </a:lnTo>
                <a:lnTo>
                  <a:pt x="10" y="22"/>
                </a:lnTo>
                <a:lnTo>
                  <a:pt x="11" y="22"/>
                </a:lnTo>
                <a:lnTo>
                  <a:pt x="0" y="22"/>
                </a:lnTo>
                <a:lnTo>
                  <a:pt x="1" y="22"/>
                </a:lnTo>
                <a:lnTo>
                  <a:pt x="2" y="22"/>
                </a:lnTo>
                <a:lnTo>
                  <a:pt x="2" y="21"/>
                </a:lnTo>
                <a:lnTo>
                  <a:pt x="4" y="20"/>
                </a:lnTo>
                <a:lnTo>
                  <a:pt x="4" y="17"/>
                </a:lnTo>
                <a:lnTo>
                  <a:pt x="4" y="10"/>
                </a:lnTo>
                <a:lnTo>
                  <a:pt x="4" y="6"/>
                </a:lnTo>
                <a:lnTo>
                  <a:pt x="4" y="5"/>
                </a:lnTo>
                <a:lnTo>
                  <a:pt x="4" y="4"/>
                </a:lnTo>
                <a:lnTo>
                  <a:pt x="2" y="4"/>
                </a:lnTo>
                <a:lnTo>
                  <a:pt x="2" y="3"/>
                </a:lnTo>
                <a:lnTo>
                  <a:pt x="1" y="3"/>
                </a:lnTo>
                <a:lnTo>
                  <a:pt x="1" y="4"/>
                </a:lnTo>
                <a:lnTo>
                  <a:pt x="0" y="3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64" name="Freeform 14"/>
          <p:cNvSpPr>
            <a:spLocks noEditPoints="1"/>
          </p:cNvSpPr>
          <p:nvPr/>
        </p:nvSpPr>
        <p:spPr bwMode="auto">
          <a:xfrm>
            <a:off x="1617663" y="4624388"/>
            <a:ext cx="119062" cy="157162"/>
          </a:xfrm>
          <a:custGeom>
            <a:avLst/>
            <a:gdLst>
              <a:gd name="T0" fmla="*/ 2147483647 w 20"/>
              <a:gd name="T1" fmla="*/ 2147483647 h 22"/>
              <a:gd name="T2" fmla="*/ 2147483647 w 20"/>
              <a:gd name="T3" fmla="*/ 2147483647 h 22"/>
              <a:gd name="T4" fmla="*/ 2147483647 w 20"/>
              <a:gd name="T5" fmla="*/ 2147483647 h 22"/>
              <a:gd name="T6" fmla="*/ 0 w 20"/>
              <a:gd name="T7" fmla="*/ 2147483647 h 22"/>
              <a:gd name="T8" fmla="*/ 0 w 20"/>
              <a:gd name="T9" fmla="*/ 2147483647 h 22"/>
              <a:gd name="T10" fmla="*/ 2147483647 w 20"/>
              <a:gd name="T11" fmla="*/ 2147483647 h 22"/>
              <a:gd name="T12" fmla="*/ 2147483647 w 20"/>
              <a:gd name="T13" fmla="*/ 2147483647 h 22"/>
              <a:gd name="T14" fmla="*/ 2147483647 w 20"/>
              <a:gd name="T15" fmla="*/ 2147483647 h 22"/>
              <a:gd name="T16" fmla="*/ 2147483647 w 20"/>
              <a:gd name="T17" fmla="*/ 2147483647 h 22"/>
              <a:gd name="T18" fmla="*/ 2147483647 w 20"/>
              <a:gd name="T19" fmla="*/ 2147483647 h 22"/>
              <a:gd name="T20" fmla="*/ 2147483647 w 20"/>
              <a:gd name="T21" fmla="*/ 2147483647 h 22"/>
              <a:gd name="T22" fmla="*/ 2147483647 w 20"/>
              <a:gd name="T23" fmla="*/ 2147483647 h 22"/>
              <a:gd name="T24" fmla="*/ 2147483647 w 20"/>
              <a:gd name="T25" fmla="*/ 2147483647 h 22"/>
              <a:gd name="T26" fmla="*/ 2147483647 w 20"/>
              <a:gd name="T27" fmla="*/ 2147483647 h 22"/>
              <a:gd name="T28" fmla="*/ 2147483647 w 20"/>
              <a:gd name="T29" fmla="*/ 2147483647 h 22"/>
              <a:gd name="T30" fmla="*/ 2147483647 w 20"/>
              <a:gd name="T31" fmla="*/ 2147483647 h 22"/>
              <a:gd name="T32" fmla="*/ 2147483647 w 20"/>
              <a:gd name="T33" fmla="*/ 2147483647 h 22"/>
              <a:gd name="T34" fmla="*/ 2147483647 w 20"/>
              <a:gd name="T35" fmla="*/ 0 h 22"/>
              <a:gd name="T36" fmla="*/ 2147483647 w 20"/>
              <a:gd name="T37" fmla="*/ 0 h 22"/>
              <a:gd name="T38" fmla="*/ 2147483647 w 20"/>
              <a:gd name="T39" fmla="*/ 2147483647 h 22"/>
              <a:gd name="T40" fmla="*/ 2147483647 w 20"/>
              <a:gd name="T41" fmla="*/ 2147483647 h 22"/>
              <a:gd name="T42" fmla="*/ 2147483647 w 20"/>
              <a:gd name="T43" fmla="*/ 2147483647 h 22"/>
              <a:gd name="T44" fmla="*/ 2147483647 w 20"/>
              <a:gd name="T45" fmla="*/ 2147483647 h 22"/>
              <a:gd name="T46" fmla="*/ 2147483647 w 20"/>
              <a:gd name="T47" fmla="*/ 2147483647 h 22"/>
              <a:gd name="T48" fmla="*/ 2147483647 w 20"/>
              <a:gd name="T49" fmla="*/ 2147483647 h 22"/>
              <a:gd name="T50" fmla="*/ 2147483647 w 20"/>
              <a:gd name="T51" fmla="*/ 2147483647 h 22"/>
              <a:gd name="T52" fmla="*/ 2147483647 w 20"/>
              <a:gd name="T53" fmla="*/ 2147483647 h 22"/>
              <a:gd name="T54" fmla="*/ 2147483647 w 20"/>
              <a:gd name="T55" fmla="*/ 2147483647 h 22"/>
              <a:gd name="T56" fmla="*/ 2147483647 w 20"/>
              <a:gd name="T57" fmla="*/ 2147483647 h 22"/>
              <a:gd name="T58" fmla="*/ 2147483647 w 20"/>
              <a:gd name="T59" fmla="*/ 2147483647 h 22"/>
              <a:gd name="T60" fmla="*/ 2147483647 w 20"/>
              <a:gd name="T61" fmla="*/ 2147483647 h 22"/>
              <a:gd name="T62" fmla="*/ 2147483647 w 20"/>
              <a:gd name="T63" fmla="*/ 2147483647 h 22"/>
              <a:gd name="T64" fmla="*/ 2147483647 w 20"/>
              <a:gd name="T65" fmla="*/ 2147483647 h 22"/>
              <a:gd name="T66" fmla="*/ 2147483647 w 20"/>
              <a:gd name="T67" fmla="*/ 2147483647 h 22"/>
              <a:gd name="T68" fmla="*/ 2147483647 w 20"/>
              <a:gd name="T69" fmla="*/ 2147483647 h 22"/>
              <a:gd name="T70" fmla="*/ 2147483647 w 20"/>
              <a:gd name="T71" fmla="*/ 2147483647 h 22"/>
              <a:gd name="T72" fmla="*/ 2147483647 w 20"/>
              <a:gd name="T73" fmla="*/ 2147483647 h 2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0"/>
              <a:gd name="T112" fmla="*/ 0 h 22"/>
              <a:gd name="T113" fmla="*/ 20 w 20"/>
              <a:gd name="T114" fmla="*/ 22 h 2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0" h="22">
                <a:moveTo>
                  <a:pt x="12" y="18"/>
                </a:moveTo>
                <a:lnTo>
                  <a:pt x="10" y="21"/>
                </a:lnTo>
                <a:lnTo>
                  <a:pt x="8" y="22"/>
                </a:lnTo>
                <a:lnTo>
                  <a:pt x="6" y="22"/>
                </a:lnTo>
                <a:lnTo>
                  <a:pt x="5" y="22"/>
                </a:lnTo>
                <a:lnTo>
                  <a:pt x="3" y="22"/>
                </a:lnTo>
                <a:lnTo>
                  <a:pt x="1" y="21"/>
                </a:lnTo>
                <a:lnTo>
                  <a:pt x="0" y="19"/>
                </a:lnTo>
                <a:lnTo>
                  <a:pt x="0" y="17"/>
                </a:lnTo>
                <a:lnTo>
                  <a:pt x="0" y="16"/>
                </a:lnTo>
                <a:lnTo>
                  <a:pt x="1" y="14"/>
                </a:lnTo>
                <a:lnTo>
                  <a:pt x="2" y="12"/>
                </a:lnTo>
                <a:lnTo>
                  <a:pt x="3" y="11"/>
                </a:lnTo>
                <a:lnTo>
                  <a:pt x="7" y="9"/>
                </a:lnTo>
                <a:lnTo>
                  <a:pt x="12" y="7"/>
                </a:lnTo>
                <a:lnTo>
                  <a:pt x="12" y="3"/>
                </a:lnTo>
                <a:lnTo>
                  <a:pt x="11" y="2"/>
                </a:lnTo>
                <a:lnTo>
                  <a:pt x="10" y="1"/>
                </a:lnTo>
                <a:lnTo>
                  <a:pt x="8" y="1"/>
                </a:lnTo>
                <a:lnTo>
                  <a:pt x="7" y="1"/>
                </a:lnTo>
                <a:lnTo>
                  <a:pt x="6" y="2"/>
                </a:lnTo>
                <a:lnTo>
                  <a:pt x="5" y="2"/>
                </a:lnTo>
                <a:lnTo>
                  <a:pt x="5" y="3"/>
                </a:lnTo>
                <a:lnTo>
                  <a:pt x="5" y="5"/>
                </a:lnTo>
                <a:lnTo>
                  <a:pt x="5" y="6"/>
                </a:lnTo>
                <a:lnTo>
                  <a:pt x="5" y="7"/>
                </a:lnTo>
                <a:lnTo>
                  <a:pt x="3" y="7"/>
                </a:lnTo>
                <a:lnTo>
                  <a:pt x="2" y="7"/>
                </a:lnTo>
                <a:lnTo>
                  <a:pt x="1" y="7"/>
                </a:lnTo>
                <a:lnTo>
                  <a:pt x="1" y="6"/>
                </a:lnTo>
                <a:lnTo>
                  <a:pt x="1" y="5"/>
                </a:lnTo>
                <a:lnTo>
                  <a:pt x="1" y="3"/>
                </a:lnTo>
                <a:lnTo>
                  <a:pt x="3" y="1"/>
                </a:lnTo>
                <a:lnTo>
                  <a:pt x="6" y="0"/>
                </a:lnTo>
                <a:lnTo>
                  <a:pt x="8" y="0"/>
                </a:lnTo>
                <a:lnTo>
                  <a:pt x="12" y="0"/>
                </a:lnTo>
                <a:lnTo>
                  <a:pt x="13" y="0"/>
                </a:lnTo>
                <a:lnTo>
                  <a:pt x="15" y="1"/>
                </a:lnTo>
                <a:lnTo>
                  <a:pt x="16" y="2"/>
                </a:lnTo>
                <a:lnTo>
                  <a:pt x="16" y="5"/>
                </a:lnTo>
                <a:lnTo>
                  <a:pt x="16" y="7"/>
                </a:lnTo>
                <a:lnTo>
                  <a:pt x="16" y="14"/>
                </a:lnTo>
                <a:lnTo>
                  <a:pt x="16" y="17"/>
                </a:lnTo>
                <a:lnTo>
                  <a:pt x="16" y="18"/>
                </a:lnTo>
                <a:lnTo>
                  <a:pt x="17" y="18"/>
                </a:lnTo>
                <a:lnTo>
                  <a:pt x="17" y="19"/>
                </a:lnTo>
                <a:lnTo>
                  <a:pt x="18" y="19"/>
                </a:lnTo>
                <a:lnTo>
                  <a:pt x="18" y="18"/>
                </a:lnTo>
                <a:lnTo>
                  <a:pt x="20" y="18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2" y="21"/>
                </a:lnTo>
                <a:lnTo>
                  <a:pt x="12" y="18"/>
                </a:lnTo>
                <a:close/>
                <a:moveTo>
                  <a:pt x="12" y="17"/>
                </a:moveTo>
                <a:lnTo>
                  <a:pt x="12" y="9"/>
                </a:lnTo>
                <a:lnTo>
                  <a:pt x="10" y="9"/>
                </a:lnTo>
                <a:lnTo>
                  <a:pt x="7" y="11"/>
                </a:lnTo>
                <a:lnTo>
                  <a:pt x="6" y="12"/>
                </a:lnTo>
                <a:lnTo>
                  <a:pt x="5" y="13"/>
                </a:lnTo>
                <a:lnTo>
                  <a:pt x="5" y="14"/>
                </a:lnTo>
                <a:lnTo>
                  <a:pt x="3" y="16"/>
                </a:lnTo>
                <a:lnTo>
                  <a:pt x="5" y="17"/>
                </a:lnTo>
                <a:lnTo>
                  <a:pt x="5" y="18"/>
                </a:lnTo>
                <a:lnTo>
                  <a:pt x="6" y="19"/>
                </a:lnTo>
                <a:lnTo>
                  <a:pt x="7" y="19"/>
                </a:lnTo>
                <a:lnTo>
                  <a:pt x="10" y="18"/>
                </a:lnTo>
                <a:lnTo>
                  <a:pt x="12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65" name="Freeform 15"/>
          <p:cNvSpPr>
            <a:spLocks/>
          </p:cNvSpPr>
          <p:nvPr/>
        </p:nvSpPr>
        <p:spPr bwMode="auto">
          <a:xfrm>
            <a:off x="2892425" y="4530725"/>
            <a:ext cx="112713" cy="250825"/>
          </a:xfrm>
          <a:custGeom>
            <a:avLst/>
            <a:gdLst>
              <a:gd name="T0" fmla="*/ 2147483647 w 19"/>
              <a:gd name="T1" fmla="*/ 2147483647 h 35"/>
              <a:gd name="T2" fmla="*/ 2147483647 w 19"/>
              <a:gd name="T3" fmla="*/ 2147483647 h 35"/>
              <a:gd name="T4" fmla="*/ 2147483647 w 19"/>
              <a:gd name="T5" fmla="*/ 2147483647 h 35"/>
              <a:gd name="T6" fmla="*/ 2147483647 w 19"/>
              <a:gd name="T7" fmla="*/ 2147483647 h 35"/>
              <a:gd name="T8" fmla="*/ 2147483647 w 19"/>
              <a:gd name="T9" fmla="*/ 2147483647 h 35"/>
              <a:gd name="T10" fmla="*/ 2147483647 w 19"/>
              <a:gd name="T11" fmla="*/ 2147483647 h 35"/>
              <a:gd name="T12" fmla="*/ 2147483647 w 19"/>
              <a:gd name="T13" fmla="*/ 2147483647 h 35"/>
              <a:gd name="T14" fmla="*/ 2147483647 w 19"/>
              <a:gd name="T15" fmla="*/ 2147483647 h 35"/>
              <a:gd name="T16" fmla="*/ 0 w 19"/>
              <a:gd name="T17" fmla="*/ 2147483647 h 35"/>
              <a:gd name="T18" fmla="*/ 0 w 19"/>
              <a:gd name="T19" fmla="*/ 2147483647 h 35"/>
              <a:gd name="T20" fmla="*/ 2147483647 w 19"/>
              <a:gd name="T21" fmla="*/ 2147483647 h 35"/>
              <a:gd name="T22" fmla="*/ 2147483647 w 19"/>
              <a:gd name="T23" fmla="*/ 2147483647 h 35"/>
              <a:gd name="T24" fmla="*/ 2147483647 w 19"/>
              <a:gd name="T25" fmla="*/ 2147483647 h 35"/>
              <a:gd name="T26" fmla="*/ 2147483647 w 19"/>
              <a:gd name="T27" fmla="*/ 2147483647 h 35"/>
              <a:gd name="T28" fmla="*/ 2147483647 w 19"/>
              <a:gd name="T29" fmla="*/ 2147483647 h 35"/>
              <a:gd name="T30" fmla="*/ 2147483647 w 19"/>
              <a:gd name="T31" fmla="*/ 2147483647 h 35"/>
              <a:gd name="T32" fmla="*/ 2147483647 w 19"/>
              <a:gd name="T33" fmla="*/ 2147483647 h 35"/>
              <a:gd name="T34" fmla="*/ 2147483647 w 19"/>
              <a:gd name="T35" fmla="*/ 2147483647 h 35"/>
              <a:gd name="T36" fmla="*/ 0 w 19"/>
              <a:gd name="T37" fmla="*/ 2147483647 h 35"/>
              <a:gd name="T38" fmla="*/ 0 w 19"/>
              <a:gd name="T39" fmla="*/ 2147483647 h 35"/>
              <a:gd name="T40" fmla="*/ 2147483647 w 19"/>
              <a:gd name="T41" fmla="*/ 2147483647 h 35"/>
              <a:gd name="T42" fmla="*/ 2147483647 w 19"/>
              <a:gd name="T43" fmla="*/ 2147483647 h 35"/>
              <a:gd name="T44" fmla="*/ 2147483647 w 19"/>
              <a:gd name="T45" fmla="*/ 2147483647 h 35"/>
              <a:gd name="T46" fmla="*/ 2147483647 w 19"/>
              <a:gd name="T47" fmla="*/ 2147483647 h 35"/>
              <a:gd name="T48" fmla="*/ 2147483647 w 19"/>
              <a:gd name="T49" fmla="*/ 2147483647 h 35"/>
              <a:gd name="T50" fmla="*/ 2147483647 w 19"/>
              <a:gd name="T51" fmla="*/ 2147483647 h 35"/>
              <a:gd name="T52" fmla="*/ 2147483647 w 19"/>
              <a:gd name="T53" fmla="*/ 0 h 35"/>
              <a:gd name="T54" fmla="*/ 2147483647 w 19"/>
              <a:gd name="T55" fmla="*/ 0 h 35"/>
              <a:gd name="T56" fmla="*/ 2147483647 w 19"/>
              <a:gd name="T57" fmla="*/ 0 h 35"/>
              <a:gd name="T58" fmla="*/ 2147483647 w 19"/>
              <a:gd name="T59" fmla="*/ 2147483647 h 35"/>
              <a:gd name="T60" fmla="*/ 2147483647 w 19"/>
              <a:gd name="T61" fmla="*/ 2147483647 h 35"/>
              <a:gd name="T62" fmla="*/ 2147483647 w 19"/>
              <a:gd name="T63" fmla="*/ 2147483647 h 35"/>
              <a:gd name="T64" fmla="*/ 2147483647 w 19"/>
              <a:gd name="T65" fmla="*/ 2147483647 h 35"/>
              <a:gd name="T66" fmla="*/ 2147483647 w 19"/>
              <a:gd name="T67" fmla="*/ 2147483647 h 35"/>
              <a:gd name="T68" fmla="*/ 2147483647 w 19"/>
              <a:gd name="T69" fmla="*/ 2147483647 h 35"/>
              <a:gd name="T70" fmla="*/ 2147483647 w 19"/>
              <a:gd name="T71" fmla="*/ 2147483647 h 35"/>
              <a:gd name="T72" fmla="*/ 2147483647 w 19"/>
              <a:gd name="T73" fmla="*/ 2147483647 h 35"/>
              <a:gd name="T74" fmla="*/ 2147483647 w 19"/>
              <a:gd name="T75" fmla="*/ 2147483647 h 35"/>
              <a:gd name="T76" fmla="*/ 2147483647 w 19"/>
              <a:gd name="T77" fmla="*/ 2147483647 h 35"/>
              <a:gd name="T78" fmla="*/ 2147483647 w 19"/>
              <a:gd name="T79" fmla="*/ 2147483647 h 35"/>
              <a:gd name="T80" fmla="*/ 2147483647 w 19"/>
              <a:gd name="T81" fmla="*/ 2147483647 h 35"/>
              <a:gd name="T82" fmla="*/ 2147483647 w 19"/>
              <a:gd name="T83" fmla="*/ 2147483647 h 35"/>
              <a:gd name="T84" fmla="*/ 2147483647 w 19"/>
              <a:gd name="T85" fmla="*/ 2147483647 h 35"/>
              <a:gd name="T86" fmla="*/ 2147483647 w 19"/>
              <a:gd name="T87" fmla="*/ 2147483647 h 35"/>
              <a:gd name="T88" fmla="*/ 2147483647 w 19"/>
              <a:gd name="T89" fmla="*/ 2147483647 h 35"/>
              <a:gd name="T90" fmla="*/ 2147483647 w 19"/>
              <a:gd name="T91" fmla="*/ 2147483647 h 35"/>
              <a:gd name="T92" fmla="*/ 2147483647 w 19"/>
              <a:gd name="T93" fmla="*/ 2147483647 h 35"/>
              <a:gd name="T94" fmla="*/ 2147483647 w 19"/>
              <a:gd name="T95" fmla="*/ 2147483647 h 35"/>
              <a:gd name="T96" fmla="*/ 2147483647 w 19"/>
              <a:gd name="T97" fmla="*/ 2147483647 h 35"/>
              <a:gd name="T98" fmla="*/ 2147483647 w 19"/>
              <a:gd name="T99" fmla="*/ 2147483647 h 35"/>
              <a:gd name="T100" fmla="*/ 2147483647 w 19"/>
              <a:gd name="T101" fmla="*/ 2147483647 h 35"/>
              <a:gd name="T102" fmla="*/ 2147483647 w 19"/>
              <a:gd name="T103" fmla="*/ 2147483647 h 35"/>
              <a:gd name="T104" fmla="*/ 2147483647 w 19"/>
              <a:gd name="T105" fmla="*/ 2147483647 h 35"/>
              <a:gd name="T106" fmla="*/ 2147483647 w 19"/>
              <a:gd name="T107" fmla="*/ 2147483647 h 3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"/>
              <a:gd name="T163" fmla="*/ 0 h 35"/>
              <a:gd name="T164" fmla="*/ 19 w 19"/>
              <a:gd name="T165" fmla="*/ 35 h 35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" h="35">
                <a:moveTo>
                  <a:pt x="7" y="14"/>
                </a:moveTo>
                <a:lnTo>
                  <a:pt x="7" y="29"/>
                </a:lnTo>
                <a:lnTo>
                  <a:pt x="8" y="31"/>
                </a:lnTo>
                <a:lnTo>
                  <a:pt x="8" y="34"/>
                </a:lnTo>
                <a:lnTo>
                  <a:pt x="9" y="34"/>
                </a:lnTo>
                <a:lnTo>
                  <a:pt x="11" y="35"/>
                </a:lnTo>
                <a:lnTo>
                  <a:pt x="13" y="35"/>
                </a:lnTo>
                <a:lnTo>
                  <a:pt x="0" y="35"/>
                </a:lnTo>
                <a:lnTo>
                  <a:pt x="1" y="35"/>
                </a:lnTo>
                <a:lnTo>
                  <a:pt x="1" y="34"/>
                </a:lnTo>
                <a:lnTo>
                  <a:pt x="2" y="34"/>
                </a:lnTo>
                <a:lnTo>
                  <a:pt x="3" y="34"/>
                </a:lnTo>
                <a:lnTo>
                  <a:pt x="3" y="32"/>
                </a:lnTo>
                <a:lnTo>
                  <a:pt x="3" y="31"/>
                </a:lnTo>
                <a:lnTo>
                  <a:pt x="3" y="29"/>
                </a:lnTo>
                <a:lnTo>
                  <a:pt x="3" y="14"/>
                </a:lnTo>
                <a:lnTo>
                  <a:pt x="0" y="14"/>
                </a:lnTo>
                <a:lnTo>
                  <a:pt x="0" y="13"/>
                </a:lnTo>
                <a:lnTo>
                  <a:pt x="3" y="13"/>
                </a:lnTo>
                <a:lnTo>
                  <a:pt x="3" y="11"/>
                </a:lnTo>
                <a:lnTo>
                  <a:pt x="3" y="8"/>
                </a:lnTo>
                <a:lnTo>
                  <a:pt x="4" y="5"/>
                </a:lnTo>
                <a:lnTo>
                  <a:pt x="6" y="4"/>
                </a:lnTo>
                <a:lnTo>
                  <a:pt x="8" y="2"/>
                </a:lnTo>
                <a:lnTo>
                  <a:pt x="11" y="0"/>
                </a:lnTo>
                <a:lnTo>
                  <a:pt x="13" y="0"/>
                </a:lnTo>
                <a:lnTo>
                  <a:pt x="16" y="0"/>
                </a:lnTo>
                <a:lnTo>
                  <a:pt x="17" y="2"/>
                </a:lnTo>
                <a:lnTo>
                  <a:pt x="18" y="3"/>
                </a:lnTo>
                <a:lnTo>
                  <a:pt x="19" y="4"/>
                </a:lnTo>
                <a:lnTo>
                  <a:pt x="19" y="5"/>
                </a:lnTo>
                <a:lnTo>
                  <a:pt x="18" y="6"/>
                </a:lnTo>
                <a:lnTo>
                  <a:pt x="17" y="6"/>
                </a:lnTo>
                <a:lnTo>
                  <a:pt x="16" y="6"/>
                </a:lnTo>
                <a:lnTo>
                  <a:pt x="16" y="5"/>
                </a:lnTo>
                <a:lnTo>
                  <a:pt x="14" y="4"/>
                </a:lnTo>
                <a:lnTo>
                  <a:pt x="13" y="3"/>
                </a:lnTo>
                <a:lnTo>
                  <a:pt x="12" y="2"/>
                </a:lnTo>
                <a:lnTo>
                  <a:pt x="11" y="2"/>
                </a:lnTo>
                <a:lnTo>
                  <a:pt x="9" y="2"/>
                </a:lnTo>
                <a:lnTo>
                  <a:pt x="9" y="3"/>
                </a:lnTo>
                <a:lnTo>
                  <a:pt x="8" y="3"/>
                </a:lnTo>
                <a:lnTo>
                  <a:pt x="8" y="4"/>
                </a:lnTo>
                <a:lnTo>
                  <a:pt x="8" y="6"/>
                </a:lnTo>
                <a:lnTo>
                  <a:pt x="7" y="11"/>
                </a:lnTo>
                <a:lnTo>
                  <a:pt x="7" y="13"/>
                </a:lnTo>
                <a:lnTo>
                  <a:pt x="13" y="13"/>
                </a:lnTo>
                <a:lnTo>
                  <a:pt x="13" y="14"/>
                </a:lnTo>
                <a:lnTo>
                  <a:pt x="7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66" name="Freeform 16"/>
          <p:cNvSpPr>
            <a:spLocks/>
          </p:cNvSpPr>
          <p:nvPr/>
        </p:nvSpPr>
        <p:spPr bwMode="auto">
          <a:xfrm>
            <a:off x="2974975" y="4624388"/>
            <a:ext cx="95250" cy="157162"/>
          </a:xfrm>
          <a:custGeom>
            <a:avLst/>
            <a:gdLst>
              <a:gd name="T0" fmla="*/ 2147483647 w 16"/>
              <a:gd name="T1" fmla="*/ 0 h 22"/>
              <a:gd name="T2" fmla="*/ 2147483647 w 16"/>
              <a:gd name="T3" fmla="*/ 2147483647 h 22"/>
              <a:gd name="T4" fmla="*/ 2147483647 w 16"/>
              <a:gd name="T5" fmla="*/ 2147483647 h 22"/>
              <a:gd name="T6" fmla="*/ 2147483647 w 16"/>
              <a:gd name="T7" fmla="*/ 0 h 22"/>
              <a:gd name="T8" fmla="*/ 2147483647 w 16"/>
              <a:gd name="T9" fmla="*/ 0 h 22"/>
              <a:gd name="T10" fmla="*/ 2147483647 w 16"/>
              <a:gd name="T11" fmla="*/ 0 h 22"/>
              <a:gd name="T12" fmla="*/ 2147483647 w 16"/>
              <a:gd name="T13" fmla="*/ 0 h 22"/>
              <a:gd name="T14" fmla="*/ 2147483647 w 16"/>
              <a:gd name="T15" fmla="*/ 2147483647 h 22"/>
              <a:gd name="T16" fmla="*/ 2147483647 w 16"/>
              <a:gd name="T17" fmla="*/ 2147483647 h 22"/>
              <a:gd name="T18" fmla="*/ 2147483647 w 16"/>
              <a:gd name="T19" fmla="*/ 2147483647 h 22"/>
              <a:gd name="T20" fmla="*/ 2147483647 w 16"/>
              <a:gd name="T21" fmla="*/ 2147483647 h 22"/>
              <a:gd name="T22" fmla="*/ 2147483647 w 16"/>
              <a:gd name="T23" fmla="*/ 2147483647 h 22"/>
              <a:gd name="T24" fmla="*/ 2147483647 w 16"/>
              <a:gd name="T25" fmla="*/ 2147483647 h 22"/>
              <a:gd name="T26" fmla="*/ 2147483647 w 16"/>
              <a:gd name="T27" fmla="*/ 2147483647 h 22"/>
              <a:gd name="T28" fmla="*/ 2147483647 w 16"/>
              <a:gd name="T29" fmla="*/ 2147483647 h 22"/>
              <a:gd name="T30" fmla="*/ 2147483647 w 16"/>
              <a:gd name="T31" fmla="*/ 2147483647 h 22"/>
              <a:gd name="T32" fmla="*/ 2147483647 w 16"/>
              <a:gd name="T33" fmla="*/ 2147483647 h 22"/>
              <a:gd name="T34" fmla="*/ 2147483647 w 16"/>
              <a:gd name="T35" fmla="*/ 2147483647 h 22"/>
              <a:gd name="T36" fmla="*/ 2147483647 w 16"/>
              <a:gd name="T37" fmla="*/ 2147483647 h 22"/>
              <a:gd name="T38" fmla="*/ 2147483647 w 16"/>
              <a:gd name="T39" fmla="*/ 2147483647 h 22"/>
              <a:gd name="T40" fmla="*/ 2147483647 w 16"/>
              <a:gd name="T41" fmla="*/ 2147483647 h 22"/>
              <a:gd name="T42" fmla="*/ 2147483647 w 16"/>
              <a:gd name="T43" fmla="*/ 2147483647 h 22"/>
              <a:gd name="T44" fmla="*/ 2147483647 w 16"/>
              <a:gd name="T45" fmla="*/ 2147483647 h 22"/>
              <a:gd name="T46" fmla="*/ 2147483647 w 16"/>
              <a:gd name="T47" fmla="*/ 2147483647 h 22"/>
              <a:gd name="T48" fmla="*/ 2147483647 w 16"/>
              <a:gd name="T49" fmla="*/ 2147483647 h 22"/>
              <a:gd name="T50" fmla="*/ 2147483647 w 16"/>
              <a:gd name="T51" fmla="*/ 2147483647 h 22"/>
              <a:gd name="T52" fmla="*/ 2147483647 w 16"/>
              <a:gd name="T53" fmla="*/ 2147483647 h 22"/>
              <a:gd name="T54" fmla="*/ 2147483647 w 16"/>
              <a:gd name="T55" fmla="*/ 2147483647 h 22"/>
              <a:gd name="T56" fmla="*/ 2147483647 w 16"/>
              <a:gd name="T57" fmla="*/ 2147483647 h 22"/>
              <a:gd name="T58" fmla="*/ 0 w 16"/>
              <a:gd name="T59" fmla="*/ 2147483647 h 22"/>
              <a:gd name="T60" fmla="*/ 0 w 16"/>
              <a:gd name="T61" fmla="*/ 2147483647 h 22"/>
              <a:gd name="T62" fmla="*/ 2147483647 w 16"/>
              <a:gd name="T63" fmla="*/ 2147483647 h 22"/>
              <a:gd name="T64" fmla="*/ 2147483647 w 16"/>
              <a:gd name="T65" fmla="*/ 2147483647 h 22"/>
              <a:gd name="T66" fmla="*/ 2147483647 w 16"/>
              <a:gd name="T67" fmla="*/ 2147483647 h 22"/>
              <a:gd name="T68" fmla="*/ 2147483647 w 16"/>
              <a:gd name="T69" fmla="*/ 2147483647 h 22"/>
              <a:gd name="T70" fmla="*/ 2147483647 w 16"/>
              <a:gd name="T71" fmla="*/ 2147483647 h 22"/>
              <a:gd name="T72" fmla="*/ 2147483647 w 16"/>
              <a:gd name="T73" fmla="*/ 2147483647 h 22"/>
              <a:gd name="T74" fmla="*/ 2147483647 w 16"/>
              <a:gd name="T75" fmla="*/ 2147483647 h 22"/>
              <a:gd name="T76" fmla="*/ 2147483647 w 16"/>
              <a:gd name="T77" fmla="*/ 2147483647 h 22"/>
              <a:gd name="T78" fmla="*/ 2147483647 w 16"/>
              <a:gd name="T79" fmla="*/ 2147483647 h 22"/>
              <a:gd name="T80" fmla="*/ 2147483647 w 16"/>
              <a:gd name="T81" fmla="*/ 2147483647 h 22"/>
              <a:gd name="T82" fmla="*/ 2147483647 w 16"/>
              <a:gd name="T83" fmla="*/ 2147483647 h 22"/>
              <a:gd name="T84" fmla="*/ 2147483647 w 16"/>
              <a:gd name="T85" fmla="*/ 2147483647 h 22"/>
              <a:gd name="T86" fmla="*/ 2147483647 w 16"/>
              <a:gd name="T87" fmla="*/ 2147483647 h 22"/>
              <a:gd name="T88" fmla="*/ 2147483647 w 16"/>
              <a:gd name="T89" fmla="*/ 2147483647 h 22"/>
              <a:gd name="T90" fmla="*/ 0 w 16"/>
              <a:gd name="T91" fmla="*/ 2147483647 h 22"/>
              <a:gd name="T92" fmla="*/ 0 w 16"/>
              <a:gd name="T93" fmla="*/ 2147483647 h 22"/>
              <a:gd name="T94" fmla="*/ 2147483647 w 16"/>
              <a:gd name="T95" fmla="*/ 0 h 22"/>
              <a:gd name="T96" fmla="*/ 2147483647 w 16"/>
              <a:gd name="T97" fmla="*/ 0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2"/>
              <a:gd name="T149" fmla="*/ 16 w 16"/>
              <a:gd name="T150" fmla="*/ 22 h 2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2">
                <a:moveTo>
                  <a:pt x="8" y="0"/>
                </a:moveTo>
                <a:lnTo>
                  <a:pt x="8" y="5"/>
                </a:lnTo>
                <a:lnTo>
                  <a:pt x="9" y="2"/>
                </a:lnTo>
                <a:lnTo>
                  <a:pt x="11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1"/>
                </a:lnTo>
                <a:lnTo>
                  <a:pt x="16" y="2"/>
                </a:lnTo>
                <a:lnTo>
                  <a:pt x="16" y="3"/>
                </a:lnTo>
                <a:lnTo>
                  <a:pt x="15" y="5"/>
                </a:lnTo>
                <a:lnTo>
                  <a:pt x="14" y="5"/>
                </a:lnTo>
                <a:lnTo>
                  <a:pt x="13" y="3"/>
                </a:lnTo>
                <a:lnTo>
                  <a:pt x="11" y="3"/>
                </a:lnTo>
                <a:lnTo>
                  <a:pt x="10" y="3"/>
                </a:lnTo>
                <a:lnTo>
                  <a:pt x="9" y="5"/>
                </a:lnTo>
                <a:lnTo>
                  <a:pt x="8" y="7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9" y="21"/>
                </a:lnTo>
                <a:lnTo>
                  <a:pt x="10" y="21"/>
                </a:lnTo>
                <a:lnTo>
                  <a:pt x="11" y="22"/>
                </a:lnTo>
                <a:lnTo>
                  <a:pt x="0" y="22"/>
                </a:lnTo>
                <a:lnTo>
                  <a:pt x="2" y="21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3" y="17"/>
                </a:lnTo>
                <a:lnTo>
                  <a:pt x="3" y="8"/>
                </a:lnTo>
                <a:lnTo>
                  <a:pt x="3" y="5"/>
                </a:lnTo>
                <a:lnTo>
                  <a:pt x="3" y="3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lnTo>
                  <a:pt x="7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67" name="Freeform 17"/>
          <p:cNvSpPr>
            <a:spLocks noEditPoints="1"/>
          </p:cNvSpPr>
          <p:nvPr/>
        </p:nvSpPr>
        <p:spPr bwMode="auto">
          <a:xfrm>
            <a:off x="3082925" y="4624388"/>
            <a:ext cx="123825" cy="157162"/>
          </a:xfrm>
          <a:custGeom>
            <a:avLst/>
            <a:gdLst>
              <a:gd name="T0" fmla="*/ 2147483647 w 21"/>
              <a:gd name="T1" fmla="*/ 0 h 22"/>
              <a:gd name="T2" fmla="*/ 2147483647 w 21"/>
              <a:gd name="T3" fmla="*/ 0 h 22"/>
              <a:gd name="T4" fmla="*/ 2147483647 w 21"/>
              <a:gd name="T5" fmla="*/ 2147483647 h 22"/>
              <a:gd name="T6" fmla="*/ 2147483647 w 21"/>
              <a:gd name="T7" fmla="*/ 2147483647 h 22"/>
              <a:gd name="T8" fmla="*/ 2147483647 w 21"/>
              <a:gd name="T9" fmla="*/ 2147483647 h 22"/>
              <a:gd name="T10" fmla="*/ 2147483647 w 21"/>
              <a:gd name="T11" fmla="*/ 2147483647 h 22"/>
              <a:gd name="T12" fmla="*/ 2147483647 w 21"/>
              <a:gd name="T13" fmla="*/ 2147483647 h 22"/>
              <a:gd name="T14" fmla="*/ 2147483647 w 21"/>
              <a:gd name="T15" fmla="*/ 2147483647 h 22"/>
              <a:gd name="T16" fmla="*/ 2147483647 w 21"/>
              <a:gd name="T17" fmla="*/ 2147483647 h 22"/>
              <a:gd name="T18" fmla="*/ 2147483647 w 21"/>
              <a:gd name="T19" fmla="*/ 2147483647 h 22"/>
              <a:gd name="T20" fmla="*/ 2147483647 w 21"/>
              <a:gd name="T21" fmla="*/ 2147483647 h 22"/>
              <a:gd name="T22" fmla="*/ 2147483647 w 21"/>
              <a:gd name="T23" fmla="*/ 2147483647 h 22"/>
              <a:gd name="T24" fmla="*/ 2147483647 w 21"/>
              <a:gd name="T25" fmla="*/ 2147483647 h 22"/>
              <a:gd name="T26" fmla="*/ 2147483647 w 21"/>
              <a:gd name="T27" fmla="*/ 2147483647 h 22"/>
              <a:gd name="T28" fmla="*/ 2147483647 w 21"/>
              <a:gd name="T29" fmla="*/ 2147483647 h 22"/>
              <a:gd name="T30" fmla="*/ 2147483647 w 21"/>
              <a:gd name="T31" fmla="*/ 2147483647 h 22"/>
              <a:gd name="T32" fmla="*/ 0 w 21"/>
              <a:gd name="T33" fmla="*/ 2147483647 h 22"/>
              <a:gd name="T34" fmla="*/ 0 w 21"/>
              <a:gd name="T35" fmla="*/ 2147483647 h 22"/>
              <a:gd name="T36" fmla="*/ 2147483647 w 21"/>
              <a:gd name="T37" fmla="*/ 2147483647 h 22"/>
              <a:gd name="T38" fmla="*/ 2147483647 w 21"/>
              <a:gd name="T39" fmla="*/ 2147483647 h 22"/>
              <a:gd name="T40" fmla="*/ 2147483647 w 21"/>
              <a:gd name="T41" fmla="*/ 2147483647 h 22"/>
              <a:gd name="T42" fmla="*/ 2147483647 w 21"/>
              <a:gd name="T43" fmla="*/ 0 h 22"/>
              <a:gd name="T44" fmla="*/ 2147483647 w 21"/>
              <a:gd name="T45" fmla="*/ 0 h 22"/>
              <a:gd name="T46" fmla="*/ 2147483647 w 21"/>
              <a:gd name="T47" fmla="*/ 2147483647 h 22"/>
              <a:gd name="T48" fmla="*/ 2147483647 w 21"/>
              <a:gd name="T49" fmla="*/ 2147483647 h 22"/>
              <a:gd name="T50" fmla="*/ 2147483647 w 21"/>
              <a:gd name="T51" fmla="*/ 2147483647 h 22"/>
              <a:gd name="T52" fmla="*/ 2147483647 w 21"/>
              <a:gd name="T53" fmla="*/ 2147483647 h 22"/>
              <a:gd name="T54" fmla="*/ 2147483647 w 21"/>
              <a:gd name="T55" fmla="*/ 2147483647 h 22"/>
              <a:gd name="T56" fmla="*/ 2147483647 w 21"/>
              <a:gd name="T57" fmla="*/ 2147483647 h 22"/>
              <a:gd name="T58" fmla="*/ 2147483647 w 21"/>
              <a:gd name="T59" fmla="*/ 2147483647 h 22"/>
              <a:gd name="T60" fmla="*/ 2147483647 w 21"/>
              <a:gd name="T61" fmla="*/ 2147483647 h 22"/>
              <a:gd name="T62" fmla="*/ 2147483647 w 21"/>
              <a:gd name="T63" fmla="*/ 2147483647 h 22"/>
              <a:gd name="T64" fmla="*/ 2147483647 w 21"/>
              <a:gd name="T65" fmla="*/ 2147483647 h 22"/>
              <a:gd name="T66" fmla="*/ 2147483647 w 21"/>
              <a:gd name="T67" fmla="*/ 2147483647 h 22"/>
              <a:gd name="T68" fmla="*/ 2147483647 w 21"/>
              <a:gd name="T69" fmla="*/ 2147483647 h 22"/>
              <a:gd name="T70" fmla="*/ 2147483647 w 21"/>
              <a:gd name="T71" fmla="*/ 2147483647 h 22"/>
              <a:gd name="T72" fmla="*/ 2147483647 w 21"/>
              <a:gd name="T73" fmla="*/ 2147483647 h 22"/>
              <a:gd name="T74" fmla="*/ 2147483647 w 21"/>
              <a:gd name="T75" fmla="*/ 2147483647 h 22"/>
              <a:gd name="T76" fmla="*/ 2147483647 w 21"/>
              <a:gd name="T77" fmla="*/ 2147483647 h 22"/>
              <a:gd name="T78" fmla="*/ 2147483647 w 21"/>
              <a:gd name="T79" fmla="*/ 2147483647 h 22"/>
              <a:gd name="T80" fmla="*/ 2147483647 w 21"/>
              <a:gd name="T81" fmla="*/ 2147483647 h 22"/>
              <a:gd name="T82" fmla="*/ 2147483647 w 21"/>
              <a:gd name="T83" fmla="*/ 2147483647 h 22"/>
              <a:gd name="T84" fmla="*/ 2147483647 w 21"/>
              <a:gd name="T85" fmla="*/ 2147483647 h 2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2"/>
              <a:gd name="T131" fmla="*/ 21 w 21"/>
              <a:gd name="T132" fmla="*/ 22 h 2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2">
                <a:moveTo>
                  <a:pt x="11" y="0"/>
                </a:moveTo>
                <a:lnTo>
                  <a:pt x="13" y="0"/>
                </a:lnTo>
                <a:lnTo>
                  <a:pt x="16" y="1"/>
                </a:lnTo>
                <a:lnTo>
                  <a:pt x="18" y="3"/>
                </a:lnTo>
                <a:lnTo>
                  <a:pt x="21" y="6"/>
                </a:lnTo>
                <a:lnTo>
                  <a:pt x="21" y="11"/>
                </a:lnTo>
                <a:lnTo>
                  <a:pt x="21" y="13"/>
                </a:lnTo>
                <a:lnTo>
                  <a:pt x="19" y="16"/>
                </a:lnTo>
                <a:lnTo>
                  <a:pt x="18" y="19"/>
                </a:lnTo>
                <a:lnTo>
                  <a:pt x="16" y="21"/>
                </a:lnTo>
                <a:lnTo>
                  <a:pt x="13" y="22"/>
                </a:lnTo>
                <a:lnTo>
                  <a:pt x="9" y="22"/>
                </a:lnTo>
                <a:lnTo>
                  <a:pt x="7" y="22"/>
                </a:lnTo>
                <a:lnTo>
                  <a:pt x="5" y="21"/>
                </a:lnTo>
                <a:lnTo>
                  <a:pt x="2" y="18"/>
                </a:lnTo>
                <a:lnTo>
                  <a:pt x="1" y="14"/>
                </a:lnTo>
                <a:lnTo>
                  <a:pt x="0" y="11"/>
                </a:lnTo>
                <a:lnTo>
                  <a:pt x="0" y="8"/>
                </a:lnTo>
                <a:lnTo>
                  <a:pt x="1" y="5"/>
                </a:lnTo>
                <a:lnTo>
                  <a:pt x="3" y="2"/>
                </a:lnTo>
                <a:lnTo>
                  <a:pt x="5" y="1"/>
                </a:lnTo>
                <a:lnTo>
                  <a:pt x="7" y="0"/>
                </a:lnTo>
                <a:lnTo>
                  <a:pt x="11" y="0"/>
                </a:lnTo>
                <a:close/>
                <a:moveTo>
                  <a:pt x="9" y="1"/>
                </a:moveTo>
                <a:lnTo>
                  <a:pt x="8" y="1"/>
                </a:lnTo>
                <a:lnTo>
                  <a:pt x="7" y="1"/>
                </a:lnTo>
                <a:lnTo>
                  <a:pt x="6" y="2"/>
                </a:lnTo>
                <a:lnTo>
                  <a:pt x="5" y="5"/>
                </a:lnTo>
                <a:lnTo>
                  <a:pt x="5" y="6"/>
                </a:lnTo>
                <a:lnTo>
                  <a:pt x="3" y="9"/>
                </a:lnTo>
                <a:lnTo>
                  <a:pt x="5" y="13"/>
                </a:lnTo>
                <a:lnTo>
                  <a:pt x="6" y="17"/>
                </a:lnTo>
                <a:lnTo>
                  <a:pt x="8" y="19"/>
                </a:lnTo>
                <a:lnTo>
                  <a:pt x="11" y="21"/>
                </a:lnTo>
                <a:lnTo>
                  <a:pt x="13" y="21"/>
                </a:lnTo>
                <a:lnTo>
                  <a:pt x="16" y="19"/>
                </a:lnTo>
                <a:lnTo>
                  <a:pt x="16" y="16"/>
                </a:lnTo>
                <a:lnTo>
                  <a:pt x="17" y="12"/>
                </a:lnTo>
                <a:lnTo>
                  <a:pt x="17" y="8"/>
                </a:lnTo>
                <a:lnTo>
                  <a:pt x="16" y="6"/>
                </a:lnTo>
                <a:lnTo>
                  <a:pt x="14" y="3"/>
                </a:lnTo>
                <a:lnTo>
                  <a:pt x="12" y="1"/>
                </a:lnTo>
                <a:lnTo>
                  <a:pt x="9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68" name="Freeform 18"/>
          <p:cNvSpPr>
            <a:spLocks/>
          </p:cNvSpPr>
          <p:nvPr/>
        </p:nvSpPr>
        <p:spPr bwMode="auto">
          <a:xfrm>
            <a:off x="3217863" y="4624388"/>
            <a:ext cx="220662" cy="157162"/>
          </a:xfrm>
          <a:custGeom>
            <a:avLst/>
            <a:gdLst>
              <a:gd name="T0" fmla="*/ 2147483647 w 37"/>
              <a:gd name="T1" fmla="*/ 2147483647 h 22"/>
              <a:gd name="T2" fmla="*/ 2147483647 w 37"/>
              <a:gd name="T3" fmla="*/ 2147483647 h 22"/>
              <a:gd name="T4" fmla="*/ 2147483647 w 37"/>
              <a:gd name="T5" fmla="*/ 0 h 22"/>
              <a:gd name="T6" fmla="*/ 2147483647 w 37"/>
              <a:gd name="T7" fmla="*/ 0 h 22"/>
              <a:gd name="T8" fmla="*/ 2147483647 w 37"/>
              <a:gd name="T9" fmla="*/ 2147483647 h 22"/>
              <a:gd name="T10" fmla="*/ 2147483647 w 37"/>
              <a:gd name="T11" fmla="*/ 2147483647 h 22"/>
              <a:gd name="T12" fmla="*/ 2147483647 w 37"/>
              <a:gd name="T13" fmla="*/ 0 h 22"/>
              <a:gd name="T14" fmla="*/ 2147483647 w 37"/>
              <a:gd name="T15" fmla="*/ 0 h 22"/>
              <a:gd name="T16" fmla="*/ 2147483647 w 37"/>
              <a:gd name="T17" fmla="*/ 2147483647 h 22"/>
              <a:gd name="T18" fmla="*/ 2147483647 w 37"/>
              <a:gd name="T19" fmla="*/ 2147483647 h 22"/>
              <a:gd name="T20" fmla="*/ 2147483647 w 37"/>
              <a:gd name="T21" fmla="*/ 2147483647 h 22"/>
              <a:gd name="T22" fmla="*/ 2147483647 w 37"/>
              <a:gd name="T23" fmla="*/ 2147483647 h 22"/>
              <a:gd name="T24" fmla="*/ 2147483647 w 37"/>
              <a:gd name="T25" fmla="*/ 2147483647 h 22"/>
              <a:gd name="T26" fmla="*/ 2147483647 w 37"/>
              <a:gd name="T27" fmla="*/ 2147483647 h 22"/>
              <a:gd name="T28" fmla="*/ 2147483647 w 37"/>
              <a:gd name="T29" fmla="*/ 2147483647 h 22"/>
              <a:gd name="T30" fmla="*/ 2147483647 w 37"/>
              <a:gd name="T31" fmla="*/ 2147483647 h 22"/>
              <a:gd name="T32" fmla="*/ 2147483647 w 37"/>
              <a:gd name="T33" fmla="*/ 2147483647 h 22"/>
              <a:gd name="T34" fmla="*/ 2147483647 w 37"/>
              <a:gd name="T35" fmla="*/ 2147483647 h 22"/>
              <a:gd name="T36" fmla="*/ 2147483647 w 37"/>
              <a:gd name="T37" fmla="*/ 2147483647 h 22"/>
              <a:gd name="T38" fmla="*/ 2147483647 w 37"/>
              <a:gd name="T39" fmla="*/ 2147483647 h 22"/>
              <a:gd name="T40" fmla="*/ 2147483647 w 37"/>
              <a:gd name="T41" fmla="*/ 2147483647 h 22"/>
              <a:gd name="T42" fmla="*/ 2147483647 w 37"/>
              <a:gd name="T43" fmla="*/ 2147483647 h 22"/>
              <a:gd name="T44" fmla="*/ 2147483647 w 37"/>
              <a:gd name="T45" fmla="*/ 2147483647 h 22"/>
              <a:gd name="T46" fmla="*/ 2147483647 w 37"/>
              <a:gd name="T47" fmla="*/ 2147483647 h 22"/>
              <a:gd name="T48" fmla="*/ 2147483647 w 37"/>
              <a:gd name="T49" fmla="*/ 2147483647 h 22"/>
              <a:gd name="T50" fmla="*/ 2147483647 w 37"/>
              <a:gd name="T51" fmla="*/ 2147483647 h 22"/>
              <a:gd name="T52" fmla="*/ 2147483647 w 37"/>
              <a:gd name="T53" fmla="*/ 2147483647 h 22"/>
              <a:gd name="T54" fmla="*/ 2147483647 w 37"/>
              <a:gd name="T55" fmla="*/ 2147483647 h 22"/>
              <a:gd name="T56" fmla="*/ 2147483647 w 37"/>
              <a:gd name="T57" fmla="*/ 2147483647 h 22"/>
              <a:gd name="T58" fmla="*/ 2147483647 w 37"/>
              <a:gd name="T59" fmla="*/ 2147483647 h 22"/>
              <a:gd name="T60" fmla="*/ 2147483647 w 37"/>
              <a:gd name="T61" fmla="*/ 2147483647 h 22"/>
              <a:gd name="T62" fmla="*/ 2147483647 w 37"/>
              <a:gd name="T63" fmla="*/ 2147483647 h 22"/>
              <a:gd name="T64" fmla="*/ 2147483647 w 37"/>
              <a:gd name="T65" fmla="*/ 2147483647 h 22"/>
              <a:gd name="T66" fmla="*/ 2147483647 w 37"/>
              <a:gd name="T67" fmla="*/ 2147483647 h 22"/>
              <a:gd name="T68" fmla="*/ 2147483647 w 37"/>
              <a:gd name="T69" fmla="*/ 2147483647 h 22"/>
              <a:gd name="T70" fmla="*/ 2147483647 w 37"/>
              <a:gd name="T71" fmla="*/ 2147483647 h 22"/>
              <a:gd name="T72" fmla="*/ 2147483647 w 37"/>
              <a:gd name="T73" fmla="*/ 2147483647 h 22"/>
              <a:gd name="T74" fmla="*/ 2147483647 w 37"/>
              <a:gd name="T75" fmla="*/ 2147483647 h 22"/>
              <a:gd name="T76" fmla="*/ 2147483647 w 37"/>
              <a:gd name="T77" fmla="*/ 2147483647 h 22"/>
              <a:gd name="T78" fmla="*/ 2147483647 w 37"/>
              <a:gd name="T79" fmla="*/ 2147483647 h 22"/>
              <a:gd name="T80" fmla="*/ 2147483647 w 37"/>
              <a:gd name="T81" fmla="*/ 2147483647 h 22"/>
              <a:gd name="T82" fmla="*/ 0 w 37"/>
              <a:gd name="T83" fmla="*/ 2147483647 h 22"/>
              <a:gd name="T84" fmla="*/ 2147483647 w 37"/>
              <a:gd name="T85" fmla="*/ 2147483647 h 22"/>
              <a:gd name="T86" fmla="*/ 2147483647 w 37"/>
              <a:gd name="T87" fmla="*/ 2147483647 h 22"/>
              <a:gd name="T88" fmla="*/ 2147483647 w 37"/>
              <a:gd name="T89" fmla="*/ 2147483647 h 22"/>
              <a:gd name="T90" fmla="*/ 2147483647 w 37"/>
              <a:gd name="T91" fmla="*/ 2147483647 h 22"/>
              <a:gd name="T92" fmla="*/ 2147483647 w 37"/>
              <a:gd name="T93" fmla="*/ 2147483647 h 22"/>
              <a:gd name="T94" fmla="*/ 2147483647 w 37"/>
              <a:gd name="T95" fmla="*/ 2147483647 h 22"/>
              <a:gd name="T96" fmla="*/ 2147483647 w 37"/>
              <a:gd name="T97" fmla="*/ 2147483647 h 22"/>
              <a:gd name="T98" fmla="*/ 0 w 37"/>
              <a:gd name="T99" fmla="*/ 2147483647 h 22"/>
              <a:gd name="T100" fmla="*/ 2147483647 w 37"/>
              <a:gd name="T101" fmla="*/ 0 h 2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7"/>
              <a:gd name="T154" fmla="*/ 0 h 22"/>
              <a:gd name="T155" fmla="*/ 37 w 37"/>
              <a:gd name="T156" fmla="*/ 22 h 2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7" h="22">
                <a:moveTo>
                  <a:pt x="7" y="5"/>
                </a:move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1"/>
                </a:lnTo>
                <a:lnTo>
                  <a:pt x="20" y="2"/>
                </a:lnTo>
                <a:lnTo>
                  <a:pt x="21" y="5"/>
                </a:lnTo>
                <a:lnTo>
                  <a:pt x="24" y="2"/>
                </a:lnTo>
                <a:lnTo>
                  <a:pt x="25" y="0"/>
                </a:lnTo>
                <a:lnTo>
                  <a:pt x="27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3" y="1"/>
                </a:lnTo>
                <a:lnTo>
                  <a:pt x="33" y="3"/>
                </a:lnTo>
                <a:lnTo>
                  <a:pt x="35" y="5"/>
                </a:lnTo>
                <a:lnTo>
                  <a:pt x="35" y="7"/>
                </a:lnTo>
                <a:lnTo>
                  <a:pt x="35" y="17"/>
                </a:lnTo>
                <a:lnTo>
                  <a:pt x="35" y="18"/>
                </a:lnTo>
                <a:lnTo>
                  <a:pt x="35" y="19"/>
                </a:lnTo>
                <a:lnTo>
                  <a:pt x="35" y="21"/>
                </a:lnTo>
                <a:lnTo>
                  <a:pt x="36" y="21"/>
                </a:lnTo>
                <a:lnTo>
                  <a:pt x="37" y="22"/>
                </a:lnTo>
                <a:lnTo>
                  <a:pt x="27" y="22"/>
                </a:lnTo>
                <a:lnTo>
                  <a:pt x="28" y="21"/>
                </a:lnTo>
                <a:lnTo>
                  <a:pt x="30" y="21"/>
                </a:lnTo>
                <a:lnTo>
                  <a:pt x="30" y="19"/>
                </a:lnTo>
                <a:lnTo>
                  <a:pt x="30" y="18"/>
                </a:lnTo>
                <a:lnTo>
                  <a:pt x="30" y="17"/>
                </a:lnTo>
                <a:lnTo>
                  <a:pt x="30" y="7"/>
                </a:lnTo>
                <a:lnTo>
                  <a:pt x="30" y="6"/>
                </a:lnTo>
                <a:lnTo>
                  <a:pt x="30" y="3"/>
                </a:lnTo>
                <a:lnTo>
                  <a:pt x="28" y="2"/>
                </a:lnTo>
                <a:lnTo>
                  <a:pt x="26" y="2"/>
                </a:lnTo>
                <a:lnTo>
                  <a:pt x="25" y="2"/>
                </a:lnTo>
                <a:lnTo>
                  <a:pt x="24" y="3"/>
                </a:lnTo>
                <a:lnTo>
                  <a:pt x="22" y="3"/>
                </a:lnTo>
                <a:lnTo>
                  <a:pt x="21" y="6"/>
                </a:lnTo>
                <a:lnTo>
                  <a:pt x="21" y="7"/>
                </a:lnTo>
                <a:lnTo>
                  <a:pt x="21" y="17"/>
                </a:lnTo>
                <a:lnTo>
                  <a:pt x="21" y="18"/>
                </a:lnTo>
                <a:lnTo>
                  <a:pt x="21" y="19"/>
                </a:lnTo>
                <a:lnTo>
                  <a:pt x="21" y="21"/>
                </a:lnTo>
                <a:lnTo>
                  <a:pt x="22" y="21"/>
                </a:lnTo>
                <a:lnTo>
                  <a:pt x="24" y="22"/>
                </a:lnTo>
                <a:lnTo>
                  <a:pt x="14" y="22"/>
                </a:lnTo>
                <a:lnTo>
                  <a:pt x="15" y="21"/>
                </a:lnTo>
                <a:lnTo>
                  <a:pt x="16" y="21"/>
                </a:lnTo>
                <a:lnTo>
                  <a:pt x="16" y="19"/>
                </a:lnTo>
                <a:lnTo>
                  <a:pt x="17" y="18"/>
                </a:lnTo>
                <a:lnTo>
                  <a:pt x="17" y="17"/>
                </a:lnTo>
                <a:lnTo>
                  <a:pt x="17" y="7"/>
                </a:lnTo>
                <a:lnTo>
                  <a:pt x="16" y="6"/>
                </a:lnTo>
                <a:lnTo>
                  <a:pt x="16" y="3"/>
                </a:lnTo>
                <a:lnTo>
                  <a:pt x="15" y="2"/>
                </a:lnTo>
                <a:lnTo>
                  <a:pt x="14" y="2"/>
                </a:lnTo>
                <a:lnTo>
                  <a:pt x="12" y="2"/>
                </a:lnTo>
                <a:lnTo>
                  <a:pt x="11" y="3"/>
                </a:lnTo>
                <a:lnTo>
                  <a:pt x="9" y="5"/>
                </a:lnTo>
                <a:lnTo>
                  <a:pt x="7" y="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lnTo>
                  <a:pt x="9" y="21"/>
                </a:lnTo>
                <a:lnTo>
                  <a:pt x="10" y="21"/>
                </a:lnTo>
                <a:lnTo>
                  <a:pt x="11" y="22"/>
                </a:lnTo>
                <a:lnTo>
                  <a:pt x="0" y="22"/>
                </a:lnTo>
                <a:lnTo>
                  <a:pt x="1" y="21"/>
                </a:lnTo>
                <a:lnTo>
                  <a:pt x="3" y="21"/>
                </a:lnTo>
                <a:lnTo>
                  <a:pt x="3" y="19"/>
                </a:lnTo>
                <a:lnTo>
                  <a:pt x="4" y="18"/>
                </a:lnTo>
                <a:lnTo>
                  <a:pt x="4" y="17"/>
                </a:lnTo>
                <a:lnTo>
                  <a:pt x="4" y="8"/>
                </a:lnTo>
                <a:lnTo>
                  <a:pt x="4" y="6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69" name="Freeform 19"/>
          <p:cNvSpPr>
            <a:spLocks/>
          </p:cNvSpPr>
          <p:nvPr/>
        </p:nvSpPr>
        <p:spPr bwMode="auto">
          <a:xfrm>
            <a:off x="3627438" y="4545013"/>
            <a:ext cx="82550" cy="236537"/>
          </a:xfrm>
          <a:custGeom>
            <a:avLst/>
            <a:gdLst>
              <a:gd name="T0" fmla="*/ 2147483647 w 14"/>
              <a:gd name="T1" fmla="*/ 2147483647 h 33"/>
              <a:gd name="T2" fmla="*/ 2147483647 w 14"/>
              <a:gd name="T3" fmla="*/ 2147483647 h 33"/>
              <a:gd name="T4" fmla="*/ 0 w 14"/>
              <a:gd name="T5" fmla="*/ 2147483647 h 33"/>
              <a:gd name="T6" fmla="*/ 0 w 14"/>
              <a:gd name="T7" fmla="*/ 2147483647 h 33"/>
              <a:gd name="T8" fmla="*/ 2147483647 w 14"/>
              <a:gd name="T9" fmla="*/ 2147483647 h 33"/>
              <a:gd name="T10" fmla="*/ 2147483647 w 14"/>
              <a:gd name="T11" fmla="*/ 2147483647 h 33"/>
              <a:gd name="T12" fmla="*/ 2147483647 w 14"/>
              <a:gd name="T13" fmla="*/ 2147483647 h 33"/>
              <a:gd name="T14" fmla="*/ 2147483647 w 14"/>
              <a:gd name="T15" fmla="*/ 2147483647 h 33"/>
              <a:gd name="T16" fmla="*/ 2147483647 w 14"/>
              <a:gd name="T17" fmla="*/ 2147483647 h 33"/>
              <a:gd name="T18" fmla="*/ 2147483647 w 14"/>
              <a:gd name="T19" fmla="*/ 2147483647 h 33"/>
              <a:gd name="T20" fmla="*/ 2147483647 w 14"/>
              <a:gd name="T21" fmla="*/ 2147483647 h 33"/>
              <a:gd name="T22" fmla="*/ 2147483647 w 14"/>
              <a:gd name="T23" fmla="*/ 2147483647 h 33"/>
              <a:gd name="T24" fmla="*/ 2147483647 w 14"/>
              <a:gd name="T25" fmla="*/ 2147483647 h 33"/>
              <a:gd name="T26" fmla="*/ 2147483647 w 14"/>
              <a:gd name="T27" fmla="*/ 2147483647 h 33"/>
              <a:gd name="T28" fmla="*/ 2147483647 w 14"/>
              <a:gd name="T29" fmla="*/ 2147483647 h 33"/>
              <a:gd name="T30" fmla="*/ 2147483647 w 14"/>
              <a:gd name="T31" fmla="*/ 2147483647 h 33"/>
              <a:gd name="T32" fmla="*/ 0 w 14"/>
              <a:gd name="T33" fmla="*/ 2147483647 h 33"/>
              <a:gd name="T34" fmla="*/ 0 w 14"/>
              <a:gd name="T35" fmla="*/ 0 h 33"/>
              <a:gd name="T36" fmla="*/ 2147483647 w 14"/>
              <a:gd name="T37" fmla="*/ 0 h 33"/>
              <a:gd name="T38" fmla="*/ 2147483647 w 14"/>
              <a:gd name="T39" fmla="*/ 2147483647 h 33"/>
              <a:gd name="T40" fmla="*/ 2147483647 w 14"/>
              <a:gd name="T41" fmla="*/ 2147483647 h 33"/>
              <a:gd name="T42" fmla="*/ 2147483647 w 14"/>
              <a:gd name="T43" fmla="*/ 2147483647 h 33"/>
              <a:gd name="T44" fmla="*/ 2147483647 w 14"/>
              <a:gd name="T45" fmla="*/ 2147483647 h 33"/>
              <a:gd name="T46" fmla="*/ 2147483647 w 14"/>
              <a:gd name="T47" fmla="*/ 2147483647 h 33"/>
              <a:gd name="T48" fmla="*/ 2147483647 w 14"/>
              <a:gd name="T49" fmla="*/ 2147483647 h 33"/>
              <a:gd name="T50" fmla="*/ 2147483647 w 14"/>
              <a:gd name="T51" fmla="*/ 2147483647 h 33"/>
              <a:gd name="T52" fmla="*/ 2147483647 w 14"/>
              <a:gd name="T53" fmla="*/ 2147483647 h 33"/>
              <a:gd name="T54" fmla="*/ 2147483647 w 14"/>
              <a:gd name="T55" fmla="*/ 2147483647 h 33"/>
              <a:gd name="T56" fmla="*/ 2147483647 w 14"/>
              <a:gd name="T57" fmla="*/ 2147483647 h 33"/>
              <a:gd name="T58" fmla="*/ 2147483647 w 14"/>
              <a:gd name="T59" fmla="*/ 2147483647 h 33"/>
              <a:gd name="T60" fmla="*/ 2147483647 w 14"/>
              <a:gd name="T61" fmla="*/ 2147483647 h 33"/>
              <a:gd name="T62" fmla="*/ 2147483647 w 14"/>
              <a:gd name="T63" fmla="*/ 2147483647 h 33"/>
              <a:gd name="T64" fmla="*/ 2147483647 w 14"/>
              <a:gd name="T65" fmla="*/ 2147483647 h 3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4"/>
              <a:gd name="T100" fmla="*/ 0 h 33"/>
              <a:gd name="T101" fmla="*/ 14 w 14"/>
              <a:gd name="T102" fmla="*/ 33 h 3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4" h="33">
                <a:moveTo>
                  <a:pt x="14" y="33"/>
                </a:moveTo>
                <a:lnTo>
                  <a:pt x="14" y="33"/>
                </a:lnTo>
                <a:lnTo>
                  <a:pt x="0" y="33"/>
                </a:lnTo>
                <a:lnTo>
                  <a:pt x="1" y="33"/>
                </a:lnTo>
                <a:lnTo>
                  <a:pt x="3" y="32"/>
                </a:lnTo>
                <a:lnTo>
                  <a:pt x="4" y="32"/>
                </a:lnTo>
                <a:lnTo>
                  <a:pt x="4" y="29"/>
                </a:lnTo>
                <a:lnTo>
                  <a:pt x="4" y="27"/>
                </a:lnTo>
                <a:lnTo>
                  <a:pt x="4" y="6"/>
                </a:lnTo>
                <a:lnTo>
                  <a:pt x="4" y="3"/>
                </a:lnTo>
                <a:lnTo>
                  <a:pt x="4" y="2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4" y="0"/>
                </a:lnTo>
                <a:lnTo>
                  <a:pt x="14" y="1"/>
                </a:lnTo>
                <a:lnTo>
                  <a:pt x="13" y="1"/>
                </a:lnTo>
                <a:lnTo>
                  <a:pt x="11" y="1"/>
                </a:lnTo>
                <a:lnTo>
                  <a:pt x="10" y="2"/>
                </a:lnTo>
                <a:lnTo>
                  <a:pt x="9" y="3"/>
                </a:lnTo>
                <a:lnTo>
                  <a:pt x="9" y="6"/>
                </a:lnTo>
                <a:lnTo>
                  <a:pt x="9" y="27"/>
                </a:lnTo>
                <a:lnTo>
                  <a:pt x="9" y="29"/>
                </a:lnTo>
                <a:lnTo>
                  <a:pt x="9" y="30"/>
                </a:lnTo>
                <a:lnTo>
                  <a:pt x="10" y="32"/>
                </a:lnTo>
                <a:lnTo>
                  <a:pt x="11" y="32"/>
                </a:lnTo>
                <a:lnTo>
                  <a:pt x="13" y="33"/>
                </a:lnTo>
                <a:lnTo>
                  <a:pt x="14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70" name="Freeform 20"/>
          <p:cNvSpPr>
            <a:spLocks/>
          </p:cNvSpPr>
          <p:nvPr/>
        </p:nvSpPr>
        <p:spPr bwMode="auto">
          <a:xfrm>
            <a:off x="3716338" y="4624388"/>
            <a:ext cx="136525" cy="157162"/>
          </a:xfrm>
          <a:custGeom>
            <a:avLst/>
            <a:gdLst>
              <a:gd name="T0" fmla="*/ 2147483647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0 h 22"/>
              <a:gd name="T6" fmla="*/ 2147483647 w 23"/>
              <a:gd name="T7" fmla="*/ 0 h 22"/>
              <a:gd name="T8" fmla="*/ 2147483647 w 23"/>
              <a:gd name="T9" fmla="*/ 0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2147483647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2147483647 w 23"/>
              <a:gd name="T55" fmla="*/ 2147483647 h 22"/>
              <a:gd name="T56" fmla="*/ 2147483647 w 23"/>
              <a:gd name="T57" fmla="*/ 2147483647 h 22"/>
              <a:gd name="T58" fmla="*/ 2147483647 w 23"/>
              <a:gd name="T59" fmla="*/ 2147483647 h 22"/>
              <a:gd name="T60" fmla="*/ 2147483647 w 23"/>
              <a:gd name="T61" fmla="*/ 2147483647 h 22"/>
              <a:gd name="T62" fmla="*/ 2147483647 w 23"/>
              <a:gd name="T63" fmla="*/ 2147483647 h 22"/>
              <a:gd name="T64" fmla="*/ 2147483647 w 23"/>
              <a:gd name="T65" fmla="*/ 2147483647 h 22"/>
              <a:gd name="T66" fmla="*/ 2147483647 w 23"/>
              <a:gd name="T67" fmla="*/ 2147483647 h 22"/>
              <a:gd name="T68" fmla="*/ 2147483647 w 23"/>
              <a:gd name="T69" fmla="*/ 2147483647 h 22"/>
              <a:gd name="T70" fmla="*/ 2147483647 w 23"/>
              <a:gd name="T71" fmla="*/ 2147483647 h 22"/>
              <a:gd name="T72" fmla="*/ 2147483647 w 23"/>
              <a:gd name="T73" fmla="*/ 2147483647 h 22"/>
              <a:gd name="T74" fmla="*/ 2147483647 w 23"/>
              <a:gd name="T75" fmla="*/ 2147483647 h 22"/>
              <a:gd name="T76" fmla="*/ 2147483647 w 23"/>
              <a:gd name="T77" fmla="*/ 2147483647 h 22"/>
              <a:gd name="T78" fmla="*/ 2147483647 w 23"/>
              <a:gd name="T79" fmla="*/ 2147483647 h 22"/>
              <a:gd name="T80" fmla="*/ 2147483647 w 23"/>
              <a:gd name="T81" fmla="*/ 2147483647 h 22"/>
              <a:gd name="T82" fmla="*/ 2147483647 w 23"/>
              <a:gd name="T83" fmla="*/ 2147483647 h 22"/>
              <a:gd name="T84" fmla="*/ 0 w 23"/>
              <a:gd name="T85" fmla="*/ 2147483647 h 22"/>
              <a:gd name="T86" fmla="*/ 0 w 23"/>
              <a:gd name="T87" fmla="*/ 2147483647 h 22"/>
              <a:gd name="T88" fmla="*/ 2147483647 w 23"/>
              <a:gd name="T89" fmla="*/ 2147483647 h 22"/>
              <a:gd name="T90" fmla="*/ 2147483647 w 23"/>
              <a:gd name="T91" fmla="*/ 2147483647 h 22"/>
              <a:gd name="T92" fmla="*/ 2147483647 w 23"/>
              <a:gd name="T93" fmla="*/ 2147483647 h 22"/>
              <a:gd name="T94" fmla="*/ 2147483647 w 23"/>
              <a:gd name="T95" fmla="*/ 2147483647 h 22"/>
              <a:gd name="T96" fmla="*/ 2147483647 w 23"/>
              <a:gd name="T97" fmla="*/ 2147483647 h 22"/>
              <a:gd name="T98" fmla="*/ 2147483647 w 23"/>
              <a:gd name="T99" fmla="*/ 2147483647 h 22"/>
              <a:gd name="T100" fmla="*/ 2147483647 w 23"/>
              <a:gd name="T101" fmla="*/ 2147483647 h 22"/>
              <a:gd name="T102" fmla="*/ 2147483647 w 23"/>
              <a:gd name="T103" fmla="*/ 2147483647 h 22"/>
              <a:gd name="T104" fmla="*/ 2147483647 w 23"/>
              <a:gd name="T105" fmla="*/ 2147483647 h 22"/>
              <a:gd name="T106" fmla="*/ 2147483647 w 23"/>
              <a:gd name="T107" fmla="*/ 2147483647 h 22"/>
              <a:gd name="T108" fmla="*/ 2147483647 w 23"/>
              <a:gd name="T109" fmla="*/ 2147483647 h 22"/>
              <a:gd name="T110" fmla="*/ 2147483647 w 23"/>
              <a:gd name="T111" fmla="*/ 2147483647 h 22"/>
              <a:gd name="T112" fmla="*/ 2147483647 w 23"/>
              <a:gd name="T113" fmla="*/ 2147483647 h 22"/>
              <a:gd name="T114" fmla="*/ 0 w 23"/>
              <a:gd name="T115" fmla="*/ 2147483647 h 22"/>
              <a:gd name="T116" fmla="*/ 0 w 23"/>
              <a:gd name="T117" fmla="*/ 2147483647 h 22"/>
              <a:gd name="T118" fmla="*/ 2147483647 w 23"/>
              <a:gd name="T119" fmla="*/ 0 h 22"/>
              <a:gd name="T120" fmla="*/ 2147483647 w 23"/>
              <a:gd name="T121" fmla="*/ 0 h 22"/>
              <a:gd name="T122" fmla="*/ 2147483647 w 23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2"/>
              <a:gd name="T188" fmla="*/ 23 w 23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2">
                <a:moveTo>
                  <a:pt x="7" y="5"/>
                </a:moveTo>
                <a:lnTo>
                  <a:pt x="10" y="1"/>
                </a:lnTo>
                <a:lnTo>
                  <a:pt x="12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1"/>
                </a:lnTo>
                <a:lnTo>
                  <a:pt x="20" y="3"/>
                </a:lnTo>
                <a:lnTo>
                  <a:pt x="21" y="5"/>
                </a:lnTo>
                <a:lnTo>
                  <a:pt x="21" y="7"/>
                </a:lnTo>
                <a:lnTo>
                  <a:pt x="21" y="17"/>
                </a:lnTo>
                <a:lnTo>
                  <a:pt x="21" y="18"/>
                </a:lnTo>
                <a:lnTo>
                  <a:pt x="21" y="19"/>
                </a:lnTo>
                <a:lnTo>
                  <a:pt x="21" y="21"/>
                </a:lnTo>
                <a:lnTo>
                  <a:pt x="22" y="21"/>
                </a:lnTo>
                <a:lnTo>
                  <a:pt x="23" y="22"/>
                </a:lnTo>
                <a:lnTo>
                  <a:pt x="14" y="22"/>
                </a:lnTo>
                <a:lnTo>
                  <a:pt x="15" y="21"/>
                </a:lnTo>
                <a:lnTo>
                  <a:pt x="16" y="21"/>
                </a:lnTo>
                <a:lnTo>
                  <a:pt x="16" y="19"/>
                </a:lnTo>
                <a:lnTo>
                  <a:pt x="16" y="18"/>
                </a:lnTo>
                <a:lnTo>
                  <a:pt x="17" y="17"/>
                </a:lnTo>
                <a:lnTo>
                  <a:pt x="17" y="8"/>
                </a:lnTo>
                <a:lnTo>
                  <a:pt x="16" y="6"/>
                </a:lnTo>
                <a:lnTo>
                  <a:pt x="16" y="3"/>
                </a:lnTo>
                <a:lnTo>
                  <a:pt x="15" y="2"/>
                </a:lnTo>
                <a:lnTo>
                  <a:pt x="14" y="2"/>
                </a:lnTo>
                <a:lnTo>
                  <a:pt x="10" y="3"/>
                </a:lnTo>
                <a:lnTo>
                  <a:pt x="7" y="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9" y="21"/>
                </a:lnTo>
                <a:lnTo>
                  <a:pt x="11" y="22"/>
                </a:lnTo>
                <a:lnTo>
                  <a:pt x="0" y="22"/>
                </a:lnTo>
                <a:lnTo>
                  <a:pt x="1" y="22"/>
                </a:lnTo>
                <a:lnTo>
                  <a:pt x="2" y="21"/>
                </a:lnTo>
                <a:lnTo>
                  <a:pt x="4" y="19"/>
                </a:lnTo>
                <a:lnTo>
                  <a:pt x="4" y="17"/>
                </a:lnTo>
                <a:lnTo>
                  <a:pt x="4" y="8"/>
                </a:lnTo>
                <a:lnTo>
                  <a:pt x="4" y="5"/>
                </a:lnTo>
                <a:lnTo>
                  <a:pt x="4" y="3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71" name="Freeform 21"/>
          <p:cNvSpPr>
            <a:spLocks noEditPoints="1"/>
          </p:cNvSpPr>
          <p:nvPr/>
        </p:nvSpPr>
        <p:spPr bwMode="auto">
          <a:xfrm>
            <a:off x="3870325" y="4530725"/>
            <a:ext cx="130175" cy="250825"/>
          </a:xfrm>
          <a:custGeom>
            <a:avLst/>
            <a:gdLst>
              <a:gd name="T0" fmla="*/ 2147483647 w 22"/>
              <a:gd name="T1" fmla="*/ 2147483647 h 35"/>
              <a:gd name="T2" fmla="*/ 2147483647 w 22"/>
              <a:gd name="T3" fmla="*/ 2147483647 h 35"/>
              <a:gd name="T4" fmla="*/ 2147483647 w 22"/>
              <a:gd name="T5" fmla="*/ 2147483647 h 35"/>
              <a:gd name="T6" fmla="*/ 2147483647 w 22"/>
              <a:gd name="T7" fmla="*/ 2147483647 h 35"/>
              <a:gd name="T8" fmla="*/ 2147483647 w 22"/>
              <a:gd name="T9" fmla="*/ 2147483647 h 35"/>
              <a:gd name="T10" fmla="*/ 2147483647 w 22"/>
              <a:gd name="T11" fmla="*/ 2147483647 h 35"/>
              <a:gd name="T12" fmla="*/ 2147483647 w 22"/>
              <a:gd name="T13" fmla="*/ 2147483647 h 35"/>
              <a:gd name="T14" fmla="*/ 2147483647 w 22"/>
              <a:gd name="T15" fmla="*/ 2147483647 h 35"/>
              <a:gd name="T16" fmla="*/ 0 w 22"/>
              <a:gd name="T17" fmla="*/ 2147483647 h 35"/>
              <a:gd name="T18" fmla="*/ 2147483647 w 22"/>
              <a:gd name="T19" fmla="*/ 2147483647 h 35"/>
              <a:gd name="T20" fmla="*/ 2147483647 w 22"/>
              <a:gd name="T21" fmla="*/ 2147483647 h 35"/>
              <a:gd name="T22" fmla="*/ 2147483647 w 22"/>
              <a:gd name="T23" fmla="*/ 2147483647 h 35"/>
              <a:gd name="T24" fmla="*/ 2147483647 w 22"/>
              <a:gd name="T25" fmla="*/ 2147483647 h 35"/>
              <a:gd name="T26" fmla="*/ 2147483647 w 22"/>
              <a:gd name="T27" fmla="*/ 2147483647 h 35"/>
              <a:gd name="T28" fmla="*/ 2147483647 w 22"/>
              <a:gd name="T29" fmla="*/ 2147483647 h 35"/>
              <a:gd name="T30" fmla="*/ 2147483647 w 22"/>
              <a:gd name="T31" fmla="*/ 2147483647 h 35"/>
              <a:gd name="T32" fmla="*/ 2147483647 w 22"/>
              <a:gd name="T33" fmla="*/ 2147483647 h 35"/>
              <a:gd name="T34" fmla="*/ 2147483647 w 22"/>
              <a:gd name="T35" fmla="*/ 2147483647 h 35"/>
              <a:gd name="T36" fmla="*/ 2147483647 w 22"/>
              <a:gd name="T37" fmla="*/ 2147483647 h 35"/>
              <a:gd name="T38" fmla="*/ 2147483647 w 22"/>
              <a:gd name="T39" fmla="*/ 2147483647 h 35"/>
              <a:gd name="T40" fmla="*/ 2147483647 w 22"/>
              <a:gd name="T41" fmla="*/ 2147483647 h 35"/>
              <a:gd name="T42" fmla="*/ 2147483647 w 22"/>
              <a:gd name="T43" fmla="*/ 2147483647 h 35"/>
              <a:gd name="T44" fmla="*/ 2147483647 w 22"/>
              <a:gd name="T45" fmla="*/ 2147483647 h 35"/>
              <a:gd name="T46" fmla="*/ 2147483647 w 22"/>
              <a:gd name="T47" fmla="*/ 2147483647 h 35"/>
              <a:gd name="T48" fmla="*/ 2147483647 w 22"/>
              <a:gd name="T49" fmla="*/ 2147483647 h 35"/>
              <a:gd name="T50" fmla="*/ 2147483647 w 22"/>
              <a:gd name="T51" fmla="*/ 2147483647 h 35"/>
              <a:gd name="T52" fmla="*/ 2147483647 w 22"/>
              <a:gd name="T53" fmla="*/ 0 h 35"/>
              <a:gd name="T54" fmla="*/ 2147483647 w 22"/>
              <a:gd name="T55" fmla="*/ 0 h 35"/>
              <a:gd name="T56" fmla="*/ 2147483647 w 22"/>
              <a:gd name="T57" fmla="*/ 2147483647 h 35"/>
              <a:gd name="T58" fmla="*/ 2147483647 w 22"/>
              <a:gd name="T59" fmla="*/ 2147483647 h 35"/>
              <a:gd name="T60" fmla="*/ 2147483647 w 22"/>
              <a:gd name="T61" fmla="*/ 2147483647 h 35"/>
              <a:gd name="T62" fmla="*/ 2147483647 w 22"/>
              <a:gd name="T63" fmla="*/ 2147483647 h 35"/>
              <a:gd name="T64" fmla="*/ 2147483647 w 22"/>
              <a:gd name="T65" fmla="*/ 2147483647 h 35"/>
              <a:gd name="T66" fmla="*/ 2147483647 w 22"/>
              <a:gd name="T67" fmla="*/ 2147483647 h 35"/>
              <a:gd name="T68" fmla="*/ 2147483647 w 22"/>
              <a:gd name="T69" fmla="*/ 2147483647 h 35"/>
              <a:gd name="T70" fmla="*/ 2147483647 w 22"/>
              <a:gd name="T71" fmla="*/ 2147483647 h 35"/>
              <a:gd name="T72" fmla="*/ 2147483647 w 22"/>
              <a:gd name="T73" fmla="*/ 2147483647 h 35"/>
              <a:gd name="T74" fmla="*/ 2147483647 w 22"/>
              <a:gd name="T75" fmla="*/ 2147483647 h 35"/>
              <a:gd name="T76" fmla="*/ 2147483647 w 22"/>
              <a:gd name="T77" fmla="*/ 2147483647 h 35"/>
              <a:gd name="T78" fmla="*/ 2147483647 w 22"/>
              <a:gd name="T79" fmla="*/ 2147483647 h 35"/>
              <a:gd name="T80" fmla="*/ 2147483647 w 22"/>
              <a:gd name="T81" fmla="*/ 2147483647 h 35"/>
              <a:gd name="T82" fmla="*/ 2147483647 w 22"/>
              <a:gd name="T83" fmla="*/ 2147483647 h 35"/>
              <a:gd name="T84" fmla="*/ 2147483647 w 22"/>
              <a:gd name="T85" fmla="*/ 2147483647 h 35"/>
              <a:gd name="T86" fmla="*/ 2147483647 w 22"/>
              <a:gd name="T87" fmla="*/ 2147483647 h 35"/>
              <a:gd name="T88" fmla="*/ 2147483647 w 22"/>
              <a:gd name="T89" fmla="*/ 2147483647 h 35"/>
              <a:gd name="T90" fmla="*/ 2147483647 w 22"/>
              <a:gd name="T91" fmla="*/ 2147483647 h 35"/>
              <a:gd name="T92" fmla="*/ 2147483647 w 22"/>
              <a:gd name="T93" fmla="*/ 2147483647 h 35"/>
              <a:gd name="T94" fmla="*/ 2147483647 w 22"/>
              <a:gd name="T95" fmla="*/ 2147483647 h 35"/>
              <a:gd name="T96" fmla="*/ 2147483647 w 22"/>
              <a:gd name="T97" fmla="*/ 2147483647 h 35"/>
              <a:gd name="T98" fmla="*/ 2147483647 w 22"/>
              <a:gd name="T99" fmla="*/ 2147483647 h 35"/>
              <a:gd name="T100" fmla="*/ 2147483647 w 22"/>
              <a:gd name="T101" fmla="*/ 2147483647 h 35"/>
              <a:gd name="T102" fmla="*/ 2147483647 w 22"/>
              <a:gd name="T103" fmla="*/ 2147483647 h 35"/>
              <a:gd name="T104" fmla="*/ 2147483647 w 22"/>
              <a:gd name="T105" fmla="*/ 2147483647 h 35"/>
              <a:gd name="T106" fmla="*/ 2147483647 w 22"/>
              <a:gd name="T107" fmla="*/ 2147483647 h 35"/>
              <a:gd name="T108" fmla="*/ 2147483647 w 22"/>
              <a:gd name="T109" fmla="*/ 2147483647 h 35"/>
              <a:gd name="T110" fmla="*/ 2147483647 w 22"/>
              <a:gd name="T111" fmla="*/ 2147483647 h 35"/>
              <a:gd name="T112" fmla="*/ 2147483647 w 22"/>
              <a:gd name="T113" fmla="*/ 2147483647 h 35"/>
              <a:gd name="T114" fmla="*/ 2147483647 w 22"/>
              <a:gd name="T115" fmla="*/ 2147483647 h 35"/>
              <a:gd name="T116" fmla="*/ 2147483647 w 22"/>
              <a:gd name="T117" fmla="*/ 2147483647 h 3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"/>
              <a:gd name="T178" fmla="*/ 0 h 35"/>
              <a:gd name="T179" fmla="*/ 22 w 22"/>
              <a:gd name="T180" fmla="*/ 35 h 35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" h="35">
                <a:moveTo>
                  <a:pt x="16" y="31"/>
                </a:moveTo>
                <a:lnTo>
                  <a:pt x="13" y="34"/>
                </a:lnTo>
                <a:lnTo>
                  <a:pt x="12" y="35"/>
                </a:lnTo>
                <a:lnTo>
                  <a:pt x="11" y="35"/>
                </a:lnTo>
                <a:lnTo>
                  <a:pt x="9" y="35"/>
                </a:lnTo>
                <a:lnTo>
                  <a:pt x="6" y="35"/>
                </a:lnTo>
                <a:lnTo>
                  <a:pt x="2" y="32"/>
                </a:lnTo>
                <a:lnTo>
                  <a:pt x="1" y="29"/>
                </a:lnTo>
                <a:lnTo>
                  <a:pt x="0" y="25"/>
                </a:lnTo>
                <a:lnTo>
                  <a:pt x="1" y="20"/>
                </a:lnTo>
                <a:lnTo>
                  <a:pt x="2" y="16"/>
                </a:lnTo>
                <a:lnTo>
                  <a:pt x="5" y="14"/>
                </a:lnTo>
                <a:lnTo>
                  <a:pt x="7" y="13"/>
                </a:lnTo>
                <a:lnTo>
                  <a:pt x="11" y="13"/>
                </a:lnTo>
                <a:lnTo>
                  <a:pt x="13" y="13"/>
                </a:lnTo>
                <a:lnTo>
                  <a:pt x="16" y="14"/>
                </a:lnTo>
                <a:lnTo>
                  <a:pt x="16" y="10"/>
                </a:lnTo>
                <a:lnTo>
                  <a:pt x="15" y="6"/>
                </a:lnTo>
                <a:lnTo>
                  <a:pt x="15" y="5"/>
                </a:lnTo>
                <a:lnTo>
                  <a:pt x="15" y="4"/>
                </a:lnTo>
                <a:lnTo>
                  <a:pt x="15" y="3"/>
                </a:lnTo>
                <a:lnTo>
                  <a:pt x="13" y="3"/>
                </a:lnTo>
                <a:lnTo>
                  <a:pt x="12" y="4"/>
                </a:lnTo>
                <a:lnTo>
                  <a:pt x="12" y="3"/>
                </a:lnTo>
                <a:lnTo>
                  <a:pt x="18" y="0"/>
                </a:lnTo>
                <a:lnTo>
                  <a:pt x="20" y="0"/>
                </a:lnTo>
                <a:lnTo>
                  <a:pt x="20" y="26"/>
                </a:lnTo>
                <a:lnTo>
                  <a:pt x="20" y="30"/>
                </a:lnTo>
                <a:lnTo>
                  <a:pt x="20" y="31"/>
                </a:lnTo>
                <a:lnTo>
                  <a:pt x="20" y="32"/>
                </a:lnTo>
                <a:lnTo>
                  <a:pt x="21" y="32"/>
                </a:lnTo>
                <a:lnTo>
                  <a:pt x="22" y="32"/>
                </a:lnTo>
                <a:lnTo>
                  <a:pt x="16" y="35"/>
                </a:lnTo>
                <a:lnTo>
                  <a:pt x="16" y="31"/>
                </a:lnTo>
                <a:close/>
                <a:moveTo>
                  <a:pt x="16" y="30"/>
                </a:moveTo>
                <a:lnTo>
                  <a:pt x="16" y="20"/>
                </a:lnTo>
                <a:lnTo>
                  <a:pt x="15" y="18"/>
                </a:lnTo>
                <a:lnTo>
                  <a:pt x="15" y="16"/>
                </a:lnTo>
                <a:lnTo>
                  <a:pt x="13" y="15"/>
                </a:lnTo>
                <a:lnTo>
                  <a:pt x="12" y="14"/>
                </a:lnTo>
                <a:lnTo>
                  <a:pt x="11" y="14"/>
                </a:lnTo>
                <a:lnTo>
                  <a:pt x="10" y="14"/>
                </a:lnTo>
                <a:lnTo>
                  <a:pt x="9" y="14"/>
                </a:lnTo>
                <a:lnTo>
                  <a:pt x="6" y="15"/>
                </a:lnTo>
                <a:lnTo>
                  <a:pt x="5" y="19"/>
                </a:lnTo>
                <a:lnTo>
                  <a:pt x="4" y="22"/>
                </a:lnTo>
                <a:lnTo>
                  <a:pt x="5" y="26"/>
                </a:lnTo>
                <a:lnTo>
                  <a:pt x="6" y="30"/>
                </a:lnTo>
                <a:lnTo>
                  <a:pt x="9" y="31"/>
                </a:lnTo>
                <a:lnTo>
                  <a:pt x="11" y="32"/>
                </a:lnTo>
                <a:lnTo>
                  <a:pt x="13" y="31"/>
                </a:lnTo>
                <a:lnTo>
                  <a:pt x="16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72" name="Freeform 22"/>
          <p:cNvSpPr>
            <a:spLocks noEditPoints="1"/>
          </p:cNvSpPr>
          <p:nvPr/>
        </p:nvSpPr>
        <p:spPr bwMode="auto">
          <a:xfrm>
            <a:off x="4019550" y="4530725"/>
            <a:ext cx="65088" cy="250825"/>
          </a:xfrm>
          <a:custGeom>
            <a:avLst/>
            <a:gdLst>
              <a:gd name="T0" fmla="*/ 2147483647 w 11"/>
              <a:gd name="T1" fmla="*/ 0 h 35"/>
              <a:gd name="T2" fmla="*/ 2147483647 w 11"/>
              <a:gd name="T3" fmla="*/ 0 h 35"/>
              <a:gd name="T4" fmla="*/ 2147483647 w 11"/>
              <a:gd name="T5" fmla="*/ 2147483647 h 35"/>
              <a:gd name="T6" fmla="*/ 2147483647 w 11"/>
              <a:gd name="T7" fmla="*/ 2147483647 h 35"/>
              <a:gd name="T8" fmla="*/ 2147483647 w 11"/>
              <a:gd name="T9" fmla="*/ 2147483647 h 35"/>
              <a:gd name="T10" fmla="*/ 2147483647 w 11"/>
              <a:gd name="T11" fmla="*/ 2147483647 h 35"/>
              <a:gd name="T12" fmla="*/ 2147483647 w 11"/>
              <a:gd name="T13" fmla="*/ 2147483647 h 35"/>
              <a:gd name="T14" fmla="*/ 2147483647 w 11"/>
              <a:gd name="T15" fmla="*/ 2147483647 h 35"/>
              <a:gd name="T16" fmla="*/ 2147483647 w 11"/>
              <a:gd name="T17" fmla="*/ 2147483647 h 35"/>
              <a:gd name="T18" fmla="*/ 2147483647 w 11"/>
              <a:gd name="T19" fmla="*/ 2147483647 h 35"/>
              <a:gd name="T20" fmla="*/ 2147483647 w 11"/>
              <a:gd name="T21" fmla="*/ 2147483647 h 35"/>
              <a:gd name="T22" fmla="*/ 2147483647 w 11"/>
              <a:gd name="T23" fmla="*/ 2147483647 h 35"/>
              <a:gd name="T24" fmla="*/ 2147483647 w 11"/>
              <a:gd name="T25" fmla="*/ 2147483647 h 35"/>
              <a:gd name="T26" fmla="*/ 2147483647 w 11"/>
              <a:gd name="T27" fmla="*/ 2147483647 h 35"/>
              <a:gd name="T28" fmla="*/ 2147483647 w 11"/>
              <a:gd name="T29" fmla="*/ 2147483647 h 35"/>
              <a:gd name="T30" fmla="*/ 2147483647 w 11"/>
              <a:gd name="T31" fmla="*/ 0 h 35"/>
              <a:gd name="T32" fmla="*/ 2147483647 w 11"/>
              <a:gd name="T33" fmla="*/ 0 h 35"/>
              <a:gd name="T34" fmla="*/ 2147483647 w 11"/>
              <a:gd name="T35" fmla="*/ 2147483647 h 35"/>
              <a:gd name="T36" fmla="*/ 2147483647 w 11"/>
              <a:gd name="T37" fmla="*/ 2147483647 h 35"/>
              <a:gd name="T38" fmla="*/ 2147483647 w 11"/>
              <a:gd name="T39" fmla="*/ 2147483647 h 35"/>
              <a:gd name="T40" fmla="*/ 2147483647 w 11"/>
              <a:gd name="T41" fmla="*/ 2147483647 h 35"/>
              <a:gd name="T42" fmla="*/ 2147483647 w 11"/>
              <a:gd name="T43" fmla="*/ 2147483647 h 35"/>
              <a:gd name="T44" fmla="*/ 2147483647 w 11"/>
              <a:gd name="T45" fmla="*/ 2147483647 h 35"/>
              <a:gd name="T46" fmla="*/ 2147483647 w 11"/>
              <a:gd name="T47" fmla="*/ 2147483647 h 35"/>
              <a:gd name="T48" fmla="*/ 2147483647 w 11"/>
              <a:gd name="T49" fmla="*/ 2147483647 h 35"/>
              <a:gd name="T50" fmla="*/ 2147483647 w 11"/>
              <a:gd name="T51" fmla="*/ 2147483647 h 35"/>
              <a:gd name="T52" fmla="*/ 0 w 11"/>
              <a:gd name="T53" fmla="*/ 2147483647 h 35"/>
              <a:gd name="T54" fmla="*/ 0 w 11"/>
              <a:gd name="T55" fmla="*/ 2147483647 h 35"/>
              <a:gd name="T56" fmla="*/ 2147483647 w 11"/>
              <a:gd name="T57" fmla="*/ 2147483647 h 35"/>
              <a:gd name="T58" fmla="*/ 2147483647 w 11"/>
              <a:gd name="T59" fmla="*/ 2147483647 h 35"/>
              <a:gd name="T60" fmla="*/ 2147483647 w 11"/>
              <a:gd name="T61" fmla="*/ 2147483647 h 35"/>
              <a:gd name="T62" fmla="*/ 2147483647 w 11"/>
              <a:gd name="T63" fmla="*/ 2147483647 h 35"/>
              <a:gd name="T64" fmla="*/ 2147483647 w 11"/>
              <a:gd name="T65" fmla="*/ 2147483647 h 35"/>
              <a:gd name="T66" fmla="*/ 2147483647 w 11"/>
              <a:gd name="T67" fmla="*/ 2147483647 h 35"/>
              <a:gd name="T68" fmla="*/ 2147483647 w 11"/>
              <a:gd name="T69" fmla="*/ 2147483647 h 35"/>
              <a:gd name="T70" fmla="*/ 2147483647 w 11"/>
              <a:gd name="T71" fmla="*/ 2147483647 h 35"/>
              <a:gd name="T72" fmla="*/ 2147483647 w 11"/>
              <a:gd name="T73" fmla="*/ 2147483647 h 35"/>
              <a:gd name="T74" fmla="*/ 2147483647 w 11"/>
              <a:gd name="T75" fmla="*/ 2147483647 h 35"/>
              <a:gd name="T76" fmla="*/ 2147483647 w 11"/>
              <a:gd name="T77" fmla="*/ 2147483647 h 35"/>
              <a:gd name="T78" fmla="*/ 2147483647 w 11"/>
              <a:gd name="T79" fmla="*/ 2147483647 h 35"/>
              <a:gd name="T80" fmla="*/ 2147483647 w 11"/>
              <a:gd name="T81" fmla="*/ 2147483647 h 35"/>
              <a:gd name="T82" fmla="*/ 2147483647 w 11"/>
              <a:gd name="T83" fmla="*/ 2147483647 h 35"/>
              <a:gd name="T84" fmla="*/ 2147483647 w 11"/>
              <a:gd name="T85" fmla="*/ 2147483647 h 35"/>
              <a:gd name="T86" fmla="*/ 0 w 11"/>
              <a:gd name="T87" fmla="*/ 2147483647 h 35"/>
              <a:gd name="T88" fmla="*/ 2147483647 w 11"/>
              <a:gd name="T89" fmla="*/ 2147483647 h 35"/>
              <a:gd name="T90" fmla="*/ 2147483647 w 11"/>
              <a:gd name="T91" fmla="*/ 2147483647 h 3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1"/>
              <a:gd name="T139" fmla="*/ 0 h 35"/>
              <a:gd name="T140" fmla="*/ 11 w 11"/>
              <a:gd name="T141" fmla="*/ 35 h 3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1" h="35">
                <a:moveTo>
                  <a:pt x="5" y="0"/>
                </a:moveTo>
                <a:lnTo>
                  <a:pt x="6" y="0"/>
                </a:lnTo>
                <a:lnTo>
                  <a:pt x="7" y="2"/>
                </a:lnTo>
                <a:lnTo>
                  <a:pt x="8" y="2"/>
                </a:lnTo>
                <a:lnTo>
                  <a:pt x="8" y="3"/>
                </a:lnTo>
                <a:lnTo>
                  <a:pt x="8" y="4"/>
                </a:lnTo>
                <a:lnTo>
                  <a:pt x="7" y="5"/>
                </a:lnTo>
                <a:lnTo>
                  <a:pt x="6" y="5"/>
                </a:lnTo>
                <a:lnTo>
                  <a:pt x="5" y="6"/>
                </a:lnTo>
                <a:lnTo>
                  <a:pt x="5" y="5"/>
                </a:lnTo>
                <a:lnTo>
                  <a:pt x="3" y="5"/>
                </a:lnTo>
                <a:lnTo>
                  <a:pt x="2" y="4"/>
                </a:lnTo>
                <a:lnTo>
                  <a:pt x="2" y="3"/>
                </a:ln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close/>
                <a:moveTo>
                  <a:pt x="7" y="13"/>
                </a:moveTo>
                <a:lnTo>
                  <a:pt x="7" y="30"/>
                </a:lnTo>
                <a:lnTo>
                  <a:pt x="7" y="31"/>
                </a:lnTo>
                <a:lnTo>
                  <a:pt x="7" y="32"/>
                </a:lnTo>
                <a:lnTo>
                  <a:pt x="8" y="34"/>
                </a:lnTo>
                <a:lnTo>
                  <a:pt x="9" y="34"/>
                </a:lnTo>
                <a:lnTo>
                  <a:pt x="11" y="35"/>
                </a:lnTo>
                <a:lnTo>
                  <a:pt x="0" y="35"/>
                </a:lnTo>
                <a:lnTo>
                  <a:pt x="1" y="34"/>
                </a:lnTo>
                <a:lnTo>
                  <a:pt x="2" y="34"/>
                </a:lnTo>
                <a:lnTo>
                  <a:pt x="3" y="32"/>
                </a:lnTo>
                <a:lnTo>
                  <a:pt x="3" y="31"/>
                </a:lnTo>
                <a:lnTo>
                  <a:pt x="3" y="30"/>
                </a:lnTo>
                <a:lnTo>
                  <a:pt x="3" y="21"/>
                </a:lnTo>
                <a:lnTo>
                  <a:pt x="3" y="19"/>
                </a:lnTo>
                <a:lnTo>
                  <a:pt x="3" y="16"/>
                </a:lnTo>
                <a:lnTo>
                  <a:pt x="3" y="15"/>
                </a:lnTo>
                <a:lnTo>
                  <a:pt x="2" y="15"/>
                </a:lnTo>
                <a:lnTo>
                  <a:pt x="1" y="15"/>
                </a:lnTo>
                <a:lnTo>
                  <a:pt x="0" y="15"/>
                </a:lnTo>
                <a:lnTo>
                  <a:pt x="6" y="13"/>
                </a:lnTo>
                <a:lnTo>
                  <a:pt x="7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73" name="Freeform 23"/>
          <p:cNvSpPr>
            <a:spLocks noEditPoints="1"/>
          </p:cNvSpPr>
          <p:nvPr/>
        </p:nvSpPr>
        <p:spPr bwMode="auto">
          <a:xfrm>
            <a:off x="4095750" y="4624388"/>
            <a:ext cx="125413" cy="157162"/>
          </a:xfrm>
          <a:custGeom>
            <a:avLst/>
            <a:gdLst>
              <a:gd name="T0" fmla="*/ 2147483647 w 21"/>
              <a:gd name="T1" fmla="*/ 2147483647 h 22"/>
              <a:gd name="T2" fmla="*/ 2147483647 w 21"/>
              <a:gd name="T3" fmla="*/ 2147483647 h 22"/>
              <a:gd name="T4" fmla="*/ 2147483647 w 21"/>
              <a:gd name="T5" fmla="*/ 2147483647 h 22"/>
              <a:gd name="T6" fmla="*/ 2147483647 w 21"/>
              <a:gd name="T7" fmla="*/ 2147483647 h 22"/>
              <a:gd name="T8" fmla="*/ 0 w 21"/>
              <a:gd name="T9" fmla="*/ 2147483647 h 22"/>
              <a:gd name="T10" fmla="*/ 2147483647 w 21"/>
              <a:gd name="T11" fmla="*/ 2147483647 h 22"/>
              <a:gd name="T12" fmla="*/ 2147483647 w 21"/>
              <a:gd name="T13" fmla="*/ 2147483647 h 22"/>
              <a:gd name="T14" fmla="*/ 2147483647 w 21"/>
              <a:gd name="T15" fmla="*/ 2147483647 h 22"/>
              <a:gd name="T16" fmla="*/ 2147483647 w 21"/>
              <a:gd name="T17" fmla="*/ 2147483647 h 22"/>
              <a:gd name="T18" fmla="*/ 2147483647 w 21"/>
              <a:gd name="T19" fmla="*/ 2147483647 h 22"/>
              <a:gd name="T20" fmla="*/ 2147483647 w 21"/>
              <a:gd name="T21" fmla="*/ 2147483647 h 22"/>
              <a:gd name="T22" fmla="*/ 2147483647 w 21"/>
              <a:gd name="T23" fmla="*/ 2147483647 h 22"/>
              <a:gd name="T24" fmla="*/ 2147483647 w 21"/>
              <a:gd name="T25" fmla="*/ 2147483647 h 22"/>
              <a:gd name="T26" fmla="*/ 2147483647 w 21"/>
              <a:gd name="T27" fmla="*/ 2147483647 h 22"/>
              <a:gd name="T28" fmla="*/ 2147483647 w 21"/>
              <a:gd name="T29" fmla="*/ 2147483647 h 22"/>
              <a:gd name="T30" fmla="*/ 2147483647 w 21"/>
              <a:gd name="T31" fmla="*/ 2147483647 h 22"/>
              <a:gd name="T32" fmla="*/ 2147483647 w 21"/>
              <a:gd name="T33" fmla="*/ 2147483647 h 22"/>
              <a:gd name="T34" fmla="*/ 2147483647 w 21"/>
              <a:gd name="T35" fmla="*/ 0 h 22"/>
              <a:gd name="T36" fmla="*/ 2147483647 w 21"/>
              <a:gd name="T37" fmla="*/ 0 h 22"/>
              <a:gd name="T38" fmla="*/ 2147483647 w 21"/>
              <a:gd name="T39" fmla="*/ 2147483647 h 22"/>
              <a:gd name="T40" fmla="*/ 2147483647 w 21"/>
              <a:gd name="T41" fmla="*/ 2147483647 h 22"/>
              <a:gd name="T42" fmla="*/ 2147483647 w 21"/>
              <a:gd name="T43" fmla="*/ 2147483647 h 22"/>
              <a:gd name="T44" fmla="*/ 2147483647 w 21"/>
              <a:gd name="T45" fmla="*/ 2147483647 h 22"/>
              <a:gd name="T46" fmla="*/ 2147483647 w 21"/>
              <a:gd name="T47" fmla="*/ 2147483647 h 22"/>
              <a:gd name="T48" fmla="*/ 2147483647 w 21"/>
              <a:gd name="T49" fmla="*/ 2147483647 h 22"/>
              <a:gd name="T50" fmla="*/ 2147483647 w 21"/>
              <a:gd name="T51" fmla="*/ 2147483647 h 22"/>
              <a:gd name="T52" fmla="*/ 2147483647 w 21"/>
              <a:gd name="T53" fmla="*/ 2147483647 h 22"/>
              <a:gd name="T54" fmla="*/ 2147483647 w 21"/>
              <a:gd name="T55" fmla="*/ 2147483647 h 22"/>
              <a:gd name="T56" fmla="*/ 2147483647 w 21"/>
              <a:gd name="T57" fmla="*/ 2147483647 h 22"/>
              <a:gd name="T58" fmla="*/ 2147483647 w 21"/>
              <a:gd name="T59" fmla="*/ 2147483647 h 22"/>
              <a:gd name="T60" fmla="*/ 2147483647 w 21"/>
              <a:gd name="T61" fmla="*/ 2147483647 h 22"/>
              <a:gd name="T62" fmla="*/ 2147483647 w 21"/>
              <a:gd name="T63" fmla="*/ 2147483647 h 22"/>
              <a:gd name="T64" fmla="*/ 2147483647 w 21"/>
              <a:gd name="T65" fmla="*/ 2147483647 h 22"/>
              <a:gd name="T66" fmla="*/ 2147483647 w 21"/>
              <a:gd name="T67" fmla="*/ 2147483647 h 22"/>
              <a:gd name="T68" fmla="*/ 2147483647 w 21"/>
              <a:gd name="T69" fmla="*/ 2147483647 h 22"/>
              <a:gd name="T70" fmla="*/ 2147483647 w 21"/>
              <a:gd name="T71" fmla="*/ 2147483647 h 22"/>
              <a:gd name="T72" fmla="*/ 2147483647 w 21"/>
              <a:gd name="T73" fmla="*/ 2147483647 h 2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1"/>
              <a:gd name="T112" fmla="*/ 0 h 22"/>
              <a:gd name="T113" fmla="*/ 21 w 21"/>
              <a:gd name="T114" fmla="*/ 22 h 2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1" h="22">
                <a:moveTo>
                  <a:pt x="13" y="18"/>
                </a:moveTo>
                <a:lnTo>
                  <a:pt x="10" y="21"/>
                </a:lnTo>
                <a:lnTo>
                  <a:pt x="9" y="22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1" y="21"/>
                </a:lnTo>
                <a:lnTo>
                  <a:pt x="1" y="19"/>
                </a:lnTo>
                <a:lnTo>
                  <a:pt x="0" y="17"/>
                </a:lnTo>
                <a:lnTo>
                  <a:pt x="0" y="16"/>
                </a:lnTo>
                <a:lnTo>
                  <a:pt x="1" y="14"/>
                </a:lnTo>
                <a:lnTo>
                  <a:pt x="3" y="12"/>
                </a:lnTo>
                <a:lnTo>
                  <a:pt x="5" y="11"/>
                </a:lnTo>
                <a:lnTo>
                  <a:pt x="8" y="9"/>
                </a:lnTo>
                <a:lnTo>
                  <a:pt x="13" y="7"/>
                </a:lnTo>
                <a:lnTo>
                  <a:pt x="13" y="3"/>
                </a:lnTo>
                <a:lnTo>
                  <a:pt x="11" y="2"/>
                </a:lnTo>
                <a:lnTo>
                  <a:pt x="10" y="1"/>
                </a:lnTo>
                <a:lnTo>
                  <a:pt x="9" y="1"/>
                </a:lnTo>
                <a:lnTo>
                  <a:pt x="8" y="1"/>
                </a:lnTo>
                <a:lnTo>
                  <a:pt x="6" y="2"/>
                </a:lnTo>
                <a:lnTo>
                  <a:pt x="5" y="3"/>
                </a:lnTo>
                <a:lnTo>
                  <a:pt x="5" y="5"/>
                </a:lnTo>
                <a:lnTo>
                  <a:pt x="5" y="6"/>
                </a:lnTo>
                <a:lnTo>
                  <a:pt x="5" y="7"/>
                </a:lnTo>
                <a:lnTo>
                  <a:pt x="4" y="7"/>
                </a:lnTo>
                <a:lnTo>
                  <a:pt x="3" y="7"/>
                </a:lnTo>
                <a:lnTo>
                  <a:pt x="1" y="6"/>
                </a:lnTo>
                <a:lnTo>
                  <a:pt x="1" y="5"/>
                </a:lnTo>
                <a:lnTo>
                  <a:pt x="3" y="3"/>
                </a:lnTo>
                <a:lnTo>
                  <a:pt x="4" y="1"/>
                </a:lnTo>
                <a:lnTo>
                  <a:pt x="6" y="0"/>
                </a:lnTo>
                <a:lnTo>
                  <a:pt x="10" y="0"/>
                </a:lnTo>
                <a:lnTo>
                  <a:pt x="13" y="0"/>
                </a:lnTo>
                <a:lnTo>
                  <a:pt x="15" y="0"/>
                </a:lnTo>
                <a:lnTo>
                  <a:pt x="16" y="1"/>
                </a:lnTo>
                <a:lnTo>
                  <a:pt x="16" y="2"/>
                </a:lnTo>
                <a:lnTo>
                  <a:pt x="17" y="5"/>
                </a:lnTo>
                <a:lnTo>
                  <a:pt x="17" y="7"/>
                </a:lnTo>
                <a:lnTo>
                  <a:pt x="17" y="14"/>
                </a:lnTo>
                <a:lnTo>
                  <a:pt x="17" y="17"/>
                </a:lnTo>
                <a:lnTo>
                  <a:pt x="17" y="18"/>
                </a:lnTo>
                <a:lnTo>
                  <a:pt x="17" y="19"/>
                </a:lnTo>
                <a:lnTo>
                  <a:pt x="19" y="19"/>
                </a:lnTo>
                <a:lnTo>
                  <a:pt x="20" y="18"/>
                </a:lnTo>
                <a:lnTo>
                  <a:pt x="21" y="18"/>
                </a:lnTo>
                <a:lnTo>
                  <a:pt x="17" y="22"/>
                </a:lnTo>
                <a:lnTo>
                  <a:pt x="15" y="22"/>
                </a:lnTo>
                <a:lnTo>
                  <a:pt x="14" y="22"/>
                </a:lnTo>
                <a:lnTo>
                  <a:pt x="13" y="21"/>
                </a:lnTo>
                <a:lnTo>
                  <a:pt x="13" y="18"/>
                </a:lnTo>
                <a:close/>
                <a:moveTo>
                  <a:pt x="13" y="17"/>
                </a:moveTo>
                <a:lnTo>
                  <a:pt x="13" y="9"/>
                </a:lnTo>
                <a:lnTo>
                  <a:pt x="10" y="9"/>
                </a:lnTo>
                <a:lnTo>
                  <a:pt x="8" y="11"/>
                </a:lnTo>
                <a:lnTo>
                  <a:pt x="6" y="12"/>
                </a:lnTo>
                <a:lnTo>
                  <a:pt x="5" y="13"/>
                </a:lnTo>
                <a:lnTo>
                  <a:pt x="5" y="14"/>
                </a:lnTo>
                <a:lnTo>
                  <a:pt x="5" y="16"/>
                </a:lnTo>
                <a:lnTo>
                  <a:pt x="5" y="17"/>
                </a:lnTo>
                <a:lnTo>
                  <a:pt x="5" y="18"/>
                </a:lnTo>
                <a:lnTo>
                  <a:pt x="6" y="19"/>
                </a:lnTo>
                <a:lnTo>
                  <a:pt x="8" y="19"/>
                </a:lnTo>
                <a:lnTo>
                  <a:pt x="10" y="18"/>
                </a:lnTo>
                <a:lnTo>
                  <a:pt x="13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74" name="Freeform 24"/>
          <p:cNvSpPr>
            <a:spLocks/>
          </p:cNvSpPr>
          <p:nvPr/>
        </p:nvSpPr>
        <p:spPr bwMode="auto">
          <a:xfrm>
            <a:off x="4221163" y="4624388"/>
            <a:ext cx="147637" cy="157162"/>
          </a:xfrm>
          <a:custGeom>
            <a:avLst/>
            <a:gdLst>
              <a:gd name="T0" fmla="*/ 2147483647 w 25"/>
              <a:gd name="T1" fmla="*/ 2147483647 h 22"/>
              <a:gd name="T2" fmla="*/ 2147483647 w 25"/>
              <a:gd name="T3" fmla="*/ 2147483647 h 22"/>
              <a:gd name="T4" fmla="*/ 2147483647 w 25"/>
              <a:gd name="T5" fmla="*/ 0 h 22"/>
              <a:gd name="T6" fmla="*/ 2147483647 w 25"/>
              <a:gd name="T7" fmla="*/ 0 h 22"/>
              <a:gd name="T8" fmla="*/ 2147483647 w 25"/>
              <a:gd name="T9" fmla="*/ 0 h 22"/>
              <a:gd name="T10" fmla="*/ 2147483647 w 25"/>
              <a:gd name="T11" fmla="*/ 0 h 22"/>
              <a:gd name="T12" fmla="*/ 2147483647 w 25"/>
              <a:gd name="T13" fmla="*/ 2147483647 h 22"/>
              <a:gd name="T14" fmla="*/ 2147483647 w 25"/>
              <a:gd name="T15" fmla="*/ 2147483647 h 22"/>
              <a:gd name="T16" fmla="*/ 2147483647 w 25"/>
              <a:gd name="T17" fmla="*/ 2147483647 h 22"/>
              <a:gd name="T18" fmla="*/ 2147483647 w 25"/>
              <a:gd name="T19" fmla="*/ 2147483647 h 22"/>
              <a:gd name="T20" fmla="*/ 2147483647 w 25"/>
              <a:gd name="T21" fmla="*/ 2147483647 h 22"/>
              <a:gd name="T22" fmla="*/ 2147483647 w 25"/>
              <a:gd name="T23" fmla="*/ 2147483647 h 22"/>
              <a:gd name="T24" fmla="*/ 2147483647 w 25"/>
              <a:gd name="T25" fmla="*/ 2147483647 h 22"/>
              <a:gd name="T26" fmla="*/ 2147483647 w 25"/>
              <a:gd name="T27" fmla="*/ 2147483647 h 22"/>
              <a:gd name="T28" fmla="*/ 2147483647 w 25"/>
              <a:gd name="T29" fmla="*/ 2147483647 h 22"/>
              <a:gd name="T30" fmla="*/ 2147483647 w 25"/>
              <a:gd name="T31" fmla="*/ 2147483647 h 22"/>
              <a:gd name="T32" fmla="*/ 2147483647 w 25"/>
              <a:gd name="T33" fmla="*/ 2147483647 h 22"/>
              <a:gd name="T34" fmla="*/ 2147483647 w 25"/>
              <a:gd name="T35" fmla="*/ 2147483647 h 22"/>
              <a:gd name="T36" fmla="*/ 2147483647 w 25"/>
              <a:gd name="T37" fmla="*/ 2147483647 h 22"/>
              <a:gd name="T38" fmla="*/ 2147483647 w 25"/>
              <a:gd name="T39" fmla="*/ 2147483647 h 22"/>
              <a:gd name="T40" fmla="*/ 2147483647 w 25"/>
              <a:gd name="T41" fmla="*/ 2147483647 h 22"/>
              <a:gd name="T42" fmla="*/ 2147483647 w 25"/>
              <a:gd name="T43" fmla="*/ 2147483647 h 22"/>
              <a:gd name="T44" fmla="*/ 2147483647 w 25"/>
              <a:gd name="T45" fmla="*/ 2147483647 h 22"/>
              <a:gd name="T46" fmla="*/ 2147483647 w 25"/>
              <a:gd name="T47" fmla="*/ 2147483647 h 22"/>
              <a:gd name="T48" fmla="*/ 2147483647 w 25"/>
              <a:gd name="T49" fmla="*/ 2147483647 h 22"/>
              <a:gd name="T50" fmla="*/ 2147483647 w 25"/>
              <a:gd name="T51" fmla="*/ 2147483647 h 22"/>
              <a:gd name="T52" fmla="*/ 2147483647 w 25"/>
              <a:gd name="T53" fmla="*/ 2147483647 h 22"/>
              <a:gd name="T54" fmla="*/ 2147483647 w 25"/>
              <a:gd name="T55" fmla="*/ 2147483647 h 22"/>
              <a:gd name="T56" fmla="*/ 2147483647 w 25"/>
              <a:gd name="T57" fmla="*/ 2147483647 h 22"/>
              <a:gd name="T58" fmla="*/ 2147483647 w 25"/>
              <a:gd name="T59" fmla="*/ 2147483647 h 22"/>
              <a:gd name="T60" fmla="*/ 2147483647 w 25"/>
              <a:gd name="T61" fmla="*/ 2147483647 h 22"/>
              <a:gd name="T62" fmla="*/ 2147483647 w 25"/>
              <a:gd name="T63" fmla="*/ 2147483647 h 22"/>
              <a:gd name="T64" fmla="*/ 2147483647 w 25"/>
              <a:gd name="T65" fmla="*/ 2147483647 h 22"/>
              <a:gd name="T66" fmla="*/ 2147483647 w 25"/>
              <a:gd name="T67" fmla="*/ 2147483647 h 22"/>
              <a:gd name="T68" fmla="*/ 2147483647 w 25"/>
              <a:gd name="T69" fmla="*/ 2147483647 h 22"/>
              <a:gd name="T70" fmla="*/ 2147483647 w 25"/>
              <a:gd name="T71" fmla="*/ 2147483647 h 22"/>
              <a:gd name="T72" fmla="*/ 2147483647 w 25"/>
              <a:gd name="T73" fmla="*/ 2147483647 h 22"/>
              <a:gd name="T74" fmla="*/ 2147483647 w 25"/>
              <a:gd name="T75" fmla="*/ 2147483647 h 22"/>
              <a:gd name="T76" fmla="*/ 2147483647 w 25"/>
              <a:gd name="T77" fmla="*/ 2147483647 h 22"/>
              <a:gd name="T78" fmla="*/ 2147483647 w 25"/>
              <a:gd name="T79" fmla="*/ 2147483647 h 22"/>
              <a:gd name="T80" fmla="*/ 2147483647 w 25"/>
              <a:gd name="T81" fmla="*/ 2147483647 h 22"/>
              <a:gd name="T82" fmla="*/ 2147483647 w 25"/>
              <a:gd name="T83" fmla="*/ 2147483647 h 22"/>
              <a:gd name="T84" fmla="*/ 0 w 25"/>
              <a:gd name="T85" fmla="*/ 2147483647 h 22"/>
              <a:gd name="T86" fmla="*/ 0 w 25"/>
              <a:gd name="T87" fmla="*/ 2147483647 h 22"/>
              <a:gd name="T88" fmla="*/ 2147483647 w 25"/>
              <a:gd name="T89" fmla="*/ 2147483647 h 22"/>
              <a:gd name="T90" fmla="*/ 2147483647 w 25"/>
              <a:gd name="T91" fmla="*/ 2147483647 h 22"/>
              <a:gd name="T92" fmla="*/ 2147483647 w 25"/>
              <a:gd name="T93" fmla="*/ 2147483647 h 22"/>
              <a:gd name="T94" fmla="*/ 2147483647 w 25"/>
              <a:gd name="T95" fmla="*/ 2147483647 h 22"/>
              <a:gd name="T96" fmla="*/ 2147483647 w 25"/>
              <a:gd name="T97" fmla="*/ 2147483647 h 22"/>
              <a:gd name="T98" fmla="*/ 2147483647 w 25"/>
              <a:gd name="T99" fmla="*/ 2147483647 h 22"/>
              <a:gd name="T100" fmla="*/ 2147483647 w 25"/>
              <a:gd name="T101" fmla="*/ 2147483647 h 22"/>
              <a:gd name="T102" fmla="*/ 2147483647 w 25"/>
              <a:gd name="T103" fmla="*/ 2147483647 h 22"/>
              <a:gd name="T104" fmla="*/ 2147483647 w 25"/>
              <a:gd name="T105" fmla="*/ 2147483647 h 22"/>
              <a:gd name="T106" fmla="*/ 2147483647 w 25"/>
              <a:gd name="T107" fmla="*/ 2147483647 h 22"/>
              <a:gd name="T108" fmla="*/ 2147483647 w 25"/>
              <a:gd name="T109" fmla="*/ 2147483647 h 22"/>
              <a:gd name="T110" fmla="*/ 2147483647 w 25"/>
              <a:gd name="T111" fmla="*/ 2147483647 h 22"/>
              <a:gd name="T112" fmla="*/ 2147483647 w 25"/>
              <a:gd name="T113" fmla="*/ 2147483647 h 22"/>
              <a:gd name="T114" fmla="*/ 2147483647 w 25"/>
              <a:gd name="T115" fmla="*/ 2147483647 h 22"/>
              <a:gd name="T116" fmla="*/ 0 w 25"/>
              <a:gd name="T117" fmla="*/ 2147483647 h 22"/>
              <a:gd name="T118" fmla="*/ 2147483647 w 25"/>
              <a:gd name="T119" fmla="*/ 0 h 22"/>
              <a:gd name="T120" fmla="*/ 2147483647 w 25"/>
              <a:gd name="T121" fmla="*/ 0 h 22"/>
              <a:gd name="T122" fmla="*/ 2147483647 w 25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5"/>
              <a:gd name="T187" fmla="*/ 0 h 22"/>
              <a:gd name="T188" fmla="*/ 25 w 25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5" h="22">
                <a:moveTo>
                  <a:pt x="8" y="5"/>
                </a:move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1"/>
                </a:lnTo>
                <a:lnTo>
                  <a:pt x="21" y="3"/>
                </a:lnTo>
                <a:lnTo>
                  <a:pt x="21" y="5"/>
                </a:lnTo>
                <a:lnTo>
                  <a:pt x="21" y="7"/>
                </a:lnTo>
                <a:lnTo>
                  <a:pt x="21" y="17"/>
                </a:lnTo>
                <a:lnTo>
                  <a:pt x="21" y="18"/>
                </a:lnTo>
                <a:lnTo>
                  <a:pt x="21" y="19"/>
                </a:lnTo>
                <a:lnTo>
                  <a:pt x="22" y="21"/>
                </a:lnTo>
                <a:lnTo>
                  <a:pt x="24" y="21"/>
                </a:lnTo>
                <a:lnTo>
                  <a:pt x="25" y="22"/>
                </a:lnTo>
                <a:lnTo>
                  <a:pt x="14" y="22"/>
                </a:lnTo>
                <a:lnTo>
                  <a:pt x="15" y="21"/>
                </a:lnTo>
                <a:lnTo>
                  <a:pt x="16" y="21"/>
                </a:lnTo>
                <a:lnTo>
                  <a:pt x="17" y="19"/>
                </a:lnTo>
                <a:lnTo>
                  <a:pt x="17" y="18"/>
                </a:lnTo>
                <a:lnTo>
                  <a:pt x="17" y="17"/>
                </a:lnTo>
                <a:lnTo>
                  <a:pt x="17" y="8"/>
                </a:lnTo>
                <a:lnTo>
                  <a:pt x="17" y="6"/>
                </a:lnTo>
                <a:lnTo>
                  <a:pt x="16" y="3"/>
                </a:lnTo>
                <a:lnTo>
                  <a:pt x="15" y="2"/>
                </a:lnTo>
                <a:lnTo>
                  <a:pt x="14" y="2"/>
                </a:lnTo>
                <a:lnTo>
                  <a:pt x="11" y="3"/>
                </a:lnTo>
                <a:lnTo>
                  <a:pt x="8" y="6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lnTo>
                  <a:pt x="9" y="21"/>
                </a:lnTo>
                <a:lnTo>
                  <a:pt x="10" y="21"/>
                </a:lnTo>
                <a:lnTo>
                  <a:pt x="11" y="22"/>
                </a:lnTo>
                <a:lnTo>
                  <a:pt x="0" y="22"/>
                </a:lnTo>
                <a:lnTo>
                  <a:pt x="1" y="22"/>
                </a:lnTo>
                <a:lnTo>
                  <a:pt x="3" y="21"/>
                </a:lnTo>
                <a:lnTo>
                  <a:pt x="4" y="19"/>
                </a:lnTo>
                <a:lnTo>
                  <a:pt x="4" y="17"/>
                </a:lnTo>
                <a:lnTo>
                  <a:pt x="4" y="8"/>
                </a:lnTo>
                <a:lnTo>
                  <a:pt x="4" y="5"/>
                </a:lnTo>
                <a:lnTo>
                  <a:pt x="4" y="3"/>
                </a:lnTo>
                <a:lnTo>
                  <a:pt x="4" y="2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6" y="0"/>
                </a:lnTo>
                <a:lnTo>
                  <a:pt x="8" y="0"/>
                </a:lnTo>
                <a:lnTo>
                  <a:pt x="8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75" name="Freeform 25"/>
          <p:cNvSpPr>
            <a:spLocks noEditPoints="1"/>
          </p:cNvSpPr>
          <p:nvPr/>
        </p:nvSpPr>
        <p:spPr bwMode="auto">
          <a:xfrm>
            <a:off x="4375150" y="4624388"/>
            <a:ext cx="117475" cy="157162"/>
          </a:xfrm>
          <a:custGeom>
            <a:avLst/>
            <a:gdLst>
              <a:gd name="T0" fmla="*/ 2147483647 w 20"/>
              <a:gd name="T1" fmla="*/ 2147483647 h 22"/>
              <a:gd name="T2" fmla="*/ 2147483647 w 20"/>
              <a:gd name="T3" fmla="*/ 2147483647 h 22"/>
              <a:gd name="T4" fmla="*/ 2147483647 w 20"/>
              <a:gd name="T5" fmla="*/ 2147483647 h 22"/>
              <a:gd name="T6" fmla="*/ 0 w 20"/>
              <a:gd name="T7" fmla="*/ 2147483647 h 22"/>
              <a:gd name="T8" fmla="*/ 0 w 20"/>
              <a:gd name="T9" fmla="*/ 2147483647 h 22"/>
              <a:gd name="T10" fmla="*/ 2147483647 w 20"/>
              <a:gd name="T11" fmla="*/ 2147483647 h 22"/>
              <a:gd name="T12" fmla="*/ 2147483647 w 20"/>
              <a:gd name="T13" fmla="*/ 2147483647 h 22"/>
              <a:gd name="T14" fmla="*/ 2147483647 w 20"/>
              <a:gd name="T15" fmla="*/ 2147483647 h 22"/>
              <a:gd name="T16" fmla="*/ 2147483647 w 20"/>
              <a:gd name="T17" fmla="*/ 2147483647 h 22"/>
              <a:gd name="T18" fmla="*/ 2147483647 w 20"/>
              <a:gd name="T19" fmla="*/ 2147483647 h 22"/>
              <a:gd name="T20" fmla="*/ 2147483647 w 20"/>
              <a:gd name="T21" fmla="*/ 2147483647 h 22"/>
              <a:gd name="T22" fmla="*/ 2147483647 w 20"/>
              <a:gd name="T23" fmla="*/ 2147483647 h 22"/>
              <a:gd name="T24" fmla="*/ 2147483647 w 20"/>
              <a:gd name="T25" fmla="*/ 2147483647 h 22"/>
              <a:gd name="T26" fmla="*/ 2147483647 w 20"/>
              <a:gd name="T27" fmla="*/ 2147483647 h 22"/>
              <a:gd name="T28" fmla="*/ 2147483647 w 20"/>
              <a:gd name="T29" fmla="*/ 2147483647 h 22"/>
              <a:gd name="T30" fmla="*/ 2147483647 w 20"/>
              <a:gd name="T31" fmla="*/ 2147483647 h 22"/>
              <a:gd name="T32" fmla="*/ 2147483647 w 20"/>
              <a:gd name="T33" fmla="*/ 2147483647 h 22"/>
              <a:gd name="T34" fmla="*/ 2147483647 w 20"/>
              <a:gd name="T35" fmla="*/ 0 h 22"/>
              <a:gd name="T36" fmla="*/ 2147483647 w 20"/>
              <a:gd name="T37" fmla="*/ 0 h 22"/>
              <a:gd name="T38" fmla="*/ 2147483647 w 20"/>
              <a:gd name="T39" fmla="*/ 2147483647 h 22"/>
              <a:gd name="T40" fmla="*/ 2147483647 w 20"/>
              <a:gd name="T41" fmla="*/ 2147483647 h 22"/>
              <a:gd name="T42" fmla="*/ 2147483647 w 20"/>
              <a:gd name="T43" fmla="*/ 2147483647 h 22"/>
              <a:gd name="T44" fmla="*/ 2147483647 w 20"/>
              <a:gd name="T45" fmla="*/ 2147483647 h 22"/>
              <a:gd name="T46" fmla="*/ 2147483647 w 20"/>
              <a:gd name="T47" fmla="*/ 2147483647 h 22"/>
              <a:gd name="T48" fmla="*/ 2147483647 w 20"/>
              <a:gd name="T49" fmla="*/ 2147483647 h 22"/>
              <a:gd name="T50" fmla="*/ 2147483647 w 20"/>
              <a:gd name="T51" fmla="*/ 2147483647 h 22"/>
              <a:gd name="T52" fmla="*/ 2147483647 w 20"/>
              <a:gd name="T53" fmla="*/ 2147483647 h 22"/>
              <a:gd name="T54" fmla="*/ 2147483647 w 20"/>
              <a:gd name="T55" fmla="*/ 2147483647 h 22"/>
              <a:gd name="T56" fmla="*/ 2147483647 w 20"/>
              <a:gd name="T57" fmla="*/ 2147483647 h 22"/>
              <a:gd name="T58" fmla="*/ 2147483647 w 20"/>
              <a:gd name="T59" fmla="*/ 2147483647 h 22"/>
              <a:gd name="T60" fmla="*/ 2147483647 w 20"/>
              <a:gd name="T61" fmla="*/ 2147483647 h 22"/>
              <a:gd name="T62" fmla="*/ 2147483647 w 20"/>
              <a:gd name="T63" fmla="*/ 2147483647 h 22"/>
              <a:gd name="T64" fmla="*/ 2147483647 w 20"/>
              <a:gd name="T65" fmla="*/ 2147483647 h 22"/>
              <a:gd name="T66" fmla="*/ 2147483647 w 20"/>
              <a:gd name="T67" fmla="*/ 2147483647 h 22"/>
              <a:gd name="T68" fmla="*/ 2147483647 w 20"/>
              <a:gd name="T69" fmla="*/ 2147483647 h 22"/>
              <a:gd name="T70" fmla="*/ 2147483647 w 20"/>
              <a:gd name="T71" fmla="*/ 2147483647 h 22"/>
              <a:gd name="T72" fmla="*/ 2147483647 w 20"/>
              <a:gd name="T73" fmla="*/ 2147483647 h 2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0"/>
              <a:gd name="T112" fmla="*/ 0 h 22"/>
              <a:gd name="T113" fmla="*/ 20 w 20"/>
              <a:gd name="T114" fmla="*/ 22 h 2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0" h="22">
                <a:moveTo>
                  <a:pt x="12" y="18"/>
                </a:moveTo>
                <a:lnTo>
                  <a:pt x="10" y="21"/>
                </a:lnTo>
                <a:lnTo>
                  <a:pt x="9" y="22"/>
                </a:lnTo>
                <a:lnTo>
                  <a:pt x="7" y="22"/>
                </a:lnTo>
                <a:lnTo>
                  <a:pt x="5" y="22"/>
                </a:lnTo>
                <a:lnTo>
                  <a:pt x="4" y="22"/>
                </a:lnTo>
                <a:lnTo>
                  <a:pt x="1" y="21"/>
                </a:lnTo>
                <a:lnTo>
                  <a:pt x="0" y="19"/>
                </a:lnTo>
                <a:lnTo>
                  <a:pt x="0" y="17"/>
                </a:lnTo>
                <a:lnTo>
                  <a:pt x="0" y="16"/>
                </a:lnTo>
                <a:lnTo>
                  <a:pt x="1" y="14"/>
                </a:lnTo>
                <a:lnTo>
                  <a:pt x="3" y="12"/>
                </a:lnTo>
                <a:lnTo>
                  <a:pt x="5" y="11"/>
                </a:lnTo>
                <a:lnTo>
                  <a:pt x="7" y="9"/>
                </a:lnTo>
                <a:lnTo>
                  <a:pt x="12" y="7"/>
                </a:lnTo>
                <a:lnTo>
                  <a:pt x="12" y="3"/>
                </a:lnTo>
                <a:lnTo>
                  <a:pt x="11" y="2"/>
                </a:lnTo>
                <a:lnTo>
                  <a:pt x="10" y="1"/>
                </a:lnTo>
                <a:lnTo>
                  <a:pt x="9" y="1"/>
                </a:lnTo>
                <a:lnTo>
                  <a:pt x="7" y="1"/>
                </a:lnTo>
                <a:lnTo>
                  <a:pt x="6" y="2"/>
                </a:lnTo>
                <a:lnTo>
                  <a:pt x="5" y="2"/>
                </a:lnTo>
                <a:lnTo>
                  <a:pt x="5" y="3"/>
                </a:lnTo>
                <a:lnTo>
                  <a:pt x="5" y="5"/>
                </a:lnTo>
                <a:lnTo>
                  <a:pt x="5" y="6"/>
                </a:lnTo>
                <a:lnTo>
                  <a:pt x="5" y="7"/>
                </a:lnTo>
                <a:lnTo>
                  <a:pt x="4" y="7"/>
                </a:lnTo>
                <a:lnTo>
                  <a:pt x="3" y="7"/>
                </a:lnTo>
                <a:lnTo>
                  <a:pt x="1" y="7"/>
                </a:lnTo>
                <a:lnTo>
                  <a:pt x="1" y="6"/>
                </a:lnTo>
                <a:lnTo>
                  <a:pt x="1" y="5"/>
                </a:lnTo>
                <a:lnTo>
                  <a:pt x="1" y="3"/>
                </a:lnTo>
                <a:lnTo>
                  <a:pt x="4" y="1"/>
                </a:lnTo>
                <a:lnTo>
                  <a:pt x="6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5" y="1"/>
                </a:lnTo>
                <a:lnTo>
                  <a:pt x="16" y="2"/>
                </a:lnTo>
                <a:lnTo>
                  <a:pt x="16" y="5"/>
                </a:lnTo>
                <a:lnTo>
                  <a:pt x="17" y="7"/>
                </a:lnTo>
                <a:lnTo>
                  <a:pt x="17" y="14"/>
                </a:lnTo>
                <a:lnTo>
                  <a:pt x="17" y="17"/>
                </a:lnTo>
                <a:lnTo>
                  <a:pt x="17" y="18"/>
                </a:lnTo>
                <a:lnTo>
                  <a:pt x="17" y="19"/>
                </a:lnTo>
                <a:lnTo>
                  <a:pt x="19" y="19"/>
                </a:lnTo>
                <a:lnTo>
                  <a:pt x="19" y="18"/>
                </a:lnTo>
                <a:lnTo>
                  <a:pt x="20" y="18"/>
                </a:lnTo>
                <a:lnTo>
                  <a:pt x="17" y="22"/>
                </a:lnTo>
                <a:lnTo>
                  <a:pt x="15" y="22"/>
                </a:lnTo>
                <a:lnTo>
                  <a:pt x="14" y="22"/>
                </a:lnTo>
                <a:lnTo>
                  <a:pt x="12" y="21"/>
                </a:lnTo>
                <a:lnTo>
                  <a:pt x="12" y="18"/>
                </a:lnTo>
                <a:close/>
                <a:moveTo>
                  <a:pt x="12" y="17"/>
                </a:moveTo>
                <a:lnTo>
                  <a:pt x="12" y="9"/>
                </a:lnTo>
                <a:lnTo>
                  <a:pt x="10" y="9"/>
                </a:lnTo>
                <a:lnTo>
                  <a:pt x="7" y="11"/>
                </a:lnTo>
                <a:lnTo>
                  <a:pt x="6" y="12"/>
                </a:lnTo>
                <a:lnTo>
                  <a:pt x="5" y="13"/>
                </a:lnTo>
                <a:lnTo>
                  <a:pt x="5" y="14"/>
                </a:lnTo>
                <a:lnTo>
                  <a:pt x="5" y="16"/>
                </a:lnTo>
                <a:lnTo>
                  <a:pt x="5" y="17"/>
                </a:lnTo>
                <a:lnTo>
                  <a:pt x="5" y="18"/>
                </a:lnTo>
                <a:lnTo>
                  <a:pt x="6" y="19"/>
                </a:lnTo>
                <a:lnTo>
                  <a:pt x="7" y="19"/>
                </a:lnTo>
                <a:lnTo>
                  <a:pt x="10" y="18"/>
                </a:lnTo>
                <a:lnTo>
                  <a:pt x="12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76" name="Freeform 26"/>
          <p:cNvSpPr>
            <a:spLocks noEditPoints="1"/>
          </p:cNvSpPr>
          <p:nvPr/>
        </p:nvSpPr>
        <p:spPr bwMode="auto">
          <a:xfrm>
            <a:off x="4492625" y="4624388"/>
            <a:ext cx="149225" cy="236537"/>
          </a:xfrm>
          <a:custGeom>
            <a:avLst/>
            <a:gdLst>
              <a:gd name="T0" fmla="*/ 2147483647 w 25"/>
              <a:gd name="T1" fmla="*/ 0 h 33"/>
              <a:gd name="T2" fmla="*/ 2147483647 w 25"/>
              <a:gd name="T3" fmla="*/ 2147483647 h 33"/>
              <a:gd name="T4" fmla="*/ 2147483647 w 25"/>
              <a:gd name="T5" fmla="*/ 2147483647 h 33"/>
              <a:gd name="T6" fmla="*/ 2147483647 w 25"/>
              <a:gd name="T7" fmla="*/ 0 h 33"/>
              <a:gd name="T8" fmla="*/ 2147483647 w 25"/>
              <a:gd name="T9" fmla="*/ 2147483647 h 33"/>
              <a:gd name="T10" fmla="*/ 2147483647 w 25"/>
              <a:gd name="T11" fmla="*/ 2147483647 h 33"/>
              <a:gd name="T12" fmla="*/ 2147483647 w 25"/>
              <a:gd name="T13" fmla="*/ 2147483647 h 33"/>
              <a:gd name="T14" fmla="*/ 2147483647 w 25"/>
              <a:gd name="T15" fmla="*/ 2147483647 h 33"/>
              <a:gd name="T16" fmla="*/ 2147483647 w 25"/>
              <a:gd name="T17" fmla="*/ 2147483647 h 33"/>
              <a:gd name="T18" fmla="*/ 2147483647 w 25"/>
              <a:gd name="T19" fmla="*/ 2147483647 h 33"/>
              <a:gd name="T20" fmla="*/ 2147483647 w 25"/>
              <a:gd name="T21" fmla="*/ 2147483647 h 33"/>
              <a:gd name="T22" fmla="*/ 2147483647 w 25"/>
              <a:gd name="T23" fmla="*/ 2147483647 h 33"/>
              <a:gd name="T24" fmla="*/ 2147483647 w 25"/>
              <a:gd name="T25" fmla="*/ 2147483647 h 33"/>
              <a:gd name="T26" fmla="*/ 2147483647 w 25"/>
              <a:gd name="T27" fmla="*/ 2147483647 h 33"/>
              <a:gd name="T28" fmla="*/ 0 w 25"/>
              <a:gd name="T29" fmla="*/ 2147483647 h 33"/>
              <a:gd name="T30" fmla="*/ 2147483647 w 25"/>
              <a:gd name="T31" fmla="*/ 2147483647 h 33"/>
              <a:gd name="T32" fmla="*/ 2147483647 w 25"/>
              <a:gd name="T33" fmla="*/ 2147483647 h 33"/>
              <a:gd name="T34" fmla="*/ 2147483647 w 25"/>
              <a:gd name="T35" fmla="*/ 2147483647 h 33"/>
              <a:gd name="T36" fmla="*/ 2147483647 w 25"/>
              <a:gd name="T37" fmla="*/ 2147483647 h 33"/>
              <a:gd name="T38" fmla="*/ 2147483647 w 25"/>
              <a:gd name="T39" fmla="*/ 2147483647 h 33"/>
              <a:gd name="T40" fmla="*/ 2147483647 w 25"/>
              <a:gd name="T41" fmla="*/ 2147483647 h 33"/>
              <a:gd name="T42" fmla="*/ 2147483647 w 25"/>
              <a:gd name="T43" fmla="*/ 2147483647 h 33"/>
              <a:gd name="T44" fmla="*/ 2147483647 w 25"/>
              <a:gd name="T45" fmla="*/ 2147483647 h 33"/>
              <a:gd name="T46" fmla="*/ 2147483647 w 25"/>
              <a:gd name="T47" fmla="*/ 2147483647 h 33"/>
              <a:gd name="T48" fmla="*/ 2147483647 w 25"/>
              <a:gd name="T49" fmla="*/ 2147483647 h 33"/>
              <a:gd name="T50" fmla="*/ 2147483647 w 25"/>
              <a:gd name="T51" fmla="*/ 2147483647 h 33"/>
              <a:gd name="T52" fmla="*/ 2147483647 w 25"/>
              <a:gd name="T53" fmla="*/ 2147483647 h 33"/>
              <a:gd name="T54" fmla="*/ 2147483647 w 25"/>
              <a:gd name="T55" fmla="*/ 2147483647 h 33"/>
              <a:gd name="T56" fmla="*/ 2147483647 w 25"/>
              <a:gd name="T57" fmla="*/ 2147483647 h 33"/>
              <a:gd name="T58" fmla="*/ 2147483647 w 25"/>
              <a:gd name="T59" fmla="*/ 2147483647 h 33"/>
              <a:gd name="T60" fmla="*/ 2147483647 w 25"/>
              <a:gd name="T61" fmla="*/ 2147483647 h 33"/>
              <a:gd name="T62" fmla="*/ 2147483647 w 25"/>
              <a:gd name="T63" fmla="*/ 2147483647 h 33"/>
              <a:gd name="T64" fmla="*/ 2147483647 w 25"/>
              <a:gd name="T65" fmla="*/ 2147483647 h 33"/>
              <a:gd name="T66" fmla="*/ 2147483647 w 25"/>
              <a:gd name="T67" fmla="*/ 2147483647 h 3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5"/>
              <a:gd name="T103" fmla="*/ 0 h 33"/>
              <a:gd name="T104" fmla="*/ 25 w 25"/>
              <a:gd name="T105" fmla="*/ 33 h 3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5" h="33">
                <a:moveTo>
                  <a:pt x="1" y="2"/>
                </a:moveTo>
                <a:lnTo>
                  <a:pt x="7" y="0"/>
                </a:lnTo>
                <a:lnTo>
                  <a:pt x="8" y="0"/>
                </a:lnTo>
                <a:lnTo>
                  <a:pt x="8" y="5"/>
                </a:lnTo>
                <a:lnTo>
                  <a:pt x="10" y="2"/>
                </a:lnTo>
                <a:lnTo>
                  <a:pt x="12" y="1"/>
                </a:lnTo>
                <a:lnTo>
                  <a:pt x="13" y="0"/>
                </a:lnTo>
                <a:lnTo>
                  <a:pt x="16" y="0"/>
                </a:lnTo>
                <a:lnTo>
                  <a:pt x="18" y="0"/>
                </a:lnTo>
                <a:lnTo>
                  <a:pt x="21" y="2"/>
                </a:lnTo>
                <a:lnTo>
                  <a:pt x="23" y="6"/>
                </a:lnTo>
                <a:lnTo>
                  <a:pt x="25" y="9"/>
                </a:lnTo>
                <a:lnTo>
                  <a:pt x="23" y="13"/>
                </a:lnTo>
                <a:lnTo>
                  <a:pt x="22" y="17"/>
                </a:lnTo>
                <a:lnTo>
                  <a:pt x="21" y="19"/>
                </a:lnTo>
                <a:lnTo>
                  <a:pt x="17" y="22"/>
                </a:lnTo>
                <a:lnTo>
                  <a:pt x="13" y="22"/>
                </a:lnTo>
                <a:lnTo>
                  <a:pt x="12" y="22"/>
                </a:lnTo>
                <a:lnTo>
                  <a:pt x="11" y="22"/>
                </a:lnTo>
                <a:lnTo>
                  <a:pt x="10" y="21"/>
                </a:lnTo>
                <a:lnTo>
                  <a:pt x="8" y="21"/>
                </a:lnTo>
                <a:lnTo>
                  <a:pt x="8" y="28"/>
                </a:lnTo>
                <a:lnTo>
                  <a:pt x="8" y="29"/>
                </a:lnTo>
                <a:lnTo>
                  <a:pt x="8" y="30"/>
                </a:lnTo>
                <a:lnTo>
                  <a:pt x="10" y="32"/>
                </a:lnTo>
                <a:lnTo>
                  <a:pt x="11" y="32"/>
                </a:lnTo>
                <a:lnTo>
                  <a:pt x="12" y="32"/>
                </a:lnTo>
                <a:lnTo>
                  <a:pt x="12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4" y="32"/>
                </a:lnTo>
                <a:lnTo>
                  <a:pt x="5" y="30"/>
                </a:lnTo>
                <a:lnTo>
                  <a:pt x="5" y="29"/>
                </a:lnTo>
                <a:lnTo>
                  <a:pt x="5" y="28"/>
                </a:lnTo>
                <a:lnTo>
                  <a:pt x="5" y="6"/>
                </a:lnTo>
                <a:lnTo>
                  <a:pt x="5" y="5"/>
                </a:lnTo>
                <a:lnTo>
                  <a:pt x="5" y="3"/>
                </a:lnTo>
                <a:lnTo>
                  <a:pt x="4" y="2"/>
                </a:lnTo>
                <a:lnTo>
                  <a:pt x="2" y="2"/>
                </a:lnTo>
                <a:lnTo>
                  <a:pt x="1" y="2"/>
                </a:lnTo>
                <a:close/>
                <a:moveTo>
                  <a:pt x="8" y="6"/>
                </a:moveTo>
                <a:lnTo>
                  <a:pt x="8" y="14"/>
                </a:lnTo>
                <a:lnTo>
                  <a:pt x="8" y="16"/>
                </a:lnTo>
                <a:lnTo>
                  <a:pt x="8" y="17"/>
                </a:lnTo>
                <a:lnTo>
                  <a:pt x="10" y="18"/>
                </a:lnTo>
                <a:lnTo>
                  <a:pt x="11" y="19"/>
                </a:lnTo>
                <a:lnTo>
                  <a:pt x="12" y="21"/>
                </a:lnTo>
                <a:lnTo>
                  <a:pt x="13" y="21"/>
                </a:lnTo>
                <a:lnTo>
                  <a:pt x="16" y="21"/>
                </a:lnTo>
                <a:lnTo>
                  <a:pt x="18" y="19"/>
                </a:lnTo>
                <a:lnTo>
                  <a:pt x="20" y="16"/>
                </a:lnTo>
                <a:lnTo>
                  <a:pt x="20" y="12"/>
                </a:lnTo>
                <a:lnTo>
                  <a:pt x="20" y="8"/>
                </a:lnTo>
                <a:lnTo>
                  <a:pt x="17" y="5"/>
                </a:lnTo>
                <a:lnTo>
                  <a:pt x="16" y="3"/>
                </a:lnTo>
                <a:lnTo>
                  <a:pt x="13" y="3"/>
                </a:lnTo>
                <a:lnTo>
                  <a:pt x="12" y="3"/>
                </a:lnTo>
                <a:lnTo>
                  <a:pt x="11" y="3"/>
                </a:lnTo>
                <a:lnTo>
                  <a:pt x="11" y="5"/>
                </a:lnTo>
                <a:lnTo>
                  <a:pt x="8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77" name="Freeform 27"/>
          <p:cNvSpPr>
            <a:spLocks noEditPoints="1"/>
          </p:cNvSpPr>
          <p:nvPr/>
        </p:nvSpPr>
        <p:spPr bwMode="auto">
          <a:xfrm>
            <a:off x="4652963" y="4624388"/>
            <a:ext cx="125412" cy="157162"/>
          </a:xfrm>
          <a:custGeom>
            <a:avLst/>
            <a:gdLst>
              <a:gd name="T0" fmla="*/ 2147483647 w 21"/>
              <a:gd name="T1" fmla="*/ 0 h 22"/>
              <a:gd name="T2" fmla="*/ 2147483647 w 21"/>
              <a:gd name="T3" fmla="*/ 0 h 22"/>
              <a:gd name="T4" fmla="*/ 2147483647 w 21"/>
              <a:gd name="T5" fmla="*/ 2147483647 h 22"/>
              <a:gd name="T6" fmla="*/ 2147483647 w 21"/>
              <a:gd name="T7" fmla="*/ 2147483647 h 22"/>
              <a:gd name="T8" fmla="*/ 2147483647 w 21"/>
              <a:gd name="T9" fmla="*/ 2147483647 h 22"/>
              <a:gd name="T10" fmla="*/ 2147483647 w 21"/>
              <a:gd name="T11" fmla="*/ 2147483647 h 22"/>
              <a:gd name="T12" fmla="*/ 2147483647 w 21"/>
              <a:gd name="T13" fmla="*/ 2147483647 h 22"/>
              <a:gd name="T14" fmla="*/ 2147483647 w 21"/>
              <a:gd name="T15" fmla="*/ 2147483647 h 22"/>
              <a:gd name="T16" fmla="*/ 2147483647 w 21"/>
              <a:gd name="T17" fmla="*/ 2147483647 h 22"/>
              <a:gd name="T18" fmla="*/ 2147483647 w 21"/>
              <a:gd name="T19" fmla="*/ 2147483647 h 22"/>
              <a:gd name="T20" fmla="*/ 2147483647 w 21"/>
              <a:gd name="T21" fmla="*/ 2147483647 h 22"/>
              <a:gd name="T22" fmla="*/ 2147483647 w 21"/>
              <a:gd name="T23" fmla="*/ 2147483647 h 22"/>
              <a:gd name="T24" fmla="*/ 2147483647 w 21"/>
              <a:gd name="T25" fmla="*/ 2147483647 h 22"/>
              <a:gd name="T26" fmla="*/ 2147483647 w 21"/>
              <a:gd name="T27" fmla="*/ 2147483647 h 22"/>
              <a:gd name="T28" fmla="*/ 2147483647 w 21"/>
              <a:gd name="T29" fmla="*/ 2147483647 h 22"/>
              <a:gd name="T30" fmla="*/ 2147483647 w 21"/>
              <a:gd name="T31" fmla="*/ 2147483647 h 22"/>
              <a:gd name="T32" fmla="*/ 0 w 21"/>
              <a:gd name="T33" fmla="*/ 2147483647 h 22"/>
              <a:gd name="T34" fmla="*/ 0 w 21"/>
              <a:gd name="T35" fmla="*/ 2147483647 h 22"/>
              <a:gd name="T36" fmla="*/ 2147483647 w 21"/>
              <a:gd name="T37" fmla="*/ 2147483647 h 22"/>
              <a:gd name="T38" fmla="*/ 2147483647 w 21"/>
              <a:gd name="T39" fmla="*/ 2147483647 h 22"/>
              <a:gd name="T40" fmla="*/ 2147483647 w 21"/>
              <a:gd name="T41" fmla="*/ 2147483647 h 22"/>
              <a:gd name="T42" fmla="*/ 2147483647 w 21"/>
              <a:gd name="T43" fmla="*/ 0 h 22"/>
              <a:gd name="T44" fmla="*/ 2147483647 w 21"/>
              <a:gd name="T45" fmla="*/ 0 h 22"/>
              <a:gd name="T46" fmla="*/ 2147483647 w 21"/>
              <a:gd name="T47" fmla="*/ 2147483647 h 22"/>
              <a:gd name="T48" fmla="*/ 2147483647 w 21"/>
              <a:gd name="T49" fmla="*/ 2147483647 h 22"/>
              <a:gd name="T50" fmla="*/ 2147483647 w 21"/>
              <a:gd name="T51" fmla="*/ 2147483647 h 22"/>
              <a:gd name="T52" fmla="*/ 2147483647 w 21"/>
              <a:gd name="T53" fmla="*/ 2147483647 h 22"/>
              <a:gd name="T54" fmla="*/ 2147483647 w 21"/>
              <a:gd name="T55" fmla="*/ 2147483647 h 22"/>
              <a:gd name="T56" fmla="*/ 2147483647 w 21"/>
              <a:gd name="T57" fmla="*/ 2147483647 h 22"/>
              <a:gd name="T58" fmla="*/ 2147483647 w 21"/>
              <a:gd name="T59" fmla="*/ 2147483647 h 22"/>
              <a:gd name="T60" fmla="*/ 2147483647 w 21"/>
              <a:gd name="T61" fmla="*/ 2147483647 h 22"/>
              <a:gd name="T62" fmla="*/ 2147483647 w 21"/>
              <a:gd name="T63" fmla="*/ 2147483647 h 22"/>
              <a:gd name="T64" fmla="*/ 2147483647 w 21"/>
              <a:gd name="T65" fmla="*/ 2147483647 h 22"/>
              <a:gd name="T66" fmla="*/ 2147483647 w 21"/>
              <a:gd name="T67" fmla="*/ 2147483647 h 22"/>
              <a:gd name="T68" fmla="*/ 2147483647 w 21"/>
              <a:gd name="T69" fmla="*/ 2147483647 h 22"/>
              <a:gd name="T70" fmla="*/ 2147483647 w 21"/>
              <a:gd name="T71" fmla="*/ 2147483647 h 22"/>
              <a:gd name="T72" fmla="*/ 2147483647 w 21"/>
              <a:gd name="T73" fmla="*/ 2147483647 h 22"/>
              <a:gd name="T74" fmla="*/ 2147483647 w 21"/>
              <a:gd name="T75" fmla="*/ 2147483647 h 22"/>
              <a:gd name="T76" fmla="*/ 2147483647 w 21"/>
              <a:gd name="T77" fmla="*/ 2147483647 h 22"/>
              <a:gd name="T78" fmla="*/ 2147483647 w 21"/>
              <a:gd name="T79" fmla="*/ 2147483647 h 22"/>
              <a:gd name="T80" fmla="*/ 2147483647 w 21"/>
              <a:gd name="T81" fmla="*/ 2147483647 h 22"/>
              <a:gd name="T82" fmla="*/ 2147483647 w 21"/>
              <a:gd name="T83" fmla="*/ 2147483647 h 22"/>
              <a:gd name="T84" fmla="*/ 2147483647 w 21"/>
              <a:gd name="T85" fmla="*/ 2147483647 h 2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2"/>
              <a:gd name="T131" fmla="*/ 21 w 21"/>
              <a:gd name="T132" fmla="*/ 22 h 2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2">
                <a:moveTo>
                  <a:pt x="11" y="0"/>
                </a:moveTo>
                <a:lnTo>
                  <a:pt x="14" y="0"/>
                </a:lnTo>
                <a:lnTo>
                  <a:pt x="16" y="1"/>
                </a:lnTo>
                <a:lnTo>
                  <a:pt x="19" y="3"/>
                </a:lnTo>
                <a:lnTo>
                  <a:pt x="21" y="6"/>
                </a:lnTo>
                <a:lnTo>
                  <a:pt x="21" y="11"/>
                </a:lnTo>
                <a:lnTo>
                  <a:pt x="21" y="13"/>
                </a:lnTo>
                <a:lnTo>
                  <a:pt x="20" y="16"/>
                </a:lnTo>
                <a:lnTo>
                  <a:pt x="19" y="19"/>
                </a:lnTo>
                <a:lnTo>
                  <a:pt x="16" y="21"/>
                </a:lnTo>
                <a:lnTo>
                  <a:pt x="14" y="22"/>
                </a:lnTo>
                <a:lnTo>
                  <a:pt x="10" y="22"/>
                </a:lnTo>
                <a:lnTo>
                  <a:pt x="7" y="22"/>
                </a:lnTo>
                <a:lnTo>
                  <a:pt x="5" y="21"/>
                </a:lnTo>
                <a:lnTo>
                  <a:pt x="2" y="18"/>
                </a:lnTo>
                <a:lnTo>
                  <a:pt x="1" y="14"/>
                </a:lnTo>
                <a:lnTo>
                  <a:pt x="0" y="11"/>
                </a:lnTo>
                <a:lnTo>
                  <a:pt x="0" y="8"/>
                </a:lnTo>
                <a:lnTo>
                  <a:pt x="1" y="5"/>
                </a:lnTo>
                <a:lnTo>
                  <a:pt x="4" y="2"/>
                </a:lnTo>
                <a:lnTo>
                  <a:pt x="5" y="1"/>
                </a:lnTo>
                <a:lnTo>
                  <a:pt x="9" y="0"/>
                </a:lnTo>
                <a:lnTo>
                  <a:pt x="11" y="0"/>
                </a:lnTo>
                <a:close/>
                <a:moveTo>
                  <a:pt x="10" y="1"/>
                </a:moveTo>
                <a:lnTo>
                  <a:pt x="9" y="1"/>
                </a:lnTo>
                <a:lnTo>
                  <a:pt x="7" y="1"/>
                </a:lnTo>
                <a:lnTo>
                  <a:pt x="6" y="2"/>
                </a:lnTo>
                <a:lnTo>
                  <a:pt x="5" y="5"/>
                </a:lnTo>
                <a:lnTo>
                  <a:pt x="5" y="6"/>
                </a:lnTo>
                <a:lnTo>
                  <a:pt x="4" y="9"/>
                </a:lnTo>
                <a:lnTo>
                  <a:pt x="5" y="13"/>
                </a:lnTo>
                <a:lnTo>
                  <a:pt x="6" y="17"/>
                </a:lnTo>
                <a:lnTo>
                  <a:pt x="9" y="19"/>
                </a:lnTo>
                <a:lnTo>
                  <a:pt x="11" y="21"/>
                </a:lnTo>
                <a:lnTo>
                  <a:pt x="14" y="21"/>
                </a:lnTo>
                <a:lnTo>
                  <a:pt x="16" y="19"/>
                </a:lnTo>
                <a:lnTo>
                  <a:pt x="17" y="16"/>
                </a:lnTo>
                <a:lnTo>
                  <a:pt x="17" y="12"/>
                </a:lnTo>
                <a:lnTo>
                  <a:pt x="17" y="8"/>
                </a:lnTo>
                <a:lnTo>
                  <a:pt x="16" y="6"/>
                </a:lnTo>
                <a:lnTo>
                  <a:pt x="15" y="3"/>
                </a:lnTo>
                <a:lnTo>
                  <a:pt x="12" y="1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78" name="Freeform 28"/>
          <p:cNvSpPr>
            <a:spLocks/>
          </p:cNvSpPr>
          <p:nvPr/>
        </p:nvSpPr>
        <p:spPr bwMode="auto">
          <a:xfrm>
            <a:off x="4806950" y="4530725"/>
            <a:ext cx="60325" cy="250825"/>
          </a:xfrm>
          <a:custGeom>
            <a:avLst/>
            <a:gdLst>
              <a:gd name="T0" fmla="*/ 2147483647 w 10"/>
              <a:gd name="T1" fmla="*/ 0 h 35"/>
              <a:gd name="T2" fmla="*/ 2147483647 w 10"/>
              <a:gd name="T3" fmla="*/ 2147483647 h 35"/>
              <a:gd name="T4" fmla="*/ 2147483647 w 10"/>
              <a:gd name="T5" fmla="*/ 2147483647 h 35"/>
              <a:gd name="T6" fmla="*/ 2147483647 w 10"/>
              <a:gd name="T7" fmla="*/ 2147483647 h 35"/>
              <a:gd name="T8" fmla="*/ 2147483647 w 10"/>
              <a:gd name="T9" fmla="*/ 2147483647 h 35"/>
              <a:gd name="T10" fmla="*/ 2147483647 w 10"/>
              <a:gd name="T11" fmla="*/ 2147483647 h 35"/>
              <a:gd name="T12" fmla="*/ 2147483647 w 10"/>
              <a:gd name="T13" fmla="*/ 2147483647 h 35"/>
              <a:gd name="T14" fmla="*/ 2147483647 w 10"/>
              <a:gd name="T15" fmla="*/ 2147483647 h 35"/>
              <a:gd name="T16" fmla="*/ 2147483647 w 10"/>
              <a:gd name="T17" fmla="*/ 2147483647 h 35"/>
              <a:gd name="T18" fmla="*/ 0 w 10"/>
              <a:gd name="T19" fmla="*/ 2147483647 h 35"/>
              <a:gd name="T20" fmla="*/ 0 w 10"/>
              <a:gd name="T21" fmla="*/ 2147483647 h 35"/>
              <a:gd name="T22" fmla="*/ 0 w 10"/>
              <a:gd name="T23" fmla="*/ 2147483647 h 35"/>
              <a:gd name="T24" fmla="*/ 2147483647 w 10"/>
              <a:gd name="T25" fmla="*/ 2147483647 h 35"/>
              <a:gd name="T26" fmla="*/ 2147483647 w 10"/>
              <a:gd name="T27" fmla="*/ 2147483647 h 35"/>
              <a:gd name="T28" fmla="*/ 2147483647 w 10"/>
              <a:gd name="T29" fmla="*/ 2147483647 h 35"/>
              <a:gd name="T30" fmla="*/ 2147483647 w 10"/>
              <a:gd name="T31" fmla="*/ 2147483647 h 35"/>
              <a:gd name="T32" fmla="*/ 2147483647 w 10"/>
              <a:gd name="T33" fmla="*/ 2147483647 h 35"/>
              <a:gd name="T34" fmla="*/ 2147483647 w 10"/>
              <a:gd name="T35" fmla="*/ 2147483647 h 35"/>
              <a:gd name="T36" fmla="*/ 2147483647 w 10"/>
              <a:gd name="T37" fmla="*/ 2147483647 h 35"/>
              <a:gd name="T38" fmla="*/ 2147483647 w 10"/>
              <a:gd name="T39" fmla="*/ 2147483647 h 35"/>
              <a:gd name="T40" fmla="*/ 2147483647 w 10"/>
              <a:gd name="T41" fmla="*/ 2147483647 h 35"/>
              <a:gd name="T42" fmla="*/ 2147483647 w 10"/>
              <a:gd name="T43" fmla="*/ 2147483647 h 35"/>
              <a:gd name="T44" fmla="*/ 2147483647 w 10"/>
              <a:gd name="T45" fmla="*/ 2147483647 h 35"/>
              <a:gd name="T46" fmla="*/ 2147483647 w 10"/>
              <a:gd name="T47" fmla="*/ 2147483647 h 35"/>
              <a:gd name="T48" fmla="*/ 0 w 10"/>
              <a:gd name="T49" fmla="*/ 2147483647 h 35"/>
              <a:gd name="T50" fmla="*/ 0 w 10"/>
              <a:gd name="T51" fmla="*/ 2147483647 h 35"/>
              <a:gd name="T52" fmla="*/ 0 w 10"/>
              <a:gd name="T53" fmla="*/ 2147483647 h 35"/>
              <a:gd name="T54" fmla="*/ 2147483647 w 10"/>
              <a:gd name="T55" fmla="*/ 0 h 35"/>
              <a:gd name="T56" fmla="*/ 2147483647 w 10"/>
              <a:gd name="T57" fmla="*/ 0 h 3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0"/>
              <a:gd name="T88" fmla="*/ 0 h 35"/>
              <a:gd name="T89" fmla="*/ 10 w 10"/>
              <a:gd name="T90" fmla="*/ 35 h 35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0" h="35">
                <a:moveTo>
                  <a:pt x="6" y="0"/>
                </a:moveTo>
                <a:lnTo>
                  <a:pt x="6" y="30"/>
                </a:lnTo>
                <a:lnTo>
                  <a:pt x="6" y="31"/>
                </a:lnTo>
                <a:lnTo>
                  <a:pt x="7" y="32"/>
                </a:lnTo>
                <a:lnTo>
                  <a:pt x="7" y="34"/>
                </a:lnTo>
                <a:lnTo>
                  <a:pt x="9" y="34"/>
                </a:lnTo>
                <a:lnTo>
                  <a:pt x="10" y="35"/>
                </a:lnTo>
                <a:lnTo>
                  <a:pt x="0" y="35"/>
                </a:lnTo>
                <a:lnTo>
                  <a:pt x="0" y="34"/>
                </a:lnTo>
                <a:lnTo>
                  <a:pt x="1" y="34"/>
                </a:lnTo>
                <a:lnTo>
                  <a:pt x="2" y="32"/>
                </a:lnTo>
                <a:lnTo>
                  <a:pt x="2" y="31"/>
                </a:lnTo>
                <a:lnTo>
                  <a:pt x="2" y="30"/>
                </a:lnTo>
                <a:lnTo>
                  <a:pt x="2" y="10"/>
                </a:lnTo>
                <a:lnTo>
                  <a:pt x="2" y="6"/>
                </a:lnTo>
                <a:lnTo>
                  <a:pt x="2" y="5"/>
                </a:lnTo>
                <a:lnTo>
                  <a:pt x="2" y="4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0" y="4"/>
                </a:lnTo>
                <a:lnTo>
                  <a:pt x="0" y="3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79" name="Freeform 29"/>
          <p:cNvSpPr>
            <a:spLocks noEditPoints="1"/>
          </p:cNvSpPr>
          <p:nvPr/>
        </p:nvSpPr>
        <p:spPr bwMode="auto">
          <a:xfrm>
            <a:off x="4884738" y="4530725"/>
            <a:ext cx="58737" cy="250825"/>
          </a:xfrm>
          <a:custGeom>
            <a:avLst/>
            <a:gdLst>
              <a:gd name="T0" fmla="*/ 2147483647 w 10"/>
              <a:gd name="T1" fmla="*/ 0 h 35"/>
              <a:gd name="T2" fmla="*/ 2147483647 w 10"/>
              <a:gd name="T3" fmla="*/ 0 h 35"/>
              <a:gd name="T4" fmla="*/ 2147483647 w 10"/>
              <a:gd name="T5" fmla="*/ 2147483647 h 35"/>
              <a:gd name="T6" fmla="*/ 2147483647 w 10"/>
              <a:gd name="T7" fmla="*/ 2147483647 h 35"/>
              <a:gd name="T8" fmla="*/ 2147483647 w 10"/>
              <a:gd name="T9" fmla="*/ 2147483647 h 35"/>
              <a:gd name="T10" fmla="*/ 2147483647 w 10"/>
              <a:gd name="T11" fmla="*/ 2147483647 h 35"/>
              <a:gd name="T12" fmla="*/ 2147483647 w 10"/>
              <a:gd name="T13" fmla="*/ 2147483647 h 35"/>
              <a:gd name="T14" fmla="*/ 2147483647 w 10"/>
              <a:gd name="T15" fmla="*/ 2147483647 h 35"/>
              <a:gd name="T16" fmla="*/ 2147483647 w 10"/>
              <a:gd name="T17" fmla="*/ 2147483647 h 35"/>
              <a:gd name="T18" fmla="*/ 2147483647 w 10"/>
              <a:gd name="T19" fmla="*/ 2147483647 h 35"/>
              <a:gd name="T20" fmla="*/ 2147483647 w 10"/>
              <a:gd name="T21" fmla="*/ 2147483647 h 35"/>
              <a:gd name="T22" fmla="*/ 2147483647 w 10"/>
              <a:gd name="T23" fmla="*/ 2147483647 h 35"/>
              <a:gd name="T24" fmla="*/ 2147483647 w 10"/>
              <a:gd name="T25" fmla="*/ 2147483647 h 35"/>
              <a:gd name="T26" fmla="*/ 2147483647 w 10"/>
              <a:gd name="T27" fmla="*/ 2147483647 h 35"/>
              <a:gd name="T28" fmla="*/ 2147483647 w 10"/>
              <a:gd name="T29" fmla="*/ 2147483647 h 35"/>
              <a:gd name="T30" fmla="*/ 2147483647 w 10"/>
              <a:gd name="T31" fmla="*/ 0 h 35"/>
              <a:gd name="T32" fmla="*/ 2147483647 w 10"/>
              <a:gd name="T33" fmla="*/ 0 h 35"/>
              <a:gd name="T34" fmla="*/ 2147483647 w 10"/>
              <a:gd name="T35" fmla="*/ 2147483647 h 35"/>
              <a:gd name="T36" fmla="*/ 2147483647 w 10"/>
              <a:gd name="T37" fmla="*/ 2147483647 h 35"/>
              <a:gd name="T38" fmla="*/ 2147483647 w 10"/>
              <a:gd name="T39" fmla="*/ 2147483647 h 35"/>
              <a:gd name="T40" fmla="*/ 2147483647 w 10"/>
              <a:gd name="T41" fmla="*/ 2147483647 h 35"/>
              <a:gd name="T42" fmla="*/ 2147483647 w 10"/>
              <a:gd name="T43" fmla="*/ 2147483647 h 35"/>
              <a:gd name="T44" fmla="*/ 2147483647 w 10"/>
              <a:gd name="T45" fmla="*/ 2147483647 h 35"/>
              <a:gd name="T46" fmla="*/ 2147483647 w 10"/>
              <a:gd name="T47" fmla="*/ 2147483647 h 35"/>
              <a:gd name="T48" fmla="*/ 2147483647 w 10"/>
              <a:gd name="T49" fmla="*/ 2147483647 h 35"/>
              <a:gd name="T50" fmla="*/ 2147483647 w 10"/>
              <a:gd name="T51" fmla="*/ 2147483647 h 35"/>
              <a:gd name="T52" fmla="*/ 0 w 10"/>
              <a:gd name="T53" fmla="*/ 2147483647 h 35"/>
              <a:gd name="T54" fmla="*/ 0 w 10"/>
              <a:gd name="T55" fmla="*/ 2147483647 h 35"/>
              <a:gd name="T56" fmla="*/ 2147483647 w 10"/>
              <a:gd name="T57" fmla="*/ 2147483647 h 35"/>
              <a:gd name="T58" fmla="*/ 2147483647 w 10"/>
              <a:gd name="T59" fmla="*/ 2147483647 h 35"/>
              <a:gd name="T60" fmla="*/ 2147483647 w 10"/>
              <a:gd name="T61" fmla="*/ 2147483647 h 35"/>
              <a:gd name="T62" fmla="*/ 2147483647 w 10"/>
              <a:gd name="T63" fmla="*/ 2147483647 h 35"/>
              <a:gd name="T64" fmla="*/ 2147483647 w 10"/>
              <a:gd name="T65" fmla="*/ 2147483647 h 35"/>
              <a:gd name="T66" fmla="*/ 2147483647 w 10"/>
              <a:gd name="T67" fmla="*/ 2147483647 h 35"/>
              <a:gd name="T68" fmla="*/ 2147483647 w 10"/>
              <a:gd name="T69" fmla="*/ 2147483647 h 35"/>
              <a:gd name="T70" fmla="*/ 2147483647 w 10"/>
              <a:gd name="T71" fmla="*/ 2147483647 h 35"/>
              <a:gd name="T72" fmla="*/ 2147483647 w 10"/>
              <a:gd name="T73" fmla="*/ 2147483647 h 35"/>
              <a:gd name="T74" fmla="*/ 2147483647 w 10"/>
              <a:gd name="T75" fmla="*/ 2147483647 h 35"/>
              <a:gd name="T76" fmla="*/ 2147483647 w 10"/>
              <a:gd name="T77" fmla="*/ 2147483647 h 35"/>
              <a:gd name="T78" fmla="*/ 2147483647 w 10"/>
              <a:gd name="T79" fmla="*/ 2147483647 h 35"/>
              <a:gd name="T80" fmla="*/ 2147483647 w 10"/>
              <a:gd name="T81" fmla="*/ 2147483647 h 35"/>
              <a:gd name="T82" fmla="*/ 2147483647 w 10"/>
              <a:gd name="T83" fmla="*/ 2147483647 h 35"/>
              <a:gd name="T84" fmla="*/ 0 w 10"/>
              <a:gd name="T85" fmla="*/ 2147483647 h 35"/>
              <a:gd name="T86" fmla="*/ 0 w 10"/>
              <a:gd name="T87" fmla="*/ 2147483647 h 35"/>
              <a:gd name="T88" fmla="*/ 2147483647 w 10"/>
              <a:gd name="T89" fmla="*/ 2147483647 h 35"/>
              <a:gd name="T90" fmla="*/ 2147483647 w 10"/>
              <a:gd name="T91" fmla="*/ 2147483647 h 3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"/>
              <a:gd name="T139" fmla="*/ 0 h 35"/>
              <a:gd name="T140" fmla="*/ 10 w 10"/>
              <a:gd name="T141" fmla="*/ 35 h 3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" h="35">
                <a:moveTo>
                  <a:pt x="5" y="0"/>
                </a:moveTo>
                <a:lnTo>
                  <a:pt x="7" y="0"/>
                </a:lnTo>
                <a:lnTo>
                  <a:pt x="7" y="2"/>
                </a:lnTo>
                <a:lnTo>
                  <a:pt x="8" y="2"/>
                </a:lnTo>
                <a:lnTo>
                  <a:pt x="8" y="3"/>
                </a:lnTo>
                <a:lnTo>
                  <a:pt x="8" y="4"/>
                </a:lnTo>
                <a:lnTo>
                  <a:pt x="7" y="5"/>
                </a:lnTo>
                <a:lnTo>
                  <a:pt x="5" y="6"/>
                </a:lnTo>
                <a:lnTo>
                  <a:pt x="4" y="5"/>
                </a:lnTo>
                <a:lnTo>
                  <a:pt x="3" y="5"/>
                </a:lnTo>
                <a:lnTo>
                  <a:pt x="3" y="4"/>
                </a:lnTo>
                <a:lnTo>
                  <a:pt x="2" y="3"/>
                </a:lnTo>
                <a:lnTo>
                  <a:pt x="3" y="2"/>
                </a:lnTo>
                <a:lnTo>
                  <a:pt x="4" y="0"/>
                </a:lnTo>
                <a:lnTo>
                  <a:pt x="5" y="0"/>
                </a:lnTo>
                <a:close/>
                <a:moveTo>
                  <a:pt x="8" y="13"/>
                </a:moveTo>
                <a:lnTo>
                  <a:pt x="8" y="30"/>
                </a:lnTo>
                <a:lnTo>
                  <a:pt x="8" y="31"/>
                </a:lnTo>
                <a:lnTo>
                  <a:pt x="8" y="32"/>
                </a:lnTo>
                <a:lnTo>
                  <a:pt x="8" y="34"/>
                </a:lnTo>
                <a:lnTo>
                  <a:pt x="9" y="34"/>
                </a:lnTo>
                <a:lnTo>
                  <a:pt x="10" y="35"/>
                </a:lnTo>
                <a:lnTo>
                  <a:pt x="0" y="35"/>
                </a:lnTo>
                <a:lnTo>
                  <a:pt x="2" y="34"/>
                </a:lnTo>
                <a:lnTo>
                  <a:pt x="3" y="34"/>
                </a:lnTo>
                <a:lnTo>
                  <a:pt x="3" y="32"/>
                </a:lnTo>
                <a:lnTo>
                  <a:pt x="3" y="31"/>
                </a:lnTo>
                <a:lnTo>
                  <a:pt x="3" y="30"/>
                </a:lnTo>
                <a:lnTo>
                  <a:pt x="3" y="21"/>
                </a:lnTo>
                <a:lnTo>
                  <a:pt x="3" y="19"/>
                </a:lnTo>
                <a:lnTo>
                  <a:pt x="3" y="16"/>
                </a:lnTo>
                <a:lnTo>
                  <a:pt x="3" y="15"/>
                </a:lnTo>
                <a:lnTo>
                  <a:pt x="2" y="15"/>
                </a:lnTo>
                <a:lnTo>
                  <a:pt x="0" y="15"/>
                </a:lnTo>
                <a:lnTo>
                  <a:pt x="7" y="13"/>
                </a:lnTo>
                <a:lnTo>
                  <a:pt x="8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80" name="Freeform 30"/>
          <p:cNvSpPr>
            <a:spLocks/>
          </p:cNvSpPr>
          <p:nvPr/>
        </p:nvSpPr>
        <p:spPr bwMode="auto">
          <a:xfrm>
            <a:off x="4967288" y="4624388"/>
            <a:ext cx="95250" cy="157162"/>
          </a:xfrm>
          <a:custGeom>
            <a:avLst/>
            <a:gdLst>
              <a:gd name="T0" fmla="*/ 2147483647 w 16"/>
              <a:gd name="T1" fmla="*/ 0 h 22"/>
              <a:gd name="T2" fmla="*/ 2147483647 w 16"/>
              <a:gd name="T3" fmla="*/ 2147483647 h 22"/>
              <a:gd name="T4" fmla="*/ 2147483647 w 16"/>
              <a:gd name="T5" fmla="*/ 2147483647 h 22"/>
              <a:gd name="T6" fmla="*/ 2147483647 w 16"/>
              <a:gd name="T7" fmla="*/ 2147483647 h 22"/>
              <a:gd name="T8" fmla="*/ 2147483647 w 16"/>
              <a:gd name="T9" fmla="*/ 2147483647 h 22"/>
              <a:gd name="T10" fmla="*/ 2147483647 w 16"/>
              <a:gd name="T11" fmla="*/ 2147483647 h 22"/>
              <a:gd name="T12" fmla="*/ 2147483647 w 16"/>
              <a:gd name="T13" fmla="*/ 2147483647 h 22"/>
              <a:gd name="T14" fmla="*/ 2147483647 w 16"/>
              <a:gd name="T15" fmla="*/ 2147483647 h 22"/>
              <a:gd name="T16" fmla="*/ 2147483647 w 16"/>
              <a:gd name="T17" fmla="*/ 2147483647 h 22"/>
              <a:gd name="T18" fmla="*/ 2147483647 w 16"/>
              <a:gd name="T19" fmla="*/ 2147483647 h 22"/>
              <a:gd name="T20" fmla="*/ 2147483647 w 16"/>
              <a:gd name="T21" fmla="*/ 2147483647 h 22"/>
              <a:gd name="T22" fmla="*/ 2147483647 w 16"/>
              <a:gd name="T23" fmla="*/ 2147483647 h 22"/>
              <a:gd name="T24" fmla="*/ 2147483647 w 16"/>
              <a:gd name="T25" fmla="*/ 2147483647 h 22"/>
              <a:gd name="T26" fmla="*/ 2147483647 w 16"/>
              <a:gd name="T27" fmla="*/ 2147483647 h 22"/>
              <a:gd name="T28" fmla="*/ 2147483647 w 16"/>
              <a:gd name="T29" fmla="*/ 2147483647 h 22"/>
              <a:gd name="T30" fmla="*/ 2147483647 w 16"/>
              <a:gd name="T31" fmla="*/ 2147483647 h 22"/>
              <a:gd name="T32" fmla="*/ 2147483647 w 16"/>
              <a:gd name="T33" fmla="*/ 2147483647 h 22"/>
              <a:gd name="T34" fmla="*/ 2147483647 w 16"/>
              <a:gd name="T35" fmla="*/ 2147483647 h 22"/>
              <a:gd name="T36" fmla="*/ 2147483647 w 16"/>
              <a:gd name="T37" fmla="*/ 2147483647 h 22"/>
              <a:gd name="T38" fmla="*/ 2147483647 w 16"/>
              <a:gd name="T39" fmla="*/ 2147483647 h 22"/>
              <a:gd name="T40" fmla="*/ 2147483647 w 16"/>
              <a:gd name="T41" fmla="*/ 2147483647 h 22"/>
              <a:gd name="T42" fmla="*/ 2147483647 w 16"/>
              <a:gd name="T43" fmla="*/ 2147483647 h 22"/>
              <a:gd name="T44" fmla="*/ 2147483647 w 16"/>
              <a:gd name="T45" fmla="*/ 2147483647 h 22"/>
              <a:gd name="T46" fmla="*/ 2147483647 w 16"/>
              <a:gd name="T47" fmla="*/ 2147483647 h 22"/>
              <a:gd name="T48" fmla="*/ 2147483647 w 16"/>
              <a:gd name="T49" fmla="*/ 2147483647 h 22"/>
              <a:gd name="T50" fmla="*/ 2147483647 w 16"/>
              <a:gd name="T51" fmla="*/ 2147483647 h 22"/>
              <a:gd name="T52" fmla="*/ 2147483647 w 16"/>
              <a:gd name="T53" fmla="*/ 2147483647 h 22"/>
              <a:gd name="T54" fmla="*/ 2147483647 w 16"/>
              <a:gd name="T55" fmla="*/ 2147483647 h 22"/>
              <a:gd name="T56" fmla="*/ 2147483647 w 16"/>
              <a:gd name="T57" fmla="*/ 2147483647 h 22"/>
              <a:gd name="T58" fmla="*/ 0 w 16"/>
              <a:gd name="T59" fmla="*/ 2147483647 h 22"/>
              <a:gd name="T60" fmla="*/ 0 w 16"/>
              <a:gd name="T61" fmla="*/ 2147483647 h 22"/>
              <a:gd name="T62" fmla="*/ 2147483647 w 16"/>
              <a:gd name="T63" fmla="*/ 2147483647 h 22"/>
              <a:gd name="T64" fmla="*/ 2147483647 w 16"/>
              <a:gd name="T65" fmla="*/ 2147483647 h 22"/>
              <a:gd name="T66" fmla="*/ 2147483647 w 16"/>
              <a:gd name="T67" fmla="*/ 2147483647 h 22"/>
              <a:gd name="T68" fmla="*/ 2147483647 w 16"/>
              <a:gd name="T69" fmla="*/ 2147483647 h 22"/>
              <a:gd name="T70" fmla="*/ 2147483647 w 16"/>
              <a:gd name="T71" fmla="*/ 2147483647 h 22"/>
              <a:gd name="T72" fmla="*/ 2147483647 w 16"/>
              <a:gd name="T73" fmla="*/ 2147483647 h 22"/>
              <a:gd name="T74" fmla="*/ 2147483647 w 16"/>
              <a:gd name="T75" fmla="*/ 2147483647 h 22"/>
              <a:gd name="T76" fmla="*/ 2147483647 w 16"/>
              <a:gd name="T77" fmla="*/ 2147483647 h 22"/>
              <a:gd name="T78" fmla="*/ 2147483647 w 16"/>
              <a:gd name="T79" fmla="*/ 2147483647 h 22"/>
              <a:gd name="T80" fmla="*/ 2147483647 w 16"/>
              <a:gd name="T81" fmla="*/ 2147483647 h 22"/>
              <a:gd name="T82" fmla="*/ 2147483647 w 16"/>
              <a:gd name="T83" fmla="*/ 2147483647 h 22"/>
              <a:gd name="T84" fmla="*/ 2147483647 w 16"/>
              <a:gd name="T85" fmla="*/ 2147483647 h 22"/>
              <a:gd name="T86" fmla="*/ 2147483647 w 16"/>
              <a:gd name="T87" fmla="*/ 2147483647 h 22"/>
              <a:gd name="T88" fmla="*/ 2147483647 w 16"/>
              <a:gd name="T89" fmla="*/ 2147483647 h 22"/>
              <a:gd name="T90" fmla="*/ 2147483647 w 16"/>
              <a:gd name="T91" fmla="*/ 2147483647 h 22"/>
              <a:gd name="T92" fmla="*/ 2147483647 w 16"/>
              <a:gd name="T93" fmla="*/ 2147483647 h 22"/>
              <a:gd name="T94" fmla="*/ 0 w 16"/>
              <a:gd name="T95" fmla="*/ 2147483647 h 22"/>
              <a:gd name="T96" fmla="*/ 2147483647 w 16"/>
              <a:gd name="T97" fmla="*/ 2147483647 h 22"/>
              <a:gd name="T98" fmla="*/ 2147483647 w 16"/>
              <a:gd name="T99" fmla="*/ 2147483647 h 22"/>
              <a:gd name="T100" fmla="*/ 2147483647 w 16"/>
              <a:gd name="T101" fmla="*/ 0 h 22"/>
              <a:gd name="T102" fmla="*/ 2147483647 w 16"/>
              <a:gd name="T103" fmla="*/ 0 h 22"/>
              <a:gd name="T104" fmla="*/ 2147483647 w 16"/>
              <a:gd name="T105" fmla="*/ 0 h 22"/>
              <a:gd name="T106" fmla="*/ 2147483647 w 16"/>
              <a:gd name="T107" fmla="*/ 0 h 22"/>
              <a:gd name="T108" fmla="*/ 2147483647 w 16"/>
              <a:gd name="T109" fmla="*/ 0 h 22"/>
              <a:gd name="T110" fmla="*/ 2147483647 w 16"/>
              <a:gd name="T111" fmla="*/ 0 h 22"/>
              <a:gd name="T112" fmla="*/ 2147483647 w 16"/>
              <a:gd name="T113" fmla="*/ 0 h 22"/>
              <a:gd name="T114" fmla="*/ 2147483647 w 16"/>
              <a:gd name="T115" fmla="*/ 0 h 22"/>
              <a:gd name="T116" fmla="*/ 2147483647 w 16"/>
              <a:gd name="T117" fmla="*/ 0 h 22"/>
              <a:gd name="T118" fmla="*/ 2147483647 w 16"/>
              <a:gd name="T119" fmla="*/ 0 h 22"/>
              <a:gd name="T120" fmla="*/ 2147483647 w 16"/>
              <a:gd name="T121" fmla="*/ 0 h 2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6"/>
              <a:gd name="T184" fmla="*/ 0 h 22"/>
              <a:gd name="T185" fmla="*/ 16 w 16"/>
              <a:gd name="T186" fmla="*/ 22 h 22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6" h="22">
                <a:moveTo>
                  <a:pt x="14" y="0"/>
                </a:moveTo>
                <a:lnTo>
                  <a:pt x="14" y="7"/>
                </a:lnTo>
                <a:lnTo>
                  <a:pt x="12" y="3"/>
                </a:lnTo>
                <a:lnTo>
                  <a:pt x="11" y="2"/>
                </a:lnTo>
                <a:lnTo>
                  <a:pt x="10" y="1"/>
                </a:lnTo>
                <a:lnTo>
                  <a:pt x="7" y="1"/>
                </a:lnTo>
                <a:lnTo>
                  <a:pt x="6" y="1"/>
                </a:lnTo>
                <a:lnTo>
                  <a:pt x="5" y="2"/>
                </a:lnTo>
                <a:lnTo>
                  <a:pt x="4" y="2"/>
                </a:lnTo>
                <a:lnTo>
                  <a:pt x="4" y="3"/>
                </a:lnTo>
                <a:lnTo>
                  <a:pt x="4" y="5"/>
                </a:lnTo>
                <a:lnTo>
                  <a:pt x="4" y="6"/>
                </a:lnTo>
                <a:lnTo>
                  <a:pt x="5" y="7"/>
                </a:lnTo>
                <a:lnTo>
                  <a:pt x="7" y="8"/>
                </a:lnTo>
                <a:lnTo>
                  <a:pt x="11" y="9"/>
                </a:lnTo>
                <a:lnTo>
                  <a:pt x="14" y="11"/>
                </a:lnTo>
                <a:lnTo>
                  <a:pt x="15" y="13"/>
                </a:lnTo>
                <a:lnTo>
                  <a:pt x="16" y="16"/>
                </a:lnTo>
                <a:lnTo>
                  <a:pt x="15" y="18"/>
                </a:lnTo>
                <a:lnTo>
                  <a:pt x="14" y="21"/>
                </a:lnTo>
                <a:lnTo>
                  <a:pt x="11" y="22"/>
                </a:lnTo>
                <a:lnTo>
                  <a:pt x="7" y="22"/>
                </a:lnTo>
                <a:lnTo>
                  <a:pt x="6" y="22"/>
                </a:lnTo>
                <a:lnTo>
                  <a:pt x="4" y="22"/>
                </a:lnTo>
                <a:lnTo>
                  <a:pt x="3" y="22"/>
                </a:lnTo>
                <a:lnTo>
                  <a:pt x="1" y="22"/>
                </a:lnTo>
                <a:lnTo>
                  <a:pt x="0" y="22"/>
                </a:lnTo>
                <a:lnTo>
                  <a:pt x="0" y="14"/>
                </a:lnTo>
                <a:lnTo>
                  <a:pt x="1" y="14"/>
                </a:lnTo>
                <a:lnTo>
                  <a:pt x="3" y="17"/>
                </a:lnTo>
                <a:lnTo>
                  <a:pt x="4" y="19"/>
                </a:lnTo>
                <a:lnTo>
                  <a:pt x="6" y="21"/>
                </a:lnTo>
                <a:lnTo>
                  <a:pt x="7" y="21"/>
                </a:lnTo>
                <a:lnTo>
                  <a:pt x="10" y="21"/>
                </a:lnTo>
                <a:lnTo>
                  <a:pt x="11" y="19"/>
                </a:lnTo>
                <a:lnTo>
                  <a:pt x="11" y="18"/>
                </a:lnTo>
                <a:lnTo>
                  <a:pt x="12" y="17"/>
                </a:lnTo>
                <a:lnTo>
                  <a:pt x="11" y="16"/>
                </a:lnTo>
                <a:lnTo>
                  <a:pt x="11" y="14"/>
                </a:lnTo>
                <a:lnTo>
                  <a:pt x="9" y="13"/>
                </a:lnTo>
                <a:lnTo>
                  <a:pt x="6" y="12"/>
                </a:lnTo>
                <a:lnTo>
                  <a:pt x="4" y="11"/>
                </a:lnTo>
                <a:lnTo>
                  <a:pt x="1" y="8"/>
                </a:lnTo>
                <a:lnTo>
                  <a:pt x="1" y="7"/>
                </a:lnTo>
                <a:lnTo>
                  <a:pt x="0" y="6"/>
                </a:lnTo>
                <a:lnTo>
                  <a:pt x="1" y="3"/>
                </a:lnTo>
                <a:lnTo>
                  <a:pt x="3" y="1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81" name="Freeform 31"/>
          <p:cNvSpPr>
            <a:spLocks/>
          </p:cNvSpPr>
          <p:nvPr/>
        </p:nvSpPr>
        <p:spPr bwMode="auto">
          <a:xfrm>
            <a:off x="5240338" y="4567238"/>
            <a:ext cx="76200" cy="214312"/>
          </a:xfrm>
          <a:custGeom>
            <a:avLst/>
            <a:gdLst>
              <a:gd name="T0" fmla="*/ 2147483647 w 13"/>
              <a:gd name="T1" fmla="*/ 0 h 30"/>
              <a:gd name="T2" fmla="*/ 2147483647 w 13"/>
              <a:gd name="T3" fmla="*/ 2147483647 h 30"/>
              <a:gd name="T4" fmla="*/ 2147483647 w 13"/>
              <a:gd name="T5" fmla="*/ 2147483647 h 30"/>
              <a:gd name="T6" fmla="*/ 2147483647 w 13"/>
              <a:gd name="T7" fmla="*/ 2147483647 h 30"/>
              <a:gd name="T8" fmla="*/ 2147483647 w 13"/>
              <a:gd name="T9" fmla="*/ 2147483647 h 30"/>
              <a:gd name="T10" fmla="*/ 2147483647 w 13"/>
              <a:gd name="T11" fmla="*/ 2147483647 h 30"/>
              <a:gd name="T12" fmla="*/ 2147483647 w 13"/>
              <a:gd name="T13" fmla="*/ 2147483647 h 30"/>
              <a:gd name="T14" fmla="*/ 2147483647 w 13"/>
              <a:gd name="T15" fmla="*/ 2147483647 h 30"/>
              <a:gd name="T16" fmla="*/ 2147483647 w 13"/>
              <a:gd name="T17" fmla="*/ 2147483647 h 30"/>
              <a:gd name="T18" fmla="*/ 2147483647 w 13"/>
              <a:gd name="T19" fmla="*/ 2147483647 h 30"/>
              <a:gd name="T20" fmla="*/ 2147483647 w 13"/>
              <a:gd name="T21" fmla="*/ 2147483647 h 30"/>
              <a:gd name="T22" fmla="*/ 2147483647 w 13"/>
              <a:gd name="T23" fmla="*/ 2147483647 h 30"/>
              <a:gd name="T24" fmla="*/ 2147483647 w 13"/>
              <a:gd name="T25" fmla="*/ 2147483647 h 30"/>
              <a:gd name="T26" fmla="*/ 2147483647 w 13"/>
              <a:gd name="T27" fmla="*/ 2147483647 h 30"/>
              <a:gd name="T28" fmla="*/ 2147483647 w 13"/>
              <a:gd name="T29" fmla="*/ 2147483647 h 30"/>
              <a:gd name="T30" fmla="*/ 2147483647 w 13"/>
              <a:gd name="T31" fmla="*/ 2147483647 h 30"/>
              <a:gd name="T32" fmla="*/ 2147483647 w 13"/>
              <a:gd name="T33" fmla="*/ 2147483647 h 30"/>
              <a:gd name="T34" fmla="*/ 2147483647 w 13"/>
              <a:gd name="T35" fmla="*/ 2147483647 h 30"/>
              <a:gd name="T36" fmla="*/ 2147483647 w 13"/>
              <a:gd name="T37" fmla="*/ 2147483647 h 30"/>
              <a:gd name="T38" fmla="*/ 2147483647 w 13"/>
              <a:gd name="T39" fmla="*/ 2147483647 h 30"/>
              <a:gd name="T40" fmla="*/ 2147483647 w 13"/>
              <a:gd name="T41" fmla="*/ 2147483647 h 30"/>
              <a:gd name="T42" fmla="*/ 2147483647 w 13"/>
              <a:gd name="T43" fmla="*/ 2147483647 h 30"/>
              <a:gd name="T44" fmla="*/ 2147483647 w 13"/>
              <a:gd name="T45" fmla="*/ 2147483647 h 30"/>
              <a:gd name="T46" fmla="*/ 2147483647 w 13"/>
              <a:gd name="T47" fmla="*/ 2147483647 h 30"/>
              <a:gd name="T48" fmla="*/ 2147483647 w 13"/>
              <a:gd name="T49" fmla="*/ 2147483647 h 30"/>
              <a:gd name="T50" fmla="*/ 2147483647 w 13"/>
              <a:gd name="T51" fmla="*/ 2147483647 h 30"/>
              <a:gd name="T52" fmla="*/ 0 w 13"/>
              <a:gd name="T53" fmla="*/ 2147483647 h 30"/>
              <a:gd name="T54" fmla="*/ 0 w 13"/>
              <a:gd name="T55" fmla="*/ 2147483647 h 30"/>
              <a:gd name="T56" fmla="*/ 2147483647 w 13"/>
              <a:gd name="T57" fmla="*/ 2147483647 h 30"/>
              <a:gd name="T58" fmla="*/ 2147483647 w 13"/>
              <a:gd name="T59" fmla="*/ 2147483647 h 30"/>
              <a:gd name="T60" fmla="*/ 2147483647 w 13"/>
              <a:gd name="T61" fmla="*/ 2147483647 h 30"/>
              <a:gd name="T62" fmla="*/ 2147483647 w 13"/>
              <a:gd name="T63" fmla="*/ 2147483647 h 30"/>
              <a:gd name="T64" fmla="*/ 2147483647 w 13"/>
              <a:gd name="T65" fmla="*/ 2147483647 h 30"/>
              <a:gd name="T66" fmla="*/ 2147483647 w 13"/>
              <a:gd name="T67" fmla="*/ 0 h 30"/>
              <a:gd name="T68" fmla="*/ 2147483647 w 13"/>
              <a:gd name="T69" fmla="*/ 0 h 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"/>
              <a:gd name="T106" fmla="*/ 0 h 30"/>
              <a:gd name="T107" fmla="*/ 13 w 13"/>
              <a:gd name="T108" fmla="*/ 30 h 3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" h="30">
                <a:moveTo>
                  <a:pt x="7" y="0"/>
                </a:moveTo>
                <a:lnTo>
                  <a:pt x="7" y="8"/>
                </a:lnTo>
                <a:lnTo>
                  <a:pt x="13" y="8"/>
                </a:lnTo>
                <a:lnTo>
                  <a:pt x="13" y="9"/>
                </a:lnTo>
                <a:lnTo>
                  <a:pt x="7" y="9"/>
                </a:lnTo>
                <a:lnTo>
                  <a:pt x="7" y="24"/>
                </a:lnTo>
                <a:lnTo>
                  <a:pt x="8" y="25"/>
                </a:lnTo>
                <a:lnTo>
                  <a:pt x="8" y="26"/>
                </a:lnTo>
                <a:lnTo>
                  <a:pt x="8" y="27"/>
                </a:lnTo>
                <a:lnTo>
                  <a:pt x="10" y="27"/>
                </a:lnTo>
                <a:lnTo>
                  <a:pt x="11" y="27"/>
                </a:lnTo>
                <a:lnTo>
                  <a:pt x="12" y="27"/>
                </a:lnTo>
                <a:lnTo>
                  <a:pt x="12" y="26"/>
                </a:lnTo>
                <a:lnTo>
                  <a:pt x="13" y="26"/>
                </a:lnTo>
                <a:lnTo>
                  <a:pt x="13" y="27"/>
                </a:lnTo>
                <a:lnTo>
                  <a:pt x="11" y="29"/>
                </a:lnTo>
                <a:lnTo>
                  <a:pt x="10" y="30"/>
                </a:lnTo>
                <a:lnTo>
                  <a:pt x="8" y="30"/>
                </a:lnTo>
                <a:lnTo>
                  <a:pt x="7" y="30"/>
                </a:lnTo>
                <a:lnTo>
                  <a:pt x="6" y="30"/>
                </a:lnTo>
                <a:lnTo>
                  <a:pt x="5" y="29"/>
                </a:lnTo>
                <a:lnTo>
                  <a:pt x="3" y="27"/>
                </a:lnTo>
                <a:lnTo>
                  <a:pt x="3" y="26"/>
                </a:lnTo>
                <a:lnTo>
                  <a:pt x="3" y="25"/>
                </a:lnTo>
                <a:lnTo>
                  <a:pt x="3" y="9"/>
                </a:lnTo>
                <a:lnTo>
                  <a:pt x="0" y="9"/>
                </a:lnTo>
                <a:lnTo>
                  <a:pt x="1" y="8"/>
                </a:lnTo>
                <a:lnTo>
                  <a:pt x="2" y="6"/>
                </a:lnTo>
                <a:lnTo>
                  <a:pt x="5" y="5"/>
                </a:lnTo>
                <a:lnTo>
                  <a:pt x="6" y="4"/>
                </a:lnTo>
                <a:lnTo>
                  <a:pt x="6" y="3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82" name="Freeform 32"/>
          <p:cNvSpPr>
            <a:spLocks noEditPoints="1"/>
          </p:cNvSpPr>
          <p:nvPr/>
        </p:nvSpPr>
        <p:spPr bwMode="auto">
          <a:xfrm>
            <a:off x="5335588" y="4624388"/>
            <a:ext cx="123825" cy="157162"/>
          </a:xfrm>
          <a:custGeom>
            <a:avLst/>
            <a:gdLst>
              <a:gd name="T0" fmla="*/ 2147483647 w 21"/>
              <a:gd name="T1" fmla="*/ 0 h 22"/>
              <a:gd name="T2" fmla="*/ 2147483647 w 21"/>
              <a:gd name="T3" fmla="*/ 0 h 22"/>
              <a:gd name="T4" fmla="*/ 2147483647 w 21"/>
              <a:gd name="T5" fmla="*/ 2147483647 h 22"/>
              <a:gd name="T6" fmla="*/ 2147483647 w 21"/>
              <a:gd name="T7" fmla="*/ 2147483647 h 22"/>
              <a:gd name="T8" fmla="*/ 2147483647 w 21"/>
              <a:gd name="T9" fmla="*/ 2147483647 h 22"/>
              <a:gd name="T10" fmla="*/ 2147483647 w 21"/>
              <a:gd name="T11" fmla="*/ 2147483647 h 22"/>
              <a:gd name="T12" fmla="*/ 2147483647 w 21"/>
              <a:gd name="T13" fmla="*/ 2147483647 h 22"/>
              <a:gd name="T14" fmla="*/ 2147483647 w 21"/>
              <a:gd name="T15" fmla="*/ 2147483647 h 22"/>
              <a:gd name="T16" fmla="*/ 2147483647 w 21"/>
              <a:gd name="T17" fmla="*/ 2147483647 h 22"/>
              <a:gd name="T18" fmla="*/ 2147483647 w 21"/>
              <a:gd name="T19" fmla="*/ 2147483647 h 22"/>
              <a:gd name="T20" fmla="*/ 2147483647 w 21"/>
              <a:gd name="T21" fmla="*/ 2147483647 h 22"/>
              <a:gd name="T22" fmla="*/ 2147483647 w 21"/>
              <a:gd name="T23" fmla="*/ 2147483647 h 22"/>
              <a:gd name="T24" fmla="*/ 2147483647 w 21"/>
              <a:gd name="T25" fmla="*/ 2147483647 h 22"/>
              <a:gd name="T26" fmla="*/ 2147483647 w 21"/>
              <a:gd name="T27" fmla="*/ 2147483647 h 22"/>
              <a:gd name="T28" fmla="*/ 2147483647 w 21"/>
              <a:gd name="T29" fmla="*/ 2147483647 h 22"/>
              <a:gd name="T30" fmla="*/ 0 w 21"/>
              <a:gd name="T31" fmla="*/ 2147483647 h 22"/>
              <a:gd name="T32" fmla="*/ 0 w 21"/>
              <a:gd name="T33" fmla="*/ 2147483647 h 22"/>
              <a:gd name="T34" fmla="*/ 0 w 21"/>
              <a:gd name="T35" fmla="*/ 2147483647 h 22"/>
              <a:gd name="T36" fmla="*/ 2147483647 w 21"/>
              <a:gd name="T37" fmla="*/ 2147483647 h 22"/>
              <a:gd name="T38" fmla="*/ 2147483647 w 21"/>
              <a:gd name="T39" fmla="*/ 2147483647 h 22"/>
              <a:gd name="T40" fmla="*/ 2147483647 w 21"/>
              <a:gd name="T41" fmla="*/ 2147483647 h 22"/>
              <a:gd name="T42" fmla="*/ 2147483647 w 21"/>
              <a:gd name="T43" fmla="*/ 0 h 22"/>
              <a:gd name="T44" fmla="*/ 2147483647 w 21"/>
              <a:gd name="T45" fmla="*/ 0 h 22"/>
              <a:gd name="T46" fmla="*/ 2147483647 w 21"/>
              <a:gd name="T47" fmla="*/ 2147483647 h 22"/>
              <a:gd name="T48" fmla="*/ 2147483647 w 21"/>
              <a:gd name="T49" fmla="*/ 2147483647 h 22"/>
              <a:gd name="T50" fmla="*/ 2147483647 w 21"/>
              <a:gd name="T51" fmla="*/ 2147483647 h 22"/>
              <a:gd name="T52" fmla="*/ 2147483647 w 21"/>
              <a:gd name="T53" fmla="*/ 2147483647 h 22"/>
              <a:gd name="T54" fmla="*/ 2147483647 w 21"/>
              <a:gd name="T55" fmla="*/ 2147483647 h 22"/>
              <a:gd name="T56" fmla="*/ 2147483647 w 21"/>
              <a:gd name="T57" fmla="*/ 2147483647 h 22"/>
              <a:gd name="T58" fmla="*/ 2147483647 w 21"/>
              <a:gd name="T59" fmla="*/ 2147483647 h 22"/>
              <a:gd name="T60" fmla="*/ 2147483647 w 21"/>
              <a:gd name="T61" fmla="*/ 2147483647 h 22"/>
              <a:gd name="T62" fmla="*/ 2147483647 w 21"/>
              <a:gd name="T63" fmla="*/ 2147483647 h 22"/>
              <a:gd name="T64" fmla="*/ 2147483647 w 21"/>
              <a:gd name="T65" fmla="*/ 2147483647 h 22"/>
              <a:gd name="T66" fmla="*/ 2147483647 w 21"/>
              <a:gd name="T67" fmla="*/ 2147483647 h 22"/>
              <a:gd name="T68" fmla="*/ 2147483647 w 21"/>
              <a:gd name="T69" fmla="*/ 2147483647 h 22"/>
              <a:gd name="T70" fmla="*/ 2147483647 w 21"/>
              <a:gd name="T71" fmla="*/ 2147483647 h 22"/>
              <a:gd name="T72" fmla="*/ 2147483647 w 21"/>
              <a:gd name="T73" fmla="*/ 2147483647 h 22"/>
              <a:gd name="T74" fmla="*/ 2147483647 w 21"/>
              <a:gd name="T75" fmla="*/ 2147483647 h 22"/>
              <a:gd name="T76" fmla="*/ 2147483647 w 21"/>
              <a:gd name="T77" fmla="*/ 2147483647 h 22"/>
              <a:gd name="T78" fmla="*/ 2147483647 w 21"/>
              <a:gd name="T79" fmla="*/ 2147483647 h 22"/>
              <a:gd name="T80" fmla="*/ 2147483647 w 21"/>
              <a:gd name="T81" fmla="*/ 2147483647 h 22"/>
              <a:gd name="T82" fmla="*/ 2147483647 w 21"/>
              <a:gd name="T83" fmla="*/ 2147483647 h 22"/>
              <a:gd name="T84" fmla="*/ 2147483647 w 21"/>
              <a:gd name="T85" fmla="*/ 2147483647 h 2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2"/>
              <a:gd name="T131" fmla="*/ 21 w 21"/>
              <a:gd name="T132" fmla="*/ 22 h 2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2">
                <a:moveTo>
                  <a:pt x="10" y="0"/>
                </a:moveTo>
                <a:lnTo>
                  <a:pt x="13" y="0"/>
                </a:lnTo>
                <a:lnTo>
                  <a:pt x="16" y="1"/>
                </a:lnTo>
                <a:lnTo>
                  <a:pt x="18" y="3"/>
                </a:lnTo>
                <a:lnTo>
                  <a:pt x="20" y="6"/>
                </a:lnTo>
                <a:lnTo>
                  <a:pt x="21" y="11"/>
                </a:lnTo>
                <a:lnTo>
                  <a:pt x="20" y="13"/>
                </a:lnTo>
                <a:lnTo>
                  <a:pt x="20" y="16"/>
                </a:lnTo>
                <a:lnTo>
                  <a:pt x="17" y="19"/>
                </a:lnTo>
                <a:lnTo>
                  <a:pt x="15" y="21"/>
                </a:lnTo>
                <a:lnTo>
                  <a:pt x="12" y="22"/>
                </a:lnTo>
                <a:lnTo>
                  <a:pt x="10" y="22"/>
                </a:lnTo>
                <a:lnTo>
                  <a:pt x="6" y="22"/>
                </a:lnTo>
                <a:lnTo>
                  <a:pt x="3" y="21"/>
                </a:lnTo>
                <a:lnTo>
                  <a:pt x="2" y="18"/>
                </a:lnTo>
                <a:lnTo>
                  <a:pt x="0" y="14"/>
                </a:lnTo>
                <a:lnTo>
                  <a:pt x="0" y="11"/>
                </a:lnTo>
                <a:lnTo>
                  <a:pt x="0" y="8"/>
                </a:lnTo>
                <a:lnTo>
                  <a:pt x="1" y="5"/>
                </a:lnTo>
                <a:lnTo>
                  <a:pt x="2" y="2"/>
                </a:lnTo>
                <a:lnTo>
                  <a:pt x="5" y="1"/>
                </a:lnTo>
                <a:lnTo>
                  <a:pt x="7" y="0"/>
                </a:lnTo>
                <a:lnTo>
                  <a:pt x="10" y="0"/>
                </a:lnTo>
                <a:close/>
                <a:moveTo>
                  <a:pt x="10" y="1"/>
                </a:moveTo>
                <a:lnTo>
                  <a:pt x="7" y="1"/>
                </a:lnTo>
                <a:lnTo>
                  <a:pt x="6" y="1"/>
                </a:lnTo>
                <a:lnTo>
                  <a:pt x="5" y="2"/>
                </a:lnTo>
                <a:lnTo>
                  <a:pt x="5" y="5"/>
                </a:lnTo>
                <a:lnTo>
                  <a:pt x="3" y="6"/>
                </a:lnTo>
                <a:lnTo>
                  <a:pt x="3" y="9"/>
                </a:lnTo>
                <a:lnTo>
                  <a:pt x="3" y="13"/>
                </a:lnTo>
                <a:lnTo>
                  <a:pt x="6" y="17"/>
                </a:lnTo>
                <a:lnTo>
                  <a:pt x="7" y="19"/>
                </a:lnTo>
                <a:lnTo>
                  <a:pt x="11" y="21"/>
                </a:lnTo>
                <a:lnTo>
                  <a:pt x="13" y="21"/>
                </a:lnTo>
                <a:lnTo>
                  <a:pt x="15" y="19"/>
                </a:lnTo>
                <a:lnTo>
                  <a:pt x="16" y="16"/>
                </a:lnTo>
                <a:lnTo>
                  <a:pt x="16" y="12"/>
                </a:lnTo>
                <a:lnTo>
                  <a:pt x="16" y="8"/>
                </a:lnTo>
                <a:lnTo>
                  <a:pt x="15" y="6"/>
                </a:lnTo>
                <a:lnTo>
                  <a:pt x="13" y="3"/>
                </a:lnTo>
                <a:lnTo>
                  <a:pt x="12" y="1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83" name="Freeform 33"/>
          <p:cNvSpPr>
            <a:spLocks/>
          </p:cNvSpPr>
          <p:nvPr/>
        </p:nvSpPr>
        <p:spPr bwMode="auto">
          <a:xfrm>
            <a:off x="5643563" y="4545013"/>
            <a:ext cx="201612" cy="236537"/>
          </a:xfrm>
          <a:custGeom>
            <a:avLst/>
            <a:gdLst>
              <a:gd name="T0" fmla="*/ 2147483647 w 34"/>
              <a:gd name="T1" fmla="*/ 2147483647 h 33"/>
              <a:gd name="T2" fmla="*/ 2147483647 w 34"/>
              <a:gd name="T3" fmla="*/ 2147483647 h 33"/>
              <a:gd name="T4" fmla="*/ 2147483647 w 34"/>
              <a:gd name="T5" fmla="*/ 2147483647 h 33"/>
              <a:gd name="T6" fmla="*/ 2147483647 w 34"/>
              <a:gd name="T7" fmla="*/ 2147483647 h 33"/>
              <a:gd name="T8" fmla="*/ 2147483647 w 34"/>
              <a:gd name="T9" fmla="*/ 2147483647 h 33"/>
              <a:gd name="T10" fmla="*/ 2147483647 w 34"/>
              <a:gd name="T11" fmla="*/ 0 h 33"/>
              <a:gd name="T12" fmla="*/ 2147483647 w 34"/>
              <a:gd name="T13" fmla="*/ 2147483647 h 33"/>
              <a:gd name="T14" fmla="*/ 2147483647 w 34"/>
              <a:gd name="T15" fmla="*/ 2147483647 h 33"/>
              <a:gd name="T16" fmla="*/ 2147483647 w 34"/>
              <a:gd name="T17" fmla="*/ 2147483647 h 33"/>
              <a:gd name="T18" fmla="*/ 2147483647 w 34"/>
              <a:gd name="T19" fmla="*/ 2147483647 h 33"/>
              <a:gd name="T20" fmla="*/ 2147483647 w 34"/>
              <a:gd name="T21" fmla="*/ 2147483647 h 33"/>
              <a:gd name="T22" fmla="*/ 2147483647 w 34"/>
              <a:gd name="T23" fmla="*/ 2147483647 h 33"/>
              <a:gd name="T24" fmla="*/ 2147483647 w 34"/>
              <a:gd name="T25" fmla="*/ 2147483647 h 33"/>
              <a:gd name="T26" fmla="*/ 2147483647 w 34"/>
              <a:gd name="T27" fmla="*/ 2147483647 h 33"/>
              <a:gd name="T28" fmla="*/ 2147483647 w 34"/>
              <a:gd name="T29" fmla="*/ 2147483647 h 33"/>
              <a:gd name="T30" fmla="*/ 2147483647 w 34"/>
              <a:gd name="T31" fmla="*/ 2147483647 h 33"/>
              <a:gd name="T32" fmla="*/ 2147483647 w 34"/>
              <a:gd name="T33" fmla="*/ 2147483647 h 33"/>
              <a:gd name="T34" fmla="*/ 2147483647 w 34"/>
              <a:gd name="T35" fmla="*/ 2147483647 h 33"/>
              <a:gd name="T36" fmla="*/ 2147483647 w 34"/>
              <a:gd name="T37" fmla="*/ 2147483647 h 33"/>
              <a:gd name="T38" fmla="*/ 2147483647 w 34"/>
              <a:gd name="T39" fmla="*/ 2147483647 h 33"/>
              <a:gd name="T40" fmla="*/ 2147483647 w 34"/>
              <a:gd name="T41" fmla="*/ 2147483647 h 33"/>
              <a:gd name="T42" fmla="*/ 2147483647 w 34"/>
              <a:gd name="T43" fmla="*/ 2147483647 h 33"/>
              <a:gd name="T44" fmla="*/ 2147483647 w 34"/>
              <a:gd name="T45" fmla="*/ 2147483647 h 33"/>
              <a:gd name="T46" fmla="*/ 0 w 34"/>
              <a:gd name="T47" fmla="*/ 2147483647 h 33"/>
              <a:gd name="T48" fmla="*/ 2147483647 w 34"/>
              <a:gd name="T49" fmla="*/ 2147483647 h 33"/>
              <a:gd name="T50" fmla="*/ 2147483647 w 34"/>
              <a:gd name="T51" fmla="*/ 2147483647 h 33"/>
              <a:gd name="T52" fmla="*/ 2147483647 w 34"/>
              <a:gd name="T53" fmla="*/ 2147483647 h 33"/>
              <a:gd name="T54" fmla="*/ 2147483647 w 34"/>
              <a:gd name="T55" fmla="*/ 2147483647 h 33"/>
              <a:gd name="T56" fmla="*/ 2147483647 w 34"/>
              <a:gd name="T57" fmla="*/ 2147483647 h 33"/>
              <a:gd name="T58" fmla="*/ 2147483647 w 34"/>
              <a:gd name="T59" fmla="*/ 2147483647 h 33"/>
              <a:gd name="T60" fmla="*/ 0 w 34"/>
              <a:gd name="T61" fmla="*/ 2147483647 h 33"/>
              <a:gd name="T62" fmla="*/ 2147483647 w 34"/>
              <a:gd name="T63" fmla="*/ 0 h 33"/>
              <a:gd name="T64" fmla="*/ 2147483647 w 34"/>
              <a:gd name="T65" fmla="*/ 2147483647 h 33"/>
              <a:gd name="T66" fmla="*/ 2147483647 w 34"/>
              <a:gd name="T67" fmla="*/ 2147483647 h 33"/>
              <a:gd name="T68" fmla="*/ 2147483647 w 34"/>
              <a:gd name="T69" fmla="*/ 2147483647 h 33"/>
              <a:gd name="T70" fmla="*/ 2147483647 w 34"/>
              <a:gd name="T71" fmla="*/ 2147483647 h 3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4"/>
              <a:gd name="T109" fmla="*/ 0 h 33"/>
              <a:gd name="T110" fmla="*/ 34 w 34"/>
              <a:gd name="T111" fmla="*/ 33 h 3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4" h="33">
                <a:moveTo>
                  <a:pt x="9" y="16"/>
                </a:moveTo>
                <a:lnTo>
                  <a:pt x="26" y="16"/>
                </a:lnTo>
                <a:lnTo>
                  <a:pt x="26" y="6"/>
                </a:lnTo>
                <a:lnTo>
                  <a:pt x="26" y="3"/>
                </a:lnTo>
                <a:lnTo>
                  <a:pt x="24" y="2"/>
                </a:lnTo>
                <a:lnTo>
                  <a:pt x="24" y="1"/>
                </a:lnTo>
                <a:lnTo>
                  <a:pt x="23" y="1"/>
                </a:lnTo>
                <a:lnTo>
                  <a:pt x="22" y="1"/>
                </a:lnTo>
                <a:lnTo>
                  <a:pt x="21" y="1"/>
                </a:lnTo>
                <a:lnTo>
                  <a:pt x="21" y="0"/>
                </a:lnTo>
                <a:lnTo>
                  <a:pt x="34" y="0"/>
                </a:lnTo>
                <a:lnTo>
                  <a:pt x="34" y="1"/>
                </a:lnTo>
                <a:lnTo>
                  <a:pt x="33" y="1"/>
                </a:lnTo>
                <a:lnTo>
                  <a:pt x="32" y="1"/>
                </a:lnTo>
                <a:lnTo>
                  <a:pt x="30" y="1"/>
                </a:lnTo>
                <a:lnTo>
                  <a:pt x="30" y="2"/>
                </a:lnTo>
                <a:lnTo>
                  <a:pt x="29" y="3"/>
                </a:lnTo>
                <a:lnTo>
                  <a:pt x="29" y="6"/>
                </a:lnTo>
                <a:lnTo>
                  <a:pt x="29" y="27"/>
                </a:lnTo>
                <a:lnTo>
                  <a:pt x="29" y="29"/>
                </a:lnTo>
                <a:lnTo>
                  <a:pt x="30" y="30"/>
                </a:lnTo>
                <a:lnTo>
                  <a:pt x="30" y="32"/>
                </a:lnTo>
                <a:lnTo>
                  <a:pt x="32" y="32"/>
                </a:lnTo>
                <a:lnTo>
                  <a:pt x="33" y="33"/>
                </a:lnTo>
                <a:lnTo>
                  <a:pt x="34" y="33"/>
                </a:lnTo>
                <a:lnTo>
                  <a:pt x="21" y="33"/>
                </a:lnTo>
                <a:lnTo>
                  <a:pt x="22" y="33"/>
                </a:lnTo>
                <a:lnTo>
                  <a:pt x="23" y="32"/>
                </a:lnTo>
                <a:lnTo>
                  <a:pt x="24" y="32"/>
                </a:lnTo>
                <a:lnTo>
                  <a:pt x="26" y="29"/>
                </a:lnTo>
                <a:lnTo>
                  <a:pt x="26" y="27"/>
                </a:lnTo>
                <a:lnTo>
                  <a:pt x="26" y="17"/>
                </a:lnTo>
                <a:lnTo>
                  <a:pt x="9" y="17"/>
                </a:lnTo>
                <a:lnTo>
                  <a:pt x="9" y="27"/>
                </a:lnTo>
                <a:lnTo>
                  <a:pt x="9" y="29"/>
                </a:lnTo>
                <a:lnTo>
                  <a:pt x="9" y="30"/>
                </a:lnTo>
                <a:lnTo>
                  <a:pt x="9" y="32"/>
                </a:lnTo>
                <a:lnTo>
                  <a:pt x="11" y="32"/>
                </a:lnTo>
                <a:lnTo>
                  <a:pt x="12" y="32"/>
                </a:lnTo>
                <a:lnTo>
                  <a:pt x="13" y="33"/>
                </a:lnTo>
                <a:lnTo>
                  <a:pt x="14" y="33"/>
                </a:lnTo>
                <a:lnTo>
                  <a:pt x="0" y="33"/>
                </a:lnTo>
                <a:lnTo>
                  <a:pt x="1" y="33"/>
                </a:lnTo>
                <a:lnTo>
                  <a:pt x="3" y="32"/>
                </a:lnTo>
                <a:lnTo>
                  <a:pt x="5" y="32"/>
                </a:lnTo>
                <a:lnTo>
                  <a:pt x="5" y="29"/>
                </a:lnTo>
                <a:lnTo>
                  <a:pt x="5" y="27"/>
                </a:lnTo>
                <a:lnTo>
                  <a:pt x="5" y="6"/>
                </a:lnTo>
                <a:lnTo>
                  <a:pt x="5" y="3"/>
                </a:lnTo>
                <a:lnTo>
                  <a:pt x="5" y="2"/>
                </a:lnTo>
                <a:lnTo>
                  <a:pt x="3" y="2"/>
                </a:lnTo>
                <a:lnTo>
                  <a:pt x="3" y="1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4" y="0"/>
                </a:lnTo>
                <a:lnTo>
                  <a:pt x="14" y="1"/>
                </a:lnTo>
                <a:lnTo>
                  <a:pt x="13" y="1"/>
                </a:lnTo>
                <a:lnTo>
                  <a:pt x="12" y="1"/>
                </a:lnTo>
                <a:lnTo>
                  <a:pt x="11" y="1"/>
                </a:lnTo>
                <a:lnTo>
                  <a:pt x="9" y="2"/>
                </a:lnTo>
                <a:lnTo>
                  <a:pt x="9" y="3"/>
                </a:lnTo>
                <a:lnTo>
                  <a:pt x="9" y="6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84" name="Freeform 34"/>
          <p:cNvSpPr>
            <a:spLocks noEditPoints="1"/>
          </p:cNvSpPr>
          <p:nvPr/>
        </p:nvSpPr>
        <p:spPr bwMode="auto">
          <a:xfrm>
            <a:off x="5862638" y="4624388"/>
            <a:ext cx="123825" cy="157162"/>
          </a:xfrm>
          <a:custGeom>
            <a:avLst/>
            <a:gdLst>
              <a:gd name="T0" fmla="*/ 2147483647 w 21"/>
              <a:gd name="T1" fmla="*/ 0 h 22"/>
              <a:gd name="T2" fmla="*/ 2147483647 w 21"/>
              <a:gd name="T3" fmla="*/ 0 h 22"/>
              <a:gd name="T4" fmla="*/ 2147483647 w 21"/>
              <a:gd name="T5" fmla="*/ 2147483647 h 22"/>
              <a:gd name="T6" fmla="*/ 2147483647 w 21"/>
              <a:gd name="T7" fmla="*/ 2147483647 h 22"/>
              <a:gd name="T8" fmla="*/ 2147483647 w 21"/>
              <a:gd name="T9" fmla="*/ 2147483647 h 22"/>
              <a:gd name="T10" fmla="*/ 2147483647 w 21"/>
              <a:gd name="T11" fmla="*/ 2147483647 h 22"/>
              <a:gd name="T12" fmla="*/ 2147483647 w 21"/>
              <a:gd name="T13" fmla="*/ 2147483647 h 22"/>
              <a:gd name="T14" fmla="*/ 2147483647 w 21"/>
              <a:gd name="T15" fmla="*/ 2147483647 h 22"/>
              <a:gd name="T16" fmla="*/ 2147483647 w 21"/>
              <a:gd name="T17" fmla="*/ 2147483647 h 22"/>
              <a:gd name="T18" fmla="*/ 2147483647 w 21"/>
              <a:gd name="T19" fmla="*/ 2147483647 h 22"/>
              <a:gd name="T20" fmla="*/ 2147483647 w 21"/>
              <a:gd name="T21" fmla="*/ 2147483647 h 22"/>
              <a:gd name="T22" fmla="*/ 2147483647 w 21"/>
              <a:gd name="T23" fmla="*/ 2147483647 h 22"/>
              <a:gd name="T24" fmla="*/ 2147483647 w 21"/>
              <a:gd name="T25" fmla="*/ 2147483647 h 22"/>
              <a:gd name="T26" fmla="*/ 2147483647 w 21"/>
              <a:gd name="T27" fmla="*/ 2147483647 h 22"/>
              <a:gd name="T28" fmla="*/ 2147483647 w 21"/>
              <a:gd name="T29" fmla="*/ 2147483647 h 22"/>
              <a:gd name="T30" fmla="*/ 0 w 21"/>
              <a:gd name="T31" fmla="*/ 2147483647 h 22"/>
              <a:gd name="T32" fmla="*/ 0 w 21"/>
              <a:gd name="T33" fmla="*/ 2147483647 h 22"/>
              <a:gd name="T34" fmla="*/ 0 w 21"/>
              <a:gd name="T35" fmla="*/ 2147483647 h 22"/>
              <a:gd name="T36" fmla="*/ 2147483647 w 21"/>
              <a:gd name="T37" fmla="*/ 2147483647 h 22"/>
              <a:gd name="T38" fmla="*/ 2147483647 w 21"/>
              <a:gd name="T39" fmla="*/ 2147483647 h 22"/>
              <a:gd name="T40" fmla="*/ 2147483647 w 21"/>
              <a:gd name="T41" fmla="*/ 2147483647 h 22"/>
              <a:gd name="T42" fmla="*/ 2147483647 w 21"/>
              <a:gd name="T43" fmla="*/ 0 h 22"/>
              <a:gd name="T44" fmla="*/ 2147483647 w 21"/>
              <a:gd name="T45" fmla="*/ 0 h 22"/>
              <a:gd name="T46" fmla="*/ 2147483647 w 21"/>
              <a:gd name="T47" fmla="*/ 2147483647 h 22"/>
              <a:gd name="T48" fmla="*/ 2147483647 w 21"/>
              <a:gd name="T49" fmla="*/ 2147483647 h 22"/>
              <a:gd name="T50" fmla="*/ 2147483647 w 21"/>
              <a:gd name="T51" fmla="*/ 2147483647 h 22"/>
              <a:gd name="T52" fmla="*/ 2147483647 w 21"/>
              <a:gd name="T53" fmla="*/ 2147483647 h 22"/>
              <a:gd name="T54" fmla="*/ 2147483647 w 21"/>
              <a:gd name="T55" fmla="*/ 2147483647 h 22"/>
              <a:gd name="T56" fmla="*/ 2147483647 w 21"/>
              <a:gd name="T57" fmla="*/ 2147483647 h 22"/>
              <a:gd name="T58" fmla="*/ 2147483647 w 21"/>
              <a:gd name="T59" fmla="*/ 2147483647 h 22"/>
              <a:gd name="T60" fmla="*/ 2147483647 w 21"/>
              <a:gd name="T61" fmla="*/ 2147483647 h 22"/>
              <a:gd name="T62" fmla="*/ 2147483647 w 21"/>
              <a:gd name="T63" fmla="*/ 2147483647 h 22"/>
              <a:gd name="T64" fmla="*/ 2147483647 w 21"/>
              <a:gd name="T65" fmla="*/ 2147483647 h 22"/>
              <a:gd name="T66" fmla="*/ 2147483647 w 21"/>
              <a:gd name="T67" fmla="*/ 2147483647 h 22"/>
              <a:gd name="T68" fmla="*/ 2147483647 w 21"/>
              <a:gd name="T69" fmla="*/ 2147483647 h 22"/>
              <a:gd name="T70" fmla="*/ 2147483647 w 21"/>
              <a:gd name="T71" fmla="*/ 2147483647 h 22"/>
              <a:gd name="T72" fmla="*/ 2147483647 w 21"/>
              <a:gd name="T73" fmla="*/ 2147483647 h 22"/>
              <a:gd name="T74" fmla="*/ 2147483647 w 21"/>
              <a:gd name="T75" fmla="*/ 2147483647 h 22"/>
              <a:gd name="T76" fmla="*/ 2147483647 w 21"/>
              <a:gd name="T77" fmla="*/ 2147483647 h 22"/>
              <a:gd name="T78" fmla="*/ 2147483647 w 21"/>
              <a:gd name="T79" fmla="*/ 2147483647 h 22"/>
              <a:gd name="T80" fmla="*/ 2147483647 w 21"/>
              <a:gd name="T81" fmla="*/ 2147483647 h 22"/>
              <a:gd name="T82" fmla="*/ 2147483647 w 21"/>
              <a:gd name="T83" fmla="*/ 2147483647 h 22"/>
              <a:gd name="T84" fmla="*/ 2147483647 w 21"/>
              <a:gd name="T85" fmla="*/ 2147483647 h 2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2"/>
              <a:gd name="T131" fmla="*/ 21 w 21"/>
              <a:gd name="T132" fmla="*/ 22 h 2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2">
                <a:moveTo>
                  <a:pt x="10" y="0"/>
                </a:moveTo>
                <a:lnTo>
                  <a:pt x="13" y="0"/>
                </a:lnTo>
                <a:lnTo>
                  <a:pt x="16" y="1"/>
                </a:lnTo>
                <a:lnTo>
                  <a:pt x="18" y="3"/>
                </a:lnTo>
                <a:lnTo>
                  <a:pt x="19" y="6"/>
                </a:lnTo>
                <a:lnTo>
                  <a:pt x="21" y="11"/>
                </a:lnTo>
                <a:lnTo>
                  <a:pt x="21" y="13"/>
                </a:lnTo>
                <a:lnTo>
                  <a:pt x="19" y="16"/>
                </a:lnTo>
                <a:lnTo>
                  <a:pt x="17" y="19"/>
                </a:lnTo>
                <a:lnTo>
                  <a:pt x="16" y="21"/>
                </a:lnTo>
                <a:lnTo>
                  <a:pt x="13" y="22"/>
                </a:lnTo>
                <a:lnTo>
                  <a:pt x="10" y="22"/>
                </a:lnTo>
                <a:lnTo>
                  <a:pt x="7" y="22"/>
                </a:lnTo>
                <a:lnTo>
                  <a:pt x="5" y="21"/>
                </a:lnTo>
                <a:lnTo>
                  <a:pt x="2" y="18"/>
                </a:lnTo>
                <a:lnTo>
                  <a:pt x="0" y="14"/>
                </a:lnTo>
                <a:lnTo>
                  <a:pt x="0" y="11"/>
                </a:lnTo>
                <a:lnTo>
                  <a:pt x="0" y="8"/>
                </a:lnTo>
                <a:lnTo>
                  <a:pt x="1" y="5"/>
                </a:lnTo>
                <a:lnTo>
                  <a:pt x="2" y="2"/>
                </a:lnTo>
                <a:lnTo>
                  <a:pt x="5" y="1"/>
                </a:lnTo>
                <a:lnTo>
                  <a:pt x="7" y="0"/>
                </a:lnTo>
                <a:lnTo>
                  <a:pt x="10" y="0"/>
                </a:lnTo>
                <a:close/>
                <a:moveTo>
                  <a:pt x="10" y="1"/>
                </a:moveTo>
                <a:lnTo>
                  <a:pt x="8" y="1"/>
                </a:lnTo>
                <a:lnTo>
                  <a:pt x="7" y="1"/>
                </a:lnTo>
                <a:lnTo>
                  <a:pt x="6" y="2"/>
                </a:lnTo>
                <a:lnTo>
                  <a:pt x="5" y="5"/>
                </a:lnTo>
                <a:lnTo>
                  <a:pt x="3" y="6"/>
                </a:lnTo>
                <a:lnTo>
                  <a:pt x="3" y="9"/>
                </a:lnTo>
                <a:lnTo>
                  <a:pt x="5" y="13"/>
                </a:lnTo>
                <a:lnTo>
                  <a:pt x="6" y="17"/>
                </a:lnTo>
                <a:lnTo>
                  <a:pt x="8" y="19"/>
                </a:lnTo>
                <a:lnTo>
                  <a:pt x="11" y="21"/>
                </a:lnTo>
                <a:lnTo>
                  <a:pt x="13" y="21"/>
                </a:lnTo>
                <a:lnTo>
                  <a:pt x="14" y="19"/>
                </a:lnTo>
                <a:lnTo>
                  <a:pt x="16" y="16"/>
                </a:lnTo>
                <a:lnTo>
                  <a:pt x="17" y="12"/>
                </a:lnTo>
                <a:lnTo>
                  <a:pt x="16" y="8"/>
                </a:lnTo>
                <a:lnTo>
                  <a:pt x="16" y="6"/>
                </a:lnTo>
                <a:lnTo>
                  <a:pt x="13" y="3"/>
                </a:lnTo>
                <a:lnTo>
                  <a:pt x="12" y="1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85" name="Freeform 35"/>
          <p:cNvSpPr>
            <a:spLocks/>
          </p:cNvSpPr>
          <p:nvPr/>
        </p:nvSpPr>
        <p:spPr bwMode="auto">
          <a:xfrm>
            <a:off x="5999163" y="4624388"/>
            <a:ext cx="142875" cy="157162"/>
          </a:xfrm>
          <a:custGeom>
            <a:avLst/>
            <a:gdLst>
              <a:gd name="T0" fmla="*/ 2147483647 w 24"/>
              <a:gd name="T1" fmla="*/ 0 h 22"/>
              <a:gd name="T2" fmla="*/ 2147483647 w 24"/>
              <a:gd name="T3" fmla="*/ 2147483647 h 22"/>
              <a:gd name="T4" fmla="*/ 2147483647 w 24"/>
              <a:gd name="T5" fmla="*/ 2147483647 h 22"/>
              <a:gd name="T6" fmla="*/ 2147483647 w 24"/>
              <a:gd name="T7" fmla="*/ 2147483647 h 22"/>
              <a:gd name="T8" fmla="*/ 2147483647 w 24"/>
              <a:gd name="T9" fmla="*/ 2147483647 h 22"/>
              <a:gd name="T10" fmla="*/ 2147483647 w 24"/>
              <a:gd name="T11" fmla="*/ 2147483647 h 22"/>
              <a:gd name="T12" fmla="*/ 2147483647 w 24"/>
              <a:gd name="T13" fmla="*/ 2147483647 h 22"/>
              <a:gd name="T14" fmla="*/ 2147483647 w 24"/>
              <a:gd name="T15" fmla="*/ 2147483647 h 22"/>
              <a:gd name="T16" fmla="*/ 2147483647 w 24"/>
              <a:gd name="T17" fmla="*/ 2147483647 h 22"/>
              <a:gd name="T18" fmla="*/ 2147483647 w 24"/>
              <a:gd name="T19" fmla="*/ 2147483647 h 22"/>
              <a:gd name="T20" fmla="*/ 2147483647 w 24"/>
              <a:gd name="T21" fmla="*/ 2147483647 h 22"/>
              <a:gd name="T22" fmla="*/ 2147483647 w 24"/>
              <a:gd name="T23" fmla="*/ 2147483647 h 22"/>
              <a:gd name="T24" fmla="*/ 2147483647 w 24"/>
              <a:gd name="T25" fmla="*/ 2147483647 h 22"/>
              <a:gd name="T26" fmla="*/ 2147483647 w 24"/>
              <a:gd name="T27" fmla="*/ 2147483647 h 22"/>
              <a:gd name="T28" fmla="*/ 2147483647 w 24"/>
              <a:gd name="T29" fmla="*/ 2147483647 h 22"/>
              <a:gd name="T30" fmla="*/ 2147483647 w 24"/>
              <a:gd name="T31" fmla="*/ 2147483647 h 22"/>
              <a:gd name="T32" fmla="*/ 2147483647 w 24"/>
              <a:gd name="T33" fmla="*/ 2147483647 h 22"/>
              <a:gd name="T34" fmla="*/ 2147483647 w 24"/>
              <a:gd name="T35" fmla="*/ 2147483647 h 22"/>
              <a:gd name="T36" fmla="*/ 2147483647 w 24"/>
              <a:gd name="T37" fmla="*/ 2147483647 h 22"/>
              <a:gd name="T38" fmla="*/ 2147483647 w 24"/>
              <a:gd name="T39" fmla="*/ 2147483647 h 22"/>
              <a:gd name="T40" fmla="*/ 2147483647 w 24"/>
              <a:gd name="T41" fmla="*/ 2147483647 h 22"/>
              <a:gd name="T42" fmla="*/ 2147483647 w 24"/>
              <a:gd name="T43" fmla="*/ 2147483647 h 22"/>
              <a:gd name="T44" fmla="*/ 2147483647 w 24"/>
              <a:gd name="T45" fmla="*/ 2147483647 h 22"/>
              <a:gd name="T46" fmla="*/ 2147483647 w 24"/>
              <a:gd name="T47" fmla="*/ 2147483647 h 22"/>
              <a:gd name="T48" fmla="*/ 2147483647 w 24"/>
              <a:gd name="T49" fmla="*/ 2147483647 h 22"/>
              <a:gd name="T50" fmla="*/ 2147483647 w 24"/>
              <a:gd name="T51" fmla="*/ 2147483647 h 22"/>
              <a:gd name="T52" fmla="*/ 2147483647 w 24"/>
              <a:gd name="T53" fmla="*/ 2147483647 h 22"/>
              <a:gd name="T54" fmla="*/ 2147483647 w 24"/>
              <a:gd name="T55" fmla="*/ 2147483647 h 22"/>
              <a:gd name="T56" fmla="*/ 2147483647 w 24"/>
              <a:gd name="T57" fmla="*/ 2147483647 h 22"/>
              <a:gd name="T58" fmla="*/ 2147483647 w 24"/>
              <a:gd name="T59" fmla="*/ 2147483647 h 22"/>
              <a:gd name="T60" fmla="*/ 0 w 24"/>
              <a:gd name="T61" fmla="*/ 0 h 22"/>
              <a:gd name="T62" fmla="*/ 0 w 24"/>
              <a:gd name="T63" fmla="*/ 0 h 22"/>
              <a:gd name="T64" fmla="*/ 2147483647 w 24"/>
              <a:gd name="T65" fmla="*/ 0 h 22"/>
              <a:gd name="T66" fmla="*/ 2147483647 w 24"/>
              <a:gd name="T67" fmla="*/ 2147483647 h 22"/>
              <a:gd name="T68" fmla="*/ 2147483647 w 24"/>
              <a:gd name="T69" fmla="*/ 2147483647 h 22"/>
              <a:gd name="T70" fmla="*/ 2147483647 w 24"/>
              <a:gd name="T71" fmla="*/ 2147483647 h 22"/>
              <a:gd name="T72" fmla="*/ 2147483647 w 24"/>
              <a:gd name="T73" fmla="*/ 2147483647 h 22"/>
              <a:gd name="T74" fmla="*/ 2147483647 w 24"/>
              <a:gd name="T75" fmla="*/ 2147483647 h 22"/>
              <a:gd name="T76" fmla="*/ 2147483647 w 24"/>
              <a:gd name="T77" fmla="*/ 2147483647 h 22"/>
              <a:gd name="T78" fmla="*/ 2147483647 w 24"/>
              <a:gd name="T79" fmla="*/ 2147483647 h 22"/>
              <a:gd name="T80" fmla="*/ 2147483647 w 24"/>
              <a:gd name="T81" fmla="*/ 2147483647 h 22"/>
              <a:gd name="T82" fmla="*/ 2147483647 w 24"/>
              <a:gd name="T83" fmla="*/ 2147483647 h 22"/>
              <a:gd name="T84" fmla="*/ 2147483647 w 24"/>
              <a:gd name="T85" fmla="*/ 2147483647 h 22"/>
              <a:gd name="T86" fmla="*/ 2147483647 w 24"/>
              <a:gd name="T87" fmla="*/ 2147483647 h 22"/>
              <a:gd name="T88" fmla="*/ 2147483647 w 24"/>
              <a:gd name="T89" fmla="*/ 2147483647 h 22"/>
              <a:gd name="T90" fmla="*/ 2147483647 w 24"/>
              <a:gd name="T91" fmla="*/ 2147483647 h 22"/>
              <a:gd name="T92" fmla="*/ 2147483647 w 24"/>
              <a:gd name="T93" fmla="*/ 0 h 22"/>
              <a:gd name="T94" fmla="*/ 2147483647 w 24"/>
              <a:gd name="T95" fmla="*/ 0 h 22"/>
              <a:gd name="T96" fmla="*/ 2147483647 w 24"/>
              <a:gd name="T97" fmla="*/ 0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"/>
              <a:gd name="T148" fmla="*/ 0 h 22"/>
              <a:gd name="T149" fmla="*/ 24 w 24"/>
              <a:gd name="T150" fmla="*/ 22 h 2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" h="22">
                <a:moveTo>
                  <a:pt x="21" y="0"/>
                </a:moveTo>
                <a:lnTo>
                  <a:pt x="21" y="13"/>
                </a:lnTo>
                <a:lnTo>
                  <a:pt x="21" y="17"/>
                </a:lnTo>
                <a:lnTo>
                  <a:pt x="21" y="18"/>
                </a:lnTo>
                <a:lnTo>
                  <a:pt x="21" y="19"/>
                </a:lnTo>
                <a:lnTo>
                  <a:pt x="22" y="19"/>
                </a:lnTo>
                <a:lnTo>
                  <a:pt x="24" y="19"/>
                </a:lnTo>
                <a:lnTo>
                  <a:pt x="17" y="22"/>
                </a:lnTo>
                <a:lnTo>
                  <a:pt x="16" y="22"/>
                </a:lnTo>
                <a:lnTo>
                  <a:pt x="16" y="18"/>
                </a:lnTo>
                <a:lnTo>
                  <a:pt x="14" y="21"/>
                </a:lnTo>
                <a:lnTo>
                  <a:pt x="12" y="22"/>
                </a:lnTo>
                <a:lnTo>
                  <a:pt x="10" y="22"/>
                </a:lnTo>
                <a:lnTo>
                  <a:pt x="9" y="22"/>
                </a:lnTo>
                <a:lnTo>
                  <a:pt x="7" y="22"/>
                </a:lnTo>
                <a:lnTo>
                  <a:pt x="6" y="22"/>
                </a:lnTo>
                <a:lnTo>
                  <a:pt x="5" y="21"/>
                </a:lnTo>
                <a:lnTo>
                  <a:pt x="4" y="18"/>
                </a:lnTo>
                <a:lnTo>
                  <a:pt x="4" y="17"/>
                </a:lnTo>
                <a:lnTo>
                  <a:pt x="4" y="13"/>
                </a:lnTo>
                <a:lnTo>
                  <a:pt x="4" y="3"/>
                </a:lnTo>
                <a:lnTo>
                  <a:pt x="3" y="2"/>
                </a:lnTo>
                <a:lnTo>
                  <a:pt x="3" y="1"/>
                </a:lnTo>
                <a:lnTo>
                  <a:pt x="1" y="1"/>
                </a:lnTo>
                <a:lnTo>
                  <a:pt x="0" y="0"/>
                </a:lnTo>
                <a:lnTo>
                  <a:pt x="7" y="0"/>
                </a:lnTo>
                <a:lnTo>
                  <a:pt x="7" y="14"/>
                </a:lnTo>
                <a:lnTo>
                  <a:pt x="7" y="17"/>
                </a:lnTo>
                <a:lnTo>
                  <a:pt x="9" y="18"/>
                </a:lnTo>
                <a:lnTo>
                  <a:pt x="10" y="19"/>
                </a:lnTo>
                <a:lnTo>
                  <a:pt x="11" y="19"/>
                </a:lnTo>
                <a:lnTo>
                  <a:pt x="12" y="19"/>
                </a:lnTo>
                <a:lnTo>
                  <a:pt x="14" y="18"/>
                </a:lnTo>
                <a:lnTo>
                  <a:pt x="15" y="18"/>
                </a:lnTo>
                <a:lnTo>
                  <a:pt x="16" y="16"/>
                </a:lnTo>
                <a:lnTo>
                  <a:pt x="16" y="3"/>
                </a:lnTo>
                <a:lnTo>
                  <a:pt x="16" y="2"/>
                </a:lnTo>
                <a:lnTo>
                  <a:pt x="16" y="1"/>
                </a:lnTo>
                <a:lnTo>
                  <a:pt x="15" y="1"/>
                </a:lnTo>
                <a:lnTo>
                  <a:pt x="14" y="0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86" name="Freeform 36"/>
          <p:cNvSpPr>
            <a:spLocks/>
          </p:cNvSpPr>
          <p:nvPr/>
        </p:nvSpPr>
        <p:spPr bwMode="auto">
          <a:xfrm>
            <a:off x="6159500" y="4624388"/>
            <a:ext cx="88900" cy="157162"/>
          </a:xfrm>
          <a:custGeom>
            <a:avLst/>
            <a:gdLst>
              <a:gd name="T0" fmla="*/ 2147483647 w 15"/>
              <a:gd name="T1" fmla="*/ 0 h 22"/>
              <a:gd name="T2" fmla="*/ 2147483647 w 15"/>
              <a:gd name="T3" fmla="*/ 2147483647 h 22"/>
              <a:gd name="T4" fmla="*/ 2147483647 w 15"/>
              <a:gd name="T5" fmla="*/ 2147483647 h 22"/>
              <a:gd name="T6" fmla="*/ 2147483647 w 15"/>
              <a:gd name="T7" fmla="*/ 2147483647 h 22"/>
              <a:gd name="T8" fmla="*/ 2147483647 w 15"/>
              <a:gd name="T9" fmla="*/ 2147483647 h 22"/>
              <a:gd name="T10" fmla="*/ 2147483647 w 15"/>
              <a:gd name="T11" fmla="*/ 2147483647 h 22"/>
              <a:gd name="T12" fmla="*/ 2147483647 w 15"/>
              <a:gd name="T13" fmla="*/ 2147483647 h 22"/>
              <a:gd name="T14" fmla="*/ 2147483647 w 15"/>
              <a:gd name="T15" fmla="*/ 2147483647 h 22"/>
              <a:gd name="T16" fmla="*/ 2147483647 w 15"/>
              <a:gd name="T17" fmla="*/ 2147483647 h 22"/>
              <a:gd name="T18" fmla="*/ 2147483647 w 15"/>
              <a:gd name="T19" fmla="*/ 2147483647 h 22"/>
              <a:gd name="T20" fmla="*/ 2147483647 w 15"/>
              <a:gd name="T21" fmla="*/ 2147483647 h 22"/>
              <a:gd name="T22" fmla="*/ 2147483647 w 15"/>
              <a:gd name="T23" fmla="*/ 2147483647 h 22"/>
              <a:gd name="T24" fmla="*/ 2147483647 w 15"/>
              <a:gd name="T25" fmla="*/ 2147483647 h 22"/>
              <a:gd name="T26" fmla="*/ 2147483647 w 15"/>
              <a:gd name="T27" fmla="*/ 2147483647 h 22"/>
              <a:gd name="T28" fmla="*/ 2147483647 w 15"/>
              <a:gd name="T29" fmla="*/ 2147483647 h 22"/>
              <a:gd name="T30" fmla="*/ 2147483647 w 15"/>
              <a:gd name="T31" fmla="*/ 2147483647 h 22"/>
              <a:gd name="T32" fmla="*/ 2147483647 w 15"/>
              <a:gd name="T33" fmla="*/ 2147483647 h 22"/>
              <a:gd name="T34" fmla="*/ 2147483647 w 15"/>
              <a:gd name="T35" fmla="*/ 2147483647 h 22"/>
              <a:gd name="T36" fmla="*/ 2147483647 w 15"/>
              <a:gd name="T37" fmla="*/ 2147483647 h 22"/>
              <a:gd name="T38" fmla="*/ 2147483647 w 15"/>
              <a:gd name="T39" fmla="*/ 2147483647 h 22"/>
              <a:gd name="T40" fmla="*/ 2147483647 w 15"/>
              <a:gd name="T41" fmla="*/ 2147483647 h 22"/>
              <a:gd name="T42" fmla="*/ 2147483647 w 15"/>
              <a:gd name="T43" fmla="*/ 2147483647 h 22"/>
              <a:gd name="T44" fmla="*/ 2147483647 w 15"/>
              <a:gd name="T45" fmla="*/ 2147483647 h 22"/>
              <a:gd name="T46" fmla="*/ 2147483647 w 15"/>
              <a:gd name="T47" fmla="*/ 2147483647 h 22"/>
              <a:gd name="T48" fmla="*/ 2147483647 w 15"/>
              <a:gd name="T49" fmla="*/ 2147483647 h 22"/>
              <a:gd name="T50" fmla="*/ 2147483647 w 15"/>
              <a:gd name="T51" fmla="*/ 2147483647 h 22"/>
              <a:gd name="T52" fmla="*/ 2147483647 w 15"/>
              <a:gd name="T53" fmla="*/ 2147483647 h 22"/>
              <a:gd name="T54" fmla="*/ 0 w 15"/>
              <a:gd name="T55" fmla="*/ 2147483647 h 22"/>
              <a:gd name="T56" fmla="*/ 0 w 15"/>
              <a:gd name="T57" fmla="*/ 2147483647 h 22"/>
              <a:gd name="T58" fmla="*/ 0 w 15"/>
              <a:gd name="T59" fmla="*/ 2147483647 h 22"/>
              <a:gd name="T60" fmla="*/ 0 w 15"/>
              <a:gd name="T61" fmla="*/ 2147483647 h 22"/>
              <a:gd name="T62" fmla="*/ 0 w 15"/>
              <a:gd name="T63" fmla="*/ 2147483647 h 22"/>
              <a:gd name="T64" fmla="*/ 2147483647 w 15"/>
              <a:gd name="T65" fmla="*/ 2147483647 h 22"/>
              <a:gd name="T66" fmla="*/ 2147483647 w 15"/>
              <a:gd name="T67" fmla="*/ 2147483647 h 22"/>
              <a:gd name="T68" fmla="*/ 2147483647 w 15"/>
              <a:gd name="T69" fmla="*/ 2147483647 h 22"/>
              <a:gd name="T70" fmla="*/ 2147483647 w 15"/>
              <a:gd name="T71" fmla="*/ 2147483647 h 22"/>
              <a:gd name="T72" fmla="*/ 2147483647 w 15"/>
              <a:gd name="T73" fmla="*/ 2147483647 h 22"/>
              <a:gd name="T74" fmla="*/ 2147483647 w 15"/>
              <a:gd name="T75" fmla="*/ 2147483647 h 22"/>
              <a:gd name="T76" fmla="*/ 2147483647 w 15"/>
              <a:gd name="T77" fmla="*/ 2147483647 h 22"/>
              <a:gd name="T78" fmla="*/ 2147483647 w 15"/>
              <a:gd name="T79" fmla="*/ 2147483647 h 22"/>
              <a:gd name="T80" fmla="*/ 2147483647 w 15"/>
              <a:gd name="T81" fmla="*/ 2147483647 h 22"/>
              <a:gd name="T82" fmla="*/ 2147483647 w 15"/>
              <a:gd name="T83" fmla="*/ 2147483647 h 22"/>
              <a:gd name="T84" fmla="*/ 2147483647 w 15"/>
              <a:gd name="T85" fmla="*/ 2147483647 h 22"/>
              <a:gd name="T86" fmla="*/ 2147483647 w 15"/>
              <a:gd name="T87" fmla="*/ 2147483647 h 22"/>
              <a:gd name="T88" fmla="*/ 2147483647 w 15"/>
              <a:gd name="T89" fmla="*/ 2147483647 h 22"/>
              <a:gd name="T90" fmla="*/ 2147483647 w 15"/>
              <a:gd name="T91" fmla="*/ 2147483647 h 22"/>
              <a:gd name="T92" fmla="*/ 0 w 15"/>
              <a:gd name="T93" fmla="*/ 2147483647 h 22"/>
              <a:gd name="T94" fmla="*/ 0 w 15"/>
              <a:gd name="T95" fmla="*/ 2147483647 h 22"/>
              <a:gd name="T96" fmla="*/ 0 w 15"/>
              <a:gd name="T97" fmla="*/ 2147483647 h 22"/>
              <a:gd name="T98" fmla="*/ 2147483647 w 15"/>
              <a:gd name="T99" fmla="*/ 2147483647 h 22"/>
              <a:gd name="T100" fmla="*/ 2147483647 w 15"/>
              <a:gd name="T101" fmla="*/ 0 h 22"/>
              <a:gd name="T102" fmla="*/ 2147483647 w 15"/>
              <a:gd name="T103" fmla="*/ 0 h 22"/>
              <a:gd name="T104" fmla="*/ 2147483647 w 15"/>
              <a:gd name="T105" fmla="*/ 0 h 22"/>
              <a:gd name="T106" fmla="*/ 2147483647 w 15"/>
              <a:gd name="T107" fmla="*/ 0 h 22"/>
              <a:gd name="T108" fmla="*/ 2147483647 w 15"/>
              <a:gd name="T109" fmla="*/ 0 h 22"/>
              <a:gd name="T110" fmla="*/ 2147483647 w 15"/>
              <a:gd name="T111" fmla="*/ 0 h 22"/>
              <a:gd name="T112" fmla="*/ 2147483647 w 15"/>
              <a:gd name="T113" fmla="*/ 0 h 22"/>
              <a:gd name="T114" fmla="*/ 2147483647 w 15"/>
              <a:gd name="T115" fmla="*/ 0 h 22"/>
              <a:gd name="T116" fmla="*/ 2147483647 w 15"/>
              <a:gd name="T117" fmla="*/ 0 h 22"/>
              <a:gd name="T118" fmla="*/ 2147483647 w 15"/>
              <a:gd name="T119" fmla="*/ 0 h 22"/>
              <a:gd name="T120" fmla="*/ 2147483647 w 15"/>
              <a:gd name="T121" fmla="*/ 0 h 2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5"/>
              <a:gd name="T184" fmla="*/ 0 h 22"/>
              <a:gd name="T185" fmla="*/ 15 w 15"/>
              <a:gd name="T186" fmla="*/ 22 h 22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5" h="22">
                <a:moveTo>
                  <a:pt x="14" y="0"/>
                </a:moveTo>
                <a:lnTo>
                  <a:pt x="14" y="7"/>
                </a:lnTo>
                <a:lnTo>
                  <a:pt x="13" y="7"/>
                </a:lnTo>
                <a:lnTo>
                  <a:pt x="11" y="3"/>
                </a:lnTo>
                <a:lnTo>
                  <a:pt x="10" y="2"/>
                </a:lnTo>
                <a:lnTo>
                  <a:pt x="9" y="1"/>
                </a:lnTo>
                <a:lnTo>
                  <a:pt x="6" y="1"/>
                </a:lnTo>
                <a:lnTo>
                  <a:pt x="5" y="1"/>
                </a:lnTo>
                <a:lnTo>
                  <a:pt x="4" y="2"/>
                </a:lnTo>
                <a:lnTo>
                  <a:pt x="3" y="2"/>
                </a:lnTo>
                <a:lnTo>
                  <a:pt x="3" y="3"/>
                </a:lnTo>
                <a:lnTo>
                  <a:pt x="3" y="5"/>
                </a:lnTo>
                <a:lnTo>
                  <a:pt x="4" y="6"/>
                </a:lnTo>
                <a:lnTo>
                  <a:pt x="5" y="7"/>
                </a:lnTo>
                <a:lnTo>
                  <a:pt x="6" y="8"/>
                </a:lnTo>
                <a:lnTo>
                  <a:pt x="10" y="9"/>
                </a:lnTo>
                <a:lnTo>
                  <a:pt x="13" y="11"/>
                </a:lnTo>
                <a:lnTo>
                  <a:pt x="14" y="13"/>
                </a:lnTo>
                <a:lnTo>
                  <a:pt x="15" y="16"/>
                </a:lnTo>
                <a:lnTo>
                  <a:pt x="14" y="18"/>
                </a:lnTo>
                <a:lnTo>
                  <a:pt x="13" y="21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3" y="22"/>
                </a:lnTo>
                <a:lnTo>
                  <a:pt x="1" y="22"/>
                </a:lnTo>
                <a:lnTo>
                  <a:pt x="0" y="22"/>
                </a:lnTo>
                <a:lnTo>
                  <a:pt x="0" y="14"/>
                </a:lnTo>
                <a:lnTo>
                  <a:pt x="1" y="17"/>
                </a:lnTo>
                <a:lnTo>
                  <a:pt x="3" y="19"/>
                </a:lnTo>
                <a:lnTo>
                  <a:pt x="5" y="21"/>
                </a:lnTo>
                <a:lnTo>
                  <a:pt x="8" y="21"/>
                </a:lnTo>
                <a:lnTo>
                  <a:pt x="9" y="21"/>
                </a:lnTo>
                <a:lnTo>
                  <a:pt x="10" y="19"/>
                </a:lnTo>
                <a:lnTo>
                  <a:pt x="11" y="18"/>
                </a:lnTo>
                <a:lnTo>
                  <a:pt x="11" y="17"/>
                </a:lnTo>
                <a:lnTo>
                  <a:pt x="11" y="16"/>
                </a:lnTo>
                <a:lnTo>
                  <a:pt x="10" y="14"/>
                </a:lnTo>
                <a:lnTo>
                  <a:pt x="9" y="13"/>
                </a:lnTo>
                <a:lnTo>
                  <a:pt x="5" y="12"/>
                </a:lnTo>
                <a:lnTo>
                  <a:pt x="3" y="11"/>
                </a:lnTo>
                <a:lnTo>
                  <a:pt x="1" y="8"/>
                </a:lnTo>
                <a:lnTo>
                  <a:pt x="0" y="7"/>
                </a:lnTo>
                <a:lnTo>
                  <a:pt x="0" y="6"/>
                </a:lnTo>
                <a:lnTo>
                  <a:pt x="0" y="3"/>
                </a:lnTo>
                <a:lnTo>
                  <a:pt x="1" y="1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87" name="Freeform 37"/>
          <p:cNvSpPr>
            <a:spLocks/>
          </p:cNvSpPr>
          <p:nvPr/>
        </p:nvSpPr>
        <p:spPr bwMode="auto">
          <a:xfrm>
            <a:off x="6254750" y="4567238"/>
            <a:ext cx="82550" cy="214312"/>
          </a:xfrm>
          <a:custGeom>
            <a:avLst/>
            <a:gdLst>
              <a:gd name="T0" fmla="*/ 2147483647 w 14"/>
              <a:gd name="T1" fmla="*/ 0 h 30"/>
              <a:gd name="T2" fmla="*/ 2147483647 w 14"/>
              <a:gd name="T3" fmla="*/ 2147483647 h 30"/>
              <a:gd name="T4" fmla="*/ 2147483647 w 14"/>
              <a:gd name="T5" fmla="*/ 2147483647 h 30"/>
              <a:gd name="T6" fmla="*/ 2147483647 w 14"/>
              <a:gd name="T7" fmla="*/ 2147483647 h 30"/>
              <a:gd name="T8" fmla="*/ 2147483647 w 14"/>
              <a:gd name="T9" fmla="*/ 2147483647 h 30"/>
              <a:gd name="T10" fmla="*/ 2147483647 w 14"/>
              <a:gd name="T11" fmla="*/ 2147483647 h 30"/>
              <a:gd name="T12" fmla="*/ 2147483647 w 14"/>
              <a:gd name="T13" fmla="*/ 2147483647 h 30"/>
              <a:gd name="T14" fmla="*/ 2147483647 w 14"/>
              <a:gd name="T15" fmla="*/ 2147483647 h 30"/>
              <a:gd name="T16" fmla="*/ 2147483647 w 14"/>
              <a:gd name="T17" fmla="*/ 2147483647 h 30"/>
              <a:gd name="T18" fmla="*/ 2147483647 w 14"/>
              <a:gd name="T19" fmla="*/ 2147483647 h 30"/>
              <a:gd name="T20" fmla="*/ 2147483647 w 14"/>
              <a:gd name="T21" fmla="*/ 2147483647 h 30"/>
              <a:gd name="T22" fmla="*/ 2147483647 w 14"/>
              <a:gd name="T23" fmla="*/ 2147483647 h 30"/>
              <a:gd name="T24" fmla="*/ 2147483647 w 14"/>
              <a:gd name="T25" fmla="*/ 2147483647 h 30"/>
              <a:gd name="T26" fmla="*/ 2147483647 w 14"/>
              <a:gd name="T27" fmla="*/ 2147483647 h 30"/>
              <a:gd name="T28" fmla="*/ 2147483647 w 14"/>
              <a:gd name="T29" fmla="*/ 2147483647 h 30"/>
              <a:gd name="T30" fmla="*/ 2147483647 w 14"/>
              <a:gd name="T31" fmla="*/ 2147483647 h 30"/>
              <a:gd name="T32" fmla="*/ 2147483647 w 14"/>
              <a:gd name="T33" fmla="*/ 2147483647 h 30"/>
              <a:gd name="T34" fmla="*/ 2147483647 w 14"/>
              <a:gd name="T35" fmla="*/ 2147483647 h 30"/>
              <a:gd name="T36" fmla="*/ 2147483647 w 14"/>
              <a:gd name="T37" fmla="*/ 2147483647 h 30"/>
              <a:gd name="T38" fmla="*/ 2147483647 w 14"/>
              <a:gd name="T39" fmla="*/ 2147483647 h 30"/>
              <a:gd name="T40" fmla="*/ 2147483647 w 14"/>
              <a:gd name="T41" fmla="*/ 2147483647 h 30"/>
              <a:gd name="T42" fmla="*/ 2147483647 w 14"/>
              <a:gd name="T43" fmla="*/ 2147483647 h 30"/>
              <a:gd name="T44" fmla="*/ 2147483647 w 14"/>
              <a:gd name="T45" fmla="*/ 2147483647 h 30"/>
              <a:gd name="T46" fmla="*/ 2147483647 w 14"/>
              <a:gd name="T47" fmla="*/ 2147483647 h 30"/>
              <a:gd name="T48" fmla="*/ 2147483647 w 14"/>
              <a:gd name="T49" fmla="*/ 2147483647 h 30"/>
              <a:gd name="T50" fmla="*/ 2147483647 w 14"/>
              <a:gd name="T51" fmla="*/ 2147483647 h 30"/>
              <a:gd name="T52" fmla="*/ 0 w 14"/>
              <a:gd name="T53" fmla="*/ 2147483647 h 30"/>
              <a:gd name="T54" fmla="*/ 0 w 14"/>
              <a:gd name="T55" fmla="*/ 2147483647 h 30"/>
              <a:gd name="T56" fmla="*/ 2147483647 w 14"/>
              <a:gd name="T57" fmla="*/ 2147483647 h 30"/>
              <a:gd name="T58" fmla="*/ 2147483647 w 14"/>
              <a:gd name="T59" fmla="*/ 2147483647 h 30"/>
              <a:gd name="T60" fmla="*/ 2147483647 w 14"/>
              <a:gd name="T61" fmla="*/ 2147483647 h 30"/>
              <a:gd name="T62" fmla="*/ 2147483647 w 14"/>
              <a:gd name="T63" fmla="*/ 2147483647 h 30"/>
              <a:gd name="T64" fmla="*/ 2147483647 w 14"/>
              <a:gd name="T65" fmla="*/ 2147483647 h 30"/>
              <a:gd name="T66" fmla="*/ 2147483647 w 14"/>
              <a:gd name="T67" fmla="*/ 0 h 30"/>
              <a:gd name="T68" fmla="*/ 2147483647 w 14"/>
              <a:gd name="T69" fmla="*/ 0 h 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4"/>
              <a:gd name="T106" fmla="*/ 0 h 30"/>
              <a:gd name="T107" fmla="*/ 14 w 14"/>
              <a:gd name="T108" fmla="*/ 30 h 3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4" h="30">
                <a:moveTo>
                  <a:pt x="8" y="0"/>
                </a:moveTo>
                <a:lnTo>
                  <a:pt x="8" y="8"/>
                </a:lnTo>
                <a:lnTo>
                  <a:pt x="13" y="8"/>
                </a:lnTo>
                <a:lnTo>
                  <a:pt x="13" y="9"/>
                </a:lnTo>
                <a:lnTo>
                  <a:pt x="8" y="9"/>
                </a:lnTo>
                <a:lnTo>
                  <a:pt x="8" y="24"/>
                </a:lnTo>
                <a:lnTo>
                  <a:pt x="8" y="25"/>
                </a:lnTo>
                <a:lnTo>
                  <a:pt x="9" y="26"/>
                </a:lnTo>
                <a:lnTo>
                  <a:pt x="9" y="27"/>
                </a:lnTo>
                <a:lnTo>
                  <a:pt x="10" y="27"/>
                </a:lnTo>
                <a:lnTo>
                  <a:pt x="11" y="27"/>
                </a:lnTo>
                <a:lnTo>
                  <a:pt x="13" y="26"/>
                </a:lnTo>
                <a:lnTo>
                  <a:pt x="14" y="26"/>
                </a:lnTo>
                <a:lnTo>
                  <a:pt x="13" y="27"/>
                </a:lnTo>
                <a:lnTo>
                  <a:pt x="11" y="29"/>
                </a:lnTo>
                <a:lnTo>
                  <a:pt x="10" y="30"/>
                </a:lnTo>
                <a:lnTo>
                  <a:pt x="9" y="30"/>
                </a:lnTo>
                <a:lnTo>
                  <a:pt x="8" y="30"/>
                </a:lnTo>
                <a:lnTo>
                  <a:pt x="6" y="30"/>
                </a:lnTo>
                <a:lnTo>
                  <a:pt x="5" y="29"/>
                </a:lnTo>
                <a:lnTo>
                  <a:pt x="4" y="27"/>
                </a:lnTo>
                <a:lnTo>
                  <a:pt x="4" y="26"/>
                </a:lnTo>
                <a:lnTo>
                  <a:pt x="4" y="25"/>
                </a:lnTo>
                <a:lnTo>
                  <a:pt x="4" y="9"/>
                </a:lnTo>
                <a:lnTo>
                  <a:pt x="0" y="9"/>
                </a:lnTo>
                <a:lnTo>
                  <a:pt x="2" y="8"/>
                </a:lnTo>
                <a:lnTo>
                  <a:pt x="3" y="6"/>
                </a:lnTo>
                <a:lnTo>
                  <a:pt x="4" y="5"/>
                </a:lnTo>
                <a:lnTo>
                  <a:pt x="5" y="4"/>
                </a:lnTo>
                <a:lnTo>
                  <a:pt x="6" y="3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88" name="Freeform 38"/>
          <p:cNvSpPr>
            <a:spLocks noEditPoints="1"/>
          </p:cNvSpPr>
          <p:nvPr/>
        </p:nvSpPr>
        <p:spPr bwMode="auto">
          <a:xfrm>
            <a:off x="6348413" y="4624388"/>
            <a:ext cx="125412" cy="157162"/>
          </a:xfrm>
          <a:custGeom>
            <a:avLst/>
            <a:gdLst>
              <a:gd name="T0" fmla="*/ 2147483647 w 21"/>
              <a:gd name="T1" fmla="*/ 0 h 22"/>
              <a:gd name="T2" fmla="*/ 2147483647 w 21"/>
              <a:gd name="T3" fmla="*/ 0 h 22"/>
              <a:gd name="T4" fmla="*/ 2147483647 w 21"/>
              <a:gd name="T5" fmla="*/ 2147483647 h 22"/>
              <a:gd name="T6" fmla="*/ 2147483647 w 21"/>
              <a:gd name="T7" fmla="*/ 2147483647 h 22"/>
              <a:gd name="T8" fmla="*/ 2147483647 w 21"/>
              <a:gd name="T9" fmla="*/ 2147483647 h 22"/>
              <a:gd name="T10" fmla="*/ 2147483647 w 21"/>
              <a:gd name="T11" fmla="*/ 2147483647 h 22"/>
              <a:gd name="T12" fmla="*/ 2147483647 w 21"/>
              <a:gd name="T13" fmla="*/ 2147483647 h 22"/>
              <a:gd name="T14" fmla="*/ 2147483647 w 21"/>
              <a:gd name="T15" fmla="*/ 2147483647 h 22"/>
              <a:gd name="T16" fmla="*/ 2147483647 w 21"/>
              <a:gd name="T17" fmla="*/ 2147483647 h 22"/>
              <a:gd name="T18" fmla="*/ 2147483647 w 21"/>
              <a:gd name="T19" fmla="*/ 2147483647 h 22"/>
              <a:gd name="T20" fmla="*/ 2147483647 w 21"/>
              <a:gd name="T21" fmla="*/ 2147483647 h 22"/>
              <a:gd name="T22" fmla="*/ 2147483647 w 21"/>
              <a:gd name="T23" fmla="*/ 2147483647 h 22"/>
              <a:gd name="T24" fmla="*/ 2147483647 w 21"/>
              <a:gd name="T25" fmla="*/ 2147483647 h 22"/>
              <a:gd name="T26" fmla="*/ 2147483647 w 21"/>
              <a:gd name="T27" fmla="*/ 2147483647 h 22"/>
              <a:gd name="T28" fmla="*/ 2147483647 w 21"/>
              <a:gd name="T29" fmla="*/ 2147483647 h 22"/>
              <a:gd name="T30" fmla="*/ 0 w 21"/>
              <a:gd name="T31" fmla="*/ 2147483647 h 22"/>
              <a:gd name="T32" fmla="*/ 0 w 21"/>
              <a:gd name="T33" fmla="*/ 2147483647 h 22"/>
              <a:gd name="T34" fmla="*/ 0 w 21"/>
              <a:gd name="T35" fmla="*/ 2147483647 h 22"/>
              <a:gd name="T36" fmla="*/ 2147483647 w 21"/>
              <a:gd name="T37" fmla="*/ 2147483647 h 22"/>
              <a:gd name="T38" fmla="*/ 2147483647 w 21"/>
              <a:gd name="T39" fmla="*/ 2147483647 h 22"/>
              <a:gd name="T40" fmla="*/ 2147483647 w 21"/>
              <a:gd name="T41" fmla="*/ 2147483647 h 22"/>
              <a:gd name="T42" fmla="*/ 2147483647 w 21"/>
              <a:gd name="T43" fmla="*/ 0 h 22"/>
              <a:gd name="T44" fmla="*/ 2147483647 w 21"/>
              <a:gd name="T45" fmla="*/ 0 h 22"/>
              <a:gd name="T46" fmla="*/ 2147483647 w 21"/>
              <a:gd name="T47" fmla="*/ 2147483647 h 22"/>
              <a:gd name="T48" fmla="*/ 2147483647 w 21"/>
              <a:gd name="T49" fmla="*/ 2147483647 h 22"/>
              <a:gd name="T50" fmla="*/ 2147483647 w 21"/>
              <a:gd name="T51" fmla="*/ 2147483647 h 22"/>
              <a:gd name="T52" fmla="*/ 2147483647 w 21"/>
              <a:gd name="T53" fmla="*/ 2147483647 h 22"/>
              <a:gd name="T54" fmla="*/ 2147483647 w 21"/>
              <a:gd name="T55" fmla="*/ 2147483647 h 22"/>
              <a:gd name="T56" fmla="*/ 2147483647 w 21"/>
              <a:gd name="T57" fmla="*/ 2147483647 h 22"/>
              <a:gd name="T58" fmla="*/ 2147483647 w 21"/>
              <a:gd name="T59" fmla="*/ 2147483647 h 22"/>
              <a:gd name="T60" fmla="*/ 2147483647 w 21"/>
              <a:gd name="T61" fmla="*/ 2147483647 h 22"/>
              <a:gd name="T62" fmla="*/ 2147483647 w 21"/>
              <a:gd name="T63" fmla="*/ 2147483647 h 22"/>
              <a:gd name="T64" fmla="*/ 2147483647 w 21"/>
              <a:gd name="T65" fmla="*/ 2147483647 h 22"/>
              <a:gd name="T66" fmla="*/ 2147483647 w 21"/>
              <a:gd name="T67" fmla="*/ 2147483647 h 22"/>
              <a:gd name="T68" fmla="*/ 2147483647 w 21"/>
              <a:gd name="T69" fmla="*/ 2147483647 h 22"/>
              <a:gd name="T70" fmla="*/ 2147483647 w 21"/>
              <a:gd name="T71" fmla="*/ 2147483647 h 22"/>
              <a:gd name="T72" fmla="*/ 2147483647 w 21"/>
              <a:gd name="T73" fmla="*/ 2147483647 h 22"/>
              <a:gd name="T74" fmla="*/ 2147483647 w 21"/>
              <a:gd name="T75" fmla="*/ 2147483647 h 22"/>
              <a:gd name="T76" fmla="*/ 2147483647 w 21"/>
              <a:gd name="T77" fmla="*/ 2147483647 h 22"/>
              <a:gd name="T78" fmla="*/ 2147483647 w 21"/>
              <a:gd name="T79" fmla="*/ 2147483647 h 22"/>
              <a:gd name="T80" fmla="*/ 2147483647 w 21"/>
              <a:gd name="T81" fmla="*/ 2147483647 h 22"/>
              <a:gd name="T82" fmla="*/ 2147483647 w 21"/>
              <a:gd name="T83" fmla="*/ 2147483647 h 22"/>
              <a:gd name="T84" fmla="*/ 2147483647 w 21"/>
              <a:gd name="T85" fmla="*/ 2147483647 h 2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2"/>
              <a:gd name="T131" fmla="*/ 21 w 21"/>
              <a:gd name="T132" fmla="*/ 22 h 2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2">
                <a:moveTo>
                  <a:pt x="10" y="0"/>
                </a:moveTo>
                <a:lnTo>
                  <a:pt x="14" y="0"/>
                </a:lnTo>
                <a:lnTo>
                  <a:pt x="16" y="1"/>
                </a:lnTo>
                <a:lnTo>
                  <a:pt x="19" y="3"/>
                </a:lnTo>
                <a:lnTo>
                  <a:pt x="20" y="6"/>
                </a:lnTo>
                <a:lnTo>
                  <a:pt x="21" y="11"/>
                </a:lnTo>
                <a:lnTo>
                  <a:pt x="20" y="13"/>
                </a:lnTo>
                <a:lnTo>
                  <a:pt x="19" y="16"/>
                </a:lnTo>
                <a:lnTo>
                  <a:pt x="18" y="19"/>
                </a:lnTo>
                <a:lnTo>
                  <a:pt x="15" y="21"/>
                </a:lnTo>
                <a:lnTo>
                  <a:pt x="13" y="22"/>
                </a:lnTo>
                <a:lnTo>
                  <a:pt x="10" y="22"/>
                </a:lnTo>
                <a:lnTo>
                  <a:pt x="7" y="22"/>
                </a:lnTo>
                <a:lnTo>
                  <a:pt x="4" y="21"/>
                </a:lnTo>
                <a:lnTo>
                  <a:pt x="2" y="18"/>
                </a:lnTo>
                <a:lnTo>
                  <a:pt x="0" y="14"/>
                </a:lnTo>
                <a:lnTo>
                  <a:pt x="0" y="11"/>
                </a:lnTo>
                <a:lnTo>
                  <a:pt x="0" y="8"/>
                </a:lnTo>
                <a:lnTo>
                  <a:pt x="2" y="5"/>
                </a:lnTo>
                <a:lnTo>
                  <a:pt x="3" y="2"/>
                </a:lnTo>
                <a:lnTo>
                  <a:pt x="5" y="1"/>
                </a:lnTo>
                <a:lnTo>
                  <a:pt x="8" y="0"/>
                </a:lnTo>
                <a:lnTo>
                  <a:pt x="10" y="0"/>
                </a:lnTo>
                <a:close/>
                <a:moveTo>
                  <a:pt x="9" y="1"/>
                </a:moveTo>
                <a:lnTo>
                  <a:pt x="8" y="1"/>
                </a:lnTo>
                <a:lnTo>
                  <a:pt x="7" y="1"/>
                </a:lnTo>
                <a:lnTo>
                  <a:pt x="5" y="2"/>
                </a:lnTo>
                <a:lnTo>
                  <a:pt x="5" y="5"/>
                </a:lnTo>
                <a:lnTo>
                  <a:pt x="4" y="6"/>
                </a:lnTo>
                <a:lnTo>
                  <a:pt x="4" y="9"/>
                </a:lnTo>
                <a:lnTo>
                  <a:pt x="4" y="13"/>
                </a:lnTo>
                <a:lnTo>
                  <a:pt x="5" y="17"/>
                </a:lnTo>
                <a:lnTo>
                  <a:pt x="8" y="19"/>
                </a:lnTo>
                <a:lnTo>
                  <a:pt x="11" y="21"/>
                </a:lnTo>
                <a:lnTo>
                  <a:pt x="14" y="21"/>
                </a:lnTo>
                <a:lnTo>
                  <a:pt x="15" y="19"/>
                </a:lnTo>
                <a:lnTo>
                  <a:pt x="16" y="16"/>
                </a:lnTo>
                <a:lnTo>
                  <a:pt x="16" y="12"/>
                </a:lnTo>
                <a:lnTo>
                  <a:pt x="16" y="8"/>
                </a:lnTo>
                <a:lnTo>
                  <a:pt x="15" y="6"/>
                </a:lnTo>
                <a:lnTo>
                  <a:pt x="14" y="3"/>
                </a:lnTo>
                <a:lnTo>
                  <a:pt x="11" y="1"/>
                </a:lnTo>
                <a:lnTo>
                  <a:pt x="9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89" name="Freeform 39"/>
          <p:cNvSpPr>
            <a:spLocks/>
          </p:cNvSpPr>
          <p:nvPr/>
        </p:nvSpPr>
        <p:spPr bwMode="auto">
          <a:xfrm>
            <a:off x="6491288" y="4624388"/>
            <a:ext cx="136525" cy="157162"/>
          </a:xfrm>
          <a:custGeom>
            <a:avLst/>
            <a:gdLst>
              <a:gd name="T0" fmla="*/ 2147483647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0 h 22"/>
              <a:gd name="T6" fmla="*/ 2147483647 w 23"/>
              <a:gd name="T7" fmla="*/ 0 h 22"/>
              <a:gd name="T8" fmla="*/ 2147483647 w 23"/>
              <a:gd name="T9" fmla="*/ 0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2147483647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2147483647 w 23"/>
              <a:gd name="T55" fmla="*/ 2147483647 h 22"/>
              <a:gd name="T56" fmla="*/ 2147483647 w 23"/>
              <a:gd name="T57" fmla="*/ 2147483647 h 22"/>
              <a:gd name="T58" fmla="*/ 2147483647 w 23"/>
              <a:gd name="T59" fmla="*/ 2147483647 h 22"/>
              <a:gd name="T60" fmla="*/ 2147483647 w 23"/>
              <a:gd name="T61" fmla="*/ 2147483647 h 22"/>
              <a:gd name="T62" fmla="*/ 2147483647 w 23"/>
              <a:gd name="T63" fmla="*/ 2147483647 h 22"/>
              <a:gd name="T64" fmla="*/ 2147483647 w 23"/>
              <a:gd name="T65" fmla="*/ 2147483647 h 22"/>
              <a:gd name="T66" fmla="*/ 2147483647 w 23"/>
              <a:gd name="T67" fmla="*/ 2147483647 h 22"/>
              <a:gd name="T68" fmla="*/ 2147483647 w 23"/>
              <a:gd name="T69" fmla="*/ 2147483647 h 22"/>
              <a:gd name="T70" fmla="*/ 2147483647 w 23"/>
              <a:gd name="T71" fmla="*/ 2147483647 h 22"/>
              <a:gd name="T72" fmla="*/ 2147483647 w 23"/>
              <a:gd name="T73" fmla="*/ 2147483647 h 22"/>
              <a:gd name="T74" fmla="*/ 2147483647 w 23"/>
              <a:gd name="T75" fmla="*/ 2147483647 h 22"/>
              <a:gd name="T76" fmla="*/ 2147483647 w 23"/>
              <a:gd name="T77" fmla="*/ 2147483647 h 22"/>
              <a:gd name="T78" fmla="*/ 2147483647 w 23"/>
              <a:gd name="T79" fmla="*/ 2147483647 h 22"/>
              <a:gd name="T80" fmla="*/ 2147483647 w 23"/>
              <a:gd name="T81" fmla="*/ 2147483647 h 22"/>
              <a:gd name="T82" fmla="*/ 2147483647 w 23"/>
              <a:gd name="T83" fmla="*/ 2147483647 h 22"/>
              <a:gd name="T84" fmla="*/ 0 w 23"/>
              <a:gd name="T85" fmla="*/ 2147483647 h 22"/>
              <a:gd name="T86" fmla="*/ 0 w 23"/>
              <a:gd name="T87" fmla="*/ 2147483647 h 22"/>
              <a:gd name="T88" fmla="*/ 0 w 23"/>
              <a:gd name="T89" fmla="*/ 2147483647 h 22"/>
              <a:gd name="T90" fmla="*/ 2147483647 w 23"/>
              <a:gd name="T91" fmla="*/ 2147483647 h 22"/>
              <a:gd name="T92" fmla="*/ 2147483647 w 23"/>
              <a:gd name="T93" fmla="*/ 2147483647 h 22"/>
              <a:gd name="T94" fmla="*/ 2147483647 w 23"/>
              <a:gd name="T95" fmla="*/ 2147483647 h 22"/>
              <a:gd name="T96" fmla="*/ 2147483647 w 23"/>
              <a:gd name="T97" fmla="*/ 2147483647 h 22"/>
              <a:gd name="T98" fmla="*/ 2147483647 w 23"/>
              <a:gd name="T99" fmla="*/ 2147483647 h 22"/>
              <a:gd name="T100" fmla="*/ 2147483647 w 23"/>
              <a:gd name="T101" fmla="*/ 2147483647 h 22"/>
              <a:gd name="T102" fmla="*/ 2147483647 w 23"/>
              <a:gd name="T103" fmla="*/ 2147483647 h 22"/>
              <a:gd name="T104" fmla="*/ 2147483647 w 23"/>
              <a:gd name="T105" fmla="*/ 2147483647 h 22"/>
              <a:gd name="T106" fmla="*/ 2147483647 w 23"/>
              <a:gd name="T107" fmla="*/ 2147483647 h 22"/>
              <a:gd name="T108" fmla="*/ 2147483647 w 23"/>
              <a:gd name="T109" fmla="*/ 2147483647 h 22"/>
              <a:gd name="T110" fmla="*/ 2147483647 w 23"/>
              <a:gd name="T111" fmla="*/ 2147483647 h 22"/>
              <a:gd name="T112" fmla="*/ 2147483647 w 23"/>
              <a:gd name="T113" fmla="*/ 2147483647 h 22"/>
              <a:gd name="T114" fmla="*/ 0 w 23"/>
              <a:gd name="T115" fmla="*/ 2147483647 h 22"/>
              <a:gd name="T116" fmla="*/ 0 w 23"/>
              <a:gd name="T117" fmla="*/ 2147483647 h 22"/>
              <a:gd name="T118" fmla="*/ 2147483647 w 23"/>
              <a:gd name="T119" fmla="*/ 0 h 22"/>
              <a:gd name="T120" fmla="*/ 2147483647 w 23"/>
              <a:gd name="T121" fmla="*/ 0 h 22"/>
              <a:gd name="T122" fmla="*/ 2147483647 w 23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2"/>
              <a:gd name="T188" fmla="*/ 23 w 23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2">
                <a:moveTo>
                  <a:pt x="7" y="5"/>
                </a:moveTo>
                <a:lnTo>
                  <a:pt x="10" y="1"/>
                </a:lnTo>
                <a:lnTo>
                  <a:pt x="12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1"/>
                </a:lnTo>
                <a:lnTo>
                  <a:pt x="20" y="3"/>
                </a:lnTo>
                <a:lnTo>
                  <a:pt x="20" y="5"/>
                </a:lnTo>
                <a:lnTo>
                  <a:pt x="20" y="7"/>
                </a:lnTo>
                <a:lnTo>
                  <a:pt x="20" y="17"/>
                </a:lnTo>
                <a:lnTo>
                  <a:pt x="20" y="18"/>
                </a:lnTo>
                <a:lnTo>
                  <a:pt x="21" y="19"/>
                </a:lnTo>
                <a:lnTo>
                  <a:pt x="21" y="21"/>
                </a:lnTo>
                <a:lnTo>
                  <a:pt x="22" y="21"/>
                </a:lnTo>
                <a:lnTo>
                  <a:pt x="23" y="22"/>
                </a:lnTo>
                <a:lnTo>
                  <a:pt x="13" y="22"/>
                </a:lnTo>
                <a:lnTo>
                  <a:pt x="15" y="21"/>
                </a:lnTo>
                <a:lnTo>
                  <a:pt x="16" y="21"/>
                </a:lnTo>
                <a:lnTo>
                  <a:pt x="16" y="19"/>
                </a:lnTo>
                <a:lnTo>
                  <a:pt x="16" y="18"/>
                </a:lnTo>
                <a:lnTo>
                  <a:pt x="16" y="17"/>
                </a:lnTo>
                <a:lnTo>
                  <a:pt x="16" y="8"/>
                </a:lnTo>
                <a:lnTo>
                  <a:pt x="16" y="6"/>
                </a:lnTo>
                <a:lnTo>
                  <a:pt x="15" y="3"/>
                </a:lnTo>
                <a:lnTo>
                  <a:pt x="13" y="2"/>
                </a:lnTo>
                <a:lnTo>
                  <a:pt x="12" y="2"/>
                </a:lnTo>
                <a:lnTo>
                  <a:pt x="10" y="3"/>
                </a:lnTo>
                <a:lnTo>
                  <a:pt x="7" y="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8" y="21"/>
                </a:lnTo>
                <a:lnTo>
                  <a:pt x="10" y="22"/>
                </a:lnTo>
                <a:lnTo>
                  <a:pt x="0" y="22"/>
                </a:lnTo>
                <a:lnTo>
                  <a:pt x="1" y="21"/>
                </a:lnTo>
                <a:lnTo>
                  <a:pt x="2" y="21"/>
                </a:lnTo>
                <a:lnTo>
                  <a:pt x="2" y="19"/>
                </a:lnTo>
                <a:lnTo>
                  <a:pt x="2" y="17"/>
                </a:lnTo>
                <a:lnTo>
                  <a:pt x="2" y="8"/>
                </a:lnTo>
                <a:lnTo>
                  <a:pt x="2" y="5"/>
                </a:lnTo>
                <a:lnTo>
                  <a:pt x="2" y="3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90" name="Freeform 40"/>
          <p:cNvSpPr>
            <a:spLocks noEditPoints="1"/>
          </p:cNvSpPr>
          <p:nvPr/>
        </p:nvSpPr>
        <p:spPr bwMode="auto">
          <a:xfrm>
            <a:off x="6811963" y="4624388"/>
            <a:ext cx="123825" cy="157162"/>
          </a:xfrm>
          <a:custGeom>
            <a:avLst/>
            <a:gdLst>
              <a:gd name="T0" fmla="*/ 2147483647 w 21"/>
              <a:gd name="T1" fmla="*/ 0 h 22"/>
              <a:gd name="T2" fmla="*/ 2147483647 w 21"/>
              <a:gd name="T3" fmla="*/ 0 h 22"/>
              <a:gd name="T4" fmla="*/ 2147483647 w 21"/>
              <a:gd name="T5" fmla="*/ 2147483647 h 22"/>
              <a:gd name="T6" fmla="*/ 2147483647 w 21"/>
              <a:gd name="T7" fmla="*/ 2147483647 h 22"/>
              <a:gd name="T8" fmla="*/ 2147483647 w 21"/>
              <a:gd name="T9" fmla="*/ 2147483647 h 22"/>
              <a:gd name="T10" fmla="*/ 2147483647 w 21"/>
              <a:gd name="T11" fmla="*/ 2147483647 h 22"/>
              <a:gd name="T12" fmla="*/ 2147483647 w 21"/>
              <a:gd name="T13" fmla="*/ 2147483647 h 22"/>
              <a:gd name="T14" fmla="*/ 2147483647 w 21"/>
              <a:gd name="T15" fmla="*/ 2147483647 h 22"/>
              <a:gd name="T16" fmla="*/ 2147483647 w 21"/>
              <a:gd name="T17" fmla="*/ 2147483647 h 22"/>
              <a:gd name="T18" fmla="*/ 2147483647 w 21"/>
              <a:gd name="T19" fmla="*/ 2147483647 h 22"/>
              <a:gd name="T20" fmla="*/ 2147483647 w 21"/>
              <a:gd name="T21" fmla="*/ 2147483647 h 22"/>
              <a:gd name="T22" fmla="*/ 2147483647 w 21"/>
              <a:gd name="T23" fmla="*/ 2147483647 h 22"/>
              <a:gd name="T24" fmla="*/ 2147483647 w 21"/>
              <a:gd name="T25" fmla="*/ 2147483647 h 22"/>
              <a:gd name="T26" fmla="*/ 2147483647 w 21"/>
              <a:gd name="T27" fmla="*/ 2147483647 h 22"/>
              <a:gd name="T28" fmla="*/ 2147483647 w 21"/>
              <a:gd name="T29" fmla="*/ 2147483647 h 22"/>
              <a:gd name="T30" fmla="*/ 0 w 21"/>
              <a:gd name="T31" fmla="*/ 2147483647 h 22"/>
              <a:gd name="T32" fmla="*/ 0 w 21"/>
              <a:gd name="T33" fmla="*/ 2147483647 h 22"/>
              <a:gd name="T34" fmla="*/ 0 w 21"/>
              <a:gd name="T35" fmla="*/ 2147483647 h 22"/>
              <a:gd name="T36" fmla="*/ 2147483647 w 21"/>
              <a:gd name="T37" fmla="*/ 2147483647 h 22"/>
              <a:gd name="T38" fmla="*/ 2147483647 w 21"/>
              <a:gd name="T39" fmla="*/ 2147483647 h 22"/>
              <a:gd name="T40" fmla="*/ 2147483647 w 21"/>
              <a:gd name="T41" fmla="*/ 2147483647 h 22"/>
              <a:gd name="T42" fmla="*/ 2147483647 w 21"/>
              <a:gd name="T43" fmla="*/ 0 h 22"/>
              <a:gd name="T44" fmla="*/ 2147483647 w 21"/>
              <a:gd name="T45" fmla="*/ 0 h 22"/>
              <a:gd name="T46" fmla="*/ 2147483647 w 21"/>
              <a:gd name="T47" fmla="*/ 2147483647 h 22"/>
              <a:gd name="T48" fmla="*/ 2147483647 w 21"/>
              <a:gd name="T49" fmla="*/ 2147483647 h 22"/>
              <a:gd name="T50" fmla="*/ 2147483647 w 21"/>
              <a:gd name="T51" fmla="*/ 2147483647 h 22"/>
              <a:gd name="T52" fmla="*/ 2147483647 w 21"/>
              <a:gd name="T53" fmla="*/ 2147483647 h 22"/>
              <a:gd name="T54" fmla="*/ 2147483647 w 21"/>
              <a:gd name="T55" fmla="*/ 2147483647 h 22"/>
              <a:gd name="T56" fmla="*/ 2147483647 w 21"/>
              <a:gd name="T57" fmla="*/ 2147483647 h 22"/>
              <a:gd name="T58" fmla="*/ 2147483647 w 21"/>
              <a:gd name="T59" fmla="*/ 2147483647 h 22"/>
              <a:gd name="T60" fmla="*/ 2147483647 w 21"/>
              <a:gd name="T61" fmla="*/ 2147483647 h 22"/>
              <a:gd name="T62" fmla="*/ 2147483647 w 21"/>
              <a:gd name="T63" fmla="*/ 2147483647 h 22"/>
              <a:gd name="T64" fmla="*/ 2147483647 w 21"/>
              <a:gd name="T65" fmla="*/ 2147483647 h 22"/>
              <a:gd name="T66" fmla="*/ 2147483647 w 21"/>
              <a:gd name="T67" fmla="*/ 2147483647 h 22"/>
              <a:gd name="T68" fmla="*/ 2147483647 w 21"/>
              <a:gd name="T69" fmla="*/ 2147483647 h 22"/>
              <a:gd name="T70" fmla="*/ 2147483647 w 21"/>
              <a:gd name="T71" fmla="*/ 2147483647 h 22"/>
              <a:gd name="T72" fmla="*/ 2147483647 w 21"/>
              <a:gd name="T73" fmla="*/ 2147483647 h 22"/>
              <a:gd name="T74" fmla="*/ 2147483647 w 21"/>
              <a:gd name="T75" fmla="*/ 2147483647 h 22"/>
              <a:gd name="T76" fmla="*/ 2147483647 w 21"/>
              <a:gd name="T77" fmla="*/ 2147483647 h 22"/>
              <a:gd name="T78" fmla="*/ 2147483647 w 21"/>
              <a:gd name="T79" fmla="*/ 2147483647 h 22"/>
              <a:gd name="T80" fmla="*/ 2147483647 w 21"/>
              <a:gd name="T81" fmla="*/ 2147483647 h 22"/>
              <a:gd name="T82" fmla="*/ 2147483647 w 21"/>
              <a:gd name="T83" fmla="*/ 2147483647 h 22"/>
              <a:gd name="T84" fmla="*/ 2147483647 w 21"/>
              <a:gd name="T85" fmla="*/ 2147483647 h 2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2"/>
              <a:gd name="T131" fmla="*/ 21 w 21"/>
              <a:gd name="T132" fmla="*/ 22 h 2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2">
                <a:moveTo>
                  <a:pt x="11" y="0"/>
                </a:moveTo>
                <a:lnTo>
                  <a:pt x="14" y="0"/>
                </a:lnTo>
                <a:lnTo>
                  <a:pt x="16" y="1"/>
                </a:lnTo>
                <a:lnTo>
                  <a:pt x="19" y="3"/>
                </a:lnTo>
                <a:lnTo>
                  <a:pt x="21" y="6"/>
                </a:lnTo>
                <a:lnTo>
                  <a:pt x="21" y="11"/>
                </a:lnTo>
                <a:lnTo>
                  <a:pt x="21" y="13"/>
                </a:lnTo>
                <a:lnTo>
                  <a:pt x="20" y="16"/>
                </a:lnTo>
                <a:lnTo>
                  <a:pt x="19" y="19"/>
                </a:lnTo>
                <a:lnTo>
                  <a:pt x="16" y="21"/>
                </a:lnTo>
                <a:lnTo>
                  <a:pt x="14" y="22"/>
                </a:lnTo>
                <a:lnTo>
                  <a:pt x="10" y="22"/>
                </a:lnTo>
                <a:lnTo>
                  <a:pt x="8" y="22"/>
                </a:lnTo>
                <a:lnTo>
                  <a:pt x="5" y="21"/>
                </a:lnTo>
                <a:lnTo>
                  <a:pt x="3" y="18"/>
                </a:lnTo>
                <a:lnTo>
                  <a:pt x="0" y="14"/>
                </a:lnTo>
                <a:lnTo>
                  <a:pt x="0" y="11"/>
                </a:lnTo>
                <a:lnTo>
                  <a:pt x="0" y="8"/>
                </a:lnTo>
                <a:lnTo>
                  <a:pt x="1" y="5"/>
                </a:lnTo>
                <a:lnTo>
                  <a:pt x="4" y="2"/>
                </a:lnTo>
                <a:lnTo>
                  <a:pt x="5" y="1"/>
                </a:lnTo>
                <a:lnTo>
                  <a:pt x="8" y="0"/>
                </a:lnTo>
                <a:lnTo>
                  <a:pt x="11" y="0"/>
                </a:lnTo>
                <a:close/>
                <a:moveTo>
                  <a:pt x="10" y="1"/>
                </a:moveTo>
                <a:lnTo>
                  <a:pt x="9" y="1"/>
                </a:lnTo>
                <a:lnTo>
                  <a:pt x="8" y="1"/>
                </a:lnTo>
                <a:lnTo>
                  <a:pt x="6" y="2"/>
                </a:lnTo>
                <a:lnTo>
                  <a:pt x="5" y="5"/>
                </a:lnTo>
                <a:lnTo>
                  <a:pt x="4" y="6"/>
                </a:lnTo>
                <a:lnTo>
                  <a:pt x="4" y="9"/>
                </a:lnTo>
                <a:lnTo>
                  <a:pt x="5" y="13"/>
                </a:lnTo>
                <a:lnTo>
                  <a:pt x="6" y="17"/>
                </a:lnTo>
                <a:lnTo>
                  <a:pt x="9" y="19"/>
                </a:lnTo>
                <a:lnTo>
                  <a:pt x="11" y="21"/>
                </a:lnTo>
                <a:lnTo>
                  <a:pt x="14" y="21"/>
                </a:lnTo>
                <a:lnTo>
                  <a:pt x="15" y="19"/>
                </a:lnTo>
                <a:lnTo>
                  <a:pt x="16" y="16"/>
                </a:lnTo>
                <a:lnTo>
                  <a:pt x="17" y="12"/>
                </a:lnTo>
                <a:lnTo>
                  <a:pt x="16" y="8"/>
                </a:lnTo>
                <a:lnTo>
                  <a:pt x="16" y="6"/>
                </a:lnTo>
                <a:lnTo>
                  <a:pt x="15" y="3"/>
                </a:lnTo>
                <a:lnTo>
                  <a:pt x="12" y="1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91" name="Freeform 41"/>
          <p:cNvSpPr>
            <a:spLocks/>
          </p:cNvSpPr>
          <p:nvPr/>
        </p:nvSpPr>
        <p:spPr bwMode="auto">
          <a:xfrm>
            <a:off x="6953250" y="4624388"/>
            <a:ext cx="136525" cy="157162"/>
          </a:xfrm>
          <a:custGeom>
            <a:avLst/>
            <a:gdLst>
              <a:gd name="T0" fmla="*/ 2147483647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0 h 22"/>
              <a:gd name="T6" fmla="*/ 2147483647 w 23"/>
              <a:gd name="T7" fmla="*/ 0 h 22"/>
              <a:gd name="T8" fmla="*/ 2147483647 w 23"/>
              <a:gd name="T9" fmla="*/ 0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2147483647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2147483647 w 23"/>
              <a:gd name="T55" fmla="*/ 2147483647 h 22"/>
              <a:gd name="T56" fmla="*/ 2147483647 w 23"/>
              <a:gd name="T57" fmla="*/ 2147483647 h 22"/>
              <a:gd name="T58" fmla="*/ 2147483647 w 23"/>
              <a:gd name="T59" fmla="*/ 2147483647 h 22"/>
              <a:gd name="T60" fmla="*/ 2147483647 w 23"/>
              <a:gd name="T61" fmla="*/ 2147483647 h 22"/>
              <a:gd name="T62" fmla="*/ 2147483647 w 23"/>
              <a:gd name="T63" fmla="*/ 2147483647 h 22"/>
              <a:gd name="T64" fmla="*/ 2147483647 w 23"/>
              <a:gd name="T65" fmla="*/ 2147483647 h 22"/>
              <a:gd name="T66" fmla="*/ 2147483647 w 23"/>
              <a:gd name="T67" fmla="*/ 2147483647 h 22"/>
              <a:gd name="T68" fmla="*/ 2147483647 w 23"/>
              <a:gd name="T69" fmla="*/ 2147483647 h 22"/>
              <a:gd name="T70" fmla="*/ 2147483647 w 23"/>
              <a:gd name="T71" fmla="*/ 2147483647 h 22"/>
              <a:gd name="T72" fmla="*/ 2147483647 w 23"/>
              <a:gd name="T73" fmla="*/ 2147483647 h 22"/>
              <a:gd name="T74" fmla="*/ 2147483647 w 23"/>
              <a:gd name="T75" fmla="*/ 2147483647 h 22"/>
              <a:gd name="T76" fmla="*/ 2147483647 w 23"/>
              <a:gd name="T77" fmla="*/ 2147483647 h 22"/>
              <a:gd name="T78" fmla="*/ 2147483647 w 23"/>
              <a:gd name="T79" fmla="*/ 2147483647 h 22"/>
              <a:gd name="T80" fmla="*/ 2147483647 w 23"/>
              <a:gd name="T81" fmla="*/ 2147483647 h 22"/>
              <a:gd name="T82" fmla="*/ 2147483647 w 23"/>
              <a:gd name="T83" fmla="*/ 2147483647 h 22"/>
              <a:gd name="T84" fmla="*/ 0 w 23"/>
              <a:gd name="T85" fmla="*/ 2147483647 h 22"/>
              <a:gd name="T86" fmla="*/ 0 w 23"/>
              <a:gd name="T87" fmla="*/ 2147483647 h 22"/>
              <a:gd name="T88" fmla="*/ 0 w 23"/>
              <a:gd name="T89" fmla="*/ 2147483647 h 22"/>
              <a:gd name="T90" fmla="*/ 2147483647 w 23"/>
              <a:gd name="T91" fmla="*/ 2147483647 h 22"/>
              <a:gd name="T92" fmla="*/ 2147483647 w 23"/>
              <a:gd name="T93" fmla="*/ 2147483647 h 22"/>
              <a:gd name="T94" fmla="*/ 2147483647 w 23"/>
              <a:gd name="T95" fmla="*/ 2147483647 h 22"/>
              <a:gd name="T96" fmla="*/ 2147483647 w 23"/>
              <a:gd name="T97" fmla="*/ 2147483647 h 22"/>
              <a:gd name="T98" fmla="*/ 2147483647 w 23"/>
              <a:gd name="T99" fmla="*/ 2147483647 h 22"/>
              <a:gd name="T100" fmla="*/ 2147483647 w 23"/>
              <a:gd name="T101" fmla="*/ 2147483647 h 22"/>
              <a:gd name="T102" fmla="*/ 2147483647 w 23"/>
              <a:gd name="T103" fmla="*/ 2147483647 h 22"/>
              <a:gd name="T104" fmla="*/ 2147483647 w 23"/>
              <a:gd name="T105" fmla="*/ 2147483647 h 22"/>
              <a:gd name="T106" fmla="*/ 2147483647 w 23"/>
              <a:gd name="T107" fmla="*/ 2147483647 h 22"/>
              <a:gd name="T108" fmla="*/ 2147483647 w 23"/>
              <a:gd name="T109" fmla="*/ 2147483647 h 22"/>
              <a:gd name="T110" fmla="*/ 2147483647 w 23"/>
              <a:gd name="T111" fmla="*/ 2147483647 h 22"/>
              <a:gd name="T112" fmla="*/ 2147483647 w 23"/>
              <a:gd name="T113" fmla="*/ 2147483647 h 22"/>
              <a:gd name="T114" fmla="*/ 0 w 23"/>
              <a:gd name="T115" fmla="*/ 2147483647 h 22"/>
              <a:gd name="T116" fmla="*/ 0 w 23"/>
              <a:gd name="T117" fmla="*/ 2147483647 h 22"/>
              <a:gd name="T118" fmla="*/ 2147483647 w 23"/>
              <a:gd name="T119" fmla="*/ 0 h 22"/>
              <a:gd name="T120" fmla="*/ 2147483647 w 23"/>
              <a:gd name="T121" fmla="*/ 0 h 22"/>
              <a:gd name="T122" fmla="*/ 2147483647 w 23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2"/>
              <a:gd name="T188" fmla="*/ 23 w 23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2">
                <a:moveTo>
                  <a:pt x="7" y="5"/>
                </a:moveTo>
                <a:lnTo>
                  <a:pt x="9" y="1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19" y="3"/>
                </a:lnTo>
                <a:lnTo>
                  <a:pt x="21" y="5"/>
                </a:lnTo>
                <a:lnTo>
                  <a:pt x="21" y="7"/>
                </a:lnTo>
                <a:lnTo>
                  <a:pt x="21" y="17"/>
                </a:lnTo>
                <a:lnTo>
                  <a:pt x="21" y="18"/>
                </a:lnTo>
                <a:lnTo>
                  <a:pt x="21" y="19"/>
                </a:lnTo>
                <a:lnTo>
                  <a:pt x="21" y="21"/>
                </a:lnTo>
                <a:lnTo>
                  <a:pt x="22" y="21"/>
                </a:lnTo>
                <a:lnTo>
                  <a:pt x="23" y="22"/>
                </a:lnTo>
                <a:lnTo>
                  <a:pt x="13" y="22"/>
                </a:lnTo>
                <a:lnTo>
                  <a:pt x="14" y="21"/>
                </a:lnTo>
                <a:lnTo>
                  <a:pt x="16" y="21"/>
                </a:lnTo>
                <a:lnTo>
                  <a:pt x="16" y="19"/>
                </a:lnTo>
                <a:lnTo>
                  <a:pt x="16" y="18"/>
                </a:lnTo>
                <a:lnTo>
                  <a:pt x="16" y="17"/>
                </a:lnTo>
                <a:lnTo>
                  <a:pt x="16" y="8"/>
                </a:lnTo>
                <a:lnTo>
                  <a:pt x="16" y="6"/>
                </a:lnTo>
                <a:lnTo>
                  <a:pt x="16" y="3"/>
                </a:lnTo>
                <a:lnTo>
                  <a:pt x="14" y="2"/>
                </a:lnTo>
                <a:lnTo>
                  <a:pt x="13" y="2"/>
                </a:lnTo>
                <a:lnTo>
                  <a:pt x="9" y="3"/>
                </a:lnTo>
                <a:lnTo>
                  <a:pt x="7" y="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8" y="21"/>
                </a:lnTo>
                <a:lnTo>
                  <a:pt x="9" y="22"/>
                </a:lnTo>
                <a:lnTo>
                  <a:pt x="0" y="22"/>
                </a:lnTo>
                <a:lnTo>
                  <a:pt x="2" y="21"/>
                </a:lnTo>
                <a:lnTo>
                  <a:pt x="3" y="19"/>
                </a:lnTo>
                <a:lnTo>
                  <a:pt x="3" y="17"/>
                </a:lnTo>
                <a:lnTo>
                  <a:pt x="3" y="8"/>
                </a:lnTo>
                <a:lnTo>
                  <a:pt x="3" y="5"/>
                </a:lnTo>
                <a:lnTo>
                  <a:pt x="3" y="3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92" name="Freeform 42"/>
          <p:cNvSpPr>
            <a:spLocks/>
          </p:cNvSpPr>
          <p:nvPr/>
        </p:nvSpPr>
        <p:spPr bwMode="auto">
          <a:xfrm>
            <a:off x="7280275" y="4545013"/>
            <a:ext cx="158750" cy="236537"/>
          </a:xfrm>
          <a:custGeom>
            <a:avLst/>
            <a:gdLst>
              <a:gd name="T0" fmla="*/ 2147483647 w 27"/>
              <a:gd name="T1" fmla="*/ 0 h 33"/>
              <a:gd name="T2" fmla="*/ 2147483647 w 27"/>
              <a:gd name="T3" fmla="*/ 2147483647 h 33"/>
              <a:gd name="T4" fmla="*/ 2147483647 w 27"/>
              <a:gd name="T5" fmla="*/ 2147483647 h 33"/>
              <a:gd name="T6" fmla="*/ 2147483647 w 27"/>
              <a:gd name="T7" fmla="*/ 2147483647 h 33"/>
              <a:gd name="T8" fmla="*/ 2147483647 w 27"/>
              <a:gd name="T9" fmla="*/ 2147483647 h 33"/>
              <a:gd name="T10" fmla="*/ 2147483647 w 27"/>
              <a:gd name="T11" fmla="*/ 2147483647 h 33"/>
              <a:gd name="T12" fmla="*/ 2147483647 w 27"/>
              <a:gd name="T13" fmla="*/ 2147483647 h 33"/>
              <a:gd name="T14" fmla="*/ 2147483647 w 27"/>
              <a:gd name="T15" fmla="*/ 2147483647 h 33"/>
              <a:gd name="T16" fmla="*/ 2147483647 w 27"/>
              <a:gd name="T17" fmla="*/ 2147483647 h 33"/>
              <a:gd name="T18" fmla="*/ 2147483647 w 27"/>
              <a:gd name="T19" fmla="*/ 2147483647 h 33"/>
              <a:gd name="T20" fmla="*/ 2147483647 w 27"/>
              <a:gd name="T21" fmla="*/ 2147483647 h 33"/>
              <a:gd name="T22" fmla="*/ 2147483647 w 27"/>
              <a:gd name="T23" fmla="*/ 2147483647 h 33"/>
              <a:gd name="T24" fmla="*/ 2147483647 w 27"/>
              <a:gd name="T25" fmla="*/ 2147483647 h 33"/>
              <a:gd name="T26" fmla="*/ 2147483647 w 27"/>
              <a:gd name="T27" fmla="*/ 2147483647 h 33"/>
              <a:gd name="T28" fmla="*/ 2147483647 w 27"/>
              <a:gd name="T29" fmla="*/ 2147483647 h 33"/>
              <a:gd name="T30" fmla="*/ 2147483647 w 27"/>
              <a:gd name="T31" fmla="*/ 2147483647 h 33"/>
              <a:gd name="T32" fmla="*/ 2147483647 w 27"/>
              <a:gd name="T33" fmla="*/ 2147483647 h 33"/>
              <a:gd name="T34" fmla="*/ 2147483647 w 27"/>
              <a:gd name="T35" fmla="*/ 2147483647 h 33"/>
              <a:gd name="T36" fmla="*/ 2147483647 w 27"/>
              <a:gd name="T37" fmla="*/ 2147483647 h 33"/>
              <a:gd name="T38" fmla="*/ 2147483647 w 27"/>
              <a:gd name="T39" fmla="*/ 2147483647 h 33"/>
              <a:gd name="T40" fmla="*/ 2147483647 w 27"/>
              <a:gd name="T41" fmla="*/ 2147483647 h 33"/>
              <a:gd name="T42" fmla="*/ 2147483647 w 27"/>
              <a:gd name="T43" fmla="*/ 2147483647 h 33"/>
              <a:gd name="T44" fmla="*/ 2147483647 w 27"/>
              <a:gd name="T45" fmla="*/ 2147483647 h 33"/>
              <a:gd name="T46" fmla="*/ 2147483647 w 27"/>
              <a:gd name="T47" fmla="*/ 2147483647 h 33"/>
              <a:gd name="T48" fmla="*/ 2147483647 w 27"/>
              <a:gd name="T49" fmla="*/ 2147483647 h 33"/>
              <a:gd name="T50" fmla="*/ 2147483647 w 27"/>
              <a:gd name="T51" fmla="*/ 2147483647 h 33"/>
              <a:gd name="T52" fmla="*/ 2147483647 w 27"/>
              <a:gd name="T53" fmla="*/ 2147483647 h 33"/>
              <a:gd name="T54" fmla="*/ 2147483647 w 27"/>
              <a:gd name="T55" fmla="*/ 2147483647 h 33"/>
              <a:gd name="T56" fmla="*/ 2147483647 w 27"/>
              <a:gd name="T57" fmla="*/ 2147483647 h 33"/>
              <a:gd name="T58" fmla="*/ 2147483647 w 27"/>
              <a:gd name="T59" fmla="*/ 2147483647 h 33"/>
              <a:gd name="T60" fmla="*/ 2147483647 w 27"/>
              <a:gd name="T61" fmla="*/ 2147483647 h 33"/>
              <a:gd name="T62" fmla="*/ 2147483647 w 27"/>
              <a:gd name="T63" fmla="*/ 2147483647 h 33"/>
              <a:gd name="T64" fmla="*/ 0 w 27"/>
              <a:gd name="T65" fmla="*/ 2147483647 h 33"/>
              <a:gd name="T66" fmla="*/ 0 w 27"/>
              <a:gd name="T67" fmla="*/ 0 h 33"/>
              <a:gd name="T68" fmla="*/ 2147483647 w 27"/>
              <a:gd name="T69" fmla="*/ 0 h 3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7"/>
              <a:gd name="T106" fmla="*/ 0 h 33"/>
              <a:gd name="T107" fmla="*/ 27 w 27"/>
              <a:gd name="T108" fmla="*/ 33 h 3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7" h="33">
                <a:moveTo>
                  <a:pt x="27" y="0"/>
                </a:moveTo>
                <a:lnTo>
                  <a:pt x="27" y="7"/>
                </a:lnTo>
                <a:lnTo>
                  <a:pt x="26" y="6"/>
                </a:lnTo>
                <a:lnTo>
                  <a:pt x="26" y="4"/>
                </a:lnTo>
                <a:lnTo>
                  <a:pt x="25" y="3"/>
                </a:lnTo>
                <a:lnTo>
                  <a:pt x="24" y="2"/>
                </a:lnTo>
                <a:lnTo>
                  <a:pt x="22" y="2"/>
                </a:lnTo>
                <a:lnTo>
                  <a:pt x="21" y="2"/>
                </a:lnTo>
                <a:lnTo>
                  <a:pt x="16" y="2"/>
                </a:lnTo>
                <a:lnTo>
                  <a:pt x="16" y="27"/>
                </a:lnTo>
                <a:lnTo>
                  <a:pt x="16" y="30"/>
                </a:lnTo>
                <a:lnTo>
                  <a:pt x="16" y="32"/>
                </a:lnTo>
                <a:lnTo>
                  <a:pt x="17" y="32"/>
                </a:lnTo>
                <a:lnTo>
                  <a:pt x="20" y="33"/>
                </a:lnTo>
                <a:lnTo>
                  <a:pt x="6" y="33"/>
                </a:lnTo>
                <a:lnTo>
                  <a:pt x="7" y="33"/>
                </a:lnTo>
                <a:lnTo>
                  <a:pt x="10" y="32"/>
                </a:lnTo>
                <a:lnTo>
                  <a:pt x="11" y="30"/>
                </a:lnTo>
                <a:lnTo>
                  <a:pt x="11" y="29"/>
                </a:lnTo>
                <a:lnTo>
                  <a:pt x="11" y="27"/>
                </a:lnTo>
                <a:lnTo>
                  <a:pt x="11" y="2"/>
                </a:lnTo>
                <a:lnTo>
                  <a:pt x="7" y="2"/>
                </a:lnTo>
                <a:lnTo>
                  <a:pt x="5" y="2"/>
                </a:lnTo>
                <a:lnTo>
                  <a:pt x="4" y="2"/>
                </a:lnTo>
                <a:lnTo>
                  <a:pt x="3" y="2"/>
                </a:lnTo>
                <a:lnTo>
                  <a:pt x="1" y="3"/>
                </a:lnTo>
                <a:lnTo>
                  <a:pt x="1" y="4"/>
                </a:lnTo>
                <a:lnTo>
                  <a:pt x="1" y="7"/>
                </a:lnTo>
                <a:lnTo>
                  <a:pt x="0" y="7"/>
                </a:lnTo>
                <a:lnTo>
                  <a:pt x="0" y="0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93" name="Freeform 43"/>
          <p:cNvSpPr>
            <a:spLocks/>
          </p:cNvSpPr>
          <p:nvPr/>
        </p:nvSpPr>
        <p:spPr bwMode="auto">
          <a:xfrm>
            <a:off x="7458075" y="4545013"/>
            <a:ext cx="260350" cy="236537"/>
          </a:xfrm>
          <a:custGeom>
            <a:avLst/>
            <a:gdLst>
              <a:gd name="T0" fmla="*/ 2147483647 w 44"/>
              <a:gd name="T1" fmla="*/ 2147483647 h 33"/>
              <a:gd name="T2" fmla="*/ 2147483647 w 44"/>
              <a:gd name="T3" fmla="*/ 2147483647 h 33"/>
              <a:gd name="T4" fmla="*/ 2147483647 w 44"/>
              <a:gd name="T5" fmla="*/ 2147483647 h 33"/>
              <a:gd name="T6" fmla="*/ 2147483647 w 44"/>
              <a:gd name="T7" fmla="*/ 2147483647 h 33"/>
              <a:gd name="T8" fmla="*/ 2147483647 w 44"/>
              <a:gd name="T9" fmla="*/ 2147483647 h 33"/>
              <a:gd name="T10" fmla="*/ 2147483647 w 44"/>
              <a:gd name="T11" fmla="*/ 2147483647 h 33"/>
              <a:gd name="T12" fmla="*/ 2147483647 w 44"/>
              <a:gd name="T13" fmla="*/ 2147483647 h 33"/>
              <a:gd name="T14" fmla="*/ 2147483647 w 44"/>
              <a:gd name="T15" fmla="*/ 2147483647 h 33"/>
              <a:gd name="T16" fmla="*/ 2147483647 w 44"/>
              <a:gd name="T17" fmla="*/ 2147483647 h 33"/>
              <a:gd name="T18" fmla="*/ 0 w 44"/>
              <a:gd name="T19" fmla="*/ 2147483647 h 33"/>
              <a:gd name="T20" fmla="*/ 2147483647 w 44"/>
              <a:gd name="T21" fmla="*/ 0 h 33"/>
              <a:gd name="T22" fmla="*/ 2147483647 w 44"/>
              <a:gd name="T23" fmla="*/ 2147483647 h 33"/>
              <a:gd name="T24" fmla="*/ 2147483647 w 44"/>
              <a:gd name="T25" fmla="*/ 2147483647 h 33"/>
              <a:gd name="T26" fmla="*/ 2147483647 w 44"/>
              <a:gd name="T27" fmla="*/ 2147483647 h 33"/>
              <a:gd name="T28" fmla="*/ 2147483647 w 44"/>
              <a:gd name="T29" fmla="*/ 2147483647 h 33"/>
              <a:gd name="T30" fmla="*/ 2147483647 w 44"/>
              <a:gd name="T31" fmla="*/ 2147483647 h 33"/>
              <a:gd name="T32" fmla="*/ 2147483647 w 44"/>
              <a:gd name="T33" fmla="*/ 2147483647 h 33"/>
              <a:gd name="T34" fmla="*/ 2147483647 w 44"/>
              <a:gd name="T35" fmla="*/ 2147483647 h 33"/>
              <a:gd name="T36" fmla="*/ 2147483647 w 44"/>
              <a:gd name="T37" fmla="*/ 2147483647 h 33"/>
              <a:gd name="T38" fmla="*/ 2147483647 w 44"/>
              <a:gd name="T39" fmla="*/ 2147483647 h 33"/>
              <a:gd name="T40" fmla="*/ 2147483647 w 44"/>
              <a:gd name="T41" fmla="*/ 2147483647 h 33"/>
              <a:gd name="T42" fmla="*/ 2147483647 w 44"/>
              <a:gd name="T43" fmla="*/ 0 h 33"/>
              <a:gd name="T44" fmla="*/ 2147483647 w 44"/>
              <a:gd name="T45" fmla="*/ 2147483647 h 33"/>
              <a:gd name="T46" fmla="*/ 2147483647 w 44"/>
              <a:gd name="T47" fmla="*/ 2147483647 h 33"/>
              <a:gd name="T48" fmla="*/ 2147483647 w 44"/>
              <a:gd name="T49" fmla="*/ 2147483647 h 33"/>
              <a:gd name="T50" fmla="*/ 2147483647 w 44"/>
              <a:gd name="T51" fmla="*/ 2147483647 h 33"/>
              <a:gd name="T52" fmla="*/ 2147483647 w 44"/>
              <a:gd name="T53" fmla="*/ 2147483647 h 33"/>
              <a:gd name="T54" fmla="*/ 2147483647 w 44"/>
              <a:gd name="T55" fmla="*/ 2147483647 h 33"/>
              <a:gd name="T56" fmla="*/ 2147483647 w 44"/>
              <a:gd name="T57" fmla="*/ 2147483647 h 33"/>
              <a:gd name="T58" fmla="*/ 2147483647 w 44"/>
              <a:gd name="T59" fmla="*/ 2147483647 h 33"/>
              <a:gd name="T60" fmla="*/ 2147483647 w 44"/>
              <a:gd name="T61" fmla="*/ 2147483647 h 33"/>
              <a:gd name="T62" fmla="*/ 2147483647 w 44"/>
              <a:gd name="T63" fmla="*/ 0 h 3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44"/>
              <a:gd name="T97" fmla="*/ 0 h 33"/>
              <a:gd name="T98" fmla="*/ 44 w 44"/>
              <a:gd name="T99" fmla="*/ 33 h 3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44" h="33">
                <a:moveTo>
                  <a:pt x="44" y="0"/>
                </a:moveTo>
                <a:lnTo>
                  <a:pt x="44" y="1"/>
                </a:lnTo>
                <a:lnTo>
                  <a:pt x="43" y="1"/>
                </a:lnTo>
                <a:lnTo>
                  <a:pt x="42" y="2"/>
                </a:lnTo>
                <a:lnTo>
                  <a:pt x="40" y="2"/>
                </a:lnTo>
                <a:lnTo>
                  <a:pt x="40" y="4"/>
                </a:lnTo>
                <a:lnTo>
                  <a:pt x="39" y="7"/>
                </a:lnTo>
                <a:lnTo>
                  <a:pt x="31" y="33"/>
                </a:lnTo>
                <a:lnTo>
                  <a:pt x="29" y="33"/>
                </a:lnTo>
                <a:lnTo>
                  <a:pt x="22" y="13"/>
                </a:lnTo>
                <a:lnTo>
                  <a:pt x="16" y="33"/>
                </a:lnTo>
                <a:lnTo>
                  <a:pt x="15" y="33"/>
                </a:lnTo>
                <a:lnTo>
                  <a:pt x="5" y="6"/>
                </a:lnTo>
                <a:lnTo>
                  <a:pt x="3" y="3"/>
                </a:lnTo>
                <a:lnTo>
                  <a:pt x="3" y="2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2" y="0"/>
                </a:lnTo>
                <a:lnTo>
                  <a:pt x="12" y="1"/>
                </a:lnTo>
                <a:lnTo>
                  <a:pt x="11" y="1"/>
                </a:lnTo>
                <a:lnTo>
                  <a:pt x="10" y="1"/>
                </a:lnTo>
                <a:lnTo>
                  <a:pt x="10" y="2"/>
                </a:lnTo>
                <a:lnTo>
                  <a:pt x="8" y="2"/>
                </a:lnTo>
                <a:lnTo>
                  <a:pt x="10" y="4"/>
                </a:lnTo>
                <a:lnTo>
                  <a:pt x="10" y="7"/>
                </a:lnTo>
                <a:lnTo>
                  <a:pt x="17" y="25"/>
                </a:lnTo>
                <a:lnTo>
                  <a:pt x="21" y="9"/>
                </a:lnTo>
                <a:lnTo>
                  <a:pt x="21" y="7"/>
                </a:lnTo>
                <a:lnTo>
                  <a:pt x="19" y="4"/>
                </a:lnTo>
                <a:lnTo>
                  <a:pt x="18" y="3"/>
                </a:lnTo>
                <a:lnTo>
                  <a:pt x="18" y="2"/>
                </a:lnTo>
                <a:lnTo>
                  <a:pt x="17" y="1"/>
                </a:lnTo>
                <a:lnTo>
                  <a:pt x="16" y="1"/>
                </a:lnTo>
                <a:lnTo>
                  <a:pt x="15" y="1"/>
                </a:lnTo>
                <a:lnTo>
                  <a:pt x="15" y="0"/>
                </a:lnTo>
                <a:lnTo>
                  <a:pt x="28" y="0"/>
                </a:lnTo>
                <a:lnTo>
                  <a:pt x="28" y="1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4" y="2"/>
                </a:lnTo>
                <a:lnTo>
                  <a:pt x="24" y="3"/>
                </a:lnTo>
                <a:lnTo>
                  <a:pt x="24" y="4"/>
                </a:lnTo>
                <a:lnTo>
                  <a:pt x="26" y="7"/>
                </a:lnTo>
                <a:lnTo>
                  <a:pt x="32" y="25"/>
                </a:lnTo>
                <a:lnTo>
                  <a:pt x="38" y="7"/>
                </a:lnTo>
                <a:lnTo>
                  <a:pt x="38" y="4"/>
                </a:lnTo>
                <a:lnTo>
                  <a:pt x="38" y="3"/>
                </a:lnTo>
                <a:lnTo>
                  <a:pt x="38" y="2"/>
                </a:lnTo>
                <a:lnTo>
                  <a:pt x="38" y="1"/>
                </a:lnTo>
                <a:lnTo>
                  <a:pt x="37" y="1"/>
                </a:lnTo>
                <a:lnTo>
                  <a:pt x="34" y="1"/>
                </a:lnTo>
                <a:lnTo>
                  <a:pt x="34" y="0"/>
                </a:lnTo>
                <a:lnTo>
                  <a:pt x="4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94" name="Freeform 44"/>
          <p:cNvSpPr>
            <a:spLocks noEditPoints="1"/>
          </p:cNvSpPr>
          <p:nvPr/>
        </p:nvSpPr>
        <p:spPr bwMode="auto">
          <a:xfrm>
            <a:off x="7683500" y="4545013"/>
            <a:ext cx="212725" cy="236537"/>
          </a:xfrm>
          <a:custGeom>
            <a:avLst/>
            <a:gdLst>
              <a:gd name="T0" fmla="*/ 2147483647 w 36"/>
              <a:gd name="T1" fmla="*/ 2147483647 h 33"/>
              <a:gd name="T2" fmla="*/ 2147483647 w 36"/>
              <a:gd name="T3" fmla="*/ 2147483647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2147483647 h 33"/>
              <a:gd name="T14" fmla="*/ 2147483647 w 36"/>
              <a:gd name="T15" fmla="*/ 2147483647 h 33"/>
              <a:gd name="T16" fmla="*/ 2147483647 w 36"/>
              <a:gd name="T17" fmla="*/ 2147483647 h 33"/>
              <a:gd name="T18" fmla="*/ 2147483647 w 36"/>
              <a:gd name="T19" fmla="*/ 2147483647 h 33"/>
              <a:gd name="T20" fmla="*/ 0 w 36"/>
              <a:gd name="T21" fmla="*/ 2147483647 h 33"/>
              <a:gd name="T22" fmla="*/ 0 w 36"/>
              <a:gd name="T23" fmla="*/ 2147483647 h 33"/>
              <a:gd name="T24" fmla="*/ 2147483647 w 36"/>
              <a:gd name="T25" fmla="*/ 2147483647 h 33"/>
              <a:gd name="T26" fmla="*/ 2147483647 w 36"/>
              <a:gd name="T27" fmla="*/ 2147483647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0 h 33"/>
              <a:gd name="T34" fmla="*/ 2147483647 w 36"/>
              <a:gd name="T35" fmla="*/ 0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36"/>
              <a:gd name="T112" fmla="*/ 0 h 33"/>
              <a:gd name="T113" fmla="*/ 36 w 36"/>
              <a:gd name="T114" fmla="*/ 33 h 33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36" h="33">
                <a:moveTo>
                  <a:pt x="23" y="22"/>
                </a:moveTo>
                <a:lnTo>
                  <a:pt x="10" y="22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7" y="32"/>
                </a:lnTo>
                <a:lnTo>
                  <a:pt x="9" y="32"/>
                </a:lnTo>
                <a:lnTo>
                  <a:pt x="11" y="33"/>
                </a:lnTo>
                <a:lnTo>
                  <a:pt x="0" y="33"/>
                </a:lnTo>
                <a:lnTo>
                  <a:pt x="2" y="32"/>
                </a:lnTo>
                <a:lnTo>
                  <a:pt x="4" y="32"/>
                </a:lnTo>
                <a:lnTo>
                  <a:pt x="5" y="29"/>
                </a:lnTo>
                <a:lnTo>
                  <a:pt x="6" y="27"/>
                </a:lnTo>
                <a:lnTo>
                  <a:pt x="17" y="0"/>
                </a:lnTo>
                <a:lnTo>
                  <a:pt x="18" y="0"/>
                </a:lnTo>
                <a:lnTo>
                  <a:pt x="30" y="27"/>
                </a:lnTo>
                <a:lnTo>
                  <a:pt x="31" y="29"/>
                </a:lnTo>
                <a:lnTo>
                  <a:pt x="32" y="32"/>
                </a:lnTo>
                <a:lnTo>
                  <a:pt x="33" y="32"/>
                </a:lnTo>
                <a:lnTo>
                  <a:pt x="36" y="33"/>
                </a:lnTo>
                <a:lnTo>
                  <a:pt x="22" y="33"/>
                </a:lnTo>
                <a:lnTo>
                  <a:pt x="23" y="32"/>
                </a:lnTo>
                <a:lnTo>
                  <a:pt x="25" y="32"/>
                </a:lnTo>
                <a:lnTo>
                  <a:pt x="26" y="30"/>
                </a:lnTo>
                <a:lnTo>
                  <a:pt x="26" y="28"/>
                </a:lnTo>
                <a:lnTo>
                  <a:pt x="25" y="27"/>
                </a:lnTo>
                <a:lnTo>
                  <a:pt x="23" y="22"/>
                </a:lnTo>
                <a:close/>
                <a:moveTo>
                  <a:pt x="22" y="20"/>
                </a:moveTo>
                <a:lnTo>
                  <a:pt x="17" y="7"/>
                </a:lnTo>
                <a:lnTo>
                  <a:pt x="11" y="20"/>
                </a:lnTo>
                <a:lnTo>
                  <a:pt x="22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95" name="Line 45"/>
          <p:cNvSpPr>
            <a:spLocks noChangeShapeType="1"/>
          </p:cNvSpPr>
          <p:nvPr/>
        </p:nvSpPr>
        <p:spPr bwMode="auto">
          <a:xfrm flipH="1">
            <a:off x="1665288" y="2305050"/>
            <a:ext cx="711200" cy="13208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96" name="Line 46"/>
          <p:cNvSpPr>
            <a:spLocks noChangeShapeType="1"/>
          </p:cNvSpPr>
          <p:nvPr/>
        </p:nvSpPr>
        <p:spPr bwMode="auto">
          <a:xfrm>
            <a:off x="2393950" y="2305050"/>
            <a:ext cx="6350" cy="47307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97" name="Line 47"/>
          <p:cNvSpPr>
            <a:spLocks noChangeShapeType="1"/>
          </p:cNvSpPr>
          <p:nvPr/>
        </p:nvSpPr>
        <p:spPr bwMode="auto">
          <a:xfrm>
            <a:off x="1658938" y="4006850"/>
            <a:ext cx="6350" cy="544513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98" name="Line 48"/>
          <p:cNvSpPr>
            <a:spLocks noChangeShapeType="1"/>
          </p:cNvSpPr>
          <p:nvPr/>
        </p:nvSpPr>
        <p:spPr bwMode="auto">
          <a:xfrm>
            <a:off x="2393950" y="3159125"/>
            <a:ext cx="6350" cy="4667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99" name="Line 49"/>
          <p:cNvSpPr>
            <a:spLocks noChangeShapeType="1"/>
          </p:cNvSpPr>
          <p:nvPr/>
        </p:nvSpPr>
        <p:spPr bwMode="auto">
          <a:xfrm>
            <a:off x="2393950" y="4006850"/>
            <a:ext cx="6350" cy="4667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200" name="Rectangle 50"/>
          <p:cNvSpPr>
            <a:spLocks noChangeArrowheads="1"/>
          </p:cNvSpPr>
          <p:nvPr/>
        </p:nvSpPr>
        <p:spPr bwMode="auto">
          <a:xfrm>
            <a:off x="1736725" y="4435475"/>
            <a:ext cx="1179513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400" b="1"/>
              <a:t>flight</a:t>
            </a:r>
          </a:p>
        </p:txBody>
      </p:sp>
      <p:sp>
        <p:nvSpPr>
          <p:cNvPr id="6201" name="Rectangle 52"/>
          <p:cNvSpPr>
            <a:spLocks noChangeArrowheads="1"/>
          </p:cNvSpPr>
          <p:nvPr/>
        </p:nvSpPr>
        <p:spPr bwMode="auto">
          <a:xfrm>
            <a:off x="4419600" y="762000"/>
            <a:ext cx="39624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800">
                <a:solidFill>
                  <a:schemeClr val="accent2"/>
                </a:solidFill>
                <a:latin typeface="Comic Sans MS" pitchFamily="66" charset="0"/>
              </a:rPr>
              <a:t>NP -&gt; Det Nom</a:t>
            </a:r>
          </a:p>
          <a:p>
            <a:pPr marL="342900" indent="-342900">
              <a:spcBef>
                <a:spcPct val="20000"/>
              </a:spcBef>
            </a:pPr>
            <a:r>
              <a:rPr lang="en-US" sz="2800">
                <a:solidFill>
                  <a:schemeClr val="accent2"/>
                </a:solidFill>
                <a:latin typeface="Comic Sans MS" pitchFamily="66" charset="0"/>
              </a:rPr>
              <a:t>NP-&gt; NP PP </a:t>
            </a:r>
          </a:p>
          <a:p>
            <a:pPr marL="342900" indent="-342900">
              <a:spcBef>
                <a:spcPct val="20000"/>
              </a:spcBef>
            </a:pPr>
            <a:r>
              <a:rPr lang="en-US" sz="2800">
                <a:solidFill>
                  <a:schemeClr val="accent2"/>
                </a:solidFill>
                <a:latin typeface="Comic Sans MS" pitchFamily="66" charset="0"/>
              </a:rPr>
              <a:t>Nom -&gt; Noun</a:t>
            </a:r>
          </a:p>
          <a:p>
            <a:pPr marL="342900" indent="-342900">
              <a:spcBef>
                <a:spcPct val="20000"/>
              </a:spcBef>
            </a:pPr>
            <a:r>
              <a:rPr lang="en-US" sz="2800">
                <a:solidFill>
                  <a:schemeClr val="accent2"/>
                </a:solidFill>
                <a:latin typeface="Comic Sans MS" pitchFamily="66" charset="0"/>
              </a:rPr>
              <a:t>……</a:t>
            </a:r>
          </a:p>
          <a:p>
            <a:pPr marL="342900" indent="-342900">
              <a:spcBef>
                <a:spcPct val="20000"/>
              </a:spcBef>
            </a:pPr>
            <a:endParaRPr lang="en-US" sz="2800">
              <a:solidFill>
                <a:schemeClr val="accent2"/>
              </a:solidFill>
              <a:latin typeface="Comic Sans MS" pitchFamily="66" charset="0"/>
            </a:endParaRP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sz="2800">
              <a:solidFill>
                <a:schemeClr val="accent2"/>
              </a:solidFill>
              <a:latin typeface="Comic Sans MS" pitchFamily="66" charset="0"/>
            </a:endParaRPr>
          </a:p>
        </p:txBody>
      </p:sp>
      <p:sp>
        <p:nvSpPr>
          <p:cNvPr id="6202" name="Rectangle 53"/>
          <p:cNvSpPr>
            <a:spLocks noChangeArrowheads="1"/>
          </p:cNvSpPr>
          <p:nvPr/>
        </p:nvSpPr>
        <p:spPr bwMode="auto">
          <a:xfrm>
            <a:off x="4267200" y="762000"/>
            <a:ext cx="2895600" cy="533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203" name="Rectangle 54"/>
          <p:cNvSpPr>
            <a:spLocks noChangeArrowheads="1"/>
          </p:cNvSpPr>
          <p:nvPr/>
        </p:nvSpPr>
        <p:spPr bwMode="auto">
          <a:xfrm>
            <a:off x="3581400" y="3200400"/>
            <a:ext cx="3505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sz="2800" i="1">
                <a:solidFill>
                  <a:schemeClr val="accent2"/>
                </a:solidFill>
                <a:latin typeface="Arial Unicode MS" pitchFamily="34" charset="-128"/>
              </a:rPr>
              <a:t>fails and backtracks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sz="2800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6204" name="Freeform 55"/>
          <p:cNvSpPr>
            <a:spLocks/>
          </p:cNvSpPr>
          <p:nvPr/>
        </p:nvSpPr>
        <p:spPr bwMode="auto">
          <a:xfrm>
            <a:off x="3200400" y="533400"/>
            <a:ext cx="198438" cy="201613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2147483647 h 33"/>
              <a:gd name="T14" fmla="*/ 2147483647 w 36"/>
              <a:gd name="T15" fmla="*/ 2147483647 h 33"/>
              <a:gd name="T16" fmla="*/ 2147483647 w 36"/>
              <a:gd name="T17" fmla="*/ 2147483647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2147483647 h 33"/>
              <a:gd name="T24" fmla="*/ 2147483647 w 36"/>
              <a:gd name="T25" fmla="*/ 2147483647 h 33"/>
              <a:gd name="T26" fmla="*/ 2147483647 w 36"/>
              <a:gd name="T27" fmla="*/ 2147483647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2147483647 h 33"/>
              <a:gd name="T80" fmla="*/ 0 w 36"/>
              <a:gd name="T81" fmla="*/ 2147483647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30" y="25"/>
                </a:lnTo>
                <a:lnTo>
                  <a:pt x="30" y="6"/>
                </a:lnTo>
                <a:lnTo>
                  <a:pt x="30" y="4"/>
                </a:lnTo>
                <a:lnTo>
                  <a:pt x="28" y="1"/>
                </a:lnTo>
                <a:lnTo>
                  <a:pt x="27" y="1"/>
                </a:lnTo>
                <a:lnTo>
                  <a:pt x="26" y="1"/>
                </a:lnTo>
                <a:lnTo>
                  <a:pt x="25" y="1"/>
                </a:lnTo>
                <a:lnTo>
                  <a:pt x="25" y="0"/>
                </a:lnTo>
                <a:lnTo>
                  <a:pt x="36" y="0"/>
                </a:lnTo>
                <a:lnTo>
                  <a:pt x="36" y="1"/>
                </a:lnTo>
                <a:lnTo>
                  <a:pt x="35" y="1"/>
                </a:lnTo>
                <a:lnTo>
                  <a:pt x="33" y="1"/>
                </a:lnTo>
                <a:lnTo>
                  <a:pt x="32" y="3"/>
                </a:lnTo>
                <a:lnTo>
                  <a:pt x="32" y="4"/>
                </a:lnTo>
                <a:lnTo>
                  <a:pt x="32" y="6"/>
                </a:lnTo>
                <a:lnTo>
                  <a:pt x="32" y="33"/>
                </a:lnTo>
                <a:lnTo>
                  <a:pt x="31" y="33"/>
                </a:lnTo>
                <a:lnTo>
                  <a:pt x="9" y="8"/>
                </a:lnTo>
                <a:lnTo>
                  <a:pt x="9" y="27"/>
                </a:lnTo>
                <a:lnTo>
                  <a:pt x="9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14" y="33"/>
                </a:lnTo>
                <a:lnTo>
                  <a:pt x="3" y="33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8" y="27"/>
                </a:lnTo>
                <a:lnTo>
                  <a:pt x="8" y="5"/>
                </a:lnTo>
                <a:lnTo>
                  <a:pt x="6" y="4"/>
                </a:lnTo>
                <a:lnTo>
                  <a:pt x="5" y="3"/>
                </a:lnTo>
                <a:lnTo>
                  <a:pt x="4" y="3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205" name="Freeform 56"/>
          <p:cNvSpPr>
            <a:spLocks noEditPoints="1"/>
          </p:cNvSpPr>
          <p:nvPr/>
        </p:nvSpPr>
        <p:spPr bwMode="auto">
          <a:xfrm>
            <a:off x="3422650" y="533400"/>
            <a:ext cx="142875" cy="201613"/>
          </a:xfrm>
          <a:custGeom>
            <a:avLst/>
            <a:gdLst>
              <a:gd name="T0" fmla="*/ 2147483647 w 26"/>
              <a:gd name="T1" fmla="*/ 2147483647 h 33"/>
              <a:gd name="T2" fmla="*/ 2147483647 w 26"/>
              <a:gd name="T3" fmla="*/ 2147483647 h 33"/>
              <a:gd name="T4" fmla="*/ 2147483647 w 26"/>
              <a:gd name="T5" fmla="*/ 2147483647 h 33"/>
              <a:gd name="T6" fmla="*/ 2147483647 w 26"/>
              <a:gd name="T7" fmla="*/ 2147483647 h 33"/>
              <a:gd name="T8" fmla="*/ 2147483647 w 26"/>
              <a:gd name="T9" fmla="*/ 2147483647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2147483647 w 26"/>
              <a:gd name="T15" fmla="*/ 2147483647 h 33"/>
              <a:gd name="T16" fmla="*/ 0 w 26"/>
              <a:gd name="T17" fmla="*/ 2147483647 h 33"/>
              <a:gd name="T18" fmla="*/ 0 w 26"/>
              <a:gd name="T19" fmla="*/ 2147483647 h 33"/>
              <a:gd name="T20" fmla="*/ 2147483647 w 26"/>
              <a:gd name="T21" fmla="*/ 2147483647 h 33"/>
              <a:gd name="T22" fmla="*/ 2147483647 w 26"/>
              <a:gd name="T23" fmla="*/ 2147483647 h 33"/>
              <a:gd name="T24" fmla="*/ 2147483647 w 26"/>
              <a:gd name="T25" fmla="*/ 2147483647 h 33"/>
              <a:gd name="T26" fmla="*/ 2147483647 w 26"/>
              <a:gd name="T27" fmla="*/ 2147483647 h 33"/>
              <a:gd name="T28" fmla="*/ 2147483647 w 26"/>
              <a:gd name="T29" fmla="*/ 2147483647 h 33"/>
              <a:gd name="T30" fmla="*/ 2147483647 w 26"/>
              <a:gd name="T31" fmla="*/ 2147483647 h 33"/>
              <a:gd name="T32" fmla="*/ 2147483647 w 26"/>
              <a:gd name="T33" fmla="*/ 2147483647 h 33"/>
              <a:gd name="T34" fmla="*/ 2147483647 w 26"/>
              <a:gd name="T35" fmla="*/ 2147483647 h 33"/>
              <a:gd name="T36" fmla="*/ 2147483647 w 26"/>
              <a:gd name="T37" fmla="*/ 2147483647 h 33"/>
              <a:gd name="T38" fmla="*/ 2147483647 w 26"/>
              <a:gd name="T39" fmla="*/ 2147483647 h 33"/>
              <a:gd name="T40" fmla="*/ 0 w 26"/>
              <a:gd name="T41" fmla="*/ 2147483647 h 33"/>
              <a:gd name="T42" fmla="*/ 0 w 26"/>
              <a:gd name="T43" fmla="*/ 0 h 33"/>
              <a:gd name="T44" fmla="*/ 2147483647 w 26"/>
              <a:gd name="T45" fmla="*/ 0 h 33"/>
              <a:gd name="T46" fmla="*/ 2147483647 w 26"/>
              <a:gd name="T47" fmla="*/ 0 h 33"/>
              <a:gd name="T48" fmla="*/ 2147483647 w 26"/>
              <a:gd name="T49" fmla="*/ 2147483647 h 33"/>
              <a:gd name="T50" fmla="*/ 2147483647 w 26"/>
              <a:gd name="T51" fmla="*/ 2147483647 h 33"/>
              <a:gd name="T52" fmla="*/ 2147483647 w 26"/>
              <a:gd name="T53" fmla="*/ 2147483647 h 33"/>
              <a:gd name="T54" fmla="*/ 2147483647 w 26"/>
              <a:gd name="T55" fmla="*/ 2147483647 h 33"/>
              <a:gd name="T56" fmla="*/ 2147483647 w 26"/>
              <a:gd name="T57" fmla="*/ 2147483647 h 33"/>
              <a:gd name="T58" fmla="*/ 2147483647 w 26"/>
              <a:gd name="T59" fmla="*/ 2147483647 h 33"/>
              <a:gd name="T60" fmla="*/ 2147483647 w 26"/>
              <a:gd name="T61" fmla="*/ 2147483647 h 33"/>
              <a:gd name="T62" fmla="*/ 2147483647 w 26"/>
              <a:gd name="T63" fmla="*/ 2147483647 h 33"/>
              <a:gd name="T64" fmla="*/ 2147483647 w 26"/>
              <a:gd name="T65" fmla="*/ 2147483647 h 33"/>
              <a:gd name="T66" fmla="*/ 2147483647 w 26"/>
              <a:gd name="T67" fmla="*/ 2147483647 h 33"/>
              <a:gd name="T68" fmla="*/ 2147483647 w 26"/>
              <a:gd name="T69" fmla="*/ 2147483647 h 33"/>
              <a:gd name="T70" fmla="*/ 2147483647 w 26"/>
              <a:gd name="T71" fmla="*/ 2147483647 h 33"/>
              <a:gd name="T72" fmla="*/ 2147483647 w 26"/>
              <a:gd name="T73" fmla="*/ 2147483647 h 33"/>
              <a:gd name="T74" fmla="*/ 2147483647 w 26"/>
              <a:gd name="T75" fmla="*/ 2147483647 h 33"/>
              <a:gd name="T76" fmla="*/ 2147483647 w 26"/>
              <a:gd name="T77" fmla="*/ 2147483647 h 33"/>
              <a:gd name="T78" fmla="*/ 2147483647 w 26"/>
              <a:gd name="T79" fmla="*/ 2147483647 h 33"/>
              <a:gd name="T80" fmla="*/ 2147483647 w 26"/>
              <a:gd name="T81" fmla="*/ 2147483647 h 33"/>
              <a:gd name="T82" fmla="*/ 2147483647 w 26"/>
              <a:gd name="T83" fmla="*/ 2147483647 h 33"/>
              <a:gd name="T84" fmla="*/ 2147483647 w 26"/>
              <a:gd name="T85" fmla="*/ 2147483647 h 33"/>
              <a:gd name="T86" fmla="*/ 2147483647 w 26"/>
              <a:gd name="T87" fmla="*/ 2147483647 h 33"/>
              <a:gd name="T88" fmla="*/ 2147483647 w 26"/>
              <a:gd name="T89" fmla="*/ 2147483647 h 33"/>
              <a:gd name="T90" fmla="*/ 2147483647 w 26"/>
              <a:gd name="T91" fmla="*/ 2147483647 h 33"/>
              <a:gd name="T92" fmla="*/ 2147483647 w 26"/>
              <a:gd name="T93" fmla="*/ 2147483647 h 33"/>
              <a:gd name="T94" fmla="*/ 2147483647 w 26"/>
              <a:gd name="T95" fmla="*/ 2147483647 h 33"/>
              <a:gd name="T96" fmla="*/ 2147483647 w 26"/>
              <a:gd name="T97" fmla="*/ 2147483647 h 33"/>
              <a:gd name="T98" fmla="*/ 2147483647 w 26"/>
              <a:gd name="T99" fmla="*/ 2147483647 h 33"/>
              <a:gd name="T100" fmla="*/ 2147483647 w 26"/>
              <a:gd name="T101" fmla="*/ 2147483647 h 33"/>
              <a:gd name="T102" fmla="*/ 2147483647 w 26"/>
              <a:gd name="T103" fmla="*/ 2147483647 h 33"/>
              <a:gd name="T104" fmla="*/ 2147483647 w 26"/>
              <a:gd name="T105" fmla="*/ 2147483647 h 33"/>
              <a:gd name="T106" fmla="*/ 2147483647 w 26"/>
              <a:gd name="T107" fmla="*/ 2147483647 h 33"/>
              <a:gd name="T108" fmla="*/ 2147483647 w 26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3"/>
              <a:gd name="T167" fmla="*/ 26 w 26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3">
                <a:moveTo>
                  <a:pt x="10" y="17"/>
                </a:moveTo>
                <a:lnTo>
                  <a:pt x="10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14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1"/>
                </a:lnTo>
                <a:lnTo>
                  <a:pt x="22" y="3"/>
                </a:lnTo>
                <a:lnTo>
                  <a:pt x="24" y="4"/>
                </a:lnTo>
                <a:lnTo>
                  <a:pt x="25" y="6"/>
                </a:lnTo>
                <a:lnTo>
                  <a:pt x="26" y="9"/>
                </a:lnTo>
                <a:lnTo>
                  <a:pt x="25" y="12"/>
                </a:lnTo>
                <a:lnTo>
                  <a:pt x="22" y="16"/>
                </a:lnTo>
                <a:lnTo>
                  <a:pt x="20" y="17"/>
                </a:lnTo>
                <a:lnTo>
                  <a:pt x="15" y="19"/>
                </a:lnTo>
                <a:lnTo>
                  <a:pt x="14" y="19"/>
                </a:lnTo>
                <a:lnTo>
                  <a:pt x="12" y="19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7" y="15"/>
                </a:lnTo>
                <a:lnTo>
                  <a:pt x="20" y="12"/>
                </a:lnTo>
                <a:lnTo>
                  <a:pt x="20" y="10"/>
                </a:lnTo>
                <a:lnTo>
                  <a:pt x="20" y="8"/>
                </a:lnTo>
                <a:lnTo>
                  <a:pt x="19" y="5"/>
                </a:lnTo>
                <a:lnTo>
                  <a:pt x="17" y="4"/>
                </a:lnTo>
                <a:lnTo>
                  <a:pt x="16" y="3"/>
                </a:lnTo>
                <a:lnTo>
                  <a:pt x="15" y="3"/>
                </a:lnTo>
                <a:lnTo>
                  <a:pt x="12" y="1"/>
                </a:lnTo>
                <a:lnTo>
                  <a:pt x="11" y="1"/>
                </a:lnTo>
                <a:lnTo>
                  <a:pt x="10" y="3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206" name="Rectangle 57"/>
          <p:cNvSpPr>
            <a:spLocks noChangeArrowheads="1"/>
          </p:cNvSpPr>
          <p:nvPr/>
        </p:nvSpPr>
        <p:spPr bwMode="auto">
          <a:xfrm>
            <a:off x="685800" y="304800"/>
            <a:ext cx="25908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spcBef>
                <a:spcPct val="20000"/>
              </a:spcBef>
            </a:pPr>
            <a:r>
              <a:rPr lang="en-US" sz="2800" i="1">
                <a:solidFill>
                  <a:schemeClr val="accent2"/>
                </a:solidFill>
                <a:latin typeface="Arial Unicode MS" pitchFamily="34" charset="-128"/>
              </a:rPr>
              <a:t>starts from….</a:t>
            </a:r>
          </a:p>
          <a:p>
            <a:pPr marL="342900" indent="-342900" algn="ctr">
              <a:spcBef>
                <a:spcPct val="20000"/>
              </a:spcBef>
              <a:buFontTx/>
              <a:buChar char="•"/>
            </a:pPr>
            <a:endParaRPr lang="en-US" sz="2800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20834" name="Ink 6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245350" y="723900"/>
              <a:ext cx="269875" cy="292100"/>
            </p14:xfrm>
          </p:contentPart>
        </mc:Choice>
        <mc:Fallback xmlns="">
          <p:pic>
            <p:nvPicPr>
              <p:cNvPr id="120834" name="Ink 6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238873" y="719218"/>
                <a:ext cx="281030" cy="3054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20835" name="Ink 6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400175" y="4976813"/>
              <a:ext cx="1271588" cy="79375"/>
            </p14:xfrm>
          </p:contentPart>
        </mc:Choice>
        <mc:Fallback xmlns="">
          <p:pic>
            <p:nvPicPr>
              <p:cNvPr id="120835" name="Ink 6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397295" y="4973940"/>
                <a:ext cx="1277348" cy="89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20836" name="Ink 6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262063" y="1693863"/>
              <a:ext cx="1652587" cy="3328987"/>
            </p14:xfrm>
          </p:contentPart>
        </mc:Choice>
        <mc:Fallback xmlns="">
          <p:pic>
            <p:nvPicPr>
              <p:cNvPr id="120836" name="Ink 6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252319" y="1688106"/>
                <a:ext cx="1669189" cy="3343739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7CF062E5-943F-496D-8111-8D81494C6D69}" type="datetime1">
              <a:rPr lang="en-US" smtClean="0"/>
              <a:t>9/26/2014</a:t>
            </a:fld>
            <a:endParaRPr lang="en-US"/>
          </a:p>
        </p:txBody>
      </p:sp>
      <p:sp>
        <p:nvSpPr>
          <p:cNvPr id="25603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2560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33C4056B-FC40-4DAD-8356-2348D168624C}" type="slidenum">
              <a:rPr lang="en-US" smtClean="0"/>
              <a:pPr/>
              <a:t>3</a:t>
            </a:fld>
            <a:endParaRPr lang="en-US" smtClean="0"/>
          </a:p>
        </p:txBody>
      </p:sp>
      <p:sp>
        <p:nvSpPr>
          <p:cNvPr id="25605" name="Rectangle 2"/>
          <p:cNvSpPr>
            <a:spLocks noGrp="1" noChangeArrowheads="1"/>
          </p:cNvSpPr>
          <p:nvPr>
            <p:ph type="title"/>
          </p:nvPr>
        </p:nvSpPr>
        <p:spPr>
          <a:xfrm>
            <a:off x="914400" y="228600"/>
            <a:ext cx="7467600" cy="1143000"/>
          </a:xfrm>
        </p:spPr>
        <p:txBody>
          <a:bodyPr/>
          <a:lstStyle/>
          <a:p>
            <a:pPr eaLnBrk="1" hangingPunct="1"/>
            <a:r>
              <a:rPr lang="en-US" smtClean="0"/>
              <a:t>Knowledge-Formalisms Map</a:t>
            </a:r>
            <a:br>
              <a:rPr lang="en-US" smtClean="0"/>
            </a:br>
            <a:r>
              <a:rPr lang="en-US" sz="2800" smtClean="0">
                <a:solidFill>
                  <a:srgbClr val="FF9933"/>
                </a:solidFill>
              </a:rPr>
              <a:t>(next three lectures)</a:t>
            </a:r>
          </a:p>
        </p:txBody>
      </p:sp>
      <p:sp>
        <p:nvSpPr>
          <p:cNvPr id="2560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10088" y="4554538"/>
            <a:ext cx="3276600" cy="914400"/>
          </a:xfrm>
          <a:solidFill>
            <a:srgbClr val="CCFFFF"/>
          </a:solidFill>
        </p:spPr>
        <p:txBody>
          <a:bodyPr/>
          <a:lstStyle/>
          <a:p>
            <a:pPr eaLnBrk="1" hangingPunct="1">
              <a:buFontTx/>
              <a:buNone/>
            </a:pPr>
            <a:r>
              <a:rPr lang="en-US" sz="2000" smtClean="0"/>
              <a:t>Logical formalisms </a:t>
            </a:r>
          </a:p>
          <a:p>
            <a:pPr eaLnBrk="1" hangingPunct="1">
              <a:buFontTx/>
              <a:buNone/>
            </a:pPr>
            <a:r>
              <a:rPr lang="en-US" sz="2000" smtClean="0"/>
              <a:t>(First-Order Logics)</a:t>
            </a:r>
          </a:p>
          <a:p>
            <a:pPr eaLnBrk="1" hangingPunct="1">
              <a:buFontTx/>
              <a:buNone/>
            </a:pPr>
            <a:endParaRPr lang="en-US" sz="2400" smtClean="0"/>
          </a:p>
        </p:txBody>
      </p:sp>
      <p:sp>
        <p:nvSpPr>
          <p:cNvPr id="25607" name="Rectangle 4"/>
          <p:cNvSpPr>
            <a:spLocks noChangeArrowheads="1"/>
          </p:cNvSpPr>
          <p:nvPr/>
        </p:nvSpPr>
        <p:spPr bwMode="auto">
          <a:xfrm>
            <a:off x="3956050" y="3406775"/>
            <a:ext cx="5181600" cy="965200"/>
          </a:xfrm>
          <a:prstGeom prst="rect">
            <a:avLst/>
          </a:prstGeom>
          <a:solidFill>
            <a:srgbClr val="CCFFFF"/>
          </a:solidFill>
          <a:ln w="38100">
            <a:solidFill>
              <a:srgbClr val="FF9933"/>
            </a:solidFill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000" b="1">
                <a:latin typeface="Comic Sans MS" pitchFamily="66" charset="0"/>
              </a:rPr>
              <a:t>Rule systems </a:t>
            </a:r>
            <a:r>
              <a:rPr lang="en-US" sz="2000" b="1" i="1">
                <a:solidFill>
                  <a:schemeClr val="accent2"/>
                </a:solidFill>
                <a:latin typeface="Comic Sans MS" pitchFamily="66" charset="0"/>
              </a:rPr>
              <a:t>(and prob. versions)</a:t>
            </a:r>
          </a:p>
          <a:p>
            <a:pPr marL="342900" indent="-342900">
              <a:spcBef>
                <a:spcPct val="20000"/>
              </a:spcBef>
            </a:pPr>
            <a:r>
              <a:rPr lang="en-US" sz="2000" b="1">
                <a:latin typeface="Comic Sans MS" pitchFamily="66" charset="0"/>
              </a:rPr>
              <a:t>(e.g., </a:t>
            </a:r>
            <a:r>
              <a:rPr lang="en-US" sz="2000" b="1">
                <a:solidFill>
                  <a:schemeClr val="accent2"/>
                </a:solidFill>
                <a:latin typeface="Comic Sans MS" pitchFamily="66" charset="0"/>
              </a:rPr>
              <a:t>(Prob.)</a:t>
            </a:r>
            <a:r>
              <a:rPr lang="en-US" sz="2000" b="1">
                <a:latin typeface="Comic Sans MS" pitchFamily="66" charset="0"/>
              </a:rPr>
              <a:t> Context-Free Grammars)</a:t>
            </a:r>
          </a:p>
        </p:txBody>
      </p:sp>
      <p:sp>
        <p:nvSpPr>
          <p:cNvPr id="25608" name="Rectangle 5"/>
          <p:cNvSpPr>
            <a:spLocks noChangeArrowheads="1"/>
          </p:cNvSpPr>
          <p:nvPr/>
        </p:nvSpPr>
        <p:spPr bwMode="auto">
          <a:xfrm>
            <a:off x="4114800" y="1752600"/>
            <a:ext cx="4876800" cy="1371600"/>
          </a:xfrm>
          <a:prstGeom prst="rect">
            <a:avLst/>
          </a:prstGeom>
          <a:solidFill>
            <a:srgbClr val="CCFF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000" b="1">
                <a:latin typeface="Comic Sans MS" pitchFamily="66" charset="0"/>
              </a:rPr>
              <a:t>State Machines </a:t>
            </a:r>
            <a:r>
              <a:rPr lang="en-US" sz="2000" b="1" i="1">
                <a:solidFill>
                  <a:schemeClr val="accent2"/>
                </a:solidFill>
                <a:latin typeface="Comic Sans MS" pitchFamily="66" charset="0"/>
              </a:rPr>
              <a:t>(and prob. versions)</a:t>
            </a:r>
            <a:endParaRPr lang="en-US" sz="2000" b="1">
              <a:solidFill>
                <a:schemeClr val="accent2"/>
              </a:solidFill>
              <a:latin typeface="Comic Sans MS" pitchFamily="66" charset="0"/>
            </a:endParaRPr>
          </a:p>
          <a:p>
            <a:pPr marL="342900" indent="-342900">
              <a:spcBef>
                <a:spcPct val="20000"/>
              </a:spcBef>
            </a:pPr>
            <a:r>
              <a:rPr lang="en-US" sz="2000" b="1">
                <a:latin typeface="Comic Sans MS" pitchFamily="66" charset="0"/>
              </a:rPr>
              <a:t>(Finite State Automata,Finite State Transducers, </a:t>
            </a:r>
            <a:r>
              <a:rPr lang="en-US" sz="2000" b="1" i="1">
                <a:solidFill>
                  <a:schemeClr val="accent2"/>
                </a:solidFill>
                <a:latin typeface="Comic Sans MS" pitchFamily="66" charset="0"/>
              </a:rPr>
              <a:t>Markov Models</a:t>
            </a:r>
            <a:r>
              <a:rPr lang="en-US" sz="2000" b="1">
                <a:latin typeface="Comic Sans MS" pitchFamily="66" charset="0"/>
              </a:rPr>
              <a:t>)</a:t>
            </a:r>
          </a:p>
        </p:txBody>
      </p:sp>
      <p:sp>
        <p:nvSpPr>
          <p:cNvPr id="25609" name="Line 6"/>
          <p:cNvSpPr>
            <a:spLocks noChangeShapeType="1"/>
          </p:cNvSpPr>
          <p:nvPr/>
        </p:nvSpPr>
        <p:spPr bwMode="auto">
          <a:xfrm flipH="1" flipV="1">
            <a:off x="2514600" y="2209800"/>
            <a:ext cx="1752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25610" name="Rectangle 7"/>
          <p:cNvSpPr>
            <a:spLocks noChangeArrowheads="1"/>
          </p:cNvSpPr>
          <p:nvPr/>
        </p:nvSpPr>
        <p:spPr bwMode="auto">
          <a:xfrm>
            <a:off x="533400" y="1905000"/>
            <a:ext cx="1981200" cy="533400"/>
          </a:xfrm>
          <a:prstGeom prst="rect">
            <a:avLst/>
          </a:prstGeom>
          <a:solidFill>
            <a:srgbClr val="CCFF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000" b="1">
                <a:latin typeface="Comic Sans MS" pitchFamily="66" charset="0"/>
              </a:rPr>
              <a:t>Morphology</a:t>
            </a:r>
          </a:p>
        </p:txBody>
      </p:sp>
      <p:sp>
        <p:nvSpPr>
          <p:cNvPr id="25611" name="Rectangle 8"/>
          <p:cNvSpPr>
            <a:spLocks noChangeArrowheads="1"/>
          </p:cNvSpPr>
          <p:nvPr/>
        </p:nvSpPr>
        <p:spPr bwMode="auto">
          <a:xfrm>
            <a:off x="685800" y="2819400"/>
            <a:ext cx="1371600" cy="533400"/>
          </a:xfrm>
          <a:prstGeom prst="rect">
            <a:avLst/>
          </a:prstGeom>
          <a:solidFill>
            <a:srgbClr val="CCFFFF"/>
          </a:solidFill>
          <a:ln w="57150">
            <a:solidFill>
              <a:srgbClr val="FF9933"/>
            </a:solidFill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000" b="1">
                <a:latin typeface="Comic Sans MS" pitchFamily="66" charset="0"/>
              </a:rPr>
              <a:t>Syntax</a:t>
            </a:r>
          </a:p>
        </p:txBody>
      </p:sp>
      <p:sp>
        <p:nvSpPr>
          <p:cNvPr id="25612" name="Rectangle 9"/>
          <p:cNvSpPr>
            <a:spLocks noChangeArrowheads="1"/>
          </p:cNvSpPr>
          <p:nvPr/>
        </p:nvSpPr>
        <p:spPr bwMode="auto">
          <a:xfrm>
            <a:off x="533400" y="4572000"/>
            <a:ext cx="2209800" cy="1295400"/>
          </a:xfrm>
          <a:prstGeom prst="rect">
            <a:avLst/>
          </a:prstGeom>
          <a:solidFill>
            <a:srgbClr val="CCFF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000" b="1">
                <a:latin typeface="Comic Sans MS" pitchFamily="66" charset="0"/>
              </a:rPr>
              <a:t>Pragmatics</a:t>
            </a:r>
          </a:p>
          <a:p>
            <a:pPr marL="342900" indent="-342900">
              <a:spcBef>
                <a:spcPct val="20000"/>
              </a:spcBef>
            </a:pPr>
            <a:r>
              <a:rPr lang="en-US" sz="2000" b="1">
                <a:latin typeface="Comic Sans MS" pitchFamily="66" charset="0"/>
              </a:rPr>
              <a:t>Discourse and Dialogue</a:t>
            </a:r>
          </a:p>
        </p:txBody>
      </p:sp>
      <p:sp>
        <p:nvSpPr>
          <p:cNvPr id="25613" name="Rectangle 10"/>
          <p:cNvSpPr>
            <a:spLocks noChangeArrowheads="1"/>
          </p:cNvSpPr>
          <p:nvPr/>
        </p:nvSpPr>
        <p:spPr bwMode="auto">
          <a:xfrm>
            <a:off x="533400" y="3657600"/>
            <a:ext cx="1676400" cy="533400"/>
          </a:xfrm>
          <a:prstGeom prst="rect">
            <a:avLst/>
          </a:prstGeom>
          <a:solidFill>
            <a:srgbClr val="CCFF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000" b="1">
                <a:latin typeface="Comic Sans MS" pitchFamily="66" charset="0"/>
              </a:rPr>
              <a:t>Semantics</a:t>
            </a:r>
          </a:p>
        </p:txBody>
      </p:sp>
      <p:sp>
        <p:nvSpPr>
          <p:cNvPr id="25614" name="Line 11"/>
          <p:cNvSpPr>
            <a:spLocks noChangeShapeType="1"/>
          </p:cNvSpPr>
          <p:nvPr/>
        </p:nvSpPr>
        <p:spPr bwMode="auto">
          <a:xfrm flipH="1" flipV="1">
            <a:off x="2057400" y="3124200"/>
            <a:ext cx="1905000" cy="685800"/>
          </a:xfrm>
          <a:prstGeom prst="line">
            <a:avLst/>
          </a:prstGeom>
          <a:noFill/>
          <a:ln w="38100">
            <a:solidFill>
              <a:srgbClr val="FF9933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25615" name="Line 12"/>
          <p:cNvSpPr>
            <a:spLocks noChangeShapeType="1"/>
          </p:cNvSpPr>
          <p:nvPr/>
        </p:nvSpPr>
        <p:spPr bwMode="auto">
          <a:xfrm flipH="1" flipV="1">
            <a:off x="2209800" y="4038600"/>
            <a:ext cx="2286000" cy="8382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25616" name="Line 13"/>
          <p:cNvSpPr>
            <a:spLocks noChangeShapeType="1"/>
          </p:cNvSpPr>
          <p:nvPr/>
        </p:nvSpPr>
        <p:spPr bwMode="auto">
          <a:xfrm flipH="1">
            <a:off x="2743200" y="4876800"/>
            <a:ext cx="1752600" cy="4572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25617" name="Line 14"/>
          <p:cNvSpPr>
            <a:spLocks noChangeShapeType="1"/>
          </p:cNvSpPr>
          <p:nvPr/>
        </p:nvSpPr>
        <p:spPr bwMode="auto">
          <a:xfrm flipH="1">
            <a:off x="2209800" y="2286000"/>
            <a:ext cx="205740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25618" name="Line 15"/>
          <p:cNvSpPr>
            <a:spLocks noChangeShapeType="1"/>
          </p:cNvSpPr>
          <p:nvPr/>
        </p:nvSpPr>
        <p:spPr bwMode="auto">
          <a:xfrm flipH="1">
            <a:off x="2743200" y="2286000"/>
            <a:ext cx="1524000" cy="266700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25619" name="Line 16"/>
          <p:cNvSpPr>
            <a:spLocks noChangeShapeType="1"/>
          </p:cNvSpPr>
          <p:nvPr/>
        </p:nvSpPr>
        <p:spPr bwMode="auto">
          <a:xfrm flipH="1">
            <a:off x="2209800" y="3962400"/>
            <a:ext cx="1752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25620" name="Line 17"/>
          <p:cNvSpPr>
            <a:spLocks noChangeShapeType="1"/>
          </p:cNvSpPr>
          <p:nvPr/>
        </p:nvSpPr>
        <p:spPr bwMode="auto">
          <a:xfrm flipH="1">
            <a:off x="2667000" y="4038600"/>
            <a:ext cx="129540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25621" name="Rectangle 18"/>
          <p:cNvSpPr>
            <a:spLocks noChangeArrowheads="1"/>
          </p:cNvSpPr>
          <p:nvPr/>
        </p:nvSpPr>
        <p:spPr bwMode="auto">
          <a:xfrm>
            <a:off x="4862513" y="5694363"/>
            <a:ext cx="1981200" cy="457200"/>
          </a:xfrm>
          <a:prstGeom prst="rect">
            <a:avLst/>
          </a:prstGeom>
          <a:solidFill>
            <a:srgbClr val="CCFF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000" b="1">
                <a:latin typeface="Comic Sans MS" pitchFamily="66" charset="0"/>
              </a:rPr>
              <a:t>AI planners </a:t>
            </a:r>
          </a:p>
        </p:txBody>
      </p:sp>
      <p:sp>
        <p:nvSpPr>
          <p:cNvPr id="25622" name="Line 19"/>
          <p:cNvSpPr>
            <a:spLocks noChangeShapeType="1"/>
          </p:cNvSpPr>
          <p:nvPr/>
        </p:nvSpPr>
        <p:spPr bwMode="auto">
          <a:xfrm flipH="1" flipV="1">
            <a:off x="2743200" y="5486400"/>
            <a:ext cx="213360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25623" name="Line 20"/>
          <p:cNvSpPr>
            <a:spLocks noChangeShapeType="1"/>
          </p:cNvSpPr>
          <p:nvPr/>
        </p:nvSpPr>
        <p:spPr bwMode="auto">
          <a:xfrm flipH="1">
            <a:off x="2057400" y="2286000"/>
            <a:ext cx="2209800" cy="68580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" name="Date Placeholder 4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7F1CABD7-C6AE-4C60-9C46-C9ACDF2D6F37}" type="datetime1">
              <a:rPr lang="en-US" smtClean="0"/>
              <a:t>9/26/2014</a:t>
            </a:fld>
            <a:endParaRPr lang="en-US"/>
          </a:p>
        </p:txBody>
      </p:sp>
      <p:sp>
        <p:nvSpPr>
          <p:cNvPr id="7172" name="Footer Placeholder 5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7173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89F8B95C-B33E-464C-81F3-5EC3C8A055DF}" type="slidenum">
              <a:rPr lang="en-US" smtClean="0"/>
              <a:pPr/>
              <a:t>30</a:t>
            </a:fld>
            <a:endParaRPr lang="en-US" smtClean="0"/>
          </a:p>
        </p:txBody>
      </p:sp>
      <p:sp>
        <p:nvSpPr>
          <p:cNvPr id="7174" name="Freeform 50"/>
          <p:cNvSpPr>
            <a:spLocks/>
          </p:cNvSpPr>
          <p:nvPr/>
        </p:nvSpPr>
        <p:spPr bwMode="auto">
          <a:xfrm>
            <a:off x="2387600" y="1565275"/>
            <a:ext cx="223838" cy="201613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2147483647 h 33"/>
              <a:gd name="T14" fmla="*/ 2147483647 w 36"/>
              <a:gd name="T15" fmla="*/ 2147483647 h 33"/>
              <a:gd name="T16" fmla="*/ 2147483647 w 36"/>
              <a:gd name="T17" fmla="*/ 2147483647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2147483647 h 33"/>
              <a:gd name="T24" fmla="*/ 2147483647 w 36"/>
              <a:gd name="T25" fmla="*/ 2147483647 h 33"/>
              <a:gd name="T26" fmla="*/ 2147483647 w 36"/>
              <a:gd name="T27" fmla="*/ 2147483647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2147483647 h 33"/>
              <a:gd name="T80" fmla="*/ 0 w 36"/>
              <a:gd name="T81" fmla="*/ 2147483647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30" y="25"/>
                </a:lnTo>
                <a:lnTo>
                  <a:pt x="30" y="6"/>
                </a:lnTo>
                <a:lnTo>
                  <a:pt x="30" y="4"/>
                </a:lnTo>
                <a:lnTo>
                  <a:pt x="28" y="1"/>
                </a:lnTo>
                <a:lnTo>
                  <a:pt x="27" y="1"/>
                </a:lnTo>
                <a:lnTo>
                  <a:pt x="26" y="1"/>
                </a:lnTo>
                <a:lnTo>
                  <a:pt x="25" y="1"/>
                </a:lnTo>
                <a:lnTo>
                  <a:pt x="25" y="0"/>
                </a:lnTo>
                <a:lnTo>
                  <a:pt x="36" y="0"/>
                </a:lnTo>
                <a:lnTo>
                  <a:pt x="36" y="1"/>
                </a:lnTo>
                <a:lnTo>
                  <a:pt x="35" y="1"/>
                </a:lnTo>
                <a:lnTo>
                  <a:pt x="33" y="1"/>
                </a:lnTo>
                <a:lnTo>
                  <a:pt x="32" y="3"/>
                </a:lnTo>
                <a:lnTo>
                  <a:pt x="32" y="4"/>
                </a:lnTo>
                <a:lnTo>
                  <a:pt x="32" y="6"/>
                </a:lnTo>
                <a:lnTo>
                  <a:pt x="32" y="33"/>
                </a:lnTo>
                <a:lnTo>
                  <a:pt x="31" y="33"/>
                </a:lnTo>
                <a:lnTo>
                  <a:pt x="9" y="8"/>
                </a:lnTo>
                <a:lnTo>
                  <a:pt x="9" y="27"/>
                </a:lnTo>
                <a:lnTo>
                  <a:pt x="9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14" y="33"/>
                </a:lnTo>
                <a:lnTo>
                  <a:pt x="3" y="33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8" y="27"/>
                </a:lnTo>
                <a:lnTo>
                  <a:pt x="8" y="5"/>
                </a:lnTo>
                <a:lnTo>
                  <a:pt x="6" y="4"/>
                </a:lnTo>
                <a:lnTo>
                  <a:pt x="5" y="3"/>
                </a:lnTo>
                <a:lnTo>
                  <a:pt x="4" y="3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75" name="Freeform 51"/>
          <p:cNvSpPr>
            <a:spLocks noEditPoints="1"/>
          </p:cNvSpPr>
          <p:nvPr/>
        </p:nvSpPr>
        <p:spPr bwMode="auto">
          <a:xfrm>
            <a:off x="2616200" y="1565275"/>
            <a:ext cx="161925" cy="201613"/>
          </a:xfrm>
          <a:custGeom>
            <a:avLst/>
            <a:gdLst>
              <a:gd name="T0" fmla="*/ 2147483647 w 26"/>
              <a:gd name="T1" fmla="*/ 2147483647 h 33"/>
              <a:gd name="T2" fmla="*/ 2147483647 w 26"/>
              <a:gd name="T3" fmla="*/ 2147483647 h 33"/>
              <a:gd name="T4" fmla="*/ 2147483647 w 26"/>
              <a:gd name="T5" fmla="*/ 2147483647 h 33"/>
              <a:gd name="T6" fmla="*/ 2147483647 w 26"/>
              <a:gd name="T7" fmla="*/ 2147483647 h 33"/>
              <a:gd name="T8" fmla="*/ 2147483647 w 26"/>
              <a:gd name="T9" fmla="*/ 2147483647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2147483647 w 26"/>
              <a:gd name="T15" fmla="*/ 2147483647 h 33"/>
              <a:gd name="T16" fmla="*/ 0 w 26"/>
              <a:gd name="T17" fmla="*/ 2147483647 h 33"/>
              <a:gd name="T18" fmla="*/ 0 w 26"/>
              <a:gd name="T19" fmla="*/ 2147483647 h 33"/>
              <a:gd name="T20" fmla="*/ 2147483647 w 26"/>
              <a:gd name="T21" fmla="*/ 2147483647 h 33"/>
              <a:gd name="T22" fmla="*/ 2147483647 w 26"/>
              <a:gd name="T23" fmla="*/ 2147483647 h 33"/>
              <a:gd name="T24" fmla="*/ 2147483647 w 26"/>
              <a:gd name="T25" fmla="*/ 2147483647 h 33"/>
              <a:gd name="T26" fmla="*/ 2147483647 w 26"/>
              <a:gd name="T27" fmla="*/ 2147483647 h 33"/>
              <a:gd name="T28" fmla="*/ 2147483647 w 26"/>
              <a:gd name="T29" fmla="*/ 2147483647 h 33"/>
              <a:gd name="T30" fmla="*/ 2147483647 w 26"/>
              <a:gd name="T31" fmla="*/ 2147483647 h 33"/>
              <a:gd name="T32" fmla="*/ 2147483647 w 26"/>
              <a:gd name="T33" fmla="*/ 2147483647 h 33"/>
              <a:gd name="T34" fmla="*/ 2147483647 w 26"/>
              <a:gd name="T35" fmla="*/ 2147483647 h 33"/>
              <a:gd name="T36" fmla="*/ 2147483647 w 26"/>
              <a:gd name="T37" fmla="*/ 2147483647 h 33"/>
              <a:gd name="T38" fmla="*/ 2147483647 w 26"/>
              <a:gd name="T39" fmla="*/ 2147483647 h 33"/>
              <a:gd name="T40" fmla="*/ 0 w 26"/>
              <a:gd name="T41" fmla="*/ 2147483647 h 33"/>
              <a:gd name="T42" fmla="*/ 0 w 26"/>
              <a:gd name="T43" fmla="*/ 0 h 33"/>
              <a:gd name="T44" fmla="*/ 2147483647 w 26"/>
              <a:gd name="T45" fmla="*/ 0 h 33"/>
              <a:gd name="T46" fmla="*/ 2147483647 w 26"/>
              <a:gd name="T47" fmla="*/ 0 h 33"/>
              <a:gd name="T48" fmla="*/ 2147483647 w 26"/>
              <a:gd name="T49" fmla="*/ 2147483647 h 33"/>
              <a:gd name="T50" fmla="*/ 2147483647 w 26"/>
              <a:gd name="T51" fmla="*/ 2147483647 h 33"/>
              <a:gd name="T52" fmla="*/ 2147483647 w 26"/>
              <a:gd name="T53" fmla="*/ 2147483647 h 33"/>
              <a:gd name="T54" fmla="*/ 2147483647 w 26"/>
              <a:gd name="T55" fmla="*/ 2147483647 h 33"/>
              <a:gd name="T56" fmla="*/ 2147483647 w 26"/>
              <a:gd name="T57" fmla="*/ 2147483647 h 33"/>
              <a:gd name="T58" fmla="*/ 2147483647 w 26"/>
              <a:gd name="T59" fmla="*/ 2147483647 h 33"/>
              <a:gd name="T60" fmla="*/ 2147483647 w 26"/>
              <a:gd name="T61" fmla="*/ 2147483647 h 33"/>
              <a:gd name="T62" fmla="*/ 2147483647 w 26"/>
              <a:gd name="T63" fmla="*/ 2147483647 h 33"/>
              <a:gd name="T64" fmla="*/ 2147483647 w 26"/>
              <a:gd name="T65" fmla="*/ 2147483647 h 33"/>
              <a:gd name="T66" fmla="*/ 2147483647 w 26"/>
              <a:gd name="T67" fmla="*/ 2147483647 h 33"/>
              <a:gd name="T68" fmla="*/ 2147483647 w 26"/>
              <a:gd name="T69" fmla="*/ 2147483647 h 33"/>
              <a:gd name="T70" fmla="*/ 2147483647 w 26"/>
              <a:gd name="T71" fmla="*/ 2147483647 h 33"/>
              <a:gd name="T72" fmla="*/ 2147483647 w 26"/>
              <a:gd name="T73" fmla="*/ 2147483647 h 33"/>
              <a:gd name="T74" fmla="*/ 2147483647 w 26"/>
              <a:gd name="T75" fmla="*/ 2147483647 h 33"/>
              <a:gd name="T76" fmla="*/ 2147483647 w 26"/>
              <a:gd name="T77" fmla="*/ 2147483647 h 33"/>
              <a:gd name="T78" fmla="*/ 2147483647 w 26"/>
              <a:gd name="T79" fmla="*/ 2147483647 h 33"/>
              <a:gd name="T80" fmla="*/ 2147483647 w 26"/>
              <a:gd name="T81" fmla="*/ 2147483647 h 33"/>
              <a:gd name="T82" fmla="*/ 2147483647 w 26"/>
              <a:gd name="T83" fmla="*/ 2147483647 h 33"/>
              <a:gd name="T84" fmla="*/ 2147483647 w 26"/>
              <a:gd name="T85" fmla="*/ 2147483647 h 33"/>
              <a:gd name="T86" fmla="*/ 2147483647 w 26"/>
              <a:gd name="T87" fmla="*/ 2147483647 h 33"/>
              <a:gd name="T88" fmla="*/ 2147483647 w 26"/>
              <a:gd name="T89" fmla="*/ 2147483647 h 33"/>
              <a:gd name="T90" fmla="*/ 2147483647 w 26"/>
              <a:gd name="T91" fmla="*/ 2147483647 h 33"/>
              <a:gd name="T92" fmla="*/ 2147483647 w 26"/>
              <a:gd name="T93" fmla="*/ 2147483647 h 33"/>
              <a:gd name="T94" fmla="*/ 2147483647 w 26"/>
              <a:gd name="T95" fmla="*/ 2147483647 h 33"/>
              <a:gd name="T96" fmla="*/ 2147483647 w 26"/>
              <a:gd name="T97" fmla="*/ 2147483647 h 33"/>
              <a:gd name="T98" fmla="*/ 2147483647 w 26"/>
              <a:gd name="T99" fmla="*/ 2147483647 h 33"/>
              <a:gd name="T100" fmla="*/ 2147483647 w 26"/>
              <a:gd name="T101" fmla="*/ 2147483647 h 33"/>
              <a:gd name="T102" fmla="*/ 2147483647 w 26"/>
              <a:gd name="T103" fmla="*/ 2147483647 h 33"/>
              <a:gd name="T104" fmla="*/ 2147483647 w 26"/>
              <a:gd name="T105" fmla="*/ 2147483647 h 33"/>
              <a:gd name="T106" fmla="*/ 2147483647 w 26"/>
              <a:gd name="T107" fmla="*/ 2147483647 h 33"/>
              <a:gd name="T108" fmla="*/ 2147483647 w 26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3"/>
              <a:gd name="T167" fmla="*/ 26 w 26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3">
                <a:moveTo>
                  <a:pt x="10" y="17"/>
                </a:moveTo>
                <a:lnTo>
                  <a:pt x="10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14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1"/>
                </a:lnTo>
                <a:lnTo>
                  <a:pt x="22" y="3"/>
                </a:lnTo>
                <a:lnTo>
                  <a:pt x="24" y="4"/>
                </a:lnTo>
                <a:lnTo>
                  <a:pt x="25" y="6"/>
                </a:lnTo>
                <a:lnTo>
                  <a:pt x="26" y="9"/>
                </a:lnTo>
                <a:lnTo>
                  <a:pt x="25" y="12"/>
                </a:lnTo>
                <a:lnTo>
                  <a:pt x="22" y="16"/>
                </a:lnTo>
                <a:lnTo>
                  <a:pt x="20" y="17"/>
                </a:lnTo>
                <a:lnTo>
                  <a:pt x="15" y="19"/>
                </a:lnTo>
                <a:lnTo>
                  <a:pt x="14" y="19"/>
                </a:lnTo>
                <a:lnTo>
                  <a:pt x="12" y="19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7" y="15"/>
                </a:lnTo>
                <a:lnTo>
                  <a:pt x="20" y="12"/>
                </a:lnTo>
                <a:lnTo>
                  <a:pt x="20" y="10"/>
                </a:lnTo>
                <a:lnTo>
                  <a:pt x="20" y="8"/>
                </a:lnTo>
                <a:lnTo>
                  <a:pt x="19" y="5"/>
                </a:lnTo>
                <a:lnTo>
                  <a:pt x="17" y="4"/>
                </a:lnTo>
                <a:lnTo>
                  <a:pt x="16" y="3"/>
                </a:lnTo>
                <a:lnTo>
                  <a:pt x="15" y="3"/>
                </a:lnTo>
                <a:lnTo>
                  <a:pt x="12" y="1"/>
                </a:lnTo>
                <a:lnTo>
                  <a:pt x="11" y="1"/>
                </a:lnTo>
                <a:lnTo>
                  <a:pt x="10" y="3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76" name="Freeform 52"/>
          <p:cNvSpPr>
            <a:spLocks/>
          </p:cNvSpPr>
          <p:nvPr/>
        </p:nvSpPr>
        <p:spPr bwMode="auto">
          <a:xfrm>
            <a:off x="1566863" y="2295525"/>
            <a:ext cx="223837" cy="201613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0 h 33"/>
              <a:gd name="T14" fmla="*/ 2147483647 w 36"/>
              <a:gd name="T15" fmla="*/ 0 h 33"/>
              <a:gd name="T16" fmla="*/ 2147483647 w 36"/>
              <a:gd name="T17" fmla="*/ 0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0 h 33"/>
              <a:gd name="T24" fmla="*/ 2147483647 w 36"/>
              <a:gd name="T25" fmla="*/ 0 h 33"/>
              <a:gd name="T26" fmla="*/ 2147483647 w 36"/>
              <a:gd name="T27" fmla="*/ 0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2147483647 h 33"/>
              <a:gd name="T80" fmla="*/ 0 w 36"/>
              <a:gd name="T81" fmla="*/ 0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30" y="24"/>
                </a:lnTo>
                <a:lnTo>
                  <a:pt x="30" y="5"/>
                </a:lnTo>
                <a:lnTo>
                  <a:pt x="30" y="2"/>
                </a:lnTo>
                <a:lnTo>
                  <a:pt x="28" y="1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36" y="0"/>
                </a:lnTo>
                <a:lnTo>
                  <a:pt x="35" y="0"/>
                </a:lnTo>
                <a:lnTo>
                  <a:pt x="33" y="0"/>
                </a:lnTo>
                <a:lnTo>
                  <a:pt x="32" y="1"/>
                </a:lnTo>
                <a:lnTo>
                  <a:pt x="32" y="2"/>
                </a:lnTo>
                <a:lnTo>
                  <a:pt x="32" y="5"/>
                </a:lnTo>
                <a:lnTo>
                  <a:pt x="32" y="33"/>
                </a:lnTo>
                <a:lnTo>
                  <a:pt x="31" y="33"/>
                </a:lnTo>
                <a:lnTo>
                  <a:pt x="9" y="6"/>
                </a:lnTo>
                <a:lnTo>
                  <a:pt x="9" y="27"/>
                </a:lnTo>
                <a:lnTo>
                  <a:pt x="9" y="29"/>
                </a:lnTo>
                <a:lnTo>
                  <a:pt x="10" y="30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6" y="30"/>
                </a:lnTo>
                <a:lnTo>
                  <a:pt x="6" y="29"/>
                </a:lnTo>
                <a:lnTo>
                  <a:pt x="7" y="27"/>
                </a:lnTo>
                <a:lnTo>
                  <a:pt x="7" y="3"/>
                </a:lnTo>
                <a:lnTo>
                  <a:pt x="6" y="2"/>
                </a:lnTo>
                <a:lnTo>
                  <a:pt x="5" y="2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77" name="Freeform 53"/>
          <p:cNvSpPr>
            <a:spLocks noEditPoints="1"/>
          </p:cNvSpPr>
          <p:nvPr/>
        </p:nvSpPr>
        <p:spPr bwMode="auto">
          <a:xfrm>
            <a:off x="1797050" y="2295525"/>
            <a:ext cx="161925" cy="196850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10" y="17"/>
                </a:moveTo>
                <a:lnTo>
                  <a:pt x="10" y="27"/>
                </a:lnTo>
                <a:lnTo>
                  <a:pt x="10" y="29"/>
                </a:lnTo>
                <a:lnTo>
                  <a:pt x="10" y="30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4" y="30"/>
                </a:lnTo>
                <a:lnTo>
                  <a:pt x="5" y="29"/>
                </a:lnTo>
                <a:lnTo>
                  <a:pt x="5" y="27"/>
                </a:lnTo>
                <a:lnTo>
                  <a:pt x="5" y="5"/>
                </a:lnTo>
                <a:lnTo>
                  <a:pt x="5" y="2"/>
                </a:lnTo>
                <a:lnTo>
                  <a:pt x="4" y="1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2" y="1"/>
                </a:lnTo>
                <a:lnTo>
                  <a:pt x="24" y="3"/>
                </a:lnTo>
                <a:lnTo>
                  <a:pt x="25" y="6"/>
                </a:lnTo>
                <a:lnTo>
                  <a:pt x="26" y="8"/>
                </a:lnTo>
                <a:lnTo>
                  <a:pt x="25" y="12"/>
                </a:lnTo>
                <a:lnTo>
                  <a:pt x="22" y="14"/>
                </a:lnTo>
                <a:lnTo>
                  <a:pt x="20" y="17"/>
                </a:lnTo>
                <a:lnTo>
                  <a:pt x="15" y="17"/>
                </a:lnTo>
                <a:lnTo>
                  <a:pt x="14" y="17"/>
                </a:lnTo>
                <a:lnTo>
                  <a:pt x="12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7" y="13"/>
                </a:lnTo>
                <a:lnTo>
                  <a:pt x="20" y="12"/>
                </a:lnTo>
                <a:lnTo>
                  <a:pt x="20" y="8"/>
                </a:lnTo>
                <a:lnTo>
                  <a:pt x="20" y="6"/>
                </a:lnTo>
                <a:lnTo>
                  <a:pt x="19" y="5"/>
                </a:lnTo>
                <a:lnTo>
                  <a:pt x="17" y="3"/>
                </a:lnTo>
                <a:lnTo>
                  <a:pt x="16" y="2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10" y="1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78" name="Freeform 54"/>
          <p:cNvSpPr>
            <a:spLocks noEditPoints="1"/>
          </p:cNvSpPr>
          <p:nvPr/>
        </p:nvSpPr>
        <p:spPr bwMode="auto">
          <a:xfrm>
            <a:off x="3660775" y="2295525"/>
            <a:ext cx="155575" cy="196850"/>
          </a:xfrm>
          <a:custGeom>
            <a:avLst/>
            <a:gdLst>
              <a:gd name="T0" fmla="*/ 2147483647 w 25"/>
              <a:gd name="T1" fmla="*/ 2147483647 h 32"/>
              <a:gd name="T2" fmla="*/ 2147483647 w 25"/>
              <a:gd name="T3" fmla="*/ 2147483647 h 32"/>
              <a:gd name="T4" fmla="*/ 2147483647 w 25"/>
              <a:gd name="T5" fmla="*/ 2147483647 h 32"/>
              <a:gd name="T6" fmla="*/ 2147483647 w 25"/>
              <a:gd name="T7" fmla="*/ 2147483647 h 32"/>
              <a:gd name="T8" fmla="*/ 2147483647 w 25"/>
              <a:gd name="T9" fmla="*/ 2147483647 h 32"/>
              <a:gd name="T10" fmla="*/ 2147483647 w 25"/>
              <a:gd name="T11" fmla="*/ 2147483647 h 32"/>
              <a:gd name="T12" fmla="*/ 2147483647 w 25"/>
              <a:gd name="T13" fmla="*/ 2147483647 h 32"/>
              <a:gd name="T14" fmla="*/ 2147483647 w 25"/>
              <a:gd name="T15" fmla="*/ 2147483647 h 32"/>
              <a:gd name="T16" fmla="*/ 0 w 25"/>
              <a:gd name="T17" fmla="*/ 2147483647 h 32"/>
              <a:gd name="T18" fmla="*/ 0 w 25"/>
              <a:gd name="T19" fmla="*/ 2147483647 h 32"/>
              <a:gd name="T20" fmla="*/ 2147483647 w 25"/>
              <a:gd name="T21" fmla="*/ 2147483647 h 32"/>
              <a:gd name="T22" fmla="*/ 2147483647 w 25"/>
              <a:gd name="T23" fmla="*/ 2147483647 h 32"/>
              <a:gd name="T24" fmla="*/ 2147483647 w 25"/>
              <a:gd name="T25" fmla="*/ 2147483647 h 32"/>
              <a:gd name="T26" fmla="*/ 2147483647 w 25"/>
              <a:gd name="T27" fmla="*/ 2147483647 h 32"/>
              <a:gd name="T28" fmla="*/ 2147483647 w 25"/>
              <a:gd name="T29" fmla="*/ 2147483647 h 32"/>
              <a:gd name="T30" fmla="*/ 2147483647 w 25"/>
              <a:gd name="T31" fmla="*/ 2147483647 h 32"/>
              <a:gd name="T32" fmla="*/ 2147483647 w 25"/>
              <a:gd name="T33" fmla="*/ 2147483647 h 32"/>
              <a:gd name="T34" fmla="*/ 2147483647 w 25"/>
              <a:gd name="T35" fmla="*/ 2147483647 h 32"/>
              <a:gd name="T36" fmla="*/ 2147483647 w 25"/>
              <a:gd name="T37" fmla="*/ 0 h 32"/>
              <a:gd name="T38" fmla="*/ 2147483647 w 25"/>
              <a:gd name="T39" fmla="*/ 0 h 32"/>
              <a:gd name="T40" fmla="*/ 0 w 25"/>
              <a:gd name="T41" fmla="*/ 0 h 32"/>
              <a:gd name="T42" fmla="*/ 0 w 25"/>
              <a:gd name="T43" fmla="*/ 0 h 32"/>
              <a:gd name="T44" fmla="*/ 2147483647 w 25"/>
              <a:gd name="T45" fmla="*/ 0 h 32"/>
              <a:gd name="T46" fmla="*/ 2147483647 w 25"/>
              <a:gd name="T47" fmla="*/ 0 h 32"/>
              <a:gd name="T48" fmla="*/ 2147483647 w 25"/>
              <a:gd name="T49" fmla="*/ 0 h 32"/>
              <a:gd name="T50" fmla="*/ 2147483647 w 25"/>
              <a:gd name="T51" fmla="*/ 2147483647 h 32"/>
              <a:gd name="T52" fmla="*/ 2147483647 w 25"/>
              <a:gd name="T53" fmla="*/ 2147483647 h 32"/>
              <a:gd name="T54" fmla="*/ 2147483647 w 25"/>
              <a:gd name="T55" fmla="*/ 2147483647 h 32"/>
              <a:gd name="T56" fmla="*/ 2147483647 w 25"/>
              <a:gd name="T57" fmla="*/ 2147483647 h 32"/>
              <a:gd name="T58" fmla="*/ 2147483647 w 25"/>
              <a:gd name="T59" fmla="*/ 2147483647 h 32"/>
              <a:gd name="T60" fmla="*/ 2147483647 w 25"/>
              <a:gd name="T61" fmla="*/ 2147483647 h 32"/>
              <a:gd name="T62" fmla="*/ 2147483647 w 25"/>
              <a:gd name="T63" fmla="*/ 2147483647 h 32"/>
              <a:gd name="T64" fmla="*/ 2147483647 w 25"/>
              <a:gd name="T65" fmla="*/ 2147483647 h 32"/>
              <a:gd name="T66" fmla="*/ 2147483647 w 25"/>
              <a:gd name="T67" fmla="*/ 2147483647 h 32"/>
              <a:gd name="T68" fmla="*/ 2147483647 w 25"/>
              <a:gd name="T69" fmla="*/ 2147483647 h 32"/>
              <a:gd name="T70" fmla="*/ 2147483647 w 25"/>
              <a:gd name="T71" fmla="*/ 2147483647 h 32"/>
              <a:gd name="T72" fmla="*/ 2147483647 w 25"/>
              <a:gd name="T73" fmla="*/ 2147483647 h 32"/>
              <a:gd name="T74" fmla="*/ 2147483647 w 25"/>
              <a:gd name="T75" fmla="*/ 2147483647 h 32"/>
              <a:gd name="T76" fmla="*/ 2147483647 w 25"/>
              <a:gd name="T77" fmla="*/ 2147483647 h 32"/>
              <a:gd name="T78" fmla="*/ 2147483647 w 25"/>
              <a:gd name="T79" fmla="*/ 2147483647 h 32"/>
              <a:gd name="T80" fmla="*/ 2147483647 w 25"/>
              <a:gd name="T81" fmla="*/ 2147483647 h 32"/>
              <a:gd name="T82" fmla="*/ 2147483647 w 25"/>
              <a:gd name="T83" fmla="*/ 2147483647 h 32"/>
              <a:gd name="T84" fmla="*/ 2147483647 w 25"/>
              <a:gd name="T85" fmla="*/ 2147483647 h 32"/>
              <a:gd name="T86" fmla="*/ 2147483647 w 25"/>
              <a:gd name="T87" fmla="*/ 2147483647 h 32"/>
              <a:gd name="T88" fmla="*/ 2147483647 w 25"/>
              <a:gd name="T89" fmla="*/ 2147483647 h 32"/>
              <a:gd name="T90" fmla="*/ 2147483647 w 25"/>
              <a:gd name="T91" fmla="*/ 2147483647 h 32"/>
              <a:gd name="T92" fmla="*/ 2147483647 w 25"/>
              <a:gd name="T93" fmla="*/ 2147483647 h 32"/>
              <a:gd name="T94" fmla="*/ 2147483647 w 25"/>
              <a:gd name="T95" fmla="*/ 2147483647 h 32"/>
              <a:gd name="T96" fmla="*/ 2147483647 w 25"/>
              <a:gd name="T97" fmla="*/ 2147483647 h 32"/>
              <a:gd name="T98" fmla="*/ 2147483647 w 25"/>
              <a:gd name="T99" fmla="*/ 2147483647 h 32"/>
              <a:gd name="T100" fmla="*/ 2147483647 w 25"/>
              <a:gd name="T101" fmla="*/ 2147483647 h 32"/>
              <a:gd name="T102" fmla="*/ 2147483647 w 25"/>
              <a:gd name="T103" fmla="*/ 2147483647 h 32"/>
              <a:gd name="T104" fmla="*/ 2147483647 w 25"/>
              <a:gd name="T105" fmla="*/ 2147483647 h 32"/>
              <a:gd name="T106" fmla="*/ 2147483647 w 25"/>
              <a:gd name="T107" fmla="*/ 2147483647 h 32"/>
              <a:gd name="T108" fmla="*/ 2147483647 w 25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2"/>
              <a:gd name="T167" fmla="*/ 25 w 25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2">
                <a:moveTo>
                  <a:pt x="10" y="17"/>
                </a:moveTo>
                <a:lnTo>
                  <a:pt x="10" y="27"/>
                </a:lnTo>
                <a:lnTo>
                  <a:pt x="10" y="29"/>
                </a:lnTo>
                <a:lnTo>
                  <a:pt x="10" y="30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4" y="30"/>
                </a:lnTo>
                <a:lnTo>
                  <a:pt x="5" y="29"/>
                </a:lnTo>
                <a:lnTo>
                  <a:pt x="5" y="27"/>
                </a:lnTo>
                <a:lnTo>
                  <a:pt x="5" y="5"/>
                </a:lnTo>
                <a:lnTo>
                  <a:pt x="5" y="2"/>
                </a:lnTo>
                <a:lnTo>
                  <a:pt x="4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1" y="1"/>
                </a:lnTo>
                <a:lnTo>
                  <a:pt x="23" y="3"/>
                </a:lnTo>
                <a:lnTo>
                  <a:pt x="25" y="6"/>
                </a:lnTo>
                <a:lnTo>
                  <a:pt x="25" y="8"/>
                </a:lnTo>
                <a:lnTo>
                  <a:pt x="25" y="12"/>
                </a:lnTo>
                <a:lnTo>
                  <a:pt x="22" y="14"/>
                </a:lnTo>
                <a:lnTo>
                  <a:pt x="20" y="17"/>
                </a:lnTo>
                <a:lnTo>
                  <a:pt x="15" y="17"/>
                </a:lnTo>
                <a:lnTo>
                  <a:pt x="14" y="17"/>
                </a:lnTo>
                <a:lnTo>
                  <a:pt x="12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7" y="13"/>
                </a:lnTo>
                <a:lnTo>
                  <a:pt x="20" y="12"/>
                </a:lnTo>
                <a:lnTo>
                  <a:pt x="20" y="8"/>
                </a:lnTo>
                <a:lnTo>
                  <a:pt x="20" y="6"/>
                </a:lnTo>
                <a:lnTo>
                  <a:pt x="19" y="5"/>
                </a:lnTo>
                <a:lnTo>
                  <a:pt x="17" y="3"/>
                </a:lnTo>
                <a:lnTo>
                  <a:pt x="16" y="2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10" y="1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79" name="Freeform 55"/>
          <p:cNvSpPr>
            <a:spLocks noEditPoints="1"/>
          </p:cNvSpPr>
          <p:nvPr/>
        </p:nvSpPr>
        <p:spPr bwMode="auto">
          <a:xfrm>
            <a:off x="3827463" y="2295525"/>
            <a:ext cx="161925" cy="196850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10" y="17"/>
                </a:moveTo>
                <a:lnTo>
                  <a:pt x="10" y="27"/>
                </a:lnTo>
                <a:lnTo>
                  <a:pt x="10" y="29"/>
                </a:lnTo>
                <a:lnTo>
                  <a:pt x="10" y="30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0"/>
                </a:lnTo>
                <a:lnTo>
                  <a:pt x="5" y="29"/>
                </a:lnTo>
                <a:lnTo>
                  <a:pt x="5" y="27"/>
                </a:lnTo>
                <a:lnTo>
                  <a:pt x="5" y="5"/>
                </a:lnTo>
                <a:lnTo>
                  <a:pt x="5" y="2"/>
                </a:lnTo>
                <a:lnTo>
                  <a:pt x="4" y="1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2" y="1"/>
                </a:lnTo>
                <a:lnTo>
                  <a:pt x="24" y="3"/>
                </a:lnTo>
                <a:lnTo>
                  <a:pt x="25" y="6"/>
                </a:lnTo>
                <a:lnTo>
                  <a:pt x="26" y="8"/>
                </a:lnTo>
                <a:lnTo>
                  <a:pt x="25" y="12"/>
                </a:lnTo>
                <a:lnTo>
                  <a:pt x="22" y="14"/>
                </a:lnTo>
                <a:lnTo>
                  <a:pt x="20" y="17"/>
                </a:lnTo>
                <a:lnTo>
                  <a:pt x="15" y="17"/>
                </a:lnTo>
                <a:lnTo>
                  <a:pt x="14" y="17"/>
                </a:lnTo>
                <a:lnTo>
                  <a:pt x="12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7" y="13"/>
                </a:lnTo>
                <a:lnTo>
                  <a:pt x="20" y="12"/>
                </a:lnTo>
                <a:lnTo>
                  <a:pt x="20" y="8"/>
                </a:lnTo>
                <a:lnTo>
                  <a:pt x="20" y="6"/>
                </a:lnTo>
                <a:lnTo>
                  <a:pt x="19" y="5"/>
                </a:lnTo>
                <a:lnTo>
                  <a:pt x="17" y="3"/>
                </a:lnTo>
                <a:lnTo>
                  <a:pt x="16" y="2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10" y="1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80" name="Freeform 56"/>
          <p:cNvSpPr>
            <a:spLocks/>
          </p:cNvSpPr>
          <p:nvPr/>
        </p:nvSpPr>
        <p:spPr bwMode="auto">
          <a:xfrm>
            <a:off x="1462088" y="3011488"/>
            <a:ext cx="222250" cy="204787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2147483647 h 33"/>
              <a:gd name="T14" fmla="*/ 2147483647 w 36"/>
              <a:gd name="T15" fmla="*/ 2147483647 h 33"/>
              <a:gd name="T16" fmla="*/ 2147483647 w 36"/>
              <a:gd name="T17" fmla="*/ 2147483647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2147483647 h 33"/>
              <a:gd name="T24" fmla="*/ 2147483647 w 36"/>
              <a:gd name="T25" fmla="*/ 2147483647 h 33"/>
              <a:gd name="T26" fmla="*/ 2147483647 w 36"/>
              <a:gd name="T27" fmla="*/ 2147483647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2147483647 h 33"/>
              <a:gd name="T80" fmla="*/ 0 w 36"/>
              <a:gd name="T81" fmla="*/ 2147483647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8" y="0"/>
                </a:lnTo>
                <a:lnTo>
                  <a:pt x="28" y="25"/>
                </a:lnTo>
                <a:lnTo>
                  <a:pt x="28" y="6"/>
                </a:lnTo>
                <a:lnTo>
                  <a:pt x="28" y="4"/>
                </a:lnTo>
                <a:lnTo>
                  <a:pt x="28" y="1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4" y="0"/>
                </a:lnTo>
                <a:lnTo>
                  <a:pt x="36" y="0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2" y="2"/>
                </a:lnTo>
                <a:lnTo>
                  <a:pt x="31" y="4"/>
                </a:lnTo>
                <a:lnTo>
                  <a:pt x="31" y="6"/>
                </a:lnTo>
                <a:lnTo>
                  <a:pt x="31" y="33"/>
                </a:lnTo>
                <a:lnTo>
                  <a:pt x="29" y="33"/>
                </a:lnTo>
                <a:lnTo>
                  <a:pt x="8" y="7"/>
                </a:lnTo>
                <a:lnTo>
                  <a:pt x="8" y="27"/>
                </a:lnTo>
                <a:lnTo>
                  <a:pt x="8" y="29"/>
                </a:lnTo>
                <a:lnTo>
                  <a:pt x="8" y="32"/>
                </a:lnTo>
                <a:lnTo>
                  <a:pt x="10" y="32"/>
                </a:lnTo>
                <a:lnTo>
                  <a:pt x="12" y="32"/>
                </a:lnTo>
                <a:lnTo>
                  <a:pt x="13" y="32"/>
                </a:lnTo>
                <a:lnTo>
                  <a:pt x="13" y="33"/>
                </a:lnTo>
                <a:lnTo>
                  <a:pt x="1" y="33"/>
                </a:lnTo>
                <a:lnTo>
                  <a:pt x="1" y="32"/>
                </a:lnTo>
                <a:lnTo>
                  <a:pt x="2" y="32"/>
                </a:lnTo>
                <a:lnTo>
                  <a:pt x="5" y="32"/>
                </a:lnTo>
                <a:lnTo>
                  <a:pt x="6" y="31"/>
                </a:lnTo>
                <a:lnTo>
                  <a:pt x="6" y="29"/>
                </a:lnTo>
                <a:lnTo>
                  <a:pt x="6" y="27"/>
                </a:lnTo>
                <a:lnTo>
                  <a:pt x="6" y="5"/>
                </a:lnTo>
                <a:lnTo>
                  <a:pt x="5" y="4"/>
                </a:lnTo>
                <a:lnTo>
                  <a:pt x="3" y="2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81" name="Freeform 57"/>
          <p:cNvSpPr>
            <a:spLocks noEditPoints="1"/>
          </p:cNvSpPr>
          <p:nvPr/>
        </p:nvSpPr>
        <p:spPr bwMode="auto">
          <a:xfrm>
            <a:off x="1697038" y="3078163"/>
            <a:ext cx="131762" cy="138112"/>
          </a:xfrm>
          <a:custGeom>
            <a:avLst/>
            <a:gdLst>
              <a:gd name="T0" fmla="*/ 2147483647 w 21"/>
              <a:gd name="T1" fmla="*/ 0 h 22"/>
              <a:gd name="T2" fmla="*/ 2147483647 w 21"/>
              <a:gd name="T3" fmla="*/ 0 h 22"/>
              <a:gd name="T4" fmla="*/ 2147483647 w 21"/>
              <a:gd name="T5" fmla="*/ 2147483647 h 22"/>
              <a:gd name="T6" fmla="*/ 2147483647 w 21"/>
              <a:gd name="T7" fmla="*/ 2147483647 h 22"/>
              <a:gd name="T8" fmla="*/ 2147483647 w 21"/>
              <a:gd name="T9" fmla="*/ 2147483647 h 22"/>
              <a:gd name="T10" fmla="*/ 2147483647 w 21"/>
              <a:gd name="T11" fmla="*/ 2147483647 h 22"/>
              <a:gd name="T12" fmla="*/ 2147483647 w 21"/>
              <a:gd name="T13" fmla="*/ 2147483647 h 22"/>
              <a:gd name="T14" fmla="*/ 2147483647 w 21"/>
              <a:gd name="T15" fmla="*/ 2147483647 h 22"/>
              <a:gd name="T16" fmla="*/ 2147483647 w 21"/>
              <a:gd name="T17" fmla="*/ 2147483647 h 22"/>
              <a:gd name="T18" fmla="*/ 2147483647 w 21"/>
              <a:gd name="T19" fmla="*/ 2147483647 h 22"/>
              <a:gd name="T20" fmla="*/ 2147483647 w 21"/>
              <a:gd name="T21" fmla="*/ 2147483647 h 22"/>
              <a:gd name="T22" fmla="*/ 2147483647 w 21"/>
              <a:gd name="T23" fmla="*/ 2147483647 h 22"/>
              <a:gd name="T24" fmla="*/ 2147483647 w 21"/>
              <a:gd name="T25" fmla="*/ 2147483647 h 22"/>
              <a:gd name="T26" fmla="*/ 2147483647 w 21"/>
              <a:gd name="T27" fmla="*/ 2147483647 h 22"/>
              <a:gd name="T28" fmla="*/ 2147483647 w 21"/>
              <a:gd name="T29" fmla="*/ 2147483647 h 22"/>
              <a:gd name="T30" fmla="*/ 0 w 21"/>
              <a:gd name="T31" fmla="*/ 2147483647 h 22"/>
              <a:gd name="T32" fmla="*/ 0 w 21"/>
              <a:gd name="T33" fmla="*/ 2147483647 h 22"/>
              <a:gd name="T34" fmla="*/ 0 w 21"/>
              <a:gd name="T35" fmla="*/ 2147483647 h 22"/>
              <a:gd name="T36" fmla="*/ 2147483647 w 21"/>
              <a:gd name="T37" fmla="*/ 2147483647 h 22"/>
              <a:gd name="T38" fmla="*/ 2147483647 w 21"/>
              <a:gd name="T39" fmla="*/ 2147483647 h 22"/>
              <a:gd name="T40" fmla="*/ 2147483647 w 21"/>
              <a:gd name="T41" fmla="*/ 2147483647 h 22"/>
              <a:gd name="T42" fmla="*/ 2147483647 w 21"/>
              <a:gd name="T43" fmla="*/ 0 h 22"/>
              <a:gd name="T44" fmla="*/ 2147483647 w 21"/>
              <a:gd name="T45" fmla="*/ 0 h 22"/>
              <a:gd name="T46" fmla="*/ 2147483647 w 21"/>
              <a:gd name="T47" fmla="*/ 2147483647 h 22"/>
              <a:gd name="T48" fmla="*/ 2147483647 w 21"/>
              <a:gd name="T49" fmla="*/ 2147483647 h 22"/>
              <a:gd name="T50" fmla="*/ 2147483647 w 21"/>
              <a:gd name="T51" fmla="*/ 2147483647 h 22"/>
              <a:gd name="T52" fmla="*/ 2147483647 w 21"/>
              <a:gd name="T53" fmla="*/ 2147483647 h 22"/>
              <a:gd name="T54" fmla="*/ 2147483647 w 21"/>
              <a:gd name="T55" fmla="*/ 2147483647 h 22"/>
              <a:gd name="T56" fmla="*/ 2147483647 w 21"/>
              <a:gd name="T57" fmla="*/ 2147483647 h 22"/>
              <a:gd name="T58" fmla="*/ 2147483647 w 21"/>
              <a:gd name="T59" fmla="*/ 2147483647 h 22"/>
              <a:gd name="T60" fmla="*/ 2147483647 w 21"/>
              <a:gd name="T61" fmla="*/ 2147483647 h 22"/>
              <a:gd name="T62" fmla="*/ 2147483647 w 21"/>
              <a:gd name="T63" fmla="*/ 2147483647 h 22"/>
              <a:gd name="T64" fmla="*/ 2147483647 w 21"/>
              <a:gd name="T65" fmla="*/ 2147483647 h 22"/>
              <a:gd name="T66" fmla="*/ 2147483647 w 21"/>
              <a:gd name="T67" fmla="*/ 2147483647 h 22"/>
              <a:gd name="T68" fmla="*/ 2147483647 w 21"/>
              <a:gd name="T69" fmla="*/ 2147483647 h 22"/>
              <a:gd name="T70" fmla="*/ 2147483647 w 21"/>
              <a:gd name="T71" fmla="*/ 2147483647 h 22"/>
              <a:gd name="T72" fmla="*/ 2147483647 w 21"/>
              <a:gd name="T73" fmla="*/ 2147483647 h 22"/>
              <a:gd name="T74" fmla="*/ 2147483647 w 21"/>
              <a:gd name="T75" fmla="*/ 2147483647 h 22"/>
              <a:gd name="T76" fmla="*/ 2147483647 w 21"/>
              <a:gd name="T77" fmla="*/ 2147483647 h 22"/>
              <a:gd name="T78" fmla="*/ 2147483647 w 21"/>
              <a:gd name="T79" fmla="*/ 2147483647 h 22"/>
              <a:gd name="T80" fmla="*/ 2147483647 w 21"/>
              <a:gd name="T81" fmla="*/ 2147483647 h 22"/>
              <a:gd name="T82" fmla="*/ 2147483647 w 21"/>
              <a:gd name="T83" fmla="*/ 2147483647 h 22"/>
              <a:gd name="T84" fmla="*/ 2147483647 w 21"/>
              <a:gd name="T85" fmla="*/ 2147483647 h 2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2"/>
              <a:gd name="T131" fmla="*/ 21 w 21"/>
              <a:gd name="T132" fmla="*/ 22 h 2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2">
                <a:moveTo>
                  <a:pt x="10" y="0"/>
                </a:moveTo>
                <a:lnTo>
                  <a:pt x="14" y="0"/>
                </a:lnTo>
                <a:lnTo>
                  <a:pt x="16" y="1"/>
                </a:lnTo>
                <a:lnTo>
                  <a:pt x="19" y="4"/>
                </a:lnTo>
                <a:lnTo>
                  <a:pt x="20" y="6"/>
                </a:lnTo>
                <a:lnTo>
                  <a:pt x="21" y="11"/>
                </a:lnTo>
                <a:lnTo>
                  <a:pt x="20" y="14"/>
                </a:lnTo>
                <a:lnTo>
                  <a:pt x="20" y="16"/>
                </a:lnTo>
                <a:lnTo>
                  <a:pt x="17" y="18"/>
                </a:lnTo>
                <a:lnTo>
                  <a:pt x="15" y="21"/>
                </a:lnTo>
                <a:lnTo>
                  <a:pt x="12" y="22"/>
                </a:lnTo>
                <a:lnTo>
                  <a:pt x="10" y="22"/>
                </a:lnTo>
                <a:lnTo>
                  <a:pt x="6" y="22"/>
                </a:lnTo>
                <a:lnTo>
                  <a:pt x="4" y="21"/>
                </a:lnTo>
                <a:lnTo>
                  <a:pt x="2" y="18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1" y="5"/>
                </a:lnTo>
                <a:lnTo>
                  <a:pt x="2" y="2"/>
                </a:lnTo>
                <a:lnTo>
                  <a:pt x="5" y="1"/>
                </a:lnTo>
                <a:lnTo>
                  <a:pt x="7" y="0"/>
                </a:lnTo>
                <a:lnTo>
                  <a:pt x="10" y="0"/>
                </a:lnTo>
                <a:close/>
                <a:moveTo>
                  <a:pt x="9" y="1"/>
                </a:moveTo>
                <a:lnTo>
                  <a:pt x="7" y="1"/>
                </a:lnTo>
                <a:lnTo>
                  <a:pt x="6" y="1"/>
                </a:lnTo>
                <a:lnTo>
                  <a:pt x="5" y="2"/>
                </a:lnTo>
                <a:lnTo>
                  <a:pt x="5" y="5"/>
                </a:lnTo>
                <a:lnTo>
                  <a:pt x="4" y="6"/>
                </a:lnTo>
                <a:lnTo>
                  <a:pt x="4" y="9"/>
                </a:lnTo>
                <a:lnTo>
                  <a:pt x="4" y="14"/>
                </a:lnTo>
                <a:lnTo>
                  <a:pt x="6" y="17"/>
                </a:lnTo>
                <a:lnTo>
                  <a:pt x="7" y="20"/>
                </a:lnTo>
                <a:lnTo>
                  <a:pt x="11" y="21"/>
                </a:lnTo>
                <a:lnTo>
                  <a:pt x="14" y="21"/>
                </a:lnTo>
                <a:lnTo>
                  <a:pt x="15" y="18"/>
                </a:lnTo>
                <a:lnTo>
                  <a:pt x="16" y="16"/>
                </a:lnTo>
                <a:lnTo>
                  <a:pt x="16" y="12"/>
                </a:lnTo>
                <a:lnTo>
                  <a:pt x="16" y="9"/>
                </a:lnTo>
                <a:lnTo>
                  <a:pt x="15" y="6"/>
                </a:lnTo>
                <a:lnTo>
                  <a:pt x="14" y="4"/>
                </a:lnTo>
                <a:lnTo>
                  <a:pt x="12" y="1"/>
                </a:lnTo>
                <a:lnTo>
                  <a:pt x="9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82" name="Freeform 58"/>
          <p:cNvSpPr>
            <a:spLocks/>
          </p:cNvSpPr>
          <p:nvPr/>
        </p:nvSpPr>
        <p:spPr bwMode="auto">
          <a:xfrm>
            <a:off x="1839913" y="3078163"/>
            <a:ext cx="230187" cy="138112"/>
          </a:xfrm>
          <a:custGeom>
            <a:avLst/>
            <a:gdLst>
              <a:gd name="T0" fmla="*/ 2147483647 w 37"/>
              <a:gd name="T1" fmla="*/ 2147483647 h 22"/>
              <a:gd name="T2" fmla="*/ 2147483647 w 37"/>
              <a:gd name="T3" fmla="*/ 0 h 22"/>
              <a:gd name="T4" fmla="*/ 2147483647 w 37"/>
              <a:gd name="T5" fmla="*/ 0 h 22"/>
              <a:gd name="T6" fmla="*/ 2147483647 w 37"/>
              <a:gd name="T7" fmla="*/ 0 h 22"/>
              <a:gd name="T8" fmla="*/ 2147483647 w 37"/>
              <a:gd name="T9" fmla="*/ 2147483647 h 22"/>
              <a:gd name="T10" fmla="*/ 2147483647 w 37"/>
              <a:gd name="T11" fmla="*/ 2147483647 h 22"/>
              <a:gd name="T12" fmla="*/ 2147483647 w 37"/>
              <a:gd name="T13" fmla="*/ 0 h 22"/>
              <a:gd name="T14" fmla="*/ 2147483647 w 37"/>
              <a:gd name="T15" fmla="*/ 0 h 22"/>
              <a:gd name="T16" fmla="*/ 2147483647 w 37"/>
              <a:gd name="T17" fmla="*/ 2147483647 h 22"/>
              <a:gd name="T18" fmla="*/ 2147483647 w 37"/>
              <a:gd name="T19" fmla="*/ 2147483647 h 22"/>
              <a:gd name="T20" fmla="*/ 2147483647 w 37"/>
              <a:gd name="T21" fmla="*/ 2147483647 h 22"/>
              <a:gd name="T22" fmla="*/ 2147483647 w 37"/>
              <a:gd name="T23" fmla="*/ 2147483647 h 22"/>
              <a:gd name="T24" fmla="*/ 2147483647 w 37"/>
              <a:gd name="T25" fmla="*/ 2147483647 h 22"/>
              <a:gd name="T26" fmla="*/ 2147483647 w 37"/>
              <a:gd name="T27" fmla="*/ 2147483647 h 22"/>
              <a:gd name="T28" fmla="*/ 2147483647 w 37"/>
              <a:gd name="T29" fmla="*/ 2147483647 h 22"/>
              <a:gd name="T30" fmla="*/ 2147483647 w 37"/>
              <a:gd name="T31" fmla="*/ 2147483647 h 22"/>
              <a:gd name="T32" fmla="*/ 2147483647 w 37"/>
              <a:gd name="T33" fmla="*/ 2147483647 h 22"/>
              <a:gd name="T34" fmla="*/ 2147483647 w 37"/>
              <a:gd name="T35" fmla="*/ 2147483647 h 22"/>
              <a:gd name="T36" fmla="*/ 2147483647 w 37"/>
              <a:gd name="T37" fmla="*/ 2147483647 h 22"/>
              <a:gd name="T38" fmla="*/ 2147483647 w 37"/>
              <a:gd name="T39" fmla="*/ 2147483647 h 22"/>
              <a:gd name="T40" fmla="*/ 2147483647 w 37"/>
              <a:gd name="T41" fmla="*/ 2147483647 h 22"/>
              <a:gd name="T42" fmla="*/ 2147483647 w 37"/>
              <a:gd name="T43" fmla="*/ 2147483647 h 22"/>
              <a:gd name="T44" fmla="*/ 2147483647 w 37"/>
              <a:gd name="T45" fmla="*/ 2147483647 h 22"/>
              <a:gd name="T46" fmla="*/ 2147483647 w 37"/>
              <a:gd name="T47" fmla="*/ 2147483647 h 22"/>
              <a:gd name="T48" fmla="*/ 2147483647 w 37"/>
              <a:gd name="T49" fmla="*/ 2147483647 h 22"/>
              <a:gd name="T50" fmla="*/ 2147483647 w 37"/>
              <a:gd name="T51" fmla="*/ 2147483647 h 22"/>
              <a:gd name="T52" fmla="*/ 2147483647 w 37"/>
              <a:gd name="T53" fmla="*/ 2147483647 h 22"/>
              <a:gd name="T54" fmla="*/ 2147483647 w 37"/>
              <a:gd name="T55" fmla="*/ 2147483647 h 22"/>
              <a:gd name="T56" fmla="*/ 2147483647 w 37"/>
              <a:gd name="T57" fmla="*/ 2147483647 h 22"/>
              <a:gd name="T58" fmla="*/ 2147483647 w 37"/>
              <a:gd name="T59" fmla="*/ 2147483647 h 22"/>
              <a:gd name="T60" fmla="*/ 2147483647 w 37"/>
              <a:gd name="T61" fmla="*/ 2147483647 h 22"/>
              <a:gd name="T62" fmla="*/ 2147483647 w 37"/>
              <a:gd name="T63" fmla="*/ 2147483647 h 22"/>
              <a:gd name="T64" fmla="*/ 2147483647 w 37"/>
              <a:gd name="T65" fmla="*/ 2147483647 h 22"/>
              <a:gd name="T66" fmla="*/ 2147483647 w 37"/>
              <a:gd name="T67" fmla="*/ 2147483647 h 22"/>
              <a:gd name="T68" fmla="*/ 2147483647 w 37"/>
              <a:gd name="T69" fmla="*/ 2147483647 h 22"/>
              <a:gd name="T70" fmla="*/ 2147483647 w 37"/>
              <a:gd name="T71" fmla="*/ 2147483647 h 22"/>
              <a:gd name="T72" fmla="*/ 2147483647 w 37"/>
              <a:gd name="T73" fmla="*/ 2147483647 h 22"/>
              <a:gd name="T74" fmla="*/ 2147483647 w 37"/>
              <a:gd name="T75" fmla="*/ 2147483647 h 22"/>
              <a:gd name="T76" fmla="*/ 2147483647 w 37"/>
              <a:gd name="T77" fmla="*/ 2147483647 h 22"/>
              <a:gd name="T78" fmla="*/ 2147483647 w 37"/>
              <a:gd name="T79" fmla="*/ 2147483647 h 22"/>
              <a:gd name="T80" fmla="*/ 2147483647 w 37"/>
              <a:gd name="T81" fmla="*/ 2147483647 h 22"/>
              <a:gd name="T82" fmla="*/ 0 w 37"/>
              <a:gd name="T83" fmla="*/ 2147483647 h 22"/>
              <a:gd name="T84" fmla="*/ 2147483647 w 37"/>
              <a:gd name="T85" fmla="*/ 2147483647 h 22"/>
              <a:gd name="T86" fmla="*/ 2147483647 w 37"/>
              <a:gd name="T87" fmla="*/ 2147483647 h 22"/>
              <a:gd name="T88" fmla="*/ 2147483647 w 37"/>
              <a:gd name="T89" fmla="*/ 2147483647 h 22"/>
              <a:gd name="T90" fmla="*/ 2147483647 w 37"/>
              <a:gd name="T91" fmla="*/ 2147483647 h 22"/>
              <a:gd name="T92" fmla="*/ 2147483647 w 37"/>
              <a:gd name="T93" fmla="*/ 2147483647 h 22"/>
              <a:gd name="T94" fmla="*/ 2147483647 w 37"/>
              <a:gd name="T95" fmla="*/ 2147483647 h 22"/>
              <a:gd name="T96" fmla="*/ 2147483647 w 37"/>
              <a:gd name="T97" fmla="*/ 2147483647 h 22"/>
              <a:gd name="T98" fmla="*/ 0 w 37"/>
              <a:gd name="T99" fmla="*/ 2147483647 h 22"/>
              <a:gd name="T100" fmla="*/ 2147483647 w 37"/>
              <a:gd name="T101" fmla="*/ 0 h 2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7"/>
              <a:gd name="T154" fmla="*/ 0 h 22"/>
              <a:gd name="T155" fmla="*/ 37 w 37"/>
              <a:gd name="T156" fmla="*/ 22 h 2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7" h="22">
                <a:moveTo>
                  <a:pt x="8" y="4"/>
                </a:moveTo>
                <a:lnTo>
                  <a:pt x="9" y="2"/>
                </a:lnTo>
                <a:lnTo>
                  <a:pt x="10" y="1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1"/>
                </a:lnTo>
                <a:lnTo>
                  <a:pt x="20" y="2"/>
                </a:lnTo>
                <a:lnTo>
                  <a:pt x="20" y="4"/>
                </a:lnTo>
                <a:lnTo>
                  <a:pt x="23" y="1"/>
                </a:lnTo>
                <a:lnTo>
                  <a:pt x="25" y="0"/>
                </a:lnTo>
                <a:lnTo>
                  <a:pt x="26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3" y="1"/>
                </a:lnTo>
                <a:lnTo>
                  <a:pt x="34" y="4"/>
                </a:lnTo>
                <a:lnTo>
                  <a:pt x="34" y="5"/>
                </a:lnTo>
                <a:lnTo>
                  <a:pt x="34" y="7"/>
                </a:lnTo>
                <a:lnTo>
                  <a:pt x="34" y="17"/>
                </a:lnTo>
                <a:lnTo>
                  <a:pt x="34" y="18"/>
                </a:lnTo>
                <a:lnTo>
                  <a:pt x="34" y="20"/>
                </a:lnTo>
                <a:lnTo>
                  <a:pt x="35" y="21"/>
                </a:lnTo>
                <a:lnTo>
                  <a:pt x="36" y="21"/>
                </a:lnTo>
                <a:lnTo>
                  <a:pt x="37" y="21"/>
                </a:lnTo>
                <a:lnTo>
                  <a:pt x="37" y="22"/>
                </a:lnTo>
                <a:lnTo>
                  <a:pt x="26" y="22"/>
                </a:lnTo>
                <a:lnTo>
                  <a:pt x="26" y="21"/>
                </a:lnTo>
                <a:lnTo>
                  <a:pt x="28" y="21"/>
                </a:lnTo>
                <a:lnTo>
                  <a:pt x="29" y="21"/>
                </a:lnTo>
                <a:lnTo>
                  <a:pt x="30" y="20"/>
                </a:lnTo>
                <a:lnTo>
                  <a:pt x="30" y="18"/>
                </a:lnTo>
                <a:lnTo>
                  <a:pt x="30" y="17"/>
                </a:lnTo>
                <a:lnTo>
                  <a:pt x="30" y="7"/>
                </a:lnTo>
                <a:lnTo>
                  <a:pt x="30" y="5"/>
                </a:lnTo>
                <a:lnTo>
                  <a:pt x="29" y="4"/>
                </a:lnTo>
                <a:lnTo>
                  <a:pt x="28" y="2"/>
                </a:lnTo>
                <a:lnTo>
                  <a:pt x="26" y="2"/>
                </a:lnTo>
                <a:lnTo>
                  <a:pt x="25" y="2"/>
                </a:lnTo>
                <a:lnTo>
                  <a:pt x="24" y="4"/>
                </a:lnTo>
                <a:lnTo>
                  <a:pt x="23" y="4"/>
                </a:lnTo>
                <a:lnTo>
                  <a:pt x="20" y="5"/>
                </a:lnTo>
                <a:lnTo>
                  <a:pt x="20" y="6"/>
                </a:lnTo>
                <a:lnTo>
                  <a:pt x="20" y="17"/>
                </a:lnTo>
                <a:lnTo>
                  <a:pt x="20" y="18"/>
                </a:lnTo>
                <a:lnTo>
                  <a:pt x="21" y="20"/>
                </a:lnTo>
                <a:lnTo>
                  <a:pt x="21" y="21"/>
                </a:lnTo>
                <a:lnTo>
                  <a:pt x="23" y="21"/>
                </a:lnTo>
                <a:lnTo>
                  <a:pt x="24" y="21"/>
                </a:lnTo>
                <a:lnTo>
                  <a:pt x="24" y="22"/>
                </a:lnTo>
                <a:lnTo>
                  <a:pt x="14" y="22"/>
                </a:lnTo>
                <a:lnTo>
                  <a:pt x="14" y="21"/>
                </a:lnTo>
                <a:lnTo>
                  <a:pt x="15" y="21"/>
                </a:lnTo>
                <a:lnTo>
                  <a:pt x="17" y="21"/>
                </a:lnTo>
                <a:lnTo>
                  <a:pt x="17" y="20"/>
                </a:lnTo>
                <a:lnTo>
                  <a:pt x="17" y="18"/>
                </a:lnTo>
                <a:lnTo>
                  <a:pt x="17" y="17"/>
                </a:lnTo>
                <a:lnTo>
                  <a:pt x="17" y="7"/>
                </a:lnTo>
                <a:lnTo>
                  <a:pt x="17" y="5"/>
                </a:lnTo>
                <a:lnTo>
                  <a:pt x="15" y="4"/>
                </a:lnTo>
                <a:lnTo>
                  <a:pt x="14" y="2"/>
                </a:lnTo>
                <a:lnTo>
                  <a:pt x="13" y="2"/>
                </a:lnTo>
                <a:lnTo>
                  <a:pt x="12" y="2"/>
                </a:lnTo>
                <a:lnTo>
                  <a:pt x="10" y="4"/>
                </a:lnTo>
                <a:lnTo>
                  <a:pt x="9" y="4"/>
                </a:lnTo>
                <a:lnTo>
                  <a:pt x="8" y="5"/>
                </a:lnTo>
                <a:lnTo>
                  <a:pt x="8" y="17"/>
                </a:lnTo>
                <a:lnTo>
                  <a:pt x="8" y="18"/>
                </a:lnTo>
                <a:lnTo>
                  <a:pt x="8" y="20"/>
                </a:lnTo>
                <a:lnTo>
                  <a:pt x="8" y="21"/>
                </a:lnTo>
                <a:lnTo>
                  <a:pt x="9" y="21"/>
                </a:lnTo>
                <a:lnTo>
                  <a:pt x="10" y="21"/>
                </a:lnTo>
                <a:lnTo>
                  <a:pt x="10" y="22"/>
                </a:lnTo>
                <a:lnTo>
                  <a:pt x="0" y="22"/>
                </a:lnTo>
                <a:lnTo>
                  <a:pt x="0" y="21"/>
                </a:lnTo>
                <a:lnTo>
                  <a:pt x="2" y="21"/>
                </a:lnTo>
                <a:lnTo>
                  <a:pt x="3" y="21"/>
                </a:lnTo>
                <a:lnTo>
                  <a:pt x="3" y="20"/>
                </a:lnTo>
                <a:lnTo>
                  <a:pt x="3" y="18"/>
                </a:lnTo>
                <a:lnTo>
                  <a:pt x="3" y="17"/>
                </a:lnTo>
                <a:lnTo>
                  <a:pt x="3" y="9"/>
                </a:lnTo>
                <a:lnTo>
                  <a:pt x="3" y="5"/>
                </a:lnTo>
                <a:lnTo>
                  <a:pt x="3" y="4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lnTo>
                  <a:pt x="7" y="0"/>
                </a:lnTo>
                <a:lnTo>
                  <a:pt x="8" y="0"/>
                </a:lnTo>
                <a:lnTo>
                  <a:pt x="8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83" name="Freeform 59"/>
          <p:cNvSpPr>
            <a:spLocks/>
          </p:cNvSpPr>
          <p:nvPr/>
        </p:nvSpPr>
        <p:spPr bwMode="auto">
          <a:xfrm>
            <a:off x="3629025" y="3011488"/>
            <a:ext cx="223838" cy="204787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2147483647 h 33"/>
              <a:gd name="T14" fmla="*/ 2147483647 w 36"/>
              <a:gd name="T15" fmla="*/ 2147483647 h 33"/>
              <a:gd name="T16" fmla="*/ 2147483647 w 36"/>
              <a:gd name="T17" fmla="*/ 2147483647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2147483647 h 33"/>
              <a:gd name="T24" fmla="*/ 2147483647 w 36"/>
              <a:gd name="T25" fmla="*/ 2147483647 h 33"/>
              <a:gd name="T26" fmla="*/ 2147483647 w 36"/>
              <a:gd name="T27" fmla="*/ 2147483647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2147483647 h 33"/>
              <a:gd name="T80" fmla="*/ 0 w 36"/>
              <a:gd name="T81" fmla="*/ 2147483647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28" y="25"/>
                </a:lnTo>
                <a:lnTo>
                  <a:pt x="28" y="6"/>
                </a:lnTo>
                <a:lnTo>
                  <a:pt x="28" y="4"/>
                </a:lnTo>
                <a:lnTo>
                  <a:pt x="28" y="1"/>
                </a:lnTo>
                <a:lnTo>
                  <a:pt x="27" y="1"/>
                </a:lnTo>
                <a:lnTo>
                  <a:pt x="25" y="1"/>
                </a:lnTo>
                <a:lnTo>
                  <a:pt x="24" y="1"/>
                </a:lnTo>
                <a:lnTo>
                  <a:pt x="24" y="0"/>
                </a:lnTo>
                <a:lnTo>
                  <a:pt x="36" y="0"/>
                </a:lnTo>
                <a:lnTo>
                  <a:pt x="36" y="1"/>
                </a:lnTo>
                <a:lnTo>
                  <a:pt x="35" y="1"/>
                </a:lnTo>
                <a:lnTo>
                  <a:pt x="32" y="1"/>
                </a:lnTo>
                <a:lnTo>
                  <a:pt x="31" y="2"/>
                </a:lnTo>
                <a:lnTo>
                  <a:pt x="31" y="4"/>
                </a:lnTo>
                <a:lnTo>
                  <a:pt x="31" y="6"/>
                </a:lnTo>
                <a:lnTo>
                  <a:pt x="31" y="33"/>
                </a:lnTo>
                <a:lnTo>
                  <a:pt x="30" y="33"/>
                </a:lnTo>
                <a:lnTo>
                  <a:pt x="9" y="7"/>
                </a:lnTo>
                <a:lnTo>
                  <a:pt x="9" y="27"/>
                </a:lnTo>
                <a:lnTo>
                  <a:pt x="9" y="29"/>
                </a:lnTo>
                <a:lnTo>
                  <a:pt x="9" y="32"/>
                </a:lnTo>
                <a:lnTo>
                  <a:pt x="10" y="32"/>
                </a:lnTo>
                <a:lnTo>
                  <a:pt x="11" y="32"/>
                </a:lnTo>
                <a:lnTo>
                  <a:pt x="12" y="32"/>
                </a:lnTo>
                <a:lnTo>
                  <a:pt x="12" y="33"/>
                </a:lnTo>
                <a:lnTo>
                  <a:pt x="1" y="33"/>
                </a:lnTo>
                <a:lnTo>
                  <a:pt x="1" y="32"/>
                </a:lnTo>
                <a:lnTo>
                  <a:pt x="3" y="32"/>
                </a:lnTo>
                <a:lnTo>
                  <a:pt x="4" y="32"/>
                </a:lnTo>
                <a:lnTo>
                  <a:pt x="5" y="31"/>
                </a:lnTo>
                <a:lnTo>
                  <a:pt x="6" y="29"/>
                </a:lnTo>
                <a:lnTo>
                  <a:pt x="6" y="27"/>
                </a:lnTo>
                <a:lnTo>
                  <a:pt x="6" y="5"/>
                </a:lnTo>
                <a:lnTo>
                  <a:pt x="5" y="4"/>
                </a:lnTo>
                <a:lnTo>
                  <a:pt x="4" y="2"/>
                </a:lnTo>
                <a:lnTo>
                  <a:pt x="3" y="2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84" name="Freeform 60"/>
          <p:cNvSpPr>
            <a:spLocks noEditPoints="1"/>
          </p:cNvSpPr>
          <p:nvPr/>
        </p:nvSpPr>
        <p:spPr bwMode="auto">
          <a:xfrm>
            <a:off x="3852863" y="3011488"/>
            <a:ext cx="160337" cy="204787"/>
          </a:xfrm>
          <a:custGeom>
            <a:avLst/>
            <a:gdLst>
              <a:gd name="T0" fmla="*/ 2147483647 w 26"/>
              <a:gd name="T1" fmla="*/ 2147483647 h 33"/>
              <a:gd name="T2" fmla="*/ 2147483647 w 26"/>
              <a:gd name="T3" fmla="*/ 2147483647 h 33"/>
              <a:gd name="T4" fmla="*/ 2147483647 w 26"/>
              <a:gd name="T5" fmla="*/ 2147483647 h 33"/>
              <a:gd name="T6" fmla="*/ 2147483647 w 26"/>
              <a:gd name="T7" fmla="*/ 2147483647 h 33"/>
              <a:gd name="T8" fmla="*/ 2147483647 w 26"/>
              <a:gd name="T9" fmla="*/ 2147483647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2147483647 w 26"/>
              <a:gd name="T15" fmla="*/ 2147483647 h 33"/>
              <a:gd name="T16" fmla="*/ 0 w 26"/>
              <a:gd name="T17" fmla="*/ 2147483647 h 33"/>
              <a:gd name="T18" fmla="*/ 0 w 26"/>
              <a:gd name="T19" fmla="*/ 2147483647 h 33"/>
              <a:gd name="T20" fmla="*/ 2147483647 w 26"/>
              <a:gd name="T21" fmla="*/ 2147483647 h 33"/>
              <a:gd name="T22" fmla="*/ 2147483647 w 26"/>
              <a:gd name="T23" fmla="*/ 2147483647 h 33"/>
              <a:gd name="T24" fmla="*/ 2147483647 w 26"/>
              <a:gd name="T25" fmla="*/ 2147483647 h 33"/>
              <a:gd name="T26" fmla="*/ 2147483647 w 26"/>
              <a:gd name="T27" fmla="*/ 2147483647 h 33"/>
              <a:gd name="T28" fmla="*/ 2147483647 w 26"/>
              <a:gd name="T29" fmla="*/ 2147483647 h 33"/>
              <a:gd name="T30" fmla="*/ 2147483647 w 26"/>
              <a:gd name="T31" fmla="*/ 2147483647 h 33"/>
              <a:gd name="T32" fmla="*/ 2147483647 w 26"/>
              <a:gd name="T33" fmla="*/ 2147483647 h 33"/>
              <a:gd name="T34" fmla="*/ 2147483647 w 26"/>
              <a:gd name="T35" fmla="*/ 2147483647 h 33"/>
              <a:gd name="T36" fmla="*/ 2147483647 w 26"/>
              <a:gd name="T37" fmla="*/ 2147483647 h 33"/>
              <a:gd name="T38" fmla="*/ 2147483647 w 26"/>
              <a:gd name="T39" fmla="*/ 2147483647 h 33"/>
              <a:gd name="T40" fmla="*/ 0 w 26"/>
              <a:gd name="T41" fmla="*/ 2147483647 h 33"/>
              <a:gd name="T42" fmla="*/ 0 w 26"/>
              <a:gd name="T43" fmla="*/ 0 h 33"/>
              <a:gd name="T44" fmla="*/ 2147483647 w 26"/>
              <a:gd name="T45" fmla="*/ 0 h 33"/>
              <a:gd name="T46" fmla="*/ 2147483647 w 26"/>
              <a:gd name="T47" fmla="*/ 0 h 33"/>
              <a:gd name="T48" fmla="*/ 2147483647 w 26"/>
              <a:gd name="T49" fmla="*/ 2147483647 h 33"/>
              <a:gd name="T50" fmla="*/ 2147483647 w 26"/>
              <a:gd name="T51" fmla="*/ 2147483647 h 33"/>
              <a:gd name="T52" fmla="*/ 2147483647 w 26"/>
              <a:gd name="T53" fmla="*/ 2147483647 h 33"/>
              <a:gd name="T54" fmla="*/ 2147483647 w 26"/>
              <a:gd name="T55" fmla="*/ 2147483647 h 33"/>
              <a:gd name="T56" fmla="*/ 2147483647 w 26"/>
              <a:gd name="T57" fmla="*/ 2147483647 h 33"/>
              <a:gd name="T58" fmla="*/ 2147483647 w 26"/>
              <a:gd name="T59" fmla="*/ 2147483647 h 33"/>
              <a:gd name="T60" fmla="*/ 2147483647 w 26"/>
              <a:gd name="T61" fmla="*/ 2147483647 h 33"/>
              <a:gd name="T62" fmla="*/ 2147483647 w 26"/>
              <a:gd name="T63" fmla="*/ 2147483647 h 33"/>
              <a:gd name="T64" fmla="*/ 2147483647 w 26"/>
              <a:gd name="T65" fmla="*/ 2147483647 h 33"/>
              <a:gd name="T66" fmla="*/ 2147483647 w 26"/>
              <a:gd name="T67" fmla="*/ 2147483647 h 33"/>
              <a:gd name="T68" fmla="*/ 2147483647 w 26"/>
              <a:gd name="T69" fmla="*/ 2147483647 h 33"/>
              <a:gd name="T70" fmla="*/ 2147483647 w 26"/>
              <a:gd name="T71" fmla="*/ 2147483647 h 33"/>
              <a:gd name="T72" fmla="*/ 2147483647 w 26"/>
              <a:gd name="T73" fmla="*/ 2147483647 h 33"/>
              <a:gd name="T74" fmla="*/ 2147483647 w 26"/>
              <a:gd name="T75" fmla="*/ 2147483647 h 33"/>
              <a:gd name="T76" fmla="*/ 2147483647 w 26"/>
              <a:gd name="T77" fmla="*/ 2147483647 h 33"/>
              <a:gd name="T78" fmla="*/ 2147483647 w 26"/>
              <a:gd name="T79" fmla="*/ 2147483647 h 33"/>
              <a:gd name="T80" fmla="*/ 2147483647 w 26"/>
              <a:gd name="T81" fmla="*/ 2147483647 h 33"/>
              <a:gd name="T82" fmla="*/ 2147483647 w 26"/>
              <a:gd name="T83" fmla="*/ 2147483647 h 33"/>
              <a:gd name="T84" fmla="*/ 2147483647 w 26"/>
              <a:gd name="T85" fmla="*/ 2147483647 h 33"/>
              <a:gd name="T86" fmla="*/ 2147483647 w 26"/>
              <a:gd name="T87" fmla="*/ 2147483647 h 33"/>
              <a:gd name="T88" fmla="*/ 2147483647 w 26"/>
              <a:gd name="T89" fmla="*/ 2147483647 h 33"/>
              <a:gd name="T90" fmla="*/ 2147483647 w 26"/>
              <a:gd name="T91" fmla="*/ 2147483647 h 33"/>
              <a:gd name="T92" fmla="*/ 2147483647 w 26"/>
              <a:gd name="T93" fmla="*/ 2147483647 h 33"/>
              <a:gd name="T94" fmla="*/ 2147483647 w 26"/>
              <a:gd name="T95" fmla="*/ 2147483647 h 33"/>
              <a:gd name="T96" fmla="*/ 2147483647 w 26"/>
              <a:gd name="T97" fmla="*/ 2147483647 h 33"/>
              <a:gd name="T98" fmla="*/ 2147483647 w 26"/>
              <a:gd name="T99" fmla="*/ 2147483647 h 33"/>
              <a:gd name="T100" fmla="*/ 2147483647 w 26"/>
              <a:gd name="T101" fmla="*/ 2147483647 h 33"/>
              <a:gd name="T102" fmla="*/ 2147483647 w 26"/>
              <a:gd name="T103" fmla="*/ 2147483647 h 33"/>
              <a:gd name="T104" fmla="*/ 2147483647 w 26"/>
              <a:gd name="T105" fmla="*/ 2147483647 h 33"/>
              <a:gd name="T106" fmla="*/ 2147483647 w 26"/>
              <a:gd name="T107" fmla="*/ 2147483647 h 33"/>
              <a:gd name="T108" fmla="*/ 2147483647 w 26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3"/>
              <a:gd name="T167" fmla="*/ 26 w 26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3">
                <a:moveTo>
                  <a:pt x="10" y="17"/>
                </a:moveTo>
                <a:lnTo>
                  <a:pt x="10" y="27"/>
                </a:lnTo>
                <a:lnTo>
                  <a:pt x="10" y="29"/>
                </a:lnTo>
                <a:lnTo>
                  <a:pt x="10" y="32"/>
                </a:lnTo>
                <a:lnTo>
                  <a:pt x="11" y="32"/>
                </a:lnTo>
                <a:lnTo>
                  <a:pt x="13" y="32"/>
                </a:lnTo>
                <a:lnTo>
                  <a:pt x="15" y="32"/>
                </a:lnTo>
                <a:lnTo>
                  <a:pt x="15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29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5" y="1"/>
                </a:lnTo>
                <a:lnTo>
                  <a:pt x="4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1"/>
                </a:lnTo>
                <a:lnTo>
                  <a:pt x="22" y="2"/>
                </a:lnTo>
                <a:lnTo>
                  <a:pt x="23" y="4"/>
                </a:lnTo>
                <a:lnTo>
                  <a:pt x="26" y="6"/>
                </a:lnTo>
                <a:lnTo>
                  <a:pt x="26" y="9"/>
                </a:lnTo>
                <a:lnTo>
                  <a:pt x="25" y="12"/>
                </a:lnTo>
                <a:lnTo>
                  <a:pt x="23" y="16"/>
                </a:lnTo>
                <a:lnTo>
                  <a:pt x="20" y="17"/>
                </a:lnTo>
                <a:lnTo>
                  <a:pt x="15" y="18"/>
                </a:lnTo>
                <a:lnTo>
                  <a:pt x="13" y="18"/>
                </a:lnTo>
                <a:lnTo>
                  <a:pt x="12" y="18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3" y="16"/>
                </a:lnTo>
                <a:lnTo>
                  <a:pt x="13" y="17"/>
                </a:lnTo>
                <a:lnTo>
                  <a:pt x="16" y="16"/>
                </a:lnTo>
                <a:lnTo>
                  <a:pt x="18" y="15"/>
                </a:lnTo>
                <a:lnTo>
                  <a:pt x="20" y="12"/>
                </a:lnTo>
                <a:lnTo>
                  <a:pt x="20" y="10"/>
                </a:lnTo>
                <a:lnTo>
                  <a:pt x="20" y="7"/>
                </a:lnTo>
                <a:lnTo>
                  <a:pt x="20" y="5"/>
                </a:lnTo>
                <a:lnTo>
                  <a:pt x="18" y="4"/>
                </a:lnTo>
                <a:lnTo>
                  <a:pt x="17" y="2"/>
                </a:lnTo>
                <a:lnTo>
                  <a:pt x="15" y="2"/>
                </a:lnTo>
                <a:lnTo>
                  <a:pt x="13" y="1"/>
                </a:lnTo>
                <a:lnTo>
                  <a:pt x="11" y="2"/>
                </a:lnTo>
                <a:lnTo>
                  <a:pt x="10" y="2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85" name="Freeform 61"/>
          <p:cNvSpPr>
            <a:spLocks noEditPoints="1"/>
          </p:cNvSpPr>
          <p:nvPr/>
        </p:nvSpPr>
        <p:spPr bwMode="auto">
          <a:xfrm>
            <a:off x="809625" y="3735388"/>
            <a:ext cx="204788" cy="195262"/>
          </a:xfrm>
          <a:custGeom>
            <a:avLst/>
            <a:gdLst>
              <a:gd name="T0" fmla="*/ 0 w 33"/>
              <a:gd name="T1" fmla="*/ 2147483647 h 32"/>
              <a:gd name="T2" fmla="*/ 0 w 33"/>
              <a:gd name="T3" fmla="*/ 2147483647 h 32"/>
              <a:gd name="T4" fmla="*/ 2147483647 w 33"/>
              <a:gd name="T5" fmla="*/ 2147483647 h 32"/>
              <a:gd name="T6" fmla="*/ 2147483647 w 33"/>
              <a:gd name="T7" fmla="*/ 2147483647 h 32"/>
              <a:gd name="T8" fmla="*/ 2147483647 w 33"/>
              <a:gd name="T9" fmla="*/ 2147483647 h 32"/>
              <a:gd name="T10" fmla="*/ 2147483647 w 33"/>
              <a:gd name="T11" fmla="*/ 2147483647 h 32"/>
              <a:gd name="T12" fmla="*/ 2147483647 w 33"/>
              <a:gd name="T13" fmla="*/ 2147483647 h 32"/>
              <a:gd name="T14" fmla="*/ 2147483647 w 33"/>
              <a:gd name="T15" fmla="*/ 2147483647 h 32"/>
              <a:gd name="T16" fmla="*/ 2147483647 w 33"/>
              <a:gd name="T17" fmla="*/ 2147483647 h 32"/>
              <a:gd name="T18" fmla="*/ 2147483647 w 33"/>
              <a:gd name="T19" fmla="*/ 2147483647 h 32"/>
              <a:gd name="T20" fmla="*/ 2147483647 w 33"/>
              <a:gd name="T21" fmla="*/ 0 h 32"/>
              <a:gd name="T22" fmla="*/ 2147483647 w 33"/>
              <a:gd name="T23" fmla="*/ 0 h 32"/>
              <a:gd name="T24" fmla="*/ 0 w 33"/>
              <a:gd name="T25" fmla="*/ 0 h 32"/>
              <a:gd name="T26" fmla="*/ 0 w 33"/>
              <a:gd name="T27" fmla="*/ 0 h 32"/>
              <a:gd name="T28" fmla="*/ 2147483647 w 33"/>
              <a:gd name="T29" fmla="*/ 0 h 32"/>
              <a:gd name="T30" fmla="*/ 2147483647 w 33"/>
              <a:gd name="T31" fmla="*/ 0 h 32"/>
              <a:gd name="T32" fmla="*/ 2147483647 w 33"/>
              <a:gd name="T33" fmla="*/ 0 h 32"/>
              <a:gd name="T34" fmla="*/ 2147483647 w 33"/>
              <a:gd name="T35" fmla="*/ 2147483647 h 32"/>
              <a:gd name="T36" fmla="*/ 2147483647 w 33"/>
              <a:gd name="T37" fmla="*/ 2147483647 h 32"/>
              <a:gd name="T38" fmla="*/ 2147483647 w 33"/>
              <a:gd name="T39" fmla="*/ 2147483647 h 32"/>
              <a:gd name="T40" fmla="*/ 2147483647 w 33"/>
              <a:gd name="T41" fmla="*/ 2147483647 h 32"/>
              <a:gd name="T42" fmla="*/ 2147483647 w 33"/>
              <a:gd name="T43" fmla="*/ 2147483647 h 32"/>
              <a:gd name="T44" fmla="*/ 2147483647 w 33"/>
              <a:gd name="T45" fmla="*/ 2147483647 h 32"/>
              <a:gd name="T46" fmla="*/ 2147483647 w 33"/>
              <a:gd name="T47" fmla="*/ 2147483647 h 32"/>
              <a:gd name="T48" fmla="*/ 2147483647 w 33"/>
              <a:gd name="T49" fmla="*/ 2147483647 h 32"/>
              <a:gd name="T50" fmla="*/ 2147483647 w 33"/>
              <a:gd name="T51" fmla="*/ 2147483647 h 32"/>
              <a:gd name="T52" fmla="*/ 2147483647 w 33"/>
              <a:gd name="T53" fmla="*/ 2147483647 h 32"/>
              <a:gd name="T54" fmla="*/ 2147483647 w 33"/>
              <a:gd name="T55" fmla="*/ 2147483647 h 32"/>
              <a:gd name="T56" fmla="*/ 0 w 33"/>
              <a:gd name="T57" fmla="*/ 2147483647 h 32"/>
              <a:gd name="T58" fmla="*/ 2147483647 w 33"/>
              <a:gd name="T59" fmla="*/ 2147483647 h 32"/>
              <a:gd name="T60" fmla="*/ 2147483647 w 33"/>
              <a:gd name="T61" fmla="*/ 2147483647 h 32"/>
              <a:gd name="T62" fmla="*/ 2147483647 w 33"/>
              <a:gd name="T63" fmla="*/ 2147483647 h 32"/>
              <a:gd name="T64" fmla="*/ 2147483647 w 33"/>
              <a:gd name="T65" fmla="*/ 2147483647 h 32"/>
              <a:gd name="T66" fmla="*/ 2147483647 w 33"/>
              <a:gd name="T67" fmla="*/ 2147483647 h 32"/>
              <a:gd name="T68" fmla="*/ 2147483647 w 33"/>
              <a:gd name="T69" fmla="*/ 2147483647 h 32"/>
              <a:gd name="T70" fmla="*/ 2147483647 w 33"/>
              <a:gd name="T71" fmla="*/ 2147483647 h 32"/>
              <a:gd name="T72" fmla="*/ 2147483647 w 33"/>
              <a:gd name="T73" fmla="*/ 2147483647 h 32"/>
              <a:gd name="T74" fmla="*/ 2147483647 w 33"/>
              <a:gd name="T75" fmla="*/ 2147483647 h 32"/>
              <a:gd name="T76" fmla="*/ 2147483647 w 33"/>
              <a:gd name="T77" fmla="*/ 2147483647 h 32"/>
              <a:gd name="T78" fmla="*/ 2147483647 w 33"/>
              <a:gd name="T79" fmla="*/ 2147483647 h 32"/>
              <a:gd name="T80" fmla="*/ 2147483647 w 33"/>
              <a:gd name="T81" fmla="*/ 2147483647 h 32"/>
              <a:gd name="T82" fmla="*/ 2147483647 w 33"/>
              <a:gd name="T83" fmla="*/ 2147483647 h 32"/>
              <a:gd name="T84" fmla="*/ 2147483647 w 33"/>
              <a:gd name="T85" fmla="*/ 2147483647 h 32"/>
              <a:gd name="T86" fmla="*/ 2147483647 w 33"/>
              <a:gd name="T87" fmla="*/ 2147483647 h 32"/>
              <a:gd name="T88" fmla="*/ 2147483647 w 33"/>
              <a:gd name="T89" fmla="*/ 2147483647 h 32"/>
              <a:gd name="T90" fmla="*/ 2147483647 w 33"/>
              <a:gd name="T91" fmla="*/ 2147483647 h 32"/>
              <a:gd name="T92" fmla="*/ 2147483647 w 33"/>
              <a:gd name="T93" fmla="*/ 2147483647 h 3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3"/>
              <a:gd name="T142" fmla="*/ 0 h 32"/>
              <a:gd name="T143" fmla="*/ 33 w 33"/>
              <a:gd name="T144" fmla="*/ 32 h 3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3" h="32">
                <a:moveTo>
                  <a:pt x="0" y="32"/>
                </a:move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4" y="31"/>
                </a:lnTo>
                <a:lnTo>
                  <a:pt x="5" y="30"/>
                </a:lnTo>
                <a:lnTo>
                  <a:pt x="5" y="28"/>
                </a:lnTo>
                <a:lnTo>
                  <a:pt x="5" y="5"/>
                </a:lnTo>
                <a:lnTo>
                  <a:pt x="5" y="3"/>
                </a:lnTo>
                <a:lnTo>
                  <a:pt x="4" y="2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13" y="0"/>
                </a:lnTo>
                <a:lnTo>
                  <a:pt x="17" y="0"/>
                </a:lnTo>
                <a:lnTo>
                  <a:pt x="21" y="0"/>
                </a:lnTo>
                <a:lnTo>
                  <a:pt x="25" y="2"/>
                </a:lnTo>
                <a:lnTo>
                  <a:pt x="28" y="4"/>
                </a:lnTo>
                <a:lnTo>
                  <a:pt x="31" y="8"/>
                </a:lnTo>
                <a:lnTo>
                  <a:pt x="32" y="11"/>
                </a:lnTo>
                <a:lnTo>
                  <a:pt x="33" y="16"/>
                </a:lnTo>
                <a:lnTo>
                  <a:pt x="32" y="20"/>
                </a:lnTo>
                <a:lnTo>
                  <a:pt x="31" y="24"/>
                </a:lnTo>
                <a:lnTo>
                  <a:pt x="28" y="28"/>
                </a:lnTo>
                <a:lnTo>
                  <a:pt x="25" y="31"/>
                </a:lnTo>
                <a:lnTo>
                  <a:pt x="21" y="32"/>
                </a:lnTo>
                <a:lnTo>
                  <a:pt x="15" y="32"/>
                </a:lnTo>
                <a:lnTo>
                  <a:pt x="0" y="32"/>
                </a:lnTo>
                <a:close/>
                <a:moveTo>
                  <a:pt x="10" y="31"/>
                </a:moveTo>
                <a:lnTo>
                  <a:pt x="12" y="31"/>
                </a:lnTo>
                <a:lnTo>
                  <a:pt x="15" y="31"/>
                </a:lnTo>
                <a:lnTo>
                  <a:pt x="18" y="31"/>
                </a:lnTo>
                <a:lnTo>
                  <a:pt x="21" y="30"/>
                </a:lnTo>
                <a:lnTo>
                  <a:pt x="23" y="28"/>
                </a:lnTo>
                <a:lnTo>
                  <a:pt x="26" y="24"/>
                </a:lnTo>
                <a:lnTo>
                  <a:pt x="27" y="20"/>
                </a:lnTo>
                <a:lnTo>
                  <a:pt x="27" y="16"/>
                </a:lnTo>
                <a:lnTo>
                  <a:pt x="27" y="13"/>
                </a:lnTo>
                <a:lnTo>
                  <a:pt x="26" y="9"/>
                </a:lnTo>
                <a:lnTo>
                  <a:pt x="23" y="5"/>
                </a:lnTo>
                <a:lnTo>
                  <a:pt x="21" y="3"/>
                </a:lnTo>
                <a:lnTo>
                  <a:pt x="17" y="2"/>
                </a:lnTo>
                <a:lnTo>
                  <a:pt x="15" y="2"/>
                </a:lnTo>
                <a:lnTo>
                  <a:pt x="12" y="2"/>
                </a:lnTo>
                <a:lnTo>
                  <a:pt x="10" y="3"/>
                </a:lnTo>
                <a:lnTo>
                  <a:pt x="1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86" name="Freeform 62"/>
          <p:cNvSpPr>
            <a:spLocks noEditPoints="1"/>
          </p:cNvSpPr>
          <p:nvPr/>
        </p:nvSpPr>
        <p:spPr bwMode="auto">
          <a:xfrm>
            <a:off x="1039813" y="3797300"/>
            <a:ext cx="111125" cy="146050"/>
          </a:xfrm>
          <a:custGeom>
            <a:avLst/>
            <a:gdLst>
              <a:gd name="T0" fmla="*/ 2147483647 w 18"/>
              <a:gd name="T1" fmla="*/ 2147483647 h 24"/>
              <a:gd name="T2" fmla="*/ 2147483647 w 18"/>
              <a:gd name="T3" fmla="*/ 2147483647 h 24"/>
              <a:gd name="T4" fmla="*/ 2147483647 w 18"/>
              <a:gd name="T5" fmla="*/ 2147483647 h 24"/>
              <a:gd name="T6" fmla="*/ 2147483647 w 18"/>
              <a:gd name="T7" fmla="*/ 2147483647 h 24"/>
              <a:gd name="T8" fmla="*/ 2147483647 w 18"/>
              <a:gd name="T9" fmla="*/ 2147483647 h 24"/>
              <a:gd name="T10" fmla="*/ 2147483647 w 18"/>
              <a:gd name="T11" fmla="*/ 2147483647 h 24"/>
              <a:gd name="T12" fmla="*/ 2147483647 w 18"/>
              <a:gd name="T13" fmla="*/ 2147483647 h 24"/>
              <a:gd name="T14" fmla="*/ 2147483647 w 18"/>
              <a:gd name="T15" fmla="*/ 2147483647 h 24"/>
              <a:gd name="T16" fmla="*/ 2147483647 w 18"/>
              <a:gd name="T17" fmla="*/ 2147483647 h 24"/>
              <a:gd name="T18" fmla="*/ 2147483647 w 18"/>
              <a:gd name="T19" fmla="*/ 2147483647 h 24"/>
              <a:gd name="T20" fmla="*/ 2147483647 w 18"/>
              <a:gd name="T21" fmla="*/ 2147483647 h 24"/>
              <a:gd name="T22" fmla="*/ 2147483647 w 18"/>
              <a:gd name="T23" fmla="*/ 2147483647 h 24"/>
              <a:gd name="T24" fmla="*/ 2147483647 w 18"/>
              <a:gd name="T25" fmla="*/ 2147483647 h 24"/>
              <a:gd name="T26" fmla="*/ 2147483647 w 18"/>
              <a:gd name="T27" fmla="*/ 2147483647 h 24"/>
              <a:gd name="T28" fmla="*/ 2147483647 w 18"/>
              <a:gd name="T29" fmla="*/ 2147483647 h 24"/>
              <a:gd name="T30" fmla="*/ 2147483647 w 18"/>
              <a:gd name="T31" fmla="*/ 2147483647 h 24"/>
              <a:gd name="T32" fmla="*/ 0 w 18"/>
              <a:gd name="T33" fmla="*/ 2147483647 h 24"/>
              <a:gd name="T34" fmla="*/ 0 w 18"/>
              <a:gd name="T35" fmla="*/ 2147483647 h 24"/>
              <a:gd name="T36" fmla="*/ 0 w 18"/>
              <a:gd name="T37" fmla="*/ 2147483647 h 24"/>
              <a:gd name="T38" fmla="*/ 2147483647 w 18"/>
              <a:gd name="T39" fmla="*/ 2147483647 h 24"/>
              <a:gd name="T40" fmla="*/ 2147483647 w 18"/>
              <a:gd name="T41" fmla="*/ 2147483647 h 24"/>
              <a:gd name="T42" fmla="*/ 2147483647 w 18"/>
              <a:gd name="T43" fmla="*/ 2147483647 h 24"/>
              <a:gd name="T44" fmla="*/ 2147483647 w 18"/>
              <a:gd name="T45" fmla="*/ 0 h 24"/>
              <a:gd name="T46" fmla="*/ 2147483647 w 18"/>
              <a:gd name="T47" fmla="*/ 2147483647 h 24"/>
              <a:gd name="T48" fmla="*/ 2147483647 w 18"/>
              <a:gd name="T49" fmla="*/ 2147483647 h 24"/>
              <a:gd name="T50" fmla="*/ 2147483647 w 18"/>
              <a:gd name="T51" fmla="*/ 2147483647 h 24"/>
              <a:gd name="T52" fmla="*/ 2147483647 w 18"/>
              <a:gd name="T53" fmla="*/ 2147483647 h 24"/>
              <a:gd name="T54" fmla="*/ 2147483647 w 18"/>
              <a:gd name="T55" fmla="*/ 2147483647 h 24"/>
              <a:gd name="T56" fmla="*/ 2147483647 w 18"/>
              <a:gd name="T57" fmla="*/ 2147483647 h 24"/>
              <a:gd name="T58" fmla="*/ 2147483647 w 18"/>
              <a:gd name="T59" fmla="*/ 2147483647 h 24"/>
              <a:gd name="T60" fmla="*/ 2147483647 w 18"/>
              <a:gd name="T61" fmla="*/ 2147483647 h 24"/>
              <a:gd name="T62" fmla="*/ 2147483647 w 18"/>
              <a:gd name="T63" fmla="*/ 2147483647 h 24"/>
              <a:gd name="T64" fmla="*/ 2147483647 w 18"/>
              <a:gd name="T65" fmla="*/ 2147483647 h 24"/>
              <a:gd name="T66" fmla="*/ 2147483647 w 18"/>
              <a:gd name="T67" fmla="*/ 2147483647 h 24"/>
              <a:gd name="T68" fmla="*/ 2147483647 w 18"/>
              <a:gd name="T69" fmla="*/ 2147483647 h 24"/>
              <a:gd name="T70" fmla="*/ 2147483647 w 18"/>
              <a:gd name="T71" fmla="*/ 2147483647 h 24"/>
              <a:gd name="T72" fmla="*/ 2147483647 w 18"/>
              <a:gd name="T73" fmla="*/ 2147483647 h 24"/>
              <a:gd name="T74" fmla="*/ 2147483647 w 18"/>
              <a:gd name="T75" fmla="*/ 2147483647 h 24"/>
              <a:gd name="T76" fmla="*/ 2147483647 w 18"/>
              <a:gd name="T77" fmla="*/ 2147483647 h 24"/>
              <a:gd name="T78" fmla="*/ 2147483647 w 18"/>
              <a:gd name="T79" fmla="*/ 2147483647 h 2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8"/>
              <a:gd name="T121" fmla="*/ 0 h 24"/>
              <a:gd name="T122" fmla="*/ 18 w 18"/>
              <a:gd name="T123" fmla="*/ 24 h 2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8" h="24">
                <a:moveTo>
                  <a:pt x="4" y="9"/>
                </a:moveTo>
                <a:lnTo>
                  <a:pt x="4" y="14"/>
                </a:lnTo>
                <a:lnTo>
                  <a:pt x="5" y="16"/>
                </a:lnTo>
                <a:lnTo>
                  <a:pt x="9" y="19"/>
                </a:lnTo>
                <a:lnTo>
                  <a:pt x="11" y="19"/>
                </a:lnTo>
                <a:lnTo>
                  <a:pt x="13" y="19"/>
                </a:lnTo>
                <a:lnTo>
                  <a:pt x="15" y="19"/>
                </a:lnTo>
                <a:lnTo>
                  <a:pt x="16" y="16"/>
                </a:lnTo>
                <a:lnTo>
                  <a:pt x="17" y="14"/>
                </a:lnTo>
                <a:lnTo>
                  <a:pt x="18" y="15"/>
                </a:lnTo>
                <a:lnTo>
                  <a:pt x="17" y="18"/>
                </a:lnTo>
                <a:lnTo>
                  <a:pt x="15" y="21"/>
                </a:lnTo>
                <a:lnTo>
                  <a:pt x="12" y="22"/>
                </a:lnTo>
                <a:lnTo>
                  <a:pt x="9" y="24"/>
                </a:lnTo>
                <a:lnTo>
                  <a:pt x="5" y="22"/>
                </a:lnTo>
                <a:lnTo>
                  <a:pt x="2" y="20"/>
                </a:lnTo>
                <a:lnTo>
                  <a:pt x="0" y="16"/>
                </a:lnTo>
                <a:lnTo>
                  <a:pt x="0" y="13"/>
                </a:lnTo>
                <a:lnTo>
                  <a:pt x="0" y="9"/>
                </a:lnTo>
                <a:lnTo>
                  <a:pt x="1" y="5"/>
                </a:lnTo>
                <a:lnTo>
                  <a:pt x="2" y="4"/>
                </a:lnTo>
                <a:lnTo>
                  <a:pt x="6" y="1"/>
                </a:lnTo>
                <a:lnTo>
                  <a:pt x="10" y="0"/>
                </a:lnTo>
                <a:lnTo>
                  <a:pt x="13" y="1"/>
                </a:lnTo>
                <a:lnTo>
                  <a:pt x="16" y="3"/>
                </a:lnTo>
                <a:lnTo>
                  <a:pt x="17" y="5"/>
                </a:lnTo>
                <a:lnTo>
                  <a:pt x="18" y="9"/>
                </a:lnTo>
                <a:lnTo>
                  <a:pt x="4" y="9"/>
                </a:lnTo>
                <a:close/>
                <a:moveTo>
                  <a:pt x="4" y="8"/>
                </a:moveTo>
                <a:lnTo>
                  <a:pt x="12" y="8"/>
                </a:lnTo>
                <a:lnTo>
                  <a:pt x="12" y="5"/>
                </a:lnTo>
                <a:lnTo>
                  <a:pt x="12" y="4"/>
                </a:lnTo>
                <a:lnTo>
                  <a:pt x="11" y="3"/>
                </a:lnTo>
                <a:lnTo>
                  <a:pt x="10" y="1"/>
                </a:lnTo>
                <a:lnTo>
                  <a:pt x="9" y="1"/>
                </a:lnTo>
                <a:lnTo>
                  <a:pt x="6" y="3"/>
                </a:lnTo>
                <a:lnTo>
                  <a:pt x="5" y="3"/>
                </a:lnTo>
                <a:lnTo>
                  <a:pt x="4" y="5"/>
                </a:lnTo>
                <a:lnTo>
                  <a:pt x="4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87" name="Freeform 63"/>
          <p:cNvSpPr>
            <a:spLocks/>
          </p:cNvSpPr>
          <p:nvPr/>
        </p:nvSpPr>
        <p:spPr bwMode="auto">
          <a:xfrm>
            <a:off x="1163638" y="3760788"/>
            <a:ext cx="85725" cy="182562"/>
          </a:xfrm>
          <a:custGeom>
            <a:avLst/>
            <a:gdLst>
              <a:gd name="T0" fmla="*/ 2147483647 w 14"/>
              <a:gd name="T1" fmla="*/ 0 h 30"/>
              <a:gd name="T2" fmla="*/ 2147483647 w 14"/>
              <a:gd name="T3" fmla="*/ 2147483647 h 30"/>
              <a:gd name="T4" fmla="*/ 2147483647 w 14"/>
              <a:gd name="T5" fmla="*/ 2147483647 h 30"/>
              <a:gd name="T6" fmla="*/ 2147483647 w 14"/>
              <a:gd name="T7" fmla="*/ 2147483647 h 30"/>
              <a:gd name="T8" fmla="*/ 2147483647 w 14"/>
              <a:gd name="T9" fmla="*/ 2147483647 h 30"/>
              <a:gd name="T10" fmla="*/ 2147483647 w 14"/>
              <a:gd name="T11" fmla="*/ 2147483647 h 30"/>
              <a:gd name="T12" fmla="*/ 2147483647 w 14"/>
              <a:gd name="T13" fmla="*/ 2147483647 h 30"/>
              <a:gd name="T14" fmla="*/ 2147483647 w 14"/>
              <a:gd name="T15" fmla="*/ 2147483647 h 30"/>
              <a:gd name="T16" fmla="*/ 2147483647 w 14"/>
              <a:gd name="T17" fmla="*/ 2147483647 h 30"/>
              <a:gd name="T18" fmla="*/ 2147483647 w 14"/>
              <a:gd name="T19" fmla="*/ 2147483647 h 30"/>
              <a:gd name="T20" fmla="*/ 2147483647 w 14"/>
              <a:gd name="T21" fmla="*/ 2147483647 h 30"/>
              <a:gd name="T22" fmla="*/ 2147483647 w 14"/>
              <a:gd name="T23" fmla="*/ 2147483647 h 30"/>
              <a:gd name="T24" fmla="*/ 2147483647 w 14"/>
              <a:gd name="T25" fmla="*/ 2147483647 h 30"/>
              <a:gd name="T26" fmla="*/ 2147483647 w 14"/>
              <a:gd name="T27" fmla="*/ 2147483647 h 30"/>
              <a:gd name="T28" fmla="*/ 2147483647 w 14"/>
              <a:gd name="T29" fmla="*/ 2147483647 h 30"/>
              <a:gd name="T30" fmla="*/ 2147483647 w 14"/>
              <a:gd name="T31" fmla="*/ 2147483647 h 30"/>
              <a:gd name="T32" fmla="*/ 2147483647 w 14"/>
              <a:gd name="T33" fmla="*/ 2147483647 h 30"/>
              <a:gd name="T34" fmla="*/ 2147483647 w 14"/>
              <a:gd name="T35" fmla="*/ 2147483647 h 30"/>
              <a:gd name="T36" fmla="*/ 2147483647 w 14"/>
              <a:gd name="T37" fmla="*/ 2147483647 h 30"/>
              <a:gd name="T38" fmla="*/ 2147483647 w 14"/>
              <a:gd name="T39" fmla="*/ 2147483647 h 30"/>
              <a:gd name="T40" fmla="*/ 2147483647 w 14"/>
              <a:gd name="T41" fmla="*/ 2147483647 h 30"/>
              <a:gd name="T42" fmla="*/ 2147483647 w 14"/>
              <a:gd name="T43" fmla="*/ 2147483647 h 30"/>
              <a:gd name="T44" fmla="*/ 2147483647 w 14"/>
              <a:gd name="T45" fmla="*/ 2147483647 h 30"/>
              <a:gd name="T46" fmla="*/ 2147483647 w 14"/>
              <a:gd name="T47" fmla="*/ 2147483647 h 30"/>
              <a:gd name="T48" fmla="*/ 2147483647 w 14"/>
              <a:gd name="T49" fmla="*/ 2147483647 h 30"/>
              <a:gd name="T50" fmla="*/ 2147483647 w 14"/>
              <a:gd name="T51" fmla="*/ 2147483647 h 30"/>
              <a:gd name="T52" fmla="*/ 0 w 14"/>
              <a:gd name="T53" fmla="*/ 2147483647 h 30"/>
              <a:gd name="T54" fmla="*/ 0 w 14"/>
              <a:gd name="T55" fmla="*/ 2147483647 h 30"/>
              <a:gd name="T56" fmla="*/ 2147483647 w 14"/>
              <a:gd name="T57" fmla="*/ 2147483647 h 30"/>
              <a:gd name="T58" fmla="*/ 2147483647 w 14"/>
              <a:gd name="T59" fmla="*/ 2147483647 h 30"/>
              <a:gd name="T60" fmla="*/ 2147483647 w 14"/>
              <a:gd name="T61" fmla="*/ 2147483647 h 30"/>
              <a:gd name="T62" fmla="*/ 2147483647 w 14"/>
              <a:gd name="T63" fmla="*/ 2147483647 h 30"/>
              <a:gd name="T64" fmla="*/ 2147483647 w 14"/>
              <a:gd name="T65" fmla="*/ 2147483647 h 30"/>
              <a:gd name="T66" fmla="*/ 2147483647 w 14"/>
              <a:gd name="T67" fmla="*/ 0 h 30"/>
              <a:gd name="T68" fmla="*/ 2147483647 w 14"/>
              <a:gd name="T69" fmla="*/ 0 h 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4"/>
              <a:gd name="T106" fmla="*/ 0 h 30"/>
              <a:gd name="T107" fmla="*/ 14 w 14"/>
              <a:gd name="T108" fmla="*/ 30 h 3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4" h="30">
                <a:moveTo>
                  <a:pt x="8" y="0"/>
                </a:moveTo>
                <a:lnTo>
                  <a:pt x="8" y="6"/>
                </a:lnTo>
                <a:lnTo>
                  <a:pt x="13" y="6"/>
                </a:lnTo>
                <a:lnTo>
                  <a:pt x="13" y="9"/>
                </a:lnTo>
                <a:lnTo>
                  <a:pt x="8" y="9"/>
                </a:lnTo>
                <a:lnTo>
                  <a:pt x="8" y="22"/>
                </a:lnTo>
                <a:lnTo>
                  <a:pt x="8" y="25"/>
                </a:lnTo>
                <a:lnTo>
                  <a:pt x="8" y="26"/>
                </a:lnTo>
                <a:lnTo>
                  <a:pt x="9" y="26"/>
                </a:lnTo>
                <a:lnTo>
                  <a:pt x="11" y="26"/>
                </a:lnTo>
                <a:lnTo>
                  <a:pt x="12" y="26"/>
                </a:lnTo>
                <a:lnTo>
                  <a:pt x="13" y="25"/>
                </a:lnTo>
                <a:lnTo>
                  <a:pt x="14" y="25"/>
                </a:lnTo>
                <a:lnTo>
                  <a:pt x="13" y="27"/>
                </a:lnTo>
                <a:lnTo>
                  <a:pt x="12" y="28"/>
                </a:lnTo>
                <a:lnTo>
                  <a:pt x="9" y="30"/>
                </a:lnTo>
                <a:lnTo>
                  <a:pt x="8" y="30"/>
                </a:lnTo>
                <a:lnTo>
                  <a:pt x="7" y="30"/>
                </a:lnTo>
                <a:lnTo>
                  <a:pt x="6" y="28"/>
                </a:lnTo>
                <a:lnTo>
                  <a:pt x="5" y="28"/>
                </a:lnTo>
                <a:lnTo>
                  <a:pt x="5" y="27"/>
                </a:lnTo>
                <a:lnTo>
                  <a:pt x="3" y="26"/>
                </a:lnTo>
                <a:lnTo>
                  <a:pt x="3" y="24"/>
                </a:lnTo>
                <a:lnTo>
                  <a:pt x="3" y="9"/>
                </a:lnTo>
                <a:lnTo>
                  <a:pt x="0" y="9"/>
                </a:lnTo>
                <a:lnTo>
                  <a:pt x="0" y="7"/>
                </a:lnTo>
                <a:lnTo>
                  <a:pt x="1" y="7"/>
                </a:lnTo>
                <a:lnTo>
                  <a:pt x="3" y="6"/>
                </a:lnTo>
                <a:lnTo>
                  <a:pt x="5" y="5"/>
                </a:lnTo>
                <a:lnTo>
                  <a:pt x="6" y="3"/>
                </a:lnTo>
                <a:lnTo>
                  <a:pt x="6" y="1"/>
                </a:lnTo>
                <a:lnTo>
                  <a:pt x="7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88" name="Freeform 64"/>
          <p:cNvSpPr>
            <a:spLocks/>
          </p:cNvSpPr>
          <p:nvPr/>
        </p:nvSpPr>
        <p:spPr bwMode="auto">
          <a:xfrm>
            <a:off x="1430338" y="3735388"/>
            <a:ext cx="223837" cy="207962"/>
          </a:xfrm>
          <a:custGeom>
            <a:avLst/>
            <a:gdLst>
              <a:gd name="T0" fmla="*/ 0 w 36"/>
              <a:gd name="T1" fmla="*/ 0 h 34"/>
              <a:gd name="T2" fmla="*/ 2147483647 w 36"/>
              <a:gd name="T3" fmla="*/ 0 h 34"/>
              <a:gd name="T4" fmla="*/ 2147483647 w 36"/>
              <a:gd name="T5" fmla="*/ 2147483647 h 34"/>
              <a:gd name="T6" fmla="*/ 2147483647 w 36"/>
              <a:gd name="T7" fmla="*/ 2147483647 h 34"/>
              <a:gd name="T8" fmla="*/ 2147483647 w 36"/>
              <a:gd name="T9" fmla="*/ 2147483647 h 34"/>
              <a:gd name="T10" fmla="*/ 2147483647 w 36"/>
              <a:gd name="T11" fmla="*/ 2147483647 h 34"/>
              <a:gd name="T12" fmla="*/ 2147483647 w 36"/>
              <a:gd name="T13" fmla="*/ 0 h 34"/>
              <a:gd name="T14" fmla="*/ 2147483647 w 36"/>
              <a:gd name="T15" fmla="*/ 0 h 34"/>
              <a:gd name="T16" fmla="*/ 2147483647 w 36"/>
              <a:gd name="T17" fmla="*/ 0 h 34"/>
              <a:gd name="T18" fmla="*/ 2147483647 w 36"/>
              <a:gd name="T19" fmla="*/ 0 h 34"/>
              <a:gd name="T20" fmla="*/ 2147483647 w 36"/>
              <a:gd name="T21" fmla="*/ 0 h 34"/>
              <a:gd name="T22" fmla="*/ 2147483647 w 36"/>
              <a:gd name="T23" fmla="*/ 0 h 34"/>
              <a:gd name="T24" fmla="*/ 2147483647 w 36"/>
              <a:gd name="T25" fmla="*/ 0 h 34"/>
              <a:gd name="T26" fmla="*/ 2147483647 w 36"/>
              <a:gd name="T27" fmla="*/ 0 h 34"/>
              <a:gd name="T28" fmla="*/ 2147483647 w 36"/>
              <a:gd name="T29" fmla="*/ 2147483647 h 34"/>
              <a:gd name="T30" fmla="*/ 2147483647 w 36"/>
              <a:gd name="T31" fmla="*/ 2147483647 h 34"/>
              <a:gd name="T32" fmla="*/ 2147483647 w 36"/>
              <a:gd name="T33" fmla="*/ 2147483647 h 34"/>
              <a:gd name="T34" fmla="*/ 2147483647 w 36"/>
              <a:gd name="T35" fmla="*/ 2147483647 h 34"/>
              <a:gd name="T36" fmla="*/ 2147483647 w 36"/>
              <a:gd name="T37" fmla="*/ 2147483647 h 34"/>
              <a:gd name="T38" fmla="*/ 2147483647 w 36"/>
              <a:gd name="T39" fmla="*/ 2147483647 h 34"/>
              <a:gd name="T40" fmla="*/ 2147483647 w 36"/>
              <a:gd name="T41" fmla="*/ 2147483647 h 34"/>
              <a:gd name="T42" fmla="*/ 2147483647 w 36"/>
              <a:gd name="T43" fmla="*/ 2147483647 h 34"/>
              <a:gd name="T44" fmla="*/ 2147483647 w 36"/>
              <a:gd name="T45" fmla="*/ 2147483647 h 34"/>
              <a:gd name="T46" fmla="*/ 2147483647 w 36"/>
              <a:gd name="T47" fmla="*/ 2147483647 h 34"/>
              <a:gd name="T48" fmla="*/ 2147483647 w 36"/>
              <a:gd name="T49" fmla="*/ 2147483647 h 34"/>
              <a:gd name="T50" fmla="*/ 2147483647 w 36"/>
              <a:gd name="T51" fmla="*/ 2147483647 h 34"/>
              <a:gd name="T52" fmla="*/ 2147483647 w 36"/>
              <a:gd name="T53" fmla="*/ 2147483647 h 34"/>
              <a:gd name="T54" fmla="*/ 2147483647 w 36"/>
              <a:gd name="T55" fmla="*/ 2147483647 h 34"/>
              <a:gd name="T56" fmla="*/ 2147483647 w 36"/>
              <a:gd name="T57" fmla="*/ 2147483647 h 34"/>
              <a:gd name="T58" fmla="*/ 2147483647 w 36"/>
              <a:gd name="T59" fmla="*/ 2147483647 h 34"/>
              <a:gd name="T60" fmla="*/ 2147483647 w 36"/>
              <a:gd name="T61" fmla="*/ 2147483647 h 34"/>
              <a:gd name="T62" fmla="*/ 2147483647 w 36"/>
              <a:gd name="T63" fmla="*/ 2147483647 h 34"/>
              <a:gd name="T64" fmla="*/ 2147483647 w 36"/>
              <a:gd name="T65" fmla="*/ 2147483647 h 34"/>
              <a:gd name="T66" fmla="*/ 2147483647 w 36"/>
              <a:gd name="T67" fmla="*/ 2147483647 h 34"/>
              <a:gd name="T68" fmla="*/ 2147483647 w 36"/>
              <a:gd name="T69" fmla="*/ 2147483647 h 34"/>
              <a:gd name="T70" fmla="*/ 2147483647 w 36"/>
              <a:gd name="T71" fmla="*/ 2147483647 h 34"/>
              <a:gd name="T72" fmla="*/ 2147483647 w 36"/>
              <a:gd name="T73" fmla="*/ 2147483647 h 34"/>
              <a:gd name="T74" fmla="*/ 2147483647 w 36"/>
              <a:gd name="T75" fmla="*/ 2147483647 h 34"/>
              <a:gd name="T76" fmla="*/ 2147483647 w 36"/>
              <a:gd name="T77" fmla="*/ 2147483647 h 34"/>
              <a:gd name="T78" fmla="*/ 2147483647 w 36"/>
              <a:gd name="T79" fmla="*/ 2147483647 h 34"/>
              <a:gd name="T80" fmla="*/ 0 w 36"/>
              <a:gd name="T81" fmla="*/ 2147483647 h 34"/>
              <a:gd name="T82" fmla="*/ 0 w 36"/>
              <a:gd name="T83" fmla="*/ 0 h 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4"/>
              <a:gd name="T128" fmla="*/ 36 w 36"/>
              <a:gd name="T129" fmla="*/ 34 h 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4">
                <a:moveTo>
                  <a:pt x="0" y="0"/>
                </a:moveTo>
                <a:lnTo>
                  <a:pt x="7" y="0"/>
                </a:lnTo>
                <a:lnTo>
                  <a:pt x="28" y="25"/>
                </a:lnTo>
                <a:lnTo>
                  <a:pt x="28" y="5"/>
                </a:lnTo>
                <a:lnTo>
                  <a:pt x="28" y="3"/>
                </a:lnTo>
                <a:lnTo>
                  <a:pt x="28" y="2"/>
                </a:lnTo>
                <a:lnTo>
                  <a:pt x="27" y="0"/>
                </a:lnTo>
                <a:lnTo>
                  <a:pt x="25" y="0"/>
                </a:lnTo>
                <a:lnTo>
                  <a:pt x="23" y="0"/>
                </a:lnTo>
                <a:lnTo>
                  <a:pt x="36" y="0"/>
                </a:lnTo>
                <a:lnTo>
                  <a:pt x="34" y="0"/>
                </a:lnTo>
                <a:lnTo>
                  <a:pt x="32" y="0"/>
                </a:lnTo>
                <a:lnTo>
                  <a:pt x="31" y="2"/>
                </a:lnTo>
                <a:lnTo>
                  <a:pt x="31" y="3"/>
                </a:lnTo>
                <a:lnTo>
                  <a:pt x="31" y="5"/>
                </a:lnTo>
                <a:lnTo>
                  <a:pt x="31" y="34"/>
                </a:lnTo>
                <a:lnTo>
                  <a:pt x="29" y="34"/>
                </a:lnTo>
                <a:lnTo>
                  <a:pt x="7" y="7"/>
                </a:lnTo>
                <a:lnTo>
                  <a:pt x="7" y="28"/>
                </a:lnTo>
                <a:lnTo>
                  <a:pt x="8" y="30"/>
                </a:lnTo>
                <a:lnTo>
                  <a:pt x="8" y="31"/>
                </a:lnTo>
                <a:lnTo>
                  <a:pt x="10" y="32"/>
                </a:lnTo>
                <a:lnTo>
                  <a:pt x="11" y="32"/>
                </a:lnTo>
                <a:lnTo>
                  <a:pt x="12" y="32"/>
                </a:lnTo>
                <a:lnTo>
                  <a:pt x="1" y="32"/>
                </a:lnTo>
                <a:lnTo>
                  <a:pt x="2" y="32"/>
                </a:lnTo>
                <a:lnTo>
                  <a:pt x="4" y="32"/>
                </a:lnTo>
                <a:lnTo>
                  <a:pt x="5" y="31"/>
                </a:lnTo>
                <a:lnTo>
                  <a:pt x="6" y="30"/>
                </a:lnTo>
                <a:lnTo>
                  <a:pt x="6" y="28"/>
                </a:lnTo>
                <a:lnTo>
                  <a:pt x="6" y="4"/>
                </a:lnTo>
                <a:lnTo>
                  <a:pt x="5" y="3"/>
                </a:lnTo>
                <a:lnTo>
                  <a:pt x="4" y="3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89" name="Freeform 65"/>
          <p:cNvSpPr>
            <a:spLocks noEditPoints="1"/>
          </p:cNvSpPr>
          <p:nvPr/>
        </p:nvSpPr>
        <p:spPr bwMode="auto">
          <a:xfrm>
            <a:off x="1660525" y="3797300"/>
            <a:ext cx="130175" cy="146050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0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2147483647 w 21"/>
              <a:gd name="T31" fmla="*/ 2147483647 h 24"/>
              <a:gd name="T32" fmla="*/ 0 w 21"/>
              <a:gd name="T33" fmla="*/ 2147483647 h 24"/>
              <a:gd name="T34" fmla="*/ 2147483647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0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1" y="0"/>
                </a:moveTo>
                <a:lnTo>
                  <a:pt x="13" y="0"/>
                </a:lnTo>
                <a:lnTo>
                  <a:pt x="16" y="1"/>
                </a:lnTo>
                <a:lnTo>
                  <a:pt x="18" y="4"/>
                </a:lnTo>
                <a:lnTo>
                  <a:pt x="21" y="8"/>
                </a:lnTo>
                <a:lnTo>
                  <a:pt x="21" y="11"/>
                </a:lnTo>
                <a:lnTo>
                  <a:pt x="21" y="14"/>
                </a:lnTo>
                <a:lnTo>
                  <a:pt x="20" y="18"/>
                </a:lnTo>
                <a:lnTo>
                  <a:pt x="18" y="20"/>
                </a:lnTo>
                <a:lnTo>
                  <a:pt x="16" y="22"/>
                </a:lnTo>
                <a:lnTo>
                  <a:pt x="13" y="22"/>
                </a:lnTo>
                <a:lnTo>
                  <a:pt x="11" y="24"/>
                </a:lnTo>
                <a:lnTo>
                  <a:pt x="7" y="22"/>
                </a:lnTo>
                <a:lnTo>
                  <a:pt x="5" y="21"/>
                </a:lnTo>
                <a:lnTo>
                  <a:pt x="2" y="20"/>
                </a:lnTo>
                <a:lnTo>
                  <a:pt x="1" y="16"/>
                </a:lnTo>
                <a:lnTo>
                  <a:pt x="0" y="13"/>
                </a:lnTo>
                <a:lnTo>
                  <a:pt x="1" y="9"/>
                </a:lnTo>
                <a:lnTo>
                  <a:pt x="1" y="6"/>
                </a:lnTo>
                <a:lnTo>
                  <a:pt x="4" y="4"/>
                </a:lnTo>
                <a:lnTo>
                  <a:pt x="6" y="1"/>
                </a:lnTo>
                <a:lnTo>
                  <a:pt x="8" y="0"/>
                </a:lnTo>
                <a:lnTo>
                  <a:pt x="11" y="0"/>
                </a:lnTo>
                <a:close/>
                <a:moveTo>
                  <a:pt x="10" y="1"/>
                </a:moveTo>
                <a:lnTo>
                  <a:pt x="8" y="1"/>
                </a:lnTo>
                <a:lnTo>
                  <a:pt x="7" y="3"/>
                </a:lnTo>
                <a:lnTo>
                  <a:pt x="6" y="4"/>
                </a:lnTo>
                <a:lnTo>
                  <a:pt x="5" y="5"/>
                </a:lnTo>
                <a:lnTo>
                  <a:pt x="5" y="8"/>
                </a:lnTo>
                <a:lnTo>
                  <a:pt x="5" y="10"/>
                </a:lnTo>
                <a:lnTo>
                  <a:pt x="5" y="15"/>
                </a:lnTo>
                <a:lnTo>
                  <a:pt x="6" y="19"/>
                </a:lnTo>
                <a:lnTo>
                  <a:pt x="8" y="21"/>
                </a:lnTo>
                <a:lnTo>
                  <a:pt x="11" y="22"/>
                </a:lnTo>
                <a:lnTo>
                  <a:pt x="13" y="21"/>
                </a:lnTo>
                <a:lnTo>
                  <a:pt x="16" y="20"/>
                </a:lnTo>
                <a:lnTo>
                  <a:pt x="17" y="18"/>
                </a:lnTo>
                <a:lnTo>
                  <a:pt x="17" y="14"/>
                </a:lnTo>
                <a:lnTo>
                  <a:pt x="17" y="10"/>
                </a:lnTo>
                <a:lnTo>
                  <a:pt x="16" y="6"/>
                </a:lnTo>
                <a:lnTo>
                  <a:pt x="15" y="4"/>
                </a:lnTo>
                <a:lnTo>
                  <a:pt x="12" y="3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90" name="Freeform 66"/>
          <p:cNvSpPr>
            <a:spLocks/>
          </p:cNvSpPr>
          <p:nvPr/>
        </p:nvSpPr>
        <p:spPr bwMode="auto">
          <a:xfrm>
            <a:off x="1803400" y="3797300"/>
            <a:ext cx="155575" cy="146050"/>
          </a:xfrm>
          <a:custGeom>
            <a:avLst/>
            <a:gdLst>
              <a:gd name="T0" fmla="*/ 2147483647 w 25"/>
              <a:gd name="T1" fmla="*/ 0 h 24"/>
              <a:gd name="T2" fmla="*/ 2147483647 w 25"/>
              <a:gd name="T3" fmla="*/ 2147483647 h 24"/>
              <a:gd name="T4" fmla="*/ 2147483647 w 25"/>
              <a:gd name="T5" fmla="*/ 2147483647 h 24"/>
              <a:gd name="T6" fmla="*/ 2147483647 w 25"/>
              <a:gd name="T7" fmla="*/ 2147483647 h 24"/>
              <a:gd name="T8" fmla="*/ 2147483647 w 25"/>
              <a:gd name="T9" fmla="*/ 2147483647 h 24"/>
              <a:gd name="T10" fmla="*/ 2147483647 w 25"/>
              <a:gd name="T11" fmla="*/ 2147483647 h 24"/>
              <a:gd name="T12" fmla="*/ 2147483647 w 25"/>
              <a:gd name="T13" fmla="*/ 2147483647 h 24"/>
              <a:gd name="T14" fmla="*/ 2147483647 w 25"/>
              <a:gd name="T15" fmla="*/ 2147483647 h 24"/>
              <a:gd name="T16" fmla="*/ 2147483647 w 25"/>
              <a:gd name="T17" fmla="*/ 2147483647 h 24"/>
              <a:gd name="T18" fmla="*/ 2147483647 w 25"/>
              <a:gd name="T19" fmla="*/ 2147483647 h 24"/>
              <a:gd name="T20" fmla="*/ 2147483647 w 25"/>
              <a:gd name="T21" fmla="*/ 2147483647 h 24"/>
              <a:gd name="T22" fmla="*/ 2147483647 w 25"/>
              <a:gd name="T23" fmla="*/ 2147483647 h 24"/>
              <a:gd name="T24" fmla="*/ 2147483647 w 25"/>
              <a:gd name="T25" fmla="*/ 2147483647 h 24"/>
              <a:gd name="T26" fmla="*/ 2147483647 w 25"/>
              <a:gd name="T27" fmla="*/ 2147483647 h 24"/>
              <a:gd name="T28" fmla="*/ 2147483647 w 25"/>
              <a:gd name="T29" fmla="*/ 2147483647 h 24"/>
              <a:gd name="T30" fmla="*/ 2147483647 w 25"/>
              <a:gd name="T31" fmla="*/ 2147483647 h 24"/>
              <a:gd name="T32" fmla="*/ 2147483647 w 25"/>
              <a:gd name="T33" fmla="*/ 2147483647 h 24"/>
              <a:gd name="T34" fmla="*/ 2147483647 w 25"/>
              <a:gd name="T35" fmla="*/ 2147483647 h 24"/>
              <a:gd name="T36" fmla="*/ 2147483647 w 25"/>
              <a:gd name="T37" fmla="*/ 2147483647 h 24"/>
              <a:gd name="T38" fmla="*/ 2147483647 w 25"/>
              <a:gd name="T39" fmla="*/ 2147483647 h 24"/>
              <a:gd name="T40" fmla="*/ 2147483647 w 25"/>
              <a:gd name="T41" fmla="*/ 2147483647 h 24"/>
              <a:gd name="T42" fmla="*/ 2147483647 w 25"/>
              <a:gd name="T43" fmla="*/ 2147483647 h 24"/>
              <a:gd name="T44" fmla="*/ 2147483647 w 25"/>
              <a:gd name="T45" fmla="*/ 2147483647 h 24"/>
              <a:gd name="T46" fmla="*/ 2147483647 w 25"/>
              <a:gd name="T47" fmla="*/ 2147483647 h 24"/>
              <a:gd name="T48" fmla="*/ 2147483647 w 25"/>
              <a:gd name="T49" fmla="*/ 2147483647 h 24"/>
              <a:gd name="T50" fmla="*/ 2147483647 w 25"/>
              <a:gd name="T51" fmla="*/ 2147483647 h 24"/>
              <a:gd name="T52" fmla="*/ 2147483647 w 25"/>
              <a:gd name="T53" fmla="*/ 2147483647 h 24"/>
              <a:gd name="T54" fmla="*/ 2147483647 w 25"/>
              <a:gd name="T55" fmla="*/ 2147483647 h 24"/>
              <a:gd name="T56" fmla="*/ 2147483647 w 25"/>
              <a:gd name="T57" fmla="*/ 2147483647 h 24"/>
              <a:gd name="T58" fmla="*/ 2147483647 w 25"/>
              <a:gd name="T59" fmla="*/ 2147483647 h 24"/>
              <a:gd name="T60" fmla="*/ 0 w 25"/>
              <a:gd name="T61" fmla="*/ 2147483647 h 24"/>
              <a:gd name="T62" fmla="*/ 0 w 25"/>
              <a:gd name="T63" fmla="*/ 0 h 24"/>
              <a:gd name="T64" fmla="*/ 2147483647 w 25"/>
              <a:gd name="T65" fmla="*/ 0 h 24"/>
              <a:gd name="T66" fmla="*/ 2147483647 w 25"/>
              <a:gd name="T67" fmla="*/ 2147483647 h 24"/>
              <a:gd name="T68" fmla="*/ 2147483647 w 25"/>
              <a:gd name="T69" fmla="*/ 2147483647 h 24"/>
              <a:gd name="T70" fmla="*/ 2147483647 w 25"/>
              <a:gd name="T71" fmla="*/ 2147483647 h 24"/>
              <a:gd name="T72" fmla="*/ 2147483647 w 25"/>
              <a:gd name="T73" fmla="*/ 2147483647 h 24"/>
              <a:gd name="T74" fmla="*/ 2147483647 w 25"/>
              <a:gd name="T75" fmla="*/ 2147483647 h 24"/>
              <a:gd name="T76" fmla="*/ 2147483647 w 25"/>
              <a:gd name="T77" fmla="*/ 2147483647 h 24"/>
              <a:gd name="T78" fmla="*/ 2147483647 w 25"/>
              <a:gd name="T79" fmla="*/ 2147483647 h 24"/>
              <a:gd name="T80" fmla="*/ 2147483647 w 25"/>
              <a:gd name="T81" fmla="*/ 2147483647 h 24"/>
              <a:gd name="T82" fmla="*/ 2147483647 w 25"/>
              <a:gd name="T83" fmla="*/ 2147483647 h 24"/>
              <a:gd name="T84" fmla="*/ 2147483647 w 25"/>
              <a:gd name="T85" fmla="*/ 2147483647 h 24"/>
              <a:gd name="T86" fmla="*/ 2147483647 w 25"/>
              <a:gd name="T87" fmla="*/ 2147483647 h 24"/>
              <a:gd name="T88" fmla="*/ 2147483647 w 25"/>
              <a:gd name="T89" fmla="*/ 2147483647 h 24"/>
              <a:gd name="T90" fmla="*/ 2147483647 w 25"/>
              <a:gd name="T91" fmla="*/ 2147483647 h 24"/>
              <a:gd name="T92" fmla="*/ 2147483647 w 25"/>
              <a:gd name="T93" fmla="*/ 2147483647 h 24"/>
              <a:gd name="T94" fmla="*/ 2147483647 w 25"/>
              <a:gd name="T95" fmla="*/ 0 h 24"/>
              <a:gd name="T96" fmla="*/ 2147483647 w 25"/>
              <a:gd name="T97" fmla="*/ 0 h 2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5"/>
              <a:gd name="T148" fmla="*/ 0 h 24"/>
              <a:gd name="T149" fmla="*/ 25 w 25"/>
              <a:gd name="T150" fmla="*/ 24 h 2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5" h="24">
                <a:moveTo>
                  <a:pt x="21" y="0"/>
                </a:moveTo>
                <a:lnTo>
                  <a:pt x="21" y="14"/>
                </a:lnTo>
                <a:lnTo>
                  <a:pt x="21" y="18"/>
                </a:lnTo>
                <a:lnTo>
                  <a:pt x="21" y="19"/>
                </a:lnTo>
                <a:lnTo>
                  <a:pt x="21" y="20"/>
                </a:lnTo>
                <a:lnTo>
                  <a:pt x="23" y="20"/>
                </a:lnTo>
                <a:lnTo>
                  <a:pt x="23" y="21"/>
                </a:lnTo>
                <a:lnTo>
                  <a:pt x="24" y="21"/>
                </a:lnTo>
                <a:lnTo>
                  <a:pt x="24" y="20"/>
                </a:lnTo>
                <a:lnTo>
                  <a:pt x="25" y="21"/>
                </a:lnTo>
                <a:lnTo>
                  <a:pt x="19" y="24"/>
                </a:lnTo>
                <a:lnTo>
                  <a:pt x="18" y="24"/>
                </a:lnTo>
                <a:lnTo>
                  <a:pt x="18" y="19"/>
                </a:lnTo>
                <a:lnTo>
                  <a:pt x="15" y="21"/>
                </a:lnTo>
                <a:lnTo>
                  <a:pt x="13" y="22"/>
                </a:lnTo>
                <a:lnTo>
                  <a:pt x="11" y="24"/>
                </a:lnTo>
                <a:lnTo>
                  <a:pt x="10" y="24"/>
                </a:lnTo>
                <a:lnTo>
                  <a:pt x="8" y="24"/>
                </a:lnTo>
                <a:lnTo>
                  <a:pt x="6" y="22"/>
                </a:lnTo>
                <a:lnTo>
                  <a:pt x="5" y="21"/>
                </a:lnTo>
                <a:lnTo>
                  <a:pt x="4" y="20"/>
                </a:lnTo>
                <a:lnTo>
                  <a:pt x="4" y="18"/>
                </a:lnTo>
                <a:lnTo>
                  <a:pt x="4" y="15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3" y="1"/>
                </a:lnTo>
                <a:lnTo>
                  <a:pt x="2" y="1"/>
                </a:lnTo>
                <a:lnTo>
                  <a:pt x="0" y="1"/>
                </a:lnTo>
                <a:lnTo>
                  <a:pt x="0" y="0"/>
                </a:lnTo>
                <a:lnTo>
                  <a:pt x="8" y="0"/>
                </a:lnTo>
                <a:lnTo>
                  <a:pt x="8" y="15"/>
                </a:lnTo>
                <a:lnTo>
                  <a:pt x="8" y="18"/>
                </a:lnTo>
                <a:lnTo>
                  <a:pt x="9" y="20"/>
                </a:lnTo>
                <a:lnTo>
                  <a:pt x="10" y="20"/>
                </a:lnTo>
                <a:lnTo>
                  <a:pt x="11" y="20"/>
                </a:lnTo>
                <a:lnTo>
                  <a:pt x="13" y="20"/>
                </a:lnTo>
                <a:lnTo>
                  <a:pt x="14" y="20"/>
                </a:lnTo>
                <a:lnTo>
                  <a:pt x="15" y="19"/>
                </a:lnTo>
                <a:lnTo>
                  <a:pt x="18" y="18"/>
                </a:lnTo>
                <a:lnTo>
                  <a:pt x="18" y="5"/>
                </a:lnTo>
                <a:lnTo>
                  <a:pt x="18" y="3"/>
                </a:lnTo>
                <a:lnTo>
                  <a:pt x="16" y="1"/>
                </a:lnTo>
                <a:lnTo>
                  <a:pt x="14" y="1"/>
                </a:lnTo>
                <a:lnTo>
                  <a:pt x="14" y="0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91" name="Freeform 67"/>
          <p:cNvSpPr>
            <a:spLocks/>
          </p:cNvSpPr>
          <p:nvPr/>
        </p:nvSpPr>
        <p:spPr bwMode="auto">
          <a:xfrm>
            <a:off x="1958975" y="3797300"/>
            <a:ext cx="153988" cy="133350"/>
          </a:xfrm>
          <a:custGeom>
            <a:avLst/>
            <a:gdLst>
              <a:gd name="T0" fmla="*/ 2147483647 w 25"/>
              <a:gd name="T1" fmla="*/ 2147483647 h 22"/>
              <a:gd name="T2" fmla="*/ 2147483647 w 25"/>
              <a:gd name="T3" fmla="*/ 2147483647 h 22"/>
              <a:gd name="T4" fmla="*/ 2147483647 w 25"/>
              <a:gd name="T5" fmla="*/ 0 h 22"/>
              <a:gd name="T6" fmla="*/ 2147483647 w 25"/>
              <a:gd name="T7" fmla="*/ 0 h 22"/>
              <a:gd name="T8" fmla="*/ 2147483647 w 25"/>
              <a:gd name="T9" fmla="*/ 0 h 22"/>
              <a:gd name="T10" fmla="*/ 2147483647 w 25"/>
              <a:gd name="T11" fmla="*/ 2147483647 h 22"/>
              <a:gd name="T12" fmla="*/ 2147483647 w 25"/>
              <a:gd name="T13" fmla="*/ 2147483647 h 22"/>
              <a:gd name="T14" fmla="*/ 2147483647 w 25"/>
              <a:gd name="T15" fmla="*/ 2147483647 h 22"/>
              <a:gd name="T16" fmla="*/ 2147483647 w 25"/>
              <a:gd name="T17" fmla="*/ 2147483647 h 22"/>
              <a:gd name="T18" fmla="*/ 2147483647 w 25"/>
              <a:gd name="T19" fmla="*/ 2147483647 h 22"/>
              <a:gd name="T20" fmla="*/ 2147483647 w 25"/>
              <a:gd name="T21" fmla="*/ 2147483647 h 22"/>
              <a:gd name="T22" fmla="*/ 2147483647 w 25"/>
              <a:gd name="T23" fmla="*/ 2147483647 h 22"/>
              <a:gd name="T24" fmla="*/ 2147483647 w 25"/>
              <a:gd name="T25" fmla="*/ 2147483647 h 22"/>
              <a:gd name="T26" fmla="*/ 2147483647 w 25"/>
              <a:gd name="T27" fmla="*/ 2147483647 h 22"/>
              <a:gd name="T28" fmla="*/ 2147483647 w 25"/>
              <a:gd name="T29" fmla="*/ 2147483647 h 22"/>
              <a:gd name="T30" fmla="*/ 2147483647 w 25"/>
              <a:gd name="T31" fmla="*/ 2147483647 h 22"/>
              <a:gd name="T32" fmla="*/ 2147483647 w 25"/>
              <a:gd name="T33" fmla="*/ 2147483647 h 22"/>
              <a:gd name="T34" fmla="*/ 2147483647 w 25"/>
              <a:gd name="T35" fmla="*/ 2147483647 h 22"/>
              <a:gd name="T36" fmla="*/ 2147483647 w 25"/>
              <a:gd name="T37" fmla="*/ 2147483647 h 22"/>
              <a:gd name="T38" fmla="*/ 2147483647 w 25"/>
              <a:gd name="T39" fmla="*/ 2147483647 h 22"/>
              <a:gd name="T40" fmla="*/ 2147483647 w 25"/>
              <a:gd name="T41" fmla="*/ 2147483647 h 22"/>
              <a:gd name="T42" fmla="*/ 2147483647 w 25"/>
              <a:gd name="T43" fmla="*/ 2147483647 h 22"/>
              <a:gd name="T44" fmla="*/ 2147483647 w 25"/>
              <a:gd name="T45" fmla="*/ 2147483647 h 22"/>
              <a:gd name="T46" fmla="*/ 2147483647 w 25"/>
              <a:gd name="T47" fmla="*/ 2147483647 h 22"/>
              <a:gd name="T48" fmla="*/ 2147483647 w 25"/>
              <a:gd name="T49" fmla="*/ 2147483647 h 22"/>
              <a:gd name="T50" fmla="*/ 2147483647 w 25"/>
              <a:gd name="T51" fmla="*/ 2147483647 h 22"/>
              <a:gd name="T52" fmla="*/ 2147483647 w 25"/>
              <a:gd name="T53" fmla="*/ 2147483647 h 22"/>
              <a:gd name="T54" fmla="*/ 2147483647 w 25"/>
              <a:gd name="T55" fmla="*/ 2147483647 h 22"/>
              <a:gd name="T56" fmla="*/ 2147483647 w 25"/>
              <a:gd name="T57" fmla="*/ 2147483647 h 22"/>
              <a:gd name="T58" fmla="*/ 2147483647 w 25"/>
              <a:gd name="T59" fmla="*/ 2147483647 h 22"/>
              <a:gd name="T60" fmla="*/ 2147483647 w 25"/>
              <a:gd name="T61" fmla="*/ 2147483647 h 22"/>
              <a:gd name="T62" fmla="*/ 2147483647 w 25"/>
              <a:gd name="T63" fmla="*/ 2147483647 h 22"/>
              <a:gd name="T64" fmla="*/ 2147483647 w 25"/>
              <a:gd name="T65" fmla="*/ 2147483647 h 22"/>
              <a:gd name="T66" fmla="*/ 2147483647 w 25"/>
              <a:gd name="T67" fmla="*/ 2147483647 h 22"/>
              <a:gd name="T68" fmla="*/ 2147483647 w 25"/>
              <a:gd name="T69" fmla="*/ 2147483647 h 22"/>
              <a:gd name="T70" fmla="*/ 2147483647 w 25"/>
              <a:gd name="T71" fmla="*/ 2147483647 h 22"/>
              <a:gd name="T72" fmla="*/ 2147483647 w 25"/>
              <a:gd name="T73" fmla="*/ 2147483647 h 22"/>
              <a:gd name="T74" fmla="*/ 2147483647 w 25"/>
              <a:gd name="T75" fmla="*/ 2147483647 h 22"/>
              <a:gd name="T76" fmla="*/ 2147483647 w 25"/>
              <a:gd name="T77" fmla="*/ 2147483647 h 22"/>
              <a:gd name="T78" fmla="*/ 2147483647 w 25"/>
              <a:gd name="T79" fmla="*/ 2147483647 h 22"/>
              <a:gd name="T80" fmla="*/ 2147483647 w 25"/>
              <a:gd name="T81" fmla="*/ 2147483647 h 22"/>
              <a:gd name="T82" fmla="*/ 2147483647 w 25"/>
              <a:gd name="T83" fmla="*/ 2147483647 h 22"/>
              <a:gd name="T84" fmla="*/ 0 w 25"/>
              <a:gd name="T85" fmla="*/ 2147483647 h 22"/>
              <a:gd name="T86" fmla="*/ 0 w 25"/>
              <a:gd name="T87" fmla="*/ 2147483647 h 22"/>
              <a:gd name="T88" fmla="*/ 2147483647 w 25"/>
              <a:gd name="T89" fmla="*/ 2147483647 h 22"/>
              <a:gd name="T90" fmla="*/ 2147483647 w 25"/>
              <a:gd name="T91" fmla="*/ 2147483647 h 22"/>
              <a:gd name="T92" fmla="*/ 2147483647 w 25"/>
              <a:gd name="T93" fmla="*/ 2147483647 h 22"/>
              <a:gd name="T94" fmla="*/ 2147483647 w 25"/>
              <a:gd name="T95" fmla="*/ 2147483647 h 22"/>
              <a:gd name="T96" fmla="*/ 2147483647 w 25"/>
              <a:gd name="T97" fmla="*/ 2147483647 h 22"/>
              <a:gd name="T98" fmla="*/ 2147483647 w 25"/>
              <a:gd name="T99" fmla="*/ 2147483647 h 22"/>
              <a:gd name="T100" fmla="*/ 2147483647 w 25"/>
              <a:gd name="T101" fmla="*/ 2147483647 h 22"/>
              <a:gd name="T102" fmla="*/ 2147483647 w 25"/>
              <a:gd name="T103" fmla="*/ 2147483647 h 22"/>
              <a:gd name="T104" fmla="*/ 2147483647 w 25"/>
              <a:gd name="T105" fmla="*/ 2147483647 h 22"/>
              <a:gd name="T106" fmla="*/ 2147483647 w 25"/>
              <a:gd name="T107" fmla="*/ 2147483647 h 22"/>
              <a:gd name="T108" fmla="*/ 2147483647 w 25"/>
              <a:gd name="T109" fmla="*/ 2147483647 h 22"/>
              <a:gd name="T110" fmla="*/ 2147483647 w 25"/>
              <a:gd name="T111" fmla="*/ 2147483647 h 22"/>
              <a:gd name="T112" fmla="*/ 2147483647 w 25"/>
              <a:gd name="T113" fmla="*/ 2147483647 h 22"/>
              <a:gd name="T114" fmla="*/ 2147483647 w 25"/>
              <a:gd name="T115" fmla="*/ 2147483647 h 22"/>
              <a:gd name="T116" fmla="*/ 0 w 25"/>
              <a:gd name="T117" fmla="*/ 2147483647 h 22"/>
              <a:gd name="T118" fmla="*/ 2147483647 w 25"/>
              <a:gd name="T119" fmla="*/ 0 h 22"/>
              <a:gd name="T120" fmla="*/ 2147483647 w 25"/>
              <a:gd name="T121" fmla="*/ 0 h 22"/>
              <a:gd name="T122" fmla="*/ 2147483647 w 25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5"/>
              <a:gd name="T187" fmla="*/ 0 h 22"/>
              <a:gd name="T188" fmla="*/ 25 w 25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5" h="22">
                <a:moveTo>
                  <a:pt x="7" y="5"/>
                </a:moveTo>
                <a:lnTo>
                  <a:pt x="10" y="3"/>
                </a:lnTo>
                <a:lnTo>
                  <a:pt x="12" y="0"/>
                </a:lnTo>
                <a:lnTo>
                  <a:pt x="15" y="0"/>
                </a:lnTo>
                <a:lnTo>
                  <a:pt x="17" y="0"/>
                </a:lnTo>
                <a:lnTo>
                  <a:pt x="18" y="1"/>
                </a:lnTo>
                <a:lnTo>
                  <a:pt x="20" y="3"/>
                </a:lnTo>
                <a:lnTo>
                  <a:pt x="21" y="4"/>
                </a:lnTo>
                <a:lnTo>
                  <a:pt x="21" y="6"/>
                </a:lnTo>
                <a:lnTo>
                  <a:pt x="21" y="9"/>
                </a:lnTo>
                <a:lnTo>
                  <a:pt x="21" y="18"/>
                </a:lnTo>
                <a:lnTo>
                  <a:pt x="21" y="20"/>
                </a:lnTo>
                <a:lnTo>
                  <a:pt x="21" y="21"/>
                </a:lnTo>
                <a:lnTo>
                  <a:pt x="22" y="21"/>
                </a:lnTo>
                <a:lnTo>
                  <a:pt x="22" y="22"/>
                </a:lnTo>
                <a:lnTo>
                  <a:pt x="23" y="22"/>
                </a:lnTo>
                <a:lnTo>
                  <a:pt x="25" y="22"/>
                </a:lnTo>
                <a:lnTo>
                  <a:pt x="14" y="22"/>
                </a:lnTo>
                <a:lnTo>
                  <a:pt x="15" y="22"/>
                </a:lnTo>
                <a:lnTo>
                  <a:pt x="16" y="22"/>
                </a:lnTo>
                <a:lnTo>
                  <a:pt x="16" y="21"/>
                </a:lnTo>
                <a:lnTo>
                  <a:pt x="17" y="20"/>
                </a:lnTo>
                <a:lnTo>
                  <a:pt x="17" y="18"/>
                </a:lnTo>
                <a:lnTo>
                  <a:pt x="17" y="9"/>
                </a:lnTo>
                <a:lnTo>
                  <a:pt x="17" y="6"/>
                </a:lnTo>
                <a:lnTo>
                  <a:pt x="16" y="5"/>
                </a:lnTo>
                <a:lnTo>
                  <a:pt x="15" y="4"/>
                </a:lnTo>
                <a:lnTo>
                  <a:pt x="14" y="4"/>
                </a:lnTo>
                <a:lnTo>
                  <a:pt x="11" y="4"/>
                </a:lnTo>
                <a:lnTo>
                  <a:pt x="7" y="6"/>
                </a:lnTo>
                <a:lnTo>
                  <a:pt x="7" y="18"/>
                </a:lnTo>
                <a:lnTo>
                  <a:pt x="7" y="20"/>
                </a:lnTo>
                <a:lnTo>
                  <a:pt x="7" y="21"/>
                </a:lnTo>
                <a:lnTo>
                  <a:pt x="9" y="21"/>
                </a:lnTo>
                <a:lnTo>
                  <a:pt x="9" y="22"/>
                </a:lnTo>
                <a:lnTo>
                  <a:pt x="10" y="22"/>
                </a:lnTo>
                <a:lnTo>
                  <a:pt x="11" y="22"/>
                </a:lnTo>
                <a:lnTo>
                  <a:pt x="0" y="22"/>
                </a:lnTo>
                <a:lnTo>
                  <a:pt x="1" y="22"/>
                </a:lnTo>
                <a:lnTo>
                  <a:pt x="2" y="22"/>
                </a:lnTo>
                <a:lnTo>
                  <a:pt x="2" y="21"/>
                </a:lnTo>
                <a:lnTo>
                  <a:pt x="4" y="20"/>
                </a:lnTo>
                <a:lnTo>
                  <a:pt x="4" y="18"/>
                </a:lnTo>
                <a:lnTo>
                  <a:pt x="4" y="10"/>
                </a:lnTo>
                <a:lnTo>
                  <a:pt x="4" y="6"/>
                </a:lnTo>
                <a:lnTo>
                  <a:pt x="4" y="4"/>
                </a:lnTo>
                <a:lnTo>
                  <a:pt x="2" y="3"/>
                </a:lnTo>
                <a:lnTo>
                  <a:pt x="1" y="3"/>
                </a:lnTo>
                <a:lnTo>
                  <a:pt x="1" y="4"/>
                </a:lnTo>
                <a:lnTo>
                  <a:pt x="0" y="3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92" name="Freeform 68"/>
          <p:cNvSpPr>
            <a:spLocks noEditPoints="1"/>
          </p:cNvSpPr>
          <p:nvPr/>
        </p:nvSpPr>
        <p:spPr bwMode="auto">
          <a:xfrm>
            <a:off x="2312988" y="3735388"/>
            <a:ext cx="161925" cy="195262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10" y="18"/>
                </a:moveTo>
                <a:lnTo>
                  <a:pt x="10" y="28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3" y="32"/>
                </a:lnTo>
                <a:lnTo>
                  <a:pt x="15" y="32"/>
                </a:lnTo>
                <a:lnTo>
                  <a:pt x="0" y="32"/>
                </a:lnTo>
                <a:lnTo>
                  <a:pt x="1" y="32"/>
                </a:lnTo>
                <a:lnTo>
                  <a:pt x="3" y="32"/>
                </a:lnTo>
                <a:lnTo>
                  <a:pt x="5" y="31"/>
                </a:lnTo>
                <a:lnTo>
                  <a:pt x="5" y="30"/>
                </a:lnTo>
                <a:lnTo>
                  <a:pt x="5" y="28"/>
                </a:lnTo>
                <a:lnTo>
                  <a:pt x="5" y="5"/>
                </a:lnTo>
                <a:lnTo>
                  <a:pt x="5" y="3"/>
                </a:lnTo>
                <a:lnTo>
                  <a:pt x="5" y="2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2" y="2"/>
                </a:lnTo>
                <a:lnTo>
                  <a:pt x="23" y="4"/>
                </a:lnTo>
                <a:lnTo>
                  <a:pt x="24" y="7"/>
                </a:lnTo>
                <a:lnTo>
                  <a:pt x="26" y="9"/>
                </a:lnTo>
                <a:lnTo>
                  <a:pt x="24" y="13"/>
                </a:lnTo>
                <a:lnTo>
                  <a:pt x="23" y="15"/>
                </a:lnTo>
                <a:lnTo>
                  <a:pt x="20" y="18"/>
                </a:lnTo>
                <a:lnTo>
                  <a:pt x="15" y="18"/>
                </a:lnTo>
                <a:lnTo>
                  <a:pt x="13" y="18"/>
                </a:lnTo>
                <a:lnTo>
                  <a:pt x="12" y="18"/>
                </a:lnTo>
                <a:lnTo>
                  <a:pt x="11" y="18"/>
                </a:lnTo>
                <a:lnTo>
                  <a:pt x="10" y="18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3" y="16"/>
                </a:lnTo>
                <a:lnTo>
                  <a:pt x="16" y="16"/>
                </a:lnTo>
                <a:lnTo>
                  <a:pt x="18" y="14"/>
                </a:lnTo>
                <a:lnTo>
                  <a:pt x="20" y="13"/>
                </a:lnTo>
                <a:lnTo>
                  <a:pt x="20" y="9"/>
                </a:lnTo>
                <a:lnTo>
                  <a:pt x="20" y="8"/>
                </a:lnTo>
                <a:lnTo>
                  <a:pt x="18" y="5"/>
                </a:lnTo>
                <a:lnTo>
                  <a:pt x="18" y="4"/>
                </a:lnTo>
                <a:lnTo>
                  <a:pt x="16" y="3"/>
                </a:lnTo>
                <a:lnTo>
                  <a:pt x="15" y="2"/>
                </a:lnTo>
                <a:lnTo>
                  <a:pt x="12" y="2"/>
                </a:lnTo>
                <a:lnTo>
                  <a:pt x="11" y="2"/>
                </a:lnTo>
                <a:lnTo>
                  <a:pt x="10" y="2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93" name="Freeform 69"/>
          <p:cNvSpPr>
            <a:spLocks/>
          </p:cNvSpPr>
          <p:nvPr/>
        </p:nvSpPr>
        <p:spPr bwMode="auto">
          <a:xfrm>
            <a:off x="2479675" y="3797300"/>
            <a:ext cx="100013" cy="133350"/>
          </a:xfrm>
          <a:custGeom>
            <a:avLst/>
            <a:gdLst>
              <a:gd name="T0" fmla="*/ 2147483647 w 16"/>
              <a:gd name="T1" fmla="*/ 0 h 22"/>
              <a:gd name="T2" fmla="*/ 2147483647 w 16"/>
              <a:gd name="T3" fmla="*/ 2147483647 h 22"/>
              <a:gd name="T4" fmla="*/ 2147483647 w 16"/>
              <a:gd name="T5" fmla="*/ 2147483647 h 22"/>
              <a:gd name="T6" fmla="*/ 2147483647 w 16"/>
              <a:gd name="T7" fmla="*/ 2147483647 h 22"/>
              <a:gd name="T8" fmla="*/ 2147483647 w 16"/>
              <a:gd name="T9" fmla="*/ 0 h 22"/>
              <a:gd name="T10" fmla="*/ 2147483647 w 16"/>
              <a:gd name="T11" fmla="*/ 0 h 22"/>
              <a:gd name="T12" fmla="*/ 2147483647 w 16"/>
              <a:gd name="T13" fmla="*/ 2147483647 h 22"/>
              <a:gd name="T14" fmla="*/ 2147483647 w 16"/>
              <a:gd name="T15" fmla="*/ 2147483647 h 22"/>
              <a:gd name="T16" fmla="*/ 2147483647 w 16"/>
              <a:gd name="T17" fmla="*/ 2147483647 h 22"/>
              <a:gd name="T18" fmla="*/ 2147483647 w 16"/>
              <a:gd name="T19" fmla="*/ 2147483647 h 22"/>
              <a:gd name="T20" fmla="*/ 2147483647 w 16"/>
              <a:gd name="T21" fmla="*/ 2147483647 h 22"/>
              <a:gd name="T22" fmla="*/ 2147483647 w 16"/>
              <a:gd name="T23" fmla="*/ 2147483647 h 22"/>
              <a:gd name="T24" fmla="*/ 2147483647 w 16"/>
              <a:gd name="T25" fmla="*/ 2147483647 h 22"/>
              <a:gd name="T26" fmla="*/ 2147483647 w 16"/>
              <a:gd name="T27" fmla="*/ 2147483647 h 22"/>
              <a:gd name="T28" fmla="*/ 2147483647 w 16"/>
              <a:gd name="T29" fmla="*/ 2147483647 h 22"/>
              <a:gd name="T30" fmla="*/ 2147483647 w 16"/>
              <a:gd name="T31" fmla="*/ 2147483647 h 22"/>
              <a:gd name="T32" fmla="*/ 2147483647 w 16"/>
              <a:gd name="T33" fmla="*/ 2147483647 h 22"/>
              <a:gd name="T34" fmla="*/ 2147483647 w 16"/>
              <a:gd name="T35" fmla="*/ 2147483647 h 22"/>
              <a:gd name="T36" fmla="*/ 2147483647 w 16"/>
              <a:gd name="T37" fmla="*/ 2147483647 h 22"/>
              <a:gd name="T38" fmla="*/ 2147483647 w 16"/>
              <a:gd name="T39" fmla="*/ 2147483647 h 22"/>
              <a:gd name="T40" fmla="*/ 2147483647 w 16"/>
              <a:gd name="T41" fmla="*/ 2147483647 h 22"/>
              <a:gd name="T42" fmla="*/ 2147483647 w 16"/>
              <a:gd name="T43" fmla="*/ 2147483647 h 22"/>
              <a:gd name="T44" fmla="*/ 2147483647 w 16"/>
              <a:gd name="T45" fmla="*/ 2147483647 h 22"/>
              <a:gd name="T46" fmla="*/ 2147483647 w 16"/>
              <a:gd name="T47" fmla="*/ 2147483647 h 22"/>
              <a:gd name="T48" fmla="*/ 2147483647 w 16"/>
              <a:gd name="T49" fmla="*/ 2147483647 h 22"/>
              <a:gd name="T50" fmla="*/ 2147483647 w 16"/>
              <a:gd name="T51" fmla="*/ 2147483647 h 22"/>
              <a:gd name="T52" fmla="*/ 2147483647 w 16"/>
              <a:gd name="T53" fmla="*/ 2147483647 h 22"/>
              <a:gd name="T54" fmla="*/ 2147483647 w 16"/>
              <a:gd name="T55" fmla="*/ 2147483647 h 22"/>
              <a:gd name="T56" fmla="*/ 2147483647 w 16"/>
              <a:gd name="T57" fmla="*/ 2147483647 h 22"/>
              <a:gd name="T58" fmla="*/ 0 w 16"/>
              <a:gd name="T59" fmla="*/ 2147483647 h 22"/>
              <a:gd name="T60" fmla="*/ 0 w 16"/>
              <a:gd name="T61" fmla="*/ 2147483647 h 22"/>
              <a:gd name="T62" fmla="*/ 2147483647 w 16"/>
              <a:gd name="T63" fmla="*/ 2147483647 h 22"/>
              <a:gd name="T64" fmla="*/ 2147483647 w 16"/>
              <a:gd name="T65" fmla="*/ 2147483647 h 22"/>
              <a:gd name="T66" fmla="*/ 2147483647 w 16"/>
              <a:gd name="T67" fmla="*/ 2147483647 h 22"/>
              <a:gd name="T68" fmla="*/ 2147483647 w 16"/>
              <a:gd name="T69" fmla="*/ 2147483647 h 22"/>
              <a:gd name="T70" fmla="*/ 2147483647 w 16"/>
              <a:gd name="T71" fmla="*/ 2147483647 h 22"/>
              <a:gd name="T72" fmla="*/ 2147483647 w 16"/>
              <a:gd name="T73" fmla="*/ 2147483647 h 22"/>
              <a:gd name="T74" fmla="*/ 2147483647 w 16"/>
              <a:gd name="T75" fmla="*/ 2147483647 h 22"/>
              <a:gd name="T76" fmla="*/ 2147483647 w 16"/>
              <a:gd name="T77" fmla="*/ 2147483647 h 22"/>
              <a:gd name="T78" fmla="*/ 2147483647 w 16"/>
              <a:gd name="T79" fmla="*/ 2147483647 h 22"/>
              <a:gd name="T80" fmla="*/ 2147483647 w 16"/>
              <a:gd name="T81" fmla="*/ 2147483647 h 22"/>
              <a:gd name="T82" fmla="*/ 2147483647 w 16"/>
              <a:gd name="T83" fmla="*/ 2147483647 h 22"/>
              <a:gd name="T84" fmla="*/ 2147483647 w 16"/>
              <a:gd name="T85" fmla="*/ 2147483647 h 22"/>
              <a:gd name="T86" fmla="*/ 2147483647 w 16"/>
              <a:gd name="T87" fmla="*/ 2147483647 h 22"/>
              <a:gd name="T88" fmla="*/ 2147483647 w 16"/>
              <a:gd name="T89" fmla="*/ 2147483647 h 22"/>
              <a:gd name="T90" fmla="*/ 2147483647 w 16"/>
              <a:gd name="T91" fmla="*/ 2147483647 h 22"/>
              <a:gd name="T92" fmla="*/ 0 w 16"/>
              <a:gd name="T93" fmla="*/ 2147483647 h 22"/>
              <a:gd name="T94" fmla="*/ 2147483647 w 16"/>
              <a:gd name="T95" fmla="*/ 0 h 22"/>
              <a:gd name="T96" fmla="*/ 2147483647 w 16"/>
              <a:gd name="T97" fmla="*/ 0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2"/>
              <a:gd name="T149" fmla="*/ 16 w 16"/>
              <a:gd name="T150" fmla="*/ 22 h 2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2">
                <a:moveTo>
                  <a:pt x="7" y="0"/>
                </a:moveTo>
                <a:lnTo>
                  <a:pt x="7" y="6"/>
                </a:lnTo>
                <a:lnTo>
                  <a:pt x="10" y="3"/>
                </a:lnTo>
                <a:lnTo>
                  <a:pt x="11" y="1"/>
                </a:lnTo>
                <a:lnTo>
                  <a:pt x="13" y="0"/>
                </a:lnTo>
                <a:lnTo>
                  <a:pt x="15" y="0"/>
                </a:lnTo>
                <a:lnTo>
                  <a:pt x="16" y="1"/>
                </a:lnTo>
                <a:lnTo>
                  <a:pt x="16" y="3"/>
                </a:lnTo>
                <a:lnTo>
                  <a:pt x="16" y="4"/>
                </a:lnTo>
                <a:lnTo>
                  <a:pt x="16" y="5"/>
                </a:lnTo>
                <a:lnTo>
                  <a:pt x="15" y="5"/>
                </a:lnTo>
                <a:lnTo>
                  <a:pt x="15" y="6"/>
                </a:lnTo>
                <a:lnTo>
                  <a:pt x="13" y="5"/>
                </a:lnTo>
                <a:lnTo>
                  <a:pt x="12" y="5"/>
                </a:lnTo>
                <a:lnTo>
                  <a:pt x="12" y="4"/>
                </a:lnTo>
                <a:lnTo>
                  <a:pt x="11" y="4"/>
                </a:lnTo>
                <a:lnTo>
                  <a:pt x="10" y="4"/>
                </a:lnTo>
                <a:lnTo>
                  <a:pt x="9" y="6"/>
                </a:lnTo>
                <a:lnTo>
                  <a:pt x="7" y="8"/>
                </a:lnTo>
                <a:lnTo>
                  <a:pt x="7" y="18"/>
                </a:lnTo>
                <a:lnTo>
                  <a:pt x="7" y="20"/>
                </a:lnTo>
                <a:lnTo>
                  <a:pt x="9" y="20"/>
                </a:lnTo>
                <a:lnTo>
                  <a:pt x="9" y="21"/>
                </a:lnTo>
                <a:lnTo>
                  <a:pt x="10" y="21"/>
                </a:lnTo>
                <a:lnTo>
                  <a:pt x="10" y="22"/>
                </a:lnTo>
                <a:lnTo>
                  <a:pt x="12" y="22"/>
                </a:lnTo>
                <a:lnTo>
                  <a:pt x="0" y="22"/>
                </a:lnTo>
                <a:lnTo>
                  <a:pt x="2" y="22"/>
                </a:lnTo>
                <a:lnTo>
                  <a:pt x="2" y="21"/>
                </a:lnTo>
                <a:lnTo>
                  <a:pt x="4" y="21"/>
                </a:lnTo>
                <a:lnTo>
                  <a:pt x="4" y="20"/>
                </a:lnTo>
                <a:lnTo>
                  <a:pt x="4" y="18"/>
                </a:lnTo>
                <a:lnTo>
                  <a:pt x="4" y="10"/>
                </a:lnTo>
                <a:lnTo>
                  <a:pt x="4" y="6"/>
                </a:lnTo>
                <a:lnTo>
                  <a:pt x="4" y="4"/>
                </a:lnTo>
                <a:lnTo>
                  <a:pt x="2" y="4"/>
                </a:lnTo>
                <a:lnTo>
                  <a:pt x="2" y="3"/>
                </a:lnTo>
                <a:lnTo>
                  <a:pt x="1" y="3"/>
                </a:lnTo>
                <a:lnTo>
                  <a:pt x="1" y="4"/>
                </a:lnTo>
                <a:lnTo>
                  <a:pt x="0" y="3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94" name="Freeform 70"/>
          <p:cNvSpPr>
            <a:spLocks noEditPoints="1"/>
          </p:cNvSpPr>
          <p:nvPr/>
        </p:nvSpPr>
        <p:spPr bwMode="auto">
          <a:xfrm>
            <a:off x="2590800" y="3797300"/>
            <a:ext cx="117475" cy="146050"/>
          </a:xfrm>
          <a:custGeom>
            <a:avLst/>
            <a:gdLst>
              <a:gd name="T0" fmla="*/ 2147483647 w 19"/>
              <a:gd name="T1" fmla="*/ 2147483647 h 24"/>
              <a:gd name="T2" fmla="*/ 2147483647 w 19"/>
              <a:gd name="T3" fmla="*/ 2147483647 h 24"/>
              <a:gd name="T4" fmla="*/ 2147483647 w 19"/>
              <a:gd name="T5" fmla="*/ 2147483647 h 24"/>
              <a:gd name="T6" fmla="*/ 2147483647 w 19"/>
              <a:gd name="T7" fmla="*/ 2147483647 h 24"/>
              <a:gd name="T8" fmla="*/ 2147483647 w 19"/>
              <a:gd name="T9" fmla="*/ 2147483647 h 24"/>
              <a:gd name="T10" fmla="*/ 2147483647 w 19"/>
              <a:gd name="T11" fmla="*/ 2147483647 h 24"/>
              <a:gd name="T12" fmla="*/ 2147483647 w 19"/>
              <a:gd name="T13" fmla="*/ 2147483647 h 24"/>
              <a:gd name="T14" fmla="*/ 2147483647 w 19"/>
              <a:gd name="T15" fmla="*/ 2147483647 h 24"/>
              <a:gd name="T16" fmla="*/ 2147483647 w 19"/>
              <a:gd name="T17" fmla="*/ 2147483647 h 24"/>
              <a:gd name="T18" fmla="*/ 2147483647 w 19"/>
              <a:gd name="T19" fmla="*/ 2147483647 h 24"/>
              <a:gd name="T20" fmla="*/ 2147483647 w 19"/>
              <a:gd name="T21" fmla="*/ 2147483647 h 24"/>
              <a:gd name="T22" fmla="*/ 2147483647 w 19"/>
              <a:gd name="T23" fmla="*/ 2147483647 h 24"/>
              <a:gd name="T24" fmla="*/ 2147483647 w 19"/>
              <a:gd name="T25" fmla="*/ 2147483647 h 24"/>
              <a:gd name="T26" fmla="*/ 2147483647 w 19"/>
              <a:gd name="T27" fmla="*/ 2147483647 h 24"/>
              <a:gd name="T28" fmla="*/ 2147483647 w 19"/>
              <a:gd name="T29" fmla="*/ 2147483647 h 24"/>
              <a:gd name="T30" fmla="*/ 2147483647 w 19"/>
              <a:gd name="T31" fmla="*/ 2147483647 h 24"/>
              <a:gd name="T32" fmla="*/ 0 w 19"/>
              <a:gd name="T33" fmla="*/ 2147483647 h 24"/>
              <a:gd name="T34" fmla="*/ 0 w 19"/>
              <a:gd name="T35" fmla="*/ 2147483647 h 24"/>
              <a:gd name="T36" fmla="*/ 0 w 19"/>
              <a:gd name="T37" fmla="*/ 2147483647 h 24"/>
              <a:gd name="T38" fmla="*/ 2147483647 w 19"/>
              <a:gd name="T39" fmla="*/ 2147483647 h 24"/>
              <a:gd name="T40" fmla="*/ 2147483647 w 19"/>
              <a:gd name="T41" fmla="*/ 2147483647 h 24"/>
              <a:gd name="T42" fmla="*/ 2147483647 w 19"/>
              <a:gd name="T43" fmla="*/ 2147483647 h 24"/>
              <a:gd name="T44" fmla="*/ 2147483647 w 19"/>
              <a:gd name="T45" fmla="*/ 0 h 24"/>
              <a:gd name="T46" fmla="*/ 2147483647 w 19"/>
              <a:gd name="T47" fmla="*/ 2147483647 h 24"/>
              <a:gd name="T48" fmla="*/ 2147483647 w 19"/>
              <a:gd name="T49" fmla="*/ 2147483647 h 24"/>
              <a:gd name="T50" fmla="*/ 2147483647 w 19"/>
              <a:gd name="T51" fmla="*/ 2147483647 h 24"/>
              <a:gd name="T52" fmla="*/ 2147483647 w 19"/>
              <a:gd name="T53" fmla="*/ 2147483647 h 24"/>
              <a:gd name="T54" fmla="*/ 2147483647 w 19"/>
              <a:gd name="T55" fmla="*/ 2147483647 h 24"/>
              <a:gd name="T56" fmla="*/ 2147483647 w 19"/>
              <a:gd name="T57" fmla="*/ 2147483647 h 24"/>
              <a:gd name="T58" fmla="*/ 2147483647 w 19"/>
              <a:gd name="T59" fmla="*/ 2147483647 h 24"/>
              <a:gd name="T60" fmla="*/ 2147483647 w 19"/>
              <a:gd name="T61" fmla="*/ 2147483647 h 24"/>
              <a:gd name="T62" fmla="*/ 2147483647 w 19"/>
              <a:gd name="T63" fmla="*/ 2147483647 h 24"/>
              <a:gd name="T64" fmla="*/ 2147483647 w 19"/>
              <a:gd name="T65" fmla="*/ 2147483647 h 24"/>
              <a:gd name="T66" fmla="*/ 2147483647 w 19"/>
              <a:gd name="T67" fmla="*/ 2147483647 h 24"/>
              <a:gd name="T68" fmla="*/ 2147483647 w 19"/>
              <a:gd name="T69" fmla="*/ 2147483647 h 24"/>
              <a:gd name="T70" fmla="*/ 2147483647 w 19"/>
              <a:gd name="T71" fmla="*/ 2147483647 h 24"/>
              <a:gd name="T72" fmla="*/ 2147483647 w 19"/>
              <a:gd name="T73" fmla="*/ 2147483647 h 24"/>
              <a:gd name="T74" fmla="*/ 2147483647 w 19"/>
              <a:gd name="T75" fmla="*/ 2147483647 h 24"/>
              <a:gd name="T76" fmla="*/ 2147483647 w 19"/>
              <a:gd name="T77" fmla="*/ 2147483647 h 24"/>
              <a:gd name="T78" fmla="*/ 2147483647 w 19"/>
              <a:gd name="T79" fmla="*/ 2147483647 h 2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9"/>
              <a:gd name="T121" fmla="*/ 0 h 24"/>
              <a:gd name="T122" fmla="*/ 19 w 19"/>
              <a:gd name="T123" fmla="*/ 24 h 2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9" h="24">
                <a:moveTo>
                  <a:pt x="4" y="9"/>
                </a:moveTo>
                <a:lnTo>
                  <a:pt x="4" y="14"/>
                </a:lnTo>
                <a:lnTo>
                  <a:pt x="5" y="16"/>
                </a:lnTo>
                <a:lnTo>
                  <a:pt x="9" y="19"/>
                </a:lnTo>
                <a:lnTo>
                  <a:pt x="12" y="19"/>
                </a:lnTo>
                <a:lnTo>
                  <a:pt x="14" y="19"/>
                </a:lnTo>
                <a:lnTo>
                  <a:pt x="15" y="19"/>
                </a:lnTo>
                <a:lnTo>
                  <a:pt x="16" y="16"/>
                </a:lnTo>
                <a:lnTo>
                  <a:pt x="18" y="14"/>
                </a:lnTo>
                <a:lnTo>
                  <a:pt x="19" y="15"/>
                </a:lnTo>
                <a:lnTo>
                  <a:pt x="18" y="18"/>
                </a:lnTo>
                <a:lnTo>
                  <a:pt x="15" y="21"/>
                </a:lnTo>
                <a:lnTo>
                  <a:pt x="13" y="22"/>
                </a:lnTo>
                <a:lnTo>
                  <a:pt x="9" y="24"/>
                </a:lnTo>
                <a:lnTo>
                  <a:pt x="5" y="22"/>
                </a:lnTo>
                <a:lnTo>
                  <a:pt x="3" y="20"/>
                </a:lnTo>
                <a:lnTo>
                  <a:pt x="0" y="16"/>
                </a:lnTo>
                <a:lnTo>
                  <a:pt x="0" y="13"/>
                </a:lnTo>
                <a:lnTo>
                  <a:pt x="0" y="9"/>
                </a:lnTo>
                <a:lnTo>
                  <a:pt x="2" y="5"/>
                </a:lnTo>
                <a:lnTo>
                  <a:pt x="3" y="4"/>
                </a:lnTo>
                <a:lnTo>
                  <a:pt x="7" y="1"/>
                </a:lnTo>
                <a:lnTo>
                  <a:pt x="10" y="0"/>
                </a:lnTo>
                <a:lnTo>
                  <a:pt x="14" y="1"/>
                </a:lnTo>
                <a:lnTo>
                  <a:pt x="16" y="3"/>
                </a:lnTo>
                <a:lnTo>
                  <a:pt x="18" y="5"/>
                </a:lnTo>
                <a:lnTo>
                  <a:pt x="19" y="9"/>
                </a:lnTo>
                <a:lnTo>
                  <a:pt x="4" y="9"/>
                </a:lnTo>
                <a:close/>
                <a:moveTo>
                  <a:pt x="4" y="8"/>
                </a:moveTo>
                <a:lnTo>
                  <a:pt x="13" y="8"/>
                </a:lnTo>
                <a:lnTo>
                  <a:pt x="13" y="5"/>
                </a:lnTo>
                <a:lnTo>
                  <a:pt x="12" y="4"/>
                </a:lnTo>
                <a:lnTo>
                  <a:pt x="12" y="3"/>
                </a:lnTo>
                <a:lnTo>
                  <a:pt x="10" y="1"/>
                </a:lnTo>
                <a:lnTo>
                  <a:pt x="9" y="1"/>
                </a:lnTo>
                <a:lnTo>
                  <a:pt x="7" y="3"/>
                </a:lnTo>
                <a:lnTo>
                  <a:pt x="5" y="3"/>
                </a:lnTo>
                <a:lnTo>
                  <a:pt x="4" y="5"/>
                </a:lnTo>
                <a:lnTo>
                  <a:pt x="4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95" name="Freeform 71"/>
          <p:cNvSpPr>
            <a:spLocks noEditPoints="1"/>
          </p:cNvSpPr>
          <p:nvPr/>
        </p:nvSpPr>
        <p:spPr bwMode="auto">
          <a:xfrm>
            <a:off x="2716213" y="3797300"/>
            <a:ext cx="147637" cy="207963"/>
          </a:xfrm>
          <a:custGeom>
            <a:avLst/>
            <a:gdLst>
              <a:gd name="T0" fmla="*/ 2147483647 w 24"/>
              <a:gd name="T1" fmla="*/ 0 h 34"/>
              <a:gd name="T2" fmla="*/ 2147483647 w 24"/>
              <a:gd name="T3" fmla="*/ 2147483647 h 34"/>
              <a:gd name="T4" fmla="*/ 2147483647 w 24"/>
              <a:gd name="T5" fmla="*/ 2147483647 h 34"/>
              <a:gd name="T6" fmla="*/ 2147483647 w 24"/>
              <a:gd name="T7" fmla="*/ 0 h 34"/>
              <a:gd name="T8" fmla="*/ 2147483647 w 24"/>
              <a:gd name="T9" fmla="*/ 2147483647 h 34"/>
              <a:gd name="T10" fmla="*/ 2147483647 w 24"/>
              <a:gd name="T11" fmla="*/ 2147483647 h 34"/>
              <a:gd name="T12" fmla="*/ 2147483647 w 24"/>
              <a:gd name="T13" fmla="*/ 2147483647 h 34"/>
              <a:gd name="T14" fmla="*/ 2147483647 w 24"/>
              <a:gd name="T15" fmla="*/ 2147483647 h 34"/>
              <a:gd name="T16" fmla="*/ 2147483647 w 24"/>
              <a:gd name="T17" fmla="*/ 2147483647 h 34"/>
              <a:gd name="T18" fmla="*/ 2147483647 w 24"/>
              <a:gd name="T19" fmla="*/ 2147483647 h 34"/>
              <a:gd name="T20" fmla="*/ 2147483647 w 24"/>
              <a:gd name="T21" fmla="*/ 2147483647 h 34"/>
              <a:gd name="T22" fmla="*/ 2147483647 w 24"/>
              <a:gd name="T23" fmla="*/ 2147483647 h 34"/>
              <a:gd name="T24" fmla="*/ 2147483647 w 24"/>
              <a:gd name="T25" fmla="*/ 2147483647 h 34"/>
              <a:gd name="T26" fmla="*/ 2147483647 w 24"/>
              <a:gd name="T27" fmla="*/ 2147483647 h 34"/>
              <a:gd name="T28" fmla="*/ 0 w 24"/>
              <a:gd name="T29" fmla="*/ 2147483647 h 34"/>
              <a:gd name="T30" fmla="*/ 0 w 24"/>
              <a:gd name="T31" fmla="*/ 2147483647 h 34"/>
              <a:gd name="T32" fmla="*/ 2147483647 w 24"/>
              <a:gd name="T33" fmla="*/ 2147483647 h 34"/>
              <a:gd name="T34" fmla="*/ 2147483647 w 24"/>
              <a:gd name="T35" fmla="*/ 2147483647 h 34"/>
              <a:gd name="T36" fmla="*/ 2147483647 w 24"/>
              <a:gd name="T37" fmla="*/ 2147483647 h 34"/>
              <a:gd name="T38" fmla="*/ 2147483647 w 24"/>
              <a:gd name="T39" fmla="*/ 2147483647 h 34"/>
              <a:gd name="T40" fmla="*/ 2147483647 w 24"/>
              <a:gd name="T41" fmla="*/ 2147483647 h 34"/>
              <a:gd name="T42" fmla="*/ 2147483647 w 24"/>
              <a:gd name="T43" fmla="*/ 2147483647 h 34"/>
              <a:gd name="T44" fmla="*/ 2147483647 w 24"/>
              <a:gd name="T45" fmla="*/ 2147483647 h 34"/>
              <a:gd name="T46" fmla="*/ 2147483647 w 24"/>
              <a:gd name="T47" fmla="*/ 2147483647 h 34"/>
              <a:gd name="T48" fmla="*/ 2147483647 w 24"/>
              <a:gd name="T49" fmla="*/ 2147483647 h 34"/>
              <a:gd name="T50" fmla="*/ 2147483647 w 24"/>
              <a:gd name="T51" fmla="*/ 2147483647 h 34"/>
              <a:gd name="T52" fmla="*/ 2147483647 w 24"/>
              <a:gd name="T53" fmla="*/ 2147483647 h 34"/>
              <a:gd name="T54" fmla="*/ 2147483647 w 24"/>
              <a:gd name="T55" fmla="*/ 2147483647 h 34"/>
              <a:gd name="T56" fmla="*/ 2147483647 w 24"/>
              <a:gd name="T57" fmla="*/ 2147483647 h 34"/>
              <a:gd name="T58" fmla="*/ 2147483647 w 24"/>
              <a:gd name="T59" fmla="*/ 2147483647 h 34"/>
              <a:gd name="T60" fmla="*/ 2147483647 w 24"/>
              <a:gd name="T61" fmla="*/ 2147483647 h 34"/>
              <a:gd name="T62" fmla="*/ 2147483647 w 24"/>
              <a:gd name="T63" fmla="*/ 2147483647 h 34"/>
              <a:gd name="T64" fmla="*/ 2147483647 w 24"/>
              <a:gd name="T65" fmla="*/ 2147483647 h 34"/>
              <a:gd name="T66" fmla="*/ 2147483647 w 24"/>
              <a:gd name="T67" fmla="*/ 2147483647 h 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4"/>
              <a:gd name="T103" fmla="*/ 0 h 34"/>
              <a:gd name="T104" fmla="*/ 24 w 24"/>
              <a:gd name="T105" fmla="*/ 34 h 34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4" h="34">
                <a:moveTo>
                  <a:pt x="1" y="3"/>
                </a:moveTo>
                <a:lnTo>
                  <a:pt x="8" y="0"/>
                </a:lnTo>
                <a:lnTo>
                  <a:pt x="9" y="0"/>
                </a:lnTo>
                <a:lnTo>
                  <a:pt x="9" y="5"/>
                </a:lnTo>
                <a:lnTo>
                  <a:pt x="10" y="3"/>
                </a:lnTo>
                <a:lnTo>
                  <a:pt x="11" y="1"/>
                </a:lnTo>
                <a:lnTo>
                  <a:pt x="14" y="0"/>
                </a:lnTo>
                <a:lnTo>
                  <a:pt x="15" y="0"/>
                </a:lnTo>
                <a:lnTo>
                  <a:pt x="19" y="1"/>
                </a:lnTo>
                <a:lnTo>
                  <a:pt x="21" y="3"/>
                </a:lnTo>
                <a:lnTo>
                  <a:pt x="22" y="6"/>
                </a:lnTo>
                <a:lnTo>
                  <a:pt x="24" y="11"/>
                </a:lnTo>
                <a:lnTo>
                  <a:pt x="24" y="15"/>
                </a:lnTo>
                <a:lnTo>
                  <a:pt x="22" y="18"/>
                </a:lnTo>
                <a:lnTo>
                  <a:pt x="20" y="20"/>
                </a:lnTo>
                <a:lnTo>
                  <a:pt x="17" y="22"/>
                </a:lnTo>
                <a:lnTo>
                  <a:pt x="14" y="24"/>
                </a:lnTo>
                <a:lnTo>
                  <a:pt x="11" y="24"/>
                </a:lnTo>
                <a:lnTo>
                  <a:pt x="10" y="22"/>
                </a:lnTo>
                <a:lnTo>
                  <a:pt x="9" y="22"/>
                </a:lnTo>
                <a:lnTo>
                  <a:pt x="9" y="21"/>
                </a:lnTo>
                <a:lnTo>
                  <a:pt x="9" y="29"/>
                </a:lnTo>
                <a:lnTo>
                  <a:pt x="9" y="31"/>
                </a:lnTo>
                <a:lnTo>
                  <a:pt x="9" y="32"/>
                </a:lnTo>
                <a:lnTo>
                  <a:pt x="10" y="34"/>
                </a:lnTo>
                <a:lnTo>
                  <a:pt x="11" y="34"/>
                </a:lnTo>
                <a:lnTo>
                  <a:pt x="0" y="34"/>
                </a:lnTo>
                <a:lnTo>
                  <a:pt x="1" y="34"/>
                </a:lnTo>
                <a:lnTo>
                  <a:pt x="3" y="32"/>
                </a:lnTo>
                <a:lnTo>
                  <a:pt x="4" y="32"/>
                </a:lnTo>
                <a:lnTo>
                  <a:pt x="4" y="31"/>
                </a:lnTo>
                <a:lnTo>
                  <a:pt x="4" y="29"/>
                </a:lnTo>
                <a:lnTo>
                  <a:pt x="4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3" y="3"/>
                </a:lnTo>
                <a:lnTo>
                  <a:pt x="1" y="3"/>
                </a:lnTo>
                <a:lnTo>
                  <a:pt x="1" y="4"/>
                </a:lnTo>
                <a:lnTo>
                  <a:pt x="1" y="3"/>
                </a:lnTo>
                <a:close/>
                <a:moveTo>
                  <a:pt x="9" y="6"/>
                </a:moveTo>
                <a:lnTo>
                  <a:pt x="9" y="15"/>
                </a:lnTo>
                <a:lnTo>
                  <a:pt x="9" y="18"/>
                </a:lnTo>
                <a:lnTo>
                  <a:pt x="9" y="19"/>
                </a:lnTo>
                <a:lnTo>
                  <a:pt x="9" y="20"/>
                </a:lnTo>
                <a:lnTo>
                  <a:pt x="10" y="21"/>
                </a:lnTo>
                <a:lnTo>
                  <a:pt x="11" y="21"/>
                </a:lnTo>
                <a:lnTo>
                  <a:pt x="14" y="22"/>
                </a:lnTo>
                <a:lnTo>
                  <a:pt x="16" y="21"/>
                </a:lnTo>
                <a:lnTo>
                  <a:pt x="17" y="20"/>
                </a:lnTo>
                <a:lnTo>
                  <a:pt x="19" y="18"/>
                </a:lnTo>
                <a:lnTo>
                  <a:pt x="20" y="14"/>
                </a:lnTo>
                <a:lnTo>
                  <a:pt x="19" y="9"/>
                </a:lnTo>
                <a:lnTo>
                  <a:pt x="17" y="5"/>
                </a:lnTo>
                <a:lnTo>
                  <a:pt x="15" y="4"/>
                </a:lnTo>
                <a:lnTo>
                  <a:pt x="14" y="4"/>
                </a:lnTo>
                <a:lnTo>
                  <a:pt x="13" y="4"/>
                </a:lnTo>
                <a:lnTo>
                  <a:pt x="11" y="4"/>
                </a:lnTo>
                <a:lnTo>
                  <a:pt x="10" y="5"/>
                </a:lnTo>
                <a:lnTo>
                  <a:pt x="9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96" name="Freeform 72"/>
          <p:cNvSpPr>
            <a:spLocks noEditPoints="1"/>
          </p:cNvSpPr>
          <p:nvPr/>
        </p:nvSpPr>
        <p:spPr bwMode="auto">
          <a:xfrm>
            <a:off x="3144838" y="3735388"/>
            <a:ext cx="161925" cy="195262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10" y="18"/>
                </a:moveTo>
                <a:lnTo>
                  <a:pt x="10" y="28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4" y="32"/>
                </a:lnTo>
                <a:lnTo>
                  <a:pt x="15" y="32"/>
                </a:lnTo>
                <a:lnTo>
                  <a:pt x="0" y="32"/>
                </a:lnTo>
                <a:lnTo>
                  <a:pt x="2" y="32"/>
                </a:lnTo>
                <a:lnTo>
                  <a:pt x="4" y="32"/>
                </a:lnTo>
                <a:lnTo>
                  <a:pt x="5" y="31"/>
                </a:lnTo>
                <a:lnTo>
                  <a:pt x="5" y="30"/>
                </a:lnTo>
                <a:lnTo>
                  <a:pt x="5" y="28"/>
                </a:lnTo>
                <a:lnTo>
                  <a:pt x="5" y="5"/>
                </a:lnTo>
                <a:lnTo>
                  <a:pt x="5" y="3"/>
                </a:lnTo>
                <a:lnTo>
                  <a:pt x="5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20" y="0"/>
                </a:lnTo>
                <a:lnTo>
                  <a:pt x="23" y="2"/>
                </a:lnTo>
                <a:lnTo>
                  <a:pt x="24" y="4"/>
                </a:lnTo>
                <a:lnTo>
                  <a:pt x="25" y="7"/>
                </a:lnTo>
                <a:lnTo>
                  <a:pt x="26" y="9"/>
                </a:lnTo>
                <a:lnTo>
                  <a:pt x="25" y="13"/>
                </a:lnTo>
                <a:lnTo>
                  <a:pt x="24" y="15"/>
                </a:lnTo>
                <a:lnTo>
                  <a:pt x="20" y="18"/>
                </a:lnTo>
                <a:lnTo>
                  <a:pt x="15" y="18"/>
                </a:lnTo>
                <a:lnTo>
                  <a:pt x="14" y="18"/>
                </a:lnTo>
                <a:lnTo>
                  <a:pt x="13" y="18"/>
                </a:lnTo>
                <a:lnTo>
                  <a:pt x="11" y="18"/>
                </a:lnTo>
                <a:lnTo>
                  <a:pt x="10" y="18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3" y="16"/>
                </a:lnTo>
                <a:lnTo>
                  <a:pt x="14" y="16"/>
                </a:lnTo>
                <a:lnTo>
                  <a:pt x="16" y="16"/>
                </a:lnTo>
                <a:lnTo>
                  <a:pt x="19" y="14"/>
                </a:lnTo>
                <a:lnTo>
                  <a:pt x="20" y="13"/>
                </a:lnTo>
                <a:lnTo>
                  <a:pt x="20" y="9"/>
                </a:lnTo>
                <a:lnTo>
                  <a:pt x="20" y="8"/>
                </a:lnTo>
                <a:lnTo>
                  <a:pt x="19" y="5"/>
                </a:lnTo>
                <a:lnTo>
                  <a:pt x="19" y="4"/>
                </a:lnTo>
                <a:lnTo>
                  <a:pt x="16" y="3"/>
                </a:lnTo>
                <a:lnTo>
                  <a:pt x="15" y="2"/>
                </a:lnTo>
                <a:lnTo>
                  <a:pt x="13" y="2"/>
                </a:lnTo>
                <a:lnTo>
                  <a:pt x="11" y="2"/>
                </a:lnTo>
                <a:lnTo>
                  <a:pt x="10" y="2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97" name="Freeform 73"/>
          <p:cNvSpPr>
            <a:spLocks/>
          </p:cNvSpPr>
          <p:nvPr/>
        </p:nvSpPr>
        <p:spPr bwMode="auto">
          <a:xfrm>
            <a:off x="3311525" y="3797300"/>
            <a:ext cx="100013" cy="133350"/>
          </a:xfrm>
          <a:custGeom>
            <a:avLst/>
            <a:gdLst>
              <a:gd name="T0" fmla="*/ 2147483647 w 16"/>
              <a:gd name="T1" fmla="*/ 0 h 22"/>
              <a:gd name="T2" fmla="*/ 2147483647 w 16"/>
              <a:gd name="T3" fmla="*/ 2147483647 h 22"/>
              <a:gd name="T4" fmla="*/ 2147483647 w 16"/>
              <a:gd name="T5" fmla="*/ 2147483647 h 22"/>
              <a:gd name="T6" fmla="*/ 2147483647 w 16"/>
              <a:gd name="T7" fmla="*/ 2147483647 h 22"/>
              <a:gd name="T8" fmla="*/ 2147483647 w 16"/>
              <a:gd name="T9" fmla="*/ 0 h 22"/>
              <a:gd name="T10" fmla="*/ 2147483647 w 16"/>
              <a:gd name="T11" fmla="*/ 0 h 22"/>
              <a:gd name="T12" fmla="*/ 2147483647 w 16"/>
              <a:gd name="T13" fmla="*/ 2147483647 h 22"/>
              <a:gd name="T14" fmla="*/ 2147483647 w 16"/>
              <a:gd name="T15" fmla="*/ 2147483647 h 22"/>
              <a:gd name="T16" fmla="*/ 2147483647 w 16"/>
              <a:gd name="T17" fmla="*/ 2147483647 h 22"/>
              <a:gd name="T18" fmla="*/ 2147483647 w 16"/>
              <a:gd name="T19" fmla="*/ 2147483647 h 22"/>
              <a:gd name="T20" fmla="*/ 2147483647 w 16"/>
              <a:gd name="T21" fmla="*/ 2147483647 h 22"/>
              <a:gd name="T22" fmla="*/ 2147483647 w 16"/>
              <a:gd name="T23" fmla="*/ 2147483647 h 22"/>
              <a:gd name="T24" fmla="*/ 2147483647 w 16"/>
              <a:gd name="T25" fmla="*/ 2147483647 h 22"/>
              <a:gd name="T26" fmla="*/ 2147483647 w 16"/>
              <a:gd name="T27" fmla="*/ 2147483647 h 22"/>
              <a:gd name="T28" fmla="*/ 2147483647 w 16"/>
              <a:gd name="T29" fmla="*/ 2147483647 h 22"/>
              <a:gd name="T30" fmla="*/ 2147483647 w 16"/>
              <a:gd name="T31" fmla="*/ 2147483647 h 22"/>
              <a:gd name="T32" fmla="*/ 2147483647 w 16"/>
              <a:gd name="T33" fmla="*/ 2147483647 h 22"/>
              <a:gd name="T34" fmla="*/ 2147483647 w 16"/>
              <a:gd name="T35" fmla="*/ 2147483647 h 22"/>
              <a:gd name="T36" fmla="*/ 2147483647 w 16"/>
              <a:gd name="T37" fmla="*/ 2147483647 h 22"/>
              <a:gd name="T38" fmla="*/ 2147483647 w 16"/>
              <a:gd name="T39" fmla="*/ 2147483647 h 22"/>
              <a:gd name="T40" fmla="*/ 2147483647 w 16"/>
              <a:gd name="T41" fmla="*/ 2147483647 h 22"/>
              <a:gd name="T42" fmla="*/ 2147483647 w 16"/>
              <a:gd name="T43" fmla="*/ 2147483647 h 22"/>
              <a:gd name="T44" fmla="*/ 2147483647 w 16"/>
              <a:gd name="T45" fmla="*/ 2147483647 h 22"/>
              <a:gd name="T46" fmla="*/ 2147483647 w 16"/>
              <a:gd name="T47" fmla="*/ 2147483647 h 22"/>
              <a:gd name="T48" fmla="*/ 2147483647 w 16"/>
              <a:gd name="T49" fmla="*/ 2147483647 h 22"/>
              <a:gd name="T50" fmla="*/ 2147483647 w 16"/>
              <a:gd name="T51" fmla="*/ 2147483647 h 22"/>
              <a:gd name="T52" fmla="*/ 2147483647 w 16"/>
              <a:gd name="T53" fmla="*/ 2147483647 h 22"/>
              <a:gd name="T54" fmla="*/ 2147483647 w 16"/>
              <a:gd name="T55" fmla="*/ 2147483647 h 22"/>
              <a:gd name="T56" fmla="*/ 2147483647 w 16"/>
              <a:gd name="T57" fmla="*/ 2147483647 h 22"/>
              <a:gd name="T58" fmla="*/ 0 w 16"/>
              <a:gd name="T59" fmla="*/ 2147483647 h 22"/>
              <a:gd name="T60" fmla="*/ 0 w 16"/>
              <a:gd name="T61" fmla="*/ 2147483647 h 22"/>
              <a:gd name="T62" fmla="*/ 2147483647 w 16"/>
              <a:gd name="T63" fmla="*/ 2147483647 h 22"/>
              <a:gd name="T64" fmla="*/ 2147483647 w 16"/>
              <a:gd name="T65" fmla="*/ 2147483647 h 22"/>
              <a:gd name="T66" fmla="*/ 2147483647 w 16"/>
              <a:gd name="T67" fmla="*/ 2147483647 h 22"/>
              <a:gd name="T68" fmla="*/ 2147483647 w 16"/>
              <a:gd name="T69" fmla="*/ 2147483647 h 22"/>
              <a:gd name="T70" fmla="*/ 2147483647 w 16"/>
              <a:gd name="T71" fmla="*/ 2147483647 h 22"/>
              <a:gd name="T72" fmla="*/ 2147483647 w 16"/>
              <a:gd name="T73" fmla="*/ 2147483647 h 22"/>
              <a:gd name="T74" fmla="*/ 2147483647 w 16"/>
              <a:gd name="T75" fmla="*/ 2147483647 h 22"/>
              <a:gd name="T76" fmla="*/ 2147483647 w 16"/>
              <a:gd name="T77" fmla="*/ 2147483647 h 22"/>
              <a:gd name="T78" fmla="*/ 2147483647 w 16"/>
              <a:gd name="T79" fmla="*/ 2147483647 h 22"/>
              <a:gd name="T80" fmla="*/ 2147483647 w 16"/>
              <a:gd name="T81" fmla="*/ 2147483647 h 22"/>
              <a:gd name="T82" fmla="*/ 2147483647 w 16"/>
              <a:gd name="T83" fmla="*/ 2147483647 h 22"/>
              <a:gd name="T84" fmla="*/ 2147483647 w 16"/>
              <a:gd name="T85" fmla="*/ 2147483647 h 22"/>
              <a:gd name="T86" fmla="*/ 2147483647 w 16"/>
              <a:gd name="T87" fmla="*/ 2147483647 h 22"/>
              <a:gd name="T88" fmla="*/ 2147483647 w 16"/>
              <a:gd name="T89" fmla="*/ 2147483647 h 22"/>
              <a:gd name="T90" fmla="*/ 2147483647 w 16"/>
              <a:gd name="T91" fmla="*/ 2147483647 h 22"/>
              <a:gd name="T92" fmla="*/ 0 w 16"/>
              <a:gd name="T93" fmla="*/ 2147483647 h 22"/>
              <a:gd name="T94" fmla="*/ 2147483647 w 16"/>
              <a:gd name="T95" fmla="*/ 0 h 22"/>
              <a:gd name="T96" fmla="*/ 2147483647 w 16"/>
              <a:gd name="T97" fmla="*/ 0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2"/>
              <a:gd name="T149" fmla="*/ 16 w 16"/>
              <a:gd name="T150" fmla="*/ 22 h 2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2">
                <a:moveTo>
                  <a:pt x="8" y="0"/>
                </a:moveTo>
                <a:lnTo>
                  <a:pt x="8" y="6"/>
                </a:lnTo>
                <a:lnTo>
                  <a:pt x="10" y="3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1"/>
                </a:lnTo>
                <a:lnTo>
                  <a:pt x="16" y="3"/>
                </a:lnTo>
                <a:lnTo>
                  <a:pt x="16" y="4"/>
                </a:lnTo>
                <a:lnTo>
                  <a:pt x="16" y="5"/>
                </a:lnTo>
                <a:lnTo>
                  <a:pt x="15" y="5"/>
                </a:lnTo>
                <a:lnTo>
                  <a:pt x="15" y="6"/>
                </a:lnTo>
                <a:lnTo>
                  <a:pt x="14" y="5"/>
                </a:lnTo>
                <a:lnTo>
                  <a:pt x="13" y="5"/>
                </a:lnTo>
                <a:lnTo>
                  <a:pt x="12" y="4"/>
                </a:lnTo>
                <a:lnTo>
                  <a:pt x="10" y="4"/>
                </a:lnTo>
                <a:lnTo>
                  <a:pt x="9" y="6"/>
                </a:lnTo>
                <a:lnTo>
                  <a:pt x="8" y="8"/>
                </a:lnTo>
                <a:lnTo>
                  <a:pt x="8" y="18"/>
                </a:lnTo>
                <a:lnTo>
                  <a:pt x="8" y="20"/>
                </a:lnTo>
                <a:lnTo>
                  <a:pt x="9" y="20"/>
                </a:lnTo>
                <a:lnTo>
                  <a:pt x="9" y="21"/>
                </a:lnTo>
                <a:lnTo>
                  <a:pt x="10" y="21"/>
                </a:lnTo>
                <a:lnTo>
                  <a:pt x="10" y="22"/>
                </a:lnTo>
                <a:lnTo>
                  <a:pt x="13" y="22"/>
                </a:lnTo>
                <a:lnTo>
                  <a:pt x="0" y="22"/>
                </a:lnTo>
                <a:lnTo>
                  <a:pt x="2" y="22"/>
                </a:lnTo>
                <a:lnTo>
                  <a:pt x="3" y="21"/>
                </a:lnTo>
                <a:lnTo>
                  <a:pt x="4" y="21"/>
                </a:lnTo>
                <a:lnTo>
                  <a:pt x="4" y="20"/>
                </a:lnTo>
                <a:lnTo>
                  <a:pt x="4" y="18"/>
                </a:lnTo>
                <a:lnTo>
                  <a:pt x="4" y="10"/>
                </a:lnTo>
                <a:lnTo>
                  <a:pt x="4" y="6"/>
                </a:lnTo>
                <a:lnTo>
                  <a:pt x="4" y="4"/>
                </a:lnTo>
                <a:lnTo>
                  <a:pt x="3" y="4"/>
                </a:lnTo>
                <a:lnTo>
                  <a:pt x="3" y="3"/>
                </a:lnTo>
                <a:lnTo>
                  <a:pt x="2" y="3"/>
                </a:lnTo>
                <a:lnTo>
                  <a:pt x="2" y="4"/>
                </a:lnTo>
                <a:lnTo>
                  <a:pt x="0" y="3"/>
                </a:lnTo>
                <a:lnTo>
                  <a:pt x="7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98" name="Freeform 74"/>
          <p:cNvSpPr>
            <a:spLocks noEditPoints="1"/>
          </p:cNvSpPr>
          <p:nvPr/>
        </p:nvSpPr>
        <p:spPr bwMode="auto">
          <a:xfrm>
            <a:off x="3429000" y="3797300"/>
            <a:ext cx="131763" cy="146050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0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0 w 21"/>
              <a:gd name="T31" fmla="*/ 2147483647 h 24"/>
              <a:gd name="T32" fmla="*/ 0 w 21"/>
              <a:gd name="T33" fmla="*/ 2147483647 h 24"/>
              <a:gd name="T34" fmla="*/ 0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0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0" y="0"/>
                </a:moveTo>
                <a:lnTo>
                  <a:pt x="14" y="0"/>
                </a:lnTo>
                <a:lnTo>
                  <a:pt x="16" y="1"/>
                </a:lnTo>
                <a:lnTo>
                  <a:pt x="18" y="4"/>
                </a:lnTo>
                <a:lnTo>
                  <a:pt x="20" y="8"/>
                </a:lnTo>
                <a:lnTo>
                  <a:pt x="21" y="11"/>
                </a:lnTo>
                <a:lnTo>
                  <a:pt x="20" y="14"/>
                </a:lnTo>
                <a:lnTo>
                  <a:pt x="20" y="18"/>
                </a:lnTo>
                <a:lnTo>
                  <a:pt x="17" y="20"/>
                </a:lnTo>
                <a:lnTo>
                  <a:pt x="15" y="22"/>
                </a:lnTo>
                <a:lnTo>
                  <a:pt x="12" y="22"/>
                </a:lnTo>
                <a:lnTo>
                  <a:pt x="10" y="24"/>
                </a:lnTo>
                <a:lnTo>
                  <a:pt x="6" y="22"/>
                </a:lnTo>
                <a:lnTo>
                  <a:pt x="4" y="21"/>
                </a:lnTo>
                <a:lnTo>
                  <a:pt x="2" y="20"/>
                </a:lnTo>
                <a:lnTo>
                  <a:pt x="0" y="16"/>
                </a:lnTo>
                <a:lnTo>
                  <a:pt x="0" y="13"/>
                </a:lnTo>
                <a:lnTo>
                  <a:pt x="0" y="9"/>
                </a:lnTo>
                <a:lnTo>
                  <a:pt x="1" y="6"/>
                </a:lnTo>
                <a:lnTo>
                  <a:pt x="2" y="4"/>
                </a:lnTo>
                <a:lnTo>
                  <a:pt x="5" y="1"/>
                </a:lnTo>
                <a:lnTo>
                  <a:pt x="7" y="0"/>
                </a:lnTo>
                <a:lnTo>
                  <a:pt x="10" y="0"/>
                </a:lnTo>
                <a:close/>
                <a:moveTo>
                  <a:pt x="10" y="1"/>
                </a:moveTo>
                <a:lnTo>
                  <a:pt x="7" y="1"/>
                </a:lnTo>
                <a:lnTo>
                  <a:pt x="6" y="3"/>
                </a:lnTo>
                <a:lnTo>
                  <a:pt x="5" y="4"/>
                </a:lnTo>
                <a:lnTo>
                  <a:pt x="5" y="5"/>
                </a:lnTo>
                <a:lnTo>
                  <a:pt x="4" y="8"/>
                </a:lnTo>
                <a:lnTo>
                  <a:pt x="4" y="10"/>
                </a:lnTo>
                <a:lnTo>
                  <a:pt x="4" y="15"/>
                </a:lnTo>
                <a:lnTo>
                  <a:pt x="6" y="19"/>
                </a:lnTo>
                <a:lnTo>
                  <a:pt x="7" y="21"/>
                </a:lnTo>
                <a:lnTo>
                  <a:pt x="11" y="22"/>
                </a:lnTo>
                <a:lnTo>
                  <a:pt x="14" y="21"/>
                </a:lnTo>
                <a:lnTo>
                  <a:pt x="15" y="20"/>
                </a:lnTo>
                <a:lnTo>
                  <a:pt x="16" y="18"/>
                </a:lnTo>
                <a:lnTo>
                  <a:pt x="16" y="14"/>
                </a:lnTo>
                <a:lnTo>
                  <a:pt x="16" y="10"/>
                </a:lnTo>
                <a:lnTo>
                  <a:pt x="15" y="6"/>
                </a:lnTo>
                <a:lnTo>
                  <a:pt x="14" y="4"/>
                </a:lnTo>
                <a:lnTo>
                  <a:pt x="12" y="3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99" name="Freeform 75"/>
          <p:cNvSpPr>
            <a:spLocks noEditPoints="1"/>
          </p:cNvSpPr>
          <p:nvPr/>
        </p:nvSpPr>
        <p:spPr bwMode="auto">
          <a:xfrm>
            <a:off x="3565525" y="3797300"/>
            <a:ext cx="150813" cy="207963"/>
          </a:xfrm>
          <a:custGeom>
            <a:avLst/>
            <a:gdLst>
              <a:gd name="T0" fmla="*/ 2147483647 w 24"/>
              <a:gd name="T1" fmla="*/ 0 h 34"/>
              <a:gd name="T2" fmla="*/ 2147483647 w 24"/>
              <a:gd name="T3" fmla="*/ 2147483647 h 34"/>
              <a:gd name="T4" fmla="*/ 2147483647 w 24"/>
              <a:gd name="T5" fmla="*/ 2147483647 h 34"/>
              <a:gd name="T6" fmla="*/ 2147483647 w 24"/>
              <a:gd name="T7" fmla="*/ 0 h 34"/>
              <a:gd name="T8" fmla="*/ 2147483647 w 24"/>
              <a:gd name="T9" fmla="*/ 2147483647 h 34"/>
              <a:gd name="T10" fmla="*/ 2147483647 w 24"/>
              <a:gd name="T11" fmla="*/ 2147483647 h 34"/>
              <a:gd name="T12" fmla="*/ 2147483647 w 24"/>
              <a:gd name="T13" fmla="*/ 2147483647 h 34"/>
              <a:gd name="T14" fmla="*/ 2147483647 w 24"/>
              <a:gd name="T15" fmla="*/ 2147483647 h 34"/>
              <a:gd name="T16" fmla="*/ 2147483647 w 24"/>
              <a:gd name="T17" fmla="*/ 2147483647 h 34"/>
              <a:gd name="T18" fmla="*/ 2147483647 w 24"/>
              <a:gd name="T19" fmla="*/ 2147483647 h 34"/>
              <a:gd name="T20" fmla="*/ 2147483647 w 24"/>
              <a:gd name="T21" fmla="*/ 2147483647 h 34"/>
              <a:gd name="T22" fmla="*/ 2147483647 w 24"/>
              <a:gd name="T23" fmla="*/ 2147483647 h 34"/>
              <a:gd name="T24" fmla="*/ 2147483647 w 24"/>
              <a:gd name="T25" fmla="*/ 2147483647 h 34"/>
              <a:gd name="T26" fmla="*/ 2147483647 w 24"/>
              <a:gd name="T27" fmla="*/ 2147483647 h 34"/>
              <a:gd name="T28" fmla="*/ 0 w 24"/>
              <a:gd name="T29" fmla="*/ 2147483647 h 34"/>
              <a:gd name="T30" fmla="*/ 0 w 24"/>
              <a:gd name="T31" fmla="*/ 2147483647 h 34"/>
              <a:gd name="T32" fmla="*/ 2147483647 w 24"/>
              <a:gd name="T33" fmla="*/ 2147483647 h 34"/>
              <a:gd name="T34" fmla="*/ 2147483647 w 24"/>
              <a:gd name="T35" fmla="*/ 2147483647 h 34"/>
              <a:gd name="T36" fmla="*/ 2147483647 w 24"/>
              <a:gd name="T37" fmla="*/ 2147483647 h 34"/>
              <a:gd name="T38" fmla="*/ 2147483647 w 24"/>
              <a:gd name="T39" fmla="*/ 2147483647 h 34"/>
              <a:gd name="T40" fmla="*/ 2147483647 w 24"/>
              <a:gd name="T41" fmla="*/ 2147483647 h 34"/>
              <a:gd name="T42" fmla="*/ 2147483647 w 24"/>
              <a:gd name="T43" fmla="*/ 2147483647 h 34"/>
              <a:gd name="T44" fmla="*/ 2147483647 w 24"/>
              <a:gd name="T45" fmla="*/ 2147483647 h 34"/>
              <a:gd name="T46" fmla="*/ 2147483647 w 24"/>
              <a:gd name="T47" fmla="*/ 2147483647 h 34"/>
              <a:gd name="T48" fmla="*/ 2147483647 w 24"/>
              <a:gd name="T49" fmla="*/ 2147483647 h 34"/>
              <a:gd name="T50" fmla="*/ 2147483647 w 24"/>
              <a:gd name="T51" fmla="*/ 2147483647 h 34"/>
              <a:gd name="T52" fmla="*/ 2147483647 w 24"/>
              <a:gd name="T53" fmla="*/ 2147483647 h 34"/>
              <a:gd name="T54" fmla="*/ 2147483647 w 24"/>
              <a:gd name="T55" fmla="*/ 2147483647 h 34"/>
              <a:gd name="T56" fmla="*/ 2147483647 w 24"/>
              <a:gd name="T57" fmla="*/ 2147483647 h 34"/>
              <a:gd name="T58" fmla="*/ 2147483647 w 24"/>
              <a:gd name="T59" fmla="*/ 2147483647 h 34"/>
              <a:gd name="T60" fmla="*/ 2147483647 w 24"/>
              <a:gd name="T61" fmla="*/ 2147483647 h 34"/>
              <a:gd name="T62" fmla="*/ 2147483647 w 24"/>
              <a:gd name="T63" fmla="*/ 2147483647 h 34"/>
              <a:gd name="T64" fmla="*/ 2147483647 w 24"/>
              <a:gd name="T65" fmla="*/ 2147483647 h 34"/>
              <a:gd name="T66" fmla="*/ 2147483647 w 24"/>
              <a:gd name="T67" fmla="*/ 2147483647 h 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4"/>
              <a:gd name="T103" fmla="*/ 0 h 34"/>
              <a:gd name="T104" fmla="*/ 24 w 24"/>
              <a:gd name="T105" fmla="*/ 34 h 34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4" h="34">
                <a:moveTo>
                  <a:pt x="1" y="3"/>
                </a:moveTo>
                <a:lnTo>
                  <a:pt x="8" y="0"/>
                </a:lnTo>
                <a:lnTo>
                  <a:pt x="9" y="0"/>
                </a:lnTo>
                <a:lnTo>
                  <a:pt x="9" y="5"/>
                </a:lnTo>
                <a:lnTo>
                  <a:pt x="10" y="3"/>
                </a:lnTo>
                <a:lnTo>
                  <a:pt x="11" y="1"/>
                </a:lnTo>
                <a:lnTo>
                  <a:pt x="14" y="0"/>
                </a:lnTo>
                <a:lnTo>
                  <a:pt x="15" y="0"/>
                </a:lnTo>
                <a:lnTo>
                  <a:pt x="19" y="1"/>
                </a:lnTo>
                <a:lnTo>
                  <a:pt x="21" y="3"/>
                </a:lnTo>
                <a:lnTo>
                  <a:pt x="24" y="6"/>
                </a:lnTo>
                <a:lnTo>
                  <a:pt x="24" y="11"/>
                </a:lnTo>
                <a:lnTo>
                  <a:pt x="24" y="15"/>
                </a:lnTo>
                <a:lnTo>
                  <a:pt x="22" y="18"/>
                </a:lnTo>
                <a:lnTo>
                  <a:pt x="20" y="20"/>
                </a:lnTo>
                <a:lnTo>
                  <a:pt x="17" y="22"/>
                </a:lnTo>
                <a:lnTo>
                  <a:pt x="14" y="24"/>
                </a:lnTo>
                <a:lnTo>
                  <a:pt x="13" y="24"/>
                </a:lnTo>
                <a:lnTo>
                  <a:pt x="10" y="22"/>
                </a:lnTo>
                <a:lnTo>
                  <a:pt x="9" y="21"/>
                </a:lnTo>
                <a:lnTo>
                  <a:pt x="9" y="29"/>
                </a:lnTo>
                <a:lnTo>
                  <a:pt x="9" y="31"/>
                </a:lnTo>
                <a:lnTo>
                  <a:pt x="9" y="32"/>
                </a:lnTo>
                <a:lnTo>
                  <a:pt x="10" y="34"/>
                </a:lnTo>
                <a:lnTo>
                  <a:pt x="11" y="34"/>
                </a:lnTo>
                <a:lnTo>
                  <a:pt x="0" y="34"/>
                </a:lnTo>
                <a:lnTo>
                  <a:pt x="3" y="34"/>
                </a:lnTo>
                <a:lnTo>
                  <a:pt x="3" y="32"/>
                </a:lnTo>
                <a:lnTo>
                  <a:pt x="4" y="32"/>
                </a:lnTo>
                <a:lnTo>
                  <a:pt x="4" y="31"/>
                </a:lnTo>
                <a:lnTo>
                  <a:pt x="4" y="29"/>
                </a:lnTo>
                <a:lnTo>
                  <a:pt x="4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3" y="3"/>
                </a:lnTo>
                <a:lnTo>
                  <a:pt x="1" y="3"/>
                </a:lnTo>
                <a:lnTo>
                  <a:pt x="1" y="4"/>
                </a:lnTo>
                <a:lnTo>
                  <a:pt x="1" y="3"/>
                </a:lnTo>
                <a:close/>
                <a:moveTo>
                  <a:pt x="9" y="6"/>
                </a:moveTo>
                <a:lnTo>
                  <a:pt x="9" y="15"/>
                </a:lnTo>
                <a:lnTo>
                  <a:pt x="9" y="18"/>
                </a:lnTo>
                <a:lnTo>
                  <a:pt x="9" y="19"/>
                </a:lnTo>
                <a:lnTo>
                  <a:pt x="9" y="20"/>
                </a:lnTo>
                <a:lnTo>
                  <a:pt x="10" y="21"/>
                </a:lnTo>
                <a:lnTo>
                  <a:pt x="11" y="21"/>
                </a:lnTo>
                <a:lnTo>
                  <a:pt x="14" y="22"/>
                </a:lnTo>
                <a:lnTo>
                  <a:pt x="16" y="21"/>
                </a:lnTo>
                <a:lnTo>
                  <a:pt x="17" y="20"/>
                </a:lnTo>
                <a:lnTo>
                  <a:pt x="19" y="18"/>
                </a:lnTo>
                <a:lnTo>
                  <a:pt x="20" y="14"/>
                </a:lnTo>
                <a:lnTo>
                  <a:pt x="19" y="9"/>
                </a:lnTo>
                <a:lnTo>
                  <a:pt x="17" y="5"/>
                </a:lnTo>
                <a:lnTo>
                  <a:pt x="16" y="4"/>
                </a:lnTo>
                <a:lnTo>
                  <a:pt x="14" y="4"/>
                </a:lnTo>
                <a:lnTo>
                  <a:pt x="13" y="4"/>
                </a:lnTo>
                <a:lnTo>
                  <a:pt x="11" y="4"/>
                </a:lnTo>
                <a:lnTo>
                  <a:pt x="10" y="5"/>
                </a:lnTo>
                <a:lnTo>
                  <a:pt x="9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00" name="Rectangle 76"/>
          <p:cNvSpPr>
            <a:spLocks noChangeArrowheads="1"/>
          </p:cNvSpPr>
          <p:nvPr/>
        </p:nvSpPr>
        <p:spPr bwMode="auto">
          <a:xfrm>
            <a:off x="3735388" y="3859213"/>
            <a:ext cx="80962" cy="222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01" name="Freeform 77"/>
          <p:cNvSpPr>
            <a:spLocks/>
          </p:cNvSpPr>
          <p:nvPr/>
        </p:nvSpPr>
        <p:spPr bwMode="auto">
          <a:xfrm>
            <a:off x="3821113" y="3735388"/>
            <a:ext cx="223837" cy="207962"/>
          </a:xfrm>
          <a:custGeom>
            <a:avLst/>
            <a:gdLst>
              <a:gd name="T0" fmla="*/ 0 w 36"/>
              <a:gd name="T1" fmla="*/ 0 h 34"/>
              <a:gd name="T2" fmla="*/ 2147483647 w 36"/>
              <a:gd name="T3" fmla="*/ 0 h 34"/>
              <a:gd name="T4" fmla="*/ 2147483647 w 36"/>
              <a:gd name="T5" fmla="*/ 2147483647 h 34"/>
              <a:gd name="T6" fmla="*/ 2147483647 w 36"/>
              <a:gd name="T7" fmla="*/ 2147483647 h 34"/>
              <a:gd name="T8" fmla="*/ 2147483647 w 36"/>
              <a:gd name="T9" fmla="*/ 2147483647 h 34"/>
              <a:gd name="T10" fmla="*/ 2147483647 w 36"/>
              <a:gd name="T11" fmla="*/ 2147483647 h 34"/>
              <a:gd name="T12" fmla="*/ 2147483647 w 36"/>
              <a:gd name="T13" fmla="*/ 0 h 34"/>
              <a:gd name="T14" fmla="*/ 2147483647 w 36"/>
              <a:gd name="T15" fmla="*/ 0 h 34"/>
              <a:gd name="T16" fmla="*/ 2147483647 w 36"/>
              <a:gd name="T17" fmla="*/ 0 h 34"/>
              <a:gd name="T18" fmla="*/ 2147483647 w 36"/>
              <a:gd name="T19" fmla="*/ 0 h 34"/>
              <a:gd name="T20" fmla="*/ 2147483647 w 36"/>
              <a:gd name="T21" fmla="*/ 0 h 34"/>
              <a:gd name="T22" fmla="*/ 2147483647 w 36"/>
              <a:gd name="T23" fmla="*/ 0 h 34"/>
              <a:gd name="T24" fmla="*/ 2147483647 w 36"/>
              <a:gd name="T25" fmla="*/ 0 h 34"/>
              <a:gd name="T26" fmla="*/ 2147483647 w 36"/>
              <a:gd name="T27" fmla="*/ 0 h 34"/>
              <a:gd name="T28" fmla="*/ 2147483647 w 36"/>
              <a:gd name="T29" fmla="*/ 2147483647 h 34"/>
              <a:gd name="T30" fmla="*/ 2147483647 w 36"/>
              <a:gd name="T31" fmla="*/ 2147483647 h 34"/>
              <a:gd name="T32" fmla="*/ 2147483647 w 36"/>
              <a:gd name="T33" fmla="*/ 2147483647 h 34"/>
              <a:gd name="T34" fmla="*/ 2147483647 w 36"/>
              <a:gd name="T35" fmla="*/ 2147483647 h 34"/>
              <a:gd name="T36" fmla="*/ 2147483647 w 36"/>
              <a:gd name="T37" fmla="*/ 2147483647 h 34"/>
              <a:gd name="T38" fmla="*/ 2147483647 w 36"/>
              <a:gd name="T39" fmla="*/ 2147483647 h 34"/>
              <a:gd name="T40" fmla="*/ 2147483647 w 36"/>
              <a:gd name="T41" fmla="*/ 2147483647 h 34"/>
              <a:gd name="T42" fmla="*/ 2147483647 w 36"/>
              <a:gd name="T43" fmla="*/ 2147483647 h 34"/>
              <a:gd name="T44" fmla="*/ 2147483647 w 36"/>
              <a:gd name="T45" fmla="*/ 2147483647 h 34"/>
              <a:gd name="T46" fmla="*/ 2147483647 w 36"/>
              <a:gd name="T47" fmla="*/ 2147483647 h 34"/>
              <a:gd name="T48" fmla="*/ 2147483647 w 36"/>
              <a:gd name="T49" fmla="*/ 2147483647 h 34"/>
              <a:gd name="T50" fmla="*/ 2147483647 w 36"/>
              <a:gd name="T51" fmla="*/ 2147483647 h 34"/>
              <a:gd name="T52" fmla="*/ 2147483647 w 36"/>
              <a:gd name="T53" fmla="*/ 2147483647 h 34"/>
              <a:gd name="T54" fmla="*/ 2147483647 w 36"/>
              <a:gd name="T55" fmla="*/ 2147483647 h 34"/>
              <a:gd name="T56" fmla="*/ 2147483647 w 36"/>
              <a:gd name="T57" fmla="*/ 2147483647 h 34"/>
              <a:gd name="T58" fmla="*/ 2147483647 w 36"/>
              <a:gd name="T59" fmla="*/ 2147483647 h 34"/>
              <a:gd name="T60" fmla="*/ 2147483647 w 36"/>
              <a:gd name="T61" fmla="*/ 2147483647 h 34"/>
              <a:gd name="T62" fmla="*/ 2147483647 w 36"/>
              <a:gd name="T63" fmla="*/ 2147483647 h 34"/>
              <a:gd name="T64" fmla="*/ 2147483647 w 36"/>
              <a:gd name="T65" fmla="*/ 2147483647 h 34"/>
              <a:gd name="T66" fmla="*/ 2147483647 w 36"/>
              <a:gd name="T67" fmla="*/ 2147483647 h 34"/>
              <a:gd name="T68" fmla="*/ 2147483647 w 36"/>
              <a:gd name="T69" fmla="*/ 2147483647 h 34"/>
              <a:gd name="T70" fmla="*/ 2147483647 w 36"/>
              <a:gd name="T71" fmla="*/ 2147483647 h 34"/>
              <a:gd name="T72" fmla="*/ 2147483647 w 36"/>
              <a:gd name="T73" fmla="*/ 2147483647 h 34"/>
              <a:gd name="T74" fmla="*/ 2147483647 w 36"/>
              <a:gd name="T75" fmla="*/ 2147483647 h 34"/>
              <a:gd name="T76" fmla="*/ 2147483647 w 36"/>
              <a:gd name="T77" fmla="*/ 2147483647 h 34"/>
              <a:gd name="T78" fmla="*/ 2147483647 w 36"/>
              <a:gd name="T79" fmla="*/ 2147483647 h 34"/>
              <a:gd name="T80" fmla="*/ 0 w 36"/>
              <a:gd name="T81" fmla="*/ 2147483647 h 34"/>
              <a:gd name="T82" fmla="*/ 0 w 36"/>
              <a:gd name="T83" fmla="*/ 0 h 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4"/>
              <a:gd name="T128" fmla="*/ 36 w 36"/>
              <a:gd name="T129" fmla="*/ 34 h 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4">
                <a:moveTo>
                  <a:pt x="0" y="0"/>
                </a:moveTo>
                <a:lnTo>
                  <a:pt x="9" y="0"/>
                </a:lnTo>
                <a:lnTo>
                  <a:pt x="30" y="25"/>
                </a:lnTo>
                <a:lnTo>
                  <a:pt x="30" y="5"/>
                </a:lnTo>
                <a:lnTo>
                  <a:pt x="28" y="3"/>
                </a:lnTo>
                <a:lnTo>
                  <a:pt x="28" y="2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2" y="2"/>
                </a:lnTo>
                <a:lnTo>
                  <a:pt x="31" y="3"/>
                </a:lnTo>
                <a:lnTo>
                  <a:pt x="31" y="5"/>
                </a:lnTo>
                <a:lnTo>
                  <a:pt x="31" y="34"/>
                </a:lnTo>
                <a:lnTo>
                  <a:pt x="9" y="7"/>
                </a:lnTo>
                <a:lnTo>
                  <a:pt x="9" y="28"/>
                </a:lnTo>
                <a:lnTo>
                  <a:pt x="9" y="30"/>
                </a:lnTo>
                <a:lnTo>
                  <a:pt x="9" y="31"/>
                </a:lnTo>
                <a:lnTo>
                  <a:pt x="10" y="32"/>
                </a:lnTo>
                <a:lnTo>
                  <a:pt x="12" y="32"/>
                </a:lnTo>
                <a:lnTo>
                  <a:pt x="13" y="32"/>
                </a:lnTo>
                <a:lnTo>
                  <a:pt x="2" y="32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6" y="28"/>
                </a:lnTo>
                <a:lnTo>
                  <a:pt x="6" y="4"/>
                </a:lnTo>
                <a:lnTo>
                  <a:pt x="5" y="3"/>
                </a:lnTo>
                <a:lnTo>
                  <a:pt x="4" y="2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02" name="Freeform 78"/>
          <p:cNvSpPr>
            <a:spLocks noEditPoints="1"/>
          </p:cNvSpPr>
          <p:nvPr/>
        </p:nvSpPr>
        <p:spPr bwMode="auto">
          <a:xfrm>
            <a:off x="4056063" y="3797300"/>
            <a:ext cx="131762" cy="146050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0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0 w 21"/>
              <a:gd name="T31" fmla="*/ 2147483647 h 24"/>
              <a:gd name="T32" fmla="*/ 0 w 21"/>
              <a:gd name="T33" fmla="*/ 2147483647 h 24"/>
              <a:gd name="T34" fmla="*/ 0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0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0" y="0"/>
                </a:moveTo>
                <a:lnTo>
                  <a:pt x="14" y="0"/>
                </a:lnTo>
                <a:lnTo>
                  <a:pt x="16" y="1"/>
                </a:lnTo>
                <a:lnTo>
                  <a:pt x="19" y="4"/>
                </a:lnTo>
                <a:lnTo>
                  <a:pt x="20" y="8"/>
                </a:lnTo>
                <a:lnTo>
                  <a:pt x="21" y="11"/>
                </a:lnTo>
                <a:lnTo>
                  <a:pt x="20" y="14"/>
                </a:lnTo>
                <a:lnTo>
                  <a:pt x="20" y="18"/>
                </a:lnTo>
                <a:lnTo>
                  <a:pt x="17" y="20"/>
                </a:lnTo>
                <a:lnTo>
                  <a:pt x="15" y="22"/>
                </a:lnTo>
                <a:lnTo>
                  <a:pt x="13" y="22"/>
                </a:lnTo>
                <a:lnTo>
                  <a:pt x="10" y="24"/>
                </a:lnTo>
                <a:lnTo>
                  <a:pt x="8" y="22"/>
                </a:lnTo>
                <a:lnTo>
                  <a:pt x="4" y="21"/>
                </a:lnTo>
                <a:lnTo>
                  <a:pt x="3" y="20"/>
                </a:lnTo>
                <a:lnTo>
                  <a:pt x="0" y="16"/>
                </a:lnTo>
                <a:lnTo>
                  <a:pt x="0" y="13"/>
                </a:lnTo>
                <a:lnTo>
                  <a:pt x="0" y="9"/>
                </a:lnTo>
                <a:lnTo>
                  <a:pt x="1" y="6"/>
                </a:lnTo>
                <a:lnTo>
                  <a:pt x="3" y="4"/>
                </a:lnTo>
                <a:lnTo>
                  <a:pt x="5" y="1"/>
                </a:lnTo>
                <a:lnTo>
                  <a:pt x="8" y="0"/>
                </a:lnTo>
                <a:lnTo>
                  <a:pt x="10" y="0"/>
                </a:lnTo>
                <a:close/>
                <a:moveTo>
                  <a:pt x="10" y="1"/>
                </a:moveTo>
                <a:lnTo>
                  <a:pt x="9" y="1"/>
                </a:lnTo>
                <a:lnTo>
                  <a:pt x="6" y="3"/>
                </a:lnTo>
                <a:lnTo>
                  <a:pt x="5" y="4"/>
                </a:lnTo>
                <a:lnTo>
                  <a:pt x="5" y="5"/>
                </a:lnTo>
                <a:lnTo>
                  <a:pt x="4" y="8"/>
                </a:lnTo>
                <a:lnTo>
                  <a:pt x="4" y="10"/>
                </a:lnTo>
                <a:lnTo>
                  <a:pt x="4" y="15"/>
                </a:lnTo>
                <a:lnTo>
                  <a:pt x="6" y="19"/>
                </a:lnTo>
                <a:lnTo>
                  <a:pt x="8" y="21"/>
                </a:lnTo>
                <a:lnTo>
                  <a:pt x="11" y="22"/>
                </a:lnTo>
                <a:lnTo>
                  <a:pt x="14" y="21"/>
                </a:lnTo>
                <a:lnTo>
                  <a:pt x="15" y="20"/>
                </a:lnTo>
                <a:lnTo>
                  <a:pt x="16" y="18"/>
                </a:lnTo>
                <a:lnTo>
                  <a:pt x="16" y="14"/>
                </a:lnTo>
                <a:lnTo>
                  <a:pt x="16" y="10"/>
                </a:lnTo>
                <a:lnTo>
                  <a:pt x="15" y="6"/>
                </a:lnTo>
                <a:lnTo>
                  <a:pt x="14" y="4"/>
                </a:lnTo>
                <a:lnTo>
                  <a:pt x="13" y="3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03" name="Freeform 79"/>
          <p:cNvSpPr>
            <a:spLocks/>
          </p:cNvSpPr>
          <p:nvPr/>
        </p:nvSpPr>
        <p:spPr bwMode="auto">
          <a:xfrm>
            <a:off x="4206875" y="3797300"/>
            <a:ext cx="141288" cy="146050"/>
          </a:xfrm>
          <a:custGeom>
            <a:avLst/>
            <a:gdLst>
              <a:gd name="T0" fmla="*/ 2147483647 w 23"/>
              <a:gd name="T1" fmla="*/ 0 h 24"/>
              <a:gd name="T2" fmla="*/ 2147483647 w 23"/>
              <a:gd name="T3" fmla="*/ 2147483647 h 24"/>
              <a:gd name="T4" fmla="*/ 2147483647 w 23"/>
              <a:gd name="T5" fmla="*/ 2147483647 h 24"/>
              <a:gd name="T6" fmla="*/ 2147483647 w 23"/>
              <a:gd name="T7" fmla="*/ 2147483647 h 24"/>
              <a:gd name="T8" fmla="*/ 2147483647 w 23"/>
              <a:gd name="T9" fmla="*/ 2147483647 h 24"/>
              <a:gd name="T10" fmla="*/ 2147483647 w 23"/>
              <a:gd name="T11" fmla="*/ 2147483647 h 24"/>
              <a:gd name="T12" fmla="*/ 2147483647 w 23"/>
              <a:gd name="T13" fmla="*/ 2147483647 h 24"/>
              <a:gd name="T14" fmla="*/ 2147483647 w 23"/>
              <a:gd name="T15" fmla="*/ 2147483647 h 24"/>
              <a:gd name="T16" fmla="*/ 2147483647 w 23"/>
              <a:gd name="T17" fmla="*/ 2147483647 h 24"/>
              <a:gd name="T18" fmla="*/ 2147483647 w 23"/>
              <a:gd name="T19" fmla="*/ 2147483647 h 24"/>
              <a:gd name="T20" fmla="*/ 2147483647 w 23"/>
              <a:gd name="T21" fmla="*/ 2147483647 h 24"/>
              <a:gd name="T22" fmla="*/ 2147483647 w 23"/>
              <a:gd name="T23" fmla="*/ 2147483647 h 24"/>
              <a:gd name="T24" fmla="*/ 2147483647 w 23"/>
              <a:gd name="T25" fmla="*/ 2147483647 h 24"/>
              <a:gd name="T26" fmla="*/ 2147483647 w 23"/>
              <a:gd name="T27" fmla="*/ 2147483647 h 24"/>
              <a:gd name="T28" fmla="*/ 2147483647 w 23"/>
              <a:gd name="T29" fmla="*/ 2147483647 h 24"/>
              <a:gd name="T30" fmla="*/ 2147483647 w 23"/>
              <a:gd name="T31" fmla="*/ 2147483647 h 24"/>
              <a:gd name="T32" fmla="*/ 2147483647 w 23"/>
              <a:gd name="T33" fmla="*/ 2147483647 h 24"/>
              <a:gd name="T34" fmla="*/ 2147483647 w 23"/>
              <a:gd name="T35" fmla="*/ 2147483647 h 24"/>
              <a:gd name="T36" fmla="*/ 2147483647 w 23"/>
              <a:gd name="T37" fmla="*/ 2147483647 h 24"/>
              <a:gd name="T38" fmla="*/ 2147483647 w 23"/>
              <a:gd name="T39" fmla="*/ 2147483647 h 24"/>
              <a:gd name="T40" fmla="*/ 2147483647 w 23"/>
              <a:gd name="T41" fmla="*/ 2147483647 h 24"/>
              <a:gd name="T42" fmla="*/ 2147483647 w 23"/>
              <a:gd name="T43" fmla="*/ 2147483647 h 24"/>
              <a:gd name="T44" fmla="*/ 2147483647 w 23"/>
              <a:gd name="T45" fmla="*/ 2147483647 h 24"/>
              <a:gd name="T46" fmla="*/ 2147483647 w 23"/>
              <a:gd name="T47" fmla="*/ 2147483647 h 24"/>
              <a:gd name="T48" fmla="*/ 2147483647 w 23"/>
              <a:gd name="T49" fmla="*/ 2147483647 h 24"/>
              <a:gd name="T50" fmla="*/ 2147483647 w 23"/>
              <a:gd name="T51" fmla="*/ 2147483647 h 24"/>
              <a:gd name="T52" fmla="*/ 2147483647 w 23"/>
              <a:gd name="T53" fmla="*/ 2147483647 h 24"/>
              <a:gd name="T54" fmla="*/ 2147483647 w 23"/>
              <a:gd name="T55" fmla="*/ 2147483647 h 24"/>
              <a:gd name="T56" fmla="*/ 2147483647 w 23"/>
              <a:gd name="T57" fmla="*/ 2147483647 h 24"/>
              <a:gd name="T58" fmla="*/ 2147483647 w 23"/>
              <a:gd name="T59" fmla="*/ 2147483647 h 24"/>
              <a:gd name="T60" fmla="*/ 0 w 23"/>
              <a:gd name="T61" fmla="*/ 2147483647 h 24"/>
              <a:gd name="T62" fmla="*/ 0 w 23"/>
              <a:gd name="T63" fmla="*/ 0 h 24"/>
              <a:gd name="T64" fmla="*/ 2147483647 w 23"/>
              <a:gd name="T65" fmla="*/ 0 h 24"/>
              <a:gd name="T66" fmla="*/ 2147483647 w 23"/>
              <a:gd name="T67" fmla="*/ 2147483647 h 24"/>
              <a:gd name="T68" fmla="*/ 2147483647 w 23"/>
              <a:gd name="T69" fmla="*/ 2147483647 h 24"/>
              <a:gd name="T70" fmla="*/ 2147483647 w 23"/>
              <a:gd name="T71" fmla="*/ 2147483647 h 24"/>
              <a:gd name="T72" fmla="*/ 2147483647 w 23"/>
              <a:gd name="T73" fmla="*/ 2147483647 h 24"/>
              <a:gd name="T74" fmla="*/ 2147483647 w 23"/>
              <a:gd name="T75" fmla="*/ 2147483647 h 24"/>
              <a:gd name="T76" fmla="*/ 2147483647 w 23"/>
              <a:gd name="T77" fmla="*/ 2147483647 h 24"/>
              <a:gd name="T78" fmla="*/ 2147483647 w 23"/>
              <a:gd name="T79" fmla="*/ 2147483647 h 24"/>
              <a:gd name="T80" fmla="*/ 2147483647 w 23"/>
              <a:gd name="T81" fmla="*/ 2147483647 h 24"/>
              <a:gd name="T82" fmla="*/ 2147483647 w 23"/>
              <a:gd name="T83" fmla="*/ 2147483647 h 24"/>
              <a:gd name="T84" fmla="*/ 2147483647 w 23"/>
              <a:gd name="T85" fmla="*/ 2147483647 h 24"/>
              <a:gd name="T86" fmla="*/ 2147483647 w 23"/>
              <a:gd name="T87" fmla="*/ 2147483647 h 24"/>
              <a:gd name="T88" fmla="*/ 2147483647 w 23"/>
              <a:gd name="T89" fmla="*/ 2147483647 h 24"/>
              <a:gd name="T90" fmla="*/ 2147483647 w 23"/>
              <a:gd name="T91" fmla="*/ 2147483647 h 24"/>
              <a:gd name="T92" fmla="*/ 2147483647 w 23"/>
              <a:gd name="T93" fmla="*/ 2147483647 h 24"/>
              <a:gd name="T94" fmla="*/ 2147483647 w 23"/>
              <a:gd name="T95" fmla="*/ 0 h 24"/>
              <a:gd name="T96" fmla="*/ 2147483647 w 23"/>
              <a:gd name="T97" fmla="*/ 0 h 2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3"/>
              <a:gd name="T148" fmla="*/ 0 h 24"/>
              <a:gd name="T149" fmla="*/ 23 w 23"/>
              <a:gd name="T150" fmla="*/ 24 h 2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3" h="24">
                <a:moveTo>
                  <a:pt x="21" y="0"/>
                </a:moveTo>
                <a:lnTo>
                  <a:pt x="21" y="14"/>
                </a:lnTo>
                <a:lnTo>
                  <a:pt x="21" y="18"/>
                </a:lnTo>
                <a:lnTo>
                  <a:pt x="21" y="19"/>
                </a:lnTo>
                <a:lnTo>
                  <a:pt x="21" y="20"/>
                </a:lnTo>
                <a:lnTo>
                  <a:pt x="21" y="21"/>
                </a:lnTo>
                <a:lnTo>
                  <a:pt x="22" y="21"/>
                </a:lnTo>
                <a:lnTo>
                  <a:pt x="23" y="20"/>
                </a:lnTo>
                <a:lnTo>
                  <a:pt x="23" y="21"/>
                </a:lnTo>
                <a:lnTo>
                  <a:pt x="17" y="24"/>
                </a:lnTo>
                <a:lnTo>
                  <a:pt x="16" y="24"/>
                </a:lnTo>
                <a:lnTo>
                  <a:pt x="16" y="19"/>
                </a:lnTo>
                <a:lnTo>
                  <a:pt x="13" y="21"/>
                </a:lnTo>
                <a:lnTo>
                  <a:pt x="12" y="22"/>
                </a:lnTo>
                <a:lnTo>
                  <a:pt x="10" y="24"/>
                </a:lnTo>
                <a:lnTo>
                  <a:pt x="8" y="24"/>
                </a:lnTo>
                <a:lnTo>
                  <a:pt x="7" y="24"/>
                </a:lnTo>
                <a:lnTo>
                  <a:pt x="5" y="22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2" y="15"/>
                </a:lnTo>
                <a:lnTo>
                  <a:pt x="2" y="5"/>
                </a:lnTo>
                <a:lnTo>
                  <a:pt x="2" y="4"/>
                </a:lnTo>
                <a:lnTo>
                  <a:pt x="2" y="3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7" y="0"/>
                </a:lnTo>
                <a:lnTo>
                  <a:pt x="7" y="15"/>
                </a:lnTo>
                <a:lnTo>
                  <a:pt x="7" y="18"/>
                </a:lnTo>
                <a:lnTo>
                  <a:pt x="8" y="20"/>
                </a:lnTo>
                <a:lnTo>
                  <a:pt x="10" y="20"/>
                </a:lnTo>
                <a:lnTo>
                  <a:pt x="11" y="20"/>
                </a:lnTo>
                <a:lnTo>
                  <a:pt x="12" y="20"/>
                </a:lnTo>
                <a:lnTo>
                  <a:pt x="13" y="20"/>
                </a:lnTo>
                <a:lnTo>
                  <a:pt x="14" y="19"/>
                </a:lnTo>
                <a:lnTo>
                  <a:pt x="16" y="18"/>
                </a:lnTo>
                <a:lnTo>
                  <a:pt x="16" y="5"/>
                </a:lnTo>
                <a:lnTo>
                  <a:pt x="16" y="3"/>
                </a:lnTo>
                <a:lnTo>
                  <a:pt x="16" y="1"/>
                </a:lnTo>
                <a:lnTo>
                  <a:pt x="14" y="1"/>
                </a:lnTo>
                <a:lnTo>
                  <a:pt x="13" y="1"/>
                </a:lnTo>
                <a:lnTo>
                  <a:pt x="13" y="0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04" name="Freeform 80"/>
          <p:cNvSpPr>
            <a:spLocks/>
          </p:cNvSpPr>
          <p:nvPr/>
        </p:nvSpPr>
        <p:spPr bwMode="auto">
          <a:xfrm>
            <a:off x="4356100" y="3797300"/>
            <a:ext cx="147638" cy="133350"/>
          </a:xfrm>
          <a:custGeom>
            <a:avLst/>
            <a:gdLst>
              <a:gd name="T0" fmla="*/ 2147483647 w 24"/>
              <a:gd name="T1" fmla="*/ 2147483647 h 22"/>
              <a:gd name="T2" fmla="*/ 2147483647 w 24"/>
              <a:gd name="T3" fmla="*/ 2147483647 h 22"/>
              <a:gd name="T4" fmla="*/ 2147483647 w 24"/>
              <a:gd name="T5" fmla="*/ 0 h 22"/>
              <a:gd name="T6" fmla="*/ 2147483647 w 24"/>
              <a:gd name="T7" fmla="*/ 0 h 22"/>
              <a:gd name="T8" fmla="*/ 2147483647 w 24"/>
              <a:gd name="T9" fmla="*/ 0 h 22"/>
              <a:gd name="T10" fmla="*/ 2147483647 w 24"/>
              <a:gd name="T11" fmla="*/ 2147483647 h 22"/>
              <a:gd name="T12" fmla="*/ 2147483647 w 24"/>
              <a:gd name="T13" fmla="*/ 2147483647 h 22"/>
              <a:gd name="T14" fmla="*/ 2147483647 w 24"/>
              <a:gd name="T15" fmla="*/ 2147483647 h 22"/>
              <a:gd name="T16" fmla="*/ 2147483647 w 24"/>
              <a:gd name="T17" fmla="*/ 2147483647 h 22"/>
              <a:gd name="T18" fmla="*/ 2147483647 w 24"/>
              <a:gd name="T19" fmla="*/ 2147483647 h 22"/>
              <a:gd name="T20" fmla="*/ 2147483647 w 24"/>
              <a:gd name="T21" fmla="*/ 2147483647 h 22"/>
              <a:gd name="T22" fmla="*/ 2147483647 w 24"/>
              <a:gd name="T23" fmla="*/ 2147483647 h 22"/>
              <a:gd name="T24" fmla="*/ 2147483647 w 24"/>
              <a:gd name="T25" fmla="*/ 2147483647 h 22"/>
              <a:gd name="T26" fmla="*/ 2147483647 w 24"/>
              <a:gd name="T27" fmla="*/ 2147483647 h 22"/>
              <a:gd name="T28" fmla="*/ 2147483647 w 24"/>
              <a:gd name="T29" fmla="*/ 2147483647 h 22"/>
              <a:gd name="T30" fmla="*/ 2147483647 w 24"/>
              <a:gd name="T31" fmla="*/ 2147483647 h 22"/>
              <a:gd name="T32" fmla="*/ 2147483647 w 24"/>
              <a:gd name="T33" fmla="*/ 2147483647 h 22"/>
              <a:gd name="T34" fmla="*/ 2147483647 w 24"/>
              <a:gd name="T35" fmla="*/ 2147483647 h 22"/>
              <a:gd name="T36" fmla="*/ 2147483647 w 24"/>
              <a:gd name="T37" fmla="*/ 2147483647 h 22"/>
              <a:gd name="T38" fmla="*/ 2147483647 w 24"/>
              <a:gd name="T39" fmla="*/ 2147483647 h 22"/>
              <a:gd name="T40" fmla="*/ 2147483647 w 24"/>
              <a:gd name="T41" fmla="*/ 2147483647 h 22"/>
              <a:gd name="T42" fmla="*/ 2147483647 w 24"/>
              <a:gd name="T43" fmla="*/ 2147483647 h 22"/>
              <a:gd name="T44" fmla="*/ 2147483647 w 24"/>
              <a:gd name="T45" fmla="*/ 2147483647 h 22"/>
              <a:gd name="T46" fmla="*/ 2147483647 w 24"/>
              <a:gd name="T47" fmla="*/ 2147483647 h 22"/>
              <a:gd name="T48" fmla="*/ 2147483647 w 24"/>
              <a:gd name="T49" fmla="*/ 2147483647 h 22"/>
              <a:gd name="T50" fmla="*/ 2147483647 w 24"/>
              <a:gd name="T51" fmla="*/ 2147483647 h 22"/>
              <a:gd name="T52" fmla="*/ 2147483647 w 24"/>
              <a:gd name="T53" fmla="*/ 2147483647 h 22"/>
              <a:gd name="T54" fmla="*/ 2147483647 w 24"/>
              <a:gd name="T55" fmla="*/ 2147483647 h 22"/>
              <a:gd name="T56" fmla="*/ 2147483647 w 24"/>
              <a:gd name="T57" fmla="*/ 2147483647 h 22"/>
              <a:gd name="T58" fmla="*/ 2147483647 w 24"/>
              <a:gd name="T59" fmla="*/ 2147483647 h 22"/>
              <a:gd name="T60" fmla="*/ 2147483647 w 24"/>
              <a:gd name="T61" fmla="*/ 2147483647 h 22"/>
              <a:gd name="T62" fmla="*/ 2147483647 w 24"/>
              <a:gd name="T63" fmla="*/ 2147483647 h 22"/>
              <a:gd name="T64" fmla="*/ 2147483647 w 24"/>
              <a:gd name="T65" fmla="*/ 2147483647 h 22"/>
              <a:gd name="T66" fmla="*/ 2147483647 w 24"/>
              <a:gd name="T67" fmla="*/ 2147483647 h 22"/>
              <a:gd name="T68" fmla="*/ 2147483647 w 24"/>
              <a:gd name="T69" fmla="*/ 2147483647 h 22"/>
              <a:gd name="T70" fmla="*/ 2147483647 w 24"/>
              <a:gd name="T71" fmla="*/ 2147483647 h 22"/>
              <a:gd name="T72" fmla="*/ 2147483647 w 24"/>
              <a:gd name="T73" fmla="*/ 2147483647 h 22"/>
              <a:gd name="T74" fmla="*/ 2147483647 w 24"/>
              <a:gd name="T75" fmla="*/ 2147483647 h 22"/>
              <a:gd name="T76" fmla="*/ 2147483647 w 24"/>
              <a:gd name="T77" fmla="*/ 2147483647 h 22"/>
              <a:gd name="T78" fmla="*/ 2147483647 w 24"/>
              <a:gd name="T79" fmla="*/ 2147483647 h 22"/>
              <a:gd name="T80" fmla="*/ 2147483647 w 24"/>
              <a:gd name="T81" fmla="*/ 2147483647 h 22"/>
              <a:gd name="T82" fmla="*/ 2147483647 w 24"/>
              <a:gd name="T83" fmla="*/ 2147483647 h 22"/>
              <a:gd name="T84" fmla="*/ 0 w 24"/>
              <a:gd name="T85" fmla="*/ 2147483647 h 22"/>
              <a:gd name="T86" fmla="*/ 0 w 24"/>
              <a:gd name="T87" fmla="*/ 2147483647 h 22"/>
              <a:gd name="T88" fmla="*/ 0 w 24"/>
              <a:gd name="T89" fmla="*/ 2147483647 h 22"/>
              <a:gd name="T90" fmla="*/ 2147483647 w 24"/>
              <a:gd name="T91" fmla="*/ 2147483647 h 22"/>
              <a:gd name="T92" fmla="*/ 2147483647 w 24"/>
              <a:gd name="T93" fmla="*/ 2147483647 h 22"/>
              <a:gd name="T94" fmla="*/ 2147483647 w 24"/>
              <a:gd name="T95" fmla="*/ 2147483647 h 22"/>
              <a:gd name="T96" fmla="*/ 2147483647 w 24"/>
              <a:gd name="T97" fmla="*/ 2147483647 h 22"/>
              <a:gd name="T98" fmla="*/ 2147483647 w 24"/>
              <a:gd name="T99" fmla="*/ 2147483647 h 22"/>
              <a:gd name="T100" fmla="*/ 2147483647 w 24"/>
              <a:gd name="T101" fmla="*/ 2147483647 h 22"/>
              <a:gd name="T102" fmla="*/ 2147483647 w 24"/>
              <a:gd name="T103" fmla="*/ 2147483647 h 22"/>
              <a:gd name="T104" fmla="*/ 2147483647 w 24"/>
              <a:gd name="T105" fmla="*/ 2147483647 h 22"/>
              <a:gd name="T106" fmla="*/ 2147483647 w 24"/>
              <a:gd name="T107" fmla="*/ 2147483647 h 22"/>
              <a:gd name="T108" fmla="*/ 2147483647 w 24"/>
              <a:gd name="T109" fmla="*/ 2147483647 h 22"/>
              <a:gd name="T110" fmla="*/ 2147483647 w 24"/>
              <a:gd name="T111" fmla="*/ 2147483647 h 22"/>
              <a:gd name="T112" fmla="*/ 2147483647 w 24"/>
              <a:gd name="T113" fmla="*/ 2147483647 h 22"/>
              <a:gd name="T114" fmla="*/ 0 w 24"/>
              <a:gd name="T115" fmla="*/ 2147483647 h 22"/>
              <a:gd name="T116" fmla="*/ 0 w 24"/>
              <a:gd name="T117" fmla="*/ 2147483647 h 22"/>
              <a:gd name="T118" fmla="*/ 2147483647 w 24"/>
              <a:gd name="T119" fmla="*/ 0 h 22"/>
              <a:gd name="T120" fmla="*/ 2147483647 w 24"/>
              <a:gd name="T121" fmla="*/ 0 h 22"/>
              <a:gd name="T122" fmla="*/ 2147483647 w 24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4"/>
              <a:gd name="T187" fmla="*/ 0 h 22"/>
              <a:gd name="T188" fmla="*/ 24 w 24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4" h="22">
                <a:moveTo>
                  <a:pt x="8" y="5"/>
                </a:moveTo>
                <a:lnTo>
                  <a:pt x="10" y="3"/>
                </a:lnTo>
                <a:lnTo>
                  <a:pt x="13" y="0"/>
                </a:lnTo>
                <a:lnTo>
                  <a:pt x="15" y="0"/>
                </a:lnTo>
                <a:lnTo>
                  <a:pt x="16" y="0"/>
                </a:lnTo>
                <a:lnTo>
                  <a:pt x="18" y="1"/>
                </a:lnTo>
                <a:lnTo>
                  <a:pt x="19" y="3"/>
                </a:lnTo>
                <a:lnTo>
                  <a:pt x="20" y="4"/>
                </a:lnTo>
                <a:lnTo>
                  <a:pt x="20" y="6"/>
                </a:lnTo>
                <a:lnTo>
                  <a:pt x="21" y="9"/>
                </a:lnTo>
                <a:lnTo>
                  <a:pt x="21" y="18"/>
                </a:lnTo>
                <a:lnTo>
                  <a:pt x="21" y="20"/>
                </a:lnTo>
                <a:lnTo>
                  <a:pt x="21" y="21"/>
                </a:lnTo>
                <a:lnTo>
                  <a:pt x="21" y="22"/>
                </a:lnTo>
                <a:lnTo>
                  <a:pt x="23" y="22"/>
                </a:lnTo>
                <a:lnTo>
                  <a:pt x="24" y="22"/>
                </a:lnTo>
                <a:lnTo>
                  <a:pt x="14" y="22"/>
                </a:lnTo>
                <a:lnTo>
                  <a:pt x="15" y="22"/>
                </a:lnTo>
                <a:lnTo>
                  <a:pt x="16" y="22"/>
                </a:lnTo>
                <a:lnTo>
                  <a:pt x="16" y="21"/>
                </a:lnTo>
                <a:lnTo>
                  <a:pt x="16" y="20"/>
                </a:lnTo>
                <a:lnTo>
                  <a:pt x="16" y="18"/>
                </a:lnTo>
                <a:lnTo>
                  <a:pt x="16" y="9"/>
                </a:lnTo>
                <a:lnTo>
                  <a:pt x="16" y="6"/>
                </a:lnTo>
                <a:lnTo>
                  <a:pt x="16" y="5"/>
                </a:lnTo>
                <a:lnTo>
                  <a:pt x="15" y="4"/>
                </a:lnTo>
                <a:lnTo>
                  <a:pt x="13" y="4"/>
                </a:lnTo>
                <a:lnTo>
                  <a:pt x="10" y="4"/>
                </a:lnTo>
                <a:lnTo>
                  <a:pt x="8" y="6"/>
                </a:lnTo>
                <a:lnTo>
                  <a:pt x="8" y="18"/>
                </a:lnTo>
                <a:lnTo>
                  <a:pt x="8" y="20"/>
                </a:lnTo>
                <a:lnTo>
                  <a:pt x="8" y="21"/>
                </a:lnTo>
                <a:lnTo>
                  <a:pt x="9" y="22"/>
                </a:lnTo>
                <a:lnTo>
                  <a:pt x="10" y="22"/>
                </a:lnTo>
                <a:lnTo>
                  <a:pt x="0" y="22"/>
                </a:lnTo>
                <a:lnTo>
                  <a:pt x="2" y="22"/>
                </a:lnTo>
                <a:lnTo>
                  <a:pt x="3" y="21"/>
                </a:lnTo>
                <a:lnTo>
                  <a:pt x="3" y="20"/>
                </a:lnTo>
                <a:lnTo>
                  <a:pt x="3" y="18"/>
                </a:lnTo>
                <a:lnTo>
                  <a:pt x="3" y="10"/>
                </a:lnTo>
                <a:lnTo>
                  <a:pt x="3" y="6"/>
                </a:lnTo>
                <a:lnTo>
                  <a:pt x="3" y="4"/>
                </a:lnTo>
                <a:lnTo>
                  <a:pt x="3" y="3"/>
                </a:lnTo>
                <a:lnTo>
                  <a:pt x="2" y="3"/>
                </a:lnTo>
                <a:lnTo>
                  <a:pt x="0" y="4"/>
                </a:lnTo>
                <a:lnTo>
                  <a:pt x="0" y="3"/>
                </a:lnTo>
                <a:lnTo>
                  <a:pt x="6" y="0"/>
                </a:lnTo>
                <a:lnTo>
                  <a:pt x="8" y="0"/>
                </a:lnTo>
                <a:lnTo>
                  <a:pt x="8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05" name="Freeform 81"/>
          <p:cNvSpPr>
            <a:spLocks noEditPoints="1"/>
          </p:cNvSpPr>
          <p:nvPr/>
        </p:nvSpPr>
        <p:spPr bwMode="auto">
          <a:xfrm>
            <a:off x="971550" y="4527550"/>
            <a:ext cx="123825" cy="139700"/>
          </a:xfrm>
          <a:custGeom>
            <a:avLst/>
            <a:gdLst>
              <a:gd name="T0" fmla="*/ 2147483647 w 20"/>
              <a:gd name="T1" fmla="*/ 2147483647 h 23"/>
              <a:gd name="T2" fmla="*/ 2147483647 w 20"/>
              <a:gd name="T3" fmla="*/ 2147483647 h 23"/>
              <a:gd name="T4" fmla="*/ 2147483647 w 20"/>
              <a:gd name="T5" fmla="*/ 2147483647 h 23"/>
              <a:gd name="T6" fmla="*/ 0 w 20"/>
              <a:gd name="T7" fmla="*/ 2147483647 h 23"/>
              <a:gd name="T8" fmla="*/ 0 w 20"/>
              <a:gd name="T9" fmla="*/ 2147483647 h 23"/>
              <a:gd name="T10" fmla="*/ 2147483647 w 20"/>
              <a:gd name="T11" fmla="*/ 2147483647 h 23"/>
              <a:gd name="T12" fmla="*/ 2147483647 w 20"/>
              <a:gd name="T13" fmla="*/ 2147483647 h 23"/>
              <a:gd name="T14" fmla="*/ 2147483647 w 20"/>
              <a:gd name="T15" fmla="*/ 2147483647 h 23"/>
              <a:gd name="T16" fmla="*/ 2147483647 w 20"/>
              <a:gd name="T17" fmla="*/ 2147483647 h 23"/>
              <a:gd name="T18" fmla="*/ 2147483647 w 20"/>
              <a:gd name="T19" fmla="*/ 2147483647 h 23"/>
              <a:gd name="T20" fmla="*/ 2147483647 w 20"/>
              <a:gd name="T21" fmla="*/ 2147483647 h 23"/>
              <a:gd name="T22" fmla="*/ 2147483647 w 20"/>
              <a:gd name="T23" fmla="*/ 2147483647 h 23"/>
              <a:gd name="T24" fmla="*/ 2147483647 w 20"/>
              <a:gd name="T25" fmla="*/ 2147483647 h 23"/>
              <a:gd name="T26" fmla="*/ 2147483647 w 20"/>
              <a:gd name="T27" fmla="*/ 2147483647 h 23"/>
              <a:gd name="T28" fmla="*/ 2147483647 w 20"/>
              <a:gd name="T29" fmla="*/ 2147483647 h 23"/>
              <a:gd name="T30" fmla="*/ 2147483647 w 20"/>
              <a:gd name="T31" fmla="*/ 2147483647 h 23"/>
              <a:gd name="T32" fmla="*/ 2147483647 w 20"/>
              <a:gd name="T33" fmla="*/ 2147483647 h 23"/>
              <a:gd name="T34" fmla="*/ 2147483647 w 20"/>
              <a:gd name="T35" fmla="*/ 0 h 23"/>
              <a:gd name="T36" fmla="*/ 2147483647 w 20"/>
              <a:gd name="T37" fmla="*/ 0 h 23"/>
              <a:gd name="T38" fmla="*/ 2147483647 w 20"/>
              <a:gd name="T39" fmla="*/ 2147483647 h 23"/>
              <a:gd name="T40" fmla="*/ 2147483647 w 20"/>
              <a:gd name="T41" fmla="*/ 2147483647 h 23"/>
              <a:gd name="T42" fmla="*/ 2147483647 w 20"/>
              <a:gd name="T43" fmla="*/ 2147483647 h 23"/>
              <a:gd name="T44" fmla="*/ 2147483647 w 20"/>
              <a:gd name="T45" fmla="*/ 2147483647 h 23"/>
              <a:gd name="T46" fmla="*/ 2147483647 w 20"/>
              <a:gd name="T47" fmla="*/ 2147483647 h 23"/>
              <a:gd name="T48" fmla="*/ 2147483647 w 20"/>
              <a:gd name="T49" fmla="*/ 2147483647 h 23"/>
              <a:gd name="T50" fmla="*/ 2147483647 w 20"/>
              <a:gd name="T51" fmla="*/ 2147483647 h 23"/>
              <a:gd name="T52" fmla="*/ 2147483647 w 20"/>
              <a:gd name="T53" fmla="*/ 2147483647 h 23"/>
              <a:gd name="T54" fmla="*/ 2147483647 w 20"/>
              <a:gd name="T55" fmla="*/ 2147483647 h 23"/>
              <a:gd name="T56" fmla="*/ 2147483647 w 20"/>
              <a:gd name="T57" fmla="*/ 2147483647 h 23"/>
              <a:gd name="T58" fmla="*/ 2147483647 w 20"/>
              <a:gd name="T59" fmla="*/ 2147483647 h 23"/>
              <a:gd name="T60" fmla="*/ 2147483647 w 20"/>
              <a:gd name="T61" fmla="*/ 2147483647 h 23"/>
              <a:gd name="T62" fmla="*/ 2147483647 w 20"/>
              <a:gd name="T63" fmla="*/ 2147483647 h 23"/>
              <a:gd name="T64" fmla="*/ 2147483647 w 20"/>
              <a:gd name="T65" fmla="*/ 2147483647 h 23"/>
              <a:gd name="T66" fmla="*/ 2147483647 w 20"/>
              <a:gd name="T67" fmla="*/ 2147483647 h 23"/>
              <a:gd name="T68" fmla="*/ 2147483647 w 20"/>
              <a:gd name="T69" fmla="*/ 2147483647 h 23"/>
              <a:gd name="T70" fmla="*/ 2147483647 w 20"/>
              <a:gd name="T71" fmla="*/ 2147483647 h 23"/>
              <a:gd name="T72" fmla="*/ 2147483647 w 20"/>
              <a:gd name="T73" fmla="*/ 2147483647 h 2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0"/>
              <a:gd name="T112" fmla="*/ 0 h 23"/>
              <a:gd name="T113" fmla="*/ 20 w 20"/>
              <a:gd name="T114" fmla="*/ 23 h 23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0" h="23">
                <a:moveTo>
                  <a:pt x="12" y="19"/>
                </a:moveTo>
                <a:lnTo>
                  <a:pt x="10" y="21"/>
                </a:lnTo>
                <a:lnTo>
                  <a:pt x="8" y="22"/>
                </a:lnTo>
                <a:lnTo>
                  <a:pt x="6" y="23"/>
                </a:lnTo>
                <a:lnTo>
                  <a:pt x="5" y="23"/>
                </a:lnTo>
                <a:lnTo>
                  <a:pt x="3" y="22"/>
                </a:lnTo>
                <a:lnTo>
                  <a:pt x="1" y="22"/>
                </a:lnTo>
                <a:lnTo>
                  <a:pt x="0" y="19"/>
                </a:lnTo>
                <a:lnTo>
                  <a:pt x="0" y="17"/>
                </a:lnTo>
                <a:lnTo>
                  <a:pt x="0" y="16"/>
                </a:lnTo>
                <a:lnTo>
                  <a:pt x="1" y="15"/>
                </a:lnTo>
                <a:lnTo>
                  <a:pt x="2" y="13"/>
                </a:lnTo>
                <a:lnTo>
                  <a:pt x="3" y="12"/>
                </a:lnTo>
                <a:lnTo>
                  <a:pt x="7" y="10"/>
                </a:lnTo>
                <a:lnTo>
                  <a:pt x="12" y="8"/>
                </a:lnTo>
                <a:lnTo>
                  <a:pt x="12" y="7"/>
                </a:lnTo>
                <a:lnTo>
                  <a:pt x="12" y="5"/>
                </a:lnTo>
                <a:lnTo>
                  <a:pt x="11" y="2"/>
                </a:lnTo>
                <a:lnTo>
                  <a:pt x="10" y="2"/>
                </a:lnTo>
                <a:lnTo>
                  <a:pt x="8" y="1"/>
                </a:lnTo>
                <a:lnTo>
                  <a:pt x="7" y="1"/>
                </a:lnTo>
                <a:lnTo>
                  <a:pt x="6" y="2"/>
                </a:lnTo>
                <a:lnTo>
                  <a:pt x="5" y="3"/>
                </a:lnTo>
                <a:lnTo>
                  <a:pt x="5" y="5"/>
                </a:lnTo>
                <a:lnTo>
                  <a:pt x="5" y="6"/>
                </a:lnTo>
                <a:lnTo>
                  <a:pt x="5" y="7"/>
                </a:lnTo>
                <a:lnTo>
                  <a:pt x="3" y="8"/>
                </a:lnTo>
                <a:lnTo>
                  <a:pt x="2" y="8"/>
                </a:lnTo>
                <a:lnTo>
                  <a:pt x="1" y="7"/>
                </a:lnTo>
                <a:lnTo>
                  <a:pt x="1" y="6"/>
                </a:lnTo>
                <a:lnTo>
                  <a:pt x="1" y="3"/>
                </a:lnTo>
                <a:lnTo>
                  <a:pt x="3" y="1"/>
                </a:lnTo>
                <a:lnTo>
                  <a:pt x="6" y="0"/>
                </a:lnTo>
                <a:lnTo>
                  <a:pt x="8" y="0"/>
                </a:lnTo>
                <a:lnTo>
                  <a:pt x="12" y="0"/>
                </a:lnTo>
                <a:lnTo>
                  <a:pt x="13" y="1"/>
                </a:lnTo>
                <a:lnTo>
                  <a:pt x="15" y="2"/>
                </a:lnTo>
                <a:lnTo>
                  <a:pt x="16" y="3"/>
                </a:lnTo>
                <a:lnTo>
                  <a:pt x="16" y="5"/>
                </a:lnTo>
                <a:lnTo>
                  <a:pt x="16" y="7"/>
                </a:lnTo>
                <a:lnTo>
                  <a:pt x="16" y="15"/>
                </a:lnTo>
                <a:lnTo>
                  <a:pt x="16" y="17"/>
                </a:lnTo>
                <a:lnTo>
                  <a:pt x="16" y="18"/>
                </a:lnTo>
                <a:lnTo>
                  <a:pt x="17" y="19"/>
                </a:lnTo>
                <a:lnTo>
                  <a:pt x="18" y="19"/>
                </a:lnTo>
                <a:lnTo>
                  <a:pt x="20" y="18"/>
                </a:lnTo>
                <a:lnTo>
                  <a:pt x="20" y="19"/>
                </a:lnTo>
                <a:lnTo>
                  <a:pt x="17" y="22"/>
                </a:lnTo>
                <a:lnTo>
                  <a:pt x="15" y="23"/>
                </a:lnTo>
                <a:lnTo>
                  <a:pt x="13" y="23"/>
                </a:lnTo>
                <a:lnTo>
                  <a:pt x="13" y="22"/>
                </a:lnTo>
                <a:lnTo>
                  <a:pt x="12" y="21"/>
                </a:lnTo>
                <a:lnTo>
                  <a:pt x="12" y="19"/>
                </a:lnTo>
                <a:close/>
                <a:moveTo>
                  <a:pt x="12" y="17"/>
                </a:moveTo>
                <a:lnTo>
                  <a:pt x="12" y="10"/>
                </a:lnTo>
                <a:lnTo>
                  <a:pt x="10" y="11"/>
                </a:lnTo>
                <a:lnTo>
                  <a:pt x="7" y="12"/>
                </a:lnTo>
                <a:lnTo>
                  <a:pt x="6" y="12"/>
                </a:lnTo>
                <a:lnTo>
                  <a:pt x="5" y="13"/>
                </a:lnTo>
                <a:lnTo>
                  <a:pt x="5" y="15"/>
                </a:lnTo>
                <a:lnTo>
                  <a:pt x="3" y="16"/>
                </a:lnTo>
                <a:lnTo>
                  <a:pt x="5" y="17"/>
                </a:lnTo>
                <a:lnTo>
                  <a:pt x="5" y="18"/>
                </a:lnTo>
                <a:lnTo>
                  <a:pt x="6" y="19"/>
                </a:lnTo>
                <a:lnTo>
                  <a:pt x="7" y="19"/>
                </a:lnTo>
                <a:lnTo>
                  <a:pt x="10" y="19"/>
                </a:lnTo>
                <a:lnTo>
                  <a:pt x="12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06" name="Freeform 82"/>
          <p:cNvSpPr>
            <a:spLocks/>
          </p:cNvSpPr>
          <p:nvPr/>
        </p:nvSpPr>
        <p:spPr bwMode="auto">
          <a:xfrm>
            <a:off x="2306638" y="4448175"/>
            <a:ext cx="117475" cy="214313"/>
          </a:xfrm>
          <a:custGeom>
            <a:avLst/>
            <a:gdLst>
              <a:gd name="T0" fmla="*/ 2147483647 w 19"/>
              <a:gd name="T1" fmla="*/ 2147483647 h 35"/>
              <a:gd name="T2" fmla="*/ 2147483647 w 19"/>
              <a:gd name="T3" fmla="*/ 2147483647 h 35"/>
              <a:gd name="T4" fmla="*/ 2147483647 w 19"/>
              <a:gd name="T5" fmla="*/ 2147483647 h 35"/>
              <a:gd name="T6" fmla="*/ 2147483647 w 19"/>
              <a:gd name="T7" fmla="*/ 2147483647 h 35"/>
              <a:gd name="T8" fmla="*/ 2147483647 w 19"/>
              <a:gd name="T9" fmla="*/ 2147483647 h 35"/>
              <a:gd name="T10" fmla="*/ 2147483647 w 19"/>
              <a:gd name="T11" fmla="*/ 2147483647 h 35"/>
              <a:gd name="T12" fmla="*/ 2147483647 w 19"/>
              <a:gd name="T13" fmla="*/ 2147483647 h 35"/>
              <a:gd name="T14" fmla="*/ 2147483647 w 19"/>
              <a:gd name="T15" fmla="*/ 2147483647 h 35"/>
              <a:gd name="T16" fmla="*/ 0 w 19"/>
              <a:gd name="T17" fmla="*/ 2147483647 h 35"/>
              <a:gd name="T18" fmla="*/ 0 w 19"/>
              <a:gd name="T19" fmla="*/ 2147483647 h 35"/>
              <a:gd name="T20" fmla="*/ 2147483647 w 19"/>
              <a:gd name="T21" fmla="*/ 2147483647 h 35"/>
              <a:gd name="T22" fmla="*/ 2147483647 w 19"/>
              <a:gd name="T23" fmla="*/ 2147483647 h 35"/>
              <a:gd name="T24" fmla="*/ 2147483647 w 19"/>
              <a:gd name="T25" fmla="*/ 2147483647 h 35"/>
              <a:gd name="T26" fmla="*/ 2147483647 w 19"/>
              <a:gd name="T27" fmla="*/ 2147483647 h 35"/>
              <a:gd name="T28" fmla="*/ 2147483647 w 19"/>
              <a:gd name="T29" fmla="*/ 2147483647 h 35"/>
              <a:gd name="T30" fmla="*/ 2147483647 w 19"/>
              <a:gd name="T31" fmla="*/ 2147483647 h 35"/>
              <a:gd name="T32" fmla="*/ 2147483647 w 19"/>
              <a:gd name="T33" fmla="*/ 2147483647 h 35"/>
              <a:gd name="T34" fmla="*/ 2147483647 w 19"/>
              <a:gd name="T35" fmla="*/ 2147483647 h 35"/>
              <a:gd name="T36" fmla="*/ 0 w 19"/>
              <a:gd name="T37" fmla="*/ 2147483647 h 35"/>
              <a:gd name="T38" fmla="*/ 0 w 19"/>
              <a:gd name="T39" fmla="*/ 2147483647 h 35"/>
              <a:gd name="T40" fmla="*/ 2147483647 w 19"/>
              <a:gd name="T41" fmla="*/ 2147483647 h 35"/>
              <a:gd name="T42" fmla="*/ 2147483647 w 19"/>
              <a:gd name="T43" fmla="*/ 2147483647 h 35"/>
              <a:gd name="T44" fmla="*/ 2147483647 w 19"/>
              <a:gd name="T45" fmla="*/ 2147483647 h 35"/>
              <a:gd name="T46" fmla="*/ 2147483647 w 19"/>
              <a:gd name="T47" fmla="*/ 2147483647 h 35"/>
              <a:gd name="T48" fmla="*/ 2147483647 w 19"/>
              <a:gd name="T49" fmla="*/ 2147483647 h 35"/>
              <a:gd name="T50" fmla="*/ 2147483647 w 19"/>
              <a:gd name="T51" fmla="*/ 2147483647 h 35"/>
              <a:gd name="T52" fmla="*/ 2147483647 w 19"/>
              <a:gd name="T53" fmla="*/ 2147483647 h 35"/>
              <a:gd name="T54" fmla="*/ 2147483647 w 19"/>
              <a:gd name="T55" fmla="*/ 0 h 35"/>
              <a:gd name="T56" fmla="*/ 2147483647 w 19"/>
              <a:gd name="T57" fmla="*/ 2147483647 h 35"/>
              <a:gd name="T58" fmla="*/ 2147483647 w 19"/>
              <a:gd name="T59" fmla="*/ 2147483647 h 35"/>
              <a:gd name="T60" fmla="*/ 2147483647 w 19"/>
              <a:gd name="T61" fmla="*/ 2147483647 h 35"/>
              <a:gd name="T62" fmla="*/ 2147483647 w 19"/>
              <a:gd name="T63" fmla="*/ 2147483647 h 35"/>
              <a:gd name="T64" fmla="*/ 2147483647 w 19"/>
              <a:gd name="T65" fmla="*/ 2147483647 h 35"/>
              <a:gd name="T66" fmla="*/ 2147483647 w 19"/>
              <a:gd name="T67" fmla="*/ 2147483647 h 35"/>
              <a:gd name="T68" fmla="*/ 2147483647 w 19"/>
              <a:gd name="T69" fmla="*/ 2147483647 h 35"/>
              <a:gd name="T70" fmla="*/ 2147483647 w 19"/>
              <a:gd name="T71" fmla="*/ 2147483647 h 35"/>
              <a:gd name="T72" fmla="*/ 2147483647 w 19"/>
              <a:gd name="T73" fmla="*/ 2147483647 h 35"/>
              <a:gd name="T74" fmla="*/ 2147483647 w 19"/>
              <a:gd name="T75" fmla="*/ 2147483647 h 35"/>
              <a:gd name="T76" fmla="*/ 2147483647 w 19"/>
              <a:gd name="T77" fmla="*/ 2147483647 h 35"/>
              <a:gd name="T78" fmla="*/ 2147483647 w 19"/>
              <a:gd name="T79" fmla="*/ 2147483647 h 35"/>
              <a:gd name="T80" fmla="*/ 2147483647 w 19"/>
              <a:gd name="T81" fmla="*/ 2147483647 h 35"/>
              <a:gd name="T82" fmla="*/ 2147483647 w 19"/>
              <a:gd name="T83" fmla="*/ 2147483647 h 35"/>
              <a:gd name="T84" fmla="*/ 2147483647 w 19"/>
              <a:gd name="T85" fmla="*/ 2147483647 h 35"/>
              <a:gd name="T86" fmla="*/ 2147483647 w 19"/>
              <a:gd name="T87" fmla="*/ 2147483647 h 35"/>
              <a:gd name="T88" fmla="*/ 2147483647 w 19"/>
              <a:gd name="T89" fmla="*/ 2147483647 h 35"/>
              <a:gd name="T90" fmla="*/ 2147483647 w 19"/>
              <a:gd name="T91" fmla="*/ 2147483647 h 35"/>
              <a:gd name="T92" fmla="*/ 2147483647 w 19"/>
              <a:gd name="T93" fmla="*/ 2147483647 h 35"/>
              <a:gd name="T94" fmla="*/ 2147483647 w 19"/>
              <a:gd name="T95" fmla="*/ 2147483647 h 35"/>
              <a:gd name="T96" fmla="*/ 2147483647 w 19"/>
              <a:gd name="T97" fmla="*/ 2147483647 h 35"/>
              <a:gd name="T98" fmla="*/ 2147483647 w 19"/>
              <a:gd name="T99" fmla="*/ 2147483647 h 35"/>
              <a:gd name="T100" fmla="*/ 2147483647 w 19"/>
              <a:gd name="T101" fmla="*/ 2147483647 h 35"/>
              <a:gd name="T102" fmla="*/ 2147483647 w 19"/>
              <a:gd name="T103" fmla="*/ 2147483647 h 35"/>
              <a:gd name="T104" fmla="*/ 2147483647 w 19"/>
              <a:gd name="T105" fmla="*/ 2147483647 h 35"/>
              <a:gd name="T106" fmla="*/ 2147483647 w 19"/>
              <a:gd name="T107" fmla="*/ 2147483647 h 3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"/>
              <a:gd name="T163" fmla="*/ 0 h 35"/>
              <a:gd name="T164" fmla="*/ 19 w 19"/>
              <a:gd name="T165" fmla="*/ 35 h 35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" h="35">
                <a:moveTo>
                  <a:pt x="7" y="15"/>
                </a:moveTo>
                <a:lnTo>
                  <a:pt x="7" y="30"/>
                </a:lnTo>
                <a:lnTo>
                  <a:pt x="8" y="32"/>
                </a:lnTo>
                <a:lnTo>
                  <a:pt x="8" y="34"/>
                </a:lnTo>
                <a:lnTo>
                  <a:pt x="9" y="35"/>
                </a:lnTo>
                <a:lnTo>
                  <a:pt x="11" y="35"/>
                </a:lnTo>
                <a:lnTo>
                  <a:pt x="13" y="35"/>
                </a:lnTo>
                <a:lnTo>
                  <a:pt x="0" y="35"/>
                </a:lnTo>
                <a:lnTo>
                  <a:pt x="1" y="35"/>
                </a:lnTo>
                <a:lnTo>
                  <a:pt x="2" y="35"/>
                </a:lnTo>
                <a:lnTo>
                  <a:pt x="3" y="34"/>
                </a:lnTo>
                <a:lnTo>
                  <a:pt x="3" y="32"/>
                </a:lnTo>
                <a:lnTo>
                  <a:pt x="3" y="31"/>
                </a:lnTo>
                <a:lnTo>
                  <a:pt x="3" y="30"/>
                </a:lnTo>
                <a:lnTo>
                  <a:pt x="3" y="15"/>
                </a:lnTo>
                <a:lnTo>
                  <a:pt x="0" y="15"/>
                </a:lnTo>
                <a:lnTo>
                  <a:pt x="0" y="13"/>
                </a:lnTo>
                <a:lnTo>
                  <a:pt x="3" y="13"/>
                </a:lnTo>
                <a:lnTo>
                  <a:pt x="3" y="11"/>
                </a:lnTo>
                <a:lnTo>
                  <a:pt x="3" y="9"/>
                </a:lnTo>
                <a:lnTo>
                  <a:pt x="4" y="7"/>
                </a:lnTo>
                <a:lnTo>
                  <a:pt x="6" y="4"/>
                </a:lnTo>
                <a:lnTo>
                  <a:pt x="8" y="3"/>
                </a:lnTo>
                <a:lnTo>
                  <a:pt x="11" y="2"/>
                </a:lnTo>
                <a:lnTo>
                  <a:pt x="13" y="0"/>
                </a:lnTo>
                <a:lnTo>
                  <a:pt x="16" y="2"/>
                </a:lnTo>
                <a:lnTo>
                  <a:pt x="17" y="3"/>
                </a:lnTo>
                <a:lnTo>
                  <a:pt x="18" y="4"/>
                </a:lnTo>
                <a:lnTo>
                  <a:pt x="19" y="5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4" y="5"/>
                </a:lnTo>
                <a:lnTo>
                  <a:pt x="13" y="4"/>
                </a:lnTo>
                <a:lnTo>
                  <a:pt x="13" y="3"/>
                </a:lnTo>
                <a:lnTo>
                  <a:pt x="12" y="3"/>
                </a:lnTo>
                <a:lnTo>
                  <a:pt x="11" y="3"/>
                </a:lnTo>
                <a:lnTo>
                  <a:pt x="9" y="3"/>
                </a:lnTo>
                <a:lnTo>
                  <a:pt x="8" y="4"/>
                </a:lnTo>
                <a:lnTo>
                  <a:pt x="8" y="5"/>
                </a:lnTo>
                <a:lnTo>
                  <a:pt x="8" y="8"/>
                </a:lnTo>
                <a:lnTo>
                  <a:pt x="7" y="11"/>
                </a:lnTo>
                <a:lnTo>
                  <a:pt x="7" y="13"/>
                </a:lnTo>
                <a:lnTo>
                  <a:pt x="13" y="13"/>
                </a:lnTo>
                <a:lnTo>
                  <a:pt x="13" y="15"/>
                </a:lnTo>
                <a:lnTo>
                  <a:pt x="7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07" name="Freeform 83"/>
          <p:cNvSpPr>
            <a:spLocks/>
          </p:cNvSpPr>
          <p:nvPr/>
        </p:nvSpPr>
        <p:spPr bwMode="auto">
          <a:xfrm>
            <a:off x="2393950" y="4527550"/>
            <a:ext cx="98425" cy="134938"/>
          </a:xfrm>
          <a:custGeom>
            <a:avLst/>
            <a:gdLst>
              <a:gd name="T0" fmla="*/ 2147483647 w 16"/>
              <a:gd name="T1" fmla="*/ 0 h 22"/>
              <a:gd name="T2" fmla="*/ 2147483647 w 16"/>
              <a:gd name="T3" fmla="*/ 2147483647 h 22"/>
              <a:gd name="T4" fmla="*/ 2147483647 w 16"/>
              <a:gd name="T5" fmla="*/ 2147483647 h 22"/>
              <a:gd name="T6" fmla="*/ 2147483647 w 16"/>
              <a:gd name="T7" fmla="*/ 2147483647 h 22"/>
              <a:gd name="T8" fmla="*/ 2147483647 w 16"/>
              <a:gd name="T9" fmla="*/ 0 h 22"/>
              <a:gd name="T10" fmla="*/ 2147483647 w 16"/>
              <a:gd name="T11" fmla="*/ 0 h 22"/>
              <a:gd name="T12" fmla="*/ 2147483647 w 16"/>
              <a:gd name="T13" fmla="*/ 2147483647 h 22"/>
              <a:gd name="T14" fmla="*/ 2147483647 w 16"/>
              <a:gd name="T15" fmla="*/ 2147483647 h 22"/>
              <a:gd name="T16" fmla="*/ 2147483647 w 16"/>
              <a:gd name="T17" fmla="*/ 2147483647 h 22"/>
              <a:gd name="T18" fmla="*/ 2147483647 w 16"/>
              <a:gd name="T19" fmla="*/ 2147483647 h 22"/>
              <a:gd name="T20" fmla="*/ 2147483647 w 16"/>
              <a:gd name="T21" fmla="*/ 2147483647 h 22"/>
              <a:gd name="T22" fmla="*/ 2147483647 w 16"/>
              <a:gd name="T23" fmla="*/ 2147483647 h 22"/>
              <a:gd name="T24" fmla="*/ 2147483647 w 16"/>
              <a:gd name="T25" fmla="*/ 2147483647 h 22"/>
              <a:gd name="T26" fmla="*/ 2147483647 w 16"/>
              <a:gd name="T27" fmla="*/ 2147483647 h 22"/>
              <a:gd name="T28" fmla="*/ 2147483647 w 16"/>
              <a:gd name="T29" fmla="*/ 2147483647 h 22"/>
              <a:gd name="T30" fmla="*/ 2147483647 w 16"/>
              <a:gd name="T31" fmla="*/ 2147483647 h 22"/>
              <a:gd name="T32" fmla="*/ 2147483647 w 16"/>
              <a:gd name="T33" fmla="*/ 2147483647 h 22"/>
              <a:gd name="T34" fmla="*/ 2147483647 w 16"/>
              <a:gd name="T35" fmla="*/ 2147483647 h 22"/>
              <a:gd name="T36" fmla="*/ 2147483647 w 16"/>
              <a:gd name="T37" fmla="*/ 2147483647 h 22"/>
              <a:gd name="T38" fmla="*/ 2147483647 w 16"/>
              <a:gd name="T39" fmla="*/ 2147483647 h 22"/>
              <a:gd name="T40" fmla="*/ 2147483647 w 16"/>
              <a:gd name="T41" fmla="*/ 2147483647 h 22"/>
              <a:gd name="T42" fmla="*/ 2147483647 w 16"/>
              <a:gd name="T43" fmla="*/ 2147483647 h 22"/>
              <a:gd name="T44" fmla="*/ 2147483647 w 16"/>
              <a:gd name="T45" fmla="*/ 2147483647 h 22"/>
              <a:gd name="T46" fmla="*/ 2147483647 w 16"/>
              <a:gd name="T47" fmla="*/ 2147483647 h 22"/>
              <a:gd name="T48" fmla="*/ 2147483647 w 16"/>
              <a:gd name="T49" fmla="*/ 2147483647 h 22"/>
              <a:gd name="T50" fmla="*/ 2147483647 w 16"/>
              <a:gd name="T51" fmla="*/ 2147483647 h 22"/>
              <a:gd name="T52" fmla="*/ 2147483647 w 16"/>
              <a:gd name="T53" fmla="*/ 2147483647 h 22"/>
              <a:gd name="T54" fmla="*/ 2147483647 w 16"/>
              <a:gd name="T55" fmla="*/ 2147483647 h 22"/>
              <a:gd name="T56" fmla="*/ 2147483647 w 16"/>
              <a:gd name="T57" fmla="*/ 2147483647 h 22"/>
              <a:gd name="T58" fmla="*/ 0 w 16"/>
              <a:gd name="T59" fmla="*/ 2147483647 h 22"/>
              <a:gd name="T60" fmla="*/ 0 w 16"/>
              <a:gd name="T61" fmla="*/ 2147483647 h 22"/>
              <a:gd name="T62" fmla="*/ 2147483647 w 16"/>
              <a:gd name="T63" fmla="*/ 2147483647 h 22"/>
              <a:gd name="T64" fmla="*/ 2147483647 w 16"/>
              <a:gd name="T65" fmla="*/ 2147483647 h 22"/>
              <a:gd name="T66" fmla="*/ 2147483647 w 16"/>
              <a:gd name="T67" fmla="*/ 2147483647 h 22"/>
              <a:gd name="T68" fmla="*/ 2147483647 w 16"/>
              <a:gd name="T69" fmla="*/ 2147483647 h 22"/>
              <a:gd name="T70" fmla="*/ 2147483647 w 16"/>
              <a:gd name="T71" fmla="*/ 2147483647 h 22"/>
              <a:gd name="T72" fmla="*/ 2147483647 w 16"/>
              <a:gd name="T73" fmla="*/ 2147483647 h 22"/>
              <a:gd name="T74" fmla="*/ 2147483647 w 16"/>
              <a:gd name="T75" fmla="*/ 2147483647 h 22"/>
              <a:gd name="T76" fmla="*/ 2147483647 w 16"/>
              <a:gd name="T77" fmla="*/ 2147483647 h 22"/>
              <a:gd name="T78" fmla="*/ 2147483647 w 16"/>
              <a:gd name="T79" fmla="*/ 2147483647 h 22"/>
              <a:gd name="T80" fmla="*/ 2147483647 w 16"/>
              <a:gd name="T81" fmla="*/ 2147483647 h 22"/>
              <a:gd name="T82" fmla="*/ 2147483647 w 16"/>
              <a:gd name="T83" fmla="*/ 2147483647 h 22"/>
              <a:gd name="T84" fmla="*/ 2147483647 w 16"/>
              <a:gd name="T85" fmla="*/ 2147483647 h 22"/>
              <a:gd name="T86" fmla="*/ 2147483647 w 16"/>
              <a:gd name="T87" fmla="*/ 2147483647 h 22"/>
              <a:gd name="T88" fmla="*/ 2147483647 w 16"/>
              <a:gd name="T89" fmla="*/ 2147483647 h 22"/>
              <a:gd name="T90" fmla="*/ 0 w 16"/>
              <a:gd name="T91" fmla="*/ 2147483647 h 22"/>
              <a:gd name="T92" fmla="*/ 0 w 16"/>
              <a:gd name="T93" fmla="*/ 2147483647 h 22"/>
              <a:gd name="T94" fmla="*/ 2147483647 w 16"/>
              <a:gd name="T95" fmla="*/ 0 h 22"/>
              <a:gd name="T96" fmla="*/ 2147483647 w 16"/>
              <a:gd name="T97" fmla="*/ 0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2"/>
              <a:gd name="T149" fmla="*/ 16 w 16"/>
              <a:gd name="T150" fmla="*/ 22 h 2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2">
                <a:moveTo>
                  <a:pt x="8" y="0"/>
                </a:moveTo>
                <a:lnTo>
                  <a:pt x="8" y="6"/>
                </a:lnTo>
                <a:lnTo>
                  <a:pt x="9" y="2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5" y="1"/>
                </a:lnTo>
                <a:lnTo>
                  <a:pt x="16" y="2"/>
                </a:lnTo>
                <a:lnTo>
                  <a:pt x="16" y="3"/>
                </a:lnTo>
                <a:lnTo>
                  <a:pt x="15" y="5"/>
                </a:lnTo>
                <a:lnTo>
                  <a:pt x="14" y="6"/>
                </a:lnTo>
                <a:lnTo>
                  <a:pt x="14" y="5"/>
                </a:lnTo>
                <a:lnTo>
                  <a:pt x="13" y="5"/>
                </a:lnTo>
                <a:lnTo>
                  <a:pt x="11" y="3"/>
                </a:lnTo>
                <a:lnTo>
                  <a:pt x="10" y="3"/>
                </a:lnTo>
                <a:lnTo>
                  <a:pt x="9" y="6"/>
                </a:lnTo>
                <a:lnTo>
                  <a:pt x="8" y="7"/>
                </a:lnTo>
                <a:lnTo>
                  <a:pt x="8" y="17"/>
                </a:lnTo>
                <a:lnTo>
                  <a:pt x="8" y="19"/>
                </a:lnTo>
                <a:lnTo>
                  <a:pt x="8" y="21"/>
                </a:lnTo>
                <a:lnTo>
                  <a:pt x="9" y="21"/>
                </a:lnTo>
                <a:lnTo>
                  <a:pt x="10" y="22"/>
                </a:lnTo>
                <a:lnTo>
                  <a:pt x="11" y="22"/>
                </a:lnTo>
                <a:lnTo>
                  <a:pt x="0" y="22"/>
                </a:lnTo>
                <a:lnTo>
                  <a:pt x="2" y="22"/>
                </a:lnTo>
                <a:lnTo>
                  <a:pt x="3" y="21"/>
                </a:lnTo>
                <a:lnTo>
                  <a:pt x="3" y="19"/>
                </a:lnTo>
                <a:lnTo>
                  <a:pt x="3" y="17"/>
                </a:lnTo>
                <a:lnTo>
                  <a:pt x="3" y="10"/>
                </a:lnTo>
                <a:lnTo>
                  <a:pt x="3" y="6"/>
                </a:lnTo>
                <a:lnTo>
                  <a:pt x="3" y="3"/>
                </a:lnTo>
                <a:lnTo>
                  <a:pt x="3" y="2"/>
                </a:lnTo>
                <a:lnTo>
                  <a:pt x="2" y="2"/>
                </a:lnTo>
                <a:lnTo>
                  <a:pt x="0" y="3"/>
                </a:lnTo>
                <a:lnTo>
                  <a:pt x="0" y="2"/>
                </a:lnTo>
                <a:lnTo>
                  <a:pt x="7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08" name="Freeform 84"/>
          <p:cNvSpPr>
            <a:spLocks noEditPoints="1"/>
          </p:cNvSpPr>
          <p:nvPr/>
        </p:nvSpPr>
        <p:spPr bwMode="auto">
          <a:xfrm>
            <a:off x="2505075" y="4527550"/>
            <a:ext cx="130175" cy="139700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0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2147483647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0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1" y="0"/>
                </a:moveTo>
                <a:lnTo>
                  <a:pt x="13" y="0"/>
                </a:lnTo>
                <a:lnTo>
                  <a:pt x="16" y="1"/>
                </a:lnTo>
                <a:lnTo>
                  <a:pt x="18" y="3"/>
                </a:lnTo>
                <a:lnTo>
                  <a:pt x="21" y="7"/>
                </a:lnTo>
                <a:lnTo>
                  <a:pt x="21" y="11"/>
                </a:lnTo>
                <a:lnTo>
                  <a:pt x="21" y="13"/>
                </a:lnTo>
                <a:lnTo>
                  <a:pt x="19" y="17"/>
                </a:lnTo>
                <a:lnTo>
                  <a:pt x="18" y="19"/>
                </a:lnTo>
                <a:lnTo>
                  <a:pt x="16" y="22"/>
                </a:lnTo>
                <a:lnTo>
                  <a:pt x="13" y="22"/>
                </a:lnTo>
                <a:lnTo>
                  <a:pt x="9" y="23"/>
                </a:lnTo>
                <a:lnTo>
                  <a:pt x="7" y="22"/>
                </a:lnTo>
                <a:lnTo>
                  <a:pt x="5" y="21"/>
                </a:lnTo>
                <a:lnTo>
                  <a:pt x="2" y="19"/>
                </a:lnTo>
                <a:lnTo>
                  <a:pt x="1" y="16"/>
                </a:lnTo>
                <a:lnTo>
                  <a:pt x="0" y="12"/>
                </a:lnTo>
                <a:lnTo>
                  <a:pt x="0" y="8"/>
                </a:lnTo>
                <a:lnTo>
                  <a:pt x="1" y="6"/>
                </a:lnTo>
                <a:lnTo>
                  <a:pt x="3" y="3"/>
                </a:lnTo>
                <a:lnTo>
                  <a:pt x="5" y="1"/>
                </a:lnTo>
                <a:lnTo>
                  <a:pt x="7" y="0"/>
                </a:lnTo>
                <a:lnTo>
                  <a:pt x="11" y="0"/>
                </a:lnTo>
                <a:close/>
                <a:moveTo>
                  <a:pt x="9" y="1"/>
                </a:moveTo>
                <a:lnTo>
                  <a:pt x="8" y="1"/>
                </a:lnTo>
                <a:lnTo>
                  <a:pt x="7" y="2"/>
                </a:lnTo>
                <a:lnTo>
                  <a:pt x="6" y="3"/>
                </a:lnTo>
                <a:lnTo>
                  <a:pt x="5" y="5"/>
                </a:lnTo>
                <a:lnTo>
                  <a:pt x="5" y="7"/>
                </a:lnTo>
                <a:lnTo>
                  <a:pt x="3" y="10"/>
                </a:lnTo>
                <a:lnTo>
                  <a:pt x="5" y="15"/>
                </a:lnTo>
                <a:lnTo>
                  <a:pt x="6" y="18"/>
                </a:lnTo>
                <a:lnTo>
                  <a:pt x="8" y="21"/>
                </a:lnTo>
                <a:lnTo>
                  <a:pt x="11" y="22"/>
                </a:lnTo>
                <a:lnTo>
                  <a:pt x="13" y="21"/>
                </a:lnTo>
                <a:lnTo>
                  <a:pt x="16" y="19"/>
                </a:lnTo>
                <a:lnTo>
                  <a:pt x="16" y="17"/>
                </a:lnTo>
                <a:lnTo>
                  <a:pt x="17" y="13"/>
                </a:lnTo>
                <a:lnTo>
                  <a:pt x="17" y="10"/>
                </a:lnTo>
                <a:lnTo>
                  <a:pt x="16" y="6"/>
                </a:lnTo>
                <a:lnTo>
                  <a:pt x="14" y="3"/>
                </a:lnTo>
                <a:lnTo>
                  <a:pt x="12" y="2"/>
                </a:lnTo>
                <a:lnTo>
                  <a:pt x="9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09" name="Freeform 85"/>
          <p:cNvSpPr>
            <a:spLocks/>
          </p:cNvSpPr>
          <p:nvPr/>
        </p:nvSpPr>
        <p:spPr bwMode="auto">
          <a:xfrm>
            <a:off x="2647950" y="4527550"/>
            <a:ext cx="230188" cy="134938"/>
          </a:xfrm>
          <a:custGeom>
            <a:avLst/>
            <a:gdLst>
              <a:gd name="T0" fmla="*/ 2147483647 w 37"/>
              <a:gd name="T1" fmla="*/ 2147483647 h 22"/>
              <a:gd name="T2" fmla="*/ 2147483647 w 37"/>
              <a:gd name="T3" fmla="*/ 2147483647 h 22"/>
              <a:gd name="T4" fmla="*/ 2147483647 w 37"/>
              <a:gd name="T5" fmla="*/ 0 h 22"/>
              <a:gd name="T6" fmla="*/ 2147483647 w 37"/>
              <a:gd name="T7" fmla="*/ 0 h 22"/>
              <a:gd name="T8" fmla="*/ 2147483647 w 37"/>
              <a:gd name="T9" fmla="*/ 2147483647 h 22"/>
              <a:gd name="T10" fmla="*/ 2147483647 w 37"/>
              <a:gd name="T11" fmla="*/ 2147483647 h 22"/>
              <a:gd name="T12" fmla="*/ 2147483647 w 37"/>
              <a:gd name="T13" fmla="*/ 0 h 22"/>
              <a:gd name="T14" fmla="*/ 2147483647 w 37"/>
              <a:gd name="T15" fmla="*/ 0 h 22"/>
              <a:gd name="T16" fmla="*/ 2147483647 w 37"/>
              <a:gd name="T17" fmla="*/ 2147483647 h 22"/>
              <a:gd name="T18" fmla="*/ 2147483647 w 37"/>
              <a:gd name="T19" fmla="*/ 2147483647 h 22"/>
              <a:gd name="T20" fmla="*/ 2147483647 w 37"/>
              <a:gd name="T21" fmla="*/ 2147483647 h 22"/>
              <a:gd name="T22" fmla="*/ 2147483647 w 37"/>
              <a:gd name="T23" fmla="*/ 2147483647 h 22"/>
              <a:gd name="T24" fmla="*/ 2147483647 w 37"/>
              <a:gd name="T25" fmla="*/ 2147483647 h 22"/>
              <a:gd name="T26" fmla="*/ 2147483647 w 37"/>
              <a:gd name="T27" fmla="*/ 2147483647 h 22"/>
              <a:gd name="T28" fmla="*/ 2147483647 w 37"/>
              <a:gd name="T29" fmla="*/ 2147483647 h 22"/>
              <a:gd name="T30" fmla="*/ 2147483647 w 37"/>
              <a:gd name="T31" fmla="*/ 2147483647 h 22"/>
              <a:gd name="T32" fmla="*/ 2147483647 w 37"/>
              <a:gd name="T33" fmla="*/ 2147483647 h 22"/>
              <a:gd name="T34" fmla="*/ 2147483647 w 37"/>
              <a:gd name="T35" fmla="*/ 2147483647 h 22"/>
              <a:gd name="T36" fmla="*/ 2147483647 w 37"/>
              <a:gd name="T37" fmla="*/ 2147483647 h 22"/>
              <a:gd name="T38" fmla="*/ 2147483647 w 37"/>
              <a:gd name="T39" fmla="*/ 2147483647 h 22"/>
              <a:gd name="T40" fmla="*/ 2147483647 w 37"/>
              <a:gd name="T41" fmla="*/ 2147483647 h 22"/>
              <a:gd name="T42" fmla="*/ 2147483647 w 37"/>
              <a:gd name="T43" fmla="*/ 2147483647 h 22"/>
              <a:gd name="T44" fmla="*/ 2147483647 w 37"/>
              <a:gd name="T45" fmla="*/ 2147483647 h 22"/>
              <a:gd name="T46" fmla="*/ 2147483647 w 37"/>
              <a:gd name="T47" fmla="*/ 2147483647 h 22"/>
              <a:gd name="T48" fmla="*/ 2147483647 w 37"/>
              <a:gd name="T49" fmla="*/ 2147483647 h 22"/>
              <a:gd name="T50" fmla="*/ 2147483647 w 37"/>
              <a:gd name="T51" fmla="*/ 2147483647 h 22"/>
              <a:gd name="T52" fmla="*/ 2147483647 w 37"/>
              <a:gd name="T53" fmla="*/ 2147483647 h 22"/>
              <a:gd name="T54" fmla="*/ 2147483647 w 37"/>
              <a:gd name="T55" fmla="*/ 2147483647 h 22"/>
              <a:gd name="T56" fmla="*/ 2147483647 w 37"/>
              <a:gd name="T57" fmla="*/ 2147483647 h 22"/>
              <a:gd name="T58" fmla="*/ 2147483647 w 37"/>
              <a:gd name="T59" fmla="*/ 2147483647 h 22"/>
              <a:gd name="T60" fmla="*/ 2147483647 w 37"/>
              <a:gd name="T61" fmla="*/ 2147483647 h 22"/>
              <a:gd name="T62" fmla="*/ 2147483647 w 37"/>
              <a:gd name="T63" fmla="*/ 2147483647 h 22"/>
              <a:gd name="T64" fmla="*/ 2147483647 w 37"/>
              <a:gd name="T65" fmla="*/ 2147483647 h 22"/>
              <a:gd name="T66" fmla="*/ 2147483647 w 37"/>
              <a:gd name="T67" fmla="*/ 2147483647 h 22"/>
              <a:gd name="T68" fmla="*/ 2147483647 w 37"/>
              <a:gd name="T69" fmla="*/ 2147483647 h 22"/>
              <a:gd name="T70" fmla="*/ 2147483647 w 37"/>
              <a:gd name="T71" fmla="*/ 2147483647 h 22"/>
              <a:gd name="T72" fmla="*/ 2147483647 w 37"/>
              <a:gd name="T73" fmla="*/ 2147483647 h 22"/>
              <a:gd name="T74" fmla="*/ 2147483647 w 37"/>
              <a:gd name="T75" fmla="*/ 2147483647 h 22"/>
              <a:gd name="T76" fmla="*/ 2147483647 w 37"/>
              <a:gd name="T77" fmla="*/ 2147483647 h 22"/>
              <a:gd name="T78" fmla="*/ 2147483647 w 37"/>
              <a:gd name="T79" fmla="*/ 2147483647 h 22"/>
              <a:gd name="T80" fmla="*/ 2147483647 w 37"/>
              <a:gd name="T81" fmla="*/ 2147483647 h 22"/>
              <a:gd name="T82" fmla="*/ 0 w 37"/>
              <a:gd name="T83" fmla="*/ 2147483647 h 22"/>
              <a:gd name="T84" fmla="*/ 2147483647 w 37"/>
              <a:gd name="T85" fmla="*/ 2147483647 h 22"/>
              <a:gd name="T86" fmla="*/ 2147483647 w 37"/>
              <a:gd name="T87" fmla="*/ 2147483647 h 22"/>
              <a:gd name="T88" fmla="*/ 2147483647 w 37"/>
              <a:gd name="T89" fmla="*/ 2147483647 h 22"/>
              <a:gd name="T90" fmla="*/ 2147483647 w 37"/>
              <a:gd name="T91" fmla="*/ 2147483647 h 22"/>
              <a:gd name="T92" fmla="*/ 2147483647 w 37"/>
              <a:gd name="T93" fmla="*/ 2147483647 h 22"/>
              <a:gd name="T94" fmla="*/ 2147483647 w 37"/>
              <a:gd name="T95" fmla="*/ 2147483647 h 22"/>
              <a:gd name="T96" fmla="*/ 2147483647 w 37"/>
              <a:gd name="T97" fmla="*/ 2147483647 h 22"/>
              <a:gd name="T98" fmla="*/ 0 w 37"/>
              <a:gd name="T99" fmla="*/ 2147483647 h 22"/>
              <a:gd name="T100" fmla="*/ 2147483647 w 37"/>
              <a:gd name="T101" fmla="*/ 0 h 2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7"/>
              <a:gd name="T154" fmla="*/ 0 h 22"/>
              <a:gd name="T155" fmla="*/ 37 w 37"/>
              <a:gd name="T156" fmla="*/ 22 h 2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7" h="22">
                <a:moveTo>
                  <a:pt x="7" y="5"/>
                </a:moveTo>
                <a:lnTo>
                  <a:pt x="10" y="2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1"/>
                </a:lnTo>
                <a:lnTo>
                  <a:pt x="20" y="2"/>
                </a:lnTo>
                <a:lnTo>
                  <a:pt x="21" y="5"/>
                </a:lnTo>
                <a:lnTo>
                  <a:pt x="24" y="2"/>
                </a:lnTo>
                <a:lnTo>
                  <a:pt x="25" y="1"/>
                </a:lnTo>
                <a:lnTo>
                  <a:pt x="27" y="0"/>
                </a:lnTo>
                <a:lnTo>
                  <a:pt x="28" y="0"/>
                </a:lnTo>
                <a:lnTo>
                  <a:pt x="30" y="0"/>
                </a:lnTo>
                <a:lnTo>
                  <a:pt x="32" y="1"/>
                </a:lnTo>
                <a:lnTo>
                  <a:pt x="33" y="2"/>
                </a:lnTo>
                <a:lnTo>
                  <a:pt x="33" y="3"/>
                </a:lnTo>
                <a:lnTo>
                  <a:pt x="35" y="6"/>
                </a:lnTo>
                <a:lnTo>
                  <a:pt x="35" y="8"/>
                </a:lnTo>
                <a:lnTo>
                  <a:pt x="35" y="17"/>
                </a:lnTo>
                <a:lnTo>
                  <a:pt x="35" y="19"/>
                </a:lnTo>
                <a:lnTo>
                  <a:pt x="35" y="21"/>
                </a:lnTo>
                <a:lnTo>
                  <a:pt x="36" y="22"/>
                </a:lnTo>
                <a:lnTo>
                  <a:pt x="37" y="22"/>
                </a:lnTo>
                <a:lnTo>
                  <a:pt x="27" y="22"/>
                </a:lnTo>
                <a:lnTo>
                  <a:pt x="28" y="22"/>
                </a:lnTo>
                <a:lnTo>
                  <a:pt x="30" y="21"/>
                </a:lnTo>
                <a:lnTo>
                  <a:pt x="30" y="19"/>
                </a:lnTo>
                <a:lnTo>
                  <a:pt x="30" y="17"/>
                </a:lnTo>
                <a:lnTo>
                  <a:pt x="30" y="8"/>
                </a:lnTo>
                <a:lnTo>
                  <a:pt x="30" y="6"/>
                </a:lnTo>
                <a:lnTo>
                  <a:pt x="30" y="5"/>
                </a:lnTo>
                <a:lnTo>
                  <a:pt x="28" y="3"/>
                </a:lnTo>
                <a:lnTo>
                  <a:pt x="26" y="3"/>
                </a:lnTo>
                <a:lnTo>
                  <a:pt x="25" y="3"/>
                </a:lnTo>
                <a:lnTo>
                  <a:pt x="24" y="3"/>
                </a:lnTo>
                <a:lnTo>
                  <a:pt x="22" y="5"/>
                </a:lnTo>
                <a:lnTo>
                  <a:pt x="21" y="6"/>
                </a:lnTo>
                <a:lnTo>
                  <a:pt x="21" y="7"/>
                </a:lnTo>
                <a:lnTo>
                  <a:pt x="21" y="17"/>
                </a:lnTo>
                <a:lnTo>
                  <a:pt x="21" y="19"/>
                </a:lnTo>
                <a:lnTo>
                  <a:pt x="21" y="21"/>
                </a:lnTo>
                <a:lnTo>
                  <a:pt x="22" y="22"/>
                </a:lnTo>
                <a:lnTo>
                  <a:pt x="24" y="22"/>
                </a:lnTo>
                <a:lnTo>
                  <a:pt x="14" y="22"/>
                </a:lnTo>
                <a:lnTo>
                  <a:pt x="15" y="22"/>
                </a:lnTo>
                <a:lnTo>
                  <a:pt x="16" y="22"/>
                </a:lnTo>
                <a:lnTo>
                  <a:pt x="16" y="21"/>
                </a:lnTo>
                <a:lnTo>
                  <a:pt x="16" y="19"/>
                </a:lnTo>
                <a:lnTo>
                  <a:pt x="17" y="19"/>
                </a:lnTo>
                <a:lnTo>
                  <a:pt x="17" y="17"/>
                </a:lnTo>
                <a:lnTo>
                  <a:pt x="17" y="8"/>
                </a:lnTo>
                <a:lnTo>
                  <a:pt x="16" y="6"/>
                </a:lnTo>
                <a:lnTo>
                  <a:pt x="16" y="5"/>
                </a:lnTo>
                <a:lnTo>
                  <a:pt x="15" y="3"/>
                </a:lnTo>
                <a:lnTo>
                  <a:pt x="14" y="3"/>
                </a:lnTo>
                <a:lnTo>
                  <a:pt x="12" y="3"/>
                </a:lnTo>
                <a:lnTo>
                  <a:pt x="11" y="3"/>
                </a:lnTo>
                <a:lnTo>
                  <a:pt x="9" y="5"/>
                </a:lnTo>
                <a:lnTo>
                  <a:pt x="7" y="6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9" y="21"/>
                </a:lnTo>
                <a:lnTo>
                  <a:pt x="9" y="22"/>
                </a:lnTo>
                <a:lnTo>
                  <a:pt x="10" y="22"/>
                </a:lnTo>
                <a:lnTo>
                  <a:pt x="11" y="22"/>
                </a:lnTo>
                <a:lnTo>
                  <a:pt x="0" y="22"/>
                </a:lnTo>
                <a:lnTo>
                  <a:pt x="1" y="22"/>
                </a:lnTo>
                <a:lnTo>
                  <a:pt x="3" y="22"/>
                </a:lnTo>
                <a:lnTo>
                  <a:pt x="3" y="21"/>
                </a:lnTo>
                <a:lnTo>
                  <a:pt x="4" y="19"/>
                </a:lnTo>
                <a:lnTo>
                  <a:pt x="4" y="17"/>
                </a:lnTo>
                <a:lnTo>
                  <a:pt x="4" y="10"/>
                </a:lnTo>
                <a:lnTo>
                  <a:pt x="4" y="6"/>
                </a:lnTo>
                <a:lnTo>
                  <a:pt x="4" y="3"/>
                </a:lnTo>
                <a:lnTo>
                  <a:pt x="3" y="3"/>
                </a:lnTo>
                <a:lnTo>
                  <a:pt x="3" y="2"/>
                </a:lnTo>
                <a:lnTo>
                  <a:pt x="1" y="2"/>
                </a:lnTo>
                <a:lnTo>
                  <a:pt x="0" y="3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10" name="Freeform 86"/>
          <p:cNvSpPr>
            <a:spLocks/>
          </p:cNvSpPr>
          <p:nvPr/>
        </p:nvSpPr>
        <p:spPr bwMode="auto">
          <a:xfrm>
            <a:off x="3076575" y="4465638"/>
            <a:ext cx="85725" cy="196850"/>
          </a:xfrm>
          <a:custGeom>
            <a:avLst/>
            <a:gdLst>
              <a:gd name="T0" fmla="*/ 2147483647 w 14"/>
              <a:gd name="T1" fmla="*/ 2147483647 h 32"/>
              <a:gd name="T2" fmla="*/ 2147483647 w 14"/>
              <a:gd name="T3" fmla="*/ 2147483647 h 32"/>
              <a:gd name="T4" fmla="*/ 0 w 14"/>
              <a:gd name="T5" fmla="*/ 2147483647 h 32"/>
              <a:gd name="T6" fmla="*/ 0 w 14"/>
              <a:gd name="T7" fmla="*/ 2147483647 h 32"/>
              <a:gd name="T8" fmla="*/ 2147483647 w 14"/>
              <a:gd name="T9" fmla="*/ 2147483647 h 32"/>
              <a:gd name="T10" fmla="*/ 2147483647 w 14"/>
              <a:gd name="T11" fmla="*/ 2147483647 h 32"/>
              <a:gd name="T12" fmla="*/ 2147483647 w 14"/>
              <a:gd name="T13" fmla="*/ 2147483647 h 32"/>
              <a:gd name="T14" fmla="*/ 2147483647 w 14"/>
              <a:gd name="T15" fmla="*/ 2147483647 h 32"/>
              <a:gd name="T16" fmla="*/ 2147483647 w 14"/>
              <a:gd name="T17" fmla="*/ 2147483647 h 32"/>
              <a:gd name="T18" fmla="*/ 2147483647 w 14"/>
              <a:gd name="T19" fmla="*/ 2147483647 h 32"/>
              <a:gd name="T20" fmla="*/ 2147483647 w 14"/>
              <a:gd name="T21" fmla="*/ 2147483647 h 32"/>
              <a:gd name="T22" fmla="*/ 2147483647 w 14"/>
              <a:gd name="T23" fmla="*/ 2147483647 h 32"/>
              <a:gd name="T24" fmla="*/ 2147483647 w 14"/>
              <a:gd name="T25" fmla="*/ 2147483647 h 32"/>
              <a:gd name="T26" fmla="*/ 2147483647 w 14"/>
              <a:gd name="T27" fmla="*/ 2147483647 h 32"/>
              <a:gd name="T28" fmla="*/ 2147483647 w 14"/>
              <a:gd name="T29" fmla="*/ 0 h 32"/>
              <a:gd name="T30" fmla="*/ 2147483647 w 14"/>
              <a:gd name="T31" fmla="*/ 0 h 32"/>
              <a:gd name="T32" fmla="*/ 0 w 14"/>
              <a:gd name="T33" fmla="*/ 0 h 32"/>
              <a:gd name="T34" fmla="*/ 0 w 14"/>
              <a:gd name="T35" fmla="*/ 0 h 32"/>
              <a:gd name="T36" fmla="*/ 2147483647 w 14"/>
              <a:gd name="T37" fmla="*/ 0 h 32"/>
              <a:gd name="T38" fmla="*/ 2147483647 w 14"/>
              <a:gd name="T39" fmla="*/ 0 h 32"/>
              <a:gd name="T40" fmla="*/ 2147483647 w 14"/>
              <a:gd name="T41" fmla="*/ 0 h 32"/>
              <a:gd name="T42" fmla="*/ 2147483647 w 14"/>
              <a:gd name="T43" fmla="*/ 0 h 32"/>
              <a:gd name="T44" fmla="*/ 2147483647 w 14"/>
              <a:gd name="T45" fmla="*/ 2147483647 h 32"/>
              <a:gd name="T46" fmla="*/ 2147483647 w 14"/>
              <a:gd name="T47" fmla="*/ 2147483647 h 32"/>
              <a:gd name="T48" fmla="*/ 2147483647 w 14"/>
              <a:gd name="T49" fmla="*/ 2147483647 h 32"/>
              <a:gd name="T50" fmla="*/ 2147483647 w 14"/>
              <a:gd name="T51" fmla="*/ 2147483647 h 32"/>
              <a:gd name="T52" fmla="*/ 2147483647 w 14"/>
              <a:gd name="T53" fmla="*/ 2147483647 h 32"/>
              <a:gd name="T54" fmla="*/ 2147483647 w 14"/>
              <a:gd name="T55" fmla="*/ 2147483647 h 32"/>
              <a:gd name="T56" fmla="*/ 2147483647 w 14"/>
              <a:gd name="T57" fmla="*/ 2147483647 h 32"/>
              <a:gd name="T58" fmla="*/ 2147483647 w 14"/>
              <a:gd name="T59" fmla="*/ 2147483647 h 32"/>
              <a:gd name="T60" fmla="*/ 2147483647 w 14"/>
              <a:gd name="T61" fmla="*/ 2147483647 h 32"/>
              <a:gd name="T62" fmla="*/ 2147483647 w 14"/>
              <a:gd name="T63" fmla="*/ 2147483647 h 32"/>
              <a:gd name="T64" fmla="*/ 2147483647 w 14"/>
              <a:gd name="T65" fmla="*/ 2147483647 h 3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4"/>
              <a:gd name="T100" fmla="*/ 0 h 32"/>
              <a:gd name="T101" fmla="*/ 14 w 14"/>
              <a:gd name="T102" fmla="*/ 32 h 3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4" h="32">
                <a:moveTo>
                  <a:pt x="14" y="32"/>
                </a:moveTo>
                <a:lnTo>
                  <a:pt x="14" y="32"/>
                </a:lnTo>
                <a:lnTo>
                  <a:pt x="0" y="32"/>
                </a:lnTo>
                <a:lnTo>
                  <a:pt x="1" y="32"/>
                </a:lnTo>
                <a:lnTo>
                  <a:pt x="3" y="32"/>
                </a:lnTo>
                <a:lnTo>
                  <a:pt x="4" y="31"/>
                </a:lnTo>
                <a:lnTo>
                  <a:pt x="4" y="29"/>
                </a:lnTo>
                <a:lnTo>
                  <a:pt x="4" y="27"/>
                </a:lnTo>
                <a:lnTo>
                  <a:pt x="4" y="5"/>
                </a:lnTo>
                <a:lnTo>
                  <a:pt x="4" y="4"/>
                </a:lnTo>
                <a:lnTo>
                  <a:pt x="4" y="1"/>
                </a:lnTo>
                <a:lnTo>
                  <a:pt x="3" y="1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4" y="0"/>
                </a:lnTo>
                <a:lnTo>
                  <a:pt x="13" y="0"/>
                </a:lnTo>
                <a:lnTo>
                  <a:pt x="11" y="0"/>
                </a:lnTo>
                <a:lnTo>
                  <a:pt x="10" y="1"/>
                </a:lnTo>
                <a:lnTo>
                  <a:pt x="9" y="2"/>
                </a:lnTo>
                <a:lnTo>
                  <a:pt x="9" y="5"/>
                </a:lnTo>
                <a:lnTo>
                  <a:pt x="9" y="27"/>
                </a:lnTo>
                <a:lnTo>
                  <a:pt x="9" y="29"/>
                </a:lnTo>
                <a:lnTo>
                  <a:pt x="9" y="31"/>
                </a:lnTo>
                <a:lnTo>
                  <a:pt x="10" y="31"/>
                </a:lnTo>
                <a:lnTo>
                  <a:pt x="11" y="32"/>
                </a:lnTo>
                <a:lnTo>
                  <a:pt x="13" y="32"/>
                </a:lnTo>
                <a:lnTo>
                  <a:pt x="14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11" name="Freeform 87"/>
          <p:cNvSpPr>
            <a:spLocks/>
          </p:cNvSpPr>
          <p:nvPr/>
        </p:nvSpPr>
        <p:spPr bwMode="auto">
          <a:xfrm>
            <a:off x="3170238" y="4527550"/>
            <a:ext cx="141287" cy="134938"/>
          </a:xfrm>
          <a:custGeom>
            <a:avLst/>
            <a:gdLst>
              <a:gd name="T0" fmla="*/ 2147483647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0 h 22"/>
              <a:gd name="T6" fmla="*/ 2147483647 w 23"/>
              <a:gd name="T7" fmla="*/ 0 h 22"/>
              <a:gd name="T8" fmla="*/ 2147483647 w 23"/>
              <a:gd name="T9" fmla="*/ 0 h 22"/>
              <a:gd name="T10" fmla="*/ 2147483647 w 23"/>
              <a:gd name="T11" fmla="*/ 2147483647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2147483647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2147483647 w 23"/>
              <a:gd name="T55" fmla="*/ 2147483647 h 22"/>
              <a:gd name="T56" fmla="*/ 2147483647 w 23"/>
              <a:gd name="T57" fmla="*/ 2147483647 h 22"/>
              <a:gd name="T58" fmla="*/ 2147483647 w 23"/>
              <a:gd name="T59" fmla="*/ 2147483647 h 22"/>
              <a:gd name="T60" fmla="*/ 2147483647 w 23"/>
              <a:gd name="T61" fmla="*/ 2147483647 h 22"/>
              <a:gd name="T62" fmla="*/ 2147483647 w 23"/>
              <a:gd name="T63" fmla="*/ 2147483647 h 22"/>
              <a:gd name="T64" fmla="*/ 2147483647 w 23"/>
              <a:gd name="T65" fmla="*/ 2147483647 h 22"/>
              <a:gd name="T66" fmla="*/ 2147483647 w 23"/>
              <a:gd name="T67" fmla="*/ 2147483647 h 22"/>
              <a:gd name="T68" fmla="*/ 2147483647 w 23"/>
              <a:gd name="T69" fmla="*/ 2147483647 h 22"/>
              <a:gd name="T70" fmla="*/ 2147483647 w 23"/>
              <a:gd name="T71" fmla="*/ 2147483647 h 22"/>
              <a:gd name="T72" fmla="*/ 2147483647 w 23"/>
              <a:gd name="T73" fmla="*/ 2147483647 h 22"/>
              <a:gd name="T74" fmla="*/ 2147483647 w 23"/>
              <a:gd name="T75" fmla="*/ 2147483647 h 22"/>
              <a:gd name="T76" fmla="*/ 2147483647 w 23"/>
              <a:gd name="T77" fmla="*/ 2147483647 h 22"/>
              <a:gd name="T78" fmla="*/ 2147483647 w 23"/>
              <a:gd name="T79" fmla="*/ 2147483647 h 22"/>
              <a:gd name="T80" fmla="*/ 2147483647 w 23"/>
              <a:gd name="T81" fmla="*/ 2147483647 h 22"/>
              <a:gd name="T82" fmla="*/ 2147483647 w 23"/>
              <a:gd name="T83" fmla="*/ 2147483647 h 22"/>
              <a:gd name="T84" fmla="*/ 0 w 23"/>
              <a:gd name="T85" fmla="*/ 2147483647 h 22"/>
              <a:gd name="T86" fmla="*/ 0 w 23"/>
              <a:gd name="T87" fmla="*/ 2147483647 h 22"/>
              <a:gd name="T88" fmla="*/ 2147483647 w 23"/>
              <a:gd name="T89" fmla="*/ 2147483647 h 22"/>
              <a:gd name="T90" fmla="*/ 2147483647 w 23"/>
              <a:gd name="T91" fmla="*/ 2147483647 h 22"/>
              <a:gd name="T92" fmla="*/ 2147483647 w 23"/>
              <a:gd name="T93" fmla="*/ 2147483647 h 22"/>
              <a:gd name="T94" fmla="*/ 2147483647 w 23"/>
              <a:gd name="T95" fmla="*/ 2147483647 h 22"/>
              <a:gd name="T96" fmla="*/ 2147483647 w 23"/>
              <a:gd name="T97" fmla="*/ 2147483647 h 22"/>
              <a:gd name="T98" fmla="*/ 2147483647 w 23"/>
              <a:gd name="T99" fmla="*/ 2147483647 h 22"/>
              <a:gd name="T100" fmla="*/ 2147483647 w 23"/>
              <a:gd name="T101" fmla="*/ 2147483647 h 22"/>
              <a:gd name="T102" fmla="*/ 2147483647 w 23"/>
              <a:gd name="T103" fmla="*/ 2147483647 h 22"/>
              <a:gd name="T104" fmla="*/ 2147483647 w 23"/>
              <a:gd name="T105" fmla="*/ 2147483647 h 22"/>
              <a:gd name="T106" fmla="*/ 2147483647 w 23"/>
              <a:gd name="T107" fmla="*/ 2147483647 h 22"/>
              <a:gd name="T108" fmla="*/ 2147483647 w 23"/>
              <a:gd name="T109" fmla="*/ 2147483647 h 22"/>
              <a:gd name="T110" fmla="*/ 2147483647 w 23"/>
              <a:gd name="T111" fmla="*/ 2147483647 h 22"/>
              <a:gd name="T112" fmla="*/ 2147483647 w 23"/>
              <a:gd name="T113" fmla="*/ 2147483647 h 22"/>
              <a:gd name="T114" fmla="*/ 0 w 23"/>
              <a:gd name="T115" fmla="*/ 2147483647 h 22"/>
              <a:gd name="T116" fmla="*/ 0 w 23"/>
              <a:gd name="T117" fmla="*/ 2147483647 h 22"/>
              <a:gd name="T118" fmla="*/ 2147483647 w 23"/>
              <a:gd name="T119" fmla="*/ 0 h 22"/>
              <a:gd name="T120" fmla="*/ 2147483647 w 23"/>
              <a:gd name="T121" fmla="*/ 0 h 22"/>
              <a:gd name="T122" fmla="*/ 2147483647 w 23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2"/>
              <a:gd name="T188" fmla="*/ 23 w 23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2">
                <a:moveTo>
                  <a:pt x="7" y="5"/>
                </a:moveTo>
                <a:lnTo>
                  <a:pt x="10" y="2"/>
                </a:lnTo>
                <a:lnTo>
                  <a:pt x="12" y="0"/>
                </a:lnTo>
                <a:lnTo>
                  <a:pt x="15" y="0"/>
                </a:lnTo>
                <a:lnTo>
                  <a:pt x="17" y="0"/>
                </a:lnTo>
                <a:lnTo>
                  <a:pt x="19" y="1"/>
                </a:lnTo>
                <a:lnTo>
                  <a:pt x="20" y="2"/>
                </a:lnTo>
                <a:lnTo>
                  <a:pt x="20" y="3"/>
                </a:lnTo>
                <a:lnTo>
                  <a:pt x="21" y="6"/>
                </a:lnTo>
                <a:lnTo>
                  <a:pt x="21" y="8"/>
                </a:lnTo>
                <a:lnTo>
                  <a:pt x="21" y="17"/>
                </a:lnTo>
                <a:lnTo>
                  <a:pt x="21" y="19"/>
                </a:lnTo>
                <a:lnTo>
                  <a:pt x="21" y="21"/>
                </a:lnTo>
                <a:lnTo>
                  <a:pt x="22" y="22"/>
                </a:lnTo>
                <a:lnTo>
                  <a:pt x="23" y="22"/>
                </a:lnTo>
                <a:lnTo>
                  <a:pt x="14" y="22"/>
                </a:lnTo>
                <a:lnTo>
                  <a:pt x="15" y="22"/>
                </a:lnTo>
                <a:lnTo>
                  <a:pt x="16" y="22"/>
                </a:lnTo>
                <a:lnTo>
                  <a:pt x="16" y="21"/>
                </a:lnTo>
                <a:lnTo>
                  <a:pt x="16" y="19"/>
                </a:lnTo>
                <a:lnTo>
                  <a:pt x="17" y="17"/>
                </a:lnTo>
                <a:lnTo>
                  <a:pt x="17" y="8"/>
                </a:lnTo>
                <a:lnTo>
                  <a:pt x="16" y="6"/>
                </a:lnTo>
                <a:lnTo>
                  <a:pt x="16" y="5"/>
                </a:lnTo>
                <a:lnTo>
                  <a:pt x="15" y="3"/>
                </a:lnTo>
                <a:lnTo>
                  <a:pt x="14" y="3"/>
                </a:lnTo>
                <a:lnTo>
                  <a:pt x="10" y="3"/>
                </a:lnTo>
                <a:lnTo>
                  <a:pt x="7" y="6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9" y="22"/>
                </a:lnTo>
                <a:lnTo>
                  <a:pt x="11" y="22"/>
                </a:lnTo>
                <a:lnTo>
                  <a:pt x="0" y="22"/>
                </a:lnTo>
                <a:lnTo>
                  <a:pt x="1" y="22"/>
                </a:lnTo>
                <a:lnTo>
                  <a:pt x="2" y="22"/>
                </a:lnTo>
                <a:lnTo>
                  <a:pt x="2" y="21"/>
                </a:lnTo>
                <a:lnTo>
                  <a:pt x="4" y="19"/>
                </a:lnTo>
                <a:lnTo>
                  <a:pt x="4" y="17"/>
                </a:lnTo>
                <a:lnTo>
                  <a:pt x="4" y="10"/>
                </a:lnTo>
                <a:lnTo>
                  <a:pt x="4" y="6"/>
                </a:lnTo>
                <a:lnTo>
                  <a:pt x="4" y="3"/>
                </a:lnTo>
                <a:lnTo>
                  <a:pt x="2" y="3"/>
                </a:lnTo>
                <a:lnTo>
                  <a:pt x="2" y="2"/>
                </a:lnTo>
                <a:lnTo>
                  <a:pt x="1" y="2"/>
                </a:lnTo>
                <a:lnTo>
                  <a:pt x="0" y="3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12" name="Freeform 88"/>
          <p:cNvSpPr>
            <a:spLocks noEditPoints="1"/>
          </p:cNvSpPr>
          <p:nvPr/>
        </p:nvSpPr>
        <p:spPr bwMode="auto">
          <a:xfrm>
            <a:off x="3332163" y="4448175"/>
            <a:ext cx="136525" cy="219075"/>
          </a:xfrm>
          <a:custGeom>
            <a:avLst/>
            <a:gdLst>
              <a:gd name="T0" fmla="*/ 2147483647 w 22"/>
              <a:gd name="T1" fmla="*/ 2147483647 h 36"/>
              <a:gd name="T2" fmla="*/ 2147483647 w 22"/>
              <a:gd name="T3" fmla="*/ 2147483647 h 36"/>
              <a:gd name="T4" fmla="*/ 2147483647 w 22"/>
              <a:gd name="T5" fmla="*/ 2147483647 h 36"/>
              <a:gd name="T6" fmla="*/ 2147483647 w 22"/>
              <a:gd name="T7" fmla="*/ 2147483647 h 36"/>
              <a:gd name="T8" fmla="*/ 2147483647 w 22"/>
              <a:gd name="T9" fmla="*/ 2147483647 h 36"/>
              <a:gd name="T10" fmla="*/ 2147483647 w 22"/>
              <a:gd name="T11" fmla="*/ 2147483647 h 36"/>
              <a:gd name="T12" fmla="*/ 2147483647 w 22"/>
              <a:gd name="T13" fmla="*/ 2147483647 h 36"/>
              <a:gd name="T14" fmla="*/ 2147483647 w 22"/>
              <a:gd name="T15" fmla="*/ 2147483647 h 36"/>
              <a:gd name="T16" fmla="*/ 0 w 22"/>
              <a:gd name="T17" fmla="*/ 2147483647 h 36"/>
              <a:gd name="T18" fmla="*/ 2147483647 w 22"/>
              <a:gd name="T19" fmla="*/ 2147483647 h 36"/>
              <a:gd name="T20" fmla="*/ 2147483647 w 22"/>
              <a:gd name="T21" fmla="*/ 2147483647 h 36"/>
              <a:gd name="T22" fmla="*/ 2147483647 w 22"/>
              <a:gd name="T23" fmla="*/ 2147483647 h 36"/>
              <a:gd name="T24" fmla="*/ 2147483647 w 22"/>
              <a:gd name="T25" fmla="*/ 2147483647 h 36"/>
              <a:gd name="T26" fmla="*/ 2147483647 w 22"/>
              <a:gd name="T27" fmla="*/ 2147483647 h 36"/>
              <a:gd name="T28" fmla="*/ 2147483647 w 22"/>
              <a:gd name="T29" fmla="*/ 2147483647 h 36"/>
              <a:gd name="T30" fmla="*/ 2147483647 w 22"/>
              <a:gd name="T31" fmla="*/ 2147483647 h 36"/>
              <a:gd name="T32" fmla="*/ 2147483647 w 22"/>
              <a:gd name="T33" fmla="*/ 2147483647 h 36"/>
              <a:gd name="T34" fmla="*/ 2147483647 w 22"/>
              <a:gd name="T35" fmla="*/ 2147483647 h 36"/>
              <a:gd name="T36" fmla="*/ 2147483647 w 22"/>
              <a:gd name="T37" fmla="*/ 2147483647 h 36"/>
              <a:gd name="T38" fmla="*/ 2147483647 w 22"/>
              <a:gd name="T39" fmla="*/ 2147483647 h 36"/>
              <a:gd name="T40" fmla="*/ 2147483647 w 22"/>
              <a:gd name="T41" fmla="*/ 2147483647 h 36"/>
              <a:gd name="T42" fmla="*/ 2147483647 w 22"/>
              <a:gd name="T43" fmla="*/ 2147483647 h 36"/>
              <a:gd name="T44" fmla="*/ 2147483647 w 22"/>
              <a:gd name="T45" fmla="*/ 2147483647 h 36"/>
              <a:gd name="T46" fmla="*/ 2147483647 w 22"/>
              <a:gd name="T47" fmla="*/ 2147483647 h 36"/>
              <a:gd name="T48" fmla="*/ 2147483647 w 22"/>
              <a:gd name="T49" fmla="*/ 2147483647 h 36"/>
              <a:gd name="T50" fmla="*/ 2147483647 w 22"/>
              <a:gd name="T51" fmla="*/ 2147483647 h 36"/>
              <a:gd name="T52" fmla="*/ 2147483647 w 22"/>
              <a:gd name="T53" fmla="*/ 0 h 36"/>
              <a:gd name="T54" fmla="*/ 2147483647 w 22"/>
              <a:gd name="T55" fmla="*/ 0 h 36"/>
              <a:gd name="T56" fmla="*/ 2147483647 w 22"/>
              <a:gd name="T57" fmla="*/ 2147483647 h 36"/>
              <a:gd name="T58" fmla="*/ 2147483647 w 22"/>
              <a:gd name="T59" fmla="*/ 2147483647 h 36"/>
              <a:gd name="T60" fmla="*/ 2147483647 w 22"/>
              <a:gd name="T61" fmla="*/ 2147483647 h 36"/>
              <a:gd name="T62" fmla="*/ 2147483647 w 22"/>
              <a:gd name="T63" fmla="*/ 2147483647 h 36"/>
              <a:gd name="T64" fmla="*/ 2147483647 w 22"/>
              <a:gd name="T65" fmla="*/ 2147483647 h 36"/>
              <a:gd name="T66" fmla="*/ 2147483647 w 22"/>
              <a:gd name="T67" fmla="*/ 2147483647 h 36"/>
              <a:gd name="T68" fmla="*/ 2147483647 w 22"/>
              <a:gd name="T69" fmla="*/ 2147483647 h 36"/>
              <a:gd name="T70" fmla="*/ 2147483647 w 22"/>
              <a:gd name="T71" fmla="*/ 2147483647 h 36"/>
              <a:gd name="T72" fmla="*/ 2147483647 w 22"/>
              <a:gd name="T73" fmla="*/ 2147483647 h 36"/>
              <a:gd name="T74" fmla="*/ 2147483647 w 22"/>
              <a:gd name="T75" fmla="*/ 2147483647 h 36"/>
              <a:gd name="T76" fmla="*/ 2147483647 w 22"/>
              <a:gd name="T77" fmla="*/ 2147483647 h 36"/>
              <a:gd name="T78" fmla="*/ 2147483647 w 22"/>
              <a:gd name="T79" fmla="*/ 2147483647 h 36"/>
              <a:gd name="T80" fmla="*/ 2147483647 w 22"/>
              <a:gd name="T81" fmla="*/ 2147483647 h 36"/>
              <a:gd name="T82" fmla="*/ 2147483647 w 22"/>
              <a:gd name="T83" fmla="*/ 2147483647 h 36"/>
              <a:gd name="T84" fmla="*/ 2147483647 w 22"/>
              <a:gd name="T85" fmla="*/ 2147483647 h 36"/>
              <a:gd name="T86" fmla="*/ 2147483647 w 22"/>
              <a:gd name="T87" fmla="*/ 2147483647 h 36"/>
              <a:gd name="T88" fmla="*/ 2147483647 w 22"/>
              <a:gd name="T89" fmla="*/ 2147483647 h 36"/>
              <a:gd name="T90" fmla="*/ 2147483647 w 22"/>
              <a:gd name="T91" fmla="*/ 2147483647 h 36"/>
              <a:gd name="T92" fmla="*/ 2147483647 w 22"/>
              <a:gd name="T93" fmla="*/ 2147483647 h 36"/>
              <a:gd name="T94" fmla="*/ 2147483647 w 22"/>
              <a:gd name="T95" fmla="*/ 2147483647 h 36"/>
              <a:gd name="T96" fmla="*/ 2147483647 w 22"/>
              <a:gd name="T97" fmla="*/ 2147483647 h 36"/>
              <a:gd name="T98" fmla="*/ 2147483647 w 22"/>
              <a:gd name="T99" fmla="*/ 2147483647 h 36"/>
              <a:gd name="T100" fmla="*/ 2147483647 w 22"/>
              <a:gd name="T101" fmla="*/ 2147483647 h 36"/>
              <a:gd name="T102" fmla="*/ 2147483647 w 22"/>
              <a:gd name="T103" fmla="*/ 2147483647 h 36"/>
              <a:gd name="T104" fmla="*/ 2147483647 w 22"/>
              <a:gd name="T105" fmla="*/ 2147483647 h 36"/>
              <a:gd name="T106" fmla="*/ 2147483647 w 22"/>
              <a:gd name="T107" fmla="*/ 2147483647 h 36"/>
              <a:gd name="T108" fmla="*/ 2147483647 w 22"/>
              <a:gd name="T109" fmla="*/ 2147483647 h 36"/>
              <a:gd name="T110" fmla="*/ 2147483647 w 22"/>
              <a:gd name="T111" fmla="*/ 2147483647 h 36"/>
              <a:gd name="T112" fmla="*/ 2147483647 w 22"/>
              <a:gd name="T113" fmla="*/ 2147483647 h 36"/>
              <a:gd name="T114" fmla="*/ 2147483647 w 22"/>
              <a:gd name="T115" fmla="*/ 2147483647 h 36"/>
              <a:gd name="T116" fmla="*/ 2147483647 w 22"/>
              <a:gd name="T117" fmla="*/ 2147483647 h 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"/>
              <a:gd name="T178" fmla="*/ 0 h 36"/>
              <a:gd name="T179" fmla="*/ 22 w 22"/>
              <a:gd name="T180" fmla="*/ 36 h 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" h="36">
                <a:moveTo>
                  <a:pt x="16" y="32"/>
                </a:moveTo>
                <a:lnTo>
                  <a:pt x="13" y="34"/>
                </a:lnTo>
                <a:lnTo>
                  <a:pt x="12" y="35"/>
                </a:lnTo>
                <a:lnTo>
                  <a:pt x="11" y="36"/>
                </a:lnTo>
                <a:lnTo>
                  <a:pt x="9" y="36"/>
                </a:lnTo>
                <a:lnTo>
                  <a:pt x="6" y="35"/>
                </a:lnTo>
                <a:lnTo>
                  <a:pt x="2" y="32"/>
                </a:lnTo>
                <a:lnTo>
                  <a:pt x="1" y="30"/>
                </a:lnTo>
                <a:lnTo>
                  <a:pt x="0" y="25"/>
                </a:lnTo>
                <a:lnTo>
                  <a:pt x="1" y="20"/>
                </a:lnTo>
                <a:lnTo>
                  <a:pt x="2" y="16"/>
                </a:lnTo>
                <a:lnTo>
                  <a:pt x="5" y="14"/>
                </a:lnTo>
                <a:lnTo>
                  <a:pt x="7" y="13"/>
                </a:lnTo>
                <a:lnTo>
                  <a:pt x="11" y="13"/>
                </a:lnTo>
                <a:lnTo>
                  <a:pt x="13" y="13"/>
                </a:lnTo>
                <a:lnTo>
                  <a:pt x="16" y="15"/>
                </a:lnTo>
                <a:lnTo>
                  <a:pt x="16" y="10"/>
                </a:lnTo>
                <a:lnTo>
                  <a:pt x="15" y="7"/>
                </a:lnTo>
                <a:lnTo>
                  <a:pt x="15" y="5"/>
                </a:lnTo>
                <a:lnTo>
                  <a:pt x="15" y="4"/>
                </a:lnTo>
                <a:lnTo>
                  <a:pt x="13" y="4"/>
                </a:lnTo>
                <a:lnTo>
                  <a:pt x="12" y="4"/>
                </a:lnTo>
                <a:lnTo>
                  <a:pt x="18" y="0"/>
                </a:lnTo>
                <a:lnTo>
                  <a:pt x="20" y="0"/>
                </a:lnTo>
                <a:lnTo>
                  <a:pt x="20" y="26"/>
                </a:lnTo>
                <a:lnTo>
                  <a:pt x="20" y="30"/>
                </a:lnTo>
                <a:lnTo>
                  <a:pt x="20" y="31"/>
                </a:lnTo>
                <a:lnTo>
                  <a:pt x="20" y="32"/>
                </a:lnTo>
                <a:lnTo>
                  <a:pt x="21" y="34"/>
                </a:lnTo>
                <a:lnTo>
                  <a:pt x="22" y="32"/>
                </a:lnTo>
                <a:lnTo>
                  <a:pt x="22" y="34"/>
                </a:lnTo>
                <a:lnTo>
                  <a:pt x="16" y="36"/>
                </a:lnTo>
                <a:lnTo>
                  <a:pt x="16" y="32"/>
                </a:lnTo>
                <a:close/>
                <a:moveTo>
                  <a:pt x="16" y="30"/>
                </a:moveTo>
                <a:lnTo>
                  <a:pt x="16" y="20"/>
                </a:lnTo>
                <a:lnTo>
                  <a:pt x="15" y="19"/>
                </a:lnTo>
                <a:lnTo>
                  <a:pt x="15" y="16"/>
                </a:lnTo>
                <a:lnTo>
                  <a:pt x="13" y="15"/>
                </a:lnTo>
                <a:lnTo>
                  <a:pt x="12" y="15"/>
                </a:lnTo>
                <a:lnTo>
                  <a:pt x="11" y="14"/>
                </a:lnTo>
                <a:lnTo>
                  <a:pt x="10" y="14"/>
                </a:lnTo>
                <a:lnTo>
                  <a:pt x="9" y="15"/>
                </a:lnTo>
                <a:lnTo>
                  <a:pt x="6" y="16"/>
                </a:lnTo>
                <a:lnTo>
                  <a:pt x="5" y="19"/>
                </a:lnTo>
                <a:lnTo>
                  <a:pt x="4" y="23"/>
                </a:lnTo>
                <a:lnTo>
                  <a:pt x="5" y="28"/>
                </a:lnTo>
                <a:lnTo>
                  <a:pt x="6" y="30"/>
                </a:lnTo>
                <a:lnTo>
                  <a:pt x="9" y="32"/>
                </a:lnTo>
                <a:lnTo>
                  <a:pt x="11" y="32"/>
                </a:lnTo>
                <a:lnTo>
                  <a:pt x="13" y="32"/>
                </a:lnTo>
                <a:lnTo>
                  <a:pt x="16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13" name="Freeform 89"/>
          <p:cNvSpPr>
            <a:spLocks noEditPoints="1"/>
          </p:cNvSpPr>
          <p:nvPr/>
        </p:nvSpPr>
        <p:spPr bwMode="auto">
          <a:xfrm>
            <a:off x="3486150" y="4448175"/>
            <a:ext cx="68263" cy="214313"/>
          </a:xfrm>
          <a:custGeom>
            <a:avLst/>
            <a:gdLst>
              <a:gd name="T0" fmla="*/ 2147483647 w 11"/>
              <a:gd name="T1" fmla="*/ 0 h 35"/>
              <a:gd name="T2" fmla="*/ 2147483647 w 11"/>
              <a:gd name="T3" fmla="*/ 2147483647 h 35"/>
              <a:gd name="T4" fmla="*/ 2147483647 w 11"/>
              <a:gd name="T5" fmla="*/ 2147483647 h 35"/>
              <a:gd name="T6" fmla="*/ 2147483647 w 11"/>
              <a:gd name="T7" fmla="*/ 2147483647 h 35"/>
              <a:gd name="T8" fmla="*/ 2147483647 w 11"/>
              <a:gd name="T9" fmla="*/ 2147483647 h 35"/>
              <a:gd name="T10" fmla="*/ 2147483647 w 11"/>
              <a:gd name="T11" fmla="*/ 2147483647 h 35"/>
              <a:gd name="T12" fmla="*/ 2147483647 w 11"/>
              <a:gd name="T13" fmla="*/ 2147483647 h 35"/>
              <a:gd name="T14" fmla="*/ 2147483647 w 11"/>
              <a:gd name="T15" fmla="*/ 2147483647 h 35"/>
              <a:gd name="T16" fmla="*/ 2147483647 w 11"/>
              <a:gd name="T17" fmla="*/ 2147483647 h 35"/>
              <a:gd name="T18" fmla="*/ 2147483647 w 11"/>
              <a:gd name="T19" fmla="*/ 2147483647 h 35"/>
              <a:gd name="T20" fmla="*/ 2147483647 w 11"/>
              <a:gd name="T21" fmla="*/ 2147483647 h 35"/>
              <a:gd name="T22" fmla="*/ 2147483647 w 11"/>
              <a:gd name="T23" fmla="*/ 2147483647 h 35"/>
              <a:gd name="T24" fmla="*/ 2147483647 w 11"/>
              <a:gd name="T25" fmla="*/ 2147483647 h 35"/>
              <a:gd name="T26" fmla="*/ 2147483647 w 11"/>
              <a:gd name="T27" fmla="*/ 2147483647 h 35"/>
              <a:gd name="T28" fmla="*/ 2147483647 w 11"/>
              <a:gd name="T29" fmla="*/ 2147483647 h 35"/>
              <a:gd name="T30" fmla="*/ 2147483647 w 11"/>
              <a:gd name="T31" fmla="*/ 2147483647 h 35"/>
              <a:gd name="T32" fmla="*/ 2147483647 w 11"/>
              <a:gd name="T33" fmla="*/ 0 h 35"/>
              <a:gd name="T34" fmla="*/ 2147483647 w 11"/>
              <a:gd name="T35" fmla="*/ 2147483647 h 35"/>
              <a:gd name="T36" fmla="*/ 2147483647 w 11"/>
              <a:gd name="T37" fmla="*/ 2147483647 h 35"/>
              <a:gd name="T38" fmla="*/ 2147483647 w 11"/>
              <a:gd name="T39" fmla="*/ 2147483647 h 35"/>
              <a:gd name="T40" fmla="*/ 2147483647 w 11"/>
              <a:gd name="T41" fmla="*/ 2147483647 h 35"/>
              <a:gd name="T42" fmla="*/ 2147483647 w 11"/>
              <a:gd name="T43" fmla="*/ 2147483647 h 35"/>
              <a:gd name="T44" fmla="*/ 2147483647 w 11"/>
              <a:gd name="T45" fmla="*/ 2147483647 h 35"/>
              <a:gd name="T46" fmla="*/ 2147483647 w 11"/>
              <a:gd name="T47" fmla="*/ 2147483647 h 35"/>
              <a:gd name="T48" fmla="*/ 2147483647 w 11"/>
              <a:gd name="T49" fmla="*/ 2147483647 h 35"/>
              <a:gd name="T50" fmla="*/ 2147483647 w 11"/>
              <a:gd name="T51" fmla="*/ 2147483647 h 35"/>
              <a:gd name="T52" fmla="*/ 0 w 11"/>
              <a:gd name="T53" fmla="*/ 2147483647 h 35"/>
              <a:gd name="T54" fmla="*/ 0 w 11"/>
              <a:gd name="T55" fmla="*/ 2147483647 h 35"/>
              <a:gd name="T56" fmla="*/ 2147483647 w 11"/>
              <a:gd name="T57" fmla="*/ 2147483647 h 35"/>
              <a:gd name="T58" fmla="*/ 2147483647 w 11"/>
              <a:gd name="T59" fmla="*/ 2147483647 h 35"/>
              <a:gd name="T60" fmla="*/ 2147483647 w 11"/>
              <a:gd name="T61" fmla="*/ 2147483647 h 35"/>
              <a:gd name="T62" fmla="*/ 2147483647 w 11"/>
              <a:gd name="T63" fmla="*/ 2147483647 h 35"/>
              <a:gd name="T64" fmla="*/ 2147483647 w 11"/>
              <a:gd name="T65" fmla="*/ 2147483647 h 35"/>
              <a:gd name="T66" fmla="*/ 2147483647 w 11"/>
              <a:gd name="T67" fmla="*/ 2147483647 h 35"/>
              <a:gd name="T68" fmla="*/ 2147483647 w 11"/>
              <a:gd name="T69" fmla="*/ 2147483647 h 35"/>
              <a:gd name="T70" fmla="*/ 2147483647 w 11"/>
              <a:gd name="T71" fmla="*/ 2147483647 h 35"/>
              <a:gd name="T72" fmla="*/ 2147483647 w 11"/>
              <a:gd name="T73" fmla="*/ 2147483647 h 35"/>
              <a:gd name="T74" fmla="*/ 2147483647 w 11"/>
              <a:gd name="T75" fmla="*/ 2147483647 h 35"/>
              <a:gd name="T76" fmla="*/ 2147483647 w 11"/>
              <a:gd name="T77" fmla="*/ 2147483647 h 35"/>
              <a:gd name="T78" fmla="*/ 2147483647 w 11"/>
              <a:gd name="T79" fmla="*/ 2147483647 h 35"/>
              <a:gd name="T80" fmla="*/ 2147483647 w 11"/>
              <a:gd name="T81" fmla="*/ 2147483647 h 35"/>
              <a:gd name="T82" fmla="*/ 2147483647 w 11"/>
              <a:gd name="T83" fmla="*/ 2147483647 h 35"/>
              <a:gd name="T84" fmla="*/ 2147483647 w 11"/>
              <a:gd name="T85" fmla="*/ 2147483647 h 35"/>
              <a:gd name="T86" fmla="*/ 0 w 11"/>
              <a:gd name="T87" fmla="*/ 2147483647 h 35"/>
              <a:gd name="T88" fmla="*/ 2147483647 w 11"/>
              <a:gd name="T89" fmla="*/ 2147483647 h 35"/>
              <a:gd name="T90" fmla="*/ 2147483647 w 11"/>
              <a:gd name="T91" fmla="*/ 2147483647 h 3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1"/>
              <a:gd name="T139" fmla="*/ 0 h 35"/>
              <a:gd name="T140" fmla="*/ 11 w 11"/>
              <a:gd name="T141" fmla="*/ 35 h 3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1" h="35">
                <a:moveTo>
                  <a:pt x="5" y="0"/>
                </a:moveTo>
                <a:lnTo>
                  <a:pt x="6" y="2"/>
                </a:lnTo>
                <a:lnTo>
                  <a:pt x="7" y="2"/>
                </a:lnTo>
                <a:lnTo>
                  <a:pt x="8" y="3"/>
                </a:lnTo>
                <a:lnTo>
                  <a:pt x="8" y="4"/>
                </a:lnTo>
                <a:lnTo>
                  <a:pt x="8" y="5"/>
                </a:lnTo>
                <a:lnTo>
                  <a:pt x="7" y="5"/>
                </a:lnTo>
                <a:lnTo>
                  <a:pt x="6" y="7"/>
                </a:lnTo>
                <a:lnTo>
                  <a:pt x="5" y="7"/>
                </a:lnTo>
                <a:lnTo>
                  <a:pt x="3" y="5"/>
                </a:lnTo>
                <a:lnTo>
                  <a:pt x="2" y="5"/>
                </a:lnTo>
                <a:lnTo>
                  <a:pt x="2" y="4"/>
                </a:lnTo>
                <a:lnTo>
                  <a:pt x="2" y="3"/>
                </a:lnTo>
                <a:lnTo>
                  <a:pt x="3" y="2"/>
                </a:lnTo>
                <a:lnTo>
                  <a:pt x="5" y="2"/>
                </a:lnTo>
                <a:lnTo>
                  <a:pt x="5" y="0"/>
                </a:lnTo>
                <a:close/>
                <a:moveTo>
                  <a:pt x="7" y="13"/>
                </a:moveTo>
                <a:lnTo>
                  <a:pt x="7" y="30"/>
                </a:lnTo>
                <a:lnTo>
                  <a:pt x="7" y="32"/>
                </a:lnTo>
                <a:lnTo>
                  <a:pt x="7" y="34"/>
                </a:lnTo>
                <a:lnTo>
                  <a:pt x="8" y="34"/>
                </a:lnTo>
                <a:lnTo>
                  <a:pt x="8" y="35"/>
                </a:lnTo>
                <a:lnTo>
                  <a:pt x="9" y="35"/>
                </a:lnTo>
                <a:lnTo>
                  <a:pt x="11" y="35"/>
                </a:lnTo>
                <a:lnTo>
                  <a:pt x="0" y="35"/>
                </a:ln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3" y="34"/>
                </a:lnTo>
                <a:lnTo>
                  <a:pt x="3" y="32"/>
                </a:lnTo>
                <a:lnTo>
                  <a:pt x="3" y="30"/>
                </a:lnTo>
                <a:lnTo>
                  <a:pt x="3" y="23"/>
                </a:lnTo>
                <a:lnTo>
                  <a:pt x="3" y="19"/>
                </a:lnTo>
                <a:lnTo>
                  <a:pt x="3" y="16"/>
                </a:lnTo>
                <a:lnTo>
                  <a:pt x="2" y="15"/>
                </a:lnTo>
                <a:lnTo>
                  <a:pt x="1" y="15"/>
                </a:lnTo>
                <a:lnTo>
                  <a:pt x="1" y="16"/>
                </a:lnTo>
                <a:lnTo>
                  <a:pt x="0" y="15"/>
                </a:lnTo>
                <a:lnTo>
                  <a:pt x="6" y="13"/>
                </a:lnTo>
                <a:lnTo>
                  <a:pt x="7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14" name="Freeform 90"/>
          <p:cNvSpPr>
            <a:spLocks noEditPoints="1"/>
          </p:cNvSpPr>
          <p:nvPr/>
        </p:nvSpPr>
        <p:spPr bwMode="auto">
          <a:xfrm>
            <a:off x="3565525" y="4527550"/>
            <a:ext cx="131763" cy="139700"/>
          </a:xfrm>
          <a:custGeom>
            <a:avLst/>
            <a:gdLst>
              <a:gd name="T0" fmla="*/ 2147483647 w 21"/>
              <a:gd name="T1" fmla="*/ 2147483647 h 23"/>
              <a:gd name="T2" fmla="*/ 2147483647 w 21"/>
              <a:gd name="T3" fmla="*/ 2147483647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0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2147483647 w 21"/>
              <a:gd name="T31" fmla="*/ 2147483647 h 23"/>
              <a:gd name="T32" fmla="*/ 2147483647 w 21"/>
              <a:gd name="T33" fmla="*/ 2147483647 h 23"/>
              <a:gd name="T34" fmla="*/ 2147483647 w 21"/>
              <a:gd name="T35" fmla="*/ 0 h 23"/>
              <a:gd name="T36" fmla="*/ 2147483647 w 21"/>
              <a:gd name="T37" fmla="*/ 0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2147483647 h 23"/>
              <a:gd name="T44" fmla="*/ 2147483647 w 21"/>
              <a:gd name="T45" fmla="*/ 2147483647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1"/>
              <a:gd name="T112" fmla="*/ 0 h 23"/>
              <a:gd name="T113" fmla="*/ 21 w 21"/>
              <a:gd name="T114" fmla="*/ 23 h 23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1" h="23">
                <a:moveTo>
                  <a:pt x="13" y="19"/>
                </a:moveTo>
                <a:lnTo>
                  <a:pt x="10" y="21"/>
                </a:lnTo>
                <a:lnTo>
                  <a:pt x="9" y="22"/>
                </a:lnTo>
                <a:lnTo>
                  <a:pt x="8" y="23"/>
                </a:lnTo>
                <a:lnTo>
                  <a:pt x="6" y="23"/>
                </a:lnTo>
                <a:lnTo>
                  <a:pt x="4" y="22"/>
                </a:lnTo>
                <a:lnTo>
                  <a:pt x="1" y="22"/>
                </a:lnTo>
                <a:lnTo>
                  <a:pt x="1" y="19"/>
                </a:lnTo>
                <a:lnTo>
                  <a:pt x="0" y="17"/>
                </a:lnTo>
                <a:lnTo>
                  <a:pt x="0" y="16"/>
                </a:lnTo>
                <a:lnTo>
                  <a:pt x="1" y="15"/>
                </a:lnTo>
                <a:lnTo>
                  <a:pt x="3" y="13"/>
                </a:lnTo>
                <a:lnTo>
                  <a:pt x="5" y="12"/>
                </a:lnTo>
                <a:lnTo>
                  <a:pt x="8" y="10"/>
                </a:lnTo>
                <a:lnTo>
                  <a:pt x="13" y="8"/>
                </a:lnTo>
                <a:lnTo>
                  <a:pt x="13" y="7"/>
                </a:lnTo>
                <a:lnTo>
                  <a:pt x="13" y="5"/>
                </a:lnTo>
                <a:lnTo>
                  <a:pt x="11" y="2"/>
                </a:lnTo>
                <a:lnTo>
                  <a:pt x="10" y="2"/>
                </a:lnTo>
                <a:lnTo>
                  <a:pt x="9" y="1"/>
                </a:lnTo>
                <a:lnTo>
                  <a:pt x="8" y="1"/>
                </a:lnTo>
                <a:lnTo>
                  <a:pt x="6" y="2"/>
                </a:lnTo>
                <a:lnTo>
                  <a:pt x="6" y="3"/>
                </a:lnTo>
                <a:lnTo>
                  <a:pt x="5" y="5"/>
                </a:lnTo>
                <a:lnTo>
                  <a:pt x="5" y="6"/>
                </a:lnTo>
                <a:lnTo>
                  <a:pt x="5" y="7"/>
                </a:lnTo>
                <a:lnTo>
                  <a:pt x="4" y="8"/>
                </a:lnTo>
                <a:lnTo>
                  <a:pt x="3" y="8"/>
                </a:lnTo>
                <a:lnTo>
                  <a:pt x="3" y="7"/>
                </a:lnTo>
                <a:lnTo>
                  <a:pt x="1" y="7"/>
                </a:lnTo>
                <a:lnTo>
                  <a:pt x="1" y="6"/>
                </a:lnTo>
                <a:lnTo>
                  <a:pt x="3" y="3"/>
                </a:lnTo>
                <a:lnTo>
                  <a:pt x="4" y="1"/>
                </a:lnTo>
                <a:lnTo>
                  <a:pt x="6" y="0"/>
                </a:lnTo>
                <a:lnTo>
                  <a:pt x="10" y="0"/>
                </a:lnTo>
                <a:lnTo>
                  <a:pt x="13" y="0"/>
                </a:lnTo>
                <a:lnTo>
                  <a:pt x="15" y="1"/>
                </a:lnTo>
                <a:lnTo>
                  <a:pt x="16" y="2"/>
                </a:lnTo>
                <a:lnTo>
                  <a:pt x="16" y="3"/>
                </a:lnTo>
                <a:lnTo>
                  <a:pt x="17" y="5"/>
                </a:lnTo>
                <a:lnTo>
                  <a:pt x="17" y="7"/>
                </a:lnTo>
                <a:lnTo>
                  <a:pt x="17" y="15"/>
                </a:lnTo>
                <a:lnTo>
                  <a:pt x="17" y="17"/>
                </a:lnTo>
                <a:lnTo>
                  <a:pt x="17" y="18"/>
                </a:lnTo>
                <a:lnTo>
                  <a:pt x="17" y="19"/>
                </a:lnTo>
                <a:lnTo>
                  <a:pt x="19" y="19"/>
                </a:lnTo>
                <a:lnTo>
                  <a:pt x="20" y="19"/>
                </a:lnTo>
                <a:lnTo>
                  <a:pt x="21" y="18"/>
                </a:lnTo>
                <a:lnTo>
                  <a:pt x="21" y="19"/>
                </a:lnTo>
                <a:lnTo>
                  <a:pt x="17" y="22"/>
                </a:lnTo>
                <a:lnTo>
                  <a:pt x="15" y="23"/>
                </a:lnTo>
                <a:lnTo>
                  <a:pt x="14" y="23"/>
                </a:lnTo>
                <a:lnTo>
                  <a:pt x="14" y="22"/>
                </a:lnTo>
                <a:lnTo>
                  <a:pt x="13" y="21"/>
                </a:lnTo>
                <a:lnTo>
                  <a:pt x="13" y="19"/>
                </a:lnTo>
                <a:close/>
                <a:moveTo>
                  <a:pt x="13" y="17"/>
                </a:moveTo>
                <a:lnTo>
                  <a:pt x="13" y="10"/>
                </a:lnTo>
                <a:lnTo>
                  <a:pt x="10" y="11"/>
                </a:lnTo>
                <a:lnTo>
                  <a:pt x="8" y="12"/>
                </a:lnTo>
                <a:lnTo>
                  <a:pt x="6" y="12"/>
                </a:lnTo>
                <a:lnTo>
                  <a:pt x="5" y="13"/>
                </a:lnTo>
                <a:lnTo>
                  <a:pt x="5" y="15"/>
                </a:lnTo>
                <a:lnTo>
                  <a:pt x="5" y="16"/>
                </a:lnTo>
                <a:lnTo>
                  <a:pt x="5" y="17"/>
                </a:lnTo>
                <a:lnTo>
                  <a:pt x="5" y="18"/>
                </a:lnTo>
                <a:lnTo>
                  <a:pt x="6" y="19"/>
                </a:lnTo>
                <a:lnTo>
                  <a:pt x="8" y="19"/>
                </a:lnTo>
                <a:lnTo>
                  <a:pt x="10" y="19"/>
                </a:lnTo>
                <a:lnTo>
                  <a:pt x="13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15" name="Freeform 91"/>
          <p:cNvSpPr>
            <a:spLocks/>
          </p:cNvSpPr>
          <p:nvPr/>
        </p:nvSpPr>
        <p:spPr bwMode="auto">
          <a:xfrm>
            <a:off x="3697288" y="4527550"/>
            <a:ext cx="155575" cy="134938"/>
          </a:xfrm>
          <a:custGeom>
            <a:avLst/>
            <a:gdLst>
              <a:gd name="T0" fmla="*/ 2147483647 w 25"/>
              <a:gd name="T1" fmla="*/ 2147483647 h 22"/>
              <a:gd name="T2" fmla="*/ 2147483647 w 25"/>
              <a:gd name="T3" fmla="*/ 2147483647 h 22"/>
              <a:gd name="T4" fmla="*/ 2147483647 w 25"/>
              <a:gd name="T5" fmla="*/ 0 h 22"/>
              <a:gd name="T6" fmla="*/ 2147483647 w 25"/>
              <a:gd name="T7" fmla="*/ 0 h 22"/>
              <a:gd name="T8" fmla="*/ 2147483647 w 25"/>
              <a:gd name="T9" fmla="*/ 0 h 22"/>
              <a:gd name="T10" fmla="*/ 2147483647 w 25"/>
              <a:gd name="T11" fmla="*/ 2147483647 h 22"/>
              <a:gd name="T12" fmla="*/ 2147483647 w 25"/>
              <a:gd name="T13" fmla="*/ 2147483647 h 22"/>
              <a:gd name="T14" fmla="*/ 2147483647 w 25"/>
              <a:gd name="T15" fmla="*/ 2147483647 h 22"/>
              <a:gd name="T16" fmla="*/ 2147483647 w 25"/>
              <a:gd name="T17" fmla="*/ 2147483647 h 22"/>
              <a:gd name="T18" fmla="*/ 2147483647 w 25"/>
              <a:gd name="T19" fmla="*/ 2147483647 h 22"/>
              <a:gd name="T20" fmla="*/ 2147483647 w 25"/>
              <a:gd name="T21" fmla="*/ 2147483647 h 22"/>
              <a:gd name="T22" fmla="*/ 2147483647 w 25"/>
              <a:gd name="T23" fmla="*/ 2147483647 h 22"/>
              <a:gd name="T24" fmla="*/ 2147483647 w 25"/>
              <a:gd name="T25" fmla="*/ 2147483647 h 22"/>
              <a:gd name="T26" fmla="*/ 2147483647 w 25"/>
              <a:gd name="T27" fmla="*/ 2147483647 h 22"/>
              <a:gd name="T28" fmla="*/ 2147483647 w 25"/>
              <a:gd name="T29" fmla="*/ 2147483647 h 22"/>
              <a:gd name="T30" fmla="*/ 2147483647 w 25"/>
              <a:gd name="T31" fmla="*/ 2147483647 h 22"/>
              <a:gd name="T32" fmla="*/ 2147483647 w 25"/>
              <a:gd name="T33" fmla="*/ 2147483647 h 22"/>
              <a:gd name="T34" fmla="*/ 2147483647 w 25"/>
              <a:gd name="T35" fmla="*/ 2147483647 h 22"/>
              <a:gd name="T36" fmla="*/ 2147483647 w 25"/>
              <a:gd name="T37" fmla="*/ 2147483647 h 22"/>
              <a:gd name="T38" fmla="*/ 2147483647 w 25"/>
              <a:gd name="T39" fmla="*/ 2147483647 h 22"/>
              <a:gd name="T40" fmla="*/ 2147483647 w 25"/>
              <a:gd name="T41" fmla="*/ 2147483647 h 22"/>
              <a:gd name="T42" fmla="*/ 2147483647 w 25"/>
              <a:gd name="T43" fmla="*/ 2147483647 h 22"/>
              <a:gd name="T44" fmla="*/ 2147483647 w 25"/>
              <a:gd name="T45" fmla="*/ 2147483647 h 22"/>
              <a:gd name="T46" fmla="*/ 2147483647 w 25"/>
              <a:gd name="T47" fmla="*/ 2147483647 h 22"/>
              <a:gd name="T48" fmla="*/ 2147483647 w 25"/>
              <a:gd name="T49" fmla="*/ 2147483647 h 22"/>
              <a:gd name="T50" fmla="*/ 2147483647 w 25"/>
              <a:gd name="T51" fmla="*/ 2147483647 h 22"/>
              <a:gd name="T52" fmla="*/ 2147483647 w 25"/>
              <a:gd name="T53" fmla="*/ 2147483647 h 22"/>
              <a:gd name="T54" fmla="*/ 2147483647 w 25"/>
              <a:gd name="T55" fmla="*/ 2147483647 h 22"/>
              <a:gd name="T56" fmla="*/ 2147483647 w 25"/>
              <a:gd name="T57" fmla="*/ 2147483647 h 22"/>
              <a:gd name="T58" fmla="*/ 2147483647 w 25"/>
              <a:gd name="T59" fmla="*/ 2147483647 h 22"/>
              <a:gd name="T60" fmla="*/ 2147483647 w 25"/>
              <a:gd name="T61" fmla="*/ 2147483647 h 22"/>
              <a:gd name="T62" fmla="*/ 2147483647 w 25"/>
              <a:gd name="T63" fmla="*/ 2147483647 h 22"/>
              <a:gd name="T64" fmla="*/ 2147483647 w 25"/>
              <a:gd name="T65" fmla="*/ 2147483647 h 22"/>
              <a:gd name="T66" fmla="*/ 2147483647 w 25"/>
              <a:gd name="T67" fmla="*/ 2147483647 h 22"/>
              <a:gd name="T68" fmla="*/ 2147483647 w 25"/>
              <a:gd name="T69" fmla="*/ 2147483647 h 22"/>
              <a:gd name="T70" fmla="*/ 2147483647 w 25"/>
              <a:gd name="T71" fmla="*/ 2147483647 h 22"/>
              <a:gd name="T72" fmla="*/ 2147483647 w 25"/>
              <a:gd name="T73" fmla="*/ 2147483647 h 22"/>
              <a:gd name="T74" fmla="*/ 2147483647 w 25"/>
              <a:gd name="T75" fmla="*/ 2147483647 h 22"/>
              <a:gd name="T76" fmla="*/ 2147483647 w 25"/>
              <a:gd name="T77" fmla="*/ 2147483647 h 22"/>
              <a:gd name="T78" fmla="*/ 2147483647 w 25"/>
              <a:gd name="T79" fmla="*/ 2147483647 h 22"/>
              <a:gd name="T80" fmla="*/ 2147483647 w 25"/>
              <a:gd name="T81" fmla="*/ 2147483647 h 22"/>
              <a:gd name="T82" fmla="*/ 2147483647 w 25"/>
              <a:gd name="T83" fmla="*/ 2147483647 h 22"/>
              <a:gd name="T84" fmla="*/ 0 w 25"/>
              <a:gd name="T85" fmla="*/ 2147483647 h 22"/>
              <a:gd name="T86" fmla="*/ 0 w 25"/>
              <a:gd name="T87" fmla="*/ 2147483647 h 22"/>
              <a:gd name="T88" fmla="*/ 2147483647 w 25"/>
              <a:gd name="T89" fmla="*/ 2147483647 h 22"/>
              <a:gd name="T90" fmla="*/ 2147483647 w 25"/>
              <a:gd name="T91" fmla="*/ 2147483647 h 22"/>
              <a:gd name="T92" fmla="*/ 2147483647 w 25"/>
              <a:gd name="T93" fmla="*/ 2147483647 h 22"/>
              <a:gd name="T94" fmla="*/ 2147483647 w 25"/>
              <a:gd name="T95" fmla="*/ 2147483647 h 22"/>
              <a:gd name="T96" fmla="*/ 2147483647 w 25"/>
              <a:gd name="T97" fmla="*/ 2147483647 h 22"/>
              <a:gd name="T98" fmla="*/ 2147483647 w 25"/>
              <a:gd name="T99" fmla="*/ 2147483647 h 22"/>
              <a:gd name="T100" fmla="*/ 2147483647 w 25"/>
              <a:gd name="T101" fmla="*/ 2147483647 h 22"/>
              <a:gd name="T102" fmla="*/ 2147483647 w 25"/>
              <a:gd name="T103" fmla="*/ 2147483647 h 22"/>
              <a:gd name="T104" fmla="*/ 2147483647 w 25"/>
              <a:gd name="T105" fmla="*/ 2147483647 h 22"/>
              <a:gd name="T106" fmla="*/ 2147483647 w 25"/>
              <a:gd name="T107" fmla="*/ 2147483647 h 22"/>
              <a:gd name="T108" fmla="*/ 2147483647 w 25"/>
              <a:gd name="T109" fmla="*/ 2147483647 h 22"/>
              <a:gd name="T110" fmla="*/ 2147483647 w 25"/>
              <a:gd name="T111" fmla="*/ 2147483647 h 22"/>
              <a:gd name="T112" fmla="*/ 2147483647 w 25"/>
              <a:gd name="T113" fmla="*/ 2147483647 h 22"/>
              <a:gd name="T114" fmla="*/ 2147483647 w 25"/>
              <a:gd name="T115" fmla="*/ 2147483647 h 22"/>
              <a:gd name="T116" fmla="*/ 0 w 25"/>
              <a:gd name="T117" fmla="*/ 2147483647 h 22"/>
              <a:gd name="T118" fmla="*/ 2147483647 w 25"/>
              <a:gd name="T119" fmla="*/ 0 h 22"/>
              <a:gd name="T120" fmla="*/ 2147483647 w 25"/>
              <a:gd name="T121" fmla="*/ 0 h 22"/>
              <a:gd name="T122" fmla="*/ 2147483647 w 25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5"/>
              <a:gd name="T187" fmla="*/ 0 h 22"/>
              <a:gd name="T188" fmla="*/ 25 w 25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5" h="22">
                <a:moveTo>
                  <a:pt x="8" y="5"/>
                </a:moveTo>
                <a:lnTo>
                  <a:pt x="10" y="2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9" y="1"/>
                </a:lnTo>
                <a:lnTo>
                  <a:pt x="20" y="2"/>
                </a:lnTo>
                <a:lnTo>
                  <a:pt x="21" y="3"/>
                </a:lnTo>
                <a:lnTo>
                  <a:pt x="21" y="6"/>
                </a:lnTo>
                <a:lnTo>
                  <a:pt x="21" y="8"/>
                </a:lnTo>
                <a:lnTo>
                  <a:pt x="21" y="17"/>
                </a:lnTo>
                <a:lnTo>
                  <a:pt x="21" y="19"/>
                </a:lnTo>
                <a:lnTo>
                  <a:pt x="21" y="21"/>
                </a:lnTo>
                <a:lnTo>
                  <a:pt x="22" y="21"/>
                </a:lnTo>
                <a:lnTo>
                  <a:pt x="22" y="22"/>
                </a:lnTo>
                <a:lnTo>
                  <a:pt x="24" y="22"/>
                </a:lnTo>
                <a:lnTo>
                  <a:pt x="25" y="22"/>
                </a:lnTo>
                <a:lnTo>
                  <a:pt x="14" y="22"/>
                </a:lnTo>
                <a:lnTo>
                  <a:pt x="15" y="22"/>
                </a:lnTo>
                <a:lnTo>
                  <a:pt x="16" y="22"/>
                </a:lnTo>
                <a:lnTo>
                  <a:pt x="16" y="21"/>
                </a:lnTo>
                <a:lnTo>
                  <a:pt x="17" y="19"/>
                </a:lnTo>
                <a:lnTo>
                  <a:pt x="17" y="17"/>
                </a:lnTo>
                <a:lnTo>
                  <a:pt x="17" y="8"/>
                </a:lnTo>
                <a:lnTo>
                  <a:pt x="17" y="6"/>
                </a:lnTo>
                <a:lnTo>
                  <a:pt x="16" y="5"/>
                </a:lnTo>
                <a:lnTo>
                  <a:pt x="15" y="3"/>
                </a:lnTo>
                <a:lnTo>
                  <a:pt x="14" y="3"/>
                </a:lnTo>
                <a:lnTo>
                  <a:pt x="11" y="3"/>
                </a:lnTo>
                <a:lnTo>
                  <a:pt x="8" y="6"/>
                </a:lnTo>
                <a:lnTo>
                  <a:pt x="8" y="17"/>
                </a:lnTo>
                <a:lnTo>
                  <a:pt x="8" y="19"/>
                </a:lnTo>
                <a:lnTo>
                  <a:pt x="8" y="21"/>
                </a:lnTo>
                <a:lnTo>
                  <a:pt x="9" y="21"/>
                </a:lnTo>
                <a:lnTo>
                  <a:pt x="9" y="22"/>
                </a:lnTo>
                <a:lnTo>
                  <a:pt x="10" y="22"/>
                </a:lnTo>
                <a:lnTo>
                  <a:pt x="11" y="22"/>
                </a:lnTo>
                <a:lnTo>
                  <a:pt x="0" y="22"/>
                </a:lnTo>
                <a:lnTo>
                  <a:pt x="1" y="22"/>
                </a:lnTo>
                <a:lnTo>
                  <a:pt x="3" y="22"/>
                </a:lnTo>
                <a:lnTo>
                  <a:pt x="3" y="21"/>
                </a:lnTo>
                <a:lnTo>
                  <a:pt x="4" y="19"/>
                </a:lnTo>
                <a:lnTo>
                  <a:pt x="4" y="17"/>
                </a:lnTo>
                <a:lnTo>
                  <a:pt x="4" y="10"/>
                </a:lnTo>
                <a:lnTo>
                  <a:pt x="4" y="6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1" y="3"/>
                </a:lnTo>
                <a:lnTo>
                  <a:pt x="0" y="2"/>
                </a:lnTo>
                <a:lnTo>
                  <a:pt x="6" y="0"/>
                </a:lnTo>
                <a:lnTo>
                  <a:pt x="8" y="0"/>
                </a:lnTo>
                <a:lnTo>
                  <a:pt x="8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16" name="Freeform 92"/>
          <p:cNvSpPr>
            <a:spLocks noEditPoints="1"/>
          </p:cNvSpPr>
          <p:nvPr/>
        </p:nvSpPr>
        <p:spPr bwMode="auto">
          <a:xfrm>
            <a:off x="3857625" y="4527550"/>
            <a:ext cx="125413" cy="139700"/>
          </a:xfrm>
          <a:custGeom>
            <a:avLst/>
            <a:gdLst>
              <a:gd name="T0" fmla="*/ 2147483647 w 20"/>
              <a:gd name="T1" fmla="*/ 2147483647 h 23"/>
              <a:gd name="T2" fmla="*/ 2147483647 w 20"/>
              <a:gd name="T3" fmla="*/ 2147483647 h 23"/>
              <a:gd name="T4" fmla="*/ 2147483647 w 20"/>
              <a:gd name="T5" fmla="*/ 2147483647 h 23"/>
              <a:gd name="T6" fmla="*/ 0 w 20"/>
              <a:gd name="T7" fmla="*/ 2147483647 h 23"/>
              <a:gd name="T8" fmla="*/ 0 w 20"/>
              <a:gd name="T9" fmla="*/ 2147483647 h 23"/>
              <a:gd name="T10" fmla="*/ 2147483647 w 20"/>
              <a:gd name="T11" fmla="*/ 2147483647 h 23"/>
              <a:gd name="T12" fmla="*/ 2147483647 w 20"/>
              <a:gd name="T13" fmla="*/ 2147483647 h 23"/>
              <a:gd name="T14" fmla="*/ 2147483647 w 20"/>
              <a:gd name="T15" fmla="*/ 2147483647 h 23"/>
              <a:gd name="T16" fmla="*/ 2147483647 w 20"/>
              <a:gd name="T17" fmla="*/ 2147483647 h 23"/>
              <a:gd name="T18" fmla="*/ 2147483647 w 20"/>
              <a:gd name="T19" fmla="*/ 2147483647 h 23"/>
              <a:gd name="T20" fmla="*/ 2147483647 w 20"/>
              <a:gd name="T21" fmla="*/ 2147483647 h 23"/>
              <a:gd name="T22" fmla="*/ 2147483647 w 20"/>
              <a:gd name="T23" fmla="*/ 2147483647 h 23"/>
              <a:gd name="T24" fmla="*/ 2147483647 w 20"/>
              <a:gd name="T25" fmla="*/ 2147483647 h 23"/>
              <a:gd name="T26" fmla="*/ 2147483647 w 20"/>
              <a:gd name="T27" fmla="*/ 2147483647 h 23"/>
              <a:gd name="T28" fmla="*/ 2147483647 w 20"/>
              <a:gd name="T29" fmla="*/ 2147483647 h 23"/>
              <a:gd name="T30" fmla="*/ 2147483647 w 20"/>
              <a:gd name="T31" fmla="*/ 2147483647 h 23"/>
              <a:gd name="T32" fmla="*/ 2147483647 w 20"/>
              <a:gd name="T33" fmla="*/ 2147483647 h 23"/>
              <a:gd name="T34" fmla="*/ 2147483647 w 20"/>
              <a:gd name="T35" fmla="*/ 0 h 23"/>
              <a:gd name="T36" fmla="*/ 2147483647 w 20"/>
              <a:gd name="T37" fmla="*/ 0 h 23"/>
              <a:gd name="T38" fmla="*/ 2147483647 w 20"/>
              <a:gd name="T39" fmla="*/ 2147483647 h 23"/>
              <a:gd name="T40" fmla="*/ 2147483647 w 20"/>
              <a:gd name="T41" fmla="*/ 2147483647 h 23"/>
              <a:gd name="T42" fmla="*/ 2147483647 w 20"/>
              <a:gd name="T43" fmla="*/ 2147483647 h 23"/>
              <a:gd name="T44" fmla="*/ 2147483647 w 20"/>
              <a:gd name="T45" fmla="*/ 2147483647 h 23"/>
              <a:gd name="T46" fmla="*/ 2147483647 w 20"/>
              <a:gd name="T47" fmla="*/ 2147483647 h 23"/>
              <a:gd name="T48" fmla="*/ 2147483647 w 20"/>
              <a:gd name="T49" fmla="*/ 2147483647 h 23"/>
              <a:gd name="T50" fmla="*/ 2147483647 w 20"/>
              <a:gd name="T51" fmla="*/ 2147483647 h 23"/>
              <a:gd name="T52" fmla="*/ 2147483647 w 20"/>
              <a:gd name="T53" fmla="*/ 2147483647 h 23"/>
              <a:gd name="T54" fmla="*/ 2147483647 w 20"/>
              <a:gd name="T55" fmla="*/ 2147483647 h 23"/>
              <a:gd name="T56" fmla="*/ 2147483647 w 20"/>
              <a:gd name="T57" fmla="*/ 2147483647 h 23"/>
              <a:gd name="T58" fmla="*/ 2147483647 w 20"/>
              <a:gd name="T59" fmla="*/ 2147483647 h 23"/>
              <a:gd name="T60" fmla="*/ 2147483647 w 20"/>
              <a:gd name="T61" fmla="*/ 2147483647 h 23"/>
              <a:gd name="T62" fmla="*/ 2147483647 w 20"/>
              <a:gd name="T63" fmla="*/ 2147483647 h 23"/>
              <a:gd name="T64" fmla="*/ 2147483647 w 20"/>
              <a:gd name="T65" fmla="*/ 2147483647 h 23"/>
              <a:gd name="T66" fmla="*/ 2147483647 w 20"/>
              <a:gd name="T67" fmla="*/ 2147483647 h 23"/>
              <a:gd name="T68" fmla="*/ 2147483647 w 20"/>
              <a:gd name="T69" fmla="*/ 2147483647 h 23"/>
              <a:gd name="T70" fmla="*/ 2147483647 w 20"/>
              <a:gd name="T71" fmla="*/ 2147483647 h 23"/>
              <a:gd name="T72" fmla="*/ 2147483647 w 20"/>
              <a:gd name="T73" fmla="*/ 2147483647 h 2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0"/>
              <a:gd name="T112" fmla="*/ 0 h 23"/>
              <a:gd name="T113" fmla="*/ 20 w 20"/>
              <a:gd name="T114" fmla="*/ 23 h 23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0" h="23">
                <a:moveTo>
                  <a:pt x="12" y="19"/>
                </a:moveTo>
                <a:lnTo>
                  <a:pt x="10" y="21"/>
                </a:lnTo>
                <a:lnTo>
                  <a:pt x="9" y="22"/>
                </a:lnTo>
                <a:lnTo>
                  <a:pt x="7" y="23"/>
                </a:lnTo>
                <a:lnTo>
                  <a:pt x="5" y="23"/>
                </a:lnTo>
                <a:lnTo>
                  <a:pt x="4" y="22"/>
                </a:lnTo>
                <a:lnTo>
                  <a:pt x="1" y="22"/>
                </a:lnTo>
                <a:lnTo>
                  <a:pt x="0" y="19"/>
                </a:lnTo>
                <a:lnTo>
                  <a:pt x="0" y="17"/>
                </a:lnTo>
                <a:lnTo>
                  <a:pt x="0" y="16"/>
                </a:lnTo>
                <a:lnTo>
                  <a:pt x="1" y="15"/>
                </a:lnTo>
                <a:lnTo>
                  <a:pt x="3" y="13"/>
                </a:lnTo>
                <a:lnTo>
                  <a:pt x="5" y="12"/>
                </a:lnTo>
                <a:lnTo>
                  <a:pt x="7" y="10"/>
                </a:lnTo>
                <a:lnTo>
                  <a:pt x="12" y="8"/>
                </a:lnTo>
                <a:lnTo>
                  <a:pt x="12" y="7"/>
                </a:lnTo>
                <a:lnTo>
                  <a:pt x="12" y="5"/>
                </a:lnTo>
                <a:lnTo>
                  <a:pt x="11" y="2"/>
                </a:lnTo>
                <a:lnTo>
                  <a:pt x="10" y="2"/>
                </a:lnTo>
                <a:lnTo>
                  <a:pt x="9" y="1"/>
                </a:lnTo>
                <a:lnTo>
                  <a:pt x="7" y="1"/>
                </a:lnTo>
                <a:lnTo>
                  <a:pt x="6" y="2"/>
                </a:lnTo>
                <a:lnTo>
                  <a:pt x="5" y="3"/>
                </a:lnTo>
                <a:lnTo>
                  <a:pt x="5" y="5"/>
                </a:lnTo>
                <a:lnTo>
                  <a:pt x="5" y="6"/>
                </a:lnTo>
                <a:lnTo>
                  <a:pt x="5" y="7"/>
                </a:lnTo>
                <a:lnTo>
                  <a:pt x="4" y="8"/>
                </a:lnTo>
                <a:lnTo>
                  <a:pt x="3" y="8"/>
                </a:lnTo>
                <a:lnTo>
                  <a:pt x="1" y="7"/>
                </a:lnTo>
                <a:lnTo>
                  <a:pt x="1" y="6"/>
                </a:lnTo>
                <a:lnTo>
                  <a:pt x="1" y="3"/>
                </a:lnTo>
                <a:lnTo>
                  <a:pt x="4" y="1"/>
                </a:lnTo>
                <a:lnTo>
                  <a:pt x="6" y="0"/>
                </a:lnTo>
                <a:lnTo>
                  <a:pt x="10" y="0"/>
                </a:lnTo>
                <a:lnTo>
                  <a:pt x="12" y="0"/>
                </a:lnTo>
                <a:lnTo>
                  <a:pt x="14" y="1"/>
                </a:lnTo>
                <a:lnTo>
                  <a:pt x="15" y="2"/>
                </a:lnTo>
                <a:lnTo>
                  <a:pt x="16" y="3"/>
                </a:lnTo>
                <a:lnTo>
                  <a:pt x="16" y="5"/>
                </a:lnTo>
                <a:lnTo>
                  <a:pt x="17" y="7"/>
                </a:lnTo>
                <a:lnTo>
                  <a:pt x="17" y="15"/>
                </a:lnTo>
                <a:lnTo>
                  <a:pt x="17" y="17"/>
                </a:lnTo>
                <a:lnTo>
                  <a:pt x="17" y="18"/>
                </a:lnTo>
                <a:lnTo>
                  <a:pt x="17" y="19"/>
                </a:lnTo>
                <a:lnTo>
                  <a:pt x="19" y="19"/>
                </a:lnTo>
                <a:lnTo>
                  <a:pt x="20" y="18"/>
                </a:lnTo>
                <a:lnTo>
                  <a:pt x="20" y="19"/>
                </a:lnTo>
                <a:lnTo>
                  <a:pt x="17" y="22"/>
                </a:lnTo>
                <a:lnTo>
                  <a:pt x="15" y="23"/>
                </a:lnTo>
                <a:lnTo>
                  <a:pt x="14" y="23"/>
                </a:lnTo>
                <a:lnTo>
                  <a:pt x="14" y="22"/>
                </a:lnTo>
                <a:lnTo>
                  <a:pt x="12" y="21"/>
                </a:lnTo>
                <a:lnTo>
                  <a:pt x="12" y="19"/>
                </a:lnTo>
                <a:close/>
                <a:moveTo>
                  <a:pt x="12" y="17"/>
                </a:moveTo>
                <a:lnTo>
                  <a:pt x="12" y="10"/>
                </a:lnTo>
                <a:lnTo>
                  <a:pt x="10" y="11"/>
                </a:lnTo>
                <a:lnTo>
                  <a:pt x="7" y="12"/>
                </a:lnTo>
                <a:lnTo>
                  <a:pt x="6" y="12"/>
                </a:lnTo>
                <a:lnTo>
                  <a:pt x="5" y="13"/>
                </a:lnTo>
                <a:lnTo>
                  <a:pt x="5" y="15"/>
                </a:lnTo>
                <a:lnTo>
                  <a:pt x="5" y="16"/>
                </a:lnTo>
                <a:lnTo>
                  <a:pt x="5" y="17"/>
                </a:lnTo>
                <a:lnTo>
                  <a:pt x="5" y="18"/>
                </a:lnTo>
                <a:lnTo>
                  <a:pt x="6" y="19"/>
                </a:lnTo>
                <a:lnTo>
                  <a:pt x="7" y="19"/>
                </a:lnTo>
                <a:lnTo>
                  <a:pt x="10" y="19"/>
                </a:lnTo>
                <a:lnTo>
                  <a:pt x="12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17" name="Freeform 93"/>
          <p:cNvSpPr>
            <a:spLocks noEditPoints="1"/>
          </p:cNvSpPr>
          <p:nvPr/>
        </p:nvSpPr>
        <p:spPr bwMode="auto">
          <a:xfrm>
            <a:off x="3983038" y="4527550"/>
            <a:ext cx="153987" cy="201613"/>
          </a:xfrm>
          <a:custGeom>
            <a:avLst/>
            <a:gdLst>
              <a:gd name="T0" fmla="*/ 2147483647 w 25"/>
              <a:gd name="T1" fmla="*/ 0 h 33"/>
              <a:gd name="T2" fmla="*/ 2147483647 w 25"/>
              <a:gd name="T3" fmla="*/ 2147483647 h 33"/>
              <a:gd name="T4" fmla="*/ 2147483647 w 25"/>
              <a:gd name="T5" fmla="*/ 2147483647 h 33"/>
              <a:gd name="T6" fmla="*/ 2147483647 w 25"/>
              <a:gd name="T7" fmla="*/ 0 h 33"/>
              <a:gd name="T8" fmla="*/ 2147483647 w 25"/>
              <a:gd name="T9" fmla="*/ 2147483647 h 33"/>
              <a:gd name="T10" fmla="*/ 2147483647 w 25"/>
              <a:gd name="T11" fmla="*/ 2147483647 h 33"/>
              <a:gd name="T12" fmla="*/ 2147483647 w 25"/>
              <a:gd name="T13" fmla="*/ 2147483647 h 33"/>
              <a:gd name="T14" fmla="*/ 2147483647 w 25"/>
              <a:gd name="T15" fmla="*/ 2147483647 h 33"/>
              <a:gd name="T16" fmla="*/ 2147483647 w 25"/>
              <a:gd name="T17" fmla="*/ 2147483647 h 33"/>
              <a:gd name="T18" fmla="*/ 2147483647 w 25"/>
              <a:gd name="T19" fmla="*/ 2147483647 h 33"/>
              <a:gd name="T20" fmla="*/ 2147483647 w 25"/>
              <a:gd name="T21" fmla="*/ 2147483647 h 33"/>
              <a:gd name="T22" fmla="*/ 2147483647 w 25"/>
              <a:gd name="T23" fmla="*/ 2147483647 h 33"/>
              <a:gd name="T24" fmla="*/ 2147483647 w 25"/>
              <a:gd name="T25" fmla="*/ 2147483647 h 33"/>
              <a:gd name="T26" fmla="*/ 2147483647 w 25"/>
              <a:gd name="T27" fmla="*/ 2147483647 h 33"/>
              <a:gd name="T28" fmla="*/ 0 w 25"/>
              <a:gd name="T29" fmla="*/ 2147483647 h 33"/>
              <a:gd name="T30" fmla="*/ 2147483647 w 25"/>
              <a:gd name="T31" fmla="*/ 2147483647 h 33"/>
              <a:gd name="T32" fmla="*/ 2147483647 w 25"/>
              <a:gd name="T33" fmla="*/ 2147483647 h 33"/>
              <a:gd name="T34" fmla="*/ 2147483647 w 25"/>
              <a:gd name="T35" fmla="*/ 2147483647 h 33"/>
              <a:gd name="T36" fmla="*/ 2147483647 w 25"/>
              <a:gd name="T37" fmla="*/ 2147483647 h 33"/>
              <a:gd name="T38" fmla="*/ 2147483647 w 25"/>
              <a:gd name="T39" fmla="*/ 2147483647 h 33"/>
              <a:gd name="T40" fmla="*/ 2147483647 w 25"/>
              <a:gd name="T41" fmla="*/ 2147483647 h 33"/>
              <a:gd name="T42" fmla="*/ 2147483647 w 25"/>
              <a:gd name="T43" fmla="*/ 2147483647 h 33"/>
              <a:gd name="T44" fmla="*/ 2147483647 w 25"/>
              <a:gd name="T45" fmla="*/ 2147483647 h 33"/>
              <a:gd name="T46" fmla="*/ 2147483647 w 25"/>
              <a:gd name="T47" fmla="*/ 2147483647 h 33"/>
              <a:gd name="T48" fmla="*/ 2147483647 w 25"/>
              <a:gd name="T49" fmla="*/ 2147483647 h 33"/>
              <a:gd name="T50" fmla="*/ 2147483647 w 25"/>
              <a:gd name="T51" fmla="*/ 2147483647 h 33"/>
              <a:gd name="T52" fmla="*/ 2147483647 w 25"/>
              <a:gd name="T53" fmla="*/ 2147483647 h 33"/>
              <a:gd name="T54" fmla="*/ 2147483647 w 25"/>
              <a:gd name="T55" fmla="*/ 2147483647 h 33"/>
              <a:gd name="T56" fmla="*/ 2147483647 w 25"/>
              <a:gd name="T57" fmla="*/ 2147483647 h 33"/>
              <a:gd name="T58" fmla="*/ 2147483647 w 25"/>
              <a:gd name="T59" fmla="*/ 2147483647 h 33"/>
              <a:gd name="T60" fmla="*/ 2147483647 w 25"/>
              <a:gd name="T61" fmla="*/ 2147483647 h 33"/>
              <a:gd name="T62" fmla="*/ 2147483647 w 25"/>
              <a:gd name="T63" fmla="*/ 2147483647 h 33"/>
              <a:gd name="T64" fmla="*/ 2147483647 w 25"/>
              <a:gd name="T65" fmla="*/ 2147483647 h 33"/>
              <a:gd name="T66" fmla="*/ 2147483647 w 25"/>
              <a:gd name="T67" fmla="*/ 2147483647 h 3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5"/>
              <a:gd name="T103" fmla="*/ 0 h 33"/>
              <a:gd name="T104" fmla="*/ 25 w 25"/>
              <a:gd name="T105" fmla="*/ 33 h 3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5" h="33">
                <a:moveTo>
                  <a:pt x="1" y="2"/>
                </a:moveTo>
                <a:lnTo>
                  <a:pt x="7" y="0"/>
                </a:lnTo>
                <a:lnTo>
                  <a:pt x="8" y="0"/>
                </a:lnTo>
                <a:lnTo>
                  <a:pt x="8" y="5"/>
                </a:lnTo>
                <a:lnTo>
                  <a:pt x="10" y="2"/>
                </a:lnTo>
                <a:lnTo>
                  <a:pt x="12" y="1"/>
                </a:lnTo>
                <a:lnTo>
                  <a:pt x="13" y="0"/>
                </a:lnTo>
                <a:lnTo>
                  <a:pt x="16" y="0"/>
                </a:lnTo>
                <a:lnTo>
                  <a:pt x="18" y="1"/>
                </a:lnTo>
                <a:lnTo>
                  <a:pt x="21" y="2"/>
                </a:lnTo>
                <a:lnTo>
                  <a:pt x="23" y="6"/>
                </a:lnTo>
                <a:lnTo>
                  <a:pt x="25" y="11"/>
                </a:lnTo>
                <a:lnTo>
                  <a:pt x="23" y="15"/>
                </a:lnTo>
                <a:lnTo>
                  <a:pt x="22" y="17"/>
                </a:lnTo>
                <a:lnTo>
                  <a:pt x="21" y="19"/>
                </a:lnTo>
                <a:lnTo>
                  <a:pt x="17" y="22"/>
                </a:lnTo>
                <a:lnTo>
                  <a:pt x="13" y="23"/>
                </a:lnTo>
                <a:lnTo>
                  <a:pt x="12" y="23"/>
                </a:lnTo>
                <a:lnTo>
                  <a:pt x="11" y="22"/>
                </a:lnTo>
                <a:lnTo>
                  <a:pt x="10" y="22"/>
                </a:lnTo>
                <a:lnTo>
                  <a:pt x="8" y="21"/>
                </a:lnTo>
                <a:lnTo>
                  <a:pt x="8" y="28"/>
                </a:lnTo>
                <a:lnTo>
                  <a:pt x="8" y="31"/>
                </a:lnTo>
                <a:lnTo>
                  <a:pt x="8" y="32"/>
                </a:lnTo>
                <a:lnTo>
                  <a:pt x="10" y="32"/>
                </a:lnTo>
                <a:lnTo>
                  <a:pt x="11" y="33"/>
                </a:lnTo>
                <a:lnTo>
                  <a:pt x="12" y="33"/>
                </a:lnTo>
                <a:lnTo>
                  <a:pt x="0" y="33"/>
                </a:lnTo>
                <a:lnTo>
                  <a:pt x="1" y="33"/>
                </a:lnTo>
                <a:lnTo>
                  <a:pt x="2" y="33"/>
                </a:lnTo>
                <a:lnTo>
                  <a:pt x="4" y="32"/>
                </a:lnTo>
                <a:lnTo>
                  <a:pt x="5" y="32"/>
                </a:lnTo>
                <a:lnTo>
                  <a:pt x="5" y="31"/>
                </a:lnTo>
                <a:lnTo>
                  <a:pt x="5" y="28"/>
                </a:lnTo>
                <a:lnTo>
                  <a:pt x="5" y="6"/>
                </a:lnTo>
                <a:lnTo>
                  <a:pt x="5" y="5"/>
                </a:lnTo>
                <a:lnTo>
                  <a:pt x="5" y="3"/>
                </a:lnTo>
                <a:lnTo>
                  <a:pt x="4" y="3"/>
                </a:lnTo>
                <a:lnTo>
                  <a:pt x="4" y="2"/>
                </a:lnTo>
                <a:lnTo>
                  <a:pt x="2" y="2"/>
                </a:lnTo>
                <a:lnTo>
                  <a:pt x="1" y="3"/>
                </a:lnTo>
                <a:lnTo>
                  <a:pt x="1" y="2"/>
                </a:lnTo>
                <a:close/>
                <a:moveTo>
                  <a:pt x="8" y="6"/>
                </a:moveTo>
                <a:lnTo>
                  <a:pt x="8" y="15"/>
                </a:lnTo>
                <a:lnTo>
                  <a:pt x="8" y="17"/>
                </a:lnTo>
                <a:lnTo>
                  <a:pt x="8" y="18"/>
                </a:lnTo>
                <a:lnTo>
                  <a:pt x="10" y="19"/>
                </a:lnTo>
                <a:lnTo>
                  <a:pt x="11" y="21"/>
                </a:lnTo>
                <a:lnTo>
                  <a:pt x="12" y="21"/>
                </a:lnTo>
                <a:lnTo>
                  <a:pt x="13" y="22"/>
                </a:lnTo>
                <a:lnTo>
                  <a:pt x="16" y="21"/>
                </a:lnTo>
                <a:lnTo>
                  <a:pt x="18" y="19"/>
                </a:lnTo>
                <a:lnTo>
                  <a:pt x="20" y="17"/>
                </a:lnTo>
                <a:lnTo>
                  <a:pt x="20" y="13"/>
                </a:lnTo>
                <a:lnTo>
                  <a:pt x="20" y="8"/>
                </a:lnTo>
                <a:lnTo>
                  <a:pt x="17" y="5"/>
                </a:lnTo>
                <a:lnTo>
                  <a:pt x="16" y="3"/>
                </a:lnTo>
                <a:lnTo>
                  <a:pt x="13" y="3"/>
                </a:lnTo>
                <a:lnTo>
                  <a:pt x="12" y="3"/>
                </a:lnTo>
                <a:lnTo>
                  <a:pt x="11" y="3"/>
                </a:lnTo>
                <a:lnTo>
                  <a:pt x="11" y="5"/>
                </a:lnTo>
                <a:lnTo>
                  <a:pt x="8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18" name="Freeform 94"/>
          <p:cNvSpPr>
            <a:spLocks noEditPoints="1"/>
          </p:cNvSpPr>
          <p:nvPr/>
        </p:nvSpPr>
        <p:spPr bwMode="auto">
          <a:xfrm>
            <a:off x="4149725" y="4527550"/>
            <a:ext cx="131763" cy="139700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0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2147483647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0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1" y="0"/>
                </a:moveTo>
                <a:lnTo>
                  <a:pt x="14" y="0"/>
                </a:lnTo>
                <a:lnTo>
                  <a:pt x="16" y="1"/>
                </a:lnTo>
                <a:lnTo>
                  <a:pt x="19" y="3"/>
                </a:lnTo>
                <a:lnTo>
                  <a:pt x="21" y="7"/>
                </a:lnTo>
                <a:lnTo>
                  <a:pt x="21" y="11"/>
                </a:lnTo>
                <a:lnTo>
                  <a:pt x="21" y="13"/>
                </a:lnTo>
                <a:lnTo>
                  <a:pt x="20" y="17"/>
                </a:lnTo>
                <a:lnTo>
                  <a:pt x="19" y="19"/>
                </a:lnTo>
                <a:lnTo>
                  <a:pt x="16" y="22"/>
                </a:lnTo>
                <a:lnTo>
                  <a:pt x="14" y="22"/>
                </a:lnTo>
                <a:lnTo>
                  <a:pt x="10" y="23"/>
                </a:lnTo>
                <a:lnTo>
                  <a:pt x="7" y="22"/>
                </a:lnTo>
                <a:lnTo>
                  <a:pt x="5" y="21"/>
                </a:lnTo>
                <a:lnTo>
                  <a:pt x="2" y="19"/>
                </a:lnTo>
                <a:lnTo>
                  <a:pt x="1" y="16"/>
                </a:lnTo>
                <a:lnTo>
                  <a:pt x="0" y="12"/>
                </a:lnTo>
                <a:lnTo>
                  <a:pt x="0" y="8"/>
                </a:lnTo>
                <a:lnTo>
                  <a:pt x="1" y="6"/>
                </a:lnTo>
                <a:lnTo>
                  <a:pt x="4" y="3"/>
                </a:lnTo>
                <a:lnTo>
                  <a:pt x="5" y="1"/>
                </a:lnTo>
                <a:lnTo>
                  <a:pt x="9" y="0"/>
                </a:lnTo>
                <a:lnTo>
                  <a:pt x="11" y="0"/>
                </a:lnTo>
                <a:close/>
                <a:moveTo>
                  <a:pt x="10" y="1"/>
                </a:moveTo>
                <a:lnTo>
                  <a:pt x="9" y="1"/>
                </a:lnTo>
                <a:lnTo>
                  <a:pt x="7" y="2"/>
                </a:lnTo>
                <a:lnTo>
                  <a:pt x="6" y="3"/>
                </a:lnTo>
                <a:lnTo>
                  <a:pt x="5" y="5"/>
                </a:lnTo>
                <a:lnTo>
                  <a:pt x="5" y="7"/>
                </a:lnTo>
                <a:lnTo>
                  <a:pt x="4" y="10"/>
                </a:lnTo>
                <a:lnTo>
                  <a:pt x="5" y="15"/>
                </a:lnTo>
                <a:lnTo>
                  <a:pt x="6" y="18"/>
                </a:lnTo>
                <a:lnTo>
                  <a:pt x="9" y="21"/>
                </a:lnTo>
                <a:lnTo>
                  <a:pt x="11" y="22"/>
                </a:lnTo>
                <a:lnTo>
                  <a:pt x="14" y="21"/>
                </a:lnTo>
                <a:lnTo>
                  <a:pt x="16" y="19"/>
                </a:lnTo>
                <a:lnTo>
                  <a:pt x="17" y="17"/>
                </a:lnTo>
                <a:lnTo>
                  <a:pt x="17" y="13"/>
                </a:lnTo>
                <a:lnTo>
                  <a:pt x="17" y="10"/>
                </a:lnTo>
                <a:lnTo>
                  <a:pt x="16" y="6"/>
                </a:lnTo>
                <a:lnTo>
                  <a:pt x="15" y="3"/>
                </a:lnTo>
                <a:lnTo>
                  <a:pt x="12" y="2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19" name="Freeform 95"/>
          <p:cNvSpPr>
            <a:spLocks/>
          </p:cNvSpPr>
          <p:nvPr/>
        </p:nvSpPr>
        <p:spPr bwMode="auto">
          <a:xfrm>
            <a:off x="4311650" y="4448175"/>
            <a:ext cx="61913" cy="214313"/>
          </a:xfrm>
          <a:custGeom>
            <a:avLst/>
            <a:gdLst>
              <a:gd name="T0" fmla="*/ 2147483647 w 10"/>
              <a:gd name="T1" fmla="*/ 0 h 35"/>
              <a:gd name="T2" fmla="*/ 2147483647 w 10"/>
              <a:gd name="T3" fmla="*/ 2147483647 h 35"/>
              <a:gd name="T4" fmla="*/ 2147483647 w 10"/>
              <a:gd name="T5" fmla="*/ 2147483647 h 35"/>
              <a:gd name="T6" fmla="*/ 2147483647 w 10"/>
              <a:gd name="T7" fmla="*/ 2147483647 h 35"/>
              <a:gd name="T8" fmla="*/ 2147483647 w 10"/>
              <a:gd name="T9" fmla="*/ 2147483647 h 35"/>
              <a:gd name="T10" fmla="*/ 2147483647 w 10"/>
              <a:gd name="T11" fmla="*/ 2147483647 h 35"/>
              <a:gd name="T12" fmla="*/ 2147483647 w 10"/>
              <a:gd name="T13" fmla="*/ 2147483647 h 35"/>
              <a:gd name="T14" fmla="*/ 2147483647 w 10"/>
              <a:gd name="T15" fmla="*/ 2147483647 h 35"/>
              <a:gd name="T16" fmla="*/ 2147483647 w 10"/>
              <a:gd name="T17" fmla="*/ 2147483647 h 35"/>
              <a:gd name="T18" fmla="*/ 0 w 10"/>
              <a:gd name="T19" fmla="*/ 2147483647 h 35"/>
              <a:gd name="T20" fmla="*/ 0 w 10"/>
              <a:gd name="T21" fmla="*/ 2147483647 h 35"/>
              <a:gd name="T22" fmla="*/ 0 w 10"/>
              <a:gd name="T23" fmla="*/ 2147483647 h 35"/>
              <a:gd name="T24" fmla="*/ 2147483647 w 10"/>
              <a:gd name="T25" fmla="*/ 2147483647 h 35"/>
              <a:gd name="T26" fmla="*/ 2147483647 w 10"/>
              <a:gd name="T27" fmla="*/ 2147483647 h 35"/>
              <a:gd name="T28" fmla="*/ 2147483647 w 10"/>
              <a:gd name="T29" fmla="*/ 2147483647 h 35"/>
              <a:gd name="T30" fmla="*/ 2147483647 w 10"/>
              <a:gd name="T31" fmla="*/ 2147483647 h 35"/>
              <a:gd name="T32" fmla="*/ 2147483647 w 10"/>
              <a:gd name="T33" fmla="*/ 2147483647 h 35"/>
              <a:gd name="T34" fmla="*/ 2147483647 w 10"/>
              <a:gd name="T35" fmla="*/ 2147483647 h 35"/>
              <a:gd name="T36" fmla="*/ 2147483647 w 10"/>
              <a:gd name="T37" fmla="*/ 2147483647 h 35"/>
              <a:gd name="T38" fmla="*/ 2147483647 w 10"/>
              <a:gd name="T39" fmla="*/ 2147483647 h 35"/>
              <a:gd name="T40" fmla="*/ 2147483647 w 10"/>
              <a:gd name="T41" fmla="*/ 2147483647 h 35"/>
              <a:gd name="T42" fmla="*/ 2147483647 w 10"/>
              <a:gd name="T43" fmla="*/ 2147483647 h 35"/>
              <a:gd name="T44" fmla="*/ 2147483647 w 10"/>
              <a:gd name="T45" fmla="*/ 2147483647 h 35"/>
              <a:gd name="T46" fmla="*/ 2147483647 w 10"/>
              <a:gd name="T47" fmla="*/ 2147483647 h 35"/>
              <a:gd name="T48" fmla="*/ 0 w 10"/>
              <a:gd name="T49" fmla="*/ 2147483647 h 35"/>
              <a:gd name="T50" fmla="*/ 0 w 10"/>
              <a:gd name="T51" fmla="*/ 2147483647 h 35"/>
              <a:gd name="T52" fmla="*/ 0 w 10"/>
              <a:gd name="T53" fmla="*/ 2147483647 h 35"/>
              <a:gd name="T54" fmla="*/ 2147483647 w 10"/>
              <a:gd name="T55" fmla="*/ 0 h 35"/>
              <a:gd name="T56" fmla="*/ 2147483647 w 10"/>
              <a:gd name="T57" fmla="*/ 0 h 3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0"/>
              <a:gd name="T88" fmla="*/ 0 h 35"/>
              <a:gd name="T89" fmla="*/ 10 w 10"/>
              <a:gd name="T90" fmla="*/ 35 h 35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0" h="35">
                <a:moveTo>
                  <a:pt x="6" y="0"/>
                </a:moveTo>
                <a:lnTo>
                  <a:pt x="6" y="30"/>
                </a:lnTo>
                <a:lnTo>
                  <a:pt x="6" y="32"/>
                </a:lnTo>
                <a:lnTo>
                  <a:pt x="7" y="34"/>
                </a:lnTo>
                <a:lnTo>
                  <a:pt x="7" y="35"/>
                </a:lnTo>
                <a:lnTo>
                  <a:pt x="9" y="35"/>
                </a:lnTo>
                <a:lnTo>
                  <a:pt x="10" y="35"/>
                </a:lnTo>
                <a:lnTo>
                  <a:pt x="0" y="35"/>
                </a:lnTo>
                <a:lnTo>
                  <a:pt x="1" y="35"/>
                </a:lnTo>
                <a:lnTo>
                  <a:pt x="1" y="34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2" y="10"/>
                </a:lnTo>
                <a:lnTo>
                  <a:pt x="2" y="7"/>
                </a:lnTo>
                <a:lnTo>
                  <a:pt x="2" y="5"/>
                </a:lnTo>
                <a:lnTo>
                  <a:pt x="2" y="4"/>
                </a:lnTo>
                <a:lnTo>
                  <a:pt x="1" y="4"/>
                </a:lnTo>
                <a:lnTo>
                  <a:pt x="0" y="4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20" name="Freeform 96"/>
          <p:cNvSpPr>
            <a:spLocks noEditPoints="1"/>
          </p:cNvSpPr>
          <p:nvPr/>
        </p:nvSpPr>
        <p:spPr bwMode="auto">
          <a:xfrm>
            <a:off x="4392613" y="4448175"/>
            <a:ext cx="61912" cy="214313"/>
          </a:xfrm>
          <a:custGeom>
            <a:avLst/>
            <a:gdLst>
              <a:gd name="T0" fmla="*/ 2147483647 w 10"/>
              <a:gd name="T1" fmla="*/ 0 h 35"/>
              <a:gd name="T2" fmla="*/ 2147483647 w 10"/>
              <a:gd name="T3" fmla="*/ 2147483647 h 35"/>
              <a:gd name="T4" fmla="*/ 2147483647 w 10"/>
              <a:gd name="T5" fmla="*/ 2147483647 h 35"/>
              <a:gd name="T6" fmla="*/ 2147483647 w 10"/>
              <a:gd name="T7" fmla="*/ 2147483647 h 35"/>
              <a:gd name="T8" fmla="*/ 2147483647 w 10"/>
              <a:gd name="T9" fmla="*/ 2147483647 h 35"/>
              <a:gd name="T10" fmla="*/ 2147483647 w 10"/>
              <a:gd name="T11" fmla="*/ 2147483647 h 35"/>
              <a:gd name="T12" fmla="*/ 2147483647 w 10"/>
              <a:gd name="T13" fmla="*/ 2147483647 h 35"/>
              <a:gd name="T14" fmla="*/ 2147483647 w 10"/>
              <a:gd name="T15" fmla="*/ 2147483647 h 35"/>
              <a:gd name="T16" fmla="*/ 2147483647 w 10"/>
              <a:gd name="T17" fmla="*/ 2147483647 h 35"/>
              <a:gd name="T18" fmla="*/ 2147483647 w 10"/>
              <a:gd name="T19" fmla="*/ 2147483647 h 35"/>
              <a:gd name="T20" fmla="*/ 2147483647 w 10"/>
              <a:gd name="T21" fmla="*/ 2147483647 h 35"/>
              <a:gd name="T22" fmla="*/ 2147483647 w 10"/>
              <a:gd name="T23" fmla="*/ 2147483647 h 35"/>
              <a:gd name="T24" fmla="*/ 2147483647 w 10"/>
              <a:gd name="T25" fmla="*/ 2147483647 h 35"/>
              <a:gd name="T26" fmla="*/ 2147483647 w 10"/>
              <a:gd name="T27" fmla="*/ 2147483647 h 35"/>
              <a:gd name="T28" fmla="*/ 2147483647 w 10"/>
              <a:gd name="T29" fmla="*/ 2147483647 h 35"/>
              <a:gd name="T30" fmla="*/ 2147483647 w 10"/>
              <a:gd name="T31" fmla="*/ 2147483647 h 35"/>
              <a:gd name="T32" fmla="*/ 2147483647 w 10"/>
              <a:gd name="T33" fmla="*/ 0 h 35"/>
              <a:gd name="T34" fmla="*/ 2147483647 w 10"/>
              <a:gd name="T35" fmla="*/ 2147483647 h 35"/>
              <a:gd name="T36" fmla="*/ 2147483647 w 10"/>
              <a:gd name="T37" fmla="*/ 2147483647 h 35"/>
              <a:gd name="T38" fmla="*/ 2147483647 w 10"/>
              <a:gd name="T39" fmla="*/ 2147483647 h 35"/>
              <a:gd name="T40" fmla="*/ 2147483647 w 10"/>
              <a:gd name="T41" fmla="*/ 2147483647 h 35"/>
              <a:gd name="T42" fmla="*/ 2147483647 w 10"/>
              <a:gd name="T43" fmla="*/ 2147483647 h 35"/>
              <a:gd name="T44" fmla="*/ 2147483647 w 10"/>
              <a:gd name="T45" fmla="*/ 2147483647 h 35"/>
              <a:gd name="T46" fmla="*/ 2147483647 w 10"/>
              <a:gd name="T47" fmla="*/ 2147483647 h 35"/>
              <a:gd name="T48" fmla="*/ 2147483647 w 10"/>
              <a:gd name="T49" fmla="*/ 2147483647 h 35"/>
              <a:gd name="T50" fmla="*/ 2147483647 w 10"/>
              <a:gd name="T51" fmla="*/ 2147483647 h 35"/>
              <a:gd name="T52" fmla="*/ 0 w 10"/>
              <a:gd name="T53" fmla="*/ 2147483647 h 35"/>
              <a:gd name="T54" fmla="*/ 0 w 10"/>
              <a:gd name="T55" fmla="*/ 2147483647 h 35"/>
              <a:gd name="T56" fmla="*/ 2147483647 w 10"/>
              <a:gd name="T57" fmla="*/ 2147483647 h 35"/>
              <a:gd name="T58" fmla="*/ 2147483647 w 10"/>
              <a:gd name="T59" fmla="*/ 2147483647 h 35"/>
              <a:gd name="T60" fmla="*/ 2147483647 w 10"/>
              <a:gd name="T61" fmla="*/ 2147483647 h 35"/>
              <a:gd name="T62" fmla="*/ 2147483647 w 10"/>
              <a:gd name="T63" fmla="*/ 2147483647 h 35"/>
              <a:gd name="T64" fmla="*/ 2147483647 w 10"/>
              <a:gd name="T65" fmla="*/ 2147483647 h 35"/>
              <a:gd name="T66" fmla="*/ 2147483647 w 10"/>
              <a:gd name="T67" fmla="*/ 2147483647 h 35"/>
              <a:gd name="T68" fmla="*/ 2147483647 w 10"/>
              <a:gd name="T69" fmla="*/ 2147483647 h 35"/>
              <a:gd name="T70" fmla="*/ 2147483647 w 10"/>
              <a:gd name="T71" fmla="*/ 2147483647 h 35"/>
              <a:gd name="T72" fmla="*/ 2147483647 w 10"/>
              <a:gd name="T73" fmla="*/ 2147483647 h 35"/>
              <a:gd name="T74" fmla="*/ 2147483647 w 10"/>
              <a:gd name="T75" fmla="*/ 2147483647 h 35"/>
              <a:gd name="T76" fmla="*/ 2147483647 w 10"/>
              <a:gd name="T77" fmla="*/ 2147483647 h 35"/>
              <a:gd name="T78" fmla="*/ 2147483647 w 10"/>
              <a:gd name="T79" fmla="*/ 2147483647 h 35"/>
              <a:gd name="T80" fmla="*/ 2147483647 w 10"/>
              <a:gd name="T81" fmla="*/ 2147483647 h 35"/>
              <a:gd name="T82" fmla="*/ 2147483647 w 10"/>
              <a:gd name="T83" fmla="*/ 2147483647 h 35"/>
              <a:gd name="T84" fmla="*/ 0 w 10"/>
              <a:gd name="T85" fmla="*/ 2147483647 h 35"/>
              <a:gd name="T86" fmla="*/ 0 w 10"/>
              <a:gd name="T87" fmla="*/ 2147483647 h 35"/>
              <a:gd name="T88" fmla="*/ 2147483647 w 10"/>
              <a:gd name="T89" fmla="*/ 2147483647 h 35"/>
              <a:gd name="T90" fmla="*/ 2147483647 w 10"/>
              <a:gd name="T91" fmla="*/ 2147483647 h 3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"/>
              <a:gd name="T139" fmla="*/ 0 h 35"/>
              <a:gd name="T140" fmla="*/ 10 w 10"/>
              <a:gd name="T141" fmla="*/ 35 h 3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" h="35">
                <a:moveTo>
                  <a:pt x="5" y="0"/>
                </a:moveTo>
                <a:lnTo>
                  <a:pt x="7" y="2"/>
                </a:lnTo>
                <a:lnTo>
                  <a:pt x="8" y="3"/>
                </a:lnTo>
                <a:lnTo>
                  <a:pt x="8" y="4"/>
                </a:lnTo>
                <a:lnTo>
                  <a:pt x="8" y="5"/>
                </a:lnTo>
                <a:lnTo>
                  <a:pt x="7" y="5"/>
                </a:lnTo>
                <a:lnTo>
                  <a:pt x="7" y="7"/>
                </a:lnTo>
                <a:lnTo>
                  <a:pt x="5" y="7"/>
                </a:lnTo>
                <a:lnTo>
                  <a:pt x="4" y="7"/>
                </a:lnTo>
                <a:lnTo>
                  <a:pt x="3" y="5"/>
                </a:lnTo>
                <a:lnTo>
                  <a:pt x="2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0"/>
                </a:lnTo>
                <a:close/>
                <a:moveTo>
                  <a:pt x="8" y="13"/>
                </a:move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5"/>
                </a:lnTo>
                <a:lnTo>
                  <a:pt x="9" y="35"/>
                </a:lnTo>
                <a:lnTo>
                  <a:pt x="10" y="35"/>
                </a:lnTo>
                <a:lnTo>
                  <a:pt x="0" y="35"/>
                </a:lnTo>
                <a:lnTo>
                  <a:pt x="2" y="35"/>
                </a:lnTo>
                <a:lnTo>
                  <a:pt x="3" y="34"/>
                </a:lnTo>
                <a:lnTo>
                  <a:pt x="3" y="32"/>
                </a:lnTo>
                <a:lnTo>
                  <a:pt x="3" y="30"/>
                </a:lnTo>
                <a:lnTo>
                  <a:pt x="3" y="23"/>
                </a:lnTo>
                <a:lnTo>
                  <a:pt x="3" y="19"/>
                </a:lnTo>
                <a:lnTo>
                  <a:pt x="3" y="16"/>
                </a:lnTo>
                <a:lnTo>
                  <a:pt x="3" y="15"/>
                </a:lnTo>
                <a:lnTo>
                  <a:pt x="2" y="15"/>
                </a:lnTo>
                <a:lnTo>
                  <a:pt x="0" y="16"/>
                </a:lnTo>
                <a:lnTo>
                  <a:pt x="0" y="15"/>
                </a:lnTo>
                <a:lnTo>
                  <a:pt x="7" y="13"/>
                </a:lnTo>
                <a:lnTo>
                  <a:pt x="8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21" name="Freeform 97"/>
          <p:cNvSpPr>
            <a:spLocks/>
          </p:cNvSpPr>
          <p:nvPr/>
        </p:nvSpPr>
        <p:spPr bwMode="auto">
          <a:xfrm>
            <a:off x="4479925" y="4527550"/>
            <a:ext cx="98425" cy="139700"/>
          </a:xfrm>
          <a:custGeom>
            <a:avLst/>
            <a:gdLst>
              <a:gd name="T0" fmla="*/ 2147483647 w 16"/>
              <a:gd name="T1" fmla="*/ 0 h 23"/>
              <a:gd name="T2" fmla="*/ 2147483647 w 16"/>
              <a:gd name="T3" fmla="*/ 2147483647 h 23"/>
              <a:gd name="T4" fmla="*/ 2147483647 w 16"/>
              <a:gd name="T5" fmla="*/ 2147483647 h 23"/>
              <a:gd name="T6" fmla="*/ 2147483647 w 16"/>
              <a:gd name="T7" fmla="*/ 2147483647 h 23"/>
              <a:gd name="T8" fmla="*/ 2147483647 w 16"/>
              <a:gd name="T9" fmla="*/ 2147483647 h 23"/>
              <a:gd name="T10" fmla="*/ 2147483647 w 16"/>
              <a:gd name="T11" fmla="*/ 2147483647 h 23"/>
              <a:gd name="T12" fmla="*/ 2147483647 w 16"/>
              <a:gd name="T13" fmla="*/ 2147483647 h 23"/>
              <a:gd name="T14" fmla="*/ 2147483647 w 16"/>
              <a:gd name="T15" fmla="*/ 2147483647 h 23"/>
              <a:gd name="T16" fmla="*/ 2147483647 w 16"/>
              <a:gd name="T17" fmla="*/ 2147483647 h 23"/>
              <a:gd name="T18" fmla="*/ 2147483647 w 16"/>
              <a:gd name="T19" fmla="*/ 2147483647 h 23"/>
              <a:gd name="T20" fmla="*/ 2147483647 w 16"/>
              <a:gd name="T21" fmla="*/ 2147483647 h 23"/>
              <a:gd name="T22" fmla="*/ 2147483647 w 16"/>
              <a:gd name="T23" fmla="*/ 2147483647 h 23"/>
              <a:gd name="T24" fmla="*/ 2147483647 w 16"/>
              <a:gd name="T25" fmla="*/ 2147483647 h 23"/>
              <a:gd name="T26" fmla="*/ 2147483647 w 16"/>
              <a:gd name="T27" fmla="*/ 2147483647 h 23"/>
              <a:gd name="T28" fmla="*/ 2147483647 w 16"/>
              <a:gd name="T29" fmla="*/ 2147483647 h 23"/>
              <a:gd name="T30" fmla="*/ 2147483647 w 16"/>
              <a:gd name="T31" fmla="*/ 2147483647 h 23"/>
              <a:gd name="T32" fmla="*/ 2147483647 w 16"/>
              <a:gd name="T33" fmla="*/ 2147483647 h 23"/>
              <a:gd name="T34" fmla="*/ 2147483647 w 16"/>
              <a:gd name="T35" fmla="*/ 2147483647 h 23"/>
              <a:gd name="T36" fmla="*/ 2147483647 w 16"/>
              <a:gd name="T37" fmla="*/ 2147483647 h 23"/>
              <a:gd name="T38" fmla="*/ 2147483647 w 16"/>
              <a:gd name="T39" fmla="*/ 2147483647 h 23"/>
              <a:gd name="T40" fmla="*/ 2147483647 w 16"/>
              <a:gd name="T41" fmla="*/ 2147483647 h 23"/>
              <a:gd name="T42" fmla="*/ 2147483647 w 16"/>
              <a:gd name="T43" fmla="*/ 2147483647 h 23"/>
              <a:gd name="T44" fmla="*/ 2147483647 w 16"/>
              <a:gd name="T45" fmla="*/ 2147483647 h 23"/>
              <a:gd name="T46" fmla="*/ 2147483647 w 16"/>
              <a:gd name="T47" fmla="*/ 2147483647 h 23"/>
              <a:gd name="T48" fmla="*/ 2147483647 w 16"/>
              <a:gd name="T49" fmla="*/ 2147483647 h 23"/>
              <a:gd name="T50" fmla="*/ 2147483647 w 16"/>
              <a:gd name="T51" fmla="*/ 2147483647 h 23"/>
              <a:gd name="T52" fmla="*/ 2147483647 w 16"/>
              <a:gd name="T53" fmla="*/ 2147483647 h 23"/>
              <a:gd name="T54" fmla="*/ 2147483647 w 16"/>
              <a:gd name="T55" fmla="*/ 2147483647 h 23"/>
              <a:gd name="T56" fmla="*/ 2147483647 w 16"/>
              <a:gd name="T57" fmla="*/ 2147483647 h 23"/>
              <a:gd name="T58" fmla="*/ 0 w 16"/>
              <a:gd name="T59" fmla="*/ 2147483647 h 23"/>
              <a:gd name="T60" fmla="*/ 0 w 16"/>
              <a:gd name="T61" fmla="*/ 2147483647 h 23"/>
              <a:gd name="T62" fmla="*/ 2147483647 w 16"/>
              <a:gd name="T63" fmla="*/ 2147483647 h 23"/>
              <a:gd name="T64" fmla="*/ 2147483647 w 16"/>
              <a:gd name="T65" fmla="*/ 2147483647 h 23"/>
              <a:gd name="T66" fmla="*/ 2147483647 w 16"/>
              <a:gd name="T67" fmla="*/ 2147483647 h 23"/>
              <a:gd name="T68" fmla="*/ 2147483647 w 16"/>
              <a:gd name="T69" fmla="*/ 2147483647 h 23"/>
              <a:gd name="T70" fmla="*/ 2147483647 w 16"/>
              <a:gd name="T71" fmla="*/ 2147483647 h 23"/>
              <a:gd name="T72" fmla="*/ 2147483647 w 16"/>
              <a:gd name="T73" fmla="*/ 2147483647 h 23"/>
              <a:gd name="T74" fmla="*/ 2147483647 w 16"/>
              <a:gd name="T75" fmla="*/ 2147483647 h 23"/>
              <a:gd name="T76" fmla="*/ 2147483647 w 16"/>
              <a:gd name="T77" fmla="*/ 2147483647 h 23"/>
              <a:gd name="T78" fmla="*/ 2147483647 w 16"/>
              <a:gd name="T79" fmla="*/ 2147483647 h 23"/>
              <a:gd name="T80" fmla="*/ 2147483647 w 16"/>
              <a:gd name="T81" fmla="*/ 2147483647 h 23"/>
              <a:gd name="T82" fmla="*/ 2147483647 w 16"/>
              <a:gd name="T83" fmla="*/ 2147483647 h 23"/>
              <a:gd name="T84" fmla="*/ 2147483647 w 16"/>
              <a:gd name="T85" fmla="*/ 2147483647 h 23"/>
              <a:gd name="T86" fmla="*/ 2147483647 w 16"/>
              <a:gd name="T87" fmla="*/ 2147483647 h 23"/>
              <a:gd name="T88" fmla="*/ 2147483647 w 16"/>
              <a:gd name="T89" fmla="*/ 2147483647 h 23"/>
              <a:gd name="T90" fmla="*/ 2147483647 w 16"/>
              <a:gd name="T91" fmla="*/ 2147483647 h 23"/>
              <a:gd name="T92" fmla="*/ 2147483647 w 16"/>
              <a:gd name="T93" fmla="*/ 2147483647 h 23"/>
              <a:gd name="T94" fmla="*/ 0 w 16"/>
              <a:gd name="T95" fmla="*/ 2147483647 h 23"/>
              <a:gd name="T96" fmla="*/ 2147483647 w 16"/>
              <a:gd name="T97" fmla="*/ 2147483647 h 23"/>
              <a:gd name="T98" fmla="*/ 2147483647 w 16"/>
              <a:gd name="T99" fmla="*/ 2147483647 h 23"/>
              <a:gd name="T100" fmla="*/ 2147483647 w 16"/>
              <a:gd name="T101" fmla="*/ 0 h 23"/>
              <a:gd name="T102" fmla="*/ 2147483647 w 16"/>
              <a:gd name="T103" fmla="*/ 0 h 23"/>
              <a:gd name="T104" fmla="*/ 2147483647 w 16"/>
              <a:gd name="T105" fmla="*/ 0 h 23"/>
              <a:gd name="T106" fmla="*/ 2147483647 w 16"/>
              <a:gd name="T107" fmla="*/ 2147483647 h 23"/>
              <a:gd name="T108" fmla="*/ 2147483647 w 16"/>
              <a:gd name="T109" fmla="*/ 2147483647 h 23"/>
              <a:gd name="T110" fmla="*/ 2147483647 w 16"/>
              <a:gd name="T111" fmla="*/ 2147483647 h 23"/>
              <a:gd name="T112" fmla="*/ 2147483647 w 16"/>
              <a:gd name="T113" fmla="*/ 2147483647 h 23"/>
              <a:gd name="T114" fmla="*/ 2147483647 w 16"/>
              <a:gd name="T115" fmla="*/ 2147483647 h 23"/>
              <a:gd name="T116" fmla="*/ 2147483647 w 16"/>
              <a:gd name="T117" fmla="*/ 0 h 23"/>
              <a:gd name="T118" fmla="*/ 2147483647 w 16"/>
              <a:gd name="T119" fmla="*/ 0 h 23"/>
              <a:gd name="T120" fmla="*/ 2147483647 w 16"/>
              <a:gd name="T121" fmla="*/ 0 h 2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6"/>
              <a:gd name="T184" fmla="*/ 0 h 23"/>
              <a:gd name="T185" fmla="*/ 16 w 16"/>
              <a:gd name="T186" fmla="*/ 23 h 23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6" h="23">
                <a:moveTo>
                  <a:pt x="14" y="0"/>
                </a:moveTo>
                <a:lnTo>
                  <a:pt x="14" y="7"/>
                </a:lnTo>
                <a:lnTo>
                  <a:pt x="12" y="5"/>
                </a:lnTo>
                <a:lnTo>
                  <a:pt x="11" y="2"/>
                </a:lnTo>
                <a:lnTo>
                  <a:pt x="10" y="2"/>
                </a:lnTo>
                <a:lnTo>
                  <a:pt x="7" y="1"/>
                </a:lnTo>
                <a:lnTo>
                  <a:pt x="6" y="1"/>
                </a:lnTo>
                <a:lnTo>
                  <a:pt x="5" y="2"/>
                </a:lnTo>
                <a:lnTo>
                  <a:pt x="4" y="3"/>
                </a:lnTo>
                <a:lnTo>
                  <a:pt x="4" y="5"/>
                </a:lnTo>
                <a:lnTo>
                  <a:pt x="4" y="6"/>
                </a:lnTo>
                <a:lnTo>
                  <a:pt x="5" y="7"/>
                </a:lnTo>
                <a:lnTo>
                  <a:pt x="7" y="8"/>
                </a:lnTo>
                <a:lnTo>
                  <a:pt x="11" y="10"/>
                </a:lnTo>
                <a:lnTo>
                  <a:pt x="14" y="12"/>
                </a:lnTo>
                <a:lnTo>
                  <a:pt x="15" y="13"/>
                </a:lnTo>
                <a:lnTo>
                  <a:pt x="16" y="16"/>
                </a:lnTo>
                <a:lnTo>
                  <a:pt x="15" y="19"/>
                </a:lnTo>
                <a:lnTo>
                  <a:pt x="14" y="21"/>
                </a:lnTo>
                <a:lnTo>
                  <a:pt x="11" y="22"/>
                </a:lnTo>
                <a:lnTo>
                  <a:pt x="7" y="23"/>
                </a:lnTo>
                <a:lnTo>
                  <a:pt x="6" y="23"/>
                </a:lnTo>
                <a:lnTo>
                  <a:pt x="4" y="22"/>
                </a:lnTo>
                <a:lnTo>
                  <a:pt x="3" y="22"/>
                </a:lnTo>
                <a:lnTo>
                  <a:pt x="1" y="22"/>
                </a:lnTo>
                <a:lnTo>
                  <a:pt x="1" y="23"/>
                </a:lnTo>
                <a:lnTo>
                  <a:pt x="0" y="23"/>
                </a:lnTo>
                <a:lnTo>
                  <a:pt x="0" y="16"/>
                </a:lnTo>
                <a:lnTo>
                  <a:pt x="1" y="16"/>
                </a:lnTo>
                <a:lnTo>
                  <a:pt x="3" y="18"/>
                </a:lnTo>
                <a:lnTo>
                  <a:pt x="4" y="19"/>
                </a:lnTo>
                <a:lnTo>
                  <a:pt x="6" y="21"/>
                </a:lnTo>
                <a:lnTo>
                  <a:pt x="7" y="22"/>
                </a:lnTo>
                <a:lnTo>
                  <a:pt x="10" y="21"/>
                </a:lnTo>
                <a:lnTo>
                  <a:pt x="11" y="21"/>
                </a:lnTo>
                <a:lnTo>
                  <a:pt x="11" y="19"/>
                </a:lnTo>
                <a:lnTo>
                  <a:pt x="12" y="18"/>
                </a:lnTo>
                <a:lnTo>
                  <a:pt x="11" y="17"/>
                </a:lnTo>
                <a:lnTo>
                  <a:pt x="11" y="16"/>
                </a:lnTo>
                <a:lnTo>
                  <a:pt x="9" y="15"/>
                </a:lnTo>
                <a:lnTo>
                  <a:pt x="6" y="12"/>
                </a:lnTo>
                <a:lnTo>
                  <a:pt x="4" y="11"/>
                </a:lnTo>
                <a:lnTo>
                  <a:pt x="1" y="10"/>
                </a:lnTo>
                <a:lnTo>
                  <a:pt x="1" y="8"/>
                </a:lnTo>
                <a:lnTo>
                  <a:pt x="0" y="6"/>
                </a:lnTo>
                <a:lnTo>
                  <a:pt x="1" y="3"/>
                </a:lnTo>
                <a:lnTo>
                  <a:pt x="3" y="1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22" name="Freeform 98"/>
          <p:cNvSpPr>
            <a:spLocks/>
          </p:cNvSpPr>
          <p:nvPr/>
        </p:nvSpPr>
        <p:spPr bwMode="auto">
          <a:xfrm>
            <a:off x="4765675" y="4489450"/>
            <a:ext cx="80963" cy="177800"/>
          </a:xfrm>
          <a:custGeom>
            <a:avLst/>
            <a:gdLst>
              <a:gd name="T0" fmla="*/ 2147483647 w 13"/>
              <a:gd name="T1" fmla="*/ 0 h 29"/>
              <a:gd name="T2" fmla="*/ 2147483647 w 13"/>
              <a:gd name="T3" fmla="*/ 2147483647 h 29"/>
              <a:gd name="T4" fmla="*/ 2147483647 w 13"/>
              <a:gd name="T5" fmla="*/ 2147483647 h 29"/>
              <a:gd name="T6" fmla="*/ 2147483647 w 13"/>
              <a:gd name="T7" fmla="*/ 2147483647 h 29"/>
              <a:gd name="T8" fmla="*/ 2147483647 w 13"/>
              <a:gd name="T9" fmla="*/ 2147483647 h 29"/>
              <a:gd name="T10" fmla="*/ 2147483647 w 13"/>
              <a:gd name="T11" fmla="*/ 2147483647 h 29"/>
              <a:gd name="T12" fmla="*/ 2147483647 w 13"/>
              <a:gd name="T13" fmla="*/ 2147483647 h 29"/>
              <a:gd name="T14" fmla="*/ 2147483647 w 13"/>
              <a:gd name="T15" fmla="*/ 2147483647 h 29"/>
              <a:gd name="T16" fmla="*/ 2147483647 w 13"/>
              <a:gd name="T17" fmla="*/ 2147483647 h 29"/>
              <a:gd name="T18" fmla="*/ 2147483647 w 13"/>
              <a:gd name="T19" fmla="*/ 2147483647 h 29"/>
              <a:gd name="T20" fmla="*/ 2147483647 w 13"/>
              <a:gd name="T21" fmla="*/ 2147483647 h 29"/>
              <a:gd name="T22" fmla="*/ 2147483647 w 13"/>
              <a:gd name="T23" fmla="*/ 2147483647 h 29"/>
              <a:gd name="T24" fmla="*/ 2147483647 w 13"/>
              <a:gd name="T25" fmla="*/ 2147483647 h 29"/>
              <a:gd name="T26" fmla="*/ 2147483647 w 13"/>
              <a:gd name="T27" fmla="*/ 2147483647 h 29"/>
              <a:gd name="T28" fmla="*/ 2147483647 w 13"/>
              <a:gd name="T29" fmla="*/ 2147483647 h 29"/>
              <a:gd name="T30" fmla="*/ 2147483647 w 13"/>
              <a:gd name="T31" fmla="*/ 2147483647 h 29"/>
              <a:gd name="T32" fmla="*/ 2147483647 w 13"/>
              <a:gd name="T33" fmla="*/ 2147483647 h 29"/>
              <a:gd name="T34" fmla="*/ 2147483647 w 13"/>
              <a:gd name="T35" fmla="*/ 2147483647 h 29"/>
              <a:gd name="T36" fmla="*/ 2147483647 w 13"/>
              <a:gd name="T37" fmla="*/ 2147483647 h 29"/>
              <a:gd name="T38" fmla="*/ 2147483647 w 13"/>
              <a:gd name="T39" fmla="*/ 2147483647 h 29"/>
              <a:gd name="T40" fmla="*/ 2147483647 w 13"/>
              <a:gd name="T41" fmla="*/ 2147483647 h 29"/>
              <a:gd name="T42" fmla="*/ 2147483647 w 13"/>
              <a:gd name="T43" fmla="*/ 2147483647 h 29"/>
              <a:gd name="T44" fmla="*/ 2147483647 w 13"/>
              <a:gd name="T45" fmla="*/ 2147483647 h 29"/>
              <a:gd name="T46" fmla="*/ 2147483647 w 13"/>
              <a:gd name="T47" fmla="*/ 2147483647 h 29"/>
              <a:gd name="T48" fmla="*/ 2147483647 w 13"/>
              <a:gd name="T49" fmla="*/ 2147483647 h 29"/>
              <a:gd name="T50" fmla="*/ 2147483647 w 13"/>
              <a:gd name="T51" fmla="*/ 2147483647 h 29"/>
              <a:gd name="T52" fmla="*/ 0 w 13"/>
              <a:gd name="T53" fmla="*/ 2147483647 h 29"/>
              <a:gd name="T54" fmla="*/ 0 w 13"/>
              <a:gd name="T55" fmla="*/ 2147483647 h 29"/>
              <a:gd name="T56" fmla="*/ 2147483647 w 13"/>
              <a:gd name="T57" fmla="*/ 2147483647 h 29"/>
              <a:gd name="T58" fmla="*/ 2147483647 w 13"/>
              <a:gd name="T59" fmla="*/ 2147483647 h 29"/>
              <a:gd name="T60" fmla="*/ 2147483647 w 13"/>
              <a:gd name="T61" fmla="*/ 2147483647 h 29"/>
              <a:gd name="T62" fmla="*/ 2147483647 w 13"/>
              <a:gd name="T63" fmla="*/ 2147483647 h 29"/>
              <a:gd name="T64" fmla="*/ 2147483647 w 13"/>
              <a:gd name="T65" fmla="*/ 2147483647 h 29"/>
              <a:gd name="T66" fmla="*/ 2147483647 w 13"/>
              <a:gd name="T67" fmla="*/ 0 h 29"/>
              <a:gd name="T68" fmla="*/ 2147483647 w 13"/>
              <a:gd name="T69" fmla="*/ 0 h 2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"/>
              <a:gd name="T106" fmla="*/ 0 h 29"/>
              <a:gd name="T107" fmla="*/ 13 w 13"/>
              <a:gd name="T108" fmla="*/ 29 h 29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" h="29">
                <a:moveTo>
                  <a:pt x="7" y="0"/>
                </a:moveTo>
                <a:lnTo>
                  <a:pt x="7" y="6"/>
                </a:lnTo>
                <a:lnTo>
                  <a:pt x="13" y="6"/>
                </a:lnTo>
                <a:lnTo>
                  <a:pt x="13" y="8"/>
                </a:lnTo>
                <a:lnTo>
                  <a:pt x="7" y="8"/>
                </a:lnTo>
                <a:lnTo>
                  <a:pt x="7" y="22"/>
                </a:lnTo>
                <a:lnTo>
                  <a:pt x="8" y="24"/>
                </a:lnTo>
                <a:lnTo>
                  <a:pt x="8" y="25"/>
                </a:lnTo>
                <a:lnTo>
                  <a:pt x="10" y="25"/>
                </a:lnTo>
                <a:lnTo>
                  <a:pt x="11" y="25"/>
                </a:lnTo>
                <a:lnTo>
                  <a:pt x="12" y="25"/>
                </a:lnTo>
                <a:lnTo>
                  <a:pt x="13" y="24"/>
                </a:lnTo>
                <a:lnTo>
                  <a:pt x="13" y="27"/>
                </a:lnTo>
                <a:lnTo>
                  <a:pt x="11" y="28"/>
                </a:lnTo>
                <a:lnTo>
                  <a:pt x="10" y="29"/>
                </a:lnTo>
                <a:lnTo>
                  <a:pt x="8" y="29"/>
                </a:lnTo>
                <a:lnTo>
                  <a:pt x="7" y="29"/>
                </a:lnTo>
                <a:lnTo>
                  <a:pt x="6" y="28"/>
                </a:lnTo>
                <a:lnTo>
                  <a:pt x="5" y="28"/>
                </a:lnTo>
                <a:lnTo>
                  <a:pt x="3" y="27"/>
                </a:lnTo>
                <a:lnTo>
                  <a:pt x="3" y="25"/>
                </a:lnTo>
                <a:lnTo>
                  <a:pt x="3" y="23"/>
                </a:lnTo>
                <a:lnTo>
                  <a:pt x="3" y="8"/>
                </a:lnTo>
                <a:lnTo>
                  <a:pt x="0" y="8"/>
                </a:lnTo>
                <a:lnTo>
                  <a:pt x="0" y="7"/>
                </a:lnTo>
                <a:lnTo>
                  <a:pt x="1" y="7"/>
                </a:lnTo>
                <a:lnTo>
                  <a:pt x="2" y="6"/>
                </a:lnTo>
                <a:lnTo>
                  <a:pt x="5" y="4"/>
                </a:lnTo>
                <a:lnTo>
                  <a:pt x="6" y="2"/>
                </a:lnTo>
                <a:lnTo>
                  <a:pt x="6" y="1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23" name="Freeform 99"/>
          <p:cNvSpPr>
            <a:spLocks noEditPoints="1"/>
          </p:cNvSpPr>
          <p:nvPr/>
        </p:nvSpPr>
        <p:spPr bwMode="auto">
          <a:xfrm>
            <a:off x="4864100" y="4527550"/>
            <a:ext cx="130175" cy="139700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0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0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0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0" y="0"/>
                </a:moveTo>
                <a:lnTo>
                  <a:pt x="13" y="0"/>
                </a:lnTo>
                <a:lnTo>
                  <a:pt x="16" y="1"/>
                </a:lnTo>
                <a:lnTo>
                  <a:pt x="18" y="3"/>
                </a:lnTo>
                <a:lnTo>
                  <a:pt x="20" y="7"/>
                </a:lnTo>
                <a:lnTo>
                  <a:pt x="21" y="11"/>
                </a:lnTo>
                <a:lnTo>
                  <a:pt x="20" y="13"/>
                </a:lnTo>
                <a:lnTo>
                  <a:pt x="20" y="17"/>
                </a:lnTo>
                <a:lnTo>
                  <a:pt x="17" y="19"/>
                </a:lnTo>
                <a:lnTo>
                  <a:pt x="15" y="22"/>
                </a:lnTo>
                <a:lnTo>
                  <a:pt x="12" y="22"/>
                </a:lnTo>
                <a:lnTo>
                  <a:pt x="10" y="23"/>
                </a:lnTo>
                <a:lnTo>
                  <a:pt x="6" y="22"/>
                </a:lnTo>
                <a:lnTo>
                  <a:pt x="3" y="21"/>
                </a:lnTo>
                <a:lnTo>
                  <a:pt x="2" y="19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1" y="6"/>
                </a:lnTo>
                <a:lnTo>
                  <a:pt x="2" y="3"/>
                </a:lnTo>
                <a:lnTo>
                  <a:pt x="5" y="1"/>
                </a:lnTo>
                <a:lnTo>
                  <a:pt x="7" y="0"/>
                </a:lnTo>
                <a:lnTo>
                  <a:pt x="10" y="0"/>
                </a:lnTo>
                <a:close/>
                <a:moveTo>
                  <a:pt x="10" y="1"/>
                </a:moveTo>
                <a:lnTo>
                  <a:pt x="7" y="1"/>
                </a:lnTo>
                <a:lnTo>
                  <a:pt x="6" y="2"/>
                </a:lnTo>
                <a:lnTo>
                  <a:pt x="5" y="3"/>
                </a:lnTo>
                <a:lnTo>
                  <a:pt x="5" y="5"/>
                </a:lnTo>
                <a:lnTo>
                  <a:pt x="3" y="7"/>
                </a:lnTo>
                <a:lnTo>
                  <a:pt x="3" y="10"/>
                </a:lnTo>
                <a:lnTo>
                  <a:pt x="3" y="15"/>
                </a:lnTo>
                <a:lnTo>
                  <a:pt x="6" y="18"/>
                </a:lnTo>
                <a:lnTo>
                  <a:pt x="7" y="21"/>
                </a:lnTo>
                <a:lnTo>
                  <a:pt x="11" y="22"/>
                </a:lnTo>
                <a:lnTo>
                  <a:pt x="13" y="21"/>
                </a:lnTo>
                <a:lnTo>
                  <a:pt x="15" y="19"/>
                </a:lnTo>
                <a:lnTo>
                  <a:pt x="16" y="17"/>
                </a:lnTo>
                <a:lnTo>
                  <a:pt x="16" y="13"/>
                </a:lnTo>
                <a:lnTo>
                  <a:pt x="16" y="10"/>
                </a:lnTo>
                <a:lnTo>
                  <a:pt x="15" y="6"/>
                </a:lnTo>
                <a:lnTo>
                  <a:pt x="13" y="3"/>
                </a:lnTo>
                <a:lnTo>
                  <a:pt x="12" y="2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24" name="Freeform 100"/>
          <p:cNvSpPr>
            <a:spLocks/>
          </p:cNvSpPr>
          <p:nvPr/>
        </p:nvSpPr>
        <p:spPr bwMode="auto">
          <a:xfrm>
            <a:off x="5186363" y="4465638"/>
            <a:ext cx="211137" cy="196850"/>
          </a:xfrm>
          <a:custGeom>
            <a:avLst/>
            <a:gdLst>
              <a:gd name="T0" fmla="*/ 2147483647 w 34"/>
              <a:gd name="T1" fmla="*/ 2147483647 h 32"/>
              <a:gd name="T2" fmla="*/ 2147483647 w 34"/>
              <a:gd name="T3" fmla="*/ 2147483647 h 32"/>
              <a:gd name="T4" fmla="*/ 2147483647 w 34"/>
              <a:gd name="T5" fmla="*/ 2147483647 h 32"/>
              <a:gd name="T6" fmla="*/ 2147483647 w 34"/>
              <a:gd name="T7" fmla="*/ 0 h 32"/>
              <a:gd name="T8" fmla="*/ 2147483647 w 34"/>
              <a:gd name="T9" fmla="*/ 0 h 32"/>
              <a:gd name="T10" fmla="*/ 2147483647 w 34"/>
              <a:gd name="T11" fmla="*/ 0 h 32"/>
              <a:gd name="T12" fmla="*/ 2147483647 w 34"/>
              <a:gd name="T13" fmla="*/ 0 h 32"/>
              <a:gd name="T14" fmla="*/ 2147483647 w 34"/>
              <a:gd name="T15" fmla="*/ 2147483647 h 32"/>
              <a:gd name="T16" fmla="*/ 2147483647 w 34"/>
              <a:gd name="T17" fmla="*/ 2147483647 h 32"/>
              <a:gd name="T18" fmla="*/ 2147483647 w 34"/>
              <a:gd name="T19" fmla="*/ 2147483647 h 32"/>
              <a:gd name="T20" fmla="*/ 2147483647 w 34"/>
              <a:gd name="T21" fmla="*/ 2147483647 h 32"/>
              <a:gd name="T22" fmla="*/ 2147483647 w 34"/>
              <a:gd name="T23" fmla="*/ 2147483647 h 32"/>
              <a:gd name="T24" fmla="*/ 2147483647 w 34"/>
              <a:gd name="T25" fmla="*/ 2147483647 h 32"/>
              <a:gd name="T26" fmla="*/ 2147483647 w 34"/>
              <a:gd name="T27" fmla="*/ 2147483647 h 32"/>
              <a:gd name="T28" fmla="*/ 2147483647 w 34"/>
              <a:gd name="T29" fmla="*/ 2147483647 h 32"/>
              <a:gd name="T30" fmla="*/ 2147483647 w 34"/>
              <a:gd name="T31" fmla="*/ 2147483647 h 32"/>
              <a:gd name="T32" fmla="*/ 2147483647 w 34"/>
              <a:gd name="T33" fmla="*/ 2147483647 h 32"/>
              <a:gd name="T34" fmla="*/ 2147483647 w 34"/>
              <a:gd name="T35" fmla="*/ 2147483647 h 32"/>
              <a:gd name="T36" fmla="*/ 2147483647 w 34"/>
              <a:gd name="T37" fmla="*/ 2147483647 h 32"/>
              <a:gd name="T38" fmla="*/ 2147483647 w 34"/>
              <a:gd name="T39" fmla="*/ 2147483647 h 32"/>
              <a:gd name="T40" fmla="*/ 2147483647 w 34"/>
              <a:gd name="T41" fmla="*/ 2147483647 h 32"/>
              <a:gd name="T42" fmla="*/ 2147483647 w 34"/>
              <a:gd name="T43" fmla="*/ 2147483647 h 32"/>
              <a:gd name="T44" fmla="*/ 2147483647 w 34"/>
              <a:gd name="T45" fmla="*/ 2147483647 h 32"/>
              <a:gd name="T46" fmla="*/ 0 w 34"/>
              <a:gd name="T47" fmla="*/ 2147483647 h 32"/>
              <a:gd name="T48" fmla="*/ 2147483647 w 34"/>
              <a:gd name="T49" fmla="*/ 2147483647 h 32"/>
              <a:gd name="T50" fmla="*/ 2147483647 w 34"/>
              <a:gd name="T51" fmla="*/ 2147483647 h 32"/>
              <a:gd name="T52" fmla="*/ 2147483647 w 34"/>
              <a:gd name="T53" fmla="*/ 2147483647 h 32"/>
              <a:gd name="T54" fmla="*/ 2147483647 w 34"/>
              <a:gd name="T55" fmla="*/ 2147483647 h 32"/>
              <a:gd name="T56" fmla="*/ 2147483647 w 34"/>
              <a:gd name="T57" fmla="*/ 2147483647 h 32"/>
              <a:gd name="T58" fmla="*/ 2147483647 w 34"/>
              <a:gd name="T59" fmla="*/ 0 h 32"/>
              <a:gd name="T60" fmla="*/ 0 w 34"/>
              <a:gd name="T61" fmla="*/ 0 h 32"/>
              <a:gd name="T62" fmla="*/ 2147483647 w 34"/>
              <a:gd name="T63" fmla="*/ 0 h 32"/>
              <a:gd name="T64" fmla="*/ 2147483647 w 34"/>
              <a:gd name="T65" fmla="*/ 0 h 32"/>
              <a:gd name="T66" fmla="*/ 2147483647 w 34"/>
              <a:gd name="T67" fmla="*/ 2147483647 h 32"/>
              <a:gd name="T68" fmla="*/ 2147483647 w 34"/>
              <a:gd name="T69" fmla="*/ 2147483647 h 32"/>
              <a:gd name="T70" fmla="*/ 2147483647 w 34"/>
              <a:gd name="T71" fmla="*/ 2147483647 h 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4"/>
              <a:gd name="T109" fmla="*/ 0 h 32"/>
              <a:gd name="T110" fmla="*/ 34 w 34"/>
              <a:gd name="T111" fmla="*/ 32 h 3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4" h="32">
                <a:moveTo>
                  <a:pt x="9" y="15"/>
                </a:moveTo>
                <a:lnTo>
                  <a:pt x="26" y="15"/>
                </a:lnTo>
                <a:lnTo>
                  <a:pt x="26" y="5"/>
                </a:lnTo>
                <a:lnTo>
                  <a:pt x="26" y="4"/>
                </a:lnTo>
                <a:lnTo>
                  <a:pt x="24" y="1"/>
                </a:lnTo>
                <a:lnTo>
                  <a:pt x="23" y="0"/>
                </a:lnTo>
                <a:lnTo>
                  <a:pt x="22" y="0"/>
                </a:lnTo>
                <a:lnTo>
                  <a:pt x="21" y="0"/>
                </a:lnTo>
                <a:lnTo>
                  <a:pt x="34" y="0"/>
                </a:lnTo>
                <a:lnTo>
                  <a:pt x="33" y="0"/>
                </a:lnTo>
                <a:lnTo>
                  <a:pt x="32" y="0"/>
                </a:lnTo>
                <a:lnTo>
                  <a:pt x="30" y="1"/>
                </a:lnTo>
                <a:lnTo>
                  <a:pt x="30" y="2"/>
                </a:lnTo>
                <a:lnTo>
                  <a:pt x="29" y="4"/>
                </a:lnTo>
                <a:lnTo>
                  <a:pt x="29" y="5"/>
                </a:lnTo>
                <a:lnTo>
                  <a:pt x="29" y="27"/>
                </a:lnTo>
                <a:lnTo>
                  <a:pt x="29" y="29"/>
                </a:lnTo>
                <a:lnTo>
                  <a:pt x="30" y="31"/>
                </a:lnTo>
                <a:lnTo>
                  <a:pt x="32" y="32"/>
                </a:lnTo>
                <a:lnTo>
                  <a:pt x="33" y="32"/>
                </a:lnTo>
                <a:lnTo>
                  <a:pt x="34" y="32"/>
                </a:lnTo>
                <a:lnTo>
                  <a:pt x="21" y="32"/>
                </a:lnTo>
                <a:lnTo>
                  <a:pt x="22" y="32"/>
                </a:lnTo>
                <a:lnTo>
                  <a:pt x="23" y="32"/>
                </a:lnTo>
                <a:lnTo>
                  <a:pt x="24" y="31"/>
                </a:lnTo>
                <a:lnTo>
                  <a:pt x="26" y="29"/>
                </a:lnTo>
                <a:lnTo>
                  <a:pt x="26" y="27"/>
                </a:lnTo>
                <a:lnTo>
                  <a:pt x="26" y="16"/>
                </a:lnTo>
                <a:lnTo>
                  <a:pt x="9" y="16"/>
                </a:lnTo>
                <a:lnTo>
                  <a:pt x="9" y="27"/>
                </a:lnTo>
                <a:lnTo>
                  <a:pt x="9" y="29"/>
                </a:lnTo>
                <a:lnTo>
                  <a:pt x="9" y="31"/>
                </a:lnTo>
                <a:lnTo>
                  <a:pt x="11" y="31"/>
                </a:lnTo>
                <a:lnTo>
                  <a:pt x="12" y="32"/>
                </a:lnTo>
                <a:lnTo>
                  <a:pt x="13" y="32"/>
                </a:lnTo>
                <a:lnTo>
                  <a:pt x="14" y="32"/>
                </a:lnTo>
                <a:lnTo>
                  <a:pt x="0" y="32"/>
                </a:lnTo>
                <a:lnTo>
                  <a:pt x="1" y="32"/>
                </a:lnTo>
                <a:lnTo>
                  <a:pt x="3" y="32"/>
                </a:lnTo>
                <a:lnTo>
                  <a:pt x="5" y="31"/>
                </a:lnTo>
                <a:lnTo>
                  <a:pt x="5" y="29"/>
                </a:lnTo>
                <a:lnTo>
                  <a:pt x="5" y="27"/>
                </a:lnTo>
                <a:lnTo>
                  <a:pt x="5" y="5"/>
                </a:lnTo>
                <a:lnTo>
                  <a:pt x="5" y="4"/>
                </a:lnTo>
                <a:lnTo>
                  <a:pt x="5" y="1"/>
                </a:lnTo>
                <a:lnTo>
                  <a:pt x="3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14" y="0"/>
                </a:lnTo>
                <a:lnTo>
                  <a:pt x="13" y="0"/>
                </a:lnTo>
                <a:lnTo>
                  <a:pt x="12" y="0"/>
                </a:lnTo>
                <a:lnTo>
                  <a:pt x="11" y="1"/>
                </a:lnTo>
                <a:lnTo>
                  <a:pt x="9" y="1"/>
                </a:lnTo>
                <a:lnTo>
                  <a:pt x="9" y="2"/>
                </a:lnTo>
                <a:lnTo>
                  <a:pt x="9" y="4"/>
                </a:lnTo>
                <a:lnTo>
                  <a:pt x="9" y="5"/>
                </a:lnTo>
                <a:lnTo>
                  <a:pt x="9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25" name="Freeform 101"/>
          <p:cNvSpPr>
            <a:spLocks noEditPoints="1"/>
          </p:cNvSpPr>
          <p:nvPr/>
        </p:nvSpPr>
        <p:spPr bwMode="auto">
          <a:xfrm>
            <a:off x="5416550" y="4527550"/>
            <a:ext cx="131763" cy="139700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0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0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0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0" y="0"/>
                </a:moveTo>
                <a:lnTo>
                  <a:pt x="13" y="0"/>
                </a:lnTo>
                <a:lnTo>
                  <a:pt x="16" y="1"/>
                </a:lnTo>
                <a:lnTo>
                  <a:pt x="18" y="3"/>
                </a:lnTo>
                <a:lnTo>
                  <a:pt x="19" y="7"/>
                </a:lnTo>
                <a:lnTo>
                  <a:pt x="21" y="11"/>
                </a:lnTo>
                <a:lnTo>
                  <a:pt x="21" y="13"/>
                </a:lnTo>
                <a:lnTo>
                  <a:pt x="19" y="17"/>
                </a:lnTo>
                <a:lnTo>
                  <a:pt x="17" y="19"/>
                </a:lnTo>
                <a:lnTo>
                  <a:pt x="16" y="22"/>
                </a:lnTo>
                <a:lnTo>
                  <a:pt x="13" y="22"/>
                </a:lnTo>
                <a:lnTo>
                  <a:pt x="10" y="23"/>
                </a:lnTo>
                <a:lnTo>
                  <a:pt x="7" y="22"/>
                </a:lnTo>
                <a:lnTo>
                  <a:pt x="5" y="21"/>
                </a:lnTo>
                <a:lnTo>
                  <a:pt x="2" y="19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1" y="6"/>
                </a:lnTo>
                <a:lnTo>
                  <a:pt x="2" y="3"/>
                </a:lnTo>
                <a:lnTo>
                  <a:pt x="5" y="1"/>
                </a:lnTo>
                <a:lnTo>
                  <a:pt x="7" y="0"/>
                </a:lnTo>
                <a:lnTo>
                  <a:pt x="10" y="0"/>
                </a:lnTo>
                <a:close/>
                <a:moveTo>
                  <a:pt x="10" y="1"/>
                </a:moveTo>
                <a:lnTo>
                  <a:pt x="8" y="1"/>
                </a:lnTo>
                <a:lnTo>
                  <a:pt x="7" y="2"/>
                </a:lnTo>
                <a:lnTo>
                  <a:pt x="6" y="3"/>
                </a:lnTo>
                <a:lnTo>
                  <a:pt x="5" y="5"/>
                </a:lnTo>
                <a:lnTo>
                  <a:pt x="3" y="7"/>
                </a:lnTo>
                <a:lnTo>
                  <a:pt x="3" y="10"/>
                </a:lnTo>
                <a:lnTo>
                  <a:pt x="5" y="15"/>
                </a:lnTo>
                <a:lnTo>
                  <a:pt x="6" y="18"/>
                </a:lnTo>
                <a:lnTo>
                  <a:pt x="8" y="21"/>
                </a:lnTo>
                <a:lnTo>
                  <a:pt x="11" y="22"/>
                </a:lnTo>
                <a:lnTo>
                  <a:pt x="13" y="21"/>
                </a:lnTo>
                <a:lnTo>
                  <a:pt x="14" y="19"/>
                </a:lnTo>
                <a:lnTo>
                  <a:pt x="16" y="17"/>
                </a:lnTo>
                <a:lnTo>
                  <a:pt x="17" y="13"/>
                </a:lnTo>
                <a:lnTo>
                  <a:pt x="16" y="10"/>
                </a:lnTo>
                <a:lnTo>
                  <a:pt x="16" y="6"/>
                </a:lnTo>
                <a:lnTo>
                  <a:pt x="13" y="3"/>
                </a:lnTo>
                <a:lnTo>
                  <a:pt x="12" y="2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26" name="Freeform 102"/>
          <p:cNvSpPr>
            <a:spLocks/>
          </p:cNvSpPr>
          <p:nvPr/>
        </p:nvSpPr>
        <p:spPr bwMode="auto">
          <a:xfrm>
            <a:off x="5559425" y="4527550"/>
            <a:ext cx="149225" cy="139700"/>
          </a:xfrm>
          <a:custGeom>
            <a:avLst/>
            <a:gdLst>
              <a:gd name="T0" fmla="*/ 2147483647 w 24"/>
              <a:gd name="T1" fmla="*/ 0 h 23"/>
              <a:gd name="T2" fmla="*/ 2147483647 w 24"/>
              <a:gd name="T3" fmla="*/ 2147483647 h 23"/>
              <a:gd name="T4" fmla="*/ 2147483647 w 24"/>
              <a:gd name="T5" fmla="*/ 2147483647 h 23"/>
              <a:gd name="T6" fmla="*/ 2147483647 w 24"/>
              <a:gd name="T7" fmla="*/ 2147483647 h 23"/>
              <a:gd name="T8" fmla="*/ 2147483647 w 24"/>
              <a:gd name="T9" fmla="*/ 2147483647 h 23"/>
              <a:gd name="T10" fmla="*/ 2147483647 w 24"/>
              <a:gd name="T11" fmla="*/ 2147483647 h 23"/>
              <a:gd name="T12" fmla="*/ 2147483647 w 24"/>
              <a:gd name="T13" fmla="*/ 2147483647 h 23"/>
              <a:gd name="T14" fmla="*/ 2147483647 w 24"/>
              <a:gd name="T15" fmla="*/ 2147483647 h 23"/>
              <a:gd name="T16" fmla="*/ 2147483647 w 24"/>
              <a:gd name="T17" fmla="*/ 2147483647 h 23"/>
              <a:gd name="T18" fmla="*/ 2147483647 w 24"/>
              <a:gd name="T19" fmla="*/ 2147483647 h 23"/>
              <a:gd name="T20" fmla="*/ 2147483647 w 24"/>
              <a:gd name="T21" fmla="*/ 2147483647 h 23"/>
              <a:gd name="T22" fmla="*/ 2147483647 w 24"/>
              <a:gd name="T23" fmla="*/ 2147483647 h 23"/>
              <a:gd name="T24" fmla="*/ 2147483647 w 24"/>
              <a:gd name="T25" fmla="*/ 2147483647 h 23"/>
              <a:gd name="T26" fmla="*/ 2147483647 w 24"/>
              <a:gd name="T27" fmla="*/ 2147483647 h 23"/>
              <a:gd name="T28" fmla="*/ 2147483647 w 24"/>
              <a:gd name="T29" fmla="*/ 2147483647 h 23"/>
              <a:gd name="T30" fmla="*/ 2147483647 w 24"/>
              <a:gd name="T31" fmla="*/ 2147483647 h 23"/>
              <a:gd name="T32" fmla="*/ 2147483647 w 24"/>
              <a:gd name="T33" fmla="*/ 2147483647 h 23"/>
              <a:gd name="T34" fmla="*/ 2147483647 w 24"/>
              <a:gd name="T35" fmla="*/ 2147483647 h 23"/>
              <a:gd name="T36" fmla="*/ 2147483647 w 24"/>
              <a:gd name="T37" fmla="*/ 2147483647 h 23"/>
              <a:gd name="T38" fmla="*/ 2147483647 w 24"/>
              <a:gd name="T39" fmla="*/ 2147483647 h 23"/>
              <a:gd name="T40" fmla="*/ 2147483647 w 24"/>
              <a:gd name="T41" fmla="*/ 2147483647 h 23"/>
              <a:gd name="T42" fmla="*/ 2147483647 w 24"/>
              <a:gd name="T43" fmla="*/ 2147483647 h 23"/>
              <a:gd name="T44" fmla="*/ 2147483647 w 24"/>
              <a:gd name="T45" fmla="*/ 2147483647 h 23"/>
              <a:gd name="T46" fmla="*/ 2147483647 w 24"/>
              <a:gd name="T47" fmla="*/ 2147483647 h 23"/>
              <a:gd name="T48" fmla="*/ 2147483647 w 24"/>
              <a:gd name="T49" fmla="*/ 2147483647 h 23"/>
              <a:gd name="T50" fmla="*/ 2147483647 w 24"/>
              <a:gd name="T51" fmla="*/ 2147483647 h 23"/>
              <a:gd name="T52" fmla="*/ 2147483647 w 24"/>
              <a:gd name="T53" fmla="*/ 2147483647 h 23"/>
              <a:gd name="T54" fmla="*/ 2147483647 w 24"/>
              <a:gd name="T55" fmla="*/ 2147483647 h 23"/>
              <a:gd name="T56" fmla="*/ 2147483647 w 24"/>
              <a:gd name="T57" fmla="*/ 2147483647 h 23"/>
              <a:gd name="T58" fmla="*/ 2147483647 w 24"/>
              <a:gd name="T59" fmla="*/ 2147483647 h 23"/>
              <a:gd name="T60" fmla="*/ 0 w 24"/>
              <a:gd name="T61" fmla="*/ 2147483647 h 23"/>
              <a:gd name="T62" fmla="*/ 0 w 24"/>
              <a:gd name="T63" fmla="*/ 0 h 23"/>
              <a:gd name="T64" fmla="*/ 2147483647 w 24"/>
              <a:gd name="T65" fmla="*/ 0 h 23"/>
              <a:gd name="T66" fmla="*/ 2147483647 w 24"/>
              <a:gd name="T67" fmla="*/ 2147483647 h 23"/>
              <a:gd name="T68" fmla="*/ 2147483647 w 24"/>
              <a:gd name="T69" fmla="*/ 2147483647 h 23"/>
              <a:gd name="T70" fmla="*/ 2147483647 w 24"/>
              <a:gd name="T71" fmla="*/ 2147483647 h 23"/>
              <a:gd name="T72" fmla="*/ 2147483647 w 24"/>
              <a:gd name="T73" fmla="*/ 2147483647 h 23"/>
              <a:gd name="T74" fmla="*/ 2147483647 w 24"/>
              <a:gd name="T75" fmla="*/ 2147483647 h 23"/>
              <a:gd name="T76" fmla="*/ 2147483647 w 24"/>
              <a:gd name="T77" fmla="*/ 2147483647 h 23"/>
              <a:gd name="T78" fmla="*/ 2147483647 w 24"/>
              <a:gd name="T79" fmla="*/ 2147483647 h 23"/>
              <a:gd name="T80" fmla="*/ 2147483647 w 24"/>
              <a:gd name="T81" fmla="*/ 2147483647 h 23"/>
              <a:gd name="T82" fmla="*/ 2147483647 w 24"/>
              <a:gd name="T83" fmla="*/ 2147483647 h 23"/>
              <a:gd name="T84" fmla="*/ 2147483647 w 24"/>
              <a:gd name="T85" fmla="*/ 2147483647 h 23"/>
              <a:gd name="T86" fmla="*/ 2147483647 w 24"/>
              <a:gd name="T87" fmla="*/ 2147483647 h 23"/>
              <a:gd name="T88" fmla="*/ 2147483647 w 24"/>
              <a:gd name="T89" fmla="*/ 2147483647 h 23"/>
              <a:gd name="T90" fmla="*/ 2147483647 w 24"/>
              <a:gd name="T91" fmla="*/ 2147483647 h 23"/>
              <a:gd name="T92" fmla="*/ 2147483647 w 24"/>
              <a:gd name="T93" fmla="*/ 2147483647 h 23"/>
              <a:gd name="T94" fmla="*/ 2147483647 w 24"/>
              <a:gd name="T95" fmla="*/ 0 h 23"/>
              <a:gd name="T96" fmla="*/ 2147483647 w 24"/>
              <a:gd name="T97" fmla="*/ 0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"/>
              <a:gd name="T148" fmla="*/ 0 h 23"/>
              <a:gd name="T149" fmla="*/ 24 w 24"/>
              <a:gd name="T150" fmla="*/ 23 h 2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" h="23">
                <a:moveTo>
                  <a:pt x="21" y="0"/>
                </a:moveTo>
                <a:lnTo>
                  <a:pt x="21" y="13"/>
                </a:lnTo>
                <a:lnTo>
                  <a:pt x="21" y="17"/>
                </a:lnTo>
                <a:lnTo>
                  <a:pt x="21" y="18"/>
                </a:lnTo>
                <a:lnTo>
                  <a:pt x="21" y="19"/>
                </a:lnTo>
                <a:lnTo>
                  <a:pt x="21" y="21"/>
                </a:lnTo>
                <a:lnTo>
                  <a:pt x="22" y="21"/>
                </a:lnTo>
                <a:lnTo>
                  <a:pt x="24" y="19"/>
                </a:lnTo>
                <a:lnTo>
                  <a:pt x="24" y="21"/>
                </a:lnTo>
                <a:lnTo>
                  <a:pt x="17" y="23"/>
                </a:lnTo>
                <a:lnTo>
                  <a:pt x="16" y="23"/>
                </a:lnTo>
                <a:lnTo>
                  <a:pt x="16" y="18"/>
                </a:lnTo>
                <a:lnTo>
                  <a:pt x="14" y="21"/>
                </a:lnTo>
                <a:lnTo>
                  <a:pt x="12" y="22"/>
                </a:lnTo>
                <a:lnTo>
                  <a:pt x="10" y="23"/>
                </a:lnTo>
                <a:lnTo>
                  <a:pt x="9" y="23"/>
                </a:lnTo>
                <a:lnTo>
                  <a:pt x="7" y="23"/>
                </a:lnTo>
                <a:lnTo>
                  <a:pt x="6" y="22"/>
                </a:lnTo>
                <a:lnTo>
                  <a:pt x="5" y="21"/>
                </a:lnTo>
                <a:lnTo>
                  <a:pt x="4" y="19"/>
                </a:lnTo>
                <a:lnTo>
                  <a:pt x="4" y="17"/>
                </a:lnTo>
                <a:lnTo>
                  <a:pt x="4" y="15"/>
                </a:lnTo>
                <a:lnTo>
                  <a:pt x="4" y="5"/>
                </a:lnTo>
                <a:lnTo>
                  <a:pt x="3" y="3"/>
                </a:lnTo>
                <a:lnTo>
                  <a:pt x="3" y="2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7" y="0"/>
                </a:lnTo>
                <a:lnTo>
                  <a:pt x="7" y="15"/>
                </a:lnTo>
                <a:lnTo>
                  <a:pt x="7" y="17"/>
                </a:lnTo>
                <a:lnTo>
                  <a:pt x="9" y="19"/>
                </a:lnTo>
                <a:lnTo>
                  <a:pt x="10" y="19"/>
                </a:lnTo>
                <a:lnTo>
                  <a:pt x="11" y="19"/>
                </a:lnTo>
                <a:lnTo>
                  <a:pt x="12" y="19"/>
                </a:lnTo>
                <a:lnTo>
                  <a:pt x="14" y="19"/>
                </a:lnTo>
                <a:lnTo>
                  <a:pt x="15" y="18"/>
                </a:lnTo>
                <a:lnTo>
                  <a:pt x="16" y="17"/>
                </a:lnTo>
                <a:lnTo>
                  <a:pt x="16" y="5"/>
                </a:lnTo>
                <a:lnTo>
                  <a:pt x="16" y="2"/>
                </a:lnTo>
                <a:lnTo>
                  <a:pt x="16" y="1"/>
                </a:lnTo>
                <a:lnTo>
                  <a:pt x="15" y="1"/>
                </a:lnTo>
                <a:lnTo>
                  <a:pt x="14" y="1"/>
                </a:lnTo>
                <a:lnTo>
                  <a:pt x="14" y="0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27" name="Freeform 103"/>
          <p:cNvSpPr>
            <a:spLocks/>
          </p:cNvSpPr>
          <p:nvPr/>
        </p:nvSpPr>
        <p:spPr bwMode="auto">
          <a:xfrm>
            <a:off x="5726113" y="4527550"/>
            <a:ext cx="95250" cy="139700"/>
          </a:xfrm>
          <a:custGeom>
            <a:avLst/>
            <a:gdLst>
              <a:gd name="T0" fmla="*/ 2147483647 w 15"/>
              <a:gd name="T1" fmla="*/ 0 h 23"/>
              <a:gd name="T2" fmla="*/ 2147483647 w 15"/>
              <a:gd name="T3" fmla="*/ 2147483647 h 23"/>
              <a:gd name="T4" fmla="*/ 2147483647 w 15"/>
              <a:gd name="T5" fmla="*/ 2147483647 h 23"/>
              <a:gd name="T6" fmla="*/ 2147483647 w 15"/>
              <a:gd name="T7" fmla="*/ 2147483647 h 23"/>
              <a:gd name="T8" fmla="*/ 2147483647 w 15"/>
              <a:gd name="T9" fmla="*/ 2147483647 h 23"/>
              <a:gd name="T10" fmla="*/ 2147483647 w 15"/>
              <a:gd name="T11" fmla="*/ 2147483647 h 23"/>
              <a:gd name="T12" fmla="*/ 2147483647 w 15"/>
              <a:gd name="T13" fmla="*/ 2147483647 h 23"/>
              <a:gd name="T14" fmla="*/ 2147483647 w 15"/>
              <a:gd name="T15" fmla="*/ 2147483647 h 23"/>
              <a:gd name="T16" fmla="*/ 2147483647 w 15"/>
              <a:gd name="T17" fmla="*/ 2147483647 h 23"/>
              <a:gd name="T18" fmla="*/ 2147483647 w 15"/>
              <a:gd name="T19" fmla="*/ 2147483647 h 23"/>
              <a:gd name="T20" fmla="*/ 2147483647 w 15"/>
              <a:gd name="T21" fmla="*/ 2147483647 h 23"/>
              <a:gd name="T22" fmla="*/ 2147483647 w 15"/>
              <a:gd name="T23" fmla="*/ 2147483647 h 23"/>
              <a:gd name="T24" fmla="*/ 2147483647 w 15"/>
              <a:gd name="T25" fmla="*/ 2147483647 h 23"/>
              <a:gd name="T26" fmla="*/ 2147483647 w 15"/>
              <a:gd name="T27" fmla="*/ 2147483647 h 23"/>
              <a:gd name="T28" fmla="*/ 2147483647 w 15"/>
              <a:gd name="T29" fmla="*/ 2147483647 h 23"/>
              <a:gd name="T30" fmla="*/ 2147483647 w 15"/>
              <a:gd name="T31" fmla="*/ 2147483647 h 23"/>
              <a:gd name="T32" fmla="*/ 2147483647 w 15"/>
              <a:gd name="T33" fmla="*/ 2147483647 h 23"/>
              <a:gd name="T34" fmla="*/ 2147483647 w 15"/>
              <a:gd name="T35" fmla="*/ 2147483647 h 23"/>
              <a:gd name="T36" fmla="*/ 2147483647 w 15"/>
              <a:gd name="T37" fmla="*/ 2147483647 h 23"/>
              <a:gd name="T38" fmla="*/ 2147483647 w 15"/>
              <a:gd name="T39" fmla="*/ 2147483647 h 23"/>
              <a:gd name="T40" fmla="*/ 2147483647 w 15"/>
              <a:gd name="T41" fmla="*/ 2147483647 h 23"/>
              <a:gd name="T42" fmla="*/ 2147483647 w 15"/>
              <a:gd name="T43" fmla="*/ 2147483647 h 23"/>
              <a:gd name="T44" fmla="*/ 2147483647 w 15"/>
              <a:gd name="T45" fmla="*/ 2147483647 h 23"/>
              <a:gd name="T46" fmla="*/ 2147483647 w 15"/>
              <a:gd name="T47" fmla="*/ 2147483647 h 23"/>
              <a:gd name="T48" fmla="*/ 2147483647 w 15"/>
              <a:gd name="T49" fmla="*/ 2147483647 h 23"/>
              <a:gd name="T50" fmla="*/ 2147483647 w 15"/>
              <a:gd name="T51" fmla="*/ 2147483647 h 23"/>
              <a:gd name="T52" fmla="*/ 2147483647 w 15"/>
              <a:gd name="T53" fmla="*/ 2147483647 h 23"/>
              <a:gd name="T54" fmla="*/ 0 w 15"/>
              <a:gd name="T55" fmla="*/ 2147483647 h 23"/>
              <a:gd name="T56" fmla="*/ 0 w 15"/>
              <a:gd name="T57" fmla="*/ 2147483647 h 23"/>
              <a:gd name="T58" fmla="*/ 0 w 15"/>
              <a:gd name="T59" fmla="*/ 2147483647 h 23"/>
              <a:gd name="T60" fmla="*/ 0 w 15"/>
              <a:gd name="T61" fmla="*/ 2147483647 h 23"/>
              <a:gd name="T62" fmla="*/ 0 w 15"/>
              <a:gd name="T63" fmla="*/ 2147483647 h 23"/>
              <a:gd name="T64" fmla="*/ 2147483647 w 15"/>
              <a:gd name="T65" fmla="*/ 2147483647 h 23"/>
              <a:gd name="T66" fmla="*/ 2147483647 w 15"/>
              <a:gd name="T67" fmla="*/ 2147483647 h 23"/>
              <a:gd name="T68" fmla="*/ 2147483647 w 15"/>
              <a:gd name="T69" fmla="*/ 2147483647 h 23"/>
              <a:gd name="T70" fmla="*/ 2147483647 w 15"/>
              <a:gd name="T71" fmla="*/ 2147483647 h 23"/>
              <a:gd name="T72" fmla="*/ 2147483647 w 15"/>
              <a:gd name="T73" fmla="*/ 2147483647 h 23"/>
              <a:gd name="T74" fmla="*/ 2147483647 w 15"/>
              <a:gd name="T75" fmla="*/ 2147483647 h 23"/>
              <a:gd name="T76" fmla="*/ 2147483647 w 15"/>
              <a:gd name="T77" fmla="*/ 2147483647 h 23"/>
              <a:gd name="T78" fmla="*/ 2147483647 w 15"/>
              <a:gd name="T79" fmla="*/ 2147483647 h 23"/>
              <a:gd name="T80" fmla="*/ 2147483647 w 15"/>
              <a:gd name="T81" fmla="*/ 2147483647 h 23"/>
              <a:gd name="T82" fmla="*/ 2147483647 w 15"/>
              <a:gd name="T83" fmla="*/ 2147483647 h 23"/>
              <a:gd name="T84" fmla="*/ 2147483647 w 15"/>
              <a:gd name="T85" fmla="*/ 2147483647 h 23"/>
              <a:gd name="T86" fmla="*/ 2147483647 w 15"/>
              <a:gd name="T87" fmla="*/ 2147483647 h 23"/>
              <a:gd name="T88" fmla="*/ 2147483647 w 15"/>
              <a:gd name="T89" fmla="*/ 2147483647 h 23"/>
              <a:gd name="T90" fmla="*/ 2147483647 w 15"/>
              <a:gd name="T91" fmla="*/ 2147483647 h 23"/>
              <a:gd name="T92" fmla="*/ 0 w 15"/>
              <a:gd name="T93" fmla="*/ 2147483647 h 23"/>
              <a:gd name="T94" fmla="*/ 0 w 15"/>
              <a:gd name="T95" fmla="*/ 2147483647 h 23"/>
              <a:gd name="T96" fmla="*/ 0 w 15"/>
              <a:gd name="T97" fmla="*/ 2147483647 h 23"/>
              <a:gd name="T98" fmla="*/ 2147483647 w 15"/>
              <a:gd name="T99" fmla="*/ 2147483647 h 23"/>
              <a:gd name="T100" fmla="*/ 2147483647 w 15"/>
              <a:gd name="T101" fmla="*/ 0 h 23"/>
              <a:gd name="T102" fmla="*/ 2147483647 w 15"/>
              <a:gd name="T103" fmla="*/ 0 h 23"/>
              <a:gd name="T104" fmla="*/ 2147483647 w 15"/>
              <a:gd name="T105" fmla="*/ 0 h 23"/>
              <a:gd name="T106" fmla="*/ 2147483647 w 15"/>
              <a:gd name="T107" fmla="*/ 2147483647 h 23"/>
              <a:gd name="T108" fmla="*/ 2147483647 w 15"/>
              <a:gd name="T109" fmla="*/ 2147483647 h 23"/>
              <a:gd name="T110" fmla="*/ 2147483647 w 15"/>
              <a:gd name="T111" fmla="*/ 2147483647 h 23"/>
              <a:gd name="T112" fmla="*/ 2147483647 w 15"/>
              <a:gd name="T113" fmla="*/ 2147483647 h 23"/>
              <a:gd name="T114" fmla="*/ 2147483647 w 15"/>
              <a:gd name="T115" fmla="*/ 2147483647 h 23"/>
              <a:gd name="T116" fmla="*/ 2147483647 w 15"/>
              <a:gd name="T117" fmla="*/ 0 h 23"/>
              <a:gd name="T118" fmla="*/ 2147483647 w 15"/>
              <a:gd name="T119" fmla="*/ 0 h 23"/>
              <a:gd name="T120" fmla="*/ 2147483647 w 15"/>
              <a:gd name="T121" fmla="*/ 0 h 2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5"/>
              <a:gd name="T184" fmla="*/ 0 h 23"/>
              <a:gd name="T185" fmla="*/ 15 w 15"/>
              <a:gd name="T186" fmla="*/ 23 h 23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5" h="23">
                <a:moveTo>
                  <a:pt x="14" y="0"/>
                </a:moveTo>
                <a:lnTo>
                  <a:pt x="14" y="7"/>
                </a:lnTo>
                <a:lnTo>
                  <a:pt x="13" y="7"/>
                </a:lnTo>
                <a:lnTo>
                  <a:pt x="11" y="5"/>
                </a:lnTo>
                <a:lnTo>
                  <a:pt x="10" y="2"/>
                </a:lnTo>
                <a:lnTo>
                  <a:pt x="9" y="2"/>
                </a:lnTo>
                <a:lnTo>
                  <a:pt x="6" y="1"/>
                </a:lnTo>
                <a:lnTo>
                  <a:pt x="5" y="1"/>
                </a:lnTo>
                <a:lnTo>
                  <a:pt x="4" y="2"/>
                </a:lnTo>
                <a:lnTo>
                  <a:pt x="3" y="3"/>
                </a:lnTo>
                <a:lnTo>
                  <a:pt x="3" y="5"/>
                </a:lnTo>
                <a:lnTo>
                  <a:pt x="3" y="6"/>
                </a:lnTo>
                <a:lnTo>
                  <a:pt x="4" y="6"/>
                </a:lnTo>
                <a:lnTo>
                  <a:pt x="5" y="7"/>
                </a:lnTo>
                <a:lnTo>
                  <a:pt x="6" y="8"/>
                </a:lnTo>
                <a:lnTo>
                  <a:pt x="10" y="10"/>
                </a:lnTo>
                <a:lnTo>
                  <a:pt x="13" y="12"/>
                </a:lnTo>
                <a:lnTo>
                  <a:pt x="14" y="13"/>
                </a:lnTo>
                <a:lnTo>
                  <a:pt x="15" y="16"/>
                </a:lnTo>
                <a:lnTo>
                  <a:pt x="14" y="19"/>
                </a:lnTo>
                <a:lnTo>
                  <a:pt x="13" y="21"/>
                </a:lnTo>
                <a:lnTo>
                  <a:pt x="10" y="22"/>
                </a:lnTo>
                <a:lnTo>
                  <a:pt x="8" y="23"/>
                </a:lnTo>
                <a:lnTo>
                  <a:pt x="5" y="23"/>
                </a:lnTo>
                <a:lnTo>
                  <a:pt x="3" y="22"/>
                </a:lnTo>
                <a:lnTo>
                  <a:pt x="1" y="22"/>
                </a:lnTo>
                <a:lnTo>
                  <a:pt x="0" y="22"/>
                </a:lnTo>
                <a:lnTo>
                  <a:pt x="0" y="23"/>
                </a:lnTo>
                <a:lnTo>
                  <a:pt x="0" y="16"/>
                </a:lnTo>
                <a:lnTo>
                  <a:pt x="1" y="18"/>
                </a:lnTo>
                <a:lnTo>
                  <a:pt x="3" y="19"/>
                </a:lnTo>
                <a:lnTo>
                  <a:pt x="5" y="21"/>
                </a:lnTo>
                <a:lnTo>
                  <a:pt x="8" y="22"/>
                </a:lnTo>
                <a:lnTo>
                  <a:pt x="9" y="21"/>
                </a:lnTo>
                <a:lnTo>
                  <a:pt x="10" y="21"/>
                </a:lnTo>
                <a:lnTo>
                  <a:pt x="11" y="19"/>
                </a:lnTo>
                <a:lnTo>
                  <a:pt x="11" y="18"/>
                </a:lnTo>
                <a:lnTo>
                  <a:pt x="11" y="17"/>
                </a:lnTo>
                <a:lnTo>
                  <a:pt x="10" y="16"/>
                </a:lnTo>
                <a:lnTo>
                  <a:pt x="9" y="15"/>
                </a:lnTo>
                <a:lnTo>
                  <a:pt x="5" y="12"/>
                </a:lnTo>
                <a:lnTo>
                  <a:pt x="3" y="11"/>
                </a:lnTo>
                <a:lnTo>
                  <a:pt x="1" y="10"/>
                </a:lnTo>
                <a:lnTo>
                  <a:pt x="0" y="8"/>
                </a:lnTo>
                <a:lnTo>
                  <a:pt x="0" y="6"/>
                </a:lnTo>
                <a:lnTo>
                  <a:pt x="0" y="3"/>
                </a:lnTo>
                <a:lnTo>
                  <a:pt x="1" y="1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1"/>
                </a:lnTo>
                <a:lnTo>
                  <a:pt x="11" y="1"/>
                </a:lnTo>
                <a:lnTo>
                  <a:pt x="13" y="1"/>
                </a:lnTo>
                <a:lnTo>
                  <a:pt x="13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28" name="Freeform 104"/>
          <p:cNvSpPr>
            <a:spLocks/>
          </p:cNvSpPr>
          <p:nvPr/>
        </p:nvSpPr>
        <p:spPr bwMode="auto">
          <a:xfrm>
            <a:off x="5826125" y="4489450"/>
            <a:ext cx="87313" cy="177800"/>
          </a:xfrm>
          <a:custGeom>
            <a:avLst/>
            <a:gdLst>
              <a:gd name="T0" fmla="*/ 2147483647 w 14"/>
              <a:gd name="T1" fmla="*/ 0 h 29"/>
              <a:gd name="T2" fmla="*/ 2147483647 w 14"/>
              <a:gd name="T3" fmla="*/ 2147483647 h 29"/>
              <a:gd name="T4" fmla="*/ 2147483647 w 14"/>
              <a:gd name="T5" fmla="*/ 2147483647 h 29"/>
              <a:gd name="T6" fmla="*/ 2147483647 w 14"/>
              <a:gd name="T7" fmla="*/ 2147483647 h 29"/>
              <a:gd name="T8" fmla="*/ 2147483647 w 14"/>
              <a:gd name="T9" fmla="*/ 2147483647 h 29"/>
              <a:gd name="T10" fmla="*/ 2147483647 w 14"/>
              <a:gd name="T11" fmla="*/ 2147483647 h 29"/>
              <a:gd name="T12" fmla="*/ 2147483647 w 14"/>
              <a:gd name="T13" fmla="*/ 2147483647 h 29"/>
              <a:gd name="T14" fmla="*/ 2147483647 w 14"/>
              <a:gd name="T15" fmla="*/ 2147483647 h 29"/>
              <a:gd name="T16" fmla="*/ 2147483647 w 14"/>
              <a:gd name="T17" fmla="*/ 2147483647 h 29"/>
              <a:gd name="T18" fmla="*/ 2147483647 w 14"/>
              <a:gd name="T19" fmla="*/ 2147483647 h 29"/>
              <a:gd name="T20" fmla="*/ 2147483647 w 14"/>
              <a:gd name="T21" fmla="*/ 2147483647 h 29"/>
              <a:gd name="T22" fmla="*/ 2147483647 w 14"/>
              <a:gd name="T23" fmla="*/ 2147483647 h 29"/>
              <a:gd name="T24" fmla="*/ 2147483647 w 14"/>
              <a:gd name="T25" fmla="*/ 2147483647 h 29"/>
              <a:gd name="T26" fmla="*/ 2147483647 w 14"/>
              <a:gd name="T27" fmla="*/ 2147483647 h 29"/>
              <a:gd name="T28" fmla="*/ 2147483647 w 14"/>
              <a:gd name="T29" fmla="*/ 2147483647 h 29"/>
              <a:gd name="T30" fmla="*/ 2147483647 w 14"/>
              <a:gd name="T31" fmla="*/ 2147483647 h 29"/>
              <a:gd name="T32" fmla="*/ 2147483647 w 14"/>
              <a:gd name="T33" fmla="*/ 2147483647 h 29"/>
              <a:gd name="T34" fmla="*/ 2147483647 w 14"/>
              <a:gd name="T35" fmla="*/ 2147483647 h 29"/>
              <a:gd name="T36" fmla="*/ 2147483647 w 14"/>
              <a:gd name="T37" fmla="*/ 2147483647 h 29"/>
              <a:gd name="T38" fmla="*/ 2147483647 w 14"/>
              <a:gd name="T39" fmla="*/ 2147483647 h 29"/>
              <a:gd name="T40" fmla="*/ 2147483647 w 14"/>
              <a:gd name="T41" fmla="*/ 2147483647 h 29"/>
              <a:gd name="T42" fmla="*/ 2147483647 w 14"/>
              <a:gd name="T43" fmla="*/ 2147483647 h 29"/>
              <a:gd name="T44" fmla="*/ 2147483647 w 14"/>
              <a:gd name="T45" fmla="*/ 2147483647 h 29"/>
              <a:gd name="T46" fmla="*/ 2147483647 w 14"/>
              <a:gd name="T47" fmla="*/ 2147483647 h 29"/>
              <a:gd name="T48" fmla="*/ 2147483647 w 14"/>
              <a:gd name="T49" fmla="*/ 2147483647 h 29"/>
              <a:gd name="T50" fmla="*/ 2147483647 w 14"/>
              <a:gd name="T51" fmla="*/ 2147483647 h 29"/>
              <a:gd name="T52" fmla="*/ 0 w 14"/>
              <a:gd name="T53" fmla="*/ 2147483647 h 29"/>
              <a:gd name="T54" fmla="*/ 0 w 14"/>
              <a:gd name="T55" fmla="*/ 2147483647 h 29"/>
              <a:gd name="T56" fmla="*/ 2147483647 w 14"/>
              <a:gd name="T57" fmla="*/ 2147483647 h 29"/>
              <a:gd name="T58" fmla="*/ 2147483647 w 14"/>
              <a:gd name="T59" fmla="*/ 2147483647 h 29"/>
              <a:gd name="T60" fmla="*/ 2147483647 w 14"/>
              <a:gd name="T61" fmla="*/ 2147483647 h 29"/>
              <a:gd name="T62" fmla="*/ 2147483647 w 14"/>
              <a:gd name="T63" fmla="*/ 2147483647 h 29"/>
              <a:gd name="T64" fmla="*/ 2147483647 w 14"/>
              <a:gd name="T65" fmla="*/ 2147483647 h 29"/>
              <a:gd name="T66" fmla="*/ 2147483647 w 14"/>
              <a:gd name="T67" fmla="*/ 0 h 29"/>
              <a:gd name="T68" fmla="*/ 2147483647 w 14"/>
              <a:gd name="T69" fmla="*/ 0 h 2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4"/>
              <a:gd name="T106" fmla="*/ 0 h 29"/>
              <a:gd name="T107" fmla="*/ 14 w 14"/>
              <a:gd name="T108" fmla="*/ 29 h 29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4" h="29">
                <a:moveTo>
                  <a:pt x="8" y="0"/>
                </a:moveTo>
                <a:lnTo>
                  <a:pt x="8" y="6"/>
                </a:lnTo>
                <a:lnTo>
                  <a:pt x="13" y="6"/>
                </a:lnTo>
                <a:lnTo>
                  <a:pt x="13" y="8"/>
                </a:lnTo>
                <a:lnTo>
                  <a:pt x="8" y="8"/>
                </a:lnTo>
                <a:lnTo>
                  <a:pt x="8" y="22"/>
                </a:lnTo>
                <a:lnTo>
                  <a:pt x="8" y="24"/>
                </a:lnTo>
                <a:lnTo>
                  <a:pt x="9" y="25"/>
                </a:lnTo>
                <a:lnTo>
                  <a:pt x="10" y="25"/>
                </a:lnTo>
                <a:lnTo>
                  <a:pt x="11" y="25"/>
                </a:lnTo>
                <a:lnTo>
                  <a:pt x="13" y="25"/>
                </a:lnTo>
                <a:lnTo>
                  <a:pt x="13" y="24"/>
                </a:lnTo>
                <a:lnTo>
                  <a:pt x="14" y="24"/>
                </a:lnTo>
                <a:lnTo>
                  <a:pt x="13" y="27"/>
                </a:lnTo>
                <a:lnTo>
                  <a:pt x="11" y="28"/>
                </a:lnTo>
                <a:lnTo>
                  <a:pt x="10" y="29"/>
                </a:lnTo>
                <a:lnTo>
                  <a:pt x="9" y="29"/>
                </a:lnTo>
                <a:lnTo>
                  <a:pt x="8" y="29"/>
                </a:lnTo>
                <a:lnTo>
                  <a:pt x="6" y="28"/>
                </a:lnTo>
                <a:lnTo>
                  <a:pt x="5" y="28"/>
                </a:lnTo>
                <a:lnTo>
                  <a:pt x="4" y="27"/>
                </a:lnTo>
                <a:lnTo>
                  <a:pt x="4" y="25"/>
                </a:lnTo>
                <a:lnTo>
                  <a:pt x="4" y="23"/>
                </a:lnTo>
                <a:lnTo>
                  <a:pt x="4" y="8"/>
                </a:lnTo>
                <a:lnTo>
                  <a:pt x="0" y="8"/>
                </a:lnTo>
                <a:lnTo>
                  <a:pt x="0" y="7"/>
                </a:lnTo>
                <a:lnTo>
                  <a:pt x="2" y="7"/>
                </a:lnTo>
                <a:lnTo>
                  <a:pt x="3" y="6"/>
                </a:lnTo>
                <a:lnTo>
                  <a:pt x="4" y="4"/>
                </a:lnTo>
                <a:lnTo>
                  <a:pt x="5" y="2"/>
                </a:lnTo>
                <a:lnTo>
                  <a:pt x="6" y="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29" name="Freeform 105"/>
          <p:cNvSpPr>
            <a:spLocks noEditPoints="1"/>
          </p:cNvSpPr>
          <p:nvPr/>
        </p:nvSpPr>
        <p:spPr bwMode="auto">
          <a:xfrm>
            <a:off x="5926138" y="4527550"/>
            <a:ext cx="131762" cy="139700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0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0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0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0" y="0"/>
                </a:moveTo>
                <a:lnTo>
                  <a:pt x="14" y="0"/>
                </a:lnTo>
                <a:lnTo>
                  <a:pt x="16" y="1"/>
                </a:lnTo>
                <a:lnTo>
                  <a:pt x="19" y="3"/>
                </a:lnTo>
                <a:lnTo>
                  <a:pt x="20" y="7"/>
                </a:lnTo>
                <a:lnTo>
                  <a:pt x="21" y="11"/>
                </a:lnTo>
                <a:lnTo>
                  <a:pt x="20" y="13"/>
                </a:lnTo>
                <a:lnTo>
                  <a:pt x="19" y="17"/>
                </a:lnTo>
                <a:lnTo>
                  <a:pt x="18" y="19"/>
                </a:lnTo>
                <a:lnTo>
                  <a:pt x="15" y="22"/>
                </a:lnTo>
                <a:lnTo>
                  <a:pt x="13" y="22"/>
                </a:lnTo>
                <a:lnTo>
                  <a:pt x="10" y="23"/>
                </a:lnTo>
                <a:lnTo>
                  <a:pt x="7" y="22"/>
                </a:lnTo>
                <a:lnTo>
                  <a:pt x="4" y="21"/>
                </a:lnTo>
                <a:lnTo>
                  <a:pt x="2" y="19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3" y="3"/>
                </a:lnTo>
                <a:lnTo>
                  <a:pt x="5" y="1"/>
                </a:lnTo>
                <a:lnTo>
                  <a:pt x="8" y="0"/>
                </a:lnTo>
                <a:lnTo>
                  <a:pt x="10" y="0"/>
                </a:lnTo>
                <a:close/>
                <a:moveTo>
                  <a:pt x="9" y="1"/>
                </a:moveTo>
                <a:lnTo>
                  <a:pt x="8" y="1"/>
                </a:lnTo>
                <a:lnTo>
                  <a:pt x="7" y="2"/>
                </a:lnTo>
                <a:lnTo>
                  <a:pt x="5" y="3"/>
                </a:lnTo>
                <a:lnTo>
                  <a:pt x="5" y="5"/>
                </a:lnTo>
                <a:lnTo>
                  <a:pt x="4" y="7"/>
                </a:lnTo>
                <a:lnTo>
                  <a:pt x="4" y="10"/>
                </a:lnTo>
                <a:lnTo>
                  <a:pt x="4" y="15"/>
                </a:lnTo>
                <a:lnTo>
                  <a:pt x="5" y="18"/>
                </a:lnTo>
                <a:lnTo>
                  <a:pt x="8" y="21"/>
                </a:lnTo>
                <a:lnTo>
                  <a:pt x="11" y="22"/>
                </a:lnTo>
                <a:lnTo>
                  <a:pt x="14" y="21"/>
                </a:lnTo>
                <a:lnTo>
                  <a:pt x="15" y="19"/>
                </a:lnTo>
                <a:lnTo>
                  <a:pt x="16" y="17"/>
                </a:lnTo>
                <a:lnTo>
                  <a:pt x="16" y="13"/>
                </a:lnTo>
                <a:lnTo>
                  <a:pt x="16" y="10"/>
                </a:lnTo>
                <a:lnTo>
                  <a:pt x="15" y="6"/>
                </a:lnTo>
                <a:lnTo>
                  <a:pt x="14" y="3"/>
                </a:lnTo>
                <a:lnTo>
                  <a:pt x="11" y="2"/>
                </a:lnTo>
                <a:lnTo>
                  <a:pt x="9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30" name="Freeform 106"/>
          <p:cNvSpPr>
            <a:spLocks/>
          </p:cNvSpPr>
          <p:nvPr/>
        </p:nvSpPr>
        <p:spPr bwMode="auto">
          <a:xfrm>
            <a:off x="6075363" y="4527550"/>
            <a:ext cx="142875" cy="134938"/>
          </a:xfrm>
          <a:custGeom>
            <a:avLst/>
            <a:gdLst>
              <a:gd name="T0" fmla="*/ 2147483647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0 h 22"/>
              <a:gd name="T6" fmla="*/ 2147483647 w 23"/>
              <a:gd name="T7" fmla="*/ 0 h 22"/>
              <a:gd name="T8" fmla="*/ 2147483647 w 23"/>
              <a:gd name="T9" fmla="*/ 0 h 22"/>
              <a:gd name="T10" fmla="*/ 2147483647 w 23"/>
              <a:gd name="T11" fmla="*/ 2147483647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2147483647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2147483647 w 23"/>
              <a:gd name="T55" fmla="*/ 2147483647 h 22"/>
              <a:gd name="T56" fmla="*/ 2147483647 w 23"/>
              <a:gd name="T57" fmla="*/ 2147483647 h 22"/>
              <a:gd name="T58" fmla="*/ 2147483647 w 23"/>
              <a:gd name="T59" fmla="*/ 2147483647 h 22"/>
              <a:gd name="T60" fmla="*/ 2147483647 w 23"/>
              <a:gd name="T61" fmla="*/ 2147483647 h 22"/>
              <a:gd name="T62" fmla="*/ 2147483647 w 23"/>
              <a:gd name="T63" fmla="*/ 2147483647 h 22"/>
              <a:gd name="T64" fmla="*/ 2147483647 w 23"/>
              <a:gd name="T65" fmla="*/ 2147483647 h 22"/>
              <a:gd name="T66" fmla="*/ 2147483647 w 23"/>
              <a:gd name="T67" fmla="*/ 2147483647 h 22"/>
              <a:gd name="T68" fmla="*/ 2147483647 w 23"/>
              <a:gd name="T69" fmla="*/ 2147483647 h 22"/>
              <a:gd name="T70" fmla="*/ 2147483647 w 23"/>
              <a:gd name="T71" fmla="*/ 2147483647 h 22"/>
              <a:gd name="T72" fmla="*/ 2147483647 w 23"/>
              <a:gd name="T73" fmla="*/ 2147483647 h 22"/>
              <a:gd name="T74" fmla="*/ 2147483647 w 23"/>
              <a:gd name="T75" fmla="*/ 2147483647 h 22"/>
              <a:gd name="T76" fmla="*/ 2147483647 w 23"/>
              <a:gd name="T77" fmla="*/ 2147483647 h 22"/>
              <a:gd name="T78" fmla="*/ 2147483647 w 23"/>
              <a:gd name="T79" fmla="*/ 2147483647 h 22"/>
              <a:gd name="T80" fmla="*/ 2147483647 w 23"/>
              <a:gd name="T81" fmla="*/ 2147483647 h 22"/>
              <a:gd name="T82" fmla="*/ 2147483647 w 23"/>
              <a:gd name="T83" fmla="*/ 2147483647 h 22"/>
              <a:gd name="T84" fmla="*/ 0 w 23"/>
              <a:gd name="T85" fmla="*/ 2147483647 h 22"/>
              <a:gd name="T86" fmla="*/ 0 w 23"/>
              <a:gd name="T87" fmla="*/ 2147483647 h 22"/>
              <a:gd name="T88" fmla="*/ 0 w 23"/>
              <a:gd name="T89" fmla="*/ 2147483647 h 22"/>
              <a:gd name="T90" fmla="*/ 2147483647 w 23"/>
              <a:gd name="T91" fmla="*/ 2147483647 h 22"/>
              <a:gd name="T92" fmla="*/ 2147483647 w 23"/>
              <a:gd name="T93" fmla="*/ 2147483647 h 22"/>
              <a:gd name="T94" fmla="*/ 2147483647 w 23"/>
              <a:gd name="T95" fmla="*/ 2147483647 h 22"/>
              <a:gd name="T96" fmla="*/ 2147483647 w 23"/>
              <a:gd name="T97" fmla="*/ 2147483647 h 22"/>
              <a:gd name="T98" fmla="*/ 2147483647 w 23"/>
              <a:gd name="T99" fmla="*/ 2147483647 h 22"/>
              <a:gd name="T100" fmla="*/ 2147483647 w 23"/>
              <a:gd name="T101" fmla="*/ 2147483647 h 22"/>
              <a:gd name="T102" fmla="*/ 2147483647 w 23"/>
              <a:gd name="T103" fmla="*/ 2147483647 h 22"/>
              <a:gd name="T104" fmla="*/ 2147483647 w 23"/>
              <a:gd name="T105" fmla="*/ 2147483647 h 22"/>
              <a:gd name="T106" fmla="*/ 2147483647 w 23"/>
              <a:gd name="T107" fmla="*/ 2147483647 h 22"/>
              <a:gd name="T108" fmla="*/ 2147483647 w 23"/>
              <a:gd name="T109" fmla="*/ 2147483647 h 22"/>
              <a:gd name="T110" fmla="*/ 2147483647 w 23"/>
              <a:gd name="T111" fmla="*/ 2147483647 h 22"/>
              <a:gd name="T112" fmla="*/ 2147483647 w 23"/>
              <a:gd name="T113" fmla="*/ 2147483647 h 22"/>
              <a:gd name="T114" fmla="*/ 0 w 23"/>
              <a:gd name="T115" fmla="*/ 2147483647 h 22"/>
              <a:gd name="T116" fmla="*/ 0 w 23"/>
              <a:gd name="T117" fmla="*/ 2147483647 h 22"/>
              <a:gd name="T118" fmla="*/ 2147483647 w 23"/>
              <a:gd name="T119" fmla="*/ 0 h 22"/>
              <a:gd name="T120" fmla="*/ 2147483647 w 23"/>
              <a:gd name="T121" fmla="*/ 0 h 22"/>
              <a:gd name="T122" fmla="*/ 2147483647 w 23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2"/>
              <a:gd name="T188" fmla="*/ 23 w 23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2">
                <a:moveTo>
                  <a:pt x="7" y="5"/>
                </a:moveTo>
                <a:lnTo>
                  <a:pt x="10" y="2"/>
                </a:lnTo>
                <a:lnTo>
                  <a:pt x="12" y="0"/>
                </a:lnTo>
                <a:lnTo>
                  <a:pt x="15" y="0"/>
                </a:lnTo>
                <a:lnTo>
                  <a:pt x="16" y="0"/>
                </a:lnTo>
                <a:lnTo>
                  <a:pt x="17" y="1"/>
                </a:lnTo>
                <a:lnTo>
                  <a:pt x="18" y="2"/>
                </a:lnTo>
                <a:lnTo>
                  <a:pt x="20" y="3"/>
                </a:lnTo>
                <a:lnTo>
                  <a:pt x="20" y="6"/>
                </a:lnTo>
                <a:lnTo>
                  <a:pt x="20" y="8"/>
                </a:lnTo>
                <a:lnTo>
                  <a:pt x="20" y="17"/>
                </a:lnTo>
                <a:lnTo>
                  <a:pt x="20" y="19"/>
                </a:lnTo>
                <a:lnTo>
                  <a:pt x="21" y="21"/>
                </a:lnTo>
                <a:lnTo>
                  <a:pt x="21" y="22"/>
                </a:lnTo>
                <a:lnTo>
                  <a:pt x="22" y="22"/>
                </a:lnTo>
                <a:lnTo>
                  <a:pt x="23" y="22"/>
                </a:lnTo>
                <a:lnTo>
                  <a:pt x="13" y="22"/>
                </a:lnTo>
                <a:lnTo>
                  <a:pt x="15" y="22"/>
                </a:lnTo>
                <a:lnTo>
                  <a:pt x="16" y="21"/>
                </a:lnTo>
                <a:lnTo>
                  <a:pt x="16" y="19"/>
                </a:lnTo>
                <a:lnTo>
                  <a:pt x="16" y="17"/>
                </a:lnTo>
                <a:lnTo>
                  <a:pt x="16" y="8"/>
                </a:lnTo>
                <a:lnTo>
                  <a:pt x="16" y="6"/>
                </a:lnTo>
                <a:lnTo>
                  <a:pt x="15" y="5"/>
                </a:lnTo>
                <a:lnTo>
                  <a:pt x="13" y="3"/>
                </a:lnTo>
                <a:lnTo>
                  <a:pt x="12" y="3"/>
                </a:lnTo>
                <a:lnTo>
                  <a:pt x="10" y="3"/>
                </a:lnTo>
                <a:lnTo>
                  <a:pt x="7" y="6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8" y="22"/>
                </a:lnTo>
                <a:lnTo>
                  <a:pt x="10" y="22"/>
                </a:lnTo>
                <a:lnTo>
                  <a:pt x="0" y="22"/>
                </a:lnTo>
                <a:lnTo>
                  <a:pt x="1" y="22"/>
                </a:lnTo>
                <a:lnTo>
                  <a:pt x="2" y="21"/>
                </a:lnTo>
                <a:lnTo>
                  <a:pt x="2" y="19"/>
                </a:lnTo>
                <a:lnTo>
                  <a:pt x="2" y="17"/>
                </a:lnTo>
                <a:lnTo>
                  <a:pt x="2" y="10"/>
                </a:lnTo>
                <a:lnTo>
                  <a:pt x="2" y="6"/>
                </a:lnTo>
                <a:lnTo>
                  <a:pt x="2" y="3"/>
                </a:lnTo>
                <a:lnTo>
                  <a:pt x="2" y="2"/>
                </a:lnTo>
                <a:lnTo>
                  <a:pt x="1" y="2"/>
                </a:lnTo>
                <a:lnTo>
                  <a:pt x="0" y="3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31" name="Freeform 107"/>
          <p:cNvSpPr>
            <a:spLocks noEditPoints="1"/>
          </p:cNvSpPr>
          <p:nvPr/>
        </p:nvSpPr>
        <p:spPr bwMode="auto">
          <a:xfrm>
            <a:off x="6410325" y="4527550"/>
            <a:ext cx="131763" cy="139700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0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0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0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1" y="0"/>
                </a:moveTo>
                <a:lnTo>
                  <a:pt x="14" y="0"/>
                </a:lnTo>
                <a:lnTo>
                  <a:pt x="16" y="1"/>
                </a:lnTo>
                <a:lnTo>
                  <a:pt x="19" y="3"/>
                </a:lnTo>
                <a:lnTo>
                  <a:pt x="21" y="7"/>
                </a:lnTo>
                <a:lnTo>
                  <a:pt x="21" y="11"/>
                </a:lnTo>
                <a:lnTo>
                  <a:pt x="21" y="13"/>
                </a:lnTo>
                <a:lnTo>
                  <a:pt x="20" y="17"/>
                </a:lnTo>
                <a:lnTo>
                  <a:pt x="19" y="19"/>
                </a:lnTo>
                <a:lnTo>
                  <a:pt x="16" y="22"/>
                </a:lnTo>
                <a:lnTo>
                  <a:pt x="14" y="22"/>
                </a:lnTo>
                <a:lnTo>
                  <a:pt x="10" y="23"/>
                </a:lnTo>
                <a:lnTo>
                  <a:pt x="8" y="22"/>
                </a:lnTo>
                <a:lnTo>
                  <a:pt x="5" y="21"/>
                </a:lnTo>
                <a:lnTo>
                  <a:pt x="3" y="19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1" y="6"/>
                </a:lnTo>
                <a:lnTo>
                  <a:pt x="4" y="3"/>
                </a:lnTo>
                <a:lnTo>
                  <a:pt x="5" y="1"/>
                </a:lnTo>
                <a:lnTo>
                  <a:pt x="8" y="0"/>
                </a:lnTo>
                <a:lnTo>
                  <a:pt x="11" y="0"/>
                </a:lnTo>
                <a:close/>
                <a:moveTo>
                  <a:pt x="10" y="1"/>
                </a:moveTo>
                <a:lnTo>
                  <a:pt x="9" y="1"/>
                </a:lnTo>
                <a:lnTo>
                  <a:pt x="8" y="2"/>
                </a:lnTo>
                <a:lnTo>
                  <a:pt x="6" y="3"/>
                </a:lnTo>
                <a:lnTo>
                  <a:pt x="5" y="5"/>
                </a:lnTo>
                <a:lnTo>
                  <a:pt x="4" y="7"/>
                </a:lnTo>
                <a:lnTo>
                  <a:pt x="4" y="10"/>
                </a:lnTo>
                <a:lnTo>
                  <a:pt x="5" y="15"/>
                </a:lnTo>
                <a:lnTo>
                  <a:pt x="6" y="18"/>
                </a:lnTo>
                <a:lnTo>
                  <a:pt x="9" y="21"/>
                </a:lnTo>
                <a:lnTo>
                  <a:pt x="11" y="22"/>
                </a:lnTo>
                <a:lnTo>
                  <a:pt x="14" y="21"/>
                </a:lnTo>
                <a:lnTo>
                  <a:pt x="15" y="19"/>
                </a:lnTo>
                <a:lnTo>
                  <a:pt x="16" y="17"/>
                </a:lnTo>
                <a:lnTo>
                  <a:pt x="17" y="13"/>
                </a:lnTo>
                <a:lnTo>
                  <a:pt x="16" y="10"/>
                </a:lnTo>
                <a:lnTo>
                  <a:pt x="16" y="6"/>
                </a:lnTo>
                <a:lnTo>
                  <a:pt x="15" y="3"/>
                </a:lnTo>
                <a:lnTo>
                  <a:pt x="12" y="2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32" name="Freeform 108"/>
          <p:cNvSpPr>
            <a:spLocks/>
          </p:cNvSpPr>
          <p:nvPr/>
        </p:nvSpPr>
        <p:spPr bwMode="auto">
          <a:xfrm>
            <a:off x="6559550" y="4527550"/>
            <a:ext cx="142875" cy="134938"/>
          </a:xfrm>
          <a:custGeom>
            <a:avLst/>
            <a:gdLst>
              <a:gd name="T0" fmla="*/ 2147483647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0 h 22"/>
              <a:gd name="T6" fmla="*/ 2147483647 w 23"/>
              <a:gd name="T7" fmla="*/ 0 h 22"/>
              <a:gd name="T8" fmla="*/ 2147483647 w 23"/>
              <a:gd name="T9" fmla="*/ 0 h 22"/>
              <a:gd name="T10" fmla="*/ 2147483647 w 23"/>
              <a:gd name="T11" fmla="*/ 2147483647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2147483647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2147483647 w 23"/>
              <a:gd name="T55" fmla="*/ 2147483647 h 22"/>
              <a:gd name="T56" fmla="*/ 2147483647 w 23"/>
              <a:gd name="T57" fmla="*/ 2147483647 h 22"/>
              <a:gd name="T58" fmla="*/ 2147483647 w 23"/>
              <a:gd name="T59" fmla="*/ 2147483647 h 22"/>
              <a:gd name="T60" fmla="*/ 2147483647 w 23"/>
              <a:gd name="T61" fmla="*/ 2147483647 h 22"/>
              <a:gd name="T62" fmla="*/ 2147483647 w 23"/>
              <a:gd name="T63" fmla="*/ 2147483647 h 22"/>
              <a:gd name="T64" fmla="*/ 2147483647 w 23"/>
              <a:gd name="T65" fmla="*/ 2147483647 h 22"/>
              <a:gd name="T66" fmla="*/ 2147483647 w 23"/>
              <a:gd name="T67" fmla="*/ 2147483647 h 22"/>
              <a:gd name="T68" fmla="*/ 2147483647 w 23"/>
              <a:gd name="T69" fmla="*/ 2147483647 h 22"/>
              <a:gd name="T70" fmla="*/ 2147483647 w 23"/>
              <a:gd name="T71" fmla="*/ 2147483647 h 22"/>
              <a:gd name="T72" fmla="*/ 2147483647 w 23"/>
              <a:gd name="T73" fmla="*/ 2147483647 h 22"/>
              <a:gd name="T74" fmla="*/ 2147483647 w 23"/>
              <a:gd name="T75" fmla="*/ 2147483647 h 22"/>
              <a:gd name="T76" fmla="*/ 2147483647 w 23"/>
              <a:gd name="T77" fmla="*/ 2147483647 h 22"/>
              <a:gd name="T78" fmla="*/ 2147483647 w 23"/>
              <a:gd name="T79" fmla="*/ 2147483647 h 22"/>
              <a:gd name="T80" fmla="*/ 2147483647 w 23"/>
              <a:gd name="T81" fmla="*/ 2147483647 h 22"/>
              <a:gd name="T82" fmla="*/ 2147483647 w 23"/>
              <a:gd name="T83" fmla="*/ 2147483647 h 22"/>
              <a:gd name="T84" fmla="*/ 0 w 23"/>
              <a:gd name="T85" fmla="*/ 2147483647 h 22"/>
              <a:gd name="T86" fmla="*/ 0 w 23"/>
              <a:gd name="T87" fmla="*/ 2147483647 h 22"/>
              <a:gd name="T88" fmla="*/ 0 w 23"/>
              <a:gd name="T89" fmla="*/ 2147483647 h 22"/>
              <a:gd name="T90" fmla="*/ 2147483647 w 23"/>
              <a:gd name="T91" fmla="*/ 2147483647 h 22"/>
              <a:gd name="T92" fmla="*/ 2147483647 w 23"/>
              <a:gd name="T93" fmla="*/ 2147483647 h 22"/>
              <a:gd name="T94" fmla="*/ 2147483647 w 23"/>
              <a:gd name="T95" fmla="*/ 2147483647 h 22"/>
              <a:gd name="T96" fmla="*/ 2147483647 w 23"/>
              <a:gd name="T97" fmla="*/ 2147483647 h 22"/>
              <a:gd name="T98" fmla="*/ 2147483647 w 23"/>
              <a:gd name="T99" fmla="*/ 2147483647 h 22"/>
              <a:gd name="T100" fmla="*/ 2147483647 w 23"/>
              <a:gd name="T101" fmla="*/ 2147483647 h 22"/>
              <a:gd name="T102" fmla="*/ 2147483647 w 23"/>
              <a:gd name="T103" fmla="*/ 2147483647 h 22"/>
              <a:gd name="T104" fmla="*/ 2147483647 w 23"/>
              <a:gd name="T105" fmla="*/ 2147483647 h 22"/>
              <a:gd name="T106" fmla="*/ 2147483647 w 23"/>
              <a:gd name="T107" fmla="*/ 2147483647 h 22"/>
              <a:gd name="T108" fmla="*/ 2147483647 w 23"/>
              <a:gd name="T109" fmla="*/ 2147483647 h 22"/>
              <a:gd name="T110" fmla="*/ 2147483647 w 23"/>
              <a:gd name="T111" fmla="*/ 2147483647 h 22"/>
              <a:gd name="T112" fmla="*/ 2147483647 w 23"/>
              <a:gd name="T113" fmla="*/ 2147483647 h 22"/>
              <a:gd name="T114" fmla="*/ 0 w 23"/>
              <a:gd name="T115" fmla="*/ 2147483647 h 22"/>
              <a:gd name="T116" fmla="*/ 0 w 23"/>
              <a:gd name="T117" fmla="*/ 2147483647 h 22"/>
              <a:gd name="T118" fmla="*/ 2147483647 w 23"/>
              <a:gd name="T119" fmla="*/ 0 h 22"/>
              <a:gd name="T120" fmla="*/ 2147483647 w 23"/>
              <a:gd name="T121" fmla="*/ 0 h 22"/>
              <a:gd name="T122" fmla="*/ 2147483647 w 23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2"/>
              <a:gd name="T188" fmla="*/ 23 w 23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2">
                <a:moveTo>
                  <a:pt x="7" y="5"/>
                </a:moveTo>
                <a:lnTo>
                  <a:pt x="9" y="2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8" y="1"/>
                </a:lnTo>
                <a:lnTo>
                  <a:pt x="19" y="2"/>
                </a:lnTo>
                <a:lnTo>
                  <a:pt x="19" y="3"/>
                </a:lnTo>
                <a:lnTo>
                  <a:pt x="21" y="6"/>
                </a:lnTo>
                <a:lnTo>
                  <a:pt x="21" y="8"/>
                </a:lnTo>
                <a:lnTo>
                  <a:pt x="21" y="17"/>
                </a:lnTo>
                <a:lnTo>
                  <a:pt x="21" y="19"/>
                </a:lnTo>
                <a:lnTo>
                  <a:pt x="21" y="21"/>
                </a:lnTo>
                <a:lnTo>
                  <a:pt x="22" y="22"/>
                </a:lnTo>
                <a:lnTo>
                  <a:pt x="23" y="22"/>
                </a:lnTo>
                <a:lnTo>
                  <a:pt x="13" y="22"/>
                </a:lnTo>
                <a:lnTo>
                  <a:pt x="14" y="22"/>
                </a:lnTo>
                <a:lnTo>
                  <a:pt x="16" y="22"/>
                </a:lnTo>
                <a:lnTo>
                  <a:pt x="16" y="21"/>
                </a:lnTo>
                <a:lnTo>
                  <a:pt x="16" y="19"/>
                </a:lnTo>
                <a:lnTo>
                  <a:pt x="16" y="17"/>
                </a:lnTo>
                <a:lnTo>
                  <a:pt x="16" y="8"/>
                </a:lnTo>
                <a:lnTo>
                  <a:pt x="16" y="6"/>
                </a:lnTo>
                <a:lnTo>
                  <a:pt x="16" y="5"/>
                </a:lnTo>
                <a:lnTo>
                  <a:pt x="14" y="3"/>
                </a:lnTo>
                <a:lnTo>
                  <a:pt x="13" y="3"/>
                </a:lnTo>
                <a:lnTo>
                  <a:pt x="9" y="3"/>
                </a:lnTo>
                <a:lnTo>
                  <a:pt x="7" y="6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8" y="22"/>
                </a:lnTo>
                <a:lnTo>
                  <a:pt x="9" y="22"/>
                </a:lnTo>
                <a:lnTo>
                  <a:pt x="0" y="22"/>
                </a:lnTo>
                <a:lnTo>
                  <a:pt x="2" y="22"/>
                </a:lnTo>
                <a:lnTo>
                  <a:pt x="2" y="21"/>
                </a:lnTo>
                <a:lnTo>
                  <a:pt x="3" y="19"/>
                </a:lnTo>
                <a:lnTo>
                  <a:pt x="3" y="17"/>
                </a:lnTo>
                <a:lnTo>
                  <a:pt x="3" y="10"/>
                </a:lnTo>
                <a:lnTo>
                  <a:pt x="3" y="6"/>
                </a:lnTo>
                <a:lnTo>
                  <a:pt x="3" y="3"/>
                </a:lnTo>
                <a:lnTo>
                  <a:pt x="2" y="3"/>
                </a:lnTo>
                <a:lnTo>
                  <a:pt x="2" y="2"/>
                </a:lnTo>
                <a:lnTo>
                  <a:pt x="1" y="2"/>
                </a:lnTo>
                <a:lnTo>
                  <a:pt x="0" y="3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33" name="Freeform 109"/>
          <p:cNvSpPr>
            <a:spLocks/>
          </p:cNvSpPr>
          <p:nvPr/>
        </p:nvSpPr>
        <p:spPr bwMode="auto">
          <a:xfrm>
            <a:off x="6900863" y="4465638"/>
            <a:ext cx="168275" cy="196850"/>
          </a:xfrm>
          <a:custGeom>
            <a:avLst/>
            <a:gdLst>
              <a:gd name="T0" fmla="*/ 2147483647 w 27"/>
              <a:gd name="T1" fmla="*/ 0 h 32"/>
              <a:gd name="T2" fmla="*/ 2147483647 w 27"/>
              <a:gd name="T3" fmla="*/ 2147483647 h 32"/>
              <a:gd name="T4" fmla="*/ 2147483647 w 27"/>
              <a:gd name="T5" fmla="*/ 2147483647 h 32"/>
              <a:gd name="T6" fmla="*/ 2147483647 w 27"/>
              <a:gd name="T7" fmla="*/ 2147483647 h 32"/>
              <a:gd name="T8" fmla="*/ 2147483647 w 27"/>
              <a:gd name="T9" fmla="*/ 2147483647 h 32"/>
              <a:gd name="T10" fmla="*/ 2147483647 w 27"/>
              <a:gd name="T11" fmla="*/ 2147483647 h 32"/>
              <a:gd name="T12" fmla="*/ 2147483647 w 27"/>
              <a:gd name="T13" fmla="*/ 2147483647 h 32"/>
              <a:gd name="T14" fmla="*/ 2147483647 w 27"/>
              <a:gd name="T15" fmla="*/ 2147483647 h 32"/>
              <a:gd name="T16" fmla="*/ 2147483647 w 27"/>
              <a:gd name="T17" fmla="*/ 2147483647 h 32"/>
              <a:gd name="T18" fmla="*/ 2147483647 w 27"/>
              <a:gd name="T19" fmla="*/ 2147483647 h 32"/>
              <a:gd name="T20" fmla="*/ 2147483647 w 27"/>
              <a:gd name="T21" fmla="*/ 2147483647 h 32"/>
              <a:gd name="T22" fmla="*/ 2147483647 w 27"/>
              <a:gd name="T23" fmla="*/ 2147483647 h 32"/>
              <a:gd name="T24" fmla="*/ 2147483647 w 27"/>
              <a:gd name="T25" fmla="*/ 2147483647 h 32"/>
              <a:gd name="T26" fmla="*/ 2147483647 w 27"/>
              <a:gd name="T27" fmla="*/ 2147483647 h 32"/>
              <a:gd name="T28" fmla="*/ 2147483647 w 27"/>
              <a:gd name="T29" fmla="*/ 2147483647 h 32"/>
              <a:gd name="T30" fmla="*/ 2147483647 w 27"/>
              <a:gd name="T31" fmla="*/ 2147483647 h 32"/>
              <a:gd name="T32" fmla="*/ 2147483647 w 27"/>
              <a:gd name="T33" fmla="*/ 2147483647 h 32"/>
              <a:gd name="T34" fmla="*/ 2147483647 w 27"/>
              <a:gd name="T35" fmla="*/ 2147483647 h 32"/>
              <a:gd name="T36" fmla="*/ 2147483647 w 27"/>
              <a:gd name="T37" fmla="*/ 2147483647 h 32"/>
              <a:gd name="T38" fmla="*/ 2147483647 w 27"/>
              <a:gd name="T39" fmla="*/ 2147483647 h 32"/>
              <a:gd name="T40" fmla="*/ 2147483647 w 27"/>
              <a:gd name="T41" fmla="*/ 2147483647 h 32"/>
              <a:gd name="T42" fmla="*/ 2147483647 w 27"/>
              <a:gd name="T43" fmla="*/ 2147483647 h 32"/>
              <a:gd name="T44" fmla="*/ 2147483647 w 27"/>
              <a:gd name="T45" fmla="*/ 2147483647 h 32"/>
              <a:gd name="T46" fmla="*/ 2147483647 w 27"/>
              <a:gd name="T47" fmla="*/ 2147483647 h 32"/>
              <a:gd name="T48" fmla="*/ 2147483647 w 27"/>
              <a:gd name="T49" fmla="*/ 2147483647 h 32"/>
              <a:gd name="T50" fmla="*/ 2147483647 w 27"/>
              <a:gd name="T51" fmla="*/ 2147483647 h 32"/>
              <a:gd name="T52" fmla="*/ 2147483647 w 27"/>
              <a:gd name="T53" fmla="*/ 2147483647 h 32"/>
              <a:gd name="T54" fmla="*/ 2147483647 w 27"/>
              <a:gd name="T55" fmla="*/ 2147483647 h 32"/>
              <a:gd name="T56" fmla="*/ 2147483647 w 27"/>
              <a:gd name="T57" fmla="*/ 2147483647 h 32"/>
              <a:gd name="T58" fmla="*/ 2147483647 w 27"/>
              <a:gd name="T59" fmla="*/ 2147483647 h 32"/>
              <a:gd name="T60" fmla="*/ 2147483647 w 27"/>
              <a:gd name="T61" fmla="*/ 2147483647 h 32"/>
              <a:gd name="T62" fmla="*/ 2147483647 w 27"/>
              <a:gd name="T63" fmla="*/ 2147483647 h 32"/>
              <a:gd name="T64" fmla="*/ 0 w 27"/>
              <a:gd name="T65" fmla="*/ 2147483647 h 32"/>
              <a:gd name="T66" fmla="*/ 0 w 27"/>
              <a:gd name="T67" fmla="*/ 0 h 32"/>
              <a:gd name="T68" fmla="*/ 2147483647 w 27"/>
              <a:gd name="T69" fmla="*/ 0 h 3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7"/>
              <a:gd name="T106" fmla="*/ 0 h 32"/>
              <a:gd name="T107" fmla="*/ 27 w 27"/>
              <a:gd name="T108" fmla="*/ 32 h 32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7" h="32">
                <a:moveTo>
                  <a:pt x="27" y="0"/>
                </a:moveTo>
                <a:lnTo>
                  <a:pt x="27" y="6"/>
                </a:lnTo>
                <a:lnTo>
                  <a:pt x="26" y="5"/>
                </a:lnTo>
                <a:lnTo>
                  <a:pt x="26" y="4"/>
                </a:lnTo>
                <a:lnTo>
                  <a:pt x="25" y="2"/>
                </a:lnTo>
                <a:lnTo>
                  <a:pt x="24" y="1"/>
                </a:lnTo>
                <a:lnTo>
                  <a:pt x="22" y="1"/>
                </a:lnTo>
                <a:lnTo>
                  <a:pt x="21" y="1"/>
                </a:lnTo>
                <a:lnTo>
                  <a:pt x="16" y="1"/>
                </a:lnTo>
                <a:lnTo>
                  <a:pt x="16" y="27"/>
                </a:lnTo>
                <a:lnTo>
                  <a:pt x="16" y="29"/>
                </a:lnTo>
                <a:lnTo>
                  <a:pt x="16" y="31"/>
                </a:lnTo>
                <a:lnTo>
                  <a:pt x="17" y="32"/>
                </a:lnTo>
                <a:lnTo>
                  <a:pt x="20" y="32"/>
                </a:lnTo>
                <a:lnTo>
                  <a:pt x="6" y="32"/>
                </a:lnTo>
                <a:lnTo>
                  <a:pt x="7" y="32"/>
                </a:lnTo>
                <a:lnTo>
                  <a:pt x="10" y="32"/>
                </a:lnTo>
                <a:lnTo>
                  <a:pt x="11" y="31"/>
                </a:lnTo>
                <a:lnTo>
                  <a:pt x="11" y="29"/>
                </a:lnTo>
                <a:lnTo>
                  <a:pt x="11" y="27"/>
                </a:lnTo>
                <a:lnTo>
                  <a:pt x="11" y="1"/>
                </a:lnTo>
                <a:lnTo>
                  <a:pt x="7" y="1"/>
                </a:lnTo>
                <a:lnTo>
                  <a:pt x="5" y="1"/>
                </a:lnTo>
                <a:lnTo>
                  <a:pt x="4" y="1"/>
                </a:lnTo>
                <a:lnTo>
                  <a:pt x="3" y="2"/>
                </a:lnTo>
                <a:lnTo>
                  <a:pt x="1" y="4"/>
                </a:lnTo>
                <a:lnTo>
                  <a:pt x="1" y="5"/>
                </a:lnTo>
                <a:lnTo>
                  <a:pt x="1" y="6"/>
                </a:lnTo>
                <a:lnTo>
                  <a:pt x="0" y="6"/>
                </a:lnTo>
                <a:lnTo>
                  <a:pt x="0" y="0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34" name="Freeform 110"/>
          <p:cNvSpPr>
            <a:spLocks/>
          </p:cNvSpPr>
          <p:nvPr/>
        </p:nvSpPr>
        <p:spPr bwMode="auto">
          <a:xfrm>
            <a:off x="7088188" y="4465638"/>
            <a:ext cx="273050" cy="201612"/>
          </a:xfrm>
          <a:custGeom>
            <a:avLst/>
            <a:gdLst>
              <a:gd name="T0" fmla="*/ 2147483647 w 44"/>
              <a:gd name="T1" fmla="*/ 0 h 33"/>
              <a:gd name="T2" fmla="*/ 2147483647 w 44"/>
              <a:gd name="T3" fmla="*/ 0 h 33"/>
              <a:gd name="T4" fmla="*/ 2147483647 w 44"/>
              <a:gd name="T5" fmla="*/ 2147483647 h 33"/>
              <a:gd name="T6" fmla="*/ 2147483647 w 44"/>
              <a:gd name="T7" fmla="*/ 2147483647 h 33"/>
              <a:gd name="T8" fmla="*/ 2147483647 w 44"/>
              <a:gd name="T9" fmla="*/ 2147483647 h 33"/>
              <a:gd name="T10" fmla="*/ 2147483647 w 44"/>
              <a:gd name="T11" fmla="*/ 2147483647 h 33"/>
              <a:gd name="T12" fmla="*/ 2147483647 w 44"/>
              <a:gd name="T13" fmla="*/ 2147483647 h 33"/>
              <a:gd name="T14" fmla="*/ 2147483647 w 44"/>
              <a:gd name="T15" fmla="*/ 2147483647 h 33"/>
              <a:gd name="T16" fmla="*/ 2147483647 w 44"/>
              <a:gd name="T17" fmla="*/ 0 h 33"/>
              <a:gd name="T18" fmla="*/ 0 w 44"/>
              <a:gd name="T19" fmla="*/ 0 h 33"/>
              <a:gd name="T20" fmla="*/ 2147483647 w 44"/>
              <a:gd name="T21" fmla="*/ 0 h 33"/>
              <a:gd name="T22" fmla="*/ 2147483647 w 44"/>
              <a:gd name="T23" fmla="*/ 0 h 33"/>
              <a:gd name="T24" fmla="*/ 2147483647 w 44"/>
              <a:gd name="T25" fmla="*/ 2147483647 h 33"/>
              <a:gd name="T26" fmla="*/ 2147483647 w 44"/>
              <a:gd name="T27" fmla="*/ 2147483647 h 33"/>
              <a:gd name="T28" fmla="*/ 2147483647 w 44"/>
              <a:gd name="T29" fmla="*/ 2147483647 h 33"/>
              <a:gd name="T30" fmla="*/ 2147483647 w 44"/>
              <a:gd name="T31" fmla="*/ 2147483647 h 33"/>
              <a:gd name="T32" fmla="*/ 2147483647 w 44"/>
              <a:gd name="T33" fmla="*/ 2147483647 h 33"/>
              <a:gd name="T34" fmla="*/ 2147483647 w 44"/>
              <a:gd name="T35" fmla="*/ 2147483647 h 33"/>
              <a:gd name="T36" fmla="*/ 2147483647 w 44"/>
              <a:gd name="T37" fmla="*/ 2147483647 h 33"/>
              <a:gd name="T38" fmla="*/ 2147483647 w 44"/>
              <a:gd name="T39" fmla="*/ 0 h 33"/>
              <a:gd name="T40" fmla="*/ 2147483647 w 44"/>
              <a:gd name="T41" fmla="*/ 0 h 33"/>
              <a:gd name="T42" fmla="*/ 2147483647 w 44"/>
              <a:gd name="T43" fmla="*/ 0 h 33"/>
              <a:gd name="T44" fmla="*/ 2147483647 w 44"/>
              <a:gd name="T45" fmla="*/ 0 h 33"/>
              <a:gd name="T46" fmla="*/ 2147483647 w 44"/>
              <a:gd name="T47" fmla="*/ 2147483647 h 33"/>
              <a:gd name="T48" fmla="*/ 2147483647 w 44"/>
              <a:gd name="T49" fmla="*/ 2147483647 h 33"/>
              <a:gd name="T50" fmla="*/ 2147483647 w 44"/>
              <a:gd name="T51" fmla="*/ 2147483647 h 33"/>
              <a:gd name="T52" fmla="*/ 2147483647 w 44"/>
              <a:gd name="T53" fmla="*/ 2147483647 h 33"/>
              <a:gd name="T54" fmla="*/ 2147483647 w 44"/>
              <a:gd name="T55" fmla="*/ 2147483647 h 33"/>
              <a:gd name="T56" fmla="*/ 2147483647 w 44"/>
              <a:gd name="T57" fmla="*/ 2147483647 h 33"/>
              <a:gd name="T58" fmla="*/ 2147483647 w 44"/>
              <a:gd name="T59" fmla="*/ 0 h 33"/>
              <a:gd name="T60" fmla="*/ 2147483647 w 44"/>
              <a:gd name="T61" fmla="*/ 0 h 33"/>
              <a:gd name="T62" fmla="*/ 2147483647 w 44"/>
              <a:gd name="T63" fmla="*/ 0 h 3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44"/>
              <a:gd name="T97" fmla="*/ 0 h 33"/>
              <a:gd name="T98" fmla="*/ 44 w 44"/>
              <a:gd name="T99" fmla="*/ 33 h 3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44" h="33">
                <a:moveTo>
                  <a:pt x="44" y="0"/>
                </a:moveTo>
                <a:lnTo>
                  <a:pt x="44" y="0"/>
                </a:lnTo>
                <a:lnTo>
                  <a:pt x="43" y="0"/>
                </a:lnTo>
                <a:lnTo>
                  <a:pt x="42" y="1"/>
                </a:lnTo>
                <a:lnTo>
                  <a:pt x="40" y="2"/>
                </a:lnTo>
                <a:lnTo>
                  <a:pt x="40" y="4"/>
                </a:lnTo>
                <a:lnTo>
                  <a:pt x="39" y="6"/>
                </a:lnTo>
                <a:lnTo>
                  <a:pt x="31" y="33"/>
                </a:lnTo>
                <a:lnTo>
                  <a:pt x="29" y="33"/>
                </a:lnTo>
                <a:lnTo>
                  <a:pt x="22" y="12"/>
                </a:lnTo>
                <a:lnTo>
                  <a:pt x="16" y="33"/>
                </a:lnTo>
                <a:lnTo>
                  <a:pt x="15" y="33"/>
                </a:lnTo>
                <a:lnTo>
                  <a:pt x="5" y="6"/>
                </a:lnTo>
                <a:lnTo>
                  <a:pt x="3" y="4"/>
                </a:lnTo>
                <a:lnTo>
                  <a:pt x="3" y="2"/>
                </a:lnTo>
                <a:lnTo>
                  <a:pt x="3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1" y="0"/>
                </a:lnTo>
                <a:lnTo>
                  <a:pt x="10" y="1"/>
                </a:lnTo>
                <a:lnTo>
                  <a:pt x="8" y="2"/>
                </a:lnTo>
                <a:lnTo>
                  <a:pt x="10" y="4"/>
                </a:lnTo>
                <a:lnTo>
                  <a:pt x="10" y="6"/>
                </a:lnTo>
                <a:lnTo>
                  <a:pt x="17" y="25"/>
                </a:lnTo>
                <a:lnTo>
                  <a:pt x="21" y="10"/>
                </a:lnTo>
                <a:lnTo>
                  <a:pt x="21" y="6"/>
                </a:lnTo>
                <a:lnTo>
                  <a:pt x="19" y="4"/>
                </a:lnTo>
                <a:lnTo>
                  <a:pt x="18" y="2"/>
                </a:lnTo>
                <a:lnTo>
                  <a:pt x="18" y="1"/>
                </a:lnTo>
                <a:lnTo>
                  <a:pt x="17" y="1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28" y="0"/>
                </a:lnTo>
                <a:lnTo>
                  <a:pt x="27" y="0"/>
                </a:lnTo>
                <a:lnTo>
                  <a:pt x="26" y="0"/>
                </a:lnTo>
                <a:lnTo>
                  <a:pt x="24" y="1"/>
                </a:lnTo>
                <a:lnTo>
                  <a:pt x="24" y="2"/>
                </a:lnTo>
                <a:lnTo>
                  <a:pt x="24" y="4"/>
                </a:lnTo>
                <a:lnTo>
                  <a:pt x="26" y="7"/>
                </a:lnTo>
                <a:lnTo>
                  <a:pt x="32" y="25"/>
                </a:lnTo>
                <a:lnTo>
                  <a:pt x="38" y="7"/>
                </a:lnTo>
                <a:lnTo>
                  <a:pt x="38" y="4"/>
                </a:lnTo>
                <a:lnTo>
                  <a:pt x="38" y="2"/>
                </a:lnTo>
                <a:lnTo>
                  <a:pt x="38" y="1"/>
                </a:lnTo>
                <a:lnTo>
                  <a:pt x="37" y="0"/>
                </a:lnTo>
                <a:lnTo>
                  <a:pt x="34" y="0"/>
                </a:lnTo>
                <a:lnTo>
                  <a:pt x="4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35" name="Freeform 111"/>
          <p:cNvSpPr>
            <a:spLocks noEditPoints="1"/>
          </p:cNvSpPr>
          <p:nvPr/>
        </p:nvSpPr>
        <p:spPr bwMode="auto">
          <a:xfrm>
            <a:off x="7323138" y="4460875"/>
            <a:ext cx="223837" cy="201613"/>
          </a:xfrm>
          <a:custGeom>
            <a:avLst/>
            <a:gdLst>
              <a:gd name="T0" fmla="*/ 2147483647 w 36"/>
              <a:gd name="T1" fmla="*/ 2147483647 h 33"/>
              <a:gd name="T2" fmla="*/ 2147483647 w 36"/>
              <a:gd name="T3" fmla="*/ 2147483647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2147483647 h 33"/>
              <a:gd name="T14" fmla="*/ 2147483647 w 36"/>
              <a:gd name="T15" fmla="*/ 2147483647 h 33"/>
              <a:gd name="T16" fmla="*/ 2147483647 w 36"/>
              <a:gd name="T17" fmla="*/ 2147483647 h 33"/>
              <a:gd name="T18" fmla="*/ 2147483647 w 36"/>
              <a:gd name="T19" fmla="*/ 2147483647 h 33"/>
              <a:gd name="T20" fmla="*/ 0 w 36"/>
              <a:gd name="T21" fmla="*/ 2147483647 h 33"/>
              <a:gd name="T22" fmla="*/ 0 w 36"/>
              <a:gd name="T23" fmla="*/ 2147483647 h 33"/>
              <a:gd name="T24" fmla="*/ 2147483647 w 36"/>
              <a:gd name="T25" fmla="*/ 2147483647 h 33"/>
              <a:gd name="T26" fmla="*/ 2147483647 w 36"/>
              <a:gd name="T27" fmla="*/ 2147483647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0 h 33"/>
              <a:gd name="T34" fmla="*/ 2147483647 w 36"/>
              <a:gd name="T35" fmla="*/ 0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36"/>
              <a:gd name="T112" fmla="*/ 0 h 33"/>
              <a:gd name="T113" fmla="*/ 36 w 36"/>
              <a:gd name="T114" fmla="*/ 33 h 33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36" h="33">
                <a:moveTo>
                  <a:pt x="23" y="23"/>
                </a:moveTo>
                <a:lnTo>
                  <a:pt x="10" y="23"/>
                </a:lnTo>
                <a:lnTo>
                  <a:pt x="7" y="28"/>
                </a:lnTo>
                <a:lnTo>
                  <a:pt x="7" y="29"/>
                </a:lnTo>
                <a:lnTo>
                  <a:pt x="7" y="30"/>
                </a:lnTo>
                <a:lnTo>
                  <a:pt x="7" y="32"/>
                </a:lnTo>
                <a:lnTo>
                  <a:pt x="9" y="33"/>
                </a:lnTo>
                <a:lnTo>
                  <a:pt x="11" y="33"/>
                </a:lnTo>
                <a:lnTo>
                  <a:pt x="0" y="33"/>
                </a:lnTo>
                <a:lnTo>
                  <a:pt x="2" y="33"/>
                </a:lnTo>
                <a:lnTo>
                  <a:pt x="4" y="32"/>
                </a:lnTo>
                <a:lnTo>
                  <a:pt x="5" y="30"/>
                </a:lnTo>
                <a:lnTo>
                  <a:pt x="6" y="27"/>
                </a:lnTo>
                <a:lnTo>
                  <a:pt x="17" y="0"/>
                </a:lnTo>
                <a:lnTo>
                  <a:pt x="18" y="0"/>
                </a:lnTo>
                <a:lnTo>
                  <a:pt x="30" y="27"/>
                </a:lnTo>
                <a:lnTo>
                  <a:pt x="31" y="30"/>
                </a:lnTo>
                <a:lnTo>
                  <a:pt x="32" y="32"/>
                </a:lnTo>
                <a:lnTo>
                  <a:pt x="33" y="33"/>
                </a:lnTo>
                <a:lnTo>
                  <a:pt x="36" y="33"/>
                </a:lnTo>
                <a:lnTo>
                  <a:pt x="22" y="33"/>
                </a:lnTo>
                <a:lnTo>
                  <a:pt x="23" y="33"/>
                </a:lnTo>
                <a:lnTo>
                  <a:pt x="25" y="32"/>
                </a:lnTo>
                <a:lnTo>
                  <a:pt x="26" y="32"/>
                </a:lnTo>
                <a:lnTo>
                  <a:pt x="26" y="30"/>
                </a:lnTo>
                <a:lnTo>
                  <a:pt x="26" y="29"/>
                </a:lnTo>
                <a:lnTo>
                  <a:pt x="25" y="27"/>
                </a:lnTo>
                <a:lnTo>
                  <a:pt x="23" y="23"/>
                </a:lnTo>
                <a:close/>
                <a:moveTo>
                  <a:pt x="22" y="21"/>
                </a:moveTo>
                <a:lnTo>
                  <a:pt x="17" y="8"/>
                </a:lnTo>
                <a:lnTo>
                  <a:pt x="11" y="21"/>
                </a:lnTo>
                <a:lnTo>
                  <a:pt x="22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36" name="Line 112"/>
          <p:cNvSpPr>
            <a:spLocks noChangeShapeType="1"/>
          </p:cNvSpPr>
          <p:nvPr/>
        </p:nvSpPr>
        <p:spPr bwMode="auto">
          <a:xfrm flipH="1">
            <a:off x="1020763" y="2559050"/>
            <a:ext cx="744537" cy="1116013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37" name="Line 113"/>
          <p:cNvSpPr>
            <a:spLocks noChangeShapeType="1"/>
          </p:cNvSpPr>
          <p:nvPr/>
        </p:nvSpPr>
        <p:spPr bwMode="auto">
          <a:xfrm>
            <a:off x="1784350" y="2559050"/>
            <a:ext cx="6350" cy="3937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38" name="Line 114"/>
          <p:cNvSpPr>
            <a:spLocks noChangeShapeType="1"/>
          </p:cNvSpPr>
          <p:nvPr/>
        </p:nvSpPr>
        <p:spPr bwMode="auto">
          <a:xfrm>
            <a:off x="1014413" y="4005263"/>
            <a:ext cx="6350" cy="46037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39" name="Line 115"/>
          <p:cNvSpPr>
            <a:spLocks noChangeShapeType="1"/>
          </p:cNvSpPr>
          <p:nvPr/>
        </p:nvSpPr>
        <p:spPr bwMode="auto">
          <a:xfrm>
            <a:off x="1784350" y="3275013"/>
            <a:ext cx="6350" cy="40005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40" name="Line 116"/>
          <p:cNvSpPr>
            <a:spLocks noChangeShapeType="1"/>
          </p:cNvSpPr>
          <p:nvPr/>
        </p:nvSpPr>
        <p:spPr bwMode="auto">
          <a:xfrm>
            <a:off x="1784350" y="4005263"/>
            <a:ext cx="6350" cy="3937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41" name="Line 117"/>
          <p:cNvSpPr>
            <a:spLocks noChangeShapeType="1"/>
          </p:cNvSpPr>
          <p:nvPr/>
        </p:nvSpPr>
        <p:spPr bwMode="auto">
          <a:xfrm flipH="1">
            <a:off x="1765300" y="1828800"/>
            <a:ext cx="825500" cy="404813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42" name="Line 118"/>
          <p:cNvSpPr>
            <a:spLocks noChangeShapeType="1"/>
          </p:cNvSpPr>
          <p:nvPr/>
        </p:nvSpPr>
        <p:spPr bwMode="auto">
          <a:xfrm>
            <a:off x="2590800" y="1828800"/>
            <a:ext cx="1236663" cy="404813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43" name="Line 119"/>
          <p:cNvSpPr>
            <a:spLocks noChangeShapeType="1"/>
          </p:cNvSpPr>
          <p:nvPr/>
        </p:nvSpPr>
        <p:spPr bwMode="auto">
          <a:xfrm flipH="1">
            <a:off x="2590800" y="2551113"/>
            <a:ext cx="1236663" cy="112395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44" name="Line 120"/>
          <p:cNvSpPr>
            <a:spLocks noChangeShapeType="1"/>
          </p:cNvSpPr>
          <p:nvPr/>
        </p:nvSpPr>
        <p:spPr bwMode="auto">
          <a:xfrm>
            <a:off x="3833813" y="2551113"/>
            <a:ext cx="4762" cy="401637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45" name="Line 121"/>
          <p:cNvSpPr>
            <a:spLocks noChangeShapeType="1"/>
          </p:cNvSpPr>
          <p:nvPr/>
        </p:nvSpPr>
        <p:spPr bwMode="auto">
          <a:xfrm>
            <a:off x="2579688" y="4060825"/>
            <a:ext cx="6350" cy="338138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46" name="Line 122"/>
          <p:cNvSpPr>
            <a:spLocks noChangeShapeType="1"/>
          </p:cNvSpPr>
          <p:nvPr/>
        </p:nvSpPr>
        <p:spPr bwMode="auto">
          <a:xfrm>
            <a:off x="3833813" y="3275013"/>
            <a:ext cx="4762" cy="40005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47" name="Line 123"/>
          <p:cNvSpPr>
            <a:spLocks noChangeShapeType="1"/>
          </p:cNvSpPr>
          <p:nvPr/>
        </p:nvSpPr>
        <p:spPr bwMode="auto">
          <a:xfrm>
            <a:off x="3833813" y="4060825"/>
            <a:ext cx="4762" cy="338138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48" name="Rectangle 125"/>
          <p:cNvSpPr>
            <a:spLocks noChangeArrowheads="1"/>
          </p:cNvSpPr>
          <p:nvPr/>
        </p:nvSpPr>
        <p:spPr bwMode="auto">
          <a:xfrm>
            <a:off x="1419225" y="4308475"/>
            <a:ext cx="877888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2400" b="1"/>
              <a:t>flight</a:t>
            </a:r>
          </a:p>
        </p:txBody>
      </p:sp>
      <p:sp>
        <p:nvSpPr>
          <p:cNvPr id="7249" name="Rectangle 127"/>
          <p:cNvSpPr>
            <a:spLocks noChangeArrowheads="1"/>
          </p:cNvSpPr>
          <p:nvPr/>
        </p:nvSpPr>
        <p:spPr bwMode="auto">
          <a:xfrm>
            <a:off x="4876800" y="1219200"/>
            <a:ext cx="39624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800">
                <a:solidFill>
                  <a:schemeClr val="accent2"/>
                </a:solidFill>
                <a:latin typeface="Comic Sans MS" pitchFamily="66" charset="0"/>
              </a:rPr>
              <a:t>NP -&gt; Det Nom</a:t>
            </a:r>
          </a:p>
          <a:p>
            <a:pPr marL="342900" indent="-342900">
              <a:spcBef>
                <a:spcPct val="20000"/>
              </a:spcBef>
            </a:pPr>
            <a:r>
              <a:rPr lang="en-US" sz="2800">
                <a:solidFill>
                  <a:schemeClr val="accent2"/>
                </a:solidFill>
                <a:latin typeface="Comic Sans MS" pitchFamily="66" charset="0"/>
              </a:rPr>
              <a:t>NP-&gt; NP PP </a:t>
            </a:r>
          </a:p>
          <a:p>
            <a:pPr marL="342900" indent="-342900">
              <a:spcBef>
                <a:spcPct val="20000"/>
              </a:spcBef>
            </a:pPr>
            <a:r>
              <a:rPr lang="en-US" sz="2800">
                <a:solidFill>
                  <a:schemeClr val="accent2"/>
                </a:solidFill>
                <a:latin typeface="Comic Sans MS" pitchFamily="66" charset="0"/>
              </a:rPr>
              <a:t>Nom -&gt; Noun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sz="2800">
              <a:solidFill>
                <a:schemeClr val="accent2"/>
              </a:solidFill>
              <a:latin typeface="Comic Sans MS" pitchFamily="66" charset="0"/>
            </a:endParaRPr>
          </a:p>
        </p:txBody>
      </p:sp>
      <p:sp>
        <p:nvSpPr>
          <p:cNvPr id="7250" name="Rectangle 128"/>
          <p:cNvSpPr>
            <a:spLocks noChangeArrowheads="1"/>
          </p:cNvSpPr>
          <p:nvPr/>
        </p:nvSpPr>
        <p:spPr bwMode="auto">
          <a:xfrm>
            <a:off x="4648200" y="1752600"/>
            <a:ext cx="2895600" cy="533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251" name="Rectangle 129"/>
          <p:cNvSpPr>
            <a:spLocks noChangeArrowheads="1"/>
          </p:cNvSpPr>
          <p:nvPr/>
        </p:nvSpPr>
        <p:spPr bwMode="auto">
          <a:xfrm>
            <a:off x="5105400" y="3124200"/>
            <a:ext cx="3505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sz="2800" i="1">
                <a:solidFill>
                  <a:schemeClr val="accent2"/>
                </a:solidFill>
                <a:latin typeface="Arial Unicode MS" pitchFamily="34" charset="-128"/>
              </a:rPr>
              <a:t>fails and backtracks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sz="2800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7252" name="Freeform 131"/>
          <p:cNvSpPr>
            <a:spLocks/>
          </p:cNvSpPr>
          <p:nvPr/>
        </p:nvSpPr>
        <p:spPr bwMode="auto">
          <a:xfrm>
            <a:off x="3581400" y="533400"/>
            <a:ext cx="223838" cy="201613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2147483647 h 33"/>
              <a:gd name="T14" fmla="*/ 2147483647 w 36"/>
              <a:gd name="T15" fmla="*/ 2147483647 h 33"/>
              <a:gd name="T16" fmla="*/ 2147483647 w 36"/>
              <a:gd name="T17" fmla="*/ 2147483647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2147483647 h 33"/>
              <a:gd name="T24" fmla="*/ 2147483647 w 36"/>
              <a:gd name="T25" fmla="*/ 2147483647 h 33"/>
              <a:gd name="T26" fmla="*/ 2147483647 w 36"/>
              <a:gd name="T27" fmla="*/ 2147483647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2147483647 h 33"/>
              <a:gd name="T80" fmla="*/ 0 w 36"/>
              <a:gd name="T81" fmla="*/ 2147483647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30" y="25"/>
                </a:lnTo>
                <a:lnTo>
                  <a:pt x="30" y="6"/>
                </a:lnTo>
                <a:lnTo>
                  <a:pt x="30" y="4"/>
                </a:lnTo>
                <a:lnTo>
                  <a:pt x="28" y="1"/>
                </a:lnTo>
                <a:lnTo>
                  <a:pt x="27" y="1"/>
                </a:lnTo>
                <a:lnTo>
                  <a:pt x="26" y="1"/>
                </a:lnTo>
                <a:lnTo>
                  <a:pt x="25" y="1"/>
                </a:lnTo>
                <a:lnTo>
                  <a:pt x="25" y="0"/>
                </a:lnTo>
                <a:lnTo>
                  <a:pt x="36" y="0"/>
                </a:lnTo>
                <a:lnTo>
                  <a:pt x="36" y="1"/>
                </a:lnTo>
                <a:lnTo>
                  <a:pt x="35" y="1"/>
                </a:lnTo>
                <a:lnTo>
                  <a:pt x="33" y="1"/>
                </a:lnTo>
                <a:lnTo>
                  <a:pt x="32" y="3"/>
                </a:lnTo>
                <a:lnTo>
                  <a:pt x="32" y="4"/>
                </a:lnTo>
                <a:lnTo>
                  <a:pt x="32" y="6"/>
                </a:lnTo>
                <a:lnTo>
                  <a:pt x="32" y="33"/>
                </a:lnTo>
                <a:lnTo>
                  <a:pt x="31" y="33"/>
                </a:lnTo>
                <a:lnTo>
                  <a:pt x="9" y="8"/>
                </a:lnTo>
                <a:lnTo>
                  <a:pt x="9" y="27"/>
                </a:lnTo>
                <a:lnTo>
                  <a:pt x="9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14" y="33"/>
                </a:lnTo>
                <a:lnTo>
                  <a:pt x="3" y="33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8" y="27"/>
                </a:lnTo>
                <a:lnTo>
                  <a:pt x="8" y="5"/>
                </a:lnTo>
                <a:lnTo>
                  <a:pt x="6" y="4"/>
                </a:lnTo>
                <a:lnTo>
                  <a:pt x="5" y="3"/>
                </a:lnTo>
                <a:lnTo>
                  <a:pt x="4" y="3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53" name="Freeform 132"/>
          <p:cNvSpPr>
            <a:spLocks noEditPoints="1"/>
          </p:cNvSpPr>
          <p:nvPr/>
        </p:nvSpPr>
        <p:spPr bwMode="auto">
          <a:xfrm>
            <a:off x="3810000" y="533400"/>
            <a:ext cx="161925" cy="201613"/>
          </a:xfrm>
          <a:custGeom>
            <a:avLst/>
            <a:gdLst>
              <a:gd name="T0" fmla="*/ 2147483647 w 26"/>
              <a:gd name="T1" fmla="*/ 2147483647 h 33"/>
              <a:gd name="T2" fmla="*/ 2147483647 w 26"/>
              <a:gd name="T3" fmla="*/ 2147483647 h 33"/>
              <a:gd name="T4" fmla="*/ 2147483647 w 26"/>
              <a:gd name="T5" fmla="*/ 2147483647 h 33"/>
              <a:gd name="T6" fmla="*/ 2147483647 w 26"/>
              <a:gd name="T7" fmla="*/ 2147483647 h 33"/>
              <a:gd name="T8" fmla="*/ 2147483647 w 26"/>
              <a:gd name="T9" fmla="*/ 2147483647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2147483647 w 26"/>
              <a:gd name="T15" fmla="*/ 2147483647 h 33"/>
              <a:gd name="T16" fmla="*/ 0 w 26"/>
              <a:gd name="T17" fmla="*/ 2147483647 h 33"/>
              <a:gd name="T18" fmla="*/ 0 w 26"/>
              <a:gd name="T19" fmla="*/ 2147483647 h 33"/>
              <a:gd name="T20" fmla="*/ 2147483647 w 26"/>
              <a:gd name="T21" fmla="*/ 2147483647 h 33"/>
              <a:gd name="T22" fmla="*/ 2147483647 w 26"/>
              <a:gd name="T23" fmla="*/ 2147483647 h 33"/>
              <a:gd name="T24" fmla="*/ 2147483647 w 26"/>
              <a:gd name="T25" fmla="*/ 2147483647 h 33"/>
              <a:gd name="T26" fmla="*/ 2147483647 w 26"/>
              <a:gd name="T27" fmla="*/ 2147483647 h 33"/>
              <a:gd name="T28" fmla="*/ 2147483647 w 26"/>
              <a:gd name="T29" fmla="*/ 2147483647 h 33"/>
              <a:gd name="T30" fmla="*/ 2147483647 w 26"/>
              <a:gd name="T31" fmla="*/ 2147483647 h 33"/>
              <a:gd name="T32" fmla="*/ 2147483647 w 26"/>
              <a:gd name="T33" fmla="*/ 2147483647 h 33"/>
              <a:gd name="T34" fmla="*/ 2147483647 w 26"/>
              <a:gd name="T35" fmla="*/ 2147483647 h 33"/>
              <a:gd name="T36" fmla="*/ 2147483647 w 26"/>
              <a:gd name="T37" fmla="*/ 2147483647 h 33"/>
              <a:gd name="T38" fmla="*/ 2147483647 w 26"/>
              <a:gd name="T39" fmla="*/ 2147483647 h 33"/>
              <a:gd name="T40" fmla="*/ 0 w 26"/>
              <a:gd name="T41" fmla="*/ 2147483647 h 33"/>
              <a:gd name="T42" fmla="*/ 0 w 26"/>
              <a:gd name="T43" fmla="*/ 0 h 33"/>
              <a:gd name="T44" fmla="*/ 2147483647 w 26"/>
              <a:gd name="T45" fmla="*/ 0 h 33"/>
              <a:gd name="T46" fmla="*/ 2147483647 w 26"/>
              <a:gd name="T47" fmla="*/ 0 h 33"/>
              <a:gd name="T48" fmla="*/ 2147483647 w 26"/>
              <a:gd name="T49" fmla="*/ 2147483647 h 33"/>
              <a:gd name="T50" fmla="*/ 2147483647 w 26"/>
              <a:gd name="T51" fmla="*/ 2147483647 h 33"/>
              <a:gd name="T52" fmla="*/ 2147483647 w 26"/>
              <a:gd name="T53" fmla="*/ 2147483647 h 33"/>
              <a:gd name="T54" fmla="*/ 2147483647 w 26"/>
              <a:gd name="T55" fmla="*/ 2147483647 h 33"/>
              <a:gd name="T56" fmla="*/ 2147483647 w 26"/>
              <a:gd name="T57" fmla="*/ 2147483647 h 33"/>
              <a:gd name="T58" fmla="*/ 2147483647 w 26"/>
              <a:gd name="T59" fmla="*/ 2147483647 h 33"/>
              <a:gd name="T60" fmla="*/ 2147483647 w 26"/>
              <a:gd name="T61" fmla="*/ 2147483647 h 33"/>
              <a:gd name="T62" fmla="*/ 2147483647 w 26"/>
              <a:gd name="T63" fmla="*/ 2147483647 h 33"/>
              <a:gd name="T64" fmla="*/ 2147483647 w 26"/>
              <a:gd name="T65" fmla="*/ 2147483647 h 33"/>
              <a:gd name="T66" fmla="*/ 2147483647 w 26"/>
              <a:gd name="T67" fmla="*/ 2147483647 h 33"/>
              <a:gd name="T68" fmla="*/ 2147483647 w 26"/>
              <a:gd name="T69" fmla="*/ 2147483647 h 33"/>
              <a:gd name="T70" fmla="*/ 2147483647 w 26"/>
              <a:gd name="T71" fmla="*/ 2147483647 h 33"/>
              <a:gd name="T72" fmla="*/ 2147483647 w 26"/>
              <a:gd name="T73" fmla="*/ 2147483647 h 33"/>
              <a:gd name="T74" fmla="*/ 2147483647 w 26"/>
              <a:gd name="T75" fmla="*/ 2147483647 h 33"/>
              <a:gd name="T76" fmla="*/ 2147483647 w 26"/>
              <a:gd name="T77" fmla="*/ 2147483647 h 33"/>
              <a:gd name="T78" fmla="*/ 2147483647 w 26"/>
              <a:gd name="T79" fmla="*/ 2147483647 h 33"/>
              <a:gd name="T80" fmla="*/ 2147483647 w 26"/>
              <a:gd name="T81" fmla="*/ 2147483647 h 33"/>
              <a:gd name="T82" fmla="*/ 2147483647 w 26"/>
              <a:gd name="T83" fmla="*/ 2147483647 h 33"/>
              <a:gd name="T84" fmla="*/ 2147483647 w 26"/>
              <a:gd name="T85" fmla="*/ 2147483647 h 33"/>
              <a:gd name="T86" fmla="*/ 2147483647 w 26"/>
              <a:gd name="T87" fmla="*/ 2147483647 h 33"/>
              <a:gd name="T88" fmla="*/ 2147483647 w 26"/>
              <a:gd name="T89" fmla="*/ 2147483647 h 33"/>
              <a:gd name="T90" fmla="*/ 2147483647 w 26"/>
              <a:gd name="T91" fmla="*/ 2147483647 h 33"/>
              <a:gd name="T92" fmla="*/ 2147483647 w 26"/>
              <a:gd name="T93" fmla="*/ 2147483647 h 33"/>
              <a:gd name="T94" fmla="*/ 2147483647 w 26"/>
              <a:gd name="T95" fmla="*/ 2147483647 h 33"/>
              <a:gd name="T96" fmla="*/ 2147483647 w 26"/>
              <a:gd name="T97" fmla="*/ 2147483647 h 33"/>
              <a:gd name="T98" fmla="*/ 2147483647 w 26"/>
              <a:gd name="T99" fmla="*/ 2147483647 h 33"/>
              <a:gd name="T100" fmla="*/ 2147483647 w 26"/>
              <a:gd name="T101" fmla="*/ 2147483647 h 33"/>
              <a:gd name="T102" fmla="*/ 2147483647 w 26"/>
              <a:gd name="T103" fmla="*/ 2147483647 h 33"/>
              <a:gd name="T104" fmla="*/ 2147483647 w 26"/>
              <a:gd name="T105" fmla="*/ 2147483647 h 33"/>
              <a:gd name="T106" fmla="*/ 2147483647 w 26"/>
              <a:gd name="T107" fmla="*/ 2147483647 h 33"/>
              <a:gd name="T108" fmla="*/ 2147483647 w 26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3"/>
              <a:gd name="T167" fmla="*/ 26 w 26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3">
                <a:moveTo>
                  <a:pt x="10" y="17"/>
                </a:moveTo>
                <a:lnTo>
                  <a:pt x="10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14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1"/>
                </a:lnTo>
                <a:lnTo>
                  <a:pt x="22" y="3"/>
                </a:lnTo>
                <a:lnTo>
                  <a:pt x="24" y="4"/>
                </a:lnTo>
                <a:lnTo>
                  <a:pt x="25" y="6"/>
                </a:lnTo>
                <a:lnTo>
                  <a:pt x="26" y="9"/>
                </a:lnTo>
                <a:lnTo>
                  <a:pt x="25" y="12"/>
                </a:lnTo>
                <a:lnTo>
                  <a:pt x="22" y="16"/>
                </a:lnTo>
                <a:lnTo>
                  <a:pt x="20" y="17"/>
                </a:lnTo>
                <a:lnTo>
                  <a:pt x="15" y="19"/>
                </a:lnTo>
                <a:lnTo>
                  <a:pt x="14" y="19"/>
                </a:lnTo>
                <a:lnTo>
                  <a:pt x="12" y="19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7" y="15"/>
                </a:lnTo>
                <a:lnTo>
                  <a:pt x="20" y="12"/>
                </a:lnTo>
                <a:lnTo>
                  <a:pt x="20" y="10"/>
                </a:lnTo>
                <a:lnTo>
                  <a:pt x="20" y="8"/>
                </a:lnTo>
                <a:lnTo>
                  <a:pt x="19" y="5"/>
                </a:lnTo>
                <a:lnTo>
                  <a:pt x="17" y="4"/>
                </a:lnTo>
                <a:lnTo>
                  <a:pt x="16" y="3"/>
                </a:lnTo>
                <a:lnTo>
                  <a:pt x="15" y="3"/>
                </a:lnTo>
                <a:lnTo>
                  <a:pt x="12" y="1"/>
                </a:lnTo>
                <a:lnTo>
                  <a:pt x="11" y="1"/>
                </a:lnTo>
                <a:lnTo>
                  <a:pt x="10" y="3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54" name="Rectangle 139"/>
          <p:cNvSpPr>
            <a:spLocks noChangeArrowheads="1"/>
          </p:cNvSpPr>
          <p:nvPr/>
        </p:nvSpPr>
        <p:spPr bwMode="auto">
          <a:xfrm>
            <a:off x="228600" y="381000"/>
            <a:ext cx="32766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sz="2800" i="1">
                <a:solidFill>
                  <a:schemeClr val="accent2"/>
                </a:solidFill>
                <a:latin typeface="Arial Unicode MS" pitchFamily="34" charset="-128"/>
              </a:rPr>
              <a:t>restarts from….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sz="2800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21858" name="Ink 8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406775" y="206375"/>
              <a:ext cx="777875" cy="793750"/>
            </p14:xfrm>
          </p:contentPart>
        </mc:Choice>
        <mc:Fallback xmlns="">
          <p:pic>
            <p:nvPicPr>
              <p:cNvPr id="121858" name="Ink 8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400656" y="199172"/>
                <a:ext cx="792993" cy="808876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6" name="Date Placeholder 4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E05538B6-36F4-46BA-8907-4110DD810B07}" type="datetime1">
              <a:rPr lang="en-US" smtClean="0"/>
              <a:t>9/26/2014</a:t>
            </a:fld>
            <a:endParaRPr lang="en-US"/>
          </a:p>
        </p:txBody>
      </p:sp>
      <p:sp>
        <p:nvSpPr>
          <p:cNvPr id="8197" name="Footer Placeholder 5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8198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EADF9202-3FA7-4183-8FBC-3CF509BBAA58}" type="slidenum">
              <a:rPr lang="en-US" smtClean="0"/>
              <a:pPr/>
              <a:t>31</a:t>
            </a:fld>
            <a:endParaRPr lang="en-US" smtClean="0"/>
          </a:p>
        </p:txBody>
      </p:sp>
      <p:sp>
        <p:nvSpPr>
          <p:cNvPr id="8199" name="Freeform 133"/>
          <p:cNvSpPr>
            <a:spLocks/>
          </p:cNvSpPr>
          <p:nvPr/>
        </p:nvSpPr>
        <p:spPr bwMode="auto">
          <a:xfrm>
            <a:off x="4991100" y="3048000"/>
            <a:ext cx="236538" cy="169863"/>
          </a:xfrm>
          <a:custGeom>
            <a:avLst/>
            <a:gdLst>
              <a:gd name="T0" fmla="*/ 0 w 36"/>
              <a:gd name="T1" fmla="*/ 0 h 34"/>
              <a:gd name="T2" fmla="*/ 2147483647 w 36"/>
              <a:gd name="T3" fmla="*/ 0 h 34"/>
              <a:gd name="T4" fmla="*/ 2147483647 w 36"/>
              <a:gd name="T5" fmla="*/ 2147483647 h 34"/>
              <a:gd name="T6" fmla="*/ 2147483647 w 36"/>
              <a:gd name="T7" fmla="*/ 2147483647 h 34"/>
              <a:gd name="T8" fmla="*/ 2147483647 w 36"/>
              <a:gd name="T9" fmla="*/ 2147483647 h 34"/>
              <a:gd name="T10" fmla="*/ 2147483647 w 36"/>
              <a:gd name="T11" fmla="*/ 2147483647 h 34"/>
              <a:gd name="T12" fmla="*/ 2147483647 w 36"/>
              <a:gd name="T13" fmla="*/ 2147483647 h 34"/>
              <a:gd name="T14" fmla="*/ 2147483647 w 36"/>
              <a:gd name="T15" fmla="*/ 0 h 34"/>
              <a:gd name="T16" fmla="*/ 2147483647 w 36"/>
              <a:gd name="T17" fmla="*/ 0 h 34"/>
              <a:gd name="T18" fmla="*/ 2147483647 w 36"/>
              <a:gd name="T19" fmla="*/ 0 h 34"/>
              <a:gd name="T20" fmla="*/ 2147483647 w 36"/>
              <a:gd name="T21" fmla="*/ 0 h 34"/>
              <a:gd name="T22" fmla="*/ 2147483647 w 36"/>
              <a:gd name="T23" fmla="*/ 0 h 34"/>
              <a:gd name="T24" fmla="*/ 2147483647 w 36"/>
              <a:gd name="T25" fmla="*/ 0 h 34"/>
              <a:gd name="T26" fmla="*/ 2147483647 w 36"/>
              <a:gd name="T27" fmla="*/ 2147483647 h 34"/>
              <a:gd name="T28" fmla="*/ 2147483647 w 36"/>
              <a:gd name="T29" fmla="*/ 2147483647 h 34"/>
              <a:gd name="T30" fmla="*/ 2147483647 w 36"/>
              <a:gd name="T31" fmla="*/ 2147483647 h 34"/>
              <a:gd name="T32" fmla="*/ 2147483647 w 36"/>
              <a:gd name="T33" fmla="*/ 2147483647 h 34"/>
              <a:gd name="T34" fmla="*/ 2147483647 w 36"/>
              <a:gd name="T35" fmla="*/ 2147483647 h 34"/>
              <a:gd name="T36" fmla="*/ 2147483647 w 36"/>
              <a:gd name="T37" fmla="*/ 2147483647 h 34"/>
              <a:gd name="T38" fmla="*/ 2147483647 w 36"/>
              <a:gd name="T39" fmla="*/ 2147483647 h 34"/>
              <a:gd name="T40" fmla="*/ 2147483647 w 36"/>
              <a:gd name="T41" fmla="*/ 2147483647 h 34"/>
              <a:gd name="T42" fmla="*/ 2147483647 w 36"/>
              <a:gd name="T43" fmla="*/ 2147483647 h 34"/>
              <a:gd name="T44" fmla="*/ 2147483647 w 36"/>
              <a:gd name="T45" fmla="*/ 2147483647 h 34"/>
              <a:gd name="T46" fmla="*/ 2147483647 w 36"/>
              <a:gd name="T47" fmla="*/ 2147483647 h 34"/>
              <a:gd name="T48" fmla="*/ 2147483647 w 36"/>
              <a:gd name="T49" fmla="*/ 2147483647 h 34"/>
              <a:gd name="T50" fmla="*/ 2147483647 w 36"/>
              <a:gd name="T51" fmla="*/ 2147483647 h 34"/>
              <a:gd name="T52" fmla="*/ 2147483647 w 36"/>
              <a:gd name="T53" fmla="*/ 2147483647 h 34"/>
              <a:gd name="T54" fmla="*/ 2147483647 w 36"/>
              <a:gd name="T55" fmla="*/ 2147483647 h 34"/>
              <a:gd name="T56" fmla="*/ 2147483647 w 36"/>
              <a:gd name="T57" fmla="*/ 2147483647 h 34"/>
              <a:gd name="T58" fmla="*/ 2147483647 w 36"/>
              <a:gd name="T59" fmla="*/ 2147483647 h 34"/>
              <a:gd name="T60" fmla="*/ 2147483647 w 36"/>
              <a:gd name="T61" fmla="*/ 2147483647 h 34"/>
              <a:gd name="T62" fmla="*/ 2147483647 w 36"/>
              <a:gd name="T63" fmla="*/ 2147483647 h 34"/>
              <a:gd name="T64" fmla="*/ 2147483647 w 36"/>
              <a:gd name="T65" fmla="*/ 2147483647 h 34"/>
              <a:gd name="T66" fmla="*/ 2147483647 w 36"/>
              <a:gd name="T67" fmla="*/ 2147483647 h 34"/>
              <a:gd name="T68" fmla="*/ 2147483647 w 36"/>
              <a:gd name="T69" fmla="*/ 2147483647 h 34"/>
              <a:gd name="T70" fmla="*/ 2147483647 w 36"/>
              <a:gd name="T71" fmla="*/ 2147483647 h 34"/>
              <a:gd name="T72" fmla="*/ 2147483647 w 36"/>
              <a:gd name="T73" fmla="*/ 2147483647 h 34"/>
              <a:gd name="T74" fmla="*/ 2147483647 w 36"/>
              <a:gd name="T75" fmla="*/ 2147483647 h 34"/>
              <a:gd name="T76" fmla="*/ 2147483647 w 36"/>
              <a:gd name="T77" fmla="*/ 2147483647 h 34"/>
              <a:gd name="T78" fmla="*/ 2147483647 w 36"/>
              <a:gd name="T79" fmla="*/ 2147483647 h 34"/>
              <a:gd name="T80" fmla="*/ 0 w 36"/>
              <a:gd name="T81" fmla="*/ 2147483647 h 34"/>
              <a:gd name="T82" fmla="*/ 0 w 36"/>
              <a:gd name="T83" fmla="*/ 0 h 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4"/>
              <a:gd name="T128" fmla="*/ 36 w 36"/>
              <a:gd name="T129" fmla="*/ 34 h 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4">
                <a:moveTo>
                  <a:pt x="0" y="0"/>
                </a:moveTo>
                <a:lnTo>
                  <a:pt x="9" y="0"/>
                </a:lnTo>
                <a:lnTo>
                  <a:pt x="30" y="25"/>
                </a:lnTo>
                <a:lnTo>
                  <a:pt x="30" y="6"/>
                </a:lnTo>
                <a:lnTo>
                  <a:pt x="30" y="4"/>
                </a:lnTo>
                <a:lnTo>
                  <a:pt x="29" y="1"/>
                </a:lnTo>
                <a:lnTo>
                  <a:pt x="27" y="1"/>
                </a:lnTo>
                <a:lnTo>
                  <a:pt x="26" y="0"/>
                </a:lnTo>
                <a:lnTo>
                  <a:pt x="25" y="0"/>
                </a:lnTo>
                <a:lnTo>
                  <a:pt x="36" y="0"/>
                </a:lnTo>
                <a:lnTo>
                  <a:pt x="35" y="0"/>
                </a:lnTo>
                <a:lnTo>
                  <a:pt x="34" y="1"/>
                </a:lnTo>
                <a:lnTo>
                  <a:pt x="32" y="3"/>
                </a:lnTo>
                <a:lnTo>
                  <a:pt x="32" y="4"/>
                </a:lnTo>
                <a:lnTo>
                  <a:pt x="32" y="6"/>
                </a:lnTo>
                <a:lnTo>
                  <a:pt x="32" y="34"/>
                </a:lnTo>
                <a:lnTo>
                  <a:pt x="31" y="34"/>
                </a:lnTo>
                <a:lnTo>
                  <a:pt x="9" y="8"/>
                </a:lnTo>
                <a:lnTo>
                  <a:pt x="9" y="27"/>
                </a:lnTo>
                <a:lnTo>
                  <a:pt x="9" y="30"/>
                </a:lnTo>
                <a:lnTo>
                  <a:pt x="10" y="31"/>
                </a:lnTo>
                <a:lnTo>
                  <a:pt x="11" y="32"/>
                </a:lnTo>
                <a:lnTo>
                  <a:pt x="13" y="32"/>
                </a:lnTo>
                <a:lnTo>
                  <a:pt x="14" y="32"/>
                </a:lnTo>
                <a:lnTo>
                  <a:pt x="14" y="34"/>
                </a:lnTo>
                <a:lnTo>
                  <a:pt x="3" y="34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8" y="27"/>
                </a:lnTo>
                <a:lnTo>
                  <a:pt x="8" y="5"/>
                </a:lnTo>
                <a:lnTo>
                  <a:pt x="5" y="4"/>
                </a:lnTo>
                <a:lnTo>
                  <a:pt x="5" y="3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00" name="Freeform 134"/>
          <p:cNvSpPr>
            <a:spLocks noEditPoints="1"/>
          </p:cNvSpPr>
          <p:nvPr/>
        </p:nvSpPr>
        <p:spPr bwMode="auto">
          <a:xfrm>
            <a:off x="5233988" y="3048000"/>
            <a:ext cx="171450" cy="169863"/>
          </a:xfrm>
          <a:custGeom>
            <a:avLst/>
            <a:gdLst>
              <a:gd name="T0" fmla="*/ 2147483647 w 26"/>
              <a:gd name="T1" fmla="*/ 2147483647 h 34"/>
              <a:gd name="T2" fmla="*/ 2147483647 w 26"/>
              <a:gd name="T3" fmla="*/ 2147483647 h 34"/>
              <a:gd name="T4" fmla="*/ 2147483647 w 26"/>
              <a:gd name="T5" fmla="*/ 2147483647 h 34"/>
              <a:gd name="T6" fmla="*/ 2147483647 w 26"/>
              <a:gd name="T7" fmla="*/ 2147483647 h 34"/>
              <a:gd name="T8" fmla="*/ 2147483647 w 26"/>
              <a:gd name="T9" fmla="*/ 2147483647 h 34"/>
              <a:gd name="T10" fmla="*/ 2147483647 w 26"/>
              <a:gd name="T11" fmla="*/ 2147483647 h 34"/>
              <a:gd name="T12" fmla="*/ 2147483647 w 26"/>
              <a:gd name="T13" fmla="*/ 2147483647 h 34"/>
              <a:gd name="T14" fmla="*/ 2147483647 w 26"/>
              <a:gd name="T15" fmla="*/ 2147483647 h 34"/>
              <a:gd name="T16" fmla="*/ 0 w 26"/>
              <a:gd name="T17" fmla="*/ 2147483647 h 34"/>
              <a:gd name="T18" fmla="*/ 0 w 26"/>
              <a:gd name="T19" fmla="*/ 2147483647 h 34"/>
              <a:gd name="T20" fmla="*/ 2147483647 w 26"/>
              <a:gd name="T21" fmla="*/ 2147483647 h 34"/>
              <a:gd name="T22" fmla="*/ 2147483647 w 26"/>
              <a:gd name="T23" fmla="*/ 2147483647 h 34"/>
              <a:gd name="T24" fmla="*/ 2147483647 w 26"/>
              <a:gd name="T25" fmla="*/ 2147483647 h 34"/>
              <a:gd name="T26" fmla="*/ 2147483647 w 26"/>
              <a:gd name="T27" fmla="*/ 2147483647 h 34"/>
              <a:gd name="T28" fmla="*/ 2147483647 w 26"/>
              <a:gd name="T29" fmla="*/ 2147483647 h 34"/>
              <a:gd name="T30" fmla="*/ 2147483647 w 26"/>
              <a:gd name="T31" fmla="*/ 2147483647 h 34"/>
              <a:gd name="T32" fmla="*/ 2147483647 w 26"/>
              <a:gd name="T33" fmla="*/ 2147483647 h 34"/>
              <a:gd name="T34" fmla="*/ 2147483647 w 26"/>
              <a:gd name="T35" fmla="*/ 2147483647 h 34"/>
              <a:gd name="T36" fmla="*/ 2147483647 w 26"/>
              <a:gd name="T37" fmla="*/ 2147483647 h 34"/>
              <a:gd name="T38" fmla="*/ 2147483647 w 26"/>
              <a:gd name="T39" fmla="*/ 0 h 34"/>
              <a:gd name="T40" fmla="*/ 0 w 26"/>
              <a:gd name="T41" fmla="*/ 0 h 34"/>
              <a:gd name="T42" fmla="*/ 0 w 26"/>
              <a:gd name="T43" fmla="*/ 0 h 34"/>
              <a:gd name="T44" fmla="*/ 2147483647 w 26"/>
              <a:gd name="T45" fmla="*/ 0 h 34"/>
              <a:gd name="T46" fmla="*/ 2147483647 w 26"/>
              <a:gd name="T47" fmla="*/ 0 h 34"/>
              <a:gd name="T48" fmla="*/ 2147483647 w 26"/>
              <a:gd name="T49" fmla="*/ 2147483647 h 34"/>
              <a:gd name="T50" fmla="*/ 2147483647 w 26"/>
              <a:gd name="T51" fmla="*/ 2147483647 h 34"/>
              <a:gd name="T52" fmla="*/ 2147483647 w 26"/>
              <a:gd name="T53" fmla="*/ 2147483647 h 34"/>
              <a:gd name="T54" fmla="*/ 2147483647 w 26"/>
              <a:gd name="T55" fmla="*/ 2147483647 h 34"/>
              <a:gd name="T56" fmla="*/ 2147483647 w 26"/>
              <a:gd name="T57" fmla="*/ 2147483647 h 34"/>
              <a:gd name="T58" fmla="*/ 2147483647 w 26"/>
              <a:gd name="T59" fmla="*/ 2147483647 h 34"/>
              <a:gd name="T60" fmla="*/ 2147483647 w 26"/>
              <a:gd name="T61" fmla="*/ 2147483647 h 34"/>
              <a:gd name="T62" fmla="*/ 2147483647 w 26"/>
              <a:gd name="T63" fmla="*/ 2147483647 h 34"/>
              <a:gd name="T64" fmla="*/ 2147483647 w 26"/>
              <a:gd name="T65" fmla="*/ 2147483647 h 34"/>
              <a:gd name="T66" fmla="*/ 2147483647 w 26"/>
              <a:gd name="T67" fmla="*/ 2147483647 h 34"/>
              <a:gd name="T68" fmla="*/ 2147483647 w 26"/>
              <a:gd name="T69" fmla="*/ 2147483647 h 34"/>
              <a:gd name="T70" fmla="*/ 2147483647 w 26"/>
              <a:gd name="T71" fmla="*/ 2147483647 h 34"/>
              <a:gd name="T72" fmla="*/ 2147483647 w 26"/>
              <a:gd name="T73" fmla="*/ 2147483647 h 34"/>
              <a:gd name="T74" fmla="*/ 2147483647 w 26"/>
              <a:gd name="T75" fmla="*/ 2147483647 h 34"/>
              <a:gd name="T76" fmla="*/ 2147483647 w 26"/>
              <a:gd name="T77" fmla="*/ 2147483647 h 34"/>
              <a:gd name="T78" fmla="*/ 2147483647 w 26"/>
              <a:gd name="T79" fmla="*/ 2147483647 h 34"/>
              <a:gd name="T80" fmla="*/ 2147483647 w 26"/>
              <a:gd name="T81" fmla="*/ 2147483647 h 34"/>
              <a:gd name="T82" fmla="*/ 2147483647 w 26"/>
              <a:gd name="T83" fmla="*/ 2147483647 h 34"/>
              <a:gd name="T84" fmla="*/ 2147483647 w 26"/>
              <a:gd name="T85" fmla="*/ 2147483647 h 34"/>
              <a:gd name="T86" fmla="*/ 2147483647 w 26"/>
              <a:gd name="T87" fmla="*/ 2147483647 h 34"/>
              <a:gd name="T88" fmla="*/ 2147483647 w 26"/>
              <a:gd name="T89" fmla="*/ 2147483647 h 34"/>
              <a:gd name="T90" fmla="*/ 2147483647 w 26"/>
              <a:gd name="T91" fmla="*/ 2147483647 h 34"/>
              <a:gd name="T92" fmla="*/ 2147483647 w 26"/>
              <a:gd name="T93" fmla="*/ 2147483647 h 34"/>
              <a:gd name="T94" fmla="*/ 2147483647 w 26"/>
              <a:gd name="T95" fmla="*/ 2147483647 h 34"/>
              <a:gd name="T96" fmla="*/ 2147483647 w 26"/>
              <a:gd name="T97" fmla="*/ 2147483647 h 34"/>
              <a:gd name="T98" fmla="*/ 2147483647 w 26"/>
              <a:gd name="T99" fmla="*/ 2147483647 h 34"/>
              <a:gd name="T100" fmla="*/ 2147483647 w 26"/>
              <a:gd name="T101" fmla="*/ 2147483647 h 34"/>
              <a:gd name="T102" fmla="*/ 2147483647 w 26"/>
              <a:gd name="T103" fmla="*/ 2147483647 h 34"/>
              <a:gd name="T104" fmla="*/ 2147483647 w 26"/>
              <a:gd name="T105" fmla="*/ 2147483647 h 34"/>
              <a:gd name="T106" fmla="*/ 2147483647 w 26"/>
              <a:gd name="T107" fmla="*/ 2147483647 h 34"/>
              <a:gd name="T108" fmla="*/ 2147483647 w 26"/>
              <a:gd name="T109" fmla="*/ 2147483647 h 3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4"/>
              <a:gd name="T167" fmla="*/ 26 w 26"/>
              <a:gd name="T168" fmla="*/ 34 h 3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4">
                <a:moveTo>
                  <a:pt x="10" y="18"/>
                </a:moveTo>
                <a:lnTo>
                  <a:pt x="10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3" y="32"/>
                </a:lnTo>
                <a:lnTo>
                  <a:pt x="14" y="32"/>
                </a:lnTo>
                <a:lnTo>
                  <a:pt x="14" y="34"/>
                </a:lnTo>
                <a:lnTo>
                  <a:pt x="0" y="34"/>
                </a:lnTo>
                <a:lnTo>
                  <a:pt x="0" y="32"/>
                </a:lnTo>
                <a:lnTo>
                  <a:pt x="1" y="32"/>
                </a:lnTo>
                <a:lnTo>
                  <a:pt x="3" y="32"/>
                </a:lnTo>
                <a:lnTo>
                  <a:pt x="4" y="31"/>
                </a:lnTo>
                <a:lnTo>
                  <a:pt x="5" y="30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4" y="1"/>
                </a:lnTo>
                <a:lnTo>
                  <a:pt x="3" y="1"/>
                </a:lnTo>
                <a:lnTo>
                  <a:pt x="1" y="0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20" y="1"/>
                </a:lnTo>
                <a:lnTo>
                  <a:pt x="21" y="3"/>
                </a:lnTo>
                <a:lnTo>
                  <a:pt x="24" y="4"/>
                </a:lnTo>
                <a:lnTo>
                  <a:pt x="25" y="6"/>
                </a:lnTo>
                <a:lnTo>
                  <a:pt x="26" y="9"/>
                </a:lnTo>
                <a:lnTo>
                  <a:pt x="25" y="13"/>
                </a:lnTo>
                <a:lnTo>
                  <a:pt x="22" y="16"/>
                </a:lnTo>
                <a:lnTo>
                  <a:pt x="20" y="18"/>
                </a:lnTo>
                <a:lnTo>
                  <a:pt x="15" y="19"/>
                </a:lnTo>
                <a:lnTo>
                  <a:pt x="14" y="19"/>
                </a:lnTo>
                <a:lnTo>
                  <a:pt x="13" y="18"/>
                </a:lnTo>
                <a:lnTo>
                  <a:pt x="11" y="18"/>
                </a:lnTo>
                <a:lnTo>
                  <a:pt x="10" y="18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3" y="16"/>
                </a:lnTo>
                <a:lnTo>
                  <a:pt x="14" y="16"/>
                </a:lnTo>
                <a:lnTo>
                  <a:pt x="16" y="16"/>
                </a:lnTo>
                <a:lnTo>
                  <a:pt x="18" y="15"/>
                </a:lnTo>
                <a:lnTo>
                  <a:pt x="20" y="13"/>
                </a:lnTo>
                <a:lnTo>
                  <a:pt x="20" y="10"/>
                </a:lnTo>
                <a:lnTo>
                  <a:pt x="20" y="8"/>
                </a:lnTo>
                <a:lnTo>
                  <a:pt x="19" y="5"/>
                </a:lnTo>
                <a:lnTo>
                  <a:pt x="18" y="4"/>
                </a:lnTo>
                <a:lnTo>
                  <a:pt x="16" y="3"/>
                </a:lnTo>
                <a:lnTo>
                  <a:pt x="15" y="1"/>
                </a:lnTo>
                <a:lnTo>
                  <a:pt x="13" y="1"/>
                </a:lnTo>
                <a:lnTo>
                  <a:pt x="11" y="1"/>
                </a:lnTo>
                <a:lnTo>
                  <a:pt x="10" y="3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01" name="Freeform 135"/>
          <p:cNvSpPr>
            <a:spLocks/>
          </p:cNvSpPr>
          <p:nvPr/>
        </p:nvSpPr>
        <p:spPr bwMode="auto">
          <a:xfrm>
            <a:off x="2400300" y="3640138"/>
            <a:ext cx="233363" cy="163512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2147483647 h 33"/>
              <a:gd name="T14" fmla="*/ 2147483647 w 36"/>
              <a:gd name="T15" fmla="*/ 0 h 33"/>
              <a:gd name="T16" fmla="*/ 2147483647 w 36"/>
              <a:gd name="T17" fmla="*/ 0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0 h 33"/>
              <a:gd name="T24" fmla="*/ 2147483647 w 36"/>
              <a:gd name="T25" fmla="*/ 0 h 33"/>
              <a:gd name="T26" fmla="*/ 2147483647 w 36"/>
              <a:gd name="T27" fmla="*/ 2147483647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2147483647 h 33"/>
              <a:gd name="T80" fmla="*/ 0 w 36"/>
              <a:gd name="T81" fmla="*/ 2147483647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30" y="24"/>
                </a:lnTo>
                <a:lnTo>
                  <a:pt x="30" y="6"/>
                </a:lnTo>
                <a:lnTo>
                  <a:pt x="30" y="3"/>
                </a:lnTo>
                <a:lnTo>
                  <a:pt x="29" y="1"/>
                </a:lnTo>
                <a:lnTo>
                  <a:pt x="27" y="1"/>
                </a:lnTo>
                <a:lnTo>
                  <a:pt x="26" y="0"/>
                </a:lnTo>
                <a:lnTo>
                  <a:pt x="25" y="0"/>
                </a:lnTo>
                <a:lnTo>
                  <a:pt x="36" y="0"/>
                </a:lnTo>
                <a:lnTo>
                  <a:pt x="35" y="0"/>
                </a:lnTo>
                <a:lnTo>
                  <a:pt x="34" y="1"/>
                </a:lnTo>
                <a:lnTo>
                  <a:pt x="32" y="2"/>
                </a:lnTo>
                <a:lnTo>
                  <a:pt x="31" y="3"/>
                </a:lnTo>
                <a:lnTo>
                  <a:pt x="31" y="6"/>
                </a:lnTo>
                <a:lnTo>
                  <a:pt x="31" y="33"/>
                </a:lnTo>
                <a:lnTo>
                  <a:pt x="9" y="7"/>
                </a:lnTo>
                <a:lnTo>
                  <a:pt x="9" y="27"/>
                </a:lnTo>
                <a:lnTo>
                  <a:pt x="9" y="29"/>
                </a:lnTo>
                <a:lnTo>
                  <a:pt x="10" y="31"/>
                </a:lnTo>
                <a:lnTo>
                  <a:pt x="10" y="32"/>
                </a:lnTo>
                <a:lnTo>
                  <a:pt x="13" y="32"/>
                </a:lnTo>
                <a:lnTo>
                  <a:pt x="14" y="32"/>
                </a:lnTo>
                <a:lnTo>
                  <a:pt x="14" y="33"/>
                </a:lnTo>
                <a:lnTo>
                  <a:pt x="3" y="33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6" y="31"/>
                </a:lnTo>
                <a:lnTo>
                  <a:pt x="6" y="29"/>
                </a:lnTo>
                <a:lnTo>
                  <a:pt x="6" y="27"/>
                </a:lnTo>
                <a:lnTo>
                  <a:pt x="6" y="5"/>
                </a:lnTo>
                <a:lnTo>
                  <a:pt x="5" y="3"/>
                </a:lnTo>
                <a:lnTo>
                  <a:pt x="5" y="2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02" name="Freeform 136"/>
          <p:cNvSpPr>
            <a:spLocks noEditPoints="1"/>
          </p:cNvSpPr>
          <p:nvPr/>
        </p:nvSpPr>
        <p:spPr bwMode="auto">
          <a:xfrm>
            <a:off x="2641600" y="3640138"/>
            <a:ext cx="165100" cy="163512"/>
          </a:xfrm>
          <a:custGeom>
            <a:avLst/>
            <a:gdLst>
              <a:gd name="T0" fmla="*/ 2147483647 w 25"/>
              <a:gd name="T1" fmla="*/ 2147483647 h 33"/>
              <a:gd name="T2" fmla="*/ 2147483647 w 25"/>
              <a:gd name="T3" fmla="*/ 2147483647 h 33"/>
              <a:gd name="T4" fmla="*/ 2147483647 w 25"/>
              <a:gd name="T5" fmla="*/ 2147483647 h 33"/>
              <a:gd name="T6" fmla="*/ 2147483647 w 25"/>
              <a:gd name="T7" fmla="*/ 2147483647 h 33"/>
              <a:gd name="T8" fmla="*/ 2147483647 w 25"/>
              <a:gd name="T9" fmla="*/ 2147483647 h 33"/>
              <a:gd name="T10" fmla="*/ 2147483647 w 25"/>
              <a:gd name="T11" fmla="*/ 2147483647 h 33"/>
              <a:gd name="T12" fmla="*/ 2147483647 w 25"/>
              <a:gd name="T13" fmla="*/ 2147483647 h 33"/>
              <a:gd name="T14" fmla="*/ 2147483647 w 25"/>
              <a:gd name="T15" fmla="*/ 2147483647 h 33"/>
              <a:gd name="T16" fmla="*/ 0 w 25"/>
              <a:gd name="T17" fmla="*/ 2147483647 h 33"/>
              <a:gd name="T18" fmla="*/ 0 w 25"/>
              <a:gd name="T19" fmla="*/ 2147483647 h 33"/>
              <a:gd name="T20" fmla="*/ 2147483647 w 25"/>
              <a:gd name="T21" fmla="*/ 2147483647 h 33"/>
              <a:gd name="T22" fmla="*/ 2147483647 w 25"/>
              <a:gd name="T23" fmla="*/ 2147483647 h 33"/>
              <a:gd name="T24" fmla="*/ 2147483647 w 25"/>
              <a:gd name="T25" fmla="*/ 2147483647 h 33"/>
              <a:gd name="T26" fmla="*/ 2147483647 w 25"/>
              <a:gd name="T27" fmla="*/ 2147483647 h 33"/>
              <a:gd name="T28" fmla="*/ 2147483647 w 25"/>
              <a:gd name="T29" fmla="*/ 2147483647 h 33"/>
              <a:gd name="T30" fmla="*/ 2147483647 w 25"/>
              <a:gd name="T31" fmla="*/ 2147483647 h 33"/>
              <a:gd name="T32" fmla="*/ 2147483647 w 25"/>
              <a:gd name="T33" fmla="*/ 2147483647 h 33"/>
              <a:gd name="T34" fmla="*/ 2147483647 w 25"/>
              <a:gd name="T35" fmla="*/ 2147483647 h 33"/>
              <a:gd name="T36" fmla="*/ 2147483647 w 25"/>
              <a:gd name="T37" fmla="*/ 2147483647 h 33"/>
              <a:gd name="T38" fmla="*/ 2147483647 w 25"/>
              <a:gd name="T39" fmla="*/ 0 h 33"/>
              <a:gd name="T40" fmla="*/ 0 w 25"/>
              <a:gd name="T41" fmla="*/ 0 h 33"/>
              <a:gd name="T42" fmla="*/ 0 w 25"/>
              <a:gd name="T43" fmla="*/ 0 h 33"/>
              <a:gd name="T44" fmla="*/ 2147483647 w 25"/>
              <a:gd name="T45" fmla="*/ 0 h 33"/>
              <a:gd name="T46" fmla="*/ 2147483647 w 25"/>
              <a:gd name="T47" fmla="*/ 0 h 33"/>
              <a:gd name="T48" fmla="*/ 2147483647 w 25"/>
              <a:gd name="T49" fmla="*/ 2147483647 h 33"/>
              <a:gd name="T50" fmla="*/ 2147483647 w 25"/>
              <a:gd name="T51" fmla="*/ 2147483647 h 33"/>
              <a:gd name="T52" fmla="*/ 2147483647 w 25"/>
              <a:gd name="T53" fmla="*/ 2147483647 h 33"/>
              <a:gd name="T54" fmla="*/ 2147483647 w 25"/>
              <a:gd name="T55" fmla="*/ 2147483647 h 33"/>
              <a:gd name="T56" fmla="*/ 2147483647 w 25"/>
              <a:gd name="T57" fmla="*/ 2147483647 h 33"/>
              <a:gd name="T58" fmla="*/ 2147483647 w 25"/>
              <a:gd name="T59" fmla="*/ 2147483647 h 33"/>
              <a:gd name="T60" fmla="*/ 2147483647 w 25"/>
              <a:gd name="T61" fmla="*/ 2147483647 h 33"/>
              <a:gd name="T62" fmla="*/ 2147483647 w 25"/>
              <a:gd name="T63" fmla="*/ 2147483647 h 33"/>
              <a:gd name="T64" fmla="*/ 2147483647 w 25"/>
              <a:gd name="T65" fmla="*/ 2147483647 h 33"/>
              <a:gd name="T66" fmla="*/ 2147483647 w 25"/>
              <a:gd name="T67" fmla="*/ 2147483647 h 33"/>
              <a:gd name="T68" fmla="*/ 2147483647 w 25"/>
              <a:gd name="T69" fmla="*/ 2147483647 h 33"/>
              <a:gd name="T70" fmla="*/ 2147483647 w 25"/>
              <a:gd name="T71" fmla="*/ 2147483647 h 33"/>
              <a:gd name="T72" fmla="*/ 2147483647 w 25"/>
              <a:gd name="T73" fmla="*/ 2147483647 h 33"/>
              <a:gd name="T74" fmla="*/ 2147483647 w 25"/>
              <a:gd name="T75" fmla="*/ 2147483647 h 33"/>
              <a:gd name="T76" fmla="*/ 2147483647 w 25"/>
              <a:gd name="T77" fmla="*/ 2147483647 h 33"/>
              <a:gd name="T78" fmla="*/ 2147483647 w 25"/>
              <a:gd name="T79" fmla="*/ 2147483647 h 33"/>
              <a:gd name="T80" fmla="*/ 2147483647 w 25"/>
              <a:gd name="T81" fmla="*/ 2147483647 h 33"/>
              <a:gd name="T82" fmla="*/ 2147483647 w 25"/>
              <a:gd name="T83" fmla="*/ 2147483647 h 33"/>
              <a:gd name="T84" fmla="*/ 2147483647 w 25"/>
              <a:gd name="T85" fmla="*/ 2147483647 h 33"/>
              <a:gd name="T86" fmla="*/ 2147483647 w 25"/>
              <a:gd name="T87" fmla="*/ 2147483647 h 33"/>
              <a:gd name="T88" fmla="*/ 2147483647 w 25"/>
              <a:gd name="T89" fmla="*/ 2147483647 h 33"/>
              <a:gd name="T90" fmla="*/ 2147483647 w 25"/>
              <a:gd name="T91" fmla="*/ 2147483647 h 33"/>
              <a:gd name="T92" fmla="*/ 2147483647 w 25"/>
              <a:gd name="T93" fmla="*/ 2147483647 h 33"/>
              <a:gd name="T94" fmla="*/ 2147483647 w 25"/>
              <a:gd name="T95" fmla="*/ 2147483647 h 33"/>
              <a:gd name="T96" fmla="*/ 2147483647 w 25"/>
              <a:gd name="T97" fmla="*/ 2147483647 h 33"/>
              <a:gd name="T98" fmla="*/ 2147483647 w 25"/>
              <a:gd name="T99" fmla="*/ 2147483647 h 33"/>
              <a:gd name="T100" fmla="*/ 2147483647 w 25"/>
              <a:gd name="T101" fmla="*/ 2147483647 h 33"/>
              <a:gd name="T102" fmla="*/ 2147483647 w 25"/>
              <a:gd name="T103" fmla="*/ 2147483647 h 33"/>
              <a:gd name="T104" fmla="*/ 2147483647 w 25"/>
              <a:gd name="T105" fmla="*/ 2147483647 h 33"/>
              <a:gd name="T106" fmla="*/ 2147483647 w 25"/>
              <a:gd name="T107" fmla="*/ 2147483647 h 33"/>
              <a:gd name="T108" fmla="*/ 2147483647 w 25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3"/>
              <a:gd name="T167" fmla="*/ 25 w 25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3">
                <a:moveTo>
                  <a:pt x="9" y="17"/>
                </a:moveTo>
                <a:lnTo>
                  <a:pt x="9" y="27"/>
                </a:lnTo>
                <a:lnTo>
                  <a:pt x="10" y="29"/>
                </a:lnTo>
                <a:lnTo>
                  <a:pt x="10" y="31"/>
                </a:lnTo>
                <a:lnTo>
                  <a:pt x="11" y="32"/>
                </a:lnTo>
                <a:lnTo>
                  <a:pt x="13" y="32"/>
                </a:lnTo>
                <a:lnTo>
                  <a:pt x="14" y="32"/>
                </a:lnTo>
                <a:lnTo>
                  <a:pt x="14" y="33"/>
                </a:lnTo>
                <a:lnTo>
                  <a:pt x="0" y="33"/>
                </a:lnTo>
                <a:lnTo>
                  <a:pt x="0" y="32"/>
                </a:lnTo>
                <a:lnTo>
                  <a:pt x="2" y="32"/>
                </a:lnTo>
                <a:lnTo>
                  <a:pt x="3" y="32"/>
                </a:lnTo>
                <a:lnTo>
                  <a:pt x="4" y="31"/>
                </a:lnTo>
                <a:lnTo>
                  <a:pt x="5" y="29"/>
                </a:lnTo>
                <a:lnTo>
                  <a:pt x="5" y="27"/>
                </a:lnTo>
                <a:lnTo>
                  <a:pt x="5" y="6"/>
                </a:lnTo>
                <a:lnTo>
                  <a:pt x="5" y="3"/>
                </a:lnTo>
                <a:lnTo>
                  <a:pt x="4" y="1"/>
                </a:lnTo>
                <a:lnTo>
                  <a:pt x="3" y="1"/>
                </a:lnTo>
                <a:lnTo>
                  <a:pt x="2" y="0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19" y="1"/>
                </a:lnTo>
                <a:lnTo>
                  <a:pt x="21" y="2"/>
                </a:lnTo>
                <a:lnTo>
                  <a:pt x="24" y="3"/>
                </a:lnTo>
                <a:lnTo>
                  <a:pt x="25" y="6"/>
                </a:lnTo>
                <a:lnTo>
                  <a:pt x="25" y="8"/>
                </a:lnTo>
                <a:lnTo>
                  <a:pt x="25" y="12"/>
                </a:lnTo>
                <a:lnTo>
                  <a:pt x="23" y="16"/>
                </a:lnTo>
                <a:lnTo>
                  <a:pt x="20" y="17"/>
                </a:lnTo>
                <a:lnTo>
                  <a:pt x="15" y="18"/>
                </a:lnTo>
                <a:lnTo>
                  <a:pt x="14" y="18"/>
                </a:lnTo>
                <a:lnTo>
                  <a:pt x="13" y="17"/>
                </a:lnTo>
                <a:lnTo>
                  <a:pt x="11" y="17"/>
                </a:lnTo>
                <a:lnTo>
                  <a:pt x="9" y="17"/>
                </a:lnTo>
                <a:close/>
                <a:moveTo>
                  <a:pt x="9" y="16"/>
                </a:moveTo>
                <a:lnTo>
                  <a:pt x="10" y="16"/>
                </a:lnTo>
                <a:lnTo>
                  <a:pt x="11" y="16"/>
                </a:lnTo>
                <a:lnTo>
                  <a:pt x="13" y="16"/>
                </a:lnTo>
                <a:lnTo>
                  <a:pt x="14" y="16"/>
                </a:lnTo>
                <a:lnTo>
                  <a:pt x="16" y="16"/>
                </a:lnTo>
                <a:lnTo>
                  <a:pt x="18" y="15"/>
                </a:lnTo>
                <a:lnTo>
                  <a:pt x="19" y="12"/>
                </a:lnTo>
                <a:lnTo>
                  <a:pt x="20" y="10"/>
                </a:lnTo>
                <a:lnTo>
                  <a:pt x="20" y="7"/>
                </a:lnTo>
                <a:lnTo>
                  <a:pt x="19" y="5"/>
                </a:lnTo>
                <a:lnTo>
                  <a:pt x="18" y="3"/>
                </a:lnTo>
                <a:lnTo>
                  <a:pt x="16" y="2"/>
                </a:lnTo>
                <a:lnTo>
                  <a:pt x="15" y="1"/>
                </a:lnTo>
                <a:lnTo>
                  <a:pt x="13" y="1"/>
                </a:lnTo>
                <a:lnTo>
                  <a:pt x="11" y="1"/>
                </a:lnTo>
                <a:lnTo>
                  <a:pt x="9" y="2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03" name="Freeform 137"/>
          <p:cNvSpPr>
            <a:spLocks/>
          </p:cNvSpPr>
          <p:nvPr/>
        </p:nvSpPr>
        <p:spPr bwMode="auto">
          <a:xfrm>
            <a:off x="1538288" y="4227513"/>
            <a:ext cx="236537" cy="166687"/>
          </a:xfrm>
          <a:custGeom>
            <a:avLst/>
            <a:gdLst>
              <a:gd name="T0" fmla="*/ 0 w 36"/>
              <a:gd name="T1" fmla="*/ 0 h 34"/>
              <a:gd name="T2" fmla="*/ 2147483647 w 36"/>
              <a:gd name="T3" fmla="*/ 0 h 34"/>
              <a:gd name="T4" fmla="*/ 2147483647 w 36"/>
              <a:gd name="T5" fmla="*/ 2147483647 h 34"/>
              <a:gd name="T6" fmla="*/ 2147483647 w 36"/>
              <a:gd name="T7" fmla="*/ 2147483647 h 34"/>
              <a:gd name="T8" fmla="*/ 2147483647 w 36"/>
              <a:gd name="T9" fmla="*/ 2147483647 h 34"/>
              <a:gd name="T10" fmla="*/ 2147483647 w 36"/>
              <a:gd name="T11" fmla="*/ 2147483647 h 34"/>
              <a:gd name="T12" fmla="*/ 2147483647 w 36"/>
              <a:gd name="T13" fmla="*/ 0 h 34"/>
              <a:gd name="T14" fmla="*/ 2147483647 w 36"/>
              <a:gd name="T15" fmla="*/ 0 h 34"/>
              <a:gd name="T16" fmla="*/ 2147483647 w 36"/>
              <a:gd name="T17" fmla="*/ 0 h 34"/>
              <a:gd name="T18" fmla="*/ 2147483647 w 36"/>
              <a:gd name="T19" fmla="*/ 0 h 34"/>
              <a:gd name="T20" fmla="*/ 2147483647 w 36"/>
              <a:gd name="T21" fmla="*/ 0 h 34"/>
              <a:gd name="T22" fmla="*/ 2147483647 w 36"/>
              <a:gd name="T23" fmla="*/ 0 h 34"/>
              <a:gd name="T24" fmla="*/ 2147483647 w 36"/>
              <a:gd name="T25" fmla="*/ 0 h 34"/>
              <a:gd name="T26" fmla="*/ 2147483647 w 36"/>
              <a:gd name="T27" fmla="*/ 0 h 34"/>
              <a:gd name="T28" fmla="*/ 2147483647 w 36"/>
              <a:gd name="T29" fmla="*/ 2147483647 h 34"/>
              <a:gd name="T30" fmla="*/ 2147483647 w 36"/>
              <a:gd name="T31" fmla="*/ 2147483647 h 34"/>
              <a:gd name="T32" fmla="*/ 2147483647 w 36"/>
              <a:gd name="T33" fmla="*/ 2147483647 h 34"/>
              <a:gd name="T34" fmla="*/ 2147483647 w 36"/>
              <a:gd name="T35" fmla="*/ 2147483647 h 34"/>
              <a:gd name="T36" fmla="*/ 2147483647 w 36"/>
              <a:gd name="T37" fmla="*/ 2147483647 h 34"/>
              <a:gd name="T38" fmla="*/ 2147483647 w 36"/>
              <a:gd name="T39" fmla="*/ 2147483647 h 34"/>
              <a:gd name="T40" fmla="*/ 2147483647 w 36"/>
              <a:gd name="T41" fmla="*/ 2147483647 h 34"/>
              <a:gd name="T42" fmla="*/ 2147483647 w 36"/>
              <a:gd name="T43" fmla="*/ 2147483647 h 34"/>
              <a:gd name="T44" fmla="*/ 2147483647 w 36"/>
              <a:gd name="T45" fmla="*/ 2147483647 h 34"/>
              <a:gd name="T46" fmla="*/ 2147483647 w 36"/>
              <a:gd name="T47" fmla="*/ 2147483647 h 34"/>
              <a:gd name="T48" fmla="*/ 2147483647 w 36"/>
              <a:gd name="T49" fmla="*/ 2147483647 h 34"/>
              <a:gd name="T50" fmla="*/ 2147483647 w 36"/>
              <a:gd name="T51" fmla="*/ 2147483647 h 34"/>
              <a:gd name="T52" fmla="*/ 2147483647 w 36"/>
              <a:gd name="T53" fmla="*/ 2147483647 h 34"/>
              <a:gd name="T54" fmla="*/ 2147483647 w 36"/>
              <a:gd name="T55" fmla="*/ 2147483647 h 34"/>
              <a:gd name="T56" fmla="*/ 2147483647 w 36"/>
              <a:gd name="T57" fmla="*/ 2147483647 h 34"/>
              <a:gd name="T58" fmla="*/ 2147483647 w 36"/>
              <a:gd name="T59" fmla="*/ 2147483647 h 34"/>
              <a:gd name="T60" fmla="*/ 2147483647 w 36"/>
              <a:gd name="T61" fmla="*/ 2147483647 h 34"/>
              <a:gd name="T62" fmla="*/ 2147483647 w 36"/>
              <a:gd name="T63" fmla="*/ 2147483647 h 34"/>
              <a:gd name="T64" fmla="*/ 2147483647 w 36"/>
              <a:gd name="T65" fmla="*/ 2147483647 h 34"/>
              <a:gd name="T66" fmla="*/ 2147483647 w 36"/>
              <a:gd name="T67" fmla="*/ 2147483647 h 34"/>
              <a:gd name="T68" fmla="*/ 2147483647 w 36"/>
              <a:gd name="T69" fmla="*/ 2147483647 h 34"/>
              <a:gd name="T70" fmla="*/ 2147483647 w 36"/>
              <a:gd name="T71" fmla="*/ 2147483647 h 34"/>
              <a:gd name="T72" fmla="*/ 2147483647 w 36"/>
              <a:gd name="T73" fmla="*/ 2147483647 h 34"/>
              <a:gd name="T74" fmla="*/ 2147483647 w 36"/>
              <a:gd name="T75" fmla="*/ 2147483647 h 34"/>
              <a:gd name="T76" fmla="*/ 2147483647 w 36"/>
              <a:gd name="T77" fmla="*/ 2147483647 h 34"/>
              <a:gd name="T78" fmla="*/ 2147483647 w 36"/>
              <a:gd name="T79" fmla="*/ 0 h 34"/>
              <a:gd name="T80" fmla="*/ 0 w 36"/>
              <a:gd name="T81" fmla="*/ 0 h 34"/>
              <a:gd name="T82" fmla="*/ 0 w 36"/>
              <a:gd name="T83" fmla="*/ 0 h 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4"/>
              <a:gd name="T128" fmla="*/ 36 w 36"/>
              <a:gd name="T129" fmla="*/ 34 h 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4">
                <a:moveTo>
                  <a:pt x="0" y="0"/>
                </a:moveTo>
                <a:lnTo>
                  <a:pt x="8" y="0"/>
                </a:lnTo>
                <a:lnTo>
                  <a:pt x="29" y="25"/>
                </a:lnTo>
                <a:lnTo>
                  <a:pt x="29" y="5"/>
                </a:lnTo>
                <a:lnTo>
                  <a:pt x="29" y="3"/>
                </a:lnTo>
                <a:lnTo>
                  <a:pt x="29" y="1"/>
                </a:lnTo>
                <a:lnTo>
                  <a:pt x="28" y="0"/>
                </a:lnTo>
                <a:lnTo>
                  <a:pt x="25" y="0"/>
                </a:lnTo>
                <a:lnTo>
                  <a:pt x="24" y="0"/>
                </a:lnTo>
                <a:lnTo>
                  <a:pt x="36" y="0"/>
                </a:lnTo>
                <a:lnTo>
                  <a:pt x="35" y="0"/>
                </a:lnTo>
                <a:lnTo>
                  <a:pt x="33" y="0"/>
                </a:lnTo>
                <a:lnTo>
                  <a:pt x="31" y="1"/>
                </a:lnTo>
                <a:lnTo>
                  <a:pt x="31" y="3"/>
                </a:lnTo>
                <a:lnTo>
                  <a:pt x="31" y="5"/>
                </a:lnTo>
                <a:lnTo>
                  <a:pt x="31" y="34"/>
                </a:lnTo>
                <a:lnTo>
                  <a:pt x="30" y="34"/>
                </a:lnTo>
                <a:lnTo>
                  <a:pt x="8" y="6"/>
                </a:lnTo>
                <a:lnTo>
                  <a:pt x="8" y="27"/>
                </a:lnTo>
                <a:lnTo>
                  <a:pt x="9" y="30"/>
                </a:lnTo>
                <a:lnTo>
                  <a:pt x="9" y="31"/>
                </a:lnTo>
                <a:lnTo>
                  <a:pt x="10" y="32"/>
                </a:lnTo>
                <a:lnTo>
                  <a:pt x="12" y="32"/>
                </a:lnTo>
                <a:lnTo>
                  <a:pt x="13" y="32"/>
                </a:lnTo>
                <a:lnTo>
                  <a:pt x="2" y="32"/>
                </a:lnTo>
                <a:lnTo>
                  <a:pt x="3" y="32"/>
                </a:lnTo>
                <a:lnTo>
                  <a:pt x="4" y="32"/>
                </a:lnTo>
                <a:lnTo>
                  <a:pt x="5" y="31"/>
                </a:lnTo>
                <a:lnTo>
                  <a:pt x="7" y="30"/>
                </a:lnTo>
                <a:lnTo>
                  <a:pt x="7" y="27"/>
                </a:lnTo>
                <a:lnTo>
                  <a:pt x="7" y="4"/>
                </a:lnTo>
                <a:lnTo>
                  <a:pt x="5" y="3"/>
                </a:lnTo>
                <a:lnTo>
                  <a:pt x="4" y="1"/>
                </a:lnTo>
                <a:lnTo>
                  <a:pt x="3" y="1"/>
                </a:lnTo>
                <a:lnTo>
                  <a:pt x="2" y="1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04" name="Freeform 138"/>
          <p:cNvSpPr>
            <a:spLocks noEditPoints="1"/>
          </p:cNvSpPr>
          <p:nvPr/>
        </p:nvSpPr>
        <p:spPr bwMode="auto">
          <a:xfrm>
            <a:off x="1774825" y="4227513"/>
            <a:ext cx="169863" cy="157162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10" y="17"/>
                </a:moveTo>
                <a:lnTo>
                  <a:pt x="10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4" y="32"/>
                </a:lnTo>
                <a:lnTo>
                  <a:pt x="15" y="32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5"/>
                </a:lnTo>
                <a:lnTo>
                  <a:pt x="5" y="3"/>
                </a:lnTo>
                <a:lnTo>
                  <a:pt x="5" y="1"/>
                </a:lnTo>
                <a:lnTo>
                  <a:pt x="4" y="0"/>
                </a:lnTo>
                <a:lnTo>
                  <a:pt x="1" y="0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20" y="0"/>
                </a:lnTo>
                <a:lnTo>
                  <a:pt x="22" y="1"/>
                </a:lnTo>
                <a:lnTo>
                  <a:pt x="24" y="4"/>
                </a:lnTo>
                <a:lnTo>
                  <a:pt x="25" y="6"/>
                </a:lnTo>
                <a:lnTo>
                  <a:pt x="26" y="9"/>
                </a:lnTo>
                <a:lnTo>
                  <a:pt x="25" y="13"/>
                </a:lnTo>
                <a:lnTo>
                  <a:pt x="24" y="15"/>
                </a:lnTo>
                <a:lnTo>
                  <a:pt x="20" y="17"/>
                </a:lnTo>
                <a:lnTo>
                  <a:pt x="15" y="17"/>
                </a:lnTo>
                <a:lnTo>
                  <a:pt x="14" y="17"/>
                </a:lnTo>
                <a:lnTo>
                  <a:pt x="13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3" y="16"/>
                </a:lnTo>
                <a:lnTo>
                  <a:pt x="14" y="16"/>
                </a:lnTo>
                <a:lnTo>
                  <a:pt x="16" y="16"/>
                </a:lnTo>
                <a:lnTo>
                  <a:pt x="19" y="14"/>
                </a:lnTo>
                <a:lnTo>
                  <a:pt x="20" y="11"/>
                </a:lnTo>
                <a:lnTo>
                  <a:pt x="20" y="9"/>
                </a:lnTo>
                <a:lnTo>
                  <a:pt x="20" y="6"/>
                </a:lnTo>
                <a:lnTo>
                  <a:pt x="19" y="5"/>
                </a:lnTo>
                <a:lnTo>
                  <a:pt x="19" y="4"/>
                </a:lnTo>
                <a:lnTo>
                  <a:pt x="16" y="3"/>
                </a:lnTo>
                <a:lnTo>
                  <a:pt x="15" y="1"/>
                </a:lnTo>
                <a:lnTo>
                  <a:pt x="13" y="1"/>
                </a:lnTo>
                <a:lnTo>
                  <a:pt x="11" y="1"/>
                </a:lnTo>
                <a:lnTo>
                  <a:pt x="10" y="1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05" name="Freeform 139"/>
          <p:cNvSpPr>
            <a:spLocks noEditPoints="1"/>
          </p:cNvSpPr>
          <p:nvPr/>
        </p:nvSpPr>
        <p:spPr bwMode="auto">
          <a:xfrm>
            <a:off x="3744913" y="4227513"/>
            <a:ext cx="161925" cy="157162"/>
          </a:xfrm>
          <a:custGeom>
            <a:avLst/>
            <a:gdLst>
              <a:gd name="T0" fmla="*/ 2147483647 w 25"/>
              <a:gd name="T1" fmla="*/ 2147483647 h 32"/>
              <a:gd name="T2" fmla="*/ 2147483647 w 25"/>
              <a:gd name="T3" fmla="*/ 2147483647 h 32"/>
              <a:gd name="T4" fmla="*/ 2147483647 w 25"/>
              <a:gd name="T5" fmla="*/ 2147483647 h 32"/>
              <a:gd name="T6" fmla="*/ 2147483647 w 25"/>
              <a:gd name="T7" fmla="*/ 2147483647 h 32"/>
              <a:gd name="T8" fmla="*/ 2147483647 w 25"/>
              <a:gd name="T9" fmla="*/ 2147483647 h 32"/>
              <a:gd name="T10" fmla="*/ 2147483647 w 25"/>
              <a:gd name="T11" fmla="*/ 2147483647 h 32"/>
              <a:gd name="T12" fmla="*/ 2147483647 w 25"/>
              <a:gd name="T13" fmla="*/ 2147483647 h 32"/>
              <a:gd name="T14" fmla="*/ 2147483647 w 25"/>
              <a:gd name="T15" fmla="*/ 2147483647 h 32"/>
              <a:gd name="T16" fmla="*/ 0 w 25"/>
              <a:gd name="T17" fmla="*/ 2147483647 h 32"/>
              <a:gd name="T18" fmla="*/ 0 w 25"/>
              <a:gd name="T19" fmla="*/ 2147483647 h 32"/>
              <a:gd name="T20" fmla="*/ 2147483647 w 25"/>
              <a:gd name="T21" fmla="*/ 2147483647 h 32"/>
              <a:gd name="T22" fmla="*/ 2147483647 w 25"/>
              <a:gd name="T23" fmla="*/ 2147483647 h 32"/>
              <a:gd name="T24" fmla="*/ 2147483647 w 25"/>
              <a:gd name="T25" fmla="*/ 2147483647 h 32"/>
              <a:gd name="T26" fmla="*/ 2147483647 w 25"/>
              <a:gd name="T27" fmla="*/ 2147483647 h 32"/>
              <a:gd name="T28" fmla="*/ 2147483647 w 25"/>
              <a:gd name="T29" fmla="*/ 2147483647 h 32"/>
              <a:gd name="T30" fmla="*/ 2147483647 w 25"/>
              <a:gd name="T31" fmla="*/ 2147483647 h 32"/>
              <a:gd name="T32" fmla="*/ 2147483647 w 25"/>
              <a:gd name="T33" fmla="*/ 2147483647 h 32"/>
              <a:gd name="T34" fmla="*/ 2147483647 w 25"/>
              <a:gd name="T35" fmla="*/ 2147483647 h 32"/>
              <a:gd name="T36" fmla="*/ 2147483647 w 25"/>
              <a:gd name="T37" fmla="*/ 0 h 32"/>
              <a:gd name="T38" fmla="*/ 2147483647 w 25"/>
              <a:gd name="T39" fmla="*/ 0 h 32"/>
              <a:gd name="T40" fmla="*/ 0 w 25"/>
              <a:gd name="T41" fmla="*/ 0 h 32"/>
              <a:gd name="T42" fmla="*/ 0 w 25"/>
              <a:gd name="T43" fmla="*/ 0 h 32"/>
              <a:gd name="T44" fmla="*/ 2147483647 w 25"/>
              <a:gd name="T45" fmla="*/ 0 h 32"/>
              <a:gd name="T46" fmla="*/ 2147483647 w 25"/>
              <a:gd name="T47" fmla="*/ 0 h 32"/>
              <a:gd name="T48" fmla="*/ 2147483647 w 25"/>
              <a:gd name="T49" fmla="*/ 0 h 32"/>
              <a:gd name="T50" fmla="*/ 2147483647 w 25"/>
              <a:gd name="T51" fmla="*/ 2147483647 h 32"/>
              <a:gd name="T52" fmla="*/ 2147483647 w 25"/>
              <a:gd name="T53" fmla="*/ 2147483647 h 32"/>
              <a:gd name="T54" fmla="*/ 2147483647 w 25"/>
              <a:gd name="T55" fmla="*/ 2147483647 h 32"/>
              <a:gd name="T56" fmla="*/ 2147483647 w 25"/>
              <a:gd name="T57" fmla="*/ 2147483647 h 32"/>
              <a:gd name="T58" fmla="*/ 2147483647 w 25"/>
              <a:gd name="T59" fmla="*/ 2147483647 h 32"/>
              <a:gd name="T60" fmla="*/ 2147483647 w 25"/>
              <a:gd name="T61" fmla="*/ 2147483647 h 32"/>
              <a:gd name="T62" fmla="*/ 2147483647 w 25"/>
              <a:gd name="T63" fmla="*/ 2147483647 h 32"/>
              <a:gd name="T64" fmla="*/ 2147483647 w 25"/>
              <a:gd name="T65" fmla="*/ 2147483647 h 32"/>
              <a:gd name="T66" fmla="*/ 2147483647 w 25"/>
              <a:gd name="T67" fmla="*/ 2147483647 h 32"/>
              <a:gd name="T68" fmla="*/ 2147483647 w 25"/>
              <a:gd name="T69" fmla="*/ 2147483647 h 32"/>
              <a:gd name="T70" fmla="*/ 2147483647 w 25"/>
              <a:gd name="T71" fmla="*/ 2147483647 h 32"/>
              <a:gd name="T72" fmla="*/ 2147483647 w 25"/>
              <a:gd name="T73" fmla="*/ 2147483647 h 32"/>
              <a:gd name="T74" fmla="*/ 2147483647 w 25"/>
              <a:gd name="T75" fmla="*/ 2147483647 h 32"/>
              <a:gd name="T76" fmla="*/ 2147483647 w 25"/>
              <a:gd name="T77" fmla="*/ 2147483647 h 32"/>
              <a:gd name="T78" fmla="*/ 2147483647 w 25"/>
              <a:gd name="T79" fmla="*/ 2147483647 h 32"/>
              <a:gd name="T80" fmla="*/ 2147483647 w 25"/>
              <a:gd name="T81" fmla="*/ 2147483647 h 32"/>
              <a:gd name="T82" fmla="*/ 2147483647 w 25"/>
              <a:gd name="T83" fmla="*/ 2147483647 h 32"/>
              <a:gd name="T84" fmla="*/ 2147483647 w 25"/>
              <a:gd name="T85" fmla="*/ 2147483647 h 32"/>
              <a:gd name="T86" fmla="*/ 2147483647 w 25"/>
              <a:gd name="T87" fmla="*/ 2147483647 h 32"/>
              <a:gd name="T88" fmla="*/ 2147483647 w 25"/>
              <a:gd name="T89" fmla="*/ 2147483647 h 32"/>
              <a:gd name="T90" fmla="*/ 2147483647 w 25"/>
              <a:gd name="T91" fmla="*/ 2147483647 h 32"/>
              <a:gd name="T92" fmla="*/ 2147483647 w 25"/>
              <a:gd name="T93" fmla="*/ 2147483647 h 32"/>
              <a:gd name="T94" fmla="*/ 2147483647 w 25"/>
              <a:gd name="T95" fmla="*/ 2147483647 h 32"/>
              <a:gd name="T96" fmla="*/ 2147483647 w 25"/>
              <a:gd name="T97" fmla="*/ 2147483647 h 32"/>
              <a:gd name="T98" fmla="*/ 2147483647 w 25"/>
              <a:gd name="T99" fmla="*/ 2147483647 h 32"/>
              <a:gd name="T100" fmla="*/ 2147483647 w 25"/>
              <a:gd name="T101" fmla="*/ 2147483647 h 32"/>
              <a:gd name="T102" fmla="*/ 2147483647 w 25"/>
              <a:gd name="T103" fmla="*/ 2147483647 h 32"/>
              <a:gd name="T104" fmla="*/ 2147483647 w 25"/>
              <a:gd name="T105" fmla="*/ 2147483647 h 32"/>
              <a:gd name="T106" fmla="*/ 2147483647 w 25"/>
              <a:gd name="T107" fmla="*/ 2147483647 h 32"/>
              <a:gd name="T108" fmla="*/ 2147483647 w 25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2"/>
              <a:gd name="T167" fmla="*/ 25 w 25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2">
                <a:moveTo>
                  <a:pt x="9" y="17"/>
                </a:moveTo>
                <a:lnTo>
                  <a:pt x="9" y="27"/>
                </a:lnTo>
                <a:lnTo>
                  <a:pt x="9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0" y="32"/>
                </a:lnTo>
                <a:lnTo>
                  <a:pt x="1" y="32"/>
                </a:lnTo>
                <a:lnTo>
                  <a:pt x="3" y="32"/>
                </a:lnTo>
                <a:lnTo>
                  <a:pt x="4" y="31"/>
                </a:lnTo>
                <a:lnTo>
                  <a:pt x="4" y="30"/>
                </a:lnTo>
                <a:lnTo>
                  <a:pt x="5" y="27"/>
                </a:lnTo>
                <a:lnTo>
                  <a:pt x="5" y="5"/>
                </a:lnTo>
                <a:lnTo>
                  <a:pt x="4" y="3"/>
                </a:lnTo>
                <a:lnTo>
                  <a:pt x="4" y="1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19" y="0"/>
                </a:lnTo>
                <a:lnTo>
                  <a:pt x="21" y="1"/>
                </a:lnTo>
                <a:lnTo>
                  <a:pt x="24" y="4"/>
                </a:lnTo>
                <a:lnTo>
                  <a:pt x="25" y="6"/>
                </a:lnTo>
                <a:lnTo>
                  <a:pt x="25" y="9"/>
                </a:lnTo>
                <a:lnTo>
                  <a:pt x="25" y="13"/>
                </a:lnTo>
                <a:lnTo>
                  <a:pt x="22" y="15"/>
                </a:lnTo>
                <a:lnTo>
                  <a:pt x="19" y="17"/>
                </a:lnTo>
                <a:lnTo>
                  <a:pt x="15" y="17"/>
                </a:lnTo>
                <a:lnTo>
                  <a:pt x="14" y="17"/>
                </a:lnTo>
                <a:lnTo>
                  <a:pt x="12" y="17"/>
                </a:lnTo>
                <a:lnTo>
                  <a:pt x="11" y="17"/>
                </a:lnTo>
                <a:lnTo>
                  <a:pt x="9" y="17"/>
                </a:lnTo>
                <a:close/>
                <a:moveTo>
                  <a:pt x="9" y="16"/>
                </a:moveTo>
                <a:lnTo>
                  <a:pt x="10" y="16"/>
                </a:ln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7" y="14"/>
                </a:lnTo>
                <a:lnTo>
                  <a:pt x="19" y="11"/>
                </a:lnTo>
                <a:lnTo>
                  <a:pt x="20" y="9"/>
                </a:lnTo>
                <a:lnTo>
                  <a:pt x="19" y="6"/>
                </a:lnTo>
                <a:lnTo>
                  <a:pt x="19" y="5"/>
                </a:lnTo>
                <a:lnTo>
                  <a:pt x="17" y="4"/>
                </a:lnTo>
                <a:lnTo>
                  <a:pt x="16" y="3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9" y="1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06" name="Freeform 140"/>
          <p:cNvSpPr>
            <a:spLocks noEditPoints="1"/>
          </p:cNvSpPr>
          <p:nvPr/>
        </p:nvSpPr>
        <p:spPr bwMode="auto">
          <a:xfrm>
            <a:off x="3921125" y="4227513"/>
            <a:ext cx="163513" cy="157162"/>
          </a:xfrm>
          <a:custGeom>
            <a:avLst/>
            <a:gdLst>
              <a:gd name="T0" fmla="*/ 2147483647 w 25"/>
              <a:gd name="T1" fmla="*/ 2147483647 h 32"/>
              <a:gd name="T2" fmla="*/ 2147483647 w 25"/>
              <a:gd name="T3" fmla="*/ 2147483647 h 32"/>
              <a:gd name="T4" fmla="*/ 2147483647 w 25"/>
              <a:gd name="T5" fmla="*/ 2147483647 h 32"/>
              <a:gd name="T6" fmla="*/ 2147483647 w 25"/>
              <a:gd name="T7" fmla="*/ 2147483647 h 32"/>
              <a:gd name="T8" fmla="*/ 2147483647 w 25"/>
              <a:gd name="T9" fmla="*/ 2147483647 h 32"/>
              <a:gd name="T10" fmla="*/ 2147483647 w 25"/>
              <a:gd name="T11" fmla="*/ 2147483647 h 32"/>
              <a:gd name="T12" fmla="*/ 2147483647 w 25"/>
              <a:gd name="T13" fmla="*/ 2147483647 h 32"/>
              <a:gd name="T14" fmla="*/ 2147483647 w 25"/>
              <a:gd name="T15" fmla="*/ 2147483647 h 32"/>
              <a:gd name="T16" fmla="*/ 0 w 25"/>
              <a:gd name="T17" fmla="*/ 2147483647 h 32"/>
              <a:gd name="T18" fmla="*/ 0 w 25"/>
              <a:gd name="T19" fmla="*/ 2147483647 h 32"/>
              <a:gd name="T20" fmla="*/ 2147483647 w 25"/>
              <a:gd name="T21" fmla="*/ 2147483647 h 32"/>
              <a:gd name="T22" fmla="*/ 2147483647 w 25"/>
              <a:gd name="T23" fmla="*/ 2147483647 h 32"/>
              <a:gd name="T24" fmla="*/ 2147483647 w 25"/>
              <a:gd name="T25" fmla="*/ 2147483647 h 32"/>
              <a:gd name="T26" fmla="*/ 2147483647 w 25"/>
              <a:gd name="T27" fmla="*/ 2147483647 h 32"/>
              <a:gd name="T28" fmla="*/ 2147483647 w 25"/>
              <a:gd name="T29" fmla="*/ 2147483647 h 32"/>
              <a:gd name="T30" fmla="*/ 2147483647 w 25"/>
              <a:gd name="T31" fmla="*/ 2147483647 h 32"/>
              <a:gd name="T32" fmla="*/ 2147483647 w 25"/>
              <a:gd name="T33" fmla="*/ 2147483647 h 32"/>
              <a:gd name="T34" fmla="*/ 2147483647 w 25"/>
              <a:gd name="T35" fmla="*/ 2147483647 h 32"/>
              <a:gd name="T36" fmla="*/ 2147483647 w 25"/>
              <a:gd name="T37" fmla="*/ 0 h 32"/>
              <a:gd name="T38" fmla="*/ 2147483647 w 25"/>
              <a:gd name="T39" fmla="*/ 0 h 32"/>
              <a:gd name="T40" fmla="*/ 0 w 25"/>
              <a:gd name="T41" fmla="*/ 0 h 32"/>
              <a:gd name="T42" fmla="*/ 0 w 25"/>
              <a:gd name="T43" fmla="*/ 0 h 32"/>
              <a:gd name="T44" fmla="*/ 2147483647 w 25"/>
              <a:gd name="T45" fmla="*/ 0 h 32"/>
              <a:gd name="T46" fmla="*/ 2147483647 w 25"/>
              <a:gd name="T47" fmla="*/ 0 h 32"/>
              <a:gd name="T48" fmla="*/ 2147483647 w 25"/>
              <a:gd name="T49" fmla="*/ 0 h 32"/>
              <a:gd name="T50" fmla="*/ 2147483647 w 25"/>
              <a:gd name="T51" fmla="*/ 2147483647 h 32"/>
              <a:gd name="T52" fmla="*/ 2147483647 w 25"/>
              <a:gd name="T53" fmla="*/ 2147483647 h 32"/>
              <a:gd name="T54" fmla="*/ 2147483647 w 25"/>
              <a:gd name="T55" fmla="*/ 2147483647 h 32"/>
              <a:gd name="T56" fmla="*/ 2147483647 w 25"/>
              <a:gd name="T57" fmla="*/ 2147483647 h 32"/>
              <a:gd name="T58" fmla="*/ 2147483647 w 25"/>
              <a:gd name="T59" fmla="*/ 2147483647 h 32"/>
              <a:gd name="T60" fmla="*/ 2147483647 w 25"/>
              <a:gd name="T61" fmla="*/ 2147483647 h 32"/>
              <a:gd name="T62" fmla="*/ 2147483647 w 25"/>
              <a:gd name="T63" fmla="*/ 2147483647 h 32"/>
              <a:gd name="T64" fmla="*/ 2147483647 w 25"/>
              <a:gd name="T65" fmla="*/ 2147483647 h 32"/>
              <a:gd name="T66" fmla="*/ 2147483647 w 25"/>
              <a:gd name="T67" fmla="*/ 2147483647 h 32"/>
              <a:gd name="T68" fmla="*/ 2147483647 w 25"/>
              <a:gd name="T69" fmla="*/ 2147483647 h 32"/>
              <a:gd name="T70" fmla="*/ 2147483647 w 25"/>
              <a:gd name="T71" fmla="*/ 2147483647 h 32"/>
              <a:gd name="T72" fmla="*/ 2147483647 w 25"/>
              <a:gd name="T73" fmla="*/ 2147483647 h 32"/>
              <a:gd name="T74" fmla="*/ 2147483647 w 25"/>
              <a:gd name="T75" fmla="*/ 2147483647 h 32"/>
              <a:gd name="T76" fmla="*/ 2147483647 w 25"/>
              <a:gd name="T77" fmla="*/ 2147483647 h 32"/>
              <a:gd name="T78" fmla="*/ 2147483647 w 25"/>
              <a:gd name="T79" fmla="*/ 2147483647 h 32"/>
              <a:gd name="T80" fmla="*/ 2147483647 w 25"/>
              <a:gd name="T81" fmla="*/ 2147483647 h 32"/>
              <a:gd name="T82" fmla="*/ 2147483647 w 25"/>
              <a:gd name="T83" fmla="*/ 2147483647 h 32"/>
              <a:gd name="T84" fmla="*/ 2147483647 w 25"/>
              <a:gd name="T85" fmla="*/ 2147483647 h 32"/>
              <a:gd name="T86" fmla="*/ 2147483647 w 25"/>
              <a:gd name="T87" fmla="*/ 2147483647 h 32"/>
              <a:gd name="T88" fmla="*/ 2147483647 w 25"/>
              <a:gd name="T89" fmla="*/ 2147483647 h 32"/>
              <a:gd name="T90" fmla="*/ 2147483647 w 25"/>
              <a:gd name="T91" fmla="*/ 2147483647 h 32"/>
              <a:gd name="T92" fmla="*/ 2147483647 w 25"/>
              <a:gd name="T93" fmla="*/ 2147483647 h 32"/>
              <a:gd name="T94" fmla="*/ 2147483647 w 25"/>
              <a:gd name="T95" fmla="*/ 2147483647 h 32"/>
              <a:gd name="T96" fmla="*/ 2147483647 w 25"/>
              <a:gd name="T97" fmla="*/ 2147483647 h 32"/>
              <a:gd name="T98" fmla="*/ 2147483647 w 25"/>
              <a:gd name="T99" fmla="*/ 2147483647 h 32"/>
              <a:gd name="T100" fmla="*/ 2147483647 w 25"/>
              <a:gd name="T101" fmla="*/ 2147483647 h 32"/>
              <a:gd name="T102" fmla="*/ 2147483647 w 25"/>
              <a:gd name="T103" fmla="*/ 2147483647 h 32"/>
              <a:gd name="T104" fmla="*/ 2147483647 w 25"/>
              <a:gd name="T105" fmla="*/ 2147483647 h 32"/>
              <a:gd name="T106" fmla="*/ 2147483647 w 25"/>
              <a:gd name="T107" fmla="*/ 2147483647 h 32"/>
              <a:gd name="T108" fmla="*/ 2147483647 w 25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2"/>
              <a:gd name="T167" fmla="*/ 25 w 25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2">
                <a:moveTo>
                  <a:pt x="9" y="17"/>
                </a:moveTo>
                <a:lnTo>
                  <a:pt x="9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3" y="32"/>
                </a:lnTo>
                <a:lnTo>
                  <a:pt x="14" y="32"/>
                </a:lnTo>
                <a:lnTo>
                  <a:pt x="0" y="32"/>
                </a:lnTo>
                <a:lnTo>
                  <a:pt x="2" y="32"/>
                </a:lnTo>
                <a:lnTo>
                  <a:pt x="3" y="32"/>
                </a:lnTo>
                <a:lnTo>
                  <a:pt x="4" y="31"/>
                </a:lnTo>
                <a:lnTo>
                  <a:pt x="5" y="30"/>
                </a:lnTo>
                <a:lnTo>
                  <a:pt x="5" y="27"/>
                </a:lnTo>
                <a:lnTo>
                  <a:pt x="5" y="5"/>
                </a:lnTo>
                <a:lnTo>
                  <a:pt x="5" y="3"/>
                </a:lnTo>
                <a:lnTo>
                  <a:pt x="4" y="1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19" y="0"/>
                </a:lnTo>
                <a:lnTo>
                  <a:pt x="21" y="1"/>
                </a:lnTo>
                <a:lnTo>
                  <a:pt x="24" y="4"/>
                </a:lnTo>
                <a:lnTo>
                  <a:pt x="25" y="6"/>
                </a:lnTo>
                <a:lnTo>
                  <a:pt x="25" y="9"/>
                </a:lnTo>
                <a:lnTo>
                  <a:pt x="25" y="13"/>
                </a:lnTo>
                <a:lnTo>
                  <a:pt x="23" y="15"/>
                </a:lnTo>
                <a:lnTo>
                  <a:pt x="19" y="17"/>
                </a:lnTo>
                <a:lnTo>
                  <a:pt x="15" y="17"/>
                </a:lnTo>
                <a:lnTo>
                  <a:pt x="14" y="17"/>
                </a:lnTo>
                <a:lnTo>
                  <a:pt x="13" y="17"/>
                </a:lnTo>
                <a:lnTo>
                  <a:pt x="11" y="17"/>
                </a:lnTo>
                <a:lnTo>
                  <a:pt x="9" y="17"/>
                </a:lnTo>
                <a:close/>
                <a:moveTo>
                  <a:pt x="9" y="16"/>
                </a:moveTo>
                <a:lnTo>
                  <a:pt x="10" y="16"/>
                </a:lnTo>
                <a:lnTo>
                  <a:pt x="11" y="16"/>
                </a:lnTo>
                <a:lnTo>
                  <a:pt x="13" y="16"/>
                </a:lnTo>
                <a:lnTo>
                  <a:pt x="14" y="16"/>
                </a:lnTo>
                <a:lnTo>
                  <a:pt x="16" y="16"/>
                </a:lnTo>
                <a:lnTo>
                  <a:pt x="18" y="14"/>
                </a:lnTo>
                <a:lnTo>
                  <a:pt x="19" y="11"/>
                </a:lnTo>
                <a:lnTo>
                  <a:pt x="20" y="9"/>
                </a:lnTo>
                <a:lnTo>
                  <a:pt x="20" y="6"/>
                </a:lnTo>
                <a:lnTo>
                  <a:pt x="19" y="5"/>
                </a:lnTo>
                <a:lnTo>
                  <a:pt x="18" y="4"/>
                </a:lnTo>
                <a:lnTo>
                  <a:pt x="16" y="3"/>
                </a:lnTo>
                <a:lnTo>
                  <a:pt x="15" y="1"/>
                </a:lnTo>
                <a:lnTo>
                  <a:pt x="13" y="1"/>
                </a:lnTo>
                <a:lnTo>
                  <a:pt x="11" y="1"/>
                </a:lnTo>
                <a:lnTo>
                  <a:pt x="9" y="1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07" name="Freeform 141"/>
          <p:cNvSpPr>
            <a:spLocks noEditPoints="1"/>
          </p:cNvSpPr>
          <p:nvPr/>
        </p:nvSpPr>
        <p:spPr bwMode="auto">
          <a:xfrm>
            <a:off x="6230938" y="4227513"/>
            <a:ext cx="169862" cy="157162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10" y="17"/>
                </a:moveTo>
                <a:lnTo>
                  <a:pt x="10" y="27"/>
                </a:lnTo>
                <a:lnTo>
                  <a:pt x="10" y="30"/>
                </a:lnTo>
                <a:lnTo>
                  <a:pt x="11" y="31"/>
                </a:lnTo>
                <a:lnTo>
                  <a:pt x="11" y="32"/>
                </a:lnTo>
                <a:lnTo>
                  <a:pt x="14" y="32"/>
                </a:lnTo>
                <a:lnTo>
                  <a:pt x="15" y="32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5"/>
                </a:lnTo>
                <a:lnTo>
                  <a:pt x="5" y="3"/>
                </a:lnTo>
                <a:lnTo>
                  <a:pt x="5" y="1"/>
                </a:lnTo>
                <a:lnTo>
                  <a:pt x="4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7" y="0"/>
                </a:lnTo>
                <a:lnTo>
                  <a:pt x="20" y="0"/>
                </a:lnTo>
                <a:lnTo>
                  <a:pt x="22" y="1"/>
                </a:lnTo>
                <a:lnTo>
                  <a:pt x="24" y="4"/>
                </a:lnTo>
                <a:lnTo>
                  <a:pt x="26" y="6"/>
                </a:lnTo>
                <a:lnTo>
                  <a:pt x="26" y="9"/>
                </a:lnTo>
                <a:lnTo>
                  <a:pt x="25" y="13"/>
                </a:lnTo>
                <a:lnTo>
                  <a:pt x="24" y="15"/>
                </a:lnTo>
                <a:lnTo>
                  <a:pt x="20" y="17"/>
                </a:lnTo>
                <a:lnTo>
                  <a:pt x="16" y="17"/>
                </a:lnTo>
                <a:lnTo>
                  <a:pt x="15" y="17"/>
                </a:lnTo>
                <a:lnTo>
                  <a:pt x="12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9" y="14"/>
                </a:lnTo>
                <a:lnTo>
                  <a:pt x="20" y="11"/>
                </a:lnTo>
                <a:lnTo>
                  <a:pt x="20" y="9"/>
                </a:lnTo>
                <a:lnTo>
                  <a:pt x="20" y="6"/>
                </a:lnTo>
                <a:lnTo>
                  <a:pt x="20" y="5"/>
                </a:lnTo>
                <a:lnTo>
                  <a:pt x="19" y="4"/>
                </a:lnTo>
                <a:lnTo>
                  <a:pt x="17" y="3"/>
                </a:lnTo>
                <a:lnTo>
                  <a:pt x="15" y="1"/>
                </a:lnTo>
                <a:lnTo>
                  <a:pt x="14" y="1"/>
                </a:lnTo>
                <a:lnTo>
                  <a:pt x="11" y="1"/>
                </a:lnTo>
                <a:lnTo>
                  <a:pt x="10" y="1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08" name="Freeform 142"/>
          <p:cNvSpPr>
            <a:spLocks noEditPoints="1"/>
          </p:cNvSpPr>
          <p:nvPr/>
        </p:nvSpPr>
        <p:spPr bwMode="auto">
          <a:xfrm>
            <a:off x="6415088" y="4227513"/>
            <a:ext cx="163512" cy="157162"/>
          </a:xfrm>
          <a:custGeom>
            <a:avLst/>
            <a:gdLst>
              <a:gd name="T0" fmla="*/ 2147483647 w 25"/>
              <a:gd name="T1" fmla="*/ 2147483647 h 32"/>
              <a:gd name="T2" fmla="*/ 2147483647 w 25"/>
              <a:gd name="T3" fmla="*/ 2147483647 h 32"/>
              <a:gd name="T4" fmla="*/ 2147483647 w 25"/>
              <a:gd name="T5" fmla="*/ 2147483647 h 32"/>
              <a:gd name="T6" fmla="*/ 2147483647 w 25"/>
              <a:gd name="T7" fmla="*/ 2147483647 h 32"/>
              <a:gd name="T8" fmla="*/ 2147483647 w 25"/>
              <a:gd name="T9" fmla="*/ 2147483647 h 32"/>
              <a:gd name="T10" fmla="*/ 2147483647 w 25"/>
              <a:gd name="T11" fmla="*/ 2147483647 h 32"/>
              <a:gd name="T12" fmla="*/ 2147483647 w 25"/>
              <a:gd name="T13" fmla="*/ 2147483647 h 32"/>
              <a:gd name="T14" fmla="*/ 2147483647 w 25"/>
              <a:gd name="T15" fmla="*/ 2147483647 h 32"/>
              <a:gd name="T16" fmla="*/ 0 w 25"/>
              <a:gd name="T17" fmla="*/ 2147483647 h 32"/>
              <a:gd name="T18" fmla="*/ 0 w 25"/>
              <a:gd name="T19" fmla="*/ 2147483647 h 32"/>
              <a:gd name="T20" fmla="*/ 2147483647 w 25"/>
              <a:gd name="T21" fmla="*/ 2147483647 h 32"/>
              <a:gd name="T22" fmla="*/ 2147483647 w 25"/>
              <a:gd name="T23" fmla="*/ 2147483647 h 32"/>
              <a:gd name="T24" fmla="*/ 2147483647 w 25"/>
              <a:gd name="T25" fmla="*/ 2147483647 h 32"/>
              <a:gd name="T26" fmla="*/ 2147483647 w 25"/>
              <a:gd name="T27" fmla="*/ 2147483647 h 32"/>
              <a:gd name="T28" fmla="*/ 2147483647 w 25"/>
              <a:gd name="T29" fmla="*/ 2147483647 h 32"/>
              <a:gd name="T30" fmla="*/ 2147483647 w 25"/>
              <a:gd name="T31" fmla="*/ 2147483647 h 32"/>
              <a:gd name="T32" fmla="*/ 2147483647 w 25"/>
              <a:gd name="T33" fmla="*/ 2147483647 h 32"/>
              <a:gd name="T34" fmla="*/ 2147483647 w 25"/>
              <a:gd name="T35" fmla="*/ 2147483647 h 32"/>
              <a:gd name="T36" fmla="*/ 2147483647 w 25"/>
              <a:gd name="T37" fmla="*/ 0 h 32"/>
              <a:gd name="T38" fmla="*/ 2147483647 w 25"/>
              <a:gd name="T39" fmla="*/ 0 h 32"/>
              <a:gd name="T40" fmla="*/ 0 w 25"/>
              <a:gd name="T41" fmla="*/ 0 h 32"/>
              <a:gd name="T42" fmla="*/ 0 w 25"/>
              <a:gd name="T43" fmla="*/ 0 h 32"/>
              <a:gd name="T44" fmla="*/ 2147483647 w 25"/>
              <a:gd name="T45" fmla="*/ 0 h 32"/>
              <a:gd name="T46" fmla="*/ 2147483647 w 25"/>
              <a:gd name="T47" fmla="*/ 0 h 32"/>
              <a:gd name="T48" fmla="*/ 2147483647 w 25"/>
              <a:gd name="T49" fmla="*/ 0 h 32"/>
              <a:gd name="T50" fmla="*/ 2147483647 w 25"/>
              <a:gd name="T51" fmla="*/ 2147483647 h 32"/>
              <a:gd name="T52" fmla="*/ 2147483647 w 25"/>
              <a:gd name="T53" fmla="*/ 2147483647 h 32"/>
              <a:gd name="T54" fmla="*/ 2147483647 w 25"/>
              <a:gd name="T55" fmla="*/ 2147483647 h 32"/>
              <a:gd name="T56" fmla="*/ 2147483647 w 25"/>
              <a:gd name="T57" fmla="*/ 2147483647 h 32"/>
              <a:gd name="T58" fmla="*/ 2147483647 w 25"/>
              <a:gd name="T59" fmla="*/ 2147483647 h 32"/>
              <a:gd name="T60" fmla="*/ 2147483647 w 25"/>
              <a:gd name="T61" fmla="*/ 2147483647 h 32"/>
              <a:gd name="T62" fmla="*/ 2147483647 w 25"/>
              <a:gd name="T63" fmla="*/ 2147483647 h 32"/>
              <a:gd name="T64" fmla="*/ 2147483647 w 25"/>
              <a:gd name="T65" fmla="*/ 2147483647 h 32"/>
              <a:gd name="T66" fmla="*/ 2147483647 w 25"/>
              <a:gd name="T67" fmla="*/ 2147483647 h 32"/>
              <a:gd name="T68" fmla="*/ 2147483647 w 25"/>
              <a:gd name="T69" fmla="*/ 2147483647 h 32"/>
              <a:gd name="T70" fmla="*/ 2147483647 w 25"/>
              <a:gd name="T71" fmla="*/ 2147483647 h 32"/>
              <a:gd name="T72" fmla="*/ 2147483647 w 25"/>
              <a:gd name="T73" fmla="*/ 2147483647 h 32"/>
              <a:gd name="T74" fmla="*/ 2147483647 w 25"/>
              <a:gd name="T75" fmla="*/ 2147483647 h 32"/>
              <a:gd name="T76" fmla="*/ 2147483647 w 25"/>
              <a:gd name="T77" fmla="*/ 2147483647 h 32"/>
              <a:gd name="T78" fmla="*/ 2147483647 w 25"/>
              <a:gd name="T79" fmla="*/ 2147483647 h 32"/>
              <a:gd name="T80" fmla="*/ 2147483647 w 25"/>
              <a:gd name="T81" fmla="*/ 2147483647 h 32"/>
              <a:gd name="T82" fmla="*/ 2147483647 w 25"/>
              <a:gd name="T83" fmla="*/ 2147483647 h 32"/>
              <a:gd name="T84" fmla="*/ 2147483647 w 25"/>
              <a:gd name="T85" fmla="*/ 2147483647 h 32"/>
              <a:gd name="T86" fmla="*/ 2147483647 w 25"/>
              <a:gd name="T87" fmla="*/ 2147483647 h 32"/>
              <a:gd name="T88" fmla="*/ 2147483647 w 25"/>
              <a:gd name="T89" fmla="*/ 2147483647 h 32"/>
              <a:gd name="T90" fmla="*/ 2147483647 w 25"/>
              <a:gd name="T91" fmla="*/ 2147483647 h 32"/>
              <a:gd name="T92" fmla="*/ 2147483647 w 25"/>
              <a:gd name="T93" fmla="*/ 2147483647 h 32"/>
              <a:gd name="T94" fmla="*/ 2147483647 w 25"/>
              <a:gd name="T95" fmla="*/ 2147483647 h 32"/>
              <a:gd name="T96" fmla="*/ 2147483647 w 25"/>
              <a:gd name="T97" fmla="*/ 2147483647 h 32"/>
              <a:gd name="T98" fmla="*/ 2147483647 w 25"/>
              <a:gd name="T99" fmla="*/ 2147483647 h 32"/>
              <a:gd name="T100" fmla="*/ 2147483647 w 25"/>
              <a:gd name="T101" fmla="*/ 2147483647 h 32"/>
              <a:gd name="T102" fmla="*/ 2147483647 w 25"/>
              <a:gd name="T103" fmla="*/ 2147483647 h 32"/>
              <a:gd name="T104" fmla="*/ 2147483647 w 25"/>
              <a:gd name="T105" fmla="*/ 2147483647 h 32"/>
              <a:gd name="T106" fmla="*/ 2147483647 w 25"/>
              <a:gd name="T107" fmla="*/ 2147483647 h 32"/>
              <a:gd name="T108" fmla="*/ 2147483647 w 25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2"/>
              <a:gd name="T167" fmla="*/ 25 w 25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2">
                <a:moveTo>
                  <a:pt x="9" y="17"/>
                </a:moveTo>
                <a:lnTo>
                  <a:pt x="9" y="27"/>
                </a:lnTo>
                <a:lnTo>
                  <a:pt x="9" y="30"/>
                </a:lnTo>
                <a:lnTo>
                  <a:pt x="10" y="31"/>
                </a:lnTo>
                <a:lnTo>
                  <a:pt x="12" y="32"/>
                </a:lnTo>
                <a:lnTo>
                  <a:pt x="13" y="32"/>
                </a:lnTo>
                <a:lnTo>
                  <a:pt x="14" y="32"/>
                </a:lnTo>
                <a:lnTo>
                  <a:pt x="0" y="32"/>
                </a:lnTo>
                <a:lnTo>
                  <a:pt x="2" y="32"/>
                </a:lnTo>
                <a:lnTo>
                  <a:pt x="3" y="32"/>
                </a:lnTo>
                <a:lnTo>
                  <a:pt x="4" y="31"/>
                </a:lnTo>
                <a:lnTo>
                  <a:pt x="4" y="30"/>
                </a:lnTo>
                <a:lnTo>
                  <a:pt x="4" y="27"/>
                </a:lnTo>
                <a:lnTo>
                  <a:pt x="4" y="5"/>
                </a:lnTo>
                <a:lnTo>
                  <a:pt x="4" y="3"/>
                </a:lnTo>
                <a:lnTo>
                  <a:pt x="4" y="1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2" y="0"/>
                </a:lnTo>
                <a:lnTo>
                  <a:pt x="17" y="0"/>
                </a:lnTo>
                <a:lnTo>
                  <a:pt x="19" y="0"/>
                </a:lnTo>
                <a:lnTo>
                  <a:pt x="21" y="1"/>
                </a:lnTo>
                <a:lnTo>
                  <a:pt x="24" y="4"/>
                </a:lnTo>
                <a:lnTo>
                  <a:pt x="25" y="6"/>
                </a:lnTo>
                <a:lnTo>
                  <a:pt x="25" y="9"/>
                </a:lnTo>
                <a:lnTo>
                  <a:pt x="24" y="13"/>
                </a:lnTo>
                <a:lnTo>
                  <a:pt x="23" y="15"/>
                </a:lnTo>
                <a:lnTo>
                  <a:pt x="19" y="17"/>
                </a:lnTo>
                <a:lnTo>
                  <a:pt x="15" y="17"/>
                </a:lnTo>
                <a:lnTo>
                  <a:pt x="14" y="17"/>
                </a:lnTo>
                <a:lnTo>
                  <a:pt x="13" y="17"/>
                </a:lnTo>
                <a:lnTo>
                  <a:pt x="10" y="17"/>
                </a:lnTo>
                <a:lnTo>
                  <a:pt x="9" y="17"/>
                </a:lnTo>
                <a:close/>
                <a:moveTo>
                  <a:pt x="9" y="16"/>
                </a:moveTo>
                <a:lnTo>
                  <a:pt x="10" y="16"/>
                </a:lnTo>
                <a:lnTo>
                  <a:pt x="12" y="16"/>
                </a:lnTo>
                <a:lnTo>
                  <a:pt x="13" y="16"/>
                </a:lnTo>
                <a:lnTo>
                  <a:pt x="15" y="16"/>
                </a:lnTo>
                <a:lnTo>
                  <a:pt x="18" y="14"/>
                </a:lnTo>
                <a:lnTo>
                  <a:pt x="19" y="11"/>
                </a:lnTo>
                <a:lnTo>
                  <a:pt x="19" y="9"/>
                </a:lnTo>
                <a:lnTo>
                  <a:pt x="19" y="6"/>
                </a:lnTo>
                <a:lnTo>
                  <a:pt x="19" y="5"/>
                </a:lnTo>
                <a:lnTo>
                  <a:pt x="18" y="4"/>
                </a:lnTo>
                <a:lnTo>
                  <a:pt x="17" y="3"/>
                </a:lnTo>
                <a:lnTo>
                  <a:pt x="14" y="1"/>
                </a:lnTo>
                <a:lnTo>
                  <a:pt x="13" y="1"/>
                </a:lnTo>
                <a:lnTo>
                  <a:pt x="12" y="1"/>
                </a:lnTo>
                <a:lnTo>
                  <a:pt x="9" y="1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09" name="Freeform 143"/>
          <p:cNvSpPr>
            <a:spLocks/>
          </p:cNvSpPr>
          <p:nvPr/>
        </p:nvSpPr>
        <p:spPr bwMode="auto">
          <a:xfrm>
            <a:off x="1420813" y="4806950"/>
            <a:ext cx="236537" cy="169863"/>
          </a:xfrm>
          <a:custGeom>
            <a:avLst/>
            <a:gdLst>
              <a:gd name="T0" fmla="*/ 0 w 36"/>
              <a:gd name="T1" fmla="*/ 0 h 34"/>
              <a:gd name="T2" fmla="*/ 2147483647 w 36"/>
              <a:gd name="T3" fmla="*/ 0 h 34"/>
              <a:gd name="T4" fmla="*/ 2147483647 w 36"/>
              <a:gd name="T5" fmla="*/ 2147483647 h 34"/>
              <a:gd name="T6" fmla="*/ 2147483647 w 36"/>
              <a:gd name="T7" fmla="*/ 2147483647 h 34"/>
              <a:gd name="T8" fmla="*/ 2147483647 w 36"/>
              <a:gd name="T9" fmla="*/ 2147483647 h 34"/>
              <a:gd name="T10" fmla="*/ 2147483647 w 36"/>
              <a:gd name="T11" fmla="*/ 2147483647 h 34"/>
              <a:gd name="T12" fmla="*/ 2147483647 w 36"/>
              <a:gd name="T13" fmla="*/ 2147483647 h 34"/>
              <a:gd name="T14" fmla="*/ 2147483647 w 36"/>
              <a:gd name="T15" fmla="*/ 2147483647 h 34"/>
              <a:gd name="T16" fmla="*/ 2147483647 w 36"/>
              <a:gd name="T17" fmla="*/ 2147483647 h 34"/>
              <a:gd name="T18" fmla="*/ 2147483647 w 36"/>
              <a:gd name="T19" fmla="*/ 0 h 34"/>
              <a:gd name="T20" fmla="*/ 2147483647 w 36"/>
              <a:gd name="T21" fmla="*/ 0 h 34"/>
              <a:gd name="T22" fmla="*/ 2147483647 w 36"/>
              <a:gd name="T23" fmla="*/ 2147483647 h 34"/>
              <a:gd name="T24" fmla="*/ 2147483647 w 36"/>
              <a:gd name="T25" fmla="*/ 2147483647 h 34"/>
              <a:gd name="T26" fmla="*/ 2147483647 w 36"/>
              <a:gd name="T27" fmla="*/ 2147483647 h 34"/>
              <a:gd name="T28" fmla="*/ 2147483647 w 36"/>
              <a:gd name="T29" fmla="*/ 2147483647 h 34"/>
              <a:gd name="T30" fmla="*/ 2147483647 w 36"/>
              <a:gd name="T31" fmla="*/ 2147483647 h 34"/>
              <a:gd name="T32" fmla="*/ 2147483647 w 36"/>
              <a:gd name="T33" fmla="*/ 2147483647 h 34"/>
              <a:gd name="T34" fmla="*/ 2147483647 w 36"/>
              <a:gd name="T35" fmla="*/ 2147483647 h 34"/>
              <a:gd name="T36" fmla="*/ 2147483647 w 36"/>
              <a:gd name="T37" fmla="*/ 2147483647 h 34"/>
              <a:gd name="T38" fmla="*/ 2147483647 w 36"/>
              <a:gd name="T39" fmla="*/ 2147483647 h 34"/>
              <a:gd name="T40" fmla="*/ 2147483647 w 36"/>
              <a:gd name="T41" fmla="*/ 2147483647 h 34"/>
              <a:gd name="T42" fmla="*/ 2147483647 w 36"/>
              <a:gd name="T43" fmla="*/ 2147483647 h 34"/>
              <a:gd name="T44" fmla="*/ 2147483647 w 36"/>
              <a:gd name="T45" fmla="*/ 2147483647 h 34"/>
              <a:gd name="T46" fmla="*/ 2147483647 w 36"/>
              <a:gd name="T47" fmla="*/ 2147483647 h 34"/>
              <a:gd name="T48" fmla="*/ 2147483647 w 36"/>
              <a:gd name="T49" fmla="*/ 2147483647 h 34"/>
              <a:gd name="T50" fmla="*/ 2147483647 w 36"/>
              <a:gd name="T51" fmla="*/ 2147483647 h 34"/>
              <a:gd name="T52" fmla="*/ 2147483647 w 36"/>
              <a:gd name="T53" fmla="*/ 2147483647 h 34"/>
              <a:gd name="T54" fmla="*/ 2147483647 w 36"/>
              <a:gd name="T55" fmla="*/ 2147483647 h 34"/>
              <a:gd name="T56" fmla="*/ 2147483647 w 36"/>
              <a:gd name="T57" fmla="*/ 2147483647 h 34"/>
              <a:gd name="T58" fmla="*/ 2147483647 w 36"/>
              <a:gd name="T59" fmla="*/ 2147483647 h 34"/>
              <a:gd name="T60" fmla="*/ 2147483647 w 36"/>
              <a:gd name="T61" fmla="*/ 2147483647 h 34"/>
              <a:gd name="T62" fmla="*/ 2147483647 w 36"/>
              <a:gd name="T63" fmla="*/ 2147483647 h 34"/>
              <a:gd name="T64" fmla="*/ 2147483647 w 36"/>
              <a:gd name="T65" fmla="*/ 2147483647 h 34"/>
              <a:gd name="T66" fmla="*/ 2147483647 w 36"/>
              <a:gd name="T67" fmla="*/ 2147483647 h 34"/>
              <a:gd name="T68" fmla="*/ 2147483647 w 36"/>
              <a:gd name="T69" fmla="*/ 2147483647 h 34"/>
              <a:gd name="T70" fmla="*/ 2147483647 w 36"/>
              <a:gd name="T71" fmla="*/ 2147483647 h 34"/>
              <a:gd name="T72" fmla="*/ 2147483647 w 36"/>
              <a:gd name="T73" fmla="*/ 2147483647 h 34"/>
              <a:gd name="T74" fmla="*/ 2147483647 w 36"/>
              <a:gd name="T75" fmla="*/ 2147483647 h 34"/>
              <a:gd name="T76" fmla="*/ 2147483647 w 36"/>
              <a:gd name="T77" fmla="*/ 2147483647 h 34"/>
              <a:gd name="T78" fmla="*/ 2147483647 w 36"/>
              <a:gd name="T79" fmla="*/ 2147483647 h 34"/>
              <a:gd name="T80" fmla="*/ 0 w 36"/>
              <a:gd name="T81" fmla="*/ 2147483647 h 34"/>
              <a:gd name="T82" fmla="*/ 0 w 36"/>
              <a:gd name="T83" fmla="*/ 0 h 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4"/>
              <a:gd name="T128" fmla="*/ 36 w 36"/>
              <a:gd name="T129" fmla="*/ 34 h 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4">
                <a:moveTo>
                  <a:pt x="0" y="0"/>
                </a:moveTo>
                <a:lnTo>
                  <a:pt x="9" y="0"/>
                </a:lnTo>
                <a:lnTo>
                  <a:pt x="30" y="25"/>
                </a:lnTo>
                <a:lnTo>
                  <a:pt x="30" y="7"/>
                </a:lnTo>
                <a:lnTo>
                  <a:pt x="30" y="4"/>
                </a:lnTo>
                <a:lnTo>
                  <a:pt x="28" y="2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5" y="0"/>
                </a:lnTo>
                <a:lnTo>
                  <a:pt x="36" y="0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2" y="3"/>
                </a:lnTo>
                <a:lnTo>
                  <a:pt x="31" y="4"/>
                </a:lnTo>
                <a:lnTo>
                  <a:pt x="31" y="7"/>
                </a:lnTo>
                <a:lnTo>
                  <a:pt x="31" y="34"/>
                </a:lnTo>
                <a:lnTo>
                  <a:pt x="9" y="8"/>
                </a:lnTo>
                <a:lnTo>
                  <a:pt x="9" y="28"/>
                </a:lnTo>
                <a:lnTo>
                  <a:pt x="9" y="30"/>
                </a:lnTo>
                <a:lnTo>
                  <a:pt x="10" y="31"/>
                </a:lnTo>
                <a:lnTo>
                  <a:pt x="11" y="33"/>
                </a:lnTo>
                <a:lnTo>
                  <a:pt x="12" y="33"/>
                </a:lnTo>
                <a:lnTo>
                  <a:pt x="13" y="33"/>
                </a:lnTo>
                <a:lnTo>
                  <a:pt x="13" y="34"/>
                </a:lnTo>
                <a:lnTo>
                  <a:pt x="2" y="34"/>
                </a:lnTo>
                <a:lnTo>
                  <a:pt x="2" y="33"/>
                </a:lnTo>
                <a:lnTo>
                  <a:pt x="4" y="33"/>
                </a:lnTo>
                <a:lnTo>
                  <a:pt x="5" y="33"/>
                </a:lnTo>
                <a:lnTo>
                  <a:pt x="6" y="31"/>
                </a:lnTo>
                <a:lnTo>
                  <a:pt x="6" y="30"/>
                </a:lnTo>
                <a:lnTo>
                  <a:pt x="6" y="28"/>
                </a:lnTo>
                <a:lnTo>
                  <a:pt x="6" y="5"/>
                </a:lnTo>
                <a:lnTo>
                  <a:pt x="5" y="4"/>
                </a:lnTo>
                <a:lnTo>
                  <a:pt x="5" y="3"/>
                </a:lnTo>
                <a:lnTo>
                  <a:pt x="4" y="3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10" name="Freeform 144"/>
          <p:cNvSpPr>
            <a:spLocks noEditPoints="1"/>
          </p:cNvSpPr>
          <p:nvPr/>
        </p:nvSpPr>
        <p:spPr bwMode="auto">
          <a:xfrm>
            <a:off x="1670050" y="4857750"/>
            <a:ext cx="138113" cy="119063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2147483647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0 w 21"/>
              <a:gd name="T31" fmla="*/ 2147483647 h 24"/>
              <a:gd name="T32" fmla="*/ 0 w 21"/>
              <a:gd name="T33" fmla="*/ 2147483647 h 24"/>
              <a:gd name="T34" fmla="*/ 0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2147483647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0" y="0"/>
                </a:moveTo>
                <a:lnTo>
                  <a:pt x="14" y="2"/>
                </a:lnTo>
                <a:lnTo>
                  <a:pt x="16" y="3"/>
                </a:lnTo>
                <a:lnTo>
                  <a:pt x="19" y="4"/>
                </a:lnTo>
                <a:lnTo>
                  <a:pt x="20" y="8"/>
                </a:lnTo>
                <a:lnTo>
                  <a:pt x="21" y="11"/>
                </a:lnTo>
                <a:lnTo>
                  <a:pt x="21" y="15"/>
                </a:lnTo>
                <a:lnTo>
                  <a:pt x="20" y="18"/>
                </a:lnTo>
                <a:lnTo>
                  <a:pt x="17" y="20"/>
                </a:lnTo>
                <a:lnTo>
                  <a:pt x="16" y="23"/>
                </a:lnTo>
                <a:lnTo>
                  <a:pt x="13" y="24"/>
                </a:lnTo>
                <a:lnTo>
                  <a:pt x="10" y="24"/>
                </a:lnTo>
                <a:lnTo>
                  <a:pt x="8" y="24"/>
                </a:lnTo>
                <a:lnTo>
                  <a:pt x="5" y="23"/>
                </a:lnTo>
                <a:lnTo>
                  <a:pt x="3" y="20"/>
                </a:lnTo>
                <a:lnTo>
                  <a:pt x="0" y="16"/>
                </a:lnTo>
                <a:lnTo>
                  <a:pt x="0" y="13"/>
                </a:lnTo>
                <a:lnTo>
                  <a:pt x="0" y="10"/>
                </a:lnTo>
                <a:lnTo>
                  <a:pt x="1" y="7"/>
                </a:lnTo>
                <a:lnTo>
                  <a:pt x="3" y="4"/>
                </a:lnTo>
                <a:lnTo>
                  <a:pt x="5" y="3"/>
                </a:lnTo>
                <a:lnTo>
                  <a:pt x="8" y="2"/>
                </a:lnTo>
                <a:lnTo>
                  <a:pt x="10" y="0"/>
                </a:lnTo>
                <a:close/>
                <a:moveTo>
                  <a:pt x="10" y="3"/>
                </a:moveTo>
                <a:lnTo>
                  <a:pt x="9" y="3"/>
                </a:lnTo>
                <a:lnTo>
                  <a:pt x="8" y="3"/>
                </a:lnTo>
                <a:lnTo>
                  <a:pt x="6" y="4"/>
                </a:lnTo>
                <a:lnTo>
                  <a:pt x="5" y="5"/>
                </a:lnTo>
                <a:lnTo>
                  <a:pt x="4" y="8"/>
                </a:lnTo>
                <a:lnTo>
                  <a:pt x="4" y="10"/>
                </a:lnTo>
                <a:lnTo>
                  <a:pt x="5" y="15"/>
                </a:lnTo>
                <a:lnTo>
                  <a:pt x="6" y="19"/>
                </a:lnTo>
                <a:lnTo>
                  <a:pt x="9" y="21"/>
                </a:lnTo>
                <a:lnTo>
                  <a:pt x="11" y="23"/>
                </a:lnTo>
                <a:lnTo>
                  <a:pt x="14" y="23"/>
                </a:lnTo>
                <a:lnTo>
                  <a:pt x="15" y="20"/>
                </a:lnTo>
                <a:lnTo>
                  <a:pt x="16" y="18"/>
                </a:lnTo>
                <a:lnTo>
                  <a:pt x="17" y="14"/>
                </a:lnTo>
                <a:lnTo>
                  <a:pt x="16" y="10"/>
                </a:lnTo>
                <a:lnTo>
                  <a:pt x="16" y="8"/>
                </a:lnTo>
                <a:lnTo>
                  <a:pt x="14" y="5"/>
                </a:lnTo>
                <a:lnTo>
                  <a:pt x="13" y="3"/>
                </a:lnTo>
                <a:lnTo>
                  <a:pt x="1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11" name="Freeform 145"/>
          <p:cNvSpPr>
            <a:spLocks/>
          </p:cNvSpPr>
          <p:nvPr/>
        </p:nvSpPr>
        <p:spPr bwMode="auto">
          <a:xfrm>
            <a:off x="1827213" y="4857750"/>
            <a:ext cx="244475" cy="119063"/>
          </a:xfrm>
          <a:custGeom>
            <a:avLst/>
            <a:gdLst>
              <a:gd name="T0" fmla="*/ 2147483647 w 37"/>
              <a:gd name="T1" fmla="*/ 2147483647 h 24"/>
              <a:gd name="T2" fmla="*/ 2147483647 w 37"/>
              <a:gd name="T3" fmla="*/ 2147483647 h 24"/>
              <a:gd name="T4" fmla="*/ 2147483647 w 37"/>
              <a:gd name="T5" fmla="*/ 2147483647 h 24"/>
              <a:gd name="T6" fmla="*/ 2147483647 w 37"/>
              <a:gd name="T7" fmla="*/ 2147483647 h 24"/>
              <a:gd name="T8" fmla="*/ 2147483647 w 37"/>
              <a:gd name="T9" fmla="*/ 2147483647 h 24"/>
              <a:gd name="T10" fmla="*/ 2147483647 w 37"/>
              <a:gd name="T11" fmla="*/ 2147483647 h 24"/>
              <a:gd name="T12" fmla="*/ 2147483647 w 37"/>
              <a:gd name="T13" fmla="*/ 2147483647 h 24"/>
              <a:gd name="T14" fmla="*/ 2147483647 w 37"/>
              <a:gd name="T15" fmla="*/ 2147483647 h 24"/>
              <a:gd name="T16" fmla="*/ 2147483647 w 37"/>
              <a:gd name="T17" fmla="*/ 2147483647 h 24"/>
              <a:gd name="T18" fmla="*/ 2147483647 w 37"/>
              <a:gd name="T19" fmla="*/ 2147483647 h 24"/>
              <a:gd name="T20" fmla="*/ 2147483647 w 37"/>
              <a:gd name="T21" fmla="*/ 2147483647 h 24"/>
              <a:gd name="T22" fmla="*/ 2147483647 w 37"/>
              <a:gd name="T23" fmla="*/ 2147483647 h 24"/>
              <a:gd name="T24" fmla="*/ 2147483647 w 37"/>
              <a:gd name="T25" fmla="*/ 2147483647 h 24"/>
              <a:gd name="T26" fmla="*/ 2147483647 w 37"/>
              <a:gd name="T27" fmla="*/ 2147483647 h 24"/>
              <a:gd name="T28" fmla="*/ 2147483647 w 37"/>
              <a:gd name="T29" fmla="*/ 2147483647 h 24"/>
              <a:gd name="T30" fmla="*/ 2147483647 w 37"/>
              <a:gd name="T31" fmla="*/ 2147483647 h 24"/>
              <a:gd name="T32" fmla="*/ 2147483647 w 37"/>
              <a:gd name="T33" fmla="*/ 2147483647 h 24"/>
              <a:gd name="T34" fmla="*/ 2147483647 w 37"/>
              <a:gd name="T35" fmla="*/ 2147483647 h 24"/>
              <a:gd name="T36" fmla="*/ 2147483647 w 37"/>
              <a:gd name="T37" fmla="*/ 2147483647 h 24"/>
              <a:gd name="T38" fmla="*/ 2147483647 w 37"/>
              <a:gd name="T39" fmla="*/ 2147483647 h 24"/>
              <a:gd name="T40" fmla="*/ 2147483647 w 37"/>
              <a:gd name="T41" fmla="*/ 2147483647 h 24"/>
              <a:gd name="T42" fmla="*/ 2147483647 w 37"/>
              <a:gd name="T43" fmla="*/ 2147483647 h 24"/>
              <a:gd name="T44" fmla="*/ 2147483647 w 37"/>
              <a:gd name="T45" fmla="*/ 2147483647 h 24"/>
              <a:gd name="T46" fmla="*/ 2147483647 w 37"/>
              <a:gd name="T47" fmla="*/ 2147483647 h 24"/>
              <a:gd name="T48" fmla="*/ 2147483647 w 37"/>
              <a:gd name="T49" fmla="*/ 2147483647 h 24"/>
              <a:gd name="T50" fmla="*/ 2147483647 w 37"/>
              <a:gd name="T51" fmla="*/ 2147483647 h 24"/>
              <a:gd name="T52" fmla="*/ 2147483647 w 37"/>
              <a:gd name="T53" fmla="*/ 2147483647 h 24"/>
              <a:gd name="T54" fmla="*/ 2147483647 w 37"/>
              <a:gd name="T55" fmla="*/ 2147483647 h 24"/>
              <a:gd name="T56" fmla="*/ 2147483647 w 37"/>
              <a:gd name="T57" fmla="*/ 2147483647 h 24"/>
              <a:gd name="T58" fmla="*/ 2147483647 w 37"/>
              <a:gd name="T59" fmla="*/ 2147483647 h 24"/>
              <a:gd name="T60" fmla="*/ 2147483647 w 37"/>
              <a:gd name="T61" fmla="*/ 2147483647 h 24"/>
              <a:gd name="T62" fmla="*/ 2147483647 w 37"/>
              <a:gd name="T63" fmla="*/ 2147483647 h 24"/>
              <a:gd name="T64" fmla="*/ 2147483647 w 37"/>
              <a:gd name="T65" fmla="*/ 2147483647 h 24"/>
              <a:gd name="T66" fmla="*/ 2147483647 w 37"/>
              <a:gd name="T67" fmla="*/ 2147483647 h 24"/>
              <a:gd name="T68" fmla="*/ 2147483647 w 37"/>
              <a:gd name="T69" fmla="*/ 2147483647 h 24"/>
              <a:gd name="T70" fmla="*/ 2147483647 w 37"/>
              <a:gd name="T71" fmla="*/ 2147483647 h 24"/>
              <a:gd name="T72" fmla="*/ 2147483647 w 37"/>
              <a:gd name="T73" fmla="*/ 2147483647 h 24"/>
              <a:gd name="T74" fmla="*/ 2147483647 w 37"/>
              <a:gd name="T75" fmla="*/ 2147483647 h 24"/>
              <a:gd name="T76" fmla="*/ 2147483647 w 37"/>
              <a:gd name="T77" fmla="*/ 2147483647 h 24"/>
              <a:gd name="T78" fmla="*/ 2147483647 w 37"/>
              <a:gd name="T79" fmla="*/ 2147483647 h 24"/>
              <a:gd name="T80" fmla="*/ 2147483647 w 37"/>
              <a:gd name="T81" fmla="*/ 2147483647 h 24"/>
              <a:gd name="T82" fmla="*/ 0 w 37"/>
              <a:gd name="T83" fmla="*/ 2147483647 h 24"/>
              <a:gd name="T84" fmla="*/ 2147483647 w 37"/>
              <a:gd name="T85" fmla="*/ 2147483647 h 24"/>
              <a:gd name="T86" fmla="*/ 2147483647 w 37"/>
              <a:gd name="T87" fmla="*/ 2147483647 h 24"/>
              <a:gd name="T88" fmla="*/ 2147483647 w 37"/>
              <a:gd name="T89" fmla="*/ 2147483647 h 24"/>
              <a:gd name="T90" fmla="*/ 2147483647 w 37"/>
              <a:gd name="T91" fmla="*/ 2147483647 h 24"/>
              <a:gd name="T92" fmla="*/ 2147483647 w 37"/>
              <a:gd name="T93" fmla="*/ 2147483647 h 24"/>
              <a:gd name="T94" fmla="*/ 2147483647 w 37"/>
              <a:gd name="T95" fmla="*/ 2147483647 h 24"/>
              <a:gd name="T96" fmla="*/ 2147483647 w 37"/>
              <a:gd name="T97" fmla="*/ 2147483647 h 24"/>
              <a:gd name="T98" fmla="*/ 0 w 37"/>
              <a:gd name="T99" fmla="*/ 2147483647 h 24"/>
              <a:gd name="T100" fmla="*/ 2147483647 w 37"/>
              <a:gd name="T101" fmla="*/ 0 h 2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7"/>
              <a:gd name="T154" fmla="*/ 0 h 24"/>
              <a:gd name="T155" fmla="*/ 37 w 37"/>
              <a:gd name="T156" fmla="*/ 24 h 2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7" h="24">
                <a:moveTo>
                  <a:pt x="7" y="5"/>
                </a:moveTo>
                <a:lnTo>
                  <a:pt x="8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2"/>
                </a:lnTo>
                <a:lnTo>
                  <a:pt x="14" y="0"/>
                </a:lnTo>
                <a:lnTo>
                  <a:pt x="17" y="2"/>
                </a:lnTo>
                <a:lnTo>
                  <a:pt x="18" y="2"/>
                </a:lnTo>
                <a:lnTo>
                  <a:pt x="19" y="4"/>
                </a:lnTo>
                <a:lnTo>
                  <a:pt x="21" y="5"/>
                </a:lnTo>
                <a:lnTo>
                  <a:pt x="22" y="3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29" y="2"/>
                </a:lnTo>
                <a:lnTo>
                  <a:pt x="30" y="2"/>
                </a:lnTo>
                <a:lnTo>
                  <a:pt x="32" y="3"/>
                </a:lnTo>
                <a:lnTo>
                  <a:pt x="33" y="5"/>
                </a:lnTo>
                <a:lnTo>
                  <a:pt x="33" y="7"/>
                </a:lnTo>
                <a:lnTo>
                  <a:pt x="33" y="9"/>
                </a:lnTo>
                <a:lnTo>
                  <a:pt x="33" y="19"/>
                </a:lnTo>
                <a:lnTo>
                  <a:pt x="34" y="20"/>
                </a:lnTo>
                <a:lnTo>
                  <a:pt x="34" y="21"/>
                </a:lnTo>
                <a:lnTo>
                  <a:pt x="34" y="23"/>
                </a:lnTo>
                <a:lnTo>
                  <a:pt x="35" y="23"/>
                </a:lnTo>
                <a:lnTo>
                  <a:pt x="37" y="23"/>
                </a:lnTo>
                <a:lnTo>
                  <a:pt x="37" y="24"/>
                </a:lnTo>
                <a:lnTo>
                  <a:pt x="27" y="24"/>
                </a:lnTo>
                <a:lnTo>
                  <a:pt x="27" y="23"/>
                </a:lnTo>
                <a:lnTo>
                  <a:pt x="28" y="23"/>
                </a:lnTo>
                <a:lnTo>
                  <a:pt x="29" y="23"/>
                </a:lnTo>
                <a:lnTo>
                  <a:pt x="29" y="21"/>
                </a:lnTo>
                <a:lnTo>
                  <a:pt x="29" y="20"/>
                </a:lnTo>
                <a:lnTo>
                  <a:pt x="29" y="19"/>
                </a:lnTo>
                <a:lnTo>
                  <a:pt x="29" y="9"/>
                </a:lnTo>
                <a:lnTo>
                  <a:pt x="29" y="7"/>
                </a:lnTo>
                <a:lnTo>
                  <a:pt x="29" y="5"/>
                </a:lnTo>
                <a:lnTo>
                  <a:pt x="28" y="4"/>
                </a:lnTo>
                <a:lnTo>
                  <a:pt x="26" y="4"/>
                </a:lnTo>
                <a:lnTo>
                  <a:pt x="24" y="4"/>
                </a:lnTo>
                <a:lnTo>
                  <a:pt x="23" y="4"/>
                </a:lnTo>
                <a:lnTo>
                  <a:pt x="22" y="5"/>
                </a:lnTo>
                <a:lnTo>
                  <a:pt x="21" y="7"/>
                </a:lnTo>
                <a:lnTo>
                  <a:pt x="21" y="8"/>
                </a:lnTo>
                <a:lnTo>
                  <a:pt x="21" y="19"/>
                </a:lnTo>
                <a:lnTo>
                  <a:pt x="21" y="20"/>
                </a:lnTo>
                <a:lnTo>
                  <a:pt x="21" y="21"/>
                </a:lnTo>
                <a:lnTo>
                  <a:pt x="21" y="23"/>
                </a:lnTo>
                <a:lnTo>
                  <a:pt x="22" y="23"/>
                </a:lnTo>
                <a:lnTo>
                  <a:pt x="23" y="23"/>
                </a:lnTo>
                <a:lnTo>
                  <a:pt x="23" y="24"/>
                </a:lnTo>
                <a:lnTo>
                  <a:pt x="13" y="24"/>
                </a:lnTo>
                <a:lnTo>
                  <a:pt x="13" y="23"/>
                </a:lnTo>
                <a:lnTo>
                  <a:pt x="14" y="23"/>
                </a:lnTo>
                <a:lnTo>
                  <a:pt x="16" y="23"/>
                </a:lnTo>
                <a:lnTo>
                  <a:pt x="16" y="21"/>
                </a:lnTo>
                <a:lnTo>
                  <a:pt x="16" y="20"/>
                </a:lnTo>
                <a:lnTo>
                  <a:pt x="16" y="19"/>
                </a:lnTo>
                <a:lnTo>
                  <a:pt x="16" y="9"/>
                </a:lnTo>
                <a:lnTo>
                  <a:pt x="16" y="7"/>
                </a:lnTo>
                <a:lnTo>
                  <a:pt x="16" y="5"/>
                </a:lnTo>
                <a:lnTo>
                  <a:pt x="14" y="4"/>
                </a:lnTo>
                <a:lnTo>
                  <a:pt x="12" y="4"/>
                </a:lnTo>
                <a:lnTo>
                  <a:pt x="11" y="4"/>
                </a:lnTo>
                <a:lnTo>
                  <a:pt x="10" y="4"/>
                </a:lnTo>
                <a:lnTo>
                  <a:pt x="8" y="5"/>
                </a:lnTo>
                <a:lnTo>
                  <a:pt x="7" y="7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7" y="23"/>
                </a:lnTo>
                <a:lnTo>
                  <a:pt x="8" y="23"/>
                </a:lnTo>
                <a:lnTo>
                  <a:pt x="10" y="23"/>
                </a:lnTo>
                <a:lnTo>
                  <a:pt x="10" y="24"/>
                </a:lnTo>
                <a:lnTo>
                  <a:pt x="0" y="24"/>
                </a:lnTo>
                <a:lnTo>
                  <a:pt x="0" y="23"/>
                </a:lnTo>
                <a:lnTo>
                  <a:pt x="1" y="23"/>
                </a:lnTo>
                <a:lnTo>
                  <a:pt x="2" y="23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0"/>
                </a:lnTo>
                <a:lnTo>
                  <a:pt x="2" y="7"/>
                </a:lnTo>
                <a:lnTo>
                  <a:pt x="2" y="5"/>
                </a:lnTo>
                <a:lnTo>
                  <a:pt x="2" y="4"/>
                </a:lnTo>
                <a:lnTo>
                  <a:pt x="1" y="4"/>
                </a:lnTo>
                <a:lnTo>
                  <a:pt x="0" y="4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12" name="Freeform 146"/>
          <p:cNvSpPr>
            <a:spLocks/>
          </p:cNvSpPr>
          <p:nvPr/>
        </p:nvSpPr>
        <p:spPr bwMode="auto">
          <a:xfrm>
            <a:off x="3705225" y="4806950"/>
            <a:ext cx="236538" cy="169863"/>
          </a:xfrm>
          <a:custGeom>
            <a:avLst/>
            <a:gdLst>
              <a:gd name="T0" fmla="*/ 0 w 36"/>
              <a:gd name="T1" fmla="*/ 0 h 34"/>
              <a:gd name="T2" fmla="*/ 2147483647 w 36"/>
              <a:gd name="T3" fmla="*/ 0 h 34"/>
              <a:gd name="T4" fmla="*/ 2147483647 w 36"/>
              <a:gd name="T5" fmla="*/ 2147483647 h 34"/>
              <a:gd name="T6" fmla="*/ 2147483647 w 36"/>
              <a:gd name="T7" fmla="*/ 2147483647 h 34"/>
              <a:gd name="T8" fmla="*/ 2147483647 w 36"/>
              <a:gd name="T9" fmla="*/ 2147483647 h 34"/>
              <a:gd name="T10" fmla="*/ 2147483647 w 36"/>
              <a:gd name="T11" fmla="*/ 2147483647 h 34"/>
              <a:gd name="T12" fmla="*/ 2147483647 w 36"/>
              <a:gd name="T13" fmla="*/ 2147483647 h 34"/>
              <a:gd name="T14" fmla="*/ 2147483647 w 36"/>
              <a:gd name="T15" fmla="*/ 2147483647 h 34"/>
              <a:gd name="T16" fmla="*/ 2147483647 w 36"/>
              <a:gd name="T17" fmla="*/ 2147483647 h 34"/>
              <a:gd name="T18" fmla="*/ 2147483647 w 36"/>
              <a:gd name="T19" fmla="*/ 0 h 34"/>
              <a:gd name="T20" fmla="*/ 2147483647 w 36"/>
              <a:gd name="T21" fmla="*/ 0 h 34"/>
              <a:gd name="T22" fmla="*/ 2147483647 w 36"/>
              <a:gd name="T23" fmla="*/ 2147483647 h 34"/>
              <a:gd name="T24" fmla="*/ 2147483647 w 36"/>
              <a:gd name="T25" fmla="*/ 2147483647 h 34"/>
              <a:gd name="T26" fmla="*/ 2147483647 w 36"/>
              <a:gd name="T27" fmla="*/ 2147483647 h 34"/>
              <a:gd name="T28" fmla="*/ 2147483647 w 36"/>
              <a:gd name="T29" fmla="*/ 2147483647 h 34"/>
              <a:gd name="T30" fmla="*/ 2147483647 w 36"/>
              <a:gd name="T31" fmla="*/ 2147483647 h 34"/>
              <a:gd name="T32" fmla="*/ 2147483647 w 36"/>
              <a:gd name="T33" fmla="*/ 2147483647 h 34"/>
              <a:gd name="T34" fmla="*/ 2147483647 w 36"/>
              <a:gd name="T35" fmla="*/ 2147483647 h 34"/>
              <a:gd name="T36" fmla="*/ 2147483647 w 36"/>
              <a:gd name="T37" fmla="*/ 2147483647 h 34"/>
              <a:gd name="T38" fmla="*/ 2147483647 w 36"/>
              <a:gd name="T39" fmla="*/ 2147483647 h 34"/>
              <a:gd name="T40" fmla="*/ 2147483647 w 36"/>
              <a:gd name="T41" fmla="*/ 2147483647 h 34"/>
              <a:gd name="T42" fmla="*/ 2147483647 w 36"/>
              <a:gd name="T43" fmla="*/ 2147483647 h 34"/>
              <a:gd name="T44" fmla="*/ 2147483647 w 36"/>
              <a:gd name="T45" fmla="*/ 2147483647 h 34"/>
              <a:gd name="T46" fmla="*/ 2147483647 w 36"/>
              <a:gd name="T47" fmla="*/ 2147483647 h 34"/>
              <a:gd name="T48" fmla="*/ 2147483647 w 36"/>
              <a:gd name="T49" fmla="*/ 2147483647 h 34"/>
              <a:gd name="T50" fmla="*/ 2147483647 w 36"/>
              <a:gd name="T51" fmla="*/ 2147483647 h 34"/>
              <a:gd name="T52" fmla="*/ 2147483647 w 36"/>
              <a:gd name="T53" fmla="*/ 2147483647 h 34"/>
              <a:gd name="T54" fmla="*/ 2147483647 w 36"/>
              <a:gd name="T55" fmla="*/ 2147483647 h 34"/>
              <a:gd name="T56" fmla="*/ 2147483647 w 36"/>
              <a:gd name="T57" fmla="*/ 2147483647 h 34"/>
              <a:gd name="T58" fmla="*/ 2147483647 w 36"/>
              <a:gd name="T59" fmla="*/ 2147483647 h 34"/>
              <a:gd name="T60" fmla="*/ 2147483647 w 36"/>
              <a:gd name="T61" fmla="*/ 2147483647 h 34"/>
              <a:gd name="T62" fmla="*/ 2147483647 w 36"/>
              <a:gd name="T63" fmla="*/ 2147483647 h 34"/>
              <a:gd name="T64" fmla="*/ 2147483647 w 36"/>
              <a:gd name="T65" fmla="*/ 2147483647 h 34"/>
              <a:gd name="T66" fmla="*/ 2147483647 w 36"/>
              <a:gd name="T67" fmla="*/ 2147483647 h 34"/>
              <a:gd name="T68" fmla="*/ 2147483647 w 36"/>
              <a:gd name="T69" fmla="*/ 2147483647 h 34"/>
              <a:gd name="T70" fmla="*/ 2147483647 w 36"/>
              <a:gd name="T71" fmla="*/ 2147483647 h 34"/>
              <a:gd name="T72" fmla="*/ 2147483647 w 36"/>
              <a:gd name="T73" fmla="*/ 2147483647 h 34"/>
              <a:gd name="T74" fmla="*/ 2147483647 w 36"/>
              <a:gd name="T75" fmla="*/ 2147483647 h 34"/>
              <a:gd name="T76" fmla="*/ 2147483647 w 36"/>
              <a:gd name="T77" fmla="*/ 2147483647 h 34"/>
              <a:gd name="T78" fmla="*/ 2147483647 w 36"/>
              <a:gd name="T79" fmla="*/ 2147483647 h 34"/>
              <a:gd name="T80" fmla="*/ 0 w 36"/>
              <a:gd name="T81" fmla="*/ 2147483647 h 34"/>
              <a:gd name="T82" fmla="*/ 0 w 36"/>
              <a:gd name="T83" fmla="*/ 0 h 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4"/>
              <a:gd name="T128" fmla="*/ 36 w 36"/>
              <a:gd name="T129" fmla="*/ 34 h 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4">
                <a:moveTo>
                  <a:pt x="0" y="0"/>
                </a:moveTo>
                <a:lnTo>
                  <a:pt x="9" y="0"/>
                </a:lnTo>
                <a:lnTo>
                  <a:pt x="30" y="25"/>
                </a:lnTo>
                <a:lnTo>
                  <a:pt x="30" y="7"/>
                </a:lnTo>
                <a:lnTo>
                  <a:pt x="30" y="4"/>
                </a:lnTo>
                <a:lnTo>
                  <a:pt x="28" y="2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5" y="0"/>
                </a:lnTo>
                <a:lnTo>
                  <a:pt x="36" y="0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3"/>
                </a:lnTo>
                <a:lnTo>
                  <a:pt x="32" y="4"/>
                </a:lnTo>
                <a:lnTo>
                  <a:pt x="32" y="7"/>
                </a:lnTo>
                <a:lnTo>
                  <a:pt x="32" y="34"/>
                </a:lnTo>
                <a:lnTo>
                  <a:pt x="31" y="34"/>
                </a:lnTo>
                <a:lnTo>
                  <a:pt x="9" y="8"/>
                </a:lnTo>
                <a:lnTo>
                  <a:pt x="9" y="28"/>
                </a:lnTo>
                <a:lnTo>
                  <a:pt x="9" y="30"/>
                </a:lnTo>
                <a:lnTo>
                  <a:pt x="10" y="31"/>
                </a:lnTo>
                <a:lnTo>
                  <a:pt x="11" y="33"/>
                </a:lnTo>
                <a:lnTo>
                  <a:pt x="12" y="33"/>
                </a:lnTo>
                <a:lnTo>
                  <a:pt x="14" y="33"/>
                </a:lnTo>
                <a:lnTo>
                  <a:pt x="14" y="34"/>
                </a:lnTo>
                <a:lnTo>
                  <a:pt x="2" y="34"/>
                </a:lnTo>
                <a:lnTo>
                  <a:pt x="2" y="33"/>
                </a:lnTo>
                <a:lnTo>
                  <a:pt x="4" y="33"/>
                </a:lnTo>
                <a:lnTo>
                  <a:pt x="5" y="33"/>
                </a:lnTo>
                <a:lnTo>
                  <a:pt x="6" y="31"/>
                </a:lnTo>
                <a:lnTo>
                  <a:pt x="7" y="30"/>
                </a:lnTo>
                <a:lnTo>
                  <a:pt x="7" y="28"/>
                </a:lnTo>
                <a:lnTo>
                  <a:pt x="7" y="5"/>
                </a:lnTo>
                <a:lnTo>
                  <a:pt x="6" y="4"/>
                </a:lnTo>
                <a:lnTo>
                  <a:pt x="5" y="3"/>
                </a:lnTo>
                <a:lnTo>
                  <a:pt x="4" y="3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13" name="Freeform 147"/>
          <p:cNvSpPr>
            <a:spLocks noEditPoints="1"/>
          </p:cNvSpPr>
          <p:nvPr/>
        </p:nvSpPr>
        <p:spPr bwMode="auto">
          <a:xfrm>
            <a:off x="3946525" y="4806950"/>
            <a:ext cx="173038" cy="169863"/>
          </a:xfrm>
          <a:custGeom>
            <a:avLst/>
            <a:gdLst>
              <a:gd name="T0" fmla="*/ 2147483647 w 26"/>
              <a:gd name="T1" fmla="*/ 2147483647 h 34"/>
              <a:gd name="T2" fmla="*/ 2147483647 w 26"/>
              <a:gd name="T3" fmla="*/ 2147483647 h 34"/>
              <a:gd name="T4" fmla="*/ 2147483647 w 26"/>
              <a:gd name="T5" fmla="*/ 2147483647 h 34"/>
              <a:gd name="T6" fmla="*/ 2147483647 w 26"/>
              <a:gd name="T7" fmla="*/ 2147483647 h 34"/>
              <a:gd name="T8" fmla="*/ 2147483647 w 26"/>
              <a:gd name="T9" fmla="*/ 2147483647 h 34"/>
              <a:gd name="T10" fmla="*/ 2147483647 w 26"/>
              <a:gd name="T11" fmla="*/ 2147483647 h 34"/>
              <a:gd name="T12" fmla="*/ 2147483647 w 26"/>
              <a:gd name="T13" fmla="*/ 2147483647 h 34"/>
              <a:gd name="T14" fmla="*/ 2147483647 w 26"/>
              <a:gd name="T15" fmla="*/ 2147483647 h 34"/>
              <a:gd name="T16" fmla="*/ 0 w 26"/>
              <a:gd name="T17" fmla="*/ 2147483647 h 34"/>
              <a:gd name="T18" fmla="*/ 0 w 26"/>
              <a:gd name="T19" fmla="*/ 2147483647 h 34"/>
              <a:gd name="T20" fmla="*/ 2147483647 w 26"/>
              <a:gd name="T21" fmla="*/ 2147483647 h 34"/>
              <a:gd name="T22" fmla="*/ 2147483647 w 26"/>
              <a:gd name="T23" fmla="*/ 2147483647 h 34"/>
              <a:gd name="T24" fmla="*/ 2147483647 w 26"/>
              <a:gd name="T25" fmla="*/ 2147483647 h 34"/>
              <a:gd name="T26" fmla="*/ 2147483647 w 26"/>
              <a:gd name="T27" fmla="*/ 2147483647 h 34"/>
              <a:gd name="T28" fmla="*/ 2147483647 w 26"/>
              <a:gd name="T29" fmla="*/ 2147483647 h 34"/>
              <a:gd name="T30" fmla="*/ 2147483647 w 26"/>
              <a:gd name="T31" fmla="*/ 2147483647 h 34"/>
              <a:gd name="T32" fmla="*/ 2147483647 w 26"/>
              <a:gd name="T33" fmla="*/ 2147483647 h 34"/>
              <a:gd name="T34" fmla="*/ 2147483647 w 26"/>
              <a:gd name="T35" fmla="*/ 2147483647 h 34"/>
              <a:gd name="T36" fmla="*/ 2147483647 w 26"/>
              <a:gd name="T37" fmla="*/ 2147483647 h 34"/>
              <a:gd name="T38" fmla="*/ 2147483647 w 26"/>
              <a:gd name="T39" fmla="*/ 2147483647 h 34"/>
              <a:gd name="T40" fmla="*/ 0 w 26"/>
              <a:gd name="T41" fmla="*/ 2147483647 h 34"/>
              <a:gd name="T42" fmla="*/ 0 w 26"/>
              <a:gd name="T43" fmla="*/ 0 h 34"/>
              <a:gd name="T44" fmla="*/ 2147483647 w 26"/>
              <a:gd name="T45" fmla="*/ 0 h 34"/>
              <a:gd name="T46" fmla="*/ 2147483647 w 26"/>
              <a:gd name="T47" fmla="*/ 0 h 34"/>
              <a:gd name="T48" fmla="*/ 2147483647 w 26"/>
              <a:gd name="T49" fmla="*/ 2147483647 h 34"/>
              <a:gd name="T50" fmla="*/ 2147483647 w 26"/>
              <a:gd name="T51" fmla="*/ 2147483647 h 34"/>
              <a:gd name="T52" fmla="*/ 2147483647 w 26"/>
              <a:gd name="T53" fmla="*/ 2147483647 h 34"/>
              <a:gd name="T54" fmla="*/ 2147483647 w 26"/>
              <a:gd name="T55" fmla="*/ 2147483647 h 34"/>
              <a:gd name="T56" fmla="*/ 2147483647 w 26"/>
              <a:gd name="T57" fmla="*/ 2147483647 h 34"/>
              <a:gd name="T58" fmla="*/ 2147483647 w 26"/>
              <a:gd name="T59" fmla="*/ 2147483647 h 34"/>
              <a:gd name="T60" fmla="*/ 2147483647 w 26"/>
              <a:gd name="T61" fmla="*/ 2147483647 h 34"/>
              <a:gd name="T62" fmla="*/ 2147483647 w 26"/>
              <a:gd name="T63" fmla="*/ 2147483647 h 34"/>
              <a:gd name="T64" fmla="*/ 2147483647 w 26"/>
              <a:gd name="T65" fmla="*/ 2147483647 h 34"/>
              <a:gd name="T66" fmla="*/ 2147483647 w 26"/>
              <a:gd name="T67" fmla="*/ 2147483647 h 34"/>
              <a:gd name="T68" fmla="*/ 2147483647 w 26"/>
              <a:gd name="T69" fmla="*/ 2147483647 h 34"/>
              <a:gd name="T70" fmla="*/ 2147483647 w 26"/>
              <a:gd name="T71" fmla="*/ 2147483647 h 34"/>
              <a:gd name="T72" fmla="*/ 2147483647 w 26"/>
              <a:gd name="T73" fmla="*/ 2147483647 h 34"/>
              <a:gd name="T74" fmla="*/ 2147483647 w 26"/>
              <a:gd name="T75" fmla="*/ 2147483647 h 34"/>
              <a:gd name="T76" fmla="*/ 2147483647 w 26"/>
              <a:gd name="T77" fmla="*/ 2147483647 h 34"/>
              <a:gd name="T78" fmla="*/ 2147483647 w 26"/>
              <a:gd name="T79" fmla="*/ 2147483647 h 34"/>
              <a:gd name="T80" fmla="*/ 2147483647 w 26"/>
              <a:gd name="T81" fmla="*/ 2147483647 h 34"/>
              <a:gd name="T82" fmla="*/ 2147483647 w 26"/>
              <a:gd name="T83" fmla="*/ 2147483647 h 34"/>
              <a:gd name="T84" fmla="*/ 2147483647 w 26"/>
              <a:gd name="T85" fmla="*/ 2147483647 h 34"/>
              <a:gd name="T86" fmla="*/ 2147483647 w 26"/>
              <a:gd name="T87" fmla="*/ 2147483647 h 34"/>
              <a:gd name="T88" fmla="*/ 2147483647 w 26"/>
              <a:gd name="T89" fmla="*/ 2147483647 h 34"/>
              <a:gd name="T90" fmla="*/ 2147483647 w 26"/>
              <a:gd name="T91" fmla="*/ 2147483647 h 34"/>
              <a:gd name="T92" fmla="*/ 2147483647 w 26"/>
              <a:gd name="T93" fmla="*/ 2147483647 h 34"/>
              <a:gd name="T94" fmla="*/ 2147483647 w 26"/>
              <a:gd name="T95" fmla="*/ 2147483647 h 34"/>
              <a:gd name="T96" fmla="*/ 2147483647 w 26"/>
              <a:gd name="T97" fmla="*/ 2147483647 h 34"/>
              <a:gd name="T98" fmla="*/ 2147483647 w 26"/>
              <a:gd name="T99" fmla="*/ 2147483647 h 34"/>
              <a:gd name="T100" fmla="*/ 2147483647 w 26"/>
              <a:gd name="T101" fmla="*/ 2147483647 h 34"/>
              <a:gd name="T102" fmla="*/ 2147483647 w 26"/>
              <a:gd name="T103" fmla="*/ 2147483647 h 34"/>
              <a:gd name="T104" fmla="*/ 2147483647 w 26"/>
              <a:gd name="T105" fmla="*/ 2147483647 h 34"/>
              <a:gd name="T106" fmla="*/ 2147483647 w 26"/>
              <a:gd name="T107" fmla="*/ 2147483647 h 34"/>
              <a:gd name="T108" fmla="*/ 2147483647 w 26"/>
              <a:gd name="T109" fmla="*/ 2147483647 h 3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4"/>
              <a:gd name="T167" fmla="*/ 26 w 26"/>
              <a:gd name="T168" fmla="*/ 34 h 3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4">
                <a:moveTo>
                  <a:pt x="10" y="18"/>
                </a:moveTo>
                <a:lnTo>
                  <a:pt x="10" y="28"/>
                </a:lnTo>
                <a:lnTo>
                  <a:pt x="10" y="30"/>
                </a:lnTo>
                <a:lnTo>
                  <a:pt x="10" y="31"/>
                </a:lnTo>
                <a:lnTo>
                  <a:pt x="11" y="33"/>
                </a:lnTo>
                <a:lnTo>
                  <a:pt x="12" y="33"/>
                </a:lnTo>
                <a:lnTo>
                  <a:pt x="14" y="33"/>
                </a:lnTo>
                <a:lnTo>
                  <a:pt x="14" y="34"/>
                </a:lnTo>
                <a:lnTo>
                  <a:pt x="0" y="34"/>
                </a:lnTo>
                <a:lnTo>
                  <a:pt x="0" y="33"/>
                </a:lnTo>
                <a:lnTo>
                  <a:pt x="1" y="33"/>
                </a:lnTo>
                <a:lnTo>
                  <a:pt x="4" y="33"/>
                </a:lnTo>
                <a:lnTo>
                  <a:pt x="5" y="31"/>
                </a:lnTo>
                <a:lnTo>
                  <a:pt x="5" y="30"/>
                </a:lnTo>
                <a:lnTo>
                  <a:pt x="5" y="28"/>
                </a:lnTo>
                <a:lnTo>
                  <a:pt x="5" y="7"/>
                </a:lnTo>
                <a:lnTo>
                  <a:pt x="5" y="4"/>
                </a:lnTo>
                <a:lnTo>
                  <a:pt x="4" y="2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2"/>
                </a:lnTo>
                <a:lnTo>
                  <a:pt x="22" y="3"/>
                </a:lnTo>
                <a:lnTo>
                  <a:pt x="23" y="4"/>
                </a:lnTo>
                <a:lnTo>
                  <a:pt x="25" y="7"/>
                </a:lnTo>
                <a:lnTo>
                  <a:pt x="26" y="9"/>
                </a:lnTo>
                <a:lnTo>
                  <a:pt x="25" y="13"/>
                </a:lnTo>
                <a:lnTo>
                  <a:pt x="22" y="17"/>
                </a:lnTo>
                <a:lnTo>
                  <a:pt x="20" y="18"/>
                </a:lnTo>
                <a:lnTo>
                  <a:pt x="15" y="19"/>
                </a:lnTo>
                <a:lnTo>
                  <a:pt x="14" y="19"/>
                </a:lnTo>
                <a:lnTo>
                  <a:pt x="12" y="19"/>
                </a:lnTo>
                <a:lnTo>
                  <a:pt x="11" y="18"/>
                </a:lnTo>
                <a:lnTo>
                  <a:pt x="10" y="18"/>
                </a:lnTo>
                <a:close/>
                <a:moveTo>
                  <a:pt x="10" y="17"/>
                </a:moveTo>
                <a:lnTo>
                  <a:pt x="11" y="17"/>
                </a:lnTo>
                <a:lnTo>
                  <a:pt x="12" y="17"/>
                </a:lnTo>
                <a:lnTo>
                  <a:pt x="14" y="17"/>
                </a:lnTo>
                <a:lnTo>
                  <a:pt x="16" y="17"/>
                </a:lnTo>
                <a:lnTo>
                  <a:pt x="19" y="15"/>
                </a:lnTo>
                <a:lnTo>
                  <a:pt x="20" y="13"/>
                </a:lnTo>
                <a:lnTo>
                  <a:pt x="20" y="10"/>
                </a:lnTo>
                <a:lnTo>
                  <a:pt x="20" y="8"/>
                </a:lnTo>
                <a:lnTo>
                  <a:pt x="19" y="5"/>
                </a:lnTo>
                <a:lnTo>
                  <a:pt x="17" y="4"/>
                </a:lnTo>
                <a:lnTo>
                  <a:pt x="16" y="3"/>
                </a:lnTo>
                <a:lnTo>
                  <a:pt x="15" y="3"/>
                </a:lnTo>
                <a:lnTo>
                  <a:pt x="12" y="2"/>
                </a:lnTo>
                <a:lnTo>
                  <a:pt x="11" y="2"/>
                </a:lnTo>
                <a:lnTo>
                  <a:pt x="10" y="3"/>
                </a:lnTo>
                <a:lnTo>
                  <a:pt x="10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14" name="Freeform 148"/>
          <p:cNvSpPr>
            <a:spLocks/>
          </p:cNvSpPr>
          <p:nvPr/>
        </p:nvSpPr>
        <p:spPr bwMode="auto">
          <a:xfrm>
            <a:off x="6203950" y="4806950"/>
            <a:ext cx="236538" cy="169863"/>
          </a:xfrm>
          <a:custGeom>
            <a:avLst/>
            <a:gdLst>
              <a:gd name="T0" fmla="*/ 0 w 36"/>
              <a:gd name="T1" fmla="*/ 0 h 34"/>
              <a:gd name="T2" fmla="*/ 2147483647 w 36"/>
              <a:gd name="T3" fmla="*/ 0 h 34"/>
              <a:gd name="T4" fmla="*/ 2147483647 w 36"/>
              <a:gd name="T5" fmla="*/ 2147483647 h 34"/>
              <a:gd name="T6" fmla="*/ 2147483647 w 36"/>
              <a:gd name="T7" fmla="*/ 2147483647 h 34"/>
              <a:gd name="T8" fmla="*/ 2147483647 w 36"/>
              <a:gd name="T9" fmla="*/ 2147483647 h 34"/>
              <a:gd name="T10" fmla="*/ 2147483647 w 36"/>
              <a:gd name="T11" fmla="*/ 2147483647 h 34"/>
              <a:gd name="T12" fmla="*/ 2147483647 w 36"/>
              <a:gd name="T13" fmla="*/ 2147483647 h 34"/>
              <a:gd name="T14" fmla="*/ 2147483647 w 36"/>
              <a:gd name="T15" fmla="*/ 2147483647 h 34"/>
              <a:gd name="T16" fmla="*/ 2147483647 w 36"/>
              <a:gd name="T17" fmla="*/ 2147483647 h 34"/>
              <a:gd name="T18" fmla="*/ 2147483647 w 36"/>
              <a:gd name="T19" fmla="*/ 0 h 34"/>
              <a:gd name="T20" fmla="*/ 2147483647 w 36"/>
              <a:gd name="T21" fmla="*/ 0 h 34"/>
              <a:gd name="T22" fmla="*/ 2147483647 w 36"/>
              <a:gd name="T23" fmla="*/ 2147483647 h 34"/>
              <a:gd name="T24" fmla="*/ 2147483647 w 36"/>
              <a:gd name="T25" fmla="*/ 2147483647 h 34"/>
              <a:gd name="T26" fmla="*/ 2147483647 w 36"/>
              <a:gd name="T27" fmla="*/ 2147483647 h 34"/>
              <a:gd name="T28" fmla="*/ 2147483647 w 36"/>
              <a:gd name="T29" fmla="*/ 2147483647 h 34"/>
              <a:gd name="T30" fmla="*/ 2147483647 w 36"/>
              <a:gd name="T31" fmla="*/ 2147483647 h 34"/>
              <a:gd name="T32" fmla="*/ 2147483647 w 36"/>
              <a:gd name="T33" fmla="*/ 2147483647 h 34"/>
              <a:gd name="T34" fmla="*/ 2147483647 w 36"/>
              <a:gd name="T35" fmla="*/ 2147483647 h 34"/>
              <a:gd name="T36" fmla="*/ 2147483647 w 36"/>
              <a:gd name="T37" fmla="*/ 2147483647 h 34"/>
              <a:gd name="T38" fmla="*/ 2147483647 w 36"/>
              <a:gd name="T39" fmla="*/ 2147483647 h 34"/>
              <a:gd name="T40" fmla="*/ 2147483647 w 36"/>
              <a:gd name="T41" fmla="*/ 2147483647 h 34"/>
              <a:gd name="T42" fmla="*/ 2147483647 w 36"/>
              <a:gd name="T43" fmla="*/ 2147483647 h 34"/>
              <a:gd name="T44" fmla="*/ 2147483647 w 36"/>
              <a:gd name="T45" fmla="*/ 2147483647 h 34"/>
              <a:gd name="T46" fmla="*/ 2147483647 w 36"/>
              <a:gd name="T47" fmla="*/ 2147483647 h 34"/>
              <a:gd name="T48" fmla="*/ 2147483647 w 36"/>
              <a:gd name="T49" fmla="*/ 2147483647 h 34"/>
              <a:gd name="T50" fmla="*/ 2147483647 w 36"/>
              <a:gd name="T51" fmla="*/ 2147483647 h 34"/>
              <a:gd name="T52" fmla="*/ 2147483647 w 36"/>
              <a:gd name="T53" fmla="*/ 2147483647 h 34"/>
              <a:gd name="T54" fmla="*/ 2147483647 w 36"/>
              <a:gd name="T55" fmla="*/ 2147483647 h 34"/>
              <a:gd name="T56" fmla="*/ 2147483647 w 36"/>
              <a:gd name="T57" fmla="*/ 2147483647 h 34"/>
              <a:gd name="T58" fmla="*/ 2147483647 w 36"/>
              <a:gd name="T59" fmla="*/ 2147483647 h 34"/>
              <a:gd name="T60" fmla="*/ 2147483647 w 36"/>
              <a:gd name="T61" fmla="*/ 2147483647 h 34"/>
              <a:gd name="T62" fmla="*/ 2147483647 w 36"/>
              <a:gd name="T63" fmla="*/ 2147483647 h 34"/>
              <a:gd name="T64" fmla="*/ 2147483647 w 36"/>
              <a:gd name="T65" fmla="*/ 2147483647 h 34"/>
              <a:gd name="T66" fmla="*/ 2147483647 w 36"/>
              <a:gd name="T67" fmla="*/ 2147483647 h 34"/>
              <a:gd name="T68" fmla="*/ 2147483647 w 36"/>
              <a:gd name="T69" fmla="*/ 2147483647 h 34"/>
              <a:gd name="T70" fmla="*/ 2147483647 w 36"/>
              <a:gd name="T71" fmla="*/ 2147483647 h 34"/>
              <a:gd name="T72" fmla="*/ 2147483647 w 36"/>
              <a:gd name="T73" fmla="*/ 2147483647 h 34"/>
              <a:gd name="T74" fmla="*/ 2147483647 w 36"/>
              <a:gd name="T75" fmla="*/ 2147483647 h 34"/>
              <a:gd name="T76" fmla="*/ 2147483647 w 36"/>
              <a:gd name="T77" fmla="*/ 2147483647 h 34"/>
              <a:gd name="T78" fmla="*/ 2147483647 w 36"/>
              <a:gd name="T79" fmla="*/ 2147483647 h 34"/>
              <a:gd name="T80" fmla="*/ 0 w 36"/>
              <a:gd name="T81" fmla="*/ 2147483647 h 34"/>
              <a:gd name="T82" fmla="*/ 0 w 36"/>
              <a:gd name="T83" fmla="*/ 0 h 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4"/>
              <a:gd name="T128" fmla="*/ 36 w 36"/>
              <a:gd name="T129" fmla="*/ 34 h 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4">
                <a:moveTo>
                  <a:pt x="0" y="0"/>
                </a:moveTo>
                <a:lnTo>
                  <a:pt x="8" y="0"/>
                </a:lnTo>
                <a:lnTo>
                  <a:pt x="29" y="25"/>
                </a:lnTo>
                <a:lnTo>
                  <a:pt x="29" y="7"/>
                </a:lnTo>
                <a:lnTo>
                  <a:pt x="29" y="4"/>
                </a:lnTo>
                <a:lnTo>
                  <a:pt x="29" y="2"/>
                </a:lnTo>
                <a:lnTo>
                  <a:pt x="28" y="2"/>
                </a:lnTo>
                <a:lnTo>
                  <a:pt x="25" y="2"/>
                </a:lnTo>
                <a:lnTo>
                  <a:pt x="24" y="2"/>
                </a:lnTo>
                <a:lnTo>
                  <a:pt x="24" y="0"/>
                </a:lnTo>
                <a:lnTo>
                  <a:pt x="36" y="0"/>
                </a:lnTo>
                <a:lnTo>
                  <a:pt x="36" y="2"/>
                </a:lnTo>
                <a:lnTo>
                  <a:pt x="35" y="2"/>
                </a:lnTo>
                <a:lnTo>
                  <a:pt x="32" y="2"/>
                </a:lnTo>
                <a:lnTo>
                  <a:pt x="31" y="3"/>
                </a:lnTo>
                <a:lnTo>
                  <a:pt x="31" y="4"/>
                </a:lnTo>
                <a:lnTo>
                  <a:pt x="31" y="7"/>
                </a:lnTo>
                <a:lnTo>
                  <a:pt x="31" y="34"/>
                </a:lnTo>
                <a:lnTo>
                  <a:pt x="30" y="34"/>
                </a:lnTo>
                <a:lnTo>
                  <a:pt x="8" y="8"/>
                </a:lnTo>
                <a:lnTo>
                  <a:pt x="8" y="28"/>
                </a:lnTo>
                <a:lnTo>
                  <a:pt x="9" y="30"/>
                </a:lnTo>
                <a:lnTo>
                  <a:pt x="9" y="31"/>
                </a:lnTo>
                <a:lnTo>
                  <a:pt x="10" y="33"/>
                </a:lnTo>
                <a:lnTo>
                  <a:pt x="11" y="33"/>
                </a:lnTo>
                <a:lnTo>
                  <a:pt x="13" y="33"/>
                </a:lnTo>
                <a:lnTo>
                  <a:pt x="13" y="34"/>
                </a:lnTo>
                <a:lnTo>
                  <a:pt x="2" y="34"/>
                </a:lnTo>
                <a:lnTo>
                  <a:pt x="2" y="33"/>
                </a:lnTo>
                <a:lnTo>
                  <a:pt x="3" y="33"/>
                </a:lnTo>
                <a:lnTo>
                  <a:pt x="4" y="33"/>
                </a:lnTo>
                <a:lnTo>
                  <a:pt x="5" y="31"/>
                </a:lnTo>
                <a:lnTo>
                  <a:pt x="7" y="30"/>
                </a:lnTo>
                <a:lnTo>
                  <a:pt x="7" y="28"/>
                </a:lnTo>
                <a:lnTo>
                  <a:pt x="7" y="5"/>
                </a:lnTo>
                <a:lnTo>
                  <a:pt x="5" y="4"/>
                </a:lnTo>
                <a:lnTo>
                  <a:pt x="4" y="3"/>
                </a:lnTo>
                <a:lnTo>
                  <a:pt x="3" y="3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15" name="Freeform 149"/>
          <p:cNvSpPr>
            <a:spLocks noEditPoints="1"/>
          </p:cNvSpPr>
          <p:nvPr/>
        </p:nvSpPr>
        <p:spPr bwMode="auto">
          <a:xfrm>
            <a:off x="6440488" y="4806950"/>
            <a:ext cx="169862" cy="169863"/>
          </a:xfrm>
          <a:custGeom>
            <a:avLst/>
            <a:gdLst>
              <a:gd name="T0" fmla="*/ 2147483647 w 26"/>
              <a:gd name="T1" fmla="*/ 2147483647 h 34"/>
              <a:gd name="T2" fmla="*/ 2147483647 w 26"/>
              <a:gd name="T3" fmla="*/ 2147483647 h 34"/>
              <a:gd name="T4" fmla="*/ 2147483647 w 26"/>
              <a:gd name="T5" fmla="*/ 2147483647 h 34"/>
              <a:gd name="T6" fmla="*/ 2147483647 w 26"/>
              <a:gd name="T7" fmla="*/ 2147483647 h 34"/>
              <a:gd name="T8" fmla="*/ 2147483647 w 26"/>
              <a:gd name="T9" fmla="*/ 2147483647 h 34"/>
              <a:gd name="T10" fmla="*/ 2147483647 w 26"/>
              <a:gd name="T11" fmla="*/ 2147483647 h 34"/>
              <a:gd name="T12" fmla="*/ 2147483647 w 26"/>
              <a:gd name="T13" fmla="*/ 2147483647 h 34"/>
              <a:gd name="T14" fmla="*/ 2147483647 w 26"/>
              <a:gd name="T15" fmla="*/ 2147483647 h 34"/>
              <a:gd name="T16" fmla="*/ 0 w 26"/>
              <a:gd name="T17" fmla="*/ 2147483647 h 34"/>
              <a:gd name="T18" fmla="*/ 0 w 26"/>
              <a:gd name="T19" fmla="*/ 2147483647 h 34"/>
              <a:gd name="T20" fmla="*/ 2147483647 w 26"/>
              <a:gd name="T21" fmla="*/ 2147483647 h 34"/>
              <a:gd name="T22" fmla="*/ 2147483647 w 26"/>
              <a:gd name="T23" fmla="*/ 2147483647 h 34"/>
              <a:gd name="T24" fmla="*/ 2147483647 w 26"/>
              <a:gd name="T25" fmla="*/ 2147483647 h 34"/>
              <a:gd name="T26" fmla="*/ 2147483647 w 26"/>
              <a:gd name="T27" fmla="*/ 2147483647 h 34"/>
              <a:gd name="T28" fmla="*/ 2147483647 w 26"/>
              <a:gd name="T29" fmla="*/ 2147483647 h 34"/>
              <a:gd name="T30" fmla="*/ 2147483647 w 26"/>
              <a:gd name="T31" fmla="*/ 2147483647 h 34"/>
              <a:gd name="T32" fmla="*/ 2147483647 w 26"/>
              <a:gd name="T33" fmla="*/ 2147483647 h 34"/>
              <a:gd name="T34" fmla="*/ 2147483647 w 26"/>
              <a:gd name="T35" fmla="*/ 2147483647 h 34"/>
              <a:gd name="T36" fmla="*/ 2147483647 w 26"/>
              <a:gd name="T37" fmla="*/ 2147483647 h 34"/>
              <a:gd name="T38" fmla="*/ 2147483647 w 26"/>
              <a:gd name="T39" fmla="*/ 2147483647 h 34"/>
              <a:gd name="T40" fmla="*/ 0 w 26"/>
              <a:gd name="T41" fmla="*/ 2147483647 h 34"/>
              <a:gd name="T42" fmla="*/ 0 w 26"/>
              <a:gd name="T43" fmla="*/ 0 h 34"/>
              <a:gd name="T44" fmla="*/ 2147483647 w 26"/>
              <a:gd name="T45" fmla="*/ 0 h 34"/>
              <a:gd name="T46" fmla="*/ 2147483647 w 26"/>
              <a:gd name="T47" fmla="*/ 0 h 34"/>
              <a:gd name="T48" fmla="*/ 2147483647 w 26"/>
              <a:gd name="T49" fmla="*/ 2147483647 h 34"/>
              <a:gd name="T50" fmla="*/ 2147483647 w 26"/>
              <a:gd name="T51" fmla="*/ 2147483647 h 34"/>
              <a:gd name="T52" fmla="*/ 2147483647 w 26"/>
              <a:gd name="T53" fmla="*/ 2147483647 h 34"/>
              <a:gd name="T54" fmla="*/ 2147483647 w 26"/>
              <a:gd name="T55" fmla="*/ 2147483647 h 34"/>
              <a:gd name="T56" fmla="*/ 2147483647 w 26"/>
              <a:gd name="T57" fmla="*/ 2147483647 h 34"/>
              <a:gd name="T58" fmla="*/ 2147483647 w 26"/>
              <a:gd name="T59" fmla="*/ 2147483647 h 34"/>
              <a:gd name="T60" fmla="*/ 2147483647 w 26"/>
              <a:gd name="T61" fmla="*/ 2147483647 h 34"/>
              <a:gd name="T62" fmla="*/ 2147483647 w 26"/>
              <a:gd name="T63" fmla="*/ 2147483647 h 34"/>
              <a:gd name="T64" fmla="*/ 2147483647 w 26"/>
              <a:gd name="T65" fmla="*/ 2147483647 h 34"/>
              <a:gd name="T66" fmla="*/ 2147483647 w 26"/>
              <a:gd name="T67" fmla="*/ 2147483647 h 34"/>
              <a:gd name="T68" fmla="*/ 2147483647 w 26"/>
              <a:gd name="T69" fmla="*/ 2147483647 h 34"/>
              <a:gd name="T70" fmla="*/ 2147483647 w 26"/>
              <a:gd name="T71" fmla="*/ 2147483647 h 34"/>
              <a:gd name="T72" fmla="*/ 2147483647 w 26"/>
              <a:gd name="T73" fmla="*/ 2147483647 h 34"/>
              <a:gd name="T74" fmla="*/ 2147483647 w 26"/>
              <a:gd name="T75" fmla="*/ 2147483647 h 34"/>
              <a:gd name="T76" fmla="*/ 2147483647 w 26"/>
              <a:gd name="T77" fmla="*/ 2147483647 h 34"/>
              <a:gd name="T78" fmla="*/ 2147483647 w 26"/>
              <a:gd name="T79" fmla="*/ 2147483647 h 34"/>
              <a:gd name="T80" fmla="*/ 2147483647 w 26"/>
              <a:gd name="T81" fmla="*/ 2147483647 h 34"/>
              <a:gd name="T82" fmla="*/ 2147483647 w 26"/>
              <a:gd name="T83" fmla="*/ 2147483647 h 34"/>
              <a:gd name="T84" fmla="*/ 2147483647 w 26"/>
              <a:gd name="T85" fmla="*/ 2147483647 h 34"/>
              <a:gd name="T86" fmla="*/ 2147483647 w 26"/>
              <a:gd name="T87" fmla="*/ 2147483647 h 34"/>
              <a:gd name="T88" fmla="*/ 2147483647 w 26"/>
              <a:gd name="T89" fmla="*/ 2147483647 h 34"/>
              <a:gd name="T90" fmla="*/ 2147483647 w 26"/>
              <a:gd name="T91" fmla="*/ 2147483647 h 34"/>
              <a:gd name="T92" fmla="*/ 2147483647 w 26"/>
              <a:gd name="T93" fmla="*/ 2147483647 h 34"/>
              <a:gd name="T94" fmla="*/ 2147483647 w 26"/>
              <a:gd name="T95" fmla="*/ 2147483647 h 34"/>
              <a:gd name="T96" fmla="*/ 2147483647 w 26"/>
              <a:gd name="T97" fmla="*/ 2147483647 h 34"/>
              <a:gd name="T98" fmla="*/ 2147483647 w 26"/>
              <a:gd name="T99" fmla="*/ 2147483647 h 34"/>
              <a:gd name="T100" fmla="*/ 2147483647 w 26"/>
              <a:gd name="T101" fmla="*/ 2147483647 h 34"/>
              <a:gd name="T102" fmla="*/ 2147483647 w 26"/>
              <a:gd name="T103" fmla="*/ 2147483647 h 34"/>
              <a:gd name="T104" fmla="*/ 2147483647 w 26"/>
              <a:gd name="T105" fmla="*/ 2147483647 h 34"/>
              <a:gd name="T106" fmla="*/ 2147483647 w 26"/>
              <a:gd name="T107" fmla="*/ 2147483647 h 34"/>
              <a:gd name="T108" fmla="*/ 2147483647 w 26"/>
              <a:gd name="T109" fmla="*/ 2147483647 h 3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4"/>
              <a:gd name="T167" fmla="*/ 26 w 26"/>
              <a:gd name="T168" fmla="*/ 34 h 3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4">
                <a:moveTo>
                  <a:pt x="10" y="18"/>
                </a:moveTo>
                <a:lnTo>
                  <a:pt x="10" y="28"/>
                </a:lnTo>
                <a:lnTo>
                  <a:pt x="10" y="30"/>
                </a:lnTo>
                <a:lnTo>
                  <a:pt x="10" y="31"/>
                </a:lnTo>
                <a:lnTo>
                  <a:pt x="11" y="33"/>
                </a:lnTo>
                <a:lnTo>
                  <a:pt x="14" y="33"/>
                </a:lnTo>
                <a:lnTo>
                  <a:pt x="15" y="33"/>
                </a:lnTo>
                <a:lnTo>
                  <a:pt x="15" y="34"/>
                </a:lnTo>
                <a:lnTo>
                  <a:pt x="0" y="34"/>
                </a:lnTo>
                <a:lnTo>
                  <a:pt x="0" y="33"/>
                </a:lnTo>
                <a:lnTo>
                  <a:pt x="1" y="33"/>
                </a:lnTo>
                <a:lnTo>
                  <a:pt x="4" y="33"/>
                </a:lnTo>
                <a:lnTo>
                  <a:pt x="5" y="31"/>
                </a:lnTo>
                <a:lnTo>
                  <a:pt x="5" y="30"/>
                </a:lnTo>
                <a:lnTo>
                  <a:pt x="5" y="28"/>
                </a:lnTo>
                <a:lnTo>
                  <a:pt x="5" y="7"/>
                </a:lnTo>
                <a:lnTo>
                  <a:pt x="5" y="4"/>
                </a:lnTo>
                <a:lnTo>
                  <a:pt x="5" y="2"/>
                </a:lnTo>
                <a:lnTo>
                  <a:pt x="4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20" y="2"/>
                </a:lnTo>
                <a:lnTo>
                  <a:pt x="22" y="3"/>
                </a:lnTo>
                <a:lnTo>
                  <a:pt x="24" y="4"/>
                </a:lnTo>
                <a:lnTo>
                  <a:pt x="25" y="7"/>
                </a:lnTo>
                <a:lnTo>
                  <a:pt x="26" y="9"/>
                </a:lnTo>
                <a:lnTo>
                  <a:pt x="25" y="13"/>
                </a:lnTo>
                <a:lnTo>
                  <a:pt x="24" y="17"/>
                </a:lnTo>
                <a:lnTo>
                  <a:pt x="20" y="18"/>
                </a:lnTo>
                <a:lnTo>
                  <a:pt x="15" y="19"/>
                </a:lnTo>
                <a:lnTo>
                  <a:pt x="14" y="19"/>
                </a:lnTo>
                <a:lnTo>
                  <a:pt x="13" y="19"/>
                </a:lnTo>
                <a:lnTo>
                  <a:pt x="11" y="18"/>
                </a:lnTo>
                <a:lnTo>
                  <a:pt x="10" y="18"/>
                </a:lnTo>
                <a:close/>
                <a:moveTo>
                  <a:pt x="10" y="17"/>
                </a:moveTo>
                <a:lnTo>
                  <a:pt x="11" y="17"/>
                </a:lnTo>
                <a:lnTo>
                  <a:pt x="13" y="17"/>
                </a:lnTo>
                <a:lnTo>
                  <a:pt x="14" y="17"/>
                </a:lnTo>
                <a:lnTo>
                  <a:pt x="16" y="17"/>
                </a:lnTo>
                <a:lnTo>
                  <a:pt x="19" y="15"/>
                </a:lnTo>
                <a:lnTo>
                  <a:pt x="20" y="13"/>
                </a:lnTo>
                <a:lnTo>
                  <a:pt x="20" y="10"/>
                </a:lnTo>
                <a:lnTo>
                  <a:pt x="20" y="8"/>
                </a:lnTo>
                <a:lnTo>
                  <a:pt x="19" y="5"/>
                </a:lnTo>
                <a:lnTo>
                  <a:pt x="19" y="4"/>
                </a:lnTo>
                <a:lnTo>
                  <a:pt x="16" y="3"/>
                </a:lnTo>
                <a:lnTo>
                  <a:pt x="15" y="3"/>
                </a:lnTo>
                <a:lnTo>
                  <a:pt x="13" y="2"/>
                </a:lnTo>
                <a:lnTo>
                  <a:pt x="11" y="2"/>
                </a:lnTo>
                <a:lnTo>
                  <a:pt x="10" y="3"/>
                </a:lnTo>
                <a:lnTo>
                  <a:pt x="10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16" name="Freeform 150"/>
          <p:cNvSpPr>
            <a:spLocks noEditPoints="1"/>
          </p:cNvSpPr>
          <p:nvPr/>
        </p:nvSpPr>
        <p:spPr bwMode="auto">
          <a:xfrm>
            <a:off x="731838" y="5399088"/>
            <a:ext cx="215900" cy="158750"/>
          </a:xfrm>
          <a:custGeom>
            <a:avLst/>
            <a:gdLst>
              <a:gd name="T0" fmla="*/ 0 w 33"/>
              <a:gd name="T1" fmla="*/ 2147483647 h 32"/>
              <a:gd name="T2" fmla="*/ 0 w 33"/>
              <a:gd name="T3" fmla="*/ 2147483647 h 32"/>
              <a:gd name="T4" fmla="*/ 2147483647 w 33"/>
              <a:gd name="T5" fmla="*/ 2147483647 h 32"/>
              <a:gd name="T6" fmla="*/ 2147483647 w 33"/>
              <a:gd name="T7" fmla="*/ 2147483647 h 32"/>
              <a:gd name="T8" fmla="*/ 2147483647 w 33"/>
              <a:gd name="T9" fmla="*/ 2147483647 h 32"/>
              <a:gd name="T10" fmla="*/ 2147483647 w 33"/>
              <a:gd name="T11" fmla="*/ 2147483647 h 32"/>
              <a:gd name="T12" fmla="*/ 2147483647 w 33"/>
              <a:gd name="T13" fmla="*/ 2147483647 h 32"/>
              <a:gd name="T14" fmla="*/ 2147483647 w 33"/>
              <a:gd name="T15" fmla="*/ 2147483647 h 32"/>
              <a:gd name="T16" fmla="*/ 2147483647 w 33"/>
              <a:gd name="T17" fmla="*/ 2147483647 h 32"/>
              <a:gd name="T18" fmla="*/ 2147483647 w 33"/>
              <a:gd name="T19" fmla="*/ 2147483647 h 32"/>
              <a:gd name="T20" fmla="*/ 2147483647 w 33"/>
              <a:gd name="T21" fmla="*/ 0 h 32"/>
              <a:gd name="T22" fmla="*/ 2147483647 w 33"/>
              <a:gd name="T23" fmla="*/ 0 h 32"/>
              <a:gd name="T24" fmla="*/ 0 w 33"/>
              <a:gd name="T25" fmla="*/ 0 h 32"/>
              <a:gd name="T26" fmla="*/ 0 w 33"/>
              <a:gd name="T27" fmla="*/ 0 h 32"/>
              <a:gd name="T28" fmla="*/ 2147483647 w 33"/>
              <a:gd name="T29" fmla="*/ 0 h 32"/>
              <a:gd name="T30" fmla="*/ 2147483647 w 33"/>
              <a:gd name="T31" fmla="*/ 0 h 32"/>
              <a:gd name="T32" fmla="*/ 2147483647 w 33"/>
              <a:gd name="T33" fmla="*/ 0 h 32"/>
              <a:gd name="T34" fmla="*/ 2147483647 w 33"/>
              <a:gd name="T35" fmla="*/ 2147483647 h 32"/>
              <a:gd name="T36" fmla="*/ 2147483647 w 33"/>
              <a:gd name="T37" fmla="*/ 2147483647 h 32"/>
              <a:gd name="T38" fmla="*/ 2147483647 w 33"/>
              <a:gd name="T39" fmla="*/ 2147483647 h 32"/>
              <a:gd name="T40" fmla="*/ 2147483647 w 33"/>
              <a:gd name="T41" fmla="*/ 2147483647 h 32"/>
              <a:gd name="T42" fmla="*/ 2147483647 w 33"/>
              <a:gd name="T43" fmla="*/ 2147483647 h 32"/>
              <a:gd name="T44" fmla="*/ 2147483647 w 33"/>
              <a:gd name="T45" fmla="*/ 2147483647 h 32"/>
              <a:gd name="T46" fmla="*/ 2147483647 w 33"/>
              <a:gd name="T47" fmla="*/ 2147483647 h 32"/>
              <a:gd name="T48" fmla="*/ 2147483647 w 33"/>
              <a:gd name="T49" fmla="*/ 2147483647 h 32"/>
              <a:gd name="T50" fmla="*/ 2147483647 w 33"/>
              <a:gd name="T51" fmla="*/ 2147483647 h 32"/>
              <a:gd name="T52" fmla="*/ 2147483647 w 33"/>
              <a:gd name="T53" fmla="*/ 2147483647 h 32"/>
              <a:gd name="T54" fmla="*/ 2147483647 w 33"/>
              <a:gd name="T55" fmla="*/ 2147483647 h 32"/>
              <a:gd name="T56" fmla="*/ 0 w 33"/>
              <a:gd name="T57" fmla="*/ 2147483647 h 32"/>
              <a:gd name="T58" fmla="*/ 2147483647 w 33"/>
              <a:gd name="T59" fmla="*/ 2147483647 h 32"/>
              <a:gd name="T60" fmla="*/ 2147483647 w 33"/>
              <a:gd name="T61" fmla="*/ 2147483647 h 32"/>
              <a:gd name="T62" fmla="*/ 2147483647 w 33"/>
              <a:gd name="T63" fmla="*/ 2147483647 h 32"/>
              <a:gd name="T64" fmla="*/ 2147483647 w 33"/>
              <a:gd name="T65" fmla="*/ 2147483647 h 32"/>
              <a:gd name="T66" fmla="*/ 2147483647 w 33"/>
              <a:gd name="T67" fmla="*/ 2147483647 h 32"/>
              <a:gd name="T68" fmla="*/ 2147483647 w 33"/>
              <a:gd name="T69" fmla="*/ 2147483647 h 32"/>
              <a:gd name="T70" fmla="*/ 2147483647 w 33"/>
              <a:gd name="T71" fmla="*/ 2147483647 h 32"/>
              <a:gd name="T72" fmla="*/ 2147483647 w 33"/>
              <a:gd name="T73" fmla="*/ 2147483647 h 32"/>
              <a:gd name="T74" fmla="*/ 2147483647 w 33"/>
              <a:gd name="T75" fmla="*/ 2147483647 h 32"/>
              <a:gd name="T76" fmla="*/ 2147483647 w 33"/>
              <a:gd name="T77" fmla="*/ 2147483647 h 32"/>
              <a:gd name="T78" fmla="*/ 2147483647 w 33"/>
              <a:gd name="T79" fmla="*/ 2147483647 h 32"/>
              <a:gd name="T80" fmla="*/ 2147483647 w 33"/>
              <a:gd name="T81" fmla="*/ 2147483647 h 32"/>
              <a:gd name="T82" fmla="*/ 2147483647 w 33"/>
              <a:gd name="T83" fmla="*/ 2147483647 h 32"/>
              <a:gd name="T84" fmla="*/ 2147483647 w 33"/>
              <a:gd name="T85" fmla="*/ 2147483647 h 32"/>
              <a:gd name="T86" fmla="*/ 2147483647 w 33"/>
              <a:gd name="T87" fmla="*/ 2147483647 h 32"/>
              <a:gd name="T88" fmla="*/ 2147483647 w 33"/>
              <a:gd name="T89" fmla="*/ 2147483647 h 32"/>
              <a:gd name="T90" fmla="*/ 2147483647 w 33"/>
              <a:gd name="T91" fmla="*/ 2147483647 h 32"/>
              <a:gd name="T92" fmla="*/ 2147483647 w 33"/>
              <a:gd name="T93" fmla="*/ 2147483647 h 3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3"/>
              <a:gd name="T142" fmla="*/ 0 h 32"/>
              <a:gd name="T143" fmla="*/ 33 w 33"/>
              <a:gd name="T144" fmla="*/ 32 h 3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3" h="32">
                <a:moveTo>
                  <a:pt x="0" y="32"/>
                </a:move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5"/>
                </a:lnTo>
                <a:lnTo>
                  <a:pt x="5" y="2"/>
                </a:lnTo>
                <a:lnTo>
                  <a:pt x="5" y="1"/>
                </a:lnTo>
                <a:lnTo>
                  <a:pt x="4" y="0"/>
                </a:lnTo>
                <a:lnTo>
                  <a:pt x="1" y="0"/>
                </a:lnTo>
                <a:lnTo>
                  <a:pt x="0" y="0"/>
                </a:lnTo>
                <a:lnTo>
                  <a:pt x="14" y="0"/>
                </a:lnTo>
                <a:lnTo>
                  <a:pt x="19" y="0"/>
                </a:lnTo>
                <a:lnTo>
                  <a:pt x="22" y="0"/>
                </a:lnTo>
                <a:lnTo>
                  <a:pt x="25" y="1"/>
                </a:lnTo>
                <a:lnTo>
                  <a:pt x="28" y="4"/>
                </a:lnTo>
                <a:lnTo>
                  <a:pt x="31" y="6"/>
                </a:lnTo>
                <a:lnTo>
                  <a:pt x="32" y="11"/>
                </a:lnTo>
                <a:lnTo>
                  <a:pt x="33" y="16"/>
                </a:lnTo>
                <a:lnTo>
                  <a:pt x="33" y="20"/>
                </a:lnTo>
                <a:lnTo>
                  <a:pt x="31" y="23"/>
                </a:lnTo>
                <a:lnTo>
                  <a:pt x="30" y="27"/>
                </a:lnTo>
                <a:lnTo>
                  <a:pt x="26" y="30"/>
                </a:lnTo>
                <a:lnTo>
                  <a:pt x="21" y="32"/>
                </a:lnTo>
                <a:lnTo>
                  <a:pt x="15" y="32"/>
                </a:lnTo>
                <a:lnTo>
                  <a:pt x="0" y="32"/>
                </a:lnTo>
                <a:close/>
                <a:moveTo>
                  <a:pt x="10" y="30"/>
                </a:moveTo>
                <a:lnTo>
                  <a:pt x="12" y="31"/>
                </a:lnTo>
                <a:lnTo>
                  <a:pt x="15" y="31"/>
                </a:lnTo>
                <a:lnTo>
                  <a:pt x="19" y="31"/>
                </a:lnTo>
                <a:lnTo>
                  <a:pt x="21" y="30"/>
                </a:lnTo>
                <a:lnTo>
                  <a:pt x="23" y="27"/>
                </a:lnTo>
                <a:lnTo>
                  <a:pt x="26" y="23"/>
                </a:lnTo>
                <a:lnTo>
                  <a:pt x="27" y="20"/>
                </a:lnTo>
                <a:lnTo>
                  <a:pt x="27" y="16"/>
                </a:lnTo>
                <a:lnTo>
                  <a:pt x="27" y="11"/>
                </a:lnTo>
                <a:lnTo>
                  <a:pt x="26" y="9"/>
                </a:lnTo>
                <a:lnTo>
                  <a:pt x="23" y="5"/>
                </a:lnTo>
                <a:lnTo>
                  <a:pt x="21" y="2"/>
                </a:lnTo>
                <a:lnTo>
                  <a:pt x="19" y="1"/>
                </a:lnTo>
                <a:lnTo>
                  <a:pt x="15" y="1"/>
                </a:lnTo>
                <a:lnTo>
                  <a:pt x="12" y="1"/>
                </a:lnTo>
                <a:lnTo>
                  <a:pt x="10" y="1"/>
                </a:lnTo>
                <a:lnTo>
                  <a:pt x="10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17" name="Freeform 151"/>
          <p:cNvSpPr>
            <a:spLocks noEditPoints="1"/>
          </p:cNvSpPr>
          <p:nvPr/>
        </p:nvSpPr>
        <p:spPr bwMode="auto">
          <a:xfrm>
            <a:off x="974725" y="5448300"/>
            <a:ext cx="125413" cy="112713"/>
          </a:xfrm>
          <a:custGeom>
            <a:avLst/>
            <a:gdLst>
              <a:gd name="T0" fmla="*/ 2147483647 w 19"/>
              <a:gd name="T1" fmla="*/ 2147483647 h 23"/>
              <a:gd name="T2" fmla="*/ 2147483647 w 19"/>
              <a:gd name="T3" fmla="*/ 2147483647 h 23"/>
              <a:gd name="T4" fmla="*/ 2147483647 w 19"/>
              <a:gd name="T5" fmla="*/ 2147483647 h 23"/>
              <a:gd name="T6" fmla="*/ 2147483647 w 19"/>
              <a:gd name="T7" fmla="*/ 2147483647 h 23"/>
              <a:gd name="T8" fmla="*/ 2147483647 w 19"/>
              <a:gd name="T9" fmla="*/ 2147483647 h 23"/>
              <a:gd name="T10" fmla="*/ 2147483647 w 19"/>
              <a:gd name="T11" fmla="*/ 2147483647 h 23"/>
              <a:gd name="T12" fmla="*/ 2147483647 w 19"/>
              <a:gd name="T13" fmla="*/ 2147483647 h 23"/>
              <a:gd name="T14" fmla="*/ 2147483647 w 19"/>
              <a:gd name="T15" fmla="*/ 2147483647 h 23"/>
              <a:gd name="T16" fmla="*/ 2147483647 w 19"/>
              <a:gd name="T17" fmla="*/ 2147483647 h 23"/>
              <a:gd name="T18" fmla="*/ 2147483647 w 19"/>
              <a:gd name="T19" fmla="*/ 2147483647 h 23"/>
              <a:gd name="T20" fmla="*/ 2147483647 w 19"/>
              <a:gd name="T21" fmla="*/ 2147483647 h 23"/>
              <a:gd name="T22" fmla="*/ 2147483647 w 19"/>
              <a:gd name="T23" fmla="*/ 2147483647 h 23"/>
              <a:gd name="T24" fmla="*/ 2147483647 w 19"/>
              <a:gd name="T25" fmla="*/ 2147483647 h 23"/>
              <a:gd name="T26" fmla="*/ 2147483647 w 19"/>
              <a:gd name="T27" fmla="*/ 2147483647 h 23"/>
              <a:gd name="T28" fmla="*/ 2147483647 w 19"/>
              <a:gd name="T29" fmla="*/ 2147483647 h 23"/>
              <a:gd name="T30" fmla="*/ 2147483647 w 19"/>
              <a:gd name="T31" fmla="*/ 2147483647 h 23"/>
              <a:gd name="T32" fmla="*/ 0 w 19"/>
              <a:gd name="T33" fmla="*/ 2147483647 h 23"/>
              <a:gd name="T34" fmla="*/ 0 w 19"/>
              <a:gd name="T35" fmla="*/ 2147483647 h 23"/>
              <a:gd name="T36" fmla="*/ 0 w 19"/>
              <a:gd name="T37" fmla="*/ 2147483647 h 23"/>
              <a:gd name="T38" fmla="*/ 2147483647 w 19"/>
              <a:gd name="T39" fmla="*/ 2147483647 h 23"/>
              <a:gd name="T40" fmla="*/ 2147483647 w 19"/>
              <a:gd name="T41" fmla="*/ 2147483647 h 23"/>
              <a:gd name="T42" fmla="*/ 2147483647 w 19"/>
              <a:gd name="T43" fmla="*/ 2147483647 h 23"/>
              <a:gd name="T44" fmla="*/ 2147483647 w 19"/>
              <a:gd name="T45" fmla="*/ 0 h 23"/>
              <a:gd name="T46" fmla="*/ 2147483647 w 19"/>
              <a:gd name="T47" fmla="*/ 0 h 23"/>
              <a:gd name="T48" fmla="*/ 2147483647 w 19"/>
              <a:gd name="T49" fmla="*/ 2147483647 h 23"/>
              <a:gd name="T50" fmla="*/ 2147483647 w 19"/>
              <a:gd name="T51" fmla="*/ 2147483647 h 23"/>
              <a:gd name="T52" fmla="*/ 2147483647 w 19"/>
              <a:gd name="T53" fmla="*/ 2147483647 h 23"/>
              <a:gd name="T54" fmla="*/ 2147483647 w 19"/>
              <a:gd name="T55" fmla="*/ 2147483647 h 23"/>
              <a:gd name="T56" fmla="*/ 2147483647 w 19"/>
              <a:gd name="T57" fmla="*/ 2147483647 h 23"/>
              <a:gd name="T58" fmla="*/ 2147483647 w 19"/>
              <a:gd name="T59" fmla="*/ 2147483647 h 23"/>
              <a:gd name="T60" fmla="*/ 2147483647 w 19"/>
              <a:gd name="T61" fmla="*/ 2147483647 h 23"/>
              <a:gd name="T62" fmla="*/ 2147483647 w 19"/>
              <a:gd name="T63" fmla="*/ 2147483647 h 23"/>
              <a:gd name="T64" fmla="*/ 2147483647 w 19"/>
              <a:gd name="T65" fmla="*/ 2147483647 h 23"/>
              <a:gd name="T66" fmla="*/ 2147483647 w 19"/>
              <a:gd name="T67" fmla="*/ 2147483647 h 23"/>
              <a:gd name="T68" fmla="*/ 2147483647 w 19"/>
              <a:gd name="T69" fmla="*/ 2147483647 h 23"/>
              <a:gd name="T70" fmla="*/ 2147483647 w 19"/>
              <a:gd name="T71" fmla="*/ 2147483647 h 23"/>
              <a:gd name="T72" fmla="*/ 2147483647 w 19"/>
              <a:gd name="T73" fmla="*/ 2147483647 h 23"/>
              <a:gd name="T74" fmla="*/ 2147483647 w 19"/>
              <a:gd name="T75" fmla="*/ 2147483647 h 23"/>
              <a:gd name="T76" fmla="*/ 2147483647 w 19"/>
              <a:gd name="T77" fmla="*/ 2147483647 h 23"/>
              <a:gd name="T78" fmla="*/ 2147483647 w 19"/>
              <a:gd name="T79" fmla="*/ 2147483647 h 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9"/>
              <a:gd name="T121" fmla="*/ 0 h 23"/>
              <a:gd name="T122" fmla="*/ 19 w 19"/>
              <a:gd name="T123" fmla="*/ 23 h 23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9" h="23">
                <a:moveTo>
                  <a:pt x="4" y="8"/>
                </a:moveTo>
                <a:lnTo>
                  <a:pt x="4" y="13"/>
                </a:lnTo>
                <a:lnTo>
                  <a:pt x="6" y="16"/>
                </a:lnTo>
                <a:lnTo>
                  <a:pt x="9" y="18"/>
                </a:lnTo>
                <a:lnTo>
                  <a:pt x="11" y="18"/>
                </a:lnTo>
                <a:lnTo>
                  <a:pt x="14" y="18"/>
                </a:lnTo>
                <a:lnTo>
                  <a:pt x="15" y="18"/>
                </a:lnTo>
                <a:lnTo>
                  <a:pt x="16" y="16"/>
                </a:lnTo>
                <a:lnTo>
                  <a:pt x="17" y="13"/>
                </a:lnTo>
                <a:lnTo>
                  <a:pt x="19" y="15"/>
                </a:lnTo>
                <a:lnTo>
                  <a:pt x="17" y="17"/>
                </a:lnTo>
                <a:lnTo>
                  <a:pt x="16" y="21"/>
                </a:lnTo>
                <a:lnTo>
                  <a:pt x="12" y="22"/>
                </a:lnTo>
                <a:lnTo>
                  <a:pt x="10" y="23"/>
                </a:lnTo>
                <a:lnTo>
                  <a:pt x="6" y="22"/>
                </a:lnTo>
                <a:lnTo>
                  <a:pt x="2" y="20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1" y="5"/>
                </a:lnTo>
                <a:lnTo>
                  <a:pt x="2" y="2"/>
                </a:lnTo>
                <a:lnTo>
                  <a:pt x="6" y="1"/>
                </a:lnTo>
                <a:lnTo>
                  <a:pt x="10" y="0"/>
                </a:lnTo>
                <a:lnTo>
                  <a:pt x="14" y="0"/>
                </a:lnTo>
                <a:lnTo>
                  <a:pt x="16" y="2"/>
                </a:lnTo>
                <a:lnTo>
                  <a:pt x="17" y="5"/>
                </a:lnTo>
                <a:lnTo>
                  <a:pt x="19" y="8"/>
                </a:lnTo>
                <a:lnTo>
                  <a:pt x="4" y="8"/>
                </a:lnTo>
                <a:close/>
                <a:moveTo>
                  <a:pt x="4" y="7"/>
                </a:moveTo>
                <a:lnTo>
                  <a:pt x="14" y="7"/>
                </a:lnTo>
                <a:lnTo>
                  <a:pt x="14" y="5"/>
                </a:lnTo>
                <a:lnTo>
                  <a:pt x="12" y="4"/>
                </a:lnTo>
                <a:lnTo>
                  <a:pt x="11" y="2"/>
                </a:lnTo>
                <a:lnTo>
                  <a:pt x="10" y="1"/>
                </a:lnTo>
                <a:lnTo>
                  <a:pt x="9" y="1"/>
                </a:lnTo>
                <a:lnTo>
                  <a:pt x="7" y="1"/>
                </a:lnTo>
                <a:lnTo>
                  <a:pt x="5" y="2"/>
                </a:lnTo>
                <a:lnTo>
                  <a:pt x="4" y="5"/>
                </a:lnTo>
                <a:lnTo>
                  <a:pt x="4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18" name="Freeform 152"/>
          <p:cNvSpPr>
            <a:spLocks/>
          </p:cNvSpPr>
          <p:nvPr/>
        </p:nvSpPr>
        <p:spPr bwMode="auto">
          <a:xfrm>
            <a:off x="1111250" y="5418138"/>
            <a:ext cx="93663" cy="142875"/>
          </a:xfrm>
          <a:custGeom>
            <a:avLst/>
            <a:gdLst>
              <a:gd name="T0" fmla="*/ 2147483647 w 14"/>
              <a:gd name="T1" fmla="*/ 0 h 29"/>
              <a:gd name="T2" fmla="*/ 2147483647 w 14"/>
              <a:gd name="T3" fmla="*/ 2147483647 h 29"/>
              <a:gd name="T4" fmla="*/ 2147483647 w 14"/>
              <a:gd name="T5" fmla="*/ 2147483647 h 29"/>
              <a:gd name="T6" fmla="*/ 2147483647 w 14"/>
              <a:gd name="T7" fmla="*/ 2147483647 h 29"/>
              <a:gd name="T8" fmla="*/ 2147483647 w 14"/>
              <a:gd name="T9" fmla="*/ 2147483647 h 29"/>
              <a:gd name="T10" fmla="*/ 2147483647 w 14"/>
              <a:gd name="T11" fmla="*/ 2147483647 h 29"/>
              <a:gd name="T12" fmla="*/ 2147483647 w 14"/>
              <a:gd name="T13" fmla="*/ 2147483647 h 29"/>
              <a:gd name="T14" fmla="*/ 2147483647 w 14"/>
              <a:gd name="T15" fmla="*/ 2147483647 h 29"/>
              <a:gd name="T16" fmla="*/ 2147483647 w 14"/>
              <a:gd name="T17" fmla="*/ 2147483647 h 29"/>
              <a:gd name="T18" fmla="*/ 2147483647 w 14"/>
              <a:gd name="T19" fmla="*/ 2147483647 h 29"/>
              <a:gd name="T20" fmla="*/ 2147483647 w 14"/>
              <a:gd name="T21" fmla="*/ 2147483647 h 29"/>
              <a:gd name="T22" fmla="*/ 2147483647 w 14"/>
              <a:gd name="T23" fmla="*/ 2147483647 h 29"/>
              <a:gd name="T24" fmla="*/ 2147483647 w 14"/>
              <a:gd name="T25" fmla="*/ 2147483647 h 29"/>
              <a:gd name="T26" fmla="*/ 2147483647 w 14"/>
              <a:gd name="T27" fmla="*/ 2147483647 h 29"/>
              <a:gd name="T28" fmla="*/ 2147483647 w 14"/>
              <a:gd name="T29" fmla="*/ 2147483647 h 29"/>
              <a:gd name="T30" fmla="*/ 2147483647 w 14"/>
              <a:gd name="T31" fmla="*/ 2147483647 h 29"/>
              <a:gd name="T32" fmla="*/ 2147483647 w 14"/>
              <a:gd name="T33" fmla="*/ 2147483647 h 29"/>
              <a:gd name="T34" fmla="*/ 2147483647 w 14"/>
              <a:gd name="T35" fmla="*/ 2147483647 h 29"/>
              <a:gd name="T36" fmla="*/ 2147483647 w 14"/>
              <a:gd name="T37" fmla="*/ 2147483647 h 29"/>
              <a:gd name="T38" fmla="*/ 2147483647 w 14"/>
              <a:gd name="T39" fmla="*/ 2147483647 h 29"/>
              <a:gd name="T40" fmla="*/ 2147483647 w 14"/>
              <a:gd name="T41" fmla="*/ 2147483647 h 29"/>
              <a:gd name="T42" fmla="*/ 2147483647 w 14"/>
              <a:gd name="T43" fmla="*/ 2147483647 h 29"/>
              <a:gd name="T44" fmla="*/ 2147483647 w 14"/>
              <a:gd name="T45" fmla="*/ 2147483647 h 29"/>
              <a:gd name="T46" fmla="*/ 2147483647 w 14"/>
              <a:gd name="T47" fmla="*/ 2147483647 h 29"/>
              <a:gd name="T48" fmla="*/ 2147483647 w 14"/>
              <a:gd name="T49" fmla="*/ 2147483647 h 29"/>
              <a:gd name="T50" fmla="*/ 2147483647 w 14"/>
              <a:gd name="T51" fmla="*/ 2147483647 h 29"/>
              <a:gd name="T52" fmla="*/ 0 w 14"/>
              <a:gd name="T53" fmla="*/ 2147483647 h 29"/>
              <a:gd name="T54" fmla="*/ 0 w 14"/>
              <a:gd name="T55" fmla="*/ 2147483647 h 29"/>
              <a:gd name="T56" fmla="*/ 2147483647 w 14"/>
              <a:gd name="T57" fmla="*/ 2147483647 h 29"/>
              <a:gd name="T58" fmla="*/ 2147483647 w 14"/>
              <a:gd name="T59" fmla="*/ 2147483647 h 29"/>
              <a:gd name="T60" fmla="*/ 2147483647 w 14"/>
              <a:gd name="T61" fmla="*/ 2147483647 h 29"/>
              <a:gd name="T62" fmla="*/ 2147483647 w 14"/>
              <a:gd name="T63" fmla="*/ 2147483647 h 29"/>
              <a:gd name="T64" fmla="*/ 2147483647 w 14"/>
              <a:gd name="T65" fmla="*/ 2147483647 h 29"/>
              <a:gd name="T66" fmla="*/ 2147483647 w 14"/>
              <a:gd name="T67" fmla="*/ 0 h 29"/>
              <a:gd name="T68" fmla="*/ 2147483647 w 14"/>
              <a:gd name="T69" fmla="*/ 0 h 2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4"/>
              <a:gd name="T106" fmla="*/ 0 h 29"/>
              <a:gd name="T107" fmla="*/ 14 w 14"/>
              <a:gd name="T108" fmla="*/ 29 h 29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4" h="29">
                <a:moveTo>
                  <a:pt x="7" y="0"/>
                </a:moveTo>
                <a:lnTo>
                  <a:pt x="7" y="6"/>
                </a:lnTo>
                <a:lnTo>
                  <a:pt x="12" y="6"/>
                </a:lnTo>
                <a:lnTo>
                  <a:pt x="12" y="8"/>
                </a:lnTo>
                <a:lnTo>
                  <a:pt x="7" y="8"/>
                </a:lnTo>
                <a:lnTo>
                  <a:pt x="7" y="22"/>
                </a:lnTo>
                <a:lnTo>
                  <a:pt x="7" y="24"/>
                </a:lnTo>
                <a:lnTo>
                  <a:pt x="7" y="26"/>
                </a:lnTo>
                <a:lnTo>
                  <a:pt x="9" y="26"/>
                </a:lnTo>
                <a:lnTo>
                  <a:pt x="10" y="26"/>
                </a:lnTo>
                <a:lnTo>
                  <a:pt x="11" y="26"/>
                </a:lnTo>
                <a:lnTo>
                  <a:pt x="12" y="24"/>
                </a:lnTo>
                <a:lnTo>
                  <a:pt x="14" y="24"/>
                </a:lnTo>
                <a:lnTo>
                  <a:pt x="12" y="27"/>
                </a:lnTo>
                <a:lnTo>
                  <a:pt x="11" y="28"/>
                </a:lnTo>
                <a:lnTo>
                  <a:pt x="9" y="28"/>
                </a:lnTo>
                <a:lnTo>
                  <a:pt x="7" y="29"/>
                </a:lnTo>
                <a:lnTo>
                  <a:pt x="6" y="29"/>
                </a:lnTo>
                <a:lnTo>
                  <a:pt x="5" y="28"/>
                </a:lnTo>
                <a:lnTo>
                  <a:pt x="4" y="28"/>
                </a:lnTo>
                <a:lnTo>
                  <a:pt x="4" y="27"/>
                </a:lnTo>
                <a:lnTo>
                  <a:pt x="4" y="26"/>
                </a:lnTo>
                <a:lnTo>
                  <a:pt x="2" y="23"/>
                </a:lnTo>
                <a:lnTo>
                  <a:pt x="2" y="8"/>
                </a:lnTo>
                <a:lnTo>
                  <a:pt x="0" y="8"/>
                </a:lnTo>
                <a:lnTo>
                  <a:pt x="0" y="7"/>
                </a:lnTo>
                <a:lnTo>
                  <a:pt x="1" y="6"/>
                </a:lnTo>
                <a:lnTo>
                  <a:pt x="2" y="6"/>
                </a:lnTo>
                <a:lnTo>
                  <a:pt x="4" y="5"/>
                </a:lnTo>
                <a:lnTo>
                  <a:pt x="5" y="2"/>
                </a:lnTo>
                <a:lnTo>
                  <a:pt x="6" y="1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19" name="Freeform 153"/>
          <p:cNvSpPr>
            <a:spLocks/>
          </p:cNvSpPr>
          <p:nvPr/>
        </p:nvSpPr>
        <p:spPr bwMode="auto">
          <a:xfrm>
            <a:off x="1381125" y="5399088"/>
            <a:ext cx="236538" cy="161925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0 h 33"/>
              <a:gd name="T14" fmla="*/ 2147483647 w 36"/>
              <a:gd name="T15" fmla="*/ 0 h 33"/>
              <a:gd name="T16" fmla="*/ 2147483647 w 36"/>
              <a:gd name="T17" fmla="*/ 0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0 h 33"/>
              <a:gd name="T24" fmla="*/ 2147483647 w 36"/>
              <a:gd name="T25" fmla="*/ 0 h 33"/>
              <a:gd name="T26" fmla="*/ 2147483647 w 36"/>
              <a:gd name="T27" fmla="*/ 0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0 h 33"/>
              <a:gd name="T80" fmla="*/ 0 w 36"/>
              <a:gd name="T81" fmla="*/ 0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8" y="0"/>
                </a:lnTo>
                <a:lnTo>
                  <a:pt x="29" y="25"/>
                </a:lnTo>
                <a:lnTo>
                  <a:pt x="29" y="5"/>
                </a:lnTo>
                <a:lnTo>
                  <a:pt x="29" y="2"/>
                </a:lnTo>
                <a:lnTo>
                  <a:pt x="28" y="1"/>
                </a:lnTo>
                <a:lnTo>
                  <a:pt x="27" y="0"/>
                </a:lnTo>
                <a:lnTo>
                  <a:pt x="26" y="0"/>
                </a:lnTo>
                <a:lnTo>
                  <a:pt x="24" y="0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2" y="1"/>
                </a:lnTo>
                <a:lnTo>
                  <a:pt x="32" y="2"/>
                </a:lnTo>
                <a:lnTo>
                  <a:pt x="32" y="5"/>
                </a:lnTo>
                <a:lnTo>
                  <a:pt x="32" y="33"/>
                </a:lnTo>
                <a:lnTo>
                  <a:pt x="31" y="33"/>
                </a:lnTo>
                <a:lnTo>
                  <a:pt x="8" y="6"/>
                </a:lnTo>
                <a:lnTo>
                  <a:pt x="8" y="27"/>
                </a:lnTo>
                <a:lnTo>
                  <a:pt x="8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3" y="32"/>
                </a:lnTo>
                <a:lnTo>
                  <a:pt x="2" y="32"/>
                </a:lnTo>
                <a:lnTo>
                  <a:pt x="3" y="32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7" y="27"/>
                </a:lnTo>
                <a:lnTo>
                  <a:pt x="7" y="4"/>
                </a:lnTo>
                <a:lnTo>
                  <a:pt x="6" y="2"/>
                </a:lnTo>
                <a:lnTo>
                  <a:pt x="5" y="1"/>
                </a:lnTo>
                <a:lnTo>
                  <a:pt x="3" y="1"/>
                </a:lnTo>
                <a:lnTo>
                  <a:pt x="2" y="1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20" name="Freeform 154"/>
          <p:cNvSpPr>
            <a:spLocks noEditPoints="1"/>
          </p:cNvSpPr>
          <p:nvPr/>
        </p:nvSpPr>
        <p:spPr bwMode="auto">
          <a:xfrm>
            <a:off x="1630363" y="5448300"/>
            <a:ext cx="138112" cy="112713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0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0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0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1" y="0"/>
                </a:moveTo>
                <a:lnTo>
                  <a:pt x="14" y="0"/>
                </a:lnTo>
                <a:lnTo>
                  <a:pt x="16" y="1"/>
                </a:lnTo>
                <a:lnTo>
                  <a:pt x="19" y="4"/>
                </a:lnTo>
                <a:lnTo>
                  <a:pt x="21" y="7"/>
                </a:lnTo>
                <a:lnTo>
                  <a:pt x="21" y="11"/>
                </a:lnTo>
                <a:lnTo>
                  <a:pt x="21" y="13"/>
                </a:lnTo>
                <a:lnTo>
                  <a:pt x="20" y="17"/>
                </a:lnTo>
                <a:lnTo>
                  <a:pt x="19" y="20"/>
                </a:lnTo>
                <a:lnTo>
                  <a:pt x="16" y="21"/>
                </a:lnTo>
                <a:lnTo>
                  <a:pt x="14" y="22"/>
                </a:lnTo>
                <a:lnTo>
                  <a:pt x="10" y="23"/>
                </a:lnTo>
                <a:lnTo>
                  <a:pt x="7" y="22"/>
                </a:lnTo>
                <a:lnTo>
                  <a:pt x="5" y="21"/>
                </a:lnTo>
                <a:lnTo>
                  <a:pt x="2" y="20"/>
                </a:lnTo>
                <a:lnTo>
                  <a:pt x="0" y="16"/>
                </a:lnTo>
                <a:lnTo>
                  <a:pt x="0" y="11"/>
                </a:lnTo>
                <a:lnTo>
                  <a:pt x="0" y="8"/>
                </a:lnTo>
                <a:lnTo>
                  <a:pt x="1" y="6"/>
                </a:lnTo>
                <a:lnTo>
                  <a:pt x="4" y="4"/>
                </a:lnTo>
                <a:lnTo>
                  <a:pt x="5" y="1"/>
                </a:lnTo>
                <a:lnTo>
                  <a:pt x="7" y="0"/>
                </a:lnTo>
                <a:lnTo>
                  <a:pt x="11" y="0"/>
                </a:lnTo>
                <a:close/>
                <a:moveTo>
                  <a:pt x="10" y="1"/>
                </a:moveTo>
                <a:lnTo>
                  <a:pt x="9" y="1"/>
                </a:lnTo>
                <a:lnTo>
                  <a:pt x="7" y="2"/>
                </a:lnTo>
                <a:lnTo>
                  <a:pt x="6" y="4"/>
                </a:lnTo>
                <a:lnTo>
                  <a:pt x="5" y="5"/>
                </a:lnTo>
                <a:lnTo>
                  <a:pt x="5" y="7"/>
                </a:lnTo>
                <a:lnTo>
                  <a:pt x="4" y="10"/>
                </a:lnTo>
                <a:lnTo>
                  <a:pt x="5" y="15"/>
                </a:lnTo>
                <a:lnTo>
                  <a:pt x="6" y="18"/>
                </a:lnTo>
                <a:lnTo>
                  <a:pt x="9" y="21"/>
                </a:lnTo>
                <a:lnTo>
                  <a:pt x="11" y="21"/>
                </a:lnTo>
                <a:lnTo>
                  <a:pt x="14" y="21"/>
                </a:lnTo>
                <a:lnTo>
                  <a:pt x="15" y="20"/>
                </a:lnTo>
                <a:lnTo>
                  <a:pt x="16" y="17"/>
                </a:lnTo>
                <a:lnTo>
                  <a:pt x="17" y="13"/>
                </a:lnTo>
                <a:lnTo>
                  <a:pt x="17" y="10"/>
                </a:lnTo>
                <a:lnTo>
                  <a:pt x="16" y="6"/>
                </a:lnTo>
                <a:lnTo>
                  <a:pt x="15" y="4"/>
                </a:lnTo>
                <a:lnTo>
                  <a:pt x="12" y="2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21" name="Freeform 155"/>
          <p:cNvSpPr>
            <a:spLocks/>
          </p:cNvSpPr>
          <p:nvPr/>
        </p:nvSpPr>
        <p:spPr bwMode="auto">
          <a:xfrm>
            <a:off x="1781175" y="5448300"/>
            <a:ext cx="158750" cy="112713"/>
          </a:xfrm>
          <a:custGeom>
            <a:avLst/>
            <a:gdLst>
              <a:gd name="T0" fmla="*/ 2147483647 w 24"/>
              <a:gd name="T1" fmla="*/ 0 h 23"/>
              <a:gd name="T2" fmla="*/ 2147483647 w 24"/>
              <a:gd name="T3" fmla="*/ 2147483647 h 23"/>
              <a:gd name="T4" fmla="*/ 2147483647 w 24"/>
              <a:gd name="T5" fmla="*/ 2147483647 h 23"/>
              <a:gd name="T6" fmla="*/ 2147483647 w 24"/>
              <a:gd name="T7" fmla="*/ 2147483647 h 23"/>
              <a:gd name="T8" fmla="*/ 2147483647 w 24"/>
              <a:gd name="T9" fmla="*/ 2147483647 h 23"/>
              <a:gd name="T10" fmla="*/ 2147483647 w 24"/>
              <a:gd name="T11" fmla="*/ 2147483647 h 23"/>
              <a:gd name="T12" fmla="*/ 2147483647 w 24"/>
              <a:gd name="T13" fmla="*/ 2147483647 h 23"/>
              <a:gd name="T14" fmla="*/ 2147483647 w 24"/>
              <a:gd name="T15" fmla="*/ 2147483647 h 23"/>
              <a:gd name="T16" fmla="*/ 2147483647 w 24"/>
              <a:gd name="T17" fmla="*/ 2147483647 h 23"/>
              <a:gd name="T18" fmla="*/ 2147483647 w 24"/>
              <a:gd name="T19" fmla="*/ 2147483647 h 23"/>
              <a:gd name="T20" fmla="*/ 2147483647 w 24"/>
              <a:gd name="T21" fmla="*/ 2147483647 h 23"/>
              <a:gd name="T22" fmla="*/ 2147483647 w 24"/>
              <a:gd name="T23" fmla="*/ 2147483647 h 23"/>
              <a:gd name="T24" fmla="*/ 2147483647 w 24"/>
              <a:gd name="T25" fmla="*/ 2147483647 h 23"/>
              <a:gd name="T26" fmla="*/ 2147483647 w 24"/>
              <a:gd name="T27" fmla="*/ 2147483647 h 23"/>
              <a:gd name="T28" fmla="*/ 2147483647 w 24"/>
              <a:gd name="T29" fmla="*/ 2147483647 h 23"/>
              <a:gd name="T30" fmla="*/ 2147483647 w 24"/>
              <a:gd name="T31" fmla="*/ 2147483647 h 23"/>
              <a:gd name="T32" fmla="*/ 2147483647 w 24"/>
              <a:gd name="T33" fmla="*/ 2147483647 h 23"/>
              <a:gd name="T34" fmla="*/ 2147483647 w 24"/>
              <a:gd name="T35" fmla="*/ 2147483647 h 23"/>
              <a:gd name="T36" fmla="*/ 2147483647 w 24"/>
              <a:gd name="T37" fmla="*/ 2147483647 h 23"/>
              <a:gd name="T38" fmla="*/ 2147483647 w 24"/>
              <a:gd name="T39" fmla="*/ 2147483647 h 23"/>
              <a:gd name="T40" fmla="*/ 2147483647 w 24"/>
              <a:gd name="T41" fmla="*/ 2147483647 h 23"/>
              <a:gd name="T42" fmla="*/ 2147483647 w 24"/>
              <a:gd name="T43" fmla="*/ 2147483647 h 23"/>
              <a:gd name="T44" fmla="*/ 2147483647 w 24"/>
              <a:gd name="T45" fmla="*/ 2147483647 h 23"/>
              <a:gd name="T46" fmla="*/ 2147483647 w 24"/>
              <a:gd name="T47" fmla="*/ 2147483647 h 23"/>
              <a:gd name="T48" fmla="*/ 2147483647 w 24"/>
              <a:gd name="T49" fmla="*/ 2147483647 h 23"/>
              <a:gd name="T50" fmla="*/ 2147483647 w 24"/>
              <a:gd name="T51" fmla="*/ 2147483647 h 23"/>
              <a:gd name="T52" fmla="*/ 2147483647 w 24"/>
              <a:gd name="T53" fmla="*/ 2147483647 h 23"/>
              <a:gd name="T54" fmla="*/ 2147483647 w 24"/>
              <a:gd name="T55" fmla="*/ 2147483647 h 23"/>
              <a:gd name="T56" fmla="*/ 2147483647 w 24"/>
              <a:gd name="T57" fmla="*/ 2147483647 h 23"/>
              <a:gd name="T58" fmla="*/ 2147483647 w 24"/>
              <a:gd name="T59" fmla="*/ 2147483647 h 23"/>
              <a:gd name="T60" fmla="*/ 0 w 24"/>
              <a:gd name="T61" fmla="*/ 2147483647 h 23"/>
              <a:gd name="T62" fmla="*/ 0 w 24"/>
              <a:gd name="T63" fmla="*/ 0 h 23"/>
              <a:gd name="T64" fmla="*/ 2147483647 w 24"/>
              <a:gd name="T65" fmla="*/ 0 h 23"/>
              <a:gd name="T66" fmla="*/ 2147483647 w 24"/>
              <a:gd name="T67" fmla="*/ 2147483647 h 23"/>
              <a:gd name="T68" fmla="*/ 2147483647 w 24"/>
              <a:gd name="T69" fmla="*/ 2147483647 h 23"/>
              <a:gd name="T70" fmla="*/ 2147483647 w 24"/>
              <a:gd name="T71" fmla="*/ 2147483647 h 23"/>
              <a:gd name="T72" fmla="*/ 2147483647 w 24"/>
              <a:gd name="T73" fmla="*/ 2147483647 h 23"/>
              <a:gd name="T74" fmla="*/ 2147483647 w 24"/>
              <a:gd name="T75" fmla="*/ 2147483647 h 23"/>
              <a:gd name="T76" fmla="*/ 2147483647 w 24"/>
              <a:gd name="T77" fmla="*/ 2147483647 h 23"/>
              <a:gd name="T78" fmla="*/ 2147483647 w 24"/>
              <a:gd name="T79" fmla="*/ 2147483647 h 23"/>
              <a:gd name="T80" fmla="*/ 2147483647 w 24"/>
              <a:gd name="T81" fmla="*/ 2147483647 h 23"/>
              <a:gd name="T82" fmla="*/ 2147483647 w 24"/>
              <a:gd name="T83" fmla="*/ 2147483647 h 23"/>
              <a:gd name="T84" fmla="*/ 2147483647 w 24"/>
              <a:gd name="T85" fmla="*/ 2147483647 h 23"/>
              <a:gd name="T86" fmla="*/ 2147483647 w 24"/>
              <a:gd name="T87" fmla="*/ 2147483647 h 23"/>
              <a:gd name="T88" fmla="*/ 2147483647 w 24"/>
              <a:gd name="T89" fmla="*/ 2147483647 h 23"/>
              <a:gd name="T90" fmla="*/ 2147483647 w 24"/>
              <a:gd name="T91" fmla="*/ 2147483647 h 23"/>
              <a:gd name="T92" fmla="*/ 2147483647 w 24"/>
              <a:gd name="T93" fmla="*/ 2147483647 h 23"/>
              <a:gd name="T94" fmla="*/ 2147483647 w 24"/>
              <a:gd name="T95" fmla="*/ 0 h 23"/>
              <a:gd name="T96" fmla="*/ 2147483647 w 24"/>
              <a:gd name="T97" fmla="*/ 0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"/>
              <a:gd name="T148" fmla="*/ 0 h 23"/>
              <a:gd name="T149" fmla="*/ 24 w 24"/>
              <a:gd name="T150" fmla="*/ 23 h 2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" h="23">
                <a:moveTo>
                  <a:pt x="21" y="0"/>
                </a:moveTo>
                <a:lnTo>
                  <a:pt x="21" y="13"/>
                </a:lnTo>
                <a:lnTo>
                  <a:pt x="21" y="17"/>
                </a:lnTo>
                <a:lnTo>
                  <a:pt x="21" y="18"/>
                </a:lnTo>
                <a:lnTo>
                  <a:pt x="21" y="20"/>
                </a:lnTo>
                <a:lnTo>
                  <a:pt x="23" y="20"/>
                </a:lnTo>
                <a:lnTo>
                  <a:pt x="23" y="21"/>
                </a:lnTo>
                <a:lnTo>
                  <a:pt x="24" y="20"/>
                </a:lnTo>
                <a:lnTo>
                  <a:pt x="24" y="21"/>
                </a:lnTo>
                <a:lnTo>
                  <a:pt x="18" y="23"/>
                </a:lnTo>
                <a:lnTo>
                  <a:pt x="18" y="18"/>
                </a:lnTo>
                <a:lnTo>
                  <a:pt x="14" y="21"/>
                </a:lnTo>
                <a:lnTo>
                  <a:pt x="13" y="22"/>
                </a:lnTo>
                <a:lnTo>
                  <a:pt x="12" y="23"/>
                </a:lnTo>
                <a:lnTo>
                  <a:pt x="9" y="23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20"/>
                </a:lnTo>
                <a:lnTo>
                  <a:pt x="4" y="17"/>
                </a:lnTo>
                <a:lnTo>
                  <a:pt x="4" y="15"/>
                </a:lnTo>
                <a:lnTo>
                  <a:pt x="4" y="5"/>
                </a:lnTo>
                <a:lnTo>
                  <a:pt x="4" y="4"/>
                </a:lnTo>
                <a:lnTo>
                  <a:pt x="3" y="2"/>
                </a:lnTo>
                <a:lnTo>
                  <a:pt x="3" y="1"/>
                </a:lnTo>
                <a:lnTo>
                  <a:pt x="2" y="1"/>
                </a:lnTo>
                <a:lnTo>
                  <a:pt x="0" y="1"/>
                </a:lnTo>
                <a:lnTo>
                  <a:pt x="0" y="0"/>
                </a:lnTo>
                <a:lnTo>
                  <a:pt x="8" y="0"/>
                </a:lnTo>
                <a:lnTo>
                  <a:pt x="8" y="15"/>
                </a:lnTo>
                <a:lnTo>
                  <a:pt x="8" y="17"/>
                </a:lnTo>
                <a:lnTo>
                  <a:pt x="9" y="18"/>
                </a:lnTo>
                <a:lnTo>
                  <a:pt x="10" y="20"/>
                </a:lnTo>
                <a:lnTo>
                  <a:pt x="12" y="20"/>
                </a:lnTo>
                <a:lnTo>
                  <a:pt x="13" y="20"/>
                </a:lnTo>
                <a:lnTo>
                  <a:pt x="14" y="20"/>
                </a:lnTo>
                <a:lnTo>
                  <a:pt x="15" y="18"/>
                </a:lnTo>
                <a:lnTo>
                  <a:pt x="18" y="17"/>
                </a:lnTo>
                <a:lnTo>
                  <a:pt x="18" y="5"/>
                </a:lnTo>
                <a:lnTo>
                  <a:pt x="17" y="2"/>
                </a:lnTo>
                <a:lnTo>
                  <a:pt x="17" y="1"/>
                </a:lnTo>
                <a:lnTo>
                  <a:pt x="15" y="1"/>
                </a:lnTo>
                <a:lnTo>
                  <a:pt x="14" y="1"/>
                </a:lnTo>
                <a:lnTo>
                  <a:pt x="14" y="0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22" name="Freeform 156"/>
          <p:cNvSpPr>
            <a:spLocks/>
          </p:cNvSpPr>
          <p:nvPr/>
        </p:nvSpPr>
        <p:spPr bwMode="auto">
          <a:xfrm>
            <a:off x="1944688" y="5448300"/>
            <a:ext cx="158750" cy="109538"/>
          </a:xfrm>
          <a:custGeom>
            <a:avLst/>
            <a:gdLst>
              <a:gd name="T0" fmla="*/ 2147483647 w 24"/>
              <a:gd name="T1" fmla="*/ 2147483647 h 22"/>
              <a:gd name="T2" fmla="*/ 2147483647 w 24"/>
              <a:gd name="T3" fmla="*/ 2147483647 h 22"/>
              <a:gd name="T4" fmla="*/ 2147483647 w 24"/>
              <a:gd name="T5" fmla="*/ 0 h 22"/>
              <a:gd name="T6" fmla="*/ 2147483647 w 24"/>
              <a:gd name="T7" fmla="*/ 0 h 22"/>
              <a:gd name="T8" fmla="*/ 2147483647 w 24"/>
              <a:gd name="T9" fmla="*/ 0 h 22"/>
              <a:gd name="T10" fmla="*/ 2147483647 w 24"/>
              <a:gd name="T11" fmla="*/ 2147483647 h 22"/>
              <a:gd name="T12" fmla="*/ 2147483647 w 24"/>
              <a:gd name="T13" fmla="*/ 2147483647 h 22"/>
              <a:gd name="T14" fmla="*/ 2147483647 w 24"/>
              <a:gd name="T15" fmla="*/ 2147483647 h 22"/>
              <a:gd name="T16" fmla="*/ 2147483647 w 24"/>
              <a:gd name="T17" fmla="*/ 2147483647 h 22"/>
              <a:gd name="T18" fmla="*/ 2147483647 w 24"/>
              <a:gd name="T19" fmla="*/ 2147483647 h 22"/>
              <a:gd name="T20" fmla="*/ 2147483647 w 24"/>
              <a:gd name="T21" fmla="*/ 2147483647 h 22"/>
              <a:gd name="T22" fmla="*/ 2147483647 w 24"/>
              <a:gd name="T23" fmla="*/ 2147483647 h 22"/>
              <a:gd name="T24" fmla="*/ 2147483647 w 24"/>
              <a:gd name="T25" fmla="*/ 2147483647 h 22"/>
              <a:gd name="T26" fmla="*/ 2147483647 w 24"/>
              <a:gd name="T27" fmla="*/ 2147483647 h 22"/>
              <a:gd name="T28" fmla="*/ 2147483647 w 24"/>
              <a:gd name="T29" fmla="*/ 2147483647 h 22"/>
              <a:gd name="T30" fmla="*/ 2147483647 w 24"/>
              <a:gd name="T31" fmla="*/ 2147483647 h 22"/>
              <a:gd name="T32" fmla="*/ 2147483647 w 24"/>
              <a:gd name="T33" fmla="*/ 2147483647 h 22"/>
              <a:gd name="T34" fmla="*/ 2147483647 w 24"/>
              <a:gd name="T35" fmla="*/ 2147483647 h 22"/>
              <a:gd name="T36" fmla="*/ 2147483647 w 24"/>
              <a:gd name="T37" fmla="*/ 2147483647 h 22"/>
              <a:gd name="T38" fmla="*/ 2147483647 w 24"/>
              <a:gd name="T39" fmla="*/ 2147483647 h 22"/>
              <a:gd name="T40" fmla="*/ 2147483647 w 24"/>
              <a:gd name="T41" fmla="*/ 2147483647 h 22"/>
              <a:gd name="T42" fmla="*/ 2147483647 w 24"/>
              <a:gd name="T43" fmla="*/ 2147483647 h 22"/>
              <a:gd name="T44" fmla="*/ 2147483647 w 24"/>
              <a:gd name="T45" fmla="*/ 2147483647 h 22"/>
              <a:gd name="T46" fmla="*/ 2147483647 w 24"/>
              <a:gd name="T47" fmla="*/ 2147483647 h 22"/>
              <a:gd name="T48" fmla="*/ 2147483647 w 24"/>
              <a:gd name="T49" fmla="*/ 2147483647 h 22"/>
              <a:gd name="T50" fmla="*/ 2147483647 w 24"/>
              <a:gd name="T51" fmla="*/ 2147483647 h 22"/>
              <a:gd name="T52" fmla="*/ 2147483647 w 24"/>
              <a:gd name="T53" fmla="*/ 2147483647 h 22"/>
              <a:gd name="T54" fmla="*/ 2147483647 w 24"/>
              <a:gd name="T55" fmla="*/ 2147483647 h 22"/>
              <a:gd name="T56" fmla="*/ 2147483647 w 24"/>
              <a:gd name="T57" fmla="*/ 2147483647 h 22"/>
              <a:gd name="T58" fmla="*/ 2147483647 w 24"/>
              <a:gd name="T59" fmla="*/ 2147483647 h 22"/>
              <a:gd name="T60" fmla="*/ 2147483647 w 24"/>
              <a:gd name="T61" fmla="*/ 2147483647 h 22"/>
              <a:gd name="T62" fmla="*/ 2147483647 w 24"/>
              <a:gd name="T63" fmla="*/ 2147483647 h 22"/>
              <a:gd name="T64" fmla="*/ 2147483647 w 24"/>
              <a:gd name="T65" fmla="*/ 2147483647 h 22"/>
              <a:gd name="T66" fmla="*/ 2147483647 w 24"/>
              <a:gd name="T67" fmla="*/ 2147483647 h 22"/>
              <a:gd name="T68" fmla="*/ 2147483647 w 24"/>
              <a:gd name="T69" fmla="*/ 2147483647 h 22"/>
              <a:gd name="T70" fmla="*/ 2147483647 w 24"/>
              <a:gd name="T71" fmla="*/ 2147483647 h 22"/>
              <a:gd name="T72" fmla="*/ 2147483647 w 24"/>
              <a:gd name="T73" fmla="*/ 2147483647 h 22"/>
              <a:gd name="T74" fmla="*/ 2147483647 w 24"/>
              <a:gd name="T75" fmla="*/ 2147483647 h 22"/>
              <a:gd name="T76" fmla="*/ 2147483647 w 24"/>
              <a:gd name="T77" fmla="*/ 2147483647 h 22"/>
              <a:gd name="T78" fmla="*/ 2147483647 w 24"/>
              <a:gd name="T79" fmla="*/ 2147483647 h 22"/>
              <a:gd name="T80" fmla="*/ 2147483647 w 24"/>
              <a:gd name="T81" fmla="*/ 2147483647 h 22"/>
              <a:gd name="T82" fmla="*/ 2147483647 w 24"/>
              <a:gd name="T83" fmla="*/ 2147483647 h 22"/>
              <a:gd name="T84" fmla="*/ 0 w 24"/>
              <a:gd name="T85" fmla="*/ 2147483647 h 22"/>
              <a:gd name="T86" fmla="*/ 0 w 24"/>
              <a:gd name="T87" fmla="*/ 2147483647 h 22"/>
              <a:gd name="T88" fmla="*/ 2147483647 w 24"/>
              <a:gd name="T89" fmla="*/ 2147483647 h 22"/>
              <a:gd name="T90" fmla="*/ 2147483647 w 24"/>
              <a:gd name="T91" fmla="*/ 2147483647 h 22"/>
              <a:gd name="T92" fmla="*/ 2147483647 w 24"/>
              <a:gd name="T93" fmla="*/ 2147483647 h 22"/>
              <a:gd name="T94" fmla="*/ 2147483647 w 24"/>
              <a:gd name="T95" fmla="*/ 2147483647 h 22"/>
              <a:gd name="T96" fmla="*/ 2147483647 w 24"/>
              <a:gd name="T97" fmla="*/ 2147483647 h 22"/>
              <a:gd name="T98" fmla="*/ 2147483647 w 24"/>
              <a:gd name="T99" fmla="*/ 2147483647 h 22"/>
              <a:gd name="T100" fmla="*/ 2147483647 w 24"/>
              <a:gd name="T101" fmla="*/ 2147483647 h 22"/>
              <a:gd name="T102" fmla="*/ 2147483647 w 24"/>
              <a:gd name="T103" fmla="*/ 2147483647 h 22"/>
              <a:gd name="T104" fmla="*/ 2147483647 w 24"/>
              <a:gd name="T105" fmla="*/ 2147483647 h 22"/>
              <a:gd name="T106" fmla="*/ 2147483647 w 24"/>
              <a:gd name="T107" fmla="*/ 2147483647 h 22"/>
              <a:gd name="T108" fmla="*/ 2147483647 w 24"/>
              <a:gd name="T109" fmla="*/ 2147483647 h 22"/>
              <a:gd name="T110" fmla="*/ 2147483647 w 24"/>
              <a:gd name="T111" fmla="*/ 2147483647 h 22"/>
              <a:gd name="T112" fmla="*/ 2147483647 w 24"/>
              <a:gd name="T113" fmla="*/ 2147483647 h 22"/>
              <a:gd name="T114" fmla="*/ 0 w 24"/>
              <a:gd name="T115" fmla="*/ 2147483647 h 22"/>
              <a:gd name="T116" fmla="*/ 0 w 24"/>
              <a:gd name="T117" fmla="*/ 2147483647 h 22"/>
              <a:gd name="T118" fmla="*/ 2147483647 w 24"/>
              <a:gd name="T119" fmla="*/ 0 h 22"/>
              <a:gd name="T120" fmla="*/ 2147483647 w 24"/>
              <a:gd name="T121" fmla="*/ 0 h 22"/>
              <a:gd name="T122" fmla="*/ 2147483647 w 24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4"/>
              <a:gd name="T187" fmla="*/ 0 h 22"/>
              <a:gd name="T188" fmla="*/ 24 w 24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4" h="22">
                <a:moveTo>
                  <a:pt x="8" y="5"/>
                </a:moveTo>
                <a:lnTo>
                  <a:pt x="10" y="2"/>
                </a:lnTo>
                <a:lnTo>
                  <a:pt x="12" y="0"/>
                </a:lnTo>
                <a:lnTo>
                  <a:pt x="15" y="0"/>
                </a:lnTo>
                <a:lnTo>
                  <a:pt x="17" y="0"/>
                </a:lnTo>
                <a:lnTo>
                  <a:pt x="19" y="1"/>
                </a:lnTo>
                <a:lnTo>
                  <a:pt x="20" y="2"/>
                </a:lnTo>
                <a:lnTo>
                  <a:pt x="20" y="4"/>
                </a:lnTo>
                <a:lnTo>
                  <a:pt x="21" y="6"/>
                </a:lnTo>
                <a:lnTo>
                  <a:pt x="21" y="8"/>
                </a:lnTo>
                <a:lnTo>
                  <a:pt x="21" y="17"/>
                </a:lnTo>
                <a:lnTo>
                  <a:pt x="21" y="20"/>
                </a:lnTo>
                <a:lnTo>
                  <a:pt x="21" y="21"/>
                </a:lnTo>
                <a:lnTo>
                  <a:pt x="22" y="22"/>
                </a:lnTo>
                <a:lnTo>
                  <a:pt x="24" y="22"/>
                </a:lnTo>
                <a:lnTo>
                  <a:pt x="14" y="22"/>
                </a:lnTo>
                <a:lnTo>
                  <a:pt x="15" y="22"/>
                </a:lnTo>
                <a:lnTo>
                  <a:pt x="16" y="21"/>
                </a:lnTo>
                <a:lnTo>
                  <a:pt x="16" y="20"/>
                </a:lnTo>
                <a:lnTo>
                  <a:pt x="16" y="18"/>
                </a:lnTo>
                <a:lnTo>
                  <a:pt x="17" y="17"/>
                </a:lnTo>
                <a:lnTo>
                  <a:pt x="17" y="8"/>
                </a:lnTo>
                <a:lnTo>
                  <a:pt x="16" y="6"/>
                </a:lnTo>
                <a:lnTo>
                  <a:pt x="16" y="5"/>
                </a:lnTo>
                <a:lnTo>
                  <a:pt x="15" y="4"/>
                </a:lnTo>
                <a:lnTo>
                  <a:pt x="14" y="2"/>
                </a:lnTo>
                <a:lnTo>
                  <a:pt x="10" y="4"/>
                </a:lnTo>
                <a:lnTo>
                  <a:pt x="8" y="6"/>
                </a:lnTo>
                <a:lnTo>
                  <a:pt x="8" y="17"/>
                </a:lnTo>
                <a:lnTo>
                  <a:pt x="8" y="20"/>
                </a:lnTo>
                <a:lnTo>
                  <a:pt x="8" y="21"/>
                </a:lnTo>
                <a:lnTo>
                  <a:pt x="9" y="22"/>
                </a:lnTo>
                <a:lnTo>
                  <a:pt x="11" y="22"/>
                </a:lnTo>
                <a:lnTo>
                  <a:pt x="0" y="22"/>
                </a:lnTo>
                <a:lnTo>
                  <a:pt x="1" y="22"/>
                </a:lnTo>
                <a:lnTo>
                  <a:pt x="3" y="22"/>
                </a:lnTo>
                <a:lnTo>
                  <a:pt x="3" y="21"/>
                </a:lnTo>
                <a:lnTo>
                  <a:pt x="4" y="20"/>
                </a:lnTo>
                <a:lnTo>
                  <a:pt x="4" y="17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3" y="4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6" y="0"/>
                </a:lnTo>
                <a:lnTo>
                  <a:pt x="8" y="0"/>
                </a:lnTo>
                <a:lnTo>
                  <a:pt x="8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23" name="Freeform 157"/>
          <p:cNvSpPr>
            <a:spLocks noEditPoints="1"/>
          </p:cNvSpPr>
          <p:nvPr/>
        </p:nvSpPr>
        <p:spPr bwMode="auto">
          <a:xfrm>
            <a:off x="2319338" y="5399088"/>
            <a:ext cx="171450" cy="158750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10" y="17"/>
                </a:moveTo>
                <a:lnTo>
                  <a:pt x="10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3" y="32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5"/>
                </a:lnTo>
                <a:lnTo>
                  <a:pt x="5" y="2"/>
                </a:lnTo>
                <a:lnTo>
                  <a:pt x="4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2" y="1"/>
                </a:lnTo>
                <a:lnTo>
                  <a:pt x="23" y="4"/>
                </a:lnTo>
                <a:lnTo>
                  <a:pt x="25" y="6"/>
                </a:lnTo>
                <a:lnTo>
                  <a:pt x="26" y="9"/>
                </a:lnTo>
                <a:lnTo>
                  <a:pt x="25" y="12"/>
                </a:lnTo>
                <a:lnTo>
                  <a:pt x="22" y="15"/>
                </a:lnTo>
                <a:lnTo>
                  <a:pt x="20" y="17"/>
                </a:lnTo>
                <a:lnTo>
                  <a:pt x="15" y="17"/>
                </a:lnTo>
                <a:lnTo>
                  <a:pt x="13" y="17"/>
                </a:lnTo>
                <a:lnTo>
                  <a:pt x="12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3" y="16"/>
                </a:lnTo>
                <a:lnTo>
                  <a:pt x="16" y="16"/>
                </a:lnTo>
                <a:lnTo>
                  <a:pt x="17" y="14"/>
                </a:lnTo>
                <a:lnTo>
                  <a:pt x="20" y="11"/>
                </a:lnTo>
                <a:lnTo>
                  <a:pt x="20" y="9"/>
                </a:lnTo>
                <a:lnTo>
                  <a:pt x="20" y="6"/>
                </a:lnTo>
                <a:lnTo>
                  <a:pt x="18" y="5"/>
                </a:lnTo>
                <a:lnTo>
                  <a:pt x="17" y="4"/>
                </a:lnTo>
                <a:lnTo>
                  <a:pt x="16" y="2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10" y="1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24" name="Freeform 158"/>
          <p:cNvSpPr>
            <a:spLocks/>
          </p:cNvSpPr>
          <p:nvPr/>
        </p:nvSpPr>
        <p:spPr bwMode="auto">
          <a:xfrm>
            <a:off x="2497138" y="5448300"/>
            <a:ext cx="104775" cy="109538"/>
          </a:xfrm>
          <a:custGeom>
            <a:avLst/>
            <a:gdLst>
              <a:gd name="T0" fmla="*/ 2147483647 w 16"/>
              <a:gd name="T1" fmla="*/ 0 h 22"/>
              <a:gd name="T2" fmla="*/ 2147483647 w 16"/>
              <a:gd name="T3" fmla="*/ 2147483647 h 22"/>
              <a:gd name="T4" fmla="*/ 2147483647 w 16"/>
              <a:gd name="T5" fmla="*/ 2147483647 h 22"/>
              <a:gd name="T6" fmla="*/ 2147483647 w 16"/>
              <a:gd name="T7" fmla="*/ 0 h 22"/>
              <a:gd name="T8" fmla="*/ 2147483647 w 16"/>
              <a:gd name="T9" fmla="*/ 0 h 22"/>
              <a:gd name="T10" fmla="*/ 2147483647 w 16"/>
              <a:gd name="T11" fmla="*/ 0 h 22"/>
              <a:gd name="T12" fmla="*/ 2147483647 w 16"/>
              <a:gd name="T13" fmla="*/ 2147483647 h 22"/>
              <a:gd name="T14" fmla="*/ 2147483647 w 16"/>
              <a:gd name="T15" fmla="*/ 2147483647 h 22"/>
              <a:gd name="T16" fmla="*/ 2147483647 w 16"/>
              <a:gd name="T17" fmla="*/ 2147483647 h 22"/>
              <a:gd name="T18" fmla="*/ 2147483647 w 16"/>
              <a:gd name="T19" fmla="*/ 2147483647 h 22"/>
              <a:gd name="T20" fmla="*/ 2147483647 w 16"/>
              <a:gd name="T21" fmla="*/ 2147483647 h 22"/>
              <a:gd name="T22" fmla="*/ 2147483647 w 16"/>
              <a:gd name="T23" fmla="*/ 2147483647 h 22"/>
              <a:gd name="T24" fmla="*/ 2147483647 w 16"/>
              <a:gd name="T25" fmla="*/ 2147483647 h 22"/>
              <a:gd name="T26" fmla="*/ 2147483647 w 16"/>
              <a:gd name="T27" fmla="*/ 2147483647 h 22"/>
              <a:gd name="T28" fmla="*/ 2147483647 w 16"/>
              <a:gd name="T29" fmla="*/ 2147483647 h 22"/>
              <a:gd name="T30" fmla="*/ 2147483647 w 16"/>
              <a:gd name="T31" fmla="*/ 2147483647 h 22"/>
              <a:gd name="T32" fmla="*/ 2147483647 w 16"/>
              <a:gd name="T33" fmla="*/ 2147483647 h 22"/>
              <a:gd name="T34" fmla="*/ 2147483647 w 16"/>
              <a:gd name="T35" fmla="*/ 2147483647 h 22"/>
              <a:gd name="T36" fmla="*/ 2147483647 w 16"/>
              <a:gd name="T37" fmla="*/ 2147483647 h 22"/>
              <a:gd name="T38" fmla="*/ 2147483647 w 16"/>
              <a:gd name="T39" fmla="*/ 2147483647 h 22"/>
              <a:gd name="T40" fmla="*/ 2147483647 w 16"/>
              <a:gd name="T41" fmla="*/ 2147483647 h 22"/>
              <a:gd name="T42" fmla="*/ 2147483647 w 16"/>
              <a:gd name="T43" fmla="*/ 2147483647 h 22"/>
              <a:gd name="T44" fmla="*/ 2147483647 w 16"/>
              <a:gd name="T45" fmla="*/ 2147483647 h 22"/>
              <a:gd name="T46" fmla="*/ 2147483647 w 16"/>
              <a:gd name="T47" fmla="*/ 2147483647 h 22"/>
              <a:gd name="T48" fmla="*/ 2147483647 w 16"/>
              <a:gd name="T49" fmla="*/ 2147483647 h 22"/>
              <a:gd name="T50" fmla="*/ 2147483647 w 16"/>
              <a:gd name="T51" fmla="*/ 2147483647 h 22"/>
              <a:gd name="T52" fmla="*/ 2147483647 w 16"/>
              <a:gd name="T53" fmla="*/ 2147483647 h 22"/>
              <a:gd name="T54" fmla="*/ 2147483647 w 16"/>
              <a:gd name="T55" fmla="*/ 2147483647 h 22"/>
              <a:gd name="T56" fmla="*/ 2147483647 w 16"/>
              <a:gd name="T57" fmla="*/ 2147483647 h 22"/>
              <a:gd name="T58" fmla="*/ 0 w 16"/>
              <a:gd name="T59" fmla="*/ 2147483647 h 22"/>
              <a:gd name="T60" fmla="*/ 0 w 16"/>
              <a:gd name="T61" fmla="*/ 2147483647 h 22"/>
              <a:gd name="T62" fmla="*/ 2147483647 w 16"/>
              <a:gd name="T63" fmla="*/ 2147483647 h 22"/>
              <a:gd name="T64" fmla="*/ 2147483647 w 16"/>
              <a:gd name="T65" fmla="*/ 2147483647 h 22"/>
              <a:gd name="T66" fmla="*/ 2147483647 w 16"/>
              <a:gd name="T67" fmla="*/ 2147483647 h 22"/>
              <a:gd name="T68" fmla="*/ 2147483647 w 16"/>
              <a:gd name="T69" fmla="*/ 2147483647 h 22"/>
              <a:gd name="T70" fmla="*/ 2147483647 w 16"/>
              <a:gd name="T71" fmla="*/ 2147483647 h 22"/>
              <a:gd name="T72" fmla="*/ 2147483647 w 16"/>
              <a:gd name="T73" fmla="*/ 2147483647 h 22"/>
              <a:gd name="T74" fmla="*/ 2147483647 w 16"/>
              <a:gd name="T75" fmla="*/ 2147483647 h 22"/>
              <a:gd name="T76" fmla="*/ 2147483647 w 16"/>
              <a:gd name="T77" fmla="*/ 2147483647 h 22"/>
              <a:gd name="T78" fmla="*/ 2147483647 w 16"/>
              <a:gd name="T79" fmla="*/ 2147483647 h 22"/>
              <a:gd name="T80" fmla="*/ 2147483647 w 16"/>
              <a:gd name="T81" fmla="*/ 2147483647 h 22"/>
              <a:gd name="T82" fmla="*/ 2147483647 w 16"/>
              <a:gd name="T83" fmla="*/ 2147483647 h 22"/>
              <a:gd name="T84" fmla="*/ 2147483647 w 16"/>
              <a:gd name="T85" fmla="*/ 2147483647 h 22"/>
              <a:gd name="T86" fmla="*/ 2147483647 w 16"/>
              <a:gd name="T87" fmla="*/ 2147483647 h 22"/>
              <a:gd name="T88" fmla="*/ 2147483647 w 16"/>
              <a:gd name="T89" fmla="*/ 2147483647 h 22"/>
              <a:gd name="T90" fmla="*/ 0 w 16"/>
              <a:gd name="T91" fmla="*/ 2147483647 h 22"/>
              <a:gd name="T92" fmla="*/ 0 w 16"/>
              <a:gd name="T93" fmla="*/ 2147483647 h 22"/>
              <a:gd name="T94" fmla="*/ 2147483647 w 16"/>
              <a:gd name="T95" fmla="*/ 0 h 22"/>
              <a:gd name="T96" fmla="*/ 2147483647 w 16"/>
              <a:gd name="T97" fmla="*/ 0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2"/>
              <a:gd name="T149" fmla="*/ 16 w 16"/>
              <a:gd name="T150" fmla="*/ 22 h 2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2">
                <a:moveTo>
                  <a:pt x="7" y="0"/>
                </a:moveTo>
                <a:lnTo>
                  <a:pt x="7" y="6"/>
                </a:lnTo>
                <a:lnTo>
                  <a:pt x="10" y="2"/>
                </a:lnTo>
                <a:lnTo>
                  <a:pt x="11" y="0"/>
                </a:lnTo>
                <a:lnTo>
                  <a:pt x="14" y="0"/>
                </a:lnTo>
                <a:lnTo>
                  <a:pt x="15" y="0"/>
                </a:lnTo>
                <a:lnTo>
                  <a:pt x="15" y="1"/>
                </a:lnTo>
                <a:lnTo>
                  <a:pt x="16" y="2"/>
                </a:lnTo>
                <a:lnTo>
                  <a:pt x="16" y="4"/>
                </a:lnTo>
                <a:lnTo>
                  <a:pt x="16" y="5"/>
                </a:lnTo>
                <a:lnTo>
                  <a:pt x="15" y="5"/>
                </a:lnTo>
                <a:lnTo>
                  <a:pt x="15" y="6"/>
                </a:lnTo>
                <a:lnTo>
                  <a:pt x="14" y="5"/>
                </a:lnTo>
                <a:lnTo>
                  <a:pt x="12" y="5"/>
                </a:lnTo>
                <a:lnTo>
                  <a:pt x="11" y="4"/>
                </a:lnTo>
                <a:lnTo>
                  <a:pt x="10" y="4"/>
                </a:lnTo>
                <a:lnTo>
                  <a:pt x="9" y="5"/>
                </a:lnTo>
                <a:lnTo>
                  <a:pt x="7" y="7"/>
                </a:lnTo>
                <a:lnTo>
                  <a:pt x="7" y="17"/>
                </a:lnTo>
                <a:lnTo>
                  <a:pt x="7" y="18"/>
                </a:lnTo>
                <a:lnTo>
                  <a:pt x="7" y="20"/>
                </a:lnTo>
                <a:lnTo>
                  <a:pt x="9" y="21"/>
                </a:lnTo>
                <a:lnTo>
                  <a:pt x="10" y="22"/>
                </a:lnTo>
                <a:lnTo>
                  <a:pt x="11" y="22"/>
                </a:lnTo>
                <a:lnTo>
                  <a:pt x="0" y="22"/>
                </a:lnTo>
                <a:lnTo>
                  <a:pt x="1" y="22"/>
                </a:lnTo>
                <a:lnTo>
                  <a:pt x="3" y="21"/>
                </a:lnTo>
                <a:lnTo>
                  <a:pt x="4" y="20"/>
                </a:lnTo>
                <a:lnTo>
                  <a:pt x="4" y="17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3" y="4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25" name="Freeform 159"/>
          <p:cNvSpPr>
            <a:spLocks noEditPoints="1"/>
          </p:cNvSpPr>
          <p:nvPr/>
        </p:nvSpPr>
        <p:spPr bwMode="auto">
          <a:xfrm>
            <a:off x="2609850" y="5448300"/>
            <a:ext cx="123825" cy="112713"/>
          </a:xfrm>
          <a:custGeom>
            <a:avLst/>
            <a:gdLst>
              <a:gd name="T0" fmla="*/ 2147483647 w 19"/>
              <a:gd name="T1" fmla="*/ 2147483647 h 23"/>
              <a:gd name="T2" fmla="*/ 2147483647 w 19"/>
              <a:gd name="T3" fmla="*/ 2147483647 h 23"/>
              <a:gd name="T4" fmla="*/ 2147483647 w 19"/>
              <a:gd name="T5" fmla="*/ 2147483647 h 23"/>
              <a:gd name="T6" fmla="*/ 2147483647 w 19"/>
              <a:gd name="T7" fmla="*/ 2147483647 h 23"/>
              <a:gd name="T8" fmla="*/ 2147483647 w 19"/>
              <a:gd name="T9" fmla="*/ 2147483647 h 23"/>
              <a:gd name="T10" fmla="*/ 2147483647 w 19"/>
              <a:gd name="T11" fmla="*/ 2147483647 h 23"/>
              <a:gd name="T12" fmla="*/ 2147483647 w 19"/>
              <a:gd name="T13" fmla="*/ 2147483647 h 23"/>
              <a:gd name="T14" fmla="*/ 2147483647 w 19"/>
              <a:gd name="T15" fmla="*/ 2147483647 h 23"/>
              <a:gd name="T16" fmla="*/ 2147483647 w 19"/>
              <a:gd name="T17" fmla="*/ 2147483647 h 23"/>
              <a:gd name="T18" fmla="*/ 2147483647 w 19"/>
              <a:gd name="T19" fmla="*/ 2147483647 h 23"/>
              <a:gd name="T20" fmla="*/ 2147483647 w 19"/>
              <a:gd name="T21" fmla="*/ 2147483647 h 23"/>
              <a:gd name="T22" fmla="*/ 2147483647 w 19"/>
              <a:gd name="T23" fmla="*/ 2147483647 h 23"/>
              <a:gd name="T24" fmla="*/ 2147483647 w 19"/>
              <a:gd name="T25" fmla="*/ 2147483647 h 23"/>
              <a:gd name="T26" fmla="*/ 2147483647 w 19"/>
              <a:gd name="T27" fmla="*/ 2147483647 h 23"/>
              <a:gd name="T28" fmla="*/ 2147483647 w 19"/>
              <a:gd name="T29" fmla="*/ 2147483647 h 23"/>
              <a:gd name="T30" fmla="*/ 2147483647 w 19"/>
              <a:gd name="T31" fmla="*/ 2147483647 h 23"/>
              <a:gd name="T32" fmla="*/ 2147483647 w 19"/>
              <a:gd name="T33" fmla="*/ 2147483647 h 23"/>
              <a:gd name="T34" fmla="*/ 0 w 19"/>
              <a:gd name="T35" fmla="*/ 2147483647 h 23"/>
              <a:gd name="T36" fmla="*/ 2147483647 w 19"/>
              <a:gd name="T37" fmla="*/ 2147483647 h 23"/>
              <a:gd name="T38" fmla="*/ 2147483647 w 19"/>
              <a:gd name="T39" fmla="*/ 2147483647 h 23"/>
              <a:gd name="T40" fmla="*/ 2147483647 w 19"/>
              <a:gd name="T41" fmla="*/ 2147483647 h 23"/>
              <a:gd name="T42" fmla="*/ 2147483647 w 19"/>
              <a:gd name="T43" fmla="*/ 2147483647 h 23"/>
              <a:gd name="T44" fmla="*/ 2147483647 w 19"/>
              <a:gd name="T45" fmla="*/ 0 h 23"/>
              <a:gd name="T46" fmla="*/ 2147483647 w 19"/>
              <a:gd name="T47" fmla="*/ 0 h 23"/>
              <a:gd name="T48" fmla="*/ 2147483647 w 19"/>
              <a:gd name="T49" fmla="*/ 2147483647 h 23"/>
              <a:gd name="T50" fmla="*/ 2147483647 w 19"/>
              <a:gd name="T51" fmla="*/ 2147483647 h 23"/>
              <a:gd name="T52" fmla="*/ 2147483647 w 19"/>
              <a:gd name="T53" fmla="*/ 2147483647 h 23"/>
              <a:gd name="T54" fmla="*/ 2147483647 w 19"/>
              <a:gd name="T55" fmla="*/ 2147483647 h 23"/>
              <a:gd name="T56" fmla="*/ 2147483647 w 19"/>
              <a:gd name="T57" fmla="*/ 2147483647 h 23"/>
              <a:gd name="T58" fmla="*/ 2147483647 w 19"/>
              <a:gd name="T59" fmla="*/ 2147483647 h 23"/>
              <a:gd name="T60" fmla="*/ 2147483647 w 19"/>
              <a:gd name="T61" fmla="*/ 2147483647 h 23"/>
              <a:gd name="T62" fmla="*/ 2147483647 w 19"/>
              <a:gd name="T63" fmla="*/ 2147483647 h 23"/>
              <a:gd name="T64" fmla="*/ 2147483647 w 19"/>
              <a:gd name="T65" fmla="*/ 2147483647 h 23"/>
              <a:gd name="T66" fmla="*/ 2147483647 w 19"/>
              <a:gd name="T67" fmla="*/ 2147483647 h 23"/>
              <a:gd name="T68" fmla="*/ 2147483647 w 19"/>
              <a:gd name="T69" fmla="*/ 2147483647 h 23"/>
              <a:gd name="T70" fmla="*/ 2147483647 w 19"/>
              <a:gd name="T71" fmla="*/ 2147483647 h 23"/>
              <a:gd name="T72" fmla="*/ 2147483647 w 19"/>
              <a:gd name="T73" fmla="*/ 2147483647 h 23"/>
              <a:gd name="T74" fmla="*/ 2147483647 w 19"/>
              <a:gd name="T75" fmla="*/ 2147483647 h 23"/>
              <a:gd name="T76" fmla="*/ 2147483647 w 19"/>
              <a:gd name="T77" fmla="*/ 2147483647 h 23"/>
              <a:gd name="T78" fmla="*/ 2147483647 w 19"/>
              <a:gd name="T79" fmla="*/ 2147483647 h 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9"/>
              <a:gd name="T121" fmla="*/ 0 h 23"/>
              <a:gd name="T122" fmla="*/ 19 w 19"/>
              <a:gd name="T123" fmla="*/ 23 h 23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9" h="23">
                <a:moveTo>
                  <a:pt x="4" y="8"/>
                </a:moveTo>
                <a:lnTo>
                  <a:pt x="5" y="13"/>
                </a:lnTo>
                <a:lnTo>
                  <a:pt x="7" y="16"/>
                </a:lnTo>
                <a:lnTo>
                  <a:pt x="9" y="18"/>
                </a:lnTo>
                <a:lnTo>
                  <a:pt x="13" y="18"/>
                </a:lnTo>
                <a:lnTo>
                  <a:pt x="14" y="18"/>
                </a:lnTo>
                <a:lnTo>
                  <a:pt x="16" y="18"/>
                </a:lnTo>
                <a:lnTo>
                  <a:pt x="18" y="16"/>
                </a:lnTo>
                <a:lnTo>
                  <a:pt x="19" y="13"/>
                </a:lnTo>
                <a:lnTo>
                  <a:pt x="19" y="15"/>
                </a:lnTo>
                <a:lnTo>
                  <a:pt x="19" y="17"/>
                </a:lnTo>
                <a:lnTo>
                  <a:pt x="16" y="21"/>
                </a:lnTo>
                <a:lnTo>
                  <a:pt x="14" y="22"/>
                </a:lnTo>
                <a:lnTo>
                  <a:pt x="10" y="23"/>
                </a:lnTo>
                <a:lnTo>
                  <a:pt x="7" y="22"/>
                </a:lnTo>
                <a:lnTo>
                  <a:pt x="4" y="20"/>
                </a:lnTo>
                <a:lnTo>
                  <a:pt x="2" y="16"/>
                </a:lnTo>
                <a:lnTo>
                  <a:pt x="0" y="12"/>
                </a:lnTo>
                <a:lnTo>
                  <a:pt x="2" y="8"/>
                </a:lnTo>
                <a:lnTo>
                  <a:pt x="2" y="5"/>
                </a:lnTo>
                <a:lnTo>
                  <a:pt x="4" y="2"/>
                </a:lnTo>
                <a:lnTo>
                  <a:pt x="7" y="1"/>
                </a:lnTo>
                <a:lnTo>
                  <a:pt x="11" y="0"/>
                </a:lnTo>
                <a:lnTo>
                  <a:pt x="14" y="0"/>
                </a:lnTo>
                <a:lnTo>
                  <a:pt x="16" y="2"/>
                </a:lnTo>
                <a:lnTo>
                  <a:pt x="19" y="5"/>
                </a:lnTo>
                <a:lnTo>
                  <a:pt x="19" y="8"/>
                </a:lnTo>
                <a:lnTo>
                  <a:pt x="4" y="8"/>
                </a:lnTo>
                <a:close/>
                <a:moveTo>
                  <a:pt x="4" y="7"/>
                </a:moveTo>
                <a:lnTo>
                  <a:pt x="14" y="7"/>
                </a:lnTo>
                <a:lnTo>
                  <a:pt x="14" y="5"/>
                </a:lnTo>
                <a:lnTo>
                  <a:pt x="14" y="4"/>
                </a:lnTo>
                <a:lnTo>
                  <a:pt x="13" y="4"/>
                </a:lnTo>
                <a:lnTo>
                  <a:pt x="11" y="2"/>
                </a:lnTo>
                <a:lnTo>
                  <a:pt x="10" y="1"/>
                </a:lnTo>
                <a:lnTo>
                  <a:pt x="8" y="1"/>
                </a:lnTo>
                <a:lnTo>
                  <a:pt x="7" y="2"/>
                </a:lnTo>
                <a:lnTo>
                  <a:pt x="5" y="5"/>
                </a:lnTo>
                <a:lnTo>
                  <a:pt x="4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26" name="Freeform 160"/>
          <p:cNvSpPr>
            <a:spLocks noEditPoints="1"/>
          </p:cNvSpPr>
          <p:nvPr/>
        </p:nvSpPr>
        <p:spPr bwMode="auto">
          <a:xfrm>
            <a:off x="2746375" y="5448300"/>
            <a:ext cx="157163" cy="163513"/>
          </a:xfrm>
          <a:custGeom>
            <a:avLst/>
            <a:gdLst>
              <a:gd name="T0" fmla="*/ 2147483647 w 24"/>
              <a:gd name="T1" fmla="*/ 0 h 33"/>
              <a:gd name="T2" fmla="*/ 2147483647 w 24"/>
              <a:gd name="T3" fmla="*/ 2147483647 h 33"/>
              <a:gd name="T4" fmla="*/ 2147483647 w 24"/>
              <a:gd name="T5" fmla="*/ 2147483647 h 33"/>
              <a:gd name="T6" fmla="*/ 2147483647 w 24"/>
              <a:gd name="T7" fmla="*/ 0 h 33"/>
              <a:gd name="T8" fmla="*/ 2147483647 w 24"/>
              <a:gd name="T9" fmla="*/ 2147483647 h 33"/>
              <a:gd name="T10" fmla="*/ 2147483647 w 24"/>
              <a:gd name="T11" fmla="*/ 2147483647 h 33"/>
              <a:gd name="T12" fmla="*/ 2147483647 w 24"/>
              <a:gd name="T13" fmla="*/ 2147483647 h 33"/>
              <a:gd name="T14" fmla="*/ 2147483647 w 24"/>
              <a:gd name="T15" fmla="*/ 2147483647 h 33"/>
              <a:gd name="T16" fmla="*/ 2147483647 w 24"/>
              <a:gd name="T17" fmla="*/ 2147483647 h 33"/>
              <a:gd name="T18" fmla="*/ 2147483647 w 24"/>
              <a:gd name="T19" fmla="*/ 2147483647 h 33"/>
              <a:gd name="T20" fmla="*/ 2147483647 w 24"/>
              <a:gd name="T21" fmla="*/ 2147483647 h 33"/>
              <a:gd name="T22" fmla="*/ 2147483647 w 24"/>
              <a:gd name="T23" fmla="*/ 2147483647 h 33"/>
              <a:gd name="T24" fmla="*/ 2147483647 w 24"/>
              <a:gd name="T25" fmla="*/ 2147483647 h 33"/>
              <a:gd name="T26" fmla="*/ 2147483647 w 24"/>
              <a:gd name="T27" fmla="*/ 2147483647 h 33"/>
              <a:gd name="T28" fmla="*/ 0 w 24"/>
              <a:gd name="T29" fmla="*/ 2147483647 h 33"/>
              <a:gd name="T30" fmla="*/ 0 w 24"/>
              <a:gd name="T31" fmla="*/ 2147483647 h 33"/>
              <a:gd name="T32" fmla="*/ 2147483647 w 24"/>
              <a:gd name="T33" fmla="*/ 2147483647 h 33"/>
              <a:gd name="T34" fmla="*/ 2147483647 w 24"/>
              <a:gd name="T35" fmla="*/ 2147483647 h 33"/>
              <a:gd name="T36" fmla="*/ 2147483647 w 24"/>
              <a:gd name="T37" fmla="*/ 2147483647 h 33"/>
              <a:gd name="T38" fmla="*/ 2147483647 w 24"/>
              <a:gd name="T39" fmla="*/ 2147483647 h 33"/>
              <a:gd name="T40" fmla="*/ 2147483647 w 24"/>
              <a:gd name="T41" fmla="*/ 2147483647 h 33"/>
              <a:gd name="T42" fmla="*/ 2147483647 w 24"/>
              <a:gd name="T43" fmla="*/ 2147483647 h 33"/>
              <a:gd name="T44" fmla="*/ 2147483647 w 24"/>
              <a:gd name="T45" fmla="*/ 2147483647 h 33"/>
              <a:gd name="T46" fmla="*/ 0 w 24"/>
              <a:gd name="T47" fmla="*/ 2147483647 h 33"/>
              <a:gd name="T48" fmla="*/ 2147483647 w 24"/>
              <a:gd name="T49" fmla="*/ 2147483647 h 33"/>
              <a:gd name="T50" fmla="*/ 2147483647 w 24"/>
              <a:gd name="T51" fmla="*/ 2147483647 h 33"/>
              <a:gd name="T52" fmla="*/ 2147483647 w 24"/>
              <a:gd name="T53" fmla="*/ 2147483647 h 33"/>
              <a:gd name="T54" fmla="*/ 2147483647 w 24"/>
              <a:gd name="T55" fmla="*/ 2147483647 h 33"/>
              <a:gd name="T56" fmla="*/ 2147483647 w 24"/>
              <a:gd name="T57" fmla="*/ 2147483647 h 33"/>
              <a:gd name="T58" fmla="*/ 2147483647 w 24"/>
              <a:gd name="T59" fmla="*/ 2147483647 h 33"/>
              <a:gd name="T60" fmla="*/ 2147483647 w 24"/>
              <a:gd name="T61" fmla="*/ 2147483647 h 33"/>
              <a:gd name="T62" fmla="*/ 2147483647 w 24"/>
              <a:gd name="T63" fmla="*/ 2147483647 h 33"/>
              <a:gd name="T64" fmla="*/ 2147483647 w 24"/>
              <a:gd name="T65" fmla="*/ 2147483647 h 33"/>
              <a:gd name="T66" fmla="*/ 2147483647 w 24"/>
              <a:gd name="T67" fmla="*/ 2147483647 h 3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4"/>
              <a:gd name="T103" fmla="*/ 0 h 33"/>
              <a:gd name="T104" fmla="*/ 24 w 24"/>
              <a:gd name="T105" fmla="*/ 33 h 3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4" h="33">
                <a:moveTo>
                  <a:pt x="0" y="2"/>
                </a:moveTo>
                <a:lnTo>
                  <a:pt x="8" y="0"/>
                </a:lnTo>
                <a:lnTo>
                  <a:pt x="8" y="5"/>
                </a:lnTo>
                <a:lnTo>
                  <a:pt x="10" y="2"/>
                </a:lnTo>
                <a:lnTo>
                  <a:pt x="11" y="1"/>
                </a:lnTo>
                <a:lnTo>
                  <a:pt x="14" y="0"/>
                </a:lnTo>
                <a:lnTo>
                  <a:pt x="15" y="0"/>
                </a:lnTo>
                <a:lnTo>
                  <a:pt x="19" y="0"/>
                </a:lnTo>
                <a:lnTo>
                  <a:pt x="21" y="2"/>
                </a:lnTo>
                <a:lnTo>
                  <a:pt x="23" y="6"/>
                </a:lnTo>
                <a:lnTo>
                  <a:pt x="24" y="11"/>
                </a:lnTo>
                <a:lnTo>
                  <a:pt x="24" y="15"/>
                </a:lnTo>
                <a:lnTo>
                  <a:pt x="23" y="17"/>
                </a:lnTo>
                <a:lnTo>
                  <a:pt x="20" y="20"/>
                </a:lnTo>
                <a:lnTo>
                  <a:pt x="18" y="22"/>
                </a:lnTo>
                <a:lnTo>
                  <a:pt x="14" y="23"/>
                </a:lnTo>
                <a:lnTo>
                  <a:pt x="11" y="23"/>
                </a:lnTo>
                <a:lnTo>
                  <a:pt x="10" y="22"/>
                </a:lnTo>
                <a:lnTo>
                  <a:pt x="9" y="22"/>
                </a:lnTo>
                <a:lnTo>
                  <a:pt x="8" y="21"/>
                </a:lnTo>
                <a:lnTo>
                  <a:pt x="8" y="28"/>
                </a:lnTo>
                <a:lnTo>
                  <a:pt x="8" y="31"/>
                </a:lnTo>
                <a:lnTo>
                  <a:pt x="9" y="32"/>
                </a:lnTo>
                <a:lnTo>
                  <a:pt x="10" y="33"/>
                </a:lnTo>
                <a:lnTo>
                  <a:pt x="11" y="33"/>
                </a:lnTo>
                <a:lnTo>
                  <a:pt x="0" y="33"/>
                </a:lnTo>
                <a:lnTo>
                  <a:pt x="2" y="33"/>
                </a:lnTo>
                <a:lnTo>
                  <a:pt x="3" y="32"/>
                </a:lnTo>
                <a:lnTo>
                  <a:pt x="4" y="31"/>
                </a:lnTo>
                <a:lnTo>
                  <a:pt x="4" y="28"/>
                </a:lnTo>
                <a:lnTo>
                  <a:pt x="4" y="6"/>
                </a:lnTo>
                <a:lnTo>
                  <a:pt x="4" y="5"/>
                </a:lnTo>
                <a:lnTo>
                  <a:pt x="4" y="4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close/>
                <a:moveTo>
                  <a:pt x="8" y="6"/>
                </a:moveTo>
                <a:lnTo>
                  <a:pt x="8" y="15"/>
                </a:lnTo>
                <a:lnTo>
                  <a:pt x="8" y="17"/>
                </a:lnTo>
                <a:lnTo>
                  <a:pt x="8" y="18"/>
                </a:lnTo>
                <a:lnTo>
                  <a:pt x="9" y="20"/>
                </a:lnTo>
                <a:lnTo>
                  <a:pt x="10" y="21"/>
                </a:lnTo>
                <a:lnTo>
                  <a:pt x="11" y="21"/>
                </a:lnTo>
                <a:lnTo>
                  <a:pt x="14" y="21"/>
                </a:lnTo>
                <a:lnTo>
                  <a:pt x="15" y="21"/>
                </a:lnTo>
                <a:lnTo>
                  <a:pt x="18" y="20"/>
                </a:lnTo>
                <a:lnTo>
                  <a:pt x="19" y="17"/>
                </a:lnTo>
                <a:lnTo>
                  <a:pt x="19" y="12"/>
                </a:lnTo>
                <a:lnTo>
                  <a:pt x="19" y="8"/>
                </a:lnTo>
                <a:lnTo>
                  <a:pt x="18" y="5"/>
                </a:lnTo>
                <a:lnTo>
                  <a:pt x="15" y="4"/>
                </a:lnTo>
                <a:lnTo>
                  <a:pt x="14" y="4"/>
                </a:lnTo>
                <a:lnTo>
                  <a:pt x="13" y="4"/>
                </a:lnTo>
                <a:lnTo>
                  <a:pt x="11" y="4"/>
                </a:lnTo>
                <a:lnTo>
                  <a:pt x="10" y="5"/>
                </a:lnTo>
                <a:lnTo>
                  <a:pt x="8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27" name="Freeform 161"/>
          <p:cNvSpPr>
            <a:spLocks noEditPoints="1"/>
          </p:cNvSpPr>
          <p:nvPr/>
        </p:nvSpPr>
        <p:spPr bwMode="auto">
          <a:xfrm>
            <a:off x="3213100" y="5399088"/>
            <a:ext cx="155575" cy="158750"/>
          </a:xfrm>
          <a:custGeom>
            <a:avLst/>
            <a:gdLst>
              <a:gd name="T0" fmla="*/ 2147483647 w 24"/>
              <a:gd name="T1" fmla="*/ 2147483647 h 32"/>
              <a:gd name="T2" fmla="*/ 2147483647 w 24"/>
              <a:gd name="T3" fmla="*/ 2147483647 h 32"/>
              <a:gd name="T4" fmla="*/ 2147483647 w 24"/>
              <a:gd name="T5" fmla="*/ 2147483647 h 32"/>
              <a:gd name="T6" fmla="*/ 2147483647 w 24"/>
              <a:gd name="T7" fmla="*/ 2147483647 h 32"/>
              <a:gd name="T8" fmla="*/ 2147483647 w 24"/>
              <a:gd name="T9" fmla="*/ 2147483647 h 32"/>
              <a:gd name="T10" fmla="*/ 2147483647 w 24"/>
              <a:gd name="T11" fmla="*/ 2147483647 h 32"/>
              <a:gd name="T12" fmla="*/ 2147483647 w 24"/>
              <a:gd name="T13" fmla="*/ 2147483647 h 32"/>
              <a:gd name="T14" fmla="*/ 2147483647 w 24"/>
              <a:gd name="T15" fmla="*/ 2147483647 h 32"/>
              <a:gd name="T16" fmla="*/ 0 w 24"/>
              <a:gd name="T17" fmla="*/ 2147483647 h 32"/>
              <a:gd name="T18" fmla="*/ 0 w 24"/>
              <a:gd name="T19" fmla="*/ 2147483647 h 32"/>
              <a:gd name="T20" fmla="*/ 2147483647 w 24"/>
              <a:gd name="T21" fmla="*/ 2147483647 h 32"/>
              <a:gd name="T22" fmla="*/ 2147483647 w 24"/>
              <a:gd name="T23" fmla="*/ 2147483647 h 32"/>
              <a:gd name="T24" fmla="*/ 2147483647 w 24"/>
              <a:gd name="T25" fmla="*/ 2147483647 h 32"/>
              <a:gd name="T26" fmla="*/ 2147483647 w 24"/>
              <a:gd name="T27" fmla="*/ 2147483647 h 32"/>
              <a:gd name="T28" fmla="*/ 2147483647 w 24"/>
              <a:gd name="T29" fmla="*/ 2147483647 h 32"/>
              <a:gd name="T30" fmla="*/ 2147483647 w 24"/>
              <a:gd name="T31" fmla="*/ 2147483647 h 32"/>
              <a:gd name="T32" fmla="*/ 2147483647 w 24"/>
              <a:gd name="T33" fmla="*/ 2147483647 h 32"/>
              <a:gd name="T34" fmla="*/ 2147483647 w 24"/>
              <a:gd name="T35" fmla="*/ 2147483647 h 32"/>
              <a:gd name="T36" fmla="*/ 2147483647 w 24"/>
              <a:gd name="T37" fmla="*/ 0 h 32"/>
              <a:gd name="T38" fmla="*/ 2147483647 w 24"/>
              <a:gd name="T39" fmla="*/ 0 h 32"/>
              <a:gd name="T40" fmla="*/ 0 w 24"/>
              <a:gd name="T41" fmla="*/ 0 h 32"/>
              <a:gd name="T42" fmla="*/ 0 w 24"/>
              <a:gd name="T43" fmla="*/ 0 h 32"/>
              <a:gd name="T44" fmla="*/ 2147483647 w 24"/>
              <a:gd name="T45" fmla="*/ 0 h 32"/>
              <a:gd name="T46" fmla="*/ 2147483647 w 24"/>
              <a:gd name="T47" fmla="*/ 0 h 32"/>
              <a:gd name="T48" fmla="*/ 2147483647 w 24"/>
              <a:gd name="T49" fmla="*/ 0 h 32"/>
              <a:gd name="T50" fmla="*/ 2147483647 w 24"/>
              <a:gd name="T51" fmla="*/ 2147483647 h 32"/>
              <a:gd name="T52" fmla="*/ 2147483647 w 24"/>
              <a:gd name="T53" fmla="*/ 2147483647 h 32"/>
              <a:gd name="T54" fmla="*/ 2147483647 w 24"/>
              <a:gd name="T55" fmla="*/ 2147483647 h 32"/>
              <a:gd name="T56" fmla="*/ 2147483647 w 24"/>
              <a:gd name="T57" fmla="*/ 2147483647 h 32"/>
              <a:gd name="T58" fmla="*/ 2147483647 w 24"/>
              <a:gd name="T59" fmla="*/ 2147483647 h 32"/>
              <a:gd name="T60" fmla="*/ 2147483647 w 24"/>
              <a:gd name="T61" fmla="*/ 2147483647 h 32"/>
              <a:gd name="T62" fmla="*/ 2147483647 w 24"/>
              <a:gd name="T63" fmla="*/ 2147483647 h 32"/>
              <a:gd name="T64" fmla="*/ 2147483647 w 24"/>
              <a:gd name="T65" fmla="*/ 2147483647 h 32"/>
              <a:gd name="T66" fmla="*/ 2147483647 w 24"/>
              <a:gd name="T67" fmla="*/ 2147483647 h 32"/>
              <a:gd name="T68" fmla="*/ 2147483647 w 24"/>
              <a:gd name="T69" fmla="*/ 2147483647 h 32"/>
              <a:gd name="T70" fmla="*/ 2147483647 w 24"/>
              <a:gd name="T71" fmla="*/ 2147483647 h 32"/>
              <a:gd name="T72" fmla="*/ 2147483647 w 24"/>
              <a:gd name="T73" fmla="*/ 2147483647 h 32"/>
              <a:gd name="T74" fmla="*/ 2147483647 w 24"/>
              <a:gd name="T75" fmla="*/ 2147483647 h 32"/>
              <a:gd name="T76" fmla="*/ 2147483647 w 24"/>
              <a:gd name="T77" fmla="*/ 2147483647 h 32"/>
              <a:gd name="T78" fmla="*/ 2147483647 w 24"/>
              <a:gd name="T79" fmla="*/ 2147483647 h 32"/>
              <a:gd name="T80" fmla="*/ 2147483647 w 24"/>
              <a:gd name="T81" fmla="*/ 2147483647 h 32"/>
              <a:gd name="T82" fmla="*/ 2147483647 w 24"/>
              <a:gd name="T83" fmla="*/ 2147483647 h 32"/>
              <a:gd name="T84" fmla="*/ 2147483647 w 24"/>
              <a:gd name="T85" fmla="*/ 2147483647 h 32"/>
              <a:gd name="T86" fmla="*/ 2147483647 w 24"/>
              <a:gd name="T87" fmla="*/ 2147483647 h 32"/>
              <a:gd name="T88" fmla="*/ 2147483647 w 24"/>
              <a:gd name="T89" fmla="*/ 2147483647 h 32"/>
              <a:gd name="T90" fmla="*/ 2147483647 w 24"/>
              <a:gd name="T91" fmla="*/ 2147483647 h 32"/>
              <a:gd name="T92" fmla="*/ 2147483647 w 24"/>
              <a:gd name="T93" fmla="*/ 2147483647 h 32"/>
              <a:gd name="T94" fmla="*/ 2147483647 w 24"/>
              <a:gd name="T95" fmla="*/ 2147483647 h 32"/>
              <a:gd name="T96" fmla="*/ 2147483647 w 24"/>
              <a:gd name="T97" fmla="*/ 2147483647 h 32"/>
              <a:gd name="T98" fmla="*/ 2147483647 w 24"/>
              <a:gd name="T99" fmla="*/ 2147483647 h 32"/>
              <a:gd name="T100" fmla="*/ 2147483647 w 24"/>
              <a:gd name="T101" fmla="*/ 2147483647 h 32"/>
              <a:gd name="T102" fmla="*/ 2147483647 w 24"/>
              <a:gd name="T103" fmla="*/ 2147483647 h 32"/>
              <a:gd name="T104" fmla="*/ 2147483647 w 24"/>
              <a:gd name="T105" fmla="*/ 2147483647 h 32"/>
              <a:gd name="T106" fmla="*/ 2147483647 w 24"/>
              <a:gd name="T107" fmla="*/ 2147483647 h 32"/>
              <a:gd name="T108" fmla="*/ 2147483647 w 24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4"/>
              <a:gd name="T166" fmla="*/ 0 h 32"/>
              <a:gd name="T167" fmla="*/ 24 w 24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4" h="32">
                <a:moveTo>
                  <a:pt x="8" y="17"/>
                </a:moveTo>
                <a:lnTo>
                  <a:pt x="8" y="27"/>
                </a:lnTo>
                <a:lnTo>
                  <a:pt x="8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3" y="32"/>
                </a:ln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3" y="31"/>
                </a:lnTo>
                <a:lnTo>
                  <a:pt x="3" y="30"/>
                </a:lnTo>
                <a:lnTo>
                  <a:pt x="3" y="27"/>
                </a:lnTo>
                <a:lnTo>
                  <a:pt x="3" y="5"/>
                </a:lnTo>
                <a:lnTo>
                  <a:pt x="3" y="2"/>
                </a:lnTo>
                <a:lnTo>
                  <a:pt x="3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23" y="4"/>
                </a:lnTo>
                <a:lnTo>
                  <a:pt x="24" y="6"/>
                </a:lnTo>
                <a:lnTo>
                  <a:pt x="24" y="9"/>
                </a:lnTo>
                <a:lnTo>
                  <a:pt x="23" y="12"/>
                </a:lnTo>
                <a:lnTo>
                  <a:pt x="22" y="15"/>
                </a:lnTo>
                <a:lnTo>
                  <a:pt x="18" y="17"/>
                </a:lnTo>
                <a:lnTo>
                  <a:pt x="15" y="17"/>
                </a:lnTo>
                <a:lnTo>
                  <a:pt x="13" y="17"/>
                </a:lnTo>
                <a:lnTo>
                  <a:pt x="12" y="17"/>
                </a:lnTo>
                <a:lnTo>
                  <a:pt x="10" y="17"/>
                </a:lnTo>
                <a:lnTo>
                  <a:pt x="8" y="17"/>
                </a:lnTo>
                <a:close/>
                <a:moveTo>
                  <a:pt x="8" y="16"/>
                </a:moveTo>
                <a:lnTo>
                  <a:pt x="10" y="16"/>
                </a:lnTo>
                <a:lnTo>
                  <a:pt x="11" y="16"/>
                </a:lnTo>
                <a:lnTo>
                  <a:pt x="12" y="16"/>
                </a:lnTo>
                <a:lnTo>
                  <a:pt x="15" y="16"/>
                </a:lnTo>
                <a:lnTo>
                  <a:pt x="17" y="14"/>
                </a:lnTo>
                <a:lnTo>
                  <a:pt x="18" y="11"/>
                </a:lnTo>
                <a:lnTo>
                  <a:pt x="18" y="9"/>
                </a:lnTo>
                <a:lnTo>
                  <a:pt x="18" y="6"/>
                </a:lnTo>
                <a:lnTo>
                  <a:pt x="18" y="5"/>
                </a:lnTo>
                <a:lnTo>
                  <a:pt x="17" y="4"/>
                </a:lnTo>
                <a:lnTo>
                  <a:pt x="16" y="2"/>
                </a:lnTo>
                <a:lnTo>
                  <a:pt x="13" y="1"/>
                </a:lnTo>
                <a:lnTo>
                  <a:pt x="12" y="1"/>
                </a:lnTo>
                <a:lnTo>
                  <a:pt x="11" y="1"/>
                </a:lnTo>
                <a:lnTo>
                  <a:pt x="8" y="1"/>
                </a:lnTo>
                <a:lnTo>
                  <a:pt x="8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28" name="Freeform 162"/>
          <p:cNvSpPr>
            <a:spLocks/>
          </p:cNvSpPr>
          <p:nvPr/>
        </p:nvSpPr>
        <p:spPr bwMode="auto">
          <a:xfrm>
            <a:off x="3389313" y="5448300"/>
            <a:ext cx="106362" cy="109538"/>
          </a:xfrm>
          <a:custGeom>
            <a:avLst/>
            <a:gdLst>
              <a:gd name="T0" fmla="*/ 2147483647 w 16"/>
              <a:gd name="T1" fmla="*/ 0 h 22"/>
              <a:gd name="T2" fmla="*/ 2147483647 w 16"/>
              <a:gd name="T3" fmla="*/ 2147483647 h 22"/>
              <a:gd name="T4" fmla="*/ 2147483647 w 16"/>
              <a:gd name="T5" fmla="*/ 2147483647 h 22"/>
              <a:gd name="T6" fmla="*/ 2147483647 w 16"/>
              <a:gd name="T7" fmla="*/ 0 h 22"/>
              <a:gd name="T8" fmla="*/ 2147483647 w 16"/>
              <a:gd name="T9" fmla="*/ 0 h 22"/>
              <a:gd name="T10" fmla="*/ 2147483647 w 16"/>
              <a:gd name="T11" fmla="*/ 0 h 22"/>
              <a:gd name="T12" fmla="*/ 2147483647 w 16"/>
              <a:gd name="T13" fmla="*/ 2147483647 h 22"/>
              <a:gd name="T14" fmla="*/ 2147483647 w 16"/>
              <a:gd name="T15" fmla="*/ 2147483647 h 22"/>
              <a:gd name="T16" fmla="*/ 2147483647 w 16"/>
              <a:gd name="T17" fmla="*/ 2147483647 h 22"/>
              <a:gd name="T18" fmla="*/ 2147483647 w 16"/>
              <a:gd name="T19" fmla="*/ 2147483647 h 22"/>
              <a:gd name="T20" fmla="*/ 2147483647 w 16"/>
              <a:gd name="T21" fmla="*/ 2147483647 h 22"/>
              <a:gd name="T22" fmla="*/ 2147483647 w 16"/>
              <a:gd name="T23" fmla="*/ 2147483647 h 22"/>
              <a:gd name="T24" fmla="*/ 2147483647 w 16"/>
              <a:gd name="T25" fmla="*/ 2147483647 h 22"/>
              <a:gd name="T26" fmla="*/ 2147483647 w 16"/>
              <a:gd name="T27" fmla="*/ 2147483647 h 22"/>
              <a:gd name="T28" fmla="*/ 2147483647 w 16"/>
              <a:gd name="T29" fmla="*/ 2147483647 h 22"/>
              <a:gd name="T30" fmla="*/ 2147483647 w 16"/>
              <a:gd name="T31" fmla="*/ 2147483647 h 22"/>
              <a:gd name="T32" fmla="*/ 2147483647 w 16"/>
              <a:gd name="T33" fmla="*/ 2147483647 h 22"/>
              <a:gd name="T34" fmla="*/ 2147483647 w 16"/>
              <a:gd name="T35" fmla="*/ 2147483647 h 22"/>
              <a:gd name="T36" fmla="*/ 2147483647 w 16"/>
              <a:gd name="T37" fmla="*/ 2147483647 h 22"/>
              <a:gd name="T38" fmla="*/ 2147483647 w 16"/>
              <a:gd name="T39" fmla="*/ 2147483647 h 22"/>
              <a:gd name="T40" fmla="*/ 2147483647 w 16"/>
              <a:gd name="T41" fmla="*/ 2147483647 h 22"/>
              <a:gd name="T42" fmla="*/ 2147483647 w 16"/>
              <a:gd name="T43" fmla="*/ 2147483647 h 22"/>
              <a:gd name="T44" fmla="*/ 2147483647 w 16"/>
              <a:gd name="T45" fmla="*/ 2147483647 h 22"/>
              <a:gd name="T46" fmla="*/ 2147483647 w 16"/>
              <a:gd name="T47" fmla="*/ 2147483647 h 22"/>
              <a:gd name="T48" fmla="*/ 2147483647 w 16"/>
              <a:gd name="T49" fmla="*/ 2147483647 h 22"/>
              <a:gd name="T50" fmla="*/ 2147483647 w 16"/>
              <a:gd name="T51" fmla="*/ 2147483647 h 22"/>
              <a:gd name="T52" fmla="*/ 2147483647 w 16"/>
              <a:gd name="T53" fmla="*/ 2147483647 h 22"/>
              <a:gd name="T54" fmla="*/ 2147483647 w 16"/>
              <a:gd name="T55" fmla="*/ 2147483647 h 22"/>
              <a:gd name="T56" fmla="*/ 2147483647 w 16"/>
              <a:gd name="T57" fmla="*/ 2147483647 h 22"/>
              <a:gd name="T58" fmla="*/ 0 w 16"/>
              <a:gd name="T59" fmla="*/ 2147483647 h 22"/>
              <a:gd name="T60" fmla="*/ 0 w 16"/>
              <a:gd name="T61" fmla="*/ 2147483647 h 22"/>
              <a:gd name="T62" fmla="*/ 2147483647 w 16"/>
              <a:gd name="T63" fmla="*/ 2147483647 h 22"/>
              <a:gd name="T64" fmla="*/ 2147483647 w 16"/>
              <a:gd name="T65" fmla="*/ 2147483647 h 22"/>
              <a:gd name="T66" fmla="*/ 2147483647 w 16"/>
              <a:gd name="T67" fmla="*/ 2147483647 h 22"/>
              <a:gd name="T68" fmla="*/ 2147483647 w 16"/>
              <a:gd name="T69" fmla="*/ 2147483647 h 22"/>
              <a:gd name="T70" fmla="*/ 2147483647 w 16"/>
              <a:gd name="T71" fmla="*/ 2147483647 h 22"/>
              <a:gd name="T72" fmla="*/ 2147483647 w 16"/>
              <a:gd name="T73" fmla="*/ 2147483647 h 22"/>
              <a:gd name="T74" fmla="*/ 2147483647 w 16"/>
              <a:gd name="T75" fmla="*/ 2147483647 h 22"/>
              <a:gd name="T76" fmla="*/ 2147483647 w 16"/>
              <a:gd name="T77" fmla="*/ 2147483647 h 22"/>
              <a:gd name="T78" fmla="*/ 2147483647 w 16"/>
              <a:gd name="T79" fmla="*/ 2147483647 h 22"/>
              <a:gd name="T80" fmla="*/ 2147483647 w 16"/>
              <a:gd name="T81" fmla="*/ 2147483647 h 22"/>
              <a:gd name="T82" fmla="*/ 2147483647 w 16"/>
              <a:gd name="T83" fmla="*/ 2147483647 h 22"/>
              <a:gd name="T84" fmla="*/ 2147483647 w 16"/>
              <a:gd name="T85" fmla="*/ 2147483647 h 22"/>
              <a:gd name="T86" fmla="*/ 2147483647 w 16"/>
              <a:gd name="T87" fmla="*/ 2147483647 h 22"/>
              <a:gd name="T88" fmla="*/ 0 w 16"/>
              <a:gd name="T89" fmla="*/ 2147483647 h 22"/>
              <a:gd name="T90" fmla="*/ 0 w 16"/>
              <a:gd name="T91" fmla="*/ 2147483647 h 22"/>
              <a:gd name="T92" fmla="*/ 0 w 16"/>
              <a:gd name="T93" fmla="*/ 2147483647 h 22"/>
              <a:gd name="T94" fmla="*/ 2147483647 w 16"/>
              <a:gd name="T95" fmla="*/ 0 h 22"/>
              <a:gd name="T96" fmla="*/ 2147483647 w 16"/>
              <a:gd name="T97" fmla="*/ 0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2"/>
              <a:gd name="T149" fmla="*/ 16 w 16"/>
              <a:gd name="T150" fmla="*/ 22 h 2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2">
                <a:moveTo>
                  <a:pt x="6" y="0"/>
                </a:moveTo>
                <a:lnTo>
                  <a:pt x="6" y="6"/>
                </a:lnTo>
                <a:lnTo>
                  <a:pt x="8" y="2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5" y="1"/>
                </a:lnTo>
                <a:lnTo>
                  <a:pt x="15" y="2"/>
                </a:lnTo>
                <a:lnTo>
                  <a:pt x="16" y="2"/>
                </a:lnTo>
                <a:lnTo>
                  <a:pt x="15" y="4"/>
                </a:lnTo>
                <a:lnTo>
                  <a:pt x="15" y="5"/>
                </a:lnTo>
                <a:lnTo>
                  <a:pt x="13" y="6"/>
                </a:lnTo>
                <a:lnTo>
                  <a:pt x="12" y="5"/>
                </a:lnTo>
                <a:lnTo>
                  <a:pt x="11" y="5"/>
                </a:lnTo>
                <a:lnTo>
                  <a:pt x="11" y="4"/>
                </a:lnTo>
                <a:lnTo>
                  <a:pt x="10" y="4"/>
                </a:lnTo>
                <a:lnTo>
                  <a:pt x="8" y="4"/>
                </a:lnTo>
                <a:lnTo>
                  <a:pt x="7" y="5"/>
                </a:lnTo>
                <a:lnTo>
                  <a:pt x="6" y="7"/>
                </a:lnTo>
                <a:lnTo>
                  <a:pt x="6" y="17"/>
                </a:lnTo>
                <a:lnTo>
                  <a:pt x="7" y="18"/>
                </a:lnTo>
                <a:lnTo>
                  <a:pt x="7" y="20"/>
                </a:lnTo>
                <a:lnTo>
                  <a:pt x="7" y="21"/>
                </a:lnTo>
                <a:lnTo>
                  <a:pt x="8" y="21"/>
                </a:lnTo>
                <a:lnTo>
                  <a:pt x="10" y="22"/>
                </a:lnTo>
                <a:lnTo>
                  <a:pt x="11" y="22"/>
                </a:lnTo>
                <a:lnTo>
                  <a:pt x="0" y="22"/>
                </a:lnTo>
                <a:lnTo>
                  <a:pt x="1" y="22"/>
                </a:lnTo>
                <a:lnTo>
                  <a:pt x="1" y="21"/>
                </a:lnTo>
                <a:lnTo>
                  <a:pt x="2" y="21"/>
                </a:lnTo>
                <a:lnTo>
                  <a:pt x="2" y="20"/>
                </a:lnTo>
                <a:lnTo>
                  <a:pt x="2" y="17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29" name="Freeform 163"/>
          <p:cNvSpPr>
            <a:spLocks noEditPoints="1"/>
          </p:cNvSpPr>
          <p:nvPr/>
        </p:nvSpPr>
        <p:spPr bwMode="auto">
          <a:xfrm>
            <a:off x="3500438" y="5448300"/>
            <a:ext cx="138112" cy="112713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0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0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0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0" y="0"/>
                </a:moveTo>
                <a:lnTo>
                  <a:pt x="14" y="0"/>
                </a:lnTo>
                <a:lnTo>
                  <a:pt x="16" y="1"/>
                </a:lnTo>
                <a:lnTo>
                  <a:pt x="19" y="4"/>
                </a:lnTo>
                <a:lnTo>
                  <a:pt x="20" y="7"/>
                </a:lnTo>
                <a:lnTo>
                  <a:pt x="21" y="11"/>
                </a:lnTo>
                <a:lnTo>
                  <a:pt x="21" y="13"/>
                </a:lnTo>
                <a:lnTo>
                  <a:pt x="20" y="17"/>
                </a:lnTo>
                <a:lnTo>
                  <a:pt x="17" y="20"/>
                </a:lnTo>
                <a:lnTo>
                  <a:pt x="16" y="21"/>
                </a:lnTo>
                <a:lnTo>
                  <a:pt x="14" y="22"/>
                </a:lnTo>
                <a:lnTo>
                  <a:pt x="10" y="23"/>
                </a:lnTo>
                <a:lnTo>
                  <a:pt x="8" y="22"/>
                </a:lnTo>
                <a:lnTo>
                  <a:pt x="5" y="21"/>
                </a:lnTo>
                <a:lnTo>
                  <a:pt x="3" y="20"/>
                </a:lnTo>
                <a:lnTo>
                  <a:pt x="0" y="16"/>
                </a:lnTo>
                <a:lnTo>
                  <a:pt x="0" y="11"/>
                </a:lnTo>
                <a:lnTo>
                  <a:pt x="0" y="8"/>
                </a:lnTo>
                <a:lnTo>
                  <a:pt x="1" y="6"/>
                </a:lnTo>
                <a:lnTo>
                  <a:pt x="3" y="4"/>
                </a:lnTo>
                <a:lnTo>
                  <a:pt x="5" y="1"/>
                </a:lnTo>
                <a:lnTo>
                  <a:pt x="8" y="0"/>
                </a:lnTo>
                <a:lnTo>
                  <a:pt x="10" y="0"/>
                </a:lnTo>
                <a:close/>
                <a:moveTo>
                  <a:pt x="10" y="1"/>
                </a:moveTo>
                <a:lnTo>
                  <a:pt x="9" y="1"/>
                </a:lnTo>
                <a:lnTo>
                  <a:pt x="8" y="2"/>
                </a:lnTo>
                <a:lnTo>
                  <a:pt x="6" y="4"/>
                </a:lnTo>
                <a:lnTo>
                  <a:pt x="5" y="5"/>
                </a:lnTo>
                <a:lnTo>
                  <a:pt x="4" y="7"/>
                </a:lnTo>
                <a:lnTo>
                  <a:pt x="4" y="10"/>
                </a:lnTo>
                <a:lnTo>
                  <a:pt x="5" y="15"/>
                </a:lnTo>
                <a:lnTo>
                  <a:pt x="6" y="18"/>
                </a:lnTo>
                <a:lnTo>
                  <a:pt x="9" y="21"/>
                </a:lnTo>
                <a:lnTo>
                  <a:pt x="11" y="21"/>
                </a:lnTo>
                <a:lnTo>
                  <a:pt x="14" y="21"/>
                </a:lnTo>
                <a:lnTo>
                  <a:pt x="15" y="20"/>
                </a:lnTo>
                <a:lnTo>
                  <a:pt x="16" y="17"/>
                </a:lnTo>
                <a:lnTo>
                  <a:pt x="17" y="13"/>
                </a:lnTo>
                <a:lnTo>
                  <a:pt x="16" y="10"/>
                </a:lnTo>
                <a:lnTo>
                  <a:pt x="16" y="6"/>
                </a:lnTo>
                <a:lnTo>
                  <a:pt x="14" y="4"/>
                </a:lnTo>
                <a:lnTo>
                  <a:pt x="12" y="2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30" name="Freeform 164"/>
          <p:cNvSpPr>
            <a:spLocks noEditPoints="1"/>
          </p:cNvSpPr>
          <p:nvPr/>
        </p:nvSpPr>
        <p:spPr bwMode="auto">
          <a:xfrm>
            <a:off x="3644900" y="5448300"/>
            <a:ext cx="157163" cy="163513"/>
          </a:xfrm>
          <a:custGeom>
            <a:avLst/>
            <a:gdLst>
              <a:gd name="T0" fmla="*/ 2147483647 w 24"/>
              <a:gd name="T1" fmla="*/ 0 h 33"/>
              <a:gd name="T2" fmla="*/ 2147483647 w 24"/>
              <a:gd name="T3" fmla="*/ 2147483647 h 33"/>
              <a:gd name="T4" fmla="*/ 2147483647 w 24"/>
              <a:gd name="T5" fmla="*/ 2147483647 h 33"/>
              <a:gd name="T6" fmla="*/ 2147483647 w 24"/>
              <a:gd name="T7" fmla="*/ 0 h 33"/>
              <a:gd name="T8" fmla="*/ 2147483647 w 24"/>
              <a:gd name="T9" fmla="*/ 2147483647 h 33"/>
              <a:gd name="T10" fmla="*/ 2147483647 w 24"/>
              <a:gd name="T11" fmla="*/ 2147483647 h 33"/>
              <a:gd name="T12" fmla="*/ 2147483647 w 24"/>
              <a:gd name="T13" fmla="*/ 2147483647 h 33"/>
              <a:gd name="T14" fmla="*/ 2147483647 w 24"/>
              <a:gd name="T15" fmla="*/ 2147483647 h 33"/>
              <a:gd name="T16" fmla="*/ 2147483647 w 24"/>
              <a:gd name="T17" fmla="*/ 2147483647 h 33"/>
              <a:gd name="T18" fmla="*/ 2147483647 w 24"/>
              <a:gd name="T19" fmla="*/ 2147483647 h 33"/>
              <a:gd name="T20" fmla="*/ 2147483647 w 24"/>
              <a:gd name="T21" fmla="*/ 2147483647 h 33"/>
              <a:gd name="T22" fmla="*/ 2147483647 w 24"/>
              <a:gd name="T23" fmla="*/ 2147483647 h 33"/>
              <a:gd name="T24" fmla="*/ 2147483647 w 24"/>
              <a:gd name="T25" fmla="*/ 2147483647 h 33"/>
              <a:gd name="T26" fmla="*/ 2147483647 w 24"/>
              <a:gd name="T27" fmla="*/ 2147483647 h 33"/>
              <a:gd name="T28" fmla="*/ 0 w 24"/>
              <a:gd name="T29" fmla="*/ 2147483647 h 33"/>
              <a:gd name="T30" fmla="*/ 2147483647 w 24"/>
              <a:gd name="T31" fmla="*/ 2147483647 h 33"/>
              <a:gd name="T32" fmla="*/ 2147483647 w 24"/>
              <a:gd name="T33" fmla="*/ 2147483647 h 33"/>
              <a:gd name="T34" fmla="*/ 2147483647 w 24"/>
              <a:gd name="T35" fmla="*/ 2147483647 h 33"/>
              <a:gd name="T36" fmla="*/ 2147483647 w 24"/>
              <a:gd name="T37" fmla="*/ 2147483647 h 33"/>
              <a:gd name="T38" fmla="*/ 2147483647 w 24"/>
              <a:gd name="T39" fmla="*/ 2147483647 h 33"/>
              <a:gd name="T40" fmla="*/ 2147483647 w 24"/>
              <a:gd name="T41" fmla="*/ 2147483647 h 33"/>
              <a:gd name="T42" fmla="*/ 2147483647 w 24"/>
              <a:gd name="T43" fmla="*/ 2147483647 h 33"/>
              <a:gd name="T44" fmla="*/ 2147483647 w 24"/>
              <a:gd name="T45" fmla="*/ 2147483647 h 33"/>
              <a:gd name="T46" fmla="*/ 2147483647 w 24"/>
              <a:gd name="T47" fmla="*/ 2147483647 h 33"/>
              <a:gd name="T48" fmla="*/ 2147483647 w 24"/>
              <a:gd name="T49" fmla="*/ 2147483647 h 33"/>
              <a:gd name="T50" fmla="*/ 2147483647 w 24"/>
              <a:gd name="T51" fmla="*/ 2147483647 h 33"/>
              <a:gd name="T52" fmla="*/ 2147483647 w 24"/>
              <a:gd name="T53" fmla="*/ 2147483647 h 33"/>
              <a:gd name="T54" fmla="*/ 2147483647 w 24"/>
              <a:gd name="T55" fmla="*/ 2147483647 h 33"/>
              <a:gd name="T56" fmla="*/ 2147483647 w 24"/>
              <a:gd name="T57" fmla="*/ 2147483647 h 33"/>
              <a:gd name="T58" fmla="*/ 2147483647 w 24"/>
              <a:gd name="T59" fmla="*/ 2147483647 h 33"/>
              <a:gd name="T60" fmla="*/ 2147483647 w 24"/>
              <a:gd name="T61" fmla="*/ 2147483647 h 33"/>
              <a:gd name="T62" fmla="*/ 2147483647 w 24"/>
              <a:gd name="T63" fmla="*/ 2147483647 h 33"/>
              <a:gd name="T64" fmla="*/ 2147483647 w 24"/>
              <a:gd name="T65" fmla="*/ 2147483647 h 33"/>
              <a:gd name="T66" fmla="*/ 2147483647 w 24"/>
              <a:gd name="T67" fmla="*/ 2147483647 h 3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4"/>
              <a:gd name="T103" fmla="*/ 0 h 33"/>
              <a:gd name="T104" fmla="*/ 24 w 24"/>
              <a:gd name="T105" fmla="*/ 33 h 3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4" h="33">
                <a:moveTo>
                  <a:pt x="2" y="2"/>
                </a:moveTo>
                <a:lnTo>
                  <a:pt x="8" y="0"/>
                </a:lnTo>
                <a:lnTo>
                  <a:pt x="9" y="0"/>
                </a:lnTo>
                <a:lnTo>
                  <a:pt x="9" y="5"/>
                </a:lnTo>
                <a:lnTo>
                  <a:pt x="10" y="2"/>
                </a:lnTo>
                <a:lnTo>
                  <a:pt x="13" y="1"/>
                </a:lnTo>
                <a:lnTo>
                  <a:pt x="14" y="0"/>
                </a:lnTo>
                <a:lnTo>
                  <a:pt x="16" y="0"/>
                </a:lnTo>
                <a:lnTo>
                  <a:pt x="19" y="0"/>
                </a:lnTo>
                <a:lnTo>
                  <a:pt x="21" y="2"/>
                </a:lnTo>
                <a:lnTo>
                  <a:pt x="24" y="6"/>
                </a:lnTo>
                <a:lnTo>
                  <a:pt x="24" y="11"/>
                </a:lnTo>
                <a:lnTo>
                  <a:pt x="24" y="15"/>
                </a:lnTo>
                <a:lnTo>
                  <a:pt x="23" y="17"/>
                </a:lnTo>
                <a:lnTo>
                  <a:pt x="21" y="20"/>
                </a:lnTo>
                <a:lnTo>
                  <a:pt x="18" y="22"/>
                </a:lnTo>
                <a:lnTo>
                  <a:pt x="14" y="23"/>
                </a:lnTo>
                <a:lnTo>
                  <a:pt x="13" y="23"/>
                </a:lnTo>
                <a:lnTo>
                  <a:pt x="11" y="22"/>
                </a:lnTo>
                <a:lnTo>
                  <a:pt x="10" y="22"/>
                </a:lnTo>
                <a:lnTo>
                  <a:pt x="9" y="21"/>
                </a:lnTo>
                <a:lnTo>
                  <a:pt x="9" y="28"/>
                </a:lnTo>
                <a:lnTo>
                  <a:pt x="9" y="31"/>
                </a:lnTo>
                <a:lnTo>
                  <a:pt x="9" y="32"/>
                </a:lnTo>
                <a:lnTo>
                  <a:pt x="10" y="32"/>
                </a:lnTo>
                <a:lnTo>
                  <a:pt x="10" y="33"/>
                </a:lnTo>
                <a:lnTo>
                  <a:pt x="11" y="33"/>
                </a:lnTo>
                <a:lnTo>
                  <a:pt x="0" y="33"/>
                </a:lnTo>
                <a:lnTo>
                  <a:pt x="2" y="33"/>
                </a:lnTo>
                <a:lnTo>
                  <a:pt x="3" y="33"/>
                </a:lnTo>
                <a:lnTo>
                  <a:pt x="4" y="32"/>
                </a:lnTo>
                <a:lnTo>
                  <a:pt x="4" y="31"/>
                </a:lnTo>
                <a:lnTo>
                  <a:pt x="4" y="28"/>
                </a:lnTo>
                <a:lnTo>
                  <a:pt x="4" y="6"/>
                </a:lnTo>
                <a:lnTo>
                  <a:pt x="4" y="5"/>
                </a:lnTo>
                <a:lnTo>
                  <a:pt x="4" y="4"/>
                </a:lnTo>
                <a:lnTo>
                  <a:pt x="4" y="2"/>
                </a:lnTo>
                <a:lnTo>
                  <a:pt x="3" y="2"/>
                </a:lnTo>
                <a:lnTo>
                  <a:pt x="2" y="2"/>
                </a:lnTo>
                <a:close/>
                <a:moveTo>
                  <a:pt x="9" y="6"/>
                </a:moveTo>
                <a:lnTo>
                  <a:pt x="9" y="15"/>
                </a:lnTo>
                <a:lnTo>
                  <a:pt x="9" y="17"/>
                </a:lnTo>
                <a:lnTo>
                  <a:pt x="9" y="18"/>
                </a:lnTo>
                <a:lnTo>
                  <a:pt x="9" y="20"/>
                </a:lnTo>
                <a:lnTo>
                  <a:pt x="10" y="21"/>
                </a:lnTo>
                <a:lnTo>
                  <a:pt x="13" y="21"/>
                </a:lnTo>
                <a:lnTo>
                  <a:pt x="14" y="21"/>
                </a:lnTo>
                <a:lnTo>
                  <a:pt x="16" y="21"/>
                </a:lnTo>
                <a:lnTo>
                  <a:pt x="18" y="20"/>
                </a:lnTo>
                <a:lnTo>
                  <a:pt x="20" y="17"/>
                </a:lnTo>
                <a:lnTo>
                  <a:pt x="20" y="12"/>
                </a:lnTo>
                <a:lnTo>
                  <a:pt x="20" y="8"/>
                </a:lnTo>
                <a:lnTo>
                  <a:pt x="18" y="5"/>
                </a:lnTo>
                <a:lnTo>
                  <a:pt x="16" y="4"/>
                </a:lnTo>
                <a:lnTo>
                  <a:pt x="14" y="4"/>
                </a:lnTo>
                <a:lnTo>
                  <a:pt x="13" y="4"/>
                </a:lnTo>
                <a:lnTo>
                  <a:pt x="11" y="4"/>
                </a:lnTo>
                <a:lnTo>
                  <a:pt x="10" y="5"/>
                </a:lnTo>
                <a:lnTo>
                  <a:pt x="9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31" name="Rectangle 165"/>
          <p:cNvSpPr>
            <a:spLocks noChangeArrowheads="1"/>
          </p:cNvSpPr>
          <p:nvPr/>
        </p:nvSpPr>
        <p:spPr bwMode="auto">
          <a:xfrm>
            <a:off x="3822700" y="5487988"/>
            <a:ext cx="84138" cy="254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32" name="Freeform 166"/>
          <p:cNvSpPr>
            <a:spLocks/>
          </p:cNvSpPr>
          <p:nvPr/>
        </p:nvSpPr>
        <p:spPr bwMode="auto">
          <a:xfrm>
            <a:off x="3914775" y="5399088"/>
            <a:ext cx="236538" cy="161925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0 h 33"/>
              <a:gd name="T14" fmla="*/ 2147483647 w 36"/>
              <a:gd name="T15" fmla="*/ 0 h 33"/>
              <a:gd name="T16" fmla="*/ 2147483647 w 36"/>
              <a:gd name="T17" fmla="*/ 0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0 h 33"/>
              <a:gd name="T24" fmla="*/ 2147483647 w 36"/>
              <a:gd name="T25" fmla="*/ 0 h 33"/>
              <a:gd name="T26" fmla="*/ 2147483647 w 36"/>
              <a:gd name="T27" fmla="*/ 0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0 h 33"/>
              <a:gd name="T80" fmla="*/ 0 w 36"/>
              <a:gd name="T81" fmla="*/ 0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30" y="25"/>
                </a:lnTo>
                <a:lnTo>
                  <a:pt x="30" y="5"/>
                </a:lnTo>
                <a:lnTo>
                  <a:pt x="30" y="2"/>
                </a:lnTo>
                <a:lnTo>
                  <a:pt x="28" y="1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36" y="0"/>
                </a:lnTo>
                <a:lnTo>
                  <a:pt x="35" y="0"/>
                </a:lnTo>
                <a:lnTo>
                  <a:pt x="33" y="0"/>
                </a:lnTo>
                <a:lnTo>
                  <a:pt x="32" y="1"/>
                </a:lnTo>
                <a:lnTo>
                  <a:pt x="32" y="2"/>
                </a:lnTo>
                <a:lnTo>
                  <a:pt x="31" y="5"/>
                </a:lnTo>
                <a:lnTo>
                  <a:pt x="31" y="33"/>
                </a:lnTo>
                <a:lnTo>
                  <a:pt x="9" y="6"/>
                </a:lnTo>
                <a:lnTo>
                  <a:pt x="9" y="27"/>
                </a:lnTo>
                <a:lnTo>
                  <a:pt x="9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6" y="27"/>
                </a:lnTo>
                <a:lnTo>
                  <a:pt x="6" y="4"/>
                </a:lnTo>
                <a:lnTo>
                  <a:pt x="5" y="2"/>
                </a:lnTo>
                <a:lnTo>
                  <a:pt x="5" y="1"/>
                </a:lnTo>
                <a:lnTo>
                  <a:pt x="4" y="1"/>
                </a:lnTo>
                <a:lnTo>
                  <a:pt x="3" y="1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33" name="Freeform 167"/>
          <p:cNvSpPr>
            <a:spLocks noEditPoints="1"/>
          </p:cNvSpPr>
          <p:nvPr/>
        </p:nvSpPr>
        <p:spPr bwMode="auto">
          <a:xfrm>
            <a:off x="4164013" y="5448300"/>
            <a:ext cx="138112" cy="112713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0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0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0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0" y="0"/>
                </a:moveTo>
                <a:lnTo>
                  <a:pt x="14" y="0"/>
                </a:lnTo>
                <a:lnTo>
                  <a:pt x="16" y="1"/>
                </a:lnTo>
                <a:lnTo>
                  <a:pt x="19" y="4"/>
                </a:lnTo>
                <a:lnTo>
                  <a:pt x="20" y="7"/>
                </a:lnTo>
                <a:lnTo>
                  <a:pt x="21" y="11"/>
                </a:lnTo>
                <a:lnTo>
                  <a:pt x="21" y="13"/>
                </a:lnTo>
                <a:lnTo>
                  <a:pt x="20" y="17"/>
                </a:lnTo>
                <a:lnTo>
                  <a:pt x="18" y="20"/>
                </a:lnTo>
                <a:lnTo>
                  <a:pt x="16" y="21"/>
                </a:lnTo>
                <a:lnTo>
                  <a:pt x="14" y="22"/>
                </a:lnTo>
                <a:lnTo>
                  <a:pt x="10" y="23"/>
                </a:lnTo>
                <a:lnTo>
                  <a:pt x="8" y="22"/>
                </a:lnTo>
                <a:lnTo>
                  <a:pt x="5" y="21"/>
                </a:lnTo>
                <a:lnTo>
                  <a:pt x="3" y="20"/>
                </a:lnTo>
                <a:lnTo>
                  <a:pt x="0" y="16"/>
                </a:lnTo>
                <a:lnTo>
                  <a:pt x="0" y="11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5" y="1"/>
                </a:lnTo>
                <a:lnTo>
                  <a:pt x="8" y="0"/>
                </a:lnTo>
                <a:lnTo>
                  <a:pt x="10" y="0"/>
                </a:lnTo>
                <a:close/>
                <a:moveTo>
                  <a:pt x="10" y="1"/>
                </a:moveTo>
                <a:lnTo>
                  <a:pt x="9" y="1"/>
                </a:lnTo>
                <a:lnTo>
                  <a:pt x="8" y="2"/>
                </a:lnTo>
                <a:lnTo>
                  <a:pt x="7" y="4"/>
                </a:lnTo>
                <a:lnTo>
                  <a:pt x="5" y="5"/>
                </a:lnTo>
                <a:lnTo>
                  <a:pt x="4" y="7"/>
                </a:lnTo>
                <a:lnTo>
                  <a:pt x="4" y="10"/>
                </a:lnTo>
                <a:lnTo>
                  <a:pt x="5" y="15"/>
                </a:lnTo>
                <a:lnTo>
                  <a:pt x="7" y="18"/>
                </a:lnTo>
                <a:lnTo>
                  <a:pt x="9" y="21"/>
                </a:lnTo>
                <a:lnTo>
                  <a:pt x="11" y="21"/>
                </a:lnTo>
                <a:lnTo>
                  <a:pt x="14" y="21"/>
                </a:lnTo>
                <a:lnTo>
                  <a:pt x="15" y="20"/>
                </a:lnTo>
                <a:lnTo>
                  <a:pt x="16" y="17"/>
                </a:lnTo>
                <a:lnTo>
                  <a:pt x="18" y="13"/>
                </a:lnTo>
                <a:lnTo>
                  <a:pt x="16" y="10"/>
                </a:lnTo>
                <a:lnTo>
                  <a:pt x="16" y="6"/>
                </a:lnTo>
                <a:lnTo>
                  <a:pt x="15" y="4"/>
                </a:lnTo>
                <a:lnTo>
                  <a:pt x="13" y="2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34" name="Freeform 168"/>
          <p:cNvSpPr>
            <a:spLocks/>
          </p:cNvSpPr>
          <p:nvPr/>
        </p:nvSpPr>
        <p:spPr bwMode="auto">
          <a:xfrm>
            <a:off x="4321175" y="5448300"/>
            <a:ext cx="150813" cy="112713"/>
          </a:xfrm>
          <a:custGeom>
            <a:avLst/>
            <a:gdLst>
              <a:gd name="T0" fmla="*/ 2147483647 w 23"/>
              <a:gd name="T1" fmla="*/ 0 h 23"/>
              <a:gd name="T2" fmla="*/ 2147483647 w 23"/>
              <a:gd name="T3" fmla="*/ 2147483647 h 23"/>
              <a:gd name="T4" fmla="*/ 2147483647 w 23"/>
              <a:gd name="T5" fmla="*/ 2147483647 h 23"/>
              <a:gd name="T6" fmla="*/ 2147483647 w 23"/>
              <a:gd name="T7" fmla="*/ 2147483647 h 23"/>
              <a:gd name="T8" fmla="*/ 2147483647 w 23"/>
              <a:gd name="T9" fmla="*/ 2147483647 h 23"/>
              <a:gd name="T10" fmla="*/ 2147483647 w 23"/>
              <a:gd name="T11" fmla="*/ 2147483647 h 23"/>
              <a:gd name="T12" fmla="*/ 2147483647 w 23"/>
              <a:gd name="T13" fmla="*/ 2147483647 h 23"/>
              <a:gd name="T14" fmla="*/ 2147483647 w 23"/>
              <a:gd name="T15" fmla="*/ 2147483647 h 23"/>
              <a:gd name="T16" fmla="*/ 2147483647 w 23"/>
              <a:gd name="T17" fmla="*/ 2147483647 h 23"/>
              <a:gd name="T18" fmla="*/ 2147483647 w 23"/>
              <a:gd name="T19" fmla="*/ 2147483647 h 23"/>
              <a:gd name="T20" fmla="*/ 2147483647 w 23"/>
              <a:gd name="T21" fmla="*/ 2147483647 h 23"/>
              <a:gd name="T22" fmla="*/ 2147483647 w 23"/>
              <a:gd name="T23" fmla="*/ 2147483647 h 23"/>
              <a:gd name="T24" fmla="*/ 2147483647 w 23"/>
              <a:gd name="T25" fmla="*/ 2147483647 h 23"/>
              <a:gd name="T26" fmla="*/ 2147483647 w 23"/>
              <a:gd name="T27" fmla="*/ 2147483647 h 23"/>
              <a:gd name="T28" fmla="*/ 2147483647 w 23"/>
              <a:gd name="T29" fmla="*/ 2147483647 h 23"/>
              <a:gd name="T30" fmla="*/ 2147483647 w 23"/>
              <a:gd name="T31" fmla="*/ 2147483647 h 23"/>
              <a:gd name="T32" fmla="*/ 2147483647 w 23"/>
              <a:gd name="T33" fmla="*/ 2147483647 h 23"/>
              <a:gd name="T34" fmla="*/ 2147483647 w 23"/>
              <a:gd name="T35" fmla="*/ 2147483647 h 23"/>
              <a:gd name="T36" fmla="*/ 2147483647 w 23"/>
              <a:gd name="T37" fmla="*/ 2147483647 h 23"/>
              <a:gd name="T38" fmla="*/ 2147483647 w 23"/>
              <a:gd name="T39" fmla="*/ 2147483647 h 23"/>
              <a:gd name="T40" fmla="*/ 2147483647 w 23"/>
              <a:gd name="T41" fmla="*/ 2147483647 h 23"/>
              <a:gd name="T42" fmla="*/ 2147483647 w 23"/>
              <a:gd name="T43" fmla="*/ 2147483647 h 23"/>
              <a:gd name="T44" fmla="*/ 2147483647 w 23"/>
              <a:gd name="T45" fmla="*/ 2147483647 h 23"/>
              <a:gd name="T46" fmla="*/ 2147483647 w 23"/>
              <a:gd name="T47" fmla="*/ 2147483647 h 23"/>
              <a:gd name="T48" fmla="*/ 2147483647 w 23"/>
              <a:gd name="T49" fmla="*/ 2147483647 h 23"/>
              <a:gd name="T50" fmla="*/ 2147483647 w 23"/>
              <a:gd name="T51" fmla="*/ 2147483647 h 23"/>
              <a:gd name="T52" fmla="*/ 2147483647 w 23"/>
              <a:gd name="T53" fmla="*/ 2147483647 h 23"/>
              <a:gd name="T54" fmla="*/ 2147483647 w 23"/>
              <a:gd name="T55" fmla="*/ 2147483647 h 23"/>
              <a:gd name="T56" fmla="*/ 2147483647 w 23"/>
              <a:gd name="T57" fmla="*/ 2147483647 h 23"/>
              <a:gd name="T58" fmla="*/ 2147483647 w 23"/>
              <a:gd name="T59" fmla="*/ 2147483647 h 23"/>
              <a:gd name="T60" fmla="*/ 0 w 23"/>
              <a:gd name="T61" fmla="*/ 2147483647 h 23"/>
              <a:gd name="T62" fmla="*/ 0 w 23"/>
              <a:gd name="T63" fmla="*/ 0 h 23"/>
              <a:gd name="T64" fmla="*/ 2147483647 w 23"/>
              <a:gd name="T65" fmla="*/ 0 h 23"/>
              <a:gd name="T66" fmla="*/ 2147483647 w 23"/>
              <a:gd name="T67" fmla="*/ 2147483647 h 23"/>
              <a:gd name="T68" fmla="*/ 2147483647 w 23"/>
              <a:gd name="T69" fmla="*/ 2147483647 h 23"/>
              <a:gd name="T70" fmla="*/ 2147483647 w 23"/>
              <a:gd name="T71" fmla="*/ 2147483647 h 23"/>
              <a:gd name="T72" fmla="*/ 2147483647 w 23"/>
              <a:gd name="T73" fmla="*/ 2147483647 h 23"/>
              <a:gd name="T74" fmla="*/ 2147483647 w 23"/>
              <a:gd name="T75" fmla="*/ 2147483647 h 23"/>
              <a:gd name="T76" fmla="*/ 2147483647 w 23"/>
              <a:gd name="T77" fmla="*/ 2147483647 h 23"/>
              <a:gd name="T78" fmla="*/ 2147483647 w 23"/>
              <a:gd name="T79" fmla="*/ 2147483647 h 23"/>
              <a:gd name="T80" fmla="*/ 2147483647 w 23"/>
              <a:gd name="T81" fmla="*/ 2147483647 h 23"/>
              <a:gd name="T82" fmla="*/ 2147483647 w 23"/>
              <a:gd name="T83" fmla="*/ 2147483647 h 23"/>
              <a:gd name="T84" fmla="*/ 2147483647 w 23"/>
              <a:gd name="T85" fmla="*/ 2147483647 h 23"/>
              <a:gd name="T86" fmla="*/ 2147483647 w 23"/>
              <a:gd name="T87" fmla="*/ 2147483647 h 23"/>
              <a:gd name="T88" fmla="*/ 2147483647 w 23"/>
              <a:gd name="T89" fmla="*/ 2147483647 h 23"/>
              <a:gd name="T90" fmla="*/ 2147483647 w 23"/>
              <a:gd name="T91" fmla="*/ 2147483647 h 23"/>
              <a:gd name="T92" fmla="*/ 2147483647 w 23"/>
              <a:gd name="T93" fmla="*/ 2147483647 h 23"/>
              <a:gd name="T94" fmla="*/ 2147483647 w 23"/>
              <a:gd name="T95" fmla="*/ 0 h 23"/>
              <a:gd name="T96" fmla="*/ 2147483647 w 23"/>
              <a:gd name="T97" fmla="*/ 0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3"/>
              <a:gd name="T148" fmla="*/ 0 h 23"/>
              <a:gd name="T149" fmla="*/ 23 w 23"/>
              <a:gd name="T150" fmla="*/ 23 h 2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3" h="23">
                <a:moveTo>
                  <a:pt x="21" y="0"/>
                </a:moveTo>
                <a:lnTo>
                  <a:pt x="21" y="13"/>
                </a:lnTo>
                <a:lnTo>
                  <a:pt x="21" y="17"/>
                </a:lnTo>
                <a:lnTo>
                  <a:pt x="21" y="18"/>
                </a:lnTo>
                <a:lnTo>
                  <a:pt x="21" y="20"/>
                </a:lnTo>
                <a:lnTo>
                  <a:pt x="22" y="20"/>
                </a:lnTo>
                <a:lnTo>
                  <a:pt x="22" y="21"/>
                </a:lnTo>
                <a:lnTo>
                  <a:pt x="22" y="20"/>
                </a:lnTo>
                <a:lnTo>
                  <a:pt x="23" y="20"/>
                </a:lnTo>
                <a:lnTo>
                  <a:pt x="23" y="21"/>
                </a:lnTo>
                <a:lnTo>
                  <a:pt x="17" y="23"/>
                </a:lnTo>
                <a:lnTo>
                  <a:pt x="16" y="23"/>
                </a:lnTo>
                <a:lnTo>
                  <a:pt x="16" y="18"/>
                </a:lnTo>
                <a:lnTo>
                  <a:pt x="13" y="21"/>
                </a:lnTo>
                <a:lnTo>
                  <a:pt x="12" y="22"/>
                </a:lnTo>
                <a:lnTo>
                  <a:pt x="11" y="23"/>
                </a:lnTo>
                <a:lnTo>
                  <a:pt x="8" y="23"/>
                </a:lnTo>
                <a:lnTo>
                  <a:pt x="7" y="22"/>
                </a:lnTo>
                <a:lnTo>
                  <a:pt x="6" y="22"/>
                </a:lnTo>
                <a:lnTo>
                  <a:pt x="5" y="21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3" y="5"/>
                </a:lnTo>
                <a:lnTo>
                  <a:pt x="3" y="4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7" y="0"/>
                </a:lnTo>
                <a:lnTo>
                  <a:pt x="7" y="15"/>
                </a:lnTo>
                <a:lnTo>
                  <a:pt x="7" y="17"/>
                </a:lnTo>
                <a:lnTo>
                  <a:pt x="8" y="18"/>
                </a:lnTo>
                <a:lnTo>
                  <a:pt x="10" y="20"/>
                </a:lnTo>
                <a:lnTo>
                  <a:pt x="11" y="20"/>
                </a:lnTo>
                <a:lnTo>
                  <a:pt x="12" y="20"/>
                </a:lnTo>
                <a:lnTo>
                  <a:pt x="13" y="20"/>
                </a:lnTo>
                <a:lnTo>
                  <a:pt x="15" y="18"/>
                </a:lnTo>
                <a:lnTo>
                  <a:pt x="16" y="17"/>
                </a:lnTo>
                <a:lnTo>
                  <a:pt x="16" y="5"/>
                </a:lnTo>
                <a:lnTo>
                  <a:pt x="16" y="2"/>
                </a:lnTo>
                <a:lnTo>
                  <a:pt x="16" y="1"/>
                </a:lnTo>
                <a:lnTo>
                  <a:pt x="15" y="1"/>
                </a:lnTo>
                <a:lnTo>
                  <a:pt x="13" y="1"/>
                </a:lnTo>
                <a:lnTo>
                  <a:pt x="13" y="0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35" name="Freeform 169"/>
          <p:cNvSpPr>
            <a:spLocks/>
          </p:cNvSpPr>
          <p:nvPr/>
        </p:nvSpPr>
        <p:spPr bwMode="auto">
          <a:xfrm>
            <a:off x="4479925" y="5448300"/>
            <a:ext cx="155575" cy="109538"/>
          </a:xfrm>
          <a:custGeom>
            <a:avLst/>
            <a:gdLst>
              <a:gd name="T0" fmla="*/ 2147483647 w 24"/>
              <a:gd name="T1" fmla="*/ 2147483647 h 22"/>
              <a:gd name="T2" fmla="*/ 2147483647 w 24"/>
              <a:gd name="T3" fmla="*/ 2147483647 h 22"/>
              <a:gd name="T4" fmla="*/ 2147483647 w 24"/>
              <a:gd name="T5" fmla="*/ 0 h 22"/>
              <a:gd name="T6" fmla="*/ 2147483647 w 24"/>
              <a:gd name="T7" fmla="*/ 0 h 22"/>
              <a:gd name="T8" fmla="*/ 2147483647 w 24"/>
              <a:gd name="T9" fmla="*/ 0 h 22"/>
              <a:gd name="T10" fmla="*/ 2147483647 w 24"/>
              <a:gd name="T11" fmla="*/ 2147483647 h 22"/>
              <a:gd name="T12" fmla="*/ 2147483647 w 24"/>
              <a:gd name="T13" fmla="*/ 2147483647 h 22"/>
              <a:gd name="T14" fmla="*/ 2147483647 w 24"/>
              <a:gd name="T15" fmla="*/ 2147483647 h 22"/>
              <a:gd name="T16" fmla="*/ 2147483647 w 24"/>
              <a:gd name="T17" fmla="*/ 2147483647 h 22"/>
              <a:gd name="T18" fmla="*/ 2147483647 w 24"/>
              <a:gd name="T19" fmla="*/ 2147483647 h 22"/>
              <a:gd name="T20" fmla="*/ 2147483647 w 24"/>
              <a:gd name="T21" fmla="*/ 2147483647 h 22"/>
              <a:gd name="T22" fmla="*/ 2147483647 w 24"/>
              <a:gd name="T23" fmla="*/ 2147483647 h 22"/>
              <a:gd name="T24" fmla="*/ 2147483647 w 24"/>
              <a:gd name="T25" fmla="*/ 2147483647 h 22"/>
              <a:gd name="T26" fmla="*/ 2147483647 w 24"/>
              <a:gd name="T27" fmla="*/ 2147483647 h 22"/>
              <a:gd name="T28" fmla="*/ 2147483647 w 24"/>
              <a:gd name="T29" fmla="*/ 2147483647 h 22"/>
              <a:gd name="T30" fmla="*/ 2147483647 w 24"/>
              <a:gd name="T31" fmla="*/ 2147483647 h 22"/>
              <a:gd name="T32" fmla="*/ 2147483647 w 24"/>
              <a:gd name="T33" fmla="*/ 2147483647 h 22"/>
              <a:gd name="T34" fmla="*/ 2147483647 w 24"/>
              <a:gd name="T35" fmla="*/ 2147483647 h 22"/>
              <a:gd name="T36" fmla="*/ 2147483647 w 24"/>
              <a:gd name="T37" fmla="*/ 2147483647 h 22"/>
              <a:gd name="T38" fmla="*/ 2147483647 w 24"/>
              <a:gd name="T39" fmla="*/ 2147483647 h 22"/>
              <a:gd name="T40" fmla="*/ 2147483647 w 24"/>
              <a:gd name="T41" fmla="*/ 2147483647 h 22"/>
              <a:gd name="T42" fmla="*/ 2147483647 w 24"/>
              <a:gd name="T43" fmla="*/ 2147483647 h 22"/>
              <a:gd name="T44" fmla="*/ 2147483647 w 24"/>
              <a:gd name="T45" fmla="*/ 2147483647 h 22"/>
              <a:gd name="T46" fmla="*/ 2147483647 w 24"/>
              <a:gd name="T47" fmla="*/ 2147483647 h 22"/>
              <a:gd name="T48" fmla="*/ 2147483647 w 24"/>
              <a:gd name="T49" fmla="*/ 2147483647 h 22"/>
              <a:gd name="T50" fmla="*/ 2147483647 w 24"/>
              <a:gd name="T51" fmla="*/ 2147483647 h 22"/>
              <a:gd name="T52" fmla="*/ 2147483647 w 24"/>
              <a:gd name="T53" fmla="*/ 2147483647 h 22"/>
              <a:gd name="T54" fmla="*/ 2147483647 w 24"/>
              <a:gd name="T55" fmla="*/ 2147483647 h 22"/>
              <a:gd name="T56" fmla="*/ 2147483647 w 24"/>
              <a:gd name="T57" fmla="*/ 2147483647 h 22"/>
              <a:gd name="T58" fmla="*/ 2147483647 w 24"/>
              <a:gd name="T59" fmla="*/ 2147483647 h 22"/>
              <a:gd name="T60" fmla="*/ 2147483647 w 24"/>
              <a:gd name="T61" fmla="*/ 2147483647 h 22"/>
              <a:gd name="T62" fmla="*/ 2147483647 w 24"/>
              <a:gd name="T63" fmla="*/ 2147483647 h 22"/>
              <a:gd name="T64" fmla="*/ 2147483647 w 24"/>
              <a:gd name="T65" fmla="*/ 2147483647 h 22"/>
              <a:gd name="T66" fmla="*/ 2147483647 w 24"/>
              <a:gd name="T67" fmla="*/ 2147483647 h 22"/>
              <a:gd name="T68" fmla="*/ 2147483647 w 24"/>
              <a:gd name="T69" fmla="*/ 2147483647 h 22"/>
              <a:gd name="T70" fmla="*/ 2147483647 w 24"/>
              <a:gd name="T71" fmla="*/ 2147483647 h 22"/>
              <a:gd name="T72" fmla="*/ 2147483647 w 24"/>
              <a:gd name="T73" fmla="*/ 2147483647 h 22"/>
              <a:gd name="T74" fmla="*/ 2147483647 w 24"/>
              <a:gd name="T75" fmla="*/ 2147483647 h 22"/>
              <a:gd name="T76" fmla="*/ 2147483647 w 24"/>
              <a:gd name="T77" fmla="*/ 2147483647 h 22"/>
              <a:gd name="T78" fmla="*/ 2147483647 w 24"/>
              <a:gd name="T79" fmla="*/ 2147483647 h 22"/>
              <a:gd name="T80" fmla="*/ 2147483647 w 24"/>
              <a:gd name="T81" fmla="*/ 2147483647 h 22"/>
              <a:gd name="T82" fmla="*/ 2147483647 w 24"/>
              <a:gd name="T83" fmla="*/ 2147483647 h 22"/>
              <a:gd name="T84" fmla="*/ 0 w 24"/>
              <a:gd name="T85" fmla="*/ 2147483647 h 22"/>
              <a:gd name="T86" fmla="*/ 0 w 24"/>
              <a:gd name="T87" fmla="*/ 2147483647 h 22"/>
              <a:gd name="T88" fmla="*/ 0 w 24"/>
              <a:gd name="T89" fmla="*/ 2147483647 h 22"/>
              <a:gd name="T90" fmla="*/ 2147483647 w 24"/>
              <a:gd name="T91" fmla="*/ 2147483647 h 22"/>
              <a:gd name="T92" fmla="*/ 2147483647 w 24"/>
              <a:gd name="T93" fmla="*/ 2147483647 h 22"/>
              <a:gd name="T94" fmla="*/ 2147483647 w 24"/>
              <a:gd name="T95" fmla="*/ 2147483647 h 22"/>
              <a:gd name="T96" fmla="*/ 2147483647 w 24"/>
              <a:gd name="T97" fmla="*/ 2147483647 h 22"/>
              <a:gd name="T98" fmla="*/ 2147483647 w 24"/>
              <a:gd name="T99" fmla="*/ 2147483647 h 22"/>
              <a:gd name="T100" fmla="*/ 2147483647 w 24"/>
              <a:gd name="T101" fmla="*/ 2147483647 h 22"/>
              <a:gd name="T102" fmla="*/ 2147483647 w 24"/>
              <a:gd name="T103" fmla="*/ 2147483647 h 22"/>
              <a:gd name="T104" fmla="*/ 2147483647 w 24"/>
              <a:gd name="T105" fmla="*/ 2147483647 h 22"/>
              <a:gd name="T106" fmla="*/ 2147483647 w 24"/>
              <a:gd name="T107" fmla="*/ 2147483647 h 22"/>
              <a:gd name="T108" fmla="*/ 2147483647 w 24"/>
              <a:gd name="T109" fmla="*/ 2147483647 h 22"/>
              <a:gd name="T110" fmla="*/ 2147483647 w 24"/>
              <a:gd name="T111" fmla="*/ 2147483647 h 22"/>
              <a:gd name="T112" fmla="*/ 2147483647 w 24"/>
              <a:gd name="T113" fmla="*/ 2147483647 h 22"/>
              <a:gd name="T114" fmla="*/ 0 w 24"/>
              <a:gd name="T115" fmla="*/ 2147483647 h 22"/>
              <a:gd name="T116" fmla="*/ 0 w 24"/>
              <a:gd name="T117" fmla="*/ 2147483647 h 22"/>
              <a:gd name="T118" fmla="*/ 2147483647 w 24"/>
              <a:gd name="T119" fmla="*/ 0 h 22"/>
              <a:gd name="T120" fmla="*/ 2147483647 w 24"/>
              <a:gd name="T121" fmla="*/ 0 h 22"/>
              <a:gd name="T122" fmla="*/ 2147483647 w 24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4"/>
              <a:gd name="T187" fmla="*/ 0 h 22"/>
              <a:gd name="T188" fmla="*/ 24 w 24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4" h="22">
                <a:moveTo>
                  <a:pt x="8" y="5"/>
                </a:moveTo>
                <a:lnTo>
                  <a:pt x="10" y="2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9" y="1"/>
                </a:lnTo>
                <a:lnTo>
                  <a:pt x="20" y="2"/>
                </a:lnTo>
                <a:lnTo>
                  <a:pt x="20" y="4"/>
                </a:lnTo>
                <a:lnTo>
                  <a:pt x="21" y="6"/>
                </a:lnTo>
                <a:lnTo>
                  <a:pt x="21" y="8"/>
                </a:lnTo>
                <a:lnTo>
                  <a:pt x="21" y="17"/>
                </a:lnTo>
                <a:lnTo>
                  <a:pt x="21" y="20"/>
                </a:lnTo>
                <a:lnTo>
                  <a:pt x="21" y="21"/>
                </a:lnTo>
                <a:lnTo>
                  <a:pt x="23" y="22"/>
                </a:lnTo>
                <a:lnTo>
                  <a:pt x="24" y="22"/>
                </a:lnTo>
                <a:lnTo>
                  <a:pt x="14" y="22"/>
                </a:lnTo>
                <a:lnTo>
                  <a:pt x="15" y="22"/>
                </a:lnTo>
                <a:lnTo>
                  <a:pt x="17" y="21"/>
                </a:lnTo>
                <a:lnTo>
                  <a:pt x="17" y="20"/>
                </a:lnTo>
                <a:lnTo>
                  <a:pt x="17" y="18"/>
                </a:lnTo>
                <a:lnTo>
                  <a:pt x="17" y="17"/>
                </a:lnTo>
                <a:lnTo>
                  <a:pt x="17" y="8"/>
                </a:lnTo>
                <a:lnTo>
                  <a:pt x="17" y="6"/>
                </a:lnTo>
                <a:lnTo>
                  <a:pt x="17" y="5"/>
                </a:lnTo>
                <a:lnTo>
                  <a:pt x="15" y="4"/>
                </a:lnTo>
                <a:lnTo>
                  <a:pt x="14" y="2"/>
                </a:lnTo>
                <a:lnTo>
                  <a:pt x="10" y="4"/>
                </a:lnTo>
                <a:lnTo>
                  <a:pt x="8" y="6"/>
                </a:lnTo>
                <a:lnTo>
                  <a:pt x="8" y="17"/>
                </a:lnTo>
                <a:lnTo>
                  <a:pt x="8" y="20"/>
                </a:lnTo>
                <a:lnTo>
                  <a:pt x="8" y="21"/>
                </a:lnTo>
                <a:lnTo>
                  <a:pt x="9" y="22"/>
                </a:lnTo>
                <a:lnTo>
                  <a:pt x="10" y="22"/>
                </a:lnTo>
                <a:lnTo>
                  <a:pt x="0" y="22"/>
                </a:lnTo>
                <a:lnTo>
                  <a:pt x="2" y="22"/>
                </a:lnTo>
                <a:lnTo>
                  <a:pt x="3" y="21"/>
                </a:lnTo>
                <a:lnTo>
                  <a:pt x="3" y="20"/>
                </a:lnTo>
                <a:lnTo>
                  <a:pt x="4" y="17"/>
                </a:lnTo>
                <a:lnTo>
                  <a:pt x="4" y="8"/>
                </a:lnTo>
                <a:lnTo>
                  <a:pt x="4" y="6"/>
                </a:lnTo>
                <a:lnTo>
                  <a:pt x="3" y="4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lnTo>
                  <a:pt x="7" y="0"/>
                </a:lnTo>
                <a:lnTo>
                  <a:pt x="8" y="0"/>
                </a:lnTo>
                <a:lnTo>
                  <a:pt x="8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36" name="Freeform 170"/>
          <p:cNvSpPr>
            <a:spLocks noEditPoints="1"/>
          </p:cNvSpPr>
          <p:nvPr/>
        </p:nvSpPr>
        <p:spPr bwMode="auto">
          <a:xfrm>
            <a:off x="4913313" y="5399088"/>
            <a:ext cx="169862" cy="158750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10" y="17"/>
                </a:moveTo>
                <a:lnTo>
                  <a:pt x="10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3" y="32"/>
                </a:lnTo>
                <a:lnTo>
                  <a:pt x="15" y="32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5"/>
                </a:lnTo>
                <a:lnTo>
                  <a:pt x="5" y="2"/>
                </a:lnTo>
                <a:lnTo>
                  <a:pt x="5" y="1"/>
                </a:lnTo>
                <a:lnTo>
                  <a:pt x="4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2" y="1"/>
                </a:lnTo>
                <a:lnTo>
                  <a:pt x="23" y="4"/>
                </a:lnTo>
                <a:lnTo>
                  <a:pt x="25" y="6"/>
                </a:lnTo>
                <a:lnTo>
                  <a:pt x="26" y="9"/>
                </a:lnTo>
                <a:lnTo>
                  <a:pt x="25" y="12"/>
                </a:lnTo>
                <a:lnTo>
                  <a:pt x="23" y="15"/>
                </a:lnTo>
                <a:lnTo>
                  <a:pt x="20" y="17"/>
                </a:lnTo>
                <a:lnTo>
                  <a:pt x="15" y="17"/>
                </a:lnTo>
                <a:lnTo>
                  <a:pt x="13" y="17"/>
                </a:lnTo>
                <a:lnTo>
                  <a:pt x="12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3" y="16"/>
                </a:lnTo>
                <a:lnTo>
                  <a:pt x="16" y="16"/>
                </a:lnTo>
                <a:lnTo>
                  <a:pt x="18" y="14"/>
                </a:lnTo>
                <a:lnTo>
                  <a:pt x="20" y="11"/>
                </a:lnTo>
                <a:lnTo>
                  <a:pt x="20" y="9"/>
                </a:lnTo>
                <a:lnTo>
                  <a:pt x="20" y="6"/>
                </a:lnTo>
                <a:lnTo>
                  <a:pt x="18" y="5"/>
                </a:lnTo>
                <a:lnTo>
                  <a:pt x="18" y="4"/>
                </a:lnTo>
                <a:lnTo>
                  <a:pt x="16" y="2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10" y="1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37" name="Freeform 171"/>
          <p:cNvSpPr>
            <a:spLocks/>
          </p:cNvSpPr>
          <p:nvPr/>
        </p:nvSpPr>
        <p:spPr bwMode="auto">
          <a:xfrm>
            <a:off x="5089525" y="5448300"/>
            <a:ext cx="104775" cy="109538"/>
          </a:xfrm>
          <a:custGeom>
            <a:avLst/>
            <a:gdLst>
              <a:gd name="T0" fmla="*/ 2147483647 w 16"/>
              <a:gd name="T1" fmla="*/ 0 h 22"/>
              <a:gd name="T2" fmla="*/ 2147483647 w 16"/>
              <a:gd name="T3" fmla="*/ 2147483647 h 22"/>
              <a:gd name="T4" fmla="*/ 2147483647 w 16"/>
              <a:gd name="T5" fmla="*/ 2147483647 h 22"/>
              <a:gd name="T6" fmla="*/ 2147483647 w 16"/>
              <a:gd name="T7" fmla="*/ 0 h 22"/>
              <a:gd name="T8" fmla="*/ 2147483647 w 16"/>
              <a:gd name="T9" fmla="*/ 0 h 22"/>
              <a:gd name="T10" fmla="*/ 2147483647 w 16"/>
              <a:gd name="T11" fmla="*/ 0 h 22"/>
              <a:gd name="T12" fmla="*/ 2147483647 w 16"/>
              <a:gd name="T13" fmla="*/ 2147483647 h 22"/>
              <a:gd name="T14" fmla="*/ 2147483647 w 16"/>
              <a:gd name="T15" fmla="*/ 2147483647 h 22"/>
              <a:gd name="T16" fmla="*/ 2147483647 w 16"/>
              <a:gd name="T17" fmla="*/ 2147483647 h 22"/>
              <a:gd name="T18" fmla="*/ 2147483647 w 16"/>
              <a:gd name="T19" fmla="*/ 2147483647 h 22"/>
              <a:gd name="T20" fmla="*/ 2147483647 w 16"/>
              <a:gd name="T21" fmla="*/ 2147483647 h 22"/>
              <a:gd name="T22" fmla="*/ 2147483647 w 16"/>
              <a:gd name="T23" fmla="*/ 2147483647 h 22"/>
              <a:gd name="T24" fmla="*/ 2147483647 w 16"/>
              <a:gd name="T25" fmla="*/ 2147483647 h 22"/>
              <a:gd name="T26" fmla="*/ 2147483647 w 16"/>
              <a:gd name="T27" fmla="*/ 2147483647 h 22"/>
              <a:gd name="T28" fmla="*/ 2147483647 w 16"/>
              <a:gd name="T29" fmla="*/ 2147483647 h 22"/>
              <a:gd name="T30" fmla="*/ 2147483647 w 16"/>
              <a:gd name="T31" fmla="*/ 2147483647 h 22"/>
              <a:gd name="T32" fmla="*/ 2147483647 w 16"/>
              <a:gd name="T33" fmla="*/ 2147483647 h 22"/>
              <a:gd name="T34" fmla="*/ 2147483647 w 16"/>
              <a:gd name="T35" fmla="*/ 2147483647 h 22"/>
              <a:gd name="T36" fmla="*/ 2147483647 w 16"/>
              <a:gd name="T37" fmla="*/ 2147483647 h 22"/>
              <a:gd name="T38" fmla="*/ 2147483647 w 16"/>
              <a:gd name="T39" fmla="*/ 2147483647 h 22"/>
              <a:gd name="T40" fmla="*/ 2147483647 w 16"/>
              <a:gd name="T41" fmla="*/ 2147483647 h 22"/>
              <a:gd name="T42" fmla="*/ 2147483647 w 16"/>
              <a:gd name="T43" fmla="*/ 2147483647 h 22"/>
              <a:gd name="T44" fmla="*/ 2147483647 w 16"/>
              <a:gd name="T45" fmla="*/ 2147483647 h 22"/>
              <a:gd name="T46" fmla="*/ 2147483647 w 16"/>
              <a:gd name="T47" fmla="*/ 2147483647 h 22"/>
              <a:gd name="T48" fmla="*/ 2147483647 w 16"/>
              <a:gd name="T49" fmla="*/ 2147483647 h 22"/>
              <a:gd name="T50" fmla="*/ 2147483647 w 16"/>
              <a:gd name="T51" fmla="*/ 2147483647 h 22"/>
              <a:gd name="T52" fmla="*/ 2147483647 w 16"/>
              <a:gd name="T53" fmla="*/ 2147483647 h 22"/>
              <a:gd name="T54" fmla="*/ 2147483647 w 16"/>
              <a:gd name="T55" fmla="*/ 2147483647 h 22"/>
              <a:gd name="T56" fmla="*/ 2147483647 w 16"/>
              <a:gd name="T57" fmla="*/ 2147483647 h 22"/>
              <a:gd name="T58" fmla="*/ 0 w 16"/>
              <a:gd name="T59" fmla="*/ 2147483647 h 22"/>
              <a:gd name="T60" fmla="*/ 0 w 16"/>
              <a:gd name="T61" fmla="*/ 2147483647 h 22"/>
              <a:gd name="T62" fmla="*/ 2147483647 w 16"/>
              <a:gd name="T63" fmla="*/ 2147483647 h 22"/>
              <a:gd name="T64" fmla="*/ 2147483647 w 16"/>
              <a:gd name="T65" fmla="*/ 2147483647 h 22"/>
              <a:gd name="T66" fmla="*/ 2147483647 w 16"/>
              <a:gd name="T67" fmla="*/ 2147483647 h 22"/>
              <a:gd name="T68" fmla="*/ 2147483647 w 16"/>
              <a:gd name="T69" fmla="*/ 2147483647 h 22"/>
              <a:gd name="T70" fmla="*/ 2147483647 w 16"/>
              <a:gd name="T71" fmla="*/ 2147483647 h 22"/>
              <a:gd name="T72" fmla="*/ 2147483647 w 16"/>
              <a:gd name="T73" fmla="*/ 2147483647 h 22"/>
              <a:gd name="T74" fmla="*/ 2147483647 w 16"/>
              <a:gd name="T75" fmla="*/ 2147483647 h 22"/>
              <a:gd name="T76" fmla="*/ 2147483647 w 16"/>
              <a:gd name="T77" fmla="*/ 2147483647 h 22"/>
              <a:gd name="T78" fmla="*/ 2147483647 w 16"/>
              <a:gd name="T79" fmla="*/ 2147483647 h 22"/>
              <a:gd name="T80" fmla="*/ 2147483647 w 16"/>
              <a:gd name="T81" fmla="*/ 2147483647 h 22"/>
              <a:gd name="T82" fmla="*/ 2147483647 w 16"/>
              <a:gd name="T83" fmla="*/ 2147483647 h 22"/>
              <a:gd name="T84" fmla="*/ 2147483647 w 16"/>
              <a:gd name="T85" fmla="*/ 2147483647 h 22"/>
              <a:gd name="T86" fmla="*/ 2147483647 w 16"/>
              <a:gd name="T87" fmla="*/ 2147483647 h 22"/>
              <a:gd name="T88" fmla="*/ 2147483647 w 16"/>
              <a:gd name="T89" fmla="*/ 2147483647 h 22"/>
              <a:gd name="T90" fmla="*/ 2147483647 w 16"/>
              <a:gd name="T91" fmla="*/ 2147483647 h 22"/>
              <a:gd name="T92" fmla="*/ 0 w 16"/>
              <a:gd name="T93" fmla="*/ 2147483647 h 22"/>
              <a:gd name="T94" fmla="*/ 2147483647 w 16"/>
              <a:gd name="T95" fmla="*/ 0 h 22"/>
              <a:gd name="T96" fmla="*/ 2147483647 w 16"/>
              <a:gd name="T97" fmla="*/ 0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2"/>
              <a:gd name="T149" fmla="*/ 16 w 16"/>
              <a:gd name="T150" fmla="*/ 22 h 2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2">
                <a:moveTo>
                  <a:pt x="7" y="0"/>
                </a:moveTo>
                <a:lnTo>
                  <a:pt x="7" y="6"/>
                </a:lnTo>
                <a:lnTo>
                  <a:pt x="10" y="2"/>
                </a:lnTo>
                <a:lnTo>
                  <a:pt x="11" y="0"/>
                </a:lnTo>
                <a:lnTo>
                  <a:pt x="14" y="0"/>
                </a:lnTo>
                <a:lnTo>
                  <a:pt x="15" y="0"/>
                </a:lnTo>
                <a:lnTo>
                  <a:pt x="16" y="1"/>
                </a:lnTo>
                <a:lnTo>
                  <a:pt x="16" y="2"/>
                </a:lnTo>
                <a:lnTo>
                  <a:pt x="16" y="4"/>
                </a:lnTo>
                <a:lnTo>
                  <a:pt x="16" y="5"/>
                </a:lnTo>
                <a:lnTo>
                  <a:pt x="15" y="5"/>
                </a:lnTo>
                <a:lnTo>
                  <a:pt x="15" y="6"/>
                </a:lnTo>
                <a:lnTo>
                  <a:pt x="14" y="5"/>
                </a:lnTo>
                <a:lnTo>
                  <a:pt x="12" y="5"/>
                </a:lnTo>
                <a:lnTo>
                  <a:pt x="11" y="4"/>
                </a:lnTo>
                <a:lnTo>
                  <a:pt x="10" y="4"/>
                </a:lnTo>
                <a:lnTo>
                  <a:pt x="9" y="5"/>
                </a:lnTo>
                <a:lnTo>
                  <a:pt x="7" y="7"/>
                </a:lnTo>
                <a:lnTo>
                  <a:pt x="7" y="17"/>
                </a:lnTo>
                <a:lnTo>
                  <a:pt x="7" y="18"/>
                </a:lnTo>
                <a:lnTo>
                  <a:pt x="9" y="20"/>
                </a:lnTo>
                <a:lnTo>
                  <a:pt x="9" y="21"/>
                </a:lnTo>
                <a:lnTo>
                  <a:pt x="10" y="21"/>
                </a:lnTo>
                <a:lnTo>
                  <a:pt x="10" y="22"/>
                </a:lnTo>
                <a:lnTo>
                  <a:pt x="12" y="22"/>
                </a:lnTo>
                <a:lnTo>
                  <a:pt x="0" y="22"/>
                </a:lnTo>
                <a:lnTo>
                  <a:pt x="1" y="22"/>
                </a:lnTo>
                <a:lnTo>
                  <a:pt x="3" y="21"/>
                </a:lnTo>
                <a:lnTo>
                  <a:pt x="4" y="21"/>
                </a:lnTo>
                <a:lnTo>
                  <a:pt x="4" y="20"/>
                </a:lnTo>
                <a:lnTo>
                  <a:pt x="4" y="17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38" name="Freeform 172"/>
          <p:cNvSpPr>
            <a:spLocks noEditPoints="1"/>
          </p:cNvSpPr>
          <p:nvPr/>
        </p:nvSpPr>
        <p:spPr bwMode="auto">
          <a:xfrm>
            <a:off x="5214938" y="5448300"/>
            <a:ext cx="117475" cy="112713"/>
          </a:xfrm>
          <a:custGeom>
            <a:avLst/>
            <a:gdLst>
              <a:gd name="T0" fmla="*/ 2147483647 w 18"/>
              <a:gd name="T1" fmla="*/ 2147483647 h 23"/>
              <a:gd name="T2" fmla="*/ 2147483647 w 18"/>
              <a:gd name="T3" fmla="*/ 2147483647 h 23"/>
              <a:gd name="T4" fmla="*/ 2147483647 w 18"/>
              <a:gd name="T5" fmla="*/ 2147483647 h 23"/>
              <a:gd name="T6" fmla="*/ 2147483647 w 18"/>
              <a:gd name="T7" fmla="*/ 2147483647 h 23"/>
              <a:gd name="T8" fmla="*/ 2147483647 w 18"/>
              <a:gd name="T9" fmla="*/ 2147483647 h 23"/>
              <a:gd name="T10" fmla="*/ 2147483647 w 18"/>
              <a:gd name="T11" fmla="*/ 2147483647 h 23"/>
              <a:gd name="T12" fmla="*/ 2147483647 w 18"/>
              <a:gd name="T13" fmla="*/ 2147483647 h 23"/>
              <a:gd name="T14" fmla="*/ 2147483647 w 18"/>
              <a:gd name="T15" fmla="*/ 2147483647 h 23"/>
              <a:gd name="T16" fmla="*/ 2147483647 w 18"/>
              <a:gd name="T17" fmla="*/ 2147483647 h 23"/>
              <a:gd name="T18" fmla="*/ 2147483647 w 18"/>
              <a:gd name="T19" fmla="*/ 2147483647 h 23"/>
              <a:gd name="T20" fmla="*/ 2147483647 w 18"/>
              <a:gd name="T21" fmla="*/ 2147483647 h 23"/>
              <a:gd name="T22" fmla="*/ 2147483647 w 18"/>
              <a:gd name="T23" fmla="*/ 2147483647 h 23"/>
              <a:gd name="T24" fmla="*/ 2147483647 w 18"/>
              <a:gd name="T25" fmla="*/ 2147483647 h 23"/>
              <a:gd name="T26" fmla="*/ 2147483647 w 18"/>
              <a:gd name="T27" fmla="*/ 2147483647 h 23"/>
              <a:gd name="T28" fmla="*/ 2147483647 w 18"/>
              <a:gd name="T29" fmla="*/ 2147483647 h 23"/>
              <a:gd name="T30" fmla="*/ 2147483647 w 18"/>
              <a:gd name="T31" fmla="*/ 2147483647 h 23"/>
              <a:gd name="T32" fmla="*/ 0 w 18"/>
              <a:gd name="T33" fmla="*/ 2147483647 h 23"/>
              <a:gd name="T34" fmla="*/ 0 w 18"/>
              <a:gd name="T35" fmla="*/ 2147483647 h 23"/>
              <a:gd name="T36" fmla="*/ 0 w 18"/>
              <a:gd name="T37" fmla="*/ 2147483647 h 23"/>
              <a:gd name="T38" fmla="*/ 2147483647 w 18"/>
              <a:gd name="T39" fmla="*/ 2147483647 h 23"/>
              <a:gd name="T40" fmla="*/ 2147483647 w 18"/>
              <a:gd name="T41" fmla="*/ 2147483647 h 23"/>
              <a:gd name="T42" fmla="*/ 2147483647 w 18"/>
              <a:gd name="T43" fmla="*/ 2147483647 h 23"/>
              <a:gd name="T44" fmla="*/ 2147483647 w 18"/>
              <a:gd name="T45" fmla="*/ 0 h 23"/>
              <a:gd name="T46" fmla="*/ 2147483647 w 18"/>
              <a:gd name="T47" fmla="*/ 0 h 23"/>
              <a:gd name="T48" fmla="*/ 2147483647 w 18"/>
              <a:gd name="T49" fmla="*/ 2147483647 h 23"/>
              <a:gd name="T50" fmla="*/ 2147483647 w 18"/>
              <a:gd name="T51" fmla="*/ 2147483647 h 23"/>
              <a:gd name="T52" fmla="*/ 2147483647 w 18"/>
              <a:gd name="T53" fmla="*/ 2147483647 h 23"/>
              <a:gd name="T54" fmla="*/ 2147483647 w 18"/>
              <a:gd name="T55" fmla="*/ 2147483647 h 23"/>
              <a:gd name="T56" fmla="*/ 2147483647 w 18"/>
              <a:gd name="T57" fmla="*/ 2147483647 h 23"/>
              <a:gd name="T58" fmla="*/ 2147483647 w 18"/>
              <a:gd name="T59" fmla="*/ 2147483647 h 23"/>
              <a:gd name="T60" fmla="*/ 2147483647 w 18"/>
              <a:gd name="T61" fmla="*/ 2147483647 h 23"/>
              <a:gd name="T62" fmla="*/ 2147483647 w 18"/>
              <a:gd name="T63" fmla="*/ 2147483647 h 23"/>
              <a:gd name="T64" fmla="*/ 2147483647 w 18"/>
              <a:gd name="T65" fmla="*/ 2147483647 h 23"/>
              <a:gd name="T66" fmla="*/ 2147483647 w 18"/>
              <a:gd name="T67" fmla="*/ 2147483647 h 23"/>
              <a:gd name="T68" fmla="*/ 2147483647 w 18"/>
              <a:gd name="T69" fmla="*/ 2147483647 h 23"/>
              <a:gd name="T70" fmla="*/ 2147483647 w 18"/>
              <a:gd name="T71" fmla="*/ 2147483647 h 23"/>
              <a:gd name="T72" fmla="*/ 2147483647 w 18"/>
              <a:gd name="T73" fmla="*/ 2147483647 h 23"/>
              <a:gd name="T74" fmla="*/ 2147483647 w 18"/>
              <a:gd name="T75" fmla="*/ 2147483647 h 23"/>
              <a:gd name="T76" fmla="*/ 2147483647 w 18"/>
              <a:gd name="T77" fmla="*/ 2147483647 h 23"/>
              <a:gd name="T78" fmla="*/ 2147483647 w 18"/>
              <a:gd name="T79" fmla="*/ 2147483647 h 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8"/>
              <a:gd name="T121" fmla="*/ 0 h 23"/>
              <a:gd name="T122" fmla="*/ 18 w 18"/>
              <a:gd name="T123" fmla="*/ 23 h 23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8" h="23">
                <a:moveTo>
                  <a:pt x="2" y="8"/>
                </a:moveTo>
                <a:lnTo>
                  <a:pt x="3" y="13"/>
                </a:lnTo>
                <a:lnTo>
                  <a:pt x="4" y="16"/>
                </a:lnTo>
                <a:lnTo>
                  <a:pt x="7" y="18"/>
                </a:lnTo>
                <a:lnTo>
                  <a:pt x="11" y="18"/>
                </a:lnTo>
                <a:lnTo>
                  <a:pt x="13" y="18"/>
                </a:lnTo>
                <a:lnTo>
                  <a:pt x="14" y="18"/>
                </a:lnTo>
                <a:lnTo>
                  <a:pt x="16" y="16"/>
                </a:lnTo>
                <a:lnTo>
                  <a:pt x="17" y="13"/>
                </a:lnTo>
                <a:lnTo>
                  <a:pt x="18" y="15"/>
                </a:lnTo>
                <a:lnTo>
                  <a:pt x="17" y="17"/>
                </a:lnTo>
                <a:lnTo>
                  <a:pt x="14" y="21"/>
                </a:lnTo>
                <a:lnTo>
                  <a:pt x="12" y="22"/>
                </a:lnTo>
                <a:lnTo>
                  <a:pt x="8" y="23"/>
                </a:lnTo>
                <a:lnTo>
                  <a:pt x="4" y="22"/>
                </a:lnTo>
                <a:lnTo>
                  <a:pt x="2" y="20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1" y="5"/>
                </a:lnTo>
                <a:lnTo>
                  <a:pt x="2" y="2"/>
                </a:lnTo>
                <a:lnTo>
                  <a:pt x="6" y="1"/>
                </a:lnTo>
                <a:lnTo>
                  <a:pt x="9" y="0"/>
                </a:lnTo>
                <a:lnTo>
                  <a:pt x="12" y="0"/>
                </a:lnTo>
                <a:lnTo>
                  <a:pt x="16" y="2"/>
                </a:lnTo>
                <a:lnTo>
                  <a:pt x="17" y="5"/>
                </a:lnTo>
                <a:lnTo>
                  <a:pt x="18" y="8"/>
                </a:lnTo>
                <a:lnTo>
                  <a:pt x="2" y="8"/>
                </a:lnTo>
                <a:close/>
                <a:moveTo>
                  <a:pt x="2" y="7"/>
                </a:moveTo>
                <a:lnTo>
                  <a:pt x="12" y="7"/>
                </a:lnTo>
                <a:lnTo>
                  <a:pt x="12" y="5"/>
                </a:lnTo>
                <a:lnTo>
                  <a:pt x="12" y="4"/>
                </a:lnTo>
                <a:lnTo>
                  <a:pt x="11" y="4"/>
                </a:lnTo>
                <a:lnTo>
                  <a:pt x="11" y="2"/>
                </a:lnTo>
                <a:lnTo>
                  <a:pt x="9" y="1"/>
                </a:lnTo>
                <a:lnTo>
                  <a:pt x="8" y="1"/>
                </a:lnTo>
                <a:lnTo>
                  <a:pt x="6" y="1"/>
                </a:lnTo>
                <a:lnTo>
                  <a:pt x="4" y="2"/>
                </a:lnTo>
                <a:lnTo>
                  <a:pt x="3" y="5"/>
                </a:lnTo>
                <a:lnTo>
                  <a:pt x="2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39" name="Freeform 173"/>
          <p:cNvSpPr>
            <a:spLocks noEditPoints="1"/>
          </p:cNvSpPr>
          <p:nvPr/>
        </p:nvSpPr>
        <p:spPr bwMode="auto">
          <a:xfrm>
            <a:off x="5338763" y="5448300"/>
            <a:ext cx="157162" cy="163513"/>
          </a:xfrm>
          <a:custGeom>
            <a:avLst/>
            <a:gdLst>
              <a:gd name="T0" fmla="*/ 2147483647 w 24"/>
              <a:gd name="T1" fmla="*/ 0 h 33"/>
              <a:gd name="T2" fmla="*/ 2147483647 w 24"/>
              <a:gd name="T3" fmla="*/ 2147483647 h 33"/>
              <a:gd name="T4" fmla="*/ 2147483647 w 24"/>
              <a:gd name="T5" fmla="*/ 2147483647 h 33"/>
              <a:gd name="T6" fmla="*/ 2147483647 w 24"/>
              <a:gd name="T7" fmla="*/ 0 h 33"/>
              <a:gd name="T8" fmla="*/ 2147483647 w 24"/>
              <a:gd name="T9" fmla="*/ 2147483647 h 33"/>
              <a:gd name="T10" fmla="*/ 2147483647 w 24"/>
              <a:gd name="T11" fmla="*/ 2147483647 h 33"/>
              <a:gd name="T12" fmla="*/ 2147483647 w 24"/>
              <a:gd name="T13" fmla="*/ 2147483647 h 33"/>
              <a:gd name="T14" fmla="*/ 2147483647 w 24"/>
              <a:gd name="T15" fmla="*/ 2147483647 h 33"/>
              <a:gd name="T16" fmla="*/ 2147483647 w 24"/>
              <a:gd name="T17" fmla="*/ 2147483647 h 33"/>
              <a:gd name="T18" fmla="*/ 2147483647 w 24"/>
              <a:gd name="T19" fmla="*/ 2147483647 h 33"/>
              <a:gd name="T20" fmla="*/ 2147483647 w 24"/>
              <a:gd name="T21" fmla="*/ 2147483647 h 33"/>
              <a:gd name="T22" fmla="*/ 2147483647 w 24"/>
              <a:gd name="T23" fmla="*/ 2147483647 h 33"/>
              <a:gd name="T24" fmla="*/ 2147483647 w 24"/>
              <a:gd name="T25" fmla="*/ 2147483647 h 33"/>
              <a:gd name="T26" fmla="*/ 2147483647 w 24"/>
              <a:gd name="T27" fmla="*/ 2147483647 h 33"/>
              <a:gd name="T28" fmla="*/ 0 w 24"/>
              <a:gd name="T29" fmla="*/ 2147483647 h 33"/>
              <a:gd name="T30" fmla="*/ 0 w 24"/>
              <a:gd name="T31" fmla="*/ 2147483647 h 33"/>
              <a:gd name="T32" fmla="*/ 2147483647 w 24"/>
              <a:gd name="T33" fmla="*/ 2147483647 h 33"/>
              <a:gd name="T34" fmla="*/ 2147483647 w 24"/>
              <a:gd name="T35" fmla="*/ 2147483647 h 33"/>
              <a:gd name="T36" fmla="*/ 2147483647 w 24"/>
              <a:gd name="T37" fmla="*/ 2147483647 h 33"/>
              <a:gd name="T38" fmla="*/ 2147483647 w 24"/>
              <a:gd name="T39" fmla="*/ 2147483647 h 33"/>
              <a:gd name="T40" fmla="*/ 2147483647 w 24"/>
              <a:gd name="T41" fmla="*/ 2147483647 h 33"/>
              <a:gd name="T42" fmla="*/ 2147483647 w 24"/>
              <a:gd name="T43" fmla="*/ 2147483647 h 33"/>
              <a:gd name="T44" fmla="*/ 2147483647 w 24"/>
              <a:gd name="T45" fmla="*/ 2147483647 h 33"/>
              <a:gd name="T46" fmla="*/ 2147483647 w 24"/>
              <a:gd name="T47" fmla="*/ 2147483647 h 33"/>
              <a:gd name="T48" fmla="*/ 2147483647 w 24"/>
              <a:gd name="T49" fmla="*/ 2147483647 h 33"/>
              <a:gd name="T50" fmla="*/ 2147483647 w 24"/>
              <a:gd name="T51" fmla="*/ 2147483647 h 33"/>
              <a:gd name="T52" fmla="*/ 2147483647 w 24"/>
              <a:gd name="T53" fmla="*/ 2147483647 h 33"/>
              <a:gd name="T54" fmla="*/ 2147483647 w 24"/>
              <a:gd name="T55" fmla="*/ 2147483647 h 33"/>
              <a:gd name="T56" fmla="*/ 2147483647 w 24"/>
              <a:gd name="T57" fmla="*/ 2147483647 h 33"/>
              <a:gd name="T58" fmla="*/ 2147483647 w 24"/>
              <a:gd name="T59" fmla="*/ 2147483647 h 33"/>
              <a:gd name="T60" fmla="*/ 2147483647 w 24"/>
              <a:gd name="T61" fmla="*/ 2147483647 h 33"/>
              <a:gd name="T62" fmla="*/ 2147483647 w 24"/>
              <a:gd name="T63" fmla="*/ 2147483647 h 33"/>
              <a:gd name="T64" fmla="*/ 2147483647 w 24"/>
              <a:gd name="T65" fmla="*/ 2147483647 h 33"/>
              <a:gd name="T66" fmla="*/ 2147483647 w 24"/>
              <a:gd name="T67" fmla="*/ 2147483647 h 3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4"/>
              <a:gd name="T103" fmla="*/ 0 h 33"/>
              <a:gd name="T104" fmla="*/ 24 w 24"/>
              <a:gd name="T105" fmla="*/ 33 h 3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4" h="33">
                <a:moveTo>
                  <a:pt x="2" y="2"/>
                </a:moveTo>
                <a:lnTo>
                  <a:pt x="8" y="0"/>
                </a:lnTo>
                <a:lnTo>
                  <a:pt x="8" y="5"/>
                </a:lnTo>
                <a:lnTo>
                  <a:pt x="10" y="2"/>
                </a:lnTo>
                <a:lnTo>
                  <a:pt x="11" y="1"/>
                </a:lnTo>
                <a:lnTo>
                  <a:pt x="14" y="0"/>
                </a:lnTo>
                <a:lnTo>
                  <a:pt x="15" y="0"/>
                </a:lnTo>
                <a:lnTo>
                  <a:pt x="19" y="0"/>
                </a:lnTo>
                <a:lnTo>
                  <a:pt x="21" y="2"/>
                </a:lnTo>
                <a:lnTo>
                  <a:pt x="23" y="6"/>
                </a:lnTo>
                <a:lnTo>
                  <a:pt x="24" y="11"/>
                </a:lnTo>
                <a:lnTo>
                  <a:pt x="24" y="15"/>
                </a:lnTo>
                <a:lnTo>
                  <a:pt x="23" y="17"/>
                </a:lnTo>
                <a:lnTo>
                  <a:pt x="20" y="20"/>
                </a:lnTo>
                <a:lnTo>
                  <a:pt x="18" y="22"/>
                </a:lnTo>
                <a:lnTo>
                  <a:pt x="14" y="23"/>
                </a:lnTo>
                <a:lnTo>
                  <a:pt x="11" y="23"/>
                </a:lnTo>
                <a:lnTo>
                  <a:pt x="10" y="22"/>
                </a:lnTo>
                <a:lnTo>
                  <a:pt x="9" y="22"/>
                </a:lnTo>
                <a:lnTo>
                  <a:pt x="8" y="21"/>
                </a:lnTo>
                <a:lnTo>
                  <a:pt x="8" y="28"/>
                </a:lnTo>
                <a:lnTo>
                  <a:pt x="9" y="31"/>
                </a:lnTo>
                <a:lnTo>
                  <a:pt x="9" y="32"/>
                </a:lnTo>
                <a:lnTo>
                  <a:pt x="10" y="33"/>
                </a:lnTo>
                <a:lnTo>
                  <a:pt x="11" y="33"/>
                </a:lnTo>
                <a:lnTo>
                  <a:pt x="0" y="33"/>
                </a:lnTo>
                <a:lnTo>
                  <a:pt x="2" y="33"/>
                </a:lnTo>
                <a:lnTo>
                  <a:pt x="3" y="32"/>
                </a:lnTo>
                <a:lnTo>
                  <a:pt x="4" y="32"/>
                </a:lnTo>
                <a:lnTo>
                  <a:pt x="4" y="31"/>
                </a:lnTo>
                <a:lnTo>
                  <a:pt x="4" y="28"/>
                </a:lnTo>
                <a:lnTo>
                  <a:pt x="4" y="6"/>
                </a:lnTo>
                <a:lnTo>
                  <a:pt x="4" y="5"/>
                </a:lnTo>
                <a:lnTo>
                  <a:pt x="4" y="4"/>
                </a:lnTo>
                <a:lnTo>
                  <a:pt x="4" y="2"/>
                </a:lnTo>
                <a:lnTo>
                  <a:pt x="3" y="2"/>
                </a:lnTo>
                <a:lnTo>
                  <a:pt x="2" y="2"/>
                </a:lnTo>
                <a:close/>
                <a:moveTo>
                  <a:pt x="8" y="6"/>
                </a:moveTo>
                <a:lnTo>
                  <a:pt x="8" y="15"/>
                </a:lnTo>
                <a:lnTo>
                  <a:pt x="9" y="17"/>
                </a:lnTo>
                <a:lnTo>
                  <a:pt x="9" y="18"/>
                </a:lnTo>
                <a:lnTo>
                  <a:pt x="9" y="20"/>
                </a:lnTo>
                <a:lnTo>
                  <a:pt x="10" y="21"/>
                </a:lnTo>
                <a:lnTo>
                  <a:pt x="11" y="21"/>
                </a:lnTo>
                <a:lnTo>
                  <a:pt x="14" y="21"/>
                </a:lnTo>
                <a:lnTo>
                  <a:pt x="16" y="21"/>
                </a:lnTo>
                <a:lnTo>
                  <a:pt x="18" y="20"/>
                </a:lnTo>
                <a:lnTo>
                  <a:pt x="19" y="17"/>
                </a:lnTo>
                <a:lnTo>
                  <a:pt x="20" y="12"/>
                </a:lnTo>
                <a:lnTo>
                  <a:pt x="19" y="8"/>
                </a:lnTo>
                <a:lnTo>
                  <a:pt x="18" y="5"/>
                </a:lnTo>
                <a:lnTo>
                  <a:pt x="15" y="4"/>
                </a:lnTo>
                <a:lnTo>
                  <a:pt x="14" y="4"/>
                </a:lnTo>
                <a:lnTo>
                  <a:pt x="13" y="4"/>
                </a:lnTo>
                <a:lnTo>
                  <a:pt x="11" y="4"/>
                </a:lnTo>
                <a:lnTo>
                  <a:pt x="10" y="5"/>
                </a:lnTo>
                <a:lnTo>
                  <a:pt x="8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40" name="Freeform 174"/>
          <p:cNvSpPr>
            <a:spLocks noEditPoints="1"/>
          </p:cNvSpPr>
          <p:nvPr/>
        </p:nvSpPr>
        <p:spPr bwMode="auto">
          <a:xfrm>
            <a:off x="5699125" y="5399088"/>
            <a:ext cx="171450" cy="158750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9" y="17"/>
                </a:moveTo>
                <a:lnTo>
                  <a:pt x="9" y="27"/>
                </a:lnTo>
                <a:lnTo>
                  <a:pt x="9" y="30"/>
                </a:lnTo>
                <a:lnTo>
                  <a:pt x="9" y="31"/>
                </a:lnTo>
                <a:lnTo>
                  <a:pt x="11" y="32"/>
                </a:lnTo>
                <a:lnTo>
                  <a:pt x="13" y="32"/>
                </a:lnTo>
                <a:lnTo>
                  <a:pt x="14" y="32"/>
                </a:lnTo>
                <a:lnTo>
                  <a:pt x="0" y="32"/>
                </a:lnTo>
                <a:lnTo>
                  <a:pt x="1" y="32"/>
                </a:lnTo>
                <a:lnTo>
                  <a:pt x="3" y="32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5"/>
                </a:lnTo>
                <a:lnTo>
                  <a:pt x="5" y="2"/>
                </a:lnTo>
                <a:lnTo>
                  <a:pt x="3" y="1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19" y="0"/>
                </a:lnTo>
                <a:lnTo>
                  <a:pt x="22" y="1"/>
                </a:lnTo>
                <a:lnTo>
                  <a:pt x="23" y="4"/>
                </a:lnTo>
                <a:lnTo>
                  <a:pt x="24" y="6"/>
                </a:lnTo>
                <a:lnTo>
                  <a:pt x="26" y="9"/>
                </a:lnTo>
                <a:lnTo>
                  <a:pt x="24" y="12"/>
                </a:lnTo>
                <a:lnTo>
                  <a:pt x="22" y="15"/>
                </a:lnTo>
                <a:lnTo>
                  <a:pt x="19" y="17"/>
                </a:lnTo>
                <a:lnTo>
                  <a:pt x="14" y="17"/>
                </a:lnTo>
                <a:lnTo>
                  <a:pt x="13" y="17"/>
                </a:lnTo>
                <a:lnTo>
                  <a:pt x="12" y="17"/>
                </a:lnTo>
                <a:lnTo>
                  <a:pt x="11" y="17"/>
                </a:lnTo>
                <a:lnTo>
                  <a:pt x="9" y="17"/>
                </a:lnTo>
                <a:close/>
                <a:moveTo>
                  <a:pt x="9" y="16"/>
                </a:moveTo>
                <a:lnTo>
                  <a:pt x="11" y="16"/>
                </a:lnTo>
                <a:lnTo>
                  <a:pt x="12" y="16"/>
                </a:lnTo>
                <a:lnTo>
                  <a:pt x="13" y="16"/>
                </a:lnTo>
                <a:lnTo>
                  <a:pt x="16" y="16"/>
                </a:lnTo>
                <a:lnTo>
                  <a:pt x="18" y="14"/>
                </a:lnTo>
                <a:lnTo>
                  <a:pt x="19" y="11"/>
                </a:lnTo>
                <a:lnTo>
                  <a:pt x="19" y="9"/>
                </a:lnTo>
                <a:lnTo>
                  <a:pt x="19" y="6"/>
                </a:lnTo>
                <a:lnTo>
                  <a:pt x="18" y="5"/>
                </a:lnTo>
                <a:lnTo>
                  <a:pt x="18" y="4"/>
                </a:lnTo>
                <a:lnTo>
                  <a:pt x="16" y="2"/>
                </a:lnTo>
                <a:lnTo>
                  <a:pt x="14" y="1"/>
                </a:lnTo>
                <a:lnTo>
                  <a:pt x="12" y="1"/>
                </a:lnTo>
                <a:lnTo>
                  <a:pt x="11" y="1"/>
                </a:lnTo>
                <a:lnTo>
                  <a:pt x="9" y="1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41" name="Freeform 175"/>
          <p:cNvSpPr>
            <a:spLocks/>
          </p:cNvSpPr>
          <p:nvPr/>
        </p:nvSpPr>
        <p:spPr bwMode="auto">
          <a:xfrm>
            <a:off x="5876925" y="5448300"/>
            <a:ext cx="104775" cy="109538"/>
          </a:xfrm>
          <a:custGeom>
            <a:avLst/>
            <a:gdLst>
              <a:gd name="T0" fmla="*/ 2147483647 w 16"/>
              <a:gd name="T1" fmla="*/ 0 h 22"/>
              <a:gd name="T2" fmla="*/ 2147483647 w 16"/>
              <a:gd name="T3" fmla="*/ 2147483647 h 22"/>
              <a:gd name="T4" fmla="*/ 2147483647 w 16"/>
              <a:gd name="T5" fmla="*/ 2147483647 h 22"/>
              <a:gd name="T6" fmla="*/ 2147483647 w 16"/>
              <a:gd name="T7" fmla="*/ 0 h 22"/>
              <a:gd name="T8" fmla="*/ 2147483647 w 16"/>
              <a:gd name="T9" fmla="*/ 0 h 22"/>
              <a:gd name="T10" fmla="*/ 2147483647 w 16"/>
              <a:gd name="T11" fmla="*/ 0 h 22"/>
              <a:gd name="T12" fmla="*/ 2147483647 w 16"/>
              <a:gd name="T13" fmla="*/ 2147483647 h 22"/>
              <a:gd name="T14" fmla="*/ 2147483647 w 16"/>
              <a:gd name="T15" fmla="*/ 2147483647 h 22"/>
              <a:gd name="T16" fmla="*/ 2147483647 w 16"/>
              <a:gd name="T17" fmla="*/ 2147483647 h 22"/>
              <a:gd name="T18" fmla="*/ 2147483647 w 16"/>
              <a:gd name="T19" fmla="*/ 2147483647 h 22"/>
              <a:gd name="T20" fmla="*/ 2147483647 w 16"/>
              <a:gd name="T21" fmla="*/ 2147483647 h 22"/>
              <a:gd name="T22" fmla="*/ 2147483647 w 16"/>
              <a:gd name="T23" fmla="*/ 2147483647 h 22"/>
              <a:gd name="T24" fmla="*/ 2147483647 w 16"/>
              <a:gd name="T25" fmla="*/ 2147483647 h 22"/>
              <a:gd name="T26" fmla="*/ 2147483647 w 16"/>
              <a:gd name="T27" fmla="*/ 2147483647 h 22"/>
              <a:gd name="T28" fmla="*/ 2147483647 w 16"/>
              <a:gd name="T29" fmla="*/ 2147483647 h 22"/>
              <a:gd name="T30" fmla="*/ 2147483647 w 16"/>
              <a:gd name="T31" fmla="*/ 2147483647 h 22"/>
              <a:gd name="T32" fmla="*/ 2147483647 w 16"/>
              <a:gd name="T33" fmla="*/ 2147483647 h 22"/>
              <a:gd name="T34" fmla="*/ 2147483647 w 16"/>
              <a:gd name="T35" fmla="*/ 2147483647 h 22"/>
              <a:gd name="T36" fmla="*/ 2147483647 w 16"/>
              <a:gd name="T37" fmla="*/ 2147483647 h 22"/>
              <a:gd name="T38" fmla="*/ 2147483647 w 16"/>
              <a:gd name="T39" fmla="*/ 2147483647 h 22"/>
              <a:gd name="T40" fmla="*/ 2147483647 w 16"/>
              <a:gd name="T41" fmla="*/ 2147483647 h 22"/>
              <a:gd name="T42" fmla="*/ 2147483647 w 16"/>
              <a:gd name="T43" fmla="*/ 2147483647 h 22"/>
              <a:gd name="T44" fmla="*/ 2147483647 w 16"/>
              <a:gd name="T45" fmla="*/ 2147483647 h 22"/>
              <a:gd name="T46" fmla="*/ 2147483647 w 16"/>
              <a:gd name="T47" fmla="*/ 2147483647 h 22"/>
              <a:gd name="T48" fmla="*/ 2147483647 w 16"/>
              <a:gd name="T49" fmla="*/ 2147483647 h 22"/>
              <a:gd name="T50" fmla="*/ 2147483647 w 16"/>
              <a:gd name="T51" fmla="*/ 2147483647 h 22"/>
              <a:gd name="T52" fmla="*/ 2147483647 w 16"/>
              <a:gd name="T53" fmla="*/ 2147483647 h 22"/>
              <a:gd name="T54" fmla="*/ 2147483647 w 16"/>
              <a:gd name="T55" fmla="*/ 2147483647 h 22"/>
              <a:gd name="T56" fmla="*/ 2147483647 w 16"/>
              <a:gd name="T57" fmla="*/ 2147483647 h 22"/>
              <a:gd name="T58" fmla="*/ 0 w 16"/>
              <a:gd name="T59" fmla="*/ 2147483647 h 22"/>
              <a:gd name="T60" fmla="*/ 0 w 16"/>
              <a:gd name="T61" fmla="*/ 2147483647 h 22"/>
              <a:gd name="T62" fmla="*/ 2147483647 w 16"/>
              <a:gd name="T63" fmla="*/ 2147483647 h 22"/>
              <a:gd name="T64" fmla="*/ 2147483647 w 16"/>
              <a:gd name="T65" fmla="*/ 2147483647 h 22"/>
              <a:gd name="T66" fmla="*/ 2147483647 w 16"/>
              <a:gd name="T67" fmla="*/ 2147483647 h 22"/>
              <a:gd name="T68" fmla="*/ 2147483647 w 16"/>
              <a:gd name="T69" fmla="*/ 2147483647 h 22"/>
              <a:gd name="T70" fmla="*/ 2147483647 w 16"/>
              <a:gd name="T71" fmla="*/ 2147483647 h 22"/>
              <a:gd name="T72" fmla="*/ 2147483647 w 16"/>
              <a:gd name="T73" fmla="*/ 2147483647 h 22"/>
              <a:gd name="T74" fmla="*/ 2147483647 w 16"/>
              <a:gd name="T75" fmla="*/ 2147483647 h 22"/>
              <a:gd name="T76" fmla="*/ 2147483647 w 16"/>
              <a:gd name="T77" fmla="*/ 2147483647 h 22"/>
              <a:gd name="T78" fmla="*/ 2147483647 w 16"/>
              <a:gd name="T79" fmla="*/ 2147483647 h 22"/>
              <a:gd name="T80" fmla="*/ 2147483647 w 16"/>
              <a:gd name="T81" fmla="*/ 2147483647 h 22"/>
              <a:gd name="T82" fmla="*/ 2147483647 w 16"/>
              <a:gd name="T83" fmla="*/ 2147483647 h 22"/>
              <a:gd name="T84" fmla="*/ 2147483647 w 16"/>
              <a:gd name="T85" fmla="*/ 2147483647 h 22"/>
              <a:gd name="T86" fmla="*/ 2147483647 w 16"/>
              <a:gd name="T87" fmla="*/ 2147483647 h 22"/>
              <a:gd name="T88" fmla="*/ 2147483647 w 16"/>
              <a:gd name="T89" fmla="*/ 2147483647 h 22"/>
              <a:gd name="T90" fmla="*/ 2147483647 w 16"/>
              <a:gd name="T91" fmla="*/ 2147483647 h 22"/>
              <a:gd name="T92" fmla="*/ 0 w 16"/>
              <a:gd name="T93" fmla="*/ 2147483647 h 22"/>
              <a:gd name="T94" fmla="*/ 2147483647 w 16"/>
              <a:gd name="T95" fmla="*/ 0 h 22"/>
              <a:gd name="T96" fmla="*/ 2147483647 w 16"/>
              <a:gd name="T97" fmla="*/ 0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2"/>
              <a:gd name="T149" fmla="*/ 16 w 16"/>
              <a:gd name="T150" fmla="*/ 22 h 2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2">
                <a:moveTo>
                  <a:pt x="7" y="0"/>
                </a:moveTo>
                <a:lnTo>
                  <a:pt x="7" y="6"/>
                </a:lnTo>
                <a:lnTo>
                  <a:pt x="10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6" y="1"/>
                </a:lnTo>
                <a:lnTo>
                  <a:pt x="16" y="2"/>
                </a:lnTo>
                <a:lnTo>
                  <a:pt x="16" y="4"/>
                </a:lnTo>
                <a:lnTo>
                  <a:pt x="16" y="5"/>
                </a:lnTo>
                <a:lnTo>
                  <a:pt x="15" y="5"/>
                </a:lnTo>
                <a:lnTo>
                  <a:pt x="15" y="6"/>
                </a:lnTo>
                <a:lnTo>
                  <a:pt x="13" y="5"/>
                </a:lnTo>
                <a:lnTo>
                  <a:pt x="12" y="5"/>
                </a:lnTo>
                <a:lnTo>
                  <a:pt x="11" y="4"/>
                </a:lnTo>
                <a:lnTo>
                  <a:pt x="10" y="4"/>
                </a:lnTo>
                <a:lnTo>
                  <a:pt x="8" y="5"/>
                </a:lnTo>
                <a:lnTo>
                  <a:pt x="7" y="7"/>
                </a:lnTo>
                <a:lnTo>
                  <a:pt x="7" y="17"/>
                </a:lnTo>
                <a:lnTo>
                  <a:pt x="7" y="18"/>
                </a:lnTo>
                <a:lnTo>
                  <a:pt x="8" y="20"/>
                </a:lnTo>
                <a:lnTo>
                  <a:pt x="8" y="21"/>
                </a:lnTo>
                <a:lnTo>
                  <a:pt x="10" y="21"/>
                </a:lnTo>
                <a:lnTo>
                  <a:pt x="10" y="22"/>
                </a:lnTo>
                <a:lnTo>
                  <a:pt x="12" y="22"/>
                </a:lnTo>
                <a:lnTo>
                  <a:pt x="0" y="22"/>
                </a:lnTo>
                <a:lnTo>
                  <a:pt x="1" y="22"/>
                </a:lnTo>
                <a:lnTo>
                  <a:pt x="2" y="21"/>
                </a:lnTo>
                <a:lnTo>
                  <a:pt x="3" y="21"/>
                </a:lnTo>
                <a:lnTo>
                  <a:pt x="3" y="20"/>
                </a:lnTo>
                <a:lnTo>
                  <a:pt x="3" y="17"/>
                </a:lnTo>
                <a:lnTo>
                  <a:pt x="3" y="8"/>
                </a:lnTo>
                <a:lnTo>
                  <a:pt x="3" y="6"/>
                </a:lnTo>
                <a:lnTo>
                  <a:pt x="3" y="4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42" name="Freeform 176"/>
          <p:cNvSpPr>
            <a:spLocks noEditPoints="1"/>
          </p:cNvSpPr>
          <p:nvPr/>
        </p:nvSpPr>
        <p:spPr bwMode="auto">
          <a:xfrm>
            <a:off x="5994400" y="5448300"/>
            <a:ext cx="138113" cy="112713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0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0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0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0" y="0"/>
                </a:moveTo>
                <a:lnTo>
                  <a:pt x="14" y="0"/>
                </a:lnTo>
                <a:lnTo>
                  <a:pt x="16" y="1"/>
                </a:lnTo>
                <a:lnTo>
                  <a:pt x="19" y="4"/>
                </a:lnTo>
                <a:lnTo>
                  <a:pt x="20" y="7"/>
                </a:lnTo>
                <a:lnTo>
                  <a:pt x="21" y="11"/>
                </a:lnTo>
                <a:lnTo>
                  <a:pt x="20" y="13"/>
                </a:lnTo>
                <a:lnTo>
                  <a:pt x="19" y="17"/>
                </a:lnTo>
                <a:lnTo>
                  <a:pt x="18" y="20"/>
                </a:lnTo>
                <a:lnTo>
                  <a:pt x="15" y="21"/>
                </a:lnTo>
                <a:lnTo>
                  <a:pt x="13" y="22"/>
                </a:lnTo>
                <a:lnTo>
                  <a:pt x="10" y="23"/>
                </a:lnTo>
                <a:lnTo>
                  <a:pt x="6" y="22"/>
                </a:lnTo>
                <a:lnTo>
                  <a:pt x="4" y="21"/>
                </a:lnTo>
                <a:lnTo>
                  <a:pt x="2" y="20"/>
                </a:lnTo>
                <a:lnTo>
                  <a:pt x="0" y="16"/>
                </a:lnTo>
                <a:lnTo>
                  <a:pt x="0" y="11"/>
                </a:lnTo>
                <a:lnTo>
                  <a:pt x="0" y="8"/>
                </a:lnTo>
                <a:lnTo>
                  <a:pt x="2" y="6"/>
                </a:lnTo>
                <a:lnTo>
                  <a:pt x="3" y="4"/>
                </a:lnTo>
                <a:lnTo>
                  <a:pt x="5" y="1"/>
                </a:lnTo>
                <a:lnTo>
                  <a:pt x="8" y="0"/>
                </a:lnTo>
                <a:lnTo>
                  <a:pt x="10" y="0"/>
                </a:lnTo>
                <a:close/>
                <a:moveTo>
                  <a:pt x="9" y="1"/>
                </a:moveTo>
                <a:lnTo>
                  <a:pt x="8" y="1"/>
                </a:lnTo>
                <a:lnTo>
                  <a:pt x="6" y="2"/>
                </a:lnTo>
                <a:lnTo>
                  <a:pt x="5" y="4"/>
                </a:lnTo>
                <a:lnTo>
                  <a:pt x="5" y="5"/>
                </a:lnTo>
                <a:lnTo>
                  <a:pt x="4" y="7"/>
                </a:lnTo>
                <a:lnTo>
                  <a:pt x="4" y="10"/>
                </a:lnTo>
                <a:lnTo>
                  <a:pt x="4" y="15"/>
                </a:lnTo>
                <a:lnTo>
                  <a:pt x="5" y="18"/>
                </a:lnTo>
                <a:lnTo>
                  <a:pt x="8" y="21"/>
                </a:lnTo>
                <a:lnTo>
                  <a:pt x="11" y="21"/>
                </a:lnTo>
                <a:lnTo>
                  <a:pt x="14" y="21"/>
                </a:lnTo>
                <a:lnTo>
                  <a:pt x="15" y="20"/>
                </a:lnTo>
                <a:lnTo>
                  <a:pt x="16" y="17"/>
                </a:lnTo>
                <a:lnTo>
                  <a:pt x="16" y="13"/>
                </a:lnTo>
                <a:lnTo>
                  <a:pt x="16" y="10"/>
                </a:lnTo>
                <a:lnTo>
                  <a:pt x="15" y="6"/>
                </a:lnTo>
                <a:lnTo>
                  <a:pt x="14" y="4"/>
                </a:lnTo>
                <a:lnTo>
                  <a:pt x="11" y="2"/>
                </a:lnTo>
                <a:lnTo>
                  <a:pt x="9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43" name="Freeform 177"/>
          <p:cNvSpPr>
            <a:spLocks noEditPoints="1"/>
          </p:cNvSpPr>
          <p:nvPr/>
        </p:nvSpPr>
        <p:spPr bwMode="auto">
          <a:xfrm>
            <a:off x="6138863" y="5448300"/>
            <a:ext cx="157162" cy="163513"/>
          </a:xfrm>
          <a:custGeom>
            <a:avLst/>
            <a:gdLst>
              <a:gd name="T0" fmla="*/ 2147483647 w 24"/>
              <a:gd name="T1" fmla="*/ 0 h 33"/>
              <a:gd name="T2" fmla="*/ 2147483647 w 24"/>
              <a:gd name="T3" fmla="*/ 2147483647 h 33"/>
              <a:gd name="T4" fmla="*/ 2147483647 w 24"/>
              <a:gd name="T5" fmla="*/ 2147483647 h 33"/>
              <a:gd name="T6" fmla="*/ 2147483647 w 24"/>
              <a:gd name="T7" fmla="*/ 0 h 33"/>
              <a:gd name="T8" fmla="*/ 2147483647 w 24"/>
              <a:gd name="T9" fmla="*/ 2147483647 h 33"/>
              <a:gd name="T10" fmla="*/ 2147483647 w 24"/>
              <a:gd name="T11" fmla="*/ 2147483647 h 33"/>
              <a:gd name="T12" fmla="*/ 2147483647 w 24"/>
              <a:gd name="T13" fmla="*/ 2147483647 h 33"/>
              <a:gd name="T14" fmla="*/ 2147483647 w 24"/>
              <a:gd name="T15" fmla="*/ 2147483647 h 33"/>
              <a:gd name="T16" fmla="*/ 2147483647 w 24"/>
              <a:gd name="T17" fmla="*/ 2147483647 h 33"/>
              <a:gd name="T18" fmla="*/ 2147483647 w 24"/>
              <a:gd name="T19" fmla="*/ 2147483647 h 33"/>
              <a:gd name="T20" fmla="*/ 2147483647 w 24"/>
              <a:gd name="T21" fmla="*/ 2147483647 h 33"/>
              <a:gd name="T22" fmla="*/ 2147483647 w 24"/>
              <a:gd name="T23" fmla="*/ 2147483647 h 33"/>
              <a:gd name="T24" fmla="*/ 2147483647 w 24"/>
              <a:gd name="T25" fmla="*/ 2147483647 h 33"/>
              <a:gd name="T26" fmla="*/ 2147483647 w 24"/>
              <a:gd name="T27" fmla="*/ 2147483647 h 33"/>
              <a:gd name="T28" fmla="*/ 0 w 24"/>
              <a:gd name="T29" fmla="*/ 2147483647 h 33"/>
              <a:gd name="T30" fmla="*/ 0 w 24"/>
              <a:gd name="T31" fmla="*/ 2147483647 h 33"/>
              <a:gd name="T32" fmla="*/ 2147483647 w 24"/>
              <a:gd name="T33" fmla="*/ 2147483647 h 33"/>
              <a:gd name="T34" fmla="*/ 2147483647 w 24"/>
              <a:gd name="T35" fmla="*/ 2147483647 h 33"/>
              <a:gd name="T36" fmla="*/ 2147483647 w 24"/>
              <a:gd name="T37" fmla="*/ 2147483647 h 33"/>
              <a:gd name="T38" fmla="*/ 2147483647 w 24"/>
              <a:gd name="T39" fmla="*/ 2147483647 h 33"/>
              <a:gd name="T40" fmla="*/ 2147483647 w 24"/>
              <a:gd name="T41" fmla="*/ 2147483647 h 33"/>
              <a:gd name="T42" fmla="*/ 2147483647 w 24"/>
              <a:gd name="T43" fmla="*/ 2147483647 h 33"/>
              <a:gd name="T44" fmla="*/ 2147483647 w 24"/>
              <a:gd name="T45" fmla="*/ 2147483647 h 33"/>
              <a:gd name="T46" fmla="*/ 2147483647 w 24"/>
              <a:gd name="T47" fmla="*/ 2147483647 h 33"/>
              <a:gd name="T48" fmla="*/ 2147483647 w 24"/>
              <a:gd name="T49" fmla="*/ 2147483647 h 33"/>
              <a:gd name="T50" fmla="*/ 2147483647 w 24"/>
              <a:gd name="T51" fmla="*/ 2147483647 h 33"/>
              <a:gd name="T52" fmla="*/ 2147483647 w 24"/>
              <a:gd name="T53" fmla="*/ 2147483647 h 33"/>
              <a:gd name="T54" fmla="*/ 2147483647 w 24"/>
              <a:gd name="T55" fmla="*/ 2147483647 h 33"/>
              <a:gd name="T56" fmla="*/ 2147483647 w 24"/>
              <a:gd name="T57" fmla="*/ 2147483647 h 33"/>
              <a:gd name="T58" fmla="*/ 2147483647 w 24"/>
              <a:gd name="T59" fmla="*/ 2147483647 h 33"/>
              <a:gd name="T60" fmla="*/ 2147483647 w 24"/>
              <a:gd name="T61" fmla="*/ 2147483647 h 33"/>
              <a:gd name="T62" fmla="*/ 2147483647 w 24"/>
              <a:gd name="T63" fmla="*/ 2147483647 h 33"/>
              <a:gd name="T64" fmla="*/ 2147483647 w 24"/>
              <a:gd name="T65" fmla="*/ 2147483647 h 33"/>
              <a:gd name="T66" fmla="*/ 2147483647 w 24"/>
              <a:gd name="T67" fmla="*/ 2147483647 h 3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4"/>
              <a:gd name="T103" fmla="*/ 0 h 33"/>
              <a:gd name="T104" fmla="*/ 24 w 24"/>
              <a:gd name="T105" fmla="*/ 33 h 3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4" h="33">
                <a:moveTo>
                  <a:pt x="2" y="2"/>
                </a:moveTo>
                <a:lnTo>
                  <a:pt x="8" y="0"/>
                </a:lnTo>
                <a:lnTo>
                  <a:pt x="9" y="0"/>
                </a:lnTo>
                <a:lnTo>
                  <a:pt x="9" y="5"/>
                </a:lnTo>
                <a:lnTo>
                  <a:pt x="10" y="2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9" y="0"/>
                </a:lnTo>
                <a:lnTo>
                  <a:pt x="21" y="2"/>
                </a:lnTo>
                <a:lnTo>
                  <a:pt x="23" y="6"/>
                </a:lnTo>
                <a:lnTo>
                  <a:pt x="24" y="11"/>
                </a:lnTo>
                <a:lnTo>
                  <a:pt x="24" y="15"/>
                </a:lnTo>
                <a:lnTo>
                  <a:pt x="23" y="17"/>
                </a:lnTo>
                <a:lnTo>
                  <a:pt x="20" y="20"/>
                </a:lnTo>
                <a:lnTo>
                  <a:pt x="18" y="22"/>
                </a:lnTo>
                <a:lnTo>
                  <a:pt x="14" y="23"/>
                </a:lnTo>
                <a:lnTo>
                  <a:pt x="12" y="23"/>
                </a:lnTo>
                <a:lnTo>
                  <a:pt x="10" y="22"/>
                </a:lnTo>
                <a:lnTo>
                  <a:pt x="9" y="22"/>
                </a:lnTo>
                <a:lnTo>
                  <a:pt x="9" y="21"/>
                </a:lnTo>
                <a:lnTo>
                  <a:pt x="9" y="28"/>
                </a:lnTo>
                <a:lnTo>
                  <a:pt x="9" y="31"/>
                </a:lnTo>
                <a:lnTo>
                  <a:pt x="9" y="32"/>
                </a:lnTo>
                <a:lnTo>
                  <a:pt x="10" y="33"/>
                </a:lnTo>
                <a:lnTo>
                  <a:pt x="12" y="33"/>
                </a:lnTo>
                <a:lnTo>
                  <a:pt x="0" y="33"/>
                </a:lnTo>
                <a:lnTo>
                  <a:pt x="2" y="33"/>
                </a:lnTo>
                <a:lnTo>
                  <a:pt x="3" y="32"/>
                </a:lnTo>
                <a:lnTo>
                  <a:pt x="4" y="32"/>
                </a:lnTo>
                <a:lnTo>
                  <a:pt x="4" y="31"/>
                </a:lnTo>
                <a:lnTo>
                  <a:pt x="4" y="28"/>
                </a:lnTo>
                <a:lnTo>
                  <a:pt x="4" y="6"/>
                </a:lnTo>
                <a:lnTo>
                  <a:pt x="4" y="5"/>
                </a:lnTo>
                <a:lnTo>
                  <a:pt x="4" y="4"/>
                </a:lnTo>
                <a:lnTo>
                  <a:pt x="4" y="2"/>
                </a:lnTo>
                <a:lnTo>
                  <a:pt x="3" y="2"/>
                </a:lnTo>
                <a:lnTo>
                  <a:pt x="2" y="2"/>
                </a:lnTo>
                <a:close/>
                <a:moveTo>
                  <a:pt x="9" y="6"/>
                </a:moveTo>
                <a:lnTo>
                  <a:pt x="9" y="15"/>
                </a:lnTo>
                <a:lnTo>
                  <a:pt x="9" y="17"/>
                </a:lnTo>
                <a:lnTo>
                  <a:pt x="9" y="18"/>
                </a:lnTo>
                <a:lnTo>
                  <a:pt x="9" y="20"/>
                </a:lnTo>
                <a:lnTo>
                  <a:pt x="10" y="21"/>
                </a:lnTo>
                <a:lnTo>
                  <a:pt x="12" y="21"/>
                </a:lnTo>
                <a:lnTo>
                  <a:pt x="14" y="21"/>
                </a:lnTo>
                <a:lnTo>
                  <a:pt x="17" y="21"/>
                </a:lnTo>
                <a:lnTo>
                  <a:pt x="18" y="20"/>
                </a:lnTo>
                <a:lnTo>
                  <a:pt x="19" y="17"/>
                </a:lnTo>
                <a:lnTo>
                  <a:pt x="20" y="12"/>
                </a:lnTo>
                <a:lnTo>
                  <a:pt x="19" y="8"/>
                </a:lnTo>
                <a:lnTo>
                  <a:pt x="18" y="5"/>
                </a:lnTo>
                <a:lnTo>
                  <a:pt x="15" y="4"/>
                </a:lnTo>
                <a:lnTo>
                  <a:pt x="14" y="4"/>
                </a:lnTo>
                <a:lnTo>
                  <a:pt x="13" y="4"/>
                </a:lnTo>
                <a:lnTo>
                  <a:pt x="12" y="4"/>
                </a:lnTo>
                <a:lnTo>
                  <a:pt x="10" y="5"/>
                </a:lnTo>
                <a:lnTo>
                  <a:pt x="9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44" name="Rectangle 178"/>
          <p:cNvSpPr>
            <a:spLocks noChangeArrowheads="1"/>
          </p:cNvSpPr>
          <p:nvPr/>
        </p:nvSpPr>
        <p:spPr bwMode="auto">
          <a:xfrm>
            <a:off x="6323013" y="5487988"/>
            <a:ext cx="77787" cy="254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45" name="Freeform 179"/>
          <p:cNvSpPr>
            <a:spLocks/>
          </p:cNvSpPr>
          <p:nvPr/>
        </p:nvSpPr>
        <p:spPr bwMode="auto">
          <a:xfrm>
            <a:off x="6408738" y="5399088"/>
            <a:ext cx="236537" cy="161925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0 h 33"/>
              <a:gd name="T14" fmla="*/ 2147483647 w 36"/>
              <a:gd name="T15" fmla="*/ 0 h 33"/>
              <a:gd name="T16" fmla="*/ 2147483647 w 36"/>
              <a:gd name="T17" fmla="*/ 0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0 h 33"/>
              <a:gd name="T24" fmla="*/ 2147483647 w 36"/>
              <a:gd name="T25" fmla="*/ 0 h 33"/>
              <a:gd name="T26" fmla="*/ 2147483647 w 36"/>
              <a:gd name="T27" fmla="*/ 0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0 h 33"/>
              <a:gd name="T80" fmla="*/ 0 w 36"/>
              <a:gd name="T81" fmla="*/ 0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30" y="25"/>
                </a:lnTo>
                <a:lnTo>
                  <a:pt x="30" y="5"/>
                </a:lnTo>
                <a:lnTo>
                  <a:pt x="29" y="2"/>
                </a:lnTo>
                <a:lnTo>
                  <a:pt x="29" y="1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36" y="0"/>
                </a:lnTo>
                <a:lnTo>
                  <a:pt x="35" y="0"/>
                </a:lnTo>
                <a:lnTo>
                  <a:pt x="34" y="0"/>
                </a:lnTo>
                <a:lnTo>
                  <a:pt x="32" y="1"/>
                </a:lnTo>
                <a:lnTo>
                  <a:pt x="31" y="2"/>
                </a:lnTo>
                <a:lnTo>
                  <a:pt x="31" y="5"/>
                </a:lnTo>
                <a:lnTo>
                  <a:pt x="31" y="33"/>
                </a:lnTo>
                <a:lnTo>
                  <a:pt x="30" y="33"/>
                </a:lnTo>
                <a:lnTo>
                  <a:pt x="9" y="6"/>
                </a:lnTo>
                <a:lnTo>
                  <a:pt x="9" y="27"/>
                </a:lnTo>
                <a:lnTo>
                  <a:pt x="9" y="30"/>
                </a:lnTo>
                <a:lnTo>
                  <a:pt x="9" y="31"/>
                </a:lnTo>
                <a:lnTo>
                  <a:pt x="10" y="32"/>
                </a:lnTo>
                <a:lnTo>
                  <a:pt x="13" y="32"/>
                </a:lnTo>
                <a:lnTo>
                  <a:pt x="14" y="32"/>
                </a:lnTo>
                <a:lnTo>
                  <a:pt x="1" y="32"/>
                </a:lnTo>
                <a:lnTo>
                  <a:pt x="3" y="32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6" y="27"/>
                </a:lnTo>
                <a:lnTo>
                  <a:pt x="6" y="4"/>
                </a:lnTo>
                <a:lnTo>
                  <a:pt x="5" y="2"/>
                </a:lnTo>
                <a:lnTo>
                  <a:pt x="4" y="1"/>
                </a:lnTo>
                <a:lnTo>
                  <a:pt x="3" y="1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46" name="Freeform 180"/>
          <p:cNvSpPr>
            <a:spLocks noEditPoints="1"/>
          </p:cNvSpPr>
          <p:nvPr/>
        </p:nvSpPr>
        <p:spPr bwMode="auto">
          <a:xfrm>
            <a:off x="6656388" y="5448300"/>
            <a:ext cx="139700" cy="112713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0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0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0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0" y="0"/>
                </a:moveTo>
                <a:lnTo>
                  <a:pt x="14" y="0"/>
                </a:lnTo>
                <a:lnTo>
                  <a:pt x="17" y="1"/>
                </a:lnTo>
                <a:lnTo>
                  <a:pt x="19" y="4"/>
                </a:lnTo>
                <a:lnTo>
                  <a:pt x="20" y="7"/>
                </a:lnTo>
                <a:lnTo>
                  <a:pt x="21" y="11"/>
                </a:lnTo>
                <a:lnTo>
                  <a:pt x="20" y="13"/>
                </a:lnTo>
                <a:lnTo>
                  <a:pt x="20" y="17"/>
                </a:lnTo>
                <a:lnTo>
                  <a:pt x="18" y="20"/>
                </a:lnTo>
                <a:lnTo>
                  <a:pt x="15" y="21"/>
                </a:lnTo>
                <a:lnTo>
                  <a:pt x="13" y="22"/>
                </a:lnTo>
                <a:lnTo>
                  <a:pt x="10" y="23"/>
                </a:lnTo>
                <a:lnTo>
                  <a:pt x="7" y="22"/>
                </a:lnTo>
                <a:lnTo>
                  <a:pt x="4" y="21"/>
                </a:lnTo>
                <a:lnTo>
                  <a:pt x="3" y="20"/>
                </a:lnTo>
                <a:lnTo>
                  <a:pt x="0" y="16"/>
                </a:lnTo>
                <a:lnTo>
                  <a:pt x="0" y="11"/>
                </a:lnTo>
                <a:lnTo>
                  <a:pt x="0" y="8"/>
                </a:lnTo>
                <a:lnTo>
                  <a:pt x="2" y="6"/>
                </a:lnTo>
                <a:lnTo>
                  <a:pt x="3" y="4"/>
                </a:lnTo>
                <a:lnTo>
                  <a:pt x="5" y="1"/>
                </a:lnTo>
                <a:lnTo>
                  <a:pt x="8" y="0"/>
                </a:lnTo>
                <a:lnTo>
                  <a:pt x="10" y="0"/>
                </a:lnTo>
                <a:close/>
                <a:moveTo>
                  <a:pt x="10" y="1"/>
                </a:moveTo>
                <a:lnTo>
                  <a:pt x="8" y="1"/>
                </a:lnTo>
                <a:lnTo>
                  <a:pt x="7" y="2"/>
                </a:lnTo>
                <a:lnTo>
                  <a:pt x="5" y="4"/>
                </a:lnTo>
                <a:lnTo>
                  <a:pt x="5" y="5"/>
                </a:lnTo>
                <a:lnTo>
                  <a:pt x="4" y="7"/>
                </a:lnTo>
                <a:lnTo>
                  <a:pt x="4" y="10"/>
                </a:lnTo>
                <a:lnTo>
                  <a:pt x="4" y="15"/>
                </a:lnTo>
                <a:lnTo>
                  <a:pt x="7" y="18"/>
                </a:lnTo>
                <a:lnTo>
                  <a:pt x="8" y="21"/>
                </a:lnTo>
                <a:lnTo>
                  <a:pt x="12" y="21"/>
                </a:lnTo>
                <a:lnTo>
                  <a:pt x="14" y="21"/>
                </a:lnTo>
                <a:lnTo>
                  <a:pt x="15" y="20"/>
                </a:lnTo>
                <a:lnTo>
                  <a:pt x="17" y="17"/>
                </a:lnTo>
                <a:lnTo>
                  <a:pt x="17" y="13"/>
                </a:lnTo>
                <a:lnTo>
                  <a:pt x="17" y="10"/>
                </a:lnTo>
                <a:lnTo>
                  <a:pt x="15" y="6"/>
                </a:lnTo>
                <a:lnTo>
                  <a:pt x="14" y="4"/>
                </a:lnTo>
                <a:lnTo>
                  <a:pt x="13" y="2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47" name="Freeform 181"/>
          <p:cNvSpPr>
            <a:spLocks/>
          </p:cNvSpPr>
          <p:nvPr/>
        </p:nvSpPr>
        <p:spPr bwMode="auto">
          <a:xfrm>
            <a:off x="6815138" y="5448300"/>
            <a:ext cx="150812" cy="112713"/>
          </a:xfrm>
          <a:custGeom>
            <a:avLst/>
            <a:gdLst>
              <a:gd name="T0" fmla="*/ 2147483647 w 23"/>
              <a:gd name="T1" fmla="*/ 0 h 23"/>
              <a:gd name="T2" fmla="*/ 2147483647 w 23"/>
              <a:gd name="T3" fmla="*/ 2147483647 h 23"/>
              <a:gd name="T4" fmla="*/ 2147483647 w 23"/>
              <a:gd name="T5" fmla="*/ 2147483647 h 23"/>
              <a:gd name="T6" fmla="*/ 2147483647 w 23"/>
              <a:gd name="T7" fmla="*/ 2147483647 h 23"/>
              <a:gd name="T8" fmla="*/ 2147483647 w 23"/>
              <a:gd name="T9" fmla="*/ 2147483647 h 23"/>
              <a:gd name="T10" fmla="*/ 2147483647 w 23"/>
              <a:gd name="T11" fmla="*/ 2147483647 h 23"/>
              <a:gd name="T12" fmla="*/ 2147483647 w 23"/>
              <a:gd name="T13" fmla="*/ 2147483647 h 23"/>
              <a:gd name="T14" fmla="*/ 2147483647 w 23"/>
              <a:gd name="T15" fmla="*/ 2147483647 h 23"/>
              <a:gd name="T16" fmla="*/ 2147483647 w 23"/>
              <a:gd name="T17" fmla="*/ 2147483647 h 23"/>
              <a:gd name="T18" fmla="*/ 2147483647 w 23"/>
              <a:gd name="T19" fmla="*/ 2147483647 h 23"/>
              <a:gd name="T20" fmla="*/ 2147483647 w 23"/>
              <a:gd name="T21" fmla="*/ 2147483647 h 23"/>
              <a:gd name="T22" fmla="*/ 2147483647 w 23"/>
              <a:gd name="T23" fmla="*/ 2147483647 h 23"/>
              <a:gd name="T24" fmla="*/ 2147483647 w 23"/>
              <a:gd name="T25" fmla="*/ 2147483647 h 23"/>
              <a:gd name="T26" fmla="*/ 2147483647 w 23"/>
              <a:gd name="T27" fmla="*/ 2147483647 h 23"/>
              <a:gd name="T28" fmla="*/ 2147483647 w 23"/>
              <a:gd name="T29" fmla="*/ 2147483647 h 23"/>
              <a:gd name="T30" fmla="*/ 2147483647 w 23"/>
              <a:gd name="T31" fmla="*/ 2147483647 h 23"/>
              <a:gd name="T32" fmla="*/ 2147483647 w 23"/>
              <a:gd name="T33" fmla="*/ 2147483647 h 23"/>
              <a:gd name="T34" fmla="*/ 2147483647 w 23"/>
              <a:gd name="T35" fmla="*/ 2147483647 h 23"/>
              <a:gd name="T36" fmla="*/ 2147483647 w 23"/>
              <a:gd name="T37" fmla="*/ 2147483647 h 23"/>
              <a:gd name="T38" fmla="*/ 2147483647 w 23"/>
              <a:gd name="T39" fmla="*/ 2147483647 h 23"/>
              <a:gd name="T40" fmla="*/ 2147483647 w 23"/>
              <a:gd name="T41" fmla="*/ 2147483647 h 23"/>
              <a:gd name="T42" fmla="*/ 2147483647 w 23"/>
              <a:gd name="T43" fmla="*/ 2147483647 h 23"/>
              <a:gd name="T44" fmla="*/ 2147483647 w 23"/>
              <a:gd name="T45" fmla="*/ 2147483647 h 23"/>
              <a:gd name="T46" fmla="*/ 2147483647 w 23"/>
              <a:gd name="T47" fmla="*/ 2147483647 h 23"/>
              <a:gd name="T48" fmla="*/ 2147483647 w 23"/>
              <a:gd name="T49" fmla="*/ 2147483647 h 23"/>
              <a:gd name="T50" fmla="*/ 2147483647 w 23"/>
              <a:gd name="T51" fmla="*/ 2147483647 h 23"/>
              <a:gd name="T52" fmla="*/ 2147483647 w 23"/>
              <a:gd name="T53" fmla="*/ 2147483647 h 23"/>
              <a:gd name="T54" fmla="*/ 2147483647 w 23"/>
              <a:gd name="T55" fmla="*/ 2147483647 h 23"/>
              <a:gd name="T56" fmla="*/ 2147483647 w 23"/>
              <a:gd name="T57" fmla="*/ 2147483647 h 23"/>
              <a:gd name="T58" fmla="*/ 2147483647 w 23"/>
              <a:gd name="T59" fmla="*/ 2147483647 h 23"/>
              <a:gd name="T60" fmla="*/ 0 w 23"/>
              <a:gd name="T61" fmla="*/ 2147483647 h 23"/>
              <a:gd name="T62" fmla="*/ 0 w 23"/>
              <a:gd name="T63" fmla="*/ 0 h 23"/>
              <a:gd name="T64" fmla="*/ 2147483647 w 23"/>
              <a:gd name="T65" fmla="*/ 0 h 23"/>
              <a:gd name="T66" fmla="*/ 2147483647 w 23"/>
              <a:gd name="T67" fmla="*/ 2147483647 h 23"/>
              <a:gd name="T68" fmla="*/ 2147483647 w 23"/>
              <a:gd name="T69" fmla="*/ 2147483647 h 23"/>
              <a:gd name="T70" fmla="*/ 2147483647 w 23"/>
              <a:gd name="T71" fmla="*/ 2147483647 h 23"/>
              <a:gd name="T72" fmla="*/ 2147483647 w 23"/>
              <a:gd name="T73" fmla="*/ 2147483647 h 23"/>
              <a:gd name="T74" fmla="*/ 2147483647 w 23"/>
              <a:gd name="T75" fmla="*/ 2147483647 h 23"/>
              <a:gd name="T76" fmla="*/ 2147483647 w 23"/>
              <a:gd name="T77" fmla="*/ 2147483647 h 23"/>
              <a:gd name="T78" fmla="*/ 2147483647 w 23"/>
              <a:gd name="T79" fmla="*/ 2147483647 h 23"/>
              <a:gd name="T80" fmla="*/ 2147483647 w 23"/>
              <a:gd name="T81" fmla="*/ 2147483647 h 23"/>
              <a:gd name="T82" fmla="*/ 2147483647 w 23"/>
              <a:gd name="T83" fmla="*/ 2147483647 h 23"/>
              <a:gd name="T84" fmla="*/ 2147483647 w 23"/>
              <a:gd name="T85" fmla="*/ 2147483647 h 23"/>
              <a:gd name="T86" fmla="*/ 2147483647 w 23"/>
              <a:gd name="T87" fmla="*/ 2147483647 h 23"/>
              <a:gd name="T88" fmla="*/ 2147483647 w 23"/>
              <a:gd name="T89" fmla="*/ 2147483647 h 23"/>
              <a:gd name="T90" fmla="*/ 2147483647 w 23"/>
              <a:gd name="T91" fmla="*/ 2147483647 h 23"/>
              <a:gd name="T92" fmla="*/ 2147483647 w 23"/>
              <a:gd name="T93" fmla="*/ 2147483647 h 23"/>
              <a:gd name="T94" fmla="*/ 2147483647 w 23"/>
              <a:gd name="T95" fmla="*/ 0 h 23"/>
              <a:gd name="T96" fmla="*/ 2147483647 w 23"/>
              <a:gd name="T97" fmla="*/ 0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3"/>
              <a:gd name="T148" fmla="*/ 0 h 23"/>
              <a:gd name="T149" fmla="*/ 23 w 23"/>
              <a:gd name="T150" fmla="*/ 23 h 2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3" h="23">
                <a:moveTo>
                  <a:pt x="20" y="0"/>
                </a:moveTo>
                <a:lnTo>
                  <a:pt x="20" y="13"/>
                </a:lnTo>
                <a:lnTo>
                  <a:pt x="20" y="17"/>
                </a:lnTo>
                <a:lnTo>
                  <a:pt x="21" y="18"/>
                </a:lnTo>
                <a:lnTo>
                  <a:pt x="21" y="20"/>
                </a:lnTo>
                <a:lnTo>
                  <a:pt x="22" y="21"/>
                </a:lnTo>
                <a:lnTo>
                  <a:pt x="22" y="20"/>
                </a:lnTo>
                <a:lnTo>
                  <a:pt x="23" y="20"/>
                </a:lnTo>
                <a:lnTo>
                  <a:pt x="23" y="21"/>
                </a:lnTo>
                <a:lnTo>
                  <a:pt x="17" y="23"/>
                </a:lnTo>
                <a:lnTo>
                  <a:pt x="16" y="23"/>
                </a:lnTo>
                <a:lnTo>
                  <a:pt x="16" y="18"/>
                </a:lnTo>
                <a:lnTo>
                  <a:pt x="14" y="21"/>
                </a:lnTo>
                <a:lnTo>
                  <a:pt x="12" y="22"/>
                </a:lnTo>
                <a:lnTo>
                  <a:pt x="10" y="23"/>
                </a:lnTo>
                <a:lnTo>
                  <a:pt x="9" y="23"/>
                </a:lnTo>
                <a:lnTo>
                  <a:pt x="6" y="22"/>
                </a:lnTo>
                <a:lnTo>
                  <a:pt x="5" y="22"/>
                </a:lnTo>
                <a:lnTo>
                  <a:pt x="4" y="21"/>
                </a:lnTo>
                <a:lnTo>
                  <a:pt x="4" y="20"/>
                </a:lnTo>
                <a:lnTo>
                  <a:pt x="2" y="17"/>
                </a:lnTo>
                <a:lnTo>
                  <a:pt x="2" y="15"/>
                </a:lnTo>
                <a:lnTo>
                  <a:pt x="2" y="5"/>
                </a:lnTo>
                <a:lnTo>
                  <a:pt x="2" y="4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7" y="0"/>
                </a:lnTo>
                <a:lnTo>
                  <a:pt x="7" y="15"/>
                </a:lnTo>
                <a:lnTo>
                  <a:pt x="7" y="17"/>
                </a:lnTo>
                <a:lnTo>
                  <a:pt x="7" y="18"/>
                </a:lnTo>
                <a:lnTo>
                  <a:pt x="9" y="20"/>
                </a:lnTo>
                <a:lnTo>
                  <a:pt x="11" y="20"/>
                </a:lnTo>
                <a:lnTo>
                  <a:pt x="12" y="20"/>
                </a:lnTo>
                <a:lnTo>
                  <a:pt x="14" y="20"/>
                </a:lnTo>
                <a:lnTo>
                  <a:pt x="15" y="18"/>
                </a:lnTo>
                <a:lnTo>
                  <a:pt x="16" y="17"/>
                </a:lnTo>
                <a:lnTo>
                  <a:pt x="16" y="5"/>
                </a:lnTo>
                <a:lnTo>
                  <a:pt x="16" y="2"/>
                </a:lnTo>
                <a:lnTo>
                  <a:pt x="16" y="1"/>
                </a:lnTo>
                <a:lnTo>
                  <a:pt x="15" y="1"/>
                </a:lnTo>
                <a:lnTo>
                  <a:pt x="14" y="1"/>
                </a:lnTo>
                <a:lnTo>
                  <a:pt x="14" y="0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48" name="Freeform 182"/>
          <p:cNvSpPr>
            <a:spLocks/>
          </p:cNvSpPr>
          <p:nvPr/>
        </p:nvSpPr>
        <p:spPr bwMode="auto">
          <a:xfrm>
            <a:off x="6978650" y="5448300"/>
            <a:ext cx="150813" cy="109538"/>
          </a:xfrm>
          <a:custGeom>
            <a:avLst/>
            <a:gdLst>
              <a:gd name="T0" fmla="*/ 2147483647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0 h 22"/>
              <a:gd name="T6" fmla="*/ 2147483647 w 23"/>
              <a:gd name="T7" fmla="*/ 0 h 22"/>
              <a:gd name="T8" fmla="*/ 2147483647 w 23"/>
              <a:gd name="T9" fmla="*/ 0 h 22"/>
              <a:gd name="T10" fmla="*/ 2147483647 w 23"/>
              <a:gd name="T11" fmla="*/ 2147483647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2147483647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2147483647 w 23"/>
              <a:gd name="T55" fmla="*/ 2147483647 h 22"/>
              <a:gd name="T56" fmla="*/ 2147483647 w 23"/>
              <a:gd name="T57" fmla="*/ 2147483647 h 22"/>
              <a:gd name="T58" fmla="*/ 2147483647 w 23"/>
              <a:gd name="T59" fmla="*/ 2147483647 h 22"/>
              <a:gd name="T60" fmla="*/ 2147483647 w 23"/>
              <a:gd name="T61" fmla="*/ 2147483647 h 22"/>
              <a:gd name="T62" fmla="*/ 2147483647 w 23"/>
              <a:gd name="T63" fmla="*/ 2147483647 h 22"/>
              <a:gd name="T64" fmla="*/ 2147483647 w 23"/>
              <a:gd name="T65" fmla="*/ 2147483647 h 22"/>
              <a:gd name="T66" fmla="*/ 2147483647 w 23"/>
              <a:gd name="T67" fmla="*/ 2147483647 h 22"/>
              <a:gd name="T68" fmla="*/ 2147483647 w 23"/>
              <a:gd name="T69" fmla="*/ 2147483647 h 22"/>
              <a:gd name="T70" fmla="*/ 2147483647 w 23"/>
              <a:gd name="T71" fmla="*/ 2147483647 h 22"/>
              <a:gd name="T72" fmla="*/ 2147483647 w 23"/>
              <a:gd name="T73" fmla="*/ 2147483647 h 22"/>
              <a:gd name="T74" fmla="*/ 2147483647 w 23"/>
              <a:gd name="T75" fmla="*/ 2147483647 h 22"/>
              <a:gd name="T76" fmla="*/ 2147483647 w 23"/>
              <a:gd name="T77" fmla="*/ 2147483647 h 22"/>
              <a:gd name="T78" fmla="*/ 2147483647 w 23"/>
              <a:gd name="T79" fmla="*/ 2147483647 h 22"/>
              <a:gd name="T80" fmla="*/ 2147483647 w 23"/>
              <a:gd name="T81" fmla="*/ 2147483647 h 22"/>
              <a:gd name="T82" fmla="*/ 2147483647 w 23"/>
              <a:gd name="T83" fmla="*/ 2147483647 h 22"/>
              <a:gd name="T84" fmla="*/ 0 w 23"/>
              <a:gd name="T85" fmla="*/ 2147483647 h 22"/>
              <a:gd name="T86" fmla="*/ 0 w 23"/>
              <a:gd name="T87" fmla="*/ 2147483647 h 22"/>
              <a:gd name="T88" fmla="*/ 0 w 23"/>
              <a:gd name="T89" fmla="*/ 2147483647 h 22"/>
              <a:gd name="T90" fmla="*/ 2147483647 w 23"/>
              <a:gd name="T91" fmla="*/ 2147483647 h 22"/>
              <a:gd name="T92" fmla="*/ 2147483647 w 23"/>
              <a:gd name="T93" fmla="*/ 2147483647 h 22"/>
              <a:gd name="T94" fmla="*/ 2147483647 w 23"/>
              <a:gd name="T95" fmla="*/ 2147483647 h 22"/>
              <a:gd name="T96" fmla="*/ 2147483647 w 23"/>
              <a:gd name="T97" fmla="*/ 2147483647 h 22"/>
              <a:gd name="T98" fmla="*/ 2147483647 w 23"/>
              <a:gd name="T99" fmla="*/ 2147483647 h 22"/>
              <a:gd name="T100" fmla="*/ 2147483647 w 23"/>
              <a:gd name="T101" fmla="*/ 2147483647 h 22"/>
              <a:gd name="T102" fmla="*/ 2147483647 w 23"/>
              <a:gd name="T103" fmla="*/ 2147483647 h 22"/>
              <a:gd name="T104" fmla="*/ 2147483647 w 23"/>
              <a:gd name="T105" fmla="*/ 2147483647 h 22"/>
              <a:gd name="T106" fmla="*/ 2147483647 w 23"/>
              <a:gd name="T107" fmla="*/ 2147483647 h 22"/>
              <a:gd name="T108" fmla="*/ 2147483647 w 23"/>
              <a:gd name="T109" fmla="*/ 2147483647 h 22"/>
              <a:gd name="T110" fmla="*/ 2147483647 w 23"/>
              <a:gd name="T111" fmla="*/ 2147483647 h 22"/>
              <a:gd name="T112" fmla="*/ 2147483647 w 23"/>
              <a:gd name="T113" fmla="*/ 2147483647 h 22"/>
              <a:gd name="T114" fmla="*/ 0 w 23"/>
              <a:gd name="T115" fmla="*/ 2147483647 h 22"/>
              <a:gd name="T116" fmla="*/ 0 w 23"/>
              <a:gd name="T117" fmla="*/ 2147483647 h 22"/>
              <a:gd name="T118" fmla="*/ 2147483647 w 23"/>
              <a:gd name="T119" fmla="*/ 0 h 22"/>
              <a:gd name="T120" fmla="*/ 2147483647 w 23"/>
              <a:gd name="T121" fmla="*/ 0 h 22"/>
              <a:gd name="T122" fmla="*/ 2147483647 w 23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2"/>
              <a:gd name="T188" fmla="*/ 23 w 23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2">
                <a:moveTo>
                  <a:pt x="7" y="5"/>
                </a:moveTo>
                <a:lnTo>
                  <a:pt x="10" y="2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7" y="1"/>
                </a:lnTo>
                <a:lnTo>
                  <a:pt x="18" y="2"/>
                </a:lnTo>
                <a:lnTo>
                  <a:pt x="19" y="4"/>
                </a:lnTo>
                <a:lnTo>
                  <a:pt x="19" y="6"/>
                </a:lnTo>
                <a:lnTo>
                  <a:pt x="19" y="8"/>
                </a:lnTo>
                <a:lnTo>
                  <a:pt x="19" y="17"/>
                </a:lnTo>
                <a:lnTo>
                  <a:pt x="19" y="20"/>
                </a:lnTo>
                <a:lnTo>
                  <a:pt x="21" y="21"/>
                </a:lnTo>
                <a:lnTo>
                  <a:pt x="21" y="22"/>
                </a:lnTo>
                <a:lnTo>
                  <a:pt x="22" y="22"/>
                </a:lnTo>
                <a:lnTo>
                  <a:pt x="23" y="22"/>
                </a:lnTo>
                <a:lnTo>
                  <a:pt x="13" y="22"/>
                </a:lnTo>
                <a:lnTo>
                  <a:pt x="14" y="22"/>
                </a:lnTo>
                <a:lnTo>
                  <a:pt x="14" y="21"/>
                </a:lnTo>
                <a:lnTo>
                  <a:pt x="16" y="21"/>
                </a:lnTo>
                <a:lnTo>
                  <a:pt x="16" y="20"/>
                </a:lnTo>
                <a:lnTo>
                  <a:pt x="16" y="18"/>
                </a:lnTo>
                <a:lnTo>
                  <a:pt x="16" y="17"/>
                </a:lnTo>
                <a:lnTo>
                  <a:pt x="16" y="8"/>
                </a:lnTo>
                <a:lnTo>
                  <a:pt x="16" y="6"/>
                </a:lnTo>
                <a:lnTo>
                  <a:pt x="14" y="5"/>
                </a:lnTo>
                <a:lnTo>
                  <a:pt x="14" y="4"/>
                </a:lnTo>
                <a:lnTo>
                  <a:pt x="12" y="2"/>
                </a:lnTo>
                <a:lnTo>
                  <a:pt x="10" y="4"/>
                </a:lnTo>
                <a:lnTo>
                  <a:pt x="7" y="6"/>
                </a:lnTo>
                <a:lnTo>
                  <a:pt x="7" y="17"/>
                </a:lnTo>
                <a:lnTo>
                  <a:pt x="7" y="20"/>
                </a:lnTo>
                <a:lnTo>
                  <a:pt x="7" y="21"/>
                </a:lnTo>
                <a:lnTo>
                  <a:pt x="7" y="22"/>
                </a:lnTo>
                <a:lnTo>
                  <a:pt x="8" y="22"/>
                </a:lnTo>
                <a:lnTo>
                  <a:pt x="10" y="22"/>
                </a:lnTo>
                <a:lnTo>
                  <a:pt x="0" y="22"/>
                </a:lnTo>
                <a:lnTo>
                  <a:pt x="1" y="22"/>
                </a:lnTo>
                <a:lnTo>
                  <a:pt x="2" y="21"/>
                </a:lnTo>
                <a:lnTo>
                  <a:pt x="2" y="20"/>
                </a:lnTo>
                <a:lnTo>
                  <a:pt x="2" y="17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49" name="Freeform 183"/>
          <p:cNvSpPr>
            <a:spLocks noEditPoints="1"/>
          </p:cNvSpPr>
          <p:nvPr/>
        </p:nvSpPr>
        <p:spPr bwMode="auto">
          <a:xfrm>
            <a:off x="901700" y="6034088"/>
            <a:ext cx="131763" cy="119062"/>
          </a:xfrm>
          <a:custGeom>
            <a:avLst/>
            <a:gdLst>
              <a:gd name="T0" fmla="*/ 2147483647 w 20"/>
              <a:gd name="T1" fmla="*/ 2147483647 h 24"/>
              <a:gd name="T2" fmla="*/ 2147483647 w 20"/>
              <a:gd name="T3" fmla="*/ 2147483647 h 24"/>
              <a:gd name="T4" fmla="*/ 2147483647 w 20"/>
              <a:gd name="T5" fmla="*/ 2147483647 h 24"/>
              <a:gd name="T6" fmla="*/ 0 w 20"/>
              <a:gd name="T7" fmla="*/ 2147483647 h 24"/>
              <a:gd name="T8" fmla="*/ 0 w 20"/>
              <a:gd name="T9" fmla="*/ 2147483647 h 24"/>
              <a:gd name="T10" fmla="*/ 2147483647 w 20"/>
              <a:gd name="T11" fmla="*/ 2147483647 h 24"/>
              <a:gd name="T12" fmla="*/ 2147483647 w 20"/>
              <a:gd name="T13" fmla="*/ 2147483647 h 24"/>
              <a:gd name="T14" fmla="*/ 2147483647 w 20"/>
              <a:gd name="T15" fmla="*/ 2147483647 h 24"/>
              <a:gd name="T16" fmla="*/ 2147483647 w 20"/>
              <a:gd name="T17" fmla="*/ 2147483647 h 24"/>
              <a:gd name="T18" fmla="*/ 2147483647 w 20"/>
              <a:gd name="T19" fmla="*/ 2147483647 h 24"/>
              <a:gd name="T20" fmla="*/ 2147483647 w 20"/>
              <a:gd name="T21" fmla="*/ 2147483647 h 24"/>
              <a:gd name="T22" fmla="*/ 2147483647 w 20"/>
              <a:gd name="T23" fmla="*/ 2147483647 h 24"/>
              <a:gd name="T24" fmla="*/ 2147483647 w 20"/>
              <a:gd name="T25" fmla="*/ 2147483647 h 24"/>
              <a:gd name="T26" fmla="*/ 2147483647 w 20"/>
              <a:gd name="T27" fmla="*/ 2147483647 h 24"/>
              <a:gd name="T28" fmla="*/ 2147483647 w 20"/>
              <a:gd name="T29" fmla="*/ 2147483647 h 24"/>
              <a:gd name="T30" fmla="*/ 2147483647 w 20"/>
              <a:gd name="T31" fmla="*/ 2147483647 h 24"/>
              <a:gd name="T32" fmla="*/ 2147483647 w 20"/>
              <a:gd name="T33" fmla="*/ 2147483647 h 24"/>
              <a:gd name="T34" fmla="*/ 2147483647 w 20"/>
              <a:gd name="T35" fmla="*/ 0 h 24"/>
              <a:gd name="T36" fmla="*/ 2147483647 w 20"/>
              <a:gd name="T37" fmla="*/ 0 h 24"/>
              <a:gd name="T38" fmla="*/ 2147483647 w 20"/>
              <a:gd name="T39" fmla="*/ 2147483647 h 24"/>
              <a:gd name="T40" fmla="*/ 2147483647 w 20"/>
              <a:gd name="T41" fmla="*/ 2147483647 h 24"/>
              <a:gd name="T42" fmla="*/ 2147483647 w 20"/>
              <a:gd name="T43" fmla="*/ 2147483647 h 24"/>
              <a:gd name="T44" fmla="*/ 2147483647 w 20"/>
              <a:gd name="T45" fmla="*/ 2147483647 h 24"/>
              <a:gd name="T46" fmla="*/ 2147483647 w 20"/>
              <a:gd name="T47" fmla="*/ 2147483647 h 24"/>
              <a:gd name="T48" fmla="*/ 2147483647 w 20"/>
              <a:gd name="T49" fmla="*/ 2147483647 h 24"/>
              <a:gd name="T50" fmla="*/ 2147483647 w 20"/>
              <a:gd name="T51" fmla="*/ 2147483647 h 24"/>
              <a:gd name="T52" fmla="*/ 2147483647 w 20"/>
              <a:gd name="T53" fmla="*/ 2147483647 h 24"/>
              <a:gd name="T54" fmla="*/ 2147483647 w 20"/>
              <a:gd name="T55" fmla="*/ 2147483647 h 24"/>
              <a:gd name="T56" fmla="*/ 2147483647 w 20"/>
              <a:gd name="T57" fmla="*/ 2147483647 h 24"/>
              <a:gd name="T58" fmla="*/ 2147483647 w 20"/>
              <a:gd name="T59" fmla="*/ 2147483647 h 24"/>
              <a:gd name="T60" fmla="*/ 2147483647 w 20"/>
              <a:gd name="T61" fmla="*/ 2147483647 h 24"/>
              <a:gd name="T62" fmla="*/ 2147483647 w 20"/>
              <a:gd name="T63" fmla="*/ 2147483647 h 24"/>
              <a:gd name="T64" fmla="*/ 2147483647 w 20"/>
              <a:gd name="T65" fmla="*/ 2147483647 h 24"/>
              <a:gd name="T66" fmla="*/ 2147483647 w 20"/>
              <a:gd name="T67" fmla="*/ 2147483647 h 24"/>
              <a:gd name="T68" fmla="*/ 2147483647 w 20"/>
              <a:gd name="T69" fmla="*/ 2147483647 h 24"/>
              <a:gd name="T70" fmla="*/ 2147483647 w 20"/>
              <a:gd name="T71" fmla="*/ 2147483647 h 24"/>
              <a:gd name="T72" fmla="*/ 2147483647 w 20"/>
              <a:gd name="T73" fmla="*/ 2147483647 h 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0"/>
              <a:gd name="T112" fmla="*/ 0 h 24"/>
              <a:gd name="T113" fmla="*/ 20 w 20"/>
              <a:gd name="T114" fmla="*/ 24 h 2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0" h="24">
                <a:moveTo>
                  <a:pt x="12" y="20"/>
                </a:moveTo>
                <a:lnTo>
                  <a:pt x="10" y="21"/>
                </a:lnTo>
                <a:lnTo>
                  <a:pt x="7" y="23"/>
                </a:lnTo>
                <a:lnTo>
                  <a:pt x="6" y="24"/>
                </a:lnTo>
                <a:lnTo>
                  <a:pt x="5" y="24"/>
                </a:lnTo>
                <a:lnTo>
                  <a:pt x="2" y="23"/>
                </a:lnTo>
                <a:lnTo>
                  <a:pt x="1" y="21"/>
                </a:lnTo>
                <a:lnTo>
                  <a:pt x="0" y="20"/>
                </a:lnTo>
                <a:lnTo>
                  <a:pt x="0" y="18"/>
                </a:lnTo>
                <a:lnTo>
                  <a:pt x="0" y="16"/>
                </a:lnTo>
                <a:lnTo>
                  <a:pt x="0" y="15"/>
                </a:lnTo>
                <a:lnTo>
                  <a:pt x="1" y="14"/>
                </a:lnTo>
                <a:lnTo>
                  <a:pt x="4" y="11"/>
                </a:lnTo>
                <a:lnTo>
                  <a:pt x="7" y="10"/>
                </a:lnTo>
                <a:lnTo>
                  <a:pt x="12" y="9"/>
                </a:lnTo>
                <a:lnTo>
                  <a:pt x="12" y="8"/>
                </a:lnTo>
                <a:lnTo>
                  <a:pt x="12" y="5"/>
                </a:lnTo>
                <a:lnTo>
                  <a:pt x="11" y="3"/>
                </a:lnTo>
                <a:lnTo>
                  <a:pt x="10" y="2"/>
                </a:lnTo>
                <a:lnTo>
                  <a:pt x="9" y="2"/>
                </a:lnTo>
                <a:lnTo>
                  <a:pt x="6" y="2"/>
                </a:lnTo>
                <a:lnTo>
                  <a:pt x="6" y="3"/>
                </a:lnTo>
                <a:lnTo>
                  <a:pt x="5" y="4"/>
                </a:lnTo>
                <a:lnTo>
                  <a:pt x="5" y="7"/>
                </a:lnTo>
                <a:lnTo>
                  <a:pt x="5" y="8"/>
                </a:lnTo>
                <a:lnTo>
                  <a:pt x="4" y="8"/>
                </a:lnTo>
                <a:lnTo>
                  <a:pt x="2" y="9"/>
                </a:lnTo>
                <a:lnTo>
                  <a:pt x="2" y="8"/>
                </a:lnTo>
                <a:lnTo>
                  <a:pt x="1" y="8"/>
                </a:lnTo>
                <a:lnTo>
                  <a:pt x="1" y="7"/>
                </a:lnTo>
                <a:lnTo>
                  <a:pt x="1" y="4"/>
                </a:lnTo>
                <a:lnTo>
                  <a:pt x="2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3"/>
                </a:lnTo>
                <a:lnTo>
                  <a:pt x="16" y="4"/>
                </a:lnTo>
                <a:lnTo>
                  <a:pt x="16" y="5"/>
                </a:lnTo>
                <a:lnTo>
                  <a:pt x="16" y="8"/>
                </a:lnTo>
                <a:lnTo>
                  <a:pt x="16" y="15"/>
                </a:lnTo>
                <a:lnTo>
                  <a:pt x="16" y="18"/>
                </a:lnTo>
                <a:lnTo>
                  <a:pt x="16" y="19"/>
                </a:lnTo>
                <a:lnTo>
                  <a:pt x="16" y="20"/>
                </a:lnTo>
                <a:lnTo>
                  <a:pt x="17" y="20"/>
                </a:lnTo>
                <a:lnTo>
                  <a:pt x="18" y="20"/>
                </a:lnTo>
                <a:lnTo>
                  <a:pt x="20" y="19"/>
                </a:lnTo>
                <a:lnTo>
                  <a:pt x="20" y="20"/>
                </a:lnTo>
                <a:lnTo>
                  <a:pt x="17" y="23"/>
                </a:lnTo>
                <a:lnTo>
                  <a:pt x="15" y="24"/>
                </a:lnTo>
                <a:lnTo>
                  <a:pt x="13" y="24"/>
                </a:lnTo>
                <a:lnTo>
                  <a:pt x="12" y="23"/>
                </a:lnTo>
                <a:lnTo>
                  <a:pt x="12" y="21"/>
                </a:lnTo>
                <a:lnTo>
                  <a:pt x="12" y="20"/>
                </a:lnTo>
                <a:close/>
                <a:moveTo>
                  <a:pt x="12" y="18"/>
                </a:moveTo>
                <a:lnTo>
                  <a:pt x="12" y="10"/>
                </a:lnTo>
                <a:lnTo>
                  <a:pt x="9" y="11"/>
                </a:lnTo>
                <a:lnTo>
                  <a:pt x="7" y="11"/>
                </a:lnTo>
                <a:lnTo>
                  <a:pt x="6" y="13"/>
                </a:lnTo>
                <a:lnTo>
                  <a:pt x="5" y="14"/>
                </a:lnTo>
                <a:lnTo>
                  <a:pt x="4" y="15"/>
                </a:lnTo>
                <a:lnTo>
                  <a:pt x="4" y="16"/>
                </a:lnTo>
                <a:lnTo>
                  <a:pt x="4" y="18"/>
                </a:lnTo>
                <a:lnTo>
                  <a:pt x="5" y="19"/>
                </a:lnTo>
                <a:lnTo>
                  <a:pt x="6" y="20"/>
                </a:lnTo>
                <a:lnTo>
                  <a:pt x="7" y="20"/>
                </a:lnTo>
                <a:lnTo>
                  <a:pt x="10" y="20"/>
                </a:lnTo>
                <a:lnTo>
                  <a:pt x="12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50" name="Freeform 188"/>
          <p:cNvSpPr>
            <a:spLocks/>
          </p:cNvSpPr>
          <p:nvPr/>
        </p:nvSpPr>
        <p:spPr bwMode="auto">
          <a:xfrm>
            <a:off x="2312988" y="5975350"/>
            <a:ext cx="125412" cy="173038"/>
          </a:xfrm>
          <a:custGeom>
            <a:avLst/>
            <a:gdLst>
              <a:gd name="T0" fmla="*/ 2147483647 w 19"/>
              <a:gd name="T1" fmla="*/ 2147483647 h 35"/>
              <a:gd name="T2" fmla="*/ 2147483647 w 19"/>
              <a:gd name="T3" fmla="*/ 2147483647 h 35"/>
              <a:gd name="T4" fmla="*/ 2147483647 w 19"/>
              <a:gd name="T5" fmla="*/ 2147483647 h 35"/>
              <a:gd name="T6" fmla="*/ 2147483647 w 19"/>
              <a:gd name="T7" fmla="*/ 2147483647 h 35"/>
              <a:gd name="T8" fmla="*/ 2147483647 w 19"/>
              <a:gd name="T9" fmla="*/ 2147483647 h 35"/>
              <a:gd name="T10" fmla="*/ 2147483647 w 19"/>
              <a:gd name="T11" fmla="*/ 2147483647 h 35"/>
              <a:gd name="T12" fmla="*/ 2147483647 w 19"/>
              <a:gd name="T13" fmla="*/ 2147483647 h 35"/>
              <a:gd name="T14" fmla="*/ 2147483647 w 19"/>
              <a:gd name="T15" fmla="*/ 2147483647 h 35"/>
              <a:gd name="T16" fmla="*/ 0 w 19"/>
              <a:gd name="T17" fmla="*/ 2147483647 h 35"/>
              <a:gd name="T18" fmla="*/ 0 w 19"/>
              <a:gd name="T19" fmla="*/ 2147483647 h 35"/>
              <a:gd name="T20" fmla="*/ 2147483647 w 19"/>
              <a:gd name="T21" fmla="*/ 2147483647 h 35"/>
              <a:gd name="T22" fmla="*/ 2147483647 w 19"/>
              <a:gd name="T23" fmla="*/ 2147483647 h 35"/>
              <a:gd name="T24" fmla="*/ 2147483647 w 19"/>
              <a:gd name="T25" fmla="*/ 2147483647 h 35"/>
              <a:gd name="T26" fmla="*/ 2147483647 w 19"/>
              <a:gd name="T27" fmla="*/ 2147483647 h 35"/>
              <a:gd name="T28" fmla="*/ 2147483647 w 19"/>
              <a:gd name="T29" fmla="*/ 2147483647 h 35"/>
              <a:gd name="T30" fmla="*/ 2147483647 w 19"/>
              <a:gd name="T31" fmla="*/ 2147483647 h 35"/>
              <a:gd name="T32" fmla="*/ 2147483647 w 19"/>
              <a:gd name="T33" fmla="*/ 2147483647 h 35"/>
              <a:gd name="T34" fmla="*/ 2147483647 w 19"/>
              <a:gd name="T35" fmla="*/ 2147483647 h 35"/>
              <a:gd name="T36" fmla="*/ 0 w 19"/>
              <a:gd name="T37" fmla="*/ 2147483647 h 35"/>
              <a:gd name="T38" fmla="*/ 0 w 19"/>
              <a:gd name="T39" fmla="*/ 2147483647 h 35"/>
              <a:gd name="T40" fmla="*/ 2147483647 w 19"/>
              <a:gd name="T41" fmla="*/ 2147483647 h 35"/>
              <a:gd name="T42" fmla="*/ 2147483647 w 19"/>
              <a:gd name="T43" fmla="*/ 2147483647 h 35"/>
              <a:gd name="T44" fmla="*/ 2147483647 w 19"/>
              <a:gd name="T45" fmla="*/ 2147483647 h 35"/>
              <a:gd name="T46" fmla="*/ 2147483647 w 19"/>
              <a:gd name="T47" fmla="*/ 2147483647 h 35"/>
              <a:gd name="T48" fmla="*/ 2147483647 w 19"/>
              <a:gd name="T49" fmla="*/ 2147483647 h 35"/>
              <a:gd name="T50" fmla="*/ 2147483647 w 19"/>
              <a:gd name="T51" fmla="*/ 2147483647 h 35"/>
              <a:gd name="T52" fmla="*/ 2147483647 w 19"/>
              <a:gd name="T53" fmla="*/ 2147483647 h 35"/>
              <a:gd name="T54" fmla="*/ 2147483647 w 19"/>
              <a:gd name="T55" fmla="*/ 0 h 35"/>
              <a:gd name="T56" fmla="*/ 2147483647 w 19"/>
              <a:gd name="T57" fmla="*/ 2147483647 h 35"/>
              <a:gd name="T58" fmla="*/ 2147483647 w 19"/>
              <a:gd name="T59" fmla="*/ 2147483647 h 35"/>
              <a:gd name="T60" fmla="*/ 2147483647 w 19"/>
              <a:gd name="T61" fmla="*/ 2147483647 h 35"/>
              <a:gd name="T62" fmla="*/ 2147483647 w 19"/>
              <a:gd name="T63" fmla="*/ 2147483647 h 35"/>
              <a:gd name="T64" fmla="*/ 2147483647 w 19"/>
              <a:gd name="T65" fmla="*/ 2147483647 h 35"/>
              <a:gd name="T66" fmla="*/ 2147483647 w 19"/>
              <a:gd name="T67" fmla="*/ 2147483647 h 35"/>
              <a:gd name="T68" fmla="*/ 2147483647 w 19"/>
              <a:gd name="T69" fmla="*/ 2147483647 h 35"/>
              <a:gd name="T70" fmla="*/ 2147483647 w 19"/>
              <a:gd name="T71" fmla="*/ 2147483647 h 35"/>
              <a:gd name="T72" fmla="*/ 2147483647 w 19"/>
              <a:gd name="T73" fmla="*/ 2147483647 h 35"/>
              <a:gd name="T74" fmla="*/ 2147483647 w 19"/>
              <a:gd name="T75" fmla="*/ 2147483647 h 35"/>
              <a:gd name="T76" fmla="*/ 2147483647 w 19"/>
              <a:gd name="T77" fmla="*/ 2147483647 h 35"/>
              <a:gd name="T78" fmla="*/ 2147483647 w 19"/>
              <a:gd name="T79" fmla="*/ 2147483647 h 35"/>
              <a:gd name="T80" fmla="*/ 2147483647 w 19"/>
              <a:gd name="T81" fmla="*/ 2147483647 h 35"/>
              <a:gd name="T82" fmla="*/ 2147483647 w 19"/>
              <a:gd name="T83" fmla="*/ 2147483647 h 35"/>
              <a:gd name="T84" fmla="*/ 2147483647 w 19"/>
              <a:gd name="T85" fmla="*/ 2147483647 h 35"/>
              <a:gd name="T86" fmla="*/ 2147483647 w 19"/>
              <a:gd name="T87" fmla="*/ 2147483647 h 35"/>
              <a:gd name="T88" fmla="*/ 2147483647 w 19"/>
              <a:gd name="T89" fmla="*/ 2147483647 h 35"/>
              <a:gd name="T90" fmla="*/ 2147483647 w 19"/>
              <a:gd name="T91" fmla="*/ 2147483647 h 35"/>
              <a:gd name="T92" fmla="*/ 2147483647 w 19"/>
              <a:gd name="T93" fmla="*/ 2147483647 h 35"/>
              <a:gd name="T94" fmla="*/ 2147483647 w 19"/>
              <a:gd name="T95" fmla="*/ 2147483647 h 35"/>
              <a:gd name="T96" fmla="*/ 2147483647 w 19"/>
              <a:gd name="T97" fmla="*/ 2147483647 h 35"/>
              <a:gd name="T98" fmla="*/ 2147483647 w 19"/>
              <a:gd name="T99" fmla="*/ 2147483647 h 35"/>
              <a:gd name="T100" fmla="*/ 2147483647 w 19"/>
              <a:gd name="T101" fmla="*/ 2147483647 h 35"/>
              <a:gd name="T102" fmla="*/ 2147483647 w 19"/>
              <a:gd name="T103" fmla="*/ 2147483647 h 35"/>
              <a:gd name="T104" fmla="*/ 2147483647 w 19"/>
              <a:gd name="T105" fmla="*/ 2147483647 h 35"/>
              <a:gd name="T106" fmla="*/ 2147483647 w 19"/>
              <a:gd name="T107" fmla="*/ 2147483647 h 3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"/>
              <a:gd name="T163" fmla="*/ 0 h 35"/>
              <a:gd name="T164" fmla="*/ 19 w 19"/>
              <a:gd name="T165" fmla="*/ 35 h 35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" h="35">
                <a:moveTo>
                  <a:pt x="8" y="15"/>
                </a:moveTo>
                <a:lnTo>
                  <a:pt x="8" y="30"/>
                </a:lnTo>
                <a:lnTo>
                  <a:pt x="8" y="32"/>
                </a:lnTo>
                <a:lnTo>
                  <a:pt x="8" y="33"/>
                </a:lnTo>
                <a:lnTo>
                  <a:pt x="10" y="35"/>
                </a:lnTo>
                <a:lnTo>
                  <a:pt x="11" y="35"/>
                </a:lnTo>
                <a:lnTo>
                  <a:pt x="13" y="35"/>
                </a:lnTo>
                <a:lnTo>
                  <a:pt x="0" y="35"/>
                </a:lnTo>
                <a:lnTo>
                  <a:pt x="1" y="35"/>
                </a:lnTo>
                <a:lnTo>
                  <a:pt x="2" y="35"/>
                </a:lnTo>
                <a:lnTo>
                  <a:pt x="2" y="33"/>
                </a:lnTo>
                <a:lnTo>
                  <a:pt x="3" y="33"/>
                </a:lnTo>
                <a:lnTo>
                  <a:pt x="3" y="32"/>
                </a:lnTo>
                <a:lnTo>
                  <a:pt x="3" y="31"/>
                </a:lnTo>
                <a:lnTo>
                  <a:pt x="3" y="30"/>
                </a:lnTo>
                <a:lnTo>
                  <a:pt x="3" y="15"/>
                </a:lnTo>
                <a:lnTo>
                  <a:pt x="0" y="15"/>
                </a:lnTo>
                <a:lnTo>
                  <a:pt x="0" y="12"/>
                </a:lnTo>
                <a:lnTo>
                  <a:pt x="3" y="12"/>
                </a:lnTo>
                <a:lnTo>
                  <a:pt x="3" y="11"/>
                </a:lnTo>
                <a:lnTo>
                  <a:pt x="5" y="9"/>
                </a:lnTo>
                <a:lnTo>
                  <a:pt x="5" y="6"/>
                </a:lnTo>
                <a:lnTo>
                  <a:pt x="6" y="4"/>
                </a:lnTo>
                <a:lnTo>
                  <a:pt x="8" y="2"/>
                </a:lnTo>
                <a:lnTo>
                  <a:pt x="11" y="1"/>
                </a:lnTo>
                <a:lnTo>
                  <a:pt x="13" y="0"/>
                </a:lnTo>
                <a:lnTo>
                  <a:pt x="16" y="1"/>
                </a:lnTo>
                <a:lnTo>
                  <a:pt x="18" y="2"/>
                </a:lnTo>
                <a:lnTo>
                  <a:pt x="19" y="4"/>
                </a:lnTo>
                <a:lnTo>
                  <a:pt x="19" y="5"/>
                </a:lnTo>
                <a:lnTo>
                  <a:pt x="18" y="6"/>
                </a:lnTo>
                <a:lnTo>
                  <a:pt x="17" y="6"/>
                </a:lnTo>
                <a:lnTo>
                  <a:pt x="16" y="6"/>
                </a:lnTo>
                <a:lnTo>
                  <a:pt x="16" y="5"/>
                </a:lnTo>
                <a:lnTo>
                  <a:pt x="14" y="5"/>
                </a:lnTo>
                <a:lnTo>
                  <a:pt x="13" y="4"/>
                </a:lnTo>
                <a:lnTo>
                  <a:pt x="13" y="2"/>
                </a:lnTo>
                <a:lnTo>
                  <a:pt x="12" y="2"/>
                </a:lnTo>
                <a:lnTo>
                  <a:pt x="11" y="2"/>
                </a:lnTo>
                <a:lnTo>
                  <a:pt x="10" y="2"/>
                </a:lnTo>
                <a:lnTo>
                  <a:pt x="8" y="4"/>
                </a:lnTo>
                <a:lnTo>
                  <a:pt x="8" y="5"/>
                </a:lnTo>
                <a:lnTo>
                  <a:pt x="8" y="7"/>
                </a:lnTo>
                <a:lnTo>
                  <a:pt x="8" y="11"/>
                </a:lnTo>
                <a:lnTo>
                  <a:pt x="8" y="12"/>
                </a:lnTo>
                <a:lnTo>
                  <a:pt x="13" y="12"/>
                </a:lnTo>
                <a:lnTo>
                  <a:pt x="13" y="15"/>
                </a:lnTo>
                <a:lnTo>
                  <a:pt x="8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51" name="Freeform 189"/>
          <p:cNvSpPr>
            <a:spLocks/>
          </p:cNvSpPr>
          <p:nvPr/>
        </p:nvSpPr>
        <p:spPr bwMode="auto">
          <a:xfrm>
            <a:off x="2405063" y="6034088"/>
            <a:ext cx="111125" cy="114300"/>
          </a:xfrm>
          <a:custGeom>
            <a:avLst/>
            <a:gdLst>
              <a:gd name="T0" fmla="*/ 2147483647 w 17"/>
              <a:gd name="T1" fmla="*/ 0 h 23"/>
              <a:gd name="T2" fmla="*/ 2147483647 w 17"/>
              <a:gd name="T3" fmla="*/ 2147483647 h 23"/>
              <a:gd name="T4" fmla="*/ 2147483647 w 17"/>
              <a:gd name="T5" fmla="*/ 2147483647 h 23"/>
              <a:gd name="T6" fmla="*/ 2147483647 w 17"/>
              <a:gd name="T7" fmla="*/ 0 h 23"/>
              <a:gd name="T8" fmla="*/ 2147483647 w 17"/>
              <a:gd name="T9" fmla="*/ 0 h 23"/>
              <a:gd name="T10" fmla="*/ 2147483647 w 17"/>
              <a:gd name="T11" fmla="*/ 0 h 23"/>
              <a:gd name="T12" fmla="*/ 2147483647 w 17"/>
              <a:gd name="T13" fmla="*/ 2147483647 h 23"/>
              <a:gd name="T14" fmla="*/ 2147483647 w 17"/>
              <a:gd name="T15" fmla="*/ 2147483647 h 23"/>
              <a:gd name="T16" fmla="*/ 2147483647 w 17"/>
              <a:gd name="T17" fmla="*/ 2147483647 h 23"/>
              <a:gd name="T18" fmla="*/ 2147483647 w 17"/>
              <a:gd name="T19" fmla="*/ 2147483647 h 23"/>
              <a:gd name="T20" fmla="*/ 2147483647 w 17"/>
              <a:gd name="T21" fmla="*/ 2147483647 h 23"/>
              <a:gd name="T22" fmla="*/ 2147483647 w 17"/>
              <a:gd name="T23" fmla="*/ 2147483647 h 23"/>
              <a:gd name="T24" fmla="*/ 2147483647 w 17"/>
              <a:gd name="T25" fmla="*/ 2147483647 h 23"/>
              <a:gd name="T26" fmla="*/ 2147483647 w 17"/>
              <a:gd name="T27" fmla="*/ 2147483647 h 23"/>
              <a:gd name="T28" fmla="*/ 2147483647 w 17"/>
              <a:gd name="T29" fmla="*/ 2147483647 h 23"/>
              <a:gd name="T30" fmla="*/ 2147483647 w 17"/>
              <a:gd name="T31" fmla="*/ 2147483647 h 23"/>
              <a:gd name="T32" fmla="*/ 2147483647 w 17"/>
              <a:gd name="T33" fmla="*/ 2147483647 h 23"/>
              <a:gd name="T34" fmla="*/ 2147483647 w 17"/>
              <a:gd name="T35" fmla="*/ 2147483647 h 23"/>
              <a:gd name="T36" fmla="*/ 2147483647 w 17"/>
              <a:gd name="T37" fmla="*/ 2147483647 h 23"/>
              <a:gd name="T38" fmla="*/ 2147483647 w 17"/>
              <a:gd name="T39" fmla="*/ 2147483647 h 23"/>
              <a:gd name="T40" fmla="*/ 2147483647 w 17"/>
              <a:gd name="T41" fmla="*/ 2147483647 h 23"/>
              <a:gd name="T42" fmla="*/ 2147483647 w 17"/>
              <a:gd name="T43" fmla="*/ 2147483647 h 23"/>
              <a:gd name="T44" fmla="*/ 2147483647 w 17"/>
              <a:gd name="T45" fmla="*/ 2147483647 h 23"/>
              <a:gd name="T46" fmla="*/ 2147483647 w 17"/>
              <a:gd name="T47" fmla="*/ 2147483647 h 23"/>
              <a:gd name="T48" fmla="*/ 2147483647 w 17"/>
              <a:gd name="T49" fmla="*/ 2147483647 h 23"/>
              <a:gd name="T50" fmla="*/ 2147483647 w 17"/>
              <a:gd name="T51" fmla="*/ 2147483647 h 23"/>
              <a:gd name="T52" fmla="*/ 2147483647 w 17"/>
              <a:gd name="T53" fmla="*/ 2147483647 h 23"/>
              <a:gd name="T54" fmla="*/ 2147483647 w 17"/>
              <a:gd name="T55" fmla="*/ 2147483647 h 23"/>
              <a:gd name="T56" fmla="*/ 2147483647 w 17"/>
              <a:gd name="T57" fmla="*/ 2147483647 h 23"/>
              <a:gd name="T58" fmla="*/ 0 w 17"/>
              <a:gd name="T59" fmla="*/ 2147483647 h 23"/>
              <a:gd name="T60" fmla="*/ 0 w 17"/>
              <a:gd name="T61" fmla="*/ 2147483647 h 23"/>
              <a:gd name="T62" fmla="*/ 2147483647 w 17"/>
              <a:gd name="T63" fmla="*/ 2147483647 h 23"/>
              <a:gd name="T64" fmla="*/ 2147483647 w 17"/>
              <a:gd name="T65" fmla="*/ 2147483647 h 23"/>
              <a:gd name="T66" fmla="*/ 2147483647 w 17"/>
              <a:gd name="T67" fmla="*/ 2147483647 h 23"/>
              <a:gd name="T68" fmla="*/ 2147483647 w 17"/>
              <a:gd name="T69" fmla="*/ 2147483647 h 23"/>
              <a:gd name="T70" fmla="*/ 2147483647 w 17"/>
              <a:gd name="T71" fmla="*/ 2147483647 h 23"/>
              <a:gd name="T72" fmla="*/ 2147483647 w 17"/>
              <a:gd name="T73" fmla="*/ 2147483647 h 23"/>
              <a:gd name="T74" fmla="*/ 2147483647 w 17"/>
              <a:gd name="T75" fmla="*/ 2147483647 h 23"/>
              <a:gd name="T76" fmla="*/ 2147483647 w 17"/>
              <a:gd name="T77" fmla="*/ 2147483647 h 23"/>
              <a:gd name="T78" fmla="*/ 2147483647 w 17"/>
              <a:gd name="T79" fmla="*/ 2147483647 h 23"/>
              <a:gd name="T80" fmla="*/ 2147483647 w 17"/>
              <a:gd name="T81" fmla="*/ 2147483647 h 23"/>
              <a:gd name="T82" fmla="*/ 2147483647 w 17"/>
              <a:gd name="T83" fmla="*/ 2147483647 h 23"/>
              <a:gd name="T84" fmla="*/ 2147483647 w 17"/>
              <a:gd name="T85" fmla="*/ 2147483647 h 23"/>
              <a:gd name="T86" fmla="*/ 2147483647 w 17"/>
              <a:gd name="T87" fmla="*/ 2147483647 h 23"/>
              <a:gd name="T88" fmla="*/ 2147483647 w 17"/>
              <a:gd name="T89" fmla="*/ 2147483647 h 23"/>
              <a:gd name="T90" fmla="*/ 0 w 17"/>
              <a:gd name="T91" fmla="*/ 2147483647 h 23"/>
              <a:gd name="T92" fmla="*/ 0 w 17"/>
              <a:gd name="T93" fmla="*/ 2147483647 h 23"/>
              <a:gd name="T94" fmla="*/ 2147483647 w 17"/>
              <a:gd name="T95" fmla="*/ 0 h 23"/>
              <a:gd name="T96" fmla="*/ 2147483647 w 17"/>
              <a:gd name="T97" fmla="*/ 0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7"/>
              <a:gd name="T148" fmla="*/ 0 h 23"/>
              <a:gd name="T149" fmla="*/ 17 w 17"/>
              <a:gd name="T150" fmla="*/ 23 h 2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7" h="23">
                <a:moveTo>
                  <a:pt x="8" y="0"/>
                </a:moveTo>
                <a:lnTo>
                  <a:pt x="8" y="7"/>
                </a:lnTo>
                <a:lnTo>
                  <a:pt x="9" y="3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5" y="2"/>
                </a:lnTo>
                <a:lnTo>
                  <a:pt x="17" y="3"/>
                </a:lnTo>
                <a:lnTo>
                  <a:pt x="17" y="4"/>
                </a:lnTo>
                <a:lnTo>
                  <a:pt x="17" y="5"/>
                </a:lnTo>
                <a:lnTo>
                  <a:pt x="15" y="5"/>
                </a:lnTo>
                <a:lnTo>
                  <a:pt x="14" y="7"/>
                </a:lnTo>
                <a:lnTo>
                  <a:pt x="14" y="5"/>
                </a:lnTo>
                <a:lnTo>
                  <a:pt x="13" y="5"/>
                </a:lnTo>
                <a:lnTo>
                  <a:pt x="12" y="4"/>
                </a:lnTo>
                <a:lnTo>
                  <a:pt x="10" y="4"/>
                </a:lnTo>
                <a:lnTo>
                  <a:pt x="9" y="5"/>
                </a:lnTo>
                <a:lnTo>
                  <a:pt x="8" y="8"/>
                </a:lnTo>
                <a:lnTo>
                  <a:pt x="8" y="18"/>
                </a:lnTo>
                <a:lnTo>
                  <a:pt x="8" y="19"/>
                </a:lnTo>
                <a:lnTo>
                  <a:pt x="8" y="20"/>
                </a:lnTo>
                <a:lnTo>
                  <a:pt x="9" y="21"/>
                </a:lnTo>
                <a:lnTo>
                  <a:pt x="10" y="23"/>
                </a:lnTo>
                <a:lnTo>
                  <a:pt x="12" y="23"/>
                </a:lnTo>
                <a:lnTo>
                  <a:pt x="0" y="23"/>
                </a:lnTo>
                <a:lnTo>
                  <a:pt x="2" y="23"/>
                </a:lnTo>
                <a:lnTo>
                  <a:pt x="3" y="21"/>
                </a:lnTo>
                <a:lnTo>
                  <a:pt x="4" y="20"/>
                </a:lnTo>
                <a:lnTo>
                  <a:pt x="4" y="18"/>
                </a:lnTo>
                <a:lnTo>
                  <a:pt x="4" y="9"/>
                </a:lnTo>
                <a:lnTo>
                  <a:pt x="4" y="7"/>
                </a:lnTo>
                <a:lnTo>
                  <a:pt x="4" y="4"/>
                </a:lnTo>
                <a:lnTo>
                  <a:pt x="3" y="4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7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52" name="Freeform 190"/>
          <p:cNvSpPr>
            <a:spLocks noEditPoints="1"/>
          </p:cNvSpPr>
          <p:nvPr/>
        </p:nvSpPr>
        <p:spPr bwMode="auto">
          <a:xfrm>
            <a:off x="2524125" y="6034088"/>
            <a:ext cx="136525" cy="119062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0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2147483647 w 21"/>
              <a:gd name="T31" fmla="*/ 2147483647 h 24"/>
              <a:gd name="T32" fmla="*/ 0 w 21"/>
              <a:gd name="T33" fmla="*/ 2147483647 h 24"/>
              <a:gd name="T34" fmla="*/ 2147483647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0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1" y="0"/>
                </a:moveTo>
                <a:lnTo>
                  <a:pt x="13" y="0"/>
                </a:lnTo>
                <a:lnTo>
                  <a:pt x="17" y="2"/>
                </a:lnTo>
                <a:lnTo>
                  <a:pt x="18" y="4"/>
                </a:lnTo>
                <a:lnTo>
                  <a:pt x="21" y="8"/>
                </a:lnTo>
                <a:lnTo>
                  <a:pt x="21" y="11"/>
                </a:lnTo>
                <a:lnTo>
                  <a:pt x="21" y="14"/>
                </a:lnTo>
                <a:lnTo>
                  <a:pt x="20" y="18"/>
                </a:lnTo>
                <a:lnTo>
                  <a:pt x="18" y="20"/>
                </a:lnTo>
                <a:lnTo>
                  <a:pt x="16" y="21"/>
                </a:lnTo>
                <a:lnTo>
                  <a:pt x="13" y="23"/>
                </a:lnTo>
                <a:lnTo>
                  <a:pt x="11" y="24"/>
                </a:lnTo>
                <a:lnTo>
                  <a:pt x="7" y="23"/>
                </a:lnTo>
                <a:lnTo>
                  <a:pt x="5" y="21"/>
                </a:lnTo>
                <a:lnTo>
                  <a:pt x="2" y="20"/>
                </a:lnTo>
                <a:lnTo>
                  <a:pt x="1" y="16"/>
                </a:lnTo>
                <a:lnTo>
                  <a:pt x="0" y="11"/>
                </a:lnTo>
                <a:lnTo>
                  <a:pt x="1" y="9"/>
                </a:lnTo>
                <a:lnTo>
                  <a:pt x="2" y="7"/>
                </a:lnTo>
                <a:lnTo>
                  <a:pt x="3" y="4"/>
                </a:lnTo>
                <a:lnTo>
                  <a:pt x="6" y="2"/>
                </a:lnTo>
                <a:lnTo>
                  <a:pt x="8" y="0"/>
                </a:lnTo>
                <a:lnTo>
                  <a:pt x="11" y="0"/>
                </a:lnTo>
                <a:close/>
                <a:moveTo>
                  <a:pt x="10" y="2"/>
                </a:moveTo>
                <a:lnTo>
                  <a:pt x="8" y="2"/>
                </a:lnTo>
                <a:lnTo>
                  <a:pt x="7" y="3"/>
                </a:lnTo>
                <a:lnTo>
                  <a:pt x="6" y="4"/>
                </a:lnTo>
                <a:lnTo>
                  <a:pt x="5" y="5"/>
                </a:lnTo>
                <a:lnTo>
                  <a:pt x="5" y="8"/>
                </a:lnTo>
                <a:lnTo>
                  <a:pt x="5" y="10"/>
                </a:lnTo>
                <a:lnTo>
                  <a:pt x="5" y="15"/>
                </a:lnTo>
                <a:lnTo>
                  <a:pt x="6" y="19"/>
                </a:lnTo>
                <a:lnTo>
                  <a:pt x="8" y="21"/>
                </a:lnTo>
                <a:lnTo>
                  <a:pt x="12" y="21"/>
                </a:lnTo>
                <a:lnTo>
                  <a:pt x="13" y="21"/>
                </a:lnTo>
                <a:lnTo>
                  <a:pt x="16" y="20"/>
                </a:lnTo>
                <a:lnTo>
                  <a:pt x="17" y="18"/>
                </a:lnTo>
                <a:lnTo>
                  <a:pt x="17" y="14"/>
                </a:lnTo>
                <a:lnTo>
                  <a:pt x="17" y="10"/>
                </a:lnTo>
                <a:lnTo>
                  <a:pt x="16" y="7"/>
                </a:lnTo>
                <a:lnTo>
                  <a:pt x="15" y="4"/>
                </a:lnTo>
                <a:lnTo>
                  <a:pt x="12" y="3"/>
                </a:lnTo>
                <a:lnTo>
                  <a:pt x="1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53" name="Freeform 191"/>
          <p:cNvSpPr>
            <a:spLocks/>
          </p:cNvSpPr>
          <p:nvPr/>
        </p:nvSpPr>
        <p:spPr bwMode="auto">
          <a:xfrm>
            <a:off x="2674938" y="6034088"/>
            <a:ext cx="241300" cy="114300"/>
          </a:xfrm>
          <a:custGeom>
            <a:avLst/>
            <a:gdLst>
              <a:gd name="T0" fmla="*/ 2147483647 w 37"/>
              <a:gd name="T1" fmla="*/ 2147483647 h 23"/>
              <a:gd name="T2" fmla="*/ 2147483647 w 37"/>
              <a:gd name="T3" fmla="*/ 2147483647 h 23"/>
              <a:gd name="T4" fmla="*/ 2147483647 w 37"/>
              <a:gd name="T5" fmla="*/ 0 h 23"/>
              <a:gd name="T6" fmla="*/ 2147483647 w 37"/>
              <a:gd name="T7" fmla="*/ 0 h 23"/>
              <a:gd name="T8" fmla="*/ 2147483647 w 37"/>
              <a:gd name="T9" fmla="*/ 2147483647 h 23"/>
              <a:gd name="T10" fmla="*/ 2147483647 w 37"/>
              <a:gd name="T11" fmla="*/ 2147483647 h 23"/>
              <a:gd name="T12" fmla="*/ 2147483647 w 37"/>
              <a:gd name="T13" fmla="*/ 0 h 23"/>
              <a:gd name="T14" fmla="*/ 2147483647 w 37"/>
              <a:gd name="T15" fmla="*/ 0 h 23"/>
              <a:gd name="T16" fmla="*/ 2147483647 w 37"/>
              <a:gd name="T17" fmla="*/ 2147483647 h 23"/>
              <a:gd name="T18" fmla="*/ 2147483647 w 37"/>
              <a:gd name="T19" fmla="*/ 2147483647 h 23"/>
              <a:gd name="T20" fmla="*/ 2147483647 w 37"/>
              <a:gd name="T21" fmla="*/ 2147483647 h 23"/>
              <a:gd name="T22" fmla="*/ 2147483647 w 37"/>
              <a:gd name="T23" fmla="*/ 2147483647 h 23"/>
              <a:gd name="T24" fmla="*/ 2147483647 w 37"/>
              <a:gd name="T25" fmla="*/ 2147483647 h 23"/>
              <a:gd name="T26" fmla="*/ 2147483647 w 37"/>
              <a:gd name="T27" fmla="*/ 2147483647 h 23"/>
              <a:gd name="T28" fmla="*/ 2147483647 w 37"/>
              <a:gd name="T29" fmla="*/ 2147483647 h 23"/>
              <a:gd name="T30" fmla="*/ 2147483647 w 37"/>
              <a:gd name="T31" fmla="*/ 2147483647 h 23"/>
              <a:gd name="T32" fmla="*/ 2147483647 w 37"/>
              <a:gd name="T33" fmla="*/ 2147483647 h 23"/>
              <a:gd name="T34" fmla="*/ 2147483647 w 37"/>
              <a:gd name="T35" fmla="*/ 2147483647 h 23"/>
              <a:gd name="T36" fmla="*/ 2147483647 w 37"/>
              <a:gd name="T37" fmla="*/ 2147483647 h 23"/>
              <a:gd name="T38" fmla="*/ 2147483647 w 37"/>
              <a:gd name="T39" fmla="*/ 2147483647 h 23"/>
              <a:gd name="T40" fmla="*/ 2147483647 w 37"/>
              <a:gd name="T41" fmla="*/ 2147483647 h 23"/>
              <a:gd name="T42" fmla="*/ 2147483647 w 37"/>
              <a:gd name="T43" fmla="*/ 2147483647 h 23"/>
              <a:gd name="T44" fmla="*/ 2147483647 w 37"/>
              <a:gd name="T45" fmla="*/ 2147483647 h 23"/>
              <a:gd name="T46" fmla="*/ 2147483647 w 37"/>
              <a:gd name="T47" fmla="*/ 2147483647 h 23"/>
              <a:gd name="T48" fmla="*/ 2147483647 w 37"/>
              <a:gd name="T49" fmla="*/ 2147483647 h 23"/>
              <a:gd name="T50" fmla="*/ 2147483647 w 37"/>
              <a:gd name="T51" fmla="*/ 2147483647 h 23"/>
              <a:gd name="T52" fmla="*/ 2147483647 w 37"/>
              <a:gd name="T53" fmla="*/ 2147483647 h 23"/>
              <a:gd name="T54" fmla="*/ 2147483647 w 37"/>
              <a:gd name="T55" fmla="*/ 2147483647 h 23"/>
              <a:gd name="T56" fmla="*/ 2147483647 w 37"/>
              <a:gd name="T57" fmla="*/ 2147483647 h 23"/>
              <a:gd name="T58" fmla="*/ 2147483647 w 37"/>
              <a:gd name="T59" fmla="*/ 2147483647 h 23"/>
              <a:gd name="T60" fmla="*/ 2147483647 w 37"/>
              <a:gd name="T61" fmla="*/ 2147483647 h 23"/>
              <a:gd name="T62" fmla="*/ 2147483647 w 37"/>
              <a:gd name="T63" fmla="*/ 2147483647 h 23"/>
              <a:gd name="T64" fmla="*/ 2147483647 w 37"/>
              <a:gd name="T65" fmla="*/ 2147483647 h 23"/>
              <a:gd name="T66" fmla="*/ 2147483647 w 37"/>
              <a:gd name="T67" fmla="*/ 2147483647 h 23"/>
              <a:gd name="T68" fmla="*/ 2147483647 w 37"/>
              <a:gd name="T69" fmla="*/ 2147483647 h 23"/>
              <a:gd name="T70" fmla="*/ 2147483647 w 37"/>
              <a:gd name="T71" fmla="*/ 2147483647 h 23"/>
              <a:gd name="T72" fmla="*/ 2147483647 w 37"/>
              <a:gd name="T73" fmla="*/ 2147483647 h 23"/>
              <a:gd name="T74" fmla="*/ 2147483647 w 37"/>
              <a:gd name="T75" fmla="*/ 2147483647 h 23"/>
              <a:gd name="T76" fmla="*/ 2147483647 w 37"/>
              <a:gd name="T77" fmla="*/ 2147483647 h 23"/>
              <a:gd name="T78" fmla="*/ 2147483647 w 37"/>
              <a:gd name="T79" fmla="*/ 2147483647 h 23"/>
              <a:gd name="T80" fmla="*/ 2147483647 w 37"/>
              <a:gd name="T81" fmla="*/ 2147483647 h 23"/>
              <a:gd name="T82" fmla="*/ 0 w 37"/>
              <a:gd name="T83" fmla="*/ 2147483647 h 23"/>
              <a:gd name="T84" fmla="*/ 2147483647 w 37"/>
              <a:gd name="T85" fmla="*/ 2147483647 h 23"/>
              <a:gd name="T86" fmla="*/ 2147483647 w 37"/>
              <a:gd name="T87" fmla="*/ 2147483647 h 23"/>
              <a:gd name="T88" fmla="*/ 2147483647 w 37"/>
              <a:gd name="T89" fmla="*/ 2147483647 h 23"/>
              <a:gd name="T90" fmla="*/ 2147483647 w 37"/>
              <a:gd name="T91" fmla="*/ 2147483647 h 23"/>
              <a:gd name="T92" fmla="*/ 2147483647 w 37"/>
              <a:gd name="T93" fmla="*/ 2147483647 h 23"/>
              <a:gd name="T94" fmla="*/ 2147483647 w 37"/>
              <a:gd name="T95" fmla="*/ 2147483647 h 23"/>
              <a:gd name="T96" fmla="*/ 2147483647 w 37"/>
              <a:gd name="T97" fmla="*/ 2147483647 h 23"/>
              <a:gd name="T98" fmla="*/ 0 w 37"/>
              <a:gd name="T99" fmla="*/ 2147483647 h 23"/>
              <a:gd name="T100" fmla="*/ 2147483647 w 37"/>
              <a:gd name="T101" fmla="*/ 0 h 2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7"/>
              <a:gd name="T154" fmla="*/ 0 h 23"/>
              <a:gd name="T155" fmla="*/ 37 w 37"/>
              <a:gd name="T156" fmla="*/ 23 h 23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7" h="23">
                <a:moveTo>
                  <a:pt x="8" y="5"/>
                </a:moveTo>
                <a:lnTo>
                  <a:pt x="10" y="3"/>
                </a:lnTo>
                <a:lnTo>
                  <a:pt x="11" y="3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2"/>
                </a:lnTo>
                <a:lnTo>
                  <a:pt x="20" y="3"/>
                </a:lnTo>
                <a:lnTo>
                  <a:pt x="21" y="5"/>
                </a:lnTo>
                <a:lnTo>
                  <a:pt x="24" y="3"/>
                </a:lnTo>
                <a:lnTo>
                  <a:pt x="25" y="2"/>
                </a:lnTo>
                <a:lnTo>
                  <a:pt x="27" y="0"/>
                </a:lnTo>
                <a:lnTo>
                  <a:pt x="29" y="0"/>
                </a:lnTo>
                <a:lnTo>
                  <a:pt x="31" y="0"/>
                </a:lnTo>
                <a:lnTo>
                  <a:pt x="32" y="2"/>
                </a:lnTo>
                <a:lnTo>
                  <a:pt x="34" y="3"/>
                </a:lnTo>
                <a:lnTo>
                  <a:pt x="35" y="4"/>
                </a:lnTo>
                <a:lnTo>
                  <a:pt x="35" y="5"/>
                </a:lnTo>
                <a:lnTo>
                  <a:pt x="35" y="9"/>
                </a:lnTo>
                <a:lnTo>
                  <a:pt x="35" y="18"/>
                </a:lnTo>
                <a:lnTo>
                  <a:pt x="35" y="20"/>
                </a:lnTo>
                <a:lnTo>
                  <a:pt x="35" y="21"/>
                </a:lnTo>
                <a:lnTo>
                  <a:pt x="36" y="23"/>
                </a:lnTo>
                <a:lnTo>
                  <a:pt x="37" y="23"/>
                </a:lnTo>
                <a:lnTo>
                  <a:pt x="27" y="23"/>
                </a:lnTo>
                <a:lnTo>
                  <a:pt x="29" y="23"/>
                </a:lnTo>
                <a:lnTo>
                  <a:pt x="30" y="21"/>
                </a:lnTo>
                <a:lnTo>
                  <a:pt x="31" y="20"/>
                </a:lnTo>
                <a:lnTo>
                  <a:pt x="31" y="18"/>
                </a:lnTo>
                <a:lnTo>
                  <a:pt x="31" y="9"/>
                </a:lnTo>
                <a:lnTo>
                  <a:pt x="31" y="7"/>
                </a:lnTo>
                <a:lnTo>
                  <a:pt x="30" y="5"/>
                </a:lnTo>
                <a:lnTo>
                  <a:pt x="29" y="4"/>
                </a:lnTo>
                <a:lnTo>
                  <a:pt x="27" y="3"/>
                </a:lnTo>
                <a:lnTo>
                  <a:pt x="26" y="4"/>
                </a:lnTo>
                <a:lnTo>
                  <a:pt x="25" y="4"/>
                </a:lnTo>
                <a:lnTo>
                  <a:pt x="24" y="5"/>
                </a:lnTo>
                <a:lnTo>
                  <a:pt x="21" y="7"/>
                </a:lnTo>
                <a:lnTo>
                  <a:pt x="21" y="8"/>
                </a:lnTo>
                <a:lnTo>
                  <a:pt x="21" y="18"/>
                </a:lnTo>
                <a:lnTo>
                  <a:pt x="21" y="20"/>
                </a:lnTo>
                <a:lnTo>
                  <a:pt x="21" y="21"/>
                </a:lnTo>
                <a:lnTo>
                  <a:pt x="22" y="21"/>
                </a:lnTo>
                <a:lnTo>
                  <a:pt x="22" y="23"/>
                </a:lnTo>
                <a:lnTo>
                  <a:pt x="24" y="23"/>
                </a:lnTo>
                <a:lnTo>
                  <a:pt x="25" y="23"/>
                </a:lnTo>
                <a:lnTo>
                  <a:pt x="14" y="23"/>
                </a:lnTo>
                <a:lnTo>
                  <a:pt x="15" y="23"/>
                </a:lnTo>
                <a:lnTo>
                  <a:pt x="16" y="21"/>
                </a:lnTo>
                <a:lnTo>
                  <a:pt x="18" y="20"/>
                </a:lnTo>
                <a:lnTo>
                  <a:pt x="18" y="18"/>
                </a:lnTo>
                <a:lnTo>
                  <a:pt x="18" y="9"/>
                </a:lnTo>
                <a:lnTo>
                  <a:pt x="18" y="7"/>
                </a:lnTo>
                <a:lnTo>
                  <a:pt x="16" y="5"/>
                </a:lnTo>
                <a:lnTo>
                  <a:pt x="15" y="4"/>
                </a:lnTo>
                <a:lnTo>
                  <a:pt x="14" y="3"/>
                </a:lnTo>
                <a:lnTo>
                  <a:pt x="13" y="4"/>
                </a:lnTo>
                <a:lnTo>
                  <a:pt x="11" y="4"/>
                </a:lnTo>
                <a:lnTo>
                  <a:pt x="9" y="5"/>
                </a:lnTo>
                <a:lnTo>
                  <a:pt x="8" y="7"/>
                </a:lnTo>
                <a:lnTo>
                  <a:pt x="8" y="18"/>
                </a:lnTo>
                <a:lnTo>
                  <a:pt x="8" y="20"/>
                </a:lnTo>
                <a:lnTo>
                  <a:pt x="9" y="21"/>
                </a:lnTo>
                <a:lnTo>
                  <a:pt x="9" y="23"/>
                </a:lnTo>
                <a:lnTo>
                  <a:pt x="10" y="23"/>
                </a:lnTo>
                <a:lnTo>
                  <a:pt x="11" y="23"/>
                </a:lnTo>
                <a:lnTo>
                  <a:pt x="0" y="23"/>
                </a:lnTo>
                <a:lnTo>
                  <a:pt x="1" y="23"/>
                </a:lnTo>
                <a:lnTo>
                  <a:pt x="3" y="23"/>
                </a:lnTo>
                <a:lnTo>
                  <a:pt x="3" y="21"/>
                </a:lnTo>
                <a:lnTo>
                  <a:pt x="4" y="21"/>
                </a:lnTo>
                <a:lnTo>
                  <a:pt x="4" y="20"/>
                </a:lnTo>
                <a:lnTo>
                  <a:pt x="4" y="18"/>
                </a:lnTo>
                <a:lnTo>
                  <a:pt x="4" y="9"/>
                </a:lnTo>
                <a:lnTo>
                  <a:pt x="4" y="7"/>
                </a:lnTo>
                <a:lnTo>
                  <a:pt x="4" y="4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8" y="0"/>
                </a:lnTo>
                <a:lnTo>
                  <a:pt x="8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54" name="Freeform 192"/>
          <p:cNvSpPr>
            <a:spLocks/>
          </p:cNvSpPr>
          <p:nvPr/>
        </p:nvSpPr>
        <p:spPr bwMode="auto">
          <a:xfrm>
            <a:off x="3127375" y="5984875"/>
            <a:ext cx="90488" cy="163513"/>
          </a:xfrm>
          <a:custGeom>
            <a:avLst/>
            <a:gdLst>
              <a:gd name="T0" fmla="*/ 2147483647 w 14"/>
              <a:gd name="T1" fmla="*/ 2147483647 h 33"/>
              <a:gd name="T2" fmla="*/ 2147483647 w 14"/>
              <a:gd name="T3" fmla="*/ 2147483647 h 33"/>
              <a:gd name="T4" fmla="*/ 0 w 14"/>
              <a:gd name="T5" fmla="*/ 2147483647 h 33"/>
              <a:gd name="T6" fmla="*/ 0 w 14"/>
              <a:gd name="T7" fmla="*/ 2147483647 h 33"/>
              <a:gd name="T8" fmla="*/ 2147483647 w 14"/>
              <a:gd name="T9" fmla="*/ 2147483647 h 33"/>
              <a:gd name="T10" fmla="*/ 2147483647 w 14"/>
              <a:gd name="T11" fmla="*/ 2147483647 h 33"/>
              <a:gd name="T12" fmla="*/ 2147483647 w 14"/>
              <a:gd name="T13" fmla="*/ 2147483647 h 33"/>
              <a:gd name="T14" fmla="*/ 2147483647 w 14"/>
              <a:gd name="T15" fmla="*/ 2147483647 h 33"/>
              <a:gd name="T16" fmla="*/ 2147483647 w 14"/>
              <a:gd name="T17" fmla="*/ 2147483647 h 33"/>
              <a:gd name="T18" fmla="*/ 2147483647 w 14"/>
              <a:gd name="T19" fmla="*/ 2147483647 h 33"/>
              <a:gd name="T20" fmla="*/ 2147483647 w 14"/>
              <a:gd name="T21" fmla="*/ 2147483647 h 33"/>
              <a:gd name="T22" fmla="*/ 2147483647 w 14"/>
              <a:gd name="T23" fmla="*/ 2147483647 h 33"/>
              <a:gd name="T24" fmla="*/ 2147483647 w 14"/>
              <a:gd name="T25" fmla="*/ 2147483647 h 33"/>
              <a:gd name="T26" fmla="*/ 2147483647 w 14"/>
              <a:gd name="T27" fmla="*/ 2147483647 h 33"/>
              <a:gd name="T28" fmla="*/ 2147483647 w 14"/>
              <a:gd name="T29" fmla="*/ 0 h 33"/>
              <a:gd name="T30" fmla="*/ 2147483647 w 14"/>
              <a:gd name="T31" fmla="*/ 0 h 33"/>
              <a:gd name="T32" fmla="*/ 0 w 14"/>
              <a:gd name="T33" fmla="*/ 0 h 33"/>
              <a:gd name="T34" fmla="*/ 0 w 14"/>
              <a:gd name="T35" fmla="*/ 0 h 33"/>
              <a:gd name="T36" fmla="*/ 2147483647 w 14"/>
              <a:gd name="T37" fmla="*/ 0 h 33"/>
              <a:gd name="T38" fmla="*/ 2147483647 w 14"/>
              <a:gd name="T39" fmla="*/ 0 h 33"/>
              <a:gd name="T40" fmla="*/ 2147483647 w 14"/>
              <a:gd name="T41" fmla="*/ 0 h 33"/>
              <a:gd name="T42" fmla="*/ 2147483647 w 14"/>
              <a:gd name="T43" fmla="*/ 0 h 33"/>
              <a:gd name="T44" fmla="*/ 2147483647 w 14"/>
              <a:gd name="T45" fmla="*/ 2147483647 h 33"/>
              <a:gd name="T46" fmla="*/ 2147483647 w 14"/>
              <a:gd name="T47" fmla="*/ 2147483647 h 33"/>
              <a:gd name="T48" fmla="*/ 2147483647 w 14"/>
              <a:gd name="T49" fmla="*/ 2147483647 h 33"/>
              <a:gd name="T50" fmla="*/ 2147483647 w 14"/>
              <a:gd name="T51" fmla="*/ 2147483647 h 33"/>
              <a:gd name="T52" fmla="*/ 2147483647 w 14"/>
              <a:gd name="T53" fmla="*/ 2147483647 h 33"/>
              <a:gd name="T54" fmla="*/ 2147483647 w 14"/>
              <a:gd name="T55" fmla="*/ 2147483647 h 33"/>
              <a:gd name="T56" fmla="*/ 2147483647 w 14"/>
              <a:gd name="T57" fmla="*/ 2147483647 h 33"/>
              <a:gd name="T58" fmla="*/ 2147483647 w 14"/>
              <a:gd name="T59" fmla="*/ 2147483647 h 33"/>
              <a:gd name="T60" fmla="*/ 2147483647 w 14"/>
              <a:gd name="T61" fmla="*/ 2147483647 h 33"/>
              <a:gd name="T62" fmla="*/ 2147483647 w 14"/>
              <a:gd name="T63" fmla="*/ 2147483647 h 33"/>
              <a:gd name="T64" fmla="*/ 2147483647 w 14"/>
              <a:gd name="T65" fmla="*/ 2147483647 h 3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4"/>
              <a:gd name="T100" fmla="*/ 0 h 33"/>
              <a:gd name="T101" fmla="*/ 14 w 14"/>
              <a:gd name="T102" fmla="*/ 33 h 3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4" h="33">
                <a:moveTo>
                  <a:pt x="14" y="33"/>
                </a:moveTo>
                <a:lnTo>
                  <a:pt x="14" y="33"/>
                </a:lnTo>
                <a:lnTo>
                  <a:pt x="0" y="33"/>
                </a:lnTo>
                <a:lnTo>
                  <a:pt x="2" y="33"/>
                </a:lnTo>
                <a:lnTo>
                  <a:pt x="3" y="33"/>
                </a:lnTo>
                <a:lnTo>
                  <a:pt x="4" y="31"/>
                </a:lnTo>
                <a:lnTo>
                  <a:pt x="5" y="30"/>
                </a:lnTo>
                <a:lnTo>
                  <a:pt x="5" y="28"/>
                </a:lnTo>
                <a:lnTo>
                  <a:pt x="5" y="5"/>
                </a:lnTo>
                <a:lnTo>
                  <a:pt x="5" y="3"/>
                </a:lnTo>
                <a:lnTo>
                  <a:pt x="4" y="2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4" y="0"/>
                </a:lnTo>
                <a:lnTo>
                  <a:pt x="13" y="0"/>
                </a:lnTo>
                <a:lnTo>
                  <a:pt x="11" y="0"/>
                </a:lnTo>
                <a:lnTo>
                  <a:pt x="10" y="2"/>
                </a:lnTo>
                <a:lnTo>
                  <a:pt x="10" y="3"/>
                </a:lnTo>
                <a:lnTo>
                  <a:pt x="9" y="5"/>
                </a:lnTo>
                <a:lnTo>
                  <a:pt x="9" y="28"/>
                </a:lnTo>
                <a:lnTo>
                  <a:pt x="9" y="29"/>
                </a:lnTo>
                <a:lnTo>
                  <a:pt x="10" y="30"/>
                </a:lnTo>
                <a:lnTo>
                  <a:pt x="10" y="31"/>
                </a:lnTo>
                <a:lnTo>
                  <a:pt x="11" y="33"/>
                </a:lnTo>
                <a:lnTo>
                  <a:pt x="13" y="33"/>
                </a:lnTo>
                <a:lnTo>
                  <a:pt x="14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55" name="Freeform 193"/>
          <p:cNvSpPr>
            <a:spLocks/>
          </p:cNvSpPr>
          <p:nvPr/>
        </p:nvSpPr>
        <p:spPr bwMode="auto">
          <a:xfrm>
            <a:off x="3225800" y="6034088"/>
            <a:ext cx="163513" cy="114300"/>
          </a:xfrm>
          <a:custGeom>
            <a:avLst/>
            <a:gdLst>
              <a:gd name="T0" fmla="*/ 2147483647 w 25"/>
              <a:gd name="T1" fmla="*/ 2147483647 h 23"/>
              <a:gd name="T2" fmla="*/ 2147483647 w 25"/>
              <a:gd name="T3" fmla="*/ 2147483647 h 23"/>
              <a:gd name="T4" fmla="*/ 2147483647 w 25"/>
              <a:gd name="T5" fmla="*/ 0 h 23"/>
              <a:gd name="T6" fmla="*/ 2147483647 w 25"/>
              <a:gd name="T7" fmla="*/ 0 h 23"/>
              <a:gd name="T8" fmla="*/ 2147483647 w 25"/>
              <a:gd name="T9" fmla="*/ 0 h 23"/>
              <a:gd name="T10" fmla="*/ 2147483647 w 25"/>
              <a:gd name="T11" fmla="*/ 2147483647 h 23"/>
              <a:gd name="T12" fmla="*/ 2147483647 w 25"/>
              <a:gd name="T13" fmla="*/ 2147483647 h 23"/>
              <a:gd name="T14" fmla="*/ 2147483647 w 25"/>
              <a:gd name="T15" fmla="*/ 2147483647 h 23"/>
              <a:gd name="T16" fmla="*/ 2147483647 w 25"/>
              <a:gd name="T17" fmla="*/ 2147483647 h 23"/>
              <a:gd name="T18" fmla="*/ 2147483647 w 25"/>
              <a:gd name="T19" fmla="*/ 2147483647 h 23"/>
              <a:gd name="T20" fmla="*/ 2147483647 w 25"/>
              <a:gd name="T21" fmla="*/ 2147483647 h 23"/>
              <a:gd name="T22" fmla="*/ 2147483647 w 25"/>
              <a:gd name="T23" fmla="*/ 2147483647 h 23"/>
              <a:gd name="T24" fmla="*/ 2147483647 w 25"/>
              <a:gd name="T25" fmla="*/ 2147483647 h 23"/>
              <a:gd name="T26" fmla="*/ 2147483647 w 25"/>
              <a:gd name="T27" fmla="*/ 2147483647 h 23"/>
              <a:gd name="T28" fmla="*/ 2147483647 w 25"/>
              <a:gd name="T29" fmla="*/ 2147483647 h 23"/>
              <a:gd name="T30" fmla="*/ 2147483647 w 25"/>
              <a:gd name="T31" fmla="*/ 2147483647 h 23"/>
              <a:gd name="T32" fmla="*/ 2147483647 w 25"/>
              <a:gd name="T33" fmla="*/ 2147483647 h 23"/>
              <a:gd name="T34" fmla="*/ 2147483647 w 25"/>
              <a:gd name="T35" fmla="*/ 2147483647 h 23"/>
              <a:gd name="T36" fmla="*/ 2147483647 w 25"/>
              <a:gd name="T37" fmla="*/ 2147483647 h 23"/>
              <a:gd name="T38" fmla="*/ 2147483647 w 25"/>
              <a:gd name="T39" fmla="*/ 2147483647 h 23"/>
              <a:gd name="T40" fmla="*/ 2147483647 w 25"/>
              <a:gd name="T41" fmla="*/ 2147483647 h 23"/>
              <a:gd name="T42" fmla="*/ 2147483647 w 25"/>
              <a:gd name="T43" fmla="*/ 2147483647 h 23"/>
              <a:gd name="T44" fmla="*/ 2147483647 w 25"/>
              <a:gd name="T45" fmla="*/ 2147483647 h 23"/>
              <a:gd name="T46" fmla="*/ 2147483647 w 25"/>
              <a:gd name="T47" fmla="*/ 2147483647 h 23"/>
              <a:gd name="T48" fmla="*/ 2147483647 w 25"/>
              <a:gd name="T49" fmla="*/ 2147483647 h 23"/>
              <a:gd name="T50" fmla="*/ 2147483647 w 25"/>
              <a:gd name="T51" fmla="*/ 2147483647 h 23"/>
              <a:gd name="T52" fmla="*/ 2147483647 w 25"/>
              <a:gd name="T53" fmla="*/ 2147483647 h 23"/>
              <a:gd name="T54" fmla="*/ 2147483647 w 25"/>
              <a:gd name="T55" fmla="*/ 2147483647 h 23"/>
              <a:gd name="T56" fmla="*/ 2147483647 w 25"/>
              <a:gd name="T57" fmla="*/ 2147483647 h 23"/>
              <a:gd name="T58" fmla="*/ 2147483647 w 25"/>
              <a:gd name="T59" fmla="*/ 2147483647 h 23"/>
              <a:gd name="T60" fmla="*/ 2147483647 w 25"/>
              <a:gd name="T61" fmla="*/ 2147483647 h 23"/>
              <a:gd name="T62" fmla="*/ 2147483647 w 25"/>
              <a:gd name="T63" fmla="*/ 2147483647 h 23"/>
              <a:gd name="T64" fmla="*/ 2147483647 w 25"/>
              <a:gd name="T65" fmla="*/ 2147483647 h 23"/>
              <a:gd name="T66" fmla="*/ 2147483647 w 25"/>
              <a:gd name="T67" fmla="*/ 2147483647 h 23"/>
              <a:gd name="T68" fmla="*/ 2147483647 w 25"/>
              <a:gd name="T69" fmla="*/ 2147483647 h 23"/>
              <a:gd name="T70" fmla="*/ 2147483647 w 25"/>
              <a:gd name="T71" fmla="*/ 2147483647 h 23"/>
              <a:gd name="T72" fmla="*/ 2147483647 w 25"/>
              <a:gd name="T73" fmla="*/ 2147483647 h 23"/>
              <a:gd name="T74" fmla="*/ 2147483647 w 25"/>
              <a:gd name="T75" fmla="*/ 2147483647 h 23"/>
              <a:gd name="T76" fmla="*/ 2147483647 w 25"/>
              <a:gd name="T77" fmla="*/ 2147483647 h 23"/>
              <a:gd name="T78" fmla="*/ 2147483647 w 25"/>
              <a:gd name="T79" fmla="*/ 2147483647 h 23"/>
              <a:gd name="T80" fmla="*/ 2147483647 w 25"/>
              <a:gd name="T81" fmla="*/ 2147483647 h 23"/>
              <a:gd name="T82" fmla="*/ 2147483647 w 25"/>
              <a:gd name="T83" fmla="*/ 2147483647 h 23"/>
              <a:gd name="T84" fmla="*/ 0 w 25"/>
              <a:gd name="T85" fmla="*/ 2147483647 h 23"/>
              <a:gd name="T86" fmla="*/ 0 w 25"/>
              <a:gd name="T87" fmla="*/ 2147483647 h 23"/>
              <a:gd name="T88" fmla="*/ 2147483647 w 25"/>
              <a:gd name="T89" fmla="*/ 2147483647 h 23"/>
              <a:gd name="T90" fmla="*/ 2147483647 w 25"/>
              <a:gd name="T91" fmla="*/ 2147483647 h 23"/>
              <a:gd name="T92" fmla="*/ 2147483647 w 25"/>
              <a:gd name="T93" fmla="*/ 2147483647 h 23"/>
              <a:gd name="T94" fmla="*/ 2147483647 w 25"/>
              <a:gd name="T95" fmla="*/ 2147483647 h 23"/>
              <a:gd name="T96" fmla="*/ 2147483647 w 25"/>
              <a:gd name="T97" fmla="*/ 2147483647 h 23"/>
              <a:gd name="T98" fmla="*/ 2147483647 w 25"/>
              <a:gd name="T99" fmla="*/ 2147483647 h 23"/>
              <a:gd name="T100" fmla="*/ 2147483647 w 25"/>
              <a:gd name="T101" fmla="*/ 2147483647 h 23"/>
              <a:gd name="T102" fmla="*/ 2147483647 w 25"/>
              <a:gd name="T103" fmla="*/ 2147483647 h 23"/>
              <a:gd name="T104" fmla="*/ 2147483647 w 25"/>
              <a:gd name="T105" fmla="*/ 2147483647 h 23"/>
              <a:gd name="T106" fmla="*/ 2147483647 w 25"/>
              <a:gd name="T107" fmla="*/ 2147483647 h 23"/>
              <a:gd name="T108" fmla="*/ 2147483647 w 25"/>
              <a:gd name="T109" fmla="*/ 2147483647 h 23"/>
              <a:gd name="T110" fmla="*/ 2147483647 w 25"/>
              <a:gd name="T111" fmla="*/ 2147483647 h 23"/>
              <a:gd name="T112" fmla="*/ 2147483647 w 25"/>
              <a:gd name="T113" fmla="*/ 2147483647 h 23"/>
              <a:gd name="T114" fmla="*/ 2147483647 w 25"/>
              <a:gd name="T115" fmla="*/ 2147483647 h 23"/>
              <a:gd name="T116" fmla="*/ 0 w 25"/>
              <a:gd name="T117" fmla="*/ 2147483647 h 23"/>
              <a:gd name="T118" fmla="*/ 2147483647 w 25"/>
              <a:gd name="T119" fmla="*/ 0 h 23"/>
              <a:gd name="T120" fmla="*/ 2147483647 w 25"/>
              <a:gd name="T121" fmla="*/ 0 h 23"/>
              <a:gd name="T122" fmla="*/ 2147483647 w 25"/>
              <a:gd name="T123" fmla="*/ 2147483647 h 2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5"/>
              <a:gd name="T187" fmla="*/ 0 h 23"/>
              <a:gd name="T188" fmla="*/ 25 w 25"/>
              <a:gd name="T189" fmla="*/ 23 h 2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5" h="23">
                <a:moveTo>
                  <a:pt x="8" y="5"/>
                </a:moveTo>
                <a:lnTo>
                  <a:pt x="10" y="3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9" y="2"/>
                </a:lnTo>
                <a:lnTo>
                  <a:pt x="20" y="3"/>
                </a:lnTo>
                <a:lnTo>
                  <a:pt x="21" y="4"/>
                </a:lnTo>
                <a:lnTo>
                  <a:pt x="21" y="7"/>
                </a:lnTo>
                <a:lnTo>
                  <a:pt x="21" y="9"/>
                </a:lnTo>
                <a:lnTo>
                  <a:pt x="21" y="18"/>
                </a:lnTo>
                <a:lnTo>
                  <a:pt x="21" y="20"/>
                </a:lnTo>
                <a:lnTo>
                  <a:pt x="21" y="21"/>
                </a:lnTo>
                <a:lnTo>
                  <a:pt x="22" y="21"/>
                </a:lnTo>
                <a:lnTo>
                  <a:pt x="22" y="23"/>
                </a:lnTo>
                <a:lnTo>
                  <a:pt x="24" y="23"/>
                </a:lnTo>
                <a:lnTo>
                  <a:pt x="25" y="23"/>
                </a:lnTo>
                <a:lnTo>
                  <a:pt x="14" y="23"/>
                </a:lnTo>
                <a:lnTo>
                  <a:pt x="15" y="23"/>
                </a:lnTo>
                <a:lnTo>
                  <a:pt x="16" y="21"/>
                </a:lnTo>
                <a:lnTo>
                  <a:pt x="17" y="20"/>
                </a:lnTo>
                <a:lnTo>
                  <a:pt x="17" y="19"/>
                </a:lnTo>
                <a:lnTo>
                  <a:pt x="17" y="18"/>
                </a:lnTo>
                <a:lnTo>
                  <a:pt x="17" y="9"/>
                </a:lnTo>
                <a:lnTo>
                  <a:pt x="17" y="7"/>
                </a:lnTo>
                <a:lnTo>
                  <a:pt x="16" y="5"/>
                </a:lnTo>
                <a:lnTo>
                  <a:pt x="15" y="4"/>
                </a:lnTo>
                <a:lnTo>
                  <a:pt x="14" y="3"/>
                </a:lnTo>
                <a:lnTo>
                  <a:pt x="11" y="4"/>
                </a:lnTo>
                <a:lnTo>
                  <a:pt x="8" y="7"/>
                </a:lnTo>
                <a:lnTo>
                  <a:pt x="8" y="18"/>
                </a:lnTo>
                <a:lnTo>
                  <a:pt x="8" y="20"/>
                </a:lnTo>
                <a:lnTo>
                  <a:pt x="8" y="21"/>
                </a:lnTo>
                <a:lnTo>
                  <a:pt x="9" y="21"/>
                </a:lnTo>
                <a:lnTo>
                  <a:pt x="9" y="23"/>
                </a:lnTo>
                <a:lnTo>
                  <a:pt x="10" y="23"/>
                </a:lnTo>
                <a:lnTo>
                  <a:pt x="11" y="23"/>
                </a:lnTo>
                <a:lnTo>
                  <a:pt x="0" y="23"/>
                </a:lnTo>
                <a:lnTo>
                  <a:pt x="1" y="23"/>
                </a:lnTo>
                <a:lnTo>
                  <a:pt x="3" y="23"/>
                </a:lnTo>
                <a:lnTo>
                  <a:pt x="3" y="21"/>
                </a:lnTo>
                <a:lnTo>
                  <a:pt x="4" y="20"/>
                </a:lnTo>
                <a:lnTo>
                  <a:pt x="4" y="18"/>
                </a:lnTo>
                <a:lnTo>
                  <a:pt x="4" y="9"/>
                </a:lnTo>
                <a:lnTo>
                  <a:pt x="4" y="7"/>
                </a:lnTo>
                <a:lnTo>
                  <a:pt x="4" y="4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6" y="0"/>
                </a:lnTo>
                <a:lnTo>
                  <a:pt x="8" y="0"/>
                </a:lnTo>
                <a:lnTo>
                  <a:pt x="8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56" name="Freeform 194"/>
          <p:cNvSpPr>
            <a:spLocks noEditPoints="1"/>
          </p:cNvSpPr>
          <p:nvPr/>
        </p:nvSpPr>
        <p:spPr bwMode="auto">
          <a:xfrm>
            <a:off x="3395663" y="5975350"/>
            <a:ext cx="158750" cy="177800"/>
          </a:xfrm>
          <a:custGeom>
            <a:avLst/>
            <a:gdLst>
              <a:gd name="T0" fmla="*/ 2147483647 w 24"/>
              <a:gd name="T1" fmla="*/ 2147483647 h 36"/>
              <a:gd name="T2" fmla="*/ 2147483647 w 24"/>
              <a:gd name="T3" fmla="*/ 2147483647 h 36"/>
              <a:gd name="T4" fmla="*/ 2147483647 w 24"/>
              <a:gd name="T5" fmla="*/ 2147483647 h 36"/>
              <a:gd name="T6" fmla="*/ 2147483647 w 24"/>
              <a:gd name="T7" fmla="*/ 2147483647 h 36"/>
              <a:gd name="T8" fmla="*/ 2147483647 w 24"/>
              <a:gd name="T9" fmla="*/ 2147483647 h 36"/>
              <a:gd name="T10" fmla="*/ 2147483647 w 24"/>
              <a:gd name="T11" fmla="*/ 2147483647 h 36"/>
              <a:gd name="T12" fmla="*/ 2147483647 w 24"/>
              <a:gd name="T13" fmla="*/ 2147483647 h 36"/>
              <a:gd name="T14" fmla="*/ 2147483647 w 24"/>
              <a:gd name="T15" fmla="*/ 2147483647 h 36"/>
              <a:gd name="T16" fmla="*/ 0 w 24"/>
              <a:gd name="T17" fmla="*/ 2147483647 h 36"/>
              <a:gd name="T18" fmla="*/ 2147483647 w 24"/>
              <a:gd name="T19" fmla="*/ 2147483647 h 36"/>
              <a:gd name="T20" fmla="*/ 2147483647 w 24"/>
              <a:gd name="T21" fmla="*/ 2147483647 h 36"/>
              <a:gd name="T22" fmla="*/ 2147483647 w 24"/>
              <a:gd name="T23" fmla="*/ 2147483647 h 36"/>
              <a:gd name="T24" fmla="*/ 2147483647 w 24"/>
              <a:gd name="T25" fmla="*/ 2147483647 h 36"/>
              <a:gd name="T26" fmla="*/ 2147483647 w 24"/>
              <a:gd name="T27" fmla="*/ 2147483647 h 36"/>
              <a:gd name="T28" fmla="*/ 2147483647 w 24"/>
              <a:gd name="T29" fmla="*/ 2147483647 h 36"/>
              <a:gd name="T30" fmla="*/ 2147483647 w 24"/>
              <a:gd name="T31" fmla="*/ 2147483647 h 36"/>
              <a:gd name="T32" fmla="*/ 2147483647 w 24"/>
              <a:gd name="T33" fmla="*/ 2147483647 h 36"/>
              <a:gd name="T34" fmla="*/ 2147483647 w 24"/>
              <a:gd name="T35" fmla="*/ 2147483647 h 36"/>
              <a:gd name="T36" fmla="*/ 2147483647 w 24"/>
              <a:gd name="T37" fmla="*/ 2147483647 h 36"/>
              <a:gd name="T38" fmla="*/ 2147483647 w 24"/>
              <a:gd name="T39" fmla="*/ 2147483647 h 36"/>
              <a:gd name="T40" fmla="*/ 2147483647 w 24"/>
              <a:gd name="T41" fmla="*/ 2147483647 h 36"/>
              <a:gd name="T42" fmla="*/ 2147483647 w 24"/>
              <a:gd name="T43" fmla="*/ 2147483647 h 36"/>
              <a:gd name="T44" fmla="*/ 2147483647 w 24"/>
              <a:gd name="T45" fmla="*/ 2147483647 h 36"/>
              <a:gd name="T46" fmla="*/ 2147483647 w 24"/>
              <a:gd name="T47" fmla="*/ 2147483647 h 36"/>
              <a:gd name="T48" fmla="*/ 2147483647 w 24"/>
              <a:gd name="T49" fmla="*/ 2147483647 h 36"/>
              <a:gd name="T50" fmla="*/ 2147483647 w 24"/>
              <a:gd name="T51" fmla="*/ 2147483647 h 36"/>
              <a:gd name="T52" fmla="*/ 2147483647 w 24"/>
              <a:gd name="T53" fmla="*/ 0 h 36"/>
              <a:gd name="T54" fmla="*/ 2147483647 w 24"/>
              <a:gd name="T55" fmla="*/ 0 h 36"/>
              <a:gd name="T56" fmla="*/ 2147483647 w 24"/>
              <a:gd name="T57" fmla="*/ 2147483647 h 36"/>
              <a:gd name="T58" fmla="*/ 2147483647 w 24"/>
              <a:gd name="T59" fmla="*/ 2147483647 h 36"/>
              <a:gd name="T60" fmla="*/ 2147483647 w 24"/>
              <a:gd name="T61" fmla="*/ 2147483647 h 36"/>
              <a:gd name="T62" fmla="*/ 2147483647 w 24"/>
              <a:gd name="T63" fmla="*/ 2147483647 h 36"/>
              <a:gd name="T64" fmla="*/ 2147483647 w 24"/>
              <a:gd name="T65" fmla="*/ 2147483647 h 36"/>
              <a:gd name="T66" fmla="*/ 2147483647 w 24"/>
              <a:gd name="T67" fmla="*/ 2147483647 h 36"/>
              <a:gd name="T68" fmla="*/ 2147483647 w 24"/>
              <a:gd name="T69" fmla="*/ 2147483647 h 36"/>
              <a:gd name="T70" fmla="*/ 2147483647 w 24"/>
              <a:gd name="T71" fmla="*/ 2147483647 h 36"/>
              <a:gd name="T72" fmla="*/ 2147483647 w 24"/>
              <a:gd name="T73" fmla="*/ 2147483647 h 36"/>
              <a:gd name="T74" fmla="*/ 2147483647 w 24"/>
              <a:gd name="T75" fmla="*/ 2147483647 h 36"/>
              <a:gd name="T76" fmla="*/ 2147483647 w 24"/>
              <a:gd name="T77" fmla="*/ 2147483647 h 36"/>
              <a:gd name="T78" fmla="*/ 2147483647 w 24"/>
              <a:gd name="T79" fmla="*/ 2147483647 h 36"/>
              <a:gd name="T80" fmla="*/ 2147483647 w 24"/>
              <a:gd name="T81" fmla="*/ 2147483647 h 36"/>
              <a:gd name="T82" fmla="*/ 2147483647 w 24"/>
              <a:gd name="T83" fmla="*/ 2147483647 h 36"/>
              <a:gd name="T84" fmla="*/ 2147483647 w 24"/>
              <a:gd name="T85" fmla="*/ 2147483647 h 36"/>
              <a:gd name="T86" fmla="*/ 2147483647 w 24"/>
              <a:gd name="T87" fmla="*/ 2147483647 h 36"/>
              <a:gd name="T88" fmla="*/ 2147483647 w 24"/>
              <a:gd name="T89" fmla="*/ 2147483647 h 36"/>
              <a:gd name="T90" fmla="*/ 2147483647 w 24"/>
              <a:gd name="T91" fmla="*/ 2147483647 h 36"/>
              <a:gd name="T92" fmla="*/ 2147483647 w 24"/>
              <a:gd name="T93" fmla="*/ 2147483647 h 36"/>
              <a:gd name="T94" fmla="*/ 2147483647 w 24"/>
              <a:gd name="T95" fmla="*/ 2147483647 h 36"/>
              <a:gd name="T96" fmla="*/ 2147483647 w 24"/>
              <a:gd name="T97" fmla="*/ 2147483647 h 36"/>
              <a:gd name="T98" fmla="*/ 2147483647 w 24"/>
              <a:gd name="T99" fmla="*/ 2147483647 h 36"/>
              <a:gd name="T100" fmla="*/ 2147483647 w 24"/>
              <a:gd name="T101" fmla="*/ 2147483647 h 36"/>
              <a:gd name="T102" fmla="*/ 2147483647 w 24"/>
              <a:gd name="T103" fmla="*/ 2147483647 h 36"/>
              <a:gd name="T104" fmla="*/ 2147483647 w 24"/>
              <a:gd name="T105" fmla="*/ 2147483647 h 36"/>
              <a:gd name="T106" fmla="*/ 2147483647 w 24"/>
              <a:gd name="T107" fmla="*/ 2147483647 h 36"/>
              <a:gd name="T108" fmla="*/ 2147483647 w 24"/>
              <a:gd name="T109" fmla="*/ 2147483647 h 36"/>
              <a:gd name="T110" fmla="*/ 2147483647 w 24"/>
              <a:gd name="T111" fmla="*/ 2147483647 h 36"/>
              <a:gd name="T112" fmla="*/ 2147483647 w 24"/>
              <a:gd name="T113" fmla="*/ 2147483647 h 36"/>
              <a:gd name="T114" fmla="*/ 2147483647 w 24"/>
              <a:gd name="T115" fmla="*/ 2147483647 h 36"/>
              <a:gd name="T116" fmla="*/ 2147483647 w 24"/>
              <a:gd name="T117" fmla="*/ 2147483647 h 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4"/>
              <a:gd name="T178" fmla="*/ 0 h 36"/>
              <a:gd name="T179" fmla="*/ 24 w 24"/>
              <a:gd name="T180" fmla="*/ 36 h 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4" h="36">
                <a:moveTo>
                  <a:pt x="16" y="32"/>
                </a:moveTo>
                <a:lnTo>
                  <a:pt x="14" y="33"/>
                </a:lnTo>
                <a:lnTo>
                  <a:pt x="12" y="35"/>
                </a:lnTo>
                <a:lnTo>
                  <a:pt x="11" y="36"/>
                </a:lnTo>
                <a:lnTo>
                  <a:pt x="10" y="36"/>
                </a:lnTo>
                <a:lnTo>
                  <a:pt x="6" y="35"/>
                </a:lnTo>
                <a:lnTo>
                  <a:pt x="3" y="32"/>
                </a:lnTo>
                <a:lnTo>
                  <a:pt x="1" y="30"/>
                </a:lnTo>
                <a:lnTo>
                  <a:pt x="0" y="25"/>
                </a:lnTo>
                <a:lnTo>
                  <a:pt x="1" y="20"/>
                </a:lnTo>
                <a:lnTo>
                  <a:pt x="4" y="16"/>
                </a:lnTo>
                <a:lnTo>
                  <a:pt x="5" y="14"/>
                </a:lnTo>
                <a:lnTo>
                  <a:pt x="7" y="12"/>
                </a:lnTo>
                <a:lnTo>
                  <a:pt x="11" y="12"/>
                </a:lnTo>
                <a:lnTo>
                  <a:pt x="14" y="12"/>
                </a:lnTo>
                <a:lnTo>
                  <a:pt x="16" y="15"/>
                </a:lnTo>
                <a:lnTo>
                  <a:pt x="16" y="10"/>
                </a:lnTo>
                <a:lnTo>
                  <a:pt x="16" y="6"/>
                </a:lnTo>
                <a:lnTo>
                  <a:pt x="16" y="5"/>
                </a:lnTo>
                <a:lnTo>
                  <a:pt x="15" y="4"/>
                </a:lnTo>
                <a:lnTo>
                  <a:pt x="14" y="4"/>
                </a:lnTo>
                <a:lnTo>
                  <a:pt x="12" y="4"/>
                </a:lnTo>
                <a:lnTo>
                  <a:pt x="12" y="2"/>
                </a:lnTo>
                <a:lnTo>
                  <a:pt x="19" y="0"/>
                </a:lnTo>
                <a:lnTo>
                  <a:pt x="20" y="0"/>
                </a:lnTo>
                <a:lnTo>
                  <a:pt x="20" y="26"/>
                </a:lnTo>
                <a:lnTo>
                  <a:pt x="20" y="30"/>
                </a:lnTo>
                <a:lnTo>
                  <a:pt x="20" y="31"/>
                </a:lnTo>
                <a:lnTo>
                  <a:pt x="20" y="32"/>
                </a:lnTo>
                <a:lnTo>
                  <a:pt x="21" y="32"/>
                </a:lnTo>
                <a:lnTo>
                  <a:pt x="21" y="33"/>
                </a:lnTo>
                <a:lnTo>
                  <a:pt x="22" y="32"/>
                </a:lnTo>
                <a:lnTo>
                  <a:pt x="24" y="33"/>
                </a:lnTo>
                <a:lnTo>
                  <a:pt x="17" y="36"/>
                </a:lnTo>
                <a:lnTo>
                  <a:pt x="16" y="36"/>
                </a:lnTo>
                <a:lnTo>
                  <a:pt x="16" y="32"/>
                </a:lnTo>
                <a:close/>
                <a:moveTo>
                  <a:pt x="16" y="30"/>
                </a:moveTo>
                <a:lnTo>
                  <a:pt x="16" y="20"/>
                </a:lnTo>
                <a:lnTo>
                  <a:pt x="16" y="17"/>
                </a:lnTo>
                <a:lnTo>
                  <a:pt x="15" y="16"/>
                </a:lnTo>
                <a:lnTo>
                  <a:pt x="14" y="15"/>
                </a:lnTo>
                <a:lnTo>
                  <a:pt x="12" y="15"/>
                </a:lnTo>
                <a:lnTo>
                  <a:pt x="11" y="14"/>
                </a:lnTo>
                <a:lnTo>
                  <a:pt x="9" y="15"/>
                </a:lnTo>
                <a:lnTo>
                  <a:pt x="6" y="16"/>
                </a:lnTo>
                <a:lnTo>
                  <a:pt x="5" y="19"/>
                </a:lnTo>
                <a:lnTo>
                  <a:pt x="5" y="22"/>
                </a:lnTo>
                <a:lnTo>
                  <a:pt x="5" y="27"/>
                </a:lnTo>
                <a:lnTo>
                  <a:pt x="6" y="30"/>
                </a:lnTo>
                <a:lnTo>
                  <a:pt x="9" y="32"/>
                </a:lnTo>
                <a:lnTo>
                  <a:pt x="11" y="32"/>
                </a:lnTo>
                <a:lnTo>
                  <a:pt x="14" y="32"/>
                </a:lnTo>
                <a:lnTo>
                  <a:pt x="16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57" name="Freeform 195"/>
          <p:cNvSpPr>
            <a:spLocks noEditPoints="1"/>
          </p:cNvSpPr>
          <p:nvPr/>
        </p:nvSpPr>
        <p:spPr bwMode="auto">
          <a:xfrm>
            <a:off x="3567113" y="5975350"/>
            <a:ext cx="65087" cy="173038"/>
          </a:xfrm>
          <a:custGeom>
            <a:avLst/>
            <a:gdLst>
              <a:gd name="T0" fmla="*/ 2147483647 w 10"/>
              <a:gd name="T1" fmla="*/ 0 h 35"/>
              <a:gd name="T2" fmla="*/ 2147483647 w 10"/>
              <a:gd name="T3" fmla="*/ 2147483647 h 35"/>
              <a:gd name="T4" fmla="*/ 2147483647 w 10"/>
              <a:gd name="T5" fmla="*/ 2147483647 h 35"/>
              <a:gd name="T6" fmla="*/ 2147483647 w 10"/>
              <a:gd name="T7" fmla="*/ 2147483647 h 35"/>
              <a:gd name="T8" fmla="*/ 2147483647 w 10"/>
              <a:gd name="T9" fmla="*/ 2147483647 h 35"/>
              <a:gd name="T10" fmla="*/ 2147483647 w 10"/>
              <a:gd name="T11" fmla="*/ 2147483647 h 35"/>
              <a:gd name="T12" fmla="*/ 2147483647 w 10"/>
              <a:gd name="T13" fmla="*/ 2147483647 h 35"/>
              <a:gd name="T14" fmla="*/ 2147483647 w 10"/>
              <a:gd name="T15" fmla="*/ 2147483647 h 35"/>
              <a:gd name="T16" fmla="*/ 2147483647 w 10"/>
              <a:gd name="T17" fmla="*/ 2147483647 h 35"/>
              <a:gd name="T18" fmla="*/ 2147483647 w 10"/>
              <a:gd name="T19" fmla="*/ 2147483647 h 35"/>
              <a:gd name="T20" fmla="*/ 2147483647 w 10"/>
              <a:gd name="T21" fmla="*/ 2147483647 h 35"/>
              <a:gd name="T22" fmla="*/ 2147483647 w 10"/>
              <a:gd name="T23" fmla="*/ 2147483647 h 35"/>
              <a:gd name="T24" fmla="*/ 2147483647 w 10"/>
              <a:gd name="T25" fmla="*/ 2147483647 h 35"/>
              <a:gd name="T26" fmla="*/ 2147483647 w 10"/>
              <a:gd name="T27" fmla="*/ 2147483647 h 35"/>
              <a:gd name="T28" fmla="*/ 2147483647 w 10"/>
              <a:gd name="T29" fmla="*/ 2147483647 h 35"/>
              <a:gd name="T30" fmla="*/ 2147483647 w 10"/>
              <a:gd name="T31" fmla="*/ 2147483647 h 35"/>
              <a:gd name="T32" fmla="*/ 2147483647 w 10"/>
              <a:gd name="T33" fmla="*/ 0 h 35"/>
              <a:gd name="T34" fmla="*/ 2147483647 w 10"/>
              <a:gd name="T35" fmla="*/ 2147483647 h 35"/>
              <a:gd name="T36" fmla="*/ 2147483647 w 10"/>
              <a:gd name="T37" fmla="*/ 2147483647 h 35"/>
              <a:gd name="T38" fmla="*/ 2147483647 w 10"/>
              <a:gd name="T39" fmla="*/ 2147483647 h 35"/>
              <a:gd name="T40" fmla="*/ 2147483647 w 10"/>
              <a:gd name="T41" fmla="*/ 2147483647 h 35"/>
              <a:gd name="T42" fmla="*/ 2147483647 w 10"/>
              <a:gd name="T43" fmla="*/ 2147483647 h 35"/>
              <a:gd name="T44" fmla="*/ 2147483647 w 10"/>
              <a:gd name="T45" fmla="*/ 2147483647 h 35"/>
              <a:gd name="T46" fmla="*/ 2147483647 w 10"/>
              <a:gd name="T47" fmla="*/ 2147483647 h 35"/>
              <a:gd name="T48" fmla="*/ 2147483647 w 10"/>
              <a:gd name="T49" fmla="*/ 2147483647 h 35"/>
              <a:gd name="T50" fmla="*/ 2147483647 w 10"/>
              <a:gd name="T51" fmla="*/ 2147483647 h 35"/>
              <a:gd name="T52" fmla="*/ 0 w 10"/>
              <a:gd name="T53" fmla="*/ 2147483647 h 35"/>
              <a:gd name="T54" fmla="*/ 0 w 10"/>
              <a:gd name="T55" fmla="*/ 2147483647 h 35"/>
              <a:gd name="T56" fmla="*/ 2147483647 w 10"/>
              <a:gd name="T57" fmla="*/ 2147483647 h 35"/>
              <a:gd name="T58" fmla="*/ 2147483647 w 10"/>
              <a:gd name="T59" fmla="*/ 2147483647 h 35"/>
              <a:gd name="T60" fmla="*/ 2147483647 w 10"/>
              <a:gd name="T61" fmla="*/ 2147483647 h 35"/>
              <a:gd name="T62" fmla="*/ 2147483647 w 10"/>
              <a:gd name="T63" fmla="*/ 2147483647 h 35"/>
              <a:gd name="T64" fmla="*/ 2147483647 w 10"/>
              <a:gd name="T65" fmla="*/ 2147483647 h 35"/>
              <a:gd name="T66" fmla="*/ 2147483647 w 10"/>
              <a:gd name="T67" fmla="*/ 2147483647 h 35"/>
              <a:gd name="T68" fmla="*/ 2147483647 w 10"/>
              <a:gd name="T69" fmla="*/ 2147483647 h 35"/>
              <a:gd name="T70" fmla="*/ 2147483647 w 10"/>
              <a:gd name="T71" fmla="*/ 2147483647 h 35"/>
              <a:gd name="T72" fmla="*/ 2147483647 w 10"/>
              <a:gd name="T73" fmla="*/ 2147483647 h 35"/>
              <a:gd name="T74" fmla="*/ 2147483647 w 10"/>
              <a:gd name="T75" fmla="*/ 2147483647 h 35"/>
              <a:gd name="T76" fmla="*/ 2147483647 w 10"/>
              <a:gd name="T77" fmla="*/ 2147483647 h 35"/>
              <a:gd name="T78" fmla="*/ 2147483647 w 10"/>
              <a:gd name="T79" fmla="*/ 2147483647 h 35"/>
              <a:gd name="T80" fmla="*/ 2147483647 w 10"/>
              <a:gd name="T81" fmla="*/ 2147483647 h 35"/>
              <a:gd name="T82" fmla="*/ 0 w 10"/>
              <a:gd name="T83" fmla="*/ 2147483647 h 35"/>
              <a:gd name="T84" fmla="*/ 0 w 10"/>
              <a:gd name="T85" fmla="*/ 2147483647 h 35"/>
              <a:gd name="T86" fmla="*/ 0 w 10"/>
              <a:gd name="T87" fmla="*/ 2147483647 h 35"/>
              <a:gd name="T88" fmla="*/ 2147483647 w 10"/>
              <a:gd name="T89" fmla="*/ 2147483647 h 35"/>
              <a:gd name="T90" fmla="*/ 2147483647 w 10"/>
              <a:gd name="T91" fmla="*/ 2147483647 h 3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"/>
              <a:gd name="T139" fmla="*/ 0 h 35"/>
              <a:gd name="T140" fmla="*/ 10 w 10"/>
              <a:gd name="T141" fmla="*/ 35 h 3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" h="35">
                <a:moveTo>
                  <a:pt x="5" y="0"/>
                </a:moveTo>
                <a:lnTo>
                  <a:pt x="6" y="1"/>
                </a:lnTo>
                <a:lnTo>
                  <a:pt x="7" y="2"/>
                </a:lnTo>
                <a:lnTo>
                  <a:pt x="7" y="4"/>
                </a:lnTo>
                <a:lnTo>
                  <a:pt x="7" y="5"/>
                </a:lnTo>
                <a:lnTo>
                  <a:pt x="6" y="5"/>
                </a:lnTo>
                <a:lnTo>
                  <a:pt x="6" y="6"/>
                </a:lnTo>
                <a:lnTo>
                  <a:pt x="5" y="6"/>
                </a:lnTo>
                <a:lnTo>
                  <a:pt x="4" y="6"/>
                </a:lnTo>
                <a:lnTo>
                  <a:pt x="2" y="5"/>
                </a:lnTo>
                <a:lnTo>
                  <a:pt x="1" y="5"/>
                </a:lnTo>
                <a:lnTo>
                  <a:pt x="1" y="4"/>
                </a:lnTo>
                <a:lnTo>
                  <a:pt x="1" y="2"/>
                </a:lnTo>
                <a:lnTo>
                  <a:pt x="2" y="1"/>
                </a:lnTo>
                <a:lnTo>
                  <a:pt x="4" y="1"/>
                </a:lnTo>
                <a:lnTo>
                  <a:pt x="5" y="0"/>
                </a:lnTo>
                <a:close/>
                <a:moveTo>
                  <a:pt x="6" y="12"/>
                </a:moveTo>
                <a:lnTo>
                  <a:pt x="6" y="30"/>
                </a:lnTo>
                <a:lnTo>
                  <a:pt x="7" y="32"/>
                </a:lnTo>
                <a:lnTo>
                  <a:pt x="7" y="33"/>
                </a:lnTo>
                <a:lnTo>
                  <a:pt x="7" y="35"/>
                </a:lnTo>
                <a:lnTo>
                  <a:pt x="9" y="35"/>
                </a:lnTo>
                <a:lnTo>
                  <a:pt x="10" y="35"/>
                </a:lnTo>
                <a:lnTo>
                  <a:pt x="0" y="35"/>
                </a:lnTo>
                <a:lnTo>
                  <a:pt x="1" y="35"/>
                </a:lnTo>
                <a:lnTo>
                  <a:pt x="2" y="33"/>
                </a:lnTo>
                <a:lnTo>
                  <a:pt x="2" y="32"/>
                </a:lnTo>
                <a:lnTo>
                  <a:pt x="2" y="30"/>
                </a:lnTo>
                <a:lnTo>
                  <a:pt x="2" y="21"/>
                </a:lnTo>
                <a:lnTo>
                  <a:pt x="2" y="19"/>
                </a:lnTo>
                <a:lnTo>
                  <a:pt x="2" y="16"/>
                </a:lnTo>
                <a:lnTo>
                  <a:pt x="2" y="15"/>
                </a:lnTo>
                <a:lnTo>
                  <a:pt x="1" y="15"/>
                </a:lnTo>
                <a:lnTo>
                  <a:pt x="0" y="15"/>
                </a:lnTo>
                <a:lnTo>
                  <a:pt x="6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58" name="Freeform 196"/>
          <p:cNvSpPr>
            <a:spLocks noEditPoints="1"/>
          </p:cNvSpPr>
          <p:nvPr/>
        </p:nvSpPr>
        <p:spPr bwMode="auto">
          <a:xfrm>
            <a:off x="3644900" y="6034088"/>
            <a:ext cx="138113" cy="119062"/>
          </a:xfrm>
          <a:custGeom>
            <a:avLst/>
            <a:gdLst>
              <a:gd name="T0" fmla="*/ 2147483647 w 21"/>
              <a:gd name="T1" fmla="*/ 2147483647 h 24"/>
              <a:gd name="T2" fmla="*/ 2147483647 w 21"/>
              <a:gd name="T3" fmla="*/ 2147483647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2147483647 w 21"/>
              <a:gd name="T31" fmla="*/ 2147483647 h 24"/>
              <a:gd name="T32" fmla="*/ 2147483647 w 21"/>
              <a:gd name="T33" fmla="*/ 2147483647 h 24"/>
              <a:gd name="T34" fmla="*/ 2147483647 w 21"/>
              <a:gd name="T35" fmla="*/ 0 h 24"/>
              <a:gd name="T36" fmla="*/ 2147483647 w 21"/>
              <a:gd name="T37" fmla="*/ 0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2147483647 h 24"/>
              <a:gd name="T44" fmla="*/ 2147483647 w 21"/>
              <a:gd name="T45" fmla="*/ 2147483647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1"/>
              <a:gd name="T112" fmla="*/ 0 h 24"/>
              <a:gd name="T113" fmla="*/ 21 w 21"/>
              <a:gd name="T114" fmla="*/ 24 h 2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1" h="24">
                <a:moveTo>
                  <a:pt x="13" y="20"/>
                </a:moveTo>
                <a:lnTo>
                  <a:pt x="10" y="21"/>
                </a:lnTo>
                <a:lnTo>
                  <a:pt x="9" y="23"/>
                </a:lnTo>
                <a:lnTo>
                  <a:pt x="8" y="24"/>
                </a:lnTo>
                <a:lnTo>
                  <a:pt x="7" y="24"/>
                </a:lnTo>
                <a:lnTo>
                  <a:pt x="4" y="23"/>
                </a:lnTo>
                <a:lnTo>
                  <a:pt x="3" y="21"/>
                </a:lnTo>
                <a:lnTo>
                  <a:pt x="2" y="20"/>
                </a:lnTo>
                <a:lnTo>
                  <a:pt x="0" y="18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5" y="11"/>
                </a:lnTo>
                <a:lnTo>
                  <a:pt x="9" y="10"/>
                </a:lnTo>
                <a:lnTo>
                  <a:pt x="13" y="9"/>
                </a:lnTo>
                <a:lnTo>
                  <a:pt x="13" y="8"/>
                </a:lnTo>
                <a:lnTo>
                  <a:pt x="13" y="5"/>
                </a:lnTo>
                <a:lnTo>
                  <a:pt x="13" y="3"/>
                </a:lnTo>
                <a:lnTo>
                  <a:pt x="11" y="2"/>
                </a:lnTo>
                <a:lnTo>
                  <a:pt x="9" y="2"/>
                </a:lnTo>
                <a:lnTo>
                  <a:pt x="8" y="2"/>
                </a:lnTo>
                <a:lnTo>
                  <a:pt x="7" y="3"/>
                </a:lnTo>
                <a:lnTo>
                  <a:pt x="7" y="4"/>
                </a:lnTo>
                <a:lnTo>
                  <a:pt x="7" y="7"/>
                </a:lnTo>
                <a:lnTo>
                  <a:pt x="5" y="8"/>
                </a:lnTo>
                <a:lnTo>
                  <a:pt x="4" y="9"/>
                </a:lnTo>
                <a:lnTo>
                  <a:pt x="3" y="8"/>
                </a:lnTo>
                <a:lnTo>
                  <a:pt x="2" y="7"/>
                </a:lnTo>
                <a:lnTo>
                  <a:pt x="3" y="4"/>
                </a:lnTo>
                <a:lnTo>
                  <a:pt x="4" y="2"/>
                </a:lnTo>
                <a:lnTo>
                  <a:pt x="7" y="0"/>
                </a:lnTo>
                <a:lnTo>
                  <a:pt x="10" y="0"/>
                </a:lnTo>
                <a:lnTo>
                  <a:pt x="13" y="0"/>
                </a:lnTo>
                <a:lnTo>
                  <a:pt x="15" y="2"/>
                </a:lnTo>
                <a:lnTo>
                  <a:pt x="16" y="3"/>
                </a:lnTo>
                <a:lnTo>
                  <a:pt x="16" y="4"/>
                </a:lnTo>
                <a:lnTo>
                  <a:pt x="18" y="5"/>
                </a:lnTo>
                <a:lnTo>
                  <a:pt x="18" y="8"/>
                </a:lnTo>
                <a:lnTo>
                  <a:pt x="18" y="15"/>
                </a:lnTo>
                <a:lnTo>
                  <a:pt x="18" y="18"/>
                </a:lnTo>
                <a:lnTo>
                  <a:pt x="18" y="19"/>
                </a:lnTo>
                <a:lnTo>
                  <a:pt x="18" y="20"/>
                </a:lnTo>
                <a:lnTo>
                  <a:pt x="19" y="20"/>
                </a:lnTo>
                <a:lnTo>
                  <a:pt x="20" y="20"/>
                </a:lnTo>
                <a:lnTo>
                  <a:pt x="21" y="19"/>
                </a:lnTo>
                <a:lnTo>
                  <a:pt x="21" y="20"/>
                </a:lnTo>
                <a:lnTo>
                  <a:pt x="19" y="23"/>
                </a:lnTo>
                <a:lnTo>
                  <a:pt x="16" y="24"/>
                </a:lnTo>
                <a:lnTo>
                  <a:pt x="15" y="24"/>
                </a:lnTo>
                <a:lnTo>
                  <a:pt x="14" y="23"/>
                </a:lnTo>
                <a:lnTo>
                  <a:pt x="14" y="21"/>
                </a:lnTo>
                <a:lnTo>
                  <a:pt x="13" y="20"/>
                </a:lnTo>
                <a:close/>
                <a:moveTo>
                  <a:pt x="13" y="18"/>
                </a:moveTo>
                <a:lnTo>
                  <a:pt x="13" y="10"/>
                </a:lnTo>
                <a:lnTo>
                  <a:pt x="10" y="11"/>
                </a:lnTo>
                <a:lnTo>
                  <a:pt x="9" y="11"/>
                </a:lnTo>
                <a:lnTo>
                  <a:pt x="7" y="13"/>
                </a:lnTo>
                <a:lnTo>
                  <a:pt x="5" y="14"/>
                </a:lnTo>
                <a:lnTo>
                  <a:pt x="5" y="15"/>
                </a:lnTo>
                <a:lnTo>
                  <a:pt x="5" y="16"/>
                </a:lnTo>
                <a:lnTo>
                  <a:pt x="5" y="18"/>
                </a:lnTo>
                <a:lnTo>
                  <a:pt x="7" y="19"/>
                </a:lnTo>
                <a:lnTo>
                  <a:pt x="8" y="20"/>
                </a:lnTo>
                <a:lnTo>
                  <a:pt x="9" y="20"/>
                </a:lnTo>
                <a:lnTo>
                  <a:pt x="10" y="20"/>
                </a:lnTo>
                <a:lnTo>
                  <a:pt x="13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59" name="Freeform 197"/>
          <p:cNvSpPr>
            <a:spLocks/>
          </p:cNvSpPr>
          <p:nvPr/>
        </p:nvSpPr>
        <p:spPr bwMode="auto">
          <a:xfrm>
            <a:off x="3795713" y="6034088"/>
            <a:ext cx="150812" cy="114300"/>
          </a:xfrm>
          <a:custGeom>
            <a:avLst/>
            <a:gdLst>
              <a:gd name="T0" fmla="*/ 2147483647 w 23"/>
              <a:gd name="T1" fmla="*/ 2147483647 h 23"/>
              <a:gd name="T2" fmla="*/ 2147483647 w 23"/>
              <a:gd name="T3" fmla="*/ 2147483647 h 23"/>
              <a:gd name="T4" fmla="*/ 2147483647 w 23"/>
              <a:gd name="T5" fmla="*/ 0 h 23"/>
              <a:gd name="T6" fmla="*/ 2147483647 w 23"/>
              <a:gd name="T7" fmla="*/ 0 h 23"/>
              <a:gd name="T8" fmla="*/ 2147483647 w 23"/>
              <a:gd name="T9" fmla="*/ 0 h 23"/>
              <a:gd name="T10" fmla="*/ 2147483647 w 23"/>
              <a:gd name="T11" fmla="*/ 2147483647 h 23"/>
              <a:gd name="T12" fmla="*/ 2147483647 w 23"/>
              <a:gd name="T13" fmla="*/ 2147483647 h 23"/>
              <a:gd name="T14" fmla="*/ 2147483647 w 23"/>
              <a:gd name="T15" fmla="*/ 2147483647 h 23"/>
              <a:gd name="T16" fmla="*/ 2147483647 w 23"/>
              <a:gd name="T17" fmla="*/ 2147483647 h 23"/>
              <a:gd name="T18" fmla="*/ 2147483647 w 23"/>
              <a:gd name="T19" fmla="*/ 2147483647 h 23"/>
              <a:gd name="T20" fmla="*/ 2147483647 w 23"/>
              <a:gd name="T21" fmla="*/ 2147483647 h 23"/>
              <a:gd name="T22" fmla="*/ 2147483647 w 23"/>
              <a:gd name="T23" fmla="*/ 2147483647 h 23"/>
              <a:gd name="T24" fmla="*/ 2147483647 w 23"/>
              <a:gd name="T25" fmla="*/ 2147483647 h 23"/>
              <a:gd name="T26" fmla="*/ 2147483647 w 23"/>
              <a:gd name="T27" fmla="*/ 2147483647 h 23"/>
              <a:gd name="T28" fmla="*/ 2147483647 w 23"/>
              <a:gd name="T29" fmla="*/ 2147483647 h 23"/>
              <a:gd name="T30" fmla="*/ 2147483647 w 23"/>
              <a:gd name="T31" fmla="*/ 2147483647 h 23"/>
              <a:gd name="T32" fmla="*/ 2147483647 w 23"/>
              <a:gd name="T33" fmla="*/ 2147483647 h 23"/>
              <a:gd name="T34" fmla="*/ 2147483647 w 23"/>
              <a:gd name="T35" fmla="*/ 2147483647 h 23"/>
              <a:gd name="T36" fmla="*/ 2147483647 w 23"/>
              <a:gd name="T37" fmla="*/ 2147483647 h 23"/>
              <a:gd name="T38" fmla="*/ 2147483647 w 23"/>
              <a:gd name="T39" fmla="*/ 2147483647 h 23"/>
              <a:gd name="T40" fmla="*/ 2147483647 w 23"/>
              <a:gd name="T41" fmla="*/ 2147483647 h 23"/>
              <a:gd name="T42" fmla="*/ 2147483647 w 23"/>
              <a:gd name="T43" fmla="*/ 2147483647 h 23"/>
              <a:gd name="T44" fmla="*/ 2147483647 w 23"/>
              <a:gd name="T45" fmla="*/ 2147483647 h 23"/>
              <a:gd name="T46" fmla="*/ 2147483647 w 23"/>
              <a:gd name="T47" fmla="*/ 2147483647 h 23"/>
              <a:gd name="T48" fmla="*/ 2147483647 w 23"/>
              <a:gd name="T49" fmla="*/ 2147483647 h 23"/>
              <a:gd name="T50" fmla="*/ 2147483647 w 23"/>
              <a:gd name="T51" fmla="*/ 2147483647 h 23"/>
              <a:gd name="T52" fmla="*/ 2147483647 w 23"/>
              <a:gd name="T53" fmla="*/ 2147483647 h 23"/>
              <a:gd name="T54" fmla="*/ 2147483647 w 23"/>
              <a:gd name="T55" fmla="*/ 2147483647 h 23"/>
              <a:gd name="T56" fmla="*/ 2147483647 w 23"/>
              <a:gd name="T57" fmla="*/ 2147483647 h 23"/>
              <a:gd name="T58" fmla="*/ 2147483647 w 23"/>
              <a:gd name="T59" fmla="*/ 2147483647 h 23"/>
              <a:gd name="T60" fmla="*/ 2147483647 w 23"/>
              <a:gd name="T61" fmla="*/ 2147483647 h 23"/>
              <a:gd name="T62" fmla="*/ 2147483647 w 23"/>
              <a:gd name="T63" fmla="*/ 2147483647 h 23"/>
              <a:gd name="T64" fmla="*/ 2147483647 w 23"/>
              <a:gd name="T65" fmla="*/ 2147483647 h 23"/>
              <a:gd name="T66" fmla="*/ 2147483647 w 23"/>
              <a:gd name="T67" fmla="*/ 2147483647 h 23"/>
              <a:gd name="T68" fmla="*/ 2147483647 w 23"/>
              <a:gd name="T69" fmla="*/ 2147483647 h 23"/>
              <a:gd name="T70" fmla="*/ 2147483647 w 23"/>
              <a:gd name="T71" fmla="*/ 2147483647 h 23"/>
              <a:gd name="T72" fmla="*/ 2147483647 w 23"/>
              <a:gd name="T73" fmla="*/ 2147483647 h 23"/>
              <a:gd name="T74" fmla="*/ 2147483647 w 23"/>
              <a:gd name="T75" fmla="*/ 2147483647 h 23"/>
              <a:gd name="T76" fmla="*/ 2147483647 w 23"/>
              <a:gd name="T77" fmla="*/ 2147483647 h 23"/>
              <a:gd name="T78" fmla="*/ 2147483647 w 23"/>
              <a:gd name="T79" fmla="*/ 2147483647 h 23"/>
              <a:gd name="T80" fmla="*/ 2147483647 w 23"/>
              <a:gd name="T81" fmla="*/ 2147483647 h 23"/>
              <a:gd name="T82" fmla="*/ 2147483647 w 23"/>
              <a:gd name="T83" fmla="*/ 2147483647 h 23"/>
              <a:gd name="T84" fmla="*/ 0 w 23"/>
              <a:gd name="T85" fmla="*/ 2147483647 h 23"/>
              <a:gd name="T86" fmla="*/ 0 w 23"/>
              <a:gd name="T87" fmla="*/ 2147483647 h 23"/>
              <a:gd name="T88" fmla="*/ 0 w 23"/>
              <a:gd name="T89" fmla="*/ 2147483647 h 23"/>
              <a:gd name="T90" fmla="*/ 2147483647 w 23"/>
              <a:gd name="T91" fmla="*/ 2147483647 h 23"/>
              <a:gd name="T92" fmla="*/ 2147483647 w 23"/>
              <a:gd name="T93" fmla="*/ 2147483647 h 23"/>
              <a:gd name="T94" fmla="*/ 2147483647 w 23"/>
              <a:gd name="T95" fmla="*/ 2147483647 h 23"/>
              <a:gd name="T96" fmla="*/ 2147483647 w 23"/>
              <a:gd name="T97" fmla="*/ 2147483647 h 23"/>
              <a:gd name="T98" fmla="*/ 2147483647 w 23"/>
              <a:gd name="T99" fmla="*/ 2147483647 h 23"/>
              <a:gd name="T100" fmla="*/ 2147483647 w 23"/>
              <a:gd name="T101" fmla="*/ 2147483647 h 23"/>
              <a:gd name="T102" fmla="*/ 2147483647 w 23"/>
              <a:gd name="T103" fmla="*/ 2147483647 h 23"/>
              <a:gd name="T104" fmla="*/ 2147483647 w 23"/>
              <a:gd name="T105" fmla="*/ 2147483647 h 23"/>
              <a:gd name="T106" fmla="*/ 2147483647 w 23"/>
              <a:gd name="T107" fmla="*/ 2147483647 h 23"/>
              <a:gd name="T108" fmla="*/ 2147483647 w 23"/>
              <a:gd name="T109" fmla="*/ 2147483647 h 23"/>
              <a:gd name="T110" fmla="*/ 2147483647 w 23"/>
              <a:gd name="T111" fmla="*/ 2147483647 h 23"/>
              <a:gd name="T112" fmla="*/ 0 w 23"/>
              <a:gd name="T113" fmla="*/ 2147483647 h 23"/>
              <a:gd name="T114" fmla="*/ 0 w 23"/>
              <a:gd name="T115" fmla="*/ 2147483647 h 23"/>
              <a:gd name="T116" fmla="*/ 0 w 23"/>
              <a:gd name="T117" fmla="*/ 2147483647 h 23"/>
              <a:gd name="T118" fmla="*/ 2147483647 w 23"/>
              <a:gd name="T119" fmla="*/ 0 h 23"/>
              <a:gd name="T120" fmla="*/ 2147483647 w 23"/>
              <a:gd name="T121" fmla="*/ 0 h 23"/>
              <a:gd name="T122" fmla="*/ 2147483647 w 23"/>
              <a:gd name="T123" fmla="*/ 2147483647 h 2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3"/>
              <a:gd name="T188" fmla="*/ 23 w 23"/>
              <a:gd name="T189" fmla="*/ 23 h 2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3">
                <a:moveTo>
                  <a:pt x="6" y="5"/>
                </a:moveTo>
                <a:lnTo>
                  <a:pt x="9" y="3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7" y="2"/>
                </a:lnTo>
                <a:lnTo>
                  <a:pt x="18" y="3"/>
                </a:lnTo>
                <a:lnTo>
                  <a:pt x="19" y="4"/>
                </a:lnTo>
                <a:lnTo>
                  <a:pt x="19" y="7"/>
                </a:lnTo>
                <a:lnTo>
                  <a:pt x="19" y="9"/>
                </a:lnTo>
                <a:lnTo>
                  <a:pt x="19" y="18"/>
                </a:lnTo>
                <a:lnTo>
                  <a:pt x="19" y="20"/>
                </a:lnTo>
                <a:lnTo>
                  <a:pt x="19" y="21"/>
                </a:lnTo>
                <a:lnTo>
                  <a:pt x="21" y="21"/>
                </a:lnTo>
                <a:lnTo>
                  <a:pt x="21" y="23"/>
                </a:lnTo>
                <a:lnTo>
                  <a:pt x="22" y="23"/>
                </a:lnTo>
                <a:lnTo>
                  <a:pt x="23" y="23"/>
                </a:lnTo>
                <a:lnTo>
                  <a:pt x="12" y="23"/>
                </a:lnTo>
                <a:lnTo>
                  <a:pt x="13" y="23"/>
                </a:lnTo>
                <a:lnTo>
                  <a:pt x="14" y="23"/>
                </a:lnTo>
                <a:lnTo>
                  <a:pt x="14" y="21"/>
                </a:lnTo>
                <a:lnTo>
                  <a:pt x="16" y="21"/>
                </a:lnTo>
                <a:lnTo>
                  <a:pt x="16" y="20"/>
                </a:lnTo>
                <a:lnTo>
                  <a:pt x="16" y="19"/>
                </a:lnTo>
                <a:lnTo>
                  <a:pt x="16" y="18"/>
                </a:lnTo>
                <a:lnTo>
                  <a:pt x="16" y="9"/>
                </a:lnTo>
                <a:lnTo>
                  <a:pt x="16" y="7"/>
                </a:lnTo>
                <a:lnTo>
                  <a:pt x="14" y="5"/>
                </a:lnTo>
                <a:lnTo>
                  <a:pt x="13" y="4"/>
                </a:lnTo>
                <a:lnTo>
                  <a:pt x="12" y="3"/>
                </a:lnTo>
                <a:lnTo>
                  <a:pt x="9" y="4"/>
                </a:lnTo>
                <a:lnTo>
                  <a:pt x="6" y="7"/>
                </a:lnTo>
                <a:lnTo>
                  <a:pt x="6" y="18"/>
                </a:lnTo>
                <a:lnTo>
                  <a:pt x="6" y="20"/>
                </a:lnTo>
                <a:lnTo>
                  <a:pt x="7" y="21"/>
                </a:lnTo>
                <a:lnTo>
                  <a:pt x="7" y="23"/>
                </a:lnTo>
                <a:lnTo>
                  <a:pt x="8" y="23"/>
                </a:lnTo>
                <a:lnTo>
                  <a:pt x="9" y="23"/>
                </a:lnTo>
                <a:lnTo>
                  <a:pt x="0" y="23"/>
                </a:lnTo>
                <a:lnTo>
                  <a:pt x="1" y="23"/>
                </a:lnTo>
                <a:lnTo>
                  <a:pt x="2" y="21"/>
                </a:lnTo>
                <a:lnTo>
                  <a:pt x="2" y="20"/>
                </a:lnTo>
                <a:lnTo>
                  <a:pt x="2" y="18"/>
                </a:lnTo>
                <a:lnTo>
                  <a:pt x="2" y="9"/>
                </a:lnTo>
                <a:lnTo>
                  <a:pt x="2" y="7"/>
                </a:lnTo>
                <a:lnTo>
                  <a:pt x="2" y="4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6" y="0"/>
                </a:lnTo>
                <a:lnTo>
                  <a:pt x="6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60" name="Freeform 198"/>
          <p:cNvSpPr>
            <a:spLocks noEditPoints="1"/>
          </p:cNvSpPr>
          <p:nvPr/>
        </p:nvSpPr>
        <p:spPr bwMode="auto">
          <a:xfrm>
            <a:off x="3954463" y="6034088"/>
            <a:ext cx="138112" cy="119062"/>
          </a:xfrm>
          <a:custGeom>
            <a:avLst/>
            <a:gdLst>
              <a:gd name="T0" fmla="*/ 2147483647 w 21"/>
              <a:gd name="T1" fmla="*/ 2147483647 h 24"/>
              <a:gd name="T2" fmla="*/ 2147483647 w 21"/>
              <a:gd name="T3" fmla="*/ 2147483647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2147483647 w 21"/>
              <a:gd name="T31" fmla="*/ 2147483647 h 24"/>
              <a:gd name="T32" fmla="*/ 2147483647 w 21"/>
              <a:gd name="T33" fmla="*/ 2147483647 h 24"/>
              <a:gd name="T34" fmla="*/ 2147483647 w 21"/>
              <a:gd name="T35" fmla="*/ 0 h 24"/>
              <a:gd name="T36" fmla="*/ 2147483647 w 21"/>
              <a:gd name="T37" fmla="*/ 0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2147483647 h 24"/>
              <a:gd name="T44" fmla="*/ 2147483647 w 21"/>
              <a:gd name="T45" fmla="*/ 2147483647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1"/>
              <a:gd name="T112" fmla="*/ 0 h 24"/>
              <a:gd name="T113" fmla="*/ 21 w 21"/>
              <a:gd name="T114" fmla="*/ 24 h 2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1" h="24">
                <a:moveTo>
                  <a:pt x="13" y="20"/>
                </a:moveTo>
                <a:lnTo>
                  <a:pt x="10" y="21"/>
                </a:lnTo>
                <a:lnTo>
                  <a:pt x="9" y="23"/>
                </a:lnTo>
                <a:lnTo>
                  <a:pt x="8" y="24"/>
                </a:lnTo>
                <a:lnTo>
                  <a:pt x="6" y="24"/>
                </a:lnTo>
                <a:lnTo>
                  <a:pt x="4" y="23"/>
                </a:lnTo>
                <a:lnTo>
                  <a:pt x="3" y="21"/>
                </a:lnTo>
                <a:lnTo>
                  <a:pt x="1" y="20"/>
                </a:lnTo>
                <a:lnTo>
                  <a:pt x="0" y="18"/>
                </a:lnTo>
                <a:lnTo>
                  <a:pt x="1" y="16"/>
                </a:lnTo>
                <a:lnTo>
                  <a:pt x="1" y="15"/>
                </a:lnTo>
                <a:lnTo>
                  <a:pt x="3" y="14"/>
                </a:lnTo>
                <a:lnTo>
                  <a:pt x="5" y="11"/>
                </a:lnTo>
                <a:lnTo>
                  <a:pt x="8" y="10"/>
                </a:lnTo>
                <a:lnTo>
                  <a:pt x="13" y="9"/>
                </a:lnTo>
                <a:lnTo>
                  <a:pt x="13" y="8"/>
                </a:lnTo>
                <a:lnTo>
                  <a:pt x="13" y="5"/>
                </a:lnTo>
                <a:lnTo>
                  <a:pt x="13" y="3"/>
                </a:lnTo>
                <a:lnTo>
                  <a:pt x="11" y="2"/>
                </a:lnTo>
                <a:lnTo>
                  <a:pt x="9" y="2"/>
                </a:lnTo>
                <a:lnTo>
                  <a:pt x="8" y="2"/>
                </a:lnTo>
                <a:lnTo>
                  <a:pt x="6" y="3"/>
                </a:lnTo>
                <a:lnTo>
                  <a:pt x="6" y="4"/>
                </a:lnTo>
                <a:lnTo>
                  <a:pt x="6" y="7"/>
                </a:lnTo>
                <a:lnTo>
                  <a:pt x="5" y="7"/>
                </a:lnTo>
                <a:lnTo>
                  <a:pt x="5" y="8"/>
                </a:lnTo>
                <a:lnTo>
                  <a:pt x="4" y="9"/>
                </a:lnTo>
                <a:lnTo>
                  <a:pt x="3" y="8"/>
                </a:lnTo>
                <a:lnTo>
                  <a:pt x="1" y="7"/>
                </a:lnTo>
                <a:lnTo>
                  <a:pt x="3" y="4"/>
                </a:lnTo>
                <a:lnTo>
                  <a:pt x="4" y="2"/>
                </a:lnTo>
                <a:lnTo>
                  <a:pt x="6" y="0"/>
                </a:lnTo>
                <a:lnTo>
                  <a:pt x="10" y="0"/>
                </a:lnTo>
                <a:lnTo>
                  <a:pt x="13" y="0"/>
                </a:lnTo>
                <a:lnTo>
                  <a:pt x="15" y="2"/>
                </a:lnTo>
                <a:lnTo>
                  <a:pt x="16" y="3"/>
                </a:lnTo>
                <a:lnTo>
                  <a:pt x="16" y="4"/>
                </a:lnTo>
                <a:lnTo>
                  <a:pt x="18" y="5"/>
                </a:lnTo>
                <a:lnTo>
                  <a:pt x="18" y="8"/>
                </a:lnTo>
                <a:lnTo>
                  <a:pt x="18" y="15"/>
                </a:lnTo>
                <a:lnTo>
                  <a:pt x="18" y="18"/>
                </a:lnTo>
                <a:lnTo>
                  <a:pt x="18" y="19"/>
                </a:lnTo>
                <a:lnTo>
                  <a:pt x="18" y="20"/>
                </a:lnTo>
                <a:lnTo>
                  <a:pt x="19" y="20"/>
                </a:lnTo>
                <a:lnTo>
                  <a:pt x="20" y="20"/>
                </a:lnTo>
                <a:lnTo>
                  <a:pt x="21" y="19"/>
                </a:lnTo>
                <a:lnTo>
                  <a:pt x="21" y="20"/>
                </a:lnTo>
                <a:lnTo>
                  <a:pt x="19" y="23"/>
                </a:lnTo>
                <a:lnTo>
                  <a:pt x="16" y="24"/>
                </a:lnTo>
                <a:lnTo>
                  <a:pt x="15" y="24"/>
                </a:lnTo>
                <a:lnTo>
                  <a:pt x="14" y="23"/>
                </a:lnTo>
                <a:lnTo>
                  <a:pt x="14" y="21"/>
                </a:lnTo>
                <a:lnTo>
                  <a:pt x="13" y="20"/>
                </a:lnTo>
                <a:close/>
                <a:moveTo>
                  <a:pt x="13" y="18"/>
                </a:moveTo>
                <a:lnTo>
                  <a:pt x="13" y="10"/>
                </a:lnTo>
                <a:lnTo>
                  <a:pt x="10" y="11"/>
                </a:lnTo>
                <a:lnTo>
                  <a:pt x="9" y="11"/>
                </a:lnTo>
                <a:lnTo>
                  <a:pt x="6" y="13"/>
                </a:lnTo>
                <a:lnTo>
                  <a:pt x="5" y="14"/>
                </a:lnTo>
                <a:lnTo>
                  <a:pt x="5" y="15"/>
                </a:lnTo>
                <a:lnTo>
                  <a:pt x="5" y="16"/>
                </a:lnTo>
                <a:lnTo>
                  <a:pt x="5" y="18"/>
                </a:lnTo>
                <a:lnTo>
                  <a:pt x="6" y="19"/>
                </a:lnTo>
                <a:lnTo>
                  <a:pt x="6" y="20"/>
                </a:lnTo>
                <a:lnTo>
                  <a:pt x="9" y="20"/>
                </a:lnTo>
                <a:lnTo>
                  <a:pt x="10" y="20"/>
                </a:lnTo>
                <a:lnTo>
                  <a:pt x="13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61" name="Freeform 199"/>
          <p:cNvSpPr>
            <a:spLocks noEditPoints="1"/>
          </p:cNvSpPr>
          <p:nvPr/>
        </p:nvSpPr>
        <p:spPr bwMode="auto">
          <a:xfrm>
            <a:off x="4092575" y="6034088"/>
            <a:ext cx="155575" cy="169862"/>
          </a:xfrm>
          <a:custGeom>
            <a:avLst/>
            <a:gdLst>
              <a:gd name="T0" fmla="*/ 2147483647 w 24"/>
              <a:gd name="T1" fmla="*/ 0 h 34"/>
              <a:gd name="T2" fmla="*/ 2147483647 w 24"/>
              <a:gd name="T3" fmla="*/ 2147483647 h 34"/>
              <a:gd name="T4" fmla="*/ 2147483647 w 24"/>
              <a:gd name="T5" fmla="*/ 2147483647 h 34"/>
              <a:gd name="T6" fmla="*/ 2147483647 w 24"/>
              <a:gd name="T7" fmla="*/ 0 h 34"/>
              <a:gd name="T8" fmla="*/ 2147483647 w 24"/>
              <a:gd name="T9" fmla="*/ 2147483647 h 34"/>
              <a:gd name="T10" fmla="*/ 2147483647 w 24"/>
              <a:gd name="T11" fmla="*/ 2147483647 h 34"/>
              <a:gd name="T12" fmla="*/ 2147483647 w 24"/>
              <a:gd name="T13" fmla="*/ 2147483647 h 34"/>
              <a:gd name="T14" fmla="*/ 2147483647 w 24"/>
              <a:gd name="T15" fmla="*/ 2147483647 h 34"/>
              <a:gd name="T16" fmla="*/ 2147483647 w 24"/>
              <a:gd name="T17" fmla="*/ 2147483647 h 34"/>
              <a:gd name="T18" fmla="*/ 2147483647 w 24"/>
              <a:gd name="T19" fmla="*/ 2147483647 h 34"/>
              <a:gd name="T20" fmla="*/ 2147483647 w 24"/>
              <a:gd name="T21" fmla="*/ 2147483647 h 34"/>
              <a:gd name="T22" fmla="*/ 2147483647 w 24"/>
              <a:gd name="T23" fmla="*/ 2147483647 h 34"/>
              <a:gd name="T24" fmla="*/ 2147483647 w 24"/>
              <a:gd name="T25" fmla="*/ 2147483647 h 34"/>
              <a:gd name="T26" fmla="*/ 2147483647 w 24"/>
              <a:gd name="T27" fmla="*/ 2147483647 h 34"/>
              <a:gd name="T28" fmla="*/ 0 w 24"/>
              <a:gd name="T29" fmla="*/ 2147483647 h 34"/>
              <a:gd name="T30" fmla="*/ 0 w 24"/>
              <a:gd name="T31" fmla="*/ 2147483647 h 34"/>
              <a:gd name="T32" fmla="*/ 2147483647 w 24"/>
              <a:gd name="T33" fmla="*/ 2147483647 h 34"/>
              <a:gd name="T34" fmla="*/ 2147483647 w 24"/>
              <a:gd name="T35" fmla="*/ 2147483647 h 34"/>
              <a:gd name="T36" fmla="*/ 2147483647 w 24"/>
              <a:gd name="T37" fmla="*/ 2147483647 h 34"/>
              <a:gd name="T38" fmla="*/ 2147483647 w 24"/>
              <a:gd name="T39" fmla="*/ 2147483647 h 34"/>
              <a:gd name="T40" fmla="*/ 2147483647 w 24"/>
              <a:gd name="T41" fmla="*/ 2147483647 h 34"/>
              <a:gd name="T42" fmla="*/ 2147483647 w 24"/>
              <a:gd name="T43" fmla="*/ 2147483647 h 34"/>
              <a:gd name="T44" fmla="*/ 2147483647 w 24"/>
              <a:gd name="T45" fmla="*/ 2147483647 h 34"/>
              <a:gd name="T46" fmla="*/ 0 w 24"/>
              <a:gd name="T47" fmla="*/ 2147483647 h 34"/>
              <a:gd name="T48" fmla="*/ 2147483647 w 24"/>
              <a:gd name="T49" fmla="*/ 2147483647 h 34"/>
              <a:gd name="T50" fmla="*/ 2147483647 w 24"/>
              <a:gd name="T51" fmla="*/ 2147483647 h 34"/>
              <a:gd name="T52" fmla="*/ 2147483647 w 24"/>
              <a:gd name="T53" fmla="*/ 2147483647 h 34"/>
              <a:gd name="T54" fmla="*/ 2147483647 w 24"/>
              <a:gd name="T55" fmla="*/ 2147483647 h 34"/>
              <a:gd name="T56" fmla="*/ 2147483647 w 24"/>
              <a:gd name="T57" fmla="*/ 2147483647 h 34"/>
              <a:gd name="T58" fmla="*/ 2147483647 w 24"/>
              <a:gd name="T59" fmla="*/ 2147483647 h 34"/>
              <a:gd name="T60" fmla="*/ 2147483647 w 24"/>
              <a:gd name="T61" fmla="*/ 2147483647 h 34"/>
              <a:gd name="T62" fmla="*/ 2147483647 w 24"/>
              <a:gd name="T63" fmla="*/ 2147483647 h 34"/>
              <a:gd name="T64" fmla="*/ 2147483647 w 24"/>
              <a:gd name="T65" fmla="*/ 2147483647 h 34"/>
              <a:gd name="T66" fmla="*/ 2147483647 w 24"/>
              <a:gd name="T67" fmla="*/ 2147483647 h 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4"/>
              <a:gd name="T103" fmla="*/ 0 h 34"/>
              <a:gd name="T104" fmla="*/ 24 w 24"/>
              <a:gd name="T105" fmla="*/ 34 h 34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4" h="34">
                <a:moveTo>
                  <a:pt x="0" y="3"/>
                </a:moveTo>
                <a:lnTo>
                  <a:pt x="8" y="0"/>
                </a:lnTo>
                <a:lnTo>
                  <a:pt x="8" y="5"/>
                </a:lnTo>
                <a:lnTo>
                  <a:pt x="10" y="3"/>
                </a:lnTo>
                <a:lnTo>
                  <a:pt x="11" y="2"/>
                </a:lnTo>
                <a:lnTo>
                  <a:pt x="14" y="0"/>
                </a:lnTo>
                <a:lnTo>
                  <a:pt x="15" y="0"/>
                </a:lnTo>
                <a:lnTo>
                  <a:pt x="19" y="0"/>
                </a:lnTo>
                <a:lnTo>
                  <a:pt x="21" y="3"/>
                </a:lnTo>
                <a:lnTo>
                  <a:pt x="22" y="7"/>
                </a:lnTo>
                <a:lnTo>
                  <a:pt x="24" y="11"/>
                </a:lnTo>
                <a:lnTo>
                  <a:pt x="24" y="15"/>
                </a:lnTo>
                <a:lnTo>
                  <a:pt x="22" y="18"/>
                </a:lnTo>
                <a:lnTo>
                  <a:pt x="20" y="20"/>
                </a:lnTo>
                <a:lnTo>
                  <a:pt x="18" y="23"/>
                </a:lnTo>
                <a:lnTo>
                  <a:pt x="14" y="24"/>
                </a:lnTo>
                <a:lnTo>
                  <a:pt x="11" y="24"/>
                </a:lnTo>
                <a:lnTo>
                  <a:pt x="10" y="23"/>
                </a:lnTo>
                <a:lnTo>
                  <a:pt x="9" y="23"/>
                </a:lnTo>
                <a:lnTo>
                  <a:pt x="8" y="21"/>
                </a:lnTo>
                <a:lnTo>
                  <a:pt x="8" y="29"/>
                </a:lnTo>
                <a:lnTo>
                  <a:pt x="8" y="31"/>
                </a:lnTo>
                <a:lnTo>
                  <a:pt x="9" y="31"/>
                </a:lnTo>
                <a:lnTo>
                  <a:pt x="9" y="32"/>
                </a:lnTo>
                <a:lnTo>
                  <a:pt x="10" y="34"/>
                </a:lnTo>
                <a:lnTo>
                  <a:pt x="11" y="34"/>
                </a:lnTo>
                <a:lnTo>
                  <a:pt x="0" y="34"/>
                </a:lnTo>
                <a:lnTo>
                  <a:pt x="1" y="34"/>
                </a:lnTo>
                <a:lnTo>
                  <a:pt x="3" y="32"/>
                </a:lnTo>
                <a:lnTo>
                  <a:pt x="4" y="32"/>
                </a:lnTo>
                <a:lnTo>
                  <a:pt x="4" y="31"/>
                </a:lnTo>
                <a:lnTo>
                  <a:pt x="4" y="29"/>
                </a:lnTo>
                <a:lnTo>
                  <a:pt x="4" y="7"/>
                </a:lnTo>
                <a:lnTo>
                  <a:pt x="4" y="5"/>
                </a:lnTo>
                <a:lnTo>
                  <a:pt x="4" y="4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close/>
                <a:moveTo>
                  <a:pt x="8" y="7"/>
                </a:moveTo>
                <a:lnTo>
                  <a:pt x="8" y="15"/>
                </a:lnTo>
                <a:lnTo>
                  <a:pt x="8" y="18"/>
                </a:lnTo>
                <a:lnTo>
                  <a:pt x="9" y="19"/>
                </a:lnTo>
                <a:lnTo>
                  <a:pt x="9" y="20"/>
                </a:lnTo>
                <a:lnTo>
                  <a:pt x="10" y="21"/>
                </a:lnTo>
                <a:lnTo>
                  <a:pt x="11" y="21"/>
                </a:lnTo>
                <a:lnTo>
                  <a:pt x="14" y="21"/>
                </a:lnTo>
                <a:lnTo>
                  <a:pt x="15" y="21"/>
                </a:lnTo>
                <a:lnTo>
                  <a:pt x="18" y="20"/>
                </a:lnTo>
                <a:lnTo>
                  <a:pt x="19" y="18"/>
                </a:lnTo>
                <a:lnTo>
                  <a:pt x="19" y="13"/>
                </a:lnTo>
                <a:lnTo>
                  <a:pt x="19" y="9"/>
                </a:lnTo>
                <a:lnTo>
                  <a:pt x="18" y="5"/>
                </a:lnTo>
                <a:lnTo>
                  <a:pt x="15" y="4"/>
                </a:lnTo>
                <a:lnTo>
                  <a:pt x="14" y="4"/>
                </a:lnTo>
                <a:lnTo>
                  <a:pt x="13" y="4"/>
                </a:lnTo>
                <a:lnTo>
                  <a:pt x="11" y="4"/>
                </a:lnTo>
                <a:lnTo>
                  <a:pt x="10" y="5"/>
                </a:lnTo>
                <a:lnTo>
                  <a:pt x="8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62" name="Freeform 200"/>
          <p:cNvSpPr>
            <a:spLocks noEditPoints="1"/>
          </p:cNvSpPr>
          <p:nvPr/>
        </p:nvSpPr>
        <p:spPr bwMode="auto">
          <a:xfrm>
            <a:off x="4262438" y="6034088"/>
            <a:ext cx="136525" cy="119062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0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2147483647 w 21"/>
              <a:gd name="T31" fmla="*/ 2147483647 h 24"/>
              <a:gd name="T32" fmla="*/ 0 w 21"/>
              <a:gd name="T33" fmla="*/ 2147483647 h 24"/>
              <a:gd name="T34" fmla="*/ 2147483647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0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1" y="0"/>
                </a:moveTo>
                <a:lnTo>
                  <a:pt x="14" y="0"/>
                </a:lnTo>
                <a:lnTo>
                  <a:pt x="17" y="2"/>
                </a:lnTo>
                <a:lnTo>
                  <a:pt x="19" y="4"/>
                </a:lnTo>
                <a:lnTo>
                  <a:pt x="21" y="8"/>
                </a:lnTo>
                <a:lnTo>
                  <a:pt x="21" y="11"/>
                </a:lnTo>
                <a:lnTo>
                  <a:pt x="21" y="14"/>
                </a:lnTo>
                <a:lnTo>
                  <a:pt x="20" y="18"/>
                </a:lnTo>
                <a:lnTo>
                  <a:pt x="19" y="20"/>
                </a:lnTo>
                <a:lnTo>
                  <a:pt x="16" y="21"/>
                </a:lnTo>
                <a:lnTo>
                  <a:pt x="14" y="23"/>
                </a:lnTo>
                <a:lnTo>
                  <a:pt x="11" y="24"/>
                </a:lnTo>
                <a:lnTo>
                  <a:pt x="8" y="23"/>
                </a:lnTo>
                <a:lnTo>
                  <a:pt x="5" y="21"/>
                </a:lnTo>
                <a:lnTo>
                  <a:pt x="3" y="20"/>
                </a:lnTo>
                <a:lnTo>
                  <a:pt x="1" y="16"/>
                </a:lnTo>
                <a:lnTo>
                  <a:pt x="0" y="11"/>
                </a:lnTo>
                <a:lnTo>
                  <a:pt x="1" y="9"/>
                </a:lnTo>
                <a:lnTo>
                  <a:pt x="3" y="7"/>
                </a:lnTo>
                <a:lnTo>
                  <a:pt x="4" y="4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close/>
                <a:moveTo>
                  <a:pt x="10" y="2"/>
                </a:moveTo>
                <a:lnTo>
                  <a:pt x="9" y="2"/>
                </a:lnTo>
                <a:lnTo>
                  <a:pt x="8" y="3"/>
                </a:lnTo>
                <a:lnTo>
                  <a:pt x="6" y="4"/>
                </a:lnTo>
                <a:lnTo>
                  <a:pt x="5" y="5"/>
                </a:lnTo>
                <a:lnTo>
                  <a:pt x="5" y="8"/>
                </a:lnTo>
                <a:lnTo>
                  <a:pt x="5" y="10"/>
                </a:lnTo>
                <a:lnTo>
                  <a:pt x="5" y="15"/>
                </a:lnTo>
                <a:lnTo>
                  <a:pt x="6" y="19"/>
                </a:lnTo>
                <a:lnTo>
                  <a:pt x="9" y="21"/>
                </a:lnTo>
                <a:lnTo>
                  <a:pt x="12" y="21"/>
                </a:lnTo>
                <a:lnTo>
                  <a:pt x="14" y="21"/>
                </a:lnTo>
                <a:lnTo>
                  <a:pt x="16" y="20"/>
                </a:lnTo>
                <a:lnTo>
                  <a:pt x="17" y="18"/>
                </a:lnTo>
                <a:lnTo>
                  <a:pt x="17" y="14"/>
                </a:lnTo>
                <a:lnTo>
                  <a:pt x="17" y="10"/>
                </a:lnTo>
                <a:lnTo>
                  <a:pt x="16" y="7"/>
                </a:lnTo>
                <a:lnTo>
                  <a:pt x="15" y="4"/>
                </a:lnTo>
                <a:lnTo>
                  <a:pt x="12" y="3"/>
                </a:lnTo>
                <a:lnTo>
                  <a:pt x="1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63" name="Freeform 201"/>
          <p:cNvSpPr>
            <a:spLocks/>
          </p:cNvSpPr>
          <p:nvPr/>
        </p:nvSpPr>
        <p:spPr bwMode="auto">
          <a:xfrm>
            <a:off x="4433888" y="5975350"/>
            <a:ext cx="65087" cy="173038"/>
          </a:xfrm>
          <a:custGeom>
            <a:avLst/>
            <a:gdLst>
              <a:gd name="T0" fmla="*/ 2147483647 w 10"/>
              <a:gd name="T1" fmla="*/ 0 h 35"/>
              <a:gd name="T2" fmla="*/ 2147483647 w 10"/>
              <a:gd name="T3" fmla="*/ 2147483647 h 35"/>
              <a:gd name="T4" fmla="*/ 2147483647 w 10"/>
              <a:gd name="T5" fmla="*/ 2147483647 h 35"/>
              <a:gd name="T6" fmla="*/ 2147483647 w 10"/>
              <a:gd name="T7" fmla="*/ 2147483647 h 35"/>
              <a:gd name="T8" fmla="*/ 2147483647 w 10"/>
              <a:gd name="T9" fmla="*/ 2147483647 h 35"/>
              <a:gd name="T10" fmla="*/ 2147483647 w 10"/>
              <a:gd name="T11" fmla="*/ 2147483647 h 35"/>
              <a:gd name="T12" fmla="*/ 2147483647 w 10"/>
              <a:gd name="T13" fmla="*/ 2147483647 h 35"/>
              <a:gd name="T14" fmla="*/ 2147483647 w 10"/>
              <a:gd name="T15" fmla="*/ 2147483647 h 35"/>
              <a:gd name="T16" fmla="*/ 2147483647 w 10"/>
              <a:gd name="T17" fmla="*/ 2147483647 h 35"/>
              <a:gd name="T18" fmla="*/ 0 w 10"/>
              <a:gd name="T19" fmla="*/ 2147483647 h 35"/>
              <a:gd name="T20" fmla="*/ 0 w 10"/>
              <a:gd name="T21" fmla="*/ 2147483647 h 35"/>
              <a:gd name="T22" fmla="*/ 2147483647 w 10"/>
              <a:gd name="T23" fmla="*/ 2147483647 h 35"/>
              <a:gd name="T24" fmla="*/ 2147483647 w 10"/>
              <a:gd name="T25" fmla="*/ 2147483647 h 35"/>
              <a:gd name="T26" fmla="*/ 2147483647 w 10"/>
              <a:gd name="T27" fmla="*/ 2147483647 h 35"/>
              <a:gd name="T28" fmla="*/ 2147483647 w 10"/>
              <a:gd name="T29" fmla="*/ 2147483647 h 35"/>
              <a:gd name="T30" fmla="*/ 2147483647 w 10"/>
              <a:gd name="T31" fmla="*/ 2147483647 h 35"/>
              <a:gd name="T32" fmla="*/ 2147483647 w 10"/>
              <a:gd name="T33" fmla="*/ 2147483647 h 35"/>
              <a:gd name="T34" fmla="*/ 2147483647 w 10"/>
              <a:gd name="T35" fmla="*/ 2147483647 h 35"/>
              <a:gd name="T36" fmla="*/ 2147483647 w 10"/>
              <a:gd name="T37" fmla="*/ 2147483647 h 35"/>
              <a:gd name="T38" fmla="*/ 2147483647 w 10"/>
              <a:gd name="T39" fmla="*/ 2147483647 h 35"/>
              <a:gd name="T40" fmla="*/ 2147483647 w 10"/>
              <a:gd name="T41" fmla="*/ 2147483647 h 35"/>
              <a:gd name="T42" fmla="*/ 2147483647 w 10"/>
              <a:gd name="T43" fmla="*/ 2147483647 h 35"/>
              <a:gd name="T44" fmla="*/ 2147483647 w 10"/>
              <a:gd name="T45" fmla="*/ 2147483647 h 35"/>
              <a:gd name="T46" fmla="*/ 2147483647 w 10"/>
              <a:gd name="T47" fmla="*/ 2147483647 h 35"/>
              <a:gd name="T48" fmla="*/ 2147483647 w 10"/>
              <a:gd name="T49" fmla="*/ 2147483647 h 35"/>
              <a:gd name="T50" fmla="*/ 0 w 10"/>
              <a:gd name="T51" fmla="*/ 2147483647 h 35"/>
              <a:gd name="T52" fmla="*/ 0 w 10"/>
              <a:gd name="T53" fmla="*/ 2147483647 h 35"/>
              <a:gd name="T54" fmla="*/ 2147483647 w 10"/>
              <a:gd name="T55" fmla="*/ 0 h 35"/>
              <a:gd name="T56" fmla="*/ 2147483647 w 10"/>
              <a:gd name="T57" fmla="*/ 0 h 3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0"/>
              <a:gd name="T88" fmla="*/ 0 h 35"/>
              <a:gd name="T89" fmla="*/ 10 w 10"/>
              <a:gd name="T90" fmla="*/ 35 h 35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0" h="35">
                <a:moveTo>
                  <a:pt x="7" y="0"/>
                </a:move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7" y="35"/>
                </a:lnTo>
                <a:lnTo>
                  <a:pt x="9" y="35"/>
                </a:lnTo>
                <a:lnTo>
                  <a:pt x="10" y="35"/>
                </a:lnTo>
                <a:lnTo>
                  <a:pt x="0" y="35"/>
                </a:lnTo>
                <a:lnTo>
                  <a:pt x="1" y="35"/>
                </a:lnTo>
                <a:lnTo>
                  <a:pt x="3" y="33"/>
                </a:lnTo>
                <a:lnTo>
                  <a:pt x="3" y="32"/>
                </a:lnTo>
                <a:lnTo>
                  <a:pt x="3" y="30"/>
                </a:lnTo>
                <a:lnTo>
                  <a:pt x="3" y="10"/>
                </a:lnTo>
                <a:lnTo>
                  <a:pt x="3" y="6"/>
                </a:lnTo>
                <a:lnTo>
                  <a:pt x="3" y="5"/>
                </a:lnTo>
                <a:lnTo>
                  <a:pt x="3" y="4"/>
                </a:lnTo>
                <a:lnTo>
                  <a:pt x="1" y="4"/>
                </a:lnTo>
                <a:lnTo>
                  <a:pt x="0" y="4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64" name="Freeform 202"/>
          <p:cNvSpPr>
            <a:spLocks noEditPoints="1"/>
          </p:cNvSpPr>
          <p:nvPr/>
        </p:nvSpPr>
        <p:spPr bwMode="auto">
          <a:xfrm>
            <a:off x="4525963" y="5975350"/>
            <a:ext cx="63500" cy="173038"/>
          </a:xfrm>
          <a:custGeom>
            <a:avLst/>
            <a:gdLst>
              <a:gd name="T0" fmla="*/ 2147483647 w 10"/>
              <a:gd name="T1" fmla="*/ 0 h 35"/>
              <a:gd name="T2" fmla="*/ 2147483647 w 10"/>
              <a:gd name="T3" fmla="*/ 2147483647 h 35"/>
              <a:gd name="T4" fmla="*/ 2147483647 w 10"/>
              <a:gd name="T5" fmla="*/ 2147483647 h 35"/>
              <a:gd name="T6" fmla="*/ 2147483647 w 10"/>
              <a:gd name="T7" fmla="*/ 2147483647 h 35"/>
              <a:gd name="T8" fmla="*/ 2147483647 w 10"/>
              <a:gd name="T9" fmla="*/ 2147483647 h 35"/>
              <a:gd name="T10" fmla="*/ 2147483647 w 10"/>
              <a:gd name="T11" fmla="*/ 2147483647 h 35"/>
              <a:gd name="T12" fmla="*/ 2147483647 w 10"/>
              <a:gd name="T13" fmla="*/ 2147483647 h 35"/>
              <a:gd name="T14" fmla="*/ 2147483647 w 10"/>
              <a:gd name="T15" fmla="*/ 2147483647 h 35"/>
              <a:gd name="T16" fmla="*/ 2147483647 w 10"/>
              <a:gd name="T17" fmla="*/ 2147483647 h 35"/>
              <a:gd name="T18" fmla="*/ 2147483647 w 10"/>
              <a:gd name="T19" fmla="*/ 2147483647 h 35"/>
              <a:gd name="T20" fmla="*/ 2147483647 w 10"/>
              <a:gd name="T21" fmla="*/ 2147483647 h 35"/>
              <a:gd name="T22" fmla="*/ 2147483647 w 10"/>
              <a:gd name="T23" fmla="*/ 2147483647 h 35"/>
              <a:gd name="T24" fmla="*/ 2147483647 w 10"/>
              <a:gd name="T25" fmla="*/ 2147483647 h 35"/>
              <a:gd name="T26" fmla="*/ 2147483647 w 10"/>
              <a:gd name="T27" fmla="*/ 2147483647 h 35"/>
              <a:gd name="T28" fmla="*/ 2147483647 w 10"/>
              <a:gd name="T29" fmla="*/ 2147483647 h 35"/>
              <a:gd name="T30" fmla="*/ 2147483647 w 10"/>
              <a:gd name="T31" fmla="*/ 2147483647 h 35"/>
              <a:gd name="T32" fmla="*/ 2147483647 w 10"/>
              <a:gd name="T33" fmla="*/ 0 h 35"/>
              <a:gd name="T34" fmla="*/ 2147483647 w 10"/>
              <a:gd name="T35" fmla="*/ 2147483647 h 35"/>
              <a:gd name="T36" fmla="*/ 2147483647 w 10"/>
              <a:gd name="T37" fmla="*/ 2147483647 h 35"/>
              <a:gd name="T38" fmla="*/ 2147483647 w 10"/>
              <a:gd name="T39" fmla="*/ 2147483647 h 35"/>
              <a:gd name="T40" fmla="*/ 2147483647 w 10"/>
              <a:gd name="T41" fmla="*/ 2147483647 h 35"/>
              <a:gd name="T42" fmla="*/ 2147483647 w 10"/>
              <a:gd name="T43" fmla="*/ 2147483647 h 35"/>
              <a:gd name="T44" fmla="*/ 2147483647 w 10"/>
              <a:gd name="T45" fmla="*/ 2147483647 h 35"/>
              <a:gd name="T46" fmla="*/ 2147483647 w 10"/>
              <a:gd name="T47" fmla="*/ 2147483647 h 35"/>
              <a:gd name="T48" fmla="*/ 2147483647 w 10"/>
              <a:gd name="T49" fmla="*/ 2147483647 h 35"/>
              <a:gd name="T50" fmla="*/ 2147483647 w 10"/>
              <a:gd name="T51" fmla="*/ 2147483647 h 35"/>
              <a:gd name="T52" fmla="*/ 0 w 10"/>
              <a:gd name="T53" fmla="*/ 2147483647 h 35"/>
              <a:gd name="T54" fmla="*/ 0 w 10"/>
              <a:gd name="T55" fmla="*/ 2147483647 h 35"/>
              <a:gd name="T56" fmla="*/ 2147483647 w 10"/>
              <a:gd name="T57" fmla="*/ 2147483647 h 35"/>
              <a:gd name="T58" fmla="*/ 2147483647 w 10"/>
              <a:gd name="T59" fmla="*/ 2147483647 h 35"/>
              <a:gd name="T60" fmla="*/ 2147483647 w 10"/>
              <a:gd name="T61" fmla="*/ 2147483647 h 35"/>
              <a:gd name="T62" fmla="*/ 2147483647 w 10"/>
              <a:gd name="T63" fmla="*/ 2147483647 h 35"/>
              <a:gd name="T64" fmla="*/ 2147483647 w 10"/>
              <a:gd name="T65" fmla="*/ 2147483647 h 35"/>
              <a:gd name="T66" fmla="*/ 2147483647 w 10"/>
              <a:gd name="T67" fmla="*/ 2147483647 h 35"/>
              <a:gd name="T68" fmla="*/ 2147483647 w 10"/>
              <a:gd name="T69" fmla="*/ 2147483647 h 35"/>
              <a:gd name="T70" fmla="*/ 2147483647 w 10"/>
              <a:gd name="T71" fmla="*/ 2147483647 h 35"/>
              <a:gd name="T72" fmla="*/ 2147483647 w 10"/>
              <a:gd name="T73" fmla="*/ 2147483647 h 35"/>
              <a:gd name="T74" fmla="*/ 2147483647 w 10"/>
              <a:gd name="T75" fmla="*/ 2147483647 h 35"/>
              <a:gd name="T76" fmla="*/ 2147483647 w 10"/>
              <a:gd name="T77" fmla="*/ 2147483647 h 35"/>
              <a:gd name="T78" fmla="*/ 2147483647 w 10"/>
              <a:gd name="T79" fmla="*/ 2147483647 h 35"/>
              <a:gd name="T80" fmla="*/ 2147483647 w 10"/>
              <a:gd name="T81" fmla="*/ 2147483647 h 35"/>
              <a:gd name="T82" fmla="*/ 2147483647 w 10"/>
              <a:gd name="T83" fmla="*/ 2147483647 h 35"/>
              <a:gd name="T84" fmla="*/ 0 w 10"/>
              <a:gd name="T85" fmla="*/ 2147483647 h 35"/>
              <a:gd name="T86" fmla="*/ 0 w 10"/>
              <a:gd name="T87" fmla="*/ 2147483647 h 35"/>
              <a:gd name="T88" fmla="*/ 2147483647 w 10"/>
              <a:gd name="T89" fmla="*/ 2147483647 h 35"/>
              <a:gd name="T90" fmla="*/ 2147483647 w 10"/>
              <a:gd name="T91" fmla="*/ 2147483647 h 3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"/>
              <a:gd name="T139" fmla="*/ 0 h 35"/>
              <a:gd name="T140" fmla="*/ 10 w 10"/>
              <a:gd name="T141" fmla="*/ 35 h 3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" h="35">
                <a:moveTo>
                  <a:pt x="5" y="0"/>
                </a:moveTo>
                <a:lnTo>
                  <a:pt x="6" y="1"/>
                </a:lnTo>
                <a:lnTo>
                  <a:pt x="7" y="1"/>
                </a:lnTo>
                <a:lnTo>
                  <a:pt x="7" y="2"/>
                </a:lnTo>
                <a:lnTo>
                  <a:pt x="7" y="4"/>
                </a:lnTo>
                <a:lnTo>
                  <a:pt x="7" y="5"/>
                </a:lnTo>
                <a:lnTo>
                  <a:pt x="6" y="6"/>
                </a:lnTo>
                <a:lnTo>
                  <a:pt x="5" y="6"/>
                </a:lnTo>
                <a:lnTo>
                  <a:pt x="3" y="6"/>
                </a:lnTo>
                <a:lnTo>
                  <a:pt x="2" y="5"/>
                </a:lnTo>
                <a:lnTo>
                  <a:pt x="2" y="4"/>
                </a:lnTo>
                <a:lnTo>
                  <a:pt x="2" y="2"/>
                </a:lnTo>
                <a:lnTo>
                  <a:pt x="2" y="1"/>
                </a:lnTo>
                <a:lnTo>
                  <a:pt x="3" y="1"/>
                </a:lnTo>
                <a:lnTo>
                  <a:pt x="5" y="0"/>
                </a:lnTo>
                <a:close/>
                <a:moveTo>
                  <a:pt x="7" y="12"/>
                </a:move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8" y="35"/>
                </a:lnTo>
                <a:lnTo>
                  <a:pt x="10" y="35"/>
                </a:lnTo>
                <a:lnTo>
                  <a:pt x="0" y="35"/>
                </a:lnTo>
                <a:lnTo>
                  <a:pt x="1" y="35"/>
                </a:lnTo>
                <a:lnTo>
                  <a:pt x="2" y="35"/>
                </a:lnTo>
                <a:lnTo>
                  <a:pt x="2" y="33"/>
                </a:lnTo>
                <a:lnTo>
                  <a:pt x="2" y="32"/>
                </a:lnTo>
                <a:lnTo>
                  <a:pt x="2" y="30"/>
                </a:lnTo>
                <a:lnTo>
                  <a:pt x="2" y="21"/>
                </a:lnTo>
                <a:lnTo>
                  <a:pt x="2" y="19"/>
                </a:lnTo>
                <a:lnTo>
                  <a:pt x="2" y="16"/>
                </a:lnTo>
                <a:lnTo>
                  <a:pt x="2" y="15"/>
                </a:lnTo>
                <a:lnTo>
                  <a:pt x="1" y="15"/>
                </a:lnTo>
                <a:lnTo>
                  <a:pt x="0" y="15"/>
                </a:lnTo>
                <a:lnTo>
                  <a:pt x="6" y="12"/>
                </a:lnTo>
                <a:lnTo>
                  <a:pt x="7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65" name="Freeform 203"/>
          <p:cNvSpPr>
            <a:spLocks/>
          </p:cNvSpPr>
          <p:nvPr/>
        </p:nvSpPr>
        <p:spPr bwMode="auto">
          <a:xfrm>
            <a:off x="4616450" y="6034088"/>
            <a:ext cx="98425" cy="119062"/>
          </a:xfrm>
          <a:custGeom>
            <a:avLst/>
            <a:gdLst>
              <a:gd name="T0" fmla="*/ 2147483647 w 15"/>
              <a:gd name="T1" fmla="*/ 0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2147483647 h 24"/>
              <a:gd name="T30" fmla="*/ 2147483647 w 15"/>
              <a:gd name="T31" fmla="*/ 2147483647 h 24"/>
              <a:gd name="T32" fmla="*/ 2147483647 w 15"/>
              <a:gd name="T33" fmla="*/ 2147483647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2147483647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2147483647 w 15"/>
              <a:gd name="T49" fmla="*/ 2147483647 h 24"/>
              <a:gd name="T50" fmla="*/ 2147483647 w 15"/>
              <a:gd name="T51" fmla="*/ 2147483647 h 24"/>
              <a:gd name="T52" fmla="*/ 2147483647 w 15"/>
              <a:gd name="T53" fmla="*/ 2147483647 h 24"/>
              <a:gd name="T54" fmla="*/ 0 w 15"/>
              <a:gd name="T55" fmla="*/ 2147483647 h 24"/>
              <a:gd name="T56" fmla="*/ 0 w 15"/>
              <a:gd name="T57" fmla="*/ 2147483647 h 24"/>
              <a:gd name="T58" fmla="*/ 0 w 15"/>
              <a:gd name="T59" fmla="*/ 2147483647 h 24"/>
              <a:gd name="T60" fmla="*/ 0 w 15"/>
              <a:gd name="T61" fmla="*/ 2147483647 h 24"/>
              <a:gd name="T62" fmla="*/ 0 w 15"/>
              <a:gd name="T63" fmla="*/ 2147483647 h 24"/>
              <a:gd name="T64" fmla="*/ 2147483647 w 15"/>
              <a:gd name="T65" fmla="*/ 2147483647 h 24"/>
              <a:gd name="T66" fmla="*/ 2147483647 w 15"/>
              <a:gd name="T67" fmla="*/ 2147483647 h 24"/>
              <a:gd name="T68" fmla="*/ 2147483647 w 15"/>
              <a:gd name="T69" fmla="*/ 2147483647 h 24"/>
              <a:gd name="T70" fmla="*/ 2147483647 w 15"/>
              <a:gd name="T71" fmla="*/ 2147483647 h 24"/>
              <a:gd name="T72" fmla="*/ 2147483647 w 15"/>
              <a:gd name="T73" fmla="*/ 2147483647 h 24"/>
              <a:gd name="T74" fmla="*/ 2147483647 w 15"/>
              <a:gd name="T75" fmla="*/ 2147483647 h 24"/>
              <a:gd name="T76" fmla="*/ 2147483647 w 15"/>
              <a:gd name="T77" fmla="*/ 2147483647 h 24"/>
              <a:gd name="T78" fmla="*/ 2147483647 w 15"/>
              <a:gd name="T79" fmla="*/ 2147483647 h 24"/>
              <a:gd name="T80" fmla="*/ 2147483647 w 15"/>
              <a:gd name="T81" fmla="*/ 2147483647 h 24"/>
              <a:gd name="T82" fmla="*/ 2147483647 w 15"/>
              <a:gd name="T83" fmla="*/ 2147483647 h 24"/>
              <a:gd name="T84" fmla="*/ 2147483647 w 15"/>
              <a:gd name="T85" fmla="*/ 2147483647 h 24"/>
              <a:gd name="T86" fmla="*/ 2147483647 w 15"/>
              <a:gd name="T87" fmla="*/ 2147483647 h 24"/>
              <a:gd name="T88" fmla="*/ 2147483647 w 15"/>
              <a:gd name="T89" fmla="*/ 2147483647 h 24"/>
              <a:gd name="T90" fmla="*/ 2147483647 w 15"/>
              <a:gd name="T91" fmla="*/ 2147483647 h 24"/>
              <a:gd name="T92" fmla="*/ 0 w 15"/>
              <a:gd name="T93" fmla="*/ 2147483647 h 24"/>
              <a:gd name="T94" fmla="*/ 0 w 15"/>
              <a:gd name="T95" fmla="*/ 2147483647 h 24"/>
              <a:gd name="T96" fmla="*/ 0 w 15"/>
              <a:gd name="T97" fmla="*/ 2147483647 h 24"/>
              <a:gd name="T98" fmla="*/ 2147483647 w 15"/>
              <a:gd name="T99" fmla="*/ 2147483647 h 24"/>
              <a:gd name="T100" fmla="*/ 2147483647 w 15"/>
              <a:gd name="T101" fmla="*/ 0 h 24"/>
              <a:gd name="T102" fmla="*/ 2147483647 w 15"/>
              <a:gd name="T103" fmla="*/ 0 h 24"/>
              <a:gd name="T104" fmla="*/ 2147483647 w 15"/>
              <a:gd name="T105" fmla="*/ 0 h 24"/>
              <a:gd name="T106" fmla="*/ 2147483647 w 15"/>
              <a:gd name="T107" fmla="*/ 0 h 24"/>
              <a:gd name="T108" fmla="*/ 2147483647 w 15"/>
              <a:gd name="T109" fmla="*/ 2147483647 h 24"/>
              <a:gd name="T110" fmla="*/ 2147483647 w 15"/>
              <a:gd name="T111" fmla="*/ 2147483647 h 24"/>
              <a:gd name="T112" fmla="*/ 2147483647 w 15"/>
              <a:gd name="T113" fmla="*/ 2147483647 h 24"/>
              <a:gd name="T114" fmla="*/ 2147483647 w 15"/>
              <a:gd name="T115" fmla="*/ 2147483647 h 24"/>
              <a:gd name="T116" fmla="*/ 2147483647 w 15"/>
              <a:gd name="T117" fmla="*/ 0 h 24"/>
              <a:gd name="T118" fmla="*/ 2147483647 w 15"/>
              <a:gd name="T119" fmla="*/ 0 h 24"/>
              <a:gd name="T120" fmla="*/ 2147483647 w 15"/>
              <a:gd name="T121" fmla="*/ 0 h 2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5"/>
              <a:gd name="T184" fmla="*/ 0 h 24"/>
              <a:gd name="T185" fmla="*/ 15 w 15"/>
              <a:gd name="T186" fmla="*/ 24 h 2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5" h="24">
                <a:moveTo>
                  <a:pt x="13" y="0"/>
                </a:moveTo>
                <a:lnTo>
                  <a:pt x="13" y="8"/>
                </a:lnTo>
                <a:lnTo>
                  <a:pt x="12" y="5"/>
                </a:lnTo>
                <a:lnTo>
                  <a:pt x="10" y="3"/>
                </a:lnTo>
                <a:lnTo>
                  <a:pt x="9" y="2"/>
                </a:lnTo>
                <a:lnTo>
                  <a:pt x="7" y="2"/>
                </a:lnTo>
                <a:lnTo>
                  <a:pt x="5" y="2"/>
                </a:lnTo>
                <a:lnTo>
                  <a:pt x="4" y="3"/>
                </a:lnTo>
                <a:lnTo>
                  <a:pt x="3" y="4"/>
                </a:lnTo>
                <a:lnTo>
                  <a:pt x="3" y="5"/>
                </a:lnTo>
                <a:lnTo>
                  <a:pt x="4" y="7"/>
                </a:lnTo>
                <a:lnTo>
                  <a:pt x="4" y="8"/>
                </a:lnTo>
                <a:lnTo>
                  <a:pt x="7" y="9"/>
                </a:lnTo>
                <a:lnTo>
                  <a:pt x="10" y="10"/>
                </a:lnTo>
                <a:lnTo>
                  <a:pt x="13" y="13"/>
                </a:lnTo>
                <a:lnTo>
                  <a:pt x="14" y="14"/>
                </a:lnTo>
                <a:lnTo>
                  <a:pt x="15" y="16"/>
                </a:lnTo>
                <a:lnTo>
                  <a:pt x="14" y="20"/>
                </a:lnTo>
                <a:lnTo>
                  <a:pt x="13" y="21"/>
                </a:lnTo>
                <a:lnTo>
                  <a:pt x="10" y="23"/>
                </a:lnTo>
                <a:lnTo>
                  <a:pt x="8" y="24"/>
                </a:lnTo>
                <a:lnTo>
                  <a:pt x="5" y="24"/>
                </a:lnTo>
                <a:lnTo>
                  <a:pt x="3" y="23"/>
                </a:lnTo>
                <a:lnTo>
                  <a:pt x="2" y="23"/>
                </a:lnTo>
                <a:lnTo>
                  <a:pt x="0" y="23"/>
                </a:lnTo>
                <a:lnTo>
                  <a:pt x="0" y="24"/>
                </a:lnTo>
                <a:lnTo>
                  <a:pt x="0" y="15"/>
                </a:lnTo>
                <a:lnTo>
                  <a:pt x="2" y="19"/>
                </a:lnTo>
                <a:lnTo>
                  <a:pt x="3" y="20"/>
                </a:lnTo>
                <a:lnTo>
                  <a:pt x="5" y="21"/>
                </a:lnTo>
                <a:lnTo>
                  <a:pt x="8" y="21"/>
                </a:lnTo>
                <a:lnTo>
                  <a:pt x="9" y="21"/>
                </a:lnTo>
                <a:lnTo>
                  <a:pt x="10" y="21"/>
                </a:lnTo>
                <a:lnTo>
                  <a:pt x="12" y="20"/>
                </a:lnTo>
                <a:lnTo>
                  <a:pt x="12" y="19"/>
                </a:lnTo>
                <a:lnTo>
                  <a:pt x="12" y="18"/>
                </a:lnTo>
                <a:lnTo>
                  <a:pt x="10" y="15"/>
                </a:lnTo>
                <a:lnTo>
                  <a:pt x="9" y="14"/>
                </a:lnTo>
                <a:lnTo>
                  <a:pt x="5" y="13"/>
                </a:lnTo>
                <a:lnTo>
                  <a:pt x="3" y="11"/>
                </a:lnTo>
                <a:lnTo>
                  <a:pt x="2" y="10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7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3" y="2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66" name="Freeform 204"/>
          <p:cNvSpPr>
            <a:spLocks/>
          </p:cNvSpPr>
          <p:nvPr/>
        </p:nvSpPr>
        <p:spPr bwMode="auto">
          <a:xfrm>
            <a:off x="5083175" y="6005513"/>
            <a:ext cx="85725" cy="147637"/>
          </a:xfrm>
          <a:custGeom>
            <a:avLst/>
            <a:gdLst>
              <a:gd name="T0" fmla="*/ 2147483647 w 13"/>
              <a:gd name="T1" fmla="*/ 0 h 30"/>
              <a:gd name="T2" fmla="*/ 2147483647 w 13"/>
              <a:gd name="T3" fmla="*/ 2147483647 h 30"/>
              <a:gd name="T4" fmla="*/ 2147483647 w 13"/>
              <a:gd name="T5" fmla="*/ 2147483647 h 30"/>
              <a:gd name="T6" fmla="*/ 2147483647 w 13"/>
              <a:gd name="T7" fmla="*/ 2147483647 h 30"/>
              <a:gd name="T8" fmla="*/ 2147483647 w 13"/>
              <a:gd name="T9" fmla="*/ 2147483647 h 30"/>
              <a:gd name="T10" fmla="*/ 2147483647 w 13"/>
              <a:gd name="T11" fmla="*/ 2147483647 h 30"/>
              <a:gd name="T12" fmla="*/ 2147483647 w 13"/>
              <a:gd name="T13" fmla="*/ 2147483647 h 30"/>
              <a:gd name="T14" fmla="*/ 2147483647 w 13"/>
              <a:gd name="T15" fmla="*/ 2147483647 h 30"/>
              <a:gd name="T16" fmla="*/ 2147483647 w 13"/>
              <a:gd name="T17" fmla="*/ 2147483647 h 30"/>
              <a:gd name="T18" fmla="*/ 2147483647 w 13"/>
              <a:gd name="T19" fmla="*/ 2147483647 h 30"/>
              <a:gd name="T20" fmla="*/ 2147483647 w 13"/>
              <a:gd name="T21" fmla="*/ 2147483647 h 30"/>
              <a:gd name="T22" fmla="*/ 2147483647 w 13"/>
              <a:gd name="T23" fmla="*/ 2147483647 h 30"/>
              <a:gd name="T24" fmla="*/ 2147483647 w 13"/>
              <a:gd name="T25" fmla="*/ 2147483647 h 30"/>
              <a:gd name="T26" fmla="*/ 2147483647 w 13"/>
              <a:gd name="T27" fmla="*/ 2147483647 h 30"/>
              <a:gd name="T28" fmla="*/ 2147483647 w 13"/>
              <a:gd name="T29" fmla="*/ 2147483647 h 30"/>
              <a:gd name="T30" fmla="*/ 2147483647 w 13"/>
              <a:gd name="T31" fmla="*/ 2147483647 h 30"/>
              <a:gd name="T32" fmla="*/ 2147483647 w 13"/>
              <a:gd name="T33" fmla="*/ 2147483647 h 30"/>
              <a:gd name="T34" fmla="*/ 2147483647 w 13"/>
              <a:gd name="T35" fmla="*/ 2147483647 h 30"/>
              <a:gd name="T36" fmla="*/ 2147483647 w 13"/>
              <a:gd name="T37" fmla="*/ 2147483647 h 30"/>
              <a:gd name="T38" fmla="*/ 2147483647 w 13"/>
              <a:gd name="T39" fmla="*/ 2147483647 h 30"/>
              <a:gd name="T40" fmla="*/ 2147483647 w 13"/>
              <a:gd name="T41" fmla="*/ 2147483647 h 30"/>
              <a:gd name="T42" fmla="*/ 2147483647 w 13"/>
              <a:gd name="T43" fmla="*/ 2147483647 h 30"/>
              <a:gd name="T44" fmla="*/ 2147483647 w 13"/>
              <a:gd name="T45" fmla="*/ 2147483647 h 30"/>
              <a:gd name="T46" fmla="*/ 2147483647 w 13"/>
              <a:gd name="T47" fmla="*/ 2147483647 h 30"/>
              <a:gd name="T48" fmla="*/ 2147483647 w 13"/>
              <a:gd name="T49" fmla="*/ 2147483647 h 30"/>
              <a:gd name="T50" fmla="*/ 2147483647 w 13"/>
              <a:gd name="T51" fmla="*/ 2147483647 h 30"/>
              <a:gd name="T52" fmla="*/ 0 w 13"/>
              <a:gd name="T53" fmla="*/ 2147483647 h 30"/>
              <a:gd name="T54" fmla="*/ 0 w 13"/>
              <a:gd name="T55" fmla="*/ 2147483647 h 30"/>
              <a:gd name="T56" fmla="*/ 2147483647 w 13"/>
              <a:gd name="T57" fmla="*/ 2147483647 h 30"/>
              <a:gd name="T58" fmla="*/ 2147483647 w 13"/>
              <a:gd name="T59" fmla="*/ 2147483647 h 30"/>
              <a:gd name="T60" fmla="*/ 2147483647 w 13"/>
              <a:gd name="T61" fmla="*/ 2147483647 h 30"/>
              <a:gd name="T62" fmla="*/ 2147483647 w 13"/>
              <a:gd name="T63" fmla="*/ 2147483647 h 30"/>
              <a:gd name="T64" fmla="*/ 2147483647 w 13"/>
              <a:gd name="T65" fmla="*/ 2147483647 h 30"/>
              <a:gd name="T66" fmla="*/ 2147483647 w 13"/>
              <a:gd name="T67" fmla="*/ 0 h 30"/>
              <a:gd name="T68" fmla="*/ 2147483647 w 13"/>
              <a:gd name="T69" fmla="*/ 0 h 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"/>
              <a:gd name="T106" fmla="*/ 0 h 30"/>
              <a:gd name="T107" fmla="*/ 13 w 13"/>
              <a:gd name="T108" fmla="*/ 30 h 3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" h="30">
                <a:moveTo>
                  <a:pt x="7" y="0"/>
                </a:moveTo>
                <a:lnTo>
                  <a:pt x="7" y="6"/>
                </a:lnTo>
                <a:lnTo>
                  <a:pt x="12" y="6"/>
                </a:lnTo>
                <a:lnTo>
                  <a:pt x="12" y="9"/>
                </a:lnTo>
                <a:lnTo>
                  <a:pt x="7" y="9"/>
                </a:lnTo>
                <a:lnTo>
                  <a:pt x="7" y="22"/>
                </a:lnTo>
                <a:lnTo>
                  <a:pt x="7" y="25"/>
                </a:lnTo>
                <a:lnTo>
                  <a:pt x="8" y="26"/>
                </a:lnTo>
                <a:lnTo>
                  <a:pt x="10" y="26"/>
                </a:lnTo>
                <a:lnTo>
                  <a:pt x="11" y="26"/>
                </a:lnTo>
                <a:lnTo>
                  <a:pt x="12" y="25"/>
                </a:lnTo>
                <a:lnTo>
                  <a:pt x="13" y="25"/>
                </a:lnTo>
                <a:lnTo>
                  <a:pt x="12" y="27"/>
                </a:lnTo>
                <a:lnTo>
                  <a:pt x="11" y="29"/>
                </a:lnTo>
                <a:lnTo>
                  <a:pt x="10" y="29"/>
                </a:lnTo>
                <a:lnTo>
                  <a:pt x="8" y="30"/>
                </a:lnTo>
                <a:lnTo>
                  <a:pt x="7" y="30"/>
                </a:lnTo>
                <a:lnTo>
                  <a:pt x="6" y="29"/>
                </a:lnTo>
                <a:lnTo>
                  <a:pt x="5" y="29"/>
                </a:lnTo>
                <a:lnTo>
                  <a:pt x="4" y="27"/>
                </a:lnTo>
                <a:lnTo>
                  <a:pt x="4" y="26"/>
                </a:lnTo>
                <a:lnTo>
                  <a:pt x="4" y="24"/>
                </a:lnTo>
                <a:lnTo>
                  <a:pt x="4" y="9"/>
                </a:lnTo>
                <a:lnTo>
                  <a:pt x="0" y="9"/>
                </a:lnTo>
                <a:lnTo>
                  <a:pt x="0" y="8"/>
                </a:lnTo>
                <a:lnTo>
                  <a:pt x="1" y="6"/>
                </a:lnTo>
                <a:lnTo>
                  <a:pt x="2" y="6"/>
                </a:lnTo>
                <a:lnTo>
                  <a:pt x="4" y="5"/>
                </a:lnTo>
                <a:lnTo>
                  <a:pt x="5" y="3"/>
                </a:lnTo>
                <a:lnTo>
                  <a:pt x="6" y="1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67" name="Freeform 205"/>
          <p:cNvSpPr>
            <a:spLocks noEditPoints="1"/>
          </p:cNvSpPr>
          <p:nvPr/>
        </p:nvSpPr>
        <p:spPr bwMode="auto">
          <a:xfrm>
            <a:off x="5187950" y="6034088"/>
            <a:ext cx="136525" cy="119062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0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0 w 21"/>
              <a:gd name="T31" fmla="*/ 2147483647 h 24"/>
              <a:gd name="T32" fmla="*/ 0 w 21"/>
              <a:gd name="T33" fmla="*/ 2147483647 h 24"/>
              <a:gd name="T34" fmla="*/ 0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0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0" y="0"/>
                </a:moveTo>
                <a:lnTo>
                  <a:pt x="13" y="0"/>
                </a:lnTo>
                <a:lnTo>
                  <a:pt x="16" y="2"/>
                </a:lnTo>
                <a:lnTo>
                  <a:pt x="18" y="4"/>
                </a:lnTo>
                <a:lnTo>
                  <a:pt x="20" y="8"/>
                </a:lnTo>
                <a:lnTo>
                  <a:pt x="21" y="11"/>
                </a:lnTo>
                <a:lnTo>
                  <a:pt x="20" y="14"/>
                </a:lnTo>
                <a:lnTo>
                  <a:pt x="18" y="18"/>
                </a:lnTo>
                <a:lnTo>
                  <a:pt x="17" y="20"/>
                </a:lnTo>
                <a:lnTo>
                  <a:pt x="15" y="21"/>
                </a:lnTo>
                <a:lnTo>
                  <a:pt x="12" y="23"/>
                </a:lnTo>
                <a:lnTo>
                  <a:pt x="10" y="24"/>
                </a:lnTo>
                <a:lnTo>
                  <a:pt x="6" y="23"/>
                </a:lnTo>
                <a:lnTo>
                  <a:pt x="4" y="21"/>
                </a:lnTo>
                <a:lnTo>
                  <a:pt x="1" y="20"/>
                </a:lnTo>
                <a:lnTo>
                  <a:pt x="0" y="16"/>
                </a:lnTo>
                <a:lnTo>
                  <a:pt x="0" y="11"/>
                </a:lnTo>
                <a:lnTo>
                  <a:pt x="0" y="9"/>
                </a:lnTo>
                <a:lnTo>
                  <a:pt x="1" y="7"/>
                </a:lnTo>
                <a:lnTo>
                  <a:pt x="2" y="4"/>
                </a:lnTo>
                <a:lnTo>
                  <a:pt x="5" y="2"/>
                </a:lnTo>
                <a:lnTo>
                  <a:pt x="7" y="0"/>
                </a:lnTo>
                <a:lnTo>
                  <a:pt x="10" y="0"/>
                </a:lnTo>
                <a:close/>
                <a:moveTo>
                  <a:pt x="8" y="2"/>
                </a:moveTo>
                <a:lnTo>
                  <a:pt x="7" y="2"/>
                </a:lnTo>
                <a:lnTo>
                  <a:pt x="6" y="3"/>
                </a:lnTo>
                <a:lnTo>
                  <a:pt x="5" y="4"/>
                </a:lnTo>
                <a:lnTo>
                  <a:pt x="5" y="5"/>
                </a:lnTo>
                <a:lnTo>
                  <a:pt x="4" y="8"/>
                </a:lnTo>
                <a:lnTo>
                  <a:pt x="4" y="10"/>
                </a:lnTo>
                <a:lnTo>
                  <a:pt x="4" y="15"/>
                </a:lnTo>
                <a:lnTo>
                  <a:pt x="5" y="19"/>
                </a:lnTo>
                <a:lnTo>
                  <a:pt x="7" y="21"/>
                </a:lnTo>
                <a:lnTo>
                  <a:pt x="11" y="21"/>
                </a:lnTo>
                <a:lnTo>
                  <a:pt x="13" y="21"/>
                </a:lnTo>
                <a:lnTo>
                  <a:pt x="15" y="20"/>
                </a:lnTo>
                <a:lnTo>
                  <a:pt x="16" y="18"/>
                </a:lnTo>
                <a:lnTo>
                  <a:pt x="16" y="14"/>
                </a:lnTo>
                <a:lnTo>
                  <a:pt x="16" y="10"/>
                </a:lnTo>
                <a:lnTo>
                  <a:pt x="15" y="7"/>
                </a:lnTo>
                <a:lnTo>
                  <a:pt x="13" y="4"/>
                </a:lnTo>
                <a:lnTo>
                  <a:pt x="11" y="3"/>
                </a:lnTo>
                <a:lnTo>
                  <a:pt x="8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68" name="Freeform 206"/>
          <p:cNvSpPr>
            <a:spLocks/>
          </p:cNvSpPr>
          <p:nvPr/>
        </p:nvSpPr>
        <p:spPr bwMode="auto">
          <a:xfrm>
            <a:off x="5870575" y="5984875"/>
            <a:ext cx="223838" cy="163513"/>
          </a:xfrm>
          <a:custGeom>
            <a:avLst/>
            <a:gdLst>
              <a:gd name="T0" fmla="*/ 2147483647 w 34"/>
              <a:gd name="T1" fmla="*/ 2147483647 h 33"/>
              <a:gd name="T2" fmla="*/ 2147483647 w 34"/>
              <a:gd name="T3" fmla="*/ 2147483647 h 33"/>
              <a:gd name="T4" fmla="*/ 2147483647 w 34"/>
              <a:gd name="T5" fmla="*/ 2147483647 h 33"/>
              <a:gd name="T6" fmla="*/ 2147483647 w 34"/>
              <a:gd name="T7" fmla="*/ 0 h 33"/>
              <a:gd name="T8" fmla="*/ 2147483647 w 34"/>
              <a:gd name="T9" fmla="*/ 0 h 33"/>
              <a:gd name="T10" fmla="*/ 2147483647 w 34"/>
              <a:gd name="T11" fmla="*/ 0 h 33"/>
              <a:gd name="T12" fmla="*/ 2147483647 w 34"/>
              <a:gd name="T13" fmla="*/ 0 h 33"/>
              <a:gd name="T14" fmla="*/ 2147483647 w 34"/>
              <a:gd name="T15" fmla="*/ 0 h 33"/>
              <a:gd name="T16" fmla="*/ 2147483647 w 34"/>
              <a:gd name="T17" fmla="*/ 2147483647 h 33"/>
              <a:gd name="T18" fmla="*/ 2147483647 w 34"/>
              <a:gd name="T19" fmla="*/ 2147483647 h 33"/>
              <a:gd name="T20" fmla="*/ 2147483647 w 34"/>
              <a:gd name="T21" fmla="*/ 2147483647 h 33"/>
              <a:gd name="T22" fmla="*/ 2147483647 w 34"/>
              <a:gd name="T23" fmla="*/ 2147483647 h 33"/>
              <a:gd name="T24" fmla="*/ 2147483647 w 34"/>
              <a:gd name="T25" fmla="*/ 2147483647 h 33"/>
              <a:gd name="T26" fmla="*/ 2147483647 w 34"/>
              <a:gd name="T27" fmla="*/ 2147483647 h 33"/>
              <a:gd name="T28" fmla="*/ 2147483647 w 34"/>
              <a:gd name="T29" fmla="*/ 2147483647 h 33"/>
              <a:gd name="T30" fmla="*/ 2147483647 w 34"/>
              <a:gd name="T31" fmla="*/ 2147483647 h 33"/>
              <a:gd name="T32" fmla="*/ 2147483647 w 34"/>
              <a:gd name="T33" fmla="*/ 2147483647 h 33"/>
              <a:gd name="T34" fmla="*/ 2147483647 w 34"/>
              <a:gd name="T35" fmla="*/ 2147483647 h 33"/>
              <a:gd name="T36" fmla="*/ 2147483647 w 34"/>
              <a:gd name="T37" fmla="*/ 2147483647 h 33"/>
              <a:gd name="T38" fmla="*/ 2147483647 w 34"/>
              <a:gd name="T39" fmla="*/ 2147483647 h 33"/>
              <a:gd name="T40" fmla="*/ 2147483647 w 34"/>
              <a:gd name="T41" fmla="*/ 2147483647 h 33"/>
              <a:gd name="T42" fmla="*/ 2147483647 w 34"/>
              <a:gd name="T43" fmla="*/ 2147483647 h 33"/>
              <a:gd name="T44" fmla="*/ 2147483647 w 34"/>
              <a:gd name="T45" fmla="*/ 2147483647 h 33"/>
              <a:gd name="T46" fmla="*/ 0 w 34"/>
              <a:gd name="T47" fmla="*/ 2147483647 h 33"/>
              <a:gd name="T48" fmla="*/ 2147483647 w 34"/>
              <a:gd name="T49" fmla="*/ 2147483647 h 33"/>
              <a:gd name="T50" fmla="*/ 2147483647 w 34"/>
              <a:gd name="T51" fmla="*/ 2147483647 h 33"/>
              <a:gd name="T52" fmla="*/ 2147483647 w 34"/>
              <a:gd name="T53" fmla="*/ 2147483647 h 33"/>
              <a:gd name="T54" fmla="*/ 2147483647 w 34"/>
              <a:gd name="T55" fmla="*/ 2147483647 h 33"/>
              <a:gd name="T56" fmla="*/ 2147483647 w 34"/>
              <a:gd name="T57" fmla="*/ 2147483647 h 33"/>
              <a:gd name="T58" fmla="*/ 2147483647 w 34"/>
              <a:gd name="T59" fmla="*/ 0 h 33"/>
              <a:gd name="T60" fmla="*/ 0 w 34"/>
              <a:gd name="T61" fmla="*/ 0 h 33"/>
              <a:gd name="T62" fmla="*/ 2147483647 w 34"/>
              <a:gd name="T63" fmla="*/ 0 h 33"/>
              <a:gd name="T64" fmla="*/ 2147483647 w 34"/>
              <a:gd name="T65" fmla="*/ 0 h 33"/>
              <a:gd name="T66" fmla="*/ 2147483647 w 34"/>
              <a:gd name="T67" fmla="*/ 0 h 33"/>
              <a:gd name="T68" fmla="*/ 2147483647 w 34"/>
              <a:gd name="T69" fmla="*/ 2147483647 h 33"/>
              <a:gd name="T70" fmla="*/ 2147483647 w 34"/>
              <a:gd name="T71" fmla="*/ 2147483647 h 3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4"/>
              <a:gd name="T109" fmla="*/ 0 h 33"/>
              <a:gd name="T110" fmla="*/ 34 w 34"/>
              <a:gd name="T111" fmla="*/ 33 h 3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4" h="33">
                <a:moveTo>
                  <a:pt x="9" y="15"/>
                </a:moveTo>
                <a:lnTo>
                  <a:pt x="25" y="15"/>
                </a:lnTo>
                <a:lnTo>
                  <a:pt x="25" y="5"/>
                </a:lnTo>
                <a:lnTo>
                  <a:pt x="25" y="3"/>
                </a:lnTo>
                <a:lnTo>
                  <a:pt x="25" y="2"/>
                </a:lnTo>
                <a:lnTo>
                  <a:pt x="24" y="2"/>
                </a:lnTo>
                <a:lnTo>
                  <a:pt x="23" y="0"/>
                </a:lnTo>
                <a:lnTo>
                  <a:pt x="22" y="0"/>
                </a:lnTo>
                <a:lnTo>
                  <a:pt x="21" y="0"/>
                </a:lnTo>
                <a:lnTo>
                  <a:pt x="34" y="0"/>
                </a:ln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30" y="3"/>
                </a:lnTo>
                <a:lnTo>
                  <a:pt x="30" y="5"/>
                </a:lnTo>
                <a:lnTo>
                  <a:pt x="30" y="28"/>
                </a:lnTo>
                <a:lnTo>
                  <a:pt x="30" y="29"/>
                </a:lnTo>
                <a:lnTo>
                  <a:pt x="30" y="30"/>
                </a:lnTo>
                <a:lnTo>
                  <a:pt x="30" y="31"/>
                </a:lnTo>
                <a:lnTo>
                  <a:pt x="32" y="31"/>
                </a:lnTo>
                <a:lnTo>
                  <a:pt x="32" y="33"/>
                </a:lnTo>
                <a:lnTo>
                  <a:pt x="33" y="33"/>
                </a:lnTo>
                <a:lnTo>
                  <a:pt x="34" y="33"/>
                </a:lnTo>
                <a:lnTo>
                  <a:pt x="21" y="33"/>
                </a:lnTo>
                <a:lnTo>
                  <a:pt x="22" y="33"/>
                </a:lnTo>
                <a:lnTo>
                  <a:pt x="23" y="33"/>
                </a:lnTo>
                <a:lnTo>
                  <a:pt x="24" y="31"/>
                </a:lnTo>
                <a:lnTo>
                  <a:pt x="25" y="30"/>
                </a:lnTo>
                <a:lnTo>
                  <a:pt x="25" y="28"/>
                </a:lnTo>
                <a:lnTo>
                  <a:pt x="25" y="17"/>
                </a:lnTo>
                <a:lnTo>
                  <a:pt x="9" y="17"/>
                </a:lnTo>
                <a:lnTo>
                  <a:pt x="9" y="28"/>
                </a:lnTo>
                <a:lnTo>
                  <a:pt x="9" y="29"/>
                </a:lnTo>
                <a:lnTo>
                  <a:pt x="9" y="30"/>
                </a:lnTo>
                <a:lnTo>
                  <a:pt x="9" y="31"/>
                </a:lnTo>
                <a:lnTo>
                  <a:pt x="11" y="31"/>
                </a:lnTo>
                <a:lnTo>
                  <a:pt x="12" y="33"/>
                </a:lnTo>
                <a:lnTo>
                  <a:pt x="13" y="33"/>
                </a:lnTo>
                <a:lnTo>
                  <a:pt x="14" y="33"/>
                </a:lnTo>
                <a:lnTo>
                  <a:pt x="0" y="33"/>
                </a:lnTo>
                <a:lnTo>
                  <a:pt x="1" y="33"/>
                </a:lnTo>
                <a:lnTo>
                  <a:pt x="3" y="33"/>
                </a:lnTo>
                <a:lnTo>
                  <a:pt x="4" y="31"/>
                </a:lnTo>
                <a:lnTo>
                  <a:pt x="4" y="30"/>
                </a:lnTo>
                <a:lnTo>
                  <a:pt x="4" y="28"/>
                </a:lnTo>
                <a:lnTo>
                  <a:pt x="4" y="5"/>
                </a:lnTo>
                <a:lnTo>
                  <a:pt x="4" y="3"/>
                </a:lnTo>
                <a:lnTo>
                  <a:pt x="4" y="2"/>
                </a:lnTo>
                <a:lnTo>
                  <a:pt x="3" y="2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14" y="0"/>
                </a:lnTo>
                <a:lnTo>
                  <a:pt x="13" y="0"/>
                </a:lnTo>
                <a:lnTo>
                  <a:pt x="12" y="0"/>
                </a:lnTo>
                <a:lnTo>
                  <a:pt x="11" y="0"/>
                </a:lnTo>
                <a:lnTo>
                  <a:pt x="9" y="2"/>
                </a:lnTo>
                <a:lnTo>
                  <a:pt x="9" y="3"/>
                </a:lnTo>
                <a:lnTo>
                  <a:pt x="9" y="5"/>
                </a:lnTo>
                <a:lnTo>
                  <a:pt x="9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69" name="Freeform 207"/>
          <p:cNvSpPr>
            <a:spLocks noEditPoints="1"/>
          </p:cNvSpPr>
          <p:nvPr/>
        </p:nvSpPr>
        <p:spPr bwMode="auto">
          <a:xfrm>
            <a:off x="6113463" y="6034088"/>
            <a:ext cx="136525" cy="119062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0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0 w 21"/>
              <a:gd name="T31" fmla="*/ 2147483647 h 24"/>
              <a:gd name="T32" fmla="*/ 0 w 21"/>
              <a:gd name="T33" fmla="*/ 2147483647 h 24"/>
              <a:gd name="T34" fmla="*/ 0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0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1" y="0"/>
                </a:moveTo>
                <a:lnTo>
                  <a:pt x="13" y="0"/>
                </a:lnTo>
                <a:lnTo>
                  <a:pt x="16" y="2"/>
                </a:lnTo>
                <a:lnTo>
                  <a:pt x="18" y="4"/>
                </a:lnTo>
                <a:lnTo>
                  <a:pt x="21" y="8"/>
                </a:lnTo>
                <a:lnTo>
                  <a:pt x="21" y="11"/>
                </a:lnTo>
                <a:lnTo>
                  <a:pt x="21" y="14"/>
                </a:lnTo>
                <a:lnTo>
                  <a:pt x="19" y="18"/>
                </a:lnTo>
                <a:lnTo>
                  <a:pt x="18" y="20"/>
                </a:lnTo>
                <a:lnTo>
                  <a:pt x="16" y="21"/>
                </a:lnTo>
                <a:lnTo>
                  <a:pt x="13" y="23"/>
                </a:lnTo>
                <a:lnTo>
                  <a:pt x="9" y="24"/>
                </a:lnTo>
                <a:lnTo>
                  <a:pt x="7" y="23"/>
                </a:lnTo>
                <a:lnTo>
                  <a:pt x="4" y="21"/>
                </a:lnTo>
                <a:lnTo>
                  <a:pt x="2" y="20"/>
                </a:lnTo>
                <a:lnTo>
                  <a:pt x="0" y="16"/>
                </a:lnTo>
                <a:lnTo>
                  <a:pt x="0" y="11"/>
                </a:lnTo>
                <a:lnTo>
                  <a:pt x="0" y="9"/>
                </a:lnTo>
                <a:lnTo>
                  <a:pt x="1" y="7"/>
                </a:lnTo>
                <a:lnTo>
                  <a:pt x="3" y="4"/>
                </a:lnTo>
                <a:lnTo>
                  <a:pt x="4" y="2"/>
                </a:lnTo>
                <a:lnTo>
                  <a:pt x="7" y="0"/>
                </a:lnTo>
                <a:lnTo>
                  <a:pt x="11" y="0"/>
                </a:lnTo>
                <a:close/>
                <a:moveTo>
                  <a:pt x="9" y="2"/>
                </a:moveTo>
                <a:lnTo>
                  <a:pt x="8" y="2"/>
                </a:lnTo>
                <a:lnTo>
                  <a:pt x="7" y="3"/>
                </a:lnTo>
                <a:lnTo>
                  <a:pt x="6" y="4"/>
                </a:lnTo>
                <a:lnTo>
                  <a:pt x="4" y="5"/>
                </a:lnTo>
                <a:lnTo>
                  <a:pt x="3" y="8"/>
                </a:lnTo>
                <a:lnTo>
                  <a:pt x="3" y="10"/>
                </a:lnTo>
                <a:lnTo>
                  <a:pt x="4" y="15"/>
                </a:lnTo>
                <a:lnTo>
                  <a:pt x="6" y="19"/>
                </a:lnTo>
                <a:lnTo>
                  <a:pt x="8" y="21"/>
                </a:lnTo>
                <a:lnTo>
                  <a:pt x="11" y="21"/>
                </a:lnTo>
                <a:lnTo>
                  <a:pt x="13" y="21"/>
                </a:lnTo>
                <a:lnTo>
                  <a:pt x="14" y="20"/>
                </a:lnTo>
                <a:lnTo>
                  <a:pt x="16" y="18"/>
                </a:lnTo>
                <a:lnTo>
                  <a:pt x="17" y="14"/>
                </a:lnTo>
                <a:lnTo>
                  <a:pt x="16" y="10"/>
                </a:lnTo>
                <a:lnTo>
                  <a:pt x="16" y="7"/>
                </a:lnTo>
                <a:lnTo>
                  <a:pt x="14" y="4"/>
                </a:lnTo>
                <a:lnTo>
                  <a:pt x="12" y="3"/>
                </a:lnTo>
                <a:lnTo>
                  <a:pt x="9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70" name="Freeform 208"/>
          <p:cNvSpPr>
            <a:spLocks/>
          </p:cNvSpPr>
          <p:nvPr/>
        </p:nvSpPr>
        <p:spPr bwMode="auto">
          <a:xfrm>
            <a:off x="6264275" y="6034088"/>
            <a:ext cx="150813" cy="119062"/>
          </a:xfrm>
          <a:custGeom>
            <a:avLst/>
            <a:gdLst>
              <a:gd name="T0" fmla="*/ 2147483647 w 23"/>
              <a:gd name="T1" fmla="*/ 0 h 24"/>
              <a:gd name="T2" fmla="*/ 2147483647 w 23"/>
              <a:gd name="T3" fmla="*/ 2147483647 h 24"/>
              <a:gd name="T4" fmla="*/ 2147483647 w 23"/>
              <a:gd name="T5" fmla="*/ 2147483647 h 24"/>
              <a:gd name="T6" fmla="*/ 2147483647 w 23"/>
              <a:gd name="T7" fmla="*/ 2147483647 h 24"/>
              <a:gd name="T8" fmla="*/ 2147483647 w 23"/>
              <a:gd name="T9" fmla="*/ 2147483647 h 24"/>
              <a:gd name="T10" fmla="*/ 2147483647 w 23"/>
              <a:gd name="T11" fmla="*/ 2147483647 h 24"/>
              <a:gd name="T12" fmla="*/ 2147483647 w 23"/>
              <a:gd name="T13" fmla="*/ 2147483647 h 24"/>
              <a:gd name="T14" fmla="*/ 2147483647 w 23"/>
              <a:gd name="T15" fmla="*/ 2147483647 h 24"/>
              <a:gd name="T16" fmla="*/ 2147483647 w 23"/>
              <a:gd name="T17" fmla="*/ 2147483647 h 24"/>
              <a:gd name="T18" fmla="*/ 2147483647 w 23"/>
              <a:gd name="T19" fmla="*/ 2147483647 h 24"/>
              <a:gd name="T20" fmla="*/ 2147483647 w 23"/>
              <a:gd name="T21" fmla="*/ 2147483647 h 24"/>
              <a:gd name="T22" fmla="*/ 2147483647 w 23"/>
              <a:gd name="T23" fmla="*/ 2147483647 h 24"/>
              <a:gd name="T24" fmla="*/ 2147483647 w 23"/>
              <a:gd name="T25" fmla="*/ 2147483647 h 24"/>
              <a:gd name="T26" fmla="*/ 2147483647 w 23"/>
              <a:gd name="T27" fmla="*/ 2147483647 h 24"/>
              <a:gd name="T28" fmla="*/ 2147483647 w 23"/>
              <a:gd name="T29" fmla="*/ 2147483647 h 24"/>
              <a:gd name="T30" fmla="*/ 2147483647 w 23"/>
              <a:gd name="T31" fmla="*/ 2147483647 h 24"/>
              <a:gd name="T32" fmla="*/ 2147483647 w 23"/>
              <a:gd name="T33" fmla="*/ 2147483647 h 24"/>
              <a:gd name="T34" fmla="*/ 2147483647 w 23"/>
              <a:gd name="T35" fmla="*/ 2147483647 h 24"/>
              <a:gd name="T36" fmla="*/ 2147483647 w 23"/>
              <a:gd name="T37" fmla="*/ 2147483647 h 24"/>
              <a:gd name="T38" fmla="*/ 2147483647 w 23"/>
              <a:gd name="T39" fmla="*/ 2147483647 h 24"/>
              <a:gd name="T40" fmla="*/ 2147483647 w 23"/>
              <a:gd name="T41" fmla="*/ 2147483647 h 24"/>
              <a:gd name="T42" fmla="*/ 2147483647 w 23"/>
              <a:gd name="T43" fmla="*/ 2147483647 h 24"/>
              <a:gd name="T44" fmla="*/ 2147483647 w 23"/>
              <a:gd name="T45" fmla="*/ 2147483647 h 24"/>
              <a:gd name="T46" fmla="*/ 2147483647 w 23"/>
              <a:gd name="T47" fmla="*/ 2147483647 h 24"/>
              <a:gd name="T48" fmla="*/ 2147483647 w 23"/>
              <a:gd name="T49" fmla="*/ 2147483647 h 24"/>
              <a:gd name="T50" fmla="*/ 2147483647 w 23"/>
              <a:gd name="T51" fmla="*/ 2147483647 h 24"/>
              <a:gd name="T52" fmla="*/ 2147483647 w 23"/>
              <a:gd name="T53" fmla="*/ 2147483647 h 24"/>
              <a:gd name="T54" fmla="*/ 2147483647 w 23"/>
              <a:gd name="T55" fmla="*/ 2147483647 h 24"/>
              <a:gd name="T56" fmla="*/ 2147483647 w 23"/>
              <a:gd name="T57" fmla="*/ 2147483647 h 24"/>
              <a:gd name="T58" fmla="*/ 2147483647 w 23"/>
              <a:gd name="T59" fmla="*/ 2147483647 h 24"/>
              <a:gd name="T60" fmla="*/ 0 w 23"/>
              <a:gd name="T61" fmla="*/ 2147483647 h 24"/>
              <a:gd name="T62" fmla="*/ 0 w 23"/>
              <a:gd name="T63" fmla="*/ 0 h 24"/>
              <a:gd name="T64" fmla="*/ 2147483647 w 23"/>
              <a:gd name="T65" fmla="*/ 0 h 24"/>
              <a:gd name="T66" fmla="*/ 2147483647 w 23"/>
              <a:gd name="T67" fmla="*/ 2147483647 h 24"/>
              <a:gd name="T68" fmla="*/ 2147483647 w 23"/>
              <a:gd name="T69" fmla="*/ 2147483647 h 24"/>
              <a:gd name="T70" fmla="*/ 2147483647 w 23"/>
              <a:gd name="T71" fmla="*/ 2147483647 h 24"/>
              <a:gd name="T72" fmla="*/ 2147483647 w 23"/>
              <a:gd name="T73" fmla="*/ 2147483647 h 24"/>
              <a:gd name="T74" fmla="*/ 2147483647 w 23"/>
              <a:gd name="T75" fmla="*/ 2147483647 h 24"/>
              <a:gd name="T76" fmla="*/ 2147483647 w 23"/>
              <a:gd name="T77" fmla="*/ 2147483647 h 24"/>
              <a:gd name="T78" fmla="*/ 2147483647 w 23"/>
              <a:gd name="T79" fmla="*/ 2147483647 h 24"/>
              <a:gd name="T80" fmla="*/ 2147483647 w 23"/>
              <a:gd name="T81" fmla="*/ 2147483647 h 24"/>
              <a:gd name="T82" fmla="*/ 2147483647 w 23"/>
              <a:gd name="T83" fmla="*/ 2147483647 h 24"/>
              <a:gd name="T84" fmla="*/ 2147483647 w 23"/>
              <a:gd name="T85" fmla="*/ 2147483647 h 24"/>
              <a:gd name="T86" fmla="*/ 2147483647 w 23"/>
              <a:gd name="T87" fmla="*/ 2147483647 h 24"/>
              <a:gd name="T88" fmla="*/ 2147483647 w 23"/>
              <a:gd name="T89" fmla="*/ 2147483647 h 24"/>
              <a:gd name="T90" fmla="*/ 2147483647 w 23"/>
              <a:gd name="T91" fmla="*/ 2147483647 h 24"/>
              <a:gd name="T92" fmla="*/ 2147483647 w 23"/>
              <a:gd name="T93" fmla="*/ 2147483647 h 24"/>
              <a:gd name="T94" fmla="*/ 2147483647 w 23"/>
              <a:gd name="T95" fmla="*/ 0 h 24"/>
              <a:gd name="T96" fmla="*/ 2147483647 w 23"/>
              <a:gd name="T97" fmla="*/ 0 h 2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3"/>
              <a:gd name="T148" fmla="*/ 0 h 24"/>
              <a:gd name="T149" fmla="*/ 23 w 23"/>
              <a:gd name="T150" fmla="*/ 24 h 2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3" h="24">
                <a:moveTo>
                  <a:pt x="21" y="0"/>
                </a:moveTo>
                <a:lnTo>
                  <a:pt x="21" y="14"/>
                </a:lnTo>
                <a:lnTo>
                  <a:pt x="21" y="18"/>
                </a:lnTo>
                <a:lnTo>
                  <a:pt x="21" y="19"/>
                </a:lnTo>
                <a:lnTo>
                  <a:pt x="21" y="20"/>
                </a:lnTo>
                <a:lnTo>
                  <a:pt x="22" y="20"/>
                </a:lnTo>
                <a:lnTo>
                  <a:pt x="22" y="21"/>
                </a:lnTo>
                <a:lnTo>
                  <a:pt x="22" y="20"/>
                </a:lnTo>
                <a:lnTo>
                  <a:pt x="23" y="20"/>
                </a:lnTo>
                <a:lnTo>
                  <a:pt x="23" y="21"/>
                </a:lnTo>
                <a:lnTo>
                  <a:pt x="17" y="24"/>
                </a:lnTo>
                <a:lnTo>
                  <a:pt x="16" y="24"/>
                </a:lnTo>
                <a:lnTo>
                  <a:pt x="16" y="19"/>
                </a:lnTo>
                <a:lnTo>
                  <a:pt x="14" y="21"/>
                </a:lnTo>
                <a:lnTo>
                  <a:pt x="12" y="23"/>
                </a:lnTo>
                <a:lnTo>
                  <a:pt x="11" y="24"/>
                </a:lnTo>
                <a:lnTo>
                  <a:pt x="9" y="24"/>
                </a:lnTo>
                <a:lnTo>
                  <a:pt x="7" y="23"/>
                </a:lnTo>
                <a:lnTo>
                  <a:pt x="6" y="23"/>
                </a:lnTo>
                <a:lnTo>
                  <a:pt x="5" y="21"/>
                </a:lnTo>
                <a:lnTo>
                  <a:pt x="4" y="20"/>
                </a:lnTo>
                <a:lnTo>
                  <a:pt x="4" y="18"/>
                </a:lnTo>
                <a:lnTo>
                  <a:pt x="4" y="15"/>
                </a:lnTo>
                <a:lnTo>
                  <a:pt x="4" y="5"/>
                </a:lnTo>
                <a:lnTo>
                  <a:pt x="4" y="4"/>
                </a:lnTo>
                <a:lnTo>
                  <a:pt x="2" y="3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lnTo>
                  <a:pt x="7" y="0"/>
                </a:lnTo>
                <a:lnTo>
                  <a:pt x="7" y="15"/>
                </a:lnTo>
                <a:lnTo>
                  <a:pt x="7" y="18"/>
                </a:lnTo>
                <a:lnTo>
                  <a:pt x="9" y="19"/>
                </a:lnTo>
                <a:lnTo>
                  <a:pt x="10" y="20"/>
                </a:lnTo>
                <a:lnTo>
                  <a:pt x="11" y="20"/>
                </a:lnTo>
                <a:lnTo>
                  <a:pt x="12" y="20"/>
                </a:lnTo>
                <a:lnTo>
                  <a:pt x="14" y="20"/>
                </a:lnTo>
                <a:lnTo>
                  <a:pt x="15" y="19"/>
                </a:lnTo>
                <a:lnTo>
                  <a:pt x="16" y="18"/>
                </a:lnTo>
                <a:lnTo>
                  <a:pt x="16" y="5"/>
                </a:lnTo>
                <a:lnTo>
                  <a:pt x="16" y="3"/>
                </a:lnTo>
                <a:lnTo>
                  <a:pt x="16" y="2"/>
                </a:lnTo>
                <a:lnTo>
                  <a:pt x="15" y="2"/>
                </a:lnTo>
                <a:lnTo>
                  <a:pt x="14" y="2"/>
                </a:lnTo>
                <a:lnTo>
                  <a:pt x="14" y="0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71" name="Freeform 209"/>
          <p:cNvSpPr>
            <a:spLocks/>
          </p:cNvSpPr>
          <p:nvPr/>
        </p:nvSpPr>
        <p:spPr bwMode="auto">
          <a:xfrm>
            <a:off x="6440488" y="6034088"/>
            <a:ext cx="100012" cy="119062"/>
          </a:xfrm>
          <a:custGeom>
            <a:avLst/>
            <a:gdLst>
              <a:gd name="T0" fmla="*/ 2147483647 w 15"/>
              <a:gd name="T1" fmla="*/ 0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2147483647 h 24"/>
              <a:gd name="T30" fmla="*/ 2147483647 w 15"/>
              <a:gd name="T31" fmla="*/ 2147483647 h 24"/>
              <a:gd name="T32" fmla="*/ 2147483647 w 15"/>
              <a:gd name="T33" fmla="*/ 2147483647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2147483647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2147483647 w 15"/>
              <a:gd name="T49" fmla="*/ 2147483647 h 24"/>
              <a:gd name="T50" fmla="*/ 2147483647 w 15"/>
              <a:gd name="T51" fmla="*/ 2147483647 h 24"/>
              <a:gd name="T52" fmla="*/ 2147483647 w 15"/>
              <a:gd name="T53" fmla="*/ 2147483647 h 24"/>
              <a:gd name="T54" fmla="*/ 2147483647 w 15"/>
              <a:gd name="T55" fmla="*/ 2147483647 h 24"/>
              <a:gd name="T56" fmla="*/ 0 w 15"/>
              <a:gd name="T57" fmla="*/ 2147483647 h 24"/>
              <a:gd name="T58" fmla="*/ 0 w 15"/>
              <a:gd name="T59" fmla="*/ 2147483647 h 24"/>
              <a:gd name="T60" fmla="*/ 0 w 15"/>
              <a:gd name="T61" fmla="*/ 2147483647 h 24"/>
              <a:gd name="T62" fmla="*/ 0 w 15"/>
              <a:gd name="T63" fmla="*/ 2147483647 h 24"/>
              <a:gd name="T64" fmla="*/ 2147483647 w 15"/>
              <a:gd name="T65" fmla="*/ 2147483647 h 24"/>
              <a:gd name="T66" fmla="*/ 2147483647 w 15"/>
              <a:gd name="T67" fmla="*/ 2147483647 h 24"/>
              <a:gd name="T68" fmla="*/ 2147483647 w 15"/>
              <a:gd name="T69" fmla="*/ 2147483647 h 24"/>
              <a:gd name="T70" fmla="*/ 2147483647 w 15"/>
              <a:gd name="T71" fmla="*/ 2147483647 h 24"/>
              <a:gd name="T72" fmla="*/ 2147483647 w 15"/>
              <a:gd name="T73" fmla="*/ 2147483647 h 24"/>
              <a:gd name="T74" fmla="*/ 2147483647 w 15"/>
              <a:gd name="T75" fmla="*/ 2147483647 h 24"/>
              <a:gd name="T76" fmla="*/ 2147483647 w 15"/>
              <a:gd name="T77" fmla="*/ 2147483647 h 24"/>
              <a:gd name="T78" fmla="*/ 2147483647 w 15"/>
              <a:gd name="T79" fmla="*/ 2147483647 h 24"/>
              <a:gd name="T80" fmla="*/ 2147483647 w 15"/>
              <a:gd name="T81" fmla="*/ 2147483647 h 24"/>
              <a:gd name="T82" fmla="*/ 2147483647 w 15"/>
              <a:gd name="T83" fmla="*/ 2147483647 h 24"/>
              <a:gd name="T84" fmla="*/ 2147483647 w 15"/>
              <a:gd name="T85" fmla="*/ 2147483647 h 24"/>
              <a:gd name="T86" fmla="*/ 2147483647 w 15"/>
              <a:gd name="T87" fmla="*/ 2147483647 h 24"/>
              <a:gd name="T88" fmla="*/ 2147483647 w 15"/>
              <a:gd name="T89" fmla="*/ 2147483647 h 24"/>
              <a:gd name="T90" fmla="*/ 2147483647 w 15"/>
              <a:gd name="T91" fmla="*/ 2147483647 h 24"/>
              <a:gd name="T92" fmla="*/ 0 w 15"/>
              <a:gd name="T93" fmla="*/ 2147483647 h 24"/>
              <a:gd name="T94" fmla="*/ 0 w 15"/>
              <a:gd name="T95" fmla="*/ 2147483647 h 24"/>
              <a:gd name="T96" fmla="*/ 0 w 15"/>
              <a:gd name="T97" fmla="*/ 2147483647 h 24"/>
              <a:gd name="T98" fmla="*/ 2147483647 w 15"/>
              <a:gd name="T99" fmla="*/ 2147483647 h 24"/>
              <a:gd name="T100" fmla="*/ 2147483647 w 15"/>
              <a:gd name="T101" fmla="*/ 0 h 24"/>
              <a:gd name="T102" fmla="*/ 2147483647 w 15"/>
              <a:gd name="T103" fmla="*/ 0 h 24"/>
              <a:gd name="T104" fmla="*/ 2147483647 w 15"/>
              <a:gd name="T105" fmla="*/ 0 h 24"/>
              <a:gd name="T106" fmla="*/ 2147483647 w 15"/>
              <a:gd name="T107" fmla="*/ 0 h 24"/>
              <a:gd name="T108" fmla="*/ 2147483647 w 15"/>
              <a:gd name="T109" fmla="*/ 2147483647 h 24"/>
              <a:gd name="T110" fmla="*/ 2147483647 w 15"/>
              <a:gd name="T111" fmla="*/ 2147483647 h 24"/>
              <a:gd name="T112" fmla="*/ 2147483647 w 15"/>
              <a:gd name="T113" fmla="*/ 2147483647 h 24"/>
              <a:gd name="T114" fmla="*/ 2147483647 w 15"/>
              <a:gd name="T115" fmla="*/ 2147483647 h 24"/>
              <a:gd name="T116" fmla="*/ 2147483647 w 15"/>
              <a:gd name="T117" fmla="*/ 0 h 24"/>
              <a:gd name="T118" fmla="*/ 2147483647 w 15"/>
              <a:gd name="T119" fmla="*/ 0 h 24"/>
              <a:gd name="T120" fmla="*/ 2147483647 w 15"/>
              <a:gd name="T121" fmla="*/ 0 h 2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5"/>
              <a:gd name="T184" fmla="*/ 0 h 24"/>
              <a:gd name="T185" fmla="*/ 15 w 15"/>
              <a:gd name="T186" fmla="*/ 24 h 2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5" h="24">
                <a:moveTo>
                  <a:pt x="14" y="0"/>
                </a:moveTo>
                <a:lnTo>
                  <a:pt x="14" y="8"/>
                </a:lnTo>
                <a:lnTo>
                  <a:pt x="13" y="8"/>
                </a:lnTo>
                <a:lnTo>
                  <a:pt x="11" y="5"/>
                </a:lnTo>
                <a:lnTo>
                  <a:pt x="10" y="3"/>
                </a:lnTo>
                <a:lnTo>
                  <a:pt x="9" y="2"/>
                </a:lnTo>
                <a:lnTo>
                  <a:pt x="6" y="2"/>
                </a:lnTo>
                <a:lnTo>
                  <a:pt x="5" y="2"/>
                </a:lnTo>
                <a:lnTo>
                  <a:pt x="4" y="3"/>
                </a:lnTo>
                <a:lnTo>
                  <a:pt x="4" y="4"/>
                </a:lnTo>
                <a:lnTo>
                  <a:pt x="3" y="4"/>
                </a:lnTo>
                <a:lnTo>
                  <a:pt x="3" y="5"/>
                </a:lnTo>
                <a:lnTo>
                  <a:pt x="4" y="7"/>
                </a:lnTo>
                <a:lnTo>
                  <a:pt x="5" y="8"/>
                </a:lnTo>
                <a:lnTo>
                  <a:pt x="6" y="9"/>
                </a:lnTo>
                <a:lnTo>
                  <a:pt x="10" y="10"/>
                </a:lnTo>
                <a:lnTo>
                  <a:pt x="13" y="13"/>
                </a:lnTo>
                <a:lnTo>
                  <a:pt x="14" y="14"/>
                </a:lnTo>
                <a:lnTo>
                  <a:pt x="15" y="16"/>
                </a:lnTo>
                <a:lnTo>
                  <a:pt x="14" y="20"/>
                </a:lnTo>
                <a:lnTo>
                  <a:pt x="13" y="21"/>
                </a:lnTo>
                <a:lnTo>
                  <a:pt x="10" y="23"/>
                </a:lnTo>
                <a:lnTo>
                  <a:pt x="8" y="24"/>
                </a:lnTo>
                <a:lnTo>
                  <a:pt x="5" y="24"/>
                </a:lnTo>
                <a:lnTo>
                  <a:pt x="3" y="23"/>
                </a:lnTo>
                <a:lnTo>
                  <a:pt x="1" y="23"/>
                </a:lnTo>
                <a:lnTo>
                  <a:pt x="0" y="24"/>
                </a:lnTo>
                <a:lnTo>
                  <a:pt x="0" y="15"/>
                </a:lnTo>
                <a:lnTo>
                  <a:pt x="1" y="19"/>
                </a:lnTo>
                <a:lnTo>
                  <a:pt x="3" y="20"/>
                </a:lnTo>
                <a:lnTo>
                  <a:pt x="5" y="21"/>
                </a:lnTo>
                <a:lnTo>
                  <a:pt x="8" y="21"/>
                </a:lnTo>
                <a:lnTo>
                  <a:pt x="9" y="21"/>
                </a:lnTo>
                <a:lnTo>
                  <a:pt x="10" y="21"/>
                </a:lnTo>
                <a:lnTo>
                  <a:pt x="11" y="20"/>
                </a:lnTo>
                <a:lnTo>
                  <a:pt x="11" y="19"/>
                </a:lnTo>
                <a:lnTo>
                  <a:pt x="11" y="18"/>
                </a:lnTo>
                <a:lnTo>
                  <a:pt x="10" y="15"/>
                </a:lnTo>
                <a:lnTo>
                  <a:pt x="9" y="14"/>
                </a:lnTo>
                <a:lnTo>
                  <a:pt x="5" y="13"/>
                </a:lnTo>
                <a:lnTo>
                  <a:pt x="3" y="11"/>
                </a:lnTo>
                <a:lnTo>
                  <a:pt x="1" y="10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1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0" y="0"/>
                </a:lnTo>
                <a:lnTo>
                  <a:pt x="11" y="2"/>
                </a:lnTo>
                <a:lnTo>
                  <a:pt x="13" y="2"/>
                </a:lnTo>
                <a:lnTo>
                  <a:pt x="13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72" name="Freeform 210"/>
          <p:cNvSpPr>
            <a:spLocks/>
          </p:cNvSpPr>
          <p:nvPr/>
        </p:nvSpPr>
        <p:spPr bwMode="auto">
          <a:xfrm>
            <a:off x="6546850" y="6005513"/>
            <a:ext cx="90488" cy="147637"/>
          </a:xfrm>
          <a:custGeom>
            <a:avLst/>
            <a:gdLst>
              <a:gd name="T0" fmla="*/ 2147483647 w 14"/>
              <a:gd name="T1" fmla="*/ 0 h 30"/>
              <a:gd name="T2" fmla="*/ 2147483647 w 14"/>
              <a:gd name="T3" fmla="*/ 2147483647 h 30"/>
              <a:gd name="T4" fmla="*/ 2147483647 w 14"/>
              <a:gd name="T5" fmla="*/ 2147483647 h 30"/>
              <a:gd name="T6" fmla="*/ 2147483647 w 14"/>
              <a:gd name="T7" fmla="*/ 2147483647 h 30"/>
              <a:gd name="T8" fmla="*/ 2147483647 w 14"/>
              <a:gd name="T9" fmla="*/ 2147483647 h 30"/>
              <a:gd name="T10" fmla="*/ 2147483647 w 14"/>
              <a:gd name="T11" fmla="*/ 2147483647 h 30"/>
              <a:gd name="T12" fmla="*/ 2147483647 w 14"/>
              <a:gd name="T13" fmla="*/ 2147483647 h 30"/>
              <a:gd name="T14" fmla="*/ 2147483647 w 14"/>
              <a:gd name="T15" fmla="*/ 2147483647 h 30"/>
              <a:gd name="T16" fmla="*/ 2147483647 w 14"/>
              <a:gd name="T17" fmla="*/ 2147483647 h 30"/>
              <a:gd name="T18" fmla="*/ 2147483647 w 14"/>
              <a:gd name="T19" fmla="*/ 2147483647 h 30"/>
              <a:gd name="T20" fmla="*/ 2147483647 w 14"/>
              <a:gd name="T21" fmla="*/ 2147483647 h 30"/>
              <a:gd name="T22" fmla="*/ 2147483647 w 14"/>
              <a:gd name="T23" fmla="*/ 2147483647 h 30"/>
              <a:gd name="T24" fmla="*/ 2147483647 w 14"/>
              <a:gd name="T25" fmla="*/ 2147483647 h 30"/>
              <a:gd name="T26" fmla="*/ 2147483647 w 14"/>
              <a:gd name="T27" fmla="*/ 2147483647 h 30"/>
              <a:gd name="T28" fmla="*/ 2147483647 w 14"/>
              <a:gd name="T29" fmla="*/ 2147483647 h 30"/>
              <a:gd name="T30" fmla="*/ 2147483647 w 14"/>
              <a:gd name="T31" fmla="*/ 2147483647 h 30"/>
              <a:gd name="T32" fmla="*/ 2147483647 w 14"/>
              <a:gd name="T33" fmla="*/ 2147483647 h 30"/>
              <a:gd name="T34" fmla="*/ 2147483647 w 14"/>
              <a:gd name="T35" fmla="*/ 2147483647 h 30"/>
              <a:gd name="T36" fmla="*/ 2147483647 w 14"/>
              <a:gd name="T37" fmla="*/ 2147483647 h 30"/>
              <a:gd name="T38" fmla="*/ 2147483647 w 14"/>
              <a:gd name="T39" fmla="*/ 2147483647 h 30"/>
              <a:gd name="T40" fmla="*/ 2147483647 w 14"/>
              <a:gd name="T41" fmla="*/ 2147483647 h 30"/>
              <a:gd name="T42" fmla="*/ 2147483647 w 14"/>
              <a:gd name="T43" fmla="*/ 2147483647 h 30"/>
              <a:gd name="T44" fmla="*/ 2147483647 w 14"/>
              <a:gd name="T45" fmla="*/ 2147483647 h 30"/>
              <a:gd name="T46" fmla="*/ 2147483647 w 14"/>
              <a:gd name="T47" fmla="*/ 2147483647 h 30"/>
              <a:gd name="T48" fmla="*/ 2147483647 w 14"/>
              <a:gd name="T49" fmla="*/ 2147483647 h 30"/>
              <a:gd name="T50" fmla="*/ 2147483647 w 14"/>
              <a:gd name="T51" fmla="*/ 2147483647 h 30"/>
              <a:gd name="T52" fmla="*/ 0 w 14"/>
              <a:gd name="T53" fmla="*/ 2147483647 h 30"/>
              <a:gd name="T54" fmla="*/ 0 w 14"/>
              <a:gd name="T55" fmla="*/ 2147483647 h 30"/>
              <a:gd name="T56" fmla="*/ 2147483647 w 14"/>
              <a:gd name="T57" fmla="*/ 2147483647 h 30"/>
              <a:gd name="T58" fmla="*/ 2147483647 w 14"/>
              <a:gd name="T59" fmla="*/ 2147483647 h 30"/>
              <a:gd name="T60" fmla="*/ 2147483647 w 14"/>
              <a:gd name="T61" fmla="*/ 2147483647 h 30"/>
              <a:gd name="T62" fmla="*/ 2147483647 w 14"/>
              <a:gd name="T63" fmla="*/ 2147483647 h 30"/>
              <a:gd name="T64" fmla="*/ 2147483647 w 14"/>
              <a:gd name="T65" fmla="*/ 2147483647 h 30"/>
              <a:gd name="T66" fmla="*/ 2147483647 w 14"/>
              <a:gd name="T67" fmla="*/ 0 h 30"/>
              <a:gd name="T68" fmla="*/ 2147483647 w 14"/>
              <a:gd name="T69" fmla="*/ 0 h 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4"/>
              <a:gd name="T106" fmla="*/ 0 h 30"/>
              <a:gd name="T107" fmla="*/ 14 w 14"/>
              <a:gd name="T108" fmla="*/ 30 h 3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4" h="30">
                <a:moveTo>
                  <a:pt x="8" y="0"/>
                </a:moveTo>
                <a:lnTo>
                  <a:pt x="8" y="6"/>
                </a:lnTo>
                <a:lnTo>
                  <a:pt x="14" y="6"/>
                </a:lnTo>
                <a:lnTo>
                  <a:pt x="14" y="9"/>
                </a:lnTo>
                <a:lnTo>
                  <a:pt x="8" y="9"/>
                </a:lnTo>
                <a:lnTo>
                  <a:pt x="8" y="22"/>
                </a:lnTo>
                <a:lnTo>
                  <a:pt x="9" y="25"/>
                </a:lnTo>
                <a:lnTo>
                  <a:pt x="9" y="26"/>
                </a:lnTo>
                <a:lnTo>
                  <a:pt x="10" y="26"/>
                </a:lnTo>
                <a:lnTo>
                  <a:pt x="11" y="26"/>
                </a:lnTo>
                <a:lnTo>
                  <a:pt x="13" y="26"/>
                </a:lnTo>
                <a:lnTo>
                  <a:pt x="13" y="25"/>
                </a:lnTo>
                <a:lnTo>
                  <a:pt x="14" y="25"/>
                </a:lnTo>
                <a:lnTo>
                  <a:pt x="14" y="27"/>
                </a:lnTo>
                <a:lnTo>
                  <a:pt x="11" y="29"/>
                </a:lnTo>
                <a:lnTo>
                  <a:pt x="10" y="29"/>
                </a:lnTo>
                <a:lnTo>
                  <a:pt x="9" y="30"/>
                </a:lnTo>
                <a:lnTo>
                  <a:pt x="8" y="30"/>
                </a:lnTo>
                <a:lnTo>
                  <a:pt x="6" y="29"/>
                </a:lnTo>
                <a:lnTo>
                  <a:pt x="5" y="29"/>
                </a:lnTo>
                <a:lnTo>
                  <a:pt x="4" y="27"/>
                </a:lnTo>
                <a:lnTo>
                  <a:pt x="4" y="26"/>
                </a:lnTo>
                <a:lnTo>
                  <a:pt x="4" y="24"/>
                </a:lnTo>
                <a:lnTo>
                  <a:pt x="4" y="9"/>
                </a:lnTo>
                <a:lnTo>
                  <a:pt x="0" y="9"/>
                </a:lnTo>
                <a:lnTo>
                  <a:pt x="0" y="8"/>
                </a:lnTo>
                <a:lnTo>
                  <a:pt x="1" y="6"/>
                </a:lnTo>
                <a:lnTo>
                  <a:pt x="3" y="6"/>
                </a:lnTo>
                <a:lnTo>
                  <a:pt x="5" y="5"/>
                </a:lnTo>
                <a:lnTo>
                  <a:pt x="6" y="3"/>
                </a:lnTo>
                <a:lnTo>
                  <a:pt x="6" y="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73" name="Freeform 211"/>
          <p:cNvSpPr>
            <a:spLocks noEditPoints="1"/>
          </p:cNvSpPr>
          <p:nvPr/>
        </p:nvSpPr>
        <p:spPr bwMode="auto">
          <a:xfrm>
            <a:off x="6651625" y="6034088"/>
            <a:ext cx="136525" cy="119062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0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0 w 21"/>
              <a:gd name="T31" fmla="*/ 2147483647 h 24"/>
              <a:gd name="T32" fmla="*/ 0 w 21"/>
              <a:gd name="T33" fmla="*/ 2147483647 h 24"/>
              <a:gd name="T34" fmla="*/ 0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0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0" y="0"/>
                </a:moveTo>
                <a:lnTo>
                  <a:pt x="14" y="0"/>
                </a:lnTo>
                <a:lnTo>
                  <a:pt x="16" y="2"/>
                </a:lnTo>
                <a:lnTo>
                  <a:pt x="19" y="4"/>
                </a:lnTo>
                <a:lnTo>
                  <a:pt x="20" y="8"/>
                </a:lnTo>
                <a:lnTo>
                  <a:pt x="21" y="11"/>
                </a:lnTo>
                <a:lnTo>
                  <a:pt x="20" y="14"/>
                </a:lnTo>
                <a:lnTo>
                  <a:pt x="20" y="18"/>
                </a:lnTo>
                <a:lnTo>
                  <a:pt x="18" y="20"/>
                </a:lnTo>
                <a:lnTo>
                  <a:pt x="15" y="21"/>
                </a:lnTo>
                <a:lnTo>
                  <a:pt x="13" y="23"/>
                </a:lnTo>
                <a:lnTo>
                  <a:pt x="10" y="24"/>
                </a:lnTo>
                <a:lnTo>
                  <a:pt x="6" y="23"/>
                </a:lnTo>
                <a:lnTo>
                  <a:pt x="4" y="21"/>
                </a:lnTo>
                <a:lnTo>
                  <a:pt x="3" y="20"/>
                </a:lnTo>
                <a:lnTo>
                  <a:pt x="0" y="16"/>
                </a:lnTo>
                <a:lnTo>
                  <a:pt x="0" y="11"/>
                </a:lnTo>
                <a:lnTo>
                  <a:pt x="0" y="9"/>
                </a:lnTo>
                <a:lnTo>
                  <a:pt x="1" y="7"/>
                </a:lnTo>
                <a:lnTo>
                  <a:pt x="3" y="4"/>
                </a:lnTo>
                <a:lnTo>
                  <a:pt x="5" y="2"/>
                </a:lnTo>
                <a:lnTo>
                  <a:pt x="8" y="0"/>
                </a:lnTo>
                <a:lnTo>
                  <a:pt x="10" y="0"/>
                </a:lnTo>
                <a:close/>
                <a:moveTo>
                  <a:pt x="10" y="2"/>
                </a:moveTo>
                <a:lnTo>
                  <a:pt x="8" y="2"/>
                </a:lnTo>
                <a:lnTo>
                  <a:pt x="6" y="3"/>
                </a:lnTo>
                <a:lnTo>
                  <a:pt x="5" y="4"/>
                </a:lnTo>
                <a:lnTo>
                  <a:pt x="5" y="5"/>
                </a:lnTo>
                <a:lnTo>
                  <a:pt x="4" y="8"/>
                </a:lnTo>
                <a:lnTo>
                  <a:pt x="4" y="10"/>
                </a:lnTo>
                <a:lnTo>
                  <a:pt x="4" y="15"/>
                </a:lnTo>
                <a:lnTo>
                  <a:pt x="6" y="19"/>
                </a:lnTo>
                <a:lnTo>
                  <a:pt x="8" y="21"/>
                </a:lnTo>
                <a:lnTo>
                  <a:pt x="11" y="21"/>
                </a:lnTo>
                <a:lnTo>
                  <a:pt x="14" y="21"/>
                </a:lnTo>
                <a:lnTo>
                  <a:pt x="15" y="20"/>
                </a:lnTo>
                <a:lnTo>
                  <a:pt x="16" y="18"/>
                </a:lnTo>
                <a:lnTo>
                  <a:pt x="16" y="14"/>
                </a:lnTo>
                <a:lnTo>
                  <a:pt x="16" y="10"/>
                </a:lnTo>
                <a:lnTo>
                  <a:pt x="15" y="7"/>
                </a:lnTo>
                <a:lnTo>
                  <a:pt x="14" y="4"/>
                </a:lnTo>
                <a:lnTo>
                  <a:pt x="13" y="3"/>
                </a:lnTo>
                <a:lnTo>
                  <a:pt x="1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74" name="Freeform 212"/>
          <p:cNvSpPr>
            <a:spLocks/>
          </p:cNvSpPr>
          <p:nvPr/>
        </p:nvSpPr>
        <p:spPr bwMode="auto">
          <a:xfrm>
            <a:off x="6808788" y="6034088"/>
            <a:ext cx="150812" cy="114300"/>
          </a:xfrm>
          <a:custGeom>
            <a:avLst/>
            <a:gdLst>
              <a:gd name="T0" fmla="*/ 2147483647 w 23"/>
              <a:gd name="T1" fmla="*/ 2147483647 h 23"/>
              <a:gd name="T2" fmla="*/ 2147483647 w 23"/>
              <a:gd name="T3" fmla="*/ 2147483647 h 23"/>
              <a:gd name="T4" fmla="*/ 2147483647 w 23"/>
              <a:gd name="T5" fmla="*/ 0 h 23"/>
              <a:gd name="T6" fmla="*/ 2147483647 w 23"/>
              <a:gd name="T7" fmla="*/ 0 h 23"/>
              <a:gd name="T8" fmla="*/ 2147483647 w 23"/>
              <a:gd name="T9" fmla="*/ 0 h 23"/>
              <a:gd name="T10" fmla="*/ 2147483647 w 23"/>
              <a:gd name="T11" fmla="*/ 2147483647 h 23"/>
              <a:gd name="T12" fmla="*/ 2147483647 w 23"/>
              <a:gd name="T13" fmla="*/ 2147483647 h 23"/>
              <a:gd name="T14" fmla="*/ 2147483647 w 23"/>
              <a:gd name="T15" fmla="*/ 2147483647 h 23"/>
              <a:gd name="T16" fmla="*/ 2147483647 w 23"/>
              <a:gd name="T17" fmla="*/ 2147483647 h 23"/>
              <a:gd name="T18" fmla="*/ 2147483647 w 23"/>
              <a:gd name="T19" fmla="*/ 2147483647 h 23"/>
              <a:gd name="T20" fmla="*/ 2147483647 w 23"/>
              <a:gd name="T21" fmla="*/ 2147483647 h 23"/>
              <a:gd name="T22" fmla="*/ 2147483647 w 23"/>
              <a:gd name="T23" fmla="*/ 2147483647 h 23"/>
              <a:gd name="T24" fmla="*/ 2147483647 w 23"/>
              <a:gd name="T25" fmla="*/ 2147483647 h 23"/>
              <a:gd name="T26" fmla="*/ 2147483647 w 23"/>
              <a:gd name="T27" fmla="*/ 2147483647 h 23"/>
              <a:gd name="T28" fmla="*/ 2147483647 w 23"/>
              <a:gd name="T29" fmla="*/ 2147483647 h 23"/>
              <a:gd name="T30" fmla="*/ 2147483647 w 23"/>
              <a:gd name="T31" fmla="*/ 2147483647 h 23"/>
              <a:gd name="T32" fmla="*/ 2147483647 w 23"/>
              <a:gd name="T33" fmla="*/ 2147483647 h 23"/>
              <a:gd name="T34" fmla="*/ 2147483647 w 23"/>
              <a:gd name="T35" fmla="*/ 2147483647 h 23"/>
              <a:gd name="T36" fmla="*/ 2147483647 w 23"/>
              <a:gd name="T37" fmla="*/ 2147483647 h 23"/>
              <a:gd name="T38" fmla="*/ 2147483647 w 23"/>
              <a:gd name="T39" fmla="*/ 2147483647 h 23"/>
              <a:gd name="T40" fmla="*/ 2147483647 w 23"/>
              <a:gd name="T41" fmla="*/ 2147483647 h 23"/>
              <a:gd name="T42" fmla="*/ 2147483647 w 23"/>
              <a:gd name="T43" fmla="*/ 2147483647 h 23"/>
              <a:gd name="T44" fmla="*/ 2147483647 w 23"/>
              <a:gd name="T45" fmla="*/ 2147483647 h 23"/>
              <a:gd name="T46" fmla="*/ 2147483647 w 23"/>
              <a:gd name="T47" fmla="*/ 2147483647 h 23"/>
              <a:gd name="T48" fmla="*/ 2147483647 w 23"/>
              <a:gd name="T49" fmla="*/ 2147483647 h 23"/>
              <a:gd name="T50" fmla="*/ 2147483647 w 23"/>
              <a:gd name="T51" fmla="*/ 2147483647 h 23"/>
              <a:gd name="T52" fmla="*/ 2147483647 w 23"/>
              <a:gd name="T53" fmla="*/ 2147483647 h 23"/>
              <a:gd name="T54" fmla="*/ 2147483647 w 23"/>
              <a:gd name="T55" fmla="*/ 2147483647 h 23"/>
              <a:gd name="T56" fmla="*/ 2147483647 w 23"/>
              <a:gd name="T57" fmla="*/ 2147483647 h 23"/>
              <a:gd name="T58" fmla="*/ 2147483647 w 23"/>
              <a:gd name="T59" fmla="*/ 2147483647 h 23"/>
              <a:gd name="T60" fmla="*/ 2147483647 w 23"/>
              <a:gd name="T61" fmla="*/ 2147483647 h 23"/>
              <a:gd name="T62" fmla="*/ 2147483647 w 23"/>
              <a:gd name="T63" fmla="*/ 2147483647 h 23"/>
              <a:gd name="T64" fmla="*/ 2147483647 w 23"/>
              <a:gd name="T65" fmla="*/ 2147483647 h 23"/>
              <a:gd name="T66" fmla="*/ 2147483647 w 23"/>
              <a:gd name="T67" fmla="*/ 2147483647 h 23"/>
              <a:gd name="T68" fmla="*/ 2147483647 w 23"/>
              <a:gd name="T69" fmla="*/ 2147483647 h 23"/>
              <a:gd name="T70" fmla="*/ 2147483647 w 23"/>
              <a:gd name="T71" fmla="*/ 2147483647 h 23"/>
              <a:gd name="T72" fmla="*/ 2147483647 w 23"/>
              <a:gd name="T73" fmla="*/ 2147483647 h 23"/>
              <a:gd name="T74" fmla="*/ 2147483647 w 23"/>
              <a:gd name="T75" fmla="*/ 2147483647 h 23"/>
              <a:gd name="T76" fmla="*/ 2147483647 w 23"/>
              <a:gd name="T77" fmla="*/ 2147483647 h 23"/>
              <a:gd name="T78" fmla="*/ 2147483647 w 23"/>
              <a:gd name="T79" fmla="*/ 2147483647 h 23"/>
              <a:gd name="T80" fmla="*/ 2147483647 w 23"/>
              <a:gd name="T81" fmla="*/ 2147483647 h 23"/>
              <a:gd name="T82" fmla="*/ 2147483647 w 23"/>
              <a:gd name="T83" fmla="*/ 2147483647 h 23"/>
              <a:gd name="T84" fmla="*/ 0 w 23"/>
              <a:gd name="T85" fmla="*/ 2147483647 h 23"/>
              <a:gd name="T86" fmla="*/ 0 w 23"/>
              <a:gd name="T87" fmla="*/ 2147483647 h 23"/>
              <a:gd name="T88" fmla="*/ 0 w 23"/>
              <a:gd name="T89" fmla="*/ 2147483647 h 23"/>
              <a:gd name="T90" fmla="*/ 2147483647 w 23"/>
              <a:gd name="T91" fmla="*/ 2147483647 h 23"/>
              <a:gd name="T92" fmla="*/ 2147483647 w 23"/>
              <a:gd name="T93" fmla="*/ 2147483647 h 23"/>
              <a:gd name="T94" fmla="*/ 2147483647 w 23"/>
              <a:gd name="T95" fmla="*/ 2147483647 h 23"/>
              <a:gd name="T96" fmla="*/ 2147483647 w 23"/>
              <a:gd name="T97" fmla="*/ 2147483647 h 23"/>
              <a:gd name="T98" fmla="*/ 2147483647 w 23"/>
              <a:gd name="T99" fmla="*/ 2147483647 h 23"/>
              <a:gd name="T100" fmla="*/ 2147483647 w 23"/>
              <a:gd name="T101" fmla="*/ 2147483647 h 23"/>
              <a:gd name="T102" fmla="*/ 2147483647 w 23"/>
              <a:gd name="T103" fmla="*/ 2147483647 h 23"/>
              <a:gd name="T104" fmla="*/ 2147483647 w 23"/>
              <a:gd name="T105" fmla="*/ 2147483647 h 23"/>
              <a:gd name="T106" fmla="*/ 2147483647 w 23"/>
              <a:gd name="T107" fmla="*/ 2147483647 h 23"/>
              <a:gd name="T108" fmla="*/ 2147483647 w 23"/>
              <a:gd name="T109" fmla="*/ 2147483647 h 23"/>
              <a:gd name="T110" fmla="*/ 2147483647 w 23"/>
              <a:gd name="T111" fmla="*/ 2147483647 h 23"/>
              <a:gd name="T112" fmla="*/ 2147483647 w 23"/>
              <a:gd name="T113" fmla="*/ 2147483647 h 23"/>
              <a:gd name="T114" fmla="*/ 0 w 23"/>
              <a:gd name="T115" fmla="*/ 2147483647 h 23"/>
              <a:gd name="T116" fmla="*/ 0 w 23"/>
              <a:gd name="T117" fmla="*/ 2147483647 h 23"/>
              <a:gd name="T118" fmla="*/ 2147483647 w 23"/>
              <a:gd name="T119" fmla="*/ 0 h 23"/>
              <a:gd name="T120" fmla="*/ 2147483647 w 23"/>
              <a:gd name="T121" fmla="*/ 0 h 23"/>
              <a:gd name="T122" fmla="*/ 2147483647 w 23"/>
              <a:gd name="T123" fmla="*/ 2147483647 h 2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3"/>
              <a:gd name="T188" fmla="*/ 23 w 23"/>
              <a:gd name="T189" fmla="*/ 23 h 2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3">
                <a:moveTo>
                  <a:pt x="7" y="5"/>
                </a:moveTo>
                <a:lnTo>
                  <a:pt x="10" y="3"/>
                </a:lnTo>
                <a:lnTo>
                  <a:pt x="12" y="0"/>
                </a:lnTo>
                <a:lnTo>
                  <a:pt x="15" y="0"/>
                </a:lnTo>
                <a:lnTo>
                  <a:pt x="16" y="0"/>
                </a:lnTo>
                <a:lnTo>
                  <a:pt x="17" y="2"/>
                </a:lnTo>
                <a:lnTo>
                  <a:pt x="18" y="3"/>
                </a:lnTo>
                <a:lnTo>
                  <a:pt x="19" y="4"/>
                </a:lnTo>
                <a:lnTo>
                  <a:pt x="19" y="7"/>
                </a:lnTo>
                <a:lnTo>
                  <a:pt x="19" y="9"/>
                </a:lnTo>
                <a:lnTo>
                  <a:pt x="19" y="18"/>
                </a:lnTo>
                <a:lnTo>
                  <a:pt x="21" y="20"/>
                </a:lnTo>
                <a:lnTo>
                  <a:pt x="21" y="21"/>
                </a:lnTo>
                <a:lnTo>
                  <a:pt x="21" y="23"/>
                </a:lnTo>
                <a:lnTo>
                  <a:pt x="22" y="23"/>
                </a:lnTo>
                <a:lnTo>
                  <a:pt x="2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6" y="21"/>
                </a:lnTo>
                <a:lnTo>
                  <a:pt x="16" y="20"/>
                </a:lnTo>
                <a:lnTo>
                  <a:pt x="16" y="19"/>
                </a:lnTo>
                <a:lnTo>
                  <a:pt x="16" y="18"/>
                </a:lnTo>
                <a:lnTo>
                  <a:pt x="16" y="9"/>
                </a:lnTo>
                <a:lnTo>
                  <a:pt x="16" y="7"/>
                </a:lnTo>
                <a:lnTo>
                  <a:pt x="15" y="5"/>
                </a:lnTo>
                <a:lnTo>
                  <a:pt x="15" y="4"/>
                </a:lnTo>
                <a:lnTo>
                  <a:pt x="12" y="3"/>
                </a:lnTo>
                <a:lnTo>
                  <a:pt x="10" y="4"/>
                </a:lnTo>
                <a:lnTo>
                  <a:pt x="7" y="7"/>
                </a:lnTo>
                <a:lnTo>
                  <a:pt x="7" y="18"/>
                </a:lnTo>
                <a:lnTo>
                  <a:pt x="7" y="20"/>
                </a:lnTo>
                <a:lnTo>
                  <a:pt x="7" y="21"/>
                </a:lnTo>
                <a:lnTo>
                  <a:pt x="7" y="23"/>
                </a:lnTo>
                <a:lnTo>
                  <a:pt x="8" y="23"/>
                </a:lnTo>
                <a:lnTo>
                  <a:pt x="10" y="23"/>
                </a:lnTo>
                <a:lnTo>
                  <a:pt x="0" y="23"/>
                </a:lnTo>
                <a:lnTo>
                  <a:pt x="1" y="23"/>
                </a:lnTo>
                <a:lnTo>
                  <a:pt x="2" y="21"/>
                </a:lnTo>
                <a:lnTo>
                  <a:pt x="2" y="20"/>
                </a:lnTo>
                <a:lnTo>
                  <a:pt x="2" y="18"/>
                </a:lnTo>
                <a:lnTo>
                  <a:pt x="2" y="9"/>
                </a:lnTo>
                <a:lnTo>
                  <a:pt x="2" y="7"/>
                </a:lnTo>
                <a:lnTo>
                  <a:pt x="2" y="4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75" name="Freeform 213"/>
          <p:cNvSpPr>
            <a:spLocks noEditPoints="1"/>
          </p:cNvSpPr>
          <p:nvPr/>
        </p:nvSpPr>
        <p:spPr bwMode="auto">
          <a:xfrm>
            <a:off x="7334250" y="6034088"/>
            <a:ext cx="136525" cy="119062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0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2147483647 w 21"/>
              <a:gd name="T31" fmla="*/ 2147483647 h 24"/>
              <a:gd name="T32" fmla="*/ 0 w 21"/>
              <a:gd name="T33" fmla="*/ 2147483647 h 24"/>
              <a:gd name="T34" fmla="*/ 2147483647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0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1" y="0"/>
                </a:moveTo>
                <a:lnTo>
                  <a:pt x="14" y="0"/>
                </a:lnTo>
                <a:lnTo>
                  <a:pt x="16" y="2"/>
                </a:lnTo>
                <a:lnTo>
                  <a:pt x="18" y="4"/>
                </a:lnTo>
                <a:lnTo>
                  <a:pt x="21" y="8"/>
                </a:lnTo>
                <a:lnTo>
                  <a:pt x="21" y="11"/>
                </a:lnTo>
                <a:lnTo>
                  <a:pt x="21" y="14"/>
                </a:lnTo>
                <a:lnTo>
                  <a:pt x="20" y="18"/>
                </a:lnTo>
                <a:lnTo>
                  <a:pt x="18" y="20"/>
                </a:lnTo>
                <a:lnTo>
                  <a:pt x="16" y="21"/>
                </a:lnTo>
                <a:lnTo>
                  <a:pt x="14" y="23"/>
                </a:lnTo>
                <a:lnTo>
                  <a:pt x="11" y="24"/>
                </a:lnTo>
                <a:lnTo>
                  <a:pt x="7" y="23"/>
                </a:lnTo>
                <a:lnTo>
                  <a:pt x="5" y="21"/>
                </a:lnTo>
                <a:lnTo>
                  <a:pt x="2" y="20"/>
                </a:lnTo>
                <a:lnTo>
                  <a:pt x="1" y="16"/>
                </a:lnTo>
                <a:lnTo>
                  <a:pt x="0" y="11"/>
                </a:lnTo>
                <a:lnTo>
                  <a:pt x="1" y="9"/>
                </a:lnTo>
                <a:lnTo>
                  <a:pt x="1" y="7"/>
                </a:lnTo>
                <a:lnTo>
                  <a:pt x="4" y="4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close/>
                <a:moveTo>
                  <a:pt x="10" y="2"/>
                </a:moveTo>
                <a:lnTo>
                  <a:pt x="9" y="2"/>
                </a:lnTo>
                <a:lnTo>
                  <a:pt x="7" y="3"/>
                </a:lnTo>
                <a:lnTo>
                  <a:pt x="6" y="4"/>
                </a:lnTo>
                <a:lnTo>
                  <a:pt x="5" y="5"/>
                </a:lnTo>
                <a:lnTo>
                  <a:pt x="5" y="8"/>
                </a:lnTo>
                <a:lnTo>
                  <a:pt x="5" y="10"/>
                </a:lnTo>
                <a:lnTo>
                  <a:pt x="5" y="15"/>
                </a:lnTo>
                <a:lnTo>
                  <a:pt x="6" y="19"/>
                </a:lnTo>
                <a:lnTo>
                  <a:pt x="9" y="21"/>
                </a:lnTo>
                <a:lnTo>
                  <a:pt x="11" y="21"/>
                </a:lnTo>
                <a:lnTo>
                  <a:pt x="14" y="21"/>
                </a:lnTo>
                <a:lnTo>
                  <a:pt x="16" y="20"/>
                </a:lnTo>
                <a:lnTo>
                  <a:pt x="17" y="18"/>
                </a:lnTo>
                <a:lnTo>
                  <a:pt x="17" y="14"/>
                </a:lnTo>
                <a:lnTo>
                  <a:pt x="17" y="10"/>
                </a:lnTo>
                <a:lnTo>
                  <a:pt x="16" y="7"/>
                </a:lnTo>
                <a:lnTo>
                  <a:pt x="15" y="4"/>
                </a:lnTo>
                <a:lnTo>
                  <a:pt x="12" y="3"/>
                </a:lnTo>
                <a:lnTo>
                  <a:pt x="1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76" name="Freeform 214"/>
          <p:cNvSpPr>
            <a:spLocks/>
          </p:cNvSpPr>
          <p:nvPr/>
        </p:nvSpPr>
        <p:spPr bwMode="auto">
          <a:xfrm>
            <a:off x="7485063" y="6034088"/>
            <a:ext cx="163512" cy="114300"/>
          </a:xfrm>
          <a:custGeom>
            <a:avLst/>
            <a:gdLst>
              <a:gd name="T0" fmla="*/ 2147483647 w 25"/>
              <a:gd name="T1" fmla="*/ 2147483647 h 23"/>
              <a:gd name="T2" fmla="*/ 2147483647 w 25"/>
              <a:gd name="T3" fmla="*/ 2147483647 h 23"/>
              <a:gd name="T4" fmla="*/ 2147483647 w 25"/>
              <a:gd name="T5" fmla="*/ 0 h 23"/>
              <a:gd name="T6" fmla="*/ 2147483647 w 25"/>
              <a:gd name="T7" fmla="*/ 0 h 23"/>
              <a:gd name="T8" fmla="*/ 2147483647 w 25"/>
              <a:gd name="T9" fmla="*/ 0 h 23"/>
              <a:gd name="T10" fmla="*/ 2147483647 w 25"/>
              <a:gd name="T11" fmla="*/ 2147483647 h 23"/>
              <a:gd name="T12" fmla="*/ 2147483647 w 25"/>
              <a:gd name="T13" fmla="*/ 2147483647 h 23"/>
              <a:gd name="T14" fmla="*/ 2147483647 w 25"/>
              <a:gd name="T15" fmla="*/ 2147483647 h 23"/>
              <a:gd name="T16" fmla="*/ 2147483647 w 25"/>
              <a:gd name="T17" fmla="*/ 2147483647 h 23"/>
              <a:gd name="T18" fmla="*/ 2147483647 w 25"/>
              <a:gd name="T19" fmla="*/ 2147483647 h 23"/>
              <a:gd name="T20" fmla="*/ 2147483647 w 25"/>
              <a:gd name="T21" fmla="*/ 2147483647 h 23"/>
              <a:gd name="T22" fmla="*/ 2147483647 w 25"/>
              <a:gd name="T23" fmla="*/ 2147483647 h 23"/>
              <a:gd name="T24" fmla="*/ 2147483647 w 25"/>
              <a:gd name="T25" fmla="*/ 2147483647 h 23"/>
              <a:gd name="T26" fmla="*/ 2147483647 w 25"/>
              <a:gd name="T27" fmla="*/ 2147483647 h 23"/>
              <a:gd name="T28" fmla="*/ 2147483647 w 25"/>
              <a:gd name="T29" fmla="*/ 2147483647 h 23"/>
              <a:gd name="T30" fmla="*/ 2147483647 w 25"/>
              <a:gd name="T31" fmla="*/ 2147483647 h 23"/>
              <a:gd name="T32" fmla="*/ 2147483647 w 25"/>
              <a:gd name="T33" fmla="*/ 2147483647 h 23"/>
              <a:gd name="T34" fmla="*/ 2147483647 w 25"/>
              <a:gd name="T35" fmla="*/ 2147483647 h 23"/>
              <a:gd name="T36" fmla="*/ 2147483647 w 25"/>
              <a:gd name="T37" fmla="*/ 2147483647 h 23"/>
              <a:gd name="T38" fmla="*/ 2147483647 w 25"/>
              <a:gd name="T39" fmla="*/ 2147483647 h 23"/>
              <a:gd name="T40" fmla="*/ 2147483647 w 25"/>
              <a:gd name="T41" fmla="*/ 2147483647 h 23"/>
              <a:gd name="T42" fmla="*/ 2147483647 w 25"/>
              <a:gd name="T43" fmla="*/ 2147483647 h 23"/>
              <a:gd name="T44" fmla="*/ 2147483647 w 25"/>
              <a:gd name="T45" fmla="*/ 2147483647 h 23"/>
              <a:gd name="T46" fmla="*/ 2147483647 w 25"/>
              <a:gd name="T47" fmla="*/ 2147483647 h 23"/>
              <a:gd name="T48" fmla="*/ 2147483647 w 25"/>
              <a:gd name="T49" fmla="*/ 2147483647 h 23"/>
              <a:gd name="T50" fmla="*/ 2147483647 w 25"/>
              <a:gd name="T51" fmla="*/ 2147483647 h 23"/>
              <a:gd name="T52" fmla="*/ 2147483647 w 25"/>
              <a:gd name="T53" fmla="*/ 2147483647 h 23"/>
              <a:gd name="T54" fmla="*/ 2147483647 w 25"/>
              <a:gd name="T55" fmla="*/ 2147483647 h 23"/>
              <a:gd name="T56" fmla="*/ 2147483647 w 25"/>
              <a:gd name="T57" fmla="*/ 2147483647 h 23"/>
              <a:gd name="T58" fmla="*/ 2147483647 w 25"/>
              <a:gd name="T59" fmla="*/ 2147483647 h 23"/>
              <a:gd name="T60" fmla="*/ 2147483647 w 25"/>
              <a:gd name="T61" fmla="*/ 2147483647 h 23"/>
              <a:gd name="T62" fmla="*/ 2147483647 w 25"/>
              <a:gd name="T63" fmla="*/ 2147483647 h 23"/>
              <a:gd name="T64" fmla="*/ 2147483647 w 25"/>
              <a:gd name="T65" fmla="*/ 2147483647 h 23"/>
              <a:gd name="T66" fmla="*/ 2147483647 w 25"/>
              <a:gd name="T67" fmla="*/ 2147483647 h 23"/>
              <a:gd name="T68" fmla="*/ 2147483647 w 25"/>
              <a:gd name="T69" fmla="*/ 2147483647 h 23"/>
              <a:gd name="T70" fmla="*/ 2147483647 w 25"/>
              <a:gd name="T71" fmla="*/ 2147483647 h 23"/>
              <a:gd name="T72" fmla="*/ 2147483647 w 25"/>
              <a:gd name="T73" fmla="*/ 2147483647 h 23"/>
              <a:gd name="T74" fmla="*/ 2147483647 w 25"/>
              <a:gd name="T75" fmla="*/ 2147483647 h 23"/>
              <a:gd name="T76" fmla="*/ 2147483647 w 25"/>
              <a:gd name="T77" fmla="*/ 2147483647 h 23"/>
              <a:gd name="T78" fmla="*/ 2147483647 w 25"/>
              <a:gd name="T79" fmla="*/ 2147483647 h 23"/>
              <a:gd name="T80" fmla="*/ 2147483647 w 25"/>
              <a:gd name="T81" fmla="*/ 2147483647 h 23"/>
              <a:gd name="T82" fmla="*/ 2147483647 w 25"/>
              <a:gd name="T83" fmla="*/ 2147483647 h 23"/>
              <a:gd name="T84" fmla="*/ 0 w 25"/>
              <a:gd name="T85" fmla="*/ 2147483647 h 23"/>
              <a:gd name="T86" fmla="*/ 0 w 25"/>
              <a:gd name="T87" fmla="*/ 2147483647 h 23"/>
              <a:gd name="T88" fmla="*/ 2147483647 w 25"/>
              <a:gd name="T89" fmla="*/ 2147483647 h 23"/>
              <a:gd name="T90" fmla="*/ 2147483647 w 25"/>
              <a:gd name="T91" fmla="*/ 2147483647 h 23"/>
              <a:gd name="T92" fmla="*/ 2147483647 w 25"/>
              <a:gd name="T93" fmla="*/ 2147483647 h 23"/>
              <a:gd name="T94" fmla="*/ 2147483647 w 25"/>
              <a:gd name="T95" fmla="*/ 2147483647 h 23"/>
              <a:gd name="T96" fmla="*/ 2147483647 w 25"/>
              <a:gd name="T97" fmla="*/ 2147483647 h 23"/>
              <a:gd name="T98" fmla="*/ 2147483647 w 25"/>
              <a:gd name="T99" fmla="*/ 2147483647 h 23"/>
              <a:gd name="T100" fmla="*/ 2147483647 w 25"/>
              <a:gd name="T101" fmla="*/ 2147483647 h 23"/>
              <a:gd name="T102" fmla="*/ 2147483647 w 25"/>
              <a:gd name="T103" fmla="*/ 2147483647 h 23"/>
              <a:gd name="T104" fmla="*/ 2147483647 w 25"/>
              <a:gd name="T105" fmla="*/ 2147483647 h 23"/>
              <a:gd name="T106" fmla="*/ 2147483647 w 25"/>
              <a:gd name="T107" fmla="*/ 2147483647 h 23"/>
              <a:gd name="T108" fmla="*/ 2147483647 w 25"/>
              <a:gd name="T109" fmla="*/ 2147483647 h 23"/>
              <a:gd name="T110" fmla="*/ 2147483647 w 25"/>
              <a:gd name="T111" fmla="*/ 2147483647 h 23"/>
              <a:gd name="T112" fmla="*/ 2147483647 w 25"/>
              <a:gd name="T113" fmla="*/ 2147483647 h 23"/>
              <a:gd name="T114" fmla="*/ 2147483647 w 25"/>
              <a:gd name="T115" fmla="*/ 2147483647 h 23"/>
              <a:gd name="T116" fmla="*/ 0 w 25"/>
              <a:gd name="T117" fmla="*/ 2147483647 h 23"/>
              <a:gd name="T118" fmla="*/ 2147483647 w 25"/>
              <a:gd name="T119" fmla="*/ 0 h 23"/>
              <a:gd name="T120" fmla="*/ 2147483647 w 25"/>
              <a:gd name="T121" fmla="*/ 0 h 23"/>
              <a:gd name="T122" fmla="*/ 2147483647 w 25"/>
              <a:gd name="T123" fmla="*/ 2147483647 h 2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5"/>
              <a:gd name="T187" fmla="*/ 0 h 23"/>
              <a:gd name="T188" fmla="*/ 25 w 25"/>
              <a:gd name="T189" fmla="*/ 23 h 2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5" h="23">
                <a:moveTo>
                  <a:pt x="8" y="5"/>
                </a:moveTo>
                <a:lnTo>
                  <a:pt x="10" y="3"/>
                </a:lnTo>
                <a:lnTo>
                  <a:pt x="13" y="0"/>
                </a:lnTo>
                <a:lnTo>
                  <a:pt x="15" y="0"/>
                </a:lnTo>
                <a:lnTo>
                  <a:pt x="18" y="0"/>
                </a:lnTo>
                <a:lnTo>
                  <a:pt x="19" y="2"/>
                </a:lnTo>
                <a:lnTo>
                  <a:pt x="20" y="3"/>
                </a:lnTo>
                <a:lnTo>
                  <a:pt x="21" y="4"/>
                </a:lnTo>
                <a:lnTo>
                  <a:pt x="21" y="7"/>
                </a:lnTo>
                <a:lnTo>
                  <a:pt x="21" y="9"/>
                </a:lnTo>
                <a:lnTo>
                  <a:pt x="21" y="18"/>
                </a:lnTo>
                <a:lnTo>
                  <a:pt x="21" y="20"/>
                </a:lnTo>
                <a:lnTo>
                  <a:pt x="21" y="21"/>
                </a:lnTo>
                <a:lnTo>
                  <a:pt x="23" y="21"/>
                </a:lnTo>
                <a:lnTo>
                  <a:pt x="23" y="23"/>
                </a:lnTo>
                <a:lnTo>
                  <a:pt x="24" y="23"/>
                </a:lnTo>
                <a:lnTo>
                  <a:pt x="25" y="23"/>
                </a:lnTo>
                <a:lnTo>
                  <a:pt x="14" y="23"/>
                </a:lnTo>
                <a:lnTo>
                  <a:pt x="15" y="23"/>
                </a:lnTo>
                <a:lnTo>
                  <a:pt x="16" y="21"/>
                </a:lnTo>
                <a:lnTo>
                  <a:pt x="18" y="20"/>
                </a:lnTo>
                <a:lnTo>
                  <a:pt x="18" y="19"/>
                </a:lnTo>
                <a:lnTo>
                  <a:pt x="18" y="18"/>
                </a:lnTo>
                <a:lnTo>
                  <a:pt x="18" y="9"/>
                </a:lnTo>
                <a:lnTo>
                  <a:pt x="18" y="7"/>
                </a:lnTo>
                <a:lnTo>
                  <a:pt x="16" y="5"/>
                </a:lnTo>
                <a:lnTo>
                  <a:pt x="15" y="4"/>
                </a:lnTo>
                <a:lnTo>
                  <a:pt x="14" y="3"/>
                </a:lnTo>
                <a:lnTo>
                  <a:pt x="11" y="4"/>
                </a:lnTo>
                <a:lnTo>
                  <a:pt x="8" y="7"/>
                </a:lnTo>
                <a:lnTo>
                  <a:pt x="8" y="18"/>
                </a:lnTo>
                <a:lnTo>
                  <a:pt x="8" y="20"/>
                </a:lnTo>
                <a:lnTo>
                  <a:pt x="8" y="21"/>
                </a:lnTo>
                <a:lnTo>
                  <a:pt x="9" y="21"/>
                </a:lnTo>
                <a:lnTo>
                  <a:pt x="9" y="23"/>
                </a:lnTo>
                <a:lnTo>
                  <a:pt x="10" y="23"/>
                </a:lnTo>
                <a:lnTo>
                  <a:pt x="11" y="23"/>
                </a:lnTo>
                <a:lnTo>
                  <a:pt x="0" y="23"/>
                </a:lnTo>
                <a:lnTo>
                  <a:pt x="2" y="23"/>
                </a:lnTo>
                <a:lnTo>
                  <a:pt x="3" y="23"/>
                </a:lnTo>
                <a:lnTo>
                  <a:pt x="3" y="21"/>
                </a:lnTo>
                <a:lnTo>
                  <a:pt x="4" y="20"/>
                </a:lnTo>
                <a:lnTo>
                  <a:pt x="4" y="18"/>
                </a:lnTo>
                <a:lnTo>
                  <a:pt x="4" y="9"/>
                </a:lnTo>
                <a:lnTo>
                  <a:pt x="4" y="7"/>
                </a:lnTo>
                <a:lnTo>
                  <a:pt x="4" y="4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7" y="0"/>
                </a:lnTo>
                <a:lnTo>
                  <a:pt x="8" y="0"/>
                </a:lnTo>
                <a:lnTo>
                  <a:pt x="8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77" name="Freeform 215"/>
          <p:cNvSpPr>
            <a:spLocks/>
          </p:cNvSpPr>
          <p:nvPr/>
        </p:nvSpPr>
        <p:spPr bwMode="auto">
          <a:xfrm>
            <a:off x="7851775" y="5984875"/>
            <a:ext cx="184150" cy="163513"/>
          </a:xfrm>
          <a:custGeom>
            <a:avLst/>
            <a:gdLst>
              <a:gd name="T0" fmla="*/ 2147483647 w 28"/>
              <a:gd name="T1" fmla="*/ 0 h 33"/>
              <a:gd name="T2" fmla="*/ 2147483647 w 28"/>
              <a:gd name="T3" fmla="*/ 2147483647 h 33"/>
              <a:gd name="T4" fmla="*/ 2147483647 w 28"/>
              <a:gd name="T5" fmla="*/ 2147483647 h 33"/>
              <a:gd name="T6" fmla="*/ 2147483647 w 28"/>
              <a:gd name="T7" fmla="*/ 2147483647 h 33"/>
              <a:gd name="T8" fmla="*/ 2147483647 w 28"/>
              <a:gd name="T9" fmla="*/ 2147483647 h 33"/>
              <a:gd name="T10" fmla="*/ 2147483647 w 28"/>
              <a:gd name="T11" fmla="*/ 2147483647 h 33"/>
              <a:gd name="T12" fmla="*/ 2147483647 w 28"/>
              <a:gd name="T13" fmla="*/ 2147483647 h 33"/>
              <a:gd name="T14" fmla="*/ 2147483647 w 28"/>
              <a:gd name="T15" fmla="*/ 2147483647 h 33"/>
              <a:gd name="T16" fmla="*/ 2147483647 w 28"/>
              <a:gd name="T17" fmla="*/ 2147483647 h 33"/>
              <a:gd name="T18" fmla="*/ 2147483647 w 28"/>
              <a:gd name="T19" fmla="*/ 2147483647 h 33"/>
              <a:gd name="T20" fmla="*/ 2147483647 w 28"/>
              <a:gd name="T21" fmla="*/ 2147483647 h 33"/>
              <a:gd name="T22" fmla="*/ 2147483647 w 28"/>
              <a:gd name="T23" fmla="*/ 2147483647 h 33"/>
              <a:gd name="T24" fmla="*/ 2147483647 w 28"/>
              <a:gd name="T25" fmla="*/ 2147483647 h 33"/>
              <a:gd name="T26" fmla="*/ 2147483647 w 28"/>
              <a:gd name="T27" fmla="*/ 2147483647 h 33"/>
              <a:gd name="T28" fmla="*/ 2147483647 w 28"/>
              <a:gd name="T29" fmla="*/ 2147483647 h 33"/>
              <a:gd name="T30" fmla="*/ 2147483647 w 28"/>
              <a:gd name="T31" fmla="*/ 2147483647 h 33"/>
              <a:gd name="T32" fmla="*/ 2147483647 w 28"/>
              <a:gd name="T33" fmla="*/ 2147483647 h 33"/>
              <a:gd name="T34" fmla="*/ 2147483647 w 28"/>
              <a:gd name="T35" fmla="*/ 2147483647 h 33"/>
              <a:gd name="T36" fmla="*/ 2147483647 w 28"/>
              <a:gd name="T37" fmla="*/ 2147483647 h 33"/>
              <a:gd name="T38" fmla="*/ 2147483647 w 28"/>
              <a:gd name="T39" fmla="*/ 2147483647 h 33"/>
              <a:gd name="T40" fmla="*/ 2147483647 w 28"/>
              <a:gd name="T41" fmla="*/ 2147483647 h 33"/>
              <a:gd name="T42" fmla="*/ 2147483647 w 28"/>
              <a:gd name="T43" fmla="*/ 2147483647 h 33"/>
              <a:gd name="T44" fmla="*/ 2147483647 w 28"/>
              <a:gd name="T45" fmla="*/ 2147483647 h 33"/>
              <a:gd name="T46" fmla="*/ 2147483647 w 28"/>
              <a:gd name="T47" fmla="*/ 2147483647 h 33"/>
              <a:gd name="T48" fmla="*/ 2147483647 w 28"/>
              <a:gd name="T49" fmla="*/ 2147483647 h 33"/>
              <a:gd name="T50" fmla="*/ 2147483647 w 28"/>
              <a:gd name="T51" fmla="*/ 2147483647 h 33"/>
              <a:gd name="T52" fmla="*/ 2147483647 w 28"/>
              <a:gd name="T53" fmla="*/ 2147483647 h 33"/>
              <a:gd name="T54" fmla="*/ 2147483647 w 28"/>
              <a:gd name="T55" fmla="*/ 2147483647 h 33"/>
              <a:gd name="T56" fmla="*/ 2147483647 w 28"/>
              <a:gd name="T57" fmla="*/ 2147483647 h 33"/>
              <a:gd name="T58" fmla="*/ 2147483647 w 28"/>
              <a:gd name="T59" fmla="*/ 2147483647 h 33"/>
              <a:gd name="T60" fmla="*/ 2147483647 w 28"/>
              <a:gd name="T61" fmla="*/ 2147483647 h 33"/>
              <a:gd name="T62" fmla="*/ 2147483647 w 28"/>
              <a:gd name="T63" fmla="*/ 2147483647 h 33"/>
              <a:gd name="T64" fmla="*/ 0 w 28"/>
              <a:gd name="T65" fmla="*/ 2147483647 h 33"/>
              <a:gd name="T66" fmla="*/ 0 w 28"/>
              <a:gd name="T67" fmla="*/ 0 h 33"/>
              <a:gd name="T68" fmla="*/ 2147483647 w 28"/>
              <a:gd name="T69" fmla="*/ 0 h 3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8"/>
              <a:gd name="T106" fmla="*/ 0 h 33"/>
              <a:gd name="T107" fmla="*/ 28 w 28"/>
              <a:gd name="T108" fmla="*/ 33 h 3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8" h="33">
                <a:moveTo>
                  <a:pt x="27" y="0"/>
                </a:moveTo>
                <a:lnTo>
                  <a:pt x="28" y="7"/>
                </a:lnTo>
                <a:lnTo>
                  <a:pt x="27" y="7"/>
                </a:lnTo>
                <a:lnTo>
                  <a:pt x="27" y="5"/>
                </a:lnTo>
                <a:lnTo>
                  <a:pt x="26" y="4"/>
                </a:lnTo>
                <a:lnTo>
                  <a:pt x="25" y="3"/>
                </a:lnTo>
                <a:lnTo>
                  <a:pt x="25" y="2"/>
                </a:lnTo>
                <a:lnTo>
                  <a:pt x="22" y="2"/>
                </a:lnTo>
                <a:lnTo>
                  <a:pt x="21" y="2"/>
                </a:lnTo>
                <a:lnTo>
                  <a:pt x="16" y="2"/>
                </a:lnTo>
                <a:lnTo>
                  <a:pt x="16" y="28"/>
                </a:lnTo>
                <a:lnTo>
                  <a:pt x="16" y="30"/>
                </a:lnTo>
                <a:lnTo>
                  <a:pt x="16" y="31"/>
                </a:lnTo>
                <a:lnTo>
                  <a:pt x="17" y="33"/>
                </a:lnTo>
                <a:lnTo>
                  <a:pt x="20" y="33"/>
                </a:lnTo>
                <a:lnTo>
                  <a:pt x="21" y="33"/>
                </a:lnTo>
                <a:lnTo>
                  <a:pt x="6" y="33"/>
                </a:lnTo>
                <a:lnTo>
                  <a:pt x="7" y="33"/>
                </a:lnTo>
                <a:lnTo>
                  <a:pt x="10" y="33"/>
                </a:lnTo>
                <a:lnTo>
                  <a:pt x="11" y="31"/>
                </a:lnTo>
                <a:lnTo>
                  <a:pt x="11" y="30"/>
                </a:lnTo>
                <a:lnTo>
                  <a:pt x="11" y="28"/>
                </a:lnTo>
                <a:lnTo>
                  <a:pt x="11" y="2"/>
                </a:lnTo>
                <a:lnTo>
                  <a:pt x="7" y="2"/>
                </a:lnTo>
                <a:lnTo>
                  <a:pt x="5" y="2"/>
                </a:lnTo>
                <a:lnTo>
                  <a:pt x="4" y="2"/>
                </a:lnTo>
                <a:lnTo>
                  <a:pt x="2" y="3"/>
                </a:lnTo>
                <a:lnTo>
                  <a:pt x="2" y="4"/>
                </a:lnTo>
                <a:lnTo>
                  <a:pt x="1" y="5"/>
                </a:lnTo>
                <a:lnTo>
                  <a:pt x="1" y="7"/>
                </a:lnTo>
                <a:lnTo>
                  <a:pt x="0" y="7"/>
                </a:lnTo>
                <a:lnTo>
                  <a:pt x="0" y="0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78" name="Freeform 216"/>
          <p:cNvSpPr>
            <a:spLocks/>
          </p:cNvSpPr>
          <p:nvPr/>
        </p:nvSpPr>
        <p:spPr bwMode="auto">
          <a:xfrm>
            <a:off x="8050213" y="5984875"/>
            <a:ext cx="287337" cy="168275"/>
          </a:xfrm>
          <a:custGeom>
            <a:avLst/>
            <a:gdLst>
              <a:gd name="T0" fmla="*/ 2147483647 w 44"/>
              <a:gd name="T1" fmla="*/ 0 h 34"/>
              <a:gd name="T2" fmla="*/ 2147483647 w 44"/>
              <a:gd name="T3" fmla="*/ 0 h 34"/>
              <a:gd name="T4" fmla="*/ 2147483647 w 44"/>
              <a:gd name="T5" fmla="*/ 2147483647 h 34"/>
              <a:gd name="T6" fmla="*/ 2147483647 w 44"/>
              <a:gd name="T7" fmla="*/ 2147483647 h 34"/>
              <a:gd name="T8" fmla="*/ 2147483647 w 44"/>
              <a:gd name="T9" fmla="*/ 2147483647 h 34"/>
              <a:gd name="T10" fmla="*/ 2147483647 w 44"/>
              <a:gd name="T11" fmla="*/ 2147483647 h 34"/>
              <a:gd name="T12" fmla="*/ 2147483647 w 44"/>
              <a:gd name="T13" fmla="*/ 2147483647 h 34"/>
              <a:gd name="T14" fmla="*/ 2147483647 w 44"/>
              <a:gd name="T15" fmla="*/ 2147483647 h 34"/>
              <a:gd name="T16" fmla="*/ 2147483647 w 44"/>
              <a:gd name="T17" fmla="*/ 0 h 34"/>
              <a:gd name="T18" fmla="*/ 0 w 44"/>
              <a:gd name="T19" fmla="*/ 0 h 34"/>
              <a:gd name="T20" fmla="*/ 2147483647 w 44"/>
              <a:gd name="T21" fmla="*/ 0 h 34"/>
              <a:gd name="T22" fmla="*/ 2147483647 w 44"/>
              <a:gd name="T23" fmla="*/ 0 h 34"/>
              <a:gd name="T24" fmla="*/ 2147483647 w 44"/>
              <a:gd name="T25" fmla="*/ 2147483647 h 34"/>
              <a:gd name="T26" fmla="*/ 2147483647 w 44"/>
              <a:gd name="T27" fmla="*/ 2147483647 h 34"/>
              <a:gd name="T28" fmla="*/ 2147483647 w 44"/>
              <a:gd name="T29" fmla="*/ 2147483647 h 34"/>
              <a:gd name="T30" fmla="*/ 2147483647 w 44"/>
              <a:gd name="T31" fmla="*/ 2147483647 h 34"/>
              <a:gd name="T32" fmla="*/ 2147483647 w 44"/>
              <a:gd name="T33" fmla="*/ 2147483647 h 34"/>
              <a:gd name="T34" fmla="*/ 2147483647 w 44"/>
              <a:gd name="T35" fmla="*/ 2147483647 h 34"/>
              <a:gd name="T36" fmla="*/ 2147483647 w 44"/>
              <a:gd name="T37" fmla="*/ 2147483647 h 34"/>
              <a:gd name="T38" fmla="*/ 2147483647 w 44"/>
              <a:gd name="T39" fmla="*/ 0 h 34"/>
              <a:gd name="T40" fmla="*/ 2147483647 w 44"/>
              <a:gd name="T41" fmla="*/ 0 h 34"/>
              <a:gd name="T42" fmla="*/ 2147483647 w 44"/>
              <a:gd name="T43" fmla="*/ 0 h 34"/>
              <a:gd name="T44" fmla="*/ 2147483647 w 44"/>
              <a:gd name="T45" fmla="*/ 0 h 34"/>
              <a:gd name="T46" fmla="*/ 2147483647 w 44"/>
              <a:gd name="T47" fmla="*/ 2147483647 h 34"/>
              <a:gd name="T48" fmla="*/ 2147483647 w 44"/>
              <a:gd name="T49" fmla="*/ 2147483647 h 34"/>
              <a:gd name="T50" fmla="*/ 2147483647 w 44"/>
              <a:gd name="T51" fmla="*/ 2147483647 h 34"/>
              <a:gd name="T52" fmla="*/ 2147483647 w 44"/>
              <a:gd name="T53" fmla="*/ 2147483647 h 34"/>
              <a:gd name="T54" fmla="*/ 2147483647 w 44"/>
              <a:gd name="T55" fmla="*/ 2147483647 h 34"/>
              <a:gd name="T56" fmla="*/ 2147483647 w 44"/>
              <a:gd name="T57" fmla="*/ 2147483647 h 34"/>
              <a:gd name="T58" fmla="*/ 2147483647 w 44"/>
              <a:gd name="T59" fmla="*/ 0 h 34"/>
              <a:gd name="T60" fmla="*/ 2147483647 w 44"/>
              <a:gd name="T61" fmla="*/ 0 h 34"/>
              <a:gd name="T62" fmla="*/ 2147483647 w 44"/>
              <a:gd name="T63" fmla="*/ 0 h 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44"/>
              <a:gd name="T97" fmla="*/ 0 h 34"/>
              <a:gd name="T98" fmla="*/ 44 w 44"/>
              <a:gd name="T99" fmla="*/ 34 h 3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44" h="34">
                <a:moveTo>
                  <a:pt x="44" y="0"/>
                </a:moveTo>
                <a:lnTo>
                  <a:pt x="44" y="0"/>
                </a:lnTo>
                <a:lnTo>
                  <a:pt x="43" y="0"/>
                </a:lnTo>
                <a:lnTo>
                  <a:pt x="42" y="2"/>
                </a:lnTo>
                <a:lnTo>
                  <a:pt x="42" y="3"/>
                </a:lnTo>
                <a:lnTo>
                  <a:pt x="40" y="4"/>
                </a:lnTo>
                <a:lnTo>
                  <a:pt x="39" y="7"/>
                </a:lnTo>
                <a:lnTo>
                  <a:pt x="30" y="34"/>
                </a:lnTo>
                <a:lnTo>
                  <a:pt x="29" y="34"/>
                </a:lnTo>
                <a:lnTo>
                  <a:pt x="22" y="13"/>
                </a:lnTo>
                <a:lnTo>
                  <a:pt x="16" y="34"/>
                </a:lnTo>
                <a:lnTo>
                  <a:pt x="14" y="34"/>
                </a:lnTo>
                <a:lnTo>
                  <a:pt x="4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1" y="0"/>
                </a:lnTo>
                <a:lnTo>
                  <a:pt x="9" y="2"/>
                </a:lnTo>
                <a:lnTo>
                  <a:pt x="9" y="3"/>
                </a:lnTo>
                <a:lnTo>
                  <a:pt x="9" y="4"/>
                </a:lnTo>
                <a:lnTo>
                  <a:pt x="11" y="7"/>
                </a:lnTo>
                <a:lnTo>
                  <a:pt x="17" y="25"/>
                </a:lnTo>
                <a:lnTo>
                  <a:pt x="22" y="9"/>
                </a:lnTo>
                <a:lnTo>
                  <a:pt x="21" y="7"/>
                </a:lnTo>
                <a:lnTo>
                  <a:pt x="19" y="4"/>
                </a:lnTo>
                <a:lnTo>
                  <a:pt x="19" y="3"/>
                </a:lnTo>
                <a:lnTo>
                  <a:pt x="18" y="2"/>
                </a:lnTo>
                <a:lnTo>
                  <a:pt x="17" y="0"/>
                </a:lnTo>
                <a:lnTo>
                  <a:pt x="16" y="0"/>
                </a:lnTo>
                <a:lnTo>
                  <a:pt x="14" y="0"/>
                </a:lnTo>
                <a:lnTo>
                  <a:pt x="28" y="0"/>
                </a:lnTo>
                <a:lnTo>
                  <a:pt x="27" y="0"/>
                </a:lnTo>
                <a:lnTo>
                  <a:pt x="25" y="0"/>
                </a:lnTo>
                <a:lnTo>
                  <a:pt x="25" y="2"/>
                </a:lnTo>
                <a:lnTo>
                  <a:pt x="24" y="2"/>
                </a:lnTo>
                <a:lnTo>
                  <a:pt x="24" y="3"/>
                </a:lnTo>
                <a:lnTo>
                  <a:pt x="24" y="4"/>
                </a:lnTo>
                <a:lnTo>
                  <a:pt x="25" y="8"/>
                </a:lnTo>
                <a:lnTo>
                  <a:pt x="32" y="25"/>
                </a:lnTo>
                <a:lnTo>
                  <a:pt x="38" y="7"/>
                </a:lnTo>
                <a:lnTo>
                  <a:pt x="38" y="4"/>
                </a:lnTo>
                <a:lnTo>
                  <a:pt x="39" y="3"/>
                </a:lnTo>
                <a:lnTo>
                  <a:pt x="39" y="2"/>
                </a:lnTo>
                <a:lnTo>
                  <a:pt x="38" y="2"/>
                </a:lnTo>
                <a:lnTo>
                  <a:pt x="38" y="0"/>
                </a:lnTo>
                <a:lnTo>
                  <a:pt x="37" y="0"/>
                </a:lnTo>
                <a:lnTo>
                  <a:pt x="35" y="0"/>
                </a:lnTo>
                <a:lnTo>
                  <a:pt x="4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79" name="Freeform 217"/>
          <p:cNvSpPr>
            <a:spLocks noEditPoints="1"/>
          </p:cNvSpPr>
          <p:nvPr/>
        </p:nvSpPr>
        <p:spPr bwMode="auto">
          <a:xfrm>
            <a:off x="8305800" y="5980113"/>
            <a:ext cx="228600" cy="168275"/>
          </a:xfrm>
          <a:custGeom>
            <a:avLst/>
            <a:gdLst>
              <a:gd name="T0" fmla="*/ 2147483647 w 35"/>
              <a:gd name="T1" fmla="*/ 2147483647 h 34"/>
              <a:gd name="T2" fmla="*/ 2147483647 w 35"/>
              <a:gd name="T3" fmla="*/ 2147483647 h 34"/>
              <a:gd name="T4" fmla="*/ 2147483647 w 35"/>
              <a:gd name="T5" fmla="*/ 2147483647 h 34"/>
              <a:gd name="T6" fmla="*/ 2147483647 w 35"/>
              <a:gd name="T7" fmla="*/ 2147483647 h 34"/>
              <a:gd name="T8" fmla="*/ 2147483647 w 35"/>
              <a:gd name="T9" fmla="*/ 2147483647 h 34"/>
              <a:gd name="T10" fmla="*/ 2147483647 w 35"/>
              <a:gd name="T11" fmla="*/ 2147483647 h 34"/>
              <a:gd name="T12" fmla="*/ 2147483647 w 35"/>
              <a:gd name="T13" fmla="*/ 2147483647 h 34"/>
              <a:gd name="T14" fmla="*/ 2147483647 w 35"/>
              <a:gd name="T15" fmla="*/ 2147483647 h 34"/>
              <a:gd name="T16" fmla="*/ 2147483647 w 35"/>
              <a:gd name="T17" fmla="*/ 2147483647 h 34"/>
              <a:gd name="T18" fmla="*/ 2147483647 w 35"/>
              <a:gd name="T19" fmla="*/ 2147483647 h 34"/>
              <a:gd name="T20" fmla="*/ 0 w 35"/>
              <a:gd name="T21" fmla="*/ 2147483647 h 34"/>
              <a:gd name="T22" fmla="*/ 0 w 35"/>
              <a:gd name="T23" fmla="*/ 2147483647 h 34"/>
              <a:gd name="T24" fmla="*/ 2147483647 w 35"/>
              <a:gd name="T25" fmla="*/ 2147483647 h 34"/>
              <a:gd name="T26" fmla="*/ 2147483647 w 35"/>
              <a:gd name="T27" fmla="*/ 2147483647 h 34"/>
              <a:gd name="T28" fmla="*/ 2147483647 w 35"/>
              <a:gd name="T29" fmla="*/ 2147483647 h 34"/>
              <a:gd name="T30" fmla="*/ 2147483647 w 35"/>
              <a:gd name="T31" fmla="*/ 2147483647 h 34"/>
              <a:gd name="T32" fmla="*/ 2147483647 w 35"/>
              <a:gd name="T33" fmla="*/ 0 h 34"/>
              <a:gd name="T34" fmla="*/ 2147483647 w 35"/>
              <a:gd name="T35" fmla="*/ 0 h 34"/>
              <a:gd name="T36" fmla="*/ 2147483647 w 35"/>
              <a:gd name="T37" fmla="*/ 2147483647 h 34"/>
              <a:gd name="T38" fmla="*/ 2147483647 w 35"/>
              <a:gd name="T39" fmla="*/ 2147483647 h 34"/>
              <a:gd name="T40" fmla="*/ 2147483647 w 35"/>
              <a:gd name="T41" fmla="*/ 2147483647 h 34"/>
              <a:gd name="T42" fmla="*/ 2147483647 w 35"/>
              <a:gd name="T43" fmla="*/ 2147483647 h 34"/>
              <a:gd name="T44" fmla="*/ 2147483647 w 35"/>
              <a:gd name="T45" fmla="*/ 2147483647 h 34"/>
              <a:gd name="T46" fmla="*/ 2147483647 w 35"/>
              <a:gd name="T47" fmla="*/ 2147483647 h 34"/>
              <a:gd name="T48" fmla="*/ 2147483647 w 35"/>
              <a:gd name="T49" fmla="*/ 2147483647 h 34"/>
              <a:gd name="T50" fmla="*/ 2147483647 w 35"/>
              <a:gd name="T51" fmla="*/ 2147483647 h 34"/>
              <a:gd name="T52" fmla="*/ 2147483647 w 35"/>
              <a:gd name="T53" fmla="*/ 2147483647 h 34"/>
              <a:gd name="T54" fmla="*/ 2147483647 w 35"/>
              <a:gd name="T55" fmla="*/ 2147483647 h 34"/>
              <a:gd name="T56" fmla="*/ 2147483647 w 35"/>
              <a:gd name="T57" fmla="*/ 2147483647 h 34"/>
              <a:gd name="T58" fmla="*/ 2147483647 w 35"/>
              <a:gd name="T59" fmla="*/ 2147483647 h 34"/>
              <a:gd name="T60" fmla="*/ 2147483647 w 35"/>
              <a:gd name="T61" fmla="*/ 2147483647 h 34"/>
              <a:gd name="T62" fmla="*/ 2147483647 w 35"/>
              <a:gd name="T63" fmla="*/ 2147483647 h 34"/>
              <a:gd name="T64" fmla="*/ 2147483647 w 35"/>
              <a:gd name="T65" fmla="*/ 2147483647 h 34"/>
              <a:gd name="T66" fmla="*/ 2147483647 w 35"/>
              <a:gd name="T67" fmla="*/ 2147483647 h 34"/>
              <a:gd name="T68" fmla="*/ 2147483647 w 35"/>
              <a:gd name="T69" fmla="*/ 2147483647 h 34"/>
              <a:gd name="T70" fmla="*/ 2147483647 w 35"/>
              <a:gd name="T71" fmla="*/ 2147483647 h 34"/>
              <a:gd name="T72" fmla="*/ 2147483647 w 35"/>
              <a:gd name="T73" fmla="*/ 2147483647 h 3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35"/>
              <a:gd name="T112" fmla="*/ 0 h 34"/>
              <a:gd name="T113" fmla="*/ 35 w 35"/>
              <a:gd name="T114" fmla="*/ 34 h 3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35" h="34">
                <a:moveTo>
                  <a:pt x="22" y="24"/>
                </a:moveTo>
                <a:lnTo>
                  <a:pt x="9" y="24"/>
                </a:lnTo>
                <a:lnTo>
                  <a:pt x="7" y="29"/>
                </a:lnTo>
                <a:lnTo>
                  <a:pt x="6" y="30"/>
                </a:lnTo>
                <a:lnTo>
                  <a:pt x="6" y="31"/>
                </a:lnTo>
                <a:lnTo>
                  <a:pt x="6" y="32"/>
                </a:lnTo>
                <a:lnTo>
                  <a:pt x="7" y="34"/>
                </a:lnTo>
                <a:lnTo>
                  <a:pt x="10" y="34"/>
                </a:lnTo>
                <a:lnTo>
                  <a:pt x="0" y="34"/>
                </a:lnTo>
                <a:lnTo>
                  <a:pt x="1" y="32"/>
                </a:lnTo>
                <a:lnTo>
                  <a:pt x="3" y="32"/>
                </a:lnTo>
                <a:lnTo>
                  <a:pt x="4" y="30"/>
                </a:lnTo>
                <a:lnTo>
                  <a:pt x="5" y="27"/>
                </a:lnTo>
                <a:lnTo>
                  <a:pt x="17" y="0"/>
                </a:lnTo>
                <a:lnTo>
                  <a:pt x="28" y="27"/>
                </a:lnTo>
                <a:lnTo>
                  <a:pt x="30" y="31"/>
                </a:lnTo>
                <a:lnTo>
                  <a:pt x="31" y="32"/>
                </a:lnTo>
                <a:lnTo>
                  <a:pt x="33" y="34"/>
                </a:lnTo>
                <a:lnTo>
                  <a:pt x="35" y="34"/>
                </a:lnTo>
                <a:lnTo>
                  <a:pt x="21" y="34"/>
                </a:lnTo>
                <a:lnTo>
                  <a:pt x="24" y="34"/>
                </a:lnTo>
                <a:lnTo>
                  <a:pt x="25" y="32"/>
                </a:lnTo>
                <a:lnTo>
                  <a:pt x="25" y="31"/>
                </a:lnTo>
                <a:lnTo>
                  <a:pt x="25" y="30"/>
                </a:lnTo>
                <a:lnTo>
                  <a:pt x="24" y="27"/>
                </a:lnTo>
                <a:lnTo>
                  <a:pt x="22" y="24"/>
                </a:lnTo>
                <a:close/>
                <a:moveTo>
                  <a:pt x="21" y="21"/>
                </a:moveTo>
                <a:lnTo>
                  <a:pt x="16" y="9"/>
                </a:lnTo>
                <a:lnTo>
                  <a:pt x="10" y="21"/>
                </a:lnTo>
                <a:lnTo>
                  <a:pt x="21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80" name="Line 218"/>
          <p:cNvSpPr>
            <a:spLocks noChangeShapeType="1"/>
          </p:cNvSpPr>
          <p:nvPr/>
        </p:nvSpPr>
        <p:spPr bwMode="auto">
          <a:xfrm flipH="1">
            <a:off x="968375" y="4440238"/>
            <a:ext cx="785813" cy="909637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81" name="Line 219"/>
          <p:cNvSpPr>
            <a:spLocks noChangeShapeType="1"/>
          </p:cNvSpPr>
          <p:nvPr/>
        </p:nvSpPr>
        <p:spPr bwMode="auto">
          <a:xfrm>
            <a:off x="1743075" y="4440238"/>
            <a:ext cx="6350" cy="32226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82" name="Line 220"/>
          <p:cNvSpPr>
            <a:spLocks noChangeShapeType="1"/>
          </p:cNvSpPr>
          <p:nvPr/>
        </p:nvSpPr>
        <p:spPr bwMode="auto">
          <a:xfrm>
            <a:off x="968375" y="5611813"/>
            <a:ext cx="6350" cy="37306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83" name="Line 221"/>
          <p:cNvSpPr>
            <a:spLocks noChangeShapeType="1"/>
          </p:cNvSpPr>
          <p:nvPr/>
        </p:nvSpPr>
        <p:spPr bwMode="auto">
          <a:xfrm>
            <a:off x="1743075" y="5027613"/>
            <a:ext cx="6350" cy="32226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84" name="Line 222"/>
          <p:cNvSpPr>
            <a:spLocks noChangeShapeType="1"/>
          </p:cNvSpPr>
          <p:nvPr/>
        </p:nvSpPr>
        <p:spPr bwMode="auto">
          <a:xfrm>
            <a:off x="1743075" y="5611813"/>
            <a:ext cx="6350" cy="3175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85" name="Line 223"/>
          <p:cNvSpPr>
            <a:spLocks noChangeShapeType="1"/>
          </p:cNvSpPr>
          <p:nvPr/>
        </p:nvSpPr>
        <p:spPr bwMode="auto">
          <a:xfrm flipH="1">
            <a:off x="1754188" y="3852863"/>
            <a:ext cx="855662" cy="32385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86" name="Line 224"/>
          <p:cNvSpPr>
            <a:spLocks noChangeShapeType="1"/>
          </p:cNvSpPr>
          <p:nvPr/>
        </p:nvSpPr>
        <p:spPr bwMode="auto">
          <a:xfrm>
            <a:off x="2609850" y="3852863"/>
            <a:ext cx="1311275" cy="32385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87" name="Line 225"/>
          <p:cNvSpPr>
            <a:spLocks noChangeShapeType="1"/>
          </p:cNvSpPr>
          <p:nvPr/>
        </p:nvSpPr>
        <p:spPr bwMode="auto">
          <a:xfrm flipH="1">
            <a:off x="2609850" y="4435475"/>
            <a:ext cx="1311275" cy="9144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88" name="Line 226"/>
          <p:cNvSpPr>
            <a:spLocks noChangeShapeType="1"/>
          </p:cNvSpPr>
          <p:nvPr/>
        </p:nvSpPr>
        <p:spPr bwMode="auto">
          <a:xfrm>
            <a:off x="3914775" y="4435475"/>
            <a:ext cx="6350" cy="3270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89" name="Line 227"/>
          <p:cNvSpPr>
            <a:spLocks noChangeShapeType="1"/>
          </p:cNvSpPr>
          <p:nvPr/>
        </p:nvSpPr>
        <p:spPr bwMode="auto">
          <a:xfrm>
            <a:off x="2620963" y="5662613"/>
            <a:ext cx="7937" cy="2667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90" name="Line 228"/>
          <p:cNvSpPr>
            <a:spLocks noChangeShapeType="1"/>
          </p:cNvSpPr>
          <p:nvPr/>
        </p:nvSpPr>
        <p:spPr bwMode="auto">
          <a:xfrm>
            <a:off x="3914775" y="5027613"/>
            <a:ext cx="6350" cy="32226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91" name="Line 229"/>
          <p:cNvSpPr>
            <a:spLocks noChangeShapeType="1"/>
          </p:cNvSpPr>
          <p:nvPr/>
        </p:nvSpPr>
        <p:spPr bwMode="auto">
          <a:xfrm>
            <a:off x="3914775" y="5662613"/>
            <a:ext cx="6350" cy="2667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92" name="Line 230"/>
          <p:cNvSpPr>
            <a:spLocks noChangeShapeType="1"/>
          </p:cNvSpPr>
          <p:nvPr/>
        </p:nvSpPr>
        <p:spPr bwMode="auto">
          <a:xfrm flipH="1">
            <a:off x="2609850" y="3262313"/>
            <a:ext cx="2590800" cy="3270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93" name="Line 231"/>
          <p:cNvSpPr>
            <a:spLocks noChangeShapeType="1"/>
          </p:cNvSpPr>
          <p:nvPr/>
        </p:nvSpPr>
        <p:spPr bwMode="auto">
          <a:xfrm>
            <a:off x="5200650" y="3262313"/>
            <a:ext cx="1208088" cy="9144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94" name="Line 232"/>
          <p:cNvSpPr>
            <a:spLocks noChangeShapeType="1"/>
          </p:cNvSpPr>
          <p:nvPr/>
        </p:nvSpPr>
        <p:spPr bwMode="auto">
          <a:xfrm flipH="1">
            <a:off x="5214938" y="4435475"/>
            <a:ext cx="1193800" cy="9144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95" name="Line 233"/>
          <p:cNvSpPr>
            <a:spLocks noChangeShapeType="1"/>
          </p:cNvSpPr>
          <p:nvPr/>
        </p:nvSpPr>
        <p:spPr bwMode="auto">
          <a:xfrm>
            <a:off x="6408738" y="4435475"/>
            <a:ext cx="6350" cy="3270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96" name="Line 234"/>
          <p:cNvSpPr>
            <a:spLocks noChangeShapeType="1"/>
          </p:cNvSpPr>
          <p:nvPr/>
        </p:nvSpPr>
        <p:spPr bwMode="auto">
          <a:xfrm>
            <a:off x="5214938" y="5662613"/>
            <a:ext cx="4762" cy="2921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97" name="Line 235"/>
          <p:cNvSpPr>
            <a:spLocks noChangeShapeType="1"/>
          </p:cNvSpPr>
          <p:nvPr/>
        </p:nvSpPr>
        <p:spPr bwMode="auto">
          <a:xfrm>
            <a:off x="6408738" y="5027613"/>
            <a:ext cx="6350" cy="32226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98" name="Line 236"/>
          <p:cNvSpPr>
            <a:spLocks noChangeShapeType="1"/>
          </p:cNvSpPr>
          <p:nvPr/>
        </p:nvSpPr>
        <p:spPr bwMode="auto">
          <a:xfrm>
            <a:off x="6408738" y="5662613"/>
            <a:ext cx="6350" cy="27781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99" name="Rectangle 237"/>
          <p:cNvSpPr>
            <a:spLocks noChangeArrowheads="1"/>
          </p:cNvSpPr>
          <p:nvPr/>
        </p:nvSpPr>
        <p:spPr bwMode="auto">
          <a:xfrm>
            <a:off x="1295400" y="5867400"/>
            <a:ext cx="877888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2400" b="1"/>
              <a:t>flight</a:t>
            </a:r>
          </a:p>
        </p:txBody>
      </p:sp>
      <p:sp>
        <p:nvSpPr>
          <p:cNvPr id="8300" name="Freeform 240"/>
          <p:cNvSpPr>
            <a:spLocks/>
          </p:cNvSpPr>
          <p:nvPr/>
        </p:nvSpPr>
        <p:spPr bwMode="auto">
          <a:xfrm>
            <a:off x="3733800" y="914400"/>
            <a:ext cx="223838" cy="201613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2147483647 h 33"/>
              <a:gd name="T14" fmla="*/ 2147483647 w 36"/>
              <a:gd name="T15" fmla="*/ 2147483647 h 33"/>
              <a:gd name="T16" fmla="*/ 2147483647 w 36"/>
              <a:gd name="T17" fmla="*/ 2147483647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2147483647 h 33"/>
              <a:gd name="T24" fmla="*/ 2147483647 w 36"/>
              <a:gd name="T25" fmla="*/ 2147483647 h 33"/>
              <a:gd name="T26" fmla="*/ 2147483647 w 36"/>
              <a:gd name="T27" fmla="*/ 2147483647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2147483647 h 33"/>
              <a:gd name="T80" fmla="*/ 0 w 36"/>
              <a:gd name="T81" fmla="*/ 2147483647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30" y="25"/>
                </a:lnTo>
                <a:lnTo>
                  <a:pt x="30" y="6"/>
                </a:lnTo>
                <a:lnTo>
                  <a:pt x="30" y="4"/>
                </a:lnTo>
                <a:lnTo>
                  <a:pt x="28" y="1"/>
                </a:lnTo>
                <a:lnTo>
                  <a:pt x="27" y="1"/>
                </a:lnTo>
                <a:lnTo>
                  <a:pt x="26" y="1"/>
                </a:lnTo>
                <a:lnTo>
                  <a:pt x="25" y="1"/>
                </a:lnTo>
                <a:lnTo>
                  <a:pt x="25" y="0"/>
                </a:lnTo>
                <a:lnTo>
                  <a:pt x="36" y="0"/>
                </a:lnTo>
                <a:lnTo>
                  <a:pt x="36" y="1"/>
                </a:lnTo>
                <a:lnTo>
                  <a:pt x="35" y="1"/>
                </a:lnTo>
                <a:lnTo>
                  <a:pt x="33" y="1"/>
                </a:lnTo>
                <a:lnTo>
                  <a:pt x="32" y="3"/>
                </a:lnTo>
                <a:lnTo>
                  <a:pt x="32" y="4"/>
                </a:lnTo>
                <a:lnTo>
                  <a:pt x="32" y="6"/>
                </a:lnTo>
                <a:lnTo>
                  <a:pt x="32" y="33"/>
                </a:lnTo>
                <a:lnTo>
                  <a:pt x="31" y="33"/>
                </a:lnTo>
                <a:lnTo>
                  <a:pt x="9" y="8"/>
                </a:lnTo>
                <a:lnTo>
                  <a:pt x="9" y="27"/>
                </a:lnTo>
                <a:lnTo>
                  <a:pt x="9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14" y="33"/>
                </a:lnTo>
                <a:lnTo>
                  <a:pt x="3" y="33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8" y="27"/>
                </a:lnTo>
                <a:lnTo>
                  <a:pt x="8" y="5"/>
                </a:lnTo>
                <a:lnTo>
                  <a:pt x="6" y="4"/>
                </a:lnTo>
                <a:lnTo>
                  <a:pt x="5" y="3"/>
                </a:lnTo>
                <a:lnTo>
                  <a:pt x="4" y="3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301" name="Freeform 241"/>
          <p:cNvSpPr>
            <a:spLocks noEditPoints="1"/>
          </p:cNvSpPr>
          <p:nvPr/>
        </p:nvSpPr>
        <p:spPr bwMode="auto">
          <a:xfrm>
            <a:off x="3962400" y="914400"/>
            <a:ext cx="161925" cy="201613"/>
          </a:xfrm>
          <a:custGeom>
            <a:avLst/>
            <a:gdLst>
              <a:gd name="T0" fmla="*/ 2147483647 w 26"/>
              <a:gd name="T1" fmla="*/ 2147483647 h 33"/>
              <a:gd name="T2" fmla="*/ 2147483647 w 26"/>
              <a:gd name="T3" fmla="*/ 2147483647 h 33"/>
              <a:gd name="T4" fmla="*/ 2147483647 w 26"/>
              <a:gd name="T5" fmla="*/ 2147483647 h 33"/>
              <a:gd name="T6" fmla="*/ 2147483647 w 26"/>
              <a:gd name="T7" fmla="*/ 2147483647 h 33"/>
              <a:gd name="T8" fmla="*/ 2147483647 w 26"/>
              <a:gd name="T9" fmla="*/ 2147483647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2147483647 w 26"/>
              <a:gd name="T15" fmla="*/ 2147483647 h 33"/>
              <a:gd name="T16" fmla="*/ 0 w 26"/>
              <a:gd name="T17" fmla="*/ 2147483647 h 33"/>
              <a:gd name="T18" fmla="*/ 0 w 26"/>
              <a:gd name="T19" fmla="*/ 2147483647 h 33"/>
              <a:gd name="T20" fmla="*/ 2147483647 w 26"/>
              <a:gd name="T21" fmla="*/ 2147483647 h 33"/>
              <a:gd name="T22" fmla="*/ 2147483647 w 26"/>
              <a:gd name="T23" fmla="*/ 2147483647 h 33"/>
              <a:gd name="T24" fmla="*/ 2147483647 w 26"/>
              <a:gd name="T25" fmla="*/ 2147483647 h 33"/>
              <a:gd name="T26" fmla="*/ 2147483647 w 26"/>
              <a:gd name="T27" fmla="*/ 2147483647 h 33"/>
              <a:gd name="T28" fmla="*/ 2147483647 w 26"/>
              <a:gd name="T29" fmla="*/ 2147483647 h 33"/>
              <a:gd name="T30" fmla="*/ 2147483647 w 26"/>
              <a:gd name="T31" fmla="*/ 2147483647 h 33"/>
              <a:gd name="T32" fmla="*/ 2147483647 w 26"/>
              <a:gd name="T33" fmla="*/ 2147483647 h 33"/>
              <a:gd name="T34" fmla="*/ 2147483647 w 26"/>
              <a:gd name="T35" fmla="*/ 2147483647 h 33"/>
              <a:gd name="T36" fmla="*/ 2147483647 w 26"/>
              <a:gd name="T37" fmla="*/ 2147483647 h 33"/>
              <a:gd name="T38" fmla="*/ 2147483647 w 26"/>
              <a:gd name="T39" fmla="*/ 2147483647 h 33"/>
              <a:gd name="T40" fmla="*/ 0 w 26"/>
              <a:gd name="T41" fmla="*/ 2147483647 h 33"/>
              <a:gd name="T42" fmla="*/ 0 w 26"/>
              <a:gd name="T43" fmla="*/ 0 h 33"/>
              <a:gd name="T44" fmla="*/ 2147483647 w 26"/>
              <a:gd name="T45" fmla="*/ 0 h 33"/>
              <a:gd name="T46" fmla="*/ 2147483647 w 26"/>
              <a:gd name="T47" fmla="*/ 0 h 33"/>
              <a:gd name="T48" fmla="*/ 2147483647 w 26"/>
              <a:gd name="T49" fmla="*/ 2147483647 h 33"/>
              <a:gd name="T50" fmla="*/ 2147483647 w 26"/>
              <a:gd name="T51" fmla="*/ 2147483647 h 33"/>
              <a:gd name="T52" fmla="*/ 2147483647 w 26"/>
              <a:gd name="T53" fmla="*/ 2147483647 h 33"/>
              <a:gd name="T54" fmla="*/ 2147483647 w 26"/>
              <a:gd name="T55" fmla="*/ 2147483647 h 33"/>
              <a:gd name="T56" fmla="*/ 2147483647 w 26"/>
              <a:gd name="T57" fmla="*/ 2147483647 h 33"/>
              <a:gd name="T58" fmla="*/ 2147483647 w 26"/>
              <a:gd name="T59" fmla="*/ 2147483647 h 33"/>
              <a:gd name="T60" fmla="*/ 2147483647 w 26"/>
              <a:gd name="T61" fmla="*/ 2147483647 h 33"/>
              <a:gd name="T62" fmla="*/ 2147483647 w 26"/>
              <a:gd name="T63" fmla="*/ 2147483647 h 33"/>
              <a:gd name="T64" fmla="*/ 2147483647 w 26"/>
              <a:gd name="T65" fmla="*/ 2147483647 h 33"/>
              <a:gd name="T66" fmla="*/ 2147483647 w 26"/>
              <a:gd name="T67" fmla="*/ 2147483647 h 33"/>
              <a:gd name="T68" fmla="*/ 2147483647 w 26"/>
              <a:gd name="T69" fmla="*/ 2147483647 h 33"/>
              <a:gd name="T70" fmla="*/ 2147483647 w 26"/>
              <a:gd name="T71" fmla="*/ 2147483647 h 33"/>
              <a:gd name="T72" fmla="*/ 2147483647 w 26"/>
              <a:gd name="T73" fmla="*/ 2147483647 h 33"/>
              <a:gd name="T74" fmla="*/ 2147483647 w 26"/>
              <a:gd name="T75" fmla="*/ 2147483647 h 33"/>
              <a:gd name="T76" fmla="*/ 2147483647 w 26"/>
              <a:gd name="T77" fmla="*/ 2147483647 h 33"/>
              <a:gd name="T78" fmla="*/ 2147483647 w 26"/>
              <a:gd name="T79" fmla="*/ 2147483647 h 33"/>
              <a:gd name="T80" fmla="*/ 2147483647 w 26"/>
              <a:gd name="T81" fmla="*/ 2147483647 h 33"/>
              <a:gd name="T82" fmla="*/ 2147483647 w 26"/>
              <a:gd name="T83" fmla="*/ 2147483647 h 33"/>
              <a:gd name="T84" fmla="*/ 2147483647 w 26"/>
              <a:gd name="T85" fmla="*/ 2147483647 h 33"/>
              <a:gd name="T86" fmla="*/ 2147483647 w 26"/>
              <a:gd name="T87" fmla="*/ 2147483647 h 33"/>
              <a:gd name="T88" fmla="*/ 2147483647 w 26"/>
              <a:gd name="T89" fmla="*/ 2147483647 h 33"/>
              <a:gd name="T90" fmla="*/ 2147483647 w 26"/>
              <a:gd name="T91" fmla="*/ 2147483647 h 33"/>
              <a:gd name="T92" fmla="*/ 2147483647 w 26"/>
              <a:gd name="T93" fmla="*/ 2147483647 h 33"/>
              <a:gd name="T94" fmla="*/ 2147483647 w 26"/>
              <a:gd name="T95" fmla="*/ 2147483647 h 33"/>
              <a:gd name="T96" fmla="*/ 2147483647 w 26"/>
              <a:gd name="T97" fmla="*/ 2147483647 h 33"/>
              <a:gd name="T98" fmla="*/ 2147483647 w 26"/>
              <a:gd name="T99" fmla="*/ 2147483647 h 33"/>
              <a:gd name="T100" fmla="*/ 2147483647 w 26"/>
              <a:gd name="T101" fmla="*/ 2147483647 h 33"/>
              <a:gd name="T102" fmla="*/ 2147483647 w 26"/>
              <a:gd name="T103" fmla="*/ 2147483647 h 33"/>
              <a:gd name="T104" fmla="*/ 2147483647 w 26"/>
              <a:gd name="T105" fmla="*/ 2147483647 h 33"/>
              <a:gd name="T106" fmla="*/ 2147483647 w 26"/>
              <a:gd name="T107" fmla="*/ 2147483647 h 33"/>
              <a:gd name="T108" fmla="*/ 2147483647 w 26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3"/>
              <a:gd name="T167" fmla="*/ 26 w 26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3">
                <a:moveTo>
                  <a:pt x="10" y="17"/>
                </a:moveTo>
                <a:lnTo>
                  <a:pt x="10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14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1"/>
                </a:lnTo>
                <a:lnTo>
                  <a:pt x="22" y="3"/>
                </a:lnTo>
                <a:lnTo>
                  <a:pt x="24" y="4"/>
                </a:lnTo>
                <a:lnTo>
                  <a:pt x="25" y="6"/>
                </a:lnTo>
                <a:lnTo>
                  <a:pt x="26" y="9"/>
                </a:lnTo>
                <a:lnTo>
                  <a:pt x="25" y="12"/>
                </a:lnTo>
                <a:lnTo>
                  <a:pt x="22" y="16"/>
                </a:lnTo>
                <a:lnTo>
                  <a:pt x="20" y="17"/>
                </a:lnTo>
                <a:lnTo>
                  <a:pt x="15" y="19"/>
                </a:lnTo>
                <a:lnTo>
                  <a:pt x="14" y="19"/>
                </a:lnTo>
                <a:lnTo>
                  <a:pt x="12" y="19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7" y="15"/>
                </a:lnTo>
                <a:lnTo>
                  <a:pt x="20" y="12"/>
                </a:lnTo>
                <a:lnTo>
                  <a:pt x="20" y="10"/>
                </a:lnTo>
                <a:lnTo>
                  <a:pt x="20" y="8"/>
                </a:lnTo>
                <a:lnTo>
                  <a:pt x="19" y="5"/>
                </a:lnTo>
                <a:lnTo>
                  <a:pt x="17" y="4"/>
                </a:lnTo>
                <a:lnTo>
                  <a:pt x="16" y="3"/>
                </a:lnTo>
                <a:lnTo>
                  <a:pt x="15" y="3"/>
                </a:lnTo>
                <a:lnTo>
                  <a:pt x="12" y="1"/>
                </a:lnTo>
                <a:lnTo>
                  <a:pt x="11" y="1"/>
                </a:lnTo>
                <a:lnTo>
                  <a:pt x="10" y="3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302" name="Freeform 242"/>
          <p:cNvSpPr>
            <a:spLocks/>
          </p:cNvSpPr>
          <p:nvPr/>
        </p:nvSpPr>
        <p:spPr bwMode="auto">
          <a:xfrm>
            <a:off x="2913063" y="1644650"/>
            <a:ext cx="223837" cy="201613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0 h 33"/>
              <a:gd name="T14" fmla="*/ 2147483647 w 36"/>
              <a:gd name="T15" fmla="*/ 0 h 33"/>
              <a:gd name="T16" fmla="*/ 2147483647 w 36"/>
              <a:gd name="T17" fmla="*/ 0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0 h 33"/>
              <a:gd name="T24" fmla="*/ 2147483647 w 36"/>
              <a:gd name="T25" fmla="*/ 0 h 33"/>
              <a:gd name="T26" fmla="*/ 2147483647 w 36"/>
              <a:gd name="T27" fmla="*/ 0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2147483647 h 33"/>
              <a:gd name="T80" fmla="*/ 0 w 36"/>
              <a:gd name="T81" fmla="*/ 0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30" y="24"/>
                </a:lnTo>
                <a:lnTo>
                  <a:pt x="30" y="5"/>
                </a:lnTo>
                <a:lnTo>
                  <a:pt x="30" y="2"/>
                </a:lnTo>
                <a:lnTo>
                  <a:pt x="28" y="1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36" y="0"/>
                </a:lnTo>
                <a:lnTo>
                  <a:pt x="35" y="0"/>
                </a:lnTo>
                <a:lnTo>
                  <a:pt x="33" y="0"/>
                </a:lnTo>
                <a:lnTo>
                  <a:pt x="32" y="1"/>
                </a:lnTo>
                <a:lnTo>
                  <a:pt x="32" y="2"/>
                </a:lnTo>
                <a:lnTo>
                  <a:pt x="32" y="5"/>
                </a:lnTo>
                <a:lnTo>
                  <a:pt x="32" y="33"/>
                </a:lnTo>
                <a:lnTo>
                  <a:pt x="31" y="33"/>
                </a:lnTo>
                <a:lnTo>
                  <a:pt x="9" y="6"/>
                </a:lnTo>
                <a:lnTo>
                  <a:pt x="9" y="27"/>
                </a:lnTo>
                <a:lnTo>
                  <a:pt x="9" y="29"/>
                </a:lnTo>
                <a:lnTo>
                  <a:pt x="10" y="30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6" y="30"/>
                </a:lnTo>
                <a:lnTo>
                  <a:pt x="6" y="29"/>
                </a:lnTo>
                <a:lnTo>
                  <a:pt x="7" y="27"/>
                </a:lnTo>
                <a:lnTo>
                  <a:pt x="7" y="3"/>
                </a:lnTo>
                <a:lnTo>
                  <a:pt x="6" y="2"/>
                </a:lnTo>
                <a:lnTo>
                  <a:pt x="5" y="2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303" name="Freeform 243"/>
          <p:cNvSpPr>
            <a:spLocks noEditPoints="1"/>
          </p:cNvSpPr>
          <p:nvPr/>
        </p:nvSpPr>
        <p:spPr bwMode="auto">
          <a:xfrm>
            <a:off x="3143250" y="1644650"/>
            <a:ext cx="161925" cy="196850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10" y="17"/>
                </a:moveTo>
                <a:lnTo>
                  <a:pt x="10" y="27"/>
                </a:lnTo>
                <a:lnTo>
                  <a:pt x="10" y="29"/>
                </a:lnTo>
                <a:lnTo>
                  <a:pt x="10" y="30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4" y="30"/>
                </a:lnTo>
                <a:lnTo>
                  <a:pt x="5" y="29"/>
                </a:lnTo>
                <a:lnTo>
                  <a:pt x="5" y="27"/>
                </a:lnTo>
                <a:lnTo>
                  <a:pt x="5" y="5"/>
                </a:lnTo>
                <a:lnTo>
                  <a:pt x="5" y="2"/>
                </a:lnTo>
                <a:lnTo>
                  <a:pt x="4" y="1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2" y="1"/>
                </a:lnTo>
                <a:lnTo>
                  <a:pt x="24" y="3"/>
                </a:lnTo>
                <a:lnTo>
                  <a:pt x="25" y="6"/>
                </a:lnTo>
                <a:lnTo>
                  <a:pt x="26" y="8"/>
                </a:lnTo>
                <a:lnTo>
                  <a:pt x="25" y="12"/>
                </a:lnTo>
                <a:lnTo>
                  <a:pt x="22" y="14"/>
                </a:lnTo>
                <a:lnTo>
                  <a:pt x="20" y="17"/>
                </a:lnTo>
                <a:lnTo>
                  <a:pt x="15" y="17"/>
                </a:lnTo>
                <a:lnTo>
                  <a:pt x="14" y="17"/>
                </a:lnTo>
                <a:lnTo>
                  <a:pt x="12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7" y="13"/>
                </a:lnTo>
                <a:lnTo>
                  <a:pt x="20" y="12"/>
                </a:lnTo>
                <a:lnTo>
                  <a:pt x="20" y="8"/>
                </a:lnTo>
                <a:lnTo>
                  <a:pt x="20" y="6"/>
                </a:lnTo>
                <a:lnTo>
                  <a:pt x="19" y="5"/>
                </a:lnTo>
                <a:lnTo>
                  <a:pt x="17" y="3"/>
                </a:lnTo>
                <a:lnTo>
                  <a:pt x="16" y="2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10" y="1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304" name="Freeform 244"/>
          <p:cNvSpPr>
            <a:spLocks noEditPoints="1"/>
          </p:cNvSpPr>
          <p:nvPr/>
        </p:nvSpPr>
        <p:spPr bwMode="auto">
          <a:xfrm>
            <a:off x="5006975" y="1644650"/>
            <a:ext cx="155575" cy="196850"/>
          </a:xfrm>
          <a:custGeom>
            <a:avLst/>
            <a:gdLst>
              <a:gd name="T0" fmla="*/ 2147483647 w 25"/>
              <a:gd name="T1" fmla="*/ 2147483647 h 32"/>
              <a:gd name="T2" fmla="*/ 2147483647 w 25"/>
              <a:gd name="T3" fmla="*/ 2147483647 h 32"/>
              <a:gd name="T4" fmla="*/ 2147483647 w 25"/>
              <a:gd name="T5" fmla="*/ 2147483647 h 32"/>
              <a:gd name="T6" fmla="*/ 2147483647 w 25"/>
              <a:gd name="T7" fmla="*/ 2147483647 h 32"/>
              <a:gd name="T8" fmla="*/ 2147483647 w 25"/>
              <a:gd name="T9" fmla="*/ 2147483647 h 32"/>
              <a:gd name="T10" fmla="*/ 2147483647 w 25"/>
              <a:gd name="T11" fmla="*/ 2147483647 h 32"/>
              <a:gd name="T12" fmla="*/ 2147483647 w 25"/>
              <a:gd name="T13" fmla="*/ 2147483647 h 32"/>
              <a:gd name="T14" fmla="*/ 2147483647 w 25"/>
              <a:gd name="T15" fmla="*/ 2147483647 h 32"/>
              <a:gd name="T16" fmla="*/ 0 w 25"/>
              <a:gd name="T17" fmla="*/ 2147483647 h 32"/>
              <a:gd name="T18" fmla="*/ 0 w 25"/>
              <a:gd name="T19" fmla="*/ 2147483647 h 32"/>
              <a:gd name="T20" fmla="*/ 2147483647 w 25"/>
              <a:gd name="T21" fmla="*/ 2147483647 h 32"/>
              <a:gd name="T22" fmla="*/ 2147483647 w 25"/>
              <a:gd name="T23" fmla="*/ 2147483647 h 32"/>
              <a:gd name="T24" fmla="*/ 2147483647 w 25"/>
              <a:gd name="T25" fmla="*/ 2147483647 h 32"/>
              <a:gd name="T26" fmla="*/ 2147483647 w 25"/>
              <a:gd name="T27" fmla="*/ 2147483647 h 32"/>
              <a:gd name="T28" fmla="*/ 2147483647 w 25"/>
              <a:gd name="T29" fmla="*/ 2147483647 h 32"/>
              <a:gd name="T30" fmla="*/ 2147483647 w 25"/>
              <a:gd name="T31" fmla="*/ 2147483647 h 32"/>
              <a:gd name="T32" fmla="*/ 2147483647 w 25"/>
              <a:gd name="T33" fmla="*/ 2147483647 h 32"/>
              <a:gd name="T34" fmla="*/ 2147483647 w 25"/>
              <a:gd name="T35" fmla="*/ 2147483647 h 32"/>
              <a:gd name="T36" fmla="*/ 2147483647 w 25"/>
              <a:gd name="T37" fmla="*/ 0 h 32"/>
              <a:gd name="T38" fmla="*/ 2147483647 w 25"/>
              <a:gd name="T39" fmla="*/ 0 h 32"/>
              <a:gd name="T40" fmla="*/ 0 w 25"/>
              <a:gd name="T41" fmla="*/ 0 h 32"/>
              <a:gd name="T42" fmla="*/ 0 w 25"/>
              <a:gd name="T43" fmla="*/ 0 h 32"/>
              <a:gd name="T44" fmla="*/ 2147483647 w 25"/>
              <a:gd name="T45" fmla="*/ 0 h 32"/>
              <a:gd name="T46" fmla="*/ 2147483647 w 25"/>
              <a:gd name="T47" fmla="*/ 0 h 32"/>
              <a:gd name="T48" fmla="*/ 2147483647 w 25"/>
              <a:gd name="T49" fmla="*/ 0 h 32"/>
              <a:gd name="T50" fmla="*/ 2147483647 w 25"/>
              <a:gd name="T51" fmla="*/ 2147483647 h 32"/>
              <a:gd name="T52" fmla="*/ 2147483647 w 25"/>
              <a:gd name="T53" fmla="*/ 2147483647 h 32"/>
              <a:gd name="T54" fmla="*/ 2147483647 w 25"/>
              <a:gd name="T55" fmla="*/ 2147483647 h 32"/>
              <a:gd name="T56" fmla="*/ 2147483647 w 25"/>
              <a:gd name="T57" fmla="*/ 2147483647 h 32"/>
              <a:gd name="T58" fmla="*/ 2147483647 w 25"/>
              <a:gd name="T59" fmla="*/ 2147483647 h 32"/>
              <a:gd name="T60" fmla="*/ 2147483647 w 25"/>
              <a:gd name="T61" fmla="*/ 2147483647 h 32"/>
              <a:gd name="T62" fmla="*/ 2147483647 w 25"/>
              <a:gd name="T63" fmla="*/ 2147483647 h 32"/>
              <a:gd name="T64" fmla="*/ 2147483647 w 25"/>
              <a:gd name="T65" fmla="*/ 2147483647 h 32"/>
              <a:gd name="T66" fmla="*/ 2147483647 w 25"/>
              <a:gd name="T67" fmla="*/ 2147483647 h 32"/>
              <a:gd name="T68" fmla="*/ 2147483647 w 25"/>
              <a:gd name="T69" fmla="*/ 2147483647 h 32"/>
              <a:gd name="T70" fmla="*/ 2147483647 w 25"/>
              <a:gd name="T71" fmla="*/ 2147483647 h 32"/>
              <a:gd name="T72" fmla="*/ 2147483647 w 25"/>
              <a:gd name="T73" fmla="*/ 2147483647 h 32"/>
              <a:gd name="T74" fmla="*/ 2147483647 w 25"/>
              <a:gd name="T75" fmla="*/ 2147483647 h 32"/>
              <a:gd name="T76" fmla="*/ 2147483647 w 25"/>
              <a:gd name="T77" fmla="*/ 2147483647 h 32"/>
              <a:gd name="T78" fmla="*/ 2147483647 w 25"/>
              <a:gd name="T79" fmla="*/ 2147483647 h 32"/>
              <a:gd name="T80" fmla="*/ 2147483647 w 25"/>
              <a:gd name="T81" fmla="*/ 2147483647 h 32"/>
              <a:gd name="T82" fmla="*/ 2147483647 w 25"/>
              <a:gd name="T83" fmla="*/ 2147483647 h 32"/>
              <a:gd name="T84" fmla="*/ 2147483647 w 25"/>
              <a:gd name="T85" fmla="*/ 2147483647 h 32"/>
              <a:gd name="T86" fmla="*/ 2147483647 w 25"/>
              <a:gd name="T87" fmla="*/ 2147483647 h 32"/>
              <a:gd name="T88" fmla="*/ 2147483647 w 25"/>
              <a:gd name="T89" fmla="*/ 2147483647 h 32"/>
              <a:gd name="T90" fmla="*/ 2147483647 w 25"/>
              <a:gd name="T91" fmla="*/ 2147483647 h 32"/>
              <a:gd name="T92" fmla="*/ 2147483647 w 25"/>
              <a:gd name="T93" fmla="*/ 2147483647 h 32"/>
              <a:gd name="T94" fmla="*/ 2147483647 w 25"/>
              <a:gd name="T95" fmla="*/ 2147483647 h 32"/>
              <a:gd name="T96" fmla="*/ 2147483647 w 25"/>
              <a:gd name="T97" fmla="*/ 2147483647 h 32"/>
              <a:gd name="T98" fmla="*/ 2147483647 w 25"/>
              <a:gd name="T99" fmla="*/ 2147483647 h 32"/>
              <a:gd name="T100" fmla="*/ 2147483647 w 25"/>
              <a:gd name="T101" fmla="*/ 2147483647 h 32"/>
              <a:gd name="T102" fmla="*/ 2147483647 w 25"/>
              <a:gd name="T103" fmla="*/ 2147483647 h 32"/>
              <a:gd name="T104" fmla="*/ 2147483647 w 25"/>
              <a:gd name="T105" fmla="*/ 2147483647 h 32"/>
              <a:gd name="T106" fmla="*/ 2147483647 w 25"/>
              <a:gd name="T107" fmla="*/ 2147483647 h 32"/>
              <a:gd name="T108" fmla="*/ 2147483647 w 25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2"/>
              <a:gd name="T167" fmla="*/ 25 w 25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2">
                <a:moveTo>
                  <a:pt x="10" y="17"/>
                </a:moveTo>
                <a:lnTo>
                  <a:pt x="10" y="27"/>
                </a:lnTo>
                <a:lnTo>
                  <a:pt x="10" y="29"/>
                </a:lnTo>
                <a:lnTo>
                  <a:pt x="10" y="30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4" y="30"/>
                </a:lnTo>
                <a:lnTo>
                  <a:pt x="5" y="29"/>
                </a:lnTo>
                <a:lnTo>
                  <a:pt x="5" y="27"/>
                </a:lnTo>
                <a:lnTo>
                  <a:pt x="5" y="5"/>
                </a:lnTo>
                <a:lnTo>
                  <a:pt x="5" y="2"/>
                </a:lnTo>
                <a:lnTo>
                  <a:pt x="4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1" y="1"/>
                </a:lnTo>
                <a:lnTo>
                  <a:pt x="23" y="3"/>
                </a:lnTo>
                <a:lnTo>
                  <a:pt x="25" y="6"/>
                </a:lnTo>
                <a:lnTo>
                  <a:pt x="25" y="8"/>
                </a:lnTo>
                <a:lnTo>
                  <a:pt x="25" y="12"/>
                </a:lnTo>
                <a:lnTo>
                  <a:pt x="22" y="14"/>
                </a:lnTo>
                <a:lnTo>
                  <a:pt x="20" y="17"/>
                </a:lnTo>
                <a:lnTo>
                  <a:pt x="15" y="17"/>
                </a:lnTo>
                <a:lnTo>
                  <a:pt x="14" y="17"/>
                </a:lnTo>
                <a:lnTo>
                  <a:pt x="12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7" y="13"/>
                </a:lnTo>
                <a:lnTo>
                  <a:pt x="20" y="12"/>
                </a:lnTo>
                <a:lnTo>
                  <a:pt x="20" y="8"/>
                </a:lnTo>
                <a:lnTo>
                  <a:pt x="20" y="6"/>
                </a:lnTo>
                <a:lnTo>
                  <a:pt x="19" y="5"/>
                </a:lnTo>
                <a:lnTo>
                  <a:pt x="17" y="3"/>
                </a:lnTo>
                <a:lnTo>
                  <a:pt x="16" y="2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10" y="1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305" name="Freeform 245"/>
          <p:cNvSpPr>
            <a:spLocks noEditPoints="1"/>
          </p:cNvSpPr>
          <p:nvPr/>
        </p:nvSpPr>
        <p:spPr bwMode="auto">
          <a:xfrm>
            <a:off x="5173663" y="1644650"/>
            <a:ext cx="161925" cy="196850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10" y="17"/>
                </a:moveTo>
                <a:lnTo>
                  <a:pt x="10" y="27"/>
                </a:lnTo>
                <a:lnTo>
                  <a:pt x="10" y="29"/>
                </a:lnTo>
                <a:lnTo>
                  <a:pt x="10" y="30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0"/>
                </a:lnTo>
                <a:lnTo>
                  <a:pt x="5" y="29"/>
                </a:lnTo>
                <a:lnTo>
                  <a:pt x="5" y="27"/>
                </a:lnTo>
                <a:lnTo>
                  <a:pt x="5" y="5"/>
                </a:lnTo>
                <a:lnTo>
                  <a:pt x="5" y="2"/>
                </a:lnTo>
                <a:lnTo>
                  <a:pt x="4" y="1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2" y="1"/>
                </a:lnTo>
                <a:lnTo>
                  <a:pt x="24" y="3"/>
                </a:lnTo>
                <a:lnTo>
                  <a:pt x="25" y="6"/>
                </a:lnTo>
                <a:lnTo>
                  <a:pt x="26" y="8"/>
                </a:lnTo>
                <a:lnTo>
                  <a:pt x="25" y="12"/>
                </a:lnTo>
                <a:lnTo>
                  <a:pt x="22" y="14"/>
                </a:lnTo>
                <a:lnTo>
                  <a:pt x="20" y="17"/>
                </a:lnTo>
                <a:lnTo>
                  <a:pt x="15" y="17"/>
                </a:lnTo>
                <a:lnTo>
                  <a:pt x="14" y="17"/>
                </a:lnTo>
                <a:lnTo>
                  <a:pt x="12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7" y="13"/>
                </a:lnTo>
                <a:lnTo>
                  <a:pt x="20" y="12"/>
                </a:lnTo>
                <a:lnTo>
                  <a:pt x="20" y="8"/>
                </a:lnTo>
                <a:lnTo>
                  <a:pt x="20" y="6"/>
                </a:lnTo>
                <a:lnTo>
                  <a:pt x="19" y="5"/>
                </a:lnTo>
                <a:lnTo>
                  <a:pt x="17" y="3"/>
                </a:lnTo>
                <a:lnTo>
                  <a:pt x="16" y="2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10" y="1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306" name="Line 246"/>
          <p:cNvSpPr>
            <a:spLocks noChangeShapeType="1"/>
          </p:cNvSpPr>
          <p:nvPr/>
        </p:nvSpPr>
        <p:spPr bwMode="auto">
          <a:xfrm flipH="1">
            <a:off x="3111500" y="1177925"/>
            <a:ext cx="825500" cy="404813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307" name="Line 247"/>
          <p:cNvSpPr>
            <a:spLocks noChangeShapeType="1"/>
          </p:cNvSpPr>
          <p:nvPr/>
        </p:nvSpPr>
        <p:spPr bwMode="auto">
          <a:xfrm>
            <a:off x="3937000" y="1177925"/>
            <a:ext cx="1236663" cy="404813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308" name="Rectangle 248"/>
          <p:cNvSpPr>
            <a:spLocks noChangeArrowheads="1"/>
          </p:cNvSpPr>
          <p:nvPr/>
        </p:nvSpPr>
        <p:spPr bwMode="auto">
          <a:xfrm>
            <a:off x="0" y="685800"/>
            <a:ext cx="32766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sz="2800" i="1">
                <a:solidFill>
                  <a:schemeClr val="accent2"/>
                </a:solidFill>
                <a:latin typeface="Arial Unicode MS" pitchFamily="34" charset="-128"/>
              </a:rPr>
              <a:t>restarts from….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sz="2800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8309" name="Rectangle 249"/>
          <p:cNvSpPr>
            <a:spLocks noChangeArrowheads="1"/>
          </p:cNvSpPr>
          <p:nvPr/>
        </p:nvSpPr>
        <p:spPr bwMode="auto">
          <a:xfrm>
            <a:off x="6096000" y="3200400"/>
            <a:ext cx="26670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sz="2800" i="1">
                <a:solidFill>
                  <a:schemeClr val="accent2"/>
                </a:solidFill>
                <a:latin typeface="Arial Unicode MS" pitchFamily="34" charset="-128"/>
              </a:rPr>
              <a:t>fails and backtracks..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sz="2800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22882" name="Ink 11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487613" y="917575"/>
              <a:ext cx="3330575" cy="1338263"/>
            </p14:xfrm>
          </p:contentPart>
        </mc:Choice>
        <mc:Fallback xmlns="">
          <p:pic>
            <p:nvPicPr>
              <p:cNvPr id="122882" name="Ink 11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481858" y="915055"/>
                <a:ext cx="3346762" cy="1349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22883" name="Ink 11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263650" y="3529013"/>
              <a:ext cx="2987675" cy="1200150"/>
            </p14:xfrm>
          </p:contentPart>
        </mc:Choice>
        <mc:Fallback xmlns="">
          <p:pic>
            <p:nvPicPr>
              <p:cNvPr id="122883" name="Ink 11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256810" y="3523253"/>
                <a:ext cx="3003515" cy="1213469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Date Placeholder 4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528B4533-842E-4759-9F27-F48984E54BFA}" type="datetime1">
              <a:rPr lang="en-US" smtClean="0"/>
              <a:t>9/26/2014</a:t>
            </a:fld>
            <a:endParaRPr lang="en-US"/>
          </a:p>
        </p:txBody>
      </p:sp>
      <p:sp>
        <p:nvSpPr>
          <p:cNvPr id="24579" name="Footer Placeholder 5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24580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DEAA8FE3-E205-46F4-BE7E-E4BD20B136A8}" type="slidenum">
              <a:rPr lang="en-US" smtClean="0"/>
              <a:pPr/>
              <a:t>32</a:t>
            </a:fld>
            <a:endParaRPr lang="en-US" smtClean="0"/>
          </a:p>
        </p:txBody>
      </p:sp>
      <p:sp>
        <p:nvSpPr>
          <p:cNvPr id="24581" name="AutoShape 3"/>
          <p:cNvSpPr>
            <a:spLocks noChangeAspect="1" noChangeArrowheads="1" noTextEdit="1"/>
          </p:cNvSpPr>
          <p:nvPr/>
        </p:nvSpPr>
        <p:spPr bwMode="auto">
          <a:xfrm>
            <a:off x="2246313" y="2322513"/>
            <a:ext cx="4332287" cy="4398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/>
          </a:p>
        </p:txBody>
      </p:sp>
      <p:grpSp>
        <p:nvGrpSpPr>
          <p:cNvPr id="2" name="Group 368"/>
          <p:cNvGrpSpPr>
            <a:grpSpLocks/>
          </p:cNvGrpSpPr>
          <p:nvPr/>
        </p:nvGrpSpPr>
        <p:grpSpPr bwMode="auto">
          <a:xfrm>
            <a:off x="685800" y="2362200"/>
            <a:ext cx="6858000" cy="3505200"/>
            <a:chOff x="1210" y="2798"/>
            <a:chExt cx="3029" cy="1096"/>
          </a:xfrm>
        </p:grpSpPr>
        <p:sp>
          <p:nvSpPr>
            <p:cNvPr id="24599" name="Freeform 238"/>
            <p:cNvSpPr>
              <a:spLocks/>
            </p:cNvSpPr>
            <p:nvPr/>
          </p:nvSpPr>
          <p:spPr bwMode="auto">
            <a:xfrm>
              <a:off x="3506" y="2798"/>
              <a:ext cx="79" cy="48"/>
            </a:xfrm>
            <a:custGeom>
              <a:avLst/>
              <a:gdLst>
                <a:gd name="T0" fmla="*/ 0 w 35"/>
                <a:gd name="T1" fmla="*/ 0 h 33"/>
                <a:gd name="T2" fmla="*/ 93 w 35"/>
                <a:gd name="T3" fmla="*/ 0 h 33"/>
                <a:gd name="T4" fmla="*/ 332 w 35"/>
                <a:gd name="T5" fmla="*/ 76 h 33"/>
                <a:gd name="T6" fmla="*/ 332 w 35"/>
                <a:gd name="T7" fmla="*/ 19 h 33"/>
                <a:gd name="T8" fmla="*/ 321 w 35"/>
                <a:gd name="T9" fmla="*/ 6 h 33"/>
                <a:gd name="T10" fmla="*/ 321 w 35"/>
                <a:gd name="T11" fmla="*/ 1 h 33"/>
                <a:gd name="T12" fmla="*/ 311 w 35"/>
                <a:gd name="T13" fmla="*/ 1 h 33"/>
                <a:gd name="T14" fmla="*/ 284 w 35"/>
                <a:gd name="T15" fmla="*/ 0 h 33"/>
                <a:gd name="T16" fmla="*/ 275 w 35"/>
                <a:gd name="T17" fmla="*/ 0 h 33"/>
                <a:gd name="T18" fmla="*/ 275 w 35"/>
                <a:gd name="T19" fmla="*/ 0 h 33"/>
                <a:gd name="T20" fmla="*/ 402 w 35"/>
                <a:gd name="T21" fmla="*/ 0 h 33"/>
                <a:gd name="T22" fmla="*/ 402 w 35"/>
                <a:gd name="T23" fmla="*/ 0 h 33"/>
                <a:gd name="T24" fmla="*/ 393 w 35"/>
                <a:gd name="T25" fmla="*/ 0 h 33"/>
                <a:gd name="T26" fmla="*/ 377 w 35"/>
                <a:gd name="T27" fmla="*/ 1 h 33"/>
                <a:gd name="T28" fmla="*/ 368 w 35"/>
                <a:gd name="T29" fmla="*/ 1 h 33"/>
                <a:gd name="T30" fmla="*/ 345 w 35"/>
                <a:gd name="T31" fmla="*/ 13 h 33"/>
                <a:gd name="T32" fmla="*/ 345 w 35"/>
                <a:gd name="T33" fmla="*/ 19 h 33"/>
                <a:gd name="T34" fmla="*/ 345 w 35"/>
                <a:gd name="T35" fmla="*/ 102 h 33"/>
                <a:gd name="T36" fmla="*/ 332 w 35"/>
                <a:gd name="T37" fmla="*/ 102 h 33"/>
                <a:gd name="T38" fmla="*/ 93 w 35"/>
                <a:gd name="T39" fmla="*/ 22 h 33"/>
                <a:gd name="T40" fmla="*/ 93 w 35"/>
                <a:gd name="T41" fmla="*/ 83 h 33"/>
                <a:gd name="T42" fmla="*/ 93 w 35"/>
                <a:gd name="T43" fmla="*/ 89 h 33"/>
                <a:gd name="T44" fmla="*/ 93 w 35"/>
                <a:gd name="T45" fmla="*/ 95 h 33"/>
                <a:gd name="T46" fmla="*/ 102 w 35"/>
                <a:gd name="T47" fmla="*/ 99 h 33"/>
                <a:gd name="T48" fmla="*/ 138 w 35"/>
                <a:gd name="T49" fmla="*/ 99 h 33"/>
                <a:gd name="T50" fmla="*/ 147 w 35"/>
                <a:gd name="T51" fmla="*/ 99 h 33"/>
                <a:gd name="T52" fmla="*/ 147 w 35"/>
                <a:gd name="T53" fmla="*/ 102 h 33"/>
                <a:gd name="T54" fmla="*/ 11 w 35"/>
                <a:gd name="T55" fmla="*/ 102 h 33"/>
                <a:gd name="T56" fmla="*/ 11 w 35"/>
                <a:gd name="T57" fmla="*/ 99 h 33"/>
                <a:gd name="T58" fmla="*/ 25 w 35"/>
                <a:gd name="T59" fmla="*/ 99 h 33"/>
                <a:gd name="T60" fmla="*/ 45 w 35"/>
                <a:gd name="T61" fmla="*/ 99 h 33"/>
                <a:gd name="T62" fmla="*/ 72 w 35"/>
                <a:gd name="T63" fmla="*/ 95 h 33"/>
                <a:gd name="T64" fmla="*/ 72 w 35"/>
                <a:gd name="T65" fmla="*/ 89 h 33"/>
                <a:gd name="T66" fmla="*/ 72 w 35"/>
                <a:gd name="T67" fmla="*/ 83 h 33"/>
                <a:gd name="T68" fmla="*/ 72 w 35"/>
                <a:gd name="T69" fmla="*/ 15 h 33"/>
                <a:gd name="T70" fmla="*/ 45 w 35"/>
                <a:gd name="T71" fmla="*/ 13 h 33"/>
                <a:gd name="T72" fmla="*/ 36 w 35"/>
                <a:gd name="T73" fmla="*/ 6 h 33"/>
                <a:gd name="T74" fmla="*/ 36 w 35"/>
                <a:gd name="T75" fmla="*/ 1 h 33"/>
                <a:gd name="T76" fmla="*/ 25 w 35"/>
                <a:gd name="T77" fmla="*/ 1 h 33"/>
                <a:gd name="T78" fmla="*/ 11 w 35"/>
                <a:gd name="T79" fmla="*/ 1 h 33"/>
                <a:gd name="T80" fmla="*/ 0 w 35"/>
                <a:gd name="T81" fmla="*/ 1 h 33"/>
                <a:gd name="T82" fmla="*/ 0 w 35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33"/>
                <a:gd name="T128" fmla="*/ 35 w 35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33">
                  <a:moveTo>
                    <a:pt x="0" y="0"/>
                  </a:moveTo>
                  <a:lnTo>
                    <a:pt x="8" y="0"/>
                  </a:lnTo>
                  <a:lnTo>
                    <a:pt x="29" y="25"/>
                  </a:lnTo>
                  <a:lnTo>
                    <a:pt x="29" y="6"/>
                  </a:lnTo>
                  <a:lnTo>
                    <a:pt x="28" y="2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33"/>
                  </a:lnTo>
                  <a:lnTo>
                    <a:pt x="29" y="33"/>
                  </a:lnTo>
                  <a:lnTo>
                    <a:pt x="8" y="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9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5"/>
                  </a:lnTo>
                  <a:lnTo>
                    <a:pt x="4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00" name="Freeform 239"/>
            <p:cNvSpPr>
              <a:spLocks noEditPoints="1"/>
            </p:cNvSpPr>
            <p:nvPr/>
          </p:nvSpPr>
          <p:spPr bwMode="auto">
            <a:xfrm>
              <a:off x="3589" y="2798"/>
              <a:ext cx="55" cy="48"/>
            </a:xfrm>
            <a:custGeom>
              <a:avLst/>
              <a:gdLst>
                <a:gd name="T0" fmla="*/ 94 w 24"/>
                <a:gd name="T1" fmla="*/ 52 h 33"/>
                <a:gd name="T2" fmla="*/ 94 w 24"/>
                <a:gd name="T3" fmla="*/ 83 h 33"/>
                <a:gd name="T4" fmla="*/ 94 w 24"/>
                <a:gd name="T5" fmla="*/ 89 h 33"/>
                <a:gd name="T6" fmla="*/ 110 w 24"/>
                <a:gd name="T7" fmla="*/ 95 h 33"/>
                <a:gd name="T8" fmla="*/ 131 w 24"/>
                <a:gd name="T9" fmla="*/ 99 h 33"/>
                <a:gd name="T10" fmla="*/ 147 w 24"/>
                <a:gd name="T11" fmla="*/ 99 h 33"/>
                <a:gd name="T12" fmla="*/ 158 w 24"/>
                <a:gd name="T13" fmla="*/ 99 h 33"/>
                <a:gd name="T14" fmla="*/ 158 w 24"/>
                <a:gd name="T15" fmla="*/ 102 h 33"/>
                <a:gd name="T16" fmla="*/ 0 w 24"/>
                <a:gd name="T17" fmla="*/ 102 h 33"/>
                <a:gd name="T18" fmla="*/ 0 w 24"/>
                <a:gd name="T19" fmla="*/ 99 h 33"/>
                <a:gd name="T20" fmla="*/ 11 w 24"/>
                <a:gd name="T21" fmla="*/ 99 h 33"/>
                <a:gd name="T22" fmla="*/ 25 w 24"/>
                <a:gd name="T23" fmla="*/ 99 h 33"/>
                <a:gd name="T24" fmla="*/ 37 w 24"/>
                <a:gd name="T25" fmla="*/ 95 h 33"/>
                <a:gd name="T26" fmla="*/ 37 w 24"/>
                <a:gd name="T27" fmla="*/ 89 h 33"/>
                <a:gd name="T28" fmla="*/ 48 w 24"/>
                <a:gd name="T29" fmla="*/ 83 h 33"/>
                <a:gd name="T30" fmla="*/ 48 w 24"/>
                <a:gd name="T31" fmla="*/ 19 h 33"/>
                <a:gd name="T32" fmla="*/ 37 w 24"/>
                <a:gd name="T33" fmla="*/ 6 h 33"/>
                <a:gd name="T34" fmla="*/ 37 w 24"/>
                <a:gd name="T35" fmla="*/ 1 h 33"/>
                <a:gd name="T36" fmla="*/ 25 w 24"/>
                <a:gd name="T37" fmla="*/ 1 h 33"/>
                <a:gd name="T38" fmla="*/ 11 w 24"/>
                <a:gd name="T39" fmla="*/ 0 h 33"/>
                <a:gd name="T40" fmla="*/ 0 w 24"/>
                <a:gd name="T41" fmla="*/ 0 h 33"/>
                <a:gd name="T42" fmla="*/ 0 w 24"/>
                <a:gd name="T43" fmla="*/ 0 h 33"/>
                <a:gd name="T44" fmla="*/ 147 w 24"/>
                <a:gd name="T45" fmla="*/ 0 h 33"/>
                <a:gd name="T46" fmla="*/ 195 w 24"/>
                <a:gd name="T47" fmla="*/ 0 h 33"/>
                <a:gd name="T48" fmla="*/ 215 w 24"/>
                <a:gd name="T49" fmla="*/ 1 h 33"/>
                <a:gd name="T50" fmla="*/ 252 w 24"/>
                <a:gd name="T51" fmla="*/ 6 h 33"/>
                <a:gd name="T52" fmla="*/ 277 w 24"/>
                <a:gd name="T53" fmla="*/ 13 h 33"/>
                <a:gd name="T54" fmla="*/ 289 w 24"/>
                <a:gd name="T55" fmla="*/ 19 h 33"/>
                <a:gd name="T56" fmla="*/ 289 w 24"/>
                <a:gd name="T57" fmla="*/ 25 h 33"/>
                <a:gd name="T58" fmla="*/ 289 w 24"/>
                <a:gd name="T59" fmla="*/ 36 h 33"/>
                <a:gd name="T60" fmla="*/ 264 w 24"/>
                <a:gd name="T61" fmla="*/ 48 h 33"/>
                <a:gd name="T62" fmla="*/ 215 w 24"/>
                <a:gd name="T63" fmla="*/ 52 h 33"/>
                <a:gd name="T64" fmla="*/ 167 w 24"/>
                <a:gd name="T65" fmla="*/ 55 h 33"/>
                <a:gd name="T66" fmla="*/ 158 w 24"/>
                <a:gd name="T67" fmla="*/ 55 h 33"/>
                <a:gd name="T68" fmla="*/ 147 w 24"/>
                <a:gd name="T69" fmla="*/ 52 h 33"/>
                <a:gd name="T70" fmla="*/ 131 w 24"/>
                <a:gd name="T71" fmla="*/ 52 h 33"/>
                <a:gd name="T72" fmla="*/ 94 w 24"/>
                <a:gd name="T73" fmla="*/ 52 h 33"/>
                <a:gd name="T74" fmla="*/ 94 w 24"/>
                <a:gd name="T75" fmla="*/ 48 h 33"/>
                <a:gd name="T76" fmla="*/ 110 w 24"/>
                <a:gd name="T77" fmla="*/ 48 h 33"/>
                <a:gd name="T78" fmla="*/ 131 w 24"/>
                <a:gd name="T79" fmla="*/ 48 h 33"/>
                <a:gd name="T80" fmla="*/ 147 w 24"/>
                <a:gd name="T81" fmla="*/ 48 h 33"/>
                <a:gd name="T82" fmla="*/ 158 w 24"/>
                <a:gd name="T83" fmla="*/ 48 h 33"/>
                <a:gd name="T84" fmla="*/ 167 w 24"/>
                <a:gd name="T85" fmla="*/ 48 h 33"/>
                <a:gd name="T86" fmla="*/ 204 w 24"/>
                <a:gd name="T87" fmla="*/ 47 h 33"/>
                <a:gd name="T88" fmla="*/ 215 w 24"/>
                <a:gd name="T89" fmla="*/ 36 h 33"/>
                <a:gd name="T90" fmla="*/ 231 w 24"/>
                <a:gd name="T91" fmla="*/ 32 h 33"/>
                <a:gd name="T92" fmla="*/ 215 w 24"/>
                <a:gd name="T93" fmla="*/ 22 h 33"/>
                <a:gd name="T94" fmla="*/ 215 w 24"/>
                <a:gd name="T95" fmla="*/ 15 h 33"/>
                <a:gd name="T96" fmla="*/ 204 w 24"/>
                <a:gd name="T97" fmla="*/ 13 h 33"/>
                <a:gd name="T98" fmla="*/ 195 w 24"/>
                <a:gd name="T99" fmla="*/ 6 h 33"/>
                <a:gd name="T100" fmla="*/ 158 w 24"/>
                <a:gd name="T101" fmla="*/ 1 h 33"/>
                <a:gd name="T102" fmla="*/ 147 w 24"/>
                <a:gd name="T103" fmla="*/ 1 h 33"/>
                <a:gd name="T104" fmla="*/ 131 w 24"/>
                <a:gd name="T105" fmla="*/ 1 h 33"/>
                <a:gd name="T106" fmla="*/ 94 w 24"/>
                <a:gd name="T107" fmla="*/ 6 h 33"/>
                <a:gd name="T108" fmla="*/ 94 w 24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4"/>
                <a:gd name="T166" fmla="*/ 0 h 33"/>
                <a:gd name="T167" fmla="*/ 24 w 24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4" h="33">
                  <a:moveTo>
                    <a:pt x="8" y="17"/>
                  </a:moveTo>
                  <a:lnTo>
                    <a:pt x="8" y="27"/>
                  </a:lnTo>
                  <a:lnTo>
                    <a:pt x="8" y="29"/>
                  </a:lnTo>
                  <a:lnTo>
                    <a:pt x="9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4" y="27"/>
                  </a:lnTo>
                  <a:lnTo>
                    <a:pt x="4" y="6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6"/>
                  </a:lnTo>
                  <a:lnTo>
                    <a:pt x="18" y="17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8" y="17"/>
                  </a:lnTo>
                  <a:close/>
                  <a:moveTo>
                    <a:pt x="8" y="16"/>
                  </a:moveTo>
                  <a:lnTo>
                    <a:pt x="9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7" y="15"/>
                  </a:lnTo>
                  <a:lnTo>
                    <a:pt x="18" y="12"/>
                  </a:lnTo>
                  <a:lnTo>
                    <a:pt x="19" y="10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8" y="2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01" name="Freeform 240"/>
            <p:cNvSpPr>
              <a:spLocks/>
            </p:cNvSpPr>
            <p:nvPr/>
          </p:nvSpPr>
          <p:spPr bwMode="auto">
            <a:xfrm>
              <a:off x="2676" y="2969"/>
              <a:ext cx="81" cy="51"/>
            </a:xfrm>
            <a:custGeom>
              <a:avLst/>
              <a:gdLst>
                <a:gd name="T0" fmla="*/ 0 w 36"/>
                <a:gd name="T1" fmla="*/ 0 h 35"/>
                <a:gd name="T2" fmla="*/ 92 w 36"/>
                <a:gd name="T3" fmla="*/ 0 h 35"/>
                <a:gd name="T4" fmla="*/ 328 w 36"/>
                <a:gd name="T5" fmla="*/ 80 h 35"/>
                <a:gd name="T6" fmla="*/ 328 w 36"/>
                <a:gd name="T7" fmla="*/ 19 h 35"/>
                <a:gd name="T8" fmla="*/ 328 w 36"/>
                <a:gd name="T9" fmla="*/ 13 h 35"/>
                <a:gd name="T10" fmla="*/ 320 w 36"/>
                <a:gd name="T11" fmla="*/ 9 h 35"/>
                <a:gd name="T12" fmla="*/ 308 w 36"/>
                <a:gd name="T13" fmla="*/ 1 h 35"/>
                <a:gd name="T14" fmla="*/ 293 w 36"/>
                <a:gd name="T15" fmla="*/ 1 h 35"/>
                <a:gd name="T16" fmla="*/ 272 w 36"/>
                <a:gd name="T17" fmla="*/ 1 h 35"/>
                <a:gd name="T18" fmla="*/ 272 w 36"/>
                <a:gd name="T19" fmla="*/ 0 h 35"/>
                <a:gd name="T20" fmla="*/ 409 w 36"/>
                <a:gd name="T21" fmla="*/ 0 h 35"/>
                <a:gd name="T22" fmla="*/ 409 w 36"/>
                <a:gd name="T23" fmla="*/ 1 h 35"/>
                <a:gd name="T24" fmla="*/ 389 w 36"/>
                <a:gd name="T25" fmla="*/ 1 h 35"/>
                <a:gd name="T26" fmla="*/ 373 w 36"/>
                <a:gd name="T27" fmla="*/ 1 h 35"/>
                <a:gd name="T28" fmla="*/ 364 w 36"/>
                <a:gd name="T29" fmla="*/ 9 h 35"/>
                <a:gd name="T30" fmla="*/ 364 w 36"/>
                <a:gd name="T31" fmla="*/ 13 h 35"/>
                <a:gd name="T32" fmla="*/ 364 w 36"/>
                <a:gd name="T33" fmla="*/ 19 h 35"/>
                <a:gd name="T34" fmla="*/ 364 w 36"/>
                <a:gd name="T35" fmla="*/ 108 h 35"/>
                <a:gd name="T36" fmla="*/ 355 w 36"/>
                <a:gd name="T37" fmla="*/ 108 h 35"/>
                <a:gd name="T38" fmla="*/ 92 w 36"/>
                <a:gd name="T39" fmla="*/ 25 h 35"/>
                <a:gd name="T40" fmla="*/ 92 w 36"/>
                <a:gd name="T41" fmla="*/ 87 h 35"/>
                <a:gd name="T42" fmla="*/ 92 w 36"/>
                <a:gd name="T43" fmla="*/ 96 h 35"/>
                <a:gd name="T44" fmla="*/ 110 w 36"/>
                <a:gd name="T45" fmla="*/ 99 h 35"/>
                <a:gd name="T46" fmla="*/ 126 w 36"/>
                <a:gd name="T47" fmla="*/ 102 h 35"/>
                <a:gd name="T48" fmla="*/ 137 w 36"/>
                <a:gd name="T49" fmla="*/ 102 h 35"/>
                <a:gd name="T50" fmla="*/ 146 w 36"/>
                <a:gd name="T51" fmla="*/ 102 h 35"/>
                <a:gd name="T52" fmla="*/ 146 w 36"/>
                <a:gd name="T53" fmla="*/ 102 h 35"/>
                <a:gd name="T54" fmla="*/ 25 w 36"/>
                <a:gd name="T55" fmla="*/ 102 h 35"/>
                <a:gd name="T56" fmla="*/ 25 w 36"/>
                <a:gd name="T57" fmla="*/ 102 h 35"/>
                <a:gd name="T58" fmla="*/ 36 w 36"/>
                <a:gd name="T59" fmla="*/ 102 h 35"/>
                <a:gd name="T60" fmla="*/ 56 w 36"/>
                <a:gd name="T61" fmla="*/ 99 h 35"/>
                <a:gd name="T62" fmla="*/ 65 w 36"/>
                <a:gd name="T63" fmla="*/ 99 h 35"/>
                <a:gd name="T64" fmla="*/ 65 w 36"/>
                <a:gd name="T65" fmla="*/ 96 h 35"/>
                <a:gd name="T66" fmla="*/ 81 w 36"/>
                <a:gd name="T67" fmla="*/ 87 h 35"/>
                <a:gd name="T68" fmla="*/ 81 w 36"/>
                <a:gd name="T69" fmla="*/ 15 h 35"/>
                <a:gd name="T70" fmla="*/ 65 w 36"/>
                <a:gd name="T71" fmla="*/ 13 h 35"/>
                <a:gd name="T72" fmla="*/ 56 w 36"/>
                <a:gd name="T73" fmla="*/ 9 h 35"/>
                <a:gd name="T74" fmla="*/ 36 w 36"/>
                <a:gd name="T75" fmla="*/ 9 h 35"/>
                <a:gd name="T76" fmla="*/ 25 w 36"/>
                <a:gd name="T77" fmla="*/ 9 h 35"/>
                <a:gd name="T78" fmla="*/ 11 w 36"/>
                <a:gd name="T79" fmla="*/ 1 h 35"/>
                <a:gd name="T80" fmla="*/ 0 w 36"/>
                <a:gd name="T81" fmla="*/ 1 h 35"/>
                <a:gd name="T82" fmla="*/ 0 w 36"/>
                <a:gd name="T83" fmla="*/ 0 h 3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5"/>
                <a:gd name="T128" fmla="*/ 36 w 36"/>
                <a:gd name="T129" fmla="*/ 35 h 3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5">
                  <a:moveTo>
                    <a:pt x="0" y="0"/>
                  </a:moveTo>
                  <a:lnTo>
                    <a:pt x="8" y="0"/>
                  </a:lnTo>
                  <a:lnTo>
                    <a:pt x="29" y="2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35"/>
                  </a:lnTo>
                  <a:lnTo>
                    <a:pt x="31" y="35"/>
                  </a:lnTo>
                  <a:lnTo>
                    <a:pt x="8" y="8"/>
                  </a:lnTo>
                  <a:lnTo>
                    <a:pt x="8" y="28"/>
                  </a:lnTo>
                  <a:lnTo>
                    <a:pt x="8" y="31"/>
                  </a:lnTo>
                  <a:lnTo>
                    <a:pt x="10" y="32"/>
                  </a:lnTo>
                  <a:lnTo>
                    <a:pt x="11" y="33"/>
                  </a:lnTo>
                  <a:lnTo>
                    <a:pt x="12" y="33"/>
                  </a:lnTo>
                  <a:lnTo>
                    <a:pt x="13" y="33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7" y="28"/>
                  </a:lnTo>
                  <a:lnTo>
                    <a:pt x="7" y="5"/>
                  </a:lnTo>
                  <a:lnTo>
                    <a:pt x="6" y="4"/>
                  </a:lnTo>
                  <a:lnTo>
                    <a:pt x="5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02" name="Freeform 241"/>
            <p:cNvSpPr>
              <a:spLocks noEditPoints="1"/>
            </p:cNvSpPr>
            <p:nvPr/>
          </p:nvSpPr>
          <p:spPr bwMode="auto">
            <a:xfrm>
              <a:off x="2759" y="2969"/>
              <a:ext cx="59" cy="48"/>
            </a:xfrm>
            <a:custGeom>
              <a:avLst/>
              <a:gdLst>
                <a:gd name="T0" fmla="*/ 118 w 26"/>
                <a:gd name="T1" fmla="*/ 60 h 33"/>
                <a:gd name="T2" fmla="*/ 118 w 26"/>
                <a:gd name="T3" fmla="*/ 87 h 33"/>
                <a:gd name="T4" fmla="*/ 118 w 26"/>
                <a:gd name="T5" fmla="*/ 95 h 33"/>
                <a:gd name="T6" fmla="*/ 118 w 26"/>
                <a:gd name="T7" fmla="*/ 99 h 33"/>
                <a:gd name="T8" fmla="*/ 129 w 26"/>
                <a:gd name="T9" fmla="*/ 102 h 33"/>
                <a:gd name="T10" fmla="*/ 138 w 26"/>
                <a:gd name="T11" fmla="*/ 102 h 33"/>
                <a:gd name="T12" fmla="*/ 150 w 26"/>
                <a:gd name="T13" fmla="*/ 102 h 33"/>
                <a:gd name="T14" fmla="*/ 150 w 26"/>
                <a:gd name="T15" fmla="*/ 102 h 33"/>
                <a:gd name="T16" fmla="*/ 0 w 26"/>
                <a:gd name="T17" fmla="*/ 102 h 33"/>
                <a:gd name="T18" fmla="*/ 0 w 26"/>
                <a:gd name="T19" fmla="*/ 102 h 33"/>
                <a:gd name="T20" fmla="*/ 11 w 26"/>
                <a:gd name="T21" fmla="*/ 102 h 33"/>
                <a:gd name="T22" fmla="*/ 36 w 26"/>
                <a:gd name="T23" fmla="*/ 99 h 33"/>
                <a:gd name="T24" fmla="*/ 57 w 26"/>
                <a:gd name="T25" fmla="*/ 99 h 33"/>
                <a:gd name="T26" fmla="*/ 57 w 26"/>
                <a:gd name="T27" fmla="*/ 95 h 33"/>
                <a:gd name="T28" fmla="*/ 57 w 26"/>
                <a:gd name="T29" fmla="*/ 87 h 33"/>
                <a:gd name="T30" fmla="*/ 57 w 26"/>
                <a:gd name="T31" fmla="*/ 19 h 33"/>
                <a:gd name="T32" fmla="*/ 57 w 26"/>
                <a:gd name="T33" fmla="*/ 13 h 33"/>
                <a:gd name="T34" fmla="*/ 36 w 26"/>
                <a:gd name="T35" fmla="*/ 9 h 33"/>
                <a:gd name="T36" fmla="*/ 25 w 26"/>
                <a:gd name="T37" fmla="*/ 1 h 33"/>
                <a:gd name="T38" fmla="*/ 11 w 26"/>
                <a:gd name="T39" fmla="*/ 1 h 33"/>
                <a:gd name="T40" fmla="*/ 0 w 26"/>
                <a:gd name="T41" fmla="*/ 1 h 33"/>
                <a:gd name="T42" fmla="*/ 0 w 26"/>
                <a:gd name="T43" fmla="*/ 0 h 33"/>
                <a:gd name="T44" fmla="*/ 138 w 26"/>
                <a:gd name="T45" fmla="*/ 0 h 33"/>
                <a:gd name="T46" fmla="*/ 186 w 26"/>
                <a:gd name="T47" fmla="*/ 1 h 33"/>
                <a:gd name="T48" fmla="*/ 222 w 26"/>
                <a:gd name="T49" fmla="*/ 1 h 33"/>
                <a:gd name="T50" fmla="*/ 256 w 26"/>
                <a:gd name="T51" fmla="*/ 9 h 33"/>
                <a:gd name="T52" fmla="*/ 268 w 26"/>
                <a:gd name="T53" fmla="*/ 15 h 33"/>
                <a:gd name="T54" fmla="*/ 279 w 26"/>
                <a:gd name="T55" fmla="*/ 25 h 33"/>
                <a:gd name="T56" fmla="*/ 304 w 26"/>
                <a:gd name="T57" fmla="*/ 32 h 33"/>
                <a:gd name="T58" fmla="*/ 279 w 26"/>
                <a:gd name="T59" fmla="*/ 42 h 33"/>
                <a:gd name="T60" fmla="*/ 256 w 26"/>
                <a:gd name="T61" fmla="*/ 48 h 33"/>
                <a:gd name="T62" fmla="*/ 222 w 26"/>
                <a:gd name="T63" fmla="*/ 60 h 33"/>
                <a:gd name="T64" fmla="*/ 175 w 26"/>
                <a:gd name="T65" fmla="*/ 60 h 33"/>
                <a:gd name="T66" fmla="*/ 150 w 26"/>
                <a:gd name="T67" fmla="*/ 60 h 33"/>
                <a:gd name="T68" fmla="*/ 138 w 26"/>
                <a:gd name="T69" fmla="*/ 60 h 33"/>
                <a:gd name="T70" fmla="*/ 129 w 26"/>
                <a:gd name="T71" fmla="*/ 60 h 33"/>
                <a:gd name="T72" fmla="*/ 118 w 26"/>
                <a:gd name="T73" fmla="*/ 60 h 33"/>
                <a:gd name="T74" fmla="*/ 118 w 26"/>
                <a:gd name="T75" fmla="*/ 48 h 33"/>
                <a:gd name="T76" fmla="*/ 129 w 26"/>
                <a:gd name="T77" fmla="*/ 52 h 33"/>
                <a:gd name="T78" fmla="*/ 138 w 26"/>
                <a:gd name="T79" fmla="*/ 52 h 33"/>
                <a:gd name="T80" fmla="*/ 138 w 26"/>
                <a:gd name="T81" fmla="*/ 52 h 33"/>
                <a:gd name="T82" fmla="*/ 150 w 26"/>
                <a:gd name="T83" fmla="*/ 52 h 33"/>
                <a:gd name="T84" fmla="*/ 186 w 26"/>
                <a:gd name="T85" fmla="*/ 48 h 33"/>
                <a:gd name="T86" fmla="*/ 202 w 26"/>
                <a:gd name="T87" fmla="*/ 47 h 33"/>
                <a:gd name="T88" fmla="*/ 222 w 26"/>
                <a:gd name="T89" fmla="*/ 36 h 33"/>
                <a:gd name="T90" fmla="*/ 222 w 26"/>
                <a:gd name="T91" fmla="*/ 32 h 33"/>
                <a:gd name="T92" fmla="*/ 222 w 26"/>
                <a:gd name="T93" fmla="*/ 25 h 33"/>
                <a:gd name="T94" fmla="*/ 211 w 26"/>
                <a:gd name="T95" fmla="*/ 19 h 33"/>
                <a:gd name="T96" fmla="*/ 202 w 26"/>
                <a:gd name="T97" fmla="*/ 13 h 33"/>
                <a:gd name="T98" fmla="*/ 186 w 26"/>
                <a:gd name="T99" fmla="*/ 9 h 33"/>
                <a:gd name="T100" fmla="*/ 175 w 26"/>
                <a:gd name="T101" fmla="*/ 9 h 33"/>
                <a:gd name="T102" fmla="*/ 138 w 26"/>
                <a:gd name="T103" fmla="*/ 9 h 33"/>
                <a:gd name="T104" fmla="*/ 129 w 26"/>
                <a:gd name="T105" fmla="*/ 9 h 33"/>
                <a:gd name="T106" fmla="*/ 118 w 26"/>
                <a:gd name="T107" fmla="*/ 9 h 33"/>
                <a:gd name="T108" fmla="*/ 118 w 26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3"/>
                <a:gd name="T167" fmla="*/ 26 w 26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3">
                  <a:moveTo>
                    <a:pt x="10" y="19"/>
                  </a:moveTo>
                  <a:lnTo>
                    <a:pt x="10" y="28"/>
                  </a:lnTo>
                  <a:lnTo>
                    <a:pt x="10" y="31"/>
                  </a:lnTo>
                  <a:lnTo>
                    <a:pt x="10" y="32"/>
                  </a:lnTo>
                  <a:lnTo>
                    <a:pt x="11" y="33"/>
                  </a:lnTo>
                  <a:lnTo>
                    <a:pt x="12" y="33"/>
                  </a:lnTo>
                  <a:lnTo>
                    <a:pt x="13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1"/>
                  </a:lnTo>
                  <a:lnTo>
                    <a:pt x="5" y="28"/>
                  </a:lnTo>
                  <a:lnTo>
                    <a:pt x="5" y="6"/>
                  </a:lnTo>
                  <a:lnTo>
                    <a:pt x="5" y="4"/>
                  </a:lnTo>
                  <a:lnTo>
                    <a:pt x="3" y="3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19" y="1"/>
                  </a:lnTo>
                  <a:lnTo>
                    <a:pt x="22" y="3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6" y="10"/>
                  </a:lnTo>
                  <a:lnTo>
                    <a:pt x="24" y="14"/>
                  </a:lnTo>
                  <a:lnTo>
                    <a:pt x="22" y="16"/>
                  </a:lnTo>
                  <a:lnTo>
                    <a:pt x="19" y="19"/>
                  </a:lnTo>
                  <a:lnTo>
                    <a:pt x="15" y="19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0" y="19"/>
                  </a:lnTo>
                  <a:close/>
                  <a:moveTo>
                    <a:pt x="10" y="16"/>
                  </a:moveTo>
                  <a:lnTo>
                    <a:pt x="11" y="17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6" y="16"/>
                  </a:lnTo>
                  <a:lnTo>
                    <a:pt x="17" y="15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8" y="6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03" name="Freeform 242"/>
            <p:cNvSpPr>
              <a:spLocks/>
            </p:cNvSpPr>
            <p:nvPr/>
          </p:nvSpPr>
          <p:spPr bwMode="auto">
            <a:xfrm>
              <a:off x="1785" y="3142"/>
              <a:ext cx="81" cy="50"/>
            </a:xfrm>
            <a:custGeom>
              <a:avLst/>
              <a:gdLst>
                <a:gd name="T0" fmla="*/ 0 w 36"/>
                <a:gd name="T1" fmla="*/ 0 h 34"/>
                <a:gd name="T2" fmla="*/ 92 w 36"/>
                <a:gd name="T3" fmla="*/ 0 h 34"/>
                <a:gd name="T4" fmla="*/ 328 w 36"/>
                <a:gd name="T5" fmla="*/ 82 h 34"/>
                <a:gd name="T6" fmla="*/ 328 w 36"/>
                <a:gd name="T7" fmla="*/ 19 h 34"/>
                <a:gd name="T8" fmla="*/ 328 w 36"/>
                <a:gd name="T9" fmla="*/ 9 h 34"/>
                <a:gd name="T10" fmla="*/ 320 w 36"/>
                <a:gd name="T11" fmla="*/ 6 h 34"/>
                <a:gd name="T12" fmla="*/ 308 w 36"/>
                <a:gd name="T13" fmla="*/ 1 h 34"/>
                <a:gd name="T14" fmla="*/ 293 w 36"/>
                <a:gd name="T15" fmla="*/ 1 h 34"/>
                <a:gd name="T16" fmla="*/ 272 w 36"/>
                <a:gd name="T17" fmla="*/ 1 h 34"/>
                <a:gd name="T18" fmla="*/ 272 w 36"/>
                <a:gd name="T19" fmla="*/ 0 h 34"/>
                <a:gd name="T20" fmla="*/ 409 w 36"/>
                <a:gd name="T21" fmla="*/ 0 h 34"/>
                <a:gd name="T22" fmla="*/ 409 w 36"/>
                <a:gd name="T23" fmla="*/ 1 h 34"/>
                <a:gd name="T24" fmla="*/ 389 w 36"/>
                <a:gd name="T25" fmla="*/ 1 h 34"/>
                <a:gd name="T26" fmla="*/ 373 w 36"/>
                <a:gd name="T27" fmla="*/ 1 h 34"/>
                <a:gd name="T28" fmla="*/ 364 w 36"/>
                <a:gd name="T29" fmla="*/ 6 h 34"/>
                <a:gd name="T30" fmla="*/ 364 w 36"/>
                <a:gd name="T31" fmla="*/ 9 h 34"/>
                <a:gd name="T32" fmla="*/ 355 w 36"/>
                <a:gd name="T33" fmla="*/ 19 h 34"/>
                <a:gd name="T34" fmla="*/ 355 w 36"/>
                <a:gd name="T35" fmla="*/ 109 h 34"/>
                <a:gd name="T36" fmla="*/ 355 w 36"/>
                <a:gd name="T37" fmla="*/ 109 h 34"/>
                <a:gd name="T38" fmla="*/ 92 w 36"/>
                <a:gd name="T39" fmla="*/ 22 h 34"/>
                <a:gd name="T40" fmla="*/ 92 w 36"/>
                <a:gd name="T41" fmla="*/ 88 h 34"/>
                <a:gd name="T42" fmla="*/ 92 w 36"/>
                <a:gd name="T43" fmla="*/ 96 h 34"/>
                <a:gd name="T44" fmla="*/ 110 w 36"/>
                <a:gd name="T45" fmla="*/ 101 h 34"/>
                <a:gd name="T46" fmla="*/ 126 w 36"/>
                <a:gd name="T47" fmla="*/ 106 h 34"/>
                <a:gd name="T48" fmla="*/ 137 w 36"/>
                <a:gd name="T49" fmla="*/ 106 h 34"/>
                <a:gd name="T50" fmla="*/ 146 w 36"/>
                <a:gd name="T51" fmla="*/ 106 h 34"/>
                <a:gd name="T52" fmla="*/ 146 w 36"/>
                <a:gd name="T53" fmla="*/ 106 h 34"/>
                <a:gd name="T54" fmla="*/ 25 w 36"/>
                <a:gd name="T55" fmla="*/ 106 h 34"/>
                <a:gd name="T56" fmla="*/ 25 w 36"/>
                <a:gd name="T57" fmla="*/ 106 h 34"/>
                <a:gd name="T58" fmla="*/ 36 w 36"/>
                <a:gd name="T59" fmla="*/ 106 h 34"/>
                <a:gd name="T60" fmla="*/ 56 w 36"/>
                <a:gd name="T61" fmla="*/ 101 h 34"/>
                <a:gd name="T62" fmla="*/ 65 w 36"/>
                <a:gd name="T63" fmla="*/ 101 h 34"/>
                <a:gd name="T64" fmla="*/ 65 w 36"/>
                <a:gd name="T65" fmla="*/ 96 h 34"/>
                <a:gd name="T66" fmla="*/ 65 w 36"/>
                <a:gd name="T67" fmla="*/ 88 h 34"/>
                <a:gd name="T68" fmla="*/ 65 w 36"/>
                <a:gd name="T69" fmla="*/ 15 h 34"/>
                <a:gd name="T70" fmla="*/ 56 w 36"/>
                <a:gd name="T71" fmla="*/ 9 h 34"/>
                <a:gd name="T72" fmla="*/ 56 w 36"/>
                <a:gd name="T73" fmla="*/ 6 h 34"/>
                <a:gd name="T74" fmla="*/ 36 w 36"/>
                <a:gd name="T75" fmla="*/ 6 h 34"/>
                <a:gd name="T76" fmla="*/ 25 w 36"/>
                <a:gd name="T77" fmla="*/ 6 h 34"/>
                <a:gd name="T78" fmla="*/ 11 w 36"/>
                <a:gd name="T79" fmla="*/ 1 h 34"/>
                <a:gd name="T80" fmla="*/ 0 w 36"/>
                <a:gd name="T81" fmla="*/ 1 h 34"/>
                <a:gd name="T82" fmla="*/ 0 w 36"/>
                <a:gd name="T83" fmla="*/ 0 h 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4"/>
                <a:gd name="T128" fmla="*/ 36 w 36"/>
                <a:gd name="T129" fmla="*/ 34 h 3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4">
                  <a:moveTo>
                    <a:pt x="0" y="0"/>
                  </a:moveTo>
                  <a:lnTo>
                    <a:pt x="8" y="0"/>
                  </a:lnTo>
                  <a:lnTo>
                    <a:pt x="29" y="26"/>
                  </a:lnTo>
                  <a:lnTo>
                    <a:pt x="29" y="6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1" y="6"/>
                  </a:lnTo>
                  <a:lnTo>
                    <a:pt x="31" y="34"/>
                  </a:lnTo>
                  <a:lnTo>
                    <a:pt x="8" y="7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10" y="32"/>
                  </a:lnTo>
                  <a:lnTo>
                    <a:pt x="11" y="33"/>
                  </a:lnTo>
                  <a:lnTo>
                    <a:pt x="12" y="33"/>
                  </a:lnTo>
                  <a:lnTo>
                    <a:pt x="13" y="33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6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04" name="Freeform 243"/>
            <p:cNvSpPr>
              <a:spLocks noEditPoints="1"/>
            </p:cNvSpPr>
            <p:nvPr/>
          </p:nvSpPr>
          <p:spPr bwMode="auto">
            <a:xfrm>
              <a:off x="1869" y="3142"/>
              <a:ext cx="54" cy="48"/>
            </a:xfrm>
            <a:custGeom>
              <a:avLst/>
              <a:gdLst>
                <a:gd name="T0" fmla="*/ 117 w 24"/>
                <a:gd name="T1" fmla="*/ 55 h 33"/>
                <a:gd name="T2" fmla="*/ 117 w 24"/>
                <a:gd name="T3" fmla="*/ 87 h 33"/>
                <a:gd name="T4" fmla="*/ 117 w 24"/>
                <a:gd name="T5" fmla="*/ 93 h 33"/>
                <a:gd name="T6" fmla="*/ 117 w 24"/>
                <a:gd name="T7" fmla="*/ 99 h 33"/>
                <a:gd name="T8" fmla="*/ 126 w 24"/>
                <a:gd name="T9" fmla="*/ 102 h 33"/>
                <a:gd name="T10" fmla="*/ 137 w 24"/>
                <a:gd name="T11" fmla="*/ 102 h 33"/>
                <a:gd name="T12" fmla="*/ 146 w 24"/>
                <a:gd name="T13" fmla="*/ 102 h 33"/>
                <a:gd name="T14" fmla="*/ 146 w 24"/>
                <a:gd name="T15" fmla="*/ 102 h 33"/>
                <a:gd name="T16" fmla="*/ 0 w 24"/>
                <a:gd name="T17" fmla="*/ 102 h 33"/>
                <a:gd name="T18" fmla="*/ 0 w 24"/>
                <a:gd name="T19" fmla="*/ 102 h 33"/>
                <a:gd name="T20" fmla="*/ 11 w 24"/>
                <a:gd name="T21" fmla="*/ 102 h 33"/>
                <a:gd name="T22" fmla="*/ 25 w 24"/>
                <a:gd name="T23" fmla="*/ 99 h 33"/>
                <a:gd name="T24" fmla="*/ 36 w 24"/>
                <a:gd name="T25" fmla="*/ 99 h 33"/>
                <a:gd name="T26" fmla="*/ 56 w 24"/>
                <a:gd name="T27" fmla="*/ 93 h 33"/>
                <a:gd name="T28" fmla="*/ 56 w 24"/>
                <a:gd name="T29" fmla="*/ 87 h 33"/>
                <a:gd name="T30" fmla="*/ 56 w 24"/>
                <a:gd name="T31" fmla="*/ 19 h 33"/>
                <a:gd name="T32" fmla="*/ 56 w 24"/>
                <a:gd name="T33" fmla="*/ 9 h 33"/>
                <a:gd name="T34" fmla="*/ 36 w 24"/>
                <a:gd name="T35" fmla="*/ 6 h 33"/>
                <a:gd name="T36" fmla="*/ 25 w 24"/>
                <a:gd name="T37" fmla="*/ 1 h 33"/>
                <a:gd name="T38" fmla="*/ 11 w 24"/>
                <a:gd name="T39" fmla="*/ 1 h 33"/>
                <a:gd name="T40" fmla="*/ 0 w 24"/>
                <a:gd name="T41" fmla="*/ 1 h 33"/>
                <a:gd name="T42" fmla="*/ 0 w 24"/>
                <a:gd name="T43" fmla="*/ 0 h 33"/>
                <a:gd name="T44" fmla="*/ 137 w 24"/>
                <a:gd name="T45" fmla="*/ 0 h 33"/>
                <a:gd name="T46" fmla="*/ 182 w 24"/>
                <a:gd name="T47" fmla="*/ 1 h 33"/>
                <a:gd name="T48" fmla="*/ 227 w 24"/>
                <a:gd name="T49" fmla="*/ 1 h 33"/>
                <a:gd name="T50" fmla="*/ 238 w 24"/>
                <a:gd name="T51" fmla="*/ 6 h 33"/>
                <a:gd name="T52" fmla="*/ 263 w 24"/>
                <a:gd name="T53" fmla="*/ 15 h 33"/>
                <a:gd name="T54" fmla="*/ 272 w 24"/>
                <a:gd name="T55" fmla="*/ 22 h 33"/>
                <a:gd name="T56" fmla="*/ 272 w 24"/>
                <a:gd name="T57" fmla="*/ 28 h 33"/>
                <a:gd name="T58" fmla="*/ 272 w 24"/>
                <a:gd name="T59" fmla="*/ 41 h 33"/>
                <a:gd name="T60" fmla="*/ 252 w 24"/>
                <a:gd name="T61" fmla="*/ 48 h 33"/>
                <a:gd name="T62" fmla="*/ 227 w 24"/>
                <a:gd name="T63" fmla="*/ 55 h 33"/>
                <a:gd name="T64" fmla="*/ 173 w 24"/>
                <a:gd name="T65" fmla="*/ 55 h 33"/>
                <a:gd name="T66" fmla="*/ 146 w 24"/>
                <a:gd name="T67" fmla="*/ 55 h 33"/>
                <a:gd name="T68" fmla="*/ 137 w 24"/>
                <a:gd name="T69" fmla="*/ 55 h 33"/>
                <a:gd name="T70" fmla="*/ 126 w 24"/>
                <a:gd name="T71" fmla="*/ 55 h 33"/>
                <a:gd name="T72" fmla="*/ 117 w 24"/>
                <a:gd name="T73" fmla="*/ 55 h 33"/>
                <a:gd name="T74" fmla="*/ 117 w 24"/>
                <a:gd name="T75" fmla="*/ 48 h 33"/>
                <a:gd name="T76" fmla="*/ 126 w 24"/>
                <a:gd name="T77" fmla="*/ 52 h 33"/>
                <a:gd name="T78" fmla="*/ 126 w 24"/>
                <a:gd name="T79" fmla="*/ 52 h 33"/>
                <a:gd name="T80" fmla="*/ 137 w 24"/>
                <a:gd name="T81" fmla="*/ 52 h 33"/>
                <a:gd name="T82" fmla="*/ 146 w 24"/>
                <a:gd name="T83" fmla="*/ 52 h 33"/>
                <a:gd name="T84" fmla="*/ 182 w 24"/>
                <a:gd name="T85" fmla="*/ 48 h 33"/>
                <a:gd name="T86" fmla="*/ 194 w 24"/>
                <a:gd name="T87" fmla="*/ 42 h 33"/>
                <a:gd name="T88" fmla="*/ 207 w 24"/>
                <a:gd name="T89" fmla="*/ 36 h 33"/>
                <a:gd name="T90" fmla="*/ 227 w 24"/>
                <a:gd name="T91" fmla="*/ 28 h 33"/>
                <a:gd name="T92" fmla="*/ 227 w 24"/>
                <a:gd name="T93" fmla="*/ 22 h 33"/>
                <a:gd name="T94" fmla="*/ 207 w 24"/>
                <a:gd name="T95" fmla="*/ 19 h 33"/>
                <a:gd name="T96" fmla="*/ 194 w 24"/>
                <a:gd name="T97" fmla="*/ 9 h 33"/>
                <a:gd name="T98" fmla="*/ 182 w 24"/>
                <a:gd name="T99" fmla="*/ 6 h 33"/>
                <a:gd name="T100" fmla="*/ 173 w 24"/>
                <a:gd name="T101" fmla="*/ 6 h 33"/>
                <a:gd name="T102" fmla="*/ 137 w 24"/>
                <a:gd name="T103" fmla="*/ 6 h 33"/>
                <a:gd name="T104" fmla="*/ 126 w 24"/>
                <a:gd name="T105" fmla="*/ 6 h 33"/>
                <a:gd name="T106" fmla="*/ 117 w 24"/>
                <a:gd name="T107" fmla="*/ 6 h 33"/>
                <a:gd name="T108" fmla="*/ 117 w 24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4"/>
                <a:gd name="T166" fmla="*/ 0 h 33"/>
                <a:gd name="T167" fmla="*/ 24 w 24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4" h="33">
                  <a:moveTo>
                    <a:pt x="10" y="18"/>
                  </a:moveTo>
                  <a:lnTo>
                    <a:pt x="10" y="28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1" y="33"/>
                  </a:lnTo>
                  <a:lnTo>
                    <a:pt x="12" y="33"/>
                  </a:lnTo>
                  <a:lnTo>
                    <a:pt x="13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5" y="30"/>
                  </a:lnTo>
                  <a:lnTo>
                    <a:pt x="5" y="28"/>
                  </a:lnTo>
                  <a:lnTo>
                    <a:pt x="5" y="6"/>
                  </a:lnTo>
                  <a:lnTo>
                    <a:pt x="5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4" y="7"/>
                  </a:lnTo>
                  <a:lnTo>
                    <a:pt x="24" y="9"/>
                  </a:lnTo>
                  <a:lnTo>
                    <a:pt x="24" y="13"/>
                  </a:lnTo>
                  <a:lnTo>
                    <a:pt x="22" y="16"/>
                  </a:lnTo>
                  <a:lnTo>
                    <a:pt x="20" y="18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0" y="18"/>
                  </a:lnTo>
                  <a:close/>
                  <a:moveTo>
                    <a:pt x="10" y="16"/>
                  </a:moveTo>
                  <a:lnTo>
                    <a:pt x="11" y="17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6" y="16"/>
                  </a:lnTo>
                  <a:lnTo>
                    <a:pt x="17" y="14"/>
                  </a:lnTo>
                  <a:lnTo>
                    <a:pt x="18" y="12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18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05" name="Freeform 244"/>
            <p:cNvSpPr>
              <a:spLocks/>
            </p:cNvSpPr>
            <p:nvPr/>
          </p:nvSpPr>
          <p:spPr bwMode="auto">
            <a:xfrm>
              <a:off x="1487" y="3314"/>
              <a:ext cx="79" cy="48"/>
            </a:xfrm>
            <a:custGeom>
              <a:avLst/>
              <a:gdLst>
                <a:gd name="T0" fmla="*/ 0 w 35"/>
                <a:gd name="T1" fmla="*/ 0 h 33"/>
                <a:gd name="T2" fmla="*/ 93 w 35"/>
                <a:gd name="T3" fmla="*/ 0 h 33"/>
                <a:gd name="T4" fmla="*/ 332 w 35"/>
                <a:gd name="T5" fmla="*/ 76 h 33"/>
                <a:gd name="T6" fmla="*/ 332 w 35"/>
                <a:gd name="T7" fmla="*/ 19 h 33"/>
                <a:gd name="T8" fmla="*/ 332 w 35"/>
                <a:gd name="T9" fmla="*/ 9 h 33"/>
                <a:gd name="T10" fmla="*/ 321 w 35"/>
                <a:gd name="T11" fmla="*/ 1 h 33"/>
                <a:gd name="T12" fmla="*/ 311 w 35"/>
                <a:gd name="T13" fmla="*/ 1 h 33"/>
                <a:gd name="T14" fmla="*/ 300 w 35"/>
                <a:gd name="T15" fmla="*/ 0 h 33"/>
                <a:gd name="T16" fmla="*/ 275 w 35"/>
                <a:gd name="T17" fmla="*/ 0 h 33"/>
                <a:gd name="T18" fmla="*/ 275 w 35"/>
                <a:gd name="T19" fmla="*/ 0 h 33"/>
                <a:gd name="T20" fmla="*/ 402 w 35"/>
                <a:gd name="T21" fmla="*/ 0 h 33"/>
                <a:gd name="T22" fmla="*/ 402 w 35"/>
                <a:gd name="T23" fmla="*/ 0 h 33"/>
                <a:gd name="T24" fmla="*/ 393 w 35"/>
                <a:gd name="T25" fmla="*/ 0 h 33"/>
                <a:gd name="T26" fmla="*/ 377 w 35"/>
                <a:gd name="T27" fmla="*/ 1 h 33"/>
                <a:gd name="T28" fmla="*/ 368 w 35"/>
                <a:gd name="T29" fmla="*/ 9 h 33"/>
                <a:gd name="T30" fmla="*/ 357 w 35"/>
                <a:gd name="T31" fmla="*/ 13 h 33"/>
                <a:gd name="T32" fmla="*/ 357 w 35"/>
                <a:gd name="T33" fmla="*/ 19 h 33"/>
                <a:gd name="T34" fmla="*/ 357 w 35"/>
                <a:gd name="T35" fmla="*/ 102 h 33"/>
                <a:gd name="T36" fmla="*/ 357 w 35"/>
                <a:gd name="T37" fmla="*/ 102 h 33"/>
                <a:gd name="T38" fmla="*/ 93 w 35"/>
                <a:gd name="T39" fmla="*/ 22 h 33"/>
                <a:gd name="T40" fmla="*/ 93 w 35"/>
                <a:gd name="T41" fmla="*/ 83 h 33"/>
                <a:gd name="T42" fmla="*/ 93 w 35"/>
                <a:gd name="T43" fmla="*/ 93 h 33"/>
                <a:gd name="T44" fmla="*/ 117 w 35"/>
                <a:gd name="T45" fmla="*/ 95 h 33"/>
                <a:gd name="T46" fmla="*/ 126 w 35"/>
                <a:gd name="T47" fmla="*/ 99 h 33"/>
                <a:gd name="T48" fmla="*/ 138 w 35"/>
                <a:gd name="T49" fmla="*/ 99 h 33"/>
                <a:gd name="T50" fmla="*/ 147 w 35"/>
                <a:gd name="T51" fmla="*/ 99 h 33"/>
                <a:gd name="T52" fmla="*/ 147 w 35"/>
                <a:gd name="T53" fmla="*/ 102 h 33"/>
                <a:gd name="T54" fmla="*/ 25 w 35"/>
                <a:gd name="T55" fmla="*/ 102 h 33"/>
                <a:gd name="T56" fmla="*/ 25 w 35"/>
                <a:gd name="T57" fmla="*/ 99 h 33"/>
                <a:gd name="T58" fmla="*/ 36 w 35"/>
                <a:gd name="T59" fmla="*/ 99 h 33"/>
                <a:gd name="T60" fmla="*/ 56 w 35"/>
                <a:gd name="T61" fmla="*/ 99 h 33"/>
                <a:gd name="T62" fmla="*/ 72 w 35"/>
                <a:gd name="T63" fmla="*/ 95 h 33"/>
                <a:gd name="T64" fmla="*/ 72 w 35"/>
                <a:gd name="T65" fmla="*/ 93 h 33"/>
                <a:gd name="T66" fmla="*/ 72 w 35"/>
                <a:gd name="T67" fmla="*/ 83 h 33"/>
                <a:gd name="T68" fmla="*/ 72 w 35"/>
                <a:gd name="T69" fmla="*/ 15 h 33"/>
                <a:gd name="T70" fmla="*/ 56 w 35"/>
                <a:gd name="T71" fmla="*/ 13 h 33"/>
                <a:gd name="T72" fmla="*/ 56 w 35"/>
                <a:gd name="T73" fmla="*/ 9 h 33"/>
                <a:gd name="T74" fmla="*/ 36 w 35"/>
                <a:gd name="T75" fmla="*/ 1 h 33"/>
                <a:gd name="T76" fmla="*/ 25 w 35"/>
                <a:gd name="T77" fmla="*/ 1 h 33"/>
                <a:gd name="T78" fmla="*/ 11 w 35"/>
                <a:gd name="T79" fmla="*/ 1 h 33"/>
                <a:gd name="T80" fmla="*/ 0 w 35"/>
                <a:gd name="T81" fmla="*/ 1 h 33"/>
                <a:gd name="T82" fmla="*/ 0 w 35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33"/>
                <a:gd name="T128" fmla="*/ 35 w 35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33">
                  <a:moveTo>
                    <a:pt x="0" y="0"/>
                  </a:moveTo>
                  <a:lnTo>
                    <a:pt x="8" y="0"/>
                  </a:lnTo>
                  <a:lnTo>
                    <a:pt x="29" y="25"/>
                  </a:lnTo>
                  <a:lnTo>
                    <a:pt x="29" y="6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33"/>
                  </a:lnTo>
                  <a:lnTo>
                    <a:pt x="8" y="7"/>
                  </a:lnTo>
                  <a:lnTo>
                    <a:pt x="8" y="27"/>
                  </a:lnTo>
                  <a:lnTo>
                    <a:pt x="8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27"/>
                  </a:lnTo>
                  <a:lnTo>
                    <a:pt x="6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06" name="Freeform 245"/>
            <p:cNvSpPr>
              <a:spLocks noEditPoints="1"/>
            </p:cNvSpPr>
            <p:nvPr/>
          </p:nvSpPr>
          <p:spPr bwMode="auto">
            <a:xfrm>
              <a:off x="1571" y="3314"/>
              <a:ext cx="54" cy="48"/>
            </a:xfrm>
            <a:custGeom>
              <a:avLst/>
              <a:gdLst>
                <a:gd name="T0" fmla="*/ 92 w 24"/>
                <a:gd name="T1" fmla="*/ 52 h 33"/>
                <a:gd name="T2" fmla="*/ 92 w 24"/>
                <a:gd name="T3" fmla="*/ 83 h 33"/>
                <a:gd name="T4" fmla="*/ 117 w 24"/>
                <a:gd name="T5" fmla="*/ 93 h 33"/>
                <a:gd name="T6" fmla="*/ 117 w 24"/>
                <a:gd name="T7" fmla="*/ 95 h 33"/>
                <a:gd name="T8" fmla="*/ 126 w 24"/>
                <a:gd name="T9" fmla="*/ 99 h 33"/>
                <a:gd name="T10" fmla="*/ 137 w 24"/>
                <a:gd name="T11" fmla="*/ 99 h 33"/>
                <a:gd name="T12" fmla="*/ 146 w 24"/>
                <a:gd name="T13" fmla="*/ 99 h 33"/>
                <a:gd name="T14" fmla="*/ 146 w 24"/>
                <a:gd name="T15" fmla="*/ 102 h 33"/>
                <a:gd name="T16" fmla="*/ 0 w 24"/>
                <a:gd name="T17" fmla="*/ 102 h 33"/>
                <a:gd name="T18" fmla="*/ 0 w 24"/>
                <a:gd name="T19" fmla="*/ 99 h 33"/>
                <a:gd name="T20" fmla="*/ 11 w 24"/>
                <a:gd name="T21" fmla="*/ 99 h 33"/>
                <a:gd name="T22" fmla="*/ 25 w 24"/>
                <a:gd name="T23" fmla="*/ 99 h 33"/>
                <a:gd name="T24" fmla="*/ 36 w 24"/>
                <a:gd name="T25" fmla="*/ 95 h 33"/>
                <a:gd name="T26" fmla="*/ 56 w 24"/>
                <a:gd name="T27" fmla="*/ 93 h 33"/>
                <a:gd name="T28" fmla="*/ 56 w 24"/>
                <a:gd name="T29" fmla="*/ 83 h 33"/>
                <a:gd name="T30" fmla="*/ 56 w 24"/>
                <a:gd name="T31" fmla="*/ 19 h 33"/>
                <a:gd name="T32" fmla="*/ 56 w 24"/>
                <a:gd name="T33" fmla="*/ 9 h 33"/>
                <a:gd name="T34" fmla="*/ 36 w 24"/>
                <a:gd name="T35" fmla="*/ 1 h 33"/>
                <a:gd name="T36" fmla="*/ 25 w 24"/>
                <a:gd name="T37" fmla="*/ 1 h 33"/>
                <a:gd name="T38" fmla="*/ 11 w 24"/>
                <a:gd name="T39" fmla="*/ 0 h 33"/>
                <a:gd name="T40" fmla="*/ 0 w 24"/>
                <a:gd name="T41" fmla="*/ 0 h 33"/>
                <a:gd name="T42" fmla="*/ 0 w 24"/>
                <a:gd name="T43" fmla="*/ 0 h 33"/>
                <a:gd name="T44" fmla="*/ 137 w 24"/>
                <a:gd name="T45" fmla="*/ 0 h 33"/>
                <a:gd name="T46" fmla="*/ 182 w 24"/>
                <a:gd name="T47" fmla="*/ 0 h 33"/>
                <a:gd name="T48" fmla="*/ 207 w 24"/>
                <a:gd name="T49" fmla="*/ 1 h 33"/>
                <a:gd name="T50" fmla="*/ 238 w 24"/>
                <a:gd name="T51" fmla="*/ 9 h 33"/>
                <a:gd name="T52" fmla="*/ 263 w 24"/>
                <a:gd name="T53" fmla="*/ 13 h 33"/>
                <a:gd name="T54" fmla="*/ 272 w 24"/>
                <a:gd name="T55" fmla="*/ 19 h 33"/>
                <a:gd name="T56" fmla="*/ 272 w 24"/>
                <a:gd name="T57" fmla="*/ 28 h 33"/>
                <a:gd name="T58" fmla="*/ 272 w 24"/>
                <a:gd name="T59" fmla="*/ 36 h 33"/>
                <a:gd name="T60" fmla="*/ 252 w 24"/>
                <a:gd name="T61" fmla="*/ 48 h 33"/>
                <a:gd name="T62" fmla="*/ 218 w 24"/>
                <a:gd name="T63" fmla="*/ 52 h 33"/>
                <a:gd name="T64" fmla="*/ 173 w 24"/>
                <a:gd name="T65" fmla="*/ 60 h 33"/>
                <a:gd name="T66" fmla="*/ 146 w 24"/>
                <a:gd name="T67" fmla="*/ 60 h 33"/>
                <a:gd name="T68" fmla="*/ 137 w 24"/>
                <a:gd name="T69" fmla="*/ 52 h 33"/>
                <a:gd name="T70" fmla="*/ 126 w 24"/>
                <a:gd name="T71" fmla="*/ 52 h 33"/>
                <a:gd name="T72" fmla="*/ 92 w 24"/>
                <a:gd name="T73" fmla="*/ 52 h 33"/>
                <a:gd name="T74" fmla="*/ 92 w 24"/>
                <a:gd name="T75" fmla="*/ 48 h 33"/>
                <a:gd name="T76" fmla="*/ 117 w 24"/>
                <a:gd name="T77" fmla="*/ 48 h 33"/>
                <a:gd name="T78" fmla="*/ 126 w 24"/>
                <a:gd name="T79" fmla="*/ 48 h 33"/>
                <a:gd name="T80" fmla="*/ 137 w 24"/>
                <a:gd name="T81" fmla="*/ 48 h 33"/>
                <a:gd name="T82" fmla="*/ 146 w 24"/>
                <a:gd name="T83" fmla="*/ 48 h 33"/>
                <a:gd name="T84" fmla="*/ 182 w 24"/>
                <a:gd name="T85" fmla="*/ 48 h 33"/>
                <a:gd name="T86" fmla="*/ 194 w 24"/>
                <a:gd name="T87" fmla="*/ 47 h 33"/>
                <a:gd name="T88" fmla="*/ 207 w 24"/>
                <a:gd name="T89" fmla="*/ 36 h 33"/>
                <a:gd name="T90" fmla="*/ 218 w 24"/>
                <a:gd name="T91" fmla="*/ 32 h 33"/>
                <a:gd name="T92" fmla="*/ 218 w 24"/>
                <a:gd name="T93" fmla="*/ 22 h 33"/>
                <a:gd name="T94" fmla="*/ 207 w 24"/>
                <a:gd name="T95" fmla="*/ 15 h 33"/>
                <a:gd name="T96" fmla="*/ 194 w 24"/>
                <a:gd name="T97" fmla="*/ 13 h 33"/>
                <a:gd name="T98" fmla="*/ 182 w 24"/>
                <a:gd name="T99" fmla="*/ 9 h 33"/>
                <a:gd name="T100" fmla="*/ 173 w 24"/>
                <a:gd name="T101" fmla="*/ 1 h 33"/>
                <a:gd name="T102" fmla="*/ 137 w 24"/>
                <a:gd name="T103" fmla="*/ 1 h 33"/>
                <a:gd name="T104" fmla="*/ 126 w 24"/>
                <a:gd name="T105" fmla="*/ 1 h 33"/>
                <a:gd name="T106" fmla="*/ 92 w 24"/>
                <a:gd name="T107" fmla="*/ 9 h 33"/>
                <a:gd name="T108" fmla="*/ 92 w 24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4"/>
                <a:gd name="T166" fmla="*/ 0 h 33"/>
                <a:gd name="T167" fmla="*/ 24 w 24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4" h="33">
                  <a:moveTo>
                    <a:pt x="8" y="17"/>
                  </a:moveTo>
                  <a:lnTo>
                    <a:pt x="8" y="27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3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1" y="3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4" y="12"/>
                  </a:lnTo>
                  <a:lnTo>
                    <a:pt x="22" y="16"/>
                  </a:lnTo>
                  <a:lnTo>
                    <a:pt x="19" y="17"/>
                  </a:lnTo>
                  <a:lnTo>
                    <a:pt x="15" y="19"/>
                  </a:lnTo>
                  <a:lnTo>
                    <a:pt x="13" y="19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8" y="17"/>
                  </a:lnTo>
                  <a:close/>
                  <a:moveTo>
                    <a:pt x="8" y="16"/>
                  </a:moveTo>
                  <a:lnTo>
                    <a:pt x="10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7" y="15"/>
                  </a:lnTo>
                  <a:lnTo>
                    <a:pt x="18" y="12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8" y="3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07" name="Freeform 246"/>
            <p:cNvSpPr>
              <a:spLocks noEditPoints="1"/>
            </p:cNvSpPr>
            <p:nvPr/>
          </p:nvSpPr>
          <p:spPr bwMode="auto">
            <a:xfrm>
              <a:off x="2243" y="3314"/>
              <a:ext cx="59" cy="48"/>
            </a:xfrm>
            <a:custGeom>
              <a:avLst/>
              <a:gdLst>
                <a:gd name="T0" fmla="*/ 118 w 26"/>
                <a:gd name="T1" fmla="*/ 52 h 33"/>
                <a:gd name="T2" fmla="*/ 118 w 26"/>
                <a:gd name="T3" fmla="*/ 83 h 33"/>
                <a:gd name="T4" fmla="*/ 118 w 26"/>
                <a:gd name="T5" fmla="*/ 93 h 33"/>
                <a:gd name="T6" fmla="*/ 118 w 26"/>
                <a:gd name="T7" fmla="*/ 95 h 33"/>
                <a:gd name="T8" fmla="*/ 138 w 26"/>
                <a:gd name="T9" fmla="*/ 99 h 33"/>
                <a:gd name="T10" fmla="*/ 166 w 26"/>
                <a:gd name="T11" fmla="*/ 99 h 33"/>
                <a:gd name="T12" fmla="*/ 175 w 26"/>
                <a:gd name="T13" fmla="*/ 99 h 33"/>
                <a:gd name="T14" fmla="*/ 175 w 26"/>
                <a:gd name="T15" fmla="*/ 102 h 33"/>
                <a:gd name="T16" fmla="*/ 0 w 26"/>
                <a:gd name="T17" fmla="*/ 102 h 33"/>
                <a:gd name="T18" fmla="*/ 0 w 26"/>
                <a:gd name="T19" fmla="*/ 99 h 33"/>
                <a:gd name="T20" fmla="*/ 25 w 26"/>
                <a:gd name="T21" fmla="*/ 99 h 33"/>
                <a:gd name="T22" fmla="*/ 45 w 26"/>
                <a:gd name="T23" fmla="*/ 99 h 33"/>
                <a:gd name="T24" fmla="*/ 57 w 26"/>
                <a:gd name="T25" fmla="*/ 95 h 33"/>
                <a:gd name="T26" fmla="*/ 57 w 26"/>
                <a:gd name="T27" fmla="*/ 93 h 33"/>
                <a:gd name="T28" fmla="*/ 57 w 26"/>
                <a:gd name="T29" fmla="*/ 83 h 33"/>
                <a:gd name="T30" fmla="*/ 57 w 26"/>
                <a:gd name="T31" fmla="*/ 19 h 33"/>
                <a:gd name="T32" fmla="*/ 57 w 26"/>
                <a:gd name="T33" fmla="*/ 9 h 33"/>
                <a:gd name="T34" fmla="*/ 57 w 26"/>
                <a:gd name="T35" fmla="*/ 1 h 33"/>
                <a:gd name="T36" fmla="*/ 45 w 26"/>
                <a:gd name="T37" fmla="*/ 1 h 33"/>
                <a:gd name="T38" fmla="*/ 25 w 26"/>
                <a:gd name="T39" fmla="*/ 0 h 33"/>
                <a:gd name="T40" fmla="*/ 0 w 26"/>
                <a:gd name="T41" fmla="*/ 0 h 33"/>
                <a:gd name="T42" fmla="*/ 0 w 26"/>
                <a:gd name="T43" fmla="*/ 0 h 33"/>
                <a:gd name="T44" fmla="*/ 150 w 26"/>
                <a:gd name="T45" fmla="*/ 0 h 33"/>
                <a:gd name="T46" fmla="*/ 186 w 26"/>
                <a:gd name="T47" fmla="*/ 0 h 33"/>
                <a:gd name="T48" fmla="*/ 231 w 26"/>
                <a:gd name="T49" fmla="*/ 1 h 33"/>
                <a:gd name="T50" fmla="*/ 268 w 26"/>
                <a:gd name="T51" fmla="*/ 9 h 33"/>
                <a:gd name="T52" fmla="*/ 279 w 26"/>
                <a:gd name="T53" fmla="*/ 13 h 33"/>
                <a:gd name="T54" fmla="*/ 293 w 26"/>
                <a:gd name="T55" fmla="*/ 19 h 33"/>
                <a:gd name="T56" fmla="*/ 304 w 26"/>
                <a:gd name="T57" fmla="*/ 28 h 33"/>
                <a:gd name="T58" fmla="*/ 293 w 26"/>
                <a:gd name="T59" fmla="*/ 36 h 33"/>
                <a:gd name="T60" fmla="*/ 279 w 26"/>
                <a:gd name="T61" fmla="*/ 48 h 33"/>
                <a:gd name="T62" fmla="*/ 231 w 26"/>
                <a:gd name="T63" fmla="*/ 52 h 33"/>
                <a:gd name="T64" fmla="*/ 175 w 26"/>
                <a:gd name="T65" fmla="*/ 60 h 33"/>
                <a:gd name="T66" fmla="*/ 166 w 26"/>
                <a:gd name="T67" fmla="*/ 60 h 33"/>
                <a:gd name="T68" fmla="*/ 150 w 26"/>
                <a:gd name="T69" fmla="*/ 52 h 33"/>
                <a:gd name="T70" fmla="*/ 138 w 26"/>
                <a:gd name="T71" fmla="*/ 52 h 33"/>
                <a:gd name="T72" fmla="*/ 118 w 26"/>
                <a:gd name="T73" fmla="*/ 52 h 33"/>
                <a:gd name="T74" fmla="*/ 118 w 26"/>
                <a:gd name="T75" fmla="*/ 48 h 33"/>
                <a:gd name="T76" fmla="*/ 138 w 26"/>
                <a:gd name="T77" fmla="*/ 48 h 33"/>
                <a:gd name="T78" fmla="*/ 150 w 26"/>
                <a:gd name="T79" fmla="*/ 48 h 33"/>
                <a:gd name="T80" fmla="*/ 166 w 26"/>
                <a:gd name="T81" fmla="*/ 48 h 33"/>
                <a:gd name="T82" fmla="*/ 166 w 26"/>
                <a:gd name="T83" fmla="*/ 48 h 33"/>
                <a:gd name="T84" fmla="*/ 186 w 26"/>
                <a:gd name="T85" fmla="*/ 48 h 33"/>
                <a:gd name="T86" fmla="*/ 222 w 26"/>
                <a:gd name="T87" fmla="*/ 47 h 33"/>
                <a:gd name="T88" fmla="*/ 231 w 26"/>
                <a:gd name="T89" fmla="*/ 36 h 33"/>
                <a:gd name="T90" fmla="*/ 231 w 26"/>
                <a:gd name="T91" fmla="*/ 32 h 33"/>
                <a:gd name="T92" fmla="*/ 231 w 26"/>
                <a:gd name="T93" fmla="*/ 22 h 33"/>
                <a:gd name="T94" fmla="*/ 231 w 26"/>
                <a:gd name="T95" fmla="*/ 15 h 33"/>
                <a:gd name="T96" fmla="*/ 222 w 26"/>
                <a:gd name="T97" fmla="*/ 13 h 33"/>
                <a:gd name="T98" fmla="*/ 211 w 26"/>
                <a:gd name="T99" fmla="*/ 9 h 33"/>
                <a:gd name="T100" fmla="*/ 175 w 26"/>
                <a:gd name="T101" fmla="*/ 1 h 33"/>
                <a:gd name="T102" fmla="*/ 166 w 26"/>
                <a:gd name="T103" fmla="*/ 1 h 33"/>
                <a:gd name="T104" fmla="*/ 138 w 26"/>
                <a:gd name="T105" fmla="*/ 1 h 33"/>
                <a:gd name="T106" fmla="*/ 118 w 26"/>
                <a:gd name="T107" fmla="*/ 9 h 33"/>
                <a:gd name="T108" fmla="*/ 118 w 26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3"/>
                <a:gd name="T167" fmla="*/ 26 w 26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3">
                  <a:moveTo>
                    <a:pt x="10" y="17"/>
                  </a:moveTo>
                  <a:lnTo>
                    <a:pt x="10" y="27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5" y="32"/>
                  </a:lnTo>
                  <a:lnTo>
                    <a:pt x="15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6"/>
                  </a:lnTo>
                  <a:lnTo>
                    <a:pt x="26" y="9"/>
                  </a:lnTo>
                  <a:lnTo>
                    <a:pt x="25" y="12"/>
                  </a:lnTo>
                  <a:lnTo>
                    <a:pt x="24" y="16"/>
                  </a:lnTo>
                  <a:lnTo>
                    <a:pt x="20" y="17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2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9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19" y="4"/>
                  </a:lnTo>
                  <a:lnTo>
                    <a:pt x="18" y="3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3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08" name="Freeform 247"/>
            <p:cNvSpPr>
              <a:spLocks noEditPoints="1"/>
            </p:cNvSpPr>
            <p:nvPr/>
          </p:nvSpPr>
          <p:spPr bwMode="auto">
            <a:xfrm>
              <a:off x="2308" y="3314"/>
              <a:ext cx="55" cy="48"/>
            </a:xfrm>
            <a:custGeom>
              <a:avLst/>
              <a:gdLst>
                <a:gd name="T0" fmla="*/ 94 w 24"/>
                <a:gd name="T1" fmla="*/ 52 h 33"/>
                <a:gd name="T2" fmla="*/ 94 w 24"/>
                <a:gd name="T3" fmla="*/ 83 h 33"/>
                <a:gd name="T4" fmla="*/ 94 w 24"/>
                <a:gd name="T5" fmla="*/ 93 h 33"/>
                <a:gd name="T6" fmla="*/ 121 w 24"/>
                <a:gd name="T7" fmla="*/ 95 h 33"/>
                <a:gd name="T8" fmla="*/ 121 w 24"/>
                <a:gd name="T9" fmla="*/ 99 h 33"/>
                <a:gd name="T10" fmla="*/ 147 w 24"/>
                <a:gd name="T11" fmla="*/ 99 h 33"/>
                <a:gd name="T12" fmla="*/ 158 w 24"/>
                <a:gd name="T13" fmla="*/ 99 h 33"/>
                <a:gd name="T14" fmla="*/ 158 w 24"/>
                <a:gd name="T15" fmla="*/ 102 h 33"/>
                <a:gd name="T16" fmla="*/ 0 w 24"/>
                <a:gd name="T17" fmla="*/ 102 h 33"/>
                <a:gd name="T18" fmla="*/ 0 w 24"/>
                <a:gd name="T19" fmla="*/ 99 h 33"/>
                <a:gd name="T20" fmla="*/ 0 w 24"/>
                <a:gd name="T21" fmla="*/ 99 h 33"/>
                <a:gd name="T22" fmla="*/ 25 w 24"/>
                <a:gd name="T23" fmla="*/ 99 h 33"/>
                <a:gd name="T24" fmla="*/ 37 w 24"/>
                <a:gd name="T25" fmla="*/ 95 h 33"/>
                <a:gd name="T26" fmla="*/ 37 w 24"/>
                <a:gd name="T27" fmla="*/ 93 h 33"/>
                <a:gd name="T28" fmla="*/ 37 w 24"/>
                <a:gd name="T29" fmla="*/ 83 h 33"/>
                <a:gd name="T30" fmla="*/ 37 w 24"/>
                <a:gd name="T31" fmla="*/ 19 h 33"/>
                <a:gd name="T32" fmla="*/ 37 w 24"/>
                <a:gd name="T33" fmla="*/ 9 h 33"/>
                <a:gd name="T34" fmla="*/ 37 w 24"/>
                <a:gd name="T35" fmla="*/ 1 h 33"/>
                <a:gd name="T36" fmla="*/ 25 w 24"/>
                <a:gd name="T37" fmla="*/ 1 h 33"/>
                <a:gd name="T38" fmla="*/ 0 w 24"/>
                <a:gd name="T39" fmla="*/ 0 h 33"/>
                <a:gd name="T40" fmla="*/ 0 w 24"/>
                <a:gd name="T41" fmla="*/ 0 h 33"/>
                <a:gd name="T42" fmla="*/ 0 w 24"/>
                <a:gd name="T43" fmla="*/ 0 h 33"/>
                <a:gd name="T44" fmla="*/ 131 w 24"/>
                <a:gd name="T45" fmla="*/ 0 h 33"/>
                <a:gd name="T46" fmla="*/ 195 w 24"/>
                <a:gd name="T47" fmla="*/ 0 h 33"/>
                <a:gd name="T48" fmla="*/ 215 w 24"/>
                <a:gd name="T49" fmla="*/ 1 h 33"/>
                <a:gd name="T50" fmla="*/ 252 w 24"/>
                <a:gd name="T51" fmla="*/ 9 h 33"/>
                <a:gd name="T52" fmla="*/ 264 w 24"/>
                <a:gd name="T53" fmla="*/ 13 h 33"/>
                <a:gd name="T54" fmla="*/ 289 w 24"/>
                <a:gd name="T55" fmla="*/ 19 h 33"/>
                <a:gd name="T56" fmla="*/ 289 w 24"/>
                <a:gd name="T57" fmla="*/ 28 h 33"/>
                <a:gd name="T58" fmla="*/ 277 w 24"/>
                <a:gd name="T59" fmla="*/ 36 h 33"/>
                <a:gd name="T60" fmla="*/ 264 w 24"/>
                <a:gd name="T61" fmla="*/ 48 h 33"/>
                <a:gd name="T62" fmla="*/ 215 w 24"/>
                <a:gd name="T63" fmla="*/ 52 h 33"/>
                <a:gd name="T64" fmla="*/ 179 w 24"/>
                <a:gd name="T65" fmla="*/ 60 h 33"/>
                <a:gd name="T66" fmla="*/ 158 w 24"/>
                <a:gd name="T67" fmla="*/ 60 h 33"/>
                <a:gd name="T68" fmla="*/ 131 w 24"/>
                <a:gd name="T69" fmla="*/ 52 h 33"/>
                <a:gd name="T70" fmla="*/ 121 w 24"/>
                <a:gd name="T71" fmla="*/ 52 h 33"/>
                <a:gd name="T72" fmla="*/ 94 w 24"/>
                <a:gd name="T73" fmla="*/ 52 h 33"/>
                <a:gd name="T74" fmla="*/ 94 w 24"/>
                <a:gd name="T75" fmla="*/ 48 h 33"/>
                <a:gd name="T76" fmla="*/ 121 w 24"/>
                <a:gd name="T77" fmla="*/ 48 h 33"/>
                <a:gd name="T78" fmla="*/ 131 w 24"/>
                <a:gd name="T79" fmla="*/ 48 h 33"/>
                <a:gd name="T80" fmla="*/ 147 w 24"/>
                <a:gd name="T81" fmla="*/ 48 h 33"/>
                <a:gd name="T82" fmla="*/ 147 w 24"/>
                <a:gd name="T83" fmla="*/ 48 h 33"/>
                <a:gd name="T84" fmla="*/ 179 w 24"/>
                <a:gd name="T85" fmla="*/ 48 h 33"/>
                <a:gd name="T86" fmla="*/ 204 w 24"/>
                <a:gd name="T87" fmla="*/ 47 h 33"/>
                <a:gd name="T88" fmla="*/ 215 w 24"/>
                <a:gd name="T89" fmla="*/ 36 h 33"/>
                <a:gd name="T90" fmla="*/ 215 w 24"/>
                <a:gd name="T91" fmla="*/ 32 h 33"/>
                <a:gd name="T92" fmla="*/ 215 w 24"/>
                <a:gd name="T93" fmla="*/ 22 h 33"/>
                <a:gd name="T94" fmla="*/ 215 w 24"/>
                <a:gd name="T95" fmla="*/ 15 h 33"/>
                <a:gd name="T96" fmla="*/ 204 w 24"/>
                <a:gd name="T97" fmla="*/ 13 h 33"/>
                <a:gd name="T98" fmla="*/ 195 w 24"/>
                <a:gd name="T99" fmla="*/ 9 h 33"/>
                <a:gd name="T100" fmla="*/ 158 w 24"/>
                <a:gd name="T101" fmla="*/ 1 h 33"/>
                <a:gd name="T102" fmla="*/ 147 w 24"/>
                <a:gd name="T103" fmla="*/ 1 h 33"/>
                <a:gd name="T104" fmla="*/ 121 w 24"/>
                <a:gd name="T105" fmla="*/ 1 h 33"/>
                <a:gd name="T106" fmla="*/ 94 w 24"/>
                <a:gd name="T107" fmla="*/ 9 h 33"/>
                <a:gd name="T108" fmla="*/ 94 w 24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4"/>
                <a:gd name="T166" fmla="*/ 0 h 33"/>
                <a:gd name="T167" fmla="*/ 24 w 24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4" h="33">
                  <a:moveTo>
                    <a:pt x="8" y="17"/>
                  </a:moveTo>
                  <a:lnTo>
                    <a:pt x="8" y="27"/>
                  </a:lnTo>
                  <a:lnTo>
                    <a:pt x="8" y="30"/>
                  </a:lnTo>
                  <a:lnTo>
                    <a:pt x="10" y="31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1" y="3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2" y="16"/>
                  </a:lnTo>
                  <a:lnTo>
                    <a:pt x="18" y="17"/>
                  </a:lnTo>
                  <a:lnTo>
                    <a:pt x="15" y="19"/>
                  </a:lnTo>
                  <a:lnTo>
                    <a:pt x="13" y="19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8" y="17"/>
                  </a:lnTo>
                  <a:close/>
                  <a:moveTo>
                    <a:pt x="8" y="16"/>
                  </a:moveTo>
                  <a:lnTo>
                    <a:pt x="10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5" y="16"/>
                  </a:lnTo>
                  <a:lnTo>
                    <a:pt x="17" y="15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09" name="Freeform 248"/>
            <p:cNvSpPr>
              <a:spLocks noEditPoints="1"/>
            </p:cNvSpPr>
            <p:nvPr/>
          </p:nvSpPr>
          <p:spPr bwMode="auto">
            <a:xfrm>
              <a:off x="3105" y="3314"/>
              <a:ext cx="54" cy="48"/>
            </a:xfrm>
            <a:custGeom>
              <a:avLst/>
              <a:gdLst>
                <a:gd name="T0" fmla="*/ 92 w 24"/>
                <a:gd name="T1" fmla="*/ 52 h 33"/>
                <a:gd name="T2" fmla="*/ 92 w 24"/>
                <a:gd name="T3" fmla="*/ 83 h 33"/>
                <a:gd name="T4" fmla="*/ 92 w 24"/>
                <a:gd name="T5" fmla="*/ 93 h 33"/>
                <a:gd name="T6" fmla="*/ 117 w 24"/>
                <a:gd name="T7" fmla="*/ 95 h 33"/>
                <a:gd name="T8" fmla="*/ 126 w 24"/>
                <a:gd name="T9" fmla="*/ 99 h 33"/>
                <a:gd name="T10" fmla="*/ 137 w 24"/>
                <a:gd name="T11" fmla="*/ 99 h 33"/>
                <a:gd name="T12" fmla="*/ 146 w 24"/>
                <a:gd name="T13" fmla="*/ 99 h 33"/>
                <a:gd name="T14" fmla="*/ 146 w 24"/>
                <a:gd name="T15" fmla="*/ 102 h 33"/>
                <a:gd name="T16" fmla="*/ 0 w 24"/>
                <a:gd name="T17" fmla="*/ 102 h 33"/>
                <a:gd name="T18" fmla="*/ 0 w 24"/>
                <a:gd name="T19" fmla="*/ 99 h 33"/>
                <a:gd name="T20" fmla="*/ 11 w 24"/>
                <a:gd name="T21" fmla="*/ 99 h 33"/>
                <a:gd name="T22" fmla="*/ 25 w 24"/>
                <a:gd name="T23" fmla="*/ 99 h 33"/>
                <a:gd name="T24" fmla="*/ 36 w 24"/>
                <a:gd name="T25" fmla="*/ 95 h 33"/>
                <a:gd name="T26" fmla="*/ 36 w 24"/>
                <a:gd name="T27" fmla="*/ 93 h 33"/>
                <a:gd name="T28" fmla="*/ 36 w 24"/>
                <a:gd name="T29" fmla="*/ 83 h 33"/>
                <a:gd name="T30" fmla="*/ 36 w 24"/>
                <a:gd name="T31" fmla="*/ 19 h 33"/>
                <a:gd name="T32" fmla="*/ 36 w 24"/>
                <a:gd name="T33" fmla="*/ 9 h 33"/>
                <a:gd name="T34" fmla="*/ 36 w 24"/>
                <a:gd name="T35" fmla="*/ 1 h 33"/>
                <a:gd name="T36" fmla="*/ 25 w 24"/>
                <a:gd name="T37" fmla="*/ 1 h 33"/>
                <a:gd name="T38" fmla="*/ 11 w 24"/>
                <a:gd name="T39" fmla="*/ 0 h 33"/>
                <a:gd name="T40" fmla="*/ 0 w 24"/>
                <a:gd name="T41" fmla="*/ 0 h 33"/>
                <a:gd name="T42" fmla="*/ 0 w 24"/>
                <a:gd name="T43" fmla="*/ 0 h 33"/>
                <a:gd name="T44" fmla="*/ 126 w 24"/>
                <a:gd name="T45" fmla="*/ 0 h 33"/>
                <a:gd name="T46" fmla="*/ 182 w 24"/>
                <a:gd name="T47" fmla="*/ 0 h 33"/>
                <a:gd name="T48" fmla="*/ 207 w 24"/>
                <a:gd name="T49" fmla="*/ 1 h 33"/>
                <a:gd name="T50" fmla="*/ 238 w 24"/>
                <a:gd name="T51" fmla="*/ 9 h 33"/>
                <a:gd name="T52" fmla="*/ 263 w 24"/>
                <a:gd name="T53" fmla="*/ 13 h 33"/>
                <a:gd name="T54" fmla="*/ 272 w 24"/>
                <a:gd name="T55" fmla="*/ 19 h 33"/>
                <a:gd name="T56" fmla="*/ 272 w 24"/>
                <a:gd name="T57" fmla="*/ 28 h 33"/>
                <a:gd name="T58" fmla="*/ 263 w 24"/>
                <a:gd name="T59" fmla="*/ 36 h 33"/>
                <a:gd name="T60" fmla="*/ 252 w 24"/>
                <a:gd name="T61" fmla="*/ 48 h 33"/>
                <a:gd name="T62" fmla="*/ 207 w 24"/>
                <a:gd name="T63" fmla="*/ 52 h 33"/>
                <a:gd name="T64" fmla="*/ 173 w 24"/>
                <a:gd name="T65" fmla="*/ 60 h 33"/>
                <a:gd name="T66" fmla="*/ 146 w 24"/>
                <a:gd name="T67" fmla="*/ 60 h 33"/>
                <a:gd name="T68" fmla="*/ 137 w 24"/>
                <a:gd name="T69" fmla="*/ 52 h 33"/>
                <a:gd name="T70" fmla="*/ 117 w 24"/>
                <a:gd name="T71" fmla="*/ 52 h 33"/>
                <a:gd name="T72" fmla="*/ 92 w 24"/>
                <a:gd name="T73" fmla="*/ 52 h 33"/>
                <a:gd name="T74" fmla="*/ 92 w 24"/>
                <a:gd name="T75" fmla="*/ 48 h 33"/>
                <a:gd name="T76" fmla="*/ 117 w 24"/>
                <a:gd name="T77" fmla="*/ 48 h 33"/>
                <a:gd name="T78" fmla="*/ 126 w 24"/>
                <a:gd name="T79" fmla="*/ 48 h 33"/>
                <a:gd name="T80" fmla="*/ 137 w 24"/>
                <a:gd name="T81" fmla="*/ 48 h 33"/>
                <a:gd name="T82" fmla="*/ 137 w 24"/>
                <a:gd name="T83" fmla="*/ 48 h 33"/>
                <a:gd name="T84" fmla="*/ 173 w 24"/>
                <a:gd name="T85" fmla="*/ 48 h 33"/>
                <a:gd name="T86" fmla="*/ 194 w 24"/>
                <a:gd name="T87" fmla="*/ 47 h 33"/>
                <a:gd name="T88" fmla="*/ 207 w 24"/>
                <a:gd name="T89" fmla="*/ 36 h 33"/>
                <a:gd name="T90" fmla="*/ 207 w 24"/>
                <a:gd name="T91" fmla="*/ 32 h 33"/>
                <a:gd name="T92" fmla="*/ 207 w 24"/>
                <a:gd name="T93" fmla="*/ 22 h 33"/>
                <a:gd name="T94" fmla="*/ 207 w 24"/>
                <a:gd name="T95" fmla="*/ 15 h 33"/>
                <a:gd name="T96" fmla="*/ 194 w 24"/>
                <a:gd name="T97" fmla="*/ 13 h 33"/>
                <a:gd name="T98" fmla="*/ 182 w 24"/>
                <a:gd name="T99" fmla="*/ 9 h 33"/>
                <a:gd name="T100" fmla="*/ 146 w 24"/>
                <a:gd name="T101" fmla="*/ 1 h 33"/>
                <a:gd name="T102" fmla="*/ 137 w 24"/>
                <a:gd name="T103" fmla="*/ 1 h 33"/>
                <a:gd name="T104" fmla="*/ 126 w 24"/>
                <a:gd name="T105" fmla="*/ 1 h 33"/>
                <a:gd name="T106" fmla="*/ 92 w 24"/>
                <a:gd name="T107" fmla="*/ 9 h 33"/>
                <a:gd name="T108" fmla="*/ 92 w 24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4"/>
                <a:gd name="T166" fmla="*/ 0 h 33"/>
                <a:gd name="T167" fmla="*/ 24 w 24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4" h="33">
                  <a:moveTo>
                    <a:pt x="8" y="17"/>
                  </a:moveTo>
                  <a:lnTo>
                    <a:pt x="8" y="27"/>
                  </a:lnTo>
                  <a:lnTo>
                    <a:pt x="8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1" y="3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2" y="16"/>
                  </a:lnTo>
                  <a:lnTo>
                    <a:pt x="18" y="17"/>
                  </a:lnTo>
                  <a:lnTo>
                    <a:pt x="15" y="19"/>
                  </a:lnTo>
                  <a:lnTo>
                    <a:pt x="13" y="19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8" y="17"/>
                  </a:lnTo>
                  <a:close/>
                  <a:moveTo>
                    <a:pt x="8" y="16"/>
                  </a:moveTo>
                  <a:lnTo>
                    <a:pt x="10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5" y="16"/>
                  </a:lnTo>
                  <a:lnTo>
                    <a:pt x="17" y="15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8" y="3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10" name="Freeform 249"/>
            <p:cNvSpPr>
              <a:spLocks noEditPoints="1"/>
            </p:cNvSpPr>
            <p:nvPr/>
          </p:nvSpPr>
          <p:spPr bwMode="auto">
            <a:xfrm>
              <a:off x="3165" y="3314"/>
              <a:ext cx="57" cy="48"/>
            </a:xfrm>
            <a:custGeom>
              <a:avLst/>
              <a:gdLst>
                <a:gd name="T0" fmla="*/ 109 w 25"/>
                <a:gd name="T1" fmla="*/ 52 h 33"/>
                <a:gd name="T2" fmla="*/ 109 w 25"/>
                <a:gd name="T3" fmla="*/ 83 h 33"/>
                <a:gd name="T4" fmla="*/ 109 w 25"/>
                <a:gd name="T5" fmla="*/ 93 h 33"/>
                <a:gd name="T6" fmla="*/ 119 w 25"/>
                <a:gd name="T7" fmla="*/ 95 h 33"/>
                <a:gd name="T8" fmla="*/ 130 w 25"/>
                <a:gd name="T9" fmla="*/ 99 h 33"/>
                <a:gd name="T10" fmla="*/ 141 w 25"/>
                <a:gd name="T11" fmla="*/ 99 h 33"/>
                <a:gd name="T12" fmla="*/ 166 w 25"/>
                <a:gd name="T13" fmla="*/ 99 h 33"/>
                <a:gd name="T14" fmla="*/ 166 w 25"/>
                <a:gd name="T15" fmla="*/ 102 h 33"/>
                <a:gd name="T16" fmla="*/ 0 w 25"/>
                <a:gd name="T17" fmla="*/ 102 h 33"/>
                <a:gd name="T18" fmla="*/ 0 w 25"/>
                <a:gd name="T19" fmla="*/ 99 h 33"/>
                <a:gd name="T20" fmla="*/ 11 w 25"/>
                <a:gd name="T21" fmla="*/ 99 h 33"/>
                <a:gd name="T22" fmla="*/ 25 w 25"/>
                <a:gd name="T23" fmla="*/ 99 h 33"/>
                <a:gd name="T24" fmla="*/ 48 w 25"/>
                <a:gd name="T25" fmla="*/ 95 h 33"/>
                <a:gd name="T26" fmla="*/ 48 w 25"/>
                <a:gd name="T27" fmla="*/ 93 h 33"/>
                <a:gd name="T28" fmla="*/ 48 w 25"/>
                <a:gd name="T29" fmla="*/ 83 h 33"/>
                <a:gd name="T30" fmla="*/ 48 w 25"/>
                <a:gd name="T31" fmla="*/ 19 h 33"/>
                <a:gd name="T32" fmla="*/ 48 w 25"/>
                <a:gd name="T33" fmla="*/ 9 h 33"/>
                <a:gd name="T34" fmla="*/ 48 w 25"/>
                <a:gd name="T35" fmla="*/ 1 h 33"/>
                <a:gd name="T36" fmla="*/ 25 w 25"/>
                <a:gd name="T37" fmla="*/ 1 h 33"/>
                <a:gd name="T38" fmla="*/ 11 w 25"/>
                <a:gd name="T39" fmla="*/ 0 h 33"/>
                <a:gd name="T40" fmla="*/ 0 w 25"/>
                <a:gd name="T41" fmla="*/ 0 h 33"/>
                <a:gd name="T42" fmla="*/ 0 w 25"/>
                <a:gd name="T43" fmla="*/ 0 h 33"/>
                <a:gd name="T44" fmla="*/ 130 w 25"/>
                <a:gd name="T45" fmla="*/ 0 h 33"/>
                <a:gd name="T46" fmla="*/ 187 w 25"/>
                <a:gd name="T47" fmla="*/ 0 h 33"/>
                <a:gd name="T48" fmla="*/ 212 w 25"/>
                <a:gd name="T49" fmla="*/ 1 h 33"/>
                <a:gd name="T50" fmla="*/ 249 w 25"/>
                <a:gd name="T51" fmla="*/ 9 h 33"/>
                <a:gd name="T52" fmla="*/ 271 w 25"/>
                <a:gd name="T53" fmla="*/ 13 h 33"/>
                <a:gd name="T54" fmla="*/ 296 w 25"/>
                <a:gd name="T55" fmla="*/ 19 h 33"/>
                <a:gd name="T56" fmla="*/ 296 w 25"/>
                <a:gd name="T57" fmla="*/ 28 h 33"/>
                <a:gd name="T58" fmla="*/ 296 w 25"/>
                <a:gd name="T59" fmla="*/ 36 h 33"/>
                <a:gd name="T60" fmla="*/ 260 w 25"/>
                <a:gd name="T61" fmla="*/ 48 h 33"/>
                <a:gd name="T62" fmla="*/ 212 w 25"/>
                <a:gd name="T63" fmla="*/ 52 h 33"/>
                <a:gd name="T64" fmla="*/ 178 w 25"/>
                <a:gd name="T65" fmla="*/ 60 h 33"/>
                <a:gd name="T66" fmla="*/ 166 w 25"/>
                <a:gd name="T67" fmla="*/ 60 h 33"/>
                <a:gd name="T68" fmla="*/ 141 w 25"/>
                <a:gd name="T69" fmla="*/ 52 h 33"/>
                <a:gd name="T70" fmla="*/ 119 w 25"/>
                <a:gd name="T71" fmla="*/ 52 h 33"/>
                <a:gd name="T72" fmla="*/ 109 w 25"/>
                <a:gd name="T73" fmla="*/ 52 h 33"/>
                <a:gd name="T74" fmla="*/ 109 w 25"/>
                <a:gd name="T75" fmla="*/ 48 h 33"/>
                <a:gd name="T76" fmla="*/ 119 w 25"/>
                <a:gd name="T77" fmla="*/ 48 h 33"/>
                <a:gd name="T78" fmla="*/ 130 w 25"/>
                <a:gd name="T79" fmla="*/ 48 h 33"/>
                <a:gd name="T80" fmla="*/ 141 w 25"/>
                <a:gd name="T81" fmla="*/ 48 h 33"/>
                <a:gd name="T82" fmla="*/ 141 w 25"/>
                <a:gd name="T83" fmla="*/ 48 h 33"/>
                <a:gd name="T84" fmla="*/ 178 w 25"/>
                <a:gd name="T85" fmla="*/ 48 h 33"/>
                <a:gd name="T86" fmla="*/ 203 w 25"/>
                <a:gd name="T87" fmla="*/ 47 h 33"/>
                <a:gd name="T88" fmla="*/ 212 w 25"/>
                <a:gd name="T89" fmla="*/ 36 h 33"/>
                <a:gd name="T90" fmla="*/ 212 w 25"/>
                <a:gd name="T91" fmla="*/ 32 h 33"/>
                <a:gd name="T92" fmla="*/ 212 w 25"/>
                <a:gd name="T93" fmla="*/ 22 h 33"/>
                <a:gd name="T94" fmla="*/ 212 w 25"/>
                <a:gd name="T95" fmla="*/ 15 h 33"/>
                <a:gd name="T96" fmla="*/ 203 w 25"/>
                <a:gd name="T97" fmla="*/ 13 h 33"/>
                <a:gd name="T98" fmla="*/ 187 w 25"/>
                <a:gd name="T99" fmla="*/ 9 h 33"/>
                <a:gd name="T100" fmla="*/ 166 w 25"/>
                <a:gd name="T101" fmla="*/ 1 h 33"/>
                <a:gd name="T102" fmla="*/ 141 w 25"/>
                <a:gd name="T103" fmla="*/ 1 h 33"/>
                <a:gd name="T104" fmla="*/ 130 w 25"/>
                <a:gd name="T105" fmla="*/ 1 h 33"/>
                <a:gd name="T106" fmla="*/ 109 w 25"/>
                <a:gd name="T107" fmla="*/ 9 h 33"/>
                <a:gd name="T108" fmla="*/ 109 w 25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"/>
                <a:gd name="T166" fmla="*/ 0 h 33"/>
                <a:gd name="T167" fmla="*/ 25 w 25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" h="33">
                  <a:moveTo>
                    <a:pt x="9" y="17"/>
                  </a:moveTo>
                  <a:lnTo>
                    <a:pt x="9" y="27"/>
                  </a:lnTo>
                  <a:lnTo>
                    <a:pt x="9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7"/>
                  </a:lnTo>
                  <a:lnTo>
                    <a:pt x="4" y="6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1" y="3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9"/>
                  </a:lnTo>
                  <a:lnTo>
                    <a:pt x="25" y="12"/>
                  </a:lnTo>
                  <a:lnTo>
                    <a:pt x="22" y="16"/>
                  </a:lnTo>
                  <a:lnTo>
                    <a:pt x="18" y="17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9" y="17"/>
                  </a:lnTo>
                  <a:close/>
                  <a:moveTo>
                    <a:pt x="9" y="16"/>
                  </a:moveTo>
                  <a:lnTo>
                    <a:pt x="10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5" y="16"/>
                  </a:lnTo>
                  <a:lnTo>
                    <a:pt x="17" y="15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3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11" name="Freeform 250"/>
            <p:cNvSpPr>
              <a:spLocks noEditPoints="1"/>
            </p:cNvSpPr>
            <p:nvPr/>
          </p:nvSpPr>
          <p:spPr bwMode="auto">
            <a:xfrm>
              <a:off x="3935" y="3314"/>
              <a:ext cx="54" cy="48"/>
            </a:xfrm>
            <a:custGeom>
              <a:avLst/>
              <a:gdLst>
                <a:gd name="T0" fmla="*/ 92 w 24"/>
                <a:gd name="T1" fmla="*/ 52 h 33"/>
                <a:gd name="T2" fmla="*/ 92 w 24"/>
                <a:gd name="T3" fmla="*/ 83 h 33"/>
                <a:gd name="T4" fmla="*/ 92 w 24"/>
                <a:gd name="T5" fmla="*/ 93 h 33"/>
                <a:gd name="T6" fmla="*/ 101 w 24"/>
                <a:gd name="T7" fmla="*/ 95 h 33"/>
                <a:gd name="T8" fmla="*/ 126 w 24"/>
                <a:gd name="T9" fmla="*/ 99 h 33"/>
                <a:gd name="T10" fmla="*/ 137 w 24"/>
                <a:gd name="T11" fmla="*/ 99 h 33"/>
                <a:gd name="T12" fmla="*/ 146 w 24"/>
                <a:gd name="T13" fmla="*/ 99 h 33"/>
                <a:gd name="T14" fmla="*/ 146 w 24"/>
                <a:gd name="T15" fmla="*/ 102 h 33"/>
                <a:gd name="T16" fmla="*/ 0 w 24"/>
                <a:gd name="T17" fmla="*/ 102 h 33"/>
                <a:gd name="T18" fmla="*/ 0 w 24"/>
                <a:gd name="T19" fmla="*/ 99 h 33"/>
                <a:gd name="T20" fmla="*/ 11 w 24"/>
                <a:gd name="T21" fmla="*/ 99 h 33"/>
                <a:gd name="T22" fmla="*/ 25 w 24"/>
                <a:gd name="T23" fmla="*/ 99 h 33"/>
                <a:gd name="T24" fmla="*/ 36 w 24"/>
                <a:gd name="T25" fmla="*/ 95 h 33"/>
                <a:gd name="T26" fmla="*/ 36 w 24"/>
                <a:gd name="T27" fmla="*/ 93 h 33"/>
                <a:gd name="T28" fmla="*/ 36 w 24"/>
                <a:gd name="T29" fmla="*/ 83 h 33"/>
                <a:gd name="T30" fmla="*/ 36 w 24"/>
                <a:gd name="T31" fmla="*/ 19 h 33"/>
                <a:gd name="T32" fmla="*/ 36 w 24"/>
                <a:gd name="T33" fmla="*/ 9 h 33"/>
                <a:gd name="T34" fmla="*/ 36 w 24"/>
                <a:gd name="T35" fmla="*/ 1 h 33"/>
                <a:gd name="T36" fmla="*/ 25 w 24"/>
                <a:gd name="T37" fmla="*/ 1 h 33"/>
                <a:gd name="T38" fmla="*/ 11 w 24"/>
                <a:gd name="T39" fmla="*/ 0 h 33"/>
                <a:gd name="T40" fmla="*/ 0 w 24"/>
                <a:gd name="T41" fmla="*/ 0 h 33"/>
                <a:gd name="T42" fmla="*/ 0 w 24"/>
                <a:gd name="T43" fmla="*/ 0 h 33"/>
                <a:gd name="T44" fmla="*/ 126 w 24"/>
                <a:gd name="T45" fmla="*/ 0 h 33"/>
                <a:gd name="T46" fmla="*/ 182 w 24"/>
                <a:gd name="T47" fmla="*/ 0 h 33"/>
                <a:gd name="T48" fmla="*/ 207 w 24"/>
                <a:gd name="T49" fmla="*/ 1 h 33"/>
                <a:gd name="T50" fmla="*/ 238 w 24"/>
                <a:gd name="T51" fmla="*/ 9 h 33"/>
                <a:gd name="T52" fmla="*/ 263 w 24"/>
                <a:gd name="T53" fmla="*/ 13 h 33"/>
                <a:gd name="T54" fmla="*/ 272 w 24"/>
                <a:gd name="T55" fmla="*/ 19 h 33"/>
                <a:gd name="T56" fmla="*/ 272 w 24"/>
                <a:gd name="T57" fmla="*/ 28 h 33"/>
                <a:gd name="T58" fmla="*/ 272 w 24"/>
                <a:gd name="T59" fmla="*/ 36 h 33"/>
                <a:gd name="T60" fmla="*/ 252 w 24"/>
                <a:gd name="T61" fmla="*/ 48 h 33"/>
                <a:gd name="T62" fmla="*/ 207 w 24"/>
                <a:gd name="T63" fmla="*/ 52 h 33"/>
                <a:gd name="T64" fmla="*/ 158 w 24"/>
                <a:gd name="T65" fmla="*/ 60 h 33"/>
                <a:gd name="T66" fmla="*/ 146 w 24"/>
                <a:gd name="T67" fmla="*/ 60 h 33"/>
                <a:gd name="T68" fmla="*/ 137 w 24"/>
                <a:gd name="T69" fmla="*/ 52 h 33"/>
                <a:gd name="T70" fmla="*/ 101 w 24"/>
                <a:gd name="T71" fmla="*/ 52 h 33"/>
                <a:gd name="T72" fmla="*/ 92 w 24"/>
                <a:gd name="T73" fmla="*/ 52 h 33"/>
                <a:gd name="T74" fmla="*/ 92 w 24"/>
                <a:gd name="T75" fmla="*/ 48 h 33"/>
                <a:gd name="T76" fmla="*/ 101 w 24"/>
                <a:gd name="T77" fmla="*/ 48 h 33"/>
                <a:gd name="T78" fmla="*/ 126 w 24"/>
                <a:gd name="T79" fmla="*/ 48 h 33"/>
                <a:gd name="T80" fmla="*/ 137 w 24"/>
                <a:gd name="T81" fmla="*/ 48 h 33"/>
                <a:gd name="T82" fmla="*/ 137 w 24"/>
                <a:gd name="T83" fmla="*/ 48 h 33"/>
                <a:gd name="T84" fmla="*/ 158 w 24"/>
                <a:gd name="T85" fmla="*/ 48 h 33"/>
                <a:gd name="T86" fmla="*/ 194 w 24"/>
                <a:gd name="T87" fmla="*/ 47 h 33"/>
                <a:gd name="T88" fmla="*/ 207 w 24"/>
                <a:gd name="T89" fmla="*/ 36 h 33"/>
                <a:gd name="T90" fmla="*/ 207 w 24"/>
                <a:gd name="T91" fmla="*/ 32 h 33"/>
                <a:gd name="T92" fmla="*/ 207 w 24"/>
                <a:gd name="T93" fmla="*/ 22 h 33"/>
                <a:gd name="T94" fmla="*/ 207 w 24"/>
                <a:gd name="T95" fmla="*/ 15 h 33"/>
                <a:gd name="T96" fmla="*/ 194 w 24"/>
                <a:gd name="T97" fmla="*/ 13 h 33"/>
                <a:gd name="T98" fmla="*/ 182 w 24"/>
                <a:gd name="T99" fmla="*/ 9 h 33"/>
                <a:gd name="T100" fmla="*/ 146 w 24"/>
                <a:gd name="T101" fmla="*/ 1 h 33"/>
                <a:gd name="T102" fmla="*/ 137 w 24"/>
                <a:gd name="T103" fmla="*/ 1 h 33"/>
                <a:gd name="T104" fmla="*/ 126 w 24"/>
                <a:gd name="T105" fmla="*/ 1 h 33"/>
                <a:gd name="T106" fmla="*/ 92 w 24"/>
                <a:gd name="T107" fmla="*/ 9 h 33"/>
                <a:gd name="T108" fmla="*/ 92 w 24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4"/>
                <a:gd name="T166" fmla="*/ 0 h 33"/>
                <a:gd name="T167" fmla="*/ 24 w 24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4" h="33">
                  <a:moveTo>
                    <a:pt x="8" y="17"/>
                  </a:moveTo>
                  <a:lnTo>
                    <a:pt x="8" y="27"/>
                  </a:lnTo>
                  <a:lnTo>
                    <a:pt x="8" y="30"/>
                  </a:lnTo>
                  <a:lnTo>
                    <a:pt x="9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1" y="3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4" y="12"/>
                  </a:lnTo>
                  <a:lnTo>
                    <a:pt x="22" y="16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3" y="19"/>
                  </a:lnTo>
                  <a:lnTo>
                    <a:pt x="12" y="17"/>
                  </a:lnTo>
                  <a:lnTo>
                    <a:pt x="9" y="17"/>
                  </a:lnTo>
                  <a:lnTo>
                    <a:pt x="8" y="17"/>
                  </a:lnTo>
                  <a:close/>
                  <a:moveTo>
                    <a:pt x="8" y="16"/>
                  </a:moveTo>
                  <a:lnTo>
                    <a:pt x="9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7" y="15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8" y="3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12" name="Freeform 251"/>
            <p:cNvSpPr>
              <a:spLocks noEditPoints="1"/>
            </p:cNvSpPr>
            <p:nvPr/>
          </p:nvSpPr>
          <p:spPr bwMode="auto">
            <a:xfrm>
              <a:off x="3995" y="3314"/>
              <a:ext cx="55" cy="48"/>
            </a:xfrm>
            <a:custGeom>
              <a:avLst/>
              <a:gdLst>
                <a:gd name="T0" fmla="*/ 94 w 24"/>
                <a:gd name="T1" fmla="*/ 52 h 33"/>
                <a:gd name="T2" fmla="*/ 94 w 24"/>
                <a:gd name="T3" fmla="*/ 83 h 33"/>
                <a:gd name="T4" fmla="*/ 94 w 24"/>
                <a:gd name="T5" fmla="*/ 93 h 33"/>
                <a:gd name="T6" fmla="*/ 121 w 24"/>
                <a:gd name="T7" fmla="*/ 95 h 33"/>
                <a:gd name="T8" fmla="*/ 131 w 24"/>
                <a:gd name="T9" fmla="*/ 99 h 33"/>
                <a:gd name="T10" fmla="*/ 147 w 24"/>
                <a:gd name="T11" fmla="*/ 99 h 33"/>
                <a:gd name="T12" fmla="*/ 158 w 24"/>
                <a:gd name="T13" fmla="*/ 99 h 33"/>
                <a:gd name="T14" fmla="*/ 158 w 24"/>
                <a:gd name="T15" fmla="*/ 102 h 33"/>
                <a:gd name="T16" fmla="*/ 0 w 24"/>
                <a:gd name="T17" fmla="*/ 102 h 33"/>
                <a:gd name="T18" fmla="*/ 0 w 24"/>
                <a:gd name="T19" fmla="*/ 99 h 33"/>
                <a:gd name="T20" fmla="*/ 11 w 24"/>
                <a:gd name="T21" fmla="*/ 99 h 33"/>
                <a:gd name="T22" fmla="*/ 25 w 24"/>
                <a:gd name="T23" fmla="*/ 99 h 33"/>
                <a:gd name="T24" fmla="*/ 37 w 24"/>
                <a:gd name="T25" fmla="*/ 95 h 33"/>
                <a:gd name="T26" fmla="*/ 37 w 24"/>
                <a:gd name="T27" fmla="*/ 93 h 33"/>
                <a:gd name="T28" fmla="*/ 37 w 24"/>
                <a:gd name="T29" fmla="*/ 83 h 33"/>
                <a:gd name="T30" fmla="*/ 37 w 24"/>
                <a:gd name="T31" fmla="*/ 19 h 33"/>
                <a:gd name="T32" fmla="*/ 37 w 24"/>
                <a:gd name="T33" fmla="*/ 9 h 33"/>
                <a:gd name="T34" fmla="*/ 37 w 24"/>
                <a:gd name="T35" fmla="*/ 1 h 33"/>
                <a:gd name="T36" fmla="*/ 25 w 24"/>
                <a:gd name="T37" fmla="*/ 1 h 33"/>
                <a:gd name="T38" fmla="*/ 11 w 24"/>
                <a:gd name="T39" fmla="*/ 0 h 33"/>
                <a:gd name="T40" fmla="*/ 0 w 24"/>
                <a:gd name="T41" fmla="*/ 0 h 33"/>
                <a:gd name="T42" fmla="*/ 0 w 24"/>
                <a:gd name="T43" fmla="*/ 0 h 33"/>
                <a:gd name="T44" fmla="*/ 147 w 24"/>
                <a:gd name="T45" fmla="*/ 0 h 33"/>
                <a:gd name="T46" fmla="*/ 195 w 24"/>
                <a:gd name="T47" fmla="*/ 0 h 33"/>
                <a:gd name="T48" fmla="*/ 215 w 24"/>
                <a:gd name="T49" fmla="*/ 1 h 33"/>
                <a:gd name="T50" fmla="*/ 252 w 24"/>
                <a:gd name="T51" fmla="*/ 9 h 33"/>
                <a:gd name="T52" fmla="*/ 277 w 24"/>
                <a:gd name="T53" fmla="*/ 13 h 33"/>
                <a:gd name="T54" fmla="*/ 289 w 24"/>
                <a:gd name="T55" fmla="*/ 19 h 33"/>
                <a:gd name="T56" fmla="*/ 289 w 24"/>
                <a:gd name="T57" fmla="*/ 28 h 33"/>
                <a:gd name="T58" fmla="*/ 289 w 24"/>
                <a:gd name="T59" fmla="*/ 36 h 33"/>
                <a:gd name="T60" fmla="*/ 264 w 24"/>
                <a:gd name="T61" fmla="*/ 48 h 33"/>
                <a:gd name="T62" fmla="*/ 215 w 24"/>
                <a:gd name="T63" fmla="*/ 52 h 33"/>
                <a:gd name="T64" fmla="*/ 179 w 24"/>
                <a:gd name="T65" fmla="*/ 60 h 33"/>
                <a:gd name="T66" fmla="*/ 158 w 24"/>
                <a:gd name="T67" fmla="*/ 60 h 33"/>
                <a:gd name="T68" fmla="*/ 147 w 24"/>
                <a:gd name="T69" fmla="*/ 52 h 33"/>
                <a:gd name="T70" fmla="*/ 121 w 24"/>
                <a:gd name="T71" fmla="*/ 52 h 33"/>
                <a:gd name="T72" fmla="*/ 94 w 24"/>
                <a:gd name="T73" fmla="*/ 52 h 33"/>
                <a:gd name="T74" fmla="*/ 94 w 24"/>
                <a:gd name="T75" fmla="*/ 48 h 33"/>
                <a:gd name="T76" fmla="*/ 121 w 24"/>
                <a:gd name="T77" fmla="*/ 48 h 33"/>
                <a:gd name="T78" fmla="*/ 131 w 24"/>
                <a:gd name="T79" fmla="*/ 48 h 33"/>
                <a:gd name="T80" fmla="*/ 147 w 24"/>
                <a:gd name="T81" fmla="*/ 48 h 33"/>
                <a:gd name="T82" fmla="*/ 158 w 24"/>
                <a:gd name="T83" fmla="*/ 48 h 33"/>
                <a:gd name="T84" fmla="*/ 179 w 24"/>
                <a:gd name="T85" fmla="*/ 48 h 33"/>
                <a:gd name="T86" fmla="*/ 204 w 24"/>
                <a:gd name="T87" fmla="*/ 47 h 33"/>
                <a:gd name="T88" fmla="*/ 215 w 24"/>
                <a:gd name="T89" fmla="*/ 36 h 33"/>
                <a:gd name="T90" fmla="*/ 241 w 24"/>
                <a:gd name="T91" fmla="*/ 32 h 33"/>
                <a:gd name="T92" fmla="*/ 215 w 24"/>
                <a:gd name="T93" fmla="*/ 22 h 33"/>
                <a:gd name="T94" fmla="*/ 215 w 24"/>
                <a:gd name="T95" fmla="*/ 15 h 33"/>
                <a:gd name="T96" fmla="*/ 204 w 24"/>
                <a:gd name="T97" fmla="*/ 13 h 33"/>
                <a:gd name="T98" fmla="*/ 195 w 24"/>
                <a:gd name="T99" fmla="*/ 9 h 33"/>
                <a:gd name="T100" fmla="*/ 158 w 24"/>
                <a:gd name="T101" fmla="*/ 1 h 33"/>
                <a:gd name="T102" fmla="*/ 147 w 24"/>
                <a:gd name="T103" fmla="*/ 1 h 33"/>
                <a:gd name="T104" fmla="*/ 131 w 24"/>
                <a:gd name="T105" fmla="*/ 1 h 33"/>
                <a:gd name="T106" fmla="*/ 94 w 24"/>
                <a:gd name="T107" fmla="*/ 9 h 33"/>
                <a:gd name="T108" fmla="*/ 94 w 24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4"/>
                <a:gd name="T166" fmla="*/ 0 h 33"/>
                <a:gd name="T167" fmla="*/ 24 w 24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4" h="33">
                  <a:moveTo>
                    <a:pt x="8" y="17"/>
                  </a:moveTo>
                  <a:lnTo>
                    <a:pt x="8" y="27"/>
                  </a:lnTo>
                  <a:lnTo>
                    <a:pt x="8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1" y="3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4" y="12"/>
                  </a:lnTo>
                  <a:lnTo>
                    <a:pt x="22" y="16"/>
                  </a:lnTo>
                  <a:lnTo>
                    <a:pt x="18" y="17"/>
                  </a:lnTo>
                  <a:lnTo>
                    <a:pt x="15" y="19"/>
                  </a:lnTo>
                  <a:lnTo>
                    <a:pt x="13" y="19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8" y="17"/>
                  </a:lnTo>
                  <a:close/>
                  <a:moveTo>
                    <a:pt x="8" y="16"/>
                  </a:moveTo>
                  <a:lnTo>
                    <a:pt x="10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7" y="15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8" y="3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13" name="Freeform 252"/>
            <p:cNvSpPr>
              <a:spLocks/>
            </p:cNvSpPr>
            <p:nvPr/>
          </p:nvSpPr>
          <p:spPr bwMode="auto">
            <a:xfrm>
              <a:off x="1447" y="3488"/>
              <a:ext cx="81" cy="48"/>
            </a:xfrm>
            <a:custGeom>
              <a:avLst/>
              <a:gdLst>
                <a:gd name="T0" fmla="*/ 0 w 36"/>
                <a:gd name="T1" fmla="*/ 0 h 33"/>
                <a:gd name="T2" fmla="*/ 101 w 36"/>
                <a:gd name="T3" fmla="*/ 0 h 33"/>
                <a:gd name="T4" fmla="*/ 328 w 36"/>
                <a:gd name="T5" fmla="*/ 74 h 33"/>
                <a:gd name="T6" fmla="*/ 328 w 36"/>
                <a:gd name="T7" fmla="*/ 15 h 33"/>
                <a:gd name="T8" fmla="*/ 328 w 36"/>
                <a:gd name="T9" fmla="*/ 6 h 33"/>
                <a:gd name="T10" fmla="*/ 328 w 36"/>
                <a:gd name="T11" fmla="*/ 1 h 33"/>
                <a:gd name="T12" fmla="*/ 320 w 36"/>
                <a:gd name="T13" fmla="*/ 0 h 33"/>
                <a:gd name="T14" fmla="*/ 283 w 36"/>
                <a:gd name="T15" fmla="*/ 0 h 33"/>
                <a:gd name="T16" fmla="*/ 283 w 36"/>
                <a:gd name="T17" fmla="*/ 0 h 33"/>
                <a:gd name="T18" fmla="*/ 283 w 36"/>
                <a:gd name="T19" fmla="*/ 0 h 33"/>
                <a:gd name="T20" fmla="*/ 409 w 36"/>
                <a:gd name="T21" fmla="*/ 0 h 33"/>
                <a:gd name="T22" fmla="*/ 409 w 36"/>
                <a:gd name="T23" fmla="*/ 0 h 33"/>
                <a:gd name="T24" fmla="*/ 400 w 36"/>
                <a:gd name="T25" fmla="*/ 0 h 33"/>
                <a:gd name="T26" fmla="*/ 364 w 36"/>
                <a:gd name="T27" fmla="*/ 0 h 33"/>
                <a:gd name="T28" fmla="*/ 355 w 36"/>
                <a:gd name="T29" fmla="*/ 1 h 33"/>
                <a:gd name="T30" fmla="*/ 355 w 36"/>
                <a:gd name="T31" fmla="*/ 6 h 33"/>
                <a:gd name="T32" fmla="*/ 355 w 36"/>
                <a:gd name="T33" fmla="*/ 15 h 33"/>
                <a:gd name="T34" fmla="*/ 355 w 36"/>
                <a:gd name="T35" fmla="*/ 102 h 33"/>
                <a:gd name="T36" fmla="*/ 340 w 36"/>
                <a:gd name="T37" fmla="*/ 102 h 33"/>
                <a:gd name="T38" fmla="*/ 101 w 36"/>
                <a:gd name="T39" fmla="*/ 19 h 33"/>
                <a:gd name="T40" fmla="*/ 101 w 36"/>
                <a:gd name="T41" fmla="*/ 83 h 33"/>
                <a:gd name="T42" fmla="*/ 101 w 36"/>
                <a:gd name="T43" fmla="*/ 89 h 33"/>
                <a:gd name="T44" fmla="*/ 101 w 36"/>
                <a:gd name="T45" fmla="*/ 93 h 33"/>
                <a:gd name="T46" fmla="*/ 110 w 36"/>
                <a:gd name="T47" fmla="*/ 99 h 33"/>
                <a:gd name="T48" fmla="*/ 126 w 36"/>
                <a:gd name="T49" fmla="*/ 99 h 33"/>
                <a:gd name="T50" fmla="*/ 146 w 36"/>
                <a:gd name="T51" fmla="*/ 99 h 33"/>
                <a:gd name="T52" fmla="*/ 146 w 36"/>
                <a:gd name="T53" fmla="*/ 99 h 33"/>
                <a:gd name="T54" fmla="*/ 25 w 36"/>
                <a:gd name="T55" fmla="*/ 99 h 33"/>
                <a:gd name="T56" fmla="*/ 25 w 36"/>
                <a:gd name="T57" fmla="*/ 99 h 33"/>
                <a:gd name="T58" fmla="*/ 36 w 36"/>
                <a:gd name="T59" fmla="*/ 99 h 33"/>
                <a:gd name="T60" fmla="*/ 56 w 36"/>
                <a:gd name="T61" fmla="*/ 99 h 33"/>
                <a:gd name="T62" fmla="*/ 81 w 36"/>
                <a:gd name="T63" fmla="*/ 93 h 33"/>
                <a:gd name="T64" fmla="*/ 81 w 36"/>
                <a:gd name="T65" fmla="*/ 89 h 33"/>
                <a:gd name="T66" fmla="*/ 81 w 36"/>
                <a:gd name="T67" fmla="*/ 83 h 33"/>
                <a:gd name="T68" fmla="*/ 81 w 36"/>
                <a:gd name="T69" fmla="*/ 9 h 33"/>
                <a:gd name="T70" fmla="*/ 56 w 36"/>
                <a:gd name="T71" fmla="*/ 6 h 33"/>
                <a:gd name="T72" fmla="*/ 45 w 36"/>
                <a:gd name="T73" fmla="*/ 1 h 33"/>
                <a:gd name="T74" fmla="*/ 45 w 36"/>
                <a:gd name="T75" fmla="*/ 1 h 33"/>
                <a:gd name="T76" fmla="*/ 25 w 36"/>
                <a:gd name="T77" fmla="*/ 1 h 33"/>
                <a:gd name="T78" fmla="*/ 25 w 36"/>
                <a:gd name="T79" fmla="*/ 0 h 33"/>
                <a:gd name="T80" fmla="*/ 0 w 36"/>
                <a:gd name="T81" fmla="*/ 0 h 33"/>
                <a:gd name="T82" fmla="*/ 0 w 36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3"/>
                <a:gd name="T128" fmla="*/ 36 w 36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3">
                  <a:moveTo>
                    <a:pt x="0" y="0"/>
                  </a:moveTo>
                  <a:lnTo>
                    <a:pt x="9" y="0"/>
                  </a:lnTo>
                  <a:lnTo>
                    <a:pt x="29" y="24"/>
                  </a:lnTo>
                  <a:lnTo>
                    <a:pt x="29" y="5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1" y="5"/>
                  </a:lnTo>
                  <a:lnTo>
                    <a:pt x="31" y="33"/>
                  </a:lnTo>
                  <a:lnTo>
                    <a:pt x="30" y="33"/>
                  </a:lnTo>
                  <a:lnTo>
                    <a:pt x="9" y="6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7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14" name="Freeform 253"/>
            <p:cNvSpPr>
              <a:spLocks noEditPoints="1"/>
            </p:cNvSpPr>
            <p:nvPr/>
          </p:nvSpPr>
          <p:spPr bwMode="auto">
            <a:xfrm>
              <a:off x="1530" y="3501"/>
              <a:ext cx="48" cy="35"/>
            </a:xfrm>
            <a:custGeom>
              <a:avLst/>
              <a:gdLst>
                <a:gd name="T0" fmla="*/ 142 w 21"/>
                <a:gd name="T1" fmla="*/ 0 h 24"/>
                <a:gd name="T2" fmla="*/ 167 w 21"/>
                <a:gd name="T3" fmla="*/ 0 h 24"/>
                <a:gd name="T4" fmla="*/ 215 w 21"/>
                <a:gd name="T5" fmla="*/ 6 h 24"/>
                <a:gd name="T6" fmla="*/ 224 w 21"/>
                <a:gd name="T7" fmla="*/ 13 h 24"/>
                <a:gd name="T8" fmla="*/ 251 w 21"/>
                <a:gd name="T9" fmla="*/ 26 h 24"/>
                <a:gd name="T10" fmla="*/ 251 w 21"/>
                <a:gd name="T11" fmla="*/ 38 h 24"/>
                <a:gd name="T12" fmla="*/ 251 w 21"/>
                <a:gd name="T13" fmla="*/ 42 h 24"/>
                <a:gd name="T14" fmla="*/ 240 w 21"/>
                <a:gd name="T15" fmla="*/ 55 h 24"/>
                <a:gd name="T16" fmla="*/ 224 w 21"/>
                <a:gd name="T17" fmla="*/ 61 h 24"/>
                <a:gd name="T18" fmla="*/ 194 w 21"/>
                <a:gd name="T19" fmla="*/ 66 h 24"/>
                <a:gd name="T20" fmla="*/ 167 w 21"/>
                <a:gd name="T21" fmla="*/ 73 h 24"/>
                <a:gd name="T22" fmla="*/ 142 w 21"/>
                <a:gd name="T23" fmla="*/ 74 h 24"/>
                <a:gd name="T24" fmla="*/ 94 w 21"/>
                <a:gd name="T25" fmla="*/ 73 h 24"/>
                <a:gd name="T26" fmla="*/ 57 w 21"/>
                <a:gd name="T27" fmla="*/ 66 h 24"/>
                <a:gd name="T28" fmla="*/ 37 w 21"/>
                <a:gd name="T29" fmla="*/ 60 h 24"/>
                <a:gd name="T30" fmla="*/ 25 w 21"/>
                <a:gd name="T31" fmla="*/ 50 h 24"/>
                <a:gd name="T32" fmla="*/ 0 w 21"/>
                <a:gd name="T33" fmla="*/ 38 h 24"/>
                <a:gd name="T34" fmla="*/ 25 w 21"/>
                <a:gd name="T35" fmla="*/ 28 h 24"/>
                <a:gd name="T36" fmla="*/ 37 w 21"/>
                <a:gd name="T37" fmla="*/ 22 h 24"/>
                <a:gd name="T38" fmla="*/ 48 w 21"/>
                <a:gd name="T39" fmla="*/ 9 h 24"/>
                <a:gd name="T40" fmla="*/ 85 w 21"/>
                <a:gd name="T41" fmla="*/ 6 h 24"/>
                <a:gd name="T42" fmla="*/ 110 w 21"/>
                <a:gd name="T43" fmla="*/ 0 h 24"/>
                <a:gd name="T44" fmla="*/ 142 w 21"/>
                <a:gd name="T45" fmla="*/ 0 h 24"/>
                <a:gd name="T46" fmla="*/ 121 w 21"/>
                <a:gd name="T47" fmla="*/ 6 h 24"/>
                <a:gd name="T48" fmla="*/ 110 w 21"/>
                <a:gd name="T49" fmla="*/ 6 h 24"/>
                <a:gd name="T50" fmla="*/ 94 w 21"/>
                <a:gd name="T51" fmla="*/ 9 h 24"/>
                <a:gd name="T52" fmla="*/ 85 w 21"/>
                <a:gd name="T53" fmla="*/ 13 h 24"/>
                <a:gd name="T54" fmla="*/ 57 w 21"/>
                <a:gd name="T55" fmla="*/ 15 h 24"/>
                <a:gd name="T56" fmla="*/ 57 w 21"/>
                <a:gd name="T57" fmla="*/ 26 h 24"/>
                <a:gd name="T58" fmla="*/ 57 w 21"/>
                <a:gd name="T59" fmla="*/ 32 h 24"/>
                <a:gd name="T60" fmla="*/ 57 w 21"/>
                <a:gd name="T61" fmla="*/ 42 h 24"/>
                <a:gd name="T62" fmla="*/ 85 w 21"/>
                <a:gd name="T63" fmla="*/ 60 h 24"/>
                <a:gd name="T64" fmla="*/ 110 w 21"/>
                <a:gd name="T65" fmla="*/ 66 h 24"/>
                <a:gd name="T66" fmla="*/ 158 w 21"/>
                <a:gd name="T67" fmla="*/ 66 h 24"/>
                <a:gd name="T68" fmla="*/ 167 w 21"/>
                <a:gd name="T69" fmla="*/ 66 h 24"/>
                <a:gd name="T70" fmla="*/ 194 w 21"/>
                <a:gd name="T71" fmla="*/ 61 h 24"/>
                <a:gd name="T72" fmla="*/ 215 w 21"/>
                <a:gd name="T73" fmla="*/ 55 h 24"/>
                <a:gd name="T74" fmla="*/ 215 w 21"/>
                <a:gd name="T75" fmla="*/ 41 h 24"/>
                <a:gd name="T76" fmla="*/ 215 w 21"/>
                <a:gd name="T77" fmla="*/ 32 h 24"/>
                <a:gd name="T78" fmla="*/ 194 w 21"/>
                <a:gd name="T79" fmla="*/ 22 h 24"/>
                <a:gd name="T80" fmla="*/ 178 w 21"/>
                <a:gd name="T81" fmla="*/ 13 h 24"/>
                <a:gd name="T82" fmla="*/ 158 w 21"/>
                <a:gd name="T83" fmla="*/ 9 h 24"/>
                <a:gd name="T84" fmla="*/ 121 w 21"/>
                <a:gd name="T85" fmla="*/ 6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2" y="0"/>
                  </a:moveTo>
                  <a:lnTo>
                    <a:pt x="14" y="0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8"/>
                  </a:lnTo>
                  <a:lnTo>
                    <a:pt x="21" y="12"/>
                  </a:lnTo>
                  <a:lnTo>
                    <a:pt x="21" y="14"/>
                  </a:lnTo>
                  <a:lnTo>
                    <a:pt x="20" y="18"/>
                  </a:lnTo>
                  <a:lnTo>
                    <a:pt x="19" y="20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4"/>
                  </a:lnTo>
                  <a:lnTo>
                    <a:pt x="8" y="23"/>
                  </a:lnTo>
                  <a:lnTo>
                    <a:pt x="5" y="21"/>
                  </a:lnTo>
                  <a:lnTo>
                    <a:pt x="3" y="19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0"/>
                  </a:lnTo>
                  <a:lnTo>
                    <a:pt x="12" y="0"/>
                  </a:lnTo>
                  <a:close/>
                  <a:moveTo>
                    <a:pt x="10" y="2"/>
                  </a:moveTo>
                  <a:lnTo>
                    <a:pt x="9" y="2"/>
                  </a:lnTo>
                  <a:lnTo>
                    <a:pt x="8" y="3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4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8" y="13"/>
                  </a:lnTo>
                  <a:lnTo>
                    <a:pt x="18" y="10"/>
                  </a:lnTo>
                  <a:lnTo>
                    <a:pt x="16" y="7"/>
                  </a:lnTo>
                  <a:lnTo>
                    <a:pt x="15" y="4"/>
                  </a:lnTo>
                  <a:lnTo>
                    <a:pt x="13" y="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15" name="Freeform 254"/>
            <p:cNvSpPr>
              <a:spLocks/>
            </p:cNvSpPr>
            <p:nvPr/>
          </p:nvSpPr>
          <p:spPr bwMode="auto">
            <a:xfrm>
              <a:off x="1587" y="3501"/>
              <a:ext cx="83" cy="33"/>
            </a:xfrm>
            <a:custGeom>
              <a:avLst/>
              <a:gdLst>
                <a:gd name="T0" fmla="*/ 101 w 37"/>
                <a:gd name="T1" fmla="*/ 9 h 23"/>
                <a:gd name="T2" fmla="*/ 126 w 37"/>
                <a:gd name="T3" fmla="*/ 6 h 23"/>
                <a:gd name="T4" fmla="*/ 157 w 37"/>
                <a:gd name="T5" fmla="*/ 0 h 23"/>
                <a:gd name="T6" fmla="*/ 182 w 37"/>
                <a:gd name="T7" fmla="*/ 0 h 23"/>
                <a:gd name="T8" fmla="*/ 227 w 37"/>
                <a:gd name="T9" fmla="*/ 9 h 23"/>
                <a:gd name="T10" fmla="*/ 247 w 37"/>
                <a:gd name="T11" fmla="*/ 9 h 23"/>
                <a:gd name="T12" fmla="*/ 292 w 37"/>
                <a:gd name="T13" fmla="*/ 0 h 23"/>
                <a:gd name="T14" fmla="*/ 336 w 37"/>
                <a:gd name="T15" fmla="*/ 0 h 23"/>
                <a:gd name="T16" fmla="*/ 363 w 37"/>
                <a:gd name="T17" fmla="*/ 9 h 23"/>
                <a:gd name="T18" fmla="*/ 372 w 37"/>
                <a:gd name="T19" fmla="*/ 14 h 23"/>
                <a:gd name="T20" fmla="*/ 372 w 37"/>
                <a:gd name="T21" fmla="*/ 53 h 23"/>
                <a:gd name="T22" fmla="*/ 372 w 37"/>
                <a:gd name="T23" fmla="*/ 62 h 23"/>
                <a:gd name="T24" fmla="*/ 397 w 37"/>
                <a:gd name="T25" fmla="*/ 62 h 23"/>
                <a:gd name="T26" fmla="*/ 417 w 37"/>
                <a:gd name="T27" fmla="*/ 67 h 23"/>
                <a:gd name="T28" fmla="*/ 292 w 37"/>
                <a:gd name="T29" fmla="*/ 67 h 23"/>
                <a:gd name="T30" fmla="*/ 307 w 37"/>
                <a:gd name="T31" fmla="*/ 67 h 23"/>
                <a:gd name="T32" fmla="*/ 316 w 37"/>
                <a:gd name="T33" fmla="*/ 62 h 23"/>
                <a:gd name="T34" fmla="*/ 336 w 37"/>
                <a:gd name="T35" fmla="*/ 60 h 23"/>
                <a:gd name="T36" fmla="*/ 336 w 37"/>
                <a:gd name="T37" fmla="*/ 53 h 23"/>
                <a:gd name="T38" fmla="*/ 336 w 37"/>
                <a:gd name="T39" fmla="*/ 20 h 23"/>
                <a:gd name="T40" fmla="*/ 307 w 37"/>
                <a:gd name="T41" fmla="*/ 13 h 23"/>
                <a:gd name="T42" fmla="*/ 283 w 37"/>
                <a:gd name="T43" fmla="*/ 9 h 23"/>
                <a:gd name="T44" fmla="*/ 247 w 37"/>
                <a:gd name="T45" fmla="*/ 14 h 23"/>
                <a:gd name="T46" fmla="*/ 227 w 37"/>
                <a:gd name="T47" fmla="*/ 20 h 23"/>
                <a:gd name="T48" fmla="*/ 227 w 37"/>
                <a:gd name="T49" fmla="*/ 53 h 23"/>
                <a:gd name="T50" fmla="*/ 227 w 37"/>
                <a:gd name="T51" fmla="*/ 62 h 23"/>
                <a:gd name="T52" fmla="*/ 236 w 37"/>
                <a:gd name="T53" fmla="*/ 62 h 23"/>
                <a:gd name="T54" fmla="*/ 271 w 37"/>
                <a:gd name="T55" fmla="*/ 67 h 23"/>
                <a:gd name="T56" fmla="*/ 137 w 37"/>
                <a:gd name="T57" fmla="*/ 67 h 23"/>
                <a:gd name="T58" fmla="*/ 157 w 37"/>
                <a:gd name="T59" fmla="*/ 67 h 23"/>
                <a:gd name="T60" fmla="*/ 182 w 37"/>
                <a:gd name="T61" fmla="*/ 62 h 23"/>
                <a:gd name="T62" fmla="*/ 182 w 37"/>
                <a:gd name="T63" fmla="*/ 56 h 23"/>
                <a:gd name="T64" fmla="*/ 182 w 37"/>
                <a:gd name="T65" fmla="*/ 27 h 23"/>
                <a:gd name="T66" fmla="*/ 170 w 37"/>
                <a:gd name="T67" fmla="*/ 14 h 23"/>
                <a:gd name="T68" fmla="*/ 137 w 37"/>
                <a:gd name="T69" fmla="*/ 9 h 23"/>
                <a:gd name="T70" fmla="*/ 110 w 37"/>
                <a:gd name="T71" fmla="*/ 13 h 23"/>
                <a:gd name="T72" fmla="*/ 65 w 37"/>
                <a:gd name="T73" fmla="*/ 20 h 23"/>
                <a:gd name="T74" fmla="*/ 65 w 37"/>
                <a:gd name="T75" fmla="*/ 60 h 23"/>
                <a:gd name="T76" fmla="*/ 90 w 37"/>
                <a:gd name="T77" fmla="*/ 62 h 23"/>
                <a:gd name="T78" fmla="*/ 101 w 37"/>
                <a:gd name="T79" fmla="*/ 67 h 23"/>
                <a:gd name="T80" fmla="*/ 110 w 37"/>
                <a:gd name="T81" fmla="*/ 67 h 23"/>
                <a:gd name="T82" fmla="*/ 0 w 37"/>
                <a:gd name="T83" fmla="*/ 67 h 23"/>
                <a:gd name="T84" fmla="*/ 9 w 37"/>
                <a:gd name="T85" fmla="*/ 62 h 23"/>
                <a:gd name="T86" fmla="*/ 36 w 37"/>
                <a:gd name="T87" fmla="*/ 62 h 23"/>
                <a:gd name="T88" fmla="*/ 36 w 37"/>
                <a:gd name="T89" fmla="*/ 53 h 23"/>
                <a:gd name="T90" fmla="*/ 36 w 37"/>
                <a:gd name="T91" fmla="*/ 20 h 23"/>
                <a:gd name="T92" fmla="*/ 36 w 37"/>
                <a:gd name="T93" fmla="*/ 13 h 23"/>
                <a:gd name="T94" fmla="*/ 9 w 37"/>
                <a:gd name="T95" fmla="*/ 9 h 23"/>
                <a:gd name="T96" fmla="*/ 0 w 37"/>
                <a:gd name="T97" fmla="*/ 9 h 23"/>
                <a:gd name="T98" fmla="*/ 0 w 37"/>
                <a:gd name="T99" fmla="*/ 9 h 23"/>
                <a:gd name="T100" fmla="*/ 65 w 37"/>
                <a:gd name="T101" fmla="*/ 0 h 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7"/>
                <a:gd name="T154" fmla="*/ 0 h 23"/>
                <a:gd name="T155" fmla="*/ 37 w 37"/>
                <a:gd name="T156" fmla="*/ 23 h 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7" h="23">
                  <a:moveTo>
                    <a:pt x="6" y="5"/>
                  </a:moveTo>
                  <a:lnTo>
                    <a:pt x="9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3" y="8"/>
                  </a:lnTo>
                  <a:lnTo>
                    <a:pt x="33" y="18"/>
                  </a:lnTo>
                  <a:lnTo>
                    <a:pt x="33" y="20"/>
                  </a:lnTo>
                  <a:lnTo>
                    <a:pt x="33" y="21"/>
                  </a:lnTo>
                  <a:lnTo>
                    <a:pt x="35" y="21"/>
                  </a:lnTo>
                  <a:lnTo>
                    <a:pt x="36" y="23"/>
                  </a:lnTo>
                  <a:lnTo>
                    <a:pt x="37" y="23"/>
                  </a:lnTo>
                  <a:lnTo>
                    <a:pt x="26" y="23"/>
                  </a:lnTo>
                  <a:lnTo>
                    <a:pt x="27" y="23"/>
                  </a:lnTo>
                  <a:lnTo>
                    <a:pt x="28" y="21"/>
                  </a:lnTo>
                  <a:lnTo>
                    <a:pt x="30" y="20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28" y="5"/>
                  </a:lnTo>
                  <a:lnTo>
                    <a:pt x="27" y="4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18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8" y="5"/>
                  </a:lnTo>
                  <a:lnTo>
                    <a:pt x="6" y="7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0" y="23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16" name="Freeform 255"/>
            <p:cNvSpPr>
              <a:spLocks/>
            </p:cNvSpPr>
            <p:nvPr/>
          </p:nvSpPr>
          <p:spPr bwMode="auto">
            <a:xfrm>
              <a:off x="2232" y="3488"/>
              <a:ext cx="81" cy="48"/>
            </a:xfrm>
            <a:custGeom>
              <a:avLst/>
              <a:gdLst>
                <a:gd name="T0" fmla="*/ 0 w 36"/>
                <a:gd name="T1" fmla="*/ 0 h 33"/>
                <a:gd name="T2" fmla="*/ 101 w 36"/>
                <a:gd name="T3" fmla="*/ 0 h 33"/>
                <a:gd name="T4" fmla="*/ 340 w 36"/>
                <a:gd name="T5" fmla="*/ 74 h 33"/>
                <a:gd name="T6" fmla="*/ 340 w 36"/>
                <a:gd name="T7" fmla="*/ 15 h 33"/>
                <a:gd name="T8" fmla="*/ 340 w 36"/>
                <a:gd name="T9" fmla="*/ 6 h 33"/>
                <a:gd name="T10" fmla="*/ 328 w 36"/>
                <a:gd name="T11" fmla="*/ 1 h 33"/>
                <a:gd name="T12" fmla="*/ 328 w 36"/>
                <a:gd name="T13" fmla="*/ 0 h 33"/>
                <a:gd name="T14" fmla="*/ 293 w 36"/>
                <a:gd name="T15" fmla="*/ 0 h 33"/>
                <a:gd name="T16" fmla="*/ 283 w 36"/>
                <a:gd name="T17" fmla="*/ 0 h 33"/>
                <a:gd name="T18" fmla="*/ 283 w 36"/>
                <a:gd name="T19" fmla="*/ 0 h 33"/>
                <a:gd name="T20" fmla="*/ 409 w 36"/>
                <a:gd name="T21" fmla="*/ 0 h 33"/>
                <a:gd name="T22" fmla="*/ 409 w 36"/>
                <a:gd name="T23" fmla="*/ 0 h 33"/>
                <a:gd name="T24" fmla="*/ 409 w 36"/>
                <a:gd name="T25" fmla="*/ 0 h 33"/>
                <a:gd name="T26" fmla="*/ 389 w 36"/>
                <a:gd name="T27" fmla="*/ 0 h 33"/>
                <a:gd name="T28" fmla="*/ 373 w 36"/>
                <a:gd name="T29" fmla="*/ 1 h 33"/>
                <a:gd name="T30" fmla="*/ 373 w 36"/>
                <a:gd name="T31" fmla="*/ 6 h 33"/>
                <a:gd name="T32" fmla="*/ 373 w 36"/>
                <a:gd name="T33" fmla="*/ 15 h 33"/>
                <a:gd name="T34" fmla="*/ 373 w 36"/>
                <a:gd name="T35" fmla="*/ 102 h 33"/>
                <a:gd name="T36" fmla="*/ 355 w 36"/>
                <a:gd name="T37" fmla="*/ 102 h 33"/>
                <a:gd name="T38" fmla="*/ 101 w 36"/>
                <a:gd name="T39" fmla="*/ 19 h 33"/>
                <a:gd name="T40" fmla="*/ 101 w 36"/>
                <a:gd name="T41" fmla="*/ 83 h 33"/>
                <a:gd name="T42" fmla="*/ 110 w 36"/>
                <a:gd name="T43" fmla="*/ 89 h 33"/>
                <a:gd name="T44" fmla="*/ 110 w 36"/>
                <a:gd name="T45" fmla="*/ 93 h 33"/>
                <a:gd name="T46" fmla="*/ 137 w 36"/>
                <a:gd name="T47" fmla="*/ 99 h 33"/>
                <a:gd name="T48" fmla="*/ 146 w 36"/>
                <a:gd name="T49" fmla="*/ 99 h 33"/>
                <a:gd name="T50" fmla="*/ 158 w 36"/>
                <a:gd name="T51" fmla="*/ 99 h 33"/>
                <a:gd name="T52" fmla="*/ 158 w 36"/>
                <a:gd name="T53" fmla="*/ 99 h 33"/>
                <a:gd name="T54" fmla="*/ 36 w 36"/>
                <a:gd name="T55" fmla="*/ 99 h 33"/>
                <a:gd name="T56" fmla="*/ 36 w 36"/>
                <a:gd name="T57" fmla="*/ 99 h 33"/>
                <a:gd name="T58" fmla="*/ 45 w 36"/>
                <a:gd name="T59" fmla="*/ 99 h 33"/>
                <a:gd name="T60" fmla="*/ 56 w 36"/>
                <a:gd name="T61" fmla="*/ 99 h 33"/>
                <a:gd name="T62" fmla="*/ 81 w 36"/>
                <a:gd name="T63" fmla="*/ 93 h 33"/>
                <a:gd name="T64" fmla="*/ 92 w 36"/>
                <a:gd name="T65" fmla="*/ 89 h 33"/>
                <a:gd name="T66" fmla="*/ 92 w 36"/>
                <a:gd name="T67" fmla="*/ 83 h 33"/>
                <a:gd name="T68" fmla="*/ 92 w 36"/>
                <a:gd name="T69" fmla="*/ 9 h 33"/>
                <a:gd name="T70" fmla="*/ 81 w 36"/>
                <a:gd name="T71" fmla="*/ 6 h 33"/>
                <a:gd name="T72" fmla="*/ 56 w 36"/>
                <a:gd name="T73" fmla="*/ 1 h 33"/>
                <a:gd name="T74" fmla="*/ 45 w 36"/>
                <a:gd name="T75" fmla="*/ 1 h 33"/>
                <a:gd name="T76" fmla="*/ 36 w 36"/>
                <a:gd name="T77" fmla="*/ 1 h 33"/>
                <a:gd name="T78" fmla="*/ 25 w 36"/>
                <a:gd name="T79" fmla="*/ 0 h 33"/>
                <a:gd name="T80" fmla="*/ 0 w 36"/>
                <a:gd name="T81" fmla="*/ 0 h 33"/>
                <a:gd name="T82" fmla="*/ 0 w 36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3"/>
                <a:gd name="T128" fmla="*/ 36 w 36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3">
                  <a:moveTo>
                    <a:pt x="0" y="0"/>
                  </a:moveTo>
                  <a:lnTo>
                    <a:pt x="9" y="0"/>
                  </a:lnTo>
                  <a:lnTo>
                    <a:pt x="30" y="24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2"/>
                  </a:lnTo>
                  <a:lnTo>
                    <a:pt x="33" y="5"/>
                  </a:lnTo>
                  <a:lnTo>
                    <a:pt x="33" y="33"/>
                  </a:lnTo>
                  <a:lnTo>
                    <a:pt x="31" y="33"/>
                  </a:lnTo>
                  <a:lnTo>
                    <a:pt x="9" y="6"/>
                  </a:lnTo>
                  <a:lnTo>
                    <a:pt x="9" y="27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7" y="30"/>
                  </a:lnTo>
                  <a:lnTo>
                    <a:pt x="8" y="29"/>
                  </a:lnTo>
                  <a:lnTo>
                    <a:pt x="8" y="27"/>
                  </a:lnTo>
                  <a:lnTo>
                    <a:pt x="8" y="3"/>
                  </a:lnTo>
                  <a:lnTo>
                    <a:pt x="7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17" name="Freeform 256"/>
            <p:cNvSpPr>
              <a:spLocks noEditPoints="1"/>
            </p:cNvSpPr>
            <p:nvPr/>
          </p:nvSpPr>
          <p:spPr bwMode="auto">
            <a:xfrm>
              <a:off x="2315" y="3488"/>
              <a:ext cx="59" cy="46"/>
            </a:xfrm>
            <a:custGeom>
              <a:avLst/>
              <a:gdLst>
                <a:gd name="T0" fmla="*/ 118 w 26"/>
                <a:gd name="T1" fmla="*/ 49 h 32"/>
                <a:gd name="T2" fmla="*/ 118 w 26"/>
                <a:gd name="T3" fmla="*/ 80 h 32"/>
                <a:gd name="T4" fmla="*/ 118 w 26"/>
                <a:gd name="T5" fmla="*/ 86 h 32"/>
                <a:gd name="T6" fmla="*/ 118 w 26"/>
                <a:gd name="T7" fmla="*/ 89 h 32"/>
                <a:gd name="T8" fmla="*/ 138 w 26"/>
                <a:gd name="T9" fmla="*/ 95 h 32"/>
                <a:gd name="T10" fmla="*/ 166 w 26"/>
                <a:gd name="T11" fmla="*/ 95 h 32"/>
                <a:gd name="T12" fmla="*/ 175 w 26"/>
                <a:gd name="T13" fmla="*/ 95 h 32"/>
                <a:gd name="T14" fmla="*/ 175 w 26"/>
                <a:gd name="T15" fmla="*/ 95 h 32"/>
                <a:gd name="T16" fmla="*/ 0 w 26"/>
                <a:gd name="T17" fmla="*/ 95 h 32"/>
                <a:gd name="T18" fmla="*/ 0 w 26"/>
                <a:gd name="T19" fmla="*/ 95 h 32"/>
                <a:gd name="T20" fmla="*/ 25 w 26"/>
                <a:gd name="T21" fmla="*/ 95 h 32"/>
                <a:gd name="T22" fmla="*/ 45 w 26"/>
                <a:gd name="T23" fmla="*/ 89 h 32"/>
                <a:gd name="T24" fmla="*/ 57 w 26"/>
                <a:gd name="T25" fmla="*/ 89 h 32"/>
                <a:gd name="T26" fmla="*/ 57 w 26"/>
                <a:gd name="T27" fmla="*/ 86 h 32"/>
                <a:gd name="T28" fmla="*/ 57 w 26"/>
                <a:gd name="T29" fmla="*/ 80 h 32"/>
                <a:gd name="T30" fmla="*/ 57 w 26"/>
                <a:gd name="T31" fmla="*/ 14 h 32"/>
                <a:gd name="T32" fmla="*/ 57 w 26"/>
                <a:gd name="T33" fmla="*/ 6 h 32"/>
                <a:gd name="T34" fmla="*/ 57 w 26"/>
                <a:gd name="T35" fmla="*/ 1 h 32"/>
                <a:gd name="T36" fmla="*/ 45 w 26"/>
                <a:gd name="T37" fmla="*/ 0 h 32"/>
                <a:gd name="T38" fmla="*/ 25 w 26"/>
                <a:gd name="T39" fmla="*/ 0 h 32"/>
                <a:gd name="T40" fmla="*/ 0 w 26"/>
                <a:gd name="T41" fmla="*/ 0 h 32"/>
                <a:gd name="T42" fmla="*/ 0 w 26"/>
                <a:gd name="T43" fmla="*/ 0 h 32"/>
                <a:gd name="T44" fmla="*/ 150 w 26"/>
                <a:gd name="T45" fmla="*/ 0 h 32"/>
                <a:gd name="T46" fmla="*/ 202 w 26"/>
                <a:gd name="T47" fmla="*/ 0 h 32"/>
                <a:gd name="T48" fmla="*/ 231 w 26"/>
                <a:gd name="T49" fmla="*/ 0 h 32"/>
                <a:gd name="T50" fmla="*/ 268 w 26"/>
                <a:gd name="T51" fmla="*/ 1 h 32"/>
                <a:gd name="T52" fmla="*/ 279 w 26"/>
                <a:gd name="T53" fmla="*/ 9 h 32"/>
                <a:gd name="T54" fmla="*/ 293 w 26"/>
                <a:gd name="T55" fmla="*/ 19 h 32"/>
                <a:gd name="T56" fmla="*/ 304 w 26"/>
                <a:gd name="T57" fmla="*/ 24 h 32"/>
                <a:gd name="T58" fmla="*/ 293 w 26"/>
                <a:gd name="T59" fmla="*/ 34 h 32"/>
                <a:gd name="T60" fmla="*/ 279 w 26"/>
                <a:gd name="T61" fmla="*/ 42 h 32"/>
                <a:gd name="T62" fmla="*/ 231 w 26"/>
                <a:gd name="T63" fmla="*/ 49 h 32"/>
                <a:gd name="T64" fmla="*/ 175 w 26"/>
                <a:gd name="T65" fmla="*/ 49 h 32"/>
                <a:gd name="T66" fmla="*/ 166 w 26"/>
                <a:gd name="T67" fmla="*/ 49 h 32"/>
                <a:gd name="T68" fmla="*/ 150 w 26"/>
                <a:gd name="T69" fmla="*/ 49 h 32"/>
                <a:gd name="T70" fmla="*/ 138 w 26"/>
                <a:gd name="T71" fmla="*/ 49 h 32"/>
                <a:gd name="T72" fmla="*/ 118 w 26"/>
                <a:gd name="T73" fmla="*/ 49 h 32"/>
                <a:gd name="T74" fmla="*/ 118 w 26"/>
                <a:gd name="T75" fmla="*/ 42 h 32"/>
                <a:gd name="T76" fmla="*/ 138 w 26"/>
                <a:gd name="T77" fmla="*/ 47 h 32"/>
                <a:gd name="T78" fmla="*/ 150 w 26"/>
                <a:gd name="T79" fmla="*/ 47 h 32"/>
                <a:gd name="T80" fmla="*/ 150 w 26"/>
                <a:gd name="T81" fmla="*/ 47 h 32"/>
                <a:gd name="T82" fmla="*/ 166 w 26"/>
                <a:gd name="T83" fmla="*/ 47 h 32"/>
                <a:gd name="T84" fmla="*/ 202 w 26"/>
                <a:gd name="T85" fmla="*/ 42 h 32"/>
                <a:gd name="T86" fmla="*/ 222 w 26"/>
                <a:gd name="T87" fmla="*/ 39 h 32"/>
                <a:gd name="T88" fmla="*/ 231 w 26"/>
                <a:gd name="T89" fmla="*/ 33 h 32"/>
                <a:gd name="T90" fmla="*/ 231 w 26"/>
                <a:gd name="T91" fmla="*/ 24 h 32"/>
                <a:gd name="T92" fmla="*/ 231 w 26"/>
                <a:gd name="T93" fmla="*/ 19 h 32"/>
                <a:gd name="T94" fmla="*/ 222 w 26"/>
                <a:gd name="T95" fmla="*/ 14 h 32"/>
                <a:gd name="T96" fmla="*/ 222 w 26"/>
                <a:gd name="T97" fmla="*/ 6 h 32"/>
                <a:gd name="T98" fmla="*/ 202 w 26"/>
                <a:gd name="T99" fmla="*/ 6 h 32"/>
                <a:gd name="T100" fmla="*/ 175 w 26"/>
                <a:gd name="T101" fmla="*/ 1 h 32"/>
                <a:gd name="T102" fmla="*/ 150 w 26"/>
                <a:gd name="T103" fmla="*/ 1 h 32"/>
                <a:gd name="T104" fmla="*/ 138 w 26"/>
                <a:gd name="T105" fmla="*/ 1 h 32"/>
                <a:gd name="T106" fmla="*/ 118 w 26"/>
                <a:gd name="T107" fmla="*/ 1 h 32"/>
                <a:gd name="T108" fmla="*/ 118 w 26"/>
                <a:gd name="T109" fmla="*/ 42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2"/>
                <a:gd name="T167" fmla="*/ 26 w 26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2">
                  <a:moveTo>
                    <a:pt x="10" y="17"/>
                  </a:moveTo>
                  <a:lnTo>
                    <a:pt x="10" y="27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5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0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4" y="3"/>
                  </a:lnTo>
                  <a:lnTo>
                    <a:pt x="25" y="6"/>
                  </a:lnTo>
                  <a:lnTo>
                    <a:pt x="26" y="8"/>
                  </a:lnTo>
                  <a:lnTo>
                    <a:pt x="25" y="12"/>
                  </a:lnTo>
                  <a:lnTo>
                    <a:pt x="24" y="14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0" y="17"/>
                  </a:lnTo>
                  <a:close/>
                  <a:moveTo>
                    <a:pt x="10" y="14"/>
                  </a:moveTo>
                  <a:lnTo>
                    <a:pt x="12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7" y="14"/>
                  </a:lnTo>
                  <a:lnTo>
                    <a:pt x="19" y="13"/>
                  </a:lnTo>
                  <a:lnTo>
                    <a:pt x="20" y="11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18" name="Freeform 257"/>
            <p:cNvSpPr>
              <a:spLocks/>
            </p:cNvSpPr>
            <p:nvPr/>
          </p:nvSpPr>
          <p:spPr bwMode="auto">
            <a:xfrm>
              <a:off x="3091" y="3488"/>
              <a:ext cx="79" cy="48"/>
            </a:xfrm>
            <a:custGeom>
              <a:avLst/>
              <a:gdLst>
                <a:gd name="T0" fmla="*/ 0 w 35"/>
                <a:gd name="T1" fmla="*/ 0 h 33"/>
                <a:gd name="T2" fmla="*/ 93 w 35"/>
                <a:gd name="T3" fmla="*/ 0 h 33"/>
                <a:gd name="T4" fmla="*/ 332 w 35"/>
                <a:gd name="T5" fmla="*/ 74 h 33"/>
                <a:gd name="T6" fmla="*/ 332 w 35"/>
                <a:gd name="T7" fmla="*/ 15 h 33"/>
                <a:gd name="T8" fmla="*/ 332 w 35"/>
                <a:gd name="T9" fmla="*/ 6 h 33"/>
                <a:gd name="T10" fmla="*/ 321 w 35"/>
                <a:gd name="T11" fmla="*/ 1 h 33"/>
                <a:gd name="T12" fmla="*/ 311 w 35"/>
                <a:gd name="T13" fmla="*/ 0 h 33"/>
                <a:gd name="T14" fmla="*/ 300 w 35"/>
                <a:gd name="T15" fmla="*/ 0 h 33"/>
                <a:gd name="T16" fmla="*/ 275 w 35"/>
                <a:gd name="T17" fmla="*/ 0 h 33"/>
                <a:gd name="T18" fmla="*/ 275 w 35"/>
                <a:gd name="T19" fmla="*/ 0 h 33"/>
                <a:gd name="T20" fmla="*/ 402 w 35"/>
                <a:gd name="T21" fmla="*/ 0 h 33"/>
                <a:gd name="T22" fmla="*/ 402 w 35"/>
                <a:gd name="T23" fmla="*/ 0 h 33"/>
                <a:gd name="T24" fmla="*/ 393 w 35"/>
                <a:gd name="T25" fmla="*/ 0 h 33"/>
                <a:gd name="T26" fmla="*/ 377 w 35"/>
                <a:gd name="T27" fmla="*/ 0 h 33"/>
                <a:gd name="T28" fmla="*/ 368 w 35"/>
                <a:gd name="T29" fmla="*/ 1 h 33"/>
                <a:gd name="T30" fmla="*/ 345 w 35"/>
                <a:gd name="T31" fmla="*/ 6 h 33"/>
                <a:gd name="T32" fmla="*/ 345 w 35"/>
                <a:gd name="T33" fmla="*/ 15 h 33"/>
                <a:gd name="T34" fmla="*/ 345 w 35"/>
                <a:gd name="T35" fmla="*/ 102 h 33"/>
                <a:gd name="T36" fmla="*/ 345 w 35"/>
                <a:gd name="T37" fmla="*/ 102 h 33"/>
                <a:gd name="T38" fmla="*/ 93 w 35"/>
                <a:gd name="T39" fmla="*/ 19 h 33"/>
                <a:gd name="T40" fmla="*/ 93 w 35"/>
                <a:gd name="T41" fmla="*/ 83 h 33"/>
                <a:gd name="T42" fmla="*/ 93 w 35"/>
                <a:gd name="T43" fmla="*/ 89 h 33"/>
                <a:gd name="T44" fmla="*/ 102 w 35"/>
                <a:gd name="T45" fmla="*/ 93 h 33"/>
                <a:gd name="T46" fmla="*/ 126 w 35"/>
                <a:gd name="T47" fmla="*/ 99 h 33"/>
                <a:gd name="T48" fmla="*/ 138 w 35"/>
                <a:gd name="T49" fmla="*/ 99 h 33"/>
                <a:gd name="T50" fmla="*/ 147 w 35"/>
                <a:gd name="T51" fmla="*/ 99 h 33"/>
                <a:gd name="T52" fmla="*/ 147 w 35"/>
                <a:gd name="T53" fmla="*/ 99 h 33"/>
                <a:gd name="T54" fmla="*/ 25 w 35"/>
                <a:gd name="T55" fmla="*/ 99 h 33"/>
                <a:gd name="T56" fmla="*/ 25 w 35"/>
                <a:gd name="T57" fmla="*/ 99 h 33"/>
                <a:gd name="T58" fmla="*/ 36 w 35"/>
                <a:gd name="T59" fmla="*/ 99 h 33"/>
                <a:gd name="T60" fmla="*/ 56 w 35"/>
                <a:gd name="T61" fmla="*/ 99 h 33"/>
                <a:gd name="T62" fmla="*/ 72 w 35"/>
                <a:gd name="T63" fmla="*/ 93 h 33"/>
                <a:gd name="T64" fmla="*/ 72 w 35"/>
                <a:gd name="T65" fmla="*/ 89 h 33"/>
                <a:gd name="T66" fmla="*/ 72 w 35"/>
                <a:gd name="T67" fmla="*/ 83 h 33"/>
                <a:gd name="T68" fmla="*/ 72 w 35"/>
                <a:gd name="T69" fmla="*/ 9 h 33"/>
                <a:gd name="T70" fmla="*/ 56 w 35"/>
                <a:gd name="T71" fmla="*/ 6 h 33"/>
                <a:gd name="T72" fmla="*/ 56 w 35"/>
                <a:gd name="T73" fmla="*/ 1 h 33"/>
                <a:gd name="T74" fmla="*/ 36 w 35"/>
                <a:gd name="T75" fmla="*/ 1 h 33"/>
                <a:gd name="T76" fmla="*/ 25 w 35"/>
                <a:gd name="T77" fmla="*/ 1 h 33"/>
                <a:gd name="T78" fmla="*/ 11 w 35"/>
                <a:gd name="T79" fmla="*/ 0 h 33"/>
                <a:gd name="T80" fmla="*/ 0 w 35"/>
                <a:gd name="T81" fmla="*/ 0 h 33"/>
                <a:gd name="T82" fmla="*/ 0 w 35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33"/>
                <a:gd name="T128" fmla="*/ 35 w 35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33">
                  <a:moveTo>
                    <a:pt x="0" y="0"/>
                  </a:moveTo>
                  <a:lnTo>
                    <a:pt x="8" y="0"/>
                  </a:lnTo>
                  <a:lnTo>
                    <a:pt x="29" y="24"/>
                  </a:lnTo>
                  <a:lnTo>
                    <a:pt x="29" y="5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5"/>
                  </a:lnTo>
                  <a:lnTo>
                    <a:pt x="30" y="33"/>
                  </a:lnTo>
                  <a:lnTo>
                    <a:pt x="8" y="6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9" y="30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19" name="Freeform 258"/>
            <p:cNvSpPr>
              <a:spLocks noEditPoints="1"/>
            </p:cNvSpPr>
            <p:nvPr/>
          </p:nvSpPr>
          <p:spPr bwMode="auto">
            <a:xfrm>
              <a:off x="3174" y="3488"/>
              <a:ext cx="55" cy="46"/>
            </a:xfrm>
            <a:custGeom>
              <a:avLst/>
              <a:gdLst>
                <a:gd name="T0" fmla="*/ 94 w 24"/>
                <a:gd name="T1" fmla="*/ 49 h 32"/>
                <a:gd name="T2" fmla="*/ 94 w 24"/>
                <a:gd name="T3" fmla="*/ 80 h 32"/>
                <a:gd name="T4" fmla="*/ 121 w 24"/>
                <a:gd name="T5" fmla="*/ 86 h 32"/>
                <a:gd name="T6" fmla="*/ 121 w 24"/>
                <a:gd name="T7" fmla="*/ 89 h 32"/>
                <a:gd name="T8" fmla="*/ 131 w 24"/>
                <a:gd name="T9" fmla="*/ 95 h 32"/>
                <a:gd name="T10" fmla="*/ 147 w 24"/>
                <a:gd name="T11" fmla="*/ 95 h 32"/>
                <a:gd name="T12" fmla="*/ 158 w 24"/>
                <a:gd name="T13" fmla="*/ 95 h 32"/>
                <a:gd name="T14" fmla="*/ 158 w 24"/>
                <a:gd name="T15" fmla="*/ 95 h 32"/>
                <a:gd name="T16" fmla="*/ 0 w 24"/>
                <a:gd name="T17" fmla="*/ 95 h 32"/>
                <a:gd name="T18" fmla="*/ 0 w 24"/>
                <a:gd name="T19" fmla="*/ 95 h 32"/>
                <a:gd name="T20" fmla="*/ 11 w 24"/>
                <a:gd name="T21" fmla="*/ 95 h 32"/>
                <a:gd name="T22" fmla="*/ 25 w 24"/>
                <a:gd name="T23" fmla="*/ 89 h 32"/>
                <a:gd name="T24" fmla="*/ 37 w 24"/>
                <a:gd name="T25" fmla="*/ 89 h 32"/>
                <a:gd name="T26" fmla="*/ 57 w 24"/>
                <a:gd name="T27" fmla="*/ 86 h 32"/>
                <a:gd name="T28" fmla="*/ 57 w 24"/>
                <a:gd name="T29" fmla="*/ 80 h 32"/>
                <a:gd name="T30" fmla="*/ 57 w 24"/>
                <a:gd name="T31" fmla="*/ 14 h 32"/>
                <a:gd name="T32" fmla="*/ 57 w 24"/>
                <a:gd name="T33" fmla="*/ 6 h 32"/>
                <a:gd name="T34" fmla="*/ 37 w 24"/>
                <a:gd name="T35" fmla="*/ 1 h 32"/>
                <a:gd name="T36" fmla="*/ 25 w 24"/>
                <a:gd name="T37" fmla="*/ 0 h 32"/>
                <a:gd name="T38" fmla="*/ 11 w 24"/>
                <a:gd name="T39" fmla="*/ 0 h 32"/>
                <a:gd name="T40" fmla="*/ 0 w 24"/>
                <a:gd name="T41" fmla="*/ 0 h 32"/>
                <a:gd name="T42" fmla="*/ 0 w 24"/>
                <a:gd name="T43" fmla="*/ 0 h 32"/>
                <a:gd name="T44" fmla="*/ 147 w 24"/>
                <a:gd name="T45" fmla="*/ 0 h 32"/>
                <a:gd name="T46" fmla="*/ 195 w 24"/>
                <a:gd name="T47" fmla="*/ 0 h 32"/>
                <a:gd name="T48" fmla="*/ 215 w 24"/>
                <a:gd name="T49" fmla="*/ 0 h 32"/>
                <a:gd name="T50" fmla="*/ 252 w 24"/>
                <a:gd name="T51" fmla="*/ 1 h 32"/>
                <a:gd name="T52" fmla="*/ 277 w 24"/>
                <a:gd name="T53" fmla="*/ 9 h 32"/>
                <a:gd name="T54" fmla="*/ 289 w 24"/>
                <a:gd name="T55" fmla="*/ 19 h 32"/>
                <a:gd name="T56" fmla="*/ 289 w 24"/>
                <a:gd name="T57" fmla="*/ 24 h 32"/>
                <a:gd name="T58" fmla="*/ 289 w 24"/>
                <a:gd name="T59" fmla="*/ 34 h 32"/>
                <a:gd name="T60" fmla="*/ 264 w 24"/>
                <a:gd name="T61" fmla="*/ 42 h 32"/>
                <a:gd name="T62" fmla="*/ 231 w 24"/>
                <a:gd name="T63" fmla="*/ 49 h 32"/>
                <a:gd name="T64" fmla="*/ 167 w 24"/>
                <a:gd name="T65" fmla="*/ 49 h 32"/>
                <a:gd name="T66" fmla="*/ 158 w 24"/>
                <a:gd name="T67" fmla="*/ 49 h 32"/>
                <a:gd name="T68" fmla="*/ 147 w 24"/>
                <a:gd name="T69" fmla="*/ 49 h 32"/>
                <a:gd name="T70" fmla="*/ 131 w 24"/>
                <a:gd name="T71" fmla="*/ 49 h 32"/>
                <a:gd name="T72" fmla="*/ 94 w 24"/>
                <a:gd name="T73" fmla="*/ 49 h 32"/>
                <a:gd name="T74" fmla="*/ 94 w 24"/>
                <a:gd name="T75" fmla="*/ 42 h 32"/>
                <a:gd name="T76" fmla="*/ 121 w 24"/>
                <a:gd name="T77" fmla="*/ 47 h 32"/>
                <a:gd name="T78" fmla="*/ 131 w 24"/>
                <a:gd name="T79" fmla="*/ 47 h 32"/>
                <a:gd name="T80" fmla="*/ 147 w 24"/>
                <a:gd name="T81" fmla="*/ 47 h 32"/>
                <a:gd name="T82" fmla="*/ 158 w 24"/>
                <a:gd name="T83" fmla="*/ 47 h 32"/>
                <a:gd name="T84" fmla="*/ 195 w 24"/>
                <a:gd name="T85" fmla="*/ 42 h 32"/>
                <a:gd name="T86" fmla="*/ 204 w 24"/>
                <a:gd name="T87" fmla="*/ 39 h 32"/>
                <a:gd name="T88" fmla="*/ 215 w 24"/>
                <a:gd name="T89" fmla="*/ 33 h 32"/>
                <a:gd name="T90" fmla="*/ 231 w 24"/>
                <a:gd name="T91" fmla="*/ 24 h 32"/>
                <a:gd name="T92" fmla="*/ 231 w 24"/>
                <a:gd name="T93" fmla="*/ 19 h 32"/>
                <a:gd name="T94" fmla="*/ 215 w 24"/>
                <a:gd name="T95" fmla="*/ 14 h 32"/>
                <a:gd name="T96" fmla="*/ 204 w 24"/>
                <a:gd name="T97" fmla="*/ 6 h 32"/>
                <a:gd name="T98" fmla="*/ 195 w 24"/>
                <a:gd name="T99" fmla="*/ 6 h 32"/>
                <a:gd name="T100" fmla="*/ 167 w 24"/>
                <a:gd name="T101" fmla="*/ 1 h 32"/>
                <a:gd name="T102" fmla="*/ 147 w 24"/>
                <a:gd name="T103" fmla="*/ 1 h 32"/>
                <a:gd name="T104" fmla="*/ 131 w 24"/>
                <a:gd name="T105" fmla="*/ 1 h 32"/>
                <a:gd name="T106" fmla="*/ 94 w 24"/>
                <a:gd name="T107" fmla="*/ 1 h 32"/>
                <a:gd name="T108" fmla="*/ 94 w 24"/>
                <a:gd name="T109" fmla="*/ 42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4"/>
                <a:gd name="T166" fmla="*/ 0 h 32"/>
                <a:gd name="T167" fmla="*/ 24 w 24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4" h="32">
                  <a:moveTo>
                    <a:pt x="8" y="17"/>
                  </a:moveTo>
                  <a:lnTo>
                    <a:pt x="8" y="27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8" y="17"/>
                  </a:lnTo>
                  <a:close/>
                  <a:moveTo>
                    <a:pt x="8" y="14"/>
                  </a:moveTo>
                  <a:lnTo>
                    <a:pt x="10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18" y="11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20" name="Freeform 259"/>
            <p:cNvSpPr>
              <a:spLocks/>
            </p:cNvSpPr>
            <p:nvPr/>
          </p:nvSpPr>
          <p:spPr bwMode="auto">
            <a:xfrm>
              <a:off x="3919" y="3488"/>
              <a:ext cx="81" cy="48"/>
            </a:xfrm>
            <a:custGeom>
              <a:avLst/>
              <a:gdLst>
                <a:gd name="T0" fmla="*/ 0 w 36"/>
                <a:gd name="T1" fmla="*/ 0 h 33"/>
                <a:gd name="T2" fmla="*/ 101 w 36"/>
                <a:gd name="T3" fmla="*/ 0 h 33"/>
                <a:gd name="T4" fmla="*/ 340 w 36"/>
                <a:gd name="T5" fmla="*/ 74 h 33"/>
                <a:gd name="T6" fmla="*/ 340 w 36"/>
                <a:gd name="T7" fmla="*/ 15 h 33"/>
                <a:gd name="T8" fmla="*/ 340 w 36"/>
                <a:gd name="T9" fmla="*/ 6 h 33"/>
                <a:gd name="T10" fmla="*/ 328 w 36"/>
                <a:gd name="T11" fmla="*/ 1 h 33"/>
                <a:gd name="T12" fmla="*/ 320 w 36"/>
                <a:gd name="T13" fmla="*/ 0 h 33"/>
                <a:gd name="T14" fmla="*/ 293 w 36"/>
                <a:gd name="T15" fmla="*/ 0 h 33"/>
                <a:gd name="T16" fmla="*/ 283 w 36"/>
                <a:gd name="T17" fmla="*/ 0 h 33"/>
                <a:gd name="T18" fmla="*/ 283 w 36"/>
                <a:gd name="T19" fmla="*/ 0 h 33"/>
                <a:gd name="T20" fmla="*/ 409 w 36"/>
                <a:gd name="T21" fmla="*/ 0 h 33"/>
                <a:gd name="T22" fmla="*/ 409 w 36"/>
                <a:gd name="T23" fmla="*/ 0 h 33"/>
                <a:gd name="T24" fmla="*/ 400 w 36"/>
                <a:gd name="T25" fmla="*/ 0 h 33"/>
                <a:gd name="T26" fmla="*/ 389 w 36"/>
                <a:gd name="T27" fmla="*/ 0 h 33"/>
                <a:gd name="T28" fmla="*/ 373 w 36"/>
                <a:gd name="T29" fmla="*/ 1 h 33"/>
                <a:gd name="T30" fmla="*/ 373 w 36"/>
                <a:gd name="T31" fmla="*/ 6 h 33"/>
                <a:gd name="T32" fmla="*/ 355 w 36"/>
                <a:gd name="T33" fmla="*/ 15 h 33"/>
                <a:gd name="T34" fmla="*/ 355 w 36"/>
                <a:gd name="T35" fmla="*/ 102 h 33"/>
                <a:gd name="T36" fmla="*/ 355 w 36"/>
                <a:gd name="T37" fmla="*/ 102 h 33"/>
                <a:gd name="T38" fmla="*/ 101 w 36"/>
                <a:gd name="T39" fmla="*/ 19 h 33"/>
                <a:gd name="T40" fmla="*/ 101 w 36"/>
                <a:gd name="T41" fmla="*/ 83 h 33"/>
                <a:gd name="T42" fmla="*/ 101 w 36"/>
                <a:gd name="T43" fmla="*/ 89 h 33"/>
                <a:gd name="T44" fmla="*/ 110 w 36"/>
                <a:gd name="T45" fmla="*/ 93 h 33"/>
                <a:gd name="T46" fmla="*/ 137 w 36"/>
                <a:gd name="T47" fmla="*/ 99 h 33"/>
                <a:gd name="T48" fmla="*/ 146 w 36"/>
                <a:gd name="T49" fmla="*/ 99 h 33"/>
                <a:gd name="T50" fmla="*/ 158 w 36"/>
                <a:gd name="T51" fmla="*/ 99 h 33"/>
                <a:gd name="T52" fmla="*/ 158 w 36"/>
                <a:gd name="T53" fmla="*/ 99 h 33"/>
                <a:gd name="T54" fmla="*/ 36 w 36"/>
                <a:gd name="T55" fmla="*/ 99 h 33"/>
                <a:gd name="T56" fmla="*/ 36 w 36"/>
                <a:gd name="T57" fmla="*/ 99 h 33"/>
                <a:gd name="T58" fmla="*/ 45 w 36"/>
                <a:gd name="T59" fmla="*/ 99 h 33"/>
                <a:gd name="T60" fmla="*/ 56 w 36"/>
                <a:gd name="T61" fmla="*/ 99 h 33"/>
                <a:gd name="T62" fmla="*/ 81 w 36"/>
                <a:gd name="T63" fmla="*/ 93 h 33"/>
                <a:gd name="T64" fmla="*/ 81 w 36"/>
                <a:gd name="T65" fmla="*/ 89 h 33"/>
                <a:gd name="T66" fmla="*/ 81 w 36"/>
                <a:gd name="T67" fmla="*/ 83 h 33"/>
                <a:gd name="T68" fmla="*/ 81 w 36"/>
                <a:gd name="T69" fmla="*/ 9 h 33"/>
                <a:gd name="T70" fmla="*/ 56 w 36"/>
                <a:gd name="T71" fmla="*/ 6 h 33"/>
                <a:gd name="T72" fmla="*/ 56 w 36"/>
                <a:gd name="T73" fmla="*/ 1 h 33"/>
                <a:gd name="T74" fmla="*/ 45 w 36"/>
                <a:gd name="T75" fmla="*/ 1 h 33"/>
                <a:gd name="T76" fmla="*/ 36 w 36"/>
                <a:gd name="T77" fmla="*/ 1 h 33"/>
                <a:gd name="T78" fmla="*/ 25 w 36"/>
                <a:gd name="T79" fmla="*/ 0 h 33"/>
                <a:gd name="T80" fmla="*/ 0 w 36"/>
                <a:gd name="T81" fmla="*/ 0 h 33"/>
                <a:gd name="T82" fmla="*/ 0 w 36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3"/>
                <a:gd name="T128" fmla="*/ 36 w 36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3">
                  <a:moveTo>
                    <a:pt x="0" y="0"/>
                  </a:moveTo>
                  <a:lnTo>
                    <a:pt x="9" y="0"/>
                  </a:lnTo>
                  <a:lnTo>
                    <a:pt x="30" y="24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2"/>
                  </a:lnTo>
                  <a:lnTo>
                    <a:pt x="31" y="5"/>
                  </a:lnTo>
                  <a:lnTo>
                    <a:pt x="31" y="33"/>
                  </a:lnTo>
                  <a:lnTo>
                    <a:pt x="9" y="6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10" y="30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7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21" name="Freeform 260"/>
            <p:cNvSpPr>
              <a:spLocks noEditPoints="1"/>
            </p:cNvSpPr>
            <p:nvPr/>
          </p:nvSpPr>
          <p:spPr bwMode="auto">
            <a:xfrm>
              <a:off x="4002" y="3488"/>
              <a:ext cx="57" cy="46"/>
            </a:xfrm>
            <a:custGeom>
              <a:avLst/>
              <a:gdLst>
                <a:gd name="T0" fmla="*/ 119 w 25"/>
                <a:gd name="T1" fmla="*/ 49 h 32"/>
                <a:gd name="T2" fmla="*/ 119 w 25"/>
                <a:gd name="T3" fmla="*/ 80 h 32"/>
                <a:gd name="T4" fmla="*/ 119 w 25"/>
                <a:gd name="T5" fmla="*/ 86 h 32"/>
                <a:gd name="T6" fmla="*/ 119 w 25"/>
                <a:gd name="T7" fmla="*/ 89 h 32"/>
                <a:gd name="T8" fmla="*/ 141 w 25"/>
                <a:gd name="T9" fmla="*/ 95 h 32"/>
                <a:gd name="T10" fmla="*/ 155 w 25"/>
                <a:gd name="T11" fmla="*/ 95 h 32"/>
                <a:gd name="T12" fmla="*/ 166 w 25"/>
                <a:gd name="T13" fmla="*/ 95 h 32"/>
                <a:gd name="T14" fmla="*/ 166 w 25"/>
                <a:gd name="T15" fmla="*/ 95 h 32"/>
                <a:gd name="T16" fmla="*/ 0 w 25"/>
                <a:gd name="T17" fmla="*/ 95 h 32"/>
                <a:gd name="T18" fmla="*/ 0 w 25"/>
                <a:gd name="T19" fmla="*/ 95 h 32"/>
                <a:gd name="T20" fmla="*/ 25 w 25"/>
                <a:gd name="T21" fmla="*/ 95 h 32"/>
                <a:gd name="T22" fmla="*/ 36 w 25"/>
                <a:gd name="T23" fmla="*/ 89 h 32"/>
                <a:gd name="T24" fmla="*/ 48 w 25"/>
                <a:gd name="T25" fmla="*/ 89 h 32"/>
                <a:gd name="T26" fmla="*/ 57 w 25"/>
                <a:gd name="T27" fmla="*/ 86 h 32"/>
                <a:gd name="T28" fmla="*/ 57 w 25"/>
                <a:gd name="T29" fmla="*/ 80 h 32"/>
                <a:gd name="T30" fmla="*/ 57 w 25"/>
                <a:gd name="T31" fmla="*/ 14 h 32"/>
                <a:gd name="T32" fmla="*/ 57 w 25"/>
                <a:gd name="T33" fmla="*/ 6 h 32"/>
                <a:gd name="T34" fmla="*/ 48 w 25"/>
                <a:gd name="T35" fmla="*/ 1 h 32"/>
                <a:gd name="T36" fmla="*/ 36 w 25"/>
                <a:gd name="T37" fmla="*/ 0 h 32"/>
                <a:gd name="T38" fmla="*/ 25 w 25"/>
                <a:gd name="T39" fmla="*/ 0 h 32"/>
                <a:gd name="T40" fmla="*/ 0 w 25"/>
                <a:gd name="T41" fmla="*/ 0 h 32"/>
                <a:gd name="T42" fmla="*/ 0 w 25"/>
                <a:gd name="T43" fmla="*/ 0 h 32"/>
                <a:gd name="T44" fmla="*/ 155 w 25"/>
                <a:gd name="T45" fmla="*/ 0 h 32"/>
                <a:gd name="T46" fmla="*/ 203 w 25"/>
                <a:gd name="T47" fmla="*/ 0 h 32"/>
                <a:gd name="T48" fmla="*/ 239 w 25"/>
                <a:gd name="T49" fmla="*/ 0 h 32"/>
                <a:gd name="T50" fmla="*/ 249 w 25"/>
                <a:gd name="T51" fmla="*/ 1 h 32"/>
                <a:gd name="T52" fmla="*/ 285 w 25"/>
                <a:gd name="T53" fmla="*/ 9 h 32"/>
                <a:gd name="T54" fmla="*/ 296 w 25"/>
                <a:gd name="T55" fmla="*/ 19 h 32"/>
                <a:gd name="T56" fmla="*/ 296 w 25"/>
                <a:gd name="T57" fmla="*/ 24 h 32"/>
                <a:gd name="T58" fmla="*/ 296 w 25"/>
                <a:gd name="T59" fmla="*/ 34 h 32"/>
                <a:gd name="T60" fmla="*/ 271 w 25"/>
                <a:gd name="T61" fmla="*/ 42 h 32"/>
                <a:gd name="T62" fmla="*/ 239 w 25"/>
                <a:gd name="T63" fmla="*/ 49 h 32"/>
                <a:gd name="T64" fmla="*/ 178 w 25"/>
                <a:gd name="T65" fmla="*/ 49 h 32"/>
                <a:gd name="T66" fmla="*/ 166 w 25"/>
                <a:gd name="T67" fmla="*/ 49 h 32"/>
                <a:gd name="T68" fmla="*/ 155 w 25"/>
                <a:gd name="T69" fmla="*/ 49 h 32"/>
                <a:gd name="T70" fmla="*/ 141 w 25"/>
                <a:gd name="T71" fmla="*/ 49 h 32"/>
                <a:gd name="T72" fmla="*/ 119 w 25"/>
                <a:gd name="T73" fmla="*/ 49 h 32"/>
                <a:gd name="T74" fmla="*/ 119 w 25"/>
                <a:gd name="T75" fmla="*/ 42 h 32"/>
                <a:gd name="T76" fmla="*/ 141 w 25"/>
                <a:gd name="T77" fmla="*/ 47 h 32"/>
                <a:gd name="T78" fmla="*/ 141 w 25"/>
                <a:gd name="T79" fmla="*/ 47 h 32"/>
                <a:gd name="T80" fmla="*/ 155 w 25"/>
                <a:gd name="T81" fmla="*/ 47 h 32"/>
                <a:gd name="T82" fmla="*/ 166 w 25"/>
                <a:gd name="T83" fmla="*/ 47 h 32"/>
                <a:gd name="T84" fmla="*/ 203 w 25"/>
                <a:gd name="T85" fmla="*/ 42 h 32"/>
                <a:gd name="T86" fmla="*/ 212 w 25"/>
                <a:gd name="T87" fmla="*/ 39 h 32"/>
                <a:gd name="T88" fmla="*/ 239 w 25"/>
                <a:gd name="T89" fmla="*/ 33 h 32"/>
                <a:gd name="T90" fmla="*/ 239 w 25"/>
                <a:gd name="T91" fmla="*/ 24 h 32"/>
                <a:gd name="T92" fmla="*/ 239 w 25"/>
                <a:gd name="T93" fmla="*/ 19 h 32"/>
                <a:gd name="T94" fmla="*/ 223 w 25"/>
                <a:gd name="T95" fmla="*/ 14 h 32"/>
                <a:gd name="T96" fmla="*/ 212 w 25"/>
                <a:gd name="T97" fmla="*/ 6 h 32"/>
                <a:gd name="T98" fmla="*/ 203 w 25"/>
                <a:gd name="T99" fmla="*/ 6 h 32"/>
                <a:gd name="T100" fmla="*/ 178 w 25"/>
                <a:gd name="T101" fmla="*/ 1 h 32"/>
                <a:gd name="T102" fmla="*/ 155 w 25"/>
                <a:gd name="T103" fmla="*/ 1 h 32"/>
                <a:gd name="T104" fmla="*/ 141 w 25"/>
                <a:gd name="T105" fmla="*/ 1 h 32"/>
                <a:gd name="T106" fmla="*/ 119 w 25"/>
                <a:gd name="T107" fmla="*/ 1 h 32"/>
                <a:gd name="T108" fmla="*/ 119 w 25"/>
                <a:gd name="T109" fmla="*/ 42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"/>
                <a:gd name="T166" fmla="*/ 0 h 32"/>
                <a:gd name="T167" fmla="*/ 25 w 25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" h="32">
                  <a:moveTo>
                    <a:pt x="10" y="17"/>
                  </a:moveTo>
                  <a:lnTo>
                    <a:pt x="10" y="27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4" y="3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3" y="14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0" y="17"/>
                  </a:lnTo>
                  <a:close/>
                  <a:moveTo>
                    <a:pt x="10" y="14"/>
                  </a:moveTo>
                  <a:lnTo>
                    <a:pt x="12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9" y="5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22" name="Freeform 261"/>
            <p:cNvSpPr>
              <a:spLocks noEditPoints="1"/>
            </p:cNvSpPr>
            <p:nvPr/>
          </p:nvSpPr>
          <p:spPr bwMode="auto">
            <a:xfrm>
              <a:off x="1210" y="3658"/>
              <a:ext cx="77" cy="48"/>
            </a:xfrm>
            <a:custGeom>
              <a:avLst/>
              <a:gdLst>
                <a:gd name="T0" fmla="*/ 0 w 34"/>
                <a:gd name="T1" fmla="*/ 102 h 33"/>
                <a:gd name="T2" fmla="*/ 0 w 34"/>
                <a:gd name="T3" fmla="*/ 99 h 33"/>
                <a:gd name="T4" fmla="*/ 25 w 34"/>
                <a:gd name="T5" fmla="*/ 99 h 33"/>
                <a:gd name="T6" fmla="*/ 36 w 34"/>
                <a:gd name="T7" fmla="*/ 99 h 33"/>
                <a:gd name="T8" fmla="*/ 45 w 34"/>
                <a:gd name="T9" fmla="*/ 95 h 33"/>
                <a:gd name="T10" fmla="*/ 57 w 34"/>
                <a:gd name="T11" fmla="*/ 89 h 33"/>
                <a:gd name="T12" fmla="*/ 57 w 34"/>
                <a:gd name="T13" fmla="*/ 83 h 33"/>
                <a:gd name="T14" fmla="*/ 57 w 34"/>
                <a:gd name="T15" fmla="*/ 19 h 33"/>
                <a:gd name="T16" fmla="*/ 57 w 34"/>
                <a:gd name="T17" fmla="*/ 13 h 33"/>
                <a:gd name="T18" fmla="*/ 45 w 34"/>
                <a:gd name="T19" fmla="*/ 1 h 33"/>
                <a:gd name="T20" fmla="*/ 36 w 34"/>
                <a:gd name="T21" fmla="*/ 1 h 33"/>
                <a:gd name="T22" fmla="*/ 25 w 34"/>
                <a:gd name="T23" fmla="*/ 0 h 33"/>
                <a:gd name="T24" fmla="*/ 0 w 34"/>
                <a:gd name="T25" fmla="*/ 0 h 33"/>
                <a:gd name="T26" fmla="*/ 0 w 34"/>
                <a:gd name="T27" fmla="*/ 0 h 33"/>
                <a:gd name="T28" fmla="*/ 163 w 34"/>
                <a:gd name="T29" fmla="*/ 0 h 33"/>
                <a:gd name="T30" fmla="*/ 211 w 34"/>
                <a:gd name="T31" fmla="*/ 0 h 33"/>
                <a:gd name="T32" fmla="*/ 247 w 34"/>
                <a:gd name="T33" fmla="*/ 1 h 33"/>
                <a:gd name="T34" fmla="*/ 292 w 34"/>
                <a:gd name="T35" fmla="*/ 1 h 33"/>
                <a:gd name="T36" fmla="*/ 324 w 34"/>
                <a:gd name="T37" fmla="*/ 13 h 33"/>
                <a:gd name="T38" fmla="*/ 360 w 34"/>
                <a:gd name="T39" fmla="*/ 22 h 33"/>
                <a:gd name="T40" fmla="*/ 385 w 34"/>
                <a:gd name="T41" fmla="*/ 33 h 33"/>
                <a:gd name="T42" fmla="*/ 394 w 34"/>
                <a:gd name="T43" fmla="*/ 48 h 33"/>
                <a:gd name="T44" fmla="*/ 385 w 34"/>
                <a:gd name="T45" fmla="*/ 65 h 33"/>
                <a:gd name="T46" fmla="*/ 360 w 34"/>
                <a:gd name="T47" fmla="*/ 76 h 33"/>
                <a:gd name="T48" fmla="*/ 337 w 34"/>
                <a:gd name="T49" fmla="*/ 87 h 33"/>
                <a:gd name="T50" fmla="*/ 292 w 34"/>
                <a:gd name="T51" fmla="*/ 95 h 33"/>
                <a:gd name="T52" fmla="*/ 231 w 34"/>
                <a:gd name="T53" fmla="*/ 99 h 33"/>
                <a:gd name="T54" fmla="*/ 174 w 34"/>
                <a:gd name="T55" fmla="*/ 102 h 33"/>
                <a:gd name="T56" fmla="*/ 0 w 34"/>
                <a:gd name="T57" fmla="*/ 102 h 33"/>
                <a:gd name="T58" fmla="*/ 102 w 34"/>
                <a:gd name="T59" fmla="*/ 95 h 33"/>
                <a:gd name="T60" fmla="*/ 149 w 34"/>
                <a:gd name="T61" fmla="*/ 95 h 33"/>
                <a:gd name="T62" fmla="*/ 174 w 34"/>
                <a:gd name="T63" fmla="*/ 95 h 33"/>
                <a:gd name="T64" fmla="*/ 211 w 34"/>
                <a:gd name="T65" fmla="*/ 95 h 33"/>
                <a:gd name="T66" fmla="*/ 247 w 34"/>
                <a:gd name="T67" fmla="*/ 89 h 33"/>
                <a:gd name="T68" fmla="*/ 276 w 34"/>
                <a:gd name="T69" fmla="*/ 83 h 33"/>
                <a:gd name="T70" fmla="*/ 303 w 34"/>
                <a:gd name="T71" fmla="*/ 76 h 33"/>
                <a:gd name="T72" fmla="*/ 324 w 34"/>
                <a:gd name="T73" fmla="*/ 65 h 33"/>
                <a:gd name="T74" fmla="*/ 324 w 34"/>
                <a:gd name="T75" fmla="*/ 48 h 33"/>
                <a:gd name="T76" fmla="*/ 324 w 34"/>
                <a:gd name="T77" fmla="*/ 36 h 33"/>
                <a:gd name="T78" fmla="*/ 303 w 34"/>
                <a:gd name="T79" fmla="*/ 25 h 33"/>
                <a:gd name="T80" fmla="*/ 276 w 34"/>
                <a:gd name="T81" fmla="*/ 19 h 33"/>
                <a:gd name="T82" fmla="*/ 247 w 34"/>
                <a:gd name="T83" fmla="*/ 13 h 33"/>
                <a:gd name="T84" fmla="*/ 211 w 34"/>
                <a:gd name="T85" fmla="*/ 6 h 33"/>
                <a:gd name="T86" fmla="*/ 163 w 34"/>
                <a:gd name="T87" fmla="*/ 1 h 33"/>
                <a:gd name="T88" fmla="*/ 149 w 34"/>
                <a:gd name="T89" fmla="*/ 1 h 33"/>
                <a:gd name="T90" fmla="*/ 102 w 34"/>
                <a:gd name="T91" fmla="*/ 6 h 33"/>
                <a:gd name="T92" fmla="*/ 102 w 34"/>
                <a:gd name="T93" fmla="*/ 95 h 3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4"/>
                <a:gd name="T142" fmla="*/ 0 h 33"/>
                <a:gd name="T143" fmla="*/ 34 w 34"/>
                <a:gd name="T144" fmla="*/ 33 h 3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4" h="33">
                  <a:moveTo>
                    <a:pt x="0" y="33"/>
                  </a:moveTo>
                  <a:lnTo>
                    <a:pt x="0" y="32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4" y="31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5" y="1"/>
                  </a:lnTo>
                  <a:lnTo>
                    <a:pt x="28" y="4"/>
                  </a:lnTo>
                  <a:lnTo>
                    <a:pt x="31" y="7"/>
                  </a:lnTo>
                  <a:lnTo>
                    <a:pt x="33" y="11"/>
                  </a:lnTo>
                  <a:lnTo>
                    <a:pt x="34" y="16"/>
                  </a:lnTo>
                  <a:lnTo>
                    <a:pt x="33" y="21"/>
                  </a:lnTo>
                  <a:lnTo>
                    <a:pt x="31" y="25"/>
                  </a:lnTo>
                  <a:lnTo>
                    <a:pt x="29" y="28"/>
                  </a:lnTo>
                  <a:lnTo>
                    <a:pt x="25" y="31"/>
                  </a:lnTo>
                  <a:lnTo>
                    <a:pt x="20" y="32"/>
                  </a:lnTo>
                  <a:lnTo>
                    <a:pt x="15" y="33"/>
                  </a:lnTo>
                  <a:lnTo>
                    <a:pt x="0" y="33"/>
                  </a:lnTo>
                  <a:close/>
                  <a:moveTo>
                    <a:pt x="9" y="31"/>
                  </a:moveTo>
                  <a:lnTo>
                    <a:pt x="13" y="31"/>
                  </a:lnTo>
                  <a:lnTo>
                    <a:pt x="15" y="31"/>
                  </a:lnTo>
                  <a:lnTo>
                    <a:pt x="18" y="31"/>
                  </a:lnTo>
                  <a:lnTo>
                    <a:pt x="21" y="29"/>
                  </a:lnTo>
                  <a:lnTo>
                    <a:pt x="24" y="27"/>
                  </a:lnTo>
                  <a:lnTo>
                    <a:pt x="26" y="25"/>
                  </a:lnTo>
                  <a:lnTo>
                    <a:pt x="28" y="21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1" y="4"/>
                  </a:lnTo>
                  <a:lnTo>
                    <a:pt x="18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9" y="2"/>
                  </a:lnTo>
                  <a:lnTo>
                    <a:pt x="9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23" name="Freeform 262"/>
            <p:cNvSpPr>
              <a:spLocks noEditPoints="1"/>
            </p:cNvSpPr>
            <p:nvPr/>
          </p:nvSpPr>
          <p:spPr bwMode="auto">
            <a:xfrm>
              <a:off x="1291" y="3673"/>
              <a:ext cx="43" cy="33"/>
            </a:xfrm>
            <a:custGeom>
              <a:avLst/>
              <a:gdLst>
                <a:gd name="T0" fmla="*/ 45 w 19"/>
                <a:gd name="T1" fmla="*/ 23 h 23"/>
                <a:gd name="T2" fmla="*/ 57 w 19"/>
                <a:gd name="T3" fmla="*/ 39 h 23"/>
                <a:gd name="T4" fmla="*/ 72 w 19"/>
                <a:gd name="T5" fmla="*/ 49 h 23"/>
                <a:gd name="T6" fmla="*/ 102 w 19"/>
                <a:gd name="T7" fmla="*/ 53 h 23"/>
                <a:gd name="T8" fmla="*/ 149 w 19"/>
                <a:gd name="T9" fmla="*/ 56 h 23"/>
                <a:gd name="T10" fmla="*/ 163 w 19"/>
                <a:gd name="T11" fmla="*/ 56 h 23"/>
                <a:gd name="T12" fmla="*/ 183 w 19"/>
                <a:gd name="T13" fmla="*/ 53 h 23"/>
                <a:gd name="T14" fmla="*/ 210 w 19"/>
                <a:gd name="T15" fmla="*/ 49 h 23"/>
                <a:gd name="T16" fmla="*/ 220 w 19"/>
                <a:gd name="T17" fmla="*/ 46 h 23"/>
                <a:gd name="T18" fmla="*/ 220 w 19"/>
                <a:gd name="T19" fmla="*/ 46 h 23"/>
                <a:gd name="T20" fmla="*/ 220 w 19"/>
                <a:gd name="T21" fmla="*/ 53 h 23"/>
                <a:gd name="T22" fmla="*/ 183 w 19"/>
                <a:gd name="T23" fmla="*/ 62 h 23"/>
                <a:gd name="T24" fmla="*/ 163 w 19"/>
                <a:gd name="T25" fmla="*/ 67 h 23"/>
                <a:gd name="T26" fmla="*/ 118 w 19"/>
                <a:gd name="T27" fmla="*/ 67 h 23"/>
                <a:gd name="T28" fmla="*/ 72 w 19"/>
                <a:gd name="T29" fmla="*/ 67 h 23"/>
                <a:gd name="T30" fmla="*/ 45 w 19"/>
                <a:gd name="T31" fmla="*/ 62 h 23"/>
                <a:gd name="T32" fmla="*/ 25 w 19"/>
                <a:gd name="T33" fmla="*/ 49 h 23"/>
                <a:gd name="T34" fmla="*/ 0 w 19"/>
                <a:gd name="T35" fmla="*/ 34 h 23"/>
                <a:gd name="T36" fmla="*/ 25 w 19"/>
                <a:gd name="T37" fmla="*/ 23 h 23"/>
                <a:gd name="T38" fmla="*/ 36 w 19"/>
                <a:gd name="T39" fmla="*/ 19 h 23"/>
                <a:gd name="T40" fmla="*/ 45 w 19"/>
                <a:gd name="T41" fmla="*/ 9 h 23"/>
                <a:gd name="T42" fmla="*/ 72 w 19"/>
                <a:gd name="T43" fmla="*/ 1 h 23"/>
                <a:gd name="T44" fmla="*/ 129 w 19"/>
                <a:gd name="T45" fmla="*/ 0 h 23"/>
                <a:gd name="T46" fmla="*/ 163 w 19"/>
                <a:gd name="T47" fmla="*/ 1 h 23"/>
                <a:gd name="T48" fmla="*/ 210 w 19"/>
                <a:gd name="T49" fmla="*/ 6 h 23"/>
                <a:gd name="T50" fmla="*/ 220 w 19"/>
                <a:gd name="T51" fmla="*/ 19 h 23"/>
                <a:gd name="T52" fmla="*/ 220 w 19"/>
                <a:gd name="T53" fmla="*/ 23 h 23"/>
                <a:gd name="T54" fmla="*/ 45 w 19"/>
                <a:gd name="T55" fmla="*/ 23 h 23"/>
                <a:gd name="T56" fmla="*/ 45 w 19"/>
                <a:gd name="T57" fmla="*/ 20 h 23"/>
                <a:gd name="T58" fmla="*/ 163 w 19"/>
                <a:gd name="T59" fmla="*/ 20 h 23"/>
                <a:gd name="T60" fmla="*/ 163 w 19"/>
                <a:gd name="T61" fmla="*/ 19 h 23"/>
                <a:gd name="T62" fmla="*/ 163 w 19"/>
                <a:gd name="T63" fmla="*/ 14 h 23"/>
                <a:gd name="T64" fmla="*/ 149 w 19"/>
                <a:gd name="T65" fmla="*/ 9 h 23"/>
                <a:gd name="T66" fmla="*/ 149 w 19"/>
                <a:gd name="T67" fmla="*/ 6 h 23"/>
                <a:gd name="T68" fmla="*/ 129 w 19"/>
                <a:gd name="T69" fmla="*/ 6 h 23"/>
                <a:gd name="T70" fmla="*/ 118 w 19"/>
                <a:gd name="T71" fmla="*/ 6 h 23"/>
                <a:gd name="T72" fmla="*/ 93 w 19"/>
                <a:gd name="T73" fmla="*/ 6 h 23"/>
                <a:gd name="T74" fmla="*/ 72 w 19"/>
                <a:gd name="T75" fmla="*/ 9 h 23"/>
                <a:gd name="T76" fmla="*/ 57 w 19"/>
                <a:gd name="T77" fmla="*/ 14 h 23"/>
                <a:gd name="T78" fmla="*/ 45 w 19"/>
                <a:gd name="T79" fmla="*/ 20 h 2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9"/>
                <a:gd name="T121" fmla="*/ 0 h 23"/>
                <a:gd name="T122" fmla="*/ 19 w 19"/>
                <a:gd name="T123" fmla="*/ 23 h 2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9" h="23">
                  <a:moveTo>
                    <a:pt x="4" y="8"/>
                  </a:moveTo>
                  <a:lnTo>
                    <a:pt x="5" y="13"/>
                  </a:lnTo>
                  <a:lnTo>
                    <a:pt x="6" y="17"/>
                  </a:lnTo>
                  <a:lnTo>
                    <a:pt x="9" y="18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8"/>
                  </a:lnTo>
                  <a:lnTo>
                    <a:pt x="18" y="17"/>
                  </a:lnTo>
                  <a:lnTo>
                    <a:pt x="19" y="15"/>
                  </a:lnTo>
                  <a:lnTo>
                    <a:pt x="19" y="18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0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2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6" y="1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8" y="2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4" y="8"/>
                  </a:lnTo>
                  <a:close/>
                  <a:moveTo>
                    <a:pt x="4" y="7"/>
                  </a:moveTo>
                  <a:lnTo>
                    <a:pt x="14" y="7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24" name="Freeform 263"/>
            <p:cNvSpPr>
              <a:spLocks/>
            </p:cNvSpPr>
            <p:nvPr/>
          </p:nvSpPr>
          <p:spPr bwMode="auto">
            <a:xfrm>
              <a:off x="1339" y="3664"/>
              <a:ext cx="31" cy="42"/>
            </a:xfrm>
            <a:custGeom>
              <a:avLst/>
              <a:gdLst>
                <a:gd name="T0" fmla="*/ 89 w 14"/>
                <a:gd name="T1" fmla="*/ 0 h 29"/>
                <a:gd name="T2" fmla="*/ 89 w 14"/>
                <a:gd name="T3" fmla="*/ 20 h 29"/>
                <a:gd name="T4" fmla="*/ 153 w 14"/>
                <a:gd name="T5" fmla="*/ 20 h 29"/>
                <a:gd name="T6" fmla="*/ 153 w 14"/>
                <a:gd name="T7" fmla="*/ 25 h 29"/>
                <a:gd name="T8" fmla="*/ 89 w 14"/>
                <a:gd name="T9" fmla="*/ 25 h 29"/>
                <a:gd name="T10" fmla="*/ 89 w 14"/>
                <a:gd name="T11" fmla="*/ 70 h 29"/>
                <a:gd name="T12" fmla="*/ 97 w 14"/>
                <a:gd name="T13" fmla="*/ 74 h 29"/>
                <a:gd name="T14" fmla="*/ 97 w 14"/>
                <a:gd name="T15" fmla="*/ 75 h 29"/>
                <a:gd name="T16" fmla="*/ 109 w 14"/>
                <a:gd name="T17" fmla="*/ 75 h 29"/>
                <a:gd name="T18" fmla="*/ 109 w 14"/>
                <a:gd name="T19" fmla="*/ 81 h 29"/>
                <a:gd name="T20" fmla="*/ 117 w 14"/>
                <a:gd name="T21" fmla="*/ 81 h 29"/>
                <a:gd name="T22" fmla="*/ 142 w 14"/>
                <a:gd name="T23" fmla="*/ 75 h 29"/>
                <a:gd name="T24" fmla="*/ 142 w 14"/>
                <a:gd name="T25" fmla="*/ 75 h 29"/>
                <a:gd name="T26" fmla="*/ 153 w 14"/>
                <a:gd name="T27" fmla="*/ 74 h 29"/>
                <a:gd name="T28" fmla="*/ 153 w 14"/>
                <a:gd name="T29" fmla="*/ 74 h 29"/>
                <a:gd name="T30" fmla="*/ 153 w 14"/>
                <a:gd name="T31" fmla="*/ 81 h 29"/>
                <a:gd name="T32" fmla="*/ 117 w 14"/>
                <a:gd name="T33" fmla="*/ 85 h 29"/>
                <a:gd name="T34" fmla="*/ 109 w 14"/>
                <a:gd name="T35" fmla="*/ 88 h 29"/>
                <a:gd name="T36" fmla="*/ 97 w 14"/>
                <a:gd name="T37" fmla="*/ 88 h 29"/>
                <a:gd name="T38" fmla="*/ 89 w 14"/>
                <a:gd name="T39" fmla="*/ 88 h 29"/>
                <a:gd name="T40" fmla="*/ 64 w 14"/>
                <a:gd name="T41" fmla="*/ 88 h 29"/>
                <a:gd name="T42" fmla="*/ 53 w 14"/>
                <a:gd name="T43" fmla="*/ 85 h 29"/>
                <a:gd name="T44" fmla="*/ 44 w 14"/>
                <a:gd name="T45" fmla="*/ 81 h 29"/>
                <a:gd name="T46" fmla="*/ 44 w 14"/>
                <a:gd name="T47" fmla="*/ 75 h 29"/>
                <a:gd name="T48" fmla="*/ 44 w 14"/>
                <a:gd name="T49" fmla="*/ 70 h 29"/>
                <a:gd name="T50" fmla="*/ 44 w 14"/>
                <a:gd name="T51" fmla="*/ 25 h 29"/>
                <a:gd name="T52" fmla="*/ 0 w 14"/>
                <a:gd name="T53" fmla="*/ 25 h 29"/>
                <a:gd name="T54" fmla="*/ 0 w 14"/>
                <a:gd name="T55" fmla="*/ 20 h 29"/>
                <a:gd name="T56" fmla="*/ 9 w 14"/>
                <a:gd name="T57" fmla="*/ 20 h 29"/>
                <a:gd name="T58" fmla="*/ 35 w 14"/>
                <a:gd name="T59" fmla="*/ 19 h 29"/>
                <a:gd name="T60" fmla="*/ 53 w 14"/>
                <a:gd name="T61" fmla="*/ 13 h 29"/>
                <a:gd name="T62" fmla="*/ 64 w 14"/>
                <a:gd name="T63" fmla="*/ 9 h 29"/>
                <a:gd name="T64" fmla="*/ 64 w 14"/>
                <a:gd name="T65" fmla="*/ 6 h 29"/>
                <a:gd name="T66" fmla="*/ 89 w 14"/>
                <a:gd name="T67" fmla="*/ 0 h 29"/>
                <a:gd name="T68" fmla="*/ 89 w 14"/>
                <a:gd name="T69" fmla="*/ 0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"/>
                <a:gd name="T106" fmla="*/ 0 h 29"/>
                <a:gd name="T107" fmla="*/ 14 w 14"/>
                <a:gd name="T108" fmla="*/ 29 h 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" h="29">
                  <a:moveTo>
                    <a:pt x="8" y="0"/>
                  </a:moveTo>
                  <a:lnTo>
                    <a:pt x="8" y="7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8" y="8"/>
                  </a:lnTo>
                  <a:lnTo>
                    <a:pt x="8" y="23"/>
                  </a:lnTo>
                  <a:lnTo>
                    <a:pt x="9" y="24"/>
                  </a:lnTo>
                  <a:lnTo>
                    <a:pt x="9" y="25"/>
                  </a:lnTo>
                  <a:lnTo>
                    <a:pt x="10" y="25"/>
                  </a:lnTo>
                  <a:lnTo>
                    <a:pt x="10" y="27"/>
                  </a:lnTo>
                  <a:lnTo>
                    <a:pt x="11" y="27"/>
                  </a:lnTo>
                  <a:lnTo>
                    <a:pt x="13" y="25"/>
                  </a:lnTo>
                  <a:lnTo>
                    <a:pt x="14" y="24"/>
                  </a:lnTo>
                  <a:lnTo>
                    <a:pt x="14" y="27"/>
                  </a:lnTo>
                  <a:lnTo>
                    <a:pt x="11" y="28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6"/>
                  </a:lnTo>
                  <a:lnTo>
                    <a:pt x="5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25" name="Freeform 264"/>
            <p:cNvSpPr>
              <a:spLocks/>
            </p:cNvSpPr>
            <p:nvPr/>
          </p:nvSpPr>
          <p:spPr bwMode="auto">
            <a:xfrm>
              <a:off x="1433" y="3658"/>
              <a:ext cx="81" cy="48"/>
            </a:xfrm>
            <a:custGeom>
              <a:avLst/>
              <a:gdLst>
                <a:gd name="T0" fmla="*/ 0 w 36"/>
                <a:gd name="T1" fmla="*/ 0 h 33"/>
                <a:gd name="T2" fmla="*/ 101 w 36"/>
                <a:gd name="T3" fmla="*/ 0 h 33"/>
                <a:gd name="T4" fmla="*/ 340 w 36"/>
                <a:gd name="T5" fmla="*/ 76 h 33"/>
                <a:gd name="T6" fmla="*/ 340 w 36"/>
                <a:gd name="T7" fmla="*/ 19 h 33"/>
                <a:gd name="T8" fmla="*/ 340 w 36"/>
                <a:gd name="T9" fmla="*/ 13 h 33"/>
                <a:gd name="T10" fmla="*/ 328 w 36"/>
                <a:gd name="T11" fmla="*/ 1 h 33"/>
                <a:gd name="T12" fmla="*/ 328 w 36"/>
                <a:gd name="T13" fmla="*/ 1 h 33"/>
                <a:gd name="T14" fmla="*/ 293 w 36"/>
                <a:gd name="T15" fmla="*/ 0 h 33"/>
                <a:gd name="T16" fmla="*/ 283 w 36"/>
                <a:gd name="T17" fmla="*/ 0 h 33"/>
                <a:gd name="T18" fmla="*/ 283 w 36"/>
                <a:gd name="T19" fmla="*/ 0 h 33"/>
                <a:gd name="T20" fmla="*/ 409 w 36"/>
                <a:gd name="T21" fmla="*/ 0 h 33"/>
                <a:gd name="T22" fmla="*/ 409 w 36"/>
                <a:gd name="T23" fmla="*/ 0 h 33"/>
                <a:gd name="T24" fmla="*/ 400 w 36"/>
                <a:gd name="T25" fmla="*/ 0 h 33"/>
                <a:gd name="T26" fmla="*/ 389 w 36"/>
                <a:gd name="T27" fmla="*/ 1 h 33"/>
                <a:gd name="T28" fmla="*/ 364 w 36"/>
                <a:gd name="T29" fmla="*/ 6 h 33"/>
                <a:gd name="T30" fmla="*/ 364 w 36"/>
                <a:gd name="T31" fmla="*/ 13 h 33"/>
                <a:gd name="T32" fmla="*/ 364 w 36"/>
                <a:gd name="T33" fmla="*/ 19 h 33"/>
                <a:gd name="T34" fmla="*/ 364 w 36"/>
                <a:gd name="T35" fmla="*/ 102 h 33"/>
                <a:gd name="T36" fmla="*/ 355 w 36"/>
                <a:gd name="T37" fmla="*/ 102 h 33"/>
                <a:gd name="T38" fmla="*/ 101 w 36"/>
                <a:gd name="T39" fmla="*/ 22 h 33"/>
                <a:gd name="T40" fmla="*/ 101 w 36"/>
                <a:gd name="T41" fmla="*/ 83 h 33"/>
                <a:gd name="T42" fmla="*/ 101 w 36"/>
                <a:gd name="T43" fmla="*/ 89 h 33"/>
                <a:gd name="T44" fmla="*/ 110 w 36"/>
                <a:gd name="T45" fmla="*/ 95 h 33"/>
                <a:gd name="T46" fmla="*/ 126 w 36"/>
                <a:gd name="T47" fmla="*/ 99 h 33"/>
                <a:gd name="T48" fmla="*/ 146 w 36"/>
                <a:gd name="T49" fmla="*/ 99 h 33"/>
                <a:gd name="T50" fmla="*/ 158 w 36"/>
                <a:gd name="T51" fmla="*/ 99 h 33"/>
                <a:gd name="T52" fmla="*/ 158 w 36"/>
                <a:gd name="T53" fmla="*/ 102 h 33"/>
                <a:gd name="T54" fmla="*/ 36 w 36"/>
                <a:gd name="T55" fmla="*/ 102 h 33"/>
                <a:gd name="T56" fmla="*/ 36 w 36"/>
                <a:gd name="T57" fmla="*/ 99 h 33"/>
                <a:gd name="T58" fmla="*/ 45 w 36"/>
                <a:gd name="T59" fmla="*/ 99 h 33"/>
                <a:gd name="T60" fmla="*/ 56 w 36"/>
                <a:gd name="T61" fmla="*/ 99 h 33"/>
                <a:gd name="T62" fmla="*/ 65 w 36"/>
                <a:gd name="T63" fmla="*/ 95 h 33"/>
                <a:gd name="T64" fmla="*/ 92 w 36"/>
                <a:gd name="T65" fmla="*/ 89 h 33"/>
                <a:gd name="T66" fmla="*/ 92 w 36"/>
                <a:gd name="T67" fmla="*/ 83 h 33"/>
                <a:gd name="T68" fmla="*/ 92 w 36"/>
                <a:gd name="T69" fmla="*/ 15 h 33"/>
                <a:gd name="T70" fmla="*/ 65 w 36"/>
                <a:gd name="T71" fmla="*/ 13 h 33"/>
                <a:gd name="T72" fmla="*/ 56 w 36"/>
                <a:gd name="T73" fmla="*/ 6 h 33"/>
                <a:gd name="T74" fmla="*/ 45 w 36"/>
                <a:gd name="T75" fmla="*/ 1 h 33"/>
                <a:gd name="T76" fmla="*/ 36 w 36"/>
                <a:gd name="T77" fmla="*/ 1 h 33"/>
                <a:gd name="T78" fmla="*/ 11 w 36"/>
                <a:gd name="T79" fmla="*/ 1 h 33"/>
                <a:gd name="T80" fmla="*/ 0 w 36"/>
                <a:gd name="T81" fmla="*/ 1 h 33"/>
                <a:gd name="T82" fmla="*/ 0 w 36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3"/>
                <a:gd name="T128" fmla="*/ 36 w 36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3">
                  <a:moveTo>
                    <a:pt x="0" y="0"/>
                  </a:moveTo>
                  <a:lnTo>
                    <a:pt x="9" y="0"/>
                  </a:lnTo>
                  <a:lnTo>
                    <a:pt x="30" y="25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33"/>
                  </a:lnTo>
                  <a:lnTo>
                    <a:pt x="31" y="33"/>
                  </a:lnTo>
                  <a:lnTo>
                    <a:pt x="9" y="7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8" y="29"/>
                  </a:lnTo>
                  <a:lnTo>
                    <a:pt x="8" y="27"/>
                  </a:lnTo>
                  <a:lnTo>
                    <a:pt x="8" y="5"/>
                  </a:lnTo>
                  <a:lnTo>
                    <a:pt x="6" y="4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26" name="Freeform 265"/>
            <p:cNvSpPr>
              <a:spLocks noEditPoints="1"/>
            </p:cNvSpPr>
            <p:nvPr/>
          </p:nvSpPr>
          <p:spPr bwMode="auto">
            <a:xfrm>
              <a:off x="1519" y="3673"/>
              <a:ext cx="47" cy="33"/>
            </a:xfrm>
            <a:custGeom>
              <a:avLst/>
              <a:gdLst>
                <a:gd name="T0" fmla="*/ 134 w 21"/>
                <a:gd name="T1" fmla="*/ 0 h 23"/>
                <a:gd name="T2" fmla="*/ 154 w 21"/>
                <a:gd name="T3" fmla="*/ 1 h 23"/>
                <a:gd name="T4" fmla="*/ 190 w 21"/>
                <a:gd name="T5" fmla="*/ 6 h 23"/>
                <a:gd name="T6" fmla="*/ 215 w 21"/>
                <a:gd name="T7" fmla="*/ 9 h 23"/>
                <a:gd name="T8" fmla="*/ 235 w 21"/>
                <a:gd name="T9" fmla="*/ 20 h 23"/>
                <a:gd name="T10" fmla="*/ 235 w 21"/>
                <a:gd name="T11" fmla="*/ 33 h 23"/>
                <a:gd name="T12" fmla="*/ 235 w 21"/>
                <a:gd name="T13" fmla="*/ 46 h 23"/>
                <a:gd name="T14" fmla="*/ 226 w 21"/>
                <a:gd name="T15" fmla="*/ 49 h 23"/>
                <a:gd name="T16" fmla="*/ 215 w 21"/>
                <a:gd name="T17" fmla="*/ 56 h 23"/>
                <a:gd name="T18" fmla="*/ 190 w 21"/>
                <a:gd name="T19" fmla="*/ 66 h 23"/>
                <a:gd name="T20" fmla="*/ 154 w 21"/>
                <a:gd name="T21" fmla="*/ 67 h 23"/>
                <a:gd name="T22" fmla="*/ 110 w 21"/>
                <a:gd name="T23" fmla="*/ 67 h 23"/>
                <a:gd name="T24" fmla="*/ 90 w 21"/>
                <a:gd name="T25" fmla="*/ 67 h 23"/>
                <a:gd name="T26" fmla="*/ 56 w 21"/>
                <a:gd name="T27" fmla="*/ 66 h 23"/>
                <a:gd name="T28" fmla="*/ 36 w 21"/>
                <a:gd name="T29" fmla="*/ 56 h 23"/>
                <a:gd name="T30" fmla="*/ 20 w 21"/>
                <a:gd name="T31" fmla="*/ 47 h 23"/>
                <a:gd name="T32" fmla="*/ 0 w 21"/>
                <a:gd name="T33" fmla="*/ 34 h 23"/>
                <a:gd name="T34" fmla="*/ 0 w 21"/>
                <a:gd name="T35" fmla="*/ 23 h 23"/>
                <a:gd name="T36" fmla="*/ 20 w 21"/>
                <a:gd name="T37" fmla="*/ 19 h 23"/>
                <a:gd name="T38" fmla="*/ 45 w 21"/>
                <a:gd name="T39" fmla="*/ 9 h 23"/>
                <a:gd name="T40" fmla="*/ 56 w 21"/>
                <a:gd name="T41" fmla="*/ 6 h 23"/>
                <a:gd name="T42" fmla="*/ 90 w 21"/>
                <a:gd name="T43" fmla="*/ 1 h 23"/>
                <a:gd name="T44" fmla="*/ 134 w 21"/>
                <a:gd name="T45" fmla="*/ 0 h 23"/>
                <a:gd name="T46" fmla="*/ 110 w 21"/>
                <a:gd name="T47" fmla="*/ 6 h 23"/>
                <a:gd name="T48" fmla="*/ 101 w 21"/>
                <a:gd name="T49" fmla="*/ 6 h 23"/>
                <a:gd name="T50" fmla="*/ 90 w 21"/>
                <a:gd name="T51" fmla="*/ 6 h 23"/>
                <a:gd name="T52" fmla="*/ 81 w 21"/>
                <a:gd name="T53" fmla="*/ 9 h 23"/>
                <a:gd name="T54" fmla="*/ 56 w 21"/>
                <a:gd name="T55" fmla="*/ 14 h 23"/>
                <a:gd name="T56" fmla="*/ 56 w 21"/>
                <a:gd name="T57" fmla="*/ 20 h 23"/>
                <a:gd name="T58" fmla="*/ 45 w 21"/>
                <a:gd name="T59" fmla="*/ 29 h 23"/>
                <a:gd name="T60" fmla="*/ 56 w 21"/>
                <a:gd name="T61" fmla="*/ 46 h 23"/>
                <a:gd name="T62" fmla="*/ 81 w 21"/>
                <a:gd name="T63" fmla="*/ 53 h 23"/>
                <a:gd name="T64" fmla="*/ 101 w 21"/>
                <a:gd name="T65" fmla="*/ 62 h 23"/>
                <a:gd name="T66" fmla="*/ 134 w 21"/>
                <a:gd name="T67" fmla="*/ 66 h 23"/>
                <a:gd name="T68" fmla="*/ 154 w 21"/>
                <a:gd name="T69" fmla="*/ 62 h 23"/>
                <a:gd name="T70" fmla="*/ 190 w 21"/>
                <a:gd name="T71" fmla="*/ 56 h 23"/>
                <a:gd name="T72" fmla="*/ 201 w 21"/>
                <a:gd name="T73" fmla="*/ 49 h 23"/>
                <a:gd name="T74" fmla="*/ 201 w 21"/>
                <a:gd name="T75" fmla="*/ 39 h 23"/>
                <a:gd name="T76" fmla="*/ 201 w 21"/>
                <a:gd name="T77" fmla="*/ 29 h 23"/>
                <a:gd name="T78" fmla="*/ 190 w 21"/>
                <a:gd name="T79" fmla="*/ 20 h 23"/>
                <a:gd name="T80" fmla="*/ 170 w 21"/>
                <a:gd name="T81" fmla="*/ 14 h 23"/>
                <a:gd name="T82" fmla="*/ 145 w 21"/>
                <a:gd name="T83" fmla="*/ 6 h 23"/>
                <a:gd name="T84" fmla="*/ 110 w 21"/>
                <a:gd name="T85" fmla="*/ 6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2" y="0"/>
                  </a:moveTo>
                  <a:lnTo>
                    <a:pt x="14" y="1"/>
                  </a:lnTo>
                  <a:lnTo>
                    <a:pt x="17" y="2"/>
                  </a:lnTo>
                  <a:lnTo>
                    <a:pt x="19" y="3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1" y="15"/>
                  </a:lnTo>
                  <a:lnTo>
                    <a:pt x="20" y="17"/>
                  </a:lnTo>
                  <a:lnTo>
                    <a:pt x="19" y="19"/>
                  </a:lnTo>
                  <a:lnTo>
                    <a:pt x="17" y="22"/>
                  </a:lnTo>
                  <a:lnTo>
                    <a:pt x="14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3"/>
                  </a:lnTo>
                  <a:lnTo>
                    <a:pt x="5" y="2"/>
                  </a:lnTo>
                  <a:lnTo>
                    <a:pt x="8" y="1"/>
                  </a:lnTo>
                  <a:lnTo>
                    <a:pt x="12" y="0"/>
                  </a:lnTo>
                  <a:close/>
                  <a:moveTo>
                    <a:pt x="10" y="2"/>
                  </a:moveTo>
                  <a:lnTo>
                    <a:pt x="9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5" y="7"/>
                  </a:lnTo>
                  <a:lnTo>
                    <a:pt x="4" y="10"/>
                  </a:lnTo>
                  <a:lnTo>
                    <a:pt x="5" y="15"/>
                  </a:lnTo>
                  <a:lnTo>
                    <a:pt x="7" y="18"/>
                  </a:lnTo>
                  <a:lnTo>
                    <a:pt x="9" y="21"/>
                  </a:lnTo>
                  <a:lnTo>
                    <a:pt x="12" y="22"/>
                  </a:lnTo>
                  <a:lnTo>
                    <a:pt x="14" y="21"/>
                  </a:lnTo>
                  <a:lnTo>
                    <a:pt x="17" y="19"/>
                  </a:lnTo>
                  <a:lnTo>
                    <a:pt x="18" y="17"/>
                  </a:lnTo>
                  <a:lnTo>
                    <a:pt x="18" y="13"/>
                  </a:lnTo>
                  <a:lnTo>
                    <a:pt x="18" y="10"/>
                  </a:lnTo>
                  <a:lnTo>
                    <a:pt x="17" y="7"/>
                  </a:lnTo>
                  <a:lnTo>
                    <a:pt x="15" y="5"/>
                  </a:lnTo>
                  <a:lnTo>
                    <a:pt x="13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27" name="Freeform 266"/>
            <p:cNvSpPr>
              <a:spLocks/>
            </p:cNvSpPr>
            <p:nvPr/>
          </p:nvSpPr>
          <p:spPr bwMode="auto">
            <a:xfrm>
              <a:off x="1573" y="3674"/>
              <a:ext cx="52" cy="32"/>
            </a:xfrm>
            <a:custGeom>
              <a:avLst/>
              <a:gdLst>
                <a:gd name="T0" fmla="*/ 240 w 23"/>
                <a:gd name="T1" fmla="*/ 0 h 22"/>
                <a:gd name="T2" fmla="*/ 240 w 23"/>
                <a:gd name="T3" fmla="*/ 42 h 22"/>
                <a:gd name="T4" fmla="*/ 240 w 23"/>
                <a:gd name="T5" fmla="*/ 48 h 22"/>
                <a:gd name="T6" fmla="*/ 240 w 23"/>
                <a:gd name="T7" fmla="*/ 55 h 22"/>
                <a:gd name="T8" fmla="*/ 240 w 23"/>
                <a:gd name="T9" fmla="*/ 55 h 22"/>
                <a:gd name="T10" fmla="*/ 240 w 23"/>
                <a:gd name="T11" fmla="*/ 61 h 22"/>
                <a:gd name="T12" fmla="*/ 255 w 23"/>
                <a:gd name="T13" fmla="*/ 61 h 22"/>
                <a:gd name="T14" fmla="*/ 255 w 23"/>
                <a:gd name="T15" fmla="*/ 61 h 22"/>
                <a:gd name="T16" fmla="*/ 267 w 23"/>
                <a:gd name="T17" fmla="*/ 61 h 22"/>
                <a:gd name="T18" fmla="*/ 267 w 23"/>
                <a:gd name="T19" fmla="*/ 61 h 22"/>
                <a:gd name="T20" fmla="*/ 267 w 23"/>
                <a:gd name="T21" fmla="*/ 61 h 22"/>
                <a:gd name="T22" fmla="*/ 194 w 23"/>
                <a:gd name="T23" fmla="*/ 68 h 22"/>
                <a:gd name="T24" fmla="*/ 194 w 23"/>
                <a:gd name="T25" fmla="*/ 68 h 22"/>
                <a:gd name="T26" fmla="*/ 194 w 23"/>
                <a:gd name="T27" fmla="*/ 52 h 22"/>
                <a:gd name="T28" fmla="*/ 174 w 23"/>
                <a:gd name="T29" fmla="*/ 61 h 22"/>
                <a:gd name="T30" fmla="*/ 138 w 23"/>
                <a:gd name="T31" fmla="*/ 65 h 22"/>
                <a:gd name="T32" fmla="*/ 129 w 23"/>
                <a:gd name="T33" fmla="*/ 68 h 22"/>
                <a:gd name="T34" fmla="*/ 102 w 23"/>
                <a:gd name="T35" fmla="*/ 68 h 22"/>
                <a:gd name="T36" fmla="*/ 81 w 23"/>
                <a:gd name="T37" fmla="*/ 68 h 22"/>
                <a:gd name="T38" fmla="*/ 72 w 23"/>
                <a:gd name="T39" fmla="*/ 65 h 22"/>
                <a:gd name="T40" fmla="*/ 57 w 23"/>
                <a:gd name="T41" fmla="*/ 61 h 22"/>
                <a:gd name="T42" fmla="*/ 45 w 23"/>
                <a:gd name="T43" fmla="*/ 55 h 22"/>
                <a:gd name="T44" fmla="*/ 45 w 23"/>
                <a:gd name="T45" fmla="*/ 48 h 22"/>
                <a:gd name="T46" fmla="*/ 45 w 23"/>
                <a:gd name="T47" fmla="*/ 42 h 22"/>
                <a:gd name="T48" fmla="*/ 45 w 23"/>
                <a:gd name="T49" fmla="*/ 13 h 22"/>
                <a:gd name="T50" fmla="*/ 45 w 23"/>
                <a:gd name="T51" fmla="*/ 6 h 22"/>
                <a:gd name="T52" fmla="*/ 45 w 23"/>
                <a:gd name="T53" fmla="*/ 1 h 22"/>
                <a:gd name="T54" fmla="*/ 25 w 23"/>
                <a:gd name="T55" fmla="*/ 1 h 22"/>
                <a:gd name="T56" fmla="*/ 25 w 23"/>
                <a:gd name="T57" fmla="*/ 0 h 22"/>
                <a:gd name="T58" fmla="*/ 11 w 23"/>
                <a:gd name="T59" fmla="*/ 0 h 22"/>
                <a:gd name="T60" fmla="*/ 0 w 23"/>
                <a:gd name="T61" fmla="*/ 0 h 22"/>
                <a:gd name="T62" fmla="*/ 0 w 23"/>
                <a:gd name="T63" fmla="*/ 0 h 22"/>
                <a:gd name="T64" fmla="*/ 81 w 23"/>
                <a:gd name="T65" fmla="*/ 0 h 22"/>
                <a:gd name="T66" fmla="*/ 81 w 23"/>
                <a:gd name="T67" fmla="*/ 47 h 22"/>
                <a:gd name="T68" fmla="*/ 81 w 23"/>
                <a:gd name="T69" fmla="*/ 52 h 22"/>
                <a:gd name="T70" fmla="*/ 102 w 23"/>
                <a:gd name="T71" fmla="*/ 55 h 22"/>
                <a:gd name="T72" fmla="*/ 118 w 23"/>
                <a:gd name="T73" fmla="*/ 55 h 22"/>
                <a:gd name="T74" fmla="*/ 129 w 23"/>
                <a:gd name="T75" fmla="*/ 61 h 22"/>
                <a:gd name="T76" fmla="*/ 138 w 23"/>
                <a:gd name="T77" fmla="*/ 61 h 22"/>
                <a:gd name="T78" fmla="*/ 163 w 23"/>
                <a:gd name="T79" fmla="*/ 55 h 22"/>
                <a:gd name="T80" fmla="*/ 174 w 23"/>
                <a:gd name="T81" fmla="*/ 52 h 22"/>
                <a:gd name="T82" fmla="*/ 194 w 23"/>
                <a:gd name="T83" fmla="*/ 48 h 22"/>
                <a:gd name="T84" fmla="*/ 194 w 23"/>
                <a:gd name="T85" fmla="*/ 13 h 22"/>
                <a:gd name="T86" fmla="*/ 183 w 23"/>
                <a:gd name="T87" fmla="*/ 6 h 22"/>
                <a:gd name="T88" fmla="*/ 183 w 23"/>
                <a:gd name="T89" fmla="*/ 1 h 22"/>
                <a:gd name="T90" fmla="*/ 174 w 23"/>
                <a:gd name="T91" fmla="*/ 0 h 22"/>
                <a:gd name="T92" fmla="*/ 163 w 23"/>
                <a:gd name="T93" fmla="*/ 0 h 22"/>
                <a:gd name="T94" fmla="*/ 163 w 23"/>
                <a:gd name="T95" fmla="*/ 0 h 22"/>
                <a:gd name="T96" fmla="*/ 240 w 23"/>
                <a:gd name="T97" fmla="*/ 0 h 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"/>
                <a:gd name="T148" fmla="*/ 0 h 22"/>
                <a:gd name="T149" fmla="*/ 23 w 23"/>
                <a:gd name="T150" fmla="*/ 22 h 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" h="22">
                  <a:moveTo>
                    <a:pt x="21" y="0"/>
                  </a:moveTo>
                  <a:lnTo>
                    <a:pt x="21" y="14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17" y="22"/>
                  </a:lnTo>
                  <a:lnTo>
                    <a:pt x="17" y="17"/>
                  </a:lnTo>
                  <a:lnTo>
                    <a:pt x="15" y="20"/>
                  </a:lnTo>
                  <a:lnTo>
                    <a:pt x="12" y="21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18"/>
                  </a:lnTo>
                  <a:lnTo>
                    <a:pt x="15" y="17"/>
                  </a:lnTo>
                  <a:lnTo>
                    <a:pt x="17" y="16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28" name="Freeform 267"/>
            <p:cNvSpPr>
              <a:spLocks/>
            </p:cNvSpPr>
            <p:nvPr/>
          </p:nvSpPr>
          <p:spPr bwMode="auto">
            <a:xfrm>
              <a:off x="1630" y="3673"/>
              <a:ext cx="51" cy="33"/>
            </a:xfrm>
            <a:custGeom>
              <a:avLst/>
              <a:gdLst>
                <a:gd name="T0" fmla="*/ 78 w 23"/>
                <a:gd name="T1" fmla="*/ 14 h 23"/>
                <a:gd name="T2" fmla="*/ 98 w 23"/>
                <a:gd name="T3" fmla="*/ 6 h 23"/>
                <a:gd name="T4" fmla="*/ 133 w 23"/>
                <a:gd name="T5" fmla="*/ 1 h 23"/>
                <a:gd name="T6" fmla="*/ 153 w 23"/>
                <a:gd name="T7" fmla="*/ 0 h 23"/>
                <a:gd name="T8" fmla="*/ 186 w 23"/>
                <a:gd name="T9" fmla="*/ 1 h 23"/>
                <a:gd name="T10" fmla="*/ 197 w 23"/>
                <a:gd name="T11" fmla="*/ 1 h 23"/>
                <a:gd name="T12" fmla="*/ 206 w 23"/>
                <a:gd name="T13" fmla="*/ 6 h 23"/>
                <a:gd name="T14" fmla="*/ 206 w 23"/>
                <a:gd name="T15" fmla="*/ 9 h 23"/>
                <a:gd name="T16" fmla="*/ 231 w 23"/>
                <a:gd name="T17" fmla="*/ 19 h 23"/>
                <a:gd name="T18" fmla="*/ 231 w 23"/>
                <a:gd name="T19" fmla="*/ 23 h 23"/>
                <a:gd name="T20" fmla="*/ 231 w 23"/>
                <a:gd name="T21" fmla="*/ 53 h 23"/>
                <a:gd name="T22" fmla="*/ 231 w 23"/>
                <a:gd name="T23" fmla="*/ 56 h 23"/>
                <a:gd name="T24" fmla="*/ 231 w 23"/>
                <a:gd name="T25" fmla="*/ 62 h 23"/>
                <a:gd name="T26" fmla="*/ 231 w 23"/>
                <a:gd name="T27" fmla="*/ 66 h 23"/>
                <a:gd name="T28" fmla="*/ 242 w 23"/>
                <a:gd name="T29" fmla="*/ 66 h 23"/>
                <a:gd name="T30" fmla="*/ 242 w 23"/>
                <a:gd name="T31" fmla="*/ 66 h 23"/>
                <a:gd name="T32" fmla="*/ 251 w 23"/>
                <a:gd name="T33" fmla="*/ 66 h 23"/>
                <a:gd name="T34" fmla="*/ 251 w 23"/>
                <a:gd name="T35" fmla="*/ 67 h 23"/>
                <a:gd name="T36" fmla="*/ 142 w 23"/>
                <a:gd name="T37" fmla="*/ 67 h 23"/>
                <a:gd name="T38" fmla="*/ 142 w 23"/>
                <a:gd name="T39" fmla="*/ 66 h 23"/>
                <a:gd name="T40" fmla="*/ 142 w 23"/>
                <a:gd name="T41" fmla="*/ 66 h 23"/>
                <a:gd name="T42" fmla="*/ 153 w 23"/>
                <a:gd name="T43" fmla="*/ 66 h 23"/>
                <a:gd name="T44" fmla="*/ 173 w 23"/>
                <a:gd name="T45" fmla="*/ 66 h 23"/>
                <a:gd name="T46" fmla="*/ 173 w 23"/>
                <a:gd name="T47" fmla="*/ 62 h 23"/>
                <a:gd name="T48" fmla="*/ 186 w 23"/>
                <a:gd name="T49" fmla="*/ 62 h 23"/>
                <a:gd name="T50" fmla="*/ 186 w 23"/>
                <a:gd name="T51" fmla="*/ 56 h 23"/>
                <a:gd name="T52" fmla="*/ 186 w 23"/>
                <a:gd name="T53" fmla="*/ 53 h 23"/>
                <a:gd name="T54" fmla="*/ 186 w 23"/>
                <a:gd name="T55" fmla="*/ 23 h 23"/>
                <a:gd name="T56" fmla="*/ 173 w 23"/>
                <a:gd name="T57" fmla="*/ 19 h 23"/>
                <a:gd name="T58" fmla="*/ 173 w 23"/>
                <a:gd name="T59" fmla="*/ 14 h 23"/>
                <a:gd name="T60" fmla="*/ 153 w 23"/>
                <a:gd name="T61" fmla="*/ 9 h 23"/>
                <a:gd name="T62" fmla="*/ 142 w 23"/>
                <a:gd name="T63" fmla="*/ 9 h 23"/>
                <a:gd name="T64" fmla="*/ 98 w 23"/>
                <a:gd name="T65" fmla="*/ 14 h 23"/>
                <a:gd name="T66" fmla="*/ 78 w 23"/>
                <a:gd name="T67" fmla="*/ 19 h 23"/>
                <a:gd name="T68" fmla="*/ 78 w 23"/>
                <a:gd name="T69" fmla="*/ 53 h 23"/>
                <a:gd name="T70" fmla="*/ 78 w 23"/>
                <a:gd name="T71" fmla="*/ 56 h 23"/>
                <a:gd name="T72" fmla="*/ 78 w 23"/>
                <a:gd name="T73" fmla="*/ 62 h 23"/>
                <a:gd name="T74" fmla="*/ 89 w 23"/>
                <a:gd name="T75" fmla="*/ 66 h 23"/>
                <a:gd name="T76" fmla="*/ 89 w 23"/>
                <a:gd name="T77" fmla="*/ 66 h 23"/>
                <a:gd name="T78" fmla="*/ 98 w 23"/>
                <a:gd name="T79" fmla="*/ 66 h 23"/>
                <a:gd name="T80" fmla="*/ 118 w 23"/>
                <a:gd name="T81" fmla="*/ 66 h 23"/>
                <a:gd name="T82" fmla="*/ 118 w 23"/>
                <a:gd name="T83" fmla="*/ 67 h 23"/>
                <a:gd name="T84" fmla="*/ 0 w 23"/>
                <a:gd name="T85" fmla="*/ 67 h 23"/>
                <a:gd name="T86" fmla="*/ 0 w 23"/>
                <a:gd name="T87" fmla="*/ 66 h 23"/>
                <a:gd name="T88" fmla="*/ 9 w 23"/>
                <a:gd name="T89" fmla="*/ 66 h 23"/>
                <a:gd name="T90" fmla="*/ 20 w 23"/>
                <a:gd name="T91" fmla="*/ 66 h 23"/>
                <a:gd name="T92" fmla="*/ 20 w 23"/>
                <a:gd name="T93" fmla="*/ 66 h 23"/>
                <a:gd name="T94" fmla="*/ 35 w 23"/>
                <a:gd name="T95" fmla="*/ 56 h 23"/>
                <a:gd name="T96" fmla="*/ 35 w 23"/>
                <a:gd name="T97" fmla="*/ 53 h 23"/>
                <a:gd name="T98" fmla="*/ 35 w 23"/>
                <a:gd name="T99" fmla="*/ 29 h 23"/>
                <a:gd name="T100" fmla="*/ 35 w 23"/>
                <a:gd name="T101" fmla="*/ 19 h 23"/>
                <a:gd name="T102" fmla="*/ 35 w 23"/>
                <a:gd name="T103" fmla="*/ 14 h 23"/>
                <a:gd name="T104" fmla="*/ 20 w 23"/>
                <a:gd name="T105" fmla="*/ 9 h 23"/>
                <a:gd name="T106" fmla="*/ 20 w 23"/>
                <a:gd name="T107" fmla="*/ 9 h 23"/>
                <a:gd name="T108" fmla="*/ 20 w 23"/>
                <a:gd name="T109" fmla="*/ 9 h 23"/>
                <a:gd name="T110" fmla="*/ 20 w 23"/>
                <a:gd name="T111" fmla="*/ 9 h 23"/>
                <a:gd name="T112" fmla="*/ 9 w 23"/>
                <a:gd name="T113" fmla="*/ 9 h 23"/>
                <a:gd name="T114" fmla="*/ 0 w 23"/>
                <a:gd name="T115" fmla="*/ 9 h 23"/>
                <a:gd name="T116" fmla="*/ 0 w 23"/>
                <a:gd name="T117" fmla="*/ 6 h 23"/>
                <a:gd name="T118" fmla="*/ 64 w 23"/>
                <a:gd name="T119" fmla="*/ 0 h 23"/>
                <a:gd name="T120" fmla="*/ 78 w 23"/>
                <a:gd name="T121" fmla="*/ 0 h 23"/>
                <a:gd name="T122" fmla="*/ 78 w 23"/>
                <a:gd name="T123" fmla="*/ 14 h 2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3"/>
                <a:gd name="T188" fmla="*/ 23 w 23"/>
                <a:gd name="T189" fmla="*/ 23 h 2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3">
                  <a:moveTo>
                    <a:pt x="7" y="5"/>
                  </a:moveTo>
                  <a:lnTo>
                    <a:pt x="9" y="2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3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9" y="5"/>
                  </a:lnTo>
                  <a:lnTo>
                    <a:pt x="7" y="6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29" name="Freeform 268"/>
            <p:cNvSpPr>
              <a:spLocks noEditPoints="1"/>
            </p:cNvSpPr>
            <p:nvPr/>
          </p:nvSpPr>
          <p:spPr bwMode="auto">
            <a:xfrm>
              <a:off x="1756" y="3658"/>
              <a:ext cx="58" cy="48"/>
            </a:xfrm>
            <a:custGeom>
              <a:avLst/>
              <a:gdLst>
                <a:gd name="T0" fmla="*/ 109 w 26"/>
                <a:gd name="T1" fmla="*/ 52 h 33"/>
                <a:gd name="T2" fmla="*/ 109 w 26"/>
                <a:gd name="T3" fmla="*/ 83 h 33"/>
                <a:gd name="T4" fmla="*/ 109 w 26"/>
                <a:gd name="T5" fmla="*/ 89 h 33"/>
                <a:gd name="T6" fmla="*/ 109 w 26"/>
                <a:gd name="T7" fmla="*/ 95 h 33"/>
                <a:gd name="T8" fmla="*/ 134 w 26"/>
                <a:gd name="T9" fmla="*/ 99 h 33"/>
                <a:gd name="T10" fmla="*/ 145 w 26"/>
                <a:gd name="T11" fmla="*/ 99 h 33"/>
                <a:gd name="T12" fmla="*/ 154 w 26"/>
                <a:gd name="T13" fmla="*/ 99 h 33"/>
                <a:gd name="T14" fmla="*/ 154 w 26"/>
                <a:gd name="T15" fmla="*/ 102 h 33"/>
                <a:gd name="T16" fmla="*/ 0 w 26"/>
                <a:gd name="T17" fmla="*/ 102 h 33"/>
                <a:gd name="T18" fmla="*/ 0 w 26"/>
                <a:gd name="T19" fmla="*/ 99 h 33"/>
                <a:gd name="T20" fmla="*/ 20 w 26"/>
                <a:gd name="T21" fmla="*/ 99 h 33"/>
                <a:gd name="T22" fmla="*/ 45 w 26"/>
                <a:gd name="T23" fmla="*/ 99 h 33"/>
                <a:gd name="T24" fmla="*/ 56 w 26"/>
                <a:gd name="T25" fmla="*/ 95 h 33"/>
                <a:gd name="T26" fmla="*/ 56 w 26"/>
                <a:gd name="T27" fmla="*/ 89 h 33"/>
                <a:gd name="T28" fmla="*/ 56 w 26"/>
                <a:gd name="T29" fmla="*/ 83 h 33"/>
                <a:gd name="T30" fmla="*/ 56 w 26"/>
                <a:gd name="T31" fmla="*/ 19 h 33"/>
                <a:gd name="T32" fmla="*/ 56 w 26"/>
                <a:gd name="T33" fmla="*/ 13 h 33"/>
                <a:gd name="T34" fmla="*/ 45 w 26"/>
                <a:gd name="T35" fmla="*/ 1 h 33"/>
                <a:gd name="T36" fmla="*/ 45 w 26"/>
                <a:gd name="T37" fmla="*/ 1 h 33"/>
                <a:gd name="T38" fmla="*/ 20 w 26"/>
                <a:gd name="T39" fmla="*/ 0 h 33"/>
                <a:gd name="T40" fmla="*/ 0 w 26"/>
                <a:gd name="T41" fmla="*/ 0 h 33"/>
                <a:gd name="T42" fmla="*/ 0 w 26"/>
                <a:gd name="T43" fmla="*/ 0 h 33"/>
                <a:gd name="T44" fmla="*/ 145 w 26"/>
                <a:gd name="T45" fmla="*/ 0 h 33"/>
                <a:gd name="T46" fmla="*/ 178 w 26"/>
                <a:gd name="T47" fmla="*/ 0 h 33"/>
                <a:gd name="T48" fmla="*/ 223 w 26"/>
                <a:gd name="T49" fmla="*/ 1 h 33"/>
                <a:gd name="T50" fmla="*/ 254 w 26"/>
                <a:gd name="T51" fmla="*/ 6 h 33"/>
                <a:gd name="T52" fmla="*/ 268 w 26"/>
                <a:gd name="T53" fmla="*/ 13 h 33"/>
                <a:gd name="T54" fmla="*/ 279 w 26"/>
                <a:gd name="T55" fmla="*/ 19 h 33"/>
                <a:gd name="T56" fmla="*/ 288 w 26"/>
                <a:gd name="T57" fmla="*/ 25 h 33"/>
                <a:gd name="T58" fmla="*/ 279 w 26"/>
                <a:gd name="T59" fmla="*/ 36 h 33"/>
                <a:gd name="T60" fmla="*/ 254 w 26"/>
                <a:gd name="T61" fmla="*/ 48 h 33"/>
                <a:gd name="T62" fmla="*/ 223 w 26"/>
                <a:gd name="T63" fmla="*/ 52 h 33"/>
                <a:gd name="T64" fmla="*/ 165 w 26"/>
                <a:gd name="T65" fmla="*/ 55 h 33"/>
                <a:gd name="T66" fmla="*/ 154 w 26"/>
                <a:gd name="T67" fmla="*/ 55 h 33"/>
                <a:gd name="T68" fmla="*/ 145 w 26"/>
                <a:gd name="T69" fmla="*/ 52 h 33"/>
                <a:gd name="T70" fmla="*/ 134 w 26"/>
                <a:gd name="T71" fmla="*/ 52 h 33"/>
                <a:gd name="T72" fmla="*/ 109 w 26"/>
                <a:gd name="T73" fmla="*/ 52 h 33"/>
                <a:gd name="T74" fmla="*/ 109 w 26"/>
                <a:gd name="T75" fmla="*/ 48 h 33"/>
                <a:gd name="T76" fmla="*/ 134 w 26"/>
                <a:gd name="T77" fmla="*/ 48 h 33"/>
                <a:gd name="T78" fmla="*/ 145 w 26"/>
                <a:gd name="T79" fmla="*/ 48 h 33"/>
                <a:gd name="T80" fmla="*/ 145 w 26"/>
                <a:gd name="T81" fmla="*/ 48 h 33"/>
                <a:gd name="T82" fmla="*/ 154 w 26"/>
                <a:gd name="T83" fmla="*/ 48 h 33"/>
                <a:gd name="T84" fmla="*/ 178 w 26"/>
                <a:gd name="T85" fmla="*/ 48 h 33"/>
                <a:gd name="T86" fmla="*/ 210 w 26"/>
                <a:gd name="T87" fmla="*/ 47 h 33"/>
                <a:gd name="T88" fmla="*/ 223 w 26"/>
                <a:gd name="T89" fmla="*/ 36 h 33"/>
                <a:gd name="T90" fmla="*/ 223 w 26"/>
                <a:gd name="T91" fmla="*/ 32 h 33"/>
                <a:gd name="T92" fmla="*/ 223 w 26"/>
                <a:gd name="T93" fmla="*/ 22 h 33"/>
                <a:gd name="T94" fmla="*/ 210 w 26"/>
                <a:gd name="T95" fmla="*/ 15 h 33"/>
                <a:gd name="T96" fmla="*/ 199 w 26"/>
                <a:gd name="T97" fmla="*/ 13 h 33"/>
                <a:gd name="T98" fmla="*/ 178 w 26"/>
                <a:gd name="T99" fmla="*/ 6 h 33"/>
                <a:gd name="T100" fmla="*/ 165 w 26"/>
                <a:gd name="T101" fmla="*/ 1 h 33"/>
                <a:gd name="T102" fmla="*/ 145 w 26"/>
                <a:gd name="T103" fmla="*/ 1 h 33"/>
                <a:gd name="T104" fmla="*/ 134 w 26"/>
                <a:gd name="T105" fmla="*/ 1 h 33"/>
                <a:gd name="T106" fmla="*/ 109 w 26"/>
                <a:gd name="T107" fmla="*/ 6 h 33"/>
                <a:gd name="T108" fmla="*/ 109 w 26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3"/>
                <a:gd name="T167" fmla="*/ 26 w 26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3">
                  <a:moveTo>
                    <a:pt x="10" y="17"/>
                  </a:moveTo>
                  <a:lnTo>
                    <a:pt x="10" y="27"/>
                  </a:lnTo>
                  <a:lnTo>
                    <a:pt x="10" y="29"/>
                  </a:lnTo>
                  <a:lnTo>
                    <a:pt x="10" y="31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4" y="4"/>
                  </a:lnTo>
                  <a:lnTo>
                    <a:pt x="25" y="6"/>
                  </a:lnTo>
                  <a:lnTo>
                    <a:pt x="26" y="8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20" y="17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2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9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0" y="7"/>
                  </a:lnTo>
                  <a:lnTo>
                    <a:pt x="19" y="5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30" name="Freeform 269"/>
            <p:cNvSpPr>
              <a:spLocks/>
            </p:cNvSpPr>
            <p:nvPr/>
          </p:nvSpPr>
          <p:spPr bwMode="auto">
            <a:xfrm>
              <a:off x="1819" y="3673"/>
              <a:ext cx="36" cy="33"/>
            </a:xfrm>
            <a:custGeom>
              <a:avLst/>
              <a:gdLst>
                <a:gd name="T0" fmla="*/ 81 w 16"/>
                <a:gd name="T1" fmla="*/ 0 h 23"/>
                <a:gd name="T2" fmla="*/ 81 w 16"/>
                <a:gd name="T3" fmla="*/ 19 h 23"/>
                <a:gd name="T4" fmla="*/ 101 w 16"/>
                <a:gd name="T5" fmla="*/ 6 h 23"/>
                <a:gd name="T6" fmla="*/ 126 w 16"/>
                <a:gd name="T7" fmla="*/ 1 h 23"/>
                <a:gd name="T8" fmla="*/ 146 w 16"/>
                <a:gd name="T9" fmla="*/ 0 h 23"/>
                <a:gd name="T10" fmla="*/ 157 w 16"/>
                <a:gd name="T11" fmla="*/ 1 h 23"/>
                <a:gd name="T12" fmla="*/ 182 w 16"/>
                <a:gd name="T13" fmla="*/ 1 h 23"/>
                <a:gd name="T14" fmla="*/ 182 w 16"/>
                <a:gd name="T15" fmla="*/ 6 h 23"/>
                <a:gd name="T16" fmla="*/ 182 w 16"/>
                <a:gd name="T17" fmla="*/ 9 h 23"/>
                <a:gd name="T18" fmla="*/ 182 w 16"/>
                <a:gd name="T19" fmla="*/ 14 h 23"/>
                <a:gd name="T20" fmla="*/ 182 w 16"/>
                <a:gd name="T21" fmla="*/ 14 h 23"/>
                <a:gd name="T22" fmla="*/ 157 w 16"/>
                <a:gd name="T23" fmla="*/ 19 h 23"/>
                <a:gd name="T24" fmla="*/ 157 w 16"/>
                <a:gd name="T25" fmla="*/ 19 h 23"/>
                <a:gd name="T26" fmla="*/ 146 w 16"/>
                <a:gd name="T27" fmla="*/ 19 h 23"/>
                <a:gd name="T28" fmla="*/ 137 w 16"/>
                <a:gd name="T29" fmla="*/ 14 h 23"/>
                <a:gd name="T30" fmla="*/ 126 w 16"/>
                <a:gd name="T31" fmla="*/ 14 h 23"/>
                <a:gd name="T32" fmla="*/ 126 w 16"/>
                <a:gd name="T33" fmla="*/ 9 h 23"/>
                <a:gd name="T34" fmla="*/ 101 w 16"/>
                <a:gd name="T35" fmla="*/ 9 h 23"/>
                <a:gd name="T36" fmla="*/ 101 w 16"/>
                <a:gd name="T37" fmla="*/ 14 h 23"/>
                <a:gd name="T38" fmla="*/ 90 w 16"/>
                <a:gd name="T39" fmla="*/ 19 h 23"/>
                <a:gd name="T40" fmla="*/ 81 w 16"/>
                <a:gd name="T41" fmla="*/ 23 h 23"/>
                <a:gd name="T42" fmla="*/ 81 w 16"/>
                <a:gd name="T43" fmla="*/ 53 h 23"/>
                <a:gd name="T44" fmla="*/ 81 w 16"/>
                <a:gd name="T45" fmla="*/ 56 h 23"/>
                <a:gd name="T46" fmla="*/ 90 w 16"/>
                <a:gd name="T47" fmla="*/ 62 h 23"/>
                <a:gd name="T48" fmla="*/ 90 w 16"/>
                <a:gd name="T49" fmla="*/ 62 h 23"/>
                <a:gd name="T50" fmla="*/ 90 w 16"/>
                <a:gd name="T51" fmla="*/ 66 h 23"/>
                <a:gd name="T52" fmla="*/ 101 w 16"/>
                <a:gd name="T53" fmla="*/ 66 h 23"/>
                <a:gd name="T54" fmla="*/ 126 w 16"/>
                <a:gd name="T55" fmla="*/ 66 h 23"/>
                <a:gd name="T56" fmla="*/ 126 w 16"/>
                <a:gd name="T57" fmla="*/ 67 h 23"/>
                <a:gd name="T58" fmla="*/ 0 w 16"/>
                <a:gd name="T59" fmla="*/ 67 h 23"/>
                <a:gd name="T60" fmla="*/ 0 w 16"/>
                <a:gd name="T61" fmla="*/ 66 h 23"/>
                <a:gd name="T62" fmla="*/ 11 w 16"/>
                <a:gd name="T63" fmla="*/ 66 h 23"/>
                <a:gd name="T64" fmla="*/ 25 w 16"/>
                <a:gd name="T65" fmla="*/ 66 h 23"/>
                <a:gd name="T66" fmla="*/ 25 w 16"/>
                <a:gd name="T67" fmla="*/ 62 h 23"/>
                <a:gd name="T68" fmla="*/ 36 w 16"/>
                <a:gd name="T69" fmla="*/ 62 h 23"/>
                <a:gd name="T70" fmla="*/ 36 w 16"/>
                <a:gd name="T71" fmla="*/ 56 h 23"/>
                <a:gd name="T72" fmla="*/ 36 w 16"/>
                <a:gd name="T73" fmla="*/ 53 h 23"/>
                <a:gd name="T74" fmla="*/ 36 w 16"/>
                <a:gd name="T75" fmla="*/ 29 h 23"/>
                <a:gd name="T76" fmla="*/ 36 w 16"/>
                <a:gd name="T77" fmla="*/ 19 h 23"/>
                <a:gd name="T78" fmla="*/ 36 w 16"/>
                <a:gd name="T79" fmla="*/ 14 h 23"/>
                <a:gd name="T80" fmla="*/ 36 w 16"/>
                <a:gd name="T81" fmla="*/ 9 h 23"/>
                <a:gd name="T82" fmla="*/ 25 w 16"/>
                <a:gd name="T83" fmla="*/ 9 h 23"/>
                <a:gd name="T84" fmla="*/ 25 w 16"/>
                <a:gd name="T85" fmla="*/ 9 h 23"/>
                <a:gd name="T86" fmla="*/ 25 w 16"/>
                <a:gd name="T87" fmla="*/ 9 h 23"/>
                <a:gd name="T88" fmla="*/ 11 w 16"/>
                <a:gd name="T89" fmla="*/ 9 h 23"/>
                <a:gd name="T90" fmla="*/ 0 w 16"/>
                <a:gd name="T91" fmla="*/ 9 h 23"/>
                <a:gd name="T92" fmla="*/ 0 w 16"/>
                <a:gd name="T93" fmla="*/ 6 h 23"/>
                <a:gd name="T94" fmla="*/ 65 w 16"/>
                <a:gd name="T95" fmla="*/ 0 h 23"/>
                <a:gd name="T96" fmla="*/ 81 w 16"/>
                <a:gd name="T97" fmla="*/ 0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3"/>
                <a:gd name="T149" fmla="*/ 16 w 16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3">
                  <a:moveTo>
                    <a:pt x="7" y="0"/>
                  </a:moveTo>
                  <a:lnTo>
                    <a:pt x="7" y="6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31" name="Freeform 270"/>
            <p:cNvSpPr>
              <a:spLocks noEditPoints="1"/>
            </p:cNvSpPr>
            <p:nvPr/>
          </p:nvSpPr>
          <p:spPr bwMode="auto">
            <a:xfrm>
              <a:off x="1857" y="3673"/>
              <a:ext cx="41" cy="33"/>
            </a:xfrm>
            <a:custGeom>
              <a:avLst/>
              <a:gdLst>
                <a:gd name="T0" fmla="*/ 48 w 18"/>
                <a:gd name="T1" fmla="*/ 23 h 23"/>
                <a:gd name="T2" fmla="*/ 57 w 18"/>
                <a:gd name="T3" fmla="*/ 39 h 23"/>
                <a:gd name="T4" fmla="*/ 73 w 18"/>
                <a:gd name="T5" fmla="*/ 49 h 23"/>
                <a:gd name="T6" fmla="*/ 93 w 18"/>
                <a:gd name="T7" fmla="*/ 53 h 23"/>
                <a:gd name="T8" fmla="*/ 139 w 18"/>
                <a:gd name="T9" fmla="*/ 56 h 23"/>
                <a:gd name="T10" fmla="*/ 155 w 18"/>
                <a:gd name="T11" fmla="*/ 56 h 23"/>
                <a:gd name="T12" fmla="*/ 187 w 18"/>
                <a:gd name="T13" fmla="*/ 53 h 23"/>
                <a:gd name="T14" fmla="*/ 203 w 18"/>
                <a:gd name="T15" fmla="*/ 49 h 23"/>
                <a:gd name="T16" fmla="*/ 212 w 18"/>
                <a:gd name="T17" fmla="*/ 46 h 23"/>
                <a:gd name="T18" fmla="*/ 212 w 18"/>
                <a:gd name="T19" fmla="*/ 46 h 23"/>
                <a:gd name="T20" fmla="*/ 212 w 18"/>
                <a:gd name="T21" fmla="*/ 53 h 23"/>
                <a:gd name="T22" fmla="*/ 187 w 18"/>
                <a:gd name="T23" fmla="*/ 62 h 23"/>
                <a:gd name="T24" fmla="*/ 155 w 18"/>
                <a:gd name="T25" fmla="*/ 67 h 23"/>
                <a:gd name="T26" fmla="*/ 118 w 18"/>
                <a:gd name="T27" fmla="*/ 67 h 23"/>
                <a:gd name="T28" fmla="*/ 73 w 18"/>
                <a:gd name="T29" fmla="*/ 67 h 23"/>
                <a:gd name="T30" fmla="*/ 48 w 18"/>
                <a:gd name="T31" fmla="*/ 62 h 23"/>
                <a:gd name="T32" fmla="*/ 11 w 18"/>
                <a:gd name="T33" fmla="*/ 49 h 23"/>
                <a:gd name="T34" fmla="*/ 0 w 18"/>
                <a:gd name="T35" fmla="*/ 34 h 23"/>
                <a:gd name="T36" fmla="*/ 11 w 18"/>
                <a:gd name="T37" fmla="*/ 23 h 23"/>
                <a:gd name="T38" fmla="*/ 25 w 18"/>
                <a:gd name="T39" fmla="*/ 19 h 23"/>
                <a:gd name="T40" fmla="*/ 48 w 18"/>
                <a:gd name="T41" fmla="*/ 9 h 23"/>
                <a:gd name="T42" fmla="*/ 73 w 18"/>
                <a:gd name="T43" fmla="*/ 1 h 23"/>
                <a:gd name="T44" fmla="*/ 130 w 18"/>
                <a:gd name="T45" fmla="*/ 0 h 23"/>
                <a:gd name="T46" fmla="*/ 155 w 18"/>
                <a:gd name="T47" fmla="*/ 1 h 23"/>
                <a:gd name="T48" fmla="*/ 203 w 18"/>
                <a:gd name="T49" fmla="*/ 6 h 23"/>
                <a:gd name="T50" fmla="*/ 212 w 18"/>
                <a:gd name="T51" fmla="*/ 19 h 23"/>
                <a:gd name="T52" fmla="*/ 212 w 18"/>
                <a:gd name="T53" fmla="*/ 23 h 23"/>
                <a:gd name="T54" fmla="*/ 48 w 18"/>
                <a:gd name="T55" fmla="*/ 23 h 23"/>
                <a:gd name="T56" fmla="*/ 48 w 18"/>
                <a:gd name="T57" fmla="*/ 20 h 23"/>
                <a:gd name="T58" fmla="*/ 155 w 18"/>
                <a:gd name="T59" fmla="*/ 20 h 23"/>
                <a:gd name="T60" fmla="*/ 155 w 18"/>
                <a:gd name="T61" fmla="*/ 19 h 23"/>
                <a:gd name="T62" fmla="*/ 155 w 18"/>
                <a:gd name="T63" fmla="*/ 14 h 23"/>
                <a:gd name="T64" fmla="*/ 139 w 18"/>
                <a:gd name="T65" fmla="*/ 9 h 23"/>
                <a:gd name="T66" fmla="*/ 139 w 18"/>
                <a:gd name="T67" fmla="*/ 6 h 23"/>
                <a:gd name="T68" fmla="*/ 130 w 18"/>
                <a:gd name="T69" fmla="*/ 6 h 23"/>
                <a:gd name="T70" fmla="*/ 118 w 18"/>
                <a:gd name="T71" fmla="*/ 6 h 23"/>
                <a:gd name="T72" fmla="*/ 82 w 18"/>
                <a:gd name="T73" fmla="*/ 6 h 23"/>
                <a:gd name="T74" fmla="*/ 73 w 18"/>
                <a:gd name="T75" fmla="*/ 9 h 23"/>
                <a:gd name="T76" fmla="*/ 57 w 18"/>
                <a:gd name="T77" fmla="*/ 14 h 23"/>
                <a:gd name="T78" fmla="*/ 48 w 18"/>
                <a:gd name="T79" fmla="*/ 20 h 2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23"/>
                <a:gd name="T122" fmla="*/ 18 w 18"/>
                <a:gd name="T123" fmla="*/ 23 h 2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23">
                  <a:moveTo>
                    <a:pt x="4" y="8"/>
                  </a:moveTo>
                  <a:lnTo>
                    <a:pt x="5" y="13"/>
                  </a:lnTo>
                  <a:lnTo>
                    <a:pt x="6" y="17"/>
                  </a:lnTo>
                  <a:lnTo>
                    <a:pt x="8" y="18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6" y="18"/>
                  </a:lnTo>
                  <a:lnTo>
                    <a:pt x="17" y="17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6" y="21"/>
                  </a:lnTo>
                  <a:lnTo>
                    <a:pt x="13" y="23"/>
                  </a:lnTo>
                  <a:lnTo>
                    <a:pt x="10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3"/>
                  </a:lnTo>
                  <a:lnTo>
                    <a:pt x="6" y="1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17" y="2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4" y="8"/>
                  </a:lnTo>
                  <a:close/>
                  <a:moveTo>
                    <a:pt x="4" y="7"/>
                  </a:moveTo>
                  <a:lnTo>
                    <a:pt x="13" y="7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7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32" name="Freeform 271"/>
            <p:cNvSpPr>
              <a:spLocks noEditPoints="1"/>
            </p:cNvSpPr>
            <p:nvPr/>
          </p:nvSpPr>
          <p:spPr bwMode="auto">
            <a:xfrm>
              <a:off x="1905" y="3673"/>
              <a:ext cx="52" cy="48"/>
            </a:xfrm>
            <a:custGeom>
              <a:avLst/>
              <a:gdLst>
                <a:gd name="T0" fmla="*/ 81 w 23"/>
                <a:gd name="T1" fmla="*/ 0 h 33"/>
                <a:gd name="T2" fmla="*/ 81 w 23"/>
                <a:gd name="T3" fmla="*/ 19 h 33"/>
                <a:gd name="T4" fmla="*/ 129 w 23"/>
                <a:gd name="T5" fmla="*/ 1 h 33"/>
                <a:gd name="T6" fmla="*/ 174 w 23"/>
                <a:gd name="T7" fmla="*/ 0 h 33"/>
                <a:gd name="T8" fmla="*/ 240 w 23"/>
                <a:gd name="T9" fmla="*/ 6 h 33"/>
                <a:gd name="T10" fmla="*/ 267 w 23"/>
                <a:gd name="T11" fmla="*/ 33 h 33"/>
                <a:gd name="T12" fmla="*/ 255 w 23"/>
                <a:gd name="T13" fmla="*/ 55 h 33"/>
                <a:gd name="T14" fmla="*/ 194 w 23"/>
                <a:gd name="T15" fmla="*/ 70 h 33"/>
                <a:gd name="T16" fmla="*/ 129 w 23"/>
                <a:gd name="T17" fmla="*/ 70 h 33"/>
                <a:gd name="T18" fmla="*/ 93 w 23"/>
                <a:gd name="T19" fmla="*/ 68 h 33"/>
                <a:gd name="T20" fmla="*/ 81 w 23"/>
                <a:gd name="T21" fmla="*/ 87 h 33"/>
                <a:gd name="T22" fmla="*/ 93 w 23"/>
                <a:gd name="T23" fmla="*/ 99 h 33"/>
                <a:gd name="T24" fmla="*/ 93 w 23"/>
                <a:gd name="T25" fmla="*/ 102 h 33"/>
                <a:gd name="T26" fmla="*/ 129 w 23"/>
                <a:gd name="T27" fmla="*/ 102 h 33"/>
                <a:gd name="T28" fmla="*/ 0 w 23"/>
                <a:gd name="T29" fmla="*/ 102 h 33"/>
                <a:gd name="T30" fmla="*/ 0 w 23"/>
                <a:gd name="T31" fmla="*/ 102 h 33"/>
                <a:gd name="T32" fmla="*/ 25 w 23"/>
                <a:gd name="T33" fmla="*/ 102 h 33"/>
                <a:gd name="T34" fmla="*/ 45 w 23"/>
                <a:gd name="T35" fmla="*/ 99 h 33"/>
                <a:gd name="T36" fmla="*/ 45 w 23"/>
                <a:gd name="T37" fmla="*/ 87 h 33"/>
                <a:gd name="T38" fmla="*/ 45 w 23"/>
                <a:gd name="T39" fmla="*/ 15 h 33"/>
                <a:gd name="T40" fmla="*/ 45 w 23"/>
                <a:gd name="T41" fmla="*/ 9 h 33"/>
                <a:gd name="T42" fmla="*/ 25 w 23"/>
                <a:gd name="T43" fmla="*/ 9 h 33"/>
                <a:gd name="T44" fmla="*/ 11 w 23"/>
                <a:gd name="T45" fmla="*/ 9 h 33"/>
                <a:gd name="T46" fmla="*/ 11 w 23"/>
                <a:gd name="T47" fmla="*/ 6 h 33"/>
                <a:gd name="T48" fmla="*/ 81 w 23"/>
                <a:gd name="T49" fmla="*/ 47 h 33"/>
                <a:gd name="T50" fmla="*/ 93 w 23"/>
                <a:gd name="T51" fmla="*/ 55 h 33"/>
                <a:gd name="T52" fmla="*/ 118 w 23"/>
                <a:gd name="T53" fmla="*/ 65 h 33"/>
                <a:gd name="T54" fmla="*/ 149 w 23"/>
                <a:gd name="T55" fmla="*/ 68 h 33"/>
                <a:gd name="T56" fmla="*/ 194 w 23"/>
                <a:gd name="T57" fmla="*/ 60 h 33"/>
                <a:gd name="T58" fmla="*/ 231 w 23"/>
                <a:gd name="T59" fmla="*/ 41 h 33"/>
                <a:gd name="T60" fmla="*/ 194 w 23"/>
                <a:gd name="T61" fmla="*/ 19 h 33"/>
                <a:gd name="T62" fmla="*/ 149 w 23"/>
                <a:gd name="T63" fmla="*/ 9 h 33"/>
                <a:gd name="T64" fmla="*/ 129 w 23"/>
                <a:gd name="T65" fmla="*/ 15 h 33"/>
                <a:gd name="T66" fmla="*/ 81 w 23"/>
                <a:gd name="T67" fmla="*/ 22 h 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33"/>
                <a:gd name="T104" fmla="*/ 23 w 23"/>
                <a:gd name="T105" fmla="*/ 33 h 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33">
                  <a:moveTo>
                    <a:pt x="1" y="2"/>
                  </a:moveTo>
                  <a:lnTo>
                    <a:pt x="7" y="0"/>
                  </a:lnTo>
                  <a:lnTo>
                    <a:pt x="7" y="6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1" y="2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2" y="18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2"/>
                  </a:lnTo>
                  <a:lnTo>
                    <a:pt x="7" y="21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2" y="33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close/>
                  <a:moveTo>
                    <a:pt x="7" y="7"/>
                  </a:moveTo>
                  <a:lnTo>
                    <a:pt x="7" y="15"/>
                  </a:lnTo>
                  <a:lnTo>
                    <a:pt x="7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18" y="8"/>
                  </a:lnTo>
                  <a:lnTo>
                    <a:pt x="17" y="6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33" name="Freeform 272"/>
            <p:cNvSpPr>
              <a:spLocks noEditPoints="1"/>
            </p:cNvSpPr>
            <p:nvPr/>
          </p:nvSpPr>
          <p:spPr bwMode="auto">
            <a:xfrm>
              <a:off x="2060" y="3658"/>
              <a:ext cx="59" cy="48"/>
            </a:xfrm>
            <a:custGeom>
              <a:avLst/>
              <a:gdLst>
                <a:gd name="T0" fmla="*/ 118 w 26"/>
                <a:gd name="T1" fmla="*/ 52 h 33"/>
                <a:gd name="T2" fmla="*/ 118 w 26"/>
                <a:gd name="T3" fmla="*/ 83 h 33"/>
                <a:gd name="T4" fmla="*/ 118 w 26"/>
                <a:gd name="T5" fmla="*/ 89 h 33"/>
                <a:gd name="T6" fmla="*/ 118 w 26"/>
                <a:gd name="T7" fmla="*/ 95 h 33"/>
                <a:gd name="T8" fmla="*/ 129 w 26"/>
                <a:gd name="T9" fmla="*/ 99 h 33"/>
                <a:gd name="T10" fmla="*/ 138 w 26"/>
                <a:gd name="T11" fmla="*/ 99 h 33"/>
                <a:gd name="T12" fmla="*/ 166 w 26"/>
                <a:gd name="T13" fmla="*/ 99 h 33"/>
                <a:gd name="T14" fmla="*/ 166 w 26"/>
                <a:gd name="T15" fmla="*/ 102 h 33"/>
                <a:gd name="T16" fmla="*/ 0 w 26"/>
                <a:gd name="T17" fmla="*/ 102 h 33"/>
                <a:gd name="T18" fmla="*/ 0 w 26"/>
                <a:gd name="T19" fmla="*/ 99 h 33"/>
                <a:gd name="T20" fmla="*/ 11 w 26"/>
                <a:gd name="T21" fmla="*/ 99 h 33"/>
                <a:gd name="T22" fmla="*/ 45 w 26"/>
                <a:gd name="T23" fmla="*/ 99 h 33"/>
                <a:gd name="T24" fmla="*/ 57 w 26"/>
                <a:gd name="T25" fmla="*/ 95 h 33"/>
                <a:gd name="T26" fmla="*/ 57 w 26"/>
                <a:gd name="T27" fmla="*/ 89 h 33"/>
                <a:gd name="T28" fmla="*/ 57 w 26"/>
                <a:gd name="T29" fmla="*/ 83 h 33"/>
                <a:gd name="T30" fmla="*/ 57 w 26"/>
                <a:gd name="T31" fmla="*/ 19 h 33"/>
                <a:gd name="T32" fmla="*/ 57 w 26"/>
                <a:gd name="T33" fmla="*/ 13 h 33"/>
                <a:gd name="T34" fmla="*/ 45 w 26"/>
                <a:gd name="T35" fmla="*/ 1 h 33"/>
                <a:gd name="T36" fmla="*/ 25 w 26"/>
                <a:gd name="T37" fmla="*/ 1 h 33"/>
                <a:gd name="T38" fmla="*/ 11 w 26"/>
                <a:gd name="T39" fmla="*/ 0 h 33"/>
                <a:gd name="T40" fmla="*/ 0 w 26"/>
                <a:gd name="T41" fmla="*/ 0 h 33"/>
                <a:gd name="T42" fmla="*/ 0 w 26"/>
                <a:gd name="T43" fmla="*/ 0 h 33"/>
                <a:gd name="T44" fmla="*/ 138 w 26"/>
                <a:gd name="T45" fmla="*/ 0 h 33"/>
                <a:gd name="T46" fmla="*/ 186 w 26"/>
                <a:gd name="T47" fmla="*/ 0 h 33"/>
                <a:gd name="T48" fmla="*/ 231 w 26"/>
                <a:gd name="T49" fmla="*/ 1 h 33"/>
                <a:gd name="T50" fmla="*/ 256 w 26"/>
                <a:gd name="T51" fmla="*/ 6 h 33"/>
                <a:gd name="T52" fmla="*/ 268 w 26"/>
                <a:gd name="T53" fmla="*/ 13 h 33"/>
                <a:gd name="T54" fmla="*/ 293 w 26"/>
                <a:gd name="T55" fmla="*/ 19 h 33"/>
                <a:gd name="T56" fmla="*/ 304 w 26"/>
                <a:gd name="T57" fmla="*/ 25 h 33"/>
                <a:gd name="T58" fmla="*/ 293 w 26"/>
                <a:gd name="T59" fmla="*/ 36 h 33"/>
                <a:gd name="T60" fmla="*/ 256 w 26"/>
                <a:gd name="T61" fmla="*/ 48 h 33"/>
                <a:gd name="T62" fmla="*/ 231 w 26"/>
                <a:gd name="T63" fmla="*/ 52 h 33"/>
                <a:gd name="T64" fmla="*/ 175 w 26"/>
                <a:gd name="T65" fmla="*/ 55 h 33"/>
                <a:gd name="T66" fmla="*/ 166 w 26"/>
                <a:gd name="T67" fmla="*/ 55 h 33"/>
                <a:gd name="T68" fmla="*/ 138 w 26"/>
                <a:gd name="T69" fmla="*/ 52 h 33"/>
                <a:gd name="T70" fmla="*/ 129 w 26"/>
                <a:gd name="T71" fmla="*/ 52 h 33"/>
                <a:gd name="T72" fmla="*/ 118 w 26"/>
                <a:gd name="T73" fmla="*/ 52 h 33"/>
                <a:gd name="T74" fmla="*/ 118 w 26"/>
                <a:gd name="T75" fmla="*/ 48 h 33"/>
                <a:gd name="T76" fmla="*/ 129 w 26"/>
                <a:gd name="T77" fmla="*/ 48 h 33"/>
                <a:gd name="T78" fmla="*/ 138 w 26"/>
                <a:gd name="T79" fmla="*/ 48 h 33"/>
                <a:gd name="T80" fmla="*/ 138 w 26"/>
                <a:gd name="T81" fmla="*/ 48 h 33"/>
                <a:gd name="T82" fmla="*/ 166 w 26"/>
                <a:gd name="T83" fmla="*/ 48 h 33"/>
                <a:gd name="T84" fmla="*/ 186 w 26"/>
                <a:gd name="T85" fmla="*/ 48 h 33"/>
                <a:gd name="T86" fmla="*/ 211 w 26"/>
                <a:gd name="T87" fmla="*/ 47 h 33"/>
                <a:gd name="T88" fmla="*/ 231 w 26"/>
                <a:gd name="T89" fmla="*/ 36 h 33"/>
                <a:gd name="T90" fmla="*/ 231 w 26"/>
                <a:gd name="T91" fmla="*/ 32 h 33"/>
                <a:gd name="T92" fmla="*/ 231 w 26"/>
                <a:gd name="T93" fmla="*/ 22 h 33"/>
                <a:gd name="T94" fmla="*/ 211 w 26"/>
                <a:gd name="T95" fmla="*/ 15 h 33"/>
                <a:gd name="T96" fmla="*/ 202 w 26"/>
                <a:gd name="T97" fmla="*/ 13 h 33"/>
                <a:gd name="T98" fmla="*/ 186 w 26"/>
                <a:gd name="T99" fmla="*/ 6 h 33"/>
                <a:gd name="T100" fmla="*/ 175 w 26"/>
                <a:gd name="T101" fmla="*/ 1 h 33"/>
                <a:gd name="T102" fmla="*/ 138 w 26"/>
                <a:gd name="T103" fmla="*/ 1 h 33"/>
                <a:gd name="T104" fmla="*/ 129 w 26"/>
                <a:gd name="T105" fmla="*/ 1 h 33"/>
                <a:gd name="T106" fmla="*/ 118 w 26"/>
                <a:gd name="T107" fmla="*/ 6 h 33"/>
                <a:gd name="T108" fmla="*/ 118 w 26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3"/>
                <a:gd name="T167" fmla="*/ 26 w 26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3">
                  <a:moveTo>
                    <a:pt x="10" y="17"/>
                  </a:moveTo>
                  <a:lnTo>
                    <a:pt x="10" y="27"/>
                  </a:lnTo>
                  <a:lnTo>
                    <a:pt x="10" y="29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6" y="8"/>
                  </a:lnTo>
                  <a:lnTo>
                    <a:pt x="25" y="12"/>
                  </a:lnTo>
                  <a:lnTo>
                    <a:pt x="22" y="16"/>
                  </a:lnTo>
                  <a:lnTo>
                    <a:pt x="20" y="17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8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0" y="7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34" name="Freeform 273"/>
            <p:cNvSpPr>
              <a:spLocks/>
            </p:cNvSpPr>
            <p:nvPr/>
          </p:nvSpPr>
          <p:spPr bwMode="auto">
            <a:xfrm>
              <a:off x="2121" y="3673"/>
              <a:ext cx="36" cy="33"/>
            </a:xfrm>
            <a:custGeom>
              <a:avLst/>
              <a:gdLst>
                <a:gd name="T0" fmla="*/ 81 w 16"/>
                <a:gd name="T1" fmla="*/ 0 h 23"/>
                <a:gd name="T2" fmla="*/ 81 w 16"/>
                <a:gd name="T3" fmla="*/ 19 h 23"/>
                <a:gd name="T4" fmla="*/ 110 w 16"/>
                <a:gd name="T5" fmla="*/ 6 h 23"/>
                <a:gd name="T6" fmla="*/ 126 w 16"/>
                <a:gd name="T7" fmla="*/ 1 h 23"/>
                <a:gd name="T8" fmla="*/ 157 w 16"/>
                <a:gd name="T9" fmla="*/ 0 h 23"/>
                <a:gd name="T10" fmla="*/ 171 w 16"/>
                <a:gd name="T11" fmla="*/ 1 h 23"/>
                <a:gd name="T12" fmla="*/ 171 w 16"/>
                <a:gd name="T13" fmla="*/ 1 h 23"/>
                <a:gd name="T14" fmla="*/ 182 w 16"/>
                <a:gd name="T15" fmla="*/ 6 h 23"/>
                <a:gd name="T16" fmla="*/ 182 w 16"/>
                <a:gd name="T17" fmla="*/ 9 h 23"/>
                <a:gd name="T18" fmla="*/ 182 w 16"/>
                <a:gd name="T19" fmla="*/ 14 h 23"/>
                <a:gd name="T20" fmla="*/ 182 w 16"/>
                <a:gd name="T21" fmla="*/ 14 h 23"/>
                <a:gd name="T22" fmla="*/ 171 w 16"/>
                <a:gd name="T23" fmla="*/ 19 h 23"/>
                <a:gd name="T24" fmla="*/ 171 w 16"/>
                <a:gd name="T25" fmla="*/ 19 h 23"/>
                <a:gd name="T26" fmla="*/ 157 w 16"/>
                <a:gd name="T27" fmla="*/ 19 h 23"/>
                <a:gd name="T28" fmla="*/ 137 w 16"/>
                <a:gd name="T29" fmla="*/ 14 h 23"/>
                <a:gd name="T30" fmla="*/ 126 w 16"/>
                <a:gd name="T31" fmla="*/ 14 h 23"/>
                <a:gd name="T32" fmla="*/ 126 w 16"/>
                <a:gd name="T33" fmla="*/ 9 h 23"/>
                <a:gd name="T34" fmla="*/ 110 w 16"/>
                <a:gd name="T35" fmla="*/ 9 h 23"/>
                <a:gd name="T36" fmla="*/ 110 w 16"/>
                <a:gd name="T37" fmla="*/ 14 h 23"/>
                <a:gd name="T38" fmla="*/ 101 w 16"/>
                <a:gd name="T39" fmla="*/ 19 h 23"/>
                <a:gd name="T40" fmla="*/ 81 w 16"/>
                <a:gd name="T41" fmla="*/ 23 h 23"/>
                <a:gd name="T42" fmla="*/ 81 w 16"/>
                <a:gd name="T43" fmla="*/ 53 h 23"/>
                <a:gd name="T44" fmla="*/ 81 w 16"/>
                <a:gd name="T45" fmla="*/ 56 h 23"/>
                <a:gd name="T46" fmla="*/ 81 w 16"/>
                <a:gd name="T47" fmla="*/ 62 h 23"/>
                <a:gd name="T48" fmla="*/ 101 w 16"/>
                <a:gd name="T49" fmla="*/ 62 h 23"/>
                <a:gd name="T50" fmla="*/ 101 w 16"/>
                <a:gd name="T51" fmla="*/ 66 h 23"/>
                <a:gd name="T52" fmla="*/ 110 w 16"/>
                <a:gd name="T53" fmla="*/ 66 h 23"/>
                <a:gd name="T54" fmla="*/ 126 w 16"/>
                <a:gd name="T55" fmla="*/ 66 h 23"/>
                <a:gd name="T56" fmla="*/ 126 w 16"/>
                <a:gd name="T57" fmla="*/ 67 h 23"/>
                <a:gd name="T58" fmla="*/ 0 w 16"/>
                <a:gd name="T59" fmla="*/ 67 h 23"/>
                <a:gd name="T60" fmla="*/ 0 w 16"/>
                <a:gd name="T61" fmla="*/ 66 h 23"/>
                <a:gd name="T62" fmla="*/ 11 w 16"/>
                <a:gd name="T63" fmla="*/ 66 h 23"/>
                <a:gd name="T64" fmla="*/ 36 w 16"/>
                <a:gd name="T65" fmla="*/ 66 h 23"/>
                <a:gd name="T66" fmla="*/ 36 w 16"/>
                <a:gd name="T67" fmla="*/ 62 h 23"/>
                <a:gd name="T68" fmla="*/ 45 w 16"/>
                <a:gd name="T69" fmla="*/ 62 h 23"/>
                <a:gd name="T70" fmla="*/ 45 w 16"/>
                <a:gd name="T71" fmla="*/ 56 h 23"/>
                <a:gd name="T72" fmla="*/ 45 w 16"/>
                <a:gd name="T73" fmla="*/ 53 h 23"/>
                <a:gd name="T74" fmla="*/ 45 w 16"/>
                <a:gd name="T75" fmla="*/ 29 h 23"/>
                <a:gd name="T76" fmla="*/ 45 w 16"/>
                <a:gd name="T77" fmla="*/ 19 h 23"/>
                <a:gd name="T78" fmla="*/ 45 w 16"/>
                <a:gd name="T79" fmla="*/ 14 h 23"/>
                <a:gd name="T80" fmla="*/ 45 w 16"/>
                <a:gd name="T81" fmla="*/ 9 h 23"/>
                <a:gd name="T82" fmla="*/ 36 w 16"/>
                <a:gd name="T83" fmla="*/ 9 h 23"/>
                <a:gd name="T84" fmla="*/ 36 w 16"/>
                <a:gd name="T85" fmla="*/ 9 h 23"/>
                <a:gd name="T86" fmla="*/ 36 w 16"/>
                <a:gd name="T87" fmla="*/ 9 h 23"/>
                <a:gd name="T88" fmla="*/ 11 w 16"/>
                <a:gd name="T89" fmla="*/ 9 h 23"/>
                <a:gd name="T90" fmla="*/ 0 w 16"/>
                <a:gd name="T91" fmla="*/ 9 h 23"/>
                <a:gd name="T92" fmla="*/ 0 w 16"/>
                <a:gd name="T93" fmla="*/ 6 h 23"/>
                <a:gd name="T94" fmla="*/ 65 w 16"/>
                <a:gd name="T95" fmla="*/ 0 h 23"/>
                <a:gd name="T96" fmla="*/ 81 w 16"/>
                <a:gd name="T97" fmla="*/ 0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3"/>
                <a:gd name="T149" fmla="*/ 16 w 16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3">
                  <a:moveTo>
                    <a:pt x="7" y="0"/>
                  </a:moveTo>
                  <a:lnTo>
                    <a:pt x="7" y="6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9" y="6"/>
                  </a:lnTo>
                  <a:lnTo>
                    <a:pt x="7" y="8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35" name="Freeform 274"/>
            <p:cNvSpPr>
              <a:spLocks noEditPoints="1"/>
            </p:cNvSpPr>
            <p:nvPr/>
          </p:nvSpPr>
          <p:spPr bwMode="auto">
            <a:xfrm>
              <a:off x="2160" y="3673"/>
              <a:ext cx="51" cy="33"/>
            </a:xfrm>
            <a:custGeom>
              <a:avLst/>
              <a:gdLst>
                <a:gd name="T0" fmla="*/ 118 w 23"/>
                <a:gd name="T1" fmla="*/ 0 h 23"/>
                <a:gd name="T2" fmla="*/ 153 w 23"/>
                <a:gd name="T3" fmla="*/ 1 h 23"/>
                <a:gd name="T4" fmla="*/ 197 w 23"/>
                <a:gd name="T5" fmla="*/ 6 h 23"/>
                <a:gd name="T6" fmla="*/ 206 w 23"/>
                <a:gd name="T7" fmla="*/ 9 h 23"/>
                <a:gd name="T8" fmla="*/ 231 w 23"/>
                <a:gd name="T9" fmla="*/ 20 h 23"/>
                <a:gd name="T10" fmla="*/ 251 w 23"/>
                <a:gd name="T11" fmla="*/ 33 h 23"/>
                <a:gd name="T12" fmla="*/ 231 w 23"/>
                <a:gd name="T13" fmla="*/ 46 h 23"/>
                <a:gd name="T14" fmla="*/ 217 w 23"/>
                <a:gd name="T15" fmla="*/ 49 h 23"/>
                <a:gd name="T16" fmla="*/ 206 w 23"/>
                <a:gd name="T17" fmla="*/ 56 h 23"/>
                <a:gd name="T18" fmla="*/ 173 w 23"/>
                <a:gd name="T19" fmla="*/ 66 h 23"/>
                <a:gd name="T20" fmla="*/ 153 w 23"/>
                <a:gd name="T21" fmla="*/ 67 h 23"/>
                <a:gd name="T22" fmla="*/ 118 w 23"/>
                <a:gd name="T23" fmla="*/ 67 h 23"/>
                <a:gd name="T24" fmla="*/ 89 w 23"/>
                <a:gd name="T25" fmla="*/ 67 h 23"/>
                <a:gd name="T26" fmla="*/ 53 w 23"/>
                <a:gd name="T27" fmla="*/ 66 h 23"/>
                <a:gd name="T28" fmla="*/ 35 w 23"/>
                <a:gd name="T29" fmla="*/ 56 h 23"/>
                <a:gd name="T30" fmla="*/ 20 w 23"/>
                <a:gd name="T31" fmla="*/ 47 h 23"/>
                <a:gd name="T32" fmla="*/ 0 w 23"/>
                <a:gd name="T33" fmla="*/ 34 h 23"/>
                <a:gd name="T34" fmla="*/ 20 w 23"/>
                <a:gd name="T35" fmla="*/ 23 h 23"/>
                <a:gd name="T36" fmla="*/ 35 w 23"/>
                <a:gd name="T37" fmla="*/ 19 h 23"/>
                <a:gd name="T38" fmla="*/ 44 w 23"/>
                <a:gd name="T39" fmla="*/ 9 h 23"/>
                <a:gd name="T40" fmla="*/ 78 w 23"/>
                <a:gd name="T41" fmla="*/ 6 h 23"/>
                <a:gd name="T42" fmla="*/ 98 w 23"/>
                <a:gd name="T43" fmla="*/ 1 h 23"/>
                <a:gd name="T44" fmla="*/ 118 w 23"/>
                <a:gd name="T45" fmla="*/ 0 h 23"/>
                <a:gd name="T46" fmla="*/ 109 w 23"/>
                <a:gd name="T47" fmla="*/ 6 h 23"/>
                <a:gd name="T48" fmla="*/ 98 w 23"/>
                <a:gd name="T49" fmla="*/ 6 h 23"/>
                <a:gd name="T50" fmla="*/ 89 w 23"/>
                <a:gd name="T51" fmla="*/ 6 h 23"/>
                <a:gd name="T52" fmla="*/ 78 w 23"/>
                <a:gd name="T53" fmla="*/ 9 h 23"/>
                <a:gd name="T54" fmla="*/ 53 w 23"/>
                <a:gd name="T55" fmla="*/ 14 h 23"/>
                <a:gd name="T56" fmla="*/ 53 w 23"/>
                <a:gd name="T57" fmla="*/ 20 h 23"/>
                <a:gd name="T58" fmla="*/ 53 w 23"/>
                <a:gd name="T59" fmla="*/ 29 h 23"/>
                <a:gd name="T60" fmla="*/ 53 w 23"/>
                <a:gd name="T61" fmla="*/ 46 h 23"/>
                <a:gd name="T62" fmla="*/ 78 w 23"/>
                <a:gd name="T63" fmla="*/ 53 h 23"/>
                <a:gd name="T64" fmla="*/ 98 w 23"/>
                <a:gd name="T65" fmla="*/ 62 h 23"/>
                <a:gd name="T66" fmla="*/ 142 w 23"/>
                <a:gd name="T67" fmla="*/ 66 h 23"/>
                <a:gd name="T68" fmla="*/ 153 w 23"/>
                <a:gd name="T69" fmla="*/ 62 h 23"/>
                <a:gd name="T70" fmla="*/ 173 w 23"/>
                <a:gd name="T71" fmla="*/ 56 h 23"/>
                <a:gd name="T72" fmla="*/ 197 w 23"/>
                <a:gd name="T73" fmla="*/ 49 h 23"/>
                <a:gd name="T74" fmla="*/ 197 w 23"/>
                <a:gd name="T75" fmla="*/ 39 h 23"/>
                <a:gd name="T76" fmla="*/ 197 w 23"/>
                <a:gd name="T77" fmla="*/ 29 h 23"/>
                <a:gd name="T78" fmla="*/ 173 w 23"/>
                <a:gd name="T79" fmla="*/ 20 h 23"/>
                <a:gd name="T80" fmla="*/ 162 w 23"/>
                <a:gd name="T81" fmla="*/ 14 h 23"/>
                <a:gd name="T82" fmla="*/ 142 w 23"/>
                <a:gd name="T83" fmla="*/ 6 h 23"/>
                <a:gd name="T84" fmla="*/ 109 w 23"/>
                <a:gd name="T85" fmla="*/ 6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23"/>
                <a:gd name="T131" fmla="*/ 23 w 23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23">
                  <a:moveTo>
                    <a:pt x="11" y="0"/>
                  </a:moveTo>
                  <a:lnTo>
                    <a:pt x="14" y="1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21" y="7"/>
                  </a:lnTo>
                  <a:lnTo>
                    <a:pt x="23" y="11"/>
                  </a:lnTo>
                  <a:lnTo>
                    <a:pt x="21" y="15"/>
                  </a:lnTo>
                  <a:lnTo>
                    <a:pt x="20" y="17"/>
                  </a:lnTo>
                  <a:lnTo>
                    <a:pt x="19" y="19"/>
                  </a:lnTo>
                  <a:lnTo>
                    <a:pt x="16" y="22"/>
                  </a:lnTo>
                  <a:lnTo>
                    <a:pt x="14" y="23"/>
                  </a:lnTo>
                  <a:lnTo>
                    <a:pt x="11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2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close/>
                  <a:moveTo>
                    <a:pt x="10" y="2"/>
                  </a:moveTo>
                  <a:lnTo>
                    <a:pt x="9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5" y="7"/>
                  </a:lnTo>
                  <a:lnTo>
                    <a:pt x="5" y="10"/>
                  </a:lnTo>
                  <a:lnTo>
                    <a:pt x="5" y="15"/>
                  </a:lnTo>
                  <a:lnTo>
                    <a:pt x="7" y="18"/>
                  </a:lnTo>
                  <a:lnTo>
                    <a:pt x="9" y="21"/>
                  </a:lnTo>
                  <a:lnTo>
                    <a:pt x="13" y="22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18" y="13"/>
                  </a:lnTo>
                  <a:lnTo>
                    <a:pt x="18" y="10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3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36" name="Freeform 275"/>
            <p:cNvSpPr>
              <a:spLocks noEditPoints="1"/>
            </p:cNvSpPr>
            <p:nvPr/>
          </p:nvSpPr>
          <p:spPr bwMode="auto">
            <a:xfrm>
              <a:off x="2214" y="3673"/>
              <a:ext cx="52" cy="48"/>
            </a:xfrm>
            <a:custGeom>
              <a:avLst/>
              <a:gdLst>
                <a:gd name="T0" fmla="*/ 81 w 23"/>
                <a:gd name="T1" fmla="*/ 0 h 33"/>
                <a:gd name="T2" fmla="*/ 81 w 23"/>
                <a:gd name="T3" fmla="*/ 19 h 33"/>
                <a:gd name="T4" fmla="*/ 129 w 23"/>
                <a:gd name="T5" fmla="*/ 1 h 33"/>
                <a:gd name="T6" fmla="*/ 174 w 23"/>
                <a:gd name="T7" fmla="*/ 0 h 33"/>
                <a:gd name="T8" fmla="*/ 240 w 23"/>
                <a:gd name="T9" fmla="*/ 6 h 33"/>
                <a:gd name="T10" fmla="*/ 267 w 23"/>
                <a:gd name="T11" fmla="*/ 33 h 33"/>
                <a:gd name="T12" fmla="*/ 255 w 23"/>
                <a:gd name="T13" fmla="*/ 55 h 33"/>
                <a:gd name="T14" fmla="*/ 194 w 23"/>
                <a:gd name="T15" fmla="*/ 70 h 33"/>
                <a:gd name="T16" fmla="*/ 129 w 23"/>
                <a:gd name="T17" fmla="*/ 70 h 33"/>
                <a:gd name="T18" fmla="*/ 93 w 23"/>
                <a:gd name="T19" fmla="*/ 68 h 33"/>
                <a:gd name="T20" fmla="*/ 81 w 23"/>
                <a:gd name="T21" fmla="*/ 87 h 33"/>
                <a:gd name="T22" fmla="*/ 93 w 23"/>
                <a:gd name="T23" fmla="*/ 99 h 33"/>
                <a:gd name="T24" fmla="*/ 93 w 23"/>
                <a:gd name="T25" fmla="*/ 102 h 33"/>
                <a:gd name="T26" fmla="*/ 129 w 23"/>
                <a:gd name="T27" fmla="*/ 102 h 33"/>
                <a:gd name="T28" fmla="*/ 0 w 23"/>
                <a:gd name="T29" fmla="*/ 102 h 33"/>
                <a:gd name="T30" fmla="*/ 0 w 23"/>
                <a:gd name="T31" fmla="*/ 102 h 33"/>
                <a:gd name="T32" fmla="*/ 25 w 23"/>
                <a:gd name="T33" fmla="*/ 102 h 33"/>
                <a:gd name="T34" fmla="*/ 45 w 23"/>
                <a:gd name="T35" fmla="*/ 99 h 33"/>
                <a:gd name="T36" fmla="*/ 45 w 23"/>
                <a:gd name="T37" fmla="*/ 87 h 33"/>
                <a:gd name="T38" fmla="*/ 45 w 23"/>
                <a:gd name="T39" fmla="*/ 15 h 33"/>
                <a:gd name="T40" fmla="*/ 45 w 23"/>
                <a:gd name="T41" fmla="*/ 9 h 33"/>
                <a:gd name="T42" fmla="*/ 25 w 23"/>
                <a:gd name="T43" fmla="*/ 9 h 33"/>
                <a:gd name="T44" fmla="*/ 11 w 23"/>
                <a:gd name="T45" fmla="*/ 9 h 33"/>
                <a:gd name="T46" fmla="*/ 11 w 23"/>
                <a:gd name="T47" fmla="*/ 6 h 33"/>
                <a:gd name="T48" fmla="*/ 81 w 23"/>
                <a:gd name="T49" fmla="*/ 47 h 33"/>
                <a:gd name="T50" fmla="*/ 93 w 23"/>
                <a:gd name="T51" fmla="*/ 55 h 33"/>
                <a:gd name="T52" fmla="*/ 118 w 23"/>
                <a:gd name="T53" fmla="*/ 65 h 33"/>
                <a:gd name="T54" fmla="*/ 149 w 23"/>
                <a:gd name="T55" fmla="*/ 68 h 33"/>
                <a:gd name="T56" fmla="*/ 194 w 23"/>
                <a:gd name="T57" fmla="*/ 60 h 33"/>
                <a:gd name="T58" fmla="*/ 231 w 23"/>
                <a:gd name="T59" fmla="*/ 41 h 33"/>
                <a:gd name="T60" fmla="*/ 194 w 23"/>
                <a:gd name="T61" fmla="*/ 19 h 33"/>
                <a:gd name="T62" fmla="*/ 149 w 23"/>
                <a:gd name="T63" fmla="*/ 9 h 33"/>
                <a:gd name="T64" fmla="*/ 129 w 23"/>
                <a:gd name="T65" fmla="*/ 15 h 33"/>
                <a:gd name="T66" fmla="*/ 81 w 23"/>
                <a:gd name="T67" fmla="*/ 22 h 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33"/>
                <a:gd name="T104" fmla="*/ 23 w 23"/>
                <a:gd name="T105" fmla="*/ 33 h 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33">
                  <a:moveTo>
                    <a:pt x="1" y="2"/>
                  </a:moveTo>
                  <a:lnTo>
                    <a:pt x="7" y="0"/>
                  </a:lnTo>
                  <a:lnTo>
                    <a:pt x="7" y="6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1" y="2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2" y="18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2"/>
                  </a:lnTo>
                  <a:lnTo>
                    <a:pt x="7" y="21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2" y="33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close/>
                  <a:moveTo>
                    <a:pt x="7" y="7"/>
                  </a:moveTo>
                  <a:lnTo>
                    <a:pt x="7" y="15"/>
                  </a:lnTo>
                  <a:lnTo>
                    <a:pt x="7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6" y="22"/>
                  </a:lnTo>
                  <a:lnTo>
                    <a:pt x="17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18" y="8"/>
                  </a:lnTo>
                  <a:lnTo>
                    <a:pt x="17" y="6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37" name="Rectangle 276"/>
            <p:cNvSpPr>
              <a:spLocks noChangeArrowheads="1"/>
            </p:cNvSpPr>
            <p:nvPr/>
          </p:nvSpPr>
          <p:spPr bwMode="auto">
            <a:xfrm>
              <a:off x="2275" y="3687"/>
              <a:ext cx="27" cy="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38" name="Freeform 277"/>
            <p:cNvSpPr>
              <a:spLocks/>
            </p:cNvSpPr>
            <p:nvPr/>
          </p:nvSpPr>
          <p:spPr bwMode="auto">
            <a:xfrm>
              <a:off x="2306" y="3658"/>
              <a:ext cx="79" cy="48"/>
            </a:xfrm>
            <a:custGeom>
              <a:avLst/>
              <a:gdLst>
                <a:gd name="T0" fmla="*/ 0 w 35"/>
                <a:gd name="T1" fmla="*/ 0 h 33"/>
                <a:gd name="T2" fmla="*/ 93 w 35"/>
                <a:gd name="T3" fmla="*/ 0 h 33"/>
                <a:gd name="T4" fmla="*/ 321 w 35"/>
                <a:gd name="T5" fmla="*/ 76 h 33"/>
                <a:gd name="T6" fmla="*/ 321 w 35"/>
                <a:gd name="T7" fmla="*/ 19 h 33"/>
                <a:gd name="T8" fmla="*/ 321 w 35"/>
                <a:gd name="T9" fmla="*/ 13 h 33"/>
                <a:gd name="T10" fmla="*/ 321 w 35"/>
                <a:gd name="T11" fmla="*/ 1 h 33"/>
                <a:gd name="T12" fmla="*/ 311 w 35"/>
                <a:gd name="T13" fmla="*/ 1 h 33"/>
                <a:gd name="T14" fmla="*/ 284 w 35"/>
                <a:gd name="T15" fmla="*/ 0 h 33"/>
                <a:gd name="T16" fmla="*/ 275 w 35"/>
                <a:gd name="T17" fmla="*/ 0 h 33"/>
                <a:gd name="T18" fmla="*/ 275 w 35"/>
                <a:gd name="T19" fmla="*/ 0 h 33"/>
                <a:gd name="T20" fmla="*/ 402 w 35"/>
                <a:gd name="T21" fmla="*/ 0 h 33"/>
                <a:gd name="T22" fmla="*/ 402 w 35"/>
                <a:gd name="T23" fmla="*/ 0 h 33"/>
                <a:gd name="T24" fmla="*/ 393 w 35"/>
                <a:gd name="T25" fmla="*/ 0 h 33"/>
                <a:gd name="T26" fmla="*/ 368 w 35"/>
                <a:gd name="T27" fmla="*/ 1 h 33"/>
                <a:gd name="T28" fmla="*/ 368 w 35"/>
                <a:gd name="T29" fmla="*/ 6 h 33"/>
                <a:gd name="T30" fmla="*/ 345 w 35"/>
                <a:gd name="T31" fmla="*/ 13 h 33"/>
                <a:gd name="T32" fmla="*/ 345 w 35"/>
                <a:gd name="T33" fmla="*/ 19 h 33"/>
                <a:gd name="T34" fmla="*/ 345 w 35"/>
                <a:gd name="T35" fmla="*/ 102 h 33"/>
                <a:gd name="T36" fmla="*/ 332 w 35"/>
                <a:gd name="T37" fmla="*/ 102 h 33"/>
                <a:gd name="T38" fmla="*/ 93 w 35"/>
                <a:gd name="T39" fmla="*/ 22 h 33"/>
                <a:gd name="T40" fmla="*/ 93 w 35"/>
                <a:gd name="T41" fmla="*/ 83 h 33"/>
                <a:gd name="T42" fmla="*/ 93 w 35"/>
                <a:gd name="T43" fmla="*/ 89 h 33"/>
                <a:gd name="T44" fmla="*/ 93 w 35"/>
                <a:gd name="T45" fmla="*/ 95 h 33"/>
                <a:gd name="T46" fmla="*/ 102 w 35"/>
                <a:gd name="T47" fmla="*/ 99 h 33"/>
                <a:gd name="T48" fmla="*/ 138 w 35"/>
                <a:gd name="T49" fmla="*/ 99 h 33"/>
                <a:gd name="T50" fmla="*/ 147 w 35"/>
                <a:gd name="T51" fmla="*/ 99 h 33"/>
                <a:gd name="T52" fmla="*/ 147 w 35"/>
                <a:gd name="T53" fmla="*/ 102 h 33"/>
                <a:gd name="T54" fmla="*/ 11 w 35"/>
                <a:gd name="T55" fmla="*/ 102 h 33"/>
                <a:gd name="T56" fmla="*/ 11 w 35"/>
                <a:gd name="T57" fmla="*/ 99 h 33"/>
                <a:gd name="T58" fmla="*/ 25 w 35"/>
                <a:gd name="T59" fmla="*/ 99 h 33"/>
                <a:gd name="T60" fmla="*/ 45 w 35"/>
                <a:gd name="T61" fmla="*/ 99 h 33"/>
                <a:gd name="T62" fmla="*/ 72 w 35"/>
                <a:gd name="T63" fmla="*/ 95 h 33"/>
                <a:gd name="T64" fmla="*/ 72 w 35"/>
                <a:gd name="T65" fmla="*/ 89 h 33"/>
                <a:gd name="T66" fmla="*/ 72 w 35"/>
                <a:gd name="T67" fmla="*/ 83 h 33"/>
                <a:gd name="T68" fmla="*/ 72 w 35"/>
                <a:gd name="T69" fmla="*/ 15 h 33"/>
                <a:gd name="T70" fmla="*/ 45 w 35"/>
                <a:gd name="T71" fmla="*/ 13 h 33"/>
                <a:gd name="T72" fmla="*/ 36 w 35"/>
                <a:gd name="T73" fmla="*/ 6 h 33"/>
                <a:gd name="T74" fmla="*/ 36 w 35"/>
                <a:gd name="T75" fmla="*/ 1 h 33"/>
                <a:gd name="T76" fmla="*/ 25 w 35"/>
                <a:gd name="T77" fmla="*/ 1 h 33"/>
                <a:gd name="T78" fmla="*/ 11 w 35"/>
                <a:gd name="T79" fmla="*/ 1 h 33"/>
                <a:gd name="T80" fmla="*/ 0 w 35"/>
                <a:gd name="T81" fmla="*/ 1 h 33"/>
                <a:gd name="T82" fmla="*/ 0 w 35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33"/>
                <a:gd name="T128" fmla="*/ 35 w 35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33">
                  <a:moveTo>
                    <a:pt x="0" y="0"/>
                  </a:moveTo>
                  <a:lnTo>
                    <a:pt x="8" y="0"/>
                  </a:lnTo>
                  <a:lnTo>
                    <a:pt x="28" y="25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33"/>
                  </a:lnTo>
                  <a:lnTo>
                    <a:pt x="29" y="33"/>
                  </a:lnTo>
                  <a:lnTo>
                    <a:pt x="8" y="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9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5"/>
                  </a:lnTo>
                  <a:lnTo>
                    <a:pt x="4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39" name="Freeform 278"/>
            <p:cNvSpPr>
              <a:spLocks noEditPoints="1"/>
            </p:cNvSpPr>
            <p:nvPr/>
          </p:nvSpPr>
          <p:spPr bwMode="auto">
            <a:xfrm>
              <a:off x="2392" y="3673"/>
              <a:ext cx="47" cy="33"/>
            </a:xfrm>
            <a:custGeom>
              <a:avLst/>
              <a:gdLst>
                <a:gd name="T0" fmla="*/ 110 w 21"/>
                <a:gd name="T1" fmla="*/ 0 h 23"/>
                <a:gd name="T2" fmla="*/ 145 w 21"/>
                <a:gd name="T3" fmla="*/ 1 h 23"/>
                <a:gd name="T4" fmla="*/ 181 w 21"/>
                <a:gd name="T5" fmla="*/ 6 h 23"/>
                <a:gd name="T6" fmla="*/ 201 w 21"/>
                <a:gd name="T7" fmla="*/ 9 h 23"/>
                <a:gd name="T8" fmla="*/ 226 w 21"/>
                <a:gd name="T9" fmla="*/ 20 h 23"/>
                <a:gd name="T10" fmla="*/ 235 w 21"/>
                <a:gd name="T11" fmla="*/ 33 h 23"/>
                <a:gd name="T12" fmla="*/ 226 w 21"/>
                <a:gd name="T13" fmla="*/ 46 h 23"/>
                <a:gd name="T14" fmla="*/ 201 w 21"/>
                <a:gd name="T15" fmla="*/ 49 h 23"/>
                <a:gd name="T16" fmla="*/ 190 w 21"/>
                <a:gd name="T17" fmla="*/ 56 h 23"/>
                <a:gd name="T18" fmla="*/ 170 w 21"/>
                <a:gd name="T19" fmla="*/ 66 h 23"/>
                <a:gd name="T20" fmla="*/ 134 w 21"/>
                <a:gd name="T21" fmla="*/ 67 h 23"/>
                <a:gd name="T22" fmla="*/ 110 w 21"/>
                <a:gd name="T23" fmla="*/ 67 h 23"/>
                <a:gd name="T24" fmla="*/ 65 w 21"/>
                <a:gd name="T25" fmla="*/ 67 h 23"/>
                <a:gd name="T26" fmla="*/ 45 w 21"/>
                <a:gd name="T27" fmla="*/ 66 h 23"/>
                <a:gd name="T28" fmla="*/ 20 w 21"/>
                <a:gd name="T29" fmla="*/ 56 h 23"/>
                <a:gd name="T30" fmla="*/ 0 w 21"/>
                <a:gd name="T31" fmla="*/ 47 h 23"/>
                <a:gd name="T32" fmla="*/ 0 w 21"/>
                <a:gd name="T33" fmla="*/ 34 h 23"/>
                <a:gd name="T34" fmla="*/ 0 w 21"/>
                <a:gd name="T35" fmla="*/ 23 h 23"/>
                <a:gd name="T36" fmla="*/ 9 w 21"/>
                <a:gd name="T37" fmla="*/ 19 h 23"/>
                <a:gd name="T38" fmla="*/ 20 w 21"/>
                <a:gd name="T39" fmla="*/ 9 h 23"/>
                <a:gd name="T40" fmla="*/ 56 w 21"/>
                <a:gd name="T41" fmla="*/ 6 h 23"/>
                <a:gd name="T42" fmla="*/ 81 w 21"/>
                <a:gd name="T43" fmla="*/ 1 h 23"/>
                <a:gd name="T44" fmla="*/ 110 w 21"/>
                <a:gd name="T45" fmla="*/ 0 h 23"/>
                <a:gd name="T46" fmla="*/ 90 w 21"/>
                <a:gd name="T47" fmla="*/ 6 h 23"/>
                <a:gd name="T48" fmla="*/ 81 w 21"/>
                <a:gd name="T49" fmla="*/ 6 h 23"/>
                <a:gd name="T50" fmla="*/ 65 w 21"/>
                <a:gd name="T51" fmla="*/ 6 h 23"/>
                <a:gd name="T52" fmla="*/ 56 w 21"/>
                <a:gd name="T53" fmla="*/ 9 h 23"/>
                <a:gd name="T54" fmla="*/ 56 w 21"/>
                <a:gd name="T55" fmla="*/ 14 h 23"/>
                <a:gd name="T56" fmla="*/ 45 w 21"/>
                <a:gd name="T57" fmla="*/ 20 h 23"/>
                <a:gd name="T58" fmla="*/ 45 w 21"/>
                <a:gd name="T59" fmla="*/ 29 h 23"/>
                <a:gd name="T60" fmla="*/ 45 w 21"/>
                <a:gd name="T61" fmla="*/ 46 h 23"/>
                <a:gd name="T62" fmla="*/ 56 w 21"/>
                <a:gd name="T63" fmla="*/ 53 h 23"/>
                <a:gd name="T64" fmla="*/ 81 w 21"/>
                <a:gd name="T65" fmla="*/ 62 h 23"/>
                <a:gd name="T66" fmla="*/ 125 w 21"/>
                <a:gd name="T67" fmla="*/ 66 h 23"/>
                <a:gd name="T68" fmla="*/ 145 w 21"/>
                <a:gd name="T69" fmla="*/ 62 h 23"/>
                <a:gd name="T70" fmla="*/ 170 w 21"/>
                <a:gd name="T71" fmla="*/ 56 h 23"/>
                <a:gd name="T72" fmla="*/ 181 w 21"/>
                <a:gd name="T73" fmla="*/ 49 h 23"/>
                <a:gd name="T74" fmla="*/ 181 w 21"/>
                <a:gd name="T75" fmla="*/ 39 h 23"/>
                <a:gd name="T76" fmla="*/ 181 w 21"/>
                <a:gd name="T77" fmla="*/ 29 h 23"/>
                <a:gd name="T78" fmla="*/ 170 w 21"/>
                <a:gd name="T79" fmla="*/ 20 h 23"/>
                <a:gd name="T80" fmla="*/ 145 w 21"/>
                <a:gd name="T81" fmla="*/ 14 h 23"/>
                <a:gd name="T82" fmla="*/ 125 w 21"/>
                <a:gd name="T83" fmla="*/ 6 h 23"/>
                <a:gd name="T84" fmla="*/ 90 w 21"/>
                <a:gd name="T85" fmla="*/ 6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0" y="0"/>
                  </a:moveTo>
                  <a:lnTo>
                    <a:pt x="13" y="1"/>
                  </a:lnTo>
                  <a:lnTo>
                    <a:pt x="16" y="2"/>
                  </a:lnTo>
                  <a:lnTo>
                    <a:pt x="18" y="3"/>
                  </a:lnTo>
                  <a:lnTo>
                    <a:pt x="20" y="7"/>
                  </a:lnTo>
                  <a:lnTo>
                    <a:pt x="21" y="11"/>
                  </a:lnTo>
                  <a:lnTo>
                    <a:pt x="20" y="15"/>
                  </a:lnTo>
                  <a:lnTo>
                    <a:pt x="18" y="17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6" y="23"/>
                  </a:lnTo>
                  <a:lnTo>
                    <a:pt x="4" y="22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3"/>
                  </a:lnTo>
                  <a:lnTo>
                    <a:pt x="5" y="2"/>
                  </a:lnTo>
                  <a:lnTo>
                    <a:pt x="7" y="1"/>
                  </a:lnTo>
                  <a:lnTo>
                    <a:pt x="10" y="0"/>
                  </a:lnTo>
                  <a:close/>
                  <a:moveTo>
                    <a:pt x="8" y="2"/>
                  </a:moveTo>
                  <a:lnTo>
                    <a:pt x="7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4" y="15"/>
                  </a:lnTo>
                  <a:lnTo>
                    <a:pt x="5" y="18"/>
                  </a:lnTo>
                  <a:lnTo>
                    <a:pt x="7" y="21"/>
                  </a:lnTo>
                  <a:lnTo>
                    <a:pt x="11" y="22"/>
                  </a:lnTo>
                  <a:lnTo>
                    <a:pt x="13" y="21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6" y="13"/>
                  </a:lnTo>
                  <a:lnTo>
                    <a:pt x="16" y="10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1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40" name="Freeform 279"/>
            <p:cNvSpPr>
              <a:spLocks/>
            </p:cNvSpPr>
            <p:nvPr/>
          </p:nvSpPr>
          <p:spPr bwMode="auto">
            <a:xfrm>
              <a:off x="2444" y="3674"/>
              <a:ext cx="54" cy="32"/>
            </a:xfrm>
            <a:custGeom>
              <a:avLst/>
              <a:gdLst>
                <a:gd name="T0" fmla="*/ 227 w 24"/>
                <a:gd name="T1" fmla="*/ 0 h 22"/>
                <a:gd name="T2" fmla="*/ 227 w 24"/>
                <a:gd name="T3" fmla="*/ 42 h 22"/>
                <a:gd name="T4" fmla="*/ 227 w 24"/>
                <a:gd name="T5" fmla="*/ 48 h 22"/>
                <a:gd name="T6" fmla="*/ 227 w 24"/>
                <a:gd name="T7" fmla="*/ 55 h 22"/>
                <a:gd name="T8" fmla="*/ 238 w 24"/>
                <a:gd name="T9" fmla="*/ 55 h 22"/>
                <a:gd name="T10" fmla="*/ 238 w 24"/>
                <a:gd name="T11" fmla="*/ 61 h 22"/>
                <a:gd name="T12" fmla="*/ 238 w 24"/>
                <a:gd name="T13" fmla="*/ 61 h 22"/>
                <a:gd name="T14" fmla="*/ 238 w 24"/>
                <a:gd name="T15" fmla="*/ 61 h 22"/>
                <a:gd name="T16" fmla="*/ 252 w 24"/>
                <a:gd name="T17" fmla="*/ 61 h 22"/>
                <a:gd name="T18" fmla="*/ 272 w 24"/>
                <a:gd name="T19" fmla="*/ 61 h 22"/>
                <a:gd name="T20" fmla="*/ 272 w 24"/>
                <a:gd name="T21" fmla="*/ 61 h 22"/>
                <a:gd name="T22" fmla="*/ 207 w 24"/>
                <a:gd name="T23" fmla="*/ 68 h 22"/>
                <a:gd name="T24" fmla="*/ 182 w 24"/>
                <a:gd name="T25" fmla="*/ 68 h 22"/>
                <a:gd name="T26" fmla="*/ 182 w 24"/>
                <a:gd name="T27" fmla="*/ 52 h 22"/>
                <a:gd name="T28" fmla="*/ 158 w 24"/>
                <a:gd name="T29" fmla="*/ 61 h 22"/>
                <a:gd name="T30" fmla="*/ 126 w 24"/>
                <a:gd name="T31" fmla="*/ 65 h 22"/>
                <a:gd name="T32" fmla="*/ 117 w 24"/>
                <a:gd name="T33" fmla="*/ 68 h 22"/>
                <a:gd name="T34" fmla="*/ 101 w 24"/>
                <a:gd name="T35" fmla="*/ 68 h 22"/>
                <a:gd name="T36" fmla="*/ 70 w 24"/>
                <a:gd name="T37" fmla="*/ 68 h 22"/>
                <a:gd name="T38" fmla="*/ 56 w 24"/>
                <a:gd name="T39" fmla="*/ 65 h 22"/>
                <a:gd name="T40" fmla="*/ 45 w 24"/>
                <a:gd name="T41" fmla="*/ 61 h 22"/>
                <a:gd name="T42" fmla="*/ 45 w 24"/>
                <a:gd name="T43" fmla="*/ 55 h 22"/>
                <a:gd name="T44" fmla="*/ 36 w 24"/>
                <a:gd name="T45" fmla="*/ 48 h 22"/>
                <a:gd name="T46" fmla="*/ 36 w 24"/>
                <a:gd name="T47" fmla="*/ 42 h 22"/>
                <a:gd name="T48" fmla="*/ 36 w 24"/>
                <a:gd name="T49" fmla="*/ 13 h 22"/>
                <a:gd name="T50" fmla="*/ 36 w 24"/>
                <a:gd name="T51" fmla="*/ 6 h 22"/>
                <a:gd name="T52" fmla="*/ 36 w 24"/>
                <a:gd name="T53" fmla="*/ 1 h 22"/>
                <a:gd name="T54" fmla="*/ 36 w 24"/>
                <a:gd name="T55" fmla="*/ 1 h 22"/>
                <a:gd name="T56" fmla="*/ 11 w 24"/>
                <a:gd name="T57" fmla="*/ 0 h 22"/>
                <a:gd name="T58" fmla="*/ 11 w 24"/>
                <a:gd name="T59" fmla="*/ 0 h 22"/>
                <a:gd name="T60" fmla="*/ 0 w 24"/>
                <a:gd name="T61" fmla="*/ 0 h 22"/>
                <a:gd name="T62" fmla="*/ 0 w 24"/>
                <a:gd name="T63" fmla="*/ 0 h 22"/>
                <a:gd name="T64" fmla="*/ 92 w 24"/>
                <a:gd name="T65" fmla="*/ 0 h 22"/>
                <a:gd name="T66" fmla="*/ 92 w 24"/>
                <a:gd name="T67" fmla="*/ 47 h 22"/>
                <a:gd name="T68" fmla="*/ 92 w 24"/>
                <a:gd name="T69" fmla="*/ 52 h 22"/>
                <a:gd name="T70" fmla="*/ 92 w 24"/>
                <a:gd name="T71" fmla="*/ 55 h 22"/>
                <a:gd name="T72" fmla="*/ 101 w 24"/>
                <a:gd name="T73" fmla="*/ 55 h 22"/>
                <a:gd name="T74" fmla="*/ 126 w 24"/>
                <a:gd name="T75" fmla="*/ 61 h 22"/>
                <a:gd name="T76" fmla="*/ 126 w 24"/>
                <a:gd name="T77" fmla="*/ 61 h 22"/>
                <a:gd name="T78" fmla="*/ 146 w 24"/>
                <a:gd name="T79" fmla="*/ 55 h 22"/>
                <a:gd name="T80" fmla="*/ 173 w 24"/>
                <a:gd name="T81" fmla="*/ 52 h 22"/>
                <a:gd name="T82" fmla="*/ 182 w 24"/>
                <a:gd name="T83" fmla="*/ 48 h 22"/>
                <a:gd name="T84" fmla="*/ 182 w 24"/>
                <a:gd name="T85" fmla="*/ 13 h 22"/>
                <a:gd name="T86" fmla="*/ 182 w 24"/>
                <a:gd name="T87" fmla="*/ 6 h 22"/>
                <a:gd name="T88" fmla="*/ 182 w 24"/>
                <a:gd name="T89" fmla="*/ 1 h 22"/>
                <a:gd name="T90" fmla="*/ 173 w 24"/>
                <a:gd name="T91" fmla="*/ 0 h 22"/>
                <a:gd name="T92" fmla="*/ 158 w 24"/>
                <a:gd name="T93" fmla="*/ 0 h 22"/>
                <a:gd name="T94" fmla="*/ 158 w 24"/>
                <a:gd name="T95" fmla="*/ 0 h 22"/>
                <a:gd name="T96" fmla="*/ 227 w 24"/>
                <a:gd name="T97" fmla="*/ 0 h 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"/>
                <a:gd name="T148" fmla="*/ 0 h 22"/>
                <a:gd name="T149" fmla="*/ 24 w 24"/>
                <a:gd name="T150" fmla="*/ 22 h 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" h="22">
                  <a:moveTo>
                    <a:pt x="20" y="0"/>
                  </a:moveTo>
                  <a:lnTo>
                    <a:pt x="20" y="14"/>
                  </a:lnTo>
                  <a:lnTo>
                    <a:pt x="20" y="16"/>
                  </a:lnTo>
                  <a:lnTo>
                    <a:pt x="20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6" y="17"/>
                  </a:lnTo>
                  <a:lnTo>
                    <a:pt x="14" y="20"/>
                  </a:lnTo>
                  <a:lnTo>
                    <a:pt x="11" y="21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6" y="22"/>
                  </a:lnTo>
                  <a:lnTo>
                    <a:pt x="5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11" y="20"/>
                  </a:lnTo>
                  <a:lnTo>
                    <a:pt x="13" y="18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41" name="Freeform 280"/>
            <p:cNvSpPr>
              <a:spLocks/>
            </p:cNvSpPr>
            <p:nvPr/>
          </p:nvSpPr>
          <p:spPr bwMode="auto">
            <a:xfrm>
              <a:off x="2500" y="3673"/>
              <a:ext cx="52" cy="33"/>
            </a:xfrm>
            <a:custGeom>
              <a:avLst/>
              <a:gdLst>
                <a:gd name="T0" fmla="*/ 81 w 23"/>
                <a:gd name="T1" fmla="*/ 14 h 23"/>
                <a:gd name="T2" fmla="*/ 118 w 23"/>
                <a:gd name="T3" fmla="*/ 6 h 23"/>
                <a:gd name="T4" fmla="*/ 138 w 23"/>
                <a:gd name="T5" fmla="*/ 1 h 23"/>
                <a:gd name="T6" fmla="*/ 174 w 23"/>
                <a:gd name="T7" fmla="*/ 0 h 23"/>
                <a:gd name="T8" fmla="*/ 183 w 23"/>
                <a:gd name="T9" fmla="*/ 1 h 23"/>
                <a:gd name="T10" fmla="*/ 194 w 23"/>
                <a:gd name="T11" fmla="*/ 1 h 23"/>
                <a:gd name="T12" fmla="*/ 210 w 23"/>
                <a:gd name="T13" fmla="*/ 6 h 23"/>
                <a:gd name="T14" fmla="*/ 231 w 23"/>
                <a:gd name="T15" fmla="*/ 9 h 23"/>
                <a:gd name="T16" fmla="*/ 231 w 23"/>
                <a:gd name="T17" fmla="*/ 19 h 23"/>
                <a:gd name="T18" fmla="*/ 231 w 23"/>
                <a:gd name="T19" fmla="*/ 23 h 23"/>
                <a:gd name="T20" fmla="*/ 231 w 23"/>
                <a:gd name="T21" fmla="*/ 53 h 23"/>
                <a:gd name="T22" fmla="*/ 231 w 23"/>
                <a:gd name="T23" fmla="*/ 56 h 23"/>
                <a:gd name="T24" fmla="*/ 240 w 23"/>
                <a:gd name="T25" fmla="*/ 62 h 23"/>
                <a:gd name="T26" fmla="*/ 240 w 23"/>
                <a:gd name="T27" fmla="*/ 66 h 23"/>
                <a:gd name="T28" fmla="*/ 240 w 23"/>
                <a:gd name="T29" fmla="*/ 66 h 23"/>
                <a:gd name="T30" fmla="*/ 255 w 23"/>
                <a:gd name="T31" fmla="*/ 66 h 23"/>
                <a:gd name="T32" fmla="*/ 267 w 23"/>
                <a:gd name="T33" fmla="*/ 66 h 23"/>
                <a:gd name="T34" fmla="*/ 267 w 23"/>
                <a:gd name="T35" fmla="*/ 67 h 23"/>
                <a:gd name="T36" fmla="*/ 163 w 23"/>
                <a:gd name="T37" fmla="*/ 67 h 23"/>
                <a:gd name="T38" fmla="*/ 163 w 23"/>
                <a:gd name="T39" fmla="*/ 66 h 23"/>
                <a:gd name="T40" fmla="*/ 163 w 23"/>
                <a:gd name="T41" fmla="*/ 66 h 23"/>
                <a:gd name="T42" fmla="*/ 174 w 23"/>
                <a:gd name="T43" fmla="*/ 66 h 23"/>
                <a:gd name="T44" fmla="*/ 174 w 23"/>
                <a:gd name="T45" fmla="*/ 66 h 23"/>
                <a:gd name="T46" fmla="*/ 183 w 23"/>
                <a:gd name="T47" fmla="*/ 62 h 23"/>
                <a:gd name="T48" fmla="*/ 183 w 23"/>
                <a:gd name="T49" fmla="*/ 62 h 23"/>
                <a:gd name="T50" fmla="*/ 183 w 23"/>
                <a:gd name="T51" fmla="*/ 56 h 23"/>
                <a:gd name="T52" fmla="*/ 183 w 23"/>
                <a:gd name="T53" fmla="*/ 53 h 23"/>
                <a:gd name="T54" fmla="*/ 183 w 23"/>
                <a:gd name="T55" fmla="*/ 23 h 23"/>
                <a:gd name="T56" fmla="*/ 183 w 23"/>
                <a:gd name="T57" fmla="*/ 19 h 23"/>
                <a:gd name="T58" fmla="*/ 174 w 23"/>
                <a:gd name="T59" fmla="*/ 14 h 23"/>
                <a:gd name="T60" fmla="*/ 174 w 23"/>
                <a:gd name="T61" fmla="*/ 9 h 23"/>
                <a:gd name="T62" fmla="*/ 138 w 23"/>
                <a:gd name="T63" fmla="*/ 9 h 23"/>
                <a:gd name="T64" fmla="*/ 118 w 23"/>
                <a:gd name="T65" fmla="*/ 14 h 23"/>
                <a:gd name="T66" fmla="*/ 81 w 23"/>
                <a:gd name="T67" fmla="*/ 19 h 23"/>
                <a:gd name="T68" fmla="*/ 81 w 23"/>
                <a:gd name="T69" fmla="*/ 53 h 23"/>
                <a:gd name="T70" fmla="*/ 81 w 23"/>
                <a:gd name="T71" fmla="*/ 56 h 23"/>
                <a:gd name="T72" fmla="*/ 81 w 23"/>
                <a:gd name="T73" fmla="*/ 62 h 23"/>
                <a:gd name="T74" fmla="*/ 81 w 23"/>
                <a:gd name="T75" fmla="*/ 66 h 23"/>
                <a:gd name="T76" fmla="*/ 81 w 23"/>
                <a:gd name="T77" fmla="*/ 66 h 23"/>
                <a:gd name="T78" fmla="*/ 102 w 23"/>
                <a:gd name="T79" fmla="*/ 66 h 23"/>
                <a:gd name="T80" fmla="*/ 118 w 23"/>
                <a:gd name="T81" fmla="*/ 66 h 23"/>
                <a:gd name="T82" fmla="*/ 118 w 23"/>
                <a:gd name="T83" fmla="*/ 67 h 23"/>
                <a:gd name="T84" fmla="*/ 0 w 23"/>
                <a:gd name="T85" fmla="*/ 67 h 23"/>
                <a:gd name="T86" fmla="*/ 0 w 23"/>
                <a:gd name="T87" fmla="*/ 66 h 23"/>
                <a:gd name="T88" fmla="*/ 0 w 23"/>
                <a:gd name="T89" fmla="*/ 66 h 23"/>
                <a:gd name="T90" fmla="*/ 11 w 23"/>
                <a:gd name="T91" fmla="*/ 66 h 23"/>
                <a:gd name="T92" fmla="*/ 25 w 23"/>
                <a:gd name="T93" fmla="*/ 66 h 23"/>
                <a:gd name="T94" fmla="*/ 25 w 23"/>
                <a:gd name="T95" fmla="*/ 56 h 23"/>
                <a:gd name="T96" fmla="*/ 25 w 23"/>
                <a:gd name="T97" fmla="*/ 53 h 23"/>
                <a:gd name="T98" fmla="*/ 25 w 23"/>
                <a:gd name="T99" fmla="*/ 29 h 23"/>
                <a:gd name="T100" fmla="*/ 25 w 23"/>
                <a:gd name="T101" fmla="*/ 19 h 23"/>
                <a:gd name="T102" fmla="*/ 25 w 23"/>
                <a:gd name="T103" fmla="*/ 14 h 23"/>
                <a:gd name="T104" fmla="*/ 25 w 23"/>
                <a:gd name="T105" fmla="*/ 9 h 23"/>
                <a:gd name="T106" fmla="*/ 25 w 23"/>
                <a:gd name="T107" fmla="*/ 9 h 23"/>
                <a:gd name="T108" fmla="*/ 11 w 23"/>
                <a:gd name="T109" fmla="*/ 9 h 23"/>
                <a:gd name="T110" fmla="*/ 11 w 23"/>
                <a:gd name="T111" fmla="*/ 9 h 23"/>
                <a:gd name="T112" fmla="*/ 11 w 23"/>
                <a:gd name="T113" fmla="*/ 9 h 23"/>
                <a:gd name="T114" fmla="*/ 0 w 23"/>
                <a:gd name="T115" fmla="*/ 9 h 23"/>
                <a:gd name="T116" fmla="*/ 0 w 23"/>
                <a:gd name="T117" fmla="*/ 6 h 23"/>
                <a:gd name="T118" fmla="*/ 72 w 23"/>
                <a:gd name="T119" fmla="*/ 0 h 23"/>
                <a:gd name="T120" fmla="*/ 81 w 23"/>
                <a:gd name="T121" fmla="*/ 0 h 23"/>
                <a:gd name="T122" fmla="*/ 81 w 23"/>
                <a:gd name="T123" fmla="*/ 14 h 2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3"/>
                <a:gd name="T188" fmla="*/ 23 w 23"/>
                <a:gd name="T189" fmla="*/ 23 h 2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3">
                  <a:moveTo>
                    <a:pt x="7" y="5"/>
                  </a:move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20" y="3"/>
                  </a:lnTo>
                  <a:lnTo>
                    <a:pt x="20" y="6"/>
                  </a:lnTo>
                  <a:lnTo>
                    <a:pt x="20" y="8"/>
                  </a:lnTo>
                  <a:lnTo>
                    <a:pt x="20" y="18"/>
                  </a:lnTo>
                  <a:lnTo>
                    <a:pt x="20" y="19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3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0" y="5"/>
                  </a:lnTo>
                  <a:lnTo>
                    <a:pt x="7" y="6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0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42" name="Freeform 281"/>
            <p:cNvSpPr>
              <a:spLocks noEditPoints="1"/>
            </p:cNvSpPr>
            <p:nvPr/>
          </p:nvSpPr>
          <p:spPr bwMode="auto">
            <a:xfrm>
              <a:off x="2647" y="3658"/>
              <a:ext cx="58" cy="48"/>
            </a:xfrm>
            <a:custGeom>
              <a:avLst/>
              <a:gdLst>
                <a:gd name="T0" fmla="*/ 109 w 26"/>
                <a:gd name="T1" fmla="*/ 52 h 33"/>
                <a:gd name="T2" fmla="*/ 109 w 26"/>
                <a:gd name="T3" fmla="*/ 83 h 33"/>
                <a:gd name="T4" fmla="*/ 109 w 26"/>
                <a:gd name="T5" fmla="*/ 89 h 33"/>
                <a:gd name="T6" fmla="*/ 109 w 26"/>
                <a:gd name="T7" fmla="*/ 95 h 33"/>
                <a:gd name="T8" fmla="*/ 125 w 26"/>
                <a:gd name="T9" fmla="*/ 99 h 33"/>
                <a:gd name="T10" fmla="*/ 154 w 26"/>
                <a:gd name="T11" fmla="*/ 99 h 33"/>
                <a:gd name="T12" fmla="*/ 165 w 26"/>
                <a:gd name="T13" fmla="*/ 99 h 33"/>
                <a:gd name="T14" fmla="*/ 165 w 26"/>
                <a:gd name="T15" fmla="*/ 102 h 33"/>
                <a:gd name="T16" fmla="*/ 0 w 26"/>
                <a:gd name="T17" fmla="*/ 102 h 33"/>
                <a:gd name="T18" fmla="*/ 0 w 26"/>
                <a:gd name="T19" fmla="*/ 99 h 33"/>
                <a:gd name="T20" fmla="*/ 20 w 26"/>
                <a:gd name="T21" fmla="*/ 99 h 33"/>
                <a:gd name="T22" fmla="*/ 45 w 26"/>
                <a:gd name="T23" fmla="*/ 99 h 33"/>
                <a:gd name="T24" fmla="*/ 56 w 26"/>
                <a:gd name="T25" fmla="*/ 95 h 33"/>
                <a:gd name="T26" fmla="*/ 56 w 26"/>
                <a:gd name="T27" fmla="*/ 89 h 33"/>
                <a:gd name="T28" fmla="*/ 56 w 26"/>
                <a:gd name="T29" fmla="*/ 83 h 33"/>
                <a:gd name="T30" fmla="*/ 56 w 26"/>
                <a:gd name="T31" fmla="*/ 19 h 33"/>
                <a:gd name="T32" fmla="*/ 56 w 26"/>
                <a:gd name="T33" fmla="*/ 13 h 33"/>
                <a:gd name="T34" fmla="*/ 56 w 26"/>
                <a:gd name="T35" fmla="*/ 1 h 33"/>
                <a:gd name="T36" fmla="*/ 45 w 26"/>
                <a:gd name="T37" fmla="*/ 1 h 33"/>
                <a:gd name="T38" fmla="*/ 20 w 26"/>
                <a:gd name="T39" fmla="*/ 0 h 33"/>
                <a:gd name="T40" fmla="*/ 0 w 26"/>
                <a:gd name="T41" fmla="*/ 0 h 33"/>
                <a:gd name="T42" fmla="*/ 0 w 26"/>
                <a:gd name="T43" fmla="*/ 0 h 33"/>
                <a:gd name="T44" fmla="*/ 145 w 26"/>
                <a:gd name="T45" fmla="*/ 0 h 33"/>
                <a:gd name="T46" fmla="*/ 178 w 26"/>
                <a:gd name="T47" fmla="*/ 0 h 33"/>
                <a:gd name="T48" fmla="*/ 223 w 26"/>
                <a:gd name="T49" fmla="*/ 1 h 33"/>
                <a:gd name="T50" fmla="*/ 254 w 26"/>
                <a:gd name="T51" fmla="*/ 6 h 33"/>
                <a:gd name="T52" fmla="*/ 268 w 26"/>
                <a:gd name="T53" fmla="*/ 13 h 33"/>
                <a:gd name="T54" fmla="*/ 279 w 26"/>
                <a:gd name="T55" fmla="*/ 19 h 33"/>
                <a:gd name="T56" fmla="*/ 288 w 26"/>
                <a:gd name="T57" fmla="*/ 25 h 33"/>
                <a:gd name="T58" fmla="*/ 279 w 26"/>
                <a:gd name="T59" fmla="*/ 36 h 33"/>
                <a:gd name="T60" fmla="*/ 268 w 26"/>
                <a:gd name="T61" fmla="*/ 48 h 33"/>
                <a:gd name="T62" fmla="*/ 223 w 26"/>
                <a:gd name="T63" fmla="*/ 52 h 33"/>
                <a:gd name="T64" fmla="*/ 165 w 26"/>
                <a:gd name="T65" fmla="*/ 55 h 33"/>
                <a:gd name="T66" fmla="*/ 154 w 26"/>
                <a:gd name="T67" fmla="*/ 55 h 33"/>
                <a:gd name="T68" fmla="*/ 145 w 26"/>
                <a:gd name="T69" fmla="*/ 52 h 33"/>
                <a:gd name="T70" fmla="*/ 125 w 26"/>
                <a:gd name="T71" fmla="*/ 52 h 33"/>
                <a:gd name="T72" fmla="*/ 109 w 26"/>
                <a:gd name="T73" fmla="*/ 52 h 33"/>
                <a:gd name="T74" fmla="*/ 109 w 26"/>
                <a:gd name="T75" fmla="*/ 48 h 33"/>
                <a:gd name="T76" fmla="*/ 125 w 26"/>
                <a:gd name="T77" fmla="*/ 48 h 33"/>
                <a:gd name="T78" fmla="*/ 145 w 26"/>
                <a:gd name="T79" fmla="*/ 48 h 33"/>
                <a:gd name="T80" fmla="*/ 154 w 26"/>
                <a:gd name="T81" fmla="*/ 48 h 33"/>
                <a:gd name="T82" fmla="*/ 154 w 26"/>
                <a:gd name="T83" fmla="*/ 48 h 33"/>
                <a:gd name="T84" fmla="*/ 178 w 26"/>
                <a:gd name="T85" fmla="*/ 48 h 33"/>
                <a:gd name="T86" fmla="*/ 210 w 26"/>
                <a:gd name="T87" fmla="*/ 47 h 33"/>
                <a:gd name="T88" fmla="*/ 223 w 26"/>
                <a:gd name="T89" fmla="*/ 36 h 33"/>
                <a:gd name="T90" fmla="*/ 223 w 26"/>
                <a:gd name="T91" fmla="*/ 32 h 33"/>
                <a:gd name="T92" fmla="*/ 223 w 26"/>
                <a:gd name="T93" fmla="*/ 22 h 33"/>
                <a:gd name="T94" fmla="*/ 210 w 26"/>
                <a:gd name="T95" fmla="*/ 15 h 33"/>
                <a:gd name="T96" fmla="*/ 210 w 26"/>
                <a:gd name="T97" fmla="*/ 13 h 33"/>
                <a:gd name="T98" fmla="*/ 178 w 26"/>
                <a:gd name="T99" fmla="*/ 6 h 33"/>
                <a:gd name="T100" fmla="*/ 165 w 26"/>
                <a:gd name="T101" fmla="*/ 1 h 33"/>
                <a:gd name="T102" fmla="*/ 145 w 26"/>
                <a:gd name="T103" fmla="*/ 1 h 33"/>
                <a:gd name="T104" fmla="*/ 125 w 26"/>
                <a:gd name="T105" fmla="*/ 1 h 33"/>
                <a:gd name="T106" fmla="*/ 109 w 26"/>
                <a:gd name="T107" fmla="*/ 6 h 33"/>
                <a:gd name="T108" fmla="*/ 109 w 26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3"/>
                <a:gd name="T167" fmla="*/ 26 w 26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3">
                  <a:moveTo>
                    <a:pt x="10" y="17"/>
                  </a:moveTo>
                  <a:lnTo>
                    <a:pt x="10" y="27"/>
                  </a:lnTo>
                  <a:lnTo>
                    <a:pt x="10" y="29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4" y="32"/>
                  </a:lnTo>
                  <a:lnTo>
                    <a:pt x="15" y="32"/>
                  </a:lnTo>
                  <a:lnTo>
                    <a:pt x="15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4" y="4"/>
                  </a:lnTo>
                  <a:lnTo>
                    <a:pt x="25" y="6"/>
                  </a:lnTo>
                  <a:lnTo>
                    <a:pt x="26" y="8"/>
                  </a:lnTo>
                  <a:lnTo>
                    <a:pt x="25" y="12"/>
                  </a:lnTo>
                  <a:lnTo>
                    <a:pt x="24" y="16"/>
                  </a:lnTo>
                  <a:lnTo>
                    <a:pt x="20" y="17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9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0" y="7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43" name="Freeform 282"/>
            <p:cNvSpPr>
              <a:spLocks/>
            </p:cNvSpPr>
            <p:nvPr/>
          </p:nvSpPr>
          <p:spPr bwMode="auto">
            <a:xfrm>
              <a:off x="2710" y="3673"/>
              <a:ext cx="36" cy="33"/>
            </a:xfrm>
            <a:custGeom>
              <a:avLst/>
              <a:gdLst>
                <a:gd name="T0" fmla="*/ 81 w 16"/>
                <a:gd name="T1" fmla="*/ 0 h 23"/>
                <a:gd name="T2" fmla="*/ 81 w 16"/>
                <a:gd name="T3" fmla="*/ 19 h 23"/>
                <a:gd name="T4" fmla="*/ 101 w 16"/>
                <a:gd name="T5" fmla="*/ 6 h 23"/>
                <a:gd name="T6" fmla="*/ 126 w 16"/>
                <a:gd name="T7" fmla="*/ 1 h 23"/>
                <a:gd name="T8" fmla="*/ 146 w 16"/>
                <a:gd name="T9" fmla="*/ 0 h 23"/>
                <a:gd name="T10" fmla="*/ 157 w 16"/>
                <a:gd name="T11" fmla="*/ 1 h 23"/>
                <a:gd name="T12" fmla="*/ 182 w 16"/>
                <a:gd name="T13" fmla="*/ 1 h 23"/>
                <a:gd name="T14" fmla="*/ 182 w 16"/>
                <a:gd name="T15" fmla="*/ 6 h 23"/>
                <a:gd name="T16" fmla="*/ 182 w 16"/>
                <a:gd name="T17" fmla="*/ 9 h 23"/>
                <a:gd name="T18" fmla="*/ 182 w 16"/>
                <a:gd name="T19" fmla="*/ 14 h 23"/>
                <a:gd name="T20" fmla="*/ 182 w 16"/>
                <a:gd name="T21" fmla="*/ 14 h 23"/>
                <a:gd name="T22" fmla="*/ 157 w 16"/>
                <a:gd name="T23" fmla="*/ 19 h 23"/>
                <a:gd name="T24" fmla="*/ 157 w 16"/>
                <a:gd name="T25" fmla="*/ 19 h 23"/>
                <a:gd name="T26" fmla="*/ 146 w 16"/>
                <a:gd name="T27" fmla="*/ 19 h 23"/>
                <a:gd name="T28" fmla="*/ 137 w 16"/>
                <a:gd name="T29" fmla="*/ 14 h 23"/>
                <a:gd name="T30" fmla="*/ 137 w 16"/>
                <a:gd name="T31" fmla="*/ 14 h 23"/>
                <a:gd name="T32" fmla="*/ 126 w 16"/>
                <a:gd name="T33" fmla="*/ 9 h 23"/>
                <a:gd name="T34" fmla="*/ 126 w 16"/>
                <a:gd name="T35" fmla="*/ 9 h 23"/>
                <a:gd name="T36" fmla="*/ 101 w 16"/>
                <a:gd name="T37" fmla="*/ 14 h 23"/>
                <a:gd name="T38" fmla="*/ 90 w 16"/>
                <a:gd name="T39" fmla="*/ 19 h 23"/>
                <a:gd name="T40" fmla="*/ 81 w 16"/>
                <a:gd name="T41" fmla="*/ 23 h 23"/>
                <a:gd name="T42" fmla="*/ 81 w 16"/>
                <a:gd name="T43" fmla="*/ 53 h 23"/>
                <a:gd name="T44" fmla="*/ 81 w 16"/>
                <a:gd name="T45" fmla="*/ 56 h 23"/>
                <a:gd name="T46" fmla="*/ 90 w 16"/>
                <a:gd name="T47" fmla="*/ 62 h 23"/>
                <a:gd name="T48" fmla="*/ 90 w 16"/>
                <a:gd name="T49" fmla="*/ 62 h 23"/>
                <a:gd name="T50" fmla="*/ 101 w 16"/>
                <a:gd name="T51" fmla="*/ 66 h 23"/>
                <a:gd name="T52" fmla="*/ 101 w 16"/>
                <a:gd name="T53" fmla="*/ 66 h 23"/>
                <a:gd name="T54" fmla="*/ 137 w 16"/>
                <a:gd name="T55" fmla="*/ 66 h 23"/>
                <a:gd name="T56" fmla="*/ 137 w 16"/>
                <a:gd name="T57" fmla="*/ 67 h 23"/>
                <a:gd name="T58" fmla="*/ 0 w 16"/>
                <a:gd name="T59" fmla="*/ 67 h 23"/>
                <a:gd name="T60" fmla="*/ 0 w 16"/>
                <a:gd name="T61" fmla="*/ 66 h 23"/>
                <a:gd name="T62" fmla="*/ 25 w 16"/>
                <a:gd name="T63" fmla="*/ 66 h 23"/>
                <a:gd name="T64" fmla="*/ 25 w 16"/>
                <a:gd name="T65" fmla="*/ 66 h 23"/>
                <a:gd name="T66" fmla="*/ 36 w 16"/>
                <a:gd name="T67" fmla="*/ 62 h 23"/>
                <a:gd name="T68" fmla="*/ 36 w 16"/>
                <a:gd name="T69" fmla="*/ 62 h 23"/>
                <a:gd name="T70" fmla="*/ 36 w 16"/>
                <a:gd name="T71" fmla="*/ 56 h 23"/>
                <a:gd name="T72" fmla="*/ 36 w 16"/>
                <a:gd name="T73" fmla="*/ 53 h 23"/>
                <a:gd name="T74" fmla="*/ 36 w 16"/>
                <a:gd name="T75" fmla="*/ 29 h 23"/>
                <a:gd name="T76" fmla="*/ 36 w 16"/>
                <a:gd name="T77" fmla="*/ 19 h 23"/>
                <a:gd name="T78" fmla="*/ 36 w 16"/>
                <a:gd name="T79" fmla="*/ 14 h 23"/>
                <a:gd name="T80" fmla="*/ 36 w 16"/>
                <a:gd name="T81" fmla="*/ 9 h 23"/>
                <a:gd name="T82" fmla="*/ 25 w 16"/>
                <a:gd name="T83" fmla="*/ 9 h 23"/>
                <a:gd name="T84" fmla="*/ 25 w 16"/>
                <a:gd name="T85" fmla="*/ 9 h 23"/>
                <a:gd name="T86" fmla="*/ 25 w 16"/>
                <a:gd name="T87" fmla="*/ 9 h 23"/>
                <a:gd name="T88" fmla="*/ 11 w 16"/>
                <a:gd name="T89" fmla="*/ 9 h 23"/>
                <a:gd name="T90" fmla="*/ 11 w 16"/>
                <a:gd name="T91" fmla="*/ 9 h 23"/>
                <a:gd name="T92" fmla="*/ 0 w 16"/>
                <a:gd name="T93" fmla="*/ 6 h 23"/>
                <a:gd name="T94" fmla="*/ 81 w 16"/>
                <a:gd name="T95" fmla="*/ 0 h 23"/>
                <a:gd name="T96" fmla="*/ 81 w 16"/>
                <a:gd name="T97" fmla="*/ 0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3"/>
                <a:gd name="T149" fmla="*/ 16 w 16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3">
                  <a:moveTo>
                    <a:pt x="7" y="0"/>
                  </a:moveTo>
                  <a:lnTo>
                    <a:pt x="7" y="6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8" y="21"/>
                  </a:lnTo>
                  <a:lnTo>
                    <a:pt x="9" y="22"/>
                  </a:lnTo>
                  <a:lnTo>
                    <a:pt x="12" y="22"/>
                  </a:lnTo>
                  <a:lnTo>
                    <a:pt x="12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44" name="Freeform 283"/>
            <p:cNvSpPr>
              <a:spLocks noEditPoints="1"/>
            </p:cNvSpPr>
            <p:nvPr/>
          </p:nvSpPr>
          <p:spPr bwMode="auto">
            <a:xfrm>
              <a:off x="2750" y="3673"/>
              <a:ext cx="43" cy="33"/>
            </a:xfrm>
            <a:custGeom>
              <a:avLst/>
              <a:gdLst>
                <a:gd name="T0" fmla="*/ 45 w 19"/>
                <a:gd name="T1" fmla="*/ 23 h 23"/>
                <a:gd name="T2" fmla="*/ 45 w 19"/>
                <a:gd name="T3" fmla="*/ 39 h 23"/>
                <a:gd name="T4" fmla="*/ 57 w 19"/>
                <a:gd name="T5" fmla="*/ 49 h 23"/>
                <a:gd name="T6" fmla="*/ 102 w 19"/>
                <a:gd name="T7" fmla="*/ 53 h 23"/>
                <a:gd name="T8" fmla="*/ 129 w 19"/>
                <a:gd name="T9" fmla="*/ 56 h 23"/>
                <a:gd name="T10" fmla="*/ 163 w 19"/>
                <a:gd name="T11" fmla="*/ 56 h 23"/>
                <a:gd name="T12" fmla="*/ 174 w 19"/>
                <a:gd name="T13" fmla="*/ 53 h 23"/>
                <a:gd name="T14" fmla="*/ 183 w 19"/>
                <a:gd name="T15" fmla="*/ 49 h 23"/>
                <a:gd name="T16" fmla="*/ 195 w 19"/>
                <a:gd name="T17" fmla="*/ 46 h 23"/>
                <a:gd name="T18" fmla="*/ 220 w 19"/>
                <a:gd name="T19" fmla="*/ 46 h 23"/>
                <a:gd name="T20" fmla="*/ 195 w 19"/>
                <a:gd name="T21" fmla="*/ 53 h 23"/>
                <a:gd name="T22" fmla="*/ 174 w 19"/>
                <a:gd name="T23" fmla="*/ 62 h 23"/>
                <a:gd name="T24" fmla="*/ 138 w 19"/>
                <a:gd name="T25" fmla="*/ 67 h 23"/>
                <a:gd name="T26" fmla="*/ 102 w 19"/>
                <a:gd name="T27" fmla="*/ 67 h 23"/>
                <a:gd name="T28" fmla="*/ 57 w 19"/>
                <a:gd name="T29" fmla="*/ 67 h 23"/>
                <a:gd name="T30" fmla="*/ 36 w 19"/>
                <a:gd name="T31" fmla="*/ 62 h 23"/>
                <a:gd name="T32" fmla="*/ 0 w 19"/>
                <a:gd name="T33" fmla="*/ 49 h 23"/>
                <a:gd name="T34" fmla="*/ 0 w 19"/>
                <a:gd name="T35" fmla="*/ 34 h 23"/>
                <a:gd name="T36" fmla="*/ 0 w 19"/>
                <a:gd name="T37" fmla="*/ 23 h 23"/>
                <a:gd name="T38" fmla="*/ 11 w 19"/>
                <a:gd name="T39" fmla="*/ 19 h 23"/>
                <a:gd name="T40" fmla="*/ 36 w 19"/>
                <a:gd name="T41" fmla="*/ 9 h 23"/>
                <a:gd name="T42" fmla="*/ 72 w 19"/>
                <a:gd name="T43" fmla="*/ 1 h 23"/>
                <a:gd name="T44" fmla="*/ 118 w 19"/>
                <a:gd name="T45" fmla="*/ 0 h 23"/>
                <a:gd name="T46" fmla="*/ 163 w 19"/>
                <a:gd name="T47" fmla="*/ 1 h 23"/>
                <a:gd name="T48" fmla="*/ 183 w 19"/>
                <a:gd name="T49" fmla="*/ 6 h 23"/>
                <a:gd name="T50" fmla="*/ 195 w 19"/>
                <a:gd name="T51" fmla="*/ 19 h 23"/>
                <a:gd name="T52" fmla="*/ 220 w 19"/>
                <a:gd name="T53" fmla="*/ 23 h 23"/>
                <a:gd name="T54" fmla="*/ 45 w 19"/>
                <a:gd name="T55" fmla="*/ 23 h 23"/>
                <a:gd name="T56" fmla="*/ 45 w 19"/>
                <a:gd name="T57" fmla="*/ 20 h 23"/>
                <a:gd name="T58" fmla="*/ 138 w 19"/>
                <a:gd name="T59" fmla="*/ 20 h 23"/>
                <a:gd name="T60" fmla="*/ 138 w 19"/>
                <a:gd name="T61" fmla="*/ 19 h 23"/>
                <a:gd name="T62" fmla="*/ 138 w 19"/>
                <a:gd name="T63" fmla="*/ 14 h 23"/>
                <a:gd name="T64" fmla="*/ 129 w 19"/>
                <a:gd name="T65" fmla="*/ 9 h 23"/>
                <a:gd name="T66" fmla="*/ 129 w 19"/>
                <a:gd name="T67" fmla="*/ 6 h 23"/>
                <a:gd name="T68" fmla="*/ 118 w 19"/>
                <a:gd name="T69" fmla="*/ 6 h 23"/>
                <a:gd name="T70" fmla="*/ 102 w 19"/>
                <a:gd name="T71" fmla="*/ 6 h 23"/>
                <a:gd name="T72" fmla="*/ 72 w 19"/>
                <a:gd name="T73" fmla="*/ 6 h 23"/>
                <a:gd name="T74" fmla="*/ 57 w 19"/>
                <a:gd name="T75" fmla="*/ 9 h 23"/>
                <a:gd name="T76" fmla="*/ 45 w 19"/>
                <a:gd name="T77" fmla="*/ 14 h 23"/>
                <a:gd name="T78" fmla="*/ 45 w 19"/>
                <a:gd name="T79" fmla="*/ 20 h 2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9"/>
                <a:gd name="T121" fmla="*/ 0 h 23"/>
                <a:gd name="T122" fmla="*/ 19 w 19"/>
                <a:gd name="T123" fmla="*/ 23 h 2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9" h="23">
                  <a:moveTo>
                    <a:pt x="4" y="8"/>
                  </a:moveTo>
                  <a:lnTo>
                    <a:pt x="4" y="13"/>
                  </a:lnTo>
                  <a:lnTo>
                    <a:pt x="5" y="17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6" y="17"/>
                  </a:lnTo>
                  <a:lnTo>
                    <a:pt x="17" y="15"/>
                  </a:lnTo>
                  <a:lnTo>
                    <a:pt x="19" y="15"/>
                  </a:lnTo>
                  <a:lnTo>
                    <a:pt x="17" y="18"/>
                  </a:lnTo>
                  <a:lnTo>
                    <a:pt x="15" y="21"/>
                  </a:lnTo>
                  <a:lnTo>
                    <a:pt x="12" y="23"/>
                  </a:lnTo>
                  <a:lnTo>
                    <a:pt x="9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6" y="2"/>
                  </a:lnTo>
                  <a:lnTo>
                    <a:pt x="17" y="6"/>
                  </a:lnTo>
                  <a:lnTo>
                    <a:pt x="19" y="8"/>
                  </a:lnTo>
                  <a:lnTo>
                    <a:pt x="4" y="8"/>
                  </a:lnTo>
                  <a:close/>
                  <a:moveTo>
                    <a:pt x="4" y="7"/>
                  </a:moveTo>
                  <a:lnTo>
                    <a:pt x="12" y="7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45" name="Freeform 284"/>
            <p:cNvSpPr>
              <a:spLocks noEditPoints="1"/>
            </p:cNvSpPr>
            <p:nvPr/>
          </p:nvSpPr>
          <p:spPr bwMode="auto">
            <a:xfrm>
              <a:off x="2796" y="3673"/>
              <a:ext cx="51" cy="48"/>
            </a:xfrm>
            <a:custGeom>
              <a:avLst/>
              <a:gdLst>
                <a:gd name="T0" fmla="*/ 78 w 23"/>
                <a:gd name="T1" fmla="*/ 0 h 33"/>
                <a:gd name="T2" fmla="*/ 89 w 23"/>
                <a:gd name="T3" fmla="*/ 19 h 33"/>
                <a:gd name="T4" fmla="*/ 118 w 23"/>
                <a:gd name="T5" fmla="*/ 1 h 33"/>
                <a:gd name="T6" fmla="*/ 162 w 23"/>
                <a:gd name="T7" fmla="*/ 0 h 33"/>
                <a:gd name="T8" fmla="*/ 231 w 23"/>
                <a:gd name="T9" fmla="*/ 6 h 33"/>
                <a:gd name="T10" fmla="*/ 251 w 23"/>
                <a:gd name="T11" fmla="*/ 33 h 33"/>
                <a:gd name="T12" fmla="*/ 242 w 23"/>
                <a:gd name="T13" fmla="*/ 55 h 33"/>
                <a:gd name="T14" fmla="*/ 186 w 23"/>
                <a:gd name="T15" fmla="*/ 70 h 33"/>
                <a:gd name="T16" fmla="*/ 118 w 23"/>
                <a:gd name="T17" fmla="*/ 70 h 33"/>
                <a:gd name="T18" fmla="*/ 89 w 23"/>
                <a:gd name="T19" fmla="*/ 68 h 33"/>
                <a:gd name="T20" fmla="*/ 89 w 23"/>
                <a:gd name="T21" fmla="*/ 87 h 33"/>
                <a:gd name="T22" fmla="*/ 89 w 23"/>
                <a:gd name="T23" fmla="*/ 99 h 33"/>
                <a:gd name="T24" fmla="*/ 89 w 23"/>
                <a:gd name="T25" fmla="*/ 102 h 33"/>
                <a:gd name="T26" fmla="*/ 118 w 23"/>
                <a:gd name="T27" fmla="*/ 102 h 33"/>
                <a:gd name="T28" fmla="*/ 0 w 23"/>
                <a:gd name="T29" fmla="*/ 102 h 33"/>
                <a:gd name="T30" fmla="*/ 0 w 23"/>
                <a:gd name="T31" fmla="*/ 102 h 33"/>
                <a:gd name="T32" fmla="*/ 20 w 23"/>
                <a:gd name="T33" fmla="*/ 102 h 33"/>
                <a:gd name="T34" fmla="*/ 35 w 23"/>
                <a:gd name="T35" fmla="*/ 99 h 33"/>
                <a:gd name="T36" fmla="*/ 35 w 23"/>
                <a:gd name="T37" fmla="*/ 87 h 33"/>
                <a:gd name="T38" fmla="*/ 35 w 23"/>
                <a:gd name="T39" fmla="*/ 15 h 33"/>
                <a:gd name="T40" fmla="*/ 35 w 23"/>
                <a:gd name="T41" fmla="*/ 9 h 33"/>
                <a:gd name="T42" fmla="*/ 20 w 23"/>
                <a:gd name="T43" fmla="*/ 9 h 33"/>
                <a:gd name="T44" fmla="*/ 9 w 23"/>
                <a:gd name="T45" fmla="*/ 9 h 33"/>
                <a:gd name="T46" fmla="*/ 9 w 23"/>
                <a:gd name="T47" fmla="*/ 6 h 33"/>
                <a:gd name="T48" fmla="*/ 89 w 23"/>
                <a:gd name="T49" fmla="*/ 47 h 33"/>
                <a:gd name="T50" fmla="*/ 89 w 23"/>
                <a:gd name="T51" fmla="*/ 55 h 33"/>
                <a:gd name="T52" fmla="*/ 109 w 23"/>
                <a:gd name="T53" fmla="*/ 65 h 33"/>
                <a:gd name="T54" fmla="*/ 142 w 23"/>
                <a:gd name="T55" fmla="*/ 68 h 33"/>
                <a:gd name="T56" fmla="*/ 186 w 23"/>
                <a:gd name="T57" fmla="*/ 60 h 33"/>
                <a:gd name="T58" fmla="*/ 217 w 23"/>
                <a:gd name="T59" fmla="*/ 41 h 33"/>
                <a:gd name="T60" fmla="*/ 186 w 23"/>
                <a:gd name="T61" fmla="*/ 19 h 33"/>
                <a:gd name="T62" fmla="*/ 142 w 23"/>
                <a:gd name="T63" fmla="*/ 9 h 33"/>
                <a:gd name="T64" fmla="*/ 118 w 23"/>
                <a:gd name="T65" fmla="*/ 15 h 33"/>
                <a:gd name="T66" fmla="*/ 89 w 23"/>
                <a:gd name="T67" fmla="*/ 22 h 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33"/>
                <a:gd name="T104" fmla="*/ 23 w 23"/>
                <a:gd name="T105" fmla="*/ 33 h 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33">
                  <a:moveTo>
                    <a:pt x="1" y="2"/>
                  </a:moveTo>
                  <a:lnTo>
                    <a:pt x="7" y="0"/>
                  </a:lnTo>
                  <a:lnTo>
                    <a:pt x="8" y="0"/>
                  </a:lnTo>
                  <a:lnTo>
                    <a:pt x="8" y="6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1" y="2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2" y="18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28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2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28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close/>
                  <a:moveTo>
                    <a:pt x="8" y="7"/>
                  </a:moveTo>
                  <a:lnTo>
                    <a:pt x="8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6" y="22"/>
                  </a:lnTo>
                  <a:lnTo>
                    <a:pt x="17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18" y="8"/>
                  </a:lnTo>
                  <a:lnTo>
                    <a:pt x="17" y="6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46" name="Freeform 285"/>
            <p:cNvSpPr>
              <a:spLocks noEditPoints="1"/>
            </p:cNvSpPr>
            <p:nvPr/>
          </p:nvSpPr>
          <p:spPr bwMode="auto">
            <a:xfrm>
              <a:off x="2917" y="3658"/>
              <a:ext cx="59" cy="48"/>
            </a:xfrm>
            <a:custGeom>
              <a:avLst/>
              <a:gdLst>
                <a:gd name="T0" fmla="*/ 118 w 26"/>
                <a:gd name="T1" fmla="*/ 52 h 33"/>
                <a:gd name="T2" fmla="*/ 118 w 26"/>
                <a:gd name="T3" fmla="*/ 83 h 33"/>
                <a:gd name="T4" fmla="*/ 118 w 26"/>
                <a:gd name="T5" fmla="*/ 89 h 33"/>
                <a:gd name="T6" fmla="*/ 118 w 26"/>
                <a:gd name="T7" fmla="*/ 95 h 33"/>
                <a:gd name="T8" fmla="*/ 129 w 26"/>
                <a:gd name="T9" fmla="*/ 99 h 33"/>
                <a:gd name="T10" fmla="*/ 166 w 26"/>
                <a:gd name="T11" fmla="*/ 99 h 33"/>
                <a:gd name="T12" fmla="*/ 175 w 26"/>
                <a:gd name="T13" fmla="*/ 99 h 33"/>
                <a:gd name="T14" fmla="*/ 175 w 26"/>
                <a:gd name="T15" fmla="*/ 102 h 33"/>
                <a:gd name="T16" fmla="*/ 0 w 26"/>
                <a:gd name="T17" fmla="*/ 102 h 33"/>
                <a:gd name="T18" fmla="*/ 0 w 26"/>
                <a:gd name="T19" fmla="*/ 99 h 33"/>
                <a:gd name="T20" fmla="*/ 11 w 26"/>
                <a:gd name="T21" fmla="*/ 99 h 33"/>
                <a:gd name="T22" fmla="*/ 45 w 26"/>
                <a:gd name="T23" fmla="*/ 99 h 33"/>
                <a:gd name="T24" fmla="*/ 57 w 26"/>
                <a:gd name="T25" fmla="*/ 95 h 33"/>
                <a:gd name="T26" fmla="*/ 57 w 26"/>
                <a:gd name="T27" fmla="*/ 89 h 33"/>
                <a:gd name="T28" fmla="*/ 57 w 26"/>
                <a:gd name="T29" fmla="*/ 83 h 33"/>
                <a:gd name="T30" fmla="*/ 57 w 26"/>
                <a:gd name="T31" fmla="*/ 19 h 33"/>
                <a:gd name="T32" fmla="*/ 57 w 26"/>
                <a:gd name="T33" fmla="*/ 13 h 33"/>
                <a:gd name="T34" fmla="*/ 57 w 26"/>
                <a:gd name="T35" fmla="*/ 1 h 33"/>
                <a:gd name="T36" fmla="*/ 45 w 26"/>
                <a:gd name="T37" fmla="*/ 1 h 33"/>
                <a:gd name="T38" fmla="*/ 11 w 26"/>
                <a:gd name="T39" fmla="*/ 0 h 33"/>
                <a:gd name="T40" fmla="*/ 0 w 26"/>
                <a:gd name="T41" fmla="*/ 0 h 33"/>
                <a:gd name="T42" fmla="*/ 0 w 26"/>
                <a:gd name="T43" fmla="*/ 0 h 33"/>
                <a:gd name="T44" fmla="*/ 138 w 26"/>
                <a:gd name="T45" fmla="*/ 0 h 33"/>
                <a:gd name="T46" fmla="*/ 186 w 26"/>
                <a:gd name="T47" fmla="*/ 0 h 33"/>
                <a:gd name="T48" fmla="*/ 231 w 26"/>
                <a:gd name="T49" fmla="*/ 1 h 33"/>
                <a:gd name="T50" fmla="*/ 256 w 26"/>
                <a:gd name="T51" fmla="*/ 6 h 33"/>
                <a:gd name="T52" fmla="*/ 279 w 26"/>
                <a:gd name="T53" fmla="*/ 13 h 33"/>
                <a:gd name="T54" fmla="*/ 293 w 26"/>
                <a:gd name="T55" fmla="*/ 19 h 33"/>
                <a:gd name="T56" fmla="*/ 304 w 26"/>
                <a:gd name="T57" fmla="*/ 25 h 33"/>
                <a:gd name="T58" fmla="*/ 293 w 26"/>
                <a:gd name="T59" fmla="*/ 36 h 33"/>
                <a:gd name="T60" fmla="*/ 279 w 26"/>
                <a:gd name="T61" fmla="*/ 48 h 33"/>
                <a:gd name="T62" fmla="*/ 231 w 26"/>
                <a:gd name="T63" fmla="*/ 52 h 33"/>
                <a:gd name="T64" fmla="*/ 175 w 26"/>
                <a:gd name="T65" fmla="*/ 55 h 33"/>
                <a:gd name="T66" fmla="*/ 166 w 26"/>
                <a:gd name="T67" fmla="*/ 55 h 33"/>
                <a:gd name="T68" fmla="*/ 138 w 26"/>
                <a:gd name="T69" fmla="*/ 52 h 33"/>
                <a:gd name="T70" fmla="*/ 129 w 26"/>
                <a:gd name="T71" fmla="*/ 52 h 33"/>
                <a:gd name="T72" fmla="*/ 118 w 26"/>
                <a:gd name="T73" fmla="*/ 52 h 33"/>
                <a:gd name="T74" fmla="*/ 118 w 26"/>
                <a:gd name="T75" fmla="*/ 48 h 33"/>
                <a:gd name="T76" fmla="*/ 129 w 26"/>
                <a:gd name="T77" fmla="*/ 48 h 33"/>
                <a:gd name="T78" fmla="*/ 138 w 26"/>
                <a:gd name="T79" fmla="*/ 48 h 33"/>
                <a:gd name="T80" fmla="*/ 138 w 26"/>
                <a:gd name="T81" fmla="*/ 48 h 33"/>
                <a:gd name="T82" fmla="*/ 166 w 26"/>
                <a:gd name="T83" fmla="*/ 48 h 33"/>
                <a:gd name="T84" fmla="*/ 186 w 26"/>
                <a:gd name="T85" fmla="*/ 48 h 33"/>
                <a:gd name="T86" fmla="*/ 222 w 26"/>
                <a:gd name="T87" fmla="*/ 47 h 33"/>
                <a:gd name="T88" fmla="*/ 231 w 26"/>
                <a:gd name="T89" fmla="*/ 36 h 33"/>
                <a:gd name="T90" fmla="*/ 231 w 26"/>
                <a:gd name="T91" fmla="*/ 32 h 33"/>
                <a:gd name="T92" fmla="*/ 231 w 26"/>
                <a:gd name="T93" fmla="*/ 22 h 33"/>
                <a:gd name="T94" fmla="*/ 222 w 26"/>
                <a:gd name="T95" fmla="*/ 15 h 33"/>
                <a:gd name="T96" fmla="*/ 222 w 26"/>
                <a:gd name="T97" fmla="*/ 13 h 33"/>
                <a:gd name="T98" fmla="*/ 186 w 26"/>
                <a:gd name="T99" fmla="*/ 6 h 33"/>
                <a:gd name="T100" fmla="*/ 175 w 26"/>
                <a:gd name="T101" fmla="*/ 1 h 33"/>
                <a:gd name="T102" fmla="*/ 138 w 26"/>
                <a:gd name="T103" fmla="*/ 1 h 33"/>
                <a:gd name="T104" fmla="*/ 129 w 26"/>
                <a:gd name="T105" fmla="*/ 1 h 33"/>
                <a:gd name="T106" fmla="*/ 118 w 26"/>
                <a:gd name="T107" fmla="*/ 6 h 33"/>
                <a:gd name="T108" fmla="*/ 118 w 26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3"/>
                <a:gd name="T167" fmla="*/ 26 w 26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3">
                  <a:moveTo>
                    <a:pt x="10" y="17"/>
                  </a:moveTo>
                  <a:lnTo>
                    <a:pt x="10" y="27"/>
                  </a:lnTo>
                  <a:lnTo>
                    <a:pt x="10" y="29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4" y="32"/>
                  </a:lnTo>
                  <a:lnTo>
                    <a:pt x="15" y="32"/>
                  </a:lnTo>
                  <a:lnTo>
                    <a:pt x="15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1"/>
                  </a:lnTo>
                  <a:lnTo>
                    <a:pt x="4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4" y="4"/>
                  </a:lnTo>
                  <a:lnTo>
                    <a:pt x="25" y="6"/>
                  </a:lnTo>
                  <a:lnTo>
                    <a:pt x="26" y="8"/>
                  </a:lnTo>
                  <a:lnTo>
                    <a:pt x="25" y="12"/>
                  </a:lnTo>
                  <a:lnTo>
                    <a:pt x="24" y="16"/>
                  </a:lnTo>
                  <a:lnTo>
                    <a:pt x="20" y="17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9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0" y="7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47" name="Freeform 286"/>
            <p:cNvSpPr>
              <a:spLocks/>
            </p:cNvSpPr>
            <p:nvPr/>
          </p:nvSpPr>
          <p:spPr bwMode="auto">
            <a:xfrm>
              <a:off x="2978" y="3673"/>
              <a:ext cx="36" cy="33"/>
            </a:xfrm>
            <a:custGeom>
              <a:avLst/>
              <a:gdLst>
                <a:gd name="T0" fmla="*/ 90 w 16"/>
                <a:gd name="T1" fmla="*/ 0 h 23"/>
                <a:gd name="T2" fmla="*/ 90 w 16"/>
                <a:gd name="T3" fmla="*/ 19 h 23"/>
                <a:gd name="T4" fmla="*/ 110 w 16"/>
                <a:gd name="T5" fmla="*/ 6 h 23"/>
                <a:gd name="T6" fmla="*/ 126 w 16"/>
                <a:gd name="T7" fmla="*/ 1 h 23"/>
                <a:gd name="T8" fmla="*/ 157 w 16"/>
                <a:gd name="T9" fmla="*/ 0 h 23"/>
                <a:gd name="T10" fmla="*/ 171 w 16"/>
                <a:gd name="T11" fmla="*/ 1 h 23"/>
                <a:gd name="T12" fmla="*/ 182 w 16"/>
                <a:gd name="T13" fmla="*/ 1 h 23"/>
                <a:gd name="T14" fmla="*/ 182 w 16"/>
                <a:gd name="T15" fmla="*/ 6 h 23"/>
                <a:gd name="T16" fmla="*/ 182 w 16"/>
                <a:gd name="T17" fmla="*/ 9 h 23"/>
                <a:gd name="T18" fmla="*/ 182 w 16"/>
                <a:gd name="T19" fmla="*/ 14 h 23"/>
                <a:gd name="T20" fmla="*/ 182 w 16"/>
                <a:gd name="T21" fmla="*/ 14 h 23"/>
                <a:gd name="T22" fmla="*/ 171 w 16"/>
                <a:gd name="T23" fmla="*/ 19 h 23"/>
                <a:gd name="T24" fmla="*/ 171 w 16"/>
                <a:gd name="T25" fmla="*/ 19 h 23"/>
                <a:gd name="T26" fmla="*/ 157 w 16"/>
                <a:gd name="T27" fmla="*/ 19 h 23"/>
                <a:gd name="T28" fmla="*/ 146 w 16"/>
                <a:gd name="T29" fmla="*/ 14 h 23"/>
                <a:gd name="T30" fmla="*/ 126 w 16"/>
                <a:gd name="T31" fmla="*/ 14 h 23"/>
                <a:gd name="T32" fmla="*/ 126 w 16"/>
                <a:gd name="T33" fmla="*/ 9 h 23"/>
                <a:gd name="T34" fmla="*/ 126 w 16"/>
                <a:gd name="T35" fmla="*/ 9 h 23"/>
                <a:gd name="T36" fmla="*/ 110 w 16"/>
                <a:gd name="T37" fmla="*/ 14 h 23"/>
                <a:gd name="T38" fmla="*/ 101 w 16"/>
                <a:gd name="T39" fmla="*/ 19 h 23"/>
                <a:gd name="T40" fmla="*/ 90 w 16"/>
                <a:gd name="T41" fmla="*/ 23 h 23"/>
                <a:gd name="T42" fmla="*/ 90 w 16"/>
                <a:gd name="T43" fmla="*/ 53 h 23"/>
                <a:gd name="T44" fmla="*/ 90 w 16"/>
                <a:gd name="T45" fmla="*/ 56 h 23"/>
                <a:gd name="T46" fmla="*/ 101 w 16"/>
                <a:gd name="T47" fmla="*/ 62 h 23"/>
                <a:gd name="T48" fmla="*/ 101 w 16"/>
                <a:gd name="T49" fmla="*/ 62 h 23"/>
                <a:gd name="T50" fmla="*/ 110 w 16"/>
                <a:gd name="T51" fmla="*/ 66 h 23"/>
                <a:gd name="T52" fmla="*/ 110 w 16"/>
                <a:gd name="T53" fmla="*/ 66 h 23"/>
                <a:gd name="T54" fmla="*/ 146 w 16"/>
                <a:gd name="T55" fmla="*/ 66 h 23"/>
                <a:gd name="T56" fmla="*/ 146 w 16"/>
                <a:gd name="T57" fmla="*/ 67 h 23"/>
                <a:gd name="T58" fmla="*/ 0 w 16"/>
                <a:gd name="T59" fmla="*/ 67 h 23"/>
                <a:gd name="T60" fmla="*/ 0 w 16"/>
                <a:gd name="T61" fmla="*/ 66 h 23"/>
                <a:gd name="T62" fmla="*/ 11 w 16"/>
                <a:gd name="T63" fmla="*/ 66 h 23"/>
                <a:gd name="T64" fmla="*/ 36 w 16"/>
                <a:gd name="T65" fmla="*/ 66 h 23"/>
                <a:gd name="T66" fmla="*/ 45 w 16"/>
                <a:gd name="T67" fmla="*/ 62 h 23"/>
                <a:gd name="T68" fmla="*/ 45 w 16"/>
                <a:gd name="T69" fmla="*/ 62 h 23"/>
                <a:gd name="T70" fmla="*/ 45 w 16"/>
                <a:gd name="T71" fmla="*/ 56 h 23"/>
                <a:gd name="T72" fmla="*/ 45 w 16"/>
                <a:gd name="T73" fmla="*/ 53 h 23"/>
                <a:gd name="T74" fmla="*/ 45 w 16"/>
                <a:gd name="T75" fmla="*/ 29 h 23"/>
                <a:gd name="T76" fmla="*/ 45 w 16"/>
                <a:gd name="T77" fmla="*/ 19 h 23"/>
                <a:gd name="T78" fmla="*/ 45 w 16"/>
                <a:gd name="T79" fmla="*/ 14 h 23"/>
                <a:gd name="T80" fmla="*/ 45 w 16"/>
                <a:gd name="T81" fmla="*/ 9 h 23"/>
                <a:gd name="T82" fmla="*/ 36 w 16"/>
                <a:gd name="T83" fmla="*/ 9 h 23"/>
                <a:gd name="T84" fmla="*/ 36 w 16"/>
                <a:gd name="T85" fmla="*/ 9 h 23"/>
                <a:gd name="T86" fmla="*/ 36 w 16"/>
                <a:gd name="T87" fmla="*/ 9 h 23"/>
                <a:gd name="T88" fmla="*/ 11 w 16"/>
                <a:gd name="T89" fmla="*/ 9 h 23"/>
                <a:gd name="T90" fmla="*/ 11 w 16"/>
                <a:gd name="T91" fmla="*/ 9 h 23"/>
                <a:gd name="T92" fmla="*/ 0 w 16"/>
                <a:gd name="T93" fmla="*/ 6 h 23"/>
                <a:gd name="T94" fmla="*/ 65 w 16"/>
                <a:gd name="T95" fmla="*/ 0 h 23"/>
                <a:gd name="T96" fmla="*/ 90 w 16"/>
                <a:gd name="T97" fmla="*/ 0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3"/>
                <a:gd name="T149" fmla="*/ 16 w 16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3">
                  <a:moveTo>
                    <a:pt x="8" y="0"/>
                  </a:moveTo>
                  <a:lnTo>
                    <a:pt x="8" y="6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8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0" y="22"/>
                  </a:lnTo>
                  <a:lnTo>
                    <a:pt x="13" y="22"/>
                  </a:lnTo>
                  <a:lnTo>
                    <a:pt x="13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48" name="Freeform 287"/>
            <p:cNvSpPr>
              <a:spLocks noEditPoints="1"/>
            </p:cNvSpPr>
            <p:nvPr/>
          </p:nvSpPr>
          <p:spPr bwMode="auto">
            <a:xfrm>
              <a:off x="3021" y="3673"/>
              <a:ext cx="47" cy="33"/>
            </a:xfrm>
            <a:custGeom>
              <a:avLst/>
              <a:gdLst>
                <a:gd name="T0" fmla="*/ 110 w 21"/>
                <a:gd name="T1" fmla="*/ 0 h 23"/>
                <a:gd name="T2" fmla="*/ 145 w 21"/>
                <a:gd name="T3" fmla="*/ 1 h 23"/>
                <a:gd name="T4" fmla="*/ 181 w 21"/>
                <a:gd name="T5" fmla="*/ 6 h 23"/>
                <a:gd name="T6" fmla="*/ 201 w 21"/>
                <a:gd name="T7" fmla="*/ 9 h 23"/>
                <a:gd name="T8" fmla="*/ 226 w 21"/>
                <a:gd name="T9" fmla="*/ 20 h 23"/>
                <a:gd name="T10" fmla="*/ 235 w 21"/>
                <a:gd name="T11" fmla="*/ 33 h 23"/>
                <a:gd name="T12" fmla="*/ 226 w 21"/>
                <a:gd name="T13" fmla="*/ 46 h 23"/>
                <a:gd name="T14" fmla="*/ 226 w 21"/>
                <a:gd name="T15" fmla="*/ 49 h 23"/>
                <a:gd name="T16" fmla="*/ 190 w 21"/>
                <a:gd name="T17" fmla="*/ 56 h 23"/>
                <a:gd name="T18" fmla="*/ 170 w 21"/>
                <a:gd name="T19" fmla="*/ 66 h 23"/>
                <a:gd name="T20" fmla="*/ 134 w 21"/>
                <a:gd name="T21" fmla="*/ 67 h 23"/>
                <a:gd name="T22" fmla="*/ 110 w 21"/>
                <a:gd name="T23" fmla="*/ 67 h 23"/>
                <a:gd name="T24" fmla="*/ 65 w 21"/>
                <a:gd name="T25" fmla="*/ 67 h 23"/>
                <a:gd name="T26" fmla="*/ 36 w 21"/>
                <a:gd name="T27" fmla="*/ 66 h 23"/>
                <a:gd name="T28" fmla="*/ 20 w 21"/>
                <a:gd name="T29" fmla="*/ 56 h 23"/>
                <a:gd name="T30" fmla="*/ 0 w 21"/>
                <a:gd name="T31" fmla="*/ 47 h 23"/>
                <a:gd name="T32" fmla="*/ 0 w 21"/>
                <a:gd name="T33" fmla="*/ 34 h 23"/>
                <a:gd name="T34" fmla="*/ 0 w 21"/>
                <a:gd name="T35" fmla="*/ 23 h 23"/>
                <a:gd name="T36" fmla="*/ 9 w 21"/>
                <a:gd name="T37" fmla="*/ 19 h 23"/>
                <a:gd name="T38" fmla="*/ 20 w 21"/>
                <a:gd name="T39" fmla="*/ 9 h 23"/>
                <a:gd name="T40" fmla="*/ 56 w 21"/>
                <a:gd name="T41" fmla="*/ 6 h 23"/>
                <a:gd name="T42" fmla="*/ 81 w 21"/>
                <a:gd name="T43" fmla="*/ 1 h 23"/>
                <a:gd name="T44" fmla="*/ 110 w 21"/>
                <a:gd name="T45" fmla="*/ 0 h 23"/>
                <a:gd name="T46" fmla="*/ 110 w 21"/>
                <a:gd name="T47" fmla="*/ 6 h 23"/>
                <a:gd name="T48" fmla="*/ 81 w 21"/>
                <a:gd name="T49" fmla="*/ 6 h 23"/>
                <a:gd name="T50" fmla="*/ 65 w 21"/>
                <a:gd name="T51" fmla="*/ 6 h 23"/>
                <a:gd name="T52" fmla="*/ 56 w 21"/>
                <a:gd name="T53" fmla="*/ 9 h 23"/>
                <a:gd name="T54" fmla="*/ 56 w 21"/>
                <a:gd name="T55" fmla="*/ 14 h 23"/>
                <a:gd name="T56" fmla="*/ 36 w 21"/>
                <a:gd name="T57" fmla="*/ 20 h 23"/>
                <a:gd name="T58" fmla="*/ 36 w 21"/>
                <a:gd name="T59" fmla="*/ 29 h 23"/>
                <a:gd name="T60" fmla="*/ 36 w 21"/>
                <a:gd name="T61" fmla="*/ 46 h 23"/>
                <a:gd name="T62" fmla="*/ 65 w 21"/>
                <a:gd name="T63" fmla="*/ 53 h 23"/>
                <a:gd name="T64" fmla="*/ 81 w 21"/>
                <a:gd name="T65" fmla="*/ 62 h 23"/>
                <a:gd name="T66" fmla="*/ 125 w 21"/>
                <a:gd name="T67" fmla="*/ 66 h 23"/>
                <a:gd name="T68" fmla="*/ 145 w 21"/>
                <a:gd name="T69" fmla="*/ 62 h 23"/>
                <a:gd name="T70" fmla="*/ 170 w 21"/>
                <a:gd name="T71" fmla="*/ 56 h 23"/>
                <a:gd name="T72" fmla="*/ 181 w 21"/>
                <a:gd name="T73" fmla="*/ 49 h 23"/>
                <a:gd name="T74" fmla="*/ 181 w 21"/>
                <a:gd name="T75" fmla="*/ 39 h 23"/>
                <a:gd name="T76" fmla="*/ 181 w 21"/>
                <a:gd name="T77" fmla="*/ 29 h 23"/>
                <a:gd name="T78" fmla="*/ 170 w 21"/>
                <a:gd name="T79" fmla="*/ 20 h 23"/>
                <a:gd name="T80" fmla="*/ 145 w 21"/>
                <a:gd name="T81" fmla="*/ 14 h 23"/>
                <a:gd name="T82" fmla="*/ 134 w 21"/>
                <a:gd name="T83" fmla="*/ 6 h 23"/>
                <a:gd name="T84" fmla="*/ 110 w 21"/>
                <a:gd name="T85" fmla="*/ 6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0" y="0"/>
                  </a:moveTo>
                  <a:lnTo>
                    <a:pt x="13" y="1"/>
                  </a:lnTo>
                  <a:lnTo>
                    <a:pt x="16" y="2"/>
                  </a:lnTo>
                  <a:lnTo>
                    <a:pt x="18" y="3"/>
                  </a:lnTo>
                  <a:lnTo>
                    <a:pt x="20" y="7"/>
                  </a:lnTo>
                  <a:lnTo>
                    <a:pt x="21" y="11"/>
                  </a:lnTo>
                  <a:lnTo>
                    <a:pt x="20" y="15"/>
                  </a:lnTo>
                  <a:lnTo>
                    <a:pt x="20" y="17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6" y="23"/>
                  </a:lnTo>
                  <a:lnTo>
                    <a:pt x="3" y="22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3"/>
                  </a:lnTo>
                  <a:lnTo>
                    <a:pt x="5" y="2"/>
                  </a:lnTo>
                  <a:lnTo>
                    <a:pt x="7" y="1"/>
                  </a:lnTo>
                  <a:lnTo>
                    <a:pt x="10" y="0"/>
                  </a:lnTo>
                  <a:close/>
                  <a:moveTo>
                    <a:pt x="10" y="2"/>
                  </a:moveTo>
                  <a:lnTo>
                    <a:pt x="7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3" y="10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7" y="21"/>
                  </a:lnTo>
                  <a:lnTo>
                    <a:pt x="11" y="22"/>
                  </a:lnTo>
                  <a:lnTo>
                    <a:pt x="13" y="21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6" y="13"/>
                  </a:lnTo>
                  <a:lnTo>
                    <a:pt x="16" y="10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2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49" name="Freeform 288"/>
            <p:cNvSpPr>
              <a:spLocks noEditPoints="1"/>
            </p:cNvSpPr>
            <p:nvPr/>
          </p:nvSpPr>
          <p:spPr bwMode="auto">
            <a:xfrm>
              <a:off x="3071" y="3673"/>
              <a:ext cx="52" cy="48"/>
            </a:xfrm>
            <a:custGeom>
              <a:avLst/>
              <a:gdLst>
                <a:gd name="T0" fmla="*/ 81 w 23"/>
                <a:gd name="T1" fmla="*/ 0 h 33"/>
                <a:gd name="T2" fmla="*/ 102 w 23"/>
                <a:gd name="T3" fmla="*/ 19 h 33"/>
                <a:gd name="T4" fmla="*/ 129 w 23"/>
                <a:gd name="T5" fmla="*/ 1 h 33"/>
                <a:gd name="T6" fmla="*/ 174 w 23"/>
                <a:gd name="T7" fmla="*/ 0 h 33"/>
                <a:gd name="T8" fmla="*/ 240 w 23"/>
                <a:gd name="T9" fmla="*/ 6 h 33"/>
                <a:gd name="T10" fmla="*/ 267 w 23"/>
                <a:gd name="T11" fmla="*/ 33 h 33"/>
                <a:gd name="T12" fmla="*/ 255 w 23"/>
                <a:gd name="T13" fmla="*/ 55 h 33"/>
                <a:gd name="T14" fmla="*/ 194 w 23"/>
                <a:gd name="T15" fmla="*/ 70 h 33"/>
                <a:gd name="T16" fmla="*/ 138 w 23"/>
                <a:gd name="T17" fmla="*/ 70 h 33"/>
                <a:gd name="T18" fmla="*/ 118 w 23"/>
                <a:gd name="T19" fmla="*/ 68 h 33"/>
                <a:gd name="T20" fmla="*/ 102 w 23"/>
                <a:gd name="T21" fmla="*/ 87 h 33"/>
                <a:gd name="T22" fmla="*/ 102 w 23"/>
                <a:gd name="T23" fmla="*/ 99 h 33"/>
                <a:gd name="T24" fmla="*/ 102 w 23"/>
                <a:gd name="T25" fmla="*/ 102 h 33"/>
                <a:gd name="T26" fmla="*/ 129 w 23"/>
                <a:gd name="T27" fmla="*/ 102 h 33"/>
                <a:gd name="T28" fmla="*/ 0 w 23"/>
                <a:gd name="T29" fmla="*/ 102 h 33"/>
                <a:gd name="T30" fmla="*/ 0 w 23"/>
                <a:gd name="T31" fmla="*/ 102 h 33"/>
                <a:gd name="T32" fmla="*/ 25 w 23"/>
                <a:gd name="T33" fmla="*/ 102 h 33"/>
                <a:gd name="T34" fmla="*/ 45 w 23"/>
                <a:gd name="T35" fmla="*/ 99 h 33"/>
                <a:gd name="T36" fmla="*/ 45 w 23"/>
                <a:gd name="T37" fmla="*/ 87 h 33"/>
                <a:gd name="T38" fmla="*/ 45 w 23"/>
                <a:gd name="T39" fmla="*/ 15 h 33"/>
                <a:gd name="T40" fmla="*/ 45 w 23"/>
                <a:gd name="T41" fmla="*/ 9 h 33"/>
                <a:gd name="T42" fmla="*/ 25 w 23"/>
                <a:gd name="T43" fmla="*/ 9 h 33"/>
                <a:gd name="T44" fmla="*/ 11 w 23"/>
                <a:gd name="T45" fmla="*/ 9 h 33"/>
                <a:gd name="T46" fmla="*/ 11 w 23"/>
                <a:gd name="T47" fmla="*/ 6 h 33"/>
                <a:gd name="T48" fmla="*/ 102 w 23"/>
                <a:gd name="T49" fmla="*/ 47 h 33"/>
                <a:gd name="T50" fmla="*/ 102 w 23"/>
                <a:gd name="T51" fmla="*/ 55 h 33"/>
                <a:gd name="T52" fmla="*/ 118 w 23"/>
                <a:gd name="T53" fmla="*/ 65 h 33"/>
                <a:gd name="T54" fmla="*/ 163 w 23"/>
                <a:gd name="T55" fmla="*/ 68 h 33"/>
                <a:gd name="T56" fmla="*/ 194 w 23"/>
                <a:gd name="T57" fmla="*/ 60 h 33"/>
                <a:gd name="T58" fmla="*/ 231 w 23"/>
                <a:gd name="T59" fmla="*/ 41 h 33"/>
                <a:gd name="T60" fmla="*/ 194 w 23"/>
                <a:gd name="T61" fmla="*/ 19 h 33"/>
                <a:gd name="T62" fmla="*/ 163 w 23"/>
                <a:gd name="T63" fmla="*/ 9 h 33"/>
                <a:gd name="T64" fmla="*/ 129 w 23"/>
                <a:gd name="T65" fmla="*/ 15 h 33"/>
                <a:gd name="T66" fmla="*/ 102 w 23"/>
                <a:gd name="T67" fmla="*/ 22 h 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33"/>
                <a:gd name="T104" fmla="*/ 23 w 23"/>
                <a:gd name="T105" fmla="*/ 33 h 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33">
                  <a:moveTo>
                    <a:pt x="1" y="2"/>
                  </a:moveTo>
                  <a:lnTo>
                    <a:pt x="7" y="0"/>
                  </a:lnTo>
                  <a:lnTo>
                    <a:pt x="9" y="0"/>
                  </a:lnTo>
                  <a:lnTo>
                    <a:pt x="9" y="6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1" y="2"/>
                  </a:lnTo>
                  <a:lnTo>
                    <a:pt x="23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2" y="18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8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close/>
                  <a:moveTo>
                    <a:pt x="9" y="7"/>
                  </a:moveTo>
                  <a:lnTo>
                    <a:pt x="9" y="15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9" y="19"/>
                  </a:lnTo>
                  <a:lnTo>
                    <a:pt x="10" y="21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7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18" y="8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9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50" name="Rectangle 289"/>
            <p:cNvSpPr>
              <a:spLocks noChangeArrowheads="1"/>
            </p:cNvSpPr>
            <p:nvPr/>
          </p:nvSpPr>
          <p:spPr bwMode="auto">
            <a:xfrm>
              <a:off x="3132" y="3687"/>
              <a:ext cx="27" cy="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51" name="Freeform 290"/>
            <p:cNvSpPr>
              <a:spLocks/>
            </p:cNvSpPr>
            <p:nvPr/>
          </p:nvSpPr>
          <p:spPr bwMode="auto">
            <a:xfrm>
              <a:off x="3163" y="3658"/>
              <a:ext cx="79" cy="48"/>
            </a:xfrm>
            <a:custGeom>
              <a:avLst/>
              <a:gdLst>
                <a:gd name="T0" fmla="*/ 0 w 35"/>
                <a:gd name="T1" fmla="*/ 0 h 33"/>
                <a:gd name="T2" fmla="*/ 93 w 35"/>
                <a:gd name="T3" fmla="*/ 0 h 33"/>
                <a:gd name="T4" fmla="*/ 332 w 35"/>
                <a:gd name="T5" fmla="*/ 76 h 33"/>
                <a:gd name="T6" fmla="*/ 332 w 35"/>
                <a:gd name="T7" fmla="*/ 19 h 33"/>
                <a:gd name="T8" fmla="*/ 321 w 35"/>
                <a:gd name="T9" fmla="*/ 13 h 33"/>
                <a:gd name="T10" fmla="*/ 321 w 35"/>
                <a:gd name="T11" fmla="*/ 1 h 33"/>
                <a:gd name="T12" fmla="*/ 311 w 35"/>
                <a:gd name="T13" fmla="*/ 1 h 33"/>
                <a:gd name="T14" fmla="*/ 300 w 35"/>
                <a:gd name="T15" fmla="*/ 0 h 33"/>
                <a:gd name="T16" fmla="*/ 275 w 35"/>
                <a:gd name="T17" fmla="*/ 0 h 33"/>
                <a:gd name="T18" fmla="*/ 275 w 35"/>
                <a:gd name="T19" fmla="*/ 0 h 33"/>
                <a:gd name="T20" fmla="*/ 402 w 35"/>
                <a:gd name="T21" fmla="*/ 0 h 33"/>
                <a:gd name="T22" fmla="*/ 402 w 35"/>
                <a:gd name="T23" fmla="*/ 0 h 33"/>
                <a:gd name="T24" fmla="*/ 393 w 35"/>
                <a:gd name="T25" fmla="*/ 0 h 33"/>
                <a:gd name="T26" fmla="*/ 377 w 35"/>
                <a:gd name="T27" fmla="*/ 1 h 33"/>
                <a:gd name="T28" fmla="*/ 368 w 35"/>
                <a:gd name="T29" fmla="*/ 6 h 33"/>
                <a:gd name="T30" fmla="*/ 357 w 35"/>
                <a:gd name="T31" fmla="*/ 13 h 33"/>
                <a:gd name="T32" fmla="*/ 357 w 35"/>
                <a:gd name="T33" fmla="*/ 19 h 33"/>
                <a:gd name="T34" fmla="*/ 357 w 35"/>
                <a:gd name="T35" fmla="*/ 102 h 33"/>
                <a:gd name="T36" fmla="*/ 357 w 35"/>
                <a:gd name="T37" fmla="*/ 102 h 33"/>
                <a:gd name="T38" fmla="*/ 93 w 35"/>
                <a:gd name="T39" fmla="*/ 22 h 33"/>
                <a:gd name="T40" fmla="*/ 93 w 35"/>
                <a:gd name="T41" fmla="*/ 83 h 33"/>
                <a:gd name="T42" fmla="*/ 93 w 35"/>
                <a:gd name="T43" fmla="*/ 89 h 33"/>
                <a:gd name="T44" fmla="*/ 93 w 35"/>
                <a:gd name="T45" fmla="*/ 95 h 33"/>
                <a:gd name="T46" fmla="*/ 117 w 35"/>
                <a:gd name="T47" fmla="*/ 99 h 33"/>
                <a:gd name="T48" fmla="*/ 138 w 35"/>
                <a:gd name="T49" fmla="*/ 99 h 33"/>
                <a:gd name="T50" fmla="*/ 147 w 35"/>
                <a:gd name="T51" fmla="*/ 99 h 33"/>
                <a:gd name="T52" fmla="*/ 147 w 35"/>
                <a:gd name="T53" fmla="*/ 102 h 33"/>
                <a:gd name="T54" fmla="*/ 25 w 35"/>
                <a:gd name="T55" fmla="*/ 102 h 33"/>
                <a:gd name="T56" fmla="*/ 25 w 35"/>
                <a:gd name="T57" fmla="*/ 99 h 33"/>
                <a:gd name="T58" fmla="*/ 25 w 35"/>
                <a:gd name="T59" fmla="*/ 99 h 33"/>
                <a:gd name="T60" fmla="*/ 56 w 35"/>
                <a:gd name="T61" fmla="*/ 99 h 33"/>
                <a:gd name="T62" fmla="*/ 72 w 35"/>
                <a:gd name="T63" fmla="*/ 95 h 33"/>
                <a:gd name="T64" fmla="*/ 72 w 35"/>
                <a:gd name="T65" fmla="*/ 89 h 33"/>
                <a:gd name="T66" fmla="*/ 72 w 35"/>
                <a:gd name="T67" fmla="*/ 83 h 33"/>
                <a:gd name="T68" fmla="*/ 72 w 35"/>
                <a:gd name="T69" fmla="*/ 15 h 33"/>
                <a:gd name="T70" fmla="*/ 56 w 35"/>
                <a:gd name="T71" fmla="*/ 13 h 33"/>
                <a:gd name="T72" fmla="*/ 56 w 35"/>
                <a:gd name="T73" fmla="*/ 6 h 33"/>
                <a:gd name="T74" fmla="*/ 36 w 35"/>
                <a:gd name="T75" fmla="*/ 1 h 33"/>
                <a:gd name="T76" fmla="*/ 25 w 35"/>
                <a:gd name="T77" fmla="*/ 1 h 33"/>
                <a:gd name="T78" fmla="*/ 11 w 35"/>
                <a:gd name="T79" fmla="*/ 1 h 33"/>
                <a:gd name="T80" fmla="*/ 0 w 35"/>
                <a:gd name="T81" fmla="*/ 1 h 33"/>
                <a:gd name="T82" fmla="*/ 0 w 35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33"/>
                <a:gd name="T128" fmla="*/ 35 w 35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33">
                  <a:moveTo>
                    <a:pt x="0" y="0"/>
                  </a:moveTo>
                  <a:lnTo>
                    <a:pt x="8" y="0"/>
                  </a:lnTo>
                  <a:lnTo>
                    <a:pt x="29" y="25"/>
                  </a:lnTo>
                  <a:lnTo>
                    <a:pt x="29" y="6"/>
                  </a:lnTo>
                  <a:lnTo>
                    <a:pt x="28" y="4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33"/>
                  </a:lnTo>
                  <a:lnTo>
                    <a:pt x="8" y="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52" name="Freeform 291"/>
            <p:cNvSpPr>
              <a:spLocks noEditPoints="1"/>
            </p:cNvSpPr>
            <p:nvPr/>
          </p:nvSpPr>
          <p:spPr bwMode="auto">
            <a:xfrm>
              <a:off x="3249" y="3673"/>
              <a:ext cx="47" cy="33"/>
            </a:xfrm>
            <a:custGeom>
              <a:avLst/>
              <a:gdLst>
                <a:gd name="T0" fmla="*/ 110 w 21"/>
                <a:gd name="T1" fmla="*/ 0 h 23"/>
                <a:gd name="T2" fmla="*/ 154 w 21"/>
                <a:gd name="T3" fmla="*/ 1 h 23"/>
                <a:gd name="T4" fmla="*/ 181 w 21"/>
                <a:gd name="T5" fmla="*/ 6 h 23"/>
                <a:gd name="T6" fmla="*/ 201 w 21"/>
                <a:gd name="T7" fmla="*/ 9 h 23"/>
                <a:gd name="T8" fmla="*/ 226 w 21"/>
                <a:gd name="T9" fmla="*/ 20 h 23"/>
                <a:gd name="T10" fmla="*/ 235 w 21"/>
                <a:gd name="T11" fmla="*/ 33 h 23"/>
                <a:gd name="T12" fmla="*/ 226 w 21"/>
                <a:gd name="T13" fmla="*/ 46 h 23"/>
                <a:gd name="T14" fmla="*/ 226 w 21"/>
                <a:gd name="T15" fmla="*/ 49 h 23"/>
                <a:gd name="T16" fmla="*/ 190 w 21"/>
                <a:gd name="T17" fmla="*/ 56 h 23"/>
                <a:gd name="T18" fmla="*/ 170 w 21"/>
                <a:gd name="T19" fmla="*/ 66 h 23"/>
                <a:gd name="T20" fmla="*/ 134 w 21"/>
                <a:gd name="T21" fmla="*/ 67 h 23"/>
                <a:gd name="T22" fmla="*/ 110 w 21"/>
                <a:gd name="T23" fmla="*/ 67 h 23"/>
                <a:gd name="T24" fmla="*/ 81 w 21"/>
                <a:gd name="T25" fmla="*/ 67 h 23"/>
                <a:gd name="T26" fmla="*/ 45 w 21"/>
                <a:gd name="T27" fmla="*/ 66 h 23"/>
                <a:gd name="T28" fmla="*/ 20 w 21"/>
                <a:gd name="T29" fmla="*/ 56 h 23"/>
                <a:gd name="T30" fmla="*/ 0 w 21"/>
                <a:gd name="T31" fmla="*/ 47 h 23"/>
                <a:gd name="T32" fmla="*/ 0 w 21"/>
                <a:gd name="T33" fmla="*/ 34 h 23"/>
                <a:gd name="T34" fmla="*/ 0 w 21"/>
                <a:gd name="T35" fmla="*/ 23 h 23"/>
                <a:gd name="T36" fmla="*/ 9 w 21"/>
                <a:gd name="T37" fmla="*/ 19 h 23"/>
                <a:gd name="T38" fmla="*/ 20 w 21"/>
                <a:gd name="T39" fmla="*/ 9 h 23"/>
                <a:gd name="T40" fmla="*/ 56 w 21"/>
                <a:gd name="T41" fmla="*/ 6 h 23"/>
                <a:gd name="T42" fmla="*/ 81 w 21"/>
                <a:gd name="T43" fmla="*/ 1 h 23"/>
                <a:gd name="T44" fmla="*/ 110 w 21"/>
                <a:gd name="T45" fmla="*/ 0 h 23"/>
                <a:gd name="T46" fmla="*/ 110 w 21"/>
                <a:gd name="T47" fmla="*/ 6 h 23"/>
                <a:gd name="T48" fmla="*/ 101 w 21"/>
                <a:gd name="T49" fmla="*/ 6 h 23"/>
                <a:gd name="T50" fmla="*/ 65 w 21"/>
                <a:gd name="T51" fmla="*/ 6 h 23"/>
                <a:gd name="T52" fmla="*/ 56 w 21"/>
                <a:gd name="T53" fmla="*/ 9 h 23"/>
                <a:gd name="T54" fmla="*/ 56 w 21"/>
                <a:gd name="T55" fmla="*/ 14 h 23"/>
                <a:gd name="T56" fmla="*/ 45 w 21"/>
                <a:gd name="T57" fmla="*/ 20 h 23"/>
                <a:gd name="T58" fmla="*/ 45 w 21"/>
                <a:gd name="T59" fmla="*/ 29 h 23"/>
                <a:gd name="T60" fmla="*/ 45 w 21"/>
                <a:gd name="T61" fmla="*/ 46 h 23"/>
                <a:gd name="T62" fmla="*/ 65 w 21"/>
                <a:gd name="T63" fmla="*/ 53 h 23"/>
                <a:gd name="T64" fmla="*/ 81 w 21"/>
                <a:gd name="T65" fmla="*/ 62 h 23"/>
                <a:gd name="T66" fmla="*/ 125 w 21"/>
                <a:gd name="T67" fmla="*/ 66 h 23"/>
                <a:gd name="T68" fmla="*/ 154 w 21"/>
                <a:gd name="T69" fmla="*/ 62 h 23"/>
                <a:gd name="T70" fmla="*/ 170 w 21"/>
                <a:gd name="T71" fmla="*/ 56 h 23"/>
                <a:gd name="T72" fmla="*/ 181 w 21"/>
                <a:gd name="T73" fmla="*/ 49 h 23"/>
                <a:gd name="T74" fmla="*/ 181 w 21"/>
                <a:gd name="T75" fmla="*/ 39 h 23"/>
                <a:gd name="T76" fmla="*/ 181 w 21"/>
                <a:gd name="T77" fmla="*/ 29 h 23"/>
                <a:gd name="T78" fmla="*/ 170 w 21"/>
                <a:gd name="T79" fmla="*/ 20 h 23"/>
                <a:gd name="T80" fmla="*/ 154 w 21"/>
                <a:gd name="T81" fmla="*/ 14 h 23"/>
                <a:gd name="T82" fmla="*/ 134 w 21"/>
                <a:gd name="T83" fmla="*/ 6 h 23"/>
                <a:gd name="T84" fmla="*/ 110 w 21"/>
                <a:gd name="T85" fmla="*/ 6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0" y="0"/>
                  </a:moveTo>
                  <a:lnTo>
                    <a:pt x="14" y="1"/>
                  </a:lnTo>
                  <a:lnTo>
                    <a:pt x="16" y="2"/>
                  </a:lnTo>
                  <a:lnTo>
                    <a:pt x="18" y="3"/>
                  </a:lnTo>
                  <a:lnTo>
                    <a:pt x="20" y="7"/>
                  </a:lnTo>
                  <a:lnTo>
                    <a:pt x="21" y="11"/>
                  </a:lnTo>
                  <a:lnTo>
                    <a:pt x="20" y="15"/>
                  </a:lnTo>
                  <a:lnTo>
                    <a:pt x="20" y="17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7" y="23"/>
                  </a:lnTo>
                  <a:lnTo>
                    <a:pt x="4" y="22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3"/>
                  </a:lnTo>
                  <a:lnTo>
                    <a:pt x="5" y="2"/>
                  </a:lnTo>
                  <a:lnTo>
                    <a:pt x="7" y="1"/>
                  </a:lnTo>
                  <a:lnTo>
                    <a:pt x="10" y="0"/>
                  </a:lnTo>
                  <a:close/>
                  <a:moveTo>
                    <a:pt x="10" y="2"/>
                  </a:moveTo>
                  <a:lnTo>
                    <a:pt x="9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4" y="15"/>
                  </a:lnTo>
                  <a:lnTo>
                    <a:pt x="6" y="18"/>
                  </a:lnTo>
                  <a:lnTo>
                    <a:pt x="7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6" y="13"/>
                  </a:lnTo>
                  <a:lnTo>
                    <a:pt x="16" y="10"/>
                  </a:lnTo>
                  <a:lnTo>
                    <a:pt x="15" y="7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53" name="Freeform 292"/>
            <p:cNvSpPr>
              <a:spLocks/>
            </p:cNvSpPr>
            <p:nvPr/>
          </p:nvSpPr>
          <p:spPr bwMode="auto">
            <a:xfrm>
              <a:off x="3301" y="3674"/>
              <a:ext cx="54" cy="32"/>
            </a:xfrm>
            <a:custGeom>
              <a:avLst/>
              <a:gdLst>
                <a:gd name="T0" fmla="*/ 238 w 24"/>
                <a:gd name="T1" fmla="*/ 0 h 22"/>
                <a:gd name="T2" fmla="*/ 238 w 24"/>
                <a:gd name="T3" fmla="*/ 42 h 22"/>
                <a:gd name="T4" fmla="*/ 238 w 24"/>
                <a:gd name="T5" fmla="*/ 48 h 22"/>
                <a:gd name="T6" fmla="*/ 238 w 24"/>
                <a:gd name="T7" fmla="*/ 55 h 22"/>
                <a:gd name="T8" fmla="*/ 238 w 24"/>
                <a:gd name="T9" fmla="*/ 55 h 22"/>
                <a:gd name="T10" fmla="*/ 238 w 24"/>
                <a:gd name="T11" fmla="*/ 61 h 22"/>
                <a:gd name="T12" fmla="*/ 238 w 24"/>
                <a:gd name="T13" fmla="*/ 61 h 22"/>
                <a:gd name="T14" fmla="*/ 263 w 24"/>
                <a:gd name="T15" fmla="*/ 61 h 22"/>
                <a:gd name="T16" fmla="*/ 263 w 24"/>
                <a:gd name="T17" fmla="*/ 61 h 22"/>
                <a:gd name="T18" fmla="*/ 272 w 24"/>
                <a:gd name="T19" fmla="*/ 61 h 22"/>
                <a:gd name="T20" fmla="*/ 272 w 24"/>
                <a:gd name="T21" fmla="*/ 61 h 22"/>
                <a:gd name="T22" fmla="*/ 207 w 24"/>
                <a:gd name="T23" fmla="*/ 68 h 22"/>
                <a:gd name="T24" fmla="*/ 182 w 24"/>
                <a:gd name="T25" fmla="*/ 68 h 22"/>
                <a:gd name="T26" fmla="*/ 182 w 24"/>
                <a:gd name="T27" fmla="*/ 52 h 22"/>
                <a:gd name="T28" fmla="*/ 158 w 24"/>
                <a:gd name="T29" fmla="*/ 61 h 22"/>
                <a:gd name="T30" fmla="*/ 146 w 24"/>
                <a:gd name="T31" fmla="*/ 65 h 22"/>
                <a:gd name="T32" fmla="*/ 117 w 24"/>
                <a:gd name="T33" fmla="*/ 68 h 22"/>
                <a:gd name="T34" fmla="*/ 101 w 24"/>
                <a:gd name="T35" fmla="*/ 68 h 22"/>
                <a:gd name="T36" fmla="*/ 92 w 24"/>
                <a:gd name="T37" fmla="*/ 68 h 22"/>
                <a:gd name="T38" fmla="*/ 56 w 24"/>
                <a:gd name="T39" fmla="*/ 65 h 22"/>
                <a:gd name="T40" fmla="*/ 45 w 24"/>
                <a:gd name="T41" fmla="*/ 61 h 22"/>
                <a:gd name="T42" fmla="*/ 45 w 24"/>
                <a:gd name="T43" fmla="*/ 55 h 22"/>
                <a:gd name="T44" fmla="*/ 36 w 24"/>
                <a:gd name="T45" fmla="*/ 48 h 22"/>
                <a:gd name="T46" fmla="*/ 36 w 24"/>
                <a:gd name="T47" fmla="*/ 42 h 22"/>
                <a:gd name="T48" fmla="*/ 36 w 24"/>
                <a:gd name="T49" fmla="*/ 13 h 22"/>
                <a:gd name="T50" fmla="*/ 36 w 24"/>
                <a:gd name="T51" fmla="*/ 6 h 22"/>
                <a:gd name="T52" fmla="*/ 36 w 24"/>
                <a:gd name="T53" fmla="*/ 1 h 22"/>
                <a:gd name="T54" fmla="*/ 36 w 24"/>
                <a:gd name="T55" fmla="*/ 1 h 22"/>
                <a:gd name="T56" fmla="*/ 25 w 24"/>
                <a:gd name="T57" fmla="*/ 0 h 22"/>
                <a:gd name="T58" fmla="*/ 25 w 24"/>
                <a:gd name="T59" fmla="*/ 0 h 22"/>
                <a:gd name="T60" fmla="*/ 0 w 24"/>
                <a:gd name="T61" fmla="*/ 0 h 22"/>
                <a:gd name="T62" fmla="*/ 0 w 24"/>
                <a:gd name="T63" fmla="*/ 0 h 22"/>
                <a:gd name="T64" fmla="*/ 92 w 24"/>
                <a:gd name="T65" fmla="*/ 0 h 22"/>
                <a:gd name="T66" fmla="*/ 92 w 24"/>
                <a:gd name="T67" fmla="*/ 47 h 22"/>
                <a:gd name="T68" fmla="*/ 92 w 24"/>
                <a:gd name="T69" fmla="*/ 52 h 22"/>
                <a:gd name="T70" fmla="*/ 101 w 24"/>
                <a:gd name="T71" fmla="*/ 55 h 22"/>
                <a:gd name="T72" fmla="*/ 117 w 24"/>
                <a:gd name="T73" fmla="*/ 55 h 22"/>
                <a:gd name="T74" fmla="*/ 137 w 24"/>
                <a:gd name="T75" fmla="*/ 61 h 22"/>
                <a:gd name="T76" fmla="*/ 146 w 24"/>
                <a:gd name="T77" fmla="*/ 61 h 22"/>
                <a:gd name="T78" fmla="*/ 158 w 24"/>
                <a:gd name="T79" fmla="*/ 55 h 22"/>
                <a:gd name="T80" fmla="*/ 173 w 24"/>
                <a:gd name="T81" fmla="*/ 52 h 22"/>
                <a:gd name="T82" fmla="*/ 182 w 24"/>
                <a:gd name="T83" fmla="*/ 48 h 22"/>
                <a:gd name="T84" fmla="*/ 182 w 24"/>
                <a:gd name="T85" fmla="*/ 13 h 22"/>
                <a:gd name="T86" fmla="*/ 182 w 24"/>
                <a:gd name="T87" fmla="*/ 6 h 22"/>
                <a:gd name="T88" fmla="*/ 182 w 24"/>
                <a:gd name="T89" fmla="*/ 1 h 22"/>
                <a:gd name="T90" fmla="*/ 173 w 24"/>
                <a:gd name="T91" fmla="*/ 0 h 22"/>
                <a:gd name="T92" fmla="*/ 158 w 24"/>
                <a:gd name="T93" fmla="*/ 0 h 22"/>
                <a:gd name="T94" fmla="*/ 158 w 24"/>
                <a:gd name="T95" fmla="*/ 0 h 22"/>
                <a:gd name="T96" fmla="*/ 238 w 24"/>
                <a:gd name="T97" fmla="*/ 0 h 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"/>
                <a:gd name="T148" fmla="*/ 0 h 22"/>
                <a:gd name="T149" fmla="*/ 24 w 24"/>
                <a:gd name="T150" fmla="*/ 22 h 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" h="22">
                  <a:moveTo>
                    <a:pt x="21" y="0"/>
                  </a:moveTo>
                  <a:lnTo>
                    <a:pt x="21" y="14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6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8" y="22"/>
                  </a:lnTo>
                  <a:lnTo>
                    <a:pt x="5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4" y="18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54" name="Freeform 293"/>
            <p:cNvSpPr>
              <a:spLocks/>
            </p:cNvSpPr>
            <p:nvPr/>
          </p:nvSpPr>
          <p:spPr bwMode="auto">
            <a:xfrm>
              <a:off x="3357" y="3673"/>
              <a:ext cx="54" cy="33"/>
            </a:xfrm>
            <a:custGeom>
              <a:avLst/>
              <a:gdLst>
                <a:gd name="T0" fmla="*/ 92 w 24"/>
                <a:gd name="T1" fmla="*/ 14 h 23"/>
                <a:gd name="T2" fmla="*/ 117 w 24"/>
                <a:gd name="T3" fmla="*/ 6 h 23"/>
                <a:gd name="T4" fmla="*/ 137 w 24"/>
                <a:gd name="T5" fmla="*/ 1 h 23"/>
                <a:gd name="T6" fmla="*/ 173 w 24"/>
                <a:gd name="T7" fmla="*/ 0 h 23"/>
                <a:gd name="T8" fmla="*/ 182 w 24"/>
                <a:gd name="T9" fmla="*/ 1 h 23"/>
                <a:gd name="T10" fmla="*/ 194 w 24"/>
                <a:gd name="T11" fmla="*/ 1 h 23"/>
                <a:gd name="T12" fmla="*/ 218 w 24"/>
                <a:gd name="T13" fmla="*/ 6 h 23"/>
                <a:gd name="T14" fmla="*/ 227 w 24"/>
                <a:gd name="T15" fmla="*/ 9 h 23"/>
                <a:gd name="T16" fmla="*/ 227 w 24"/>
                <a:gd name="T17" fmla="*/ 19 h 23"/>
                <a:gd name="T18" fmla="*/ 238 w 24"/>
                <a:gd name="T19" fmla="*/ 23 h 23"/>
                <a:gd name="T20" fmla="*/ 238 w 24"/>
                <a:gd name="T21" fmla="*/ 53 h 23"/>
                <a:gd name="T22" fmla="*/ 238 w 24"/>
                <a:gd name="T23" fmla="*/ 56 h 23"/>
                <a:gd name="T24" fmla="*/ 238 w 24"/>
                <a:gd name="T25" fmla="*/ 62 h 23"/>
                <a:gd name="T26" fmla="*/ 238 w 24"/>
                <a:gd name="T27" fmla="*/ 66 h 23"/>
                <a:gd name="T28" fmla="*/ 238 w 24"/>
                <a:gd name="T29" fmla="*/ 66 h 23"/>
                <a:gd name="T30" fmla="*/ 252 w 24"/>
                <a:gd name="T31" fmla="*/ 66 h 23"/>
                <a:gd name="T32" fmla="*/ 272 w 24"/>
                <a:gd name="T33" fmla="*/ 66 h 23"/>
                <a:gd name="T34" fmla="*/ 272 w 24"/>
                <a:gd name="T35" fmla="*/ 67 h 23"/>
                <a:gd name="T36" fmla="*/ 158 w 24"/>
                <a:gd name="T37" fmla="*/ 67 h 23"/>
                <a:gd name="T38" fmla="*/ 158 w 24"/>
                <a:gd name="T39" fmla="*/ 66 h 23"/>
                <a:gd name="T40" fmla="*/ 158 w 24"/>
                <a:gd name="T41" fmla="*/ 66 h 23"/>
                <a:gd name="T42" fmla="*/ 173 w 24"/>
                <a:gd name="T43" fmla="*/ 66 h 23"/>
                <a:gd name="T44" fmla="*/ 182 w 24"/>
                <a:gd name="T45" fmla="*/ 66 h 23"/>
                <a:gd name="T46" fmla="*/ 182 w 24"/>
                <a:gd name="T47" fmla="*/ 62 h 23"/>
                <a:gd name="T48" fmla="*/ 182 w 24"/>
                <a:gd name="T49" fmla="*/ 62 h 23"/>
                <a:gd name="T50" fmla="*/ 182 w 24"/>
                <a:gd name="T51" fmla="*/ 56 h 23"/>
                <a:gd name="T52" fmla="*/ 182 w 24"/>
                <a:gd name="T53" fmla="*/ 53 h 23"/>
                <a:gd name="T54" fmla="*/ 182 w 24"/>
                <a:gd name="T55" fmla="*/ 23 h 23"/>
                <a:gd name="T56" fmla="*/ 182 w 24"/>
                <a:gd name="T57" fmla="*/ 19 h 23"/>
                <a:gd name="T58" fmla="*/ 182 w 24"/>
                <a:gd name="T59" fmla="*/ 14 h 23"/>
                <a:gd name="T60" fmla="*/ 173 w 24"/>
                <a:gd name="T61" fmla="*/ 9 h 23"/>
                <a:gd name="T62" fmla="*/ 137 w 24"/>
                <a:gd name="T63" fmla="*/ 9 h 23"/>
                <a:gd name="T64" fmla="*/ 117 w 24"/>
                <a:gd name="T65" fmla="*/ 14 h 23"/>
                <a:gd name="T66" fmla="*/ 92 w 24"/>
                <a:gd name="T67" fmla="*/ 19 h 23"/>
                <a:gd name="T68" fmla="*/ 92 w 24"/>
                <a:gd name="T69" fmla="*/ 53 h 23"/>
                <a:gd name="T70" fmla="*/ 92 w 24"/>
                <a:gd name="T71" fmla="*/ 56 h 23"/>
                <a:gd name="T72" fmla="*/ 92 w 24"/>
                <a:gd name="T73" fmla="*/ 62 h 23"/>
                <a:gd name="T74" fmla="*/ 92 w 24"/>
                <a:gd name="T75" fmla="*/ 66 h 23"/>
                <a:gd name="T76" fmla="*/ 101 w 24"/>
                <a:gd name="T77" fmla="*/ 66 h 23"/>
                <a:gd name="T78" fmla="*/ 101 w 24"/>
                <a:gd name="T79" fmla="*/ 66 h 23"/>
                <a:gd name="T80" fmla="*/ 117 w 24"/>
                <a:gd name="T81" fmla="*/ 66 h 23"/>
                <a:gd name="T82" fmla="*/ 117 w 24"/>
                <a:gd name="T83" fmla="*/ 67 h 23"/>
                <a:gd name="T84" fmla="*/ 0 w 24"/>
                <a:gd name="T85" fmla="*/ 67 h 23"/>
                <a:gd name="T86" fmla="*/ 0 w 24"/>
                <a:gd name="T87" fmla="*/ 66 h 23"/>
                <a:gd name="T88" fmla="*/ 0 w 24"/>
                <a:gd name="T89" fmla="*/ 66 h 23"/>
                <a:gd name="T90" fmla="*/ 11 w 24"/>
                <a:gd name="T91" fmla="*/ 66 h 23"/>
                <a:gd name="T92" fmla="*/ 36 w 24"/>
                <a:gd name="T93" fmla="*/ 66 h 23"/>
                <a:gd name="T94" fmla="*/ 36 w 24"/>
                <a:gd name="T95" fmla="*/ 56 h 23"/>
                <a:gd name="T96" fmla="*/ 36 w 24"/>
                <a:gd name="T97" fmla="*/ 53 h 23"/>
                <a:gd name="T98" fmla="*/ 36 w 24"/>
                <a:gd name="T99" fmla="*/ 29 h 23"/>
                <a:gd name="T100" fmla="*/ 36 w 24"/>
                <a:gd name="T101" fmla="*/ 19 h 23"/>
                <a:gd name="T102" fmla="*/ 36 w 24"/>
                <a:gd name="T103" fmla="*/ 14 h 23"/>
                <a:gd name="T104" fmla="*/ 36 w 24"/>
                <a:gd name="T105" fmla="*/ 9 h 23"/>
                <a:gd name="T106" fmla="*/ 36 w 24"/>
                <a:gd name="T107" fmla="*/ 9 h 23"/>
                <a:gd name="T108" fmla="*/ 36 w 24"/>
                <a:gd name="T109" fmla="*/ 9 h 23"/>
                <a:gd name="T110" fmla="*/ 11 w 24"/>
                <a:gd name="T111" fmla="*/ 9 h 23"/>
                <a:gd name="T112" fmla="*/ 11 w 24"/>
                <a:gd name="T113" fmla="*/ 9 h 23"/>
                <a:gd name="T114" fmla="*/ 0 w 24"/>
                <a:gd name="T115" fmla="*/ 9 h 23"/>
                <a:gd name="T116" fmla="*/ 0 w 24"/>
                <a:gd name="T117" fmla="*/ 6 h 23"/>
                <a:gd name="T118" fmla="*/ 70 w 24"/>
                <a:gd name="T119" fmla="*/ 0 h 23"/>
                <a:gd name="T120" fmla="*/ 92 w 24"/>
                <a:gd name="T121" fmla="*/ 0 h 23"/>
                <a:gd name="T122" fmla="*/ 92 w 24"/>
                <a:gd name="T123" fmla="*/ 14 h 2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"/>
                <a:gd name="T187" fmla="*/ 0 h 23"/>
                <a:gd name="T188" fmla="*/ 24 w 24"/>
                <a:gd name="T189" fmla="*/ 23 h 2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" h="23">
                  <a:moveTo>
                    <a:pt x="8" y="5"/>
                  </a:move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0" y="6"/>
                  </a:lnTo>
                  <a:lnTo>
                    <a:pt x="21" y="8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4" y="22"/>
                  </a:lnTo>
                  <a:lnTo>
                    <a:pt x="24" y="23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0" y="5"/>
                  </a:lnTo>
                  <a:lnTo>
                    <a:pt x="8" y="6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55" name="Freeform 294"/>
            <p:cNvSpPr>
              <a:spLocks noEditPoints="1"/>
            </p:cNvSpPr>
            <p:nvPr/>
          </p:nvSpPr>
          <p:spPr bwMode="auto">
            <a:xfrm>
              <a:off x="3477" y="3658"/>
              <a:ext cx="56" cy="48"/>
            </a:xfrm>
            <a:custGeom>
              <a:avLst/>
              <a:gdLst>
                <a:gd name="T0" fmla="*/ 101 w 25"/>
                <a:gd name="T1" fmla="*/ 52 h 33"/>
                <a:gd name="T2" fmla="*/ 101 w 25"/>
                <a:gd name="T3" fmla="*/ 83 h 33"/>
                <a:gd name="T4" fmla="*/ 110 w 25"/>
                <a:gd name="T5" fmla="*/ 89 h 33"/>
                <a:gd name="T6" fmla="*/ 110 w 25"/>
                <a:gd name="T7" fmla="*/ 95 h 33"/>
                <a:gd name="T8" fmla="*/ 125 w 25"/>
                <a:gd name="T9" fmla="*/ 99 h 33"/>
                <a:gd name="T10" fmla="*/ 146 w 25"/>
                <a:gd name="T11" fmla="*/ 99 h 33"/>
                <a:gd name="T12" fmla="*/ 155 w 25"/>
                <a:gd name="T13" fmla="*/ 99 h 33"/>
                <a:gd name="T14" fmla="*/ 155 w 25"/>
                <a:gd name="T15" fmla="*/ 102 h 33"/>
                <a:gd name="T16" fmla="*/ 0 w 25"/>
                <a:gd name="T17" fmla="*/ 102 h 33"/>
                <a:gd name="T18" fmla="*/ 0 w 25"/>
                <a:gd name="T19" fmla="*/ 99 h 33"/>
                <a:gd name="T20" fmla="*/ 9 w 25"/>
                <a:gd name="T21" fmla="*/ 99 h 33"/>
                <a:gd name="T22" fmla="*/ 36 w 25"/>
                <a:gd name="T23" fmla="*/ 99 h 33"/>
                <a:gd name="T24" fmla="*/ 45 w 25"/>
                <a:gd name="T25" fmla="*/ 95 h 33"/>
                <a:gd name="T26" fmla="*/ 56 w 25"/>
                <a:gd name="T27" fmla="*/ 89 h 33"/>
                <a:gd name="T28" fmla="*/ 56 w 25"/>
                <a:gd name="T29" fmla="*/ 83 h 33"/>
                <a:gd name="T30" fmla="*/ 56 w 25"/>
                <a:gd name="T31" fmla="*/ 19 h 33"/>
                <a:gd name="T32" fmla="*/ 56 w 25"/>
                <a:gd name="T33" fmla="*/ 13 h 33"/>
                <a:gd name="T34" fmla="*/ 45 w 25"/>
                <a:gd name="T35" fmla="*/ 1 h 33"/>
                <a:gd name="T36" fmla="*/ 36 w 25"/>
                <a:gd name="T37" fmla="*/ 1 h 33"/>
                <a:gd name="T38" fmla="*/ 9 w 25"/>
                <a:gd name="T39" fmla="*/ 0 h 33"/>
                <a:gd name="T40" fmla="*/ 0 w 25"/>
                <a:gd name="T41" fmla="*/ 0 h 33"/>
                <a:gd name="T42" fmla="*/ 0 w 25"/>
                <a:gd name="T43" fmla="*/ 0 h 33"/>
                <a:gd name="T44" fmla="*/ 146 w 25"/>
                <a:gd name="T45" fmla="*/ 0 h 33"/>
                <a:gd name="T46" fmla="*/ 181 w 25"/>
                <a:gd name="T47" fmla="*/ 0 h 33"/>
                <a:gd name="T48" fmla="*/ 215 w 25"/>
                <a:gd name="T49" fmla="*/ 1 h 33"/>
                <a:gd name="T50" fmla="*/ 235 w 25"/>
                <a:gd name="T51" fmla="*/ 6 h 33"/>
                <a:gd name="T52" fmla="*/ 271 w 25"/>
                <a:gd name="T53" fmla="*/ 13 h 33"/>
                <a:gd name="T54" fmla="*/ 280 w 25"/>
                <a:gd name="T55" fmla="*/ 19 h 33"/>
                <a:gd name="T56" fmla="*/ 280 w 25"/>
                <a:gd name="T57" fmla="*/ 25 h 33"/>
                <a:gd name="T58" fmla="*/ 280 w 25"/>
                <a:gd name="T59" fmla="*/ 36 h 33"/>
                <a:gd name="T60" fmla="*/ 246 w 25"/>
                <a:gd name="T61" fmla="*/ 48 h 33"/>
                <a:gd name="T62" fmla="*/ 226 w 25"/>
                <a:gd name="T63" fmla="*/ 52 h 33"/>
                <a:gd name="T64" fmla="*/ 170 w 25"/>
                <a:gd name="T65" fmla="*/ 55 h 33"/>
                <a:gd name="T66" fmla="*/ 155 w 25"/>
                <a:gd name="T67" fmla="*/ 55 h 33"/>
                <a:gd name="T68" fmla="*/ 146 w 25"/>
                <a:gd name="T69" fmla="*/ 52 h 33"/>
                <a:gd name="T70" fmla="*/ 125 w 25"/>
                <a:gd name="T71" fmla="*/ 52 h 33"/>
                <a:gd name="T72" fmla="*/ 101 w 25"/>
                <a:gd name="T73" fmla="*/ 52 h 33"/>
                <a:gd name="T74" fmla="*/ 101 w 25"/>
                <a:gd name="T75" fmla="*/ 48 h 33"/>
                <a:gd name="T76" fmla="*/ 110 w 25"/>
                <a:gd name="T77" fmla="*/ 48 h 33"/>
                <a:gd name="T78" fmla="*/ 125 w 25"/>
                <a:gd name="T79" fmla="*/ 48 h 33"/>
                <a:gd name="T80" fmla="*/ 146 w 25"/>
                <a:gd name="T81" fmla="*/ 48 h 33"/>
                <a:gd name="T82" fmla="*/ 155 w 25"/>
                <a:gd name="T83" fmla="*/ 48 h 33"/>
                <a:gd name="T84" fmla="*/ 181 w 25"/>
                <a:gd name="T85" fmla="*/ 48 h 33"/>
                <a:gd name="T86" fmla="*/ 190 w 25"/>
                <a:gd name="T87" fmla="*/ 47 h 33"/>
                <a:gd name="T88" fmla="*/ 215 w 25"/>
                <a:gd name="T89" fmla="*/ 36 h 33"/>
                <a:gd name="T90" fmla="*/ 226 w 25"/>
                <a:gd name="T91" fmla="*/ 32 h 33"/>
                <a:gd name="T92" fmla="*/ 226 w 25"/>
                <a:gd name="T93" fmla="*/ 22 h 33"/>
                <a:gd name="T94" fmla="*/ 215 w 25"/>
                <a:gd name="T95" fmla="*/ 15 h 33"/>
                <a:gd name="T96" fmla="*/ 190 w 25"/>
                <a:gd name="T97" fmla="*/ 13 h 33"/>
                <a:gd name="T98" fmla="*/ 181 w 25"/>
                <a:gd name="T99" fmla="*/ 6 h 33"/>
                <a:gd name="T100" fmla="*/ 170 w 25"/>
                <a:gd name="T101" fmla="*/ 1 h 33"/>
                <a:gd name="T102" fmla="*/ 146 w 25"/>
                <a:gd name="T103" fmla="*/ 1 h 33"/>
                <a:gd name="T104" fmla="*/ 125 w 25"/>
                <a:gd name="T105" fmla="*/ 1 h 33"/>
                <a:gd name="T106" fmla="*/ 101 w 25"/>
                <a:gd name="T107" fmla="*/ 6 h 33"/>
                <a:gd name="T108" fmla="*/ 101 w 25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"/>
                <a:gd name="T166" fmla="*/ 0 h 33"/>
                <a:gd name="T167" fmla="*/ 25 w 25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" h="33">
                  <a:moveTo>
                    <a:pt x="9" y="17"/>
                  </a:moveTo>
                  <a:lnTo>
                    <a:pt x="9" y="27"/>
                  </a:lnTo>
                  <a:lnTo>
                    <a:pt x="10" y="29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4" y="31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2" y="16"/>
                  </a:lnTo>
                  <a:lnTo>
                    <a:pt x="20" y="17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9" y="17"/>
                  </a:lnTo>
                  <a:close/>
                  <a:moveTo>
                    <a:pt x="9" y="16"/>
                  </a:moveTo>
                  <a:lnTo>
                    <a:pt x="10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7" y="15"/>
                  </a:lnTo>
                  <a:lnTo>
                    <a:pt x="19" y="12"/>
                  </a:lnTo>
                  <a:lnTo>
                    <a:pt x="20" y="10"/>
                  </a:lnTo>
                  <a:lnTo>
                    <a:pt x="20" y="7"/>
                  </a:lnTo>
                  <a:lnTo>
                    <a:pt x="19" y="5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56" name="Freeform 295"/>
            <p:cNvSpPr>
              <a:spLocks/>
            </p:cNvSpPr>
            <p:nvPr/>
          </p:nvSpPr>
          <p:spPr bwMode="auto">
            <a:xfrm>
              <a:off x="3538" y="3673"/>
              <a:ext cx="36" cy="33"/>
            </a:xfrm>
            <a:custGeom>
              <a:avLst/>
              <a:gdLst>
                <a:gd name="T0" fmla="*/ 90 w 16"/>
                <a:gd name="T1" fmla="*/ 0 h 23"/>
                <a:gd name="T2" fmla="*/ 90 w 16"/>
                <a:gd name="T3" fmla="*/ 19 h 23"/>
                <a:gd name="T4" fmla="*/ 101 w 16"/>
                <a:gd name="T5" fmla="*/ 6 h 23"/>
                <a:gd name="T6" fmla="*/ 126 w 16"/>
                <a:gd name="T7" fmla="*/ 1 h 23"/>
                <a:gd name="T8" fmla="*/ 146 w 16"/>
                <a:gd name="T9" fmla="*/ 0 h 23"/>
                <a:gd name="T10" fmla="*/ 157 w 16"/>
                <a:gd name="T11" fmla="*/ 1 h 23"/>
                <a:gd name="T12" fmla="*/ 171 w 16"/>
                <a:gd name="T13" fmla="*/ 1 h 23"/>
                <a:gd name="T14" fmla="*/ 182 w 16"/>
                <a:gd name="T15" fmla="*/ 6 h 23"/>
                <a:gd name="T16" fmla="*/ 182 w 16"/>
                <a:gd name="T17" fmla="*/ 9 h 23"/>
                <a:gd name="T18" fmla="*/ 182 w 16"/>
                <a:gd name="T19" fmla="*/ 14 h 23"/>
                <a:gd name="T20" fmla="*/ 182 w 16"/>
                <a:gd name="T21" fmla="*/ 14 h 23"/>
                <a:gd name="T22" fmla="*/ 171 w 16"/>
                <a:gd name="T23" fmla="*/ 19 h 23"/>
                <a:gd name="T24" fmla="*/ 157 w 16"/>
                <a:gd name="T25" fmla="*/ 19 h 23"/>
                <a:gd name="T26" fmla="*/ 157 w 16"/>
                <a:gd name="T27" fmla="*/ 19 h 23"/>
                <a:gd name="T28" fmla="*/ 146 w 16"/>
                <a:gd name="T29" fmla="*/ 14 h 23"/>
                <a:gd name="T30" fmla="*/ 126 w 16"/>
                <a:gd name="T31" fmla="*/ 14 h 23"/>
                <a:gd name="T32" fmla="*/ 126 w 16"/>
                <a:gd name="T33" fmla="*/ 9 h 23"/>
                <a:gd name="T34" fmla="*/ 110 w 16"/>
                <a:gd name="T35" fmla="*/ 9 h 23"/>
                <a:gd name="T36" fmla="*/ 110 w 16"/>
                <a:gd name="T37" fmla="*/ 14 h 23"/>
                <a:gd name="T38" fmla="*/ 101 w 16"/>
                <a:gd name="T39" fmla="*/ 19 h 23"/>
                <a:gd name="T40" fmla="*/ 90 w 16"/>
                <a:gd name="T41" fmla="*/ 23 h 23"/>
                <a:gd name="T42" fmla="*/ 90 w 16"/>
                <a:gd name="T43" fmla="*/ 53 h 23"/>
                <a:gd name="T44" fmla="*/ 90 w 16"/>
                <a:gd name="T45" fmla="*/ 56 h 23"/>
                <a:gd name="T46" fmla="*/ 90 w 16"/>
                <a:gd name="T47" fmla="*/ 62 h 23"/>
                <a:gd name="T48" fmla="*/ 101 w 16"/>
                <a:gd name="T49" fmla="*/ 62 h 23"/>
                <a:gd name="T50" fmla="*/ 101 w 16"/>
                <a:gd name="T51" fmla="*/ 66 h 23"/>
                <a:gd name="T52" fmla="*/ 110 w 16"/>
                <a:gd name="T53" fmla="*/ 66 h 23"/>
                <a:gd name="T54" fmla="*/ 126 w 16"/>
                <a:gd name="T55" fmla="*/ 66 h 23"/>
                <a:gd name="T56" fmla="*/ 126 w 16"/>
                <a:gd name="T57" fmla="*/ 67 h 23"/>
                <a:gd name="T58" fmla="*/ 0 w 16"/>
                <a:gd name="T59" fmla="*/ 67 h 23"/>
                <a:gd name="T60" fmla="*/ 0 w 16"/>
                <a:gd name="T61" fmla="*/ 66 h 23"/>
                <a:gd name="T62" fmla="*/ 25 w 16"/>
                <a:gd name="T63" fmla="*/ 66 h 23"/>
                <a:gd name="T64" fmla="*/ 36 w 16"/>
                <a:gd name="T65" fmla="*/ 66 h 23"/>
                <a:gd name="T66" fmla="*/ 36 w 16"/>
                <a:gd name="T67" fmla="*/ 62 h 23"/>
                <a:gd name="T68" fmla="*/ 36 w 16"/>
                <a:gd name="T69" fmla="*/ 62 h 23"/>
                <a:gd name="T70" fmla="*/ 45 w 16"/>
                <a:gd name="T71" fmla="*/ 56 h 23"/>
                <a:gd name="T72" fmla="*/ 45 w 16"/>
                <a:gd name="T73" fmla="*/ 53 h 23"/>
                <a:gd name="T74" fmla="*/ 45 w 16"/>
                <a:gd name="T75" fmla="*/ 29 h 23"/>
                <a:gd name="T76" fmla="*/ 45 w 16"/>
                <a:gd name="T77" fmla="*/ 19 h 23"/>
                <a:gd name="T78" fmla="*/ 36 w 16"/>
                <a:gd name="T79" fmla="*/ 14 h 23"/>
                <a:gd name="T80" fmla="*/ 36 w 16"/>
                <a:gd name="T81" fmla="*/ 9 h 23"/>
                <a:gd name="T82" fmla="*/ 36 w 16"/>
                <a:gd name="T83" fmla="*/ 9 h 23"/>
                <a:gd name="T84" fmla="*/ 36 w 16"/>
                <a:gd name="T85" fmla="*/ 9 h 23"/>
                <a:gd name="T86" fmla="*/ 25 w 16"/>
                <a:gd name="T87" fmla="*/ 9 h 23"/>
                <a:gd name="T88" fmla="*/ 25 w 16"/>
                <a:gd name="T89" fmla="*/ 9 h 23"/>
                <a:gd name="T90" fmla="*/ 0 w 16"/>
                <a:gd name="T91" fmla="*/ 9 h 23"/>
                <a:gd name="T92" fmla="*/ 0 w 16"/>
                <a:gd name="T93" fmla="*/ 6 h 23"/>
                <a:gd name="T94" fmla="*/ 81 w 16"/>
                <a:gd name="T95" fmla="*/ 0 h 23"/>
                <a:gd name="T96" fmla="*/ 90 w 16"/>
                <a:gd name="T97" fmla="*/ 0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3"/>
                <a:gd name="T149" fmla="*/ 16 w 16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3">
                  <a:moveTo>
                    <a:pt x="8" y="0"/>
                  </a:moveTo>
                  <a:lnTo>
                    <a:pt x="8" y="6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8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57" name="Freeform 296"/>
            <p:cNvSpPr>
              <a:spLocks noEditPoints="1"/>
            </p:cNvSpPr>
            <p:nvPr/>
          </p:nvSpPr>
          <p:spPr bwMode="auto">
            <a:xfrm>
              <a:off x="3578" y="3673"/>
              <a:ext cx="41" cy="33"/>
            </a:xfrm>
            <a:custGeom>
              <a:avLst/>
              <a:gdLst>
                <a:gd name="T0" fmla="*/ 36 w 18"/>
                <a:gd name="T1" fmla="*/ 23 h 23"/>
                <a:gd name="T2" fmla="*/ 57 w 18"/>
                <a:gd name="T3" fmla="*/ 39 h 23"/>
                <a:gd name="T4" fmla="*/ 73 w 18"/>
                <a:gd name="T5" fmla="*/ 49 h 23"/>
                <a:gd name="T6" fmla="*/ 93 w 18"/>
                <a:gd name="T7" fmla="*/ 53 h 23"/>
                <a:gd name="T8" fmla="*/ 139 w 18"/>
                <a:gd name="T9" fmla="*/ 56 h 23"/>
                <a:gd name="T10" fmla="*/ 155 w 18"/>
                <a:gd name="T11" fmla="*/ 56 h 23"/>
                <a:gd name="T12" fmla="*/ 187 w 18"/>
                <a:gd name="T13" fmla="*/ 53 h 23"/>
                <a:gd name="T14" fmla="*/ 203 w 18"/>
                <a:gd name="T15" fmla="*/ 49 h 23"/>
                <a:gd name="T16" fmla="*/ 212 w 18"/>
                <a:gd name="T17" fmla="*/ 46 h 23"/>
                <a:gd name="T18" fmla="*/ 212 w 18"/>
                <a:gd name="T19" fmla="*/ 46 h 23"/>
                <a:gd name="T20" fmla="*/ 203 w 18"/>
                <a:gd name="T21" fmla="*/ 53 h 23"/>
                <a:gd name="T22" fmla="*/ 187 w 18"/>
                <a:gd name="T23" fmla="*/ 62 h 23"/>
                <a:gd name="T24" fmla="*/ 155 w 18"/>
                <a:gd name="T25" fmla="*/ 67 h 23"/>
                <a:gd name="T26" fmla="*/ 109 w 18"/>
                <a:gd name="T27" fmla="*/ 67 h 23"/>
                <a:gd name="T28" fmla="*/ 73 w 18"/>
                <a:gd name="T29" fmla="*/ 67 h 23"/>
                <a:gd name="T30" fmla="*/ 36 w 18"/>
                <a:gd name="T31" fmla="*/ 62 h 23"/>
                <a:gd name="T32" fmla="*/ 11 w 18"/>
                <a:gd name="T33" fmla="*/ 49 h 23"/>
                <a:gd name="T34" fmla="*/ 0 w 18"/>
                <a:gd name="T35" fmla="*/ 34 h 23"/>
                <a:gd name="T36" fmla="*/ 0 w 18"/>
                <a:gd name="T37" fmla="*/ 23 h 23"/>
                <a:gd name="T38" fmla="*/ 11 w 18"/>
                <a:gd name="T39" fmla="*/ 19 h 23"/>
                <a:gd name="T40" fmla="*/ 36 w 18"/>
                <a:gd name="T41" fmla="*/ 9 h 23"/>
                <a:gd name="T42" fmla="*/ 73 w 18"/>
                <a:gd name="T43" fmla="*/ 1 h 23"/>
                <a:gd name="T44" fmla="*/ 109 w 18"/>
                <a:gd name="T45" fmla="*/ 0 h 23"/>
                <a:gd name="T46" fmla="*/ 155 w 18"/>
                <a:gd name="T47" fmla="*/ 1 h 23"/>
                <a:gd name="T48" fmla="*/ 187 w 18"/>
                <a:gd name="T49" fmla="*/ 6 h 23"/>
                <a:gd name="T50" fmla="*/ 212 w 18"/>
                <a:gd name="T51" fmla="*/ 19 h 23"/>
                <a:gd name="T52" fmla="*/ 212 w 18"/>
                <a:gd name="T53" fmla="*/ 23 h 23"/>
                <a:gd name="T54" fmla="*/ 36 w 18"/>
                <a:gd name="T55" fmla="*/ 23 h 23"/>
                <a:gd name="T56" fmla="*/ 36 w 18"/>
                <a:gd name="T57" fmla="*/ 20 h 23"/>
                <a:gd name="T58" fmla="*/ 155 w 18"/>
                <a:gd name="T59" fmla="*/ 20 h 23"/>
                <a:gd name="T60" fmla="*/ 155 w 18"/>
                <a:gd name="T61" fmla="*/ 19 h 23"/>
                <a:gd name="T62" fmla="*/ 155 w 18"/>
                <a:gd name="T63" fmla="*/ 14 h 23"/>
                <a:gd name="T64" fmla="*/ 139 w 18"/>
                <a:gd name="T65" fmla="*/ 9 h 23"/>
                <a:gd name="T66" fmla="*/ 130 w 18"/>
                <a:gd name="T67" fmla="*/ 6 h 23"/>
                <a:gd name="T68" fmla="*/ 109 w 18"/>
                <a:gd name="T69" fmla="*/ 6 h 23"/>
                <a:gd name="T70" fmla="*/ 93 w 18"/>
                <a:gd name="T71" fmla="*/ 6 h 23"/>
                <a:gd name="T72" fmla="*/ 82 w 18"/>
                <a:gd name="T73" fmla="*/ 6 h 23"/>
                <a:gd name="T74" fmla="*/ 73 w 18"/>
                <a:gd name="T75" fmla="*/ 9 h 23"/>
                <a:gd name="T76" fmla="*/ 57 w 18"/>
                <a:gd name="T77" fmla="*/ 14 h 23"/>
                <a:gd name="T78" fmla="*/ 36 w 18"/>
                <a:gd name="T79" fmla="*/ 20 h 2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23"/>
                <a:gd name="T122" fmla="*/ 18 w 18"/>
                <a:gd name="T123" fmla="*/ 23 h 2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23">
                  <a:moveTo>
                    <a:pt x="3" y="8"/>
                  </a:moveTo>
                  <a:lnTo>
                    <a:pt x="5" y="13"/>
                  </a:lnTo>
                  <a:lnTo>
                    <a:pt x="6" y="17"/>
                  </a:lnTo>
                  <a:lnTo>
                    <a:pt x="8" y="18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6" y="18"/>
                  </a:lnTo>
                  <a:lnTo>
                    <a:pt x="17" y="17"/>
                  </a:lnTo>
                  <a:lnTo>
                    <a:pt x="18" y="15"/>
                  </a:lnTo>
                  <a:lnTo>
                    <a:pt x="17" y="18"/>
                  </a:lnTo>
                  <a:lnTo>
                    <a:pt x="16" y="21"/>
                  </a:lnTo>
                  <a:lnTo>
                    <a:pt x="13" y="23"/>
                  </a:lnTo>
                  <a:lnTo>
                    <a:pt x="9" y="23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3" y="8"/>
                  </a:lnTo>
                  <a:close/>
                  <a:moveTo>
                    <a:pt x="3" y="7"/>
                  </a:moveTo>
                  <a:lnTo>
                    <a:pt x="13" y="7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58" name="Freeform 297"/>
            <p:cNvSpPr>
              <a:spLocks noEditPoints="1"/>
            </p:cNvSpPr>
            <p:nvPr/>
          </p:nvSpPr>
          <p:spPr bwMode="auto">
            <a:xfrm>
              <a:off x="3621" y="3673"/>
              <a:ext cx="56" cy="48"/>
            </a:xfrm>
            <a:custGeom>
              <a:avLst/>
              <a:gdLst>
                <a:gd name="T0" fmla="*/ 90 w 25"/>
                <a:gd name="T1" fmla="*/ 0 h 33"/>
                <a:gd name="T2" fmla="*/ 101 w 25"/>
                <a:gd name="T3" fmla="*/ 19 h 33"/>
                <a:gd name="T4" fmla="*/ 146 w 25"/>
                <a:gd name="T5" fmla="*/ 1 h 33"/>
                <a:gd name="T6" fmla="*/ 181 w 25"/>
                <a:gd name="T7" fmla="*/ 0 h 33"/>
                <a:gd name="T8" fmla="*/ 235 w 25"/>
                <a:gd name="T9" fmla="*/ 6 h 33"/>
                <a:gd name="T10" fmla="*/ 280 w 25"/>
                <a:gd name="T11" fmla="*/ 33 h 33"/>
                <a:gd name="T12" fmla="*/ 260 w 25"/>
                <a:gd name="T13" fmla="*/ 55 h 33"/>
                <a:gd name="T14" fmla="*/ 202 w 25"/>
                <a:gd name="T15" fmla="*/ 70 h 33"/>
                <a:gd name="T16" fmla="*/ 146 w 25"/>
                <a:gd name="T17" fmla="*/ 70 h 33"/>
                <a:gd name="T18" fmla="*/ 110 w 25"/>
                <a:gd name="T19" fmla="*/ 68 h 33"/>
                <a:gd name="T20" fmla="*/ 101 w 25"/>
                <a:gd name="T21" fmla="*/ 87 h 33"/>
                <a:gd name="T22" fmla="*/ 101 w 25"/>
                <a:gd name="T23" fmla="*/ 99 h 33"/>
                <a:gd name="T24" fmla="*/ 110 w 25"/>
                <a:gd name="T25" fmla="*/ 102 h 33"/>
                <a:gd name="T26" fmla="*/ 146 w 25"/>
                <a:gd name="T27" fmla="*/ 102 h 33"/>
                <a:gd name="T28" fmla="*/ 0 w 25"/>
                <a:gd name="T29" fmla="*/ 102 h 33"/>
                <a:gd name="T30" fmla="*/ 20 w 25"/>
                <a:gd name="T31" fmla="*/ 102 h 33"/>
                <a:gd name="T32" fmla="*/ 45 w 25"/>
                <a:gd name="T33" fmla="*/ 102 h 33"/>
                <a:gd name="T34" fmla="*/ 56 w 25"/>
                <a:gd name="T35" fmla="*/ 99 h 33"/>
                <a:gd name="T36" fmla="*/ 56 w 25"/>
                <a:gd name="T37" fmla="*/ 87 h 33"/>
                <a:gd name="T38" fmla="*/ 56 w 25"/>
                <a:gd name="T39" fmla="*/ 15 h 33"/>
                <a:gd name="T40" fmla="*/ 56 w 25"/>
                <a:gd name="T41" fmla="*/ 9 h 33"/>
                <a:gd name="T42" fmla="*/ 45 w 25"/>
                <a:gd name="T43" fmla="*/ 9 h 33"/>
                <a:gd name="T44" fmla="*/ 36 w 25"/>
                <a:gd name="T45" fmla="*/ 9 h 33"/>
                <a:gd name="T46" fmla="*/ 20 w 25"/>
                <a:gd name="T47" fmla="*/ 6 h 33"/>
                <a:gd name="T48" fmla="*/ 101 w 25"/>
                <a:gd name="T49" fmla="*/ 47 h 33"/>
                <a:gd name="T50" fmla="*/ 101 w 25"/>
                <a:gd name="T51" fmla="*/ 55 h 33"/>
                <a:gd name="T52" fmla="*/ 125 w 25"/>
                <a:gd name="T53" fmla="*/ 65 h 33"/>
                <a:gd name="T54" fmla="*/ 155 w 25"/>
                <a:gd name="T55" fmla="*/ 68 h 33"/>
                <a:gd name="T56" fmla="*/ 215 w 25"/>
                <a:gd name="T57" fmla="*/ 60 h 33"/>
                <a:gd name="T58" fmla="*/ 226 w 25"/>
                <a:gd name="T59" fmla="*/ 41 h 33"/>
                <a:gd name="T60" fmla="*/ 202 w 25"/>
                <a:gd name="T61" fmla="*/ 19 h 33"/>
                <a:gd name="T62" fmla="*/ 155 w 25"/>
                <a:gd name="T63" fmla="*/ 9 h 33"/>
                <a:gd name="T64" fmla="*/ 146 w 25"/>
                <a:gd name="T65" fmla="*/ 15 h 33"/>
                <a:gd name="T66" fmla="*/ 101 w 25"/>
                <a:gd name="T67" fmla="*/ 22 h 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"/>
                <a:gd name="T103" fmla="*/ 0 h 33"/>
                <a:gd name="T104" fmla="*/ 25 w 25"/>
                <a:gd name="T105" fmla="*/ 33 h 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" h="33">
                  <a:moveTo>
                    <a:pt x="2" y="2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9" y="6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4" y="6"/>
                  </a:lnTo>
                  <a:lnTo>
                    <a:pt x="25" y="11"/>
                  </a:lnTo>
                  <a:lnTo>
                    <a:pt x="24" y="15"/>
                  </a:lnTo>
                  <a:lnTo>
                    <a:pt x="23" y="18"/>
                  </a:lnTo>
                  <a:lnTo>
                    <a:pt x="21" y="21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8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1"/>
                  </a:lnTo>
                  <a:lnTo>
                    <a:pt x="5" y="28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2"/>
                  </a:lnTo>
                  <a:close/>
                  <a:moveTo>
                    <a:pt x="9" y="7"/>
                  </a:moveTo>
                  <a:lnTo>
                    <a:pt x="9" y="15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10" y="19"/>
                  </a:lnTo>
                  <a:lnTo>
                    <a:pt x="11" y="21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9" y="19"/>
                  </a:lnTo>
                  <a:lnTo>
                    <a:pt x="20" y="17"/>
                  </a:lnTo>
                  <a:lnTo>
                    <a:pt x="20" y="13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6" y="5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59" name="Freeform 298"/>
            <p:cNvSpPr>
              <a:spLocks noEditPoints="1"/>
            </p:cNvSpPr>
            <p:nvPr/>
          </p:nvSpPr>
          <p:spPr bwMode="auto">
            <a:xfrm>
              <a:off x="3747" y="3658"/>
              <a:ext cx="57" cy="48"/>
            </a:xfrm>
            <a:custGeom>
              <a:avLst/>
              <a:gdLst>
                <a:gd name="T0" fmla="*/ 109 w 25"/>
                <a:gd name="T1" fmla="*/ 52 h 33"/>
                <a:gd name="T2" fmla="*/ 109 w 25"/>
                <a:gd name="T3" fmla="*/ 83 h 33"/>
                <a:gd name="T4" fmla="*/ 119 w 25"/>
                <a:gd name="T5" fmla="*/ 89 h 33"/>
                <a:gd name="T6" fmla="*/ 119 w 25"/>
                <a:gd name="T7" fmla="*/ 95 h 33"/>
                <a:gd name="T8" fmla="*/ 130 w 25"/>
                <a:gd name="T9" fmla="*/ 99 h 33"/>
                <a:gd name="T10" fmla="*/ 141 w 25"/>
                <a:gd name="T11" fmla="*/ 99 h 33"/>
                <a:gd name="T12" fmla="*/ 155 w 25"/>
                <a:gd name="T13" fmla="*/ 99 h 33"/>
                <a:gd name="T14" fmla="*/ 155 w 25"/>
                <a:gd name="T15" fmla="*/ 102 h 33"/>
                <a:gd name="T16" fmla="*/ 0 w 25"/>
                <a:gd name="T17" fmla="*/ 102 h 33"/>
                <a:gd name="T18" fmla="*/ 0 w 25"/>
                <a:gd name="T19" fmla="*/ 99 h 33"/>
                <a:gd name="T20" fmla="*/ 11 w 25"/>
                <a:gd name="T21" fmla="*/ 99 h 33"/>
                <a:gd name="T22" fmla="*/ 25 w 25"/>
                <a:gd name="T23" fmla="*/ 99 h 33"/>
                <a:gd name="T24" fmla="*/ 48 w 25"/>
                <a:gd name="T25" fmla="*/ 95 h 33"/>
                <a:gd name="T26" fmla="*/ 57 w 25"/>
                <a:gd name="T27" fmla="*/ 89 h 33"/>
                <a:gd name="T28" fmla="*/ 57 w 25"/>
                <a:gd name="T29" fmla="*/ 83 h 33"/>
                <a:gd name="T30" fmla="*/ 57 w 25"/>
                <a:gd name="T31" fmla="*/ 19 h 33"/>
                <a:gd name="T32" fmla="*/ 57 w 25"/>
                <a:gd name="T33" fmla="*/ 13 h 33"/>
                <a:gd name="T34" fmla="*/ 48 w 25"/>
                <a:gd name="T35" fmla="*/ 1 h 33"/>
                <a:gd name="T36" fmla="*/ 25 w 25"/>
                <a:gd name="T37" fmla="*/ 1 h 33"/>
                <a:gd name="T38" fmla="*/ 11 w 25"/>
                <a:gd name="T39" fmla="*/ 0 h 33"/>
                <a:gd name="T40" fmla="*/ 0 w 25"/>
                <a:gd name="T41" fmla="*/ 0 h 33"/>
                <a:gd name="T42" fmla="*/ 0 w 25"/>
                <a:gd name="T43" fmla="*/ 0 h 33"/>
                <a:gd name="T44" fmla="*/ 141 w 25"/>
                <a:gd name="T45" fmla="*/ 0 h 33"/>
                <a:gd name="T46" fmla="*/ 187 w 25"/>
                <a:gd name="T47" fmla="*/ 0 h 33"/>
                <a:gd name="T48" fmla="*/ 212 w 25"/>
                <a:gd name="T49" fmla="*/ 1 h 33"/>
                <a:gd name="T50" fmla="*/ 249 w 25"/>
                <a:gd name="T51" fmla="*/ 6 h 33"/>
                <a:gd name="T52" fmla="*/ 271 w 25"/>
                <a:gd name="T53" fmla="*/ 13 h 33"/>
                <a:gd name="T54" fmla="*/ 296 w 25"/>
                <a:gd name="T55" fmla="*/ 19 h 33"/>
                <a:gd name="T56" fmla="*/ 296 w 25"/>
                <a:gd name="T57" fmla="*/ 25 h 33"/>
                <a:gd name="T58" fmla="*/ 296 w 25"/>
                <a:gd name="T59" fmla="*/ 36 h 33"/>
                <a:gd name="T60" fmla="*/ 260 w 25"/>
                <a:gd name="T61" fmla="*/ 48 h 33"/>
                <a:gd name="T62" fmla="*/ 239 w 25"/>
                <a:gd name="T63" fmla="*/ 52 h 33"/>
                <a:gd name="T64" fmla="*/ 178 w 25"/>
                <a:gd name="T65" fmla="*/ 55 h 33"/>
                <a:gd name="T66" fmla="*/ 155 w 25"/>
                <a:gd name="T67" fmla="*/ 55 h 33"/>
                <a:gd name="T68" fmla="*/ 141 w 25"/>
                <a:gd name="T69" fmla="*/ 52 h 33"/>
                <a:gd name="T70" fmla="*/ 130 w 25"/>
                <a:gd name="T71" fmla="*/ 52 h 33"/>
                <a:gd name="T72" fmla="*/ 109 w 25"/>
                <a:gd name="T73" fmla="*/ 52 h 33"/>
                <a:gd name="T74" fmla="*/ 109 w 25"/>
                <a:gd name="T75" fmla="*/ 48 h 33"/>
                <a:gd name="T76" fmla="*/ 119 w 25"/>
                <a:gd name="T77" fmla="*/ 48 h 33"/>
                <a:gd name="T78" fmla="*/ 130 w 25"/>
                <a:gd name="T79" fmla="*/ 48 h 33"/>
                <a:gd name="T80" fmla="*/ 141 w 25"/>
                <a:gd name="T81" fmla="*/ 48 h 33"/>
                <a:gd name="T82" fmla="*/ 155 w 25"/>
                <a:gd name="T83" fmla="*/ 48 h 33"/>
                <a:gd name="T84" fmla="*/ 187 w 25"/>
                <a:gd name="T85" fmla="*/ 48 h 33"/>
                <a:gd name="T86" fmla="*/ 203 w 25"/>
                <a:gd name="T87" fmla="*/ 47 h 33"/>
                <a:gd name="T88" fmla="*/ 212 w 25"/>
                <a:gd name="T89" fmla="*/ 36 h 33"/>
                <a:gd name="T90" fmla="*/ 239 w 25"/>
                <a:gd name="T91" fmla="*/ 32 h 33"/>
                <a:gd name="T92" fmla="*/ 239 w 25"/>
                <a:gd name="T93" fmla="*/ 22 h 33"/>
                <a:gd name="T94" fmla="*/ 212 w 25"/>
                <a:gd name="T95" fmla="*/ 15 h 33"/>
                <a:gd name="T96" fmla="*/ 203 w 25"/>
                <a:gd name="T97" fmla="*/ 13 h 33"/>
                <a:gd name="T98" fmla="*/ 187 w 25"/>
                <a:gd name="T99" fmla="*/ 6 h 33"/>
                <a:gd name="T100" fmla="*/ 178 w 25"/>
                <a:gd name="T101" fmla="*/ 1 h 33"/>
                <a:gd name="T102" fmla="*/ 141 w 25"/>
                <a:gd name="T103" fmla="*/ 1 h 33"/>
                <a:gd name="T104" fmla="*/ 130 w 25"/>
                <a:gd name="T105" fmla="*/ 1 h 33"/>
                <a:gd name="T106" fmla="*/ 109 w 25"/>
                <a:gd name="T107" fmla="*/ 6 h 33"/>
                <a:gd name="T108" fmla="*/ 109 w 25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"/>
                <a:gd name="T166" fmla="*/ 0 h 33"/>
                <a:gd name="T167" fmla="*/ 25 w 25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" h="33">
                  <a:moveTo>
                    <a:pt x="9" y="17"/>
                  </a:moveTo>
                  <a:lnTo>
                    <a:pt x="9" y="27"/>
                  </a:lnTo>
                  <a:lnTo>
                    <a:pt x="10" y="29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4" y="31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2" y="16"/>
                  </a:lnTo>
                  <a:lnTo>
                    <a:pt x="20" y="17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9" y="17"/>
                  </a:lnTo>
                  <a:close/>
                  <a:moveTo>
                    <a:pt x="9" y="16"/>
                  </a:moveTo>
                  <a:lnTo>
                    <a:pt x="10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7" y="15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0" y="7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60" name="Freeform 299"/>
            <p:cNvSpPr>
              <a:spLocks/>
            </p:cNvSpPr>
            <p:nvPr/>
          </p:nvSpPr>
          <p:spPr bwMode="auto">
            <a:xfrm>
              <a:off x="3808" y="3673"/>
              <a:ext cx="36" cy="33"/>
            </a:xfrm>
            <a:custGeom>
              <a:avLst/>
              <a:gdLst>
                <a:gd name="T0" fmla="*/ 81 w 16"/>
                <a:gd name="T1" fmla="*/ 0 h 23"/>
                <a:gd name="T2" fmla="*/ 81 w 16"/>
                <a:gd name="T3" fmla="*/ 19 h 23"/>
                <a:gd name="T4" fmla="*/ 101 w 16"/>
                <a:gd name="T5" fmla="*/ 6 h 23"/>
                <a:gd name="T6" fmla="*/ 126 w 16"/>
                <a:gd name="T7" fmla="*/ 1 h 23"/>
                <a:gd name="T8" fmla="*/ 137 w 16"/>
                <a:gd name="T9" fmla="*/ 0 h 23"/>
                <a:gd name="T10" fmla="*/ 157 w 16"/>
                <a:gd name="T11" fmla="*/ 1 h 23"/>
                <a:gd name="T12" fmla="*/ 171 w 16"/>
                <a:gd name="T13" fmla="*/ 1 h 23"/>
                <a:gd name="T14" fmla="*/ 182 w 16"/>
                <a:gd name="T15" fmla="*/ 6 h 23"/>
                <a:gd name="T16" fmla="*/ 182 w 16"/>
                <a:gd name="T17" fmla="*/ 9 h 23"/>
                <a:gd name="T18" fmla="*/ 182 w 16"/>
                <a:gd name="T19" fmla="*/ 14 h 23"/>
                <a:gd name="T20" fmla="*/ 171 w 16"/>
                <a:gd name="T21" fmla="*/ 14 h 23"/>
                <a:gd name="T22" fmla="*/ 171 w 16"/>
                <a:gd name="T23" fmla="*/ 19 h 23"/>
                <a:gd name="T24" fmla="*/ 157 w 16"/>
                <a:gd name="T25" fmla="*/ 19 h 23"/>
                <a:gd name="T26" fmla="*/ 157 w 16"/>
                <a:gd name="T27" fmla="*/ 19 h 23"/>
                <a:gd name="T28" fmla="*/ 137 w 16"/>
                <a:gd name="T29" fmla="*/ 14 h 23"/>
                <a:gd name="T30" fmla="*/ 126 w 16"/>
                <a:gd name="T31" fmla="*/ 14 h 23"/>
                <a:gd name="T32" fmla="*/ 126 w 16"/>
                <a:gd name="T33" fmla="*/ 9 h 23"/>
                <a:gd name="T34" fmla="*/ 110 w 16"/>
                <a:gd name="T35" fmla="*/ 9 h 23"/>
                <a:gd name="T36" fmla="*/ 110 w 16"/>
                <a:gd name="T37" fmla="*/ 14 h 23"/>
                <a:gd name="T38" fmla="*/ 101 w 16"/>
                <a:gd name="T39" fmla="*/ 19 h 23"/>
                <a:gd name="T40" fmla="*/ 81 w 16"/>
                <a:gd name="T41" fmla="*/ 23 h 23"/>
                <a:gd name="T42" fmla="*/ 81 w 16"/>
                <a:gd name="T43" fmla="*/ 53 h 23"/>
                <a:gd name="T44" fmla="*/ 81 w 16"/>
                <a:gd name="T45" fmla="*/ 56 h 23"/>
                <a:gd name="T46" fmla="*/ 81 w 16"/>
                <a:gd name="T47" fmla="*/ 62 h 23"/>
                <a:gd name="T48" fmla="*/ 101 w 16"/>
                <a:gd name="T49" fmla="*/ 62 h 23"/>
                <a:gd name="T50" fmla="*/ 101 w 16"/>
                <a:gd name="T51" fmla="*/ 66 h 23"/>
                <a:gd name="T52" fmla="*/ 110 w 16"/>
                <a:gd name="T53" fmla="*/ 66 h 23"/>
                <a:gd name="T54" fmla="*/ 126 w 16"/>
                <a:gd name="T55" fmla="*/ 66 h 23"/>
                <a:gd name="T56" fmla="*/ 126 w 16"/>
                <a:gd name="T57" fmla="*/ 67 h 23"/>
                <a:gd name="T58" fmla="*/ 0 w 16"/>
                <a:gd name="T59" fmla="*/ 67 h 23"/>
                <a:gd name="T60" fmla="*/ 0 w 16"/>
                <a:gd name="T61" fmla="*/ 66 h 23"/>
                <a:gd name="T62" fmla="*/ 11 w 16"/>
                <a:gd name="T63" fmla="*/ 66 h 23"/>
                <a:gd name="T64" fmla="*/ 36 w 16"/>
                <a:gd name="T65" fmla="*/ 66 h 23"/>
                <a:gd name="T66" fmla="*/ 36 w 16"/>
                <a:gd name="T67" fmla="*/ 62 h 23"/>
                <a:gd name="T68" fmla="*/ 36 w 16"/>
                <a:gd name="T69" fmla="*/ 62 h 23"/>
                <a:gd name="T70" fmla="*/ 36 w 16"/>
                <a:gd name="T71" fmla="*/ 56 h 23"/>
                <a:gd name="T72" fmla="*/ 45 w 16"/>
                <a:gd name="T73" fmla="*/ 53 h 23"/>
                <a:gd name="T74" fmla="*/ 45 w 16"/>
                <a:gd name="T75" fmla="*/ 29 h 23"/>
                <a:gd name="T76" fmla="*/ 36 w 16"/>
                <a:gd name="T77" fmla="*/ 19 h 23"/>
                <a:gd name="T78" fmla="*/ 36 w 16"/>
                <a:gd name="T79" fmla="*/ 14 h 23"/>
                <a:gd name="T80" fmla="*/ 36 w 16"/>
                <a:gd name="T81" fmla="*/ 9 h 23"/>
                <a:gd name="T82" fmla="*/ 36 w 16"/>
                <a:gd name="T83" fmla="*/ 9 h 23"/>
                <a:gd name="T84" fmla="*/ 36 w 16"/>
                <a:gd name="T85" fmla="*/ 9 h 23"/>
                <a:gd name="T86" fmla="*/ 11 w 16"/>
                <a:gd name="T87" fmla="*/ 9 h 23"/>
                <a:gd name="T88" fmla="*/ 11 w 16"/>
                <a:gd name="T89" fmla="*/ 9 h 23"/>
                <a:gd name="T90" fmla="*/ 0 w 16"/>
                <a:gd name="T91" fmla="*/ 9 h 23"/>
                <a:gd name="T92" fmla="*/ 0 w 16"/>
                <a:gd name="T93" fmla="*/ 6 h 23"/>
                <a:gd name="T94" fmla="*/ 65 w 16"/>
                <a:gd name="T95" fmla="*/ 0 h 23"/>
                <a:gd name="T96" fmla="*/ 81 w 16"/>
                <a:gd name="T97" fmla="*/ 0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3"/>
                <a:gd name="T149" fmla="*/ 16 w 16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3">
                  <a:moveTo>
                    <a:pt x="7" y="0"/>
                  </a:moveTo>
                  <a:lnTo>
                    <a:pt x="7" y="6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9" y="6"/>
                  </a:lnTo>
                  <a:lnTo>
                    <a:pt x="7" y="8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61" name="Freeform 300"/>
            <p:cNvSpPr>
              <a:spLocks noEditPoints="1"/>
            </p:cNvSpPr>
            <p:nvPr/>
          </p:nvSpPr>
          <p:spPr bwMode="auto">
            <a:xfrm>
              <a:off x="3847" y="3673"/>
              <a:ext cx="47" cy="33"/>
            </a:xfrm>
            <a:custGeom>
              <a:avLst/>
              <a:gdLst>
                <a:gd name="T0" fmla="*/ 125 w 21"/>
                <a:gd name="T1" fmla="*/ 0 h 23"/>
                <a:gd name="T2" fmla="*/ 154 w 21"/>
                <a:gd name="T3" fmla="*/ 1 h 23"/>
                <a:gd name="T4" fmla="*/ 181 w 21"/>
                <a:gd name="T5" fmla="*/ 6 h 23"/>
                <a:gd name="T6" fmla="*/ 215 w 21"/>
                <a:gd name="T7" fmla="*/ 9 h 23"/>
                <a:gd name="T8" fmla="*/ 235 w 21"/>
                <a:gd name="T9" fmla="*/ 20 h 23"/>
                <a:gd name="T10" fmla="*/ 235 w 21"/>
                <a:gd name="T11" fmla="*/ 33 h 23"/>
                <a:gd name="T12" fmla="*/ 235 w 21"/>
                <a:gd name="T13" fmla="*/ 46 h 23"/>
                <a:gd name="T14" fmla="*/ 226 w 21"/>
                <a:gd name="T15" fmla="*/ 49 h 23"/>
                <a:gd name="T16" fmla="*/ 215 w 21"/>
                <a:gd name="T17" fmla="*/ 56 h 23"/>
                <a:gd name="T18" fmla="*/ 181 w 21"/>
                <a:gd name="T19" fmla="*/ 66 h 23"/>
                <a:gd name="T20" fmla="*/ 154 w 21"/>
                <a:gd name="T21" fmla="*/ 67 h 23"/>
                <a:gd name="T22" fmla="*/ 125 w 21"/>
                <a:gd name="T23" fmla="*/ 67 h 23"/>
                <a:gd name="T24" fmla="*/ 90 w 21"/>
                <a:gd name="T25" fmla="*/ 67 h 23"/>
                <a:gd name="T26" fmla="*/ 56 w 21"/>
                <a:gd name="T27" fmla="*/ 66 h 23"/>
                <a:gd name="T28" fmla="*/ 36 w 21"/>
                <a:gd name="T29" fmla="*/ 56 h 23"/>
                <a:gd name="T30" fmla="*/ 20 w 21"/>
                <a:gd name="T31" fmla="*/ 47 h 23"/>
                <a:gd name="T32" fmla="*/ 0 w 21"/>
                <a:gd name="T33" fmla="*/ 34 h 23"/>
                <a:gd name="T34" fmla="*/ 0 w 21"/>
                <a:gd name="T35" fmla="*/ 23 h 23"/>
                <a:gd name="T36" fmla="*/ 20 w 21"/>
                <a:gd name="T37" fmla="*/ 19 h 23"/>
                <a:gd name="T38" fmla="*/ 45 w 21"/>
                <a:gd name="T39" fmla="*/ 9 h 23"/>
                <a:gd name="T40" fmla="*/ 81 w 21"/>
                <a:gd name="T41" fmla="*/ 6 h 23"/>
                <a:gd name="T42" fmla="*/ 101 w 21"/>
                <a:gd name="T43" fmla="*/ 1 h 23"/>
                <a:gd name="T44" fmla="*/ 125 w 21"/>
                <a:gd name="T45" fmla="*/ 0 h 23"/>
                <a:gd name="T46" fmla="*/ 110 w 21"/>
                <a:gd name="T47" fmla="*/ 6 h 23"/>
                <a:gd name="T48" fmla="*/ 101 w 21"/>
                <a:gd name="T49" fmla="*/ 6 h 23"/>
                <a:gd name="T50" fmla="*/ 90 w 21"/>
                <a:gd name="T51" fmla="*/ 6 h 23"/>
                <a:gd name="T52" fmla="*/ 81 w 21"/>
                <a:gd name="T53" fmla="*/ 9 h 23"/>
                <a:gd name="T54" fmla="*/ 56 w 21"/>
                <a:gd name="T55" fmla="*/ 14 h 23"/>
                <a:gd name="T56" fmla="*/ 56 w 21"/>
                <a:gd name="T57" fmla="*/ 20 h 23"/>
                <a:gd name="T58" fmla="*/ 56 w 21"/>
                <a:gd name="T59" fmla="*/ 29 h 23"/>
                <a:gd name="T60" fmla="*/ 56 w 21"/>
                <a:gd name="T61" fmla="*/ 46 h 23"/>
                <a:gd name="T62" fmla="*/ 81 w 21"/>
                <a:gd name="T63" fmla="*/ 53 h 23"/>
                <a:gd name="T64" fmla="*/ 101 w 21"/>
                <a:gd name="T65" fmla="*/ 62 h 23"/>
                <a:gd name="T66" fmla="*/ 125 w 21"/>
                <a:gd name="T67" fmla="*/ 66 h 23"/>
                <a:gd name="T68" fmla="*/ 154 w 21"/>
                <a:gd name="T69" fmla="*/ 62 h 23"/>
                <a:gd name="T70" fmla="*/ 181 w 21"/>
                <a:gd name="T71" fmla="*/ 56 h 23"/>
                <a:gd name="T72" fmla="*/ 201 w 21"/>
                <a:gd name="T73" fmla="*/ 49 h 23"/>
                <a:gd name="T74" fmla="*/ 201 w 21"/>
                <a:gd name="T75" fmla="*/ 39 h 23"/>
                <a:gd name="T76" fmla="*/ 201 w 21"/>
                <a:gd name="T77" fmla="*/ 29 h 23"/>
                <a:gd name="T78" fmla="*/ 181 w 21"/>
                <a:gd name="T79" fmla="*/ 20 h 23"/>
                <a:gd name="T80" fmla="*/ 170 w 21"/>
                <a:gd name="T81" fmla="*/ 14 h 23"/>
                <a:gd name="T82" fmla="*/ 145 w 21"/>
                <a:gd name="T83" fmla="*/ 6 h 23"/>
                <a:gd name="T84" fmla="*/ 110 w 21"/>
                <a:gd name="T85" fmla="*/ 6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1" y="0"/>
                  </a:moveTo>
                  <a:lnTo>
                    <a:pt x="14" y="1"/>
                  </a:lnTo>
                  <a:lnTo>
                    <a:pt x="16" y="2"/>
                  </a:lnTo>
                  <a:lnTo>
                    <a:pt x="19" y="3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1" y="15"/>
                  </a:lnTo>
                  <a:lnTo>
                    <a:pt x="20" y="17"/>
                  </a:lnTo>
                  <a:lnTo>
                    <a:pt x="19" y="19"/>
                  </a:lnTo>
                  <a:lnTo>
                    <a:pt x="16" y="22"/>
                  </a:lnTo>
                  <a:lnTo>
                    <a:pt x="14" y="23"/>
                  </a:lnTo>
                  <a:lnTo>
                    <a:pt x="11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close/>
                  <a:moveTo>
                    <a:pt x="10" y="2"/>
                  </a:moveTo>
                  <a:lnTo>
                    <a:pt x="9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5" y="7"/>
                  </a:lnTo>
                  <a:lnTo>
                    <a:pt x="5" y="10"/>
                  </a:lnTo>
                  <a:lnTo>
                    <a:pt x="5" y="15"/>
                  </a:lnTo>
                  <a:lnTo>
                    <a:pt x="7" y="18"/>
                  </a:lnTo>
                  <a:lnTo>
                    <a:pt x="9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18" y="13"/>
                  </a:lnTo>
                  <a:lnTo>
                    <a:pt x="18" y="10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3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62" name="Freeform 301"/>
            <p:cNvSpPr>
              <a:spLocks noEditPoints="1"/>
            </p:cNvSpPr>
            <p:nvPr/>
          </p:nvSpPr>
          <p:spPr bwMode="auto">
            <a:xfrm>
              <a:off x="3901" y="3673"/>
              <a:ext cx="52" cy="48"/>
            </a:xfrm>
            <a:custGeom>
              <a:avLst/>
              <a:gdLst>
                <a:gd name="T0" fmla="*/ 72 w 23"/>
                <a:gd name="T1" fmla="*/ 0 h 33"/>
                <a:gd name="T2" fmla="*/ 81 w 23"/>
                <a:gd name="T3" fmla="*/ 19 h 33"/>
                <a:gd name="T4" fmla="*/ 129 w 23"/>
                <a:gd name="T5" fmla="*/ 1 h 33"/>
                <a:gd name="T6" fmla="*/ 174 w 23"/>
                <a:gd name="T7" fmla="*/ 0 h 33"/>
                <a:gd name="T8" fmla="*/ 231 w 23"/>
                <a:gd name="T9" fmla="*/ 6 h 33"/>
                <a:gd name="T10" fmla="*/ 267 w 23"/>
                <a:gd name="T11" fmla="*/ 33 h 33"/>
                <a:gd name="T12" fmla="*/ 240 w 23"/>
                <a:gd name="T13" fmla="*/ 55 h 33"/>
                <a:gd name="T14" fmla="*/ 194 w 23"/>
                <a:gd name="T15" fmla="*/ 70 h 33"/>
                <a:gd name="T16" fmla="*/ 129 w 23"/>
                <a:gd name="T17" fmla="*/ 70 h 33"/>
                <a:gd name="T18" fmla="*/ 93 w 23"/>
                <a:gd name="T19" fmla="*/ 68 h 33"/>
                <a:gd name="T20" fmla="*/ 81 w 23"/>
                <a:gd name="T21" fmla="*/ 87 h 33"/>
                <a:gd name="T22" fmla="*/ 81 w 23"/>
                <a:gd name="T23" fmla="*/ 99 h 33"/>
                <a:gd name="T24" fmla="*/ 93 w 23"/>
                <a:gd name="T25" fmla="*/ 102 h 33"/>
                <a:gd name="T26" fmla="*/ 129 w 23"/>
                <a:gd name="T27" fmla="*/ 102 h 33"/>
                <a:gd name="T28" fmla="*/ 0 w 23"/>
                <a:gd name="T29" fmla="*/ 102 h 33"/>
                <a:gd name="T30" fmla="*/ 0 w 23"/>
                <a:gd name="T31" fmla="*/ 102 h 33"/>
                <a:gd name="T32" fmla="*/ 25 w 23"/>
                <a:gd name="T33" fmla="*/ 102 h 33"/>
                <a:gd name="T34" fmla="*/ 36 w 23"/>
                <a:gd name="T35" fmla="*/ 99 h 33"/>
                <a:gd name="T36" fmla="*/ 36 w 23"/>
                <a:gd name="T37" fmla="*/ 87 h 33"/>
                <a:gd name="T38" fmla="*/ 36 w 23"/>
                <a:gd name="T39" fmla="*/ 15 h 33"/>
                <a:gd name="T40" fmla="*/ 36 w 23"/>
                <a:gd name="T41" fmla="*/ 9 h 33"/>
                <a:gd name="T42" fmla="*/ 25 w 23"/>
                <a:gd name="T43" fmla="*/ 9 h 33"/>
                <a:gd name="T44" fmla="*/ 11 w 23"/>
                <a:gd name="T45" fmla="*/ 9 h 33"/>
                <a:gd name="T46" fmla="*/ 0 w 23"/>
                <a:gd name="T47" fmla="*/ 6 h 33"/>
                <a:gd name="T48" fmla="*/ 81 w 23"/>
                <a:gd name="T49" fmla="*/ 47 h 33"/>
                <a:gd name="T50" fmla="*/ 81 w 23"/>
                <a:gd name="T51" fmla="*/ 55 h 33"/>
                <a:gd name="T52" fmla="*/ 118 w 23"/>
                <a:gd name="T53" fmla="*/ 65 h 33"/>
                <a:gd name="T54" fmla="*/ 138 w 23"/>
                <a:gd name="T55" fmla="*/ 68 h 33"/>
                <a:gd name="T56" fmla="*/ 194 w 23"/>
                <a:gd name="T57" fmla="*/ 60 h 33"/>
                <a:gd name="T58" fmla="*/ 210 w 23"/>
                <a:gd name="T59" fmla="*/ 41 h 33"/>
                <a:gd name="T60" fmla="*/ 194 w 23"/>
                <a:gd name="T61" fmla="*/ 19 h 33"/>
                <a:gd name="T62" fmla="*/ 138 w 23"/>
                <a:gd name="T63" fmla="*/ 9 h 33"/>
                <a:gd name="T64" fmla="*/ 129 w 23"/>
                <a:gd name="T65" fmla="*/ 15 h 33"/>
                <a:gd name="T66" fmla="*/ 81 w 23"/>
                <a:gd name="T67" fmla="*/ 22 h 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33"/>
                <a:gd name="T104" fmla="*/ 23 w 23"/>
                <a:gd name="T105" fmla="*/ 33 h 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33">
                  <a:moveTo>
                    <a:pt x="0" y="2"/>
                  </a:moveTo>
                  <a:lnTo>
                    <a:pt x="6" y="0"/>
                  </a:lnTo>
                  <a:lnTo>
                    <a:pt x="7" y="0"/>
                  </a:lnTo>
                  <a:lnTo>
                    <a:pt x="7" y="6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20" y="2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2" y="15"/>
                  </a:lnTo>
                  <a:lnTo>
                    <a:pt x="21" y="18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2"/>
                  </a:lnTo>
                  <a:lnTo>
                    <a:pt x="7" y="21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28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2"/>
                  </a:lnTo>
                  <a:close/>
                  <a:moveTo>
                    <a:pt x="7" y="7"/>
                  </a:moveTo>
                  <a:lnTo>
                    <a:pt x="7" y="15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5" y="22"/>
                  </a:lnTo>
                  <a:lnTo>
                    <a:pt x="17" y="19"/>
                  </a:lnTo>
                  <a:lnTo>
                    <a:pt x="18" y="17"/>
                  </a:lnTo>
                  <a:lnTo>
                    <a:pt x="18" y="13"/>
                  </a:lnTo>
                  <a:lnTo>
                    <a:pt x="18" y="8"/>
                  </a:lnTo>
                  <a:lnTo>
                    <a:pt x="17" y="6"/>
                  </a:lnTo>
                  <a:lnTo>
                    <a:pt x="15" y="5"/>
                  </a:lnTo>
                  <a:lnTo>
                    <a:pt x="12" y="3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63" name="Rectangle 302"/>
            <p:cNvSpPr>
              <a:spLocks noChangeArrowheads="1"/>
            </p:cNvSpPr>
            <p:nvPr/>
          </p:nvSpPr>
          <p:spPr bwMode="auto">
            <a:xfrm>
              <a:off x="3962" y="3687"/>
              <a:ext cx="27" cy="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64" name="Freeform 303"/>
            <p:cNvSpPr>
              <a:spLocks/>
            </p:cNvSpPr>
            <p:nvPr/>
          </p:nvSpPr>
          <p:spPr bwMode="auto">
            <a:xfrm>
              <a:off x="3993" y="3658"/>
              <a:ext cx="79" cy="48"/>
            </a:xfrm>
            <a:custGeom>
              <a:avLst/>
              <a:gdLst>
                <a:gd name="T0" fmla="*/ 0 w 35"/>
                <a:gd name="T1" fmla="*/ 0 h 33"/>
                <a:gd name="T2" fmla="*/ 93 w 35"/>
                <a:gd name="T3" fmla="*/ 0 h 33"/>
                <a:gd name="T4" fmla="*/ 321 w 35"/>
                <a:gd name="T5" fmla="*/ 76 h 33"/>
                <a:gd name="T6" fmla="*/ 321 w 35"/>
                <a:gd name="T7" fmla="*/ 19 h 33"/>
                <a:gd name="T8" fmla="*/ 321 w 35"/>
                <a:gd name="T9" fmla="*/ 13 h 33"/>
                <a:gd name="T10" fmla="*/ 321 w 35"/>
                <a:gd name="T11" fmla="*/ 1 h 33"/>
                <a:gd name="T12" fmla="*/ 311 w 35"/>
                <a:gd name="T13" fmla="*/ 1 h 33"/>
                <a:gd name="T14" fmla="*/ 275 w 35"/>
                <a:gd name="T15" fmla="*/ 0 h 33"/>
                <a:gd name="T16" fmla="*/ 264 w 35"/>
                <a:gd name="T17" fmla="*/ 0 h 33"/>
                <a:gd name="T18" fmla="*/ 264 w 35"/>
                <a:gd name="T19" fmla="*/ 0 h 33"/>
                <a:gd name="T20" fmla="*/ 402 w 35"/>
                <a:gd name="T21" fmla="*/ 0 h 33"/>
                <a:gd name="T22" fmla="*/ 402 w 35"/>
                <a:gd name="T23" fmla="*/ 0 h 33"/>
                <a:gd name="T24" fmla="*/ 393 w 35"/>
                <a:gd name="T25" fmla="*/ 0 h 33"/>
                <a:gd name="T26" fmla="*/ 368 w 35"/>
                <a:gd name="T27" fmla="*/ 1 h 33"/>
                <a:gd name="T28" fmla="*/ 345 w 35"/>
                <a:gd name="T29" fmla="*/ 6 h 33"/>
                <a:gd name="T30" fmla="*/ 345 w 35"/>
                <a:gd name="T31" fmla="*/ 13 h 33"/>
                <a:gd name="T32" fmla="*/ 345 w 35"/>
                <a:gd name="T33" fmla="*/ 19 h 33"/>
                <a:gd name="T34" fmla="*/ 345 w 35"/>
                <a:gd name="T35" fmla="*/ 102 h 33"/>
                <a:gd name="T36" fmla="*/ 332 w 35"/>
                <a:gd name="T37" fmla="*/ 102 h 33"/>
                <a:gd name="T38" fmla="*/ 93 w 35"/>
                <a:gd name="T39" fmla="*/ 22 h 33"/>
                <a:gd name="T40" fmla="*/ 93 w 35"/>
                <a:gd name="T41" fmla="*/ 83 h 33"/>
                <a:gd name="T42" fmla="*/ 93 w 35"/>
                <a:gd name="T43" fmla="*/ 89 h 33"/>
                <a:gd name="T44" fmla="*/ 93 w 35"/>
                <a:gd name="T45" fmla="*/ 95 h 33"/>
                <a:gd name="T46" fmla="*/ 102 w 35"/>
                <a:gd name="T47" fmla="*/ 99 h 33"/>
                <a:gd name="T48" fmla="*/ 126 w 35"/>
                <a:gd name="T49" fmla="*/ 99 h 33"/>
                <a:gd name="T50" fmla="*/ 138 w 35"/>
                <a:gd name="T51" fmla="*/ 99 h 33"/>
                <a:gd name="T52" fmla="*/ 138 w 35"/>
                <a:gd name="T53" fmla="*/ 102 h 33"/>
                <a:gd name="T54" fmla="*/ 11 w 35"/>
                <a:gd name="T55" fmla="*/ 102 h 33"/>
                <a:gd name="T56" fmla="*/ 11 w 35"/>
                <a:gd name="T57" fmla="*/ 99 h 33"/>
                <a:gd name="T58" fmla="*/ 25 w 35"/>
                <a:gd name="T59" fmla="*/ 99 h 33"/>
                <a:gd name="T60" fmla="*/ 36 w 35"/>
                <a:gd name="T61" fmla="*/ 99 h 33"/>
                <a:gd name="T62" fmla="*/ 45 w 35"/>
                <a:gd name="T63" fmla="*/ 95 h 33"/>
                <a:gd name="T64" fmla="*/ 72 w 35"/>
                <a:gd name="T65" fmla="*/ 89 h 33"/>
                <a:gd name="T66" fmla="*/ 72 w 35"/>
                <a:gd name="T67" fmla="*/ 83 h 33"/>
                <a:gd name="T68" fmla="*/ 72 w 35"/>
                <a:gd name="T69" fmla="*/ 15 h 33"/>
                <a:gd name="T70" fmla="*/ 45 w 35"/>
                <a:gd name="T71" fmla="*/ 13 h 33"/>
                <a:gd name="T72" fmla="*/ 36 w 35"/>
                <a:gd name="T73" fmla="*/ 6 h 33"/>
                <a:gd name="T74" fmla="*/ 25 w 35"/>
                <a:gd name="T75" fmla="*/ 1 h 33"/>
                <a:gd name="T76" fmla="*/ 11 w 35"/>
                <a:gd name="T77" fmla="*/ 1 h 33"/>
                <a:gd name="T78" fmla="*/ 11 w 35"/>
                <a:gd name="T79" fmla="*/ 1 h 33"/>
                <a:gd name="T80" fmla="*/ 0 w 35"/>
                <a:gd name="T81" fmla="*/ 1 h 33"/>
                <a:gd name="T82" fmla="*/ 0 w 35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33"/>
                <a:gd name="T128" fmla="*/ 35 w 35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33">
                  <a:moveTo>
                    <a:pt x="0" y="0"/>
                  </a:moveTo>
                  <a:lnTo>
                    <a:pt x="8" y="0"/>
                  </a:lnTo>
                  <a:lnTo>
                    <a:pt x="28" y="25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33"/>
                  </a:lnTo>
                  <a:lnTo>
                    <a:pt x="29" y="33"/>
                  </a:lnTo>
                  <a:lnTo>
                    <a:pt x="8" y="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4" y="31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5"/>
                  </a:lnTo>
                  <a:lnTo>
                    <a:pt x="4" y="4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65" name="Freeform 304"/>
            <p:cNvSpPr>
              <a:spLocks noEditPoints="1"/>
            </p:cNvSpPr>
            <p:nvPr/>
          </p:nvSpPr>
          <p:spPr bwMode="auto">
            <a:xfrm>
              <a:off x="4077" y="3673"/>
              <a:ext cx="47" cy="33"/>
            </a:xfrm>
            <a:custGeom>
              <a:avLst/>
              <a:gdLst>
                <a:gd name="T0" fmla="*/ 125 w 21"/>
                <a:gd name="T1" fmla="*/ 0 h 23"/>
                <a:gd name="T2" fmla="*/ 145 w 21"/>
                <a:gd name="T3" fmla="*/ 1 h 23"/>
                <a:gd name="T4" fmla="*/ 181 w 21"/>
                <a:gd name="T5" fmla="*/ 6 h 23"/>
                <a:gd name="T6" fmla="*/ 201 w 21"/>
                <a:gd name="T7" fmla="*/ 9 h 23"/>
                <a:gd name="T8" fmla="*/ 235 w 21"/>
                <a:gd name="T9" fmla="*/ 20 h 23"/>
                <a:gd name="T10" fmla="*/ 235 w 21"/>
                <a:gd name="T11" fmla="*/ 33 h 23"/>
                <a:gd name="T12" fmla="*/ 235 w 21"/>
                <a:gd name="T13" fmla="*/ 46 h 23"/>
                <a:gd name="T14" fmla="*/ 215 w 21"/>
                <a:gd name="T15" fmla="*/ 49 h 23"/>
                <a:gd name="T16" fmla="*/ 201 w 21"/>
                <a:gd name="T17" fmla="*/ 56 h 23"/>
                <a:gd name="T18" fmla="*/ 181 w 21"/>
                <a:gd name="T19" fmla="*/ 66 h 23"/>
                <a:gd name="T20" fmla="*/ 145 w 21"/>
                <a:gd name="T21" fmla="*/ 67 h 23"/>
                <a:gd name="T22" fmla="*/ 125 w 21"/>
                <a:gd name="T23" fmla="*/ 67 h 23"/>
                <a:gd name="T24" fmla="*/ 81 w 21"/>
                <a:gd name="T25" fmla="*/ 67 h 23"/>
                <a:gd name="T26" fmla="*/ 45 w 21"/>
                <a:gd name="T27" fmla="*/ 66 h 23"/>
                <a:gd name="T28" fmla="*/ 20 w 21"/>
                <a:gd name="T29" fmla="*/ 56 h 23"/>
                <a:gd name="T30" fmla="*/ 9 w 21"/>
                <a:gd name="T31" fmla="*/ 47 h 23"/>
                <a:gd name="T32" fmla="*/ 0 w 21"/>
                <a:gd name="T33" fmla="*/ 34 h 23"/>
                <a:gd name="T34" fmla="*/ 9 w 21"/>
                <a:gd name="T35" fmla="*/ 23 h 23"/>
                <a:gd name="T36" fmla="*/ 9 w 21"/>
                <a:gd name="T37" fmla="*/ 19 h 23"/>
                <a:gd name="T38" fmla="*/ 36 w 21"/>
                <a:gd name="T39" fmla="*/ 9 h 23"/>
                <a:gd name="T40" fmla="*/ 65 w 21"/>
                <a:gd name="T41" fmla="*/ 6 h 23"/>
                <a:gd name="T42" fmla="*/ 90 w 21"/>
                <a:gd name="T43" fmla="*/ 1 h 23"/>
                <a:gd name="T44" fmla="*/ 125 w 21"/>
                <a:gd name="T45" fmla="*/ 0 h 23"/>
                <a:gd name="T46" fmla="*/ 101 w 21"/>
                <a:gd name="T47" fmla="*/ 6 h 23"/>
                <a:gd name="T48" fmla="*/ 90 w 21"/>
                <a:gd name="T49" fmla="*/ 6 h 23"/>
                <a:gd name="T50" fmla="*/ 81 w 21"/>
                <a:gd name="T51" fmla="*/ 6 h 23"/>
                <a:gd name="T52" fmla="*/ 65 w 21"/>
                <a:gd name="T53" fmla="*/ 9 h 23"/>
                <a:gd name="T54" fmla="*/ 45 w 21"/>
                <a:gd name="T55" fmla="*/ 14 h 23"/>
                <a:gd name="T56" fmla="*/ 45 w 21"/>
                <a:gd name="T57" fmla="*/ 20 h 23"/>
                <a:gd name="T58" fmla="*/ 45 w 21"/>
                <a:gd name="T59" fmla="*/ 29 h 23"/>
                <a:gd name="T60" fmla="*/ 45 w 21"/>
                <a:gd name="T61" fmla="*/ 46 h 23"/>
                <a:gd name="T62" fmla="*/ 65 w 21"/>
                <a:gd name="T63" fmla="*/ 53 h 23"/>
                <a:gd name="T64" fmla="*/ 90 w 21"/>
                <a:gd name="T65" fmla="*/ 62 h 23"/>
                <a:gd name="T66" fmla="*/ 125 w 21"/>
                <a:gd name="T67" fmla="*/ 66 h 23"/>
                <a:gd name="T68" fmla="*/ 145 w 21"/>
                <a:gd name="T69" fmla="*/ 62 h 23"/>
                <a:gd name="T70" fmla="*/ 181 w 21"/>
                <a:gd name="T71" fmla="*/ 56 h 23"/>
                <a:gd name="T72" fmla="*/ 190 w 21"/>
                <a:gd name="T73" fmla="*/ 49 h 23"/>
                <a:gd name="T74" fmla="*/ 190 w 21"/>
                <a:gd name="T75" fmla="*/ 39 h 23"/>
                <a:gd name="T76" fmla="*/ 190 w 21"/>
                <a:gd name="T77" fmla="*/ 29 h 23"/>
                <a:gd name="T78" fmla="*/ 181 w 21"/>
                <a:gd name="T79" fmla="*/ 20 h 23"/>
                <a:gd name="T80" fmla="*/ 154 w 21"/>
                <a:gd name="T81" fmla="*/ 14 h 23"/>
                <a:gd name="T82" fmla="*/ 134 w 21"/>
                <a:gd name="T83" fmla="*/ 6 h 23"/>
                <a:gd name="T84" fmla="*/ 101 w 21"/>
                <a:gd name="T85" fmla="*/ 6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1" y="0"/>
                  </a:moveTo>
                  <a:lnTo>
                    <a:pt x="13" y="1"/>
                  </a:lnTo>
                  <a:lnTo>
                    <a:pt x="16" y="2"/>
                  </a:lnTo>
                  <a:lnTo>
                    <a:pt x="18" y="3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6" y="22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7" y="23"/>
                  </a:lnTo>
                  <a:lnTo>
                    <a:pt x="4" y="22"/>
                  </a:lnTo>
                  <a:lnTo>
                    <a:pt x="2" y="19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1" y="8"/>
                  </a:lnTo>
                  <a:lnTo>
                    <a:pt x="1" y="6"/>
                  </a:lnTo>
                  <a:lnTo>
                    <a:pt x="3" y="3"/>
                  </a:lnTo>
                  <a:lnTo>
                    <a:pt x="6" y="2"/>
                  </a:lnTo>
                  <a:lnTo>
                    <a:pt x="8" y="1"/>
                  </a:lnTo>
                  <a:lnTo>
                    <a:pt x="11" y="0"/>
                  </a:lnTo>
                  <a:close/>
                  <a:moveTo>
                    <a:pt x="9" y="2"/>
                  </a:moveTo>
                  <a:lnTo>
                    <a:pt x="8" y="2"/>
                  </a:lnTo>
                  <a:lnTo>
                    <a:pt x="7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4" y="15"/>
                  </a:lnTo>
                  <a:lnTo>
                    <a:pt x="6" y="18"/>
                  </a:lnTo>
                  <a:lnTo>
                    <a:pt x="8" y="21"/>
                  </a:lnTo>
                  <a:lnTo>
                    <a:pt x="11" y="22"/>
                  </a:lnTo>
                  <a:lnTo>
                    <a:pt x="13" y="21"/>
                  </a:lnTo>
                  <a:lnTo>
                    <a:pt x="16" y="19"/>
                  </a:lnTo>
                  <a:lnTo>
                    <a:pt x="17" y="17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66" name="Freeform 305"/>
            <p:cNvSpPr>
              <a:spLocks/>
            </p:cNvSpPr>
            <p:nvPr/>
          </p:nvSpPr>
          <p:spPr bwMode="auto">
            <a:xfrm>
              <a:off x="4128" y="3674"/>
              <a:ext cx="57" cy="32"/>
            </a:xfrm>
            <a:custGeom>
              <a:avLst/>
              <a:gdLst>
                <a:gd name="T0" fmla="*/ 249 w 25"/>
                <a:gd name="T1" fmla="*/ 0 h 22"/>
                <a:gd name="T2" fmla="*/ 249 w 25"/>
                <a:gd name="T3" fmla="*/ 42 h 22"/>
                <a:gd name="T4" fmla="*/ 249 w 25"/>
                <a:gd name="T5" fmla="*/ 48 h 22"/>
                <a:gd name="T6" fmla="*/ 249 w 25"/>
                <a:gd name="T7" fmla="*/ 55 h 22"/>
                <a:gd name="T8" fmla="*/ 249 w 25"/>
                <a:gd name="T9" fmla="*/ 55 h 22"/>
                <a:gd name="T10" fmla="*/ 260 w 25"/>
                <a:gd name="T11" fmla="*/ 61 h 22"/>
                <a:gd name="T12" fmla="*/ 260 w 25"/>
                <a:gd name="T13" fmla="*/ 61 h 22"/>
                <a:gd name="T14" fmla="*/ 260 w 25"/>
                <a:gd name="T15" fmla="*/ 61 h 22"/>
                <a:gd name="T16" fmla="*/ 271 w 25"/>
                <a:gd name="T17" fmla="*/ 61 h 22"/>
                <a:gd name="T18" fmla="*/ 271 w 25"/>
                <a:gd name="T19" fmla="*/ 61 h 22"/>
                <a:gd name="T20" fmla="*/ 296 w 25"/>
                <a:gd name="T21" fmla="*/ 61 h 22"/>
                <a:gd name="T22" fmla="*/ 223 w 25"/>
                <a:gd name="T23" fmla="*/ 68 h 22"/>
                <a:gd name="T24" fmla="*/ 203 w 25"/>
                <a:gd name="T25" fmla="*/ 68 h 22"/>
                <a:gd name="T26" fmla="*/ 203 w 25"/>
                <a:gd name="T27" fmla="*/ 52 h 22"/>
                <a:gd name="T28" fmla="*/ 178 w 25"/>
                <a:gd name="T29" fmla="*/ 61 h 22"/>
                <a:gd name="T30" fmla="*/ 141 w 25"/>
                <a:gd name="T31" fmla="*/ 65 h 22"/>
                <a:gd name="T32" fmla="*/ 130 w 25"/>
                <a:gd name="T33" fmla="*/ 68 h 22"/>
                <a:gd name="T34" fmla="*/ 119 w 25"/>
                <a:gd name="T35" fmla="*/ 68 h 22"/>
                <a:gd name="T36" fmla="*/ 82 w 25"/>
                <a:gd name="T37" fmla="*/ 68 h 22"/>
                <a:gd name="T38" fmla="*/ 73 w 25"/>
                <a:gd name="T39" fmla="*/ 65 h 22"/>
                <a:gd name="T40" fmla="*/ 57 w 25"/>
                <a:gd name="T41" fmla="*/ 61 h 22"/>
                <a:gd name="T42" fmla="*/ 48 w 25"/>
                <a:gd name="T43" fmla="*/ 55 h 22"/>
                <a:gd name="T44" fmla="*/ 48 w 25"/>
                <a:gd name="T45" fmla="*/ 48 h 22"/>
                <a:gd name="T46" fmla="*/ 48 w 25"/>
                <a:gd name="T47" fmla="*/ 42 h 22"/>
                <a:gd name="T48" fmla="*/ 48 w 25"/>
                <a:gd name="T49" fmla="*/ 13 h 22"/>
                <a:gd name="T50" fmla="*/ 48 w 25"/>
                <a:gd name="T51" fmla="*/ 6 h 22"/>
                <a:gd name="T52" fmla="*/ 48 w 25"/>
                <a:gd name="T53" fmla="*/ 1 h 22"/>
                <a:gd name="T54" fmla="*/ 25 w 25"/>
                <a:gd name="T55" fmla="*/ 1 h 22"/>
                <a:gd name="T56" fmla="*/ 25 w 25"/>
                <a:gd name="T57" fmla="*/ 0 h 22"/>
                <a:gd name="T58" fmla="*/ 11 w 25"/>
                <a:gd name="T59" fmla="*/ 0 h 22"/>
                <a:gd name="T60" fmla="*/ 0 w 25"/>
                <a:gd name="T61" fmla="*/ 0 h 22"/>
                <a:gd name="T62" fmla="*/ 0 w 25"/>
                <a:gd name="T63" fmla="*/ 0 h 22"/>
                <a:gd name="T64" fmla="*/ 82 w 25"/>
                <a:gd name="T65" fmla="*/ 0 h 22"/>
                <a:gd name="T66" fmla="*/ 82 w 25"/>
                <a:gd name="T67" fmla="*/ 47 h 22"/>
                <a:gd name="T68" fmla="*/ 82 w 25"/>
                <a:gd name="T69" fmla="*/ 52 h 22"/>
                <a:gd name="T70" fmla="*/ 109 w 25"/>
                <a:gd name="T71" fmla="*/ 55 h 22"/>
                <a:gd name="T72" fmla="*/ 119 w 25"/>
                <a:gd name="T73" fmla="*/ 55 h 22"/>
                <a:gd name="T74" fmla="*/ 130 w 25"/>
                <a:gd name="T75" fmla="*/ 61 h 22"/>
                <a:gd name="T76" fmla="*/ 141 w 25"/>
                <a:gd name="T77" fmla="*/ 61 h 22"/>
                <a:gd name="T78" fmla="*/ 166 w 25"/>
                <a:gd name="T79" fmla="*/ 55 h 22"/>
                <a:gd name="T80" fmla="*/ 178 w 25"/>
                <a:gd name="T81" fmla="*/ 52 h 22"/>
                <a:gd name="T82" fmla="*/ 203 w 25"/>
                <a:gd name="T83" fmla="*/ 48 h 22"/>
                <a:gd name="T84" fmla="*/ 203 w 25"/>
                <a:gd name="T85" fmla="*/ 13 h 22"/>
                <a:gd name="T86" fmla="*/ 203 w 25"/>
                <a:gd name="T87" fmla="*/ 6 h 22"/>
                <a:gd name="T88" fmla="*/ 187 w 25"/>
                <a:gd name="T89" fmla="*/ 1 h 22"/>
                <a:gd name="T90" fmla="*/ 187 w 25"/>
                <a:gd name="T91" fmla="*/ 0 h 22"/>
                <a:gd name="T92" fmla="*/ 166 w 25"/>
                <a:gd name="T93" fmla="*/ 0 h 22"/>
                <a:gd name="T94" fmla="*/ 166 w 25"/>
                <a:gd name="T95" fmla="*/ 0 h 22"/>
                <a:gd name="T96" fmla="*/ 249 w 25"/>
                <a:gd name="T97" fmla="*/ 0 h 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5"/>
                <a:gd name="T148" fmla="*/ 0 h 22"/>
                <a:gd name="T149" fmla="*/ 25 w 25"/>
                <a:gd name="T150" fmla="*/ 22 h 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5" h="22">
                  <a:moveTo>
                    <a:pt x="21" y="0"/>
                  </a:moveTo>
                  <a:lnTo>
                    <a:pt x="21" y="14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19" y="22"/>
                  </a:lnTo>
                  <a:lnTo>
                    <a:pt x="17" y="22"/>
                  </a:lnTo>
                  <a:lnTo>
                    <a:pt x="17" y="17"/>
                  </a:lnTo>
                  <a:lnTo>
                    <a:pt x="15" y="20"/>
                  </a:lnTo>
                  <a:lnTo>
                    <a:pt x="12" y="21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7" y="22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18"/>
                  </a:lnTo>
                  <a:lnTo>
                    <a:pt x="15" y="17"/>
                  </a:lnTo>
                  <a:lnTo>
                    <a:pt x="17" y="16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67" name="Freeform 306"/>
            <p:cNvSpPr>
              <a:spLocks/>
            </p:cNvSpPr>
            <p:nvPr/>
          </p:nvSpPr>
          <p:spPr bwMode="auto">
            <a:xfrm>
              <a:off x="4185" y="3673"/>
              <a:ext cx="54" cy="33"/>
            </a:xfrm>
            <a:custGeom>
              <a:avLst/>
              <a:gdLst>
                <a:gd name="T0" fmla="*/ 81 w 24"/>
                <a:gd name="T1" fmla="*/ 14 h 23"/>
                <a:gd name="T2" fmla="*/ 117 w 24"/>
                <a:gd name="T3" fmla="*/ 6 h 23"/>
                <a:gd name="T4" fmla="*/ 137 w 24"/>
                <a:gd name="T5" fmla="*/ 1 h 23"/>
                <a:gd name="T6" fmla="*/ 158 w 24"/>
                <a:gd name="T7" fmla="*/ 0 h 23"/>
                <a:gd name="T8" fmla="*/ 194 w 24"/>
                <a:gd name="T9" fmla="*/ 1 h 23"/>
                <a:gd name="T10" fmla="*/ 207 w 24"/>
                <a:gd name="T11" fmla="*/ 1 h 23"/>
                <a:gd name="T12" fmla="*/ 218 w 24"/>
                <a:gd name="T13" fmla="*/ 6 h 23"/>
                <a:gd name="T14" fmla="*/ 238 w 24"/>
                <a:gd name="T15" fmla="*/ 9 h 23"/>
                <a:gd name="T16" fmla="*/ 238 w 24"/>
                <a:gd name="T17" fmla="*/ 19 h 23"/>
                <a:gd name="T18" fmla="*/ 238 w 24"/>
                <a:gd name="T19" fmla="*/ 23 h 23"/>
                <a:gd name="T20" fmla="*/ 238 w 24"/>
                <a:gd name="T21" fmla="*/ 53 h 23"/>
                <a:gd name="T22" fmla="*/ 238 w 24"/>
                <a:gd name="T23" fmla="*/ 56 h 23"/>
                <a:gd name="T24" fmla="*/ 238 w 24"/>
                <a:gd name="T25" fmla="*/ 62 h 23"/>
                <a:gd name="T26" fmla="*/ 252 w 24"/>
                <a:gd name="T27" fmla="*/ 66 h 23"/>
                <a:gd name="T28" fmla="*/ 252 w 24"/>
                <a:gd name="T29" fmla="*/ 66 h 23"/>
                <a:gd name="T30" fmla="*/ 263 w 24"/>
                <a:gd name="T31" fmla="*/ 66 h 23"/>
                <a:gd name="T32" fmla="*/ 272 w 24"/>
                <a:gd name="T33" fmla="*/ 66 h 23"/>
                <a:gd name="T34" fmla="*/ 272 w 24"/>
                <a:gd name="T35" fmla="*/ 67 h 23"/>
                <a:gd name="T36" fmla="*/ 146 w 24"/>
                <a:gd name="T37" fmla="*/ 67 h 23"/>
                <a:gd name="T38" fmla="*/ 146 w 24"/>
                <a:gd name="T39" fmla="*/ 66 h 23"/>
                <a:gd name="T40" fmla="*/ 158 w 24"/>
                <a:gd name="T41" fmla="*/ 66 h 23"/>
                <a:gd name="T42" fmla="*/ 182 w 24"/>
                <a:gd name="T43" fmla="*/ 66 h 23"/>
                <a:gd name="T44" fmla="*/ 182 w 24"/>
                <a:gd name="T45" fmla="*/ 66 h 23"/>
                <a:gd name="T46" fmla="*/ 182 w 24"/>
                <a:gd name="T47" fmla="*/ 62 h 23"/>
                <a:gd name="T48" fmla="*/ 194 w 24"/>
                <a:gd name="T49" fmla="*/ 62 h 23"/>
                <a:gd name="T50" fmla="*/ 194 w 24"/>
                <a:gd name="T51" fmla="*/ 56 h 23"/>
                <a:gd name="T52" fmla="*/ 194 w 24"/>
                <a:gd name="T53" fmla="*/ 53 h 23"/>
                <a:gd name="T54" fmla="*/ 194 w 24"/>
                <a:gd name="T55" fmla="*/ 23 h 23"/>
                <a:gd name="T56" fmla="*/ 194 w 24"/>
                <a:gd name="T57" fmla="*/ 19 h 23"/>
                <a:gd name="T58" fmla="*/ 182 w 24"/>
                <a:gd name="T59" fmla="*/ 14 h 23"/>
                <a:gd name="T60" fmla="*/ 158 w 24"/>
                <a:gd name="T61" fmla="*/ 9 h 23"/>
                <a:gd name="T62" fmla="*/ 146 w 24"/>
                <a:gd name="T63" fmla="*/ 9 h 23"/>
                <a:gd name="T64" fmla="*/ 126 w 24"/>
                <a:gd name="T65" fmla="*/ 14 h 23"/>
                <a:gd name="T66" fmla="*/ 81 w 24"/>
                <a:gd name="T67" fmla="*/ 19 h 23"/>
                <a:gd name="T68" fmla="*/ 81 w 24"/>
                <a:gd name="T69" fmla="*/ 53 h 23"/>
                <a:gd name="T70" fmla="*/ 81 w 24"/>
                <a:gd name="T71" fmla="*/ 56 h 23"/>
                <a:gd name="T72" fmla="*/ 81 w 24"/>
                <a:gd name="T73" fmla="*/ 62 h 23"/>
                <a:gd name="T74" fmla="*/ 92 w 24"/>
                <a:gd name="T75" fmla="*/ 66 h 23"/>
                <a:gd name="T76" fmla="*/ 92 w 24"/>
                <a:gd name="T77" fmla="*/ 66 h 23"/>
                <a:gd name="T78" fmla="*/ 117 w 24"/>
                <a:gd name="T79" fmla="*/ 66 h 23"/>
                <a:gd name="T80" fmla="*/ 126 w 24"/>
                <a:gd name="T81" fmla="*/ 66 h 23"/>
                <a:gd name="T82" fmla="*/ 126 w 24"/>
                <a:gd name="T83" fmla="*/ 67 h 23"/>
                <a:gd name="T84" fmla="*/ 0 w 24"/>
                <a:gd name="T85" fmla="*/ 67 h 23"/>
                <a:gd name="T86" fmla="*/ 0 w 24"/>
                <a:gd name="T87" fmla="*/ 66 h 23"/>
                <a:gd name="T88" fmla="*/ 11 w 24"/>
                <a:gd name="T89" fmla="*/ 66 h 23"/>
                <a:gd name="T90" fmla="*/ 25 w 24"/>
                <a:gd name="T91" fmla="*/ 66 h 23"/>
                <a:gd name="T92" fmla="*/ 25 w 24"/>
                <a:gd name="T93" fmla="*/ 66 h 23"/>
                <a:gd name="T94" fmla="*/ 36 w 24"/>
                <a:gd name="T95" fmla="*/ 56 h 23"/>
                <a:gd name="T96" fmla="*/ 36 w 24"/>
                <a:gd name="T97" fmla="*/ 53 h 23"/>
                <a:gd name="T98" fmla="*/ 36 w 24"/>
                <a:gd name="T99" fmla="*/ 29 h 23"/>
                <a:gd name="T100" fmla="*/ 36 w 24"/>
                <a:gd name="T101" fmla="*/ 19 h 23"/>
                <a:gd name="T102" fmla="*/ 36 w 24"/>
                <a:gd name="T103" fmla="*/ 14 h 23"/>
                <a:gd name="T104" fmla="*/ 36 w 24"/>
                <a:gd name="T105" fmla="*/ 9 h 23"/>
                <a:gd name="T106" fmla="*/ 25 w 24"/>
                <a:gd name="T107" fmla="*/ 9 h 23"/>
                <a:gd name="T108" fmla="*/ 25 w 24"/>
                <a:gd name="T109" fmla="*/ 9 h 23"/>
                <a:gd name="T110" fmla="*/ 25 w 24"/>
                <a:gd name="T111" fmla="*/ 9 h 23"/>
                <a:gd name="T112" fmla="*/ 11 w 24"/>
                <a:gd name="T113" fmla="*/ 9 h 23"/>
                <a:gd name="T114" fmla="*/ 11 w 24"/>
                <a:gd name="T115" fmla="*/ 9 h 23"/>
                <a:gd name="T116" fmla="*/ 0 w 24"/>
                <a:gd name="T117" fmla="*/ 6 h 23"/>
                <a:gd name="T118" fmla="*/ 70 w 24"/>
                <a:gd name="T119" fmla="*/ 0 h 23"/>
                <a:gd name="T120" fmla="*/ 81 w 24"/>
                <a:gd name="T121" fmla="*/ 0 h 23"/>
                <a:gd name="T122" fmla="*/ 81 w 24"/>
                <a:gd name="T123" fmla="*/ 14 h 2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"/>
                <a:gd name="T187" fmla="*/ 0 h 23"/>
                <a:gd name="T188" fmla="*/ 24 w 24"/>
                <a:gd name="T189" fmla="*/ 23 h 2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" h="23">
                  <a:moveTo>
                    <a:pt x="7" y="5"/>
                  </a:moveTo>
                  <a:lnTo>
                    <a:pt x="10" y="2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2"/>
                  </a:lnTo>
                  <a:lnTo>
                    <a:pt x="21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24" y="23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7" y="6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68" name="Freeform 307"/>
            <p:cNvSpPr>
              <a:spLocks noEditPoints="1"/>
            </p:cNvSpPr>
            <p:nvPr/>
          </p:nvSpPr>
          <p:spPr bwMode="auto">
            <a:xfrm>
              <a:off x="1269" y="3845"/>
              <a:ext cx="45" cy="35"/>
            </a:xfrm>
            <a:custGeom>
              <a:avLst/>
              <a:gdLst>
                <a:gd name="T0" fmla="*/ 117 w 20"/>
                <a:gd name="T1" fmla="*/ 69 h 24"/>
                <a:gd name="T2" fmla="*/ 81 w 20"/>
                <a:gd name="T3" fmla="*/ 74 h 24"/>
                <a:gd name="T4" fmla="*/ 36 w 20"/>
                <a:gd name="T5" fmla="*/ 74 h 24"/>
                <a:gd name="T6" fmla="*/ 0 w 20"/>
                <a:gd name="T7" fmla="*/ 61 h 24"/>
                <a:gd name="T8" fmla="*/ 0 w 20"/>
                <a:gd name="T9" fmla="*/ 50 h 24"/>
                <a:gd name="T10" fmla="*/ 36 w 20"/>
                <a:gd name="T11" fmla="*/ 42 h 24"/>
                <a:gd name="T12" fmla="*/ 92 w 20"/>
                <a:gd name="T13" fmla="*/ 34 h 24"/>
                <a:gd name="T14" fmla="*/ 146 w 20"/>
                <a:gd name="T15" fmla="*/ 26 h 24"/>
                <a:gd name="T16" fmla="*/ 137 w 20"/>
                <a:gd name="T17" fmla="*/ 13 h 24"/>
                <a:gd name="T18" fmla="*/ 101 w 20"/>
                <a:gd name="T19" fmla="*/ 9 h 24"/>
                <a:gd name="T20" fmla="*/ 81 w 20"/>
                <a:gd name="T21" fmla="*/ 9 h 24"/>
                <a:gd name="T22" fmla="*/ 56 w 20"/>
                <a:gd name="T23" fmla="*/ 15 h 24"/>
                <a:gd name="T24" fmla="*/ 56 w 20"/>
                <a:gd name="T25" fmla="*/ 26 h 24"/>
                <a:gd name="T26" fmla="*/ 45 w 20"/>
                <a:gd name="T27" fmla="*/ 28 h 24"/>
                <a:gd name="T28" fmla="*/ 36 w 20"/>
                <a:gd name="T29" fmla="*/ 28 h 24"/>
                <a:gd name="T30" fmla="*/ 25 w 20"/>
                <a:gd name="T31" fmla="*/ 26 h 24"/>
                <a:gd name="T32" fmla="*/ 25 w 20"/>
                <a:gd name="T33" fmla="*/ 13 h 24"/>
                <a:gd name="T34" fmla="*/ 81 w 20"/>
                <a:gd name="T35" fmla="*/ 1 h 24"/>
                <a:gd name="T36" fmla="*/ 137 w 20"/>
                <a:gd name="T37" fmla="*/ 1 h 24"/>
                <a:gd name="T38" fmla="*/ 173 w 20"/>
                <a:gd name="T39" fmla="*/ 9 h 24"/>
                <a:gd name="T40" fmla="*/ 182 w 20"/>
                <a:gd name="T41" fmla="*/ 15 h 24"/>
                <a:gd name="T42" fmla="*/ 182 w 20"/>
                <a:gd name="T43" fmla="*/ 50 h 24"/>
                <a:gd name="T44" fmla="*/ 182 w 20"/>
                <a:gd name="T45" fmla="*/ 61 h 24"/>
                <a:gd name="T46" fmla="*/ 207 w 20"/>
                <a:gd name="T47" fmla="*/ 61 h 24"/>
                <a:gd name="T48" fmla="*/ 207 w 20"/>
                <a:gd name="T49" fmla="*/ 66 h 24"/>
                <a:gd name="T50" fmla="*/ 218 w 20"/>
                <a:gd name="T51" fmla="*/ 66 h 24"/>
                <a:gd name="T52" fmla="*/ 227 w 20"/>
                <a:gd name="T53" fmla="*/ 60 h 24"/>
                <a:gd name="T54" fmla="*/ 207 w 20"/>
                <a:gd name="T55" fmla="*/ 69 h 24"/>
                <a:gd name="T56" fmla="*/ 158 w 20"/>
                <a:gd name="T57" fmla="*/ 74 h 24"/>
                <a:gd name="T58" fmla="*/ 146 w 20"/>
                <a:gd name="T59" fmla="*/ 66 h 24"/>
                <a:gd name="T60" fmla="*/ 146 w 20"/>
                <a:gd name="T61" fmla="*/ 60 h 24"/>
                <a:gd name="T62" fmla="*/ 101 w 20"/>
                <a:gd name="T63" fmla="*/ 34 h 24"/>
                <a:gd name="T64" fmla="*/ 81 w 20"/>
                <a:gd name="T65" fmla="*/ 42 h 24"/>
                <a:gd name="T66" fmla="*/ 45 w 20"/>
                <a:gd name="T67" fmla="*/ 50 h 24"/>
                <a:gd name="T68" fmla="*/ 45 w 20"/>
                <a:gd name="T69" fmla="*/ 60 h 24"/>
                <a:gd name="T70" fmla="*/ 81 w 20"/>
                <a:gd name="T71" fmla="*/ 61 h 24"/>
                <a:gd name="T72" fmla="*/ 117 w 20"/>
                <a:gd name="T73" fmla="*/ 61 h 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"/>
                <a:gd name="T112" fmla="*/ 0 h 24"/>
                <a:gd name="T113" fmla="*/ 20 w 20"/>
                <a:gd name="T114" fmla="*/ 24 h 2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" h="24">
                  <a:moveTo>
                    <a:pt x="13" y="20"/>
                  </a:moveTo>
                  <a:lnTo>
                    <a:pt x="10" y="22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8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0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3" y="3"/>
                  </a:lnTo>
                  <a:lnTo>
                    <a:pt x="7" y="1"/>
                  </a:lnTo>
                  <a:lnTo>
                    <a:pt x="9" y="0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16"/>
                  </a:lnTo>
                  <a:lnTo>
                    <a:pt x="16" y="19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18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5" y="24"/>
                  </a:lnTo>
                  <a:lnTo>
                    <a:pt x="14" y="24"/>
                  </a:lnTo>
                  <a:lnTo>
                    <a:pt x="13" y="22"/>
                  </a:lnTo>
                  <a:lnTo>
                    <a:pt x="13" y="21"/>
                  </a:lnTo>
                  <a:lnTo>
                    <a:pt x="13" y="20"/>
                  </a:lnTo>
                  <a:close/>
                  <a:moveTo>
                    <a:pt x="13" y="19"/>
                  </a:moveTo>
                  <a:lnTo>
                    <a:pt x="13" y="10"/>
                  </a:lnTo>
                  <a:lnTo>
                    <a:pt x="9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5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8" y="21"/>
                  </a:lnTo>
                  <a:lnTo>
                    <a:pt x="10" y="20"/>
                  </a:lnTo>
                  <a:lnTo>
                    <a:pt x="13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69" name="Freeform 308"/>
            <p:cNvSpPr>
              <a:spLocks noEditPoints="1"/>
            </p:cNvSpPr>
            <p:nvPr/>
          </p:nvSpPr>
          <p:spPr bwMode="auto">
            <a:xfrm>
              <a:off x="1535" y="3829"/>
              <a:ext cx="22" cy="51"/>
            </a:xfrm>
            <a:custGeom>
              <a:avLst/>
              <a:gdLst>
                <a:gd name="T0" fmla="*/ 53 w 10"/>
                <a:gd name="T1" fmla="*/ 0 h 35"/>
                <a:gd name="T2" fmla="*/ 64 w 10"/>
                <a:gd name="T3" fmla="*/ 0 h 35"/>
                <a:gd name="T4" fmla="*/ 64 w 10"/>
                <a:gd name="T5" fmla="*/ 0 h 35"/>
                <a:gd name="T6" fmla="*/ 73 w 10"/>
                <a:gd name="T7" fmla="*/ 1 h 35"/>
                <a:gd name="T8" fmla="*/ 73 w 10"/>
                <a:gd name="T9" fmla="*/ 9 h 35"/>
                <a:gd name="T10" fmla="*/ 73 w 10"/>
                <a:gd name="T11" fmla="*/ 13 h 35"/>
                <a:gd name="T12" fmla="*/ 64 w 10"/>
                <a:gd name="T13" fmla="*/ 15 h 35"/>
                <a:gd name="T14" fmla="*/ 64 w 10"/>
                <a:gd name="T15" fmla="*/ 15 h 35"/>
                <a:gd name="T16" fmla="*/ 53 w 10"/>
                <a:gd name="T17" fmla="*/ 15 h 35"/>
                <a:gd name="T18" fmla="*/ 33 w 10"/>
                <a:gd name="T19" fmla="*/ 15 h 35"/>
                <a:gd name="T20" fmla="*/ 20 w 10"/>
                <a:gd name="T21" fmla="*/ 15 h 35"/>
                <a:gd name="T22" fmla="*/ 20 w 10"/>
                <a:gd name="T23" fmla="*/ 13 h 35"/>
                <a:gd name="T24" fmla="*/ 20 w 10"/>
                <a:gd name="T25" fmla="*/ 9 h 35"/>
                <a:gd name="T26" fmla="*/ 20 w 10"/>
                <a:gd name="T27" fmla="*/ 1 h 35"/>
                <a:gd name="T28" fmla="*/ 20 w 10"/>
                <a:gd name="T29" fmla="*/ 0 h 35"/>
                <a:gd name="T30" fmla="*/ 33 w 10"/>
                <a:gd name="T31" fmla="*/ 0 h 35"/>
                <a:gd name="T32" fmla="*/ 53 w 10"/>
                <a:gd name="T33" fmla="*/ 0 h 35"/>
                <a:gd name="T34" fmla="*/ 73 w 10"/>
                <a:gd name="T35" fmla="*/ 34 h 35"/>
                <a:gd name="T36" fmla="*/ 73 w 10"/>
                <a:gd name="T37" fmla="*/ 93 h 35"/>
                <a:gd name="T38" fmla="*/ 73 w 10"/>
                <a:gd name="T39" fmla="*/ 96 h 35"/>
                <a:gd name="T40" fmla="*/ 73 w 10"/>
                <a:gd name="T41" fmla="*/ 99 h 35"/>
                <a:gd name="T42" fmla="*/ 73 w 10"/>
                <a:gd name="T43" fmla="*/ 102 h 35"/>
                <a:gd name="T44" fmla="*/ 88 w 10"/>
                <a:gd name="T45" fmla="*/ 102 h 35"/>
                <a:gd name="T46" fmla="*/ 88 w 10"/>
                <a:gd name="T47" fmla="*/ 102 h 35"/>
                <a:gd name="T48" fmla="*/ 106 w 10"/>
                <a:gd name="T49" fmla="*/ 102 h 35"/>
                <a:gd name="T50" fmla="*/ 106 w 10"/>
                <a:gd name="T51" fmla="*/ 108 h 35"/>
                <a:gd name="T52" fmla="*/ 0 w 10"/>
                <a:gd name="T53" fmla="*/ 108 h 35"/>
                <a:gd name="T54" fmla="*/ 0 w 10"/>
                <a:gd name="T55" fmla="*/ 102 h 35"/>
                <a:gd name="T56" fmla="*/ 9 w 10"/>
                <a:gd name="T57" fmla="*/ 102 h 35"/>
                <a:gd name="T58" fmla="*/ 20 w 10"/>
                <a:gd name="T59" fmla="*/ 102 h 35"/>
                <a:gd name="T60" fmla="*/ 20 w 10"/>
                <a:gd name="T61" fmla="*/ 102 h 35"/>
                <a:gd name="T62" fmla="*/ 20 w 10"/>
                <a:gd name="T63" fmla="*/ 99 h 35"/>
                <a:gd name="T64" fmla="*/ 20 w 10"/>
                <a:gd name="T65" fmla="*/ 96 h 35"/>
                <a:gd name="T66" fmla="*/ 20 w 10"/>
                <a:gd name="T67" fmla="*/ 93 h 35"/>
                <a:gd name="T68" fmla="*/ 20 w 10"/>
                <a:gd name="T69" fmla="*/ 66 h 35"/>
                <a:gd name="T70" fmla="*/ 20 w 10"/>
                <a:gd name="T71" fmla="*/ 52 h 35"/>
                <a:gd name="T72" fmla="*/ 20 w 10"/>
                <a:gd name="T73" fmla="*/ 50 h 35"/>
                <a:gd name="T74" fmla="*/ 20 w 10"/>
                <a:gd name="T75" fmla="*/ 47 h 35"/>
                <a:gd name="T76" fmla="*/ 20 w 10"/>
                <a:gd name="T77" fmla="*/ 47 h 35"/>
                <a:gd name="T78" fmla="*/ 20 w 10"/>
                <a:gd name="T79" fmla="*/ 47 h 35"/>
                <a:gd name="T80" fmla="*/ 9 w 10"/>
                <a:gd name="T81" fmla="*/ 47 h 35"/>
                <a:gd name="T82" fmla="*/ 9 w 10"/>
                <a:gd name="T83" fmla="*/ 47 h 35"/>
                <a:gd name="T84" fmla="*/ 0 w 10"/>
                <a:gd name="T85" fmla="*/ 47 h 35"/>
                <a:gd name="T86" fmla="*/ 0 w 10"/>
                <a:gd name="T87" fmla="*/ 42 h 35"/>
                <a:gd name="T88" fmla="*/ 64 w 10"/>
                <a:gd name="T89" fmla="*/ 34 h 35"/>
                <a:gd name="T90" fmla="*/ 73 w 10"/>
                <a:gd name="T91" fmla="*/ 34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"/>
                <a:gd name="T139" fmla="*/ 0 h 35"/>
                <a:gd name="T140" fmla="*/ 10 w 10"/>
                <a:gd name="T141" fmla="*/ 35 h 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" h="35">
                  <a:moveTo>
                    <a:pt x="5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close/>
                  <a:moveTo>
                    <a:pt x="7" y="11"/>
                  </a:moveTo>
                  <a:lnTo>
                    <a:pt x="7" y="30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1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6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70" name="Freeform 309"/>
            <p:cNvSpPr>
              <a:spLocks noEditPoints="1"/>
            </p:cNvSpPr>
            <p:nvPr/>
          </p:nvSpPr>
          <p:spPr bwMode="auto">
            <a:xfrm>
              <a:off x="1564" y="3845"/>
              <a:ext cx="50" cy="49"/>
            </a:xfrm>
            <a:custGeom>
              <a:avLst/>
              <a:gdLst>
                <a:gd name="T0" fmla="*/ 45 w 22"/>
                <a:gd name="T1" fmla="*/ 42 h 34"/>
                <a:gd name="T2" fmla="*/ 11 w 22"/>
                <a:gd name="T3" fmla="*/ 29 h 34"/>
                <a:gd name="T4" fmla="*/ 36 w 22"/>
                <a:gd name="T5" fmla="*/ 14 h 34"/>
                <a:gd name="T6" fmla="*/ 73 w 22"/>
                <a:gd name="T7" fmla="*/ 1 h 34"/>
                <a:gd name="T8" fmla="*/ 166 w 22"/>
                <a:gd name="T9" fmla="*/ 1 h 34"/>
                <a:gd name="T10" fmla="*/ 232 w 22"/>
                <a:gd name="T11" fmla="*/ 9 h 34"/>
                <a:gd name="T12" fmla="*/ 248 w 22"/>
                <a:gd name="T13" fmla="*/ 9 h 34"/>
                <a:gd name="T14" fmla="*/ 259 w 22"/>
                <a:gd name="T15" fmla="*/ 9 h 34"/>
                <a:gd name="T16" fmla="*/ 259 w 22"/>
                <a:gd name="T17" fmla="*/ 9 h 34"/>
                <a:gd name="T18" fmla="*/ 259 w 22"/>
                <a:gd name="T19" fmla="*/ 13 h 34"/>
                <a:gd name="T20" fmla="*/ 248 w 22"/>
                <a:gd name="T21" fmla="*/ 13 h 34"/>
                <a:gd name="T22" fmla="*/ 232 w 22"/>
                <a:gd name="T23" fmla="*/ 13 h 34"/>
                <a:gd name="T24" fmla="*/ 223 w 22"/>
                <a:gd name="T25" fmla="*/ 19 h 34"/>
                <a:gd name="T26" fmla="*/ 223 w 22"/>
                <a:gd name="T27" fmla="*/ 33 h 34"/>
                <a:gd name="T28" fmla="*/ 166 w 22"/>
                <a:gd name="T29" fmla="*/ 46 h 34"/>
                <a:gd name="T30" fmla="*/ 102 w 22"/>
                <a:gd name="T31" fmla="*/ 48 h 34"/>
                <a:gd name="T32" fmla="*/ 57 w 22"/>
                <a:gd name="T33" fmla="*/ 48 h 34"/>
                <a:gd name="T34" fmla="*/ 57 w 22"/>
                <a:gd name="T35" fmla="*/ 52 h 34"/>
                <a:gd name="T36" fmla="*/ 57 w 22"/>
                <a:gd name="T37" fmla="*/ 56 h 34"/>
                <a:gd name="T38" fmla="*/ 57 w 22"/>
                <a:gd name="T39" fmla="*/ 61 h 34"/>
                <a:gd name="T40" fmla="*/ 93 w 22"/>
                <a:gd name="T41" fmla="*/ 61 h 34"/>
                <a:gd name="T42" fmla="*/ 166 w 22"/>
                <a:gd name="T43" fmla="*/ 61 h 34"/>
                <a:gd name="T44" fmla="*/ 223 w 22"/>
                <a:gd name="T45" fmla="*/ 62 h 34"/>
                <a:gd name="T46" fmla="*/ 248 w 22"/>
                <a:gd name="T47" fmla="*/ 72 h 34"/>
                <a:gd name="T48" fmla="*/ 248 w 22"/>
                <a:gd name="T49" fmla="*/ 88 h 34"/>
                <a:gd name="T50" fmla="*/ 186 w 22"/>
                <a:gd name="T51" fmla="*/ 95 h 34"/>
                <a:gd name="T52" fmla="*/ 102 w 22"/>
                <a:gd name="T53" fmla="*/ 102 h 34"/>
                <a:gd name="T54" fmla="*/ 11 w 22"/>
                <a:gd name="T55" fmla="*/ 95 h 34"/>
                <a:gd name="T56" fmla="*/ 0 w 22"/>
                <a:gd name="T57" fmla="*/ 89 h 34"/>
                <a:gd name="T58" fmla="*/ 0 w 22"/>
                <a:gd name="T59" fmla="*/ 88 h 34"/>
                <a:gd name="T60" fmla="*/ 11 w 22"/>
                <a:gd name="T61" fmla="*/ 76 h 34"/>
                <a:gd name="T62" fmla="*/ 45 w 22"/>
                <a:gd name="T63" fmla="*/ 72 h 34"/>
                <a:gd name="T64" fmla="*/ 11 w 22"/>
                <a:gd name="T65" fmla="*/ 62 h 34"/>
                <a:gd name="T66" fmla="*/ 11 w 22"/>
                <a:gd name="T67" fmla="*/ 61 h 34"/>
                <a:gd name="T68" fmla="*/ 36 w 22"/>
                <a:gd name="T69" fmla="*/ 56 h 34"/>
                <a:gd name="T70" fmla="*/ 57 w 22"/>
                <a:gd name="T71" fmla="*/ 46 h 34"/>
                <a:gd name="T72" fmla="*/ 93 w 22"/>
                <a:gd name="T73" fmla="*/ 9 h 34"/>
                <a:gd name="T74" fmla="*/ 73 w 22"/>
                <a:gd name="T75" fmla="*/ 14 h 34"/>
                <a:gd name="T76" fmla="*/ 73 w 22"/>
                <a:gd name="T77" fmla="*/ 33 h 34"/>
                <a:gd name="T78" fmla="*/ 102 w 22"/>
                <a:gd name="T79" fmla="*/ 46 h 34"/>
                <a:gd name="T80" fmla="*/ 155 w 22"/>
                <a:gd name="T81" fmla="*/ 46 h 34"/>
                <a:gd name="T82" fmla="*/ 175 w 22"/>
                <a:gd name="T83" fmla="*/ 33 h 34"/>
                <a:gd name="T84" fmla="*/ 166 w 22"/>
                <a:gd name="T85" fmla="*/ 19 h 34"/>
                <a:gd name="T86" fmla="*/ 130 w 22"/>
                <a:gd name="T87" fmla="*/ 9 h 34"/>
                <a:gd name="T88" fmla="*/ 57 w 22"/>
                <a:gd name="T89" fmla="*/ 72 h 34"/>
                <a:gd name="T90" fmla="*/ 45 w 22"/>
                <a:gd name="T91" fmla="*/ 76 h 34"/>
                <a:gd name="T92" fmla="*/ 36 w 22"/>
                <a:gd name="T93" fmla="*/ 81 h 34"/>
                <a:gd name="T94" fmla="*/ 45 w 22"/>
                <a:gd name="T95" fmla="*/ 89 h 34"/>
                <a:gd name="T96" fmla="*/ 130 w 22"/>
                <a:gd name="T97" fmla="*/ 94 h 34"/>
                <a:gd name="T98" fmla="*/ 211 w 22"/>
                <a:gd name="T99" fmla="*/ 89 h 34"/>
                <a:gd name="T100" fmla="*/ 232 w 22"/>
                <a:gd name="T101" fmla="*/ 76 h 34"/>
                <a:gd name="T102" fmla="*/ 223 w 22"/>
                <a:gd name="T103" fmla="*/ 75 h 34"/>
                <a:gd name="T104" fmla="*/ 166 w 22"/>
                <a:gd name="T105" fmla="*/ 72 h 34"/>
                <a:gd name="T106" fmla="*/ 57 w 22"/>
                <a:gd name="T107" fmla="*/ 72 h 3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"/>
                <a:gd name="T163" fmla="*/ 0 h 34"/>
                <a:gd name="T164" fmla="*/ 22 w 22"/>
                <a:gd name="T165" fmla="*/ 34 h 3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" h="34">
                  <a:moveTo>
                    <a:pt x="5" y="15"/>
                  </a:moveTo>
                  <a:lnTo>
                    <a:pt x="4" y="14"/>
                  </a:lnTo>
                  <a:lnTo>
                    <a:pt x="3" y="13"/>
                  </a:lnTo>
                  <a:lnTo>
                    <a:pt x="1" y="10"/>
                  </a:lnTo>
                  <a:lnTo>
                    <a:pt x="1" y="9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6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16" y="14"/>
                  </a:lnTo>
                  <a:lnTo>
                    <a:pt x="14" y="15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9" y="21"/>
                  </a:lnTo>
                  <a:lnTo>
                    <a:pt x="20" y="22"/>
                  </a:lnTo>
                  <a:lnTo>
                    <a:pt x="21" y="24"/>
                  </a:lnTo>
                  <a:lnTo>
                    <a:pt x="21" y="25"/>
                  </a:lnTo>
                  <a:lnTo>
                    <a:pt x="21" y="29"/>
                  </a:lnTo>
                  <a:lnTo>
                    <a:pt x="19" y="31"/>
                  </a:lnTo>
                  <a:lnTo>
                    <a:pt x="16" y="32"/>
                  </a:lnTo>
                  <a:lnTo>
                    <a:pt x="13" y="34"/>
                  </a:lnTo>
                  <a:lnTo>
                    <a:pt x="9" y="34"/>
                  </a:lnTo>
                  <a:lnTo>
                    <a:pt x="5" y="34"/>
                  </a:lnTo>
                  <a:lnTo>
                    <a:pt x="1" y="32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3" y="25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5" y="15"/>
                  </a:lnTo>
                  <a:close/>
                  <a:moveTo>
                    <a:pt x="10" y="1"/>
                  </a:moveTo>
                  <a:lnTo>
                    <a:pt x="8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5" y="8"/>
                  </a:lnTo>
                  <a:lnTo>
                    <a:pt x="6" y="11"/>
                  </a:lnTo>
                  <a:lnTo>
                    <a:pt x="8" y="14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3" y="15"/>
                  </a:lnTo>
                  <a:lnTo>
                    <a:pt x="14" y="14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3"/>
                  </a:lnTo>
                  <a:lnTo>
                    <a:pt x="10" y="1"/>
                  </a:lnTo>
                  <a:close/>
                  <a:moveTo>
                    <a:pt x="5" y="24"/>
                  </a:moveTo>
                  <a:lnTo>
                    <a:pt x="4" y="25"/>
                  </a:lnTo>
                  <a:lnTo>
                    <a:pt x="4" y="26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8" y="31"/>
                  </a:lnTo>
                  <a:lnTo>
                    <a:pt x="11" y="31"/>
                  </a:lnTo>
                  <a:lnTo>
                    <a:pt x="15" y="31"/>
                  </a:lnTo>
                  <a:lnTo>
                    <a:pt x="18" y="30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9" y="24"/>
                  </a:lnTo>
                  <a:lnTo>
                    <a:pt x="5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71" name="Freeform 310"/>
            <p:cNvSpPr>
              <a:spLocks/>
            </p:cNvSpPr>
            <p:nvPr/>
          </p:nvSpPr>
          <p:spPr bwMode="auto">
            <a:xfrm>
              <a:off x="1618" y="3829"/>
              <a:ext cx="52" cy="51"/>
            </a:xfrm>
            <a:custGeom>
              <a:avLst/>
              <a:gdLst>
                <a:gd name="T0" fmla="*/ 72 w 23"/>
                <a:gd name="T1" fmla="*/ 50 h 35"/>
                <a:gd name="T2" fmla="*/ 129 w 23"/>
                <a:gd name="T3" fmla="*/ 36 h 35"/>
                <a:gd name="T4" fmla="*/ 149 w 23"/>
                <a:gd name="T5" fmla="*/ 34 h 35"/>
                <a:gd name="T6" fmla="*/ 194 w 23"/>
                <a:gd name="T7" fmla="*/ 36 h 35"/>
                <a:gd name="T8" fmla="*/ 219 w 23"/>
                <a:gd name="T9" fmla="*/ 50 h 35"/>
                <a:gd name="T10" fmla="*/ 219 w 23"/>
                <a:gd name="T11" fmla="*/ 66 h 35"/>
                <a:gd name="T12" fmla="*/ 219 w 23"/>
                <a:gd name="T13" fmla="*/ 96 h 35"/>
                <a:gd name="T14" fmla="*/ 240 w 23"/>
                <a:gd name="T15" fmla="*/ 102 h 35"/>
                <a:gd name="T16" fmla="*/ 255 w 23"/>
                <a:gd name="T17" fmla="*/ 102 h 35"/>
                <a:gd name="T18" fmla="*/ 267 w 23"/>
                <a:gd name="T19" fmla="*/ 108 h 35"/>
                <a:gd name="T20" fmla="*/ 138 w 23"/>
                <a:gd name="T21" fmla="*/ 102 h 35"/>
                <a:gd name="T22" fmla="*/ 163 w 23"/>
                <a:gd name="T23" fmla="*/ 102 h 35"/>
                <a:gd name="T24" fmla="*/ 183 w 23"/>
                <a:gd name="T25" fmla="*/ 99 h 35"/>
                <a:gd name="T26" fmla="*/ 183 w 23"/>
                <a:gd name="T27" fmla="*/ 96 h 35"/>
                <a:gd name="T28" fmla="*/ 183 w 23"/>
                <a:gd name="T29" fmla="*/ 66 h 35"/>
                <a:gd name="T30" fmla="*/ 183 w 23"/>
                <a:gd name="T31" fmla="*/ 52 h 35"/>
                <a:gd name="T32" fmla="*/ 163 w 23"/>
                <a:gd name="T33" fmla="*/ 47 h 35"/>
                <a:gd name="T34" fmla="*/ 138 w 23"/>
                <a:gd name="T35" fmla="*/ 47 h 35"/>
                <a:gd name="T36" fmla="*/ 118 w 23"/>
                <a:gd name="T37" fmla="*/ 47 h 35"/>
                <a:gd name="T38" fmla="*/ 72 w 23"/>
                <a:gd name="T39" fmla="*/ 52 h 35"/>
                <a:gd name="T40" fmla="*/ 72 w 23"/>
                <a:gd name="T41" fmla="*/ 96 h 35"/>
                <a:gd name="T42" fmla="*/ 81 w 23"/>
                <a:gd name="T43" fmla="*/ 102 h 35"/>
                <a:gd name="T44" fmla="*/ 93 w 23"/>
                <a:gd name="T45" fmla="*/ 102 h 35"/>
                <a:gd name="T46" fmla="*/ 118 w 23"/>
                <a:gd name="T47" fmla="*/ 108 h 35"/>
                <a:gd name="T48" fmla="*/ 0 w 23"/>
                <a:gd name="T49" fmla="*/ 102 h 35"/>
                <a:gd name="T50" fmla="*/ 11 w 23"/>
                <a:gd name="T51" fmla="*/ 102 h 35"/>
                <a:gd name="T52" fmla="*/ 25 w 23"/>
                <a:gd name="T53" fmla="*/ 99 h 35"/>
                <a:gd name="T54" fmla="*/ 25 w 23"/>
                <a:gd name="T55" fmla="*/ 93 h 35"/>
                <a:gd name="T56" fmla="*/ 25 w 23"/>
                <a:gd name="T57" fmla="*/ 19 h 35"/>
                <a:gd name="T58" fmla="*/ 25 w 23"/>
                <a:gd name="T59" fmla="*/ 13 h 35"/>
                <a:gd name="T60" fmla="*/ 11 w 23"/>
                <a:gd name="T61" fmla="*/ 9 h 35"/>
                <a:gd name="T62" fmla="*/ 0 w 23"/>
                <a:gd name="T63" fmla="*/ 9 h 35"/>
                <a:gd name="T64" fmla="*/ 0 w 23"/>
                <a:gd name="T65" fmla="*/ 9 h 35"/>
                <a:gd name="T66" fmla="*/ 72 w 23"/>
                <a:gd name="T67" fmla="*/ 0 h 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35"/>
                <a:gd name="T104" fmla="*/ 23 w 23"/>
                <a:gd name="T105" fmla="*/ 35 h 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35">
                  <a:moveTo>
                    <a:pt x="6" y="0"/>
                  </a:moveTo>
                  <a:lnTo>
                    <a:pt x="6" y="16"/>
                  </a:lnTo>
                  <a:lnTo>
                    <a:pt x="8" y="14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8" y="14"/>
                  </a:lnTo>
                  <a:lnTo>
                    <a:pt x="19" y="16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9" y="30"/>
                  </a:lnTo>
                  <a:lnTo>
                    <a:pt x="19" y="31"/>
                  </a:lnTo>
                  <a:lnTo>
                    <a:pt x="19" y="32"/>
                  </a:lnTo>
                  <a:lnTo>
                    <a:pt x="21" y="33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3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3" y="33"/>
                  </a:lnTo>
                  <a:lnTo>
                    <a:pt x="14" y="33"/>
                  </a:lnTo>
                  <a:lnTo>
                    <a:pt x="16" y="32"/>
                  </a:lnTo>
                  <a:lnTo>
                    <a:pt x="16" y="31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30"/>
                  </a:lnTo>
                  <a:lnTo>
                    <a:pt x="6" y="31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9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5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72" name="Freeform 311"/>
            <p:cNvSpPr>
              <a:spLocks/>
            </p:cNvSpPr>
            <p:nvPr/>
          </p:nvSpPr>
          <p:spPr bwMode="auto">
            <a:xfrm>
              <a:off x="1670" y="3836"/>
              <a:ext cx="32" cy="44"/>
            </a:xfrm>
            <a:custGeom>
              <a:avLst/>
              <a:gdLst>
                <a:gd name="T0" fmla="*/ 94 w 14"/>
                <a:gd name="T1" fmla="*/ 0 h 30"/>
                <a:gd name="T2" fmla="*/ 94 w 14"/>
                <a:gd name="T3" fmla="*/ 22 h 30"/>
                <a:gd name="T4" fmla="*/ 167 w 14"/>
                <a:gd name="T5" fmla="*/ 22 h 30"/>
                <a:gd name="T6" fmla="*/ 167 w 14"/>
                <a:gd name="T7" fmla="*/ 28 h 30"/>
                <a:gd name="T8" fmla="*/ 94 w 14"/>
                <a:gd name="T9" fmla="*/ 28 h 30"/>
                <a:gd name="T10" fmla="*/ 94 w 14"/>
                <a:gd name="T11" fmla="*/ 73 h 30"/>
                <a:gd name="T12" fmla="*/ 94 w 14"/>
                <a:gd name="T13" fmla="*/ 79 h 30"/>
                <a:gd name="T14" fmla="*/ 110 w 14"/>
                <a:gd name="T15" fmla="*/ 82 h 30"/>
                <a:gd name="T16" fmla="*/ 110 w 14"/>
                <a:gd name="T17" fmla="*/ 82 h 30"/>
                <a:gd name="T18" fmla="*/ 121 w 14"/>
                <a:gd name="T19" fmla="*/ 87 h 30"/>
                <a:gd name="T20" fmla="*/ 130 w 14"/>
                <a:gd name="T21" fmla="*/ 87 h 30"/>
                <a:gd name="T22" fmla="*/ 142 w 14"/>
                <a:gd name="T23" fmla="*/ 82 h 30"/>
                <a:gd name="T24" fmla="*/ 142 w 14"/>
                <a:gd name="T25" fmla="*/ 82 h 30"/>
                <a:gd name="T26" fmla="*/ 167 w 14"/>
                <a:gd name="T27" fmla="*/ 79 h 30"/>
                <a:gd name="T28" fmla="*/ 167 w 14"/>
                <a:gd name="T29" fmla="*/ 79 h 30"/>
                <a:gd name="T30" fmla="*/ 142 w 14"/>
                <a:gd name="T31" fmla="*/ 87 h 30"/>
                <a:gd name="T32" fmla="*/ 130 w 14"/>
                <a:gd name="T33" fmla="*/ 88 h 30"/>
                <a:gd name="T34" fmla="*/ 121 w 14"/>
                <a:gd name="T35" fmla="*/ 95 h 30"/>
                <a:gd name="T36" fmla="*/ 110 w 14"/>
                <a:gd name="T37" fmla="*/ 95 h 30"/>
                <a:gd name="T38" fmla="*/ 94 w 14"/>
                <a:gd name="T39" fmla="*/ 95 h 30"/>
                <a:gd name="T40" fmla="*/ 73 w 14"/>
                <a:gd name="T41" fmla="*/ 95 h 30"/>
                <a:gd name="T42" fmla="*/ 57 w 14"/>
                <a:gd name="T43" fmla="*/ 88 h 30"/>
                <a:gd name="T44" fmla="*/ 48 w 14"/>
                <a:gd name="T45" fmla="*/ 87 h 30"/>
                <a:gd name="T46" fmla="*/ 48 w 14"/>
                <a:gd name="T47" fmla="*/ 82 h 30"/>
                <a:gd name="T48" fmla="*/ 48 w 14"/>
                <a:gd name="T49" fmla="*/ 73 h 30"/>
                <a:gd name="T50" fmla="*/ 48 w 14"/>
                <a:gd name="T51" fmla="*/ 28 h 30"/>
                <a:gd name="T52" fmla="*/ 0 w 14"/>
                <a:gd name="T53" fmla="*/ 28 h 30"/>
                <a:gd name="T54" fmla="*/ 0 w 14"/>
                <a:gd name="T55" fmla="*/ 22 h 30"/>
                <a:gd name="T56" fmla="*/ 11 w 14"/>
                <a:gd name="T57" fmla="*/ 22 h 30"/>
                <a:gd name="T58" fmla="*/ 37 w 14"/>
                <a:gd name="T59" fmla="*/ 19 h 30"/>
                <a:gd name="T60" fmla="*/ 48 w 14"/>
                <a:gd name="T61" fmla="*/ 15 h 30"/>
                <a:gd name="T62" fmla="*/ 73 w 14"/>
                <a:gd name="T63" fmla="*/ 13 h 30"/>
                <a:gd name="T64" fmla="*/ 73 w 14"/>
                <a:gd name="T65" fmla="*/ 6 h 30"/>
                <a:gd name="T66" fmla="*/ 94 w 14"/>
                <a:gd name="T67" fmla="*/ 0 h 30"/>
                <a:gd name="T68" fmla="*/ 94 w 14"/>
                <a:gd name="T69" fmla="*/ 0 h 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"/>
                <a:gd name="T106" fmla="*/ 0 h 30"/>
                <a:gd name="T107" fmla="*/ 14 w 14"/>
                <a:gd name="T108" fmla="*/ 30 h 3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" h="30">
                  <a:moveTo>
                    <a:pt x="8" y="0"/>
                  </a:moveTo>
                  <a:lnTo>
                    <a:pt x="8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8" y="9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9" y="26"/>
                  </a:lnTo>
                  <a:lnTo>
                    <a:pt x="10" y="27"/>
                  </a:lnTo>
                  <a:lnTo>
                    <a:pt x="11" y="27"/>
                  </a:lnTo>
                  <a:lnTo>
                    <a:pt x="12" y="26"/>
                  </a:lnTo>
                  <a:lnTo>
                    <a:pt x="14" y="25"/>
                  </a:lnTo>
                  <a:lnTo>
                    <a:pt x="12" y="27"/>
                  </a:lnTo>
                  <a:lnTo>
                    <a:pt x="11" y="28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6" y="30"/>
                  </a:lnTo>
                  <a:lnTo>
                    <a:pt x="5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3"/>
                  </a:lnTo>
                  <a:lnTo>
                    <a:pt x="4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73" name="Freeform 312"/>
            <p:cNvSpPr>
              <a:spLocks/>
            </p:cNvSpPr>
            <p:nvPr/>
          </p:nvSpPr>
          <p:spPr bwMode="auto">
            <a:xfrm>
              <a:off x="1754" y="3829"/>
              <a:ext cx="42" cy="51"/>
            </a:xfrm>
            <a:custGeom>
              <a:avLst/>
              <a:gdLst>
                <a:gd name="T0" fmla="*/ 88 w 19"/>
                <a:gd name="T1" fmla="*/ 42 h 35"/>
                <a:gd name="T2" fmla="*/ 88 w 19"/>
                <a:gd name="T3" fmla="*/ 87 h 35"/>
                <a:gd name="T4" fmla="*/ 88 w 19"/>
                <a:gd name="T5" fmla="*/ 96 h 35"/>
                <a:gd name="T6" fmla="*/ 97 w 19"/>
                <a:gd name="T7" fmla="*/ 99 h 35"/>
                <a:gd name="T8" fmla="*/ 108 w 19"/>
                <a:gd name="T9" fmla="*/ 102 h 35"/>
                <a:gd name="T10" fmla="*/ 117 w 19"/>
                <a:gd name="T11" fmla="*/ 102 h 35"/>
                <a:gd name="T12" fmla="*/ 141 w 19"/>
                <a:gd name="T13" fmla="*/ 102 h 35"/>
                <a:gd name="T14" fmla="*/ 141 w 19"/>
                <a:gd name="T15" fmla="*/ 108 h 35"/>
                <a:gd name="T16" fmla="*/ 0 w 19"/>
                <a:gd name="T17" fmla="*/ 108 h 35"/>
                <a:gd name="T18" fmla="*/ 0 w 19"/>
                <a:gd name="T19" fmla="*/ 102 h 35"/>
                <a:gd name="T20" fmla="*/ 0 w 19"/>
                <a:gd name="T21" fmla="*/ 102 h 35"/>
                <a:gd name="T22" fmla="*/ 9 w 19"/>
                <a:gd name="T23" fmla="*/ 102 h 35"/>
                <a:gd name="T24" fmla="*/ 33 w 19"/>
                <a:gd name="T25" fmla="*/ 102 h 35"/>
                <a:gd name="T26" fmla="*/ 33 w 19"/>
                <a:gd name="T27" fmla="*/ 99 h 35"/>
                <a:gd name="T28" fmla="*/ 44 w 19"/>
                <a:gd name="T29" fmla="*/ 99 h 35"/>
                <a:gd name="T30" fmla="*/ 44 w 19"/>
                <a:gd name="T31" fmla="*/ 96 h 35"/>
                <a:gd name="T32" fmla="*/ 44 w 19"/>
                <a:gd name="T33" fmla="*/ 87 h 35"/>
                <a:gd name="T34" fmla="*/ 44 w 19"/>
                <a:gd name="T35" fmla="*/ 42 h 35"/>
                <a:gd name="T36" fmla="*/ 0 w 19"/>
                <a:gd name="T37" fmla="*/ 42 h 35"/>
                <a:gd name="T38" fmla="*/ 0 w 19"/>
                <a:gd name="T39" fmla="*/ 36 h 35"/>
                <a:gd name="T40" fmla="*/ 44 w 19"/>
                <a:gd name="T41" fmla="*/ 36 h 35"/>
                <a:gd name="T42" fmla="*/ 44 w 19"/>
                <a:gd name="T43" fmla="*/ 34 h 35"/>
                <a:gd name="T44" fmla="*/ 44 w 19"/>
                <a:gd name="T45" fmla="*/ 22 h 35"/>
                <a:gd name="T46" fmla="*/ 53 w 19"/>
                <a:gd name="T47" fmla="*/ 15 h 35"/>
                <a:gd name="T48" fmla="*/ 64 w 19"/>
                <a:gd name="T49" fmla="*/ 9 h 35"/>
                <a:gd name="T50" fmla="*/ 97 w 19"/>
                <a:gd name="T51" fmla="*/ 1 h 35"/>
                <a:gd name="T52" fmla="*/ 108 w 19"/>
                <a:gd name="T53" fmla="*/ 0 h 35"/>
                <a:gd name="T54" fmla="*/ 153 w 19"/>
                <a:gd name="T55" fmla="*/ 0 h 35"/>
                <a:gd name="T56" fmla="*/ 170 w 19"/>
                <a:gd name="T57" fmla="*/ 0 h 35"/>
                <a:gd name="T58" fmla="*/ 186 w 19"/>
                <a:gd name="T59" fmla="*/ 1 h 35"/>
                <a:gd name="T60" fmla="*/ 206 w 19"/>
                <a:gd name="T61" fmla="*/ 9 h 35"/>
                <a:gd name="T62" fmla="*/ 206 w 19"/>
                <a:gd name="T63" fmla="*/ 13 h 35"/>
                <a:gd name="T64" fmla="*/ 206 w 19"/>
                <a:gd name="T65" fmla="*/ 15 h 35"/>
                <a:gd name="T66" fmla="*/ 206 w 19"/>
                <a:gd name="T67" fmla="*/ 15 h 35"/>
                <a:gd name="T68" fmla="*/ 186 w 19"/>
                <a:gd name="T69" fmla="*/ 19 h 35"/>
                <a:gd name="T70" fmla="*/ 186 w 19"/>
                <a:gd name="T71" fmla="*/ 19 h 35"/>
                <a:gd name="T72" fmla="*/ 170 w 19"/>
                <a:gd name="T73" fmla="*/ 19 h 35"/>
                <a:gd name="T74" fmla="*/ 170 w 19"/>
                <a:gd name="T75" fmla="*/ 15 h 35"/>
                <a:gd name="T76" fmla="*/ 161 w 19"/>
                <a:gd name="T77" fmla="*/ 15 h 35"/>
                <a:gd name="T78" fmla="*/ 161 w 19"/>
                <a:gd name="T79" fmla="*/ 13 h 35"/>
                <a:gd name="T80" fmla="*/ 153 w 19"/>
                <a:gd name="T81" fmla="*/ 9 h 35"/>
                <a:gd name="T82" fmla="*/ 141 w 19"/>
                <a:gd name="T83" fmla="*/ 1 h 35"/>
                <a:gd name="T84" fmla="*/ 141 w 19"/>
                <a:gd name="T85" fmla="*/ 1 h 35"/>
                <a:gd name="T86" fmla="*/ 117 w 19"/>
                <a:gd name="T87" fmla="*/ 1 h 35"/>
                <a:gd name="T88" fmla="*/ 108 w 19"/>
                <a:gd name="T89" fmla="*/ 1 h 35"/>
                <a:gd name="T90" fmla="*/ 97 w 19"/>
                <a:gd name="T91" fmla="*/ 9 h 35"/>
                <a:gd name="T92" fmla="*/ 97 w 19"/>
                <a:gd name="T93" fmla="*/ 9 h 35"/>
                <a:gd name="T94" fmla="*/ 97 w 19"/>
                <a:gd name="T95" fmla="*/ 13 h 35"/>
                <a:gd name="T96" fmla="*/ 88 w 19"/>
                <a:gd name="T97" fmla="*/ 19 h 35"/>
                <a:gd name="T98" fmla="*/ 88 w 19"/>
                <a:gd name="T99" fmla="*/ 32 h 35"/>
                <a:gd name="T100" fmla="*/ 88 w 19"/>
                <a:gd name="T101" fmla="*/ 36 h 35"/>
                <a:gd name="T102" fmla="*/ 153 w 19"/>
                <a:gd name="T103" fmla="*/ 36 h 35"/>
                <a:gd name="T104" fmla="*/ 153 w 19"/>
                <a:gd name="T105" fmla="*/ 42 h 35"/>
                <a:gd name="T106" fmla="*/ 88 w 19"/>
                <a:gd name="T107" fmla="*/ 42 h 3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9"/>
                <a:gd name="T163" fmla="*/ 0 h 35"/>
                <a:gd name="T164" fmla="*/ 19 w 19"/>
                <a:gd name="T165" fmla="*/ 35 h 3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9" h="35">
                  <a:moveTo>
                    <a:pt x="8" y="14"/>
                  </a:moveTo>
                  <a:lnTo>
                    <a:pt x="8" y="28"/>
                  </a:lnTo>
                  <a:lnTo>
                    <a:pt x="8" y="31"/>
                  </a:lnTo>
                  <a:lnTo>
                    <a:pt x="9" y="32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3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7"/>
                  </a:lnTo>
                  <a:lnTo>
                    <a:pt x="5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74" name="Freeform 313"/>
            <p:cNvSpPr>
              <a:spLocks/>
            </p:cNvSpPr>
            <p:nvPr/>
          </p:nvSpPr>
          <p:spPr bwMode="auto">
            <a:xfrm>
              <a:off x="1787" y="3845"/>
              <a:ext cx="36" cy="35"/>
            </a:xfrm>
            <a:custGeom>
              <a:avLst/>
              <a:gdLst>
                <a:gd name="T0" fmla="*/ 81 w 16"/>
                <a:gd name="T1" fmla="*/ 0 h 24"/>
                <a:gd name="T2" fmla="*/ 81 w 16"/>
                <a:gd name="T3" fmla="*/ 19 h 24"/>
                <a:gd name="T4" fmla="*/ 101 w 16"/>
                <a:gd name="T5" fmla="*/ 9 h 24"/>
                <a:gd name="T6" fmla="*/ 126 w 16"/>
                <a:gd name="T7" fmla="*/ 1 h 24"/>
                <a:gd name="T8" fmla="*/ 137 w 16"/>
                <a:gd name="T9" fmla="*/ 0 h 24"/>
                <a:gd name="T10" fmla="*/ 157 w 16"/>
                <a:gd name="T11" fmla="*/ 1 h 24"/>
                <a:gd name="T12" fmla="*/ 171 w 16"/>
                <a:gd name="T13" fmla="*/ 1 h 24"/>
                <a:gd name="T14" fmla="*/ 171 w 16"/>
                <a:gd name="T15" fmla="*/ 9 h 24"/>
                <a:gd name="T16" fmla="*/ 182 w 16"/>
                <a:gd name="T17" fmla="*/ 13 h 24"/>
                <a:gd name="T18" fmla="*/ 182 w 16"/>
                <a:gd name="T19" fmla="*/ 15 h 24"/>
                <a:gd name="T20" fmla="*/ 171 w 16"/>
                <a:gd name="T21" fmla="*/ 15 h 24"/>
                <a:gd name="T22" fmla="*/ 171 w 16"/>
                <a:gd name="T23" fmla="*/ 19 h 24"/>
                <a:gd name="T24" fmla="*/ 157 w 16"/>
                <a:gd name="T25" fmla="*/ 19 h 24"/>
                <a:gd name="T26" fmla="*/ 137 w 16"/>
                <a:gd name="T27" fmla="*/ 19 h 24"/>
                <a:gd name="T28" fmla="*/ 137 w 16"/>
                <a:gd name="T29" fmla="*/ 15 h 24"/>
                <a:gd name="T30" fmla="*/ 126 w 16"/>
                <a:gd name="T31" fmla="*/ 15 h 24"/>
                <a:gd name="T32" fmla="*/ 110 w 16"/>
                <a:gd name="T33" fmla="*/ 13 h 24"/>
                <a:gd name="T34" fmla="*/ 110 w 16"/>
                <a:gd name="T35" fmla="*/ 13 h 24"/>
                <a:gd name="T36" fmla="*/ 101 w 16"/>
                <a:gd name="T37" fmla="*/ 15 h 24"/>
                <a:gd name="T38" fmla="*/ 101 w 16"/>
                <a:gd name="T39" fmla="*/ 19 h 24"/>
                <a:gd name="T40" fmla="*/ 81 w 16"/>
                <a:gd name="T41" fmla="*/ 28 h 24"/>
                <a:gd name="T42" fmla="*/ 81 w 16"/>
                <a:gd name="T43" fmla="*/ 60 h 24"/>
                <a:gd name="T44" fmla="*/ 81 w 16"/>
                <a:gd name="T45" fmla="*/ 61 h 24"/>
                <a:gd name="T46" fmla="*/ 81 w 16"/>
                <a:gd name="T47" fmla="*/ 66 h 24"/>
                <a:gd name="T48" fmla="*/ 81 w 16"/>
                <a:gd name="T49" fmla="*/ 66 h 24"/>
                <a:gd name="T50" fmla="*/ 101 w 16"/>
                <a:gd name="T51" fmla="*/ 69 h 24"/>
                <a:gd name="T52" fmla="*/ 110 w 16"/>
                <a:gd name="T53" fmla="*/ 69 h 24"/>
                <a:gd name="T54" fmla="*/ 126 w 16"/>
                <a:gd name="T55" fmla="*/ 69 h 24"/>
                <a:gd name="T56" fmla="*/ 126 w 16"/>
                <a:gd name="T57" fmla="*/ 74 h 24"/>
                <a:gd name="T58" fmla="*/ 0 w 16"/>
                <a:gd name="T59" fmla="*/ 74 h 24"/>
                <a:gd name="T60" fmla="*/ 0 w 16"/>
                <a:gd name="T61" fmla="*/ 69 h 24"/>
                <a:gd name="T62" fmla="*/ 11 w 16"/>
                <a:gd name="T63" fmla="*/ 69 h 24"/>
                <a:gd name="T64" fmla="*/ 25 w 16"/>
                <a:gd name="T65" fmla="*/ 69 h 24"/>
                <a:gd name="T66" fmla="*/ 25 w 16"/>
                <a:gd name="T67" fmla="*/ 66 h 24"/>
                <a:gd name="T68" fmla="*/ 25 w 16"/>
                <a:gd name="T69" fmla="*/ 66 h 24"/>
                <a:gd name="T70" fmla="*/ 25 w 16"/>
                <a:gd name="T71" fmla="*/ 61 h 24"/>
                <a:gd name="T72" fmla="*/ 25 w 16"/>
                <a:gd name="T73" fmla="*/ 60 h 24"/>
                <a:gd name="T74" fmla="*/ 25 w 16"/>
                <a:gd name="T75" fmla="*/ 32 h 24"/>
                <a:gd name="T76" fmla="*/ 25 w 16"/>
                <a:gd name="T77" fmla="*/ 19 h 24"/>
                <a:gd name="T78" fmla="*/ 25 w 16"/>
                <a:gd name="T79" fmla="*/ 15 h 24"/>
                <a:gd name="T80" fmla="*/ 25 w 16"/>
                <a:gd name="T81" fmla="*/ 13 h 24"/>
                <a:gd name="T82" fmla="*/ 25 w 16"/>
                <a:gd name="T83" fmla="*/ 13 h 24"/>
                <a:gd name="T84" fmla="*/ 11 w 16"/>
                <a:gd name="T85" fmla="*/ 13 h 24"/>
                <a:gd name="T86" fmla="*/ 11 w 16"/>
                <a:gd name="T87" fmla="*/ 13 h 24"/>
                <a:gd name="T88" fmla="*/ 0 w 16"/>
                <a:gd name="T89" fmla="*/ 13 h 24"/>
                <a:gd name="T90" fmla="*/ 0 w 16"/>
                <a:gd name="T91" fmla="*/ 13 h 24"/>
                <a:gd name="T92" fmla="*/ 0 w 16"/>
                <a:gd name="T93" fmla="*/ 9 h 24"/>
                <a:gd name="T94" fmla="*/ 65 w 16"/>
                <a:gd name="T95" fmla="*/ 0 h 24"/>
                <a:gd name="T96" fmla="*/ 81 w 16"/>
                <a:gd name="T97" fmla="*/ 0 h 2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4"/>
                <a:gd name="T149" fmla="*/ 16 w 16"/>
                <a:gd name="T150" fmla="*/ 24 h 2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4">
                  <a:moveTo>
                    <a:pt x="7" y="0"/>
                  </a:moveTo>
                  <a:lnTo>
                    <a:pt x="7" y="6"/>
                  </a:lnTo>
                  <a:lnTo>
                    <a:pt x="9" y="3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6"/>
                  </a:lnTo>
                  <a:lnTo>
                    <a:pt x="7" y="9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0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6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75" name="Freeform 314"/>
            <p:cNvSpPr>
              <a:spLocks noEditPoints="1"/>
            </p:cNvSpPr>
            <p:nvPr/>
          </p:nvSpPr>
          <p:spPr bwMode="auto">
            <a:xfrm>
              <a:off x="1826" y="3845"/>
              <a:ext cx="47" cy="35"/>
            </a:xfrm>
            <a:custGeom>
              <a:avLst/>
              <a:gdLst>
                <a:gd name="T0" fmla="*/ 110 w 21"/>
                <a:gd name="T1" fmla="*/ 0 h 24"/>
                <a:gd name="T2" fmla="*/ 154 w 21"/>
                <a:gd name="T3" fmla="*/ 1 h 24"/>
                <a:gd name="T4" fmla="*/ 181 w 21"/>
                <a:gd name="T5" fmla="*/ 9 h 24"/>
                <a:gd name="T6" fmla="*/ 215 w 21"/>
                <a:gd name="T7" fmla="*/ 13 h 24"/>
                <a:gd name="T8" fmla="*/ 226 w 21"/>
                <a:gd name="T9" fmla="*/ 26 h 24"/>
                <a:gd name="T10" fmla="*/ 235 w 21"/>
                <a:gd name="T11" fmla="*/ 34 h 24"/>
                <a:gd name="T12" fmla="*/ 235 w 21"/>
                <a:gd name="T13" fmla="*/ 47 h 24"/>
                <a:gd name="T14" fmla="*/ 226 w 21"/>
                <a:gd name="T15" fmla="*/ 53 h 24"/>
                <a:gd name="T16" fmla="*/ 201 w 21"/>
                <a:gd name="T17" fmla="*/ 61 h 24"/>
                <a:gd name="T18" fmla="*/ 181 w 21"/>
                <a:gd name="T19" fmla="*/ 69 h 24"/>
                <a:gd name="T20" fmla="*/ 154 w 21"/>
                <a:gd name="T21" fmla="*/ 74 h 24"/>
                <a:gd name="T22" fmla="*/ 110 w 21"/>
                <a:gd name="T23" fmla="*/ 74 h 24"/>
                <a:gd name="T24" fmla="*/ 90 w 21"/>
                <a:gd name="T25" fmla="*/ 74 h 24"/>
                <a:gd name="T26" fmla="*/ 56 w 21"/>
                <a:gd name="T27" fmla="*/ 69 h 24"/>
                <a:gd name="T28" fmla="*/ 36 w 21"/>
                <a:gd name="T29" fmla="*/ 61 h 24"/>
                <a:gd name="T30" fmla="*/ 0 w 21"/>
                <a:gd name="T31" fmla="*/ 50 h 24"/>
                <a:gd name="T32" fmla="*/ 0 w 21"/>
                <a:gd name="T33" fmla="*/ 41 h 24"/>
                <a:gd name="T34" fmla="*/ 0 w 21"/>
                <a:gd name="T35" fmla="*/ 28 h 24"/>
                <a:gd name="T36" fmla="*/ 9 w 21"/>
                <a:gd name="T37" fmla="*/ 19 h 24"/>
                <a:gd name="T38" fmla="*/ 45 w 21"/>
                <a:gd name="T39" fmla="*/ 13 h 24"/>
                <a:gd name="T40" fmla="*/ 56 w 21"/>
                <a:gd name="T41" fmla="*/ 9 h 24"/>
                <a:gd name="T42" fmla="*/ 90 w 21"/>
                <a:gd name="T43" fmla="*/ 1 h 24"/>
                <a:gd name="T44" fmla="*/ 110 w 21"/>
                <a:gd name="T45" fmla="*/ 0 h 24"/>
                <a:gd name="T46" fmla="*/ 110 w 21"/>
                <a:gd name="T47" fmla="*/ 9 h 24"/>
                <a:gd name="T48" fmla="*/ 101 w 21"/>
                <a:gd name="T49" fmla="*/ 9 h 24"/>
                <a:gd name="T50" fmla="*/ 90 w 21"/>
                <a:gd name="T51" fmla="*/ 9 h 24"/>
                <a:gd name="T52" fmla="*/ 65 w 21"/>
                <a:gd name="T53" fmla="*/ 13 h 24"/>
                <a:gd name="T54" fmla="*/ 56 w 21"/>
                <a:gd name="T55" fmla="*/ 15 h 24"/>
                <a:gd name="T56" fmla="*/ 45 w 21"/>
                <a:gd name="T57" fmla="*/ 26 h 24"/>
                <a:gd name="T58" fmla="*/ 45 w 21"/>
                <a:gd name="T59" fmla="*/ 32 h 24"/>
                <a:gd name="T60" fmla="*/ 56 w 21"/>
                <a:gd name="T61" fmla="*/ 47 h 24"/>
                <a:gd name="T62" fmla="*/ 65 w 21"/>
                <a:gd name="T63" fmla="*/ 60 h 24"/>
                <a:gd name="T64" fmla="*/ 101 w 21"/>
                <a:gd name="T65" fmla="*/ 66 h 24"/>
                <a:gd name="T66" fmla="*/ 125 w 21"/>
                <a:gd name="T67" fmla="*/ 69 h 24"/>
                <a:gd name="T68" fmla="*/ 154 w 21"/>
                <a:gd name="T69" fmla="*/ 66 h 24"/>
                <a:gd name="T70" fmla="*/ 170 w 21"/>
                <a:gd name="T71" fmla="*/ 61 h 24"/>
                <a:gd name="T72" fmla="*/ 181 w 21"/>
                <a:gd name="T73" fmla="*/ 53 h 24"/>
                <a:gd name="T74" fmla="*/ 201 w 21"/>
                <a:gd name="T75" fmla="*/ 42 h 24"/>
                <a:gd name="T76" fmla="*/ 181 w 21"/>
                <a:gd name="T77" fmla="*/ 32 h 24"/>
                <a:gd name="T78" fmla="*/ 181 w 21"/>
                <a:gd name="T79" fmla="*/ 26 h 24"/>
                <a:gd name="T80" fmla="*/ 170 w 21"/>
                <a:gd name="T81" fmla="*/ 15 h 24"/>
                <a:gd name="T82" fmla="*/ 145 w 21"/>
                <a:gd name="T83" fmla="*/ 9 h 24"/>
                <a:gd name="T84" fmla="*/ 110 w 21"/>
                <a:gd name="T85" fmla="*/ 9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0" y="0"/>
                  </a:moveTo>
                  <a:lnTo>
                    <a:pt x="14" y="1"/>
                  </a:lnTo>
                  <a:lnTo>
                    <a:pt x="16" y="3"/>
                  </a:lnTo>
                  <a:lnTo>
                    <a:pt x="19" y="4"/>
                  </a:lnTo>
                  <a:lnTo>
                    <a:pt x="20" y="8"/>
                  </a:lnTo>
                  <a:lnTo>
                    <a:pt x="21" y="11"/>
                  </a:lnTo>
                  <a:lnTo>
                    <a:pt x="21" y="15"/>
                  </a:lnTo>
                  <a:lnTo>
                    <a:pt x="20" y="17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6"/>
                  </a:lnTo>
                  <a:lnTo>
                    <a:pt x="4" y="4"/>
                  </a:lnTo>
                  <a:lnTo>
                    <a:pt x="5" y="3"/>
                  </a:lnTo>
                  <a:lnTo>
                    <a:pt x="8" y="1"/>
                  </a:lnTo>
                  <a:lnTo>
                    <a:pt x="10" y="0"/>
                  </a:lnTo>
                  <a:close/>
                  <a:moveTo>
                    <a:pt x="10" y="3"/>
                  </a:moveTo>
                  <a:lnTo>
                    <a:pt x="9" y="3"/>
                  </a:lnTo>
                  <a:lnTo>
                    <a:pt x="8" y="3"/>
                  </a:lnTo>
                  <a:lnTo>
                    <a:pt x="6" y="4"/>
                  </a:lnTo>
                  <a:lnTo>
                    <a:pt x="5" y="5"/>
                  </a:lnTo>
                  <a:lnTo>
                    <a:pt x="4" y="8"/>
                  </a:lnTo>
                  <a:lnTo>
                    <a:pt x="4" y="10"/>
                  </a:lnTo>
                  <a:lnTo>
                    <a:pt x="5" y="15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76" name="Freeform 315"/>
            <p:cNvSpPr>
              <a:spLocks/>
            </p:cNvSpPr>
            <p:nvPr/>
          </p:nvSpPr>
          <p:spPr bwMode="auto">
            <a:xfrm>
              <a:off x="1880" y="3845"/>
              <a:ext cx="83" cy="35"/>
            </a:xfrm>
            <a:custGeom>
              <a:avLst/>
              <a:gdLst>
                <a:gd name="T0" fmla="*/ 90 w 37"/>
                <a:gd name="T1" fmla="*/ 13 h 24"/>
                <a:gd name="T2" fmla="*/ 126 w 37"/>
                <a:gd name="T3" fmla="*/ 1 h 24"/>
                <a:gd name="T4" fmla="*/ 146 w 37"/>
                <a:gd name="T5" fmla="*/ 0 h 24"/>
                <a:gd name="T6" fmla="*/ 191 w 37"/>
                <a:gd name="T7" fmla="*/ 1 h 24"/>
                <a:gd name="T8" fmla="*/ 215 w 37"/>
                <a:gd name="T9" fmla="*/ 13 h 24"/>
                <a:gd name="T10" fmla="*/ 247 w 37"/>
                <a:gd name="T11" fmla="*/ 9 h 24"/>
                <a:gd name="T12" fmla="*/ 292 w 37"/>
                <a:gd name="T13" fmla="*/ 1 h 24"/>
                <a:gd name="T14" fmla="*/ 328 w 37"/>
                <a:gd name="T15" fmla="*/ 1 h 24"/>
                <a:gd name="T16" fmla="*/ 363 w 37"/>
                <a:gd name="T17" fmla="*/ 9 h 24"/>
                <a:gd name="T18" fmla="*/ 372 w 37"/>
                <a:gd name="T19" fmla="*/ 19 h 24"/>
                <a:gd name="T20" fmla="*/ 381 w 37"/>
                <a:gd name="T21" fmla="*/ 60 h 24"/>
                <a:gd name="T22" fmla="*/ 381 w 37"/>
                <a:gd name="T23" fmla="*/ 66 h 24"/>
                <a:gd name="T24" fmla="*/ 381 w 37"/>
                <a:gd name="T25" fmla="*/ 69 h 24"/>
                <a:gd name="T26" fmla="*/ 417 w 37"/>
                <a:gd name="T27" fmla="*/ 69 h 24"/>
                <a:gd name="T28" fmla="*/ 307 w 37"/>
                <a:gd name="T29" fmla="*/ 74 h 24"/>
                <a:gd name="T30" fmla="*/ 307 w 37"/>
                <a:gd name="T31" fmla="*/ 69 h 24"/>
                <a:gd name="T32" fmla="*/ 328 w 37"/>
                <a:gd name="T33" fmla="*/ 69 h 24"/>
                <a:gd name="T34" fmla="*/ 328 w 37"/>
                <a:gd name="T35" fmla="*/ 66 h 24"/>
                <a:gd name="T36" fmla="*/ 328 w 37"/>
                <a:gd name="T37" fmla="*/ 60 h 24"/>
                <a:gd name="T38" fmla="*/ 328 w 37"/>
                <a:gd name="T39" fmla="*/ 19 h 24"/>
                <a:gd name="T40" fmla="*/ 316 w 37"/>
                <a:gd name="T41" fmla="*/ 13 h 24"/>
                <a:gd name="T42" fmla="*/ 271 w 37"/>
                <a:gd name="T43" fmla="*/ 13 h 24"/>
                <a:gd name="T44" fmla="*/ 247 w 37"/>
                <a:gd name="T45" fmla="*/ 15 h 24"/>
                <a:gd name="T46" fmla="*/ 236 w 37"/>
                <a:gd name="T47" fmla="*/ 26 h 24"/>
                <a:gd name="T48" fmla="*/ 236 w 37"/>
                <a:gd name="T49" fmla="*/ 60 h 24"/>
                <a:gd name="T50" fmla="*/ 236 w 37"/>
                <a:gd name="T51" fmla="*/ 66 h 24"/>
                <a:gd name="T52" fmla="*/ 247 w 37"/>
                <a:gd name="T53" fmla="*/ 69 h 24"/>
                <a:gd name="T54" fmla="*/ 262 w 37"/>
                <a:gd name="T55" fmla="*/ 69 h 24"/>
                <a:gd name="T56" fmla="*/ 146 w 37"/>
                <a:gd name="T57" fmla="*/ 74 h 24"/>
                <a:gd name="T58" fmla="*/ 170 w 37"/>
                <a:gd name="T59" fmla="*/ 69 h 24"/>
                <a:gd name="T60" fmla="*/ 182 w 37"/>
                <a:gd name="T61" fmla="*/ 66 h 24"/>
                <a:gd name="T62" fmla="*/ 182 w 37"/>
                <a:gd name="T63" fmla="*/ 61 h 24"/>
                <a:gd name="T64" fmla="*/ 182 w 37"/>
                <a:gd name="T65" fmla="*/ 28 h 24"/>
                <a:gd name="T66" fmla="*/ 182 w 37"/>
                <a:gd name="T67" fmla="*/ 15 h 24"/>
                <a:gd name="T68" fmla="*/ 137 w 37"/>
                <a:gd name="T69" fmla="*/ 13 h 24"/>
                <a:gd name="T70" fmla="*/ 110 w 37"/>
                <a:gd name="T71" fmla="*/ 13 h 24"/>
                <a:gd name="T72" fmla="*/ 81 w 37"/>
                <a:gd name="T73" fmla="*/ 19 h 24"/>
                <a:gd name="T74" fmla="*/ 81 w 37"/>
                <a:gd name="T75" fmla="*/ 61 h 24"/>
                <a:gd name="T76" fmla="*/ 81 w 37"/>
                <a:gd name="T77" fmla="*/ 69 h 24"/>
                <a:gd name="T78" fmla="*/ 90 w 37"/>
                <a:gd name="T79" fmla="*/ 69 h 24"/>
                <a:gd name="T80" fmla="*/ 110 w 37"/>
                <a:gd name="T81" fmla="*/ 74 h 24"/>
                <a:gd name="T82" fmla="*/ 0 w 37"/>
                <a:gd name="T83" fmla="*/ 69 h 24"/>
                <a:gd name="T84" fmla="*/ 20 w 37"/>
                <a:gd name="T85" fmla="*/ 69 h 24"/>
                <a:gd name="T86" fmla="*/ 20 w 37"/>
                <a:gd name="T87" fmla="*/ 66 h 24"/>
                <a:gd name="T88" fmla="*/ 36 w 37"/>
                <a:gd name="T89" fmla="*/ 60 h 24"/>
                <a:gd name="T90" fmla="*/ 36 w 37"/>
                <a:gd name="T91" fmla="*/ 19 h 24"/>
                <a:gd name="T92" fmla="*/ 20 w 37"/>
                <a:gd name="T93" fmla="*/ 13 h 24"/>
                <a:gd name="T94" fmla="*/ 20 w 37"/>
                <a:gd name="T95" fmla="*/ 13 h 24"/>
                <a:gd name="T96" fmla="*/ 9 w 37"/>
                <a:gd name="T97" fmla="*/ 13 h 24"/>
                <a:gd name="T98" fmla="*/ 0 w 37"/>
                <a:gd name="T99" fmla="*/ 9 h 24"/>
                <a:gd name="T100" fmla="*/ 81 w 37"/>
                <a:gd name="T101" fmla="*/ 0 h 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7"/>
                <a:gd name="T154" fmla="*/ 0 h 24"/>
                <a:gd name="T155" fmla="*/ 37 w 37"/>
                <a:gd name="T156" fmla="*/ 24 h 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7" h="24">
                  <a:moveTo>
                    <a:pt x="7" y="5"/>
                  </a:moveTo>
                  <a:lnTo>
                    <a:pt x="8" y="4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4"/>
                  </a:lnTo>
                  <a:lnTo>
                    <a:pt x="21" y="5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4" y="9"/>
                  </a:lnTo>
                  <a:lnTo>
                    <a:pt x="34" y="19"/>
                  </a:lnTo>
                  <a:lnTo>
                    <a:pt x="34" y="20"/>
                  </a:lnTo>
                  <a:lnTo>
                    <a:pt x="34" y="21"/>
                  </a:lnTo>
                  <a:lnTo>
                    <a:pt x="34" y="22"/>
                  </a:lnTo>
                  <a:lnTo>
                    <a:pt x="35" y="22"/>
                  </a:lnTo>
                  <a:lnTo>
                    <a:pt x="37" y="22"/>
                  </a:lnTo>
                  <a:lnTo>
                    <a:pt x="37" y="24"/>
                  </a:lnTo>
                  <a:lnTo>
                    <a:pt x="27" y="24"/>
                  </a:lnTo>
                  <a:lnTo>
                    <a:pt x="27" y="22"/>
                  </a:lnTo>
                  <a:lnTo>
                    <a:pt x="28" y="22"/>
                  </a:lnTo>
                  <a:lnTo>
                    <a:pt x="29" y="22"/>
                  </a:lnTo>
                  <a:lnTo>
                    <a:pt x="29" y="21"/>
                  </a:lnTo>
                  <a:lnTo>
                    <a:pt x="29" y="20"/>
                  </a:lnTo>
                  <a:lnTo>
                    <a:pt x="29" y="19"/>
                  </a:lnTo>
                  <a:lnTo>
                    <a:pt x="29" y="9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4"/>
                  </a:lnTo>
                  <a:lnTo>
                    <a:pt x="13" y="24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9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8" y="5"/>
                  </a:lnTo>
                  <a:lnTo>
                    <a:pt x="7" y="6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0"/>
                  </a:lnTo>
                  <a:lnTo>
                    <a:pt x="3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77" name="Freeform 316"/>
            <p:cNvSpPr>
              <a:spLocks/>
            </p:cNvSpPr>
            <p:nvPr/>
          </p:nvSpPr>
          <p:spPr bwMode="auto">
            <a:xfrm>
              <a:off x="2035" y="3830"/>
              <a:ext cx="30" cy="50"/>
            </a:xfrm>
            <a:custGeom>
              <a:avLst/>
              <a:gdLst>
                <a:gd name="T0" fmla="*/ 159 w 13"/>
                <a:gd name="T1" fmla="*/ 101 h 34"/>
                <a:gd name="T2" fmla="*/ 159 w 13"/>
                <a:gd name="T3" fmla="*/ 109 h 34"/>
                <a:gd name="T4" fmla="*/ 0 w 13"/>
                <a:gd name="T5" fmla="*/ 109 h 34"/>
                <a:gd name="T6" fmla="*/ 0 w 13"/>
                <a:gd name="T7" fmla="*/ 101 h 34"/>
                <a:gd name="T8" fmla="*/ 0 w 13"/>
                <a:gd name="T9" fmla="*/ 101 h 34"/>
                <a:gd name="T10" fmla="*/ 28 w 13"/>
                <a:gd name="T11" fmla="*/ 101 h 34"/>
                <a:gd name="T12" fmla="*/ 48 w 13"/>
                <a:gd name="T13" fmla="*/ 100 h 34"/>
                <a:gd name="T14" fmla="*/ 48 w 13"/>
                <a:gd name="T15" fmla="*/ 96 h 34"/>
                <a:gd name="T16" fmla="*/ 48 w 13"/>
                <a:gd name="T17" fmla="*/ 87 h 34"/>
                <a:gd name="T18" fmla="*/ 48 w 13"/>
                <a:gd name="T19" fmla="*/ 19 h 34"/>
                <a:gd name="T20" fmla="*/ 48 w 13"/>
                <a:gd name="T21" fmla="*/ 13 h 34"/>
                <a:gd name="T22" fmla="*/ 48 w 13"/>
                <a:gd name="T23" fmla="*/ 9 h 34"/>
                <a:gd name="T24" fmla="*/ 48 w 13"/>
                <a:gd name="T25" fmla="*/ 6 h 34"/>
                <a:gd name="T26" fmla="*/ 28 w 13"/>
                <a:gd name="T27" fmla="*/ 6 h 34"/>
                <a:gd name="T28" fmla="*/ 12 w 13"/>
                <a:gd name="T29" fmla="*/ 6 h 34"/>
                <a:gd name="T30" fmla="*/ 0 w 13"/>
                <a:gd name="T31" fmla="*/ 0 h 34"/>
                <a:gd name="T32" fmla="*/ 0 w 13"/>
                <a:gd name="T33" fmla="*/ 0 h 34"/>
                <a:gd name="T34" fmla="*/ 0 w 13"/>
                <a:gd name="T35" fmla="*/ 0 h 34"/>
                <a:gd name="T36" fmla="*/ 159 w 13"/>
                <a:gd name="T37" fmla="*/ 0 h 34"/>
                <a:gd name="T38" fmla="*/ 159 w 13"/>
                <a:gd name="T39" fmla="*/ 0 h 34"/>
                <a:gd name="T40" fmla="*/ 150 w 13"/>
                <a:gd name="T41" fmla="*/ 0 h 34"/>
                <a:gd name="T42" fmla="*/ 122 w 13"/>
                <a:gd name="T43" fmla="*/ 6 h 34"/>
                <a:gd name="T44" fmla="*/ 97 w 13"/>
                <a:gd name="T45" fmla="*/ 6 h 34"/>
                <a:gd name="T46" fmla="*/ 97 w 13"/>
                <a:gd name="T47" fmla="*/ 13 h 34"/>
                <a:gd name="T48" fmla="*/ 97 w 13"/>
                <a:gd name="T49" fmla="*/ 19 h 34"/>
                <a:gd name="T50" fmla="*/ 97 w 13"/>
                <a:gd name="T51" fmla="*/ 87 h 34"/>
                <a:gd name="T52" fmla="*/ 97 w 13"/>
                <a:gd name="T53" fmla="*/ 96 h 34"/>
                <a:gd name="T54" fmla="*/ 97 w 13"/>
                <a:gd name="T55" fmla="*/ 100 h 34"/>
                <a:gd name="T56" fmla="*/ 122 w 13"/>
                <a:gd name="T57" fmla="*/ 100 h 34"/>
                <a:gd name="T58" fmla="*/ 122 w 13"/>
                <a:gd name="T59" fmla="*/ 101 h 34"/>
                <a:gd name="T60" fmla="*/ 134 w 13"/>
                <a:gd name="T61" fmla="*/ 101 h 34"/>
                <a:gd name="T62" fmla="*/ 150 w 13"/>
                <a:gd name="T63" fmla="*/ 101 h 34"/>
                <a:gd name="T64" fmla="*/ 159 w 13"/>
                <a:gd name="T65" fmla="*/ 101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"/>
                <a:gd name="T100" fmla="*/ 0 h 34"/>
                <a:gd name="T101" fmla="*/ 13 w 13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" h="34">
                  <a:moveTo>
                    <a:pt x="13" y="32"/>
                  </a:moveTo>
                  <a:lnTo>
                    <a:pt x="13" y="34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7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27"/>
                  </a:lnTo>
                  <a:lnTo>
                    <a:pt x="8" y="30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78" name="Freeform 317"/>
            <p:cNvSpPr>
              <a:spLocks/>
            </p:cNvSpPr>
            <p:nvPr/>
          </p:nvSpPr>
          <p:spPr bwMode="auto">
            <a:xfrm>
              <a:off x="2069" y="3845"/>
              <a:ext cx="52" cy="35"/>
            </a:xfrm>
            <a:custGeom>
              <a:avLst/>
              <a:gdLst>
                <a:gd name="T0" fmla="*/ 81 w 23"/>
                <a:gd name="T1" fmla="*/ 15 h 24"/>
                <a:gd name="T2" fmla="*/ 118 w 23"/>
                <a:gd name="T3" fmla="*/ 9 h 24"/>
                <a:gd name="T4" fmla="*/ 138 w 23"/>
                <a:gd name="T5" fmla="*/ 1 h 24"/>
                <a:gd name="T6" fmla="*/ 163 w 23"/>
                <a:gd name="T7" fmla="*/ 0 h 24"/>
                <a:gd name="T8" fmla="*/ 183 w 23"/>
                <a:gd name="T9" fmla="*/ 1 h 24"/>
                <a:gd name="T10" fmla="*/ 210 w 23"/>
                <a:gd name="T11" fmla="*/ 1 h 24"/>
                <a:gd name="T12" fmla="*/ 210 w 23"/>
                <a:gd name="T13" fmla="*/ 9 h 24"/>
                <a:gd name="T14" fmla="*/ 219 w 23"/>
                <a:gd name="T15" fmla="*/ 13 h 24"/>
                <a:gd name="T16" fmla="*/ 240 w 23"/>
                <a:gd name="T17" fmla="*/ 19 h 24"/>
                <a:gd name="T18" fmla="*/ 240 w 23"/>
                <a:gd name="T19" fmla="*/ 28 h 24"/>
                <a:gd name="T20" fmla="*/ 240 w 23"/>
                <a:gd name="T21" fmla="*/ 60 h 24"/>
                <a:gd name="T22" fmla="*/ 240 w 23"/>
                <a:gd name="T23" fmla="*/ 61 h 24"/>
                <a:gd name="T24" fmla="*/ 240 w 23"/>
                <a:gd name="T25" fmla="*/ 66 h 24"/>
                <a:gd name="T26" fmla="*/ 240 w 23"/>
                <a:gd name="T27" fmla="*/ 69 h 24"/>
                <a:gd name="T28" fmla="*/ 255 w 23"/>
                <a:gd name="T29" fmla="*/ 69 h 24"/>
                <a:gd name="T30" fmla="*/ 255 w 23"/>
                <a:gd name="T31" fmla="*/ 69 h 24"/>
                <a:gd name="T32" fmla="*/ 267 w 23"/>
                <a:gd name="T33" fmla="*/ 69 h 24"/>
                <a:gd name="T34" fmla="*/ 267 w 23"/>
                <a:gd name="T35" fmla="*/ 74 h 24"/>
                <a:gd name="T36" fmla="*/ 149 w 23"/>
                <a:gd name="T37" fmla="*/ 74 h 24"/>
                <a:gd name="T38" fmla="*/ 149 w 23"/>
                <a:gd name="T39" fmla="*/ 69 h 24"/>
                <a:gd name="T40" fmla="*/ 149 w 23"/>
                <a:gd name="T41" fmla="*/ 69 h 24"/>
                <a:gd name="T42" fmla="*/ 163 w 23"/>
                <a:gd name="T43" fmla="*/ 69 h 24"/>
                <a:gd name="T44" fmla="*/ 183 w 23"/>
                <a:gd name="T45" fmla="*/ 69 h 24"/>
                <a:gd name="T46" fmla="*/ 183 w 23"/>
                <a:gd name="T47" fmla="*/ 66 h 24"/>
                <a:gd name="T48" fmla="*/ 183 w 23"/>
                <a:gd name="T49" fmla="*/ 66 h 24"/>
                <a:gd name="T50" fmla="*/ 183 w 23"/>
                <a:gd name="T51" fmla="*/ 61 h 24"/>
                <a:gd name="T52" fmla="*/ 183 w 23"/>
                <a:gd name="T53" fmla="*/ 60 h 24"/>
                <a:gd name="T54" fmla="*/ 183 w 23"/>
                <a:gd name="T55" fmla="*/ 28 h 24"/>
                <a:gd name="T56" fmla="*/ 183 w 23"/>
                <a:gd name="T57" fmla="*/ 19 h 24"/>
                <a:gd name="T58" fmla="*/ 183 w 23"/>
                <a:gd name="T59" fmla="*/ 15 h 24"/>
                <a:gd name="T60" fmla="*/ 163 w 23"/>
                <a:gd name="T61" fmla="*/ 13 h 24"/>
                <a:gd name="T62" fmla="*/ 149 w 23"/>
                <a:gd name="T63" fmla="*/ 13 h 24"/>
                <a:gd name="T64" fmla="*/ 118 w 23"/>
                <a:gd name="T65" fmla="*/ 15 h 24"/>
                <a:gd name="T66" fmla="*/ 81 w 23"/>
                <a:gd name="T67" fmla="*/ 19 h 24"/>
                <a:gd name="T68" fmla="*/ 81 w 23"/>
                <a:gd name="T69" fmla="*/ 60 h 24"/>
                <a:gd name="T70" fmla="*/ 81 w 23"/>
                <a:gd name="T71" fmla="*/ 61 h 24"/>
                <a:gd name="T72" fmla="*/ 81 w 23"/>
                <a:gd name="T73" fmla="*/ 66 h 24"/>
                <a:gd name="T74" fmla="*/ 81 w 23"/>
                <a:gd name="T75" fmla="*/ 69 h 24"/>
                <a:gd name="T76" fmla="*/ 93 w 23"/>
                <a:gd name="T77" fmla="*/ 69 h 24"/>
                <a:gd name="T78" fmla="*/ 93 w 23"/>
                <a:gd name="T79" fmla="*/ 69 h 24"/>
                <a:gd name="T80" fmla="*/ 118 w 23"/>
                <a:gd name="T81" fmla="*/ 69 h 24"/>
                <a:gd name="T82" fmla="*/ 118 w 23"/>
                <a:gd name="T83" fmla="*/ 74 h 24"/>
                <a:gd name="T84" fmla="*/ 0 w 23"/>
                <a:gd name="T85" fmla="*/ 74 h 24"/>
                <a:gd name="T86" fmla="*/ 0 w 23"/>
                <a:gd name="T87" fmla="*/ 69 h 24"/>
                <a:gd name="T88" fmla="*/ 0 w 23"/>
                <a:gd name="T89" fmla="*/ 69 h 24"/>
                <a:gd name="T90" fmla="*/ 11 w 23"/>
                <a:gd name="T91" fmla="*/ 69 h 24"/>
                <a:gd name="T92" fmla="*/ 25 w 23"/>
                <a:gd name="T93" fmla="*/ 69 h 24"/>
                <a:gd name="T94" fmla="*/ 25 w 23"/>
                <a:gd name="T95" fmla="*/ 61 h 24"/>
                <a:gd name="T96" fmla="*/ 36 w 23"/>
                <a:gd name="T97" fmla="*/ 60 h 24"/>
                <a:gd name="T98" fmla="*/ 36 w 23"/>
                <a:gd name="T99" fmla="*/ 32 h 24"/>
                <a:gd name="T100" fmla="*/ 25 w 23"/>
                <a:gd name="T101" fmla="*/ 19 h 24"/>
                <a:gd name="T102" fmla="*/ 25 w 23"/>
                <a:gd name="T103" fmla="*/ 15 h 24"/>
                <a:gd name="T104" fmla="*/ 25 w 23"/>
                <a:gd name="T105" fmla="*/ 13 h 24"/>
                <a:gd name="T106" fmla="*/ 25 w 23"/>
                <a:gd name="T107" fmla="*/ 13 h 24"/>
                <a:gd name="T108" fmla="*/ 25 w 23"/>
                <a:gd name="T109" fmla="*/ 13 h 24"/>
                <a:gd name="T110" fmla="*/ 11 w 23"/>
                <a:gd name="T111" fmla="*/ 13 h 24"/>
                <a:gd name="T112" fmla="*/ 11 w 23"/>
                <a:gd name="T113" fmla="*/ 13 h 24"/>
                <a:gd name="T114" fmla="*/ 0 w 23"/>
                <a:gd name="T115" fmla="*/ 13 h 24"/>
                <a:gd name="T116" fmla="*/ 0 w 23"/>
                <a:gd name="T117" fmla="*/ 9 h 24"/>
                <a:gd name="T118" fmla="*/ 72 w 23"/>
                <a:gd name="T119" fmla="*/ 0 h 24"/>
                <a:gd name="T120" fmla="*/ 81 w 23"/>
                <a:gd name="T121" fmla="*/ 0 h 24"/>
                <a:gd name="T122" fmla="*/ 81 w 23"/>
                <a:gd name="T123" fmla="*/ 15 h 2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4"/>
                <a:gd name="T188" fmla="*/ 23 w 23"/>
                <a:gd name="T189" fmla="*/ 24 h 2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4">
                  <a:moveTo>
                    <a:pt x="7" y="5"/>
                  </a:moveTo>
                  <a:lnTo>
                    <a:pt x="10" y="3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3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1" y="9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4"/>
                  </a:lnTo>
                  <a:lnTo>
                    <a:pt x="13" y="24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9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0" y="5"/>
                  </a:lnTo>
                  <a:lnTo>
                    <a:pt x="7" y="6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3" y="19"/>
                  </a:lnTo>
                  <a:lnTo>
                    <a:pt x="3" y="10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79" name="Freeform 318"/>
            <p:cNvSpPr>
              <a:spLocks noEditPoints="1"/>
            </p:cNvSpPr>
            <p:nvPr/>
          </p:nvSpPr>
          <p:spPr bwMode="auto">
            <a:xfrm>
              <a:off x="2128" y="3829"/>
              <a:ext cx="50" cy="51"/>
            </a:xfrm>
            <a:custGeom>
              <a:avLst/>
              <a:gdLst>
                <a:gd name="T0" fmla="*/ 166 w 22"/>
                <a:gd name="T1" fmla="*/ 96 h 35"/>
                <a:gd name="T2" fmla="*/ 155 w 22"/>
                <a:gd name="T3" fmla="*/ 102 h 35"/>
                <a:gd name="T4" fmla="*/ 139 w 22"/>
                <a:gd name="T5" fmla="*/ 102 h 35"/>
                <a:gd name="T6" fmla="*/ 130 w 22"/>
                <a:gd name="T7" fmla="*/ 108 h 35"/>
                <a:gd name="T8" fmla="*/ 93 w 22"/>
                <a:gd name="T9" fmla="*/ 108 h 35"/>
                <a:gd name="T10" fmla="*/ 45 w 22"/>
                <a:gd name="T11" fmla="*/ 108 h 35"/>
                <a:gd name="T12" fmla="*/ 25 w 22"/>
                <a:gd name="T13" fmla="*/ 99 h 35"/>
                <a:gd name="T14" fmla="*/ 0 w 22"/>
                <a:gd name="T15" fmla="*/ 87 h 35"/>
                <a:gd name="T16" fmla="*/ 0 w 22"/>
                <a:gd name="T17" fmla="*/ 74 h 35"/>
                <a:gd name="T18" fmla="*/ 0 w 22"/>
                <a:gd name="T19" fmla="*/ 61 h 35"/>
                <a:gd name="T20" fmla="*/ 25 w 22"/>
                <a:gd name="T21" fmla="*/ 50 h 35"/>
                <a:gd name="T22" fmla="*/ 45 w 22"/>
                <a:gd name="T23" fmla="*/ 42 h 35"/>
                <a:gd name="T24" fmla="*/ 82 w 22"/>
                <a:gd name="T25" fmla="*/ 36 h 35"/>
                <a:gd name="T26" fmla="*/ 102 w 22"/>
                <a:gd name="T27" fmla="*/ 34 h 35"/>
                <a:gd name="T28" fmla="*/ 155 w 22"/>
                <a:gd name="T29" fmla="*/ 36 h 35"/>
                <a:gd name="T30" fmla="*/ 166 w 22"/>
                <a:gd name="T31" fmla="*/ 42 h 35"/>
                <a:gd name="T32" fmla="*/ 166 w 22"/>
                <a:gd name="T33" fmla="*/ 28 h 35"/>
                <a:gd name="T34" fmla="*/ 166 w 22"/>
                <a:gd name="T35" fmla="*/ 19 h 35"/>
                <a:gd name="T36" fmla="*/ 166 w 22"/>
                <a:gd name="T37" fmla="*/ 13 h 35"/>
                <a:gd name="T38" fmla="*/ 166 w 22"/>
                <a:gd name="T39" fmla="*/ 13 h 35"/>
                <a:gd name="T40" fmla="*/ 166 w 22"/>
                <a:gd name="T41" fmla="*/ 9 h 35"/>
                <a:gd name="T42" fmla="*/ 166 w 22"/>
                <a:gd name="T43" fmla="*/ 9 h 35"/>
                <a:gd name="T44" fmla="*/ 155 w 22"/>
                <a:gd name="T45" fmla="*/ 9 h 35"/>
                <a:gd name="T46" fmla="*/ 155 w 22"/>
                <a:gd name="T47" fmla="*/ 9 h 35"/>
                <a:gd name="T48" fmla="*/ 139 w 22"/>
                <a:gd name="T49" fmla="*/ 9 h 35"/>
                <a:gd name="T50" fmla="*/ 139 w 22"/>
                <a:gd name="T51" fmla="*/ 9 h 35"/>
                <a:gd name="T52" fmla="*/ 211 w 22"/>
                <a:gd name="T53" fmla="*/ 0 h 35"/>
                <a:gd name="T54" fmla="*/ 223 w 22"/>
                <a:gd name="T55" fmla="*/ 0 h 35"/>
                <a:gd name="T56" fmla="*/ 223 w 22"/>
                <a:gd name="T57" fmla="*/ 80 h 35"/>
                <a:gd name="T58" fmla="*/ 223 w 22"/>
                <a:gd name="T59" fmla="*/ 87 h 35"/>
                <a:gd name="T60" fmla="*/ 223 w 22"/>
                <a:gd name="T61" fmla="*/ 96 h 35"/>
                <a:gd name="T62" fmla="*/ 223 w 22"/>
                <a:gd name="T63" fmla="*/ 96 h 35"/>
                <a:gd name="T64" fmla="*/ 223 w 22"/>
                <a:gd name="T65" fmla="*/ 99 h 35"/>
                <a:gd name="T66" fmla="*/ 223 w 22"/>
                <a:gd name="T67" fmla="*/ 99 h 35"/>
                <a:gd name="T68" fmla="*/ 248 w 22"/>
                <a:gd name="T69" fmla="*/ 99 h 35"/>
                <a:gd name="T70" fmla="*/ 248 w 22"/>
                <a:gd name="T71" fmla="*/ 99 h 35"/>
                <a:gd name="T72" fmla="*/ 259 w 22"/>
                <a:gd name="T73" fmla="*/ 99 h 35"/>
                <a:gd name="T74" fmla="*/ 259 w 22"/>
                <a:gd name="T75" fmla="*/ 99 h 35"/>
                <a:gd name="T76" fmla="*/ 186 w 22"/>
                <a:gd name="T77" fmla="*/ 108 h 35"/>
                <a:gd name="T78" fmla="*/ 166 w 22"/>
                <a:gd name="T79" fmla="*/ 108 h 35"/>
                <a:gd name="T80" fmla="*/ 166 w 22"/>
                <a:gd name="T81" fmla="*/ 96 h 35"/>
                <a:gd name="T82" fmla="*/ 166 w 22"/>
                <a:gd name="T83" fmla="*/ 93 h 35"/>
                <a:gd name="T84" fmla="*/ 166 w 22"/>
                <a:gd name="T85" fmla="*/ 60 h 35"/>
                <a:gd name="T86" fmla="*/ 166 w 22"/>
                <a:gd name="T87" fmla="*/ 52 h 35"/>
                <a:gd name="T88" fmla="*/ 166 w 22"/>
                <a:gd name="T89" fmla="*/ 50 h 35"/>
                <a:gd name="T90" fmla="*/ 155 w 22"/>
                <a:gd name="T91" fmla="*/ 47 h 35"/>
                <a:gd name="T92" fmla="*/ 139 w 22"/>
                <a:gd name="T93" fmla="*/ 42 h 35"/>
                <a:gd name="T94" fmla="*/ 130 w 22"/>
                <a:gd name="T95" fmla="*/ 42 h 35"/>
                <a:gd name="T96" fmla="*/ 102 w 22"/>
                <a:gd name="T97" fmla="*/ 42 h 35"/>
                <a:gd name="T98" fmla="*/ 82 w 22"/>
                <a:gd name="T99" fmla="*/ 42 h 35"/>
                <a:gd name="T100" fmla="*/ 73 w 22"/>
                <a:gd name="T101" fmla="*/ 47 h 35"/>
                <a:gd name="T102" fmla="*/ 45 w 22"/>
                <a:gd name="T103" fmla="*/ 60 h 35"/>
                <a:gd name="T104" fmla="*/ 36 w 22"/>
                <a:gd name="T105" fmla="*/ 68 h 35"/>
                <a:gd name="T106" fmla="*/ 45 w 22"/>
                <a:gd name="T107" fmla="*/ 80 h 35"/>
                <a:gd name="T108" fmla="*/ 73 w 22"/>
                <a:gd name="T109" fmla="*/ 93 h 35"/>
                <a:gd name="T110" fmla="*/ 93 w 22"/>
                <a:gd name="T111" fmla="*/ 96 h 35"/>
                <a:gd name="T112" fmla="*/ 130 w 22"/>
                <a:gd name="T113" fmla="*/ 99 h 35"/>
                <a:gd name="T114" fmla="*/ 155 w 22"/>
                <a:gd name="T115" fmla="*/ 96 h 35"/>
                <a:gd name="T116" fmla="*/ 166 w 22"/>
                <a:gd name="T117" fmla="*/ 93 h 3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"/>
                <a:gd name="T178" fmla="*/ 0 h 35"/>
                <a:gd name="T179" fmla="*/ 22 w 22"/>
                <a:gd name="T180" fmla="*/ 35 h 3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" h="35">
                  <a:moveTo>
                    <a:pt x="14" y="31"/>
                  </a:moveTo>
                  <a:lnTo>
                    <a:pt x="13" y="33"/>
                  </a:lnTo>
                  <a:lnTo>
                    <a:pt x="12" y="33"/>
                  </a:lnTo>
                  <a:lnTo>
                    <a:pt x="11" y="35"/>
                  </a:lnTo>
                  <a:lnTo>
                    <a:pt x="8" y="35"/>
                  </a:lnTo>
                  <a:lnTo>
                    <a:pt x="4" y="35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4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13" y="12"/>
                  </a:lnTo>
                  <a:lnTo>
                    <a:pt x="14" y="14"/>
                  </a:lnTo>
                  <a:lnTo>
                    <a:pt x="14" y="9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26"/>
                  </a:lnTo>
                  <a:lnTo>
                    <a:pt x="19" y="28"/>
                  </a:lnTo>
                  <a:lnTo>
                    <a:pt x="19" y="31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2" y="32"/>
                  </a:lnTo>
                  <a:lnTo>
                    <a:pt x="16" y="35"/>
                  </a:lnTo>
                  <a:lnTo>
                    <a:pt x="14" y="35"/>
                  </a:lnTo>
                  <a:lnTo>
                    <a:pt x="14" y="31"/>
                  </a:lnTo>
                  <a:close/>
                  <a:moveTo>
                    <a:pt x="14" y="30"/>
                  </a:moveTo>
                  <a:lnTo>
                    <a:pt x="14" y="19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3" y="15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3" y="22"/>
                  </a:lnTo>
                  <a:lnTo>
                    <a:pt x="4" y="26"/>
                  </a:lnTo>
                  <a:lnTo>
                    <a:pt x="6" y="30"/>
                  </a:lnTo>
                  <a:lnTo>
                    <a:pt x="8" y="31"/>
                  </a:lnTo>
                  <a:lnTo>
                    <a:pt x="11" y="32"/>
                  </a:lnTo>
                  <a:lnTo>
                    <a:pt x="13" y="31"/>
                  </a:lnTo>
                  <a:lnTo>
                    <a:pt x="14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80" name="Freeform 319"/>
            <p:cNvSpPr>
              <a:spLocks noEditPoints="1"/>
            </p:cNvSpPr>
            <p:nvPr/>
          </p:nvSpPr>
          <p:spPr bwMode="auto">
            <a:xfrm>
              <a:off x="2182" y="3829"/>
              <a:ext cx="25" cy="51"/>
            </a:xfrm>
            <a:custGeom>
              <a:avLst/>
              <a:gdLst>
                <a:gd name="T0" fmla="*/ 57 w 11"/>
                <a:gd name="T1" fmla="*/ 0 h 35"/>
                <a:gd name="T2" fmla="*/ 73 w 11"/>
                <a:gd name="T3" fmla="*/ 0 h 35"/>
                <a:gd name="T4" fmla="*/ 93 w 11"/>
                <a:gd name="T5" fmla="*/ 0 h 35"/>
                <a:gd name="T6" fmla="*/ 93 w 11"/>
                <a:gd name="T7" fmla="*/ 1 h 35"/>
                <a:gd name="T8" fmla="*/ 102 w 11"/>
                <a:gd name="T9" fmla="*/ 9 h 35"/>
                <a:gd name="T10" fmla="*/ 93 w 11"/>
                <a:gd name="T11" fmla="*/ 13 h 35"/>
                <a:gd name="T12" fmla="*/ 93 w 11"/>
                <a:gd name="T13" fmla="*/ 15 h 35"/>
                <a:gd name="T14" fmla="*/ 73 w 11"/>
                <a:gd name="T15" fmla="*/ 15 h 35"/>
                <a:gd name="T16" fmla="*/ 57 w 11"/>
                <a:gd name="T17" fmla="*/ 15 h 35"/>
                <a:gd name="T18" fmla="*/ 45 w 11"/>
                <a:gd name="T19" fmla="*/ 15 h 35"/>
                <a:gd name="T20" fmla="*/ 45 w 11"/>
                <a:gd name="T21" fmla="*/ 15 h 35"/>
                <a:gd name="T22" fmla="*/ 36 w 11"/>
                <a:gd name="T23" fmla="*/ 13 h 35"/>
                <a:gd name="T24" fmla="*/ 36 w 11"/>
                <a:gd name="T25" fmla="*/ 9 h 35"/>
                <a:gd name="T26" fmla="*/ 36 w 11"/>
                <a:gd name="T27" fmla="*/ 1 h 35"/>
                <a:gd name="T28" fmla="*/ 45 w 11"/>
                <a:gd name="T29" fmla="*/ 0 h 35"/>
                <a:gd name="T30" fmla="*/ 45 w 11"/>
                <a:gd name="T31" fmla="*/ 0 h 35"/>
                <a:gd name="T32" fmla="*/ 57 w 11"/>
                <a:gd name="T33" fmla="*/ 0 h 35"/>
                <a:gd name="T34" fmla="*/ 93 w 11"/>
                <a:gd name="T35" fmla="*/ 34 h 35"/>
                <a:gd name="T36" fmla="*/ 93 w 11"/>
                <a:gd name="T37" fmla="*/ 93 h 35"/>
                <a:gd name="T38" fmla="*/ 93 w 11"/>
                <a:gd name="T39" fmla="*/ 96 h 35"/>
                <a:gd name="T40" fmla="*/ 93 w 11"/>
                <a:gd name="T41" fmla="*/ 99 h 35"/>
                <a:gd name="T42" fmla="*/ 102 w 11"/>
                <a:gd name="T43" fmla="*/ 102 h 35"/>
                <a:gd name="T44" fmla="*/ 102 w 11"/>
                <a:gd name="T45" fmla="*/ 102 h 35"/>
                <a:gd name="T46" fmla="*/ 118 w 11"/>
                <a:gd name="T47" fmla="*/ 102 h 35"/>
                <a:gd name="T48" fmla="*/ 130 w 11"/>
                <a:gd name="T49" fmla="*/ 102 h 35"/>
                <a:gd name="T50" fmla="*/ 130 w 11"/>
                <a:gd name="T51" fmla="*/ 108 h 35"/>
                <a:gd name="T52" fmla="*/ 0 w 11"/>
                <a:gd name="T53" fmla="*/ 108 h 35"/>
                <a:gd name="T54" fmla="*/ 0 w 11"/>
                <a:gd name="T55" fmla="*/ 102 h 35"/>
                <a:gd name="T56" fmla="*/ 11 w 11"/>
                <a:gd name="T57" fmla="*/ 102 h 35"/>
                <a:gd name="T58" fmla="*/ 36 w 11"/>
                <a:gd name="T59" fmla="*/ 102 h 35"/>
                <a:gd name="T60" fmla="*/ 36 w 11"/>
                <a:gd name="T61" fmla="*/ 102 h 35"/>
                <a:gd name="T62" fmla="*/ 45 w 11"/>
                <a:gd name="T63" fmla="*/ 99 h 35"/>
                <a:gd name="T64" fmla="*/ 45 w 11"/>
                <a:gd name="T65" fmla="*/ 96 h 35"/>
                <a:gd name="T66" fmla="*/ 45 w 11"/>
                <a:gd name="T67" fmla="*/ 93 h 35"/>
                <a:gd name="T68" fmla="*/ 45 w 11"/>
                <a:gd name="T69" fmla="*/ 66 h 35"/>
                <a:gd name="T70" fmla="*/ 45 w 11"/>
                <a:gd name="T71" fmla="*/ 52 h 35"/>
                <a:gd name="T72" fmla="*/ 45 w 11"/>
                <a:gd name="T73" fmla="*/ 50 h 35"/>
                <a:gd name="T74" fmla="*/ 36 w 11"/>
                <a:gd name="T75" fmla="*/ 47 h 35"/>
                <a:gd name="T76" fmla="*/ 36 w 11"/>
                <a:gd name="T77" fmla="*/ 47 h 35"/>
                <a:gd name="T78" fmla="*/ 36 w 11"/>
                <a:gd name="T79" fmla="*/ 47 h 35"/>
                <a:gd name="T80" fmla="*/ 36 w 11"/>
                <a:gd name="T81" fmla="*/ 47 h 35"/>
                <a:gd name="T82" fmla="*/ 11 w 11"/>
                <a:gd name="T83" fmla="*/ 47 h 35"/>
                <a:gd name="T84" fmla="*/ 0 w 11"/>
                <a:gd name="T85" fmla="*/ 47 h 35"/>
                <a:gd name="T86" fmla="*/ 0 w 11"/>
                <a:gd name="T87" fmla="*/ 42 h 35"/>
                <a:gd name="T88" fmla="*/ 73 w 11"/>
                <a:gd name="T89" fmla="*/ 34 h 35"/>
                <a:gd name="T90" fmla="*/ 93 w 11"/>
                <a:gd name="T91" fmla="*/ 34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"/>
                <a:gd name="T139" fmla="*/ 0 h 35"/>
                <a:gd name="T140" fmla="*/ 11 w 11"/>
                <a:gd name="T141" fmla="*/ 35 h 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" h="35">
                  <a:moveTo>
                    <a:pt x="5" y="0"/>
                  </a:moveTo>
                  <a:lnTo>
                    <a:pt x="6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9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close/>
                  <a:moveTo>
                    <a:pt x="8" y="11"/>
                  </a:moveTo>
                  <a:lnTo>
                    <a:pt x="8" y="30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9" y="33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1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3" y="33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81" name="Freeform 320"/>
            <p:cNvSpPr>
              <a:spLocks noEditPoints="1"/>
            </p:cNvSpPr>
            <p:nvPr/>
          </p:nvSpPr>
          <p:spPr bwMode="auto">
            <a:xfrm>
              <a:off x="2214" y="3845"/>
              <a:ext cx="45" cy="35"/>
            </a:xfrm>
            <a:custGeom>
              <a:avLst/>
              <a:gdLst>
                <a:gd name="T0" fmla="*/ 117 w 20"/>
                <a:gd name="T1" fmla="*/ 69 h 24"/>
                <a:gd name="T2" fmla="*/ 81 w 20"/>
                <a:gd name="T3" fmla="*/ 74 h 24"/>
                <a:gd name="T4" fmla="*/ 45 w 20"/>
                <a:gd name="T5" fmla="*/ 74 h 24"/>
                <a:gd name="T6" fmla="*/ 0 w 20"/>
                <a:gd name="T7" fmla="*/ 61 h 24"/>
                <a:gd name="T8" fmla="*/ 0 w 20"/>
                <a:gd name="T9" fmla="*/ 50 h 24"/>
                <a:gd name="T10" fmla="*/ 25 w 20"/>
                <a:gd name="T11" fmla="*/ 42 h 24"/>
                <a:gd name="T12" fmla="*/ 81 w 20"/>
                <a:gd name="T13" fmla="*/ 34 h 24"/>
                <a:gd name="T14" fmla="*/ 137 w 20"/>
                <a:gd name="T15" fmla="*/ 26 h 24"/>
                <a:gd name="T16" fmla="*/ 126 w 20"/>
                <a:gd name="T17" fmla="*/ 13 h 24"/>
                <a:gd name="T18" fmla="*/ 92 w 20"/>
                <a:gd name="T19" fmla="*/ 9 h 24"/>
                <a:gd name="T20" fmla="*/ 65 w 20"/>
                <a:gd name="T21" fmla="*/ 9 h 24"/>
                <a:gd name="T22" fmla="*/ 56 w 20"/>
                <a:gd name="T23" fmla="*/ 15 h 24"/>
                <a:gd name="T24" fmla="*/ 56 w 20"/>
                <a:gd name="T25" fmla="*/ 26 h 24"/>
                <a:gd name="T26" fmla="*/ 45 w 20"/>
                <a:gd name="T27" fmla="*/ 28 h 24"/>
                <a:gd name="T28" fmla="*/ 25 w 20"/>
                <a:gd name="T29" fmla="*/ 28 h 24"/>
                <a:gd name="T30" fmla="*/ 11 w 20"/>
                <a:gd name="T31" fmla="*/ 26 h 24"/>
                <a:gd name="T32" fmla="*/ 11 w 20"/>
                <a:gd name="T33" fmla="*/ 13 h 24"/>
                <a:gd name="T34" fmla="*/ 65 w 20"/>
                <a:gd name="T35" fmla="*/ 1 h 24"/>
                <a:gd name="T36" fmla="*/ 137 w 20"/>
                <a:gd name="T37" fmla="*/ 1 h 24"/>
                <a:gd name="T38" fmla="*/ 173 w 20"/>
                <a:gd name="T39" fmla="*/ 9 h 24"/>
                <a:gd name="T40" fmla="*/ 182 w 20"/>
                <a:gd name="T41" fmla="*/ 15 h 24"/>
                <a:gd name="T42" fmla="*/ 182 w 20"/>
                <a:gd name="T43" fmla="*/ 50 h 24"/>
                <a:gd name="T44" fmla="*/ 193 w 20"/>
                <a:gd name="T45" fmla="*/ 61 h 24"/>
                <a:gd name="T46" fmla="*/ 193 w 20"/>
                <a:gd name="T47" fmla="*/ 61 h 24"/>
                <a:gd name="T48" fmla="*/ 193 w 20"/>
                <a:gd name="T49" fmla="*/ 66 h 24"/>
                <a:gd name="T50" fmla="*/ 207 w 20"/>
                <a:gd name="T51" fmla="*/ 66 h 24"/>
                <a:gd name="T52" fmla="*/ 227 w 20"/>
                <a:gd name="T53" fmla="*/ 60 h 24"/>
                <a:gd name="T54" fmla="*/ 193 w 20"/>
                <a:gd name="T55" fmla="*/ 69 h 24"/>
                <a:gd name="T56" fmla="*/ 146 w 20"/>
                <a:gd name="T57" fmla="*/ 74 h 24"/>
                <a:gd name="T58" fmla="*/ 137 w 20"/>
                <a:gd name="T59" fmla="*/ 66 h 24"/>
                <a:gd name="T60" fmla="*/ 137 w 20"/>
                <a:gd name="T61" fmla="*/ 60 h 24"/>
                <a:gd name="T62" fmla="*/ 117 w 20"/>
                <a:gd name="T63" fmla="*/ 34 h 24"/>
                <a:gd name="T64" fmla="*/ 65 w 20"/>
                <a:gd name="T65" fmla="*/ 42 h 24"/>
                <a:gd name="T66" fmla="*/ 56 w 20"/>
                <a:gd name="T67" fmla="*/ 50 h 24"/>
                <a:gd name="T68" fmla="*/ 56 w 20"/>
                <a:gd name="T69" fmla="*/ 60 h 24"/>
                <a:gd name="T70" fmla="*/ 65 w 20"/>
                <a:gd name="T71" fmla="*/ 61 h 24"/>
                <a:gd name="T72" fmla="*/ 117 w 20"/>
                <a:gd name="T73" fmla="*/ 61 h 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"/>
                <a:gd name="T112" fmla="*/ 0 h 24"/>
                <a:gd name="T113" fmla="*/ 20 w 20"/>
                <a:gd name="T114" fmla="*/ 24 h 2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" h="24">
                  <a:moveTo>
                    <a:pt x="12" y="20"/>
                  </a:moveTo>
                  <a:lnTo>
                    <a:pt x="10" y="22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4" y="13"/>
                  </a:lnTo>
                  <a:lnTo>
                    <a:pt x="7" y="11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6"/>
                  </a:lnTo>
                  <a:lnTo>
                    <a:pt x="1" y="4"/>
                  </a:lnTo>
                  <a:lnTo>
                    <a:pt x="4" y="3"/>
                  </a:lnTo>
                  <a:lnTo>
                    <a:pt x="6" y="1"/>
                  </a:lnTo>
                  <a:lnTo>
                    <a:pt x="8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16"/>
                  </a:lnTo>
                  <a:lnTo>
                    <a:pt x="16" y="19"/>
                  </a:lnTo>
                  <a:lnTo>
                    <a:pt x="17" y="20"/>
                  </a:lnTo>
                  <a:lnTo>
                    <a:pt x="17" y="21"/>
                  </a:lnTo>
                  <a:lnTo>
                    <a:pt x="18" y="21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17" y="22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2"/>
                  </a:lnTo>
                  <a:lnTo>
                    <a:pt x="12" y="21"/>
                  </a:lnTo>
                  <a:lnTo>
                    <a:pt x="12" y="20"/>
                  </a:lnTo>
                  <a:close/>
                  <a:moveTo>
                    <a:pt x="12" y="19"/>
                  </a:moveTo>
                  <a:lnTo>
                    <a:pt x="12" y="10"/>
                  </a:lnTo>
                  <a:lnTo>
                    <a:pt x="10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7" y="21"/>
                  </a:lnTo>
                  <a:lnTo>
                    <a:pt x="10" y="20"/>
                  </a:lnTo>
                  <a:lnTo>
                    <a:pt x="12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82" name="Freeform 321"/>
            <p:cNvSpPr>
              <a:spLocks/>
            </p:cNvSpPr>
            <p:nvPr/>
          </p:nvSpPr>
          <p:spPr bwMode="auto">
            <a:xfrm>
              <a:off x="2261" y="3845"/>
              <a:ext cx="52" cy="35"/>
            </a:xfrm>
            <a:custGeom>
              <a:avLst/>
              <a:gdLst>
                <a:gd name="T0" fmla="*/ 81 w 23"/>
                <a:gd name="T1" fmla="*/ 15 h 24"/>
                <a:gd name="T2" fmla="*/ 118 w 23"/>
                <a:gd name="T3" fmla="*/ 9 h 24"/>
                <a:gd name="T4" fmla="*/ 138 w 23"/>
                <a:gd name="T5" fmla="*/ 1 h 24"/>
                <a:gd name="T6" fmla="*/ 174 w 23"/>
                <a:gd name="T7" fmla="*/ 0 h 24"/>
                <a:gd name="T8" fmla="*/ 194 w 23"/>
                <a:gd name="T9" fmla="*/ 1 h 24"/>
                <a:gd name="T10" fmla="*/ 210 w 23"/>
                <a:gd name="T11" fmla="*/ 1 h 24"/>
                <a:gd name="T12" fmla="*/ 231 w 23"/>
                <a:gd name="T13" fmla="*/ 9 h 24"/>
                <a:gd name="T14" fmla="*/ 231 w 23"/>
                <a:gd name="T15" fmla="*/ 13 h 24"/>
                <a:gd name="T16" fmla="*/ 240 w 23"/>
                <a:gd name="T17" fmla="*/ 19 h 24"/>
                <a:gd name="T18" fmla="*/ 240 w 23"/>
                <a:gd name="T19" fmla="*/ 28 h 24"/>
                <a:gd name="T20" fmla="*/ 240 w 23"/>
                <a:gd name="T21" fmla="*/ 60 h 24"/>
                <a:gd name="T22" fmla="*/ 240 w 23"/>
                <a:gd name="T23" fmla="*/ 61 h 24"/>
                <a:gd name="T24" fmla="*/ 240 w 23"/>
                <a:gd name="T25" fmla="*/ 66 h 24"/>
                <a:gd name="T26" fmla="*/ 240 w 23"/>
                <a:gd name="T27" fmla="*/ 69 h 24"/>
                <a:gd name="T28" fmla="*/ 255 w 23"/>
                <a:gd name="T29" fmla="*/ 69 h 24"/>
                <a:gd name="T30" fmla="*/ 255 w 23"/>
                <a:gd name="T31" fmla="*/ 69 h 24"/>
                <a:gd name="T32" fmla="*/ 267 w 23"/>
                <a:gd name="T33" fmla="*/ 69 h 24"/>
                <a:gd name="T34" fmla="*/ 267 w 23"/>
                <a:gd name="T35" fmla="*/ 74 h 24"/>
                <a:gd name="T36" fmla="*/ 149 w 23"/>
                <a:gd name="T37" fmla="*/ 74 h 24"/>
                <a:gd name="T38" fmla="*/ 149 w 23"/>
                <a:gd name="T39" fmla="*/ 69 h 24"/>
                <a:gd name="T40" fmla="*/ 149 w 23"/>
                <a:gd name="T41" fmla="*/ 69 h 24"/>
                <a:gd name="T42" fmla="*/ 174 w 23"/>
                <a:gd name="T43" fmla="*/ 69 h 24"/>
                <a:gd name="T44" fmla="*/ 183 w 23"/>
                <a:gd name="T45" fmla="*/ 69 h 24"/>
                <a:gd name="T46" fmla="*/ 183 w 23"/>
                <a:gd name="T47" fmla="*/ 66 h 24"/>
                <a:gd name="T48" fmla="*/ 183 w 23"/>
                <a:gd name="T49" fmla="*/ 66 h 24"/>
                <a:gd name="T50" fmla="*/ 183 w 23"/>
                <a:gd name="T51" fmla="*/ 61 h 24"/>
                <a:gd name="T52" fmla="*/ 194 w 23"/>
                <a:gd name="T53" fmla="*/ 60 h 24"/>
                <a:gd name="T54" fmla="*/ 194 w 23"/>
                <a:gd name="T55" fmla="*/ 28 h 24"/>
                <a:gd name="T56" fmla="*/ 183 w 23"/>
                <a:gd name="T57" fmla="*/ 19 h 24"/>
                <a:gd name="T58" fmla="*/ 183 w 23"/>
                <a:gd name="T59" fmla="*/ 15 h 24"/>
                <a:gd name="T60" fmla="*/ 174 w 23"/>
                <a:gd name="T61" fmla="*/ 13 h 24"/>
                <a:gd name="T62" fmla="*/ 149 w 23"/>
                <a:gd name="T63" fmla="*/ 13 h 24"/>
                <a:gd name="T64" fmla="*/ 118 w 23"/>
                <a:gd name="T65" fmla="*/ 15 h 24"/>
                <a:gd name="T66" fmla="*/ 81 w 23"/>
                <a:gd name="T67" fmla="*/ 19 h 24"/>
                <a:gd name="T68" fmla="*/ 81 w 23"/>
                <a:gd name="T69" fmla="*/ 60 h 24"/>
                <a:gd name="T70" fmla="*/ 81 w 23"/>
                <a:gd name="T71" fmla="*/ 61 h 24"/>
                <a:gd name="T72" fmla="*/ 81 w 23"/>
                <a:gd name="T73" fmla="*/ 66 h 24"/>
                <a:gd name="T74" fmla="*/ 81 w 23"/>
                <a:gd name="T75" fmla="*/ 69 h 24"/>
                <a:gd name="T76" fmla="*/ 93 w 23"/>
                <a:gd name="T77" fmla="*/ 69 h 24"/>
                <a:gd name="T78" fmla="*/ 93 w 23"/>
                <a:gd name="T79" fmla="*/ 69 h 24"/>
                <a:gd name="T80" fmla="*/ 129 w 23"/>
                <a:gd name="T81" fmla="*/ 69 h 24"/>
                <a:gd name="T82" fmla="*/ 129 w 23"/>
                <a:gd name="T83" fmla="*/ 74 h 24"/>
                <a:gd name="T84" fmla="*/ 0 w 23"/>
                <a:gd name="T85" fmla="*/ 74 h 24"/>
                <a:gd name="T86" fmla="*/ 0 w 23"/>
                <a:gd name="T87" fmla="*/ 69 h 24"/>
                <a:gd name="T88" fmla="*/ 11 w 23"/>
                <a:gd name="T89" fmla="*/ 69 h 24"/>
                <a:gd name="T90" fmla="*/ 25 w 23"/>
                <a:gd name="T91" fmla="*/ 69 h 24"/>
                <a:gd name="T92" fmla="*/ 25 w 23"/>
                <a:gd name="T93" fmla="*/ 69 h 24"/>
                <a:gd name="T94" fmla="*/ 45 w 23"/>
                <a:gd name="T95" fmla="*/ 61 h 24"/>
                <a:gd name="T96" fmla="*/ 45 w 23"/>
                <a:gd name="T97" fmla="*/ 60 h 24"/>
                <a:gd name="T98" fmla="*/ 45 w 23"/>
                <a:gd name="T99" fmla="*/ 32 h 24"/>
                <a:gd name="T100" fmla="*/ 45 w 23"/>
                <a:gd name="T101" fmla="*/ 19 h 24"/>
                <a:gd name="T102" fmla="*/ 45 w 23"/>
                <a:gd name="T103" fmla="*/ 15 h 24"/>
                <a:gd name="T104" fmla="*/ 25 w 23"/>
                <a:gd name="T105" fmla="*/ 13 h 24"/>
                <a:gd name="T106" fmla="*/ 25 w 23"/>
                <a:gd name="T107" fmla="*/ 13 h 24"/>
                <a:gd name="T108" fmla="*/ 25 w 23"/>
                <a:gd name="T109" fmla="*/ 13 h 24"/>
                <a:gd name="T110" fmla="*/ 25 w 23"/>
                <a:gd name="T111" fmla="*/ 13 h 24"/>
                <a:gd name="T112" fmla="*/ 11 w 23"/>
                <a:gd name="T113" fmla="*/ 13 h 24"/>
                <a:gd name="T114" fmla="*/ 0 w 23"/>
                <a:gd name="T115" fmla="*/ 13 h 24"/>
                <a:gd name="T116" fmla="*/ 0 w 23"/>
                <a:gd name="T117" fmla="*/ 9 h 24"/>
                <a:gd name="T118" fmla="*/ 72 w 23"/>
                <a:gd name="T119" fmla="*/ 0 h 24"/>
                <a:gd name="T120" fmla="*/ 81 w 23"/>
                <a:gd name="T121" fmla="*/ 0 h 24"/>
                <a:gd name="T122" fmla="*/ 81 w 23"/>
                <a:gd name="T123" fmla="*/ 15 h 2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4"/>
                <a:gd name="T188" fmla="*/ 23 w 23"/>
                <a:gd name="T189" fmla="*/ 24 h 2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4">
                  <a:moveTo>
                    <a:pt x="7" y="5"/>
                  </a:moveTo>
                  <a:lnTo>
                    <a:pt x="10" y="3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1" y="6"/>
                  </a:lnTo>
                  <a:lnTo>
                    <a:pt x="21" y="9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4"/>
                  </a:lnTo>
                  <a:lnTo>
                    <a:pt x="13" y="24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7" y="19"/>
                  </a:lnTo>
                  <a:lnTo>
                    <a:pt x="17" y="9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0" y="5"/>
                  </a:lnTo>
                  <a:lnTo>
                    <a:pt x="7" y="6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0"/>
                  </a:lnTo>
                  <a:lnTo>
                    <a:pt x="4" y="6"/>
                  </a:lnTo>
                  <a:lnTo>
                    <a:pt x="4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83" name="Freeform 322"/>
            <p:cNvSpPr>
              <a:spLocks noEditPoints="1"/>
            </p:cNvSpPr>
            <p:nvPr/>
          </p:nvSpPr>
          <p:spPr bwMode="auto">
            <a:xfrm>
              <a:off x="2320" y="3845"/>
              <a:ext cx="43" cy="35"/>
            </a:xfrm>
            <a:custGeom>
              <a:avLst/>
              <a:gdLst>
                <a:gd name="T0" fmla="*/ 118 w 19"/>
                <a:gd name="T1" fmla="*/ 69 h 24"/>
                <a:gd name="T2" fmla="*/ 72 w 19"/>
                <a:gd name="T3" fmla="*/ 74 h 24"/>
                <a:gd name="T4" fmla="*/ 36 w 19"/>
                <a:gd name="T5" fmla="*/ 74 h 24"/>
                <a:gd name="T6" fmla="*/ 0 w 19"/>
                <a:gd name="T7" fmla="*/ 61 h 24"/>
                <a:gd name="T8" fmla="*/ 0 w 19"/>
                <a:gd name="T9" fmla="*/ 50 h 24"/>
                <a:gd name="T10" fmla="*/ 25 w 19"/>
                <a:gd name="T11" fmla="*/ 42 h 24"/>
                <a:gd name="T12" fmla="*/ 81 w 19"/>
                <a:gd name="T13" fmla="*/ 34 h 24"/>
                <a:gd name="T14" fmla="*/ 138 w 19"/>
                <a:gd name="T15" fmla="*/ 26 h 24"/>
                <a:gd name="T16" fmla="*/ 129 w 19"/>
                <a:gd name="T17" fmla="*/ 13 h 24"/>
                <a:gd name="T18" fmla="*/ 93 w 19"/>
                <a:gd name="T19" fmla="*/ 9 h 24"/>
                <a:gd name="T20" fmla="*/ 72 w 19"/>
                <a:gd name="T21" fmla="*/ 9 h 24"/>
                <a:gd name="T22" fmla="*/ 57 w 19"/>
                <a:gd name="T23" fmla="*/ 15 h 24"/>
                <a:gd name="T24" fmla="*/ 57 w 19"/>
                <a:gd name="T25" fmla="*/ 26 h 24"/>
                <a:gd name="T26" fmla="*/ 36 w 19"/>
                <a:gd name="T27" fmla="*/ 28 h 24"/>
                <a:gd name="T28" fmla="*/ 25 w 19"/>
                <a:gd name="T29" fmla="*/ 28 h 24"/>
                <a:gd name="T30" fmla="*/ 11 w 19"/>
                <a:gd name="T31" fmla="*/ 26 h 24"/>
                <a:gd name="T32" fmla="*/ 11 w 19"/>
                <a:gd name="T33" fmla="*/ 13 h 24"/>
                <a:gd name="T34" fmla="*/ 72 w 19"/>
                <a:gd name="T35" fmla="*/ 1 h 24"/>
                <a:gd name="T36" fmla="*/ 138 w 19"/>
                <a:gd name="T37" fmla="*/ 1 h 24"/>
                <a:gd name="T38" fmla="*/ 174 w 19"/>
                <a:gd name="T39" fmla="*/ 9 h 24"/>
                <a:gd name="T40" fmla="*/ 183 w 19"/>
                <a:gd name="T41" fmla="*/ 15 h 24"/>
                <a:gd name="T42" fmla="*/ 183 w 19"/>
                <a:gd name="T43" fmla="*/ 50 h 24"/>
                <a:gd name="T44" fmla="*/ 183 w 19"/>
                <a:gd name="T45" fmla="*/ 61 h 24"/>
                <a:gd name="T46" fmla="*/ 195 w 19"/>
                <a:gd name="T47" fmla="*/ 61 h 24"/>
                <a:gd name="T48" fmla="*/ 195 w 19"/>
                <a:gd name="T49" fmla="*/ 66 h 24"/>
                <a:gd name="T50" fmla="*/ 210 w 19"/>
                <a:gd name="T51" fmla="*/ 66 h 24"/>
                <a:gd name="T52" fmla="*/ 220 w 19"/>
                <a:gd name="T53" fmla="*/ 60 h 24"/>
                <a:gd name="T54" fmla="*/ 195 w 19"/>
                <a:gd name="T55" fmla="*/ 69 h 24"/>
                <a:gd name="T56" fmla="*/ 149 w 19"/>
                <a:gd name="T57" fmla="*/ 74 h 24"/>
                <a:gd name="T58" fmla="*/ 138 w 19"/>
                <a:gd name="T59" fmla="*/ 66 h 24"/>
                <a:gd name="T60" fmla="*/ 138 w 19"/>
                <a:gd name="T61" fmla="*/ 60 h 24"/>
                <a:gd name="T62" fmla="*/ 118 w 19"/>
                <a:gd name="T63" fmla="*/ 34 h 24"/>
                <a:gd name="T64" fmla="*/ 72 w 19"/>
                <a:gd name="T65" fmla="*/ 42 h 24"/>
                <a:gd name="T66" fmla="*/ 57 w 19"/>
                <a:gd name="T67" fmla="*/ 50 h 24"/>
                <a:gd name="T68" fmla="*/ 57 w 19"/>
                <a:gd name="T69" fmla="*/ 60 h 24"/>
                <a:gd name="T70" fmla="*/ 72 w 19"/>
                <a:gd name="T71" fmla="*/ 61 h 24"/>
                <a:gd name="T72" fmla="*/ 118 w 19"/>
                <a:gd name="T73" fmla="*/ 61 h 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9"/>
                <a:gd name="T112" fmla="*/ 0 h 24"/>
                <a:gd name="T113" fmla="*/ 19 w 19"/>
                <a:gd name="T114" fmla="*/ 24 h 2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9" h="24">
                  <a:moveTo>
                    <a:pt x="12" y="20"/>
                  </a:moveTo>
                  <a:lnTo>
                    <a:pt x="10" y="22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7" y="11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6"/>
                  </a:lnTo>
                  <a:lnTo>
                    <a:pt x="1" y="4"/>
                  </a:lnTo>
                  <a:lnTo>
                    <a:pt x="3" y="3"/>
                  </a:lnTo>
                  <a:lnTo>
                    <a:pt x="6" y="1"/>
                  </a:lnTo>
                  <a:lnTo>
                    <a:pt x="8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16"/>
                  </a:lnTo>
                  <a:lnTo>
                    <a:pt x="16" y="19"/>
                  </a:lnTo>
                  <a:lnTo>
                    <a:pt x="16" y="20"/>
                  </a:lnTo>
                  <a:lnTo>
                    <a:pt x="17" y="20"/>
                  </a:lnTo>
                  <a:lnTo>
                    <a:pt x="17" y="21"/>
                  </a:lnTo>
                  <a:lnTo>
                    <a:pt x="18" y="21"/>
                  </a:lnTo>
                  <a:lnTo>
                    <a:pt x="18" y="20"/>
                  </a:lnTo>
                  <a:lnTo>
                    <a:pt x="19" y="19"/>
                  </a:lnTo>
                  <a:lnTo>
                    <a:pt x="19" y="20"/>
                  </a:lnTo>
                  <a:lnTo>
                    <a:pt x="17" y="22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2"/>
                  </a:lnTo>
                  <a:lnTo>
                    <a:pt x="12" y="21"/>
                  </a:lnTo>
                  <a:lnTo>
                    <a:pt x="12" y="20"/>
                  </a:lnTo>
                  <a:close/>
                  <a:moveTo>
                    <a:pt x="12" y="19"/>
                  </a:moveTo>
                  <a:lnTo>
                    <a:pt x="12" y="10"/>
                  </a:lnTo>
                  <a:lnTo>
                    <a:pt x="10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7" y="21"/>
                  </a:lnTo>
                  <a:lnTo>
                    <a:pt x="10" y="20"/>
                  </a:lnTo>
                  <a:lnTo>
                    <a:pt x="12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84" name="Freeform 323"/>
            <p:cNvSpPr>
              <a:spLocks noEditPoints="1"/>
            </p:cNvSpPr>
            <p:nvPr/>
          </p:nvSpPr>
          <p:spPr bwMode="auto">
            <a:xfrm>
              <a:off x="2363" y="3845"/>
              <a:ext cx="54" cy="49"/>
            </a:xfrm>
            <a:custGeom>
              <a:avLst/>
              <a:gdLst>
                <a:gd name="T0" fmla="*/ 92 w 24"/>
                <a:gd name="T1" fmla="*/ 0 h 34"/>
                <a:gd name="T2" fmla="*/ 101 w 24"/>
                <a:gd name="T3" fmla="*/ 19 h 34"/>
                <a:gd name="T4" fmla="*/ 146 w 24"/>
                <a:gd name="T5" fmla="*/ 1 h 34"/>
                <a:gd name="T6" fmla="*/ 194 w 24"/>
                <a:gd name="T7" fmla="*/ 0 h 34"/>
                <a:gd name="T8" fmla="*/ 238 w 24"/>
                <a:gd name="T9" fmla="*/ 9 h 34"/>
                <a:gd name="T10" fmla="*/ 272 w 24"/>
                <a:gd name="T11" fmla="*/ 33 h 34"/>
                <a:gd name="T12" fmla="*/ 263 w 24"/>
                <a:gd name="T13" fmla="*/ 56 h 34"/>
                <a:gd name="T14" fmla="*/ 207 w 24"/>
                <a:gd name="T15" fmla="*/ 72 h 34"/>
                <a:gd name="T16" fmla="*/ 146 w 24"/>
                <a:gd name="T17" fmla="*/ 72 h 34"/>
                <a:gd name="T18" fmla="*/ 117 w 24"/>
                <a:gd name="T19" fmla="*/ 66 h 34"/>
                <a:gd name="T20" fmla="*/ 101 w 24"/>
                <a:gd name="T21" fmla="*/ 88 h 34"/>
                <a:gd name="T22" fmla="*/ 101 w 24"/>
                <a:gd name="T23" fmla="*/ 95 h 34"/>
                <a:gd name="T24" fmla="*/ 117 w 24"/>
                <a:gd name="T25" fmla="*/ 102 h 34"/>
                <a:gd name="T26" fmla="*/ 137 w 24"/>
                <a:gd name="T27" fmla="*/ 102 h 34"/>
                <a:gd name="T28" fmla="*/ 0 w 24"/>
                <a:gd name="T29" fmla="*/ 102 h 34"/>
                <a:gd name="T30" fmla="*/ 25 w 24"/>
                <a:gd name="T31" fmla="*/ 102 h 34"/>
                <a:gd name="T32" fmla="*/ 45 w 24"/>
                <a:gd name="T33" fmla="*/ 102 h 34"/>
                <a:gd name="T34" fmla="*/ 45 w 24"/>
                <a:gd name="T35" fmla="*/ 95 h 34"/>
                <a:gd name="T36" fmla="*/ 56 w 24"/>
                <a:gd name="T37" fmla="*/ 88 h 34"/>
                <a:gd name="T38" fmla="*/ 56 w 24"/>
                <a:gd name="T39" fmla="*/ 14 h 34"/>
                <a:gd name="T40" fmla="*/ 45 w 24"/>
                <a:gd name="T41" fmla="*/ 13 h 34"/>
                <a:gd name="T42" fmla="*/ 45 w 24"/>
                <a:gd name="T43" fmla="*/ 13 h 34"/>
                <a:gd name="T44" fmla="*/ 36 w 24"/>
                <a:gd name="T45" fmla="*/ 13 h 34"/>
                <a:gd name="T46" fmla="*/ 25 w 24"/>
                <a:gd name="T47" fmla="*/ 9 h 34"/>
                <a:gd name="T48" fmla="*/ 101 w 24"/>
                <a:gd name="T49" fmla="*/ 46 h 34"/>
                <a:gd name="T50" fmla="*/ 101 w 24"/>
                <a:gd name="T51" fmla="*/ 56 h 34"/>
                <a:gd name="T52" fmla="*/ 117 w 24"/>
                <a:gd name="T53" fmla="*/ 62 h 34"/>
                <a:gd name="T54" fmla="*/ 158 w 24"/>
                <a:gd name="T55" fmla="*/ 66 h 34"/>
                <a:gd name="T56" fmla="*/ 207 w 24"/>
                <a:gd name="T57" fmla="*/ 61 h 34"/>
                <a:gd name="T58" fmla="*/ 227 w 24"/>
                <a:gd name="T59" fmla="*/ 42 h 34"/>
                <a:gd name="T60" fmla="*/ 207 w 24"/>
                <a:gd name="T61" fmla="*/ 19 h 34"/>
                <a:gd name="T62" fmla="*/ 158 w 24"/>
                <a:gd name="T63" fmla="*/ 13 h 34"/>
                <a:gd name="T64" fmla="*/ 137 w 24"/>
                <a:gd name="T65" fmla="*/ 14 h 34"/>
                <a:gd name="T66" fmla="*/ 101 w 24"/>
                <a:gd name="T67" fmla="*/ 25 h 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"/>
                <a:gd name="T103" fmla="*/ 0 h 34"/>
                <a:gd name="T104" fmla="*/ 24 w 24"/>
                <a:gd name="T105" fmla="*/ 34 h 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" h="34">
                  <a:moveTo>
                    <a:pt x="2" y="3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11"/>
                  </a:lnTo>
                  <a:lnTo>
                    <a:pt x="24" y="15"/>
                  </a:lnTo>
                  <a:lnTo>
                    <a:pt x="23" y="19"/>
                  </a:lnTo>
                  <a:lnTo>
                    <a:pt x="21" y="21"/>
                  </a:lnTo>
                  <a:lnTo>
                    <a:pt x="18" y="24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2" y="24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5" y="8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close/>
                  <a:moveTo>
                    <a:pt x="9" y="8"/>
                  </a:moveTo>
                  <a:lnTo>
                    <a:pt x="9" y="15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8" y="20"/>
                  </a:lnTo>
                  <a:lnTo>
                    <a:pt x="20" y="17"/>
                  </a:lnTo>
                  <a:lnTo>
                    <a:pt x="20" y="14"/>
                  </a:lnTo>
                  <a:lnTo>
                    <a:pt x="20" y="9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85" name="Freeform 324"/>
            <p:cNvSpPr>
              <a:spLocks noEditPoints="1"/>
            </p:cNvSpPr>
            <p:nvPr/>
          </p:nvSpPr>
          <p:spPr bwMode="auto">
            <a:xfrm>
              <a:off x="2426" y="3845"/>
              <a:ext cx="47" cy="35"/>
            </a:xfrm>
            <a:custGeom>
              <a:avLst/>
              <a:gdLst>
                <a:gd name="T0" fmla="*/ 101 w 21"/>
                <a:gd name="T1" fmla="*/ 0 h 24"/>
                <a:gd name="T2" fmla="*/ 145 w 21"/>
                <a:gd name="T3" fmla="*/ 1 h 24"/>
                <a:gd name="T4" fmla="*/ 181 w 21"/>
                <a:gd name="T5" fmla="*/ 9 h 24"/>
                <a:gd name="T6" fmla="*/ 201 w 21"/>
                <a:gd name="T7" fmla="*/ 13 h 24"/>
                <a:gd name="T8" fmla="*/ 215 w 21"/>
                <a:gd name="T9" fmla="*/ 26 h 24"/>
                <a:gd name="T10" fmla="*/ 235 w 21"/>
                <a:gd name="T11" fmla="*/ 34 h 24"/>
                <a:gd name="T12" fmla="*/ 235 w 21"/>
                <a:gd name="T13" fmla="*/ 47 h 24"/>
                <a:gd name="T14" fmla="*/ 215 w 21"/>
                <a:gd name="T15" fmla="*/ 53 h 24"/>
                <a:gd name="T16" fmla="*/ 201 w 21"/>
                <a:gd name="T17" fmla="*/ 61 h 24"/>
                <a:gd name="T18" fmla="*/ 181 w 21"/>
                <a:gd name="T19" fmla="*/ 69 h 24"/>
                <a:gd name="T20" fmla="*/ 145 w 21"/>
                <a:gd name="T21" fmla="*/ 74 h 24"/>
                <a:gd name="T22" fmla="*/ 101 w 21"/>
                <a:gd name="T23" fmla="*/ 74 h 24"/>
                <a:gd name="T24" fmla="*/ 81 w 21"/>
                <a:gd name="T25" fmla="*/ 74 h 24"/>
                <a:gd name="T26" fmla="*/ 56 w 21"/>
                <a:gd name="T27" fmla="*/ 69 h 24"/>
                <a:gd name="T28" fmla="*/ 20 w 21"/>
                <a:gd name="T29" fmla="*/ 61 h 24"/>
                <a:gd name="T30" fmla="*/ 0 w 21"/>
                <a:gd name="T31" fmla="*/ 50 h 24"/>
                <a:gd name="T32" fmla="*/ 0 w 21"/>
                <a:gd name="T33" fmla="*/ 41 h 24"/>
                <a:gd name="T34" fmla="*/ 0 w 21"/>
                <a:gd name="T35" fmla="*/ 28 h 24"/>
                <a:gd name="T36" fmla="*/ 9 w 21"/>
                <a:gd name="T37" fmla="*/ 19 h 24"/>
                <a:gd name="T38" fmla="*/ 36 w 21"/>
                <a:gd name="T39" fmla="*/ 13 h 24"/>
                <a:gd name="T40" fmla="*/ 56 w 21"/>
                <a:gd name="T41" fmla="*/ 9 h 24"/>
                <a:gd name="T42" fmla="*/ 81 w 21"/>
                <a:gd name="T43" fmla="*/ 1 h 24"/>
                <a:gd name="T44" fmla="*/ 101 w 21"/>
                <a:gd name="T45" fmla="*/ 0 h 24"/>
                <a:gd name="T46" fmla="*/ 101 w 21"/>
                <a:gd name="T47" fmla="*/ 9 h 24"/>
                <a:gd name="T48" fmla="*/ 90 w 21"/>
                <a:gd name="T49" fmla="*/ 9 h 24"/>
                <a:gd name="T50" fmla="*/ 81 w 21"/>
                <a:gd name="T51" fmla="*/ 9 h 24"/>
                <a:gd name="T52" fmla="*/ 65 w 21"/>
                <a:gd name="T53" fmla="*/ 13 h 24"/>
                <a:gd name="T54" fmla="*/ 56 w 21"/>
                <a:gd name="T55" fmla="*/ 15 h 24"/>
                <a:gd name="T56" fmla="*/ 36 w 21"/>
                <a:gd name="T57" fmla="*/ 26 h 24"/>
                <a:gd name="T58" fmla="*/ 36 w 21"/>
                <a:gd name="T59" fmla="*/ 32 h 24"/>
                <a:gd name="T60" fmla="*/ 56 w 21"/>
                <a:gd name="T61" fmla="*/ 47 h 24"/>
                <a:gd name="T62" fmla="*/ 65 w 21"/>
                <a:gd name="T63" fmla="*/ 60 h 24"/>
                <a:gd name="T64" fmla="*/ 90 w 21"/>
                <a:gd name="T65" fmla="*/ 66 h 24"/>
                <a:gd name="T66" fmla="*/ 125 w 21"/>
                <a:gd name="T67" fmla="*/ 69 h 24"/>
                <a:gd name="T68" fmla="*/ 145 w 21"/>
                <a:gd name="T69" fmla="*/ 66 h 24"/>
                <a:gd name="T70" fmla="*/ 154 w 21"/>
                <a:gd name="T71" fmla="*/ 61 h 24"/>
                <a:gd name="T72" fmla="*/ 181 w 21"/>
                <a:gd name="T73" fmla="*/ 53 h 24"/>
                <a:gd name="T74" fmla="*/ 190 w 21"/>
                <a:gd name="T75" fmla="*/ 42 h 24"/>
                <a:gd name="T76" fmla="*/ 181 w 21"/>
                <a:gd name="T77" fmla="*/ 32 h 24"/>
                <a:gd name="T78" fmla="*/ 181 w 21"/>
                <a:gd name="T79" fmla="*/ 26 h 24"/>
                <a:gd name="T80" fmla="*/ 154 w 21"/>
                <a:gd name="T81" fmla="*/ 15 h 24"/>
                <a:gd name="T82" fmla="*/ 134 w 21"/>
                <a:gd name="T83" fmla="*/ 9 h 24"/>
                <a:gd name="T84" fmla="*/ 101 w 21"/>
                <a:gd name="T85" fmla="*/ 9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9" y="0"/>
                  </a:moveTo>
                  <a:lnTo>
                    <a:pt x="13" y="1"/>
                  </a:lnTo>
                  <a:lnTo>
                    <a:pt x="16" y="3"/>
                  </a:lnTo>
                  <a:lnTo>
                    <a:pt x="18" y="4"/>
                  </a:lnTo>
                  <a:lnTo>
                    <a:pt x="19" y="8"/>
                  </a:lnTo>
                  <a:lnTo>
                    <a:pt x="21" y="11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3" y="24"/>
                  </a:lnTo>
                  <a:lnTo>
                    <a:pt x="9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7" y="1"/>
                  </a:lnTo>
                  <a:lnTo>
                    <a:pt x="9" y="0"/>
                  </a:lnTo>
                  <a:close/>
                  <a:moveTo>
                    <a:pt x="9" y="3"/>
                  </a:moveTo>
                  <a:lnTo>
                    <a:pt x="8" y="3"/>
                  </a:lnTo>
                  <a:lnTo>
                    <a:pt x="7" y="3"/>
                  </a:lnTo>
                  <a:lnTo>
                    <a:pt x="6" y="4"/>
                  </a:lnTo>
                  <a:lnTo>
                    <a:pt x="5" y="5"/>
                  </a:lnTo>
                  <a:lnTo>
                    <a:pt x="3" y="8"/>
                  </a:lnTo>
                  <a:lnTo>
                    <a:pt x="3" y="10"/>
                  </a:lnTo>
                  <a:lnTo>
                    <a:pt x="5" y="15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1" y="22"/>
                  </a:lnTo>
                  <a:lnTo>
                    <a:pt x="13" y="21"/>
                  </a:lnTo>
                  <a:lnTo>
                    <a:pt x="14" y="20"/>
                  </a:lnTo>
                  <a:lnTo>
                    <a:pt x="16" y="17"/>
                  </a:lnTo>
                  <a:lnTo>
                    <a:pt x="17" y="14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4" y="5"/>
                  </a:lnTo>
                  <a:lnTo>
                    <a:pt x="12" y="3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86" name="Freeform 325"/>
            <p:cNvSpPr>
              <a:spLocks/>
            </p:cNvSpPr>
            <p:nvPr/>
          </p:nvSpPr>
          <p:spPr bwMode="auto">
            <a:xfrm>
              <a:off x="2480" y="3829"/>
              <a:ext cx="25" cy="51"/>
            </a:xfrm>
            <a:custGeom>
              <a:avLst/>
              <a:gdLst>
                <a:gd name="T0" fmla="*/ 93 w 11"/>
                <a:gd name="T1" fmla="*/ 0 h 35"/>
                <a:gd name="T2" fmla="*/ 93 w 11"/>
                <a:gd name="T3" fmla="*/ 93 h 35"/>
                <a:gd name="T4" fmla="*/ 93 w 11"/>
                <a:gd name="T5" fmla="*/ 96 h 35"/>
                <a:gd name="T6" fmla="*/ 93 w 11"/>
                <a:gd name="T7" fmla="*/ 99 h 35"/>
                <a:gd name="T8" fmla="*/ 102 w 11"/>
                <a:gd name="T9" fmla="*/ 102 h 35"/>
                <a:gd name="T10" fmla="*/ 102 w 11"/>
                <a:gd name="T11" fmla="*/ 102 h 35"/>
                <a:gd name="T12" fmla="*/ 118 w 11"/>
                <a:gd name="T13" fmla="*/ 102 h 35"/>
                <a:gd name="T14" fmla="*/ 130 w 11"/>
                <a:gd name="T15" fmla="*/ 102 h 35"/>
                <a:gd name="T16" fmla="*/ 130 w 11"/>
                <a:gd name="T17" fmla="*/ 108 h 35"/>
                <a:gd name="T18" fmla="*/ 0 w 11"/>
                <a:gd name="T19" fmla="*/ 108 h 35"/>
                <a:gd name="T20" fmla="*/ 0 w 11"/>
                <a:gd name="T21" fmla="*/ 102 h 35"/>
                <a:gd name="T22" fmla="*/ 25 w 11"/>
                <a:gd name="T23" fmla="*/ 102 h 35"/>
                <a:gd name="T24" fmla="*/ 36 w 11"/>
                <a:gd name="T25" fmla="*/ 102 h 35"/>
                <a:gd name="T26" fmla="*/ 36 w 11"/>
                <a:gd name="T27" fmla="*/ 102 h 35"/>
                <a:gd name="T28" fmla="*/ 45 w 11"/>
                <a:gd name="T29" fmla="*/ 99 h 35"/>
                <a:gd name="T30" fmla="*/ 45 w 11"/>
                <a:gd name="T31" fmla="*/ 96 h 35"/>
                <a:gd name="T32" fmla="*/ 45 w 11"/>
                <a:gd name="T33" fmla="*/ 93 h 35"/>
                <a:gd name="T34" fmla="*/ 45 w 11"/>
                <a:gd name="T35" fmla="*/ 28 h 35"/>
                <a:gd name="T36" fmla="*/ 45 w 11"/>
                <a:gd name="T37" fmla="*/ 19 h 35"/>
                <a:gd name="T38" fmla="*/ 45 w 11"/>
                <a:gd name="T39" fmla="*/ 13 h 35"/>
                <a:gd name="T40" fmla="*/ 45 w 11"/>
                <a:gd name="T41" fmla="*/ 13 h 35"/>
                <a:gd name="T42" fmla="*/ 36 w 11"/>
                <a:gd name="T43" fmla="*/ 9 h 35"/>
                <a:gd name="T44" fmla="*/ 36 w 11"/>
                <a:gd name="T45" fmla="*/ 9 h 35"/>
                <a:gd name="T46" fmla="*/ 36 w 11"/>
                <a:gd name="T47" fmla="*/ 9 h 35"/>
                <a:gd name="T48" fmla="*/ 25 w 11"/>
                <a:gd name="T49" fmla="*/ 9 h 35"/>
                <a:gd name="T50" fmla="*/ 25 w 11"/>
                <a:gd name="T51" fmla="*/ 9 h 35"/>
                <a:gd name="T52" fmla="*/ 0 w 11"/>
                <a:gd name="T53" fmla="*/ 9 h 35"/>
                <a:gd name="T54" fmla="*/ 73 w 11"/>
                <a:gd name="T55" fmla="*/ 0 h 35"/>
                <a:gd name="T56" fmla="*/ 93 w 11"/>
                <a:gd name="T57" fmla="*/ 0 h 3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"/>
                <a:gd name="T88" fmla="*/ 0 h 35"/>
                <a:gd name="T89" fmla="*/ 11 w 11"/>
                <a:gd name="T90" fmla="*/ 35 h 3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" h="35">
                  <a:moveTo>
                    <a:pt x="8" y="0"/>
                  </a:moveTo>
                  <a:lnTo>
                    <a:pt x="8" y="30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9" y="33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1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9"/>
                  </a:lnTo>
                  <a:lnTo>
                    <a:pt x="4" y="6"/>
                  </a:lnTo>
                  <a:lnTo>
                    <a:pt x="4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87" name="Freeform 326"/>
            <p:cNvSpPr>
              <a:spLocks noEditPoints="1"/>
            </p:cNvSpPr>
            <p:nvPr/>
          </p:nvSpPr>
          <p:spPr bwMode="auto">
            <a:xfrm>
              <a:off x="2514" y="3829"/>
              <a:ext cx="22" cy="51"/>
            </a:xfrm>
            <a:custGeom>
              <a:avLst/>
              <a:gdLst>
                <a:gd name="T0" fmla="*/ 53 w 10"/>
                <a:gd name="T1" fmla="*/ 0 h 35"/>
                <a:gd name="T2" fmla="*/ 53 w 10"/>
                <a:gd name="T3" fmla="*/ 0 h 35"/>
                <a:gd name="T4" fmla="*/ 64 w 10"/>
                <a:gd name="T5" fmla="*/ 0 h 35"/>
                <a:gd name="T6" fmla="*/ 88 w 10"/>
                <a:gd name="T7" fmla="*/ 1 h 35"/>
                <a:gd name="T8" fmla="*/ 88 w 10"/>
                <a:gd name="T9" fmla="*/ 9 h 35"/>
                <a:gd name="T10" fmla="*/ 88 w 10"/>
                <a:gd name="T11" fmla="*/ 13 h 35"/>
                <a:gd name="T12" fmla="*/ 64 w 10"/>
                <a:gd name="T13" fmla="*/ 15 h 35"/>
                <a:gd name="T14" fmla="*/ 53 w 10"/>
                <a:gd name="T15" fmla="*/ 15 h 35"/>
                <a:gd name="T16" fmla="*/ 53 w 10"/>
                <a:gd name="T17" fmla="*/ 15 h 35"/>
                <a:gd name="T18" fmla="*/ 44 w 10"/>
                <a:gd name="T19" fmla="*/ 15 h 35"/>
                <a:gd name="T20" fmla="*/ 33 w 10"/>
                <a:gd name="T21" fmla="*/ 15 h 35"/>
                <a:gd name="T22" fmla="*/ 9 w 10"/>
                <a:gd name="T23" fmla="*/ 13 h 35"/>
                <a:gd name="T24" fmla="*/ 9 w 10"/>
                <a:gd name="T25" fmla="*/ 9 h 35"/>
                <a:gd name="T26" fmla="*/ 9 w 10"/>
                <a:gd name="T27" fmla="*/ 1 h 35"/>
                <a:gd name="T28" fmla="*/ 33 w 10"/>
                <a:gd name="T29" fmla="*/ 0 h 35"/>
                <a:gd name="T30" fmla="*/ 44 w 10"/>
                <a:gd name="T31" fmla="*/ 0 h 35"/>
                <a:gd name="T32" fmla="*/ 53 w 10"/>
                <a:gd name="T33" fmla="*/ 0 h 35"/>
                <a:gd name="T34" fmla="*/ 64 w 10"/>
                <a:gd name="T35" fmla="*/ 34 h 35"/>
                <a:gd name="T36" fmla="*/ 64 w 10"/>
                <a:gd name="T37" fmla="*/ 93 h 35"/>
                <a:gd name="T38" fmla="*/ 64 w 10"/>
                <a:gd name="T39" fmla="*/ 96 h 35"/>
                <a:gd name="T40" fmla="*/ 88 w 10"/>
                <a:gd name="T41" fmla="*/ 99 h 35"/>
                <a:gd name="T42" fmla="*/ 88 w 10"/>
                <a:gd name="T43" fmla="*/ 102 h 35"/>
                <a:gd name="T44" fmla="*/ 88 w 10"/>
                <a:gd name="T45" fmla="*/ 102 h 35"/>
                <a:gd name="T46" fmla="*/ 97 w 10"/>
                <a:gd name="T47" fmla="*/ 102 h 35"/>
                <a:gd name="T48" fmla="*/ 106 w 10"/>
                <a:gd name="T49" fmla="*/ 102 h 35"/>
                <a:gd name="T50" fmla="*/ 106 w 10"/>
                <a:gd name="T51" fmla="*/ 108 h 35"/>
                <a:gd name="T52" fmla="*/ 0 w 10"/>
                <a:gd name="T53" fmla="*/ 108 h 35"/>
                <a:gd name="T54" fmla="*/ 0 w 10"/>
                <a:gd name="T55" fmla="*/ 102 h 35"/>
                <a:gd name="T56" fmla="*/ 9 w 10"/>
                <a:gd name="T57" fmla="*/ 102 h 35"/>
                <a:gd name="T58" fmla="*/ 9 w 10"/>
                <a:gd name="T59" fmla="*/ 102 h 35"/>
                <a:gd name="T60" fmla="*/ 33 w 10"/>
                <a:gd name="T61" fmla="*/ 102 h 35"/>
                <a:gd name="T62" fmla="*/ 33 w 10"/>
                <a:gd name="T63" fmla="*/ 99 h 35"/>
                <a:gd name="T64" fmla="*/ 33 w 10"/>
                <a:gd name="T65" fmla="*/ 96 h 35"/>
                <a:gd name="T66" fmla="*/ 33 w 10"/>
                <a:gd name="T67" fmla="*/ 93 h 35"/>
                <a:gd name="T68" fmla="*/ 33 w 10"/>
                <a:gd name="T69" fmla="*/ 66 h 35"/>
                <a:gd name="T70" fmla="*/ 33 w 10"/>
                <a:gd name="T71" fmla="*/ 52 h 35"/>
                <a:gd name="T72" fmla="*/ 33 w 10"/>
                <a:gd name="T73" fmla="*/ 50 h 35"/>
                <a:gd name="T74" fmla="*/ 33 w 10"/>
                <a:gd name="T75" fmla="*/ 47 h 35"/>
                <a:gd name="T76" fmla="*/ 33 w 10"/>
                <a:gd name="T77" fmla="*/ 47 h 35"/>
                <a:gd name="T78" fmla="*/ 9 w 10"/>
                <a:gd name="T79" fmla="*/ 47 h 35"/>
                <a:gd name="T80" fmla="*/ 9 w 10"/>
                <a:gd name="T81" fmla="*/ 47 h 35"/>
                <a:gd name="T82" fmla="*/ 0 w 10"/>
                <a:gd name="T83" fmla="*/ 47 h 35"/>
                <a:gd name="T84" fmla="*/ 0 w 10"/>
                <a:gd name="T85" fmla="*/ 47 h 35"/>
                <a:gd name="T86" fmla="*/ 0 w 10"/>
                <a:gd name="T87" fmla="*/ 42 h 35"/>
                <a:gd name="T88" fmla="*/ 64 w 10"/>
                <a:gd name="T89" fmla="*/ 34 h 35"/>
                <a:gd name="T90" fmla="*/ 64 w 10"/>
                <a:gd name="T91" fmla="*/ 34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"/>
                <a:gd name="T139" fmla="*/ 0 h 35"/>
                <a:gd name="T140" fmla="*/ 10 w 10"/>
                <a:gd name="T141" fmla="*/ 35 h 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" h="35">
                  <a:moveTo>
                    <a:pt x="5" y="0"/>
                  </a:moveTo>
                  <a:lnTo>
                    <a:pt x="5" y="0"/>
                  </a:lnTo>
                  <a:lnTo>
                    <a:pt x="6" y="0"/>
                  </a:lnTo>
                  <a:lnTo>
                    <a:pt x="8" y="1"/>
                  </a:lnTo>
                  <a:lnTo>
                    <a:pt x="8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close/>
                  <a:moveTo>
                    <a:pt x="6" y="11"/>
                  </a:moveTo>
                  <a:lnTo>
                    <a:pt x="6" y="30"/>
                  </a:lnTo>
                  <a:lnTo>
                    <a:pt x="6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9" y="33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1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88" name="Freeform 327"/>
            <p:cNvSpPr>
              <a:spLocks/>
            </p:cNvSpPr>
            <p:nvPr/>
          </p:nvSpPr>
          <p:spPr bwMode="auto">
            <a:xfrm>
              <a:off x="2545" y="3845"/>
              <a:ext cx="34" cy="35"/>
            </a:xfrm>
            <a:custGeom>
              <a:avLst/>
              <a:gdLst>
                <a:gd name="T0" fmla="*/ 150 w 15"/>
                <a:gd name="T1" fmla="*/ 0 h 24"/>
                <a:gd name="T2" fmla="*/ 150 w 15"/>
                <a:gd name="T3" fmla="*/ 28 h 24"/>
                <a:gd name="T4" fmla="*/ 150 w 15"/>
                <a:gd name="T5" fmla="*/ 28 h 24"/>
                <a:gd name="T6" fmla="*/ 138 w 15"/>
                <a:gd name="T7" fmla="*/ 15 h 24"/>
                <a:gd name="T8" fmla="*/ 129 w 15"/>
                <a:gd name="T9" fmla="*/ 13 h 24"/>
                <a:gd name="T10" fmla="*/ 93 w 15"/>
                <a:gd name="T11" fmla="*/ 9 h 24"/>
                <a:gd name="T12" fmla="*/ 82 w 15"/>
                <a:gd name="T13" fmla="*/ 9 h 24"/>
                <a:gd name="T14" fmla="*/ 73 w 15"/>
                <a:gd name="T15" fmla="*/ 9 h 24"/>
                <a:gd name="T16" fmla="*/ 57 w 15"/>
                <a:gd name="T17" fmla="*/ 9 h 24"/>
                <a:gd name="T18" fmla="*/ 36 w 15"/>
                <a:gd name="T19" fmla="*/ 13 h 24"/>
                <a:gd name="T20" fmla="*/ 36 w 15"/>
                <a:gd name="T21" fmla="*/ 15 h 24"/>
                <a:gd name="T22" fmla="*/ 36 w 15"/>
                <a:gd name="T23" fmla="*/ 19 h 24"/>
                <a:gd name="T24" fmla="*/ 36 w 15"/>
                <a:gd name="T25" fmla="*/ 26 h 24"/>
                <a:gd name="T26" fmla="*/ 57 w 15"/>
                <a:gd name="T27" fmla="*/ 28 h 24"/>
                <a:gd name="T28" fmla="*/ 82 w 15"/>
                <a:gd name="T29" fmla="*/ 28 h 24"/>
                <a:gd name="T30" fmla="*/ 118 w 15"/>
                <a:gd name="T31" fmla="*/ 34 h 24"/>
                <a:gd name="T32" fmla="*/ 150 w 15"/>
                <a:gd name="T33" fmla="*/ 41 h 24"/>
                <a:gd name="T34" fmla="*/ 175 w 15"/>
                <a:gd name="T35" fmla="*/ 47 h 24"/>
                <a:gd name="T36" fmla="*/ 175 w 15"/>
                <a:gd name="T37" fmla="*/ 53 h 24"/>
                <a:gd name="T38" fmla="*/ 175 w 15"/>
                <a:gd name="T39" fmla="*/ 61 h 24"/>
                <a:gd name="T40" fmla="*/ 138 w 15"/>
                <a:gd name="T41" fmla="*/ 69 h 24"/>
                <a:gd name="T42" fmla="*/ 118 w 15"/>
                <a:gd name="T43" fmla="*/ 74 h 24"/>
                <a:gd name="T44" fmla="*/ 82 w 15"/>
                <a:gd name="T45" fmla="*/ 74 h 24"/>
                <a:gd name="T46" fmla="*/ 57 w 15"/>
                <a:gd name="T47" fmla="*/ 74 h 24"/>
                <a:gd name="T48" fmla="*/ 25 w 15"/>
                <a:gd name="T49" fmla="*/ 74 h 24"/>
                <a:gd name="T50" fmla="*/ 25 w 15"/>
                <a:gd name="T51" fmla="*/ 69 h 24"/>
                <a:gd name="T52" fmla="*/ 11 w 15"/>
                <a:gd name="T53" fmla="*/ 69 h 24"/>
                <a:gd name="T54" fmla="*/ 11 w 15"/>
                <a:gd name="T55" fmla="*/ 74 h 24"/>
                <a:gd name="T56" fmla="*/ 11 w 15"/>
                <a:gd name="T57" fmla="*/ 74 h 24"/>
                <a:gd name="T58" fmla="*/ 0 w 15"/>
                <a:gd name="T59" fmla="*/ 74 h 24"/>
                <a:gd name="T60" fmla="*/ 0 w 15"/>
                <a:gd name="T61" fmla="*/ 50 h 24"/>
                <a:gd name="T62" fmla="*/ 11 w 15"/>
                <a:gd name="T63" fmla="*/ 50 h 24"/>
                <a:gd name="T64" fmla="*/ 11 w 15"/>
                <a:gd name="T65" fmla="*/ 60 h 24"/>
                <a:gd name="T66" fmla="*/ 36 w 15"/>
                <a:gd name="T67" fmla="*/ 66 h 24"/>
                <a:gd name="T68" fmla="*/ 57 w 15"/>
                <a:gd name="T69" fmla="*/ 69 h 24"/>
                <a:gd name="T70" fmla="*/ 82 w 15"/>
                <a:gd name="T71" fmla="*/ 69 h 24"/>
                <a:gd name="T72" fmla="*/ 118 w 15"/>
                <a:gd name="T73" fmla="*/ 69 h 24"/>
                <a:gd name="T74" fmla="*/ 129 w 15"/>
                <a:gd name="T75" fmla="*/ 66 h 24"/>
                <a:gd name="T76" fmla="*/ 129 w 15"/>
                <a:gd name="T77" fmla="*/ 61 h 24"/>
                <a:gd name="T78" fmla="*/ 129 w 15"/>
                <a:gd name="T79" fmla="*/ 60 h 24"/>
                <a:gd name="T80" fmla="*/ 129 w 15"/>
                <a:gd name="T81" fmla="*/ 53 h 24"/>
                <a:gd name="T82" fmla="*/ 129 w 15"/>
                <a:gd name="T83" fmla="*/ 50 h 24"/>
                <a:gd name="T84" fmla="*/ 93 w 15"/>
                <a:gd name="T85" fmla="*/ 47 h 24"/>
                <a:gd name="T86" fmla="*/ 73 w 15"/>
                <a:gd name="T87" fmla="*/ 42 h 24"/>
                <a:gd name="T88" fmla="*/ 36 w 15"/>
                <a:gd name="T89" fmla="*/ 34 h 24"/>
                <a:gd name="T90" fmla="*/ 11 w 15"/>
                <a:gd name="T91" fmla="*/ 32 h 24"/>
                <a:gd name="T92" fmla="*/ 0 w 15"/>
                <a:gd name="T93" fmla="*/ 28 h 24"/>
                <a:gd name="T94" fmla="*/ 0 w 15"/>
                <a:gd name="T95" fmla="*/ 19 h 24"/>
                <a:gd name="T96" fmla="*/ 11 w 15"/>
                <a:gd name="T97" fmla="*/ 13 h 24"/>
                <a:gd name="T98" fmla="*/ 25 w 15"/>
                <a:gd name="T99" fmla="*/ 9 h 24"/>
                <a:gd name="T100" fmla="*/ 57 w 15"/>
                <a:gd name="T101" fmla="*/ 1 h 24"/>
                <a:gd name="T102" fmla="*/ 82 w 15"/>
                <a:gd name="T103" fmla="*/ 0 h 24"/>
                <a:gd name="T104" fmla="*/ 93 w 15"/>
                <a:gd name="T105" fmla="*/ 1 h 24"/>
                <a:gd name="T106" fmla="*/ 118 w 15"/>
                <a:gd name="T107" fmla="*/ 1 h 24"/>
                <a:gd name="T108" fmla="*/ 129 w 15"/>
                <a:gd name="T109" fmla="*/ 1 h 24"/>
                <a:gd name="T110" fmla="*/ 138 w 15"/>
                <a:gd name="T111" fmla="*/ 1 h 24"/>
                <a:gd name="T112" fmla="*/ 138 w 15"/>
                <a:gd name="T113" fmla="*/ 1 h 24"/>
                <a:gd name="T114" fmla="*/ 138 w 15"/>
                <a:gd name="T115" fmla="*/ 1 h 24"/>
                <a:gd name="T116" fmla="*/ 138 w 15"/>
                <a:gd name="T117" fmla="*/ 1 h 24"/>
                <a:gd name="T118" fmla="*/ 150 w 15"/>
                <a:gd name="T119" fmla="*/ 0 h 24"/>
                <a:gd name="T120" fmla="*/ 150 w 15"/>
                <a:gd name="T121" fmla="*/ 0 h 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"/>
                <a:gd name="T184" fmla="*/ 0 h 24"/>
                <a:gd name="T185" fmla="*/ 15 w 15"/>
                <a:gd name="T186" fmla="*/ 24 h 2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" h="24">
                  <a:moveTo>
                    <a:pt x="13" y="0"/>
                  </a:moveTo>
                  <a:lnTo>
                    <a:pt x="13" y="9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8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9"/>
                  </a:lnTo>
                  <a:lnTo>
                    <a:pt x="7" y="9"/>
                  </a:lnTo>
                  <a:lnTo>
                    <a:pt x="10" y="11"/>
                  </a:lnTo>
                  <a:lnTo>
                    <a:pt x="13" y="13"/>
                  </a:lnTo>
                  <a:lnTo>
                    <a:pt x="15" y="15"/>
                  </a:lnTo>
                  <a:lnTo>
                    <a:pt x="15" y="17"/>
                  </a:lnTo>
                  <a:lnTo>
                    <a:pt x="15" y="20"/>
                  </a:lnTo>
                  <a:lnTo>
                    <a:pt x="12" y="22"/>
                  </a:lnTo>
                  <a:lnTo>
                    <a:pt x="10" y="24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" y="22"/>
                  </a:lnTo>
                  <a:lnTo>
                    <a:pt x="1" y="24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10" y="22"/>
                  </a:lnTo>
                  <a:lnTo>
                    <a:pt x="11" y="21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8" y="15"/>
                  </a:lnTo>
                  <a:lnTo>
                    <a:pt x="6" y="14"/>
                  </a:lnTo>
                  <a:lnTo>
                    <a:pt x="3" y="11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4"/>
                  </a:lnTo>
                  <a:lnTo>
                    <a:pt x="2" y="3"/>
                  </a:lnTo>
                  <a:lnTo>
                    <a:pt x="5" y="1"/>
                  </a:lnTo>
                  <a:lnTo>
                    <a:pt x="7" y="0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89" name="Freeform 328"/>
            <p:cNvSpPr>
              <a:spLocks/>
            </p:cNvSpPr>
            <p:nvPr/>
          </p:nvSpPr>
          <p:spPr bwMode="auto">
            <a:xfrm>
              <a:off x="2705" y="3836"/>
              <a:ext cx="32" cy="44"/>
            </a:xfrm>
            <a:custGeom>
              <a:avLst/>
              <a:gdLst>
                <a:gd name="T0" fmla="*/ 94 w 14"/>
                <a:gd name="T1" fmla="*/ 0 h 30"/>
                <a:gd name="T2" fmla="*/ 94 w 14"/>
                <a:gd name="T3" fmla="*/ 22 h 30"/>
                <a:gd name="T4" fmla="*/ 158 w 14"/>
                <a:gd name="T5" fmla="*/ 22 h 30"/>
                <a:gd name="T6" fmla="*/ 158 w 14"/>
                <a:gd name="T7" fmla="*/ 28 h 30"/>
                <a:gd name="T8" fmla="*/ 94 w 14"/>
                <a:gd name="T9" fmla="*/ 28 h 30"/>
                <a:gd name="T10" fmla="*/ 94 w 14"/>
                <a:gd name="T11" fmla="*/ 73 h 30"/>
                <a:gd name="T12" fmla="*/ 94 w 14"/>
                <a:gd name="T13" fmla="*/ 79 h 30"/>
                <a:gd name="T14" fmla="*/ 94 w 14"/>
                <a:gd name="T15" fmla="*/ 82 h 30"/>
                <a:gd name="T16" fmla="*/ 110 w 14"/>
                <a:gd name="T17" fmla="*/ 82 h 30"/>
                <a:gd name="T18" fmla="*/ 121 w 14"/>
                <a:gd name="T19" fmla="*/ 87 h 30"/>
                <a:gd name="T20" fmla="*/ 121 w 14"/>
                <a:gd name="T21" fmla="*/ 87 h 30"/>
                <a:gd name="T22" fmla="*/ 130 w 14"/>
                <a:gd name="T23" fmla="*/ 82 h 30"/>
                <a:gd name="T24" fmla="*/ 158 w 14"/>
                <a:gd name="T25" fmla="*/ 82 h 30"/>
                <a:gd name="T26" fmla="*/ 158 w 14"/>
                <a:gd name="T27" fmla="*/ 79 h 30"/>
                <a:gd name="T28" fmla="*/ 167 w 14"/>
                <a:gd name="T29" fmla="*/ 79 h 30"/>
                <a:gd name="T30" fmla="*/ 158 w 14"/>
                <a:gd name="T31" fmla="*/ 87 h 30"/>
                <a:gd name="T32" fmla="*/ 130 w 14"/>
                <a:gd name="T33" fmla="*/ 88 h 30"/>
                <a:gd name="T34" fmla="*/ 110 w 14"/>
                <a:gd name="T35" fmla="*/ 95 h 30"/>
                <a:gd name="T36" fmla="*/ 94 w 14"/>
                <a:gd name="T37" fmla="*/ 95 h 30"/>
                <a:gd name="T38" fmla="*/ 73 w 14"/>
                <a:gd name="T39" fmla="*/ 95 h 30"/>
                <a:gd name="T40" fmla="*/ 57 w 14"/>
                <a:gd name="T41" fmla="*/ 95 h 30"/>
                <a:gd name="T42" fmla="*/ 48 w 14"/>
                <a:gd name="T43" fmla="*/ 88 h 30"/>
                <a:gd name="T44" fmla="*/ 48 w 14"/>
                <a:gd name="T45" fmla="*/ 87 h 30"/>
                <a:gd name="T46" fmla="*/ 48 w 14"/>
                <a:gd name="T47" fmla="*/ 82 h 30"/>
                <a:gd name="T48" fmla="*/ 48 w 14"/>
                <a:gd name="T49" fmla="*/ 73 h 30"/>
                <a:gd name="T50" fmla="*/ 48 w 14"/>
                <a:gd name="T51" fmla="*/ 28 h 30"/>
                <a:gd name="T52" fmla="*/ 0 w 14"/>
                <a:gd name="T53" fmla="*/ 28 h 30"/>
                <a:gd name="T54" fmla="*/ 0 w 14"/>
                <a:gd name="T55" fmla="*/ 22 h 30"/>
                <a:gd name="T56" fmla="*/ 25 w 14"/>
                <a:gd name="T57" fmla="*/ 22 h 30"/>
                <a:gd name="T58" fmla="*/ 37 w 14"/>
                <a:gd name="T59" fmla="*/ 19 h 30"/>
                <a:gd name="T60" fmla="*/ 48 w 14"/>
                <a:gd name="T61" fmla="*/ 15 h 30"/>
                <a:gd name="T62" fmla="*/ 57 w 14"/>
                <a:gd name="T63" fmla="*/ 13 h 30"/>
                <a:gd name="T64" fmla="*/ 73 w 14"/>
                <a:gd name="T65" fmla="*/ 6 h 30"/>
                <a:gd name="T66" fmla="*/ 73 w 14"/>
                <a:gd name="T67" fmla="*/ 0 h 30"/>
                <a:gd name="T68" fmla="*/ 94 w 14"/>
                <a:gd name="T69" fmla="*/ 0 h 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"/>
                <a:gd name="T106" fmla="*/ 0 h 30"/>
                <a:gd name="T107" fmla="*/ 14 w 14"/>
                <a:gd name="T108" fmla="*/ 30 h 3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" h="30">
                  <a:moveTo>
                    <a:pt x="8" y="0"/>
                  </a:moveTo>
                  <a:lnTo>
                    <a:pt x="8" y="7"/>
                  </a:lnTo>
                  <a:lnTo>
                    <a:pt x="13" y="7"/>
                  </a:lnTo>
                  <a:lnTo>
                    <a:pt x="13" y="9"/>
                  </a:lnTo>
                  <a:lnTo>
                    <a:pt x="8" y="9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10" y="27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3" y="27"/>
                  </a:lnTo>
                  <a:lnTo>
                    <a:pt x="11" y="28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3"/>
                  </a:lnTo>
                  <a:lnTo>
                    <a:pt x="4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90" name="Freeform 329"/>
            <p:cNvSpPr>
              <a:spLocks noEditPoints="1"/>
            </p:cNvSpPr>
            <p:nvPr/>
          </p:nvSpPr>
          <p:spPr bwMode="auto">
            <a:xfrm>
              <a:off x="2739" y="3845"/>
              <a:ext cx="48" cy="35"/>
            </a:xfrm>
            <a:custGeom>
              <a:avLst/>
              <a:gdLst>
                <a:gd name="T0" fmla="*/ 130 w 21"/>
                <a:gd name="T1" fmla="*/ 0 h 24"/>
                <a:gd name="T2" fmla="*/ 167 w 21"/>
                <a:gd name="T3" fmla="*/ 1 h 24"/>
                <a:gd name="T4" fmla="*/ 194 w 21"/>
                <a:gd name="T5" fmla="*/ 9 h 24"/>
                <a:gd name="T6" fmla="*/ 224 w 21"/>
                <a:gd name="T7" fmla="*/ 13 h 24"/>
                <a:gd name="T8" fmla="*/ 251 w 21"/>
                <a:gd name="T9" fmla="*/ 26 h 24"/>
                <a:gd name="T10" fmla="*/ 251 w 21"/>
                <a:gd name="T11" fmla="*/ 34 h 24"/>
                <a:gd name="T12" fmla="*/ 251 w 21"/>
                <a:gd name="T13" fmla="*/ 47 h 24"/>
                <a:gd name="T14" fmla="*/ 240 w 21"/>
                <a:gd name="T15" fmla="*/ 53 h 24"/>
                <a:gd name="T16" fmla="*/ 224 w 21"/>
                <a:gd name="T17" fmla="*/ 61 h 24"/>
                <a:gd name="T18" fmla="*/ 194 w 21"/>
                <a:gd name="T19" fmla="*/ 69 h 24"/>
                <a:gd name="T20" fmla="*/ 167 w 21"/>
                <a:gd name="T21" fmla="*/ 74 h 24"/>
                <a:gd name="T22" fmla="*/ 121 w 21"/>
                <a:gd name="T23" fmla="*/ 74 h 24"/>
                <a:gd name="T24" fmla="*/ 94 w 21"/>
                <a:gd name="T25" fmla="*/ 74 h 24"/>
                <a:gd name="T26" fmla="*/ 57 w 21"/>
                <a:gd name="T27" fmla="*/ 69 h 24"/>
                <a:gd name="T28" fmla="*/ 37 w 21"/>
                <a:gd name="T29" fmla="*/ 61 h 24"/>
                <a:gd name="T30" fmla="*/ 11 w 21"/>
                <a:gd name="T31" fmla="*/ 50 h 24"/>
                <a:gd name="T32" fmla="*/ 0 w 21"/>
                <a:gd name="T33" fmla="*/ 41 h 24"/>
                <a:gd name="T34" fmla="*/ 0 w 21"/>
                <a:gd name="T35" fmla="*/ 28 h 24"/>
                <a:gd name="T36" fmla="*/ 11 w 21"/>
                <a:gd name="T37" fmla="*/ 19 h 24"/>
                <a:gd name="T38" fmla="*/ 48 w 21"/>
                <a:gd name="T39" fmla="*/ 13 h 24"/>
                <a:gd name="T40" fmla="*/ 57 w 21"/>
                <a:gd name="T41" fmla="*/ 9 h 24"/>
                <a:gd name="T42" fmla="*/ 110 w 21"/>
                <a:gd name="T43" fmla="*/ 1 h 24"/>
                <a:gd name="T44" fmla="*/ 130 w 21"/>
                <a:gd name="T45" fmla="*/ 0 h 24"/>
                <a:gd name="T46" fmla="*/ 121 w 21"/>
                <a:gd name="T47" fmla="*/ 9 h 24"/>
                <a:gd name="T48" fmla="*/ 110 w 21"/>
                <a:gd name="T49" fmla="*/ 9 h 24"/>
                <a:gd name="T50" fmla="*/ 94 w 21"/>
                <a:gd name="T51" fmla="*/ 9 h 24"/>
                <a:gd name="T52" fmla="*/ 73 w 21"/>
                <a:gd name="T53" fmla="*/ 13 h 24"/>
                <a:gd name="T54" fmla="*/ 57 w 21"/>
                <a:gd name="T55" fmla="*/ 15 h 24"/>
                <a:gd name="T56" fmla="*/ 57 w 21"/>
                <a:gd name="T57" fmla="*/ 26 h 24"/>
                <a:gd name="T58" fmla="*/ 48 w 21"/>
                <a:gd name="T59" fmla="*/ 32 h 24"/>
                <a:gd name="T60" fmla="*/ 57 w 21"/>
                <a:gd name="T61" fmla="*/ 47 h 24"/>
                <a:gd name="T62" fmla="*/ 73 w 21"/>
                <a:gd name="T63" fmla="*/ 60 h 24"/>
                <a:gd name="T64" fmla="*/ 110 w 21"/>
                <a:gd name="T65" fmla="*/ 66 h 24"/>
                <a:gd name="T66" fmla="*/ 130 w 21"/>
                <a:gd name="T67" fmla="*/ 69 h 24"/>
                <a:gd name="T68" fmla="*/ 167 w 21"/>
                <a:gd name="T69" fmla="*/ 66 h 24"/>
                <a:gd name="T70" fmla="*/ 194 w 21"/>
                <a:gd name="T71" fmla="*/ 61 h 24"/>
                <a:gd name="T72" fmla="*/ 203 w 21"/>
                <a:gd name="T73" fmla="*/ 53 h 24"/>
                <a:gd name="T74" fmla="*/ 203 w 21"/>
                <a:gd name="T75" fmla="*/ 42 h 24"/>
                <a:gd name="T76" fmla="*/ 203 w 21"/>
                <a:gd name="T77" fmla="*/ 32 h 24"/>
                <a:gd name="T78" fmla="*/ 194 w 21"/>
                <a:gd name="T79" fmla="*/ 26 h 24"/>
                <a:gd name="T80" fmla="*/ 178 w 21"/>
                <a:gd name="T81" fmla="*/ 15 h 24"/>
                <a:gd name="T82" fmla="*/ 142 w 21"/>
                <a:gd name="T83" fmla="*/ 9 h 24"/>
                <a:gd name="T84" fmla="*/ 121 w 21"/>
                <a:gd name="T85" fmla="*/ 9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1" y="0"/>
                  </a:moveTo>
                  <a:lnTo>
                    <a:pt x="14" y="1"/>
                  </a:lnTo>
                  <a:lnTo>
                    <a:pt x="16" y="3"/>
                  </a:lnTo>
                  <a:lnTo>
                    <a:pt x="19" y="4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21" y="15"/>
                  </a:lnTo>
                  <a:lnTo>
                    <a:pt x="20" y="17"/>
                  </a:lnTo>
                  <a:lnTo>
                    <a:pt x="19" y="20"/>
                  </a:lnTo>
                  <a:lnTo>
                    <a:pt x="16" y="22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6"/>
                  </a:lnTo>
                  <a:lnTo>
                    <a:pt x="4" y="4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close/>
                  <a:moveTo>
                    <a:pt x="10" y="3"/>
                  </a:moveTo>
                  <a:lnTo>
                    <a:pt x="9" y="3"/>
                  </a:lnTo>
                  <a:lnTo>
                    <a:pt x="8" y="3"/>
                  </a:lnTo>
                  <a:lnTo>
                    <a:pt x="6" y="4"/>
                  </a:lnTo>
                  <a:lnTo>
                    <a:pt x="5" y="5"/>
                  </a:lnTo>
                  <a:lnTo>
                    <a:pt x="5" y="8"/>
                  </a:lnTo>
                  <a:lnTo>
                    <a:pt x="4" y="10"/>
                  </a:lnTo>
                  <a:lnTo>
                    <a:pt x="5" y="15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6" y="20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7" y="10"/>
                  </a:lnTo>
                  <a:lnTo>
                    <a:pt x="16" y="8"/>
                  </a:lnTo>
                  <a:lnTo>
                    <a:pt x="15" y="5"/>
                  </a:lnTo>
                  <a:lnTo>
                    <a:pt x="12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91" name="Freeform 330"/>
            <p:cNvSpPr>
              <a:spLocks/>
            </p:cNvSpPr>
            <p:nvPr/>
          </p:nvSpPr>
          <p:spPr bwMode="auto">
            <a:xfrm>
              <a:off x="2976" y="3830"/>
              <a:ext cx="79" cy="50"/>
            </a:xfrm>
            <a:custGeom>
              <a:avLst/>
              <a:gdLst>
                <a:gd name="T0" fmla="*/ 284 w 35"/>
                <a:gd name="T1" fmla="*/ 51 h 34"/>
                <a:gd name="T2" fmla="*/ 284 w 35"/>
                <a:gd name="T3" fmla="*/ 13 h 34"/>
                <a:gd name="T4" fmla="*/ 284 w 35"/>
                <a:gd name="T5" fmla="*/ 6 h 34"/>
                <a:gd name="T6" fmla="*/ 255 w 35"/>
                <a:gd name="T7" fmla="*/ 6 h 34"/>
                <a:gd name="T8" fmla="*/ 239 w 35"/>
                <a:gd name="T9" fmla="*/ 0 h 34"/>
                <a:gd name="T10" fmla="*/ 402 w 35"/>
                <a:gd name="T11" fmla="*/ 0 h 34"/>
                <a:gd name="T12" fmla="*/ 377 w 35"/>
                <a:gd name="T13" fmla="*/ 0 h 34"/>
                <a:gd name="T14" fmla="*/ 357 w 35"/>
                <a:gd name="T15" fmla="*/ 6 h 34"/>
                <a:gd name="T16" fmla="*/ 345 w 35"/>
                <a:gd name="T17" fmla="*/ 9 h 34"/>
                <a:gd name="T18" fmla="*/ 345 w 35"/>
                <a:gd name="T19" fmla="*/ 19 h 34"/>
                <a:gd name="T20" fmla="*/ 345 w 35"/>
                <a:gd name="T21" fmla="*/ 96 h 34"/>
                <a:gd name="T22" fmla="*/ 357 w 35"/>
                <a:gd name="T23" fmla="*/ 100 h 34"/>
                <a:gd name="T24" fmla="*/ 368 w 35"/>
                <a:gd name="T25" fmla="*/ 101 h 34"/>
                <a:gd name="T26" fmla="*/ 402 w 35"/>
                <a:gd name="T27" fmla="*/ 101 h 34"/>
                <a:gd name="T28" fmla="*/ 239 w 35"/>
                <a:gd name="T29" fmla="*/ 109 h 34"/>
                <a:gd name="T30" fmla="*/ 255 w 35"/>
                <a:gd name="T31" fmla="*/ 101 h 34"/>
                <a:gd name="T32" fmla="*/ 284 w 35"/>
                <a:gd name="T33" fmla="*/ 100 h 34"/>
                <a:gd name="T34" fmla="*/ 284 w 35"/>
                <a:gd name="T35" fmla="*/ 87 h 34"/>
                <a:gd name="T36" fmla="*/ 102 w 35"/>
                <a:gd name="T37" fmla="*/ 56 h 34"/>
                <a:gd name="T38" fmla="*/ 117 w 35"/>
                <a:gd name="T39" fmla="*/ 96 h 34"/>
                <a:gd name="T40" fmla="*/ 117 w 35"/>
                <a:gd name="T41" fmla="*/ 100 h 34"/>
                <a:gd name="T42" fmla="*/ 126 w 35"/>
                <a:gd name="T43" fmla="*/ 101 h 34"/>
                <a:gd name="T44" fmla="*/ 163 w 35"/>
                <a:gd name="T45" fmla="*/ 101 h 34"/>
                <a:gd name="T46" fmla="*/ 0 w 35"/>
                <a:gd name="T47" fmla="*/ 109 h 34"/>
                <a:gd name="T48" fmla="*/ 11 w 35"/>
                <a:gd name="T49" fmla="*/ 101 h 34"/>
                <a:gd name="T50" fmla="*/ 45 w 35"/>
                <a:gd name="T51" fmla="*/ 100 h 34"/>
                <a:gd name="T52" fmla="*/ 56 w 35"/>
                <a:gd name="T53" fmla="*/ 87 h 34"/>
                <a:gd name="T54" fmla="*/ 56 w 35"/>
                <a:gd name="T55" fmla="*/ 13 h 34"/>
                <a:gd name="T56" fmla="*/ 45 w 35"/>
                <a:gd name="T57" fmla="*/ 6 h 34"/>
                <a:gd name="T58" fmla="*/ 25 w 35"/>
                <a:gd name="T59" fmla="*/ 6 h 34"/>
                <a:gd name="T60" fmla="*/ 0 w 35"/>
                <a:gd name="T61" fmla="*/ 0 h 34"/>
                <a:gd name="T62" fmla="*/ 163 w 35"/>
                <a:gd name="T63" fmla="*/ 0 h 34"/>
                <a:gd name="T64" fmla="*/ 138 w 35"/>
                <a:gd name="T65" fmla="*/ 0 h 34"/>
                <a:gd name="T66" fmla="*/ 126 w 35"/>
                <a:gd name="T67" fmla="*/ 6 h 34"/>
                <a:gd name="T68" fmla="*/ 117 w 35"/>
                <a:gd name="T69" fmla="*/ 9 h 34"/>
                <a:gd name="T70" fmla="*/ 102 w 35"/>
                <a:gd name="T71" fmla="*/ 19 h 3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"/>
                <a:gd name="T109" fmla="*/ 0 h 34"/>
                <a:gd name="T110" fmla="*/ 35 w 35"/>
                <a:gd name="T111" fmla="*/ 34 h 3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" h="34">
                  <a:moveTo>
                    <a:pt x="9" y="16"/>
                  </a:moveTo>
                  <a:lnTo>
                    <a:pt x="25" y="1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27"/>
                  </a:lnTo>
                  <a:lnTo>
                    <a:pt x="30" y="30"/>
                  </a:lnTo>
                  <a:lnTo>
                    <a:pt x="30" y="31"/>
                  </a:lnTo>
                  <a:lnTo>
                    <a:pt x="31" y="31"/>
                  </a:lnTo>
                  <a:lnTo>
                    <a:pt x="31" y="32"/>
                  </a:lnTo>
                  <a:lnTo>
                    <a:pt x="32" y="32"/>
                  </a:lnTo>
                  <a:lnTo>
                    <a:pt x="33" y="32"/>
                  </a:lnTo>
                  <a:lnTo>
                    <a:pt x="35" y="32"/>
                  </a:lnTo>
                  <a:lnTo>
                    <a:pt x="35" y="34"/>
                  </a:lnTo>
                  <a:lnTo>
                    <a:pt x="21" y="34"/>
                  </a:lnTo>
                  <a:lnTo>
                    <a:pt x="21" y="32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5" y="31"/>
                  </a:lnTo>
                  <a:lnTo>
                    <a:pt x="25" y="30"/>
                  </a:lnTo>
                  <a:lnTo>
                    <a:pt x="25" y="27"/>
                  </a:lnTo>
                  <a:lnTo>
                    <a:pt x="25" y="18"/>
                  </a:lnTo>
                  <a:lnTo>
                    <a:pt x="9" y="18"/>
                  </a:lnTo>
                  <a:lnTo>
                    <a:pt x="9" y="27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4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9" y="6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92" name="Freeform 331"/>
            <p:cNvSpPr>
              <a:spLocks noEditPoints="1"/>
            </p:cNvSpPr>
            <p:nvPr/>
          </p:nvSpPr>
          <p:spPr bwMode="auto">
            <a:xfrm>
              <a:off x="3059" y="3845"/>
              <a:ext cx="48" cy="35"/>
            </a:xfrm>
            <a:custGeom>
              <a:avLst/>
              <a:gdLst>
                <a:gd name="T0" fmla="*/ 121 w 21"/>
                <a:gd name="T1" fmla="*/ 0 h 24"/>
                <a:gd name="T2" fmla="*/ 167 w 21"/>
                <a:gd name="T3" fmla="*/ 1 h 24"/>
                <a:gd name="T4" fmla="*/ 194 w 21"/>
                <a:gd name="T5" fmla="*/ 9 h 24"/>
                <a:gd name="T6" fmla="*/ 224 w 21"/>
                <a:gd name="T7" fmla="*/ 13 h 24"/>
                <a:gd name="T8" fmla="*/ 240 w 21"/>
                <a:gd name="T9" fmla="*/ 26 h 24"/>
                <a:gd name="T10" fmla="*/ 251 w 21"/>
                <a:gd name="T11" fmla="*/ 34 h 24"/>
                <a:gd name="T12" fmla="*/ 240 w 21"/>
                <a:gd name="T13" fmla="*/ 47 h 24"/>
                <a:gd name="T14" fmla="*/ 240 w 21"/>
                <a:gd name="T15" fmla="*/ 53 h 24"/>
                <a:gd name="T16" fmla="*/ 203 w 21"/>
                <a:gd name="T17" fmla="*/ 61 h 24"/>
                <a:gd name="T18" fmla="*/ 178 w 21"/>
                <a:gd name="T19" fmla="*/ 69 h 24"/>
                <a:gd name="T20" fmla="*/ 142 w 21"/>
                <a:gd name="T21" fmla="*/ 74 h 24"/>
                <a:gd name="T22" fmla="*/ 121 w 21"/>
                <a:gd name="T23" fmla="*/ 74 h 24"/>
                <a:gd name="T24" fmla="*/ 73 w 21"/>
                <a:gd name="T25" fmla="*/ 74 h 24"/>
                <a:gd name="T26" fmla="*/ 48 w 21"/>
                <a:gd name="T27" fmla="*/ 69 h 24"/>
                <a:gd name="T28" fmla="*/ 37 w 21"/>
                <a:gd name="T29" fmla="*/ 61 h 24"/>
                <a:gd name="T30" fmla="*/ 0 w 21"/>
                <a:gd name="T31" fmla="*/ 50 h 24"/>
                <a:gd name="T32" fmla="*/ 0 w 21"/>
                <a:gd name="T33" fmla="*/ 41 h 24"/>
                <a:gd name="T34" fmla="*/ 0 w 21"/>
                <a:gd name="T35" fmla="*/ 28 h 24"/>
                <a:gd name="T36" fmla="*/ 11 w 21"/>
                <a:gd name="T37" fmla="*/ 19 h 24"/>
                <a:gd name="T38" fmla="*/ 37 w 21"/>
                <a:gd name="T39" fmla="*/ 13 h 24"/>
                <a:gd name="T40" fmla="*/ 57 w 21"/>
                <a:gd name="T41" fmla="*/ 9 h 24"/>
                <a:gd name="T42" fmla="*/ 85 w 21"/>
                <a:gd name="T43" fmla="*/ 1 h 24"/>
                <a:gd name="T44" fmla="*/ 121 w 21"/>
                <a:gd name="T45" fmla="*/ 0 h 24"/>
                <a:gd name="T46" fmla="*/ 110 w 21"/>
                <a:gd name="T47" fmla="*/ 9 h 24"/>
                <a:gd name="T48" fmla="*/ 85 w 21"/>
                <a:gd name="T49" fmla="*/ 9 h 24"/>
                <a:gd name="T50" fmla="*/ 73 w 21"/>
                <a:gd name="T51" fmla="*/ 9 h 24"/>
                <a:gd name="T52" fmla="*/ 57 w 21"/>
                <a:gd name="T53" fmla="*/ 13 h 24"/>
                <a:gd name="T54" fmla="*/ 57 w 21"/>
                <a:gd name="T55" fmla="*/ 15 h 24"/>
                <a:gd name="T56" fmla="*/ 48 w 21"/>
                <a:gd name="T57" fmla="*/ 26 h 24"/>
                <a:gd name="T58" fmla="*/ 48 w 21"/>
                <a:gd name="T59" fmla="*/ 32 h 24"/>
                <a:gd name="T60" fmla="*/ 48 w 21"/>
                <a:gd name="T61" fmla="*/ 47 h 24"/>
                <a:gd name="T62" fmla="*/ 73 w 21"/>
                <a:gd name="T63" fmla="*/ 60 h 24"/>
                <a:gd name="T64" fmla="*/ 85 w 21"/>
                <a:gd name="T65" fmla="*/ 66 h 24"/>
                <a:gd name="T66" fmla="*/ 130 w 21"/>
                <a:gd name="T67" fmla="*/ 69 h 24"/>
                <a:gd name="T68" fmla="*/ 167 w 21"/>
                <a:gd name="T69" fmla="*/ 66 h 24"/>
                <a:gd name="T70" fmla="*/ 178 w 21"/>
                <a:gd name="T71" fmla="*/ 61 h 24"/>
                <a:gd name="T72" fmla="*/ 194 w 21"/>
                <a:gd name="T73" fmla="*/ 53 h 24"/>
                <a:gd name="T74" fmla="*/ 194 w 21"/>
                <a:gd name="T75" fmla="*/ 42 h 24"/>
                <a:gd name="T76" fmla="*/ 194 w 21"/>
                <a:gd name="T77" fmla="*/ 32 h 24"/>
                <a:gd name="T78" fmla="*/ 178 w 21"/>
                <a:gd name="T79" fmla="*/ 26 h 24"/>
                <a:gd name="T80" fmla="*/ 167 w 21"/>
                <a:gd name="T81" fmla="*/ 15 h 24"/>
                <a:gd name="T82" fmla="*/ 142 w 21"/>
                <a:gd name="T83" fmla="*/ 9 h 24"/>
                <a:gd name="T84" fmla="*/ 110 w 21"/>
                <a:gd name="T85" fmla="*/ 9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0" y="0"/>
                  </a:moveTo>
                  <a:lnTo>
                    <a:pt x="14" y="1"/>
                  </a:lnTo>
                  <a:lnTo>
                    <a:pt x="16" y="3"/>
                  </a:lnTo>
                  <a:lnTo>
                    <a:pt x="19" y="4"/>
                  </a:lnTo>
                  <a:lnTo>
                    <a:pt x="20" y="8"/>
                  </a:lnTo>
                  <a:lnTo>
                    <a:pt x="21" y="11"/>
                  </a:lnTo>
                  <a:lnTo>
                    <a:pt x="20" y="15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5" y="22"/>
                  </a:lnTo>
                  <a:lnTo>
                    <a:pt x="12" y="24"/>
                  </a:lnTo>
                  <a:lnTo>
                    <a:pt x="10" y="24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7" y="1"/>
                  </a:lnTo>
                  <a:lnTo>
                    <a:pt x="10" y="0"/>
                  </a:lnTo>
                  <a:close/>
                  <a:moveTo>
                    <a:pt x="9" y="3"/>
                  </a:moveTo>
                  <a:lnTo>
                    <a:pt x="7" y="3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5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6" y="17"/>
                  </a:lnTo>
                  <a:lnTo>
                    <a:pt x="16" y="14"/>
                  </a:lnTo>
                  <a:lnTo>
                    <a:pt x="16" y="10"/>
                  </a:lnTo>
                  <a:lnTo>
                    <a:pt x="15" y="8"/>
                  </a:lnTo>
                  <a:lnTo>
                    <a:pt x="14" y="5"/>
                  </a:lnTo>
                  <a:lnTo>
                    <a:pt x="12" y="3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93" name="Freeform 332"/>
            <p:cNvSpPr>
              <a:spLocks/>
            </p:cNvSpPr>
            <p:nvPr/>
          </p:nvSpPr>
          <p:spPr bwMode="auto">
            <a:xfrm>
              <a:off x="3111" y="3846"/>
              <a:ext cx="54" cy="34"/>
            </a:xfrm>
            <a:custGeom>
              <a:avLst/>
              <a:gdLst>
                <a:gd name="T0" fmla="*/ 227 w 24"/>
                <a:gd name="T1" fmla="*/ 0 h 23"/>
                <a:gd name="T2" fmla="*/ 227 w 24"/>
                <a:gd name="T3" fmla="*/ 46 h 23"/>
                <a:gd name="T4" fmla="*/ 227 w 24"/>
                <a:gd name="T5" fmla="*/ 52 h 23"/>
                <a:gd name="T6" fmla="*/ 238 w 24"/>
                <a:gd name="T7" fmla="*/ 61 h 23"/>
                <a:gd name="T8" fmla="*/ 238 w 24"/>
                <a:gd name="T9" fmla="*/ 61 h 23"/>
                <a:gd name="T10" fmla="*/ 238 w 24"/>
                <a:gd name="T11" fmla="*/ 65 h 23"/>
                <a:gd name="T12" fmla="*/ 238 w 24"/>
                <a:gd name="T13" fmla="*/ 65 h 23"/>
                <a:gd name="T14" fmla="*/ 263 w 24"/>
                <a:gd name="T15" fmla="*/ 65 h 23"/>
                <a:gd name="T16" fmla="*/ 263 w 24"/>
                <a:gd name="T17" fmla="*/ 65 h 23"/>
                <a:gd name="T18" fmla="*/ 272 w 24"/>
                <a:gd name="T19" fmla="*/ 65 h 23"/>
                <a:gd name="T20" fmla="*/ 272 w 24"/>
                <a:gd name="T21" fmla="*/ 65 h 23"/>
                <a:gd name="T22" fmla="*/ 207 w 24"/>
                <a:gd name="T23" fmla="*/ 74 h 23"/>
                <a:gd name="T24" fmla="*/ 194 w 24"/>
                <a:gd name="T25" fmla="*/ 74 h 23"/>
                <a:gd name="T26" fmla="*/ 194 w 24"/>
                <a:gd name="T27" fmla="*/ 59 h 23"/>
                <a:gd name="T28" fmla="*/ 158 w 24"/>
                <a:gd name="T29" fmla="*/ 65 h 23"/>
                <a:gd name="T30" fmla="*/ 137 w 24"/>
                <a:gd name="T31" fmla="*/ 68 h 23"/>
                <a:gd name="T32" fmla="*/ 117 w 24"/>
                <a:gd name="T33" fmla="*/ 74 h 23"/>
                <a:gd name="T34" fmla="*/ 101 w 24"/>
                <a:gd name="T35" fmla="*/ 74 h 23"/>
                <a:gd name="T36" fmla="*/ 81 w 24"/>
                <a:gd name="T37" fmla="*/ 74 h 23"/>
                <a:gd name="T38" fmla="*/ 56 w 24"/>
                <a:gd name="T39" fmla="*/ 68 h 23"/>
                <a:gd name="T40" fmla="*/ 45 w 24"/>
                <a:gd name="T41" fmla="*/ 65 h 23"/>
                <a:gd name="T42" fmla="*/ 45 w 24"/>
                <a:gd name="T43" fmla="*/ 61 h 23"/>
                <a:gd name="T44" fmla="*/ 36 w 24"/>
                <a:gd name="T45" fmla="*/ 52 h 23"/>
                <a:gd name="T46" fmla="*/ 36 w 24"/>
                <a:gd name="T47" fmla="*/ 46 h 23"/>
                <a:gd name="T48" fmla="*/ 36 w 24"/>
                <a:gd name="T49" fmla="*/ 13 h 23"/>
                <a:gd name="T50" fmla="*/ 36 w 24"/>
                <a:gd name="T51" fmla="*/ 9 h 23"/>
                <a:gd name="T52" fmla="*/ 36 w 24"/>
                <a:gd name="T53" fmla="*/ 6 h 23"/>
                <a:gd name="T54" fmla="*/ 36 w 24"/>
                <a:gd name="T55" fmla="*/ 6 h 23"/>
                <a:gd name="T56" fmla="*/ 25 w 24"/>
                <a:gd name="T57" fmla="*/ 0 h 23"/>
                <a:gd name="T58" fmla="*/ 25 w 24"/>
                <a:gd name="T59" fmla="*/ 0 h 23"/>
                <a:gd name="T60" fmla="*/ 0 w 24"/>
                <a:gd name="T61" fmla="*/ 0 h 23"/>
                <a:gd name="T62" fmla="*/ 0 w 24"/>
                <a:gd name="T63" fmla="*/ 0 h 23"/>
                <a:gd name="T64" fmla="*/ 92 w 24"/>
                <a:gd name="T65" fmla="*/ 0 h 23"/>
                <a:gd name="T66" fmla="*/ 92 w 24"/>
                <a:gd name="T67" fmla="*/ 49 h 23"/>
                <a:gd name="T68" fmla="*/ 92 w 24"/>
                <a:gd name="T69" fmla="*/ 59 h 23"/>
                <a:gd name="T70" fmla="*/ 92 w 24"/>
                <a:gd name="T71" fmla="*/ 61 h 23"/>
                <a:gd name="T72" fmla="*/ 101 w 24"/>
                <a:gd name="T73" fmla="*/ 61 h 23"/>
                <a:gd name="T74" fmla="*/ 137 w 24"/>
                <a:gd name="T75" fmla="*/ 65 h 23"/>
                <a:gd name="T76" fmla="*/ 137 w 24"/>
                <a:gd name="T77" fmla="*/ 65 h 23"/>
                <a:gd name="T78" fmla="*/ 146 w 24"/>
                <a:gd name="T79" fmla="*/ 61 h 23"/>
                <a:gd name="T80" fmla="*/ 173 w 24"/>
                <a:gd name="T81" fmla="*/ 59 h 23"/>
                <a:gd name="T82" fmla="*/ 194 w 24"/>
                <a:gd name="T83" fmla="*/ 52 h 23"/>
                <a:gd name="T84" fmla="*/ 194 w 24"/>
                <a:gd name="T85" fmla="*/ 13 h 23"/>
                <a:gd name="T86" fmla="*/ 194 w 24"/>
                <a:gd name="T87" fmla="*/ 9 h 23"/>
                <a:gd name="T88" fmla="*/ 194 w 24"/>
                <a:gd name="T89" fmla="*/ 6 h 23"/>
                <a:gd name="T90" fmla="*/ 173 w 24"/>
                <a:gd name="T91" fmla="*/ 0 h 23"/>
                <a:gd name="T92" fmla="*/ 158 w 24"/>
                <a:gd name="T93" fmla="*/ 0 h 23"/>
                <a:gd name="T94" fmla="*/ 158 w 24"/>
                <a:gd name="T95" fmla="*/ 0 h 23"/>
                <a:gd name="T96" fmla="*/ 227 w 24"/>
                <a:gd name="T97" fmla="*/ 0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"/>
                <a:gd name="T148" fmla="*/ 0 h 23"/>
                <a:gd name="T149" fmla="*/ 24 w 24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" h="23">
                  <a:moveTo>
                    <a:pt x="20" y="0"/>
                  </a:moveTo>
                  <a:lnTo>
                    <a:pt x="20" y="14"/>
                  </a:lnTo>
                  <a:lnTo>
                    <a:pt x="20" y="16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7" y="18"/>
                  </a:lnTo>
                  <a:lnTo>
                    <a:pt x="14" y="20"/>
                  </a:lnTo>
                  <a:lnTo>
                    <a:pt x="12" y="21"/>
                  </a:lnTo>
                  <a:lnTo>
                    <a:pt x="10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1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2" y="20"/>
                  </a:lnTo>
                  <a:lnTo>
                    <a:pt x="13" y="19"/>
                  </a:lnTo>
                  <a:lnTo>
                    <a:pt x="15" y="18"/>
                  </a:lnTo>
                  <a:lnTo>
                    <a:pt x="17" y="16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94" name="Freeform 333"/>
            <p:cNvSpPr>
              <a:spLocks/>
            </p:cNvSpPr>
            <p:nvPr/>
          </p:nvSpPr>
          <p:spPr bwMode="auto">
            <a:xfrm>
              <a:off x="3170" y="3845"/>
              <a:ext cx="34" cy="35"/>
            </a:xfrm>
            <a:custGeom>
              <a:avLst/>
              <a:gdLst>
                <a:gd name="T0" fmla="*/ 165 w 15"/>
                <a:gd name="T1" fmla="*/ 0 h 24"/>
                <a:gd name="T2" fmla="*/ 165 w 15"/>
                <a:gd name="T3" fmla="*/ 28 h 24"/>
                <a:gd name="T4" fmla="*/ 165 w 15"/>
                <a:gd name="T5" fmla="*/ 28 h 24"/>
                <a:gd name="T6" fmla="*/ 150 w 15"/>
                <a:gd name="T7" fmla="*/ 15 h 24"/>
                <a:gd name="T8" fmla="*/ 138 w 15"/>
                <a:gd name="T9" fmla="*/ 13 h 24"/>
                <a:gd name="T10" fmla="*/ 118 w 15"/>
                <a:gd name="T11" fmla="*/ 9 h 24"/>
                <a:gd name="T12" fmla="*/ 93 w 15"/>
                <a:gd name="T13" fmla="*/ 9 h 24"/>
                <a:gd name="T14" fmla="*/ 82 w 15"/>
                <a:gd name="T15" fmla="*/ 9 h 24"/>
                <a:gd name="T16" fmla="*/ 57 w 15"/>
                <a:gd name="T17" fmla="*/ 9 h 24"/>
                <a:gd name="T18" fmla="*/ 45 w 15"/>
                <a:gd name="T19" fmla="*/ 13 h 24"/>
                <a:gd name="T20" fmla="*/ 45 w 15"/>
                <a:gd name="T21" fmla="*/ 15 h 24"/>
                <a:gd name="T22" fmla="*/ 45 w 15"/>
                <a:gd name="T23" fmla="*/ 19 h 24"/>
                <a:gd name="T24" fmla="*/ 45 w 15"/>
                <a:gd name="T25" fmla="*/ 26 h 24"/>
                <a:gd name="T26" fmla="*/ 57 w 15"/>
                <a:gd name="T27" fmla="*/ 28 h 24"/>
                <a:gd name="T28" fmla="*/ 93 w 15"/>
                <a:gd name="T29" fmla="*/ 28 h 24"/>
                <a:gd name="T30" fmla="*/ 138 w 15"/>
                <a:gd name="T31" fmla="*/ 34 h 24"/>
                <a:gd name="T32" fmla="*/ 165 w 15"/>
                <a:gd name="T33" fmla="*/ 41 h 24"/>
                <a:gd name="T34" fmla="*/ 175 w 15"/>
                <a:gd name="T35" fmla="*/ 47 h 24"/>
                <a:gd name="T36" fmla="*/ 175 w 15"/>
                <a:gd name="T37" fmla="*/ 53 h 24"/>
                <a:gd name="T38" fmla="*/ 175 w 15"/>
                <a:gd name="T39" fmla="*/ 61 h 24"/>
                <a:gd name="T40" fmla="*/ 165 w 15"/>
                <a:gd name="T41" fmla="*/ 69 h 24"/>
                <a:gd name="T42" fmla="*/ 138 w 15"/>
                <a:gd name="T43" fmla="*/ 74 h 24"/>
                <a:gd name="T44" fmla="*/ 93 w 15"/>
                <a:gd name="T45" fmla="*/ 74 h 24"/>
                <a:gd name="T46" fmla="*/ 82 w 15"/>
                <a:gd name="T47" fmla="*/ 74 h 24"/>
                <a:gd name="T48" fmla="*/ 45 w 15"/>
                <a:gd name="T49" fmla="*/ 74 h 24"/>
                <a:gd name="T50" fmla="*/ 36 w 15"/>
                <a:gd name="T51" fmla="*/ 69 h 24"/>
                <a:gd name="T52" fmla="*/ 36 w 15"/>
                <a:gd name="T53" fmla="*/ 69 h 24"/>
                <a:gd name="T54" fmla="*/ 25 w 15"/>
                <a:gd name="T55" fmla="*/ 74 h 24"/>
                <a:gd name="T56" fmla="*/ 25 w 15"/>
                <a:gd name="T57" fmla="*/ 74 h 24"/>
                <a:gd name="T58" fmla="*/ 0 w 15"/>
                <a:gd name="T59" fmla="*/ 74 h 24"/>
                <a:gd name="T60" fmla="*/ 0 w 15"/>
                <a:gd name="T61" fmla="*/ 50 h 24"/>
                <a:gd name="T62" fmla="*/ 25 w 15"/>
                <a:gd name="T63" fmla="*/ 50 h 24"/>
                <a:gd name="T64" fmla="*/ 36 w 15"/>
                <a:gd name="T65" fmla="*/ 60 h 24"/>
                <a:gd name="T66" fmla="*/ 45 w 15"/>
                <a:gd name="T67" fmla="*/ 66 h 24"/>
                <a:gd name="T68" fmla="*/ 82 w 15"/>
                <a:gd name="T69" fmla="*/ 69 h 24"/>
                <a:gd name="T70" fmla="*/ 93 w 15"/>
                <a:gd name="T71" fmla="*/ 69 h 24"/>
                <a:gd name="T72" fmla="*/ 118 w 15"/>
                <a:gd name="T73" fmla="*/ 69 h 24"/>
                <a:gd name="T74" fmla="*/ 138 w 15"/>
                <a:gd name="T75" fmla="*/ 66 h 24"/>
                <a:gd name="T76" fmla="*/ 138 w 15"/>
                <a:gd name="T77" fmla="*/ 61 h 24"/>
                <a:gd name="T78" fmla="*/ 150 w 15"/>
                <a:gd name="T79" fmla="*/ 60 h 24"/>
                <a:gd name="T80" fmla="*/ 138 w 15"/>
                <a:gd name="T81" fmla="*/ 53 h 24"/>
                <a:gd name="T82" fmla="*/ 138 w 15"/>
                <a:gd name="T83" fmla="*/ 50 h 24"/>
                <a:gd name="T84" fmla="*/ 102 w 15"/>
                <a:gd name="T85" fmla="*/ 47 h 24"/>
                <a:gd name="T86" fmla="*/ 82 w 15"/>
                <a:gd name="T87" fmla="*/ 42 h 24"/>
                <a:gd name="T88" fmla="*/ 45 w 15"/>
                <a:gd name="T89" fmla="*/ 34 h 24"/>
                <a:gd name="T90" fmla="*/ 25 w 15"/>
                <a:gd name="T91" fmla="*/ 32 h 24"/>
                <a:gd name="T92" fmla="*/ 25 w 15"/>
                <a:gd name="T93" fmla="*/ 28 h 24"/>
                <a:gd name="T94" fmla="*/ 0 w 15"/>
                <a:gd name="T95" fmla="*/ 19 h 24"/>
                <a:gd name="T96" fmla="*/ 25 w 15"/>
                <a:gd name="T97" fmla="*/ 13 h 24"/>
                <a:gd name="T98" fmla="*/ 36 w 15"/>
                <a:gd name="T99" fmla="*/ 9 h 24"/>
                <a:gd name="T100" fmla="*/ 57 w 15"/>
                <a:gd name="T101" fmla="*/ 1 h 24"/>
                <a:gd name="T102" fmla="*/ 93 w 15"/>
                <a:gd name="T103" fmla="*/ 0 h 24"/>
                <a:gd name="T104" fmla="*/ 102 w 15"/>
                <a:gd name="T105" fmla="*/ 1 h 24"/>
                <a:gd name="T106" fmla="*/ 138 w 15"/>
                <a:gd name="T107" fmla="*/ 1 h 24"/>
                <a:gd name="T108" fmla="*/ 138 w 15"/>
                <a:gd name="T109" fmla="*/ 1 h 24"/>
                <a:gd name="T110" fmla="*/ 150 w 15"/>
                <a:gd name="T111" fmla="*/ 1 h 24"/>
                <a:gd name="T112" fmla="*/ 150 w 15"/>
                <a:gd name="T113" fmla="*/ 1 h 24"/>
                <a:gd name="T114" fmla="*/ 150 w 15"/>
                <a:gd name="T115" fmla="*/ 1 h 24"/>
                <a:gd name="T116" fmla="*/ 165 w 15"/>
                <a:gd name="T117" fmla="*/ 1 h 24"/>
                <a:gd name="T118" fmla="*/ 165 w 15"/>
                <a:gd name="T119" fmla="*/ 0 h 24"/>
                <a:gd name="T120" fmla="*/ 165 w 15"/>
                <a:gd name="T121" fmla="*/ 0 h 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"/>
                <a:gd name="T184" fmla="*/ 0 h 24"/>
                <a:gd name="T185" fmla="*/ 15 w 15"/>
                <a:gd name="T186" fmla="*/ 24 h 2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" h="24">
                  <a:moveTo>
                    <a:pt x="14" y="0"/>
                  </a:moveTo>
                  <a:lnTo>
                    <a:pt x="14" y="9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0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5" y="9"/>
                  </a:lnTo>
                  <a:lnTo>
                    <a:pt x="8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5" y="15"/>
                  </a:lnTo>
                  <a:lnTo>
                    <a:pt x="15" y="17"/>
                  </a:lnTo>
                  <a:lnTo>
                    <a:pt x="15" y="20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3" y="19"/>
                  </a:lnTo>
                  <a:lnTo>
                    <a:pt x="4" y="21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3" y="19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9" y="15"/>
                  </a:lnTo>
                  <a:lnTo>
                    <a:pt x="7" y="14"/>
                  </a:lnTo>
                  <a:lnTo>
                    <a:pt x="4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0" y="6"/>
                  </a:lnTo>
                  <a:lnTo>
                    <a:pt x="2" y="4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95" name="Freeform 334"/>
            <p:cNvSpPr>
              <a:spLocks/>
            </p:cNvSpPr>
            <p:nvPr/>
          </p:nvSpPr>
          <p:spPr bwMode="auto">
            <a:xfrm>
              <a:off x="3211" y="3836"/>
              <a:ext cx="29" cy="44"/>
            </a:xfrm>
            <a:custGeom>
              <a:avLst/>
              <a:gdLst>
                <a:gd name="T0" fmla="*/ 80 w 13"/>
                <a:gd name="T1" fmla="*/ 0 h 30"/>
                <a:gd name="T2" fmla="*/ 80 w 13"/>
                <a:gd name="T3" fmla="*/ 22 h 30"/>
                <a:gd name="T4" fmla="*/ 134 w 13"/>
                <a:gd name="T5" fmla="*/ 22 h 30"/>
                <a:gd name="T6" fmla="*/ 134 w 13"/>
                <a:gd name="T7" fmla="*/ 28 h 30"/>
                <a:gd name="T8" fmla="*/ 80 w 13"/>
                <a:gd name="T9" fmla="*/ 28 h 30"/>
                <a:gd name="T10" fmla="*/ 80 w 13"/>
                <a:gd name="T11" fmla="*/ 73 h 30"/>
                <a:gd name="T12" fmla="*/ 80 w 13"/>
                <a:gd name="T13" fmla="*/ 79 h 30"/>
                <a:gd name="T14" fmla="*/ 89 w 13"/>
                <a:gd name="T15" fmla="*/ 82 h 30"/>
                <a:gd name="T16" fmla="*/ 89 w 13"/>
                <a:gd name="T17" fmla="*/ 82 h 30"/>
                <a:gd name="T18" fmla="*/ 109 w 13"/>
                <a:gd name="T19" fmla="*/ 87 h 30"/>
                <a:gd name="T20" fmla="*/ 125 w 13"/>
                <a:gd name="T21" fmla="*/ 87 h 30"/>
                <a:gd name="T22" fmla="*/ 125 w 13"/>
                <a:gd name="T23" fmla="*/ 82 h 30"/>
                <a:gd name="T24" fmla="*/ 134 w 13"/>
                <a:gd name="T25" fmla="*/ 82 h 30"/>
                <a:gd name="T26" fmla="*/ 134 w 13"/>
                <a:gd name="T27" fmla="*/ 79 h 30"/>
                <a:gd name="T28" fmla="*/ 145 w 13"/>
                <a:gd name="T29" fmla="*/ 79 h 30"/>
                <a:gd name="T30" fmla="*/ 134 w 13"/>
                <a:gd name="T31" fmla="*/ 87 h 30"/>
                <a:gd name="T32" fmla="*/ 125 w 13"/>
                <a:gd name="T33" fmla="*/ 88 h 30"/>
                <a:gd name="T34" fmla="*/ 109 w 13"/>
                <a:gd name="T35" fmla="*/ 95 h 30"/>
                <a:gd name="T36" fmla="*/ 80 w 13"/>
                <a:gd name="T37" fmla="*/ 95 h 30"/>
                <a:gd name="T38" fmla="*/ 65 w 13"/>
                <a:gd name="T39" fmla="*/ 95 h 30"/>
                <a:gd name="T40" fmla="*/ 56 w 13"/>
                <a:gd name="T41" fmla="*/ 95 h 30"/>
                <a:gd name="T42" fmla="*/ 56 w 13"/>
                <a:gd name="T43" fmla="*/ 88 h 30"/>
                <a:gd name="T44" fmla="*/ 36 w 13"/>
                <a:gd name="T45" fmla="*/ 87 h 30"/>
                <a:gd name="T46" fmla="*/ 36 w 13"/>
                <a:gd name="T47" fmla="*/ 82 h 30"/>
                <a:gd name="T48" fmla="*/ 36 w 13"/>
                <a:gd name="T49" fmla="*/ 73 h 30"/>
                <a:gd name="T50" fmla="*/ 36 w 13"/>
                <a:gd name="T51" fmla="*/ 28 h 30"/>
                <a:gd name="T52" fmla="*/ 0 w 13"/>
                <a:gd name="T53" fmla="*/ 28 h 30"/>
                <a:gd name="T54" fmla="*/ 0 w 13"/>
                <a:gd name="T55" fmla="*/ 22 h 30"/>
                <a:gd name="T56" fmla="*/ 9 w 13"/>
                <a:gd name="T57" fmla="*/ 22 h 30"/>
                <a:gd name="T58" fmla="*/ 20 w 13"/>
                <a:gd name="T59" fmla="*/ 19 h 30"/>
                <a:gd name="T60" fmla="*/ 36 w 13"/>
                <a:gd name="T61" fmla="*/ 15 h 30"/>
                <a:gd name="T62" fmla="*/ 56 w 13"/>
                <a:gd name="T63" fmla="*/ 13 h 30"/>
                <a:gd name="T64" fmla="*/ 65 w 13"/>
                <a:gd name="T65" fmla="*/ 6 h 30"/>
                <a:gd name="T66" fmla="*/ 80 w 13"/>
                <a:gd name="T67" fmla="*/ 0 h 30"/>
                <a:gd name="T68" fmla="*/ 80 w 13"/>
                <a:gd name="T69" fmla="*/ 0 h 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"/>
                <a:gd name="T106" fmla="*/ 0 h 30"/>
                <a:gd name="T107" fmla="*/ 13 w 13"/>
                <a:gd name="T108" fmla="*/ 30 h 3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" h="30">
                  <a:moveTo>
                    <a:pt x="7" y="0"/>
                  </a:moveTo>
                  <a:lnTo>
                    <a:pt x="7" y="7"/>
                  </a:lnTo>
                  <a:lnTo>
                    <a:pt x="12" y="7"/>
                  </a:lnTo>
                  <a:lnTo>
                    <a:pt x="12" y="9"/>
                  </a:lnTo>
                  <a:lnTo>
                    <a:pt x="7" y="9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8" y="26"/>
                  </a:lnTo>
                  <a:lnTo>
                    <a:pt x="10" y="27"/>
                  </a:lnTo>
                  <a:lnTo>
                    <a:pt x="11" y="27"/>
                  </a:lnTo>
                  <a:lnTo>
                    <a:pt x="11" y="26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3" y="25"/>
                  </a:lnTo>
                  <a:lnTo>
                    <a:pt x="12" y="27"/>
                  </a:lnTo>
                  <a:lnTo>
                    <a:pt x="11" y="28"/>
                  </a:lnTo>
                  <a:lnTo>
                    <a:pt x="10" y="30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5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3" y="23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96" name="Freeform 335"/>
            <p:cNvSpPr>
              <a:spLocks noEditPoints="1"/>
            </p:cNvSpPr>
            <p:nvPr/>
          </p:nvSpPr>
          <p:spPr bwMode="auto">
            <a:xfrm>
              <a:off x="3242" y="3845"/>
              <a:ext cx="47" cy="35"/>
            </a:xfrm>
            <a:custGeom>
              <a:avLst/>
              <a:gdLst>
                <a:gd name="T0" fmla="*/ 134 w 21"/>
                <a:gd name="T1" fmla="*/ 0 h 24"/>
                <a:gd name="T2" fmla="*/ 154 w 21"/>
                <a:gd name="T3" fmla="*/ 1 h 24"/>
                <a:gd name="T4" fmla="*/ 190 w 21"/>
                <a:gd name="T5" fmla="*/ 9 h 24"/>
                <a:gd name="T6" fmla="*/ 215 w 21"/>
                <a:gd name="T7" fmla="*/ 13 h 24"/>
                <a:gd name="T8" fmla="*/ 235 w 21"/>
                <a:gd name="T9" fmla="*/ 26 h 24"/>
                <a:gd name="T10" fmla="*/ 235 w 21"/>
                <a:gd name="T11" fmla="*/ 34 h 24"/>
                <a:gd name="T12" fmla="*/ 235 w 21"/>
                <a:gd name="T13" fmla="*/ 47 h 24"/>
                <a:gd name="T14" fmla="*/ 226 w 21"/>
                <a:gd name="T15" fmla="*/ 53 h 24"/>
                <a:gd name="T16" fmla="*/ 215 w 21"/>
                <a:gd name="T17" fmla="*/ 61 h 24"/>
                <a:gd name="T18" fmla="*/ 190 w 21"/>
                <a:gd name="T19" fmla="*/ 69 h 24"/>
                <a:gd name="T20" fmla="*/ 154 w 21"/>
                <a:gd name="T21" fmla="*/ 74 h 24"/>
                <a:gd name="T22" fmla="*/ 134 w 21"/>
                <a:gd name="T23" fmla="*/ 74 h 24"/>
                <a:gd name="T24" fmla="*/ 90 w 21"/>
                <a:gd name="T25" fmla="*/ 74 h 24"/>
                <a:gd name="T26" fmla="*/ 56 w 21"/>
                <a:gd name="T27" fmla="*/ 69 h 24"/>
                <a:gd name="T28" fmla="*/ 36 w 21"/>
                <a:gd name="T29" fmla="*/ 61 h 24"/>
                <a:gd name="T30" fmla="*/ 20 w 21"/>
                <a:gd name="T31" fmla="*/ 50 h 24"/>
                <a:gd name="T32" fmla="*/ 0 w 21"/>
                <a:gd name="T33" fmla="*/ 41 h 24"/>
                <a:gd name="T34" fmla="*/ 20 w 21"/>
                <a:gd name="T35" fmla="*/ 28 h 24"/>
                <a:gd name="T36" fmla="*/ 20 w 21"/>
                <a:gd name="T37" fmla="*/ 19 h 24"/>
                <a:gd name="T38" fmla="*/ 45 w 21"/>
                <a:gd name="T39" fmla="*/ 13 h 24"/>
                <a:gd name="T40" fmla="*/ 81 w 21"/>
                <a:gd name="T41" fmla="*/ 9 h 24"/>
                <a:gd name="T42" fmla="*/ 101 w 21"/>
                <a:gd name="T43" fmla="*/ 1 h 24"/>
                <a:gd name="T44" fmla="*/ 134 w 21"/>
                <a:gd name="T45" fmla="*/ 0 h 24"/>
                <a:gd name="T46" fmla="*/ 110 w 21"/>
                <a:gd name="T47" fmla="*/ 9 h 24"/>
                <a:gd name="T48" fmla="*/ 101 w 21"/>
                <a:gd name="T49" fmla="*/ 9 h 24"/>
                <a:gd name="T50" fmla="*/ 90 w 21"/>
                <a:gd name="T51" fmla="*/ 9 h 24"/>
                <a:gd name="T52" fmla="*/ 81 w 21"/>
                <a:gd name="T53" fmla="*/ 13 h 24"/>
                <a:gd name="T54" fmla="*/ 56 w 21"/>
                <a:gd name="T55" fmla="*/ 15 h 24"/>
                <a:gd name="T56" fmla="*/ 56 w 21"/>
                <a:gd name="T57" fmla="*/ 26 h 24"/>
                <a:gd name="T58" fmla="*/ 56 w 21"/>
                <a:gd name="T59" fmla="*/ 32 h 24"/>
                <a:gd name="T60" fmla="*/ 56 w 21"/>
                <a:gd name="T61" fmla="*/ 47 h 24"/>
                <a:gd name="T62" fmla="*/ 81 w 21"/>
                <a:gd name="T63" fmla="*/ 60 h 24"/>
                <a:gd name="T64" fmla="*/ 101 w 21"/>
                <a:gd name="T65" fmla="*/ 66 h 24"/>
                <a:gd name="T66" fmla="*/ 134 w 21"/>
                <a:gd name="T67" fmla="*/ 69 h 24"/>
                <a:gd name="T68" fmla="*/ 154 w 21"/>
                <a:gd name="T69" fmla="*/ 66 h 24"/>
                <a:gd name="T70" fmla="*/ 190 w 21"/>
                <a:gd name="T71" fmla="*/ 61 h 24"/>
                <a:gd name="T72" fmla="*/ 201 w 21"/>
                <a:gd name="T73" fmla="*/ 53 h 24"/>
                <a:gd name="T74" fmla="*/ 201 w 21"/>
                <a:gd name="T75" fmla="*/ 42 h 24"/>
                <a:gd name="T76" fmla="*/ 201 w 21"/>
                <a:gd name="T77" fmla="*/ 32 h 24"/>
                <a:gd name="T78" fmla="*/ 190 w 21"/>
                <a:gd name="T79" fmla="*/ 26 h 24"/>
                <a:gd name="T80" fmla="*/ 170 w 21"/>
                <a:gd name="T81" fmla="*/ 15 h 24"/>
                <a:gd name="T82" fmla="*/ 145 w 21"/>
                <a:gd name="T83" fmla="*/ 9 h 24"/>
                <a:gd name="T84" fmla="*/ 110 w 21"/>
                <a:gd name="T85" fmla="*/ 9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2" y="0"/>
                  </a:moveTo>
                  <a:lnTo>
                    <a:pt x="14" y="1"/>
                  </a:lnTo>
                  <a:lnTo>
                    <a:pt x="17" y="3"/>
                  </a:lnTo>
                  <a:lnTo>
                    <a:pt x="19" y="4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21" y="15"/>
                  </a:lnTo>
                  <a:lnTo>
                    <a:pt x="20" y="17"/>
                  </a:lnTo>
                  <a:lnTo>
                    <a:pt x="19" y="20"/>
                  </a:lnTo>
                  <a:lnTo>
                    <a:pt x="17" y="22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2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close/>
                  <a:moveTo>
                    <a:pt x="10" y="3"/>
                  </a:moveTo>
                  <a:lnTo>
                    <a:pt x="9" y="3"/>
                  </a:lnTo>
                  <a:lnTo>
                    <a:pt x="8" y="3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5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2" y="22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18" y="17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7" y="8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97" name="Freeform 336"/>
            <p:cNvSpPr>
              <a:spLocks/>
            </p:cNvSpPr>
            <p:nvPr/>
          </p:nvSpPr>
          <p:spPr bwMode="auto">
            <a:xfrm>
              <a:off x="3296" y="3845"/>
              <a:ext cx="57" cy="35"/>
            </a:xfrm>
            <a:custGeom>
              <a:avLst/>
              <a:gdLst>
                <a:gd name="T0" fmla="*/ 82 w 25"/>
                <a:gd name="T1" fmla="*/ 15 h 24"/>
                <a:gd name="T2" fmla="*/ 119 w 25"/>
                <a:gd name="T3" fmla="*/ 9 h 24"/>
                <a:gd name="T4" fmla="*/ 141 w 25"/>
                <a:gd name="T5" fmla="*/ 1 h 24"/>
                <a:gd name="T6" fmla="*/ 178 w 25"/>
                <a:gd name="T7" fmla="*/ 0 h 24"/>
                <a:gd name="T8" fmla="*/ 203 w 25"/>
                <a:gd name="T9" fmla="*/ 1 h 24"/>
                <a:gd name="T10" fmla="*/ 212 w 25"/>
                <a:gd name="T11" fmla="*/ 1 h 24"/>
                <a:gd name="T12" fmla="*/ 239 w 25"/>
                <a:gd name="T13" fmla="*/ 9 h 24"/>
                <a:gd name="T14" fmla="*/ 249 w 25"/>
                <a:gd name="T15" fmla="*/ 13 h 24"/>
                <a:gd name="T16" fmla="*/ 249 w 25"/>
                <a:gd name="T17" fmla="*/ 19 h 24"/>
                <a:gd name="T18" fmla="*/ 249 w 25"/>
                <a:gd name="T19" fmla="*/ 28 h 24"/>
                <a:gd name="T20" fmla="*/ 249 w 25"/>
                <a:gd name="T21" fmla="*/ 60 h 24"/>
                <a:gd name="T22" fmla="*/ 249 w 25"/>
                <a:gd name="T23" fmla="*/ 61 h 24"/>
                <a:gd name="T24" fmla="*/ 249 w 25"/>
                <a:gd name="T25" fmla="*/ 66 h 24"/>
                <a:gd name="T26" fmla="*/ 260 w 25"/>
                <a:gd name="T27" fmla="*/ 69 h 24"/>
                <a:gd name="T28" fmla="*/ 260 w 25"/>
                <a:gd name="T29" fmla="*/ 69 h 24"/>
                <a:gd name="T30" fmla="*/ 271 w 25"/>
                <a:gd name="T31" fmla="*/ 69 h 24"/>
                <a:gd name="T32" fmla="*/ 296 w 25"/>
                <a:gd name="T33" fmla="*/ 69 h 24"/>
                <a:gd name="T34" fmla="*/ 296 w 25"/>
                <a:gd name="T35" fmla="*/ 74 h 24"/>
                <a:gd name="T36" fmla="*/ 166 w 25"/>
                <a:gd name="T37" fmla="*/ 74 h 24"/>
                <a:gd name="T38" fmla="*/ 166 w 25"/>
                <a:gd name="T39" fmla="*/ 69 h 24"/>
                <a:gd name="T40" fmla="*/ 178 w 25"/>
                <a:gd name="T41" fmla="*/ 69 h 24"/>
                <a:gd name="T42" fmla="*/ 178 w 25"/>
                <a:gd name="T43" fmla="*/ 69 h 24"/>
                <a:gd name="T44" fmla="*/ 187 w 25"/>
                <a:gd name="T45" fmla="*/ 69 h 24"/>
                <a:gd name="T46" fmla="*/ 187 w 25"/>
                <a:gd name="T47" fmla="*/ 66 h 24"/>
                <a:gd name="T48" fmla="*/ 203 w 25"/>
                <a:gd name="T49" fmla="*/ 66 h 24"/>
                <a:gd name="T50" fmla="*/ 203 w 25"/>
                <a:gd name="T51" fmla="*/ 61 h 24"/>
                <a:gd name="T52" fmla="*/ 203 w 25"/>
                <a:gd name="T53" fmla="*/ 60 h 24"/>
                <a:gd name="T54" fmla="*/ 203 w 25"/>
                <a:gd name="T55" fmla="*/ 28 h 24"/>
                <a:gd name="T56" fmla="*/ 203 w 25"/>
                <a:gd name="T57" fmla="*/ 19 h 24"/>
                <a:gd name="T58" fmla="*/ 187 w 25"/>
                <a:gd name="T59" fmla="*/ 15 h 24"/>
                <a:gd name="T60" fmla="*/ 178 w 25"/>
                <a:gd name="T61" fmla="*/ 13 h 24"/>
                <a:gd name="T62" fmla="*/ 166 w 25"/>
                <a:gd name="T63" fmla="*/ 13 h 24"/>
                <a:gd name="T64" fmla="*/ 130 w 25"/>
                <a:gd name="T65" fmla="*/ 15 h 24"/>
                <a:gd name="T66" fmla="*/ 82 w 25"/>
                <a:gd name="T67" fmla="*/ 19 h 24"/>
                <a:gd name="T68" fmla="*/ 82 w 25"/>
                <a:gd name="T69" fmla="*/ 60 h 24"/>
                <a:gd name="T70" fmla="*/ 82 w 25"/>
                <a:gd name="T71" fmla="*/ 61 h 24"/>
                <a:gd name="T72" fmla="*/ 82 w 25"/>
                <a:gd name="T73" fmla="*/ 66 h 24"/>
                <a:gd name="T74" fmla="*/ 109 w 25"/>
                <a:gd name="T75" fmla="*/ 69 h 24"/>
                <a:gd name="T76" fmla="*/ 109 w 25"/>
                <a:gd name="T77" fmla="*/ 69 h 24"/>
                <a:gd name="T78" fmla="*/ 119 w 25"/>
                <a:gd name="T79" fmla="*/ 69 h 24"/>
                <a:gd name="T80" fmla="*/ 130 w 25"/>
                <a:gd name="T81" fmla="*/ 69 h 24"/>
                <a:gd name="T82" fmla="*/ 130 w 25"/>
                <a:gd name="T83" fmla="*/ 74 h 24"/>
                <a:gd name="T84" fmla="*/ 0 w 25"/>
                <a:gd name="T85" fmla="*/ 74 h 24"/>
                <a:gd name="T86" fmla="*/ 0 w 25"/>
                <a:gd name="T87" fmla="*/ 69 h 24"/>
                <a:gd name="T88" fmla="*/ 11 w 25"/>
                <a:gd name="T89" fmla="*/ 69 h 24"/>
                <a:gd name="T90" fmla="*/ 25 w 25"/>
                <a:gd name="T91" fmla="*/ 69 h 24"/>
                <a:gd name="T92" fmla="*/ 25 w 25"/>
                <a:gd name="T93" fmla="*/ 69 h 24"/>
                <a:gd name="T94" fmla="*/ 48 w 25"/>
                <a:gd name="T95" fmla="*/ 61 h 24"/>
                <a:gd name="T96" fmla="*/ 48 w 25"/>
                <a:gd name="T97" fmla="*/ 60 h 24"/>
                <a:gd name="T98" fmla="*/ 48 w 25"/>
                <a:gd name="T99" fmla="*/ 32 h 24"/>
                <a:gd name="T100" fmla="*/ 48 w 25"/>
                <a:gd name="T101" fmla="*/ 19 h 24"/>
                <a:gd name="T102" fmla="*/ 48 w 25"/>
                <a:gd name="T103" fmla="*/ 15 h 24"/>
                <a:gd name="T104" fmla="*/ 48 w 25"/>
                <a:gd name="T105" fmla="*/ 13 h 24"/>
                <a:gd name="T106" fmla="*/ 25 w 25"/>
                <a:gd name="T107" fmla="*/ 13 h 24"/>
                <a:gd name="T108" fmla="*/ 25 w 25"/>
                <a:gd name="T109" fmla="*/ 13 h 24"/>
                <a:gd name="T110" fmla="*/ 25 w 25"/>
                <a:gd name="T111" fmla="*/ 13 h 24"/>
                <a:gd name="T112" fmla="*/ 11 w 25"/>
                <a:gd name="T113" fmla="*/ 13 h 24"/>
                <a:gd name="T114" fmla="*/ 11 w 25"/>
                <a:gd name="T115" fmla="*/ 13 h 24"/>
                <a:gd name="T116" fmla="*/ 0 w 25"/>
                <a:gd name="T117" fmla="*/ 9 h 24"/>
                <a:gd name="T118" fmla="*/ 73 w 25"/>
                <a:gd name="T119" fmla="*/ 0 h 24"/>
                <a:gd name="T120" fmla="*/ 82 w 25"/>
                <a:gd name="T121" fmla="*/ 0 h 24"/>
                <a:gd name="T122" fmla="*/ 82 w 25"/>
                <a:gd name="T123" fmla="*/ 15 h 2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"/>
                <a:gd name="T187" fmla="*/ 0 h 24"/>
                <a:gd name="T188" fmla="*/ 25 w 25"/>
                <a:gd name="T189" fmla="*/ 24 h 2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" h="24">
                  <a:moveTo>
                    <a:pt x="7" y="5"/>
                  </a:moveTo>
                  <a:lnTo>
                    <a:pt x="10" y="3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9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4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7" y="9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7" y="6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0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98" name="Freeform 337"/>
            <p:cNvSpPr>
              <a:spLocks noEditPoints="1"/>
            </p:cNvSpPr>
            <p:nvPr/>
          </p:nvSpPr>
          <p:spPr bwMode="auto">
            <a:xfrm>
              <a:off x="3526" y="3845"/>
              <a:ext cx="48" cy="35"/>
            </a:xfrm>
            <a:custGeom>
              <a:avLst/>
              <a:gdLst>
                <a:gd name="T0" fmla="*/ 121 w 21"/>
                <a:gd name="T1" fmla="*/ 0 h 24"/>
                <a:gd name="T2" fmla="*/ 167 w 21"/>
                <a:gd name="T3" fmla="*/ 1 h 24"/>
                <a:gd name="T4" fmla="*/ 194 w 21"/>
                <a:gd name="T5" fmla="*/ 9 h 24"/>
                <a:gd name="T6" fmla="*/ 224 w 21"/>
                <a:gd name="T7" fmla="*/ 13 h 24"/>
                <a:gd name="T8" fmla="*/ 240 w 21"/>
                <a:gd name="T9" fmla="*/ 26 h 24"/>
                <a:gd name="T10" fmla="*/ 251 w 21"/>
                <a:gd name="T11" fmla="*/ 34 h 24"/>
                <a:gd name="T12" fmla="*/ 240 w 21"/>
                <a:gd name="T13" fmla="*/ 47 h 24"/>
                <a:gd name="T14" fmla="*/ 240 w 21"/>
                <a:gd name="T15" fmla="*/ 53 h 24"/>
                <a:gd name="T16" fmla="*/ 215 w 21"/>
                <a:gd name="T17" fmla="*/ 61 h 24"/>
                <a:gd name="T18" fmla="*/ 178 w 21"/>
                <a:gd name="T19" fmla="*/ 69 h 24"/>
                <a:gd name="T20" fmla="*/ 158 w 21"/>
                <a:gd name="T21" fmla="*/ 74 h 24"/>
                <a:gd name="T22" fmla="*/ 121 w 21"/>
                <a:gd name="T23" fmla="*/ 74 h 24"/>
                <a:gd name="T24" fmla="*/ 85 w 21"/>
                <a:gd name="T25" fmla="*/ 74 h 24"/>
                <a:gd name="T26" fmla="*/ 48 w 21"/>
                <a:gd name="T27" fmla="*/ 69 h 24"/>
                <a:gd name="T28" fmla="*/ 37 w 21"/>
                <a:gd name="T29" fmla="*/ 61 h 24"/>
                <a:gd name="T30" fmla="*/ 0 w 21"/>
                <a:gd name="T31" fmla="*/ 50 h 24"/>
                <a:gd name="T32" fmla="*/ 0 w 21"/>
                <a:gd name="T33" fmla="*/ 41 h 24"/>
                <a:gd name="T34" fmla="*/ 0 w 21"/>
                <a:gd name="T35" fmla="*/ 28 h 24"/>
                <a:gd name="T36" fmla="*/ 25 w 21"/>
                <a:gd name="T37" fmla="*/ 19 h 24"/>
                <a:gd name="T38" fmla="*/ 37 w 21"/>
                <a:gd name="T39" fmla="*/ 13 h 24"/>
                <a:gd name="T40" fmla="*/ 57 w 21"/>
                <a:gd name="T41" fmla="*/ 9 h 24"/>
                <a:gd name="T42" fmla="*/ 94 w 21"/>
                <a:gd name="T43" fmla="*/ 1 h 24"/>
                <a:gd name="T44" fmla="*/ 121 w 21"/>
                <a:gd name="T45" fmla="*/ 0 h 24"/>
                <a:gd name="T46" fmla="*/ 121 w 21"/>
                <a:gd name="T47" fmla="*/ 9 h 24"/>
                <a:gd name="T48" fmla="*/ 94 w 21"/>
                <a:gd name="T49" fmla="*/ 9 h 24"/>
                <a:gd name="T50" fmla="*/ 85 w 21"/>
                <a:gd name="T51" fmla="*/ 9 h 24"/>
                <a:gd name="T52" fmla="*/ 57 w 21"/>
                <a:gd name="T53" fmla="*/ 13 h 24"/>
                <a:gd name="T54" fmla="*/ 57 w 21"/>
                <a:gd name="T55" fmla="*/ 15 h 24"/>
                <a:gd name="T56" fmla="*/ 48 w 21"/>
                <a:gd name="T57" fmla="*/ 26 h 24"/>
                <a:gd name="T58" fmla="*/ 48 w 21"/>
                <a:gd name="T59" fmla="*/ 32 h 24"/>
                <a:gd name="T60" fmla="*/ 48 w 21"/>
                <a:gd name="T61" fmla="*/ 47 h 24"/>
                <a:gd name="T62" fmla="*/ 85 w 21"/>
                <a:gd name="T63" fmla="*/ 60 h 24"/>
                <a:gd name="T64" fmla="*/ 94 w 21"/>
                <a:gd name="T65" fmla="*/ 66 h 24"/>
                <a:gd name="T66" fmla="*/ 142 w 21"/>
                <a:gd name="T67" fmla="*/ 69 h 24"/>
                <a:gd name="T68" fmla="*/ 167 w 21"/>
                <a:gd name="T69" fmla="*/ 66 h 24"/>
                <a:gd name="T70" fmla="*/ 178 w 21"/>
                <a:gd name="T71" fmla="*/ 61 h 24"/>
                <a:gd name="T72" fmla="*/ 194 w 21"/>
                <a:gd name="T73" fmla="*/ 53 h 24"/>
                <a:gd name="T74" fmla="*/ 194 w 21"/>
                <a:gd name="T75" fmla="*/ 42 h 24"/>
                <a:gd name="T76" fmla="*/ 194 w 21"/>
                <a:gd name="T77" fmla="*/ 32 h 24"/>
                <a:gd name="T78" fmla="*/ 178 w 21"/>
                <a:gd name="T79" fmla="*/ 26 h 24"/>
                <a:gd name="T80" fmla="*/ 167 w 21"/>
                <a:gd name="T81" fmla="*/ 15 h 24"/>
                <a:gd name="T82" fmla="*/ 158 w 21"/>
                <a:gd name="T83" fmla="*/ 9 h 24"/>
                <a:gd name="T84" fmla="*/ 121 w 21"/>
                <a:gd name="T85" fmla="*/ 9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0" y="0"/>
                  </a:moveTo>
                  <a:lnTo>
                    <a:pt x="14" y="1"/>
                  </a:lnTo>
                  <a:lnTo>
                    <a:pt x="16" y="3"/>
                  </a:lnTo>
                  <a:lnTo>
                    <a:pt x="19" y="4"/>
                  </a:lnTo>
                  <a:lnTo>
                    <a:pt x="20" y="8"/>
                  </a:lnTo>
                  <a:lnTo>
                    <a:pt x="21" y="11"/>
                  </a:lnTo>
                  <a:lnTo>
                    <a:pt x="20" y="15"/>
                  </a:lnTo>
                  <a:lnTo>
                    <a:pt x="20" y="17"/>
                  </a:lnTo>
                  <a:lnTo>
                    <a:pt x="18" y="20"/>
                  </a:lnTo>
                  <a:lnTo>
                    <a:pt x="15" y="22"/>
                  </a:lnTo>
                  <a:lnTo>
                    <a:pt x="13" y="24"/>
                  </a:lnTo>
                  <a:lnTo>
                    <a:pt x="10" y="24"/>
                  </a:lnTo>
                  <a:lnTo>
                    <a:pt x="7" y="24"/>
                  </a:lnTo>
                  <a:lnTo>
                    <a:pt x="4" y="22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8" y="1"/>
                  </a:lnTo>
                  <a:lnTo>
                    <a:pt x="10" y="0"/>
                  </a:lnTo>
                  <a:close/>
                  <a:moveTo>
                    <a:pt x="10" y="3"/>
                  </a:moveTo>
                  <a:lnTo>
                    <a:pt x="8" y="3"/>
                  </a:lnTo>
                  <a:lnTo>
                    <a:pt x="7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5"/>
                  </a:lnTo>
                  <a:lnTo>
                    <a:pt x="7" y="19"/>
                  </a:lnTo>
                  <a:lnTo>
                    <a:pt x="8" y="21"/>
                  </a:lnTo>
                  <a:lnTo>
                    <a:pt x="12" y="22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6" y="17"/>
                  </a:lnTo>
                  <a:lnTo>
                    <a:pt x="16" y="14"/>
                  </a:lnTo>
                  <a:lnTo>
                    <a:pt x="16" y="10"/>
                  </a:lnTo>
                  <a:lnTo>
                    <a:pt x="15" y="8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99" name="Freeform 338"/>
            <p:cNvSpPr>
              <a:spLocks/>
            </p:cNvSpPr>
            <p:nvPr/>
          </p:nvSpPr>
          <p:spPr bwMode="auto">
            <a:xfrm>
              <a:off x="3580" y="3845"/>
              <a:ext cx="52" cy="35"/>
            </a:xfrm>
            <a:custGeom>
              <a:avLst/>
              <a:gdLst>
                <a:gd name="T0" fmla="*/ 81 w 23"/>
                <a:gd name="T1" fmla="*/ 15 h 24"/>
                <a:gd name="T2" fmla="*/ 118 w 23"/>
                <a:gd name="T3" fmla="*/ 9 h 24"/>
                <a:gd name="T4" fmla="*/ 138 w 23"/>
                <a:gd name="T5" fmla="*/ 1 h 24"/>
                <a:gd name="T6" fmla="*/ 174 w 23"/>
                <a:gd name="T7" fmla="*/ 0 h 24"/>
                <a:gd name="T8" fmla="*/ 183 w 23"/>
                <a:gd name="T9" fmla="*/ 1 h 24"/>
                <a:gd name="T10" fmla="*/ 194 w 23"/>
                <a:gd name="T11" fmla="*/ 1 h 24"/>
                <a:gd name="T12" fmla="*/ 210 w 23"/>
                <a:gd name="T13" fmla="*/ 9 h 24"/>
                <a:gd name="T14" fmla="*/ 231 w 23"/>
                <a:gd name="T15" fmla="*/ 13 h 24"/>
                <a:gd name="T16" fmla="*/ 231 w 23"/>
                <a:gd name="T17" fmla="*/ 19 h 24"/>
                <a:gd name="T18" fmla="*/ 231 w 23"/>
                <a:gd name="T19" fmla="*/ 28 h 24"/>
                <a:gd name="T20" fmla="*/ 231 w 23"/>
                <a:gd name="T21" fmla="*/ 60 h 24"/>
                <a:gd name="T22" fmla="*/ 240 w 23"/>
                <a:gd name="T23" fmla="*/ 61 h 24"/>
                <a:gd name="T24" fmla="*/ 240 w 23"/>
                <a:gd name="T25" fmla="*/ 66 h 24"/>
                <a:gd name="T26" fmla="*/ 240 w 23"/>
                <a:gd name="T27" fmla="*/ 69 h 24"/>
                <a:gd name="T28" fmla="*/ 240 w 23"/>
                <a:gd name="T29" fmla="*/ 69 h 24"/>
                <a:gd name="T30" fmla="*/ 255 w 23"/>
                <a:gd name="T31" fmla="*/ 69 h 24"/>
                <a:gd name="T32" fmla="*/ 267 w 23"/>
                <a:gd name="T33" fmla="*/ 69 h 24"/>
                <a:gd name="T34" fmla="*/ 267 w 23"/>
                <a:gd name="T35" fmla="*/ 74 h 24"/>
                <a:gd name="T36" fmla="*/ 149 w 23"/>
                <a:gd name="T37" fmla="*/ 74 h 24"/>
                <a:gd name="T38" fmla="*/ 149 w 23"/>
                <a:gd name="T39" fmla="*/ 69 h 24"/>
                <a:gd name="T40" fmla="*/ 149 w 23"/>
                <a:gd name="T41" fmla="*/ 69 h 24"/>
                <a:gd name="T42" fmla="*/ 174 w 23"/>
                <a:gd name="T43" fmla="*/ 69 h 24"/>
                <a:gd name="T44" fmla="*/ 174 w 23"/>
                <a:gd name="T45" fmla="*/ 69 h 24"/>
                <a:gd name="T46" fmla="*/ 183 w 23"/>
                <a:gd name="T47" fmla="*/ 66 h 24"/>
                <a:gd name="T48" fmla="*/ 183 w 23"/>
                <a:gd name="T49" fmla="*/ 66 h 24"/>
                <a:gd name="T50" fmla="*/ 183 w 23"/>
                <a:gd name="T51" fmla="*/ 61 h 24"/>
                <a:gd name="T52" fmla="*/ 183 w 23"/>
                <a:gd name="T53" fmla="*/ 60 h 24"/>
                <a:gd name="T54" fmla="*/ 183 w 23"/>
                <a:gd name="T55" fmla="*/ 28 h 24"/>
                <a:gd name="T56" fmla="*/ 183 w 23"/>
                <a:gd name="T57" fmla="*/ 19 h 24"/>
                <a:gd name="T58" fmla="*/ 174 w 23"/>
                <a:gd name="T59" fmla="*/ 15 h 24"/>
                <a:gd name="T60" fmla="*/ 174 w 23"/>
                <a:gd name="T61" fmla="*/ 13 h 24"/>
                <a:gd name="T62" fmla="*/ 138 w 23"/>
                <a:gd name="T63" fmla="*/ 13 h 24"/>
                <a:gd name="T64" fmla="*/ 118 w 23"/>
                <a:gd name="T65" fmla="*/ 15 h 24"/>
                <a:gd name="T66" fmla="*/ 81 w 23"/>
                <a:gd name="T67" fmla="*/ 19 h 24"/>
                <a:gd name="T68" fmla="*/ 81 w 23"/>
                <a:gd name="T69" fmla="*/ 60 h 24"/>
                <a:gd name="T70" fmla="*/ 81 w 23"/>
                <a:gd name="T71" fmla="*/ 61 h 24"/>
                <a:gd name="T72" fmla="*/ 81 w 23"/>
                <a:gd name="T73" fmla="*/ 66 h 24"/>
                <a:gd name="T74" fmla="*/ 81 w 23"/>
                <a:gd name="T75" fmla="*/ 69 h 24"/>
                <a:gd name="T76" fmla="*/ 81 w 23"/>
                <a:gd name="T77" fmla="*/ 69 h 24"/>
                <a:gd name="T78" fmla="*/ 93 w 23"/>
                <a:gd name="T79" fmla="*/ 69 h 24"/>
                <a:gd name="T80" fmla="*/ 118 w 23"/>
                <a:gd name="T81" fmla="*/ 69 h 24"/>
                <a:gd name="T82" fmla="*/ 118 w 23"/>
                <a:gd name="T83" fmla="*/ 74 h 24"/>
                <a:gd name="T84" fmla="*/ 0 w 23"/>
                <a:gd name="T85" fmla="*/ 74 h 24"/>
                <a:gd name="T86" fmla="*/ 0 w 23"/>
                <a:gd name="T87" fmla="*/ 69 h 24"/>
                <a:gd name="T88" fmla="*/ 0 w 23"/>
                <a:gd name="T89" fmla="*/ 69 h 24"/>
                <a:gd name="T90" fmla="*/ 11 w 23"/>
                <a:gd name="T91" fmla="*/ 69 h 24"/>
                <a:gd name="T92" fmla="*/ 25 w 23"/>
                <a:gd name="T93" fmla="*/ 69 h 24"/>
                <a:gd name="T94" fmla="*/ 25 w 23"/>
                <a:gd name="T95" fmla="*/ 61 h 24"/>
                <a:gd name="T96" fmla="*/ 25 w 23"/>
                <a:gd name="T97" fmla="*/ 60 h 24"/>
                <a:gd name="T98" fmla="*/ 25 w 23"/>
                <a:gd name="T99" fmla="*/ 32 h 24"/>
                <a:gd name="T100" fmla="*/ 25 w 23"/>
                <a:gd name="T101" fmla="*/ 19 h 24"/>
                <a:gd name="T102" fmla="*/ 25 w 23"/>
                <a:gd name="T103" fmla="*/ 15 h 24"/>
                <a:gd name="T104" fmla="*/ 25 w 23"/>
                <a:gd name="T105" fmla="*/ 13 h 24"/>
                <a:gd name="T106" fmla="*/ 25 w 23"/>
                <a:gd name="T107" fmla="*/ 13 h 24"/>
                <a:gd name="T108" fmla="*/ 11 w 23"/>
                <a:gd name="T109" fmla="*/ 13 h 24"/>
                <a:gd name="T110" fmla="*/ 11 w 23"/>
                <a:gd name="T111" fmla="*/ 13 h 24"/>
                <a:gd name="T112" fmla="*/ 11 w 23"/>
                <a:gd name="T113" fmla="*/ 13 h 24"/>
                <a:gd name="T114" fmla="*/ 0 w 23"/>
                <a:gd name="T115" fmla="*/ 13 h 24"/>
                <a:gd name="T116" fmla="*/ 0 w 23"/>
                <a:gd name="T117" fmla="*/ 9 h 24"/>
                <a:gd name="T118" fmla="*/ 72 w 23"/>
                <a:gd name="T119" fmla="*/ 0 h 24"/>
                <a:gd name="T120" fmla="*/ 81 w 23"/>
                <a:gd name="T121" fmla="*/ 0 h 24"/>
                <a:gd name="T122" fmla="*/ 81 w 23"/>
                <a:gd name="T123" fmla="*/ 15 h 2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4"/>
                <a:gd name="T188" fmla="*/ 23 w 23"/>
                <a:gd name="T189" fmla="*/ 24 h 2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4">
                  <a:moveTo>
                    <a:pt x="7" y="5"/>
                  </a:moveTo>
                  <a:lnTo>
                    <a:pt x="10" y="3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9"/>
                  </a:lnTo>
                  <a:lnTo>
                    <a:pt x="20" y="19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4"/>
                  </a:lnTo>
                  <a:lnTo>
                    <a:pt x="13" y="24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9"/>
                  </a:lnTo>
                  <a:lnTo>
                    <a:pt x="16" y="6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4"/>
                  </a:lnTo>
                  <a:lnTo>
                    <a:pt x="10" y="5"/>
                  </a:lnTo>
                  <a:lnTo>
                    <a:pt x="7" y="6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0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00" name="Freeform 339"/>
            <p:cNvSpPr>
              <a:spLocks/>
            </p:cNvSpPr>
            <p:nvPr/>
          </p:nvSpPr>
          <p:spPr bwMode="auto">
            <a:xfrm>
              <a:off x="3876" y="3830"/>
              <a:ext cx="63" cy="50"/>
            </a:xfrm>
            <a:custGeom>
              <a:avLst/>
              <a:gdLst>
                <a:gd name="T0" fmla="*/ 308 w 28"/>
                <a:gd name="T1" fmla="*/ 0 h 34"/>
                <a:gd name="T2" fmla="*/ 320 w 28"/>
                <a:gd name="T3" fmla="*/ 26 h 34"/>
                <a:gd name="T4" fmla="*/ 308 w 28"/>
                <a:gd name="T5" fmla="*/ 26 h 34"/>
                <a:gd name="T6" fmla="*/ 308 w 28"/>
                <a:gd name="T7" fmla="*/ 15 h 34"/>
                <a:gd name="T8" fmla="*/ 308 w 28"/>
                <a:gd name="T9" fmla="*/ 15 h 34"/>
                <a:gd name="T10" fmla="*/ 299 w 28"/>
                <a:gd name="T11" fmla="*/ 13 h 34"/>
                <a:gd name="T12" fmla="*/ 274 w 28"/>
                <a:gd name="T13" fmla="*/ 9 h 34"/>
                <a:gd name="T14" fmla="*/ 263 w 28"/>
                <a:gd name="T15" fmla="*/ 6 h 34"/>
                <a:gd name="T16" fmla="*/ 239 w 28"/>
                <a:gd name="T17" fmla="*/ 6 h 34"/>
                <a:gd name="T18" fmla="*/ 182 w 28"/>
                <a:gd name="T19" fmla="*/ 6 h 34"/>
                <a:gd name="T20" fmla="*/ 182 w 28"/>
                <a:gd name="T21" fmla="*/ 87 h 34"/>
                <a:gd name="T22" fmla="*/ 182 w 28"/>
                <a:gd name="T23" fmla="*/ 96 h 34"/>
                <a:gd name="T24" fmla="*/ 194 w 28"/>
                <a:gd name="T25" fmla="*/ 100 h 34"/>
                <a:gd name="T26" fmla="*/ 207 w 28"/>
                <a:gd name="T27" fmla="*/ 101 h 34"/>
                <a:gd name="T28" fmla="*/ 218 w 28"/>
                <a:gd name="T29" fmla="*/ 101 h 34"/>
                <a:gd name="T30" fmla="*/ 239 w 28"/>
                <a:gd name="T31" fmla="*/ 101 h 34"/>
                <a:gd name="T32" fmla="*/ 239 w 28"/>
                <a:gd name="T33" fmla="*/ 109 h 34"/>
                <a:gd name="T34" fmla="*/ 81 w 28"/>
                <a:gd name="T35" fmla="*/ 109 h 34"/>
                <a:gd name="T36" fmla="*/ 81 w 28"/>
                <a:gd name="T37" fmla="*/ 101 h 34"/>
                <a:gd name="T38" fmla="*/ 92 w 28"/>
                <a:gd name="T39" fmla="*/ 101 h 34"/>
                <a:gd name="T40" fmla="*/ 117 w 28"/>
                <a:gd name="T41" fmla="*/ 101 h 34"/>
                <a:gd name="T42" fmla="*/ 126 w 28"/>
                <a:gd name="T43" fmla="*/ 100 h 34"/>
                <a:gd name="T44" fmla="*/ 126 w 28"/>
                <a:gd name="T45" fmla="*/ 96 h 34"/>
                <a:gd name="T46" fmla="*/ 137 w 28"/>
                <a:gd name="T47" fmla="*/ 87 h 34"/>
                <a:gd name="T48" fmla="*/ 137 w 28"/>
                <a:gd name="T49" fmla="*/ 6 h 34"/>
                <a:gd name="T50" fmla="*/ 81 w 28"/>
                <a:gd name="T51" fmla="*/ 6 h 34"/>
                <a:gd name="T52" fmla="*/ 72 w 28"/>
                <a:gd name="T53" fmla="*/ 6 h 34"/>
                <a:gd name="T54" fmla="*/ 56 w 28"/>
                <a:gd name="T55" fmla="*/ 9 h 34"/>
                <a:gd name="T56" fmla="*/ 36 w 28"/>
                <a:gd name="T57" fmla="*/ 9 h 34"/>
                <a:gd name="T58" fmla="*/ 25 w 28"/>
                <a:gd name="T59" fmla="*/ 13 h 34"/>
                <a:gd name="T60" fmla="*/ 11 w 28"/>
                <a:gd name="T61" fmla="*/ 15 h 34"/>
                <a:gd name="T62" fmla="*/ 11 w 28"/>
                <a:gd name="T63" fmla="*/ 26 h 34"/>
                <a:gd name="T64" fmla="*/ 0 w 28"/>
                <a:gd name="T65" fmla="*/ 26 h 34"/>
                <a:gd name="T66" fmla="*/ 11 w 28"/>
                <a:gd name="T67" fmla="*/ 0 h 34"/>
                <a:gd name="T68" fmla="*/ 308 w 28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8"/>
                <a:gd name="T106" fmla="*/ 0 h 34"/>
                <a:gd name="T107" fmla="*/ 28 w 28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8" h="34">
                  <a:moveTo>
                    <a:pt x="27" y="0"/>
                  </a:moveTo>
                  <a:lnTo>
                    <a:pt x="28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6" y="2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1" y="34"/>
                  </a:lnTo>
                  <a:lnTo>
                    <a:pt x="7" y="34"/>
                  </a:lnTo>
                  <a:lnTo>
                    <a:pt x="7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1" y="31"/>
                  </a:lnTo>
                  <a:lnTo>
                    <a:pt x="11" y="30"/>
                  </a:lnTo>
                  <a:lnTo>
                    <a:pt x="12" y="27"/>
                  </a:lnTo>
                  <a:lnTo>
                    <a:pt x="12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3" y="3"/>
                  </a:lnTo>
                  <a:lnTo>
                    <a:pt x="2" y="4"/>
                  </a:lnTo>
                  <a:lnTo>
                    <a:pt x="1" y="5"/>
                  </a:lnTo>
                  <a:lnTo>
                    <a:pt x="1" y="8"/>
                  </a:lnTo>
                  <a:lnTo>
                    <a:pt x="0" y="8"/>
                  </a:lnTo>
                  <a:lnTo>
                    <a:pt x="1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01" name="Freeform 340"/>
            <p:cNvSpPr>
              <a:spLocks/>
            </p:cNvSpPr>
            <p:nvPr/>
          </p:nvSpPr>
          <p:spPr bwMode="auto">
            <a:xfrm>
              <a:off x="3946" y="3830"/>
              <a:ext cx="99" cy="50"/>
            </a:xfrm>
            <a:custGeom>
              <a:avLst/>
              <a:gdLst>
                <a:gd name="T0" fmla="*/ 502 w 44"/>
                <a:gd name="T1" fmla="*/ 0 h 34"/>
                <a:gd name="T2" fmla="*/ 481 w 44"/>
                <a:gd name="T3" fmla="*/ 6 h 34"/>
                <a:gd name="T4" fmla="*/ 454 w 44"/>
                <a:gd name="T5" fmla="*/ 9 h 34"/>
                <a:gd name="T6" fmla="*/ 445 w 44"/>
                <a:gd name="T7" fmla="*/ 26 h 34"/>
                <a:gd name="T8" fmla="*/ 329 w 44"/>
                <a:gd name="T9" fmla="*/ 109 h 34"/>
                <a:gd name="T10" fmla="*/ 182 w 44"/>
                <a:gd name="T11" fmla="*/ 109 h 34"/>
                <a:gd name="T12" fmla="*/ 45 w 44"/>
                <a:gd name="T13" fmla="*/ 19 h 34"/>
                <a:gd name="T14" fmla="*/ 36 w 44"/>
                <a:gd name="T15" fmla="*/ 9 h 34"/>
                <a:gd name="T16" fmla="*/ 25 w 44"/>
                <a:gd name="T17" fmla="*/ 6 h 34"/>
                <a:gd name="T18" fmla="*/ 0 w 44"/>
                <a:gd name="T19" fmla="*/ 0 h 34"/>
                <a:gd name="T20" fmla="*/ 137 w 44"/>
                <a:gd name="T21" fmla="*/ 0 h 34"/>
                <a:gd name="T22" fmla="*/ 126 w 44"/>
                <a:gd name="T23" fmla="*/ 0 h 34"/>
                <a:gd name="T24" fmla="*/ 101 w 44"/>
                <a:gd name="T25" fmla="*/ 6 h 34"/>
                <a:gd name="T26" fmla="*/ 92 w 44"/>
                <a:gd name="T27" fmla="*/ 9 h 34"/>
                <a:gd name="T28" fmla="*/ 101 w 44"/>
                <a:gd name="T29" fmla="*/ 26 h 34"/>
                <a:gd name="T30" fmla="*/ 238 w 44"/>
                <a:gd name="T31" fmla="*/ 32 h 34"/>
                <a:gd name="T32" fmla="*/ 207 w 44"/>
                <a:gd name="T33" fmla="*/ 15 h 34"/>
                <a:gd name="T34" fmla="*/ 207 w 44"/>
                <a:gd name="T35" fmla="*/ 9 h 34"/>
                <a:gd name="T36" fmla="*/ 194 w 44"/>
                <a:gd name="T37" fmla="*/ 6 h 34"/>
                <a:gd name="T38" fmla="*/ 182 w 44"/>
                <a:gd name="T39" fmla="*/ 6 h 34"/>
                <a:gd name="T40" fmla="*/ 158 w 44"/>
                <a:gd name="T41" fmla="*/ 0 h 34"/>
                <a:gd name="T42" fmla="*/ 308 w 44"/>
                <a:gd name="T43" fmla="*/ 0 h 34"/>
                <a:gd name="T44" fmla="*/ 283 w 44"/>
                <a:gd name="T45" fmla="*/ 0 h 34"/>
                <a:gd name="T46" fmla="*/ 272 w 44"/>
                <a:gd name="T47" fmla="*/ 6 h 34"/>
                <a:gd name="T48" fmla="*/ 263 w 44"/>
                <a:gd name="T49" fmla="*/ 9 h 34"/>
                <a:gd name="T50" fmla="*/ 272 w 44"/>
                <a:gd name="T51" fmla="*/ 26 h 34"/>
                <a:gd name="T52" fmla="*/ 421 w 44"/>
                <a:gd name="T53" fmla="*/ 26 h 34"/>
                <a:gd name="T54" fmla="*/ 436 w 44"/>
                <a:gd name="T55" fmla="*/ 9 h 34"/>
                <a:gd name="T56" fmla="*/ 436 w 44"/>
                <a:gd name="T57" fmla="*/ 6 h 34"/>
                <a:gd name="T58" fmla="*/ 421 w 44"/>
                <a:gd name="T59" fmla="*/ 6 h 34"/>
                <a:gd name="T60" fmla="*/ 389 w 44"/>
                <a:gd name="T61" fmla="*/ 0 h 34"/>
                <a:gd name="T62" fmla="*/ 502 w 44"/>
                <a:gd name="T63" fmla="*/ 0 h 3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4"/>
                <a:gd name="T97" fmla="*/ 0 h 34"/>
                <a:gd name="T98" fmla="*/ 44 w 44"/>
                <a:gd name="T99" fmla="*/ 34 h 3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4" h="34">
                  <a:moveTo>
                    <a:pt x="44" y="0"/>
                  </a:moveTo>
                  <a:lnTo>
                    <a:pt x="44" y="0"/>
                  </a:lnTo>
                  <a:lnTo>
                    <a:pt x="43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8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2" y="14"/>
                  </a:lnTo>
                  <a:lnTo>
                    <a:pt x="16" y="34"/>
                  </a:lnTo>
                  <a:lnTo>
                    <a:pt x="13" y="34"/>
                  </a:lnTo>
                  <a:lnTo>
                    <a:pt x="4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4"/>
                  </a:lnTo>
                  <a:lnTo>
                    <a:pt x="9" y="8"/>
                  </a:lnTo>
                  <a:lnTo>
                    <a:pt x="16" y="26"/>
                  </a:lnTo>
                  <a:lnTo>
                    <a:pt x="21" y="10"/>
                  </a:lnTo>
                  <a:lnTo>
                    <a:pt x="19" y="8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4" y="5"/>
                  </a:lnTo>
                  <a:lnTo>
                    <a:pt x="24" y="8"/>
                  </a:lnTo>
                  <a:lnTo>
                    <a:pt x="30" y="26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8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02" name="Freeform 341"/>
            <p:cNvSpPr>
              <a:spLocks noEditPoints="1"/>
            </p:cNvSpPr>
            <p:nvPr/>
          </p:nvSpPr>
          <p:spPr bwMode="auto">
            <a:xfrm>
              <a:off x="4032" y="3830"/>
              <a:ext cx="76" cy="50"/>
            </a:xfrm>
            <a:custGeom>
              <a:avLst/>
              <a:gdLst>
                <a:gd name="T0" fmla="*/ 246 w 34"/>
                <a:gd name="T1" fmla="*/ 74 h 34"/>
                <a:gd name="T2" fmla="*/ 110 w 34"/>
                <a:gd name="T3" fmla="*/ 74 h 34"/>
                <a:gd name="T4" fmla="*/ 80 w 34"/>
                <a:gd name="T5" fmla="*/ 87 h 34"/>
                <a:gd name="T6" fmla="*/ 65 w 34"/>
                <a:gd name="T7" fmla="*/ 93 h 34"/>
                <a:gd name="T8" fmla="*/ 65 w 34"/>
                <a:gd name="T9" fmla="*/ 100 h 34"/>
                <a:gd name="T10" fmla="*/ 65 w 34"/>
                <a:gd name="T11" fmla="*/ 100 h 34"/>
                <a:gd name="T12" fmla="*/ 80 w 34"/>
                <a:gd name="T13" fmla="*/ 101 h 34"/>
                <a:gd name="T14" fmla="*/ 89 w 34"/>
                <a:gd name="T15" fmla="*/ 101 h 34"/>
                <a:gd name="T16" fmla="*/ 110 w 34"/>
                <a:gd name="T17" fmla="*/ 101 h 34"/>
                <a:gd name="T18" fmla="*/ 110 w 34"/>
                <a:gd name="T19" fmla="*/ 109 h 34"/>
                <a:gd name="T20" fmla="*/ 0 w 34"/>
                <a:gd name="T21" fmla="*/ 109 h 34"/>
                <a:gd name="T22" fmla="*/ 0 w 34"/>
                <a:gd name="T23" fmla="*/ 101 h 34"/>
                <a:gd name="T24" fmla="*/ 9 w 34"/>
                <a:gd name="T25" fmla="*/ 101 h 34"/>
                <a:gd name="T26" fmla="*/ 20 w 34"/>
                <a:gd name="T27" fmla="*/ 100 h 34"/>
                <a:gd name="T28" fmla="*/ 45 w 34"/>
                <a:gd name="T29" fmla="*/ 96 h 34"/>
                <a:gd name="T30" fmla="*/ 56 w 34"/>
                <a:gd name="T31" fmla="*/ 82 h 34"/>
                <a:gd name="T32" fmla="*/ 190 w 34"/>
                <a:gd name="T33" fmla="*/ 0 h 34"/>
                <a:gd name="T34" fmla="*/ 199 w 34"/>
                <a:gd name="T35" fmla="*/ 0 h 34"/>
                <a:gd name="T36" fmla="*/ 324 w 34"/>
                <a:gd name="T37" fmla="*/ 87 h 34"/>
                <a:gd name="T38" fmla="*/ 344 w 34"/>
                <a:gd name="T39" fmla="*/ 96 h 34"/>
                <a:gd name="T40" fmla="*/ 360 w 34"/>
                <a:gd name="T41" fmla="*/ 100 h 34"/>
                <a:gd name="T42" fmla="*/ 369 w 34"/>
                <a:gd name="T43" fmla="*/ 101 h 34"/>
                <a:gd name="T44" fmla="*/ 380 w 34"/>
                <a:gd name="T45" fmla="*/ 101 h 34"/>
                <a:gd name="T46" fmla="*/ 380 w 34"/>
                <a:gd name="T47" fmla="*/ 109 h 34"/>
                <a:gd name="T48" fmla="*/ 246 w 34"/>
                <a:gd name="T49" fmla="*/ 109 h 34"/>
                <a:gd name="T50" fmla="*/ 246 w 34"/>
                <a:gd name="T51" fmla="*/ 101 h 34"/>
                <a:gd name="T52" fmla="*/ 255 w 34"/>
                <a:gd name="T53" fmla="*/ 101 h 34"/>
                <a:gd name="T54" fmla="*/ 270 w 34"/>
                <a:gd name="T55" fmla="*/ 101 h 34"/>
                <a:gd name="T56" fmla="*/ 270 w 34"/>
                <a:gd name="T57" fmla="*/ 100 h 34"/>
                <a:gd name="T58" fmla="*/ 270 w 34"/>
                <a:gd name="T59" fmla="*/ 96 h 34"/>
                <a:gd name="T60" fmla="*/ 270 w 34"/>
                <a:gd name="T61" fmla="*/ 93 h 34"/>
                <a:gd name="T62" fmla="*/ 270 w 34"/>
                <a:gd name="T63" fmla="*/ 82 h 34"/>
                <a:gd name="T64" fmla="*/ 246 w 34"/>
                <a:gd name="T65" fmla="*/ 74 h 34"/>
                <a:gd name="T66" fmla="*/ 246 w 34"/>
                <a:gd name="T67" fmla="*/ 68 h 34"/>
                <a:gd name="T68" fmla="*/ 179 w 34"/>
                <a:gd name="T69" fmla="*/ 26 h 34"/>
                <a:gd name="T70" fmla="*/ 110 w 34"/>
                <a:gd name="T71" fmla="*/ 68 h 34"/>
                <a:gd name="T72" fmla="*/ 246 w 34"/>
                <a:gd name="T73" fmla="*/ 68 h 3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4"/>
                <a:gd name="T112" fmla="*/ 0 h 34"/>
                <a:gd name="T113" fmla="*/ 34 w 34"/>
                <a:gd name="T114" fmla="*/ 34 h 3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4" h="34">
                  <a:moveTo>
                    <a:pt x="22" y="23"/>
                  </a:moveTo>
                  <a:lnTo>
                    <a:pt x="10" y="23"/>
                  </a:lnTo>
                  <a:lnTo>
                    <a:pt x="7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7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0" y="34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1"/>
                  </a:lnTo>
                  <a:lnTo>
                    <a:pt x="4" y="30"/>
                  </a:lnTo>
                  <a:lnTo>
                    <a:pt x="5" y="26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9" y="27"/>
                  </a:lnTo>
                  <a:lnTo>
                    <a:pt x="31" y="30"/>
                  </a:lnTo>
                  <a:lnTo>
                    <a:pt x="32" y="31"/>
                  </a:lnTo>
                  <a:lnTo>
                    <a:pt x="33" y="32"/>
                  </a:lnTo>
                  <a:lnTo>
                    <a:pt x="34" y="32"/>
                  </a:lnTo>
                  <a:lnTo>
                    <a:pt x="34" y="34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4" y="32"/>
                  </a:lnTo>
                  <a:lnTo>
                    <a:pt x="24" y="31"/>
                  </a:lnTo>
                  <a:lnTo>
                    <a:pt x="24" y="30"/>
                  </a:lnTo>
                  <a:lnTo>
                    <a:pt x="24" y="29"/>
                  </a:lnTo>
                  <a:lnTo>
                    <a:pt x="24" y="26"/>
                  </a:lnTo>
                  <a:lnTo>
                    <a:pt x="22" y="23"/>
                  </a:lnTo>
                  <a:close/>
                  <a:moveTo>
                    <a:pt x="22" y="21"/>
                  </a:moveTo>
                  <a:lnTo>
                    <a:pt x="16" y="8"/>
                  </a:lnTo>
                  <a:lnTo>
                    <a:pt x="10" y="21"/>
                  </a:lnTo>
                  <a:lnTo>
                    <a:pt x="22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03" name="Line 342"/>
            <p:cNvSpPr>
              <a:spLocks noChangeShapeType="1"/>
            </p:cNvSpPr>
            <p:nvPr/>
          </p:nvSpPr>
          <p:spPr bwMode="auto">
            <a:xfrm flipH="1">
              <a:off x="1289" y="3377"/>
              <a:ext cx="271" cy="2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04" name="Line 343"/>
            <p:cNvSpPr>
              <a:spLocks noChangeShapeType="1"/>
            </p:cNvSpPr>
            <p:nvPr/>
          </p:nvSpPr>
          <p:spPr bwMode="auto">
            <a:xfrm>
              <a:off x="1564" y="3377"/>
              <a:ext cx="2" cy="9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05" name="Line 344"/>
            <p:cNvSpPr>
              <a:spLocks noChangeShapeType="1"/>
            </p:cNvSpPr>
            <p:nvPr/>
          </p:nvSpPr>
          <p:spPr bwMode="auto">
            <a:xfrm>
              <a:off x="1287" y="3721"/>
              <a:ext cx="2" cy="11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06" name="Line 345"/>
            <p:cNvSpPr>
              <a:spLocks noChangeShapeType="1"/>
            </p:cNvSpPr>
            <p:nvPr/>
          </p:nvSpPr>
          <p:spPr bwMode="auto">
            <a:xfrm>
              <a:off x="1564" y="3550"/>
              <a:ext cx="2" cy="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07" name="Line 346"/>
            <p:cNvSpPr>
              <a:spLocks noChangeShapeType="1"/>
            </p:cNvSpPr>
            <p:nvPr/>
          </p:nvSpPr>
          <p:spPr bwMode="auto">
            <a:xfrm>
              <a:off x="1564" y="3721"/>
              <a:ext cx="2" cy="9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08" name="Line 347"/>
            <p:cNvSpPr>
              <a:spLocks noChangeShapeType="1"/>
            </p:cNvSpPr>
            <p:nvPr/>
          </p:nvSpPr>
          <p:spPr bwMode="auto">
            <a:xfrm flipH="1">
              <a:off x="1560" y="3206"/>
              <a:ext cx="297" cy="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09" name="Line 348"/>
            <p:cNvSpPr>
              <a:spLocks noChangeShapeType="1"/>
            </p:cNvSpPr>
            <p:nvPr/>
          </p:nvSpPr>
          <p:spPr bwMode="auto">
            <a:xfrm>
              <a:off x="1857" y="3206"/>
              <a:ext cx="449" cy="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10" name="Line 349"/>
            <p:cNvSpPr>
              <a:spLocks noChangeShapeType="1"/>
            </p:cNvSpPr>
            <p:nvPr/>
          </p:nvSpPr>
          <p:spPr bwMode="auto">
            <a:xfrm flipH="1">
              <a:off x="1857" y="3377"/>
              <a:ext cx="449" cy="2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11" name="Line 350"/>
            <p:cNvSpPr>
              <a:spLocks noChangeShapeType="1"/>
            </p:cNvSpPr>
            <p:nvPr/>
          </p:nvSpPr>
          <p:spPr bwMode="auto">
            <a:xfrm>
              <a:off x="2311" y="3377"/>
              <a:ext cx="2" cy="9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12" name="Line 351"/>
            <p:cNvSpPr>
              <a:spLocks noChangeShapeType="1"/>
            </p:cNvSpPr>
            <p:nvPr/>
          </p:nvSpPr>
          <p:spPr bwMode="auto">
            <a:xfrm>
              <a:off x="1855" y="3735"/>
              <a:ext cx="2" cy="7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13" name="Line 352"/>
            <p:cNvSpPr>
              <a:spLocks noChangeShapeType="1"/>
            </p:cNvSpPr>
            <p:nvPr/>
          </p:nvSpPr>
          <p:spPr bwMode="auto">
            <a:xfrm>
              <a:off x="2311" y="3550"/>
              <a:ext cx="2" cy="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14" name="Line 353"/>
            <p:cNvSpPr>
              <a:spLocks noChangeShapeType="1"/>
            </p:cNvSpPr>
            <p:nvPr/>
          </p:nvSpPr>
          <p:spPr bwMode="auto">
            <a:xfrm>
              <a:off x="2311" y="3735"/>
              <a:ext cx="2" cy="7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15" name="Line 354"/>
            <p:cNvSpPr>
              <a:spLocks noChangeShapeType="1"/>
            </p:cNvSpPr>
            <p:nvPr/>
          </p:nvSpPr>
          <p:spPr bwMode="auto">
            <a:xfrm flipH="1">
              <a:off x="1857" y="3034"/>
              <a:ext cx="893" cy="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16" name="Line 355"/>
            <p:cNvSpPr>
              <a:spLocks noChangeShapeType="1"/>
            </p:cNvSpPr>
            <p:nvPr/>
          </p:nvSpPr>
          <p:spPr bwMode="auto">
            <a:xfrm>
              <a:off x="2750" y="3034"/>
              <a:ext cx="413" cy="26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17" name="Line 356"/>
            <p:cNvSpPr>
              <a:spLocks noChangeShapeType="1"/>
            </p:cNvSpPr>
            <p:nvPr/>
          </p:nvSpPr>
          <p:spPr bwMode="auto">
            <a:xfrm flipH="1">
              <a:off x="2750" y="3377"/>
              <a:ext cx="413" cy="2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18" name="Line 357"/>
            <p:cNvSpPr>
              <a:spLocks noChangeShapeType="1"/>
            </p:cNvSpPr>
            <p:nvPr/>
          </p:nvSpPr>
          <p:spPr bwMode="auto">
            <a:xfrm>
              <a:off x="3168" y="3377"/>
              <a:ext cx="2" cy="9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19" name="Line 358"/>
            <p:cNvSpPr>
              <a:spLocks noChangeShapeType="1"/>
            </p:cNvSpPr>
            <p:nvPr/>
          </p:nvSpPr>
          <p:spPr bwMode="auto">
            <a:xfrm>
              <a:off x="2746" y="3735"/>
              <a:ext cx="2" cy="88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20" name="Line 359"/>
            <p:cNvSpPr>
              <a:spLocks noChangeShapeType="1"/>
            </p:cNvSpPr>
            <p:nvPr/>
          </p:nvSpPr>
          <p:spPr bwMode="auto">
            <a:xfrm>
              <a:off x="3168" y="3550"/>
              <a:ext cx="2" cy="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21" name="Line 360"/>
            <p:cNvSpPr>
              <a:spLocks noChangeShapeType="1"/>
            </p:cNvSpPr>
            <p:nvPr/>
          </p:nvSpPr>
          <p:spPr bwMode="auto">
            <a:xfrm>
              <a:off x="3168" y="3735"/>
              <a:ext cx="2" cy="8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22" name="Line 361"/>
            <p:cNvSpPr>
              <a:spLocks noChangeShapeType="1"/>
            </p:cNvSpPr>
            <p:nvPr/>
          </p:nvSpPr>
          <p:spPr bwMode="auto">
            <a:xfrm flipH="1">
              <a:off x="2750" y="2861"/>
              <a:ext cx="828" cy="9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23" name="Line 362"/>
            <p:cNvSpPr>
              <a:spLocks noChangeShapeType="1"/>
            </p:cNvSpPr>
            <p:nvPr/>
          </p:nvSpPr>
          <p:spPr bwMode="auto">
            <a:xfrm>
              <a:off x="3578" y="2861"/>
              <a:ext cx="415" cy="43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24" name="Line 363"/>
            <p:cNvSpPr>
              <a:spLocks noChangeShapeType="1"/>
            </p:cNvSpPr>
            <p:nvPr/>
          </p:nvSpPr>
          <p:spPr bwMode="auto">
            <a:xfrm flipH="1">
              <a:off x="3578" y="3377"/>
              <a:ext cx="415" cy="2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25" name="Line 364"/>
            <p:cNvSpPr>
              <a:spLocks noChangeShapeType="1"/>
            </p:cNvSpPr>
            <p:nvPr/>
          </p:nvSpPr>
          <p:spPr bwMode="auto">
            <a:xfrm>
              <a:off x="3993" y="3377"/>
              <a:ext cx="2" cy="9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26" name="Line 365"/>
            <p:cNvSpPr>
              <a:spLocks noChangeShapeType="1"/>
            </p:cNvSpPr>
            <p:nvPr/>
          </p:nvSpPr>
          <p:spPr bwMode="auto">
            <a:xfrm>
              <a:off x="3580" y="3735"/>
              <a:ext cx="3" cy="98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27" name="Line 366"/>
            <p:cNvSpPr>
              <a:spLocks noChangeShapeType="1"/>
            </p:cNvSpPr>
            <p:nvPr/>
          </p:nvSpPr>
          <p:spPr bwMode="auto">
            <a:xfrm>
              <a:off x="3993" y="3550"/>
              <a:ext cx="2" cy="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28" name="Line 367"/>
            <p:cNvSpPr>
              <a:spLocks noChangeShapeType="1"/>
            </p:cNvSpPr>
            <p:nvPr/>
          </p:nvSpPr>
          <p:spPr bwMode="auto">
            <a:xfrm>
              <a:off x="3993" y="3735"/>
              <a:ext cx="2" cy="8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</p:grpSp>
      <p:sp>
        <p:nvSpPr>
          <p:cNvPr id="24583" name="Rectangle 377"/>
          <p:cNvSpPr>
            <a:spLocks noChangeArrowheads="1"/>
          </p:cNvSpPr>
          <p:nvPr/>
        </p:nvSpPr>
        <p:spPr bwMode="auto">
          <a:xfrm>
            <a:off x="4343400" y="762000"/>
            <a:ext cx="32766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sz="2800" i="1">
                <a:solidFill>
                  <a:schemeClr val="accent2"/>
                </a:solidFill>
                <a:latin typeface="Arial Unicode MS" pitchFamily="34" charset="-128"/>
              </a:rPr>
              <a:t>restarts from….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sz="2800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24584" name="Freeform 378"/>
          <p:cNvSpPr>
            <a:spLocks/>
          </p:cNvSpPr>
          <p:nvPr/>
        </p:nvSpPr>
        <p:spPr bwMode="auto">
          <a:xfrm>
            <a:off x="3829050" y="776288"/>
            <a:ext cx="236538" cy="169862"/>
          </a:xfrm>
          <a:custGeom>
            <a:avLst/>
            <a:gdLst>
              <a:gd name="T0" fmla="*/ 0 w 36"/>
              <a:gd name="T1" fmla="*/ 0 h 34"/>
              <a:gd name="T2" fmla="*/ 2147483647 w 36"/>
              <a:gd name="T3" fmla="*/ 0 h 34"/>
              <a:gd name="T4" fmla="*/ 2147483647 w 36"/>
              <a:gd name="T5" fmla="*/ 2147483647 h 34"/>
              <a:gd name="T6" fmla="*/ 2147483647 w 36"/>
              <a:gd name="T7" fmla="*/ 2147483647 h 34"/>
              <a:gd name="T8" fmla="*/ 2147483647 w 36"/>
              <a:gd name="T9" fmla="*/ 2147483647 h 34"/>
              <a:gd name="T10" fmla="*/ 2147483647 w 36"/>
              <a:gd name="T11" fmla="*/ 2147483647 h 34"/>
              <a:gd name="T12" fmla="*/ 2147483647 w 36"/>
              <a:gd name="T13" fmla="*/ 2147483647 h 34"/>
              <a:gd name="T14" fmla="*/ 2147483647 w 36"/>
              <a:gd name="T15" fmla="*/ 0 h 34"/>
              <a:gd name="T16" fmla="*/ 2147483647 w 36"/>
              <a:gd name="T17" fmla="*/ 0 h 34"/>
              <a:gd name="T18" fmla="*/ 2147483647 w 36"/>
              <a:gd name="T19" fmla="*/ 0 h 34"/>
              <a:gd name="T20" fmla="*/ 2147483647 w 36"/>
              <a:gd name="T21" fmla="*/ 0 h 34"/>
              <a:gd name="T22" fmla="*/ 2147483647 w 36"/>
              <a:gd name="T23" fmla="*/ 0 h 34"/>
              <a:gd name="T24" fmla="*/ 2147483647 w 36"/>
              <a:gd name="T25" fmla="*/ 0 h 34"/>
              <a:gd name="T26" fmla="*/ 2147483647 w 36"/>
              <a:gd name="T27" fmla="*/ 2147483647 h 34"/>
              <a:gd name="T28" fmla="*/ 2147483647 w 36"/>
              <a:gd name="T29" fmla="*/ 2147483647 h 34"/>
              <a:gd name="T30" fmla="*/ 2147483647 w 36"/>
              <a:gd name="T31" fmla="*/ 2147483647 h 34"/>
              <a:gd name="T32" fmla="*/ 2147483647 w 36"/>
              <a:gd name="T33" fmla="*/ 2147483647 h 34"/>
              <a:gd name="T34" fmla="*/ 2147483647 w 36"/>
              <a:gd name="T35" fmla="*/ 2147483647 h 34"/>
              <a:gd name="T36" fmla="*/ 2147483647 w 36"/>
              <a:gd name="T37" fmla="*/ 2147483647 h 34"/>
              <a:gd name="T38" fmla="*/ 2147483647 w 36"/>
              <a:gd name="T39" fmla="*/ 2147483647 h 34"/>
              <a:gd name="T40" fmla="*/ 2147483647 w 36"/>
              <a:gd name="T41" fmla="*/ 2147483647 h 34"/>
              <a:gd name="T42" fmla="*/ 2147483647 w 36"/>
              <a:gd name="T43" fmla="*/ 2147483647 h 34"/>
              <a:gd name="T44" fmla="*/ 2147483647 w 36"/>
              <a:gd name="T45" fmla="*/ 2147483647 h 34"/>
              <a:gd name="T46" fmla="*/ 2147483647 w 36"/>
              <a:gd name="T47" fmla="*/ 2147483647 h 34"/>
              <a:gd name="T48" fmla="*/ 2147483647 w 36"/>
              <a:gd name="T49" fmla="*/ 2147483647 h 34"/>
              <a:gd name="T50" fmla="*/ 2147483647 w 36"/>
              <a:gd name="T51" fmla="*/ 2147483647 h 34"/>
              <a:gd name="T52" fmla="*/ 2147483647 w 36"/>
              <a:gd name="T53" fmla="*/ 2147483647 h 34"/>
              <a:gd name="T54" fmla="*/ 2147483647 w 36"/>
              <a:gd name="T55" fmla="*/ 2147483647 h 34"/>
              <a:gd name="T56" fmla="*/ 2147483647 w 36"/>
              <a:gd name="T57" fmla="*/ 2147483647 h 34"/>
              <a:gd name="T58" fmla="*/ 2147483647 w 36"/>
              <a:gd name="T59" fmla="*/ 2147483647 h 34"/>
              <a:gd name="T60" fmla="*/ 2147483647 w 36"/>
              <a:gd name="T61" fmla="*/ 2147483647 h 34"/>
              <a:gd name="T62" fmla="*/ 2147483647 w 36"/>
              <a:gd name="T63" fmla="*/ 2147483647 h 34"/>
              <a:gd name="T64" fmla="*/ 2147483647 w 36"/>
              <a:gd name="T65" fmla="*/ 2147483647 h 34"/>
              <a:gd name="T66" fmla="*/ 2147483647 w 36"/>
              <a:gd name="T67" fmla="*/ 2147483647 h 34"/>
              <a:gd name="T68" fmla="*/ 2147483647 w 36"/>
              <a:gd name="T69" fmla="*/ 2147483647 h 34"/>
              <a:gd name="T70" fmla="*/ 2147483647 w 36"/>
              <a:gd name="T71" fmla="*/ 2147483647 h 34"/>
              <a:gd name="T72" fmla="*/ 2147483647 w 36"/>
              <a:gd name="T73" fmla="*/ 2147483647 h 34"/>
              <a:gd name="T74" fmla="*/ 2147483647 w 36"/>
              <a:gd name="T75" fmla="*/ 2147483647 h 34"/>
              <a:gd name="T76" fmla="*/ 2147483647 w 36"/>
              <a:gd name="T77" fmla="*/ 2147483647 h 34"/>
              <a:gd name="T78" fmla="*/ 2147483647 w 36"/>
              <a:gd name="T79" fmla="*/ 2147483647 h 34"/>
              <a:gd name="T80" fmla="*/ 0 w 36"/>
              <a:gd name="T81" fmla="*/ 2147483647 h 34"/>
              <a:gd name="T82" fmla="*/ 0 w 36"/>
              <a:gd name="T83" fmla="*/ 0 h 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4"/>
              <a:gd name="T128" fmla="*/ 36 w 36"/>
              <a:gd name="T129" fmla="*/ 34 h 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4">
                <a:moveTo>
                  <a:pt x="0" y="0"/>
                </a:moveTo>
                <a:lnTo>
                  <a:pt x="9" y="0"/>
                </a:lnTo>
                <a:lnTo>
                  <a:pt x="30" y="25"/>
                </a:lnTo>
                <a:lnTo>
                  <a:pt x="30" y="6"/>
                </a:lnTo>
                <a:lnTo>
                  <a:pt x="30" y="4"/>
                </a:lnTo>
                <a:lnTo>
                  <a:pt x="29" y="1"/>
                </a:lnTo>
                <a:lnTo>
                  <a:pt x="27" y="1"/>
                </a:lnTo>
                <a:lnTo>
                  <a:pt x="26" y="0"/>
                </a:lnTo>
                <a:lnTo>
                  <a:pt x="25" y="0"/>
                </a:lnTo>
                <a:lnTo>
                  <a:pt x="36" y="0"/>
                </a:lnTo>
                <a:lnTo>
                  <a:pt x="35" y="0"/>
                </a:lnTo>
                <a:lnTo>
                  <a:pt x="34" y="1"/>
                </a:lnTo>
                <a:lnTo>
                  <a:pt x="32" y="3"/>
                </a:lnTo>
                <a:lnTo>
                  <a:pt x="32" y="4"/>
                </a:lnTo>
                <a:lnTo>
                  <a:pt x="32" y="6"/>
                </a:lnTo>
                <a:lnTo>
                  <a:pt x="32" y="34"/>
                </a:lnTo>
                <a:lnTo>
                  <a:pt x="31" y="34"/>
                </a:lnTo>
                <a:lnTo>
                  <a:pt x="9" y="8"/>
                </a:lnTo>
                <a:lnTo>
                  <a:pt x="9" y="27"/>
                </a:lnTo>
                <a:lnTo>
                  <a:pt x="9" y="30"/>
                </a:lnTo>
                <a:lnTo>
                  <a:pt x="10" y="31"/>
                </a:lnTo>
                <a:lnTo>
                  <a:pt x="11" y="32"/>
                </a:lnTo>
                <a:lnTo>
                  <a:pt x="13" y="32"/>
                </a:lnTo>
                <a:lnTo>
                  <a:pt x="14" y="32"/>
                </a:lnTo>
                <a:lnTo>
                  <a:pt x="14" y="34"/>
                </a:lnTo>
                <a:lnTo>
                  <a:pt x="3" y="34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8" y="27"/>
                </a:lnTo>
                <a:lnTo>
                  <a:pt x="8" y="5"/>
                </a:lnTo>
                <a:lnTo>
                  <a:pt x="5" y="4"/>
                </a:lnTo>
                <a:lnTo>
                  <a:pt x="5" y="3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85" name="Freeform 379"/>
          <p:cNvSpPr>
            <a:spLocks noEditPoints="1"/>
          </p:cNvSpPr>
          <p:nvPr/>
        </p:nvSpPr>
        <p:spPr bwMode="auto">
          <a:xfrm>
            <a:off x="4071938" y="776288"/>
            <a:ext cx="171450" cy="169862"/>
          </a:xfrm>
          <a:custGeom>
            <a:avLst/>
            <a:gdLst>
              <a:gd name="T0" fmla="*/ 2147483647 w 26"/>
              <a:gd name="T1" fmla="*/ 2147483647 h 34"/>
              <a:gd name="T2" fmla="*/ 2147483647 w 26"/>
              <a:gd name="T3" fmla="*/ 2147483647 h 34"/>
              <a:gd name="T4" fmla="*/ 2147483647 w 26"/>
              <a:gd name="T5" fmla="*/ 2147483647 h 34"/>
              <a:gd name="T6" fmla="*/ 2147483647 w 26"/>
              <a:gd name="T7" fmla="*/ 2147483647 h 34"/>
              <a:gd name="T8" fmla="*/ 2147483647 w 26"/>
              <a:gd name="T9" fmla="*/ 2147483647 h 34"/>
              <a:gd name="T10" fmla="*/ 2147483647 w 26"/>
              <a:gd name="T11" fmla="*/ 2147483647 h 34"/>
              <a:gd name="T12" fmla="*/ 2147483647 w 26"/>
              <a:gd name="T13" fmla="*/ 2147483647 h 34"/>
              <a:gd name="T14" fmla="*/ 2147483647 w 26"/>
              <a:gd name="T15" fmla="*/ 2147483647 h 34"/>
              <a:gd name="T16" fmla="*/ 0 w 26"/>
              <a:gd name="T17" fmla="*/ 2147483647 h 34"/>
              <a:gd name="T18" fmla="*/ 0 w 26"/>
              <a:gd name="T19" fmla="*/ 2147483647 h 34"/>
              <a:gd name="T20" fmla="*/ 2147483647 w 26"/>
              <a:gd name="T21" fmla="*/ 2147483647 h 34"/>
              <a:gd name="T22" fmla="*/ 2147483647 w 26"/>
              <a:gd name="T23" fmla="*/ 2147483647 h 34"/>
              <a:gd name="T24" fmla="*/ 2147483647 w 26"/>
              <a:gd name="T25" fmla="*/ 2147483647 h 34"/>
              <a:gd name="T26" fmla="*/ 2147483647 w 26"/>
              <a:gd name="T27" fmla="*/ 2147483647 h 34"/>
              <a:gd name="T28" fmla="*/ 2147483647 w 26"/>
              <a:gd name="T29" fmla="*/ 2147483647 h 34"/>
              <a:gd name="T30" fmla="*/ 2147483647 w 26"/>
              <a:gd name="T31" fmla="*/ 2147483647 h 34"/>
              <a:gd name="T32" fmla="*/ 2147483647 w 26"/>
              <a:gd name="T33" fmla="*/ 2147483647 h 34"/>
              <a:gd name="T34" fmla="*/ 2147483647 w 26"/>
              <a:gd name="T35" fmla="*/ 2147483647 h 34"/>
              <a:gd name="T36" fmla="*/ 2147483647 w 26"/>
              <a:gd name="T37" fmla="*/ 2147483647 h 34"/>
              <a:gd name="T38" fmla="*/ 2147483647 w 26"/>
              <a:gd name="T39" fmla="*/ 0 h 34"/>
              <a:gd name="T40" fmla="*/ 0 w 26"/>
              <a:gd name="T41" fmla="*/ 0 h 34"/>
              <a:gd name="T42" fmla="*/ 0 w 26"/>
              <a:gd name="T43" fmla="*/ 0 h 34"/>
              <a:gd name="T44" fmla="*/ 2147483647 w 26"/>
              <a:gd name="T45" fmla="*/ 0 h 34"/>
              <a:gd name="T46" fmla="*/ 2147483647 w 26"/>
              <a:gd name="T47" fmla="*/ 0 h 34"/>
              <a:gd name="T48" fmla="*/ 2147483647 w 26"/>
              <a:gd name="T49" fmla="*/ 2147483647 h 34"/>
              <a:gd name="T50" fmla="*/ 2147483647 w 26"/>
              <a:gd name="T51" fmla="*/ 2147483647 h 34"/>
              <a:gd name="T52" fmla="*/ 2147483647 w 26"/>
              <a:gd name="T53" fmla="*/ 2147483647 h 34"/>
              <a:gd name="T54" fmla="*/ 2147483647 w 26"/>
              <a:gd name="T55" fmla="*/ 2147483647 h 34"/>
              <a:gd name="T56" fmla="*/ 2147483647 w 26"/>
              <a:gd name="T57" fmla="*/ 2147483647 h 34"/>
              <a:gd name="T58" fmla="*/ 2147483647 w 26"/>
              <a:gd name="T59" fmla="*/ 2147483647 h 34"/>
              <a:gd name="T60" fmla="*/ 2147483647 w 26"/>
              <a:gd name="T61" fmla="*/ 2147483647 h 34"/>
              <a:gd name="T62" fmla="*/ 2147483647 w 26"/>
              <a:gd name="T63" fmla="*/ 2147483647 h 34"/>
              <a:gd name="T64" fmla="*/ 2147483647 w 26"/>
              <a:gd name="T65" fmla="*/ 2147483647 h 34"/>
              <a:gd name="T66" fmla="*/ 2147483647 w 26"/>
              <a:gd name="T67" fmla="*/ 2147483647 h 34"/>
              <a:gd name="T68" fmla="*/ 2147483647 w 26"/>
              <a:gd name="T69" fmla="*/ 2147483647 h 34"/>
              <a:gd name="T70" fmla="*/ 2147483647 w 26"/>
              <a:gd name="T71" fmla="*/ 2147483647 h 34"/>
              <a:gd name="T72" fmla="*/ 2147483647 w 26"/>
              <a:gd name="T73" fmla="*/ 2147483647 h 34"/>
              <a:gd name="T74" fmla="*/ 2147483647 w 26"/>
              <a:gd name="T75" fmla="*/ 2147483647 h 34"/>
              <a:gd name="T76" fmla="*/ 2147483647 w 26"/>
              <a:gd name="T77" fmla="*/ 2147483647 h 34"/>
              <a:gd name="T78" fmla="*/ 2147483647 w 26"/>
              <a:gd name="T79" fmla="*/ 2147483647 h 34"/>
              <a:gd name="T80" fmla="*/ 2147483647 w 26"/>
              <a:gd name="T81" fmla="*/ 2147483647 h 34"/>
              <a:gd name="T82" fmla="*/ 2147483647 w 26"/>
              <a:gd name="T83" fmla="*/ 2147483647 h 34"/>
              <a:gd name="T84" fmla="*/ 2147483647 w 26"/>
              <a:gd name="T85" fmla="*/ 2147483647 h 34"/>
              <a:gd name="T86" fmla="*/ 2147483647 w 26"/>
              <a:gd name="T87" fmla="*/ 2147483647 h 34"/>
              <a:gd name="T88" fmla="*/ 2147483647 w 26"/>
              <a:gd name="T89" fmla="*/ 2147483647 h 34"/>
              <a:gd name="T90" fmla="*/ 2147483647 w 26"/>
              <a:gd name="T91" fmla="*/ 2147483647 h 34"/>
              <a:gd name="T92" fmla="*/ 2147483647 w 26"/>
              <a:gd name="T93" fmla="*/ 2147483647 h 34"/>
              <a:gd name="T94" fmla="*/ 2147483647 w 26"/>
              <a:gd name="T95" fmla="*/ 2147483647 h 34"/>
              <a:gd name="T96" fmla="*/ 2147483647 w 26"/>
              <a:gd name="T97" fmla="*/ 2147483647 h 34"/>
              <a:gd name="T98" fmla="*/ 2147483647 w 26"/>
              <a:gd name="T99" fmla="*/ 2147483647 h 34"/>
              <a:gd name="T100" fmla="*/ 2147483647 w 26"/>
              <a:gd name="T101" fmla="*/ 2147483647 h 34"/>
              <a:gd name="T102" fmla="*/ 2147483647 w 26"/>
              <a:gd name="T103" fmla="*/ 2147483647 h 34"/>
              <a:gd name="T104" fmla="*/ 2147483647 w 26"/>
              <a:gd name="T105" fmla="*/ 2147483647 h 34"/>
              <a:gd name="T106" fmla="*/ 2147483647 w 26"/>
              <a:gd name="T107" fmla="*/ 2147483647 h 34"/>
              <a:gd name="T108" fmla="*/ 2147483647 w 26"/>
              <a:gd name="T109" fmla="*/ 2147483647 h 3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4"/>
              <a:gd name="T167" fmla="*/ 26 w 26"/>
              <a:gd name="T168" fmla="*/ 34 h 3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4">
                <a:moveTo>
                  <a:pt x="10" y="18"/>
                </a:moveTo>
                <a:lnTo>
                  <a:pt x="10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3" y="32"/>
                </a:lnTo>
                <a:lnTo>
                  <a:pt x="14" y="32"/>
                </a:lnTo>
                <a:lnTo>
                  <a:pt x="14" y="34"/>
                </a:lnTo>
                <a:lnTo>
                  <a:pt x="0" y="34"/>
                </a:lnTo>
                <a:lnTo>
                  <a:pt x="0" y="32"/>
                </a:lnTo>
                <a:lnTo>
                  <a:pt x="1" y="32"/>
                </a:lnTo>
                <a:lnTo>
                  <a:pt x="3" y="32"/>
                </a:lnTo>
                <a:lnTo>
                  <a:pt x="4" y="31"/>
                </a:lnTo>
                <a:lnTo>
                  <a:pt x="5" y="30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4" y="1"/>
                </a:lnTo>
                <a:lnTo>
                  <a:pt x="3" y="1"/>
                </a:lnTo>
                <a:lnTo>
                  <a:pt x="1" y="0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20" y="1"/>
                </a:lnTo>
                <a:lnTo>
                  <a:pt x="21" y="3"/>
                </a:lnTo>
                <a:lnTo>
                  <a:pt x="24" y="4"/>
                </a:lnTo>
                <a:lnTo>
                  <a:pt x="25" y="6"/>
                </a:lnTo>
                <a:lnTo>
                  <a:pt x="26" y="9"/>
                </a:lnTo>
                <a:lnTo>
                  <a:pt x="25" y="13"/>
                </a:lnTo>
                <a:lnTo>
                  <a:pt x="22" y="16"/>
                </a:lnTo>
                <a:lnTo>
                  <a:pt x="20" y="18"/>
                </a:lnTo>
                <a:lnTo>
                  <a:pt x="15" y="19"/>
                </a:lnTo>
                <a:lnTo>
                  <a:pt x="14" y="19"/>
                </a:lnTo>
                <a:lnTo>
                  <a:pt x="13" y="18"/>
                </a:lnTo>
                <a:lnTo>
                  <a:pt x="11" y="18"/>
                </a:lnTo>
                <a:lnTo>
                  <a:pt x="10" y="18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3" y="16"/>
                </a:lnTo>
                <a:lnTo>
                  <a:pt x="14" y="16"/>
                </a:lnTo>
                <a:lnTo>
                  <a:pt x="16" y="16"/>
                </a:lnTo>
                <a:lnTo>
                  <a:pt x="18" y="15"/>
                </a:lnTo>
                <a:lnTo>
                  <a:pt x="20" y="13"/>
                </a:lnTo>
                <a:lnTo>
                  <a:pt x="20" y="10"/>
                </a:lnTo>
                <a:lnTo>
                  <a:pt x="20" y="8"/>
                </a:lnTo>
                <a:lnTo>
                  <a:pt x="19" y="5"/>
                </a:lnTo>
                <a:lnTo>
                  <a:pt x="18" y="4"/>
                </a:lnTo>
                <a:lnTo>
                  <a:pt x="16" y="3"/>
                </a:lnTo>
                <a:lnTo>
                  <a:pt x="15" y="1"/>
                </a:lnTo>
                <a:lnTo>
                  <a:pt x="13" y="1"/>
                </a:lnTo>
                <a:lnTo>
                  <a:pt x="11" y="1"/>
                </a:lnTo>
                <a:lnTo>
                  <a:pt x="10" y="3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86" name="Freeform 380"/>
          <p:cNvSpPr>
            <a:spLocks/>
          </p:cNvSpPr>
          <p:nvPr/>
        </p:nvSpPr>
        <p:spPr bwMode="auto">
          <a:xfrm>
            <a:off x="1238250" y="1368425"/>
            <a:ext cx="233363" cy="163513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2147483647 h 33"/>
              <a:gd name="T14" fmla="*/ 2147483647 w 36"/>
              <a:gd name="T15" fmla="*/ 0 h 33"/>
              <a:gd name="T16" fmla="*/ 2147483647 w 36"/>
              <a:gd name="T17" fmla="*/ 0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0 h 33"/>
              <a:gd name="T24" fmla="*/ 2147483647 w 36"/>
              <a:gd name="T25" fmla="*/ 0 h 33"/>
              <a:gd name="T26" fmla="*/ 2147483647 w 36"/>
              <a:gd name="T27" fmla="*/ 2147483647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2147483647 h 33"/>
              <a:gd name="T80" fmla="*/ 0 w 36"/>
              <a:gd name="T81" fmla="*/ 2147483647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30" y="24"/>
                </a:lnTo>
                <a:lnTo>
                  <a:pt x="30" y="6"/>
                </a:lnTo>
                <a:lnTo>
                  <a:pt x="30" y="3"/>
                </a:lnTo>
                <a:lnTo>
                  <a:pt x="29" y="1"/>
                </a:lnTo>
                <a:lnTo>
                  <a:pt x="27" y="1"/>
                </a:lnTo>
                <a:lnTo>
                  <a:pt x="26" y="0"/>
                </a:lnTo>
                <a:lnTo>
                  <a:pt x="25" y="0"/>
                </a:lnTo>
                <a:lnTo>
                  <a:pt x="36" y="0"/>
                </a:lnTo>
                <a:lnTo>
                  <a:pt x="35" y="0"/>
                </a:lnTo>
                <a:lnTo>
                  <a:pt x="34" y="1"/>
                </a:lnTo>
                <a:lnTo>
                  <a:pt x="32" y="2"/>
                </a:lnTo>
                <a:lnTo>
                  <a:pt x="31" y="3"/>
                </a:lnTo>
                <a:lnTo>
                  <a:pt x="31" y="6"/>
                </a:lnTo>
                <a:lnTo>
                  <a:pt x="31" y="33"/>
                </a:lnTo>
                <a:lnTo>
                  <a:pt x="9" y="7"/>
                </a:lnTo>
                <a:lnTo>
                  <a:pt x="9" y="27"/>
                </a:lnTo>
                <a:lnTo>
                  <a:pt x="9" y="29"/>
                </a:lnTo>
                <a:lnTo>
                  <a:pt x="10" y="31"/>
                </a:lnTo>
                <a:lnTo>
                  <a:pt x="10" y="32"/>
                </a:lnTo>
                <a:lnTo>
                  <a:pt x="13" y="32"/>
                </a:lnTo>
                <a:lnTo>
                  <a:pt x="14" y="32"/>
                </a:lnTo>
                <a:lnTo>
                  <a:pt x="14" y="33"/>
                </a:lnTo>
                <a:lnTo>
                  <a:pt x="3" y="33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6" y="31"/>
                </a:lnTo>
                <a:lnTo>
                  <a:pt x="6" y="29"/>
                </a:lnTo>
                <a:lnTo>
                  <a:pt x="6" y="27"/>
                </a:lnTo>
                <a:lnTo>
                  <a:pt x="6" y="5"/>
                </a:lnTo>
                <a:lnTo>
                  <a:pt x="5" y="3"/>
                </a:lnTo>
                <a:lnTo>
                  <a:pt x="5" y="2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87" name="Freeform 381"/>
          <p:cNvSpPr>
            <a:spLocks noEditPoints="1"/>
          </p:cNvSpPr>
          <p:nvPr/>
        </p:nvSpPr>
        <p:spPr bwMode="auto">
          <a:xfrm>
            <a:off x="1479550" y="1368425"/>
            <a:ext cx="165100" cy="163513"/>
          </a:xfrm>
          <a:custGeom>
            <a:avLst/>
            <a:gdLst>
              <a:gd name="T0" fmla="*/ 2147483647 w 25"/>
              <a:gd name="T1" fmla="*/ 2147483647 h 33"/>
              <a:gd name="T2" fmla="*/ 2147483647 w 25"/>
              <a:gd name="T3" fmla="*/ 2147483647 h 33"/>
              <a:gd name="T4" fmla="*/ 2147483647 w 25"/>
              <a:gd name="T5" fmla="*/ 2147483647 h 33"/>
              <a:gd name="T6" fmla="*/ 2147483647 w 25"/>
              <a:gd name="T7" fmla="*/ 2147483647 h 33"/>
              <a:gd name="T8" fmla="*/ 2147483647 w 25"/>
              <a:gd name="T9" fmla="*/ 2147483647 h 33"/>
              <a:gd name="T10" fmla="*/ 2147483647 w 25"/>
              <a:gd name="T11" fmla="*/ 2147483647 h 33"/>
              <a:gd name="T12" fmla="*/ 2147483647 w 25"/>
              <a:gd name="T13" fmla="*/ 2147483647 h 33"/>
              <a:gd name="T14" fmla="*/ 2147483647 w 25"/>
              <a:gd name="T15" fmla="*/ 2147483647 h 33"/>
              <a:gd name="T16" fmla="*/ 0 w 25"/>
              <a:gd name="T17" fmla="*/ 2147483647 h 33"/>
              <a:gd name="T18" fmla="*/ 0 w 25"/>
              <a:gd name="T19" fmla="*/ 2147483647 h 33"/>
              <a:gd name="T20" fmla="*/ 2147483647 w 25"/>
              <a:gd name="T21" fmla="*/ 2147483647 h 33"/>
              <a:gd name="T22" fmla="*/ 2147483647 w 25"/>
              <a:gd name="T23" fmla="*/ 2147483647 h 33"/>
              <a:gd name="T24" fmla="*/ 2147483647 w 25"/>
              <a:gd name="T25" fmla="*/ 2147483647 h 33"/>
              <a:gd name="T26" fmla="*/ 2147483647 w 25"/>
              <a:gd name="T27" fmla="*/ 2147483647 h 33"/>
              <a:gd name="T28" fmla="*/ 2147483647 w 25"/>
              <a:gd name="T29" fmla="*/ 2147483647 h 33"/>
              <a:gd name="T30" fmla="*/ 2147483647 w 25"/>
              <a:gd name="T31" fmla="*/ 2147483647 h 33"/>
              <a:gd name="T32" fmla="*/ 2147483647 w 25"/>
              <a:gd name="T33" fmla="*/ 2147483647 h 33"/>
              <a:gd name="T34" fmla="*/ 2147483647 w 25"/>
              <a:gd name="T35" fmla="*/ 2147483647 h 33"/>
              <a:gd name="T36" fmla="*/ 2147483647 w 25"/>
              <a:gd name="T37" fmla="*/ 2147483647 h 33"/>
              <a:gd name="T38" fmla="*/ 2147483647 w 25"/>
              <a:gd name="T39" fmla="*/ 0 h 33"/>
              <a:gd name="T40" fmla="*/ 0 w 25"/>
              <a:gd name="T41" fmla="*/ 0 h 33"/>
              <a:gd name="T42" fmla="*/ 0 w 25"/>
              <a:gd name="T43" fmla="*/ 0 h 33"/>
              <a:gd name="T44" fmla="*/ 2147483647 w 25"/>
              <a:gd name="T45" fmla="*/ 0 h 33"/>
              <a:gd name="T46" fmla="*/ 2147483647 w 25"/>
              <a:gd name="T47" fmla="*/ 0 h 33"/>
              <a:gd name="T48" fmla="*/ 2147483647 w 25"/>
              <a:gd name="T49" fmla="*/ 2147483647 h 33"/>
              <a:gd name="T50" fmla="*/ 2147483647 w 25"/>
              <a:gd name="T51" fmla="*/ 2147483647 h 33"/>
              <a:gd name="T52" fmla="*/ 2147483647 w 25"/>
              <a:gd name="T53" fmla="*/ 2147483647 h 33"/>
              <a:gd name="T54" fmla="*/ 2147483647 w 25"/>
              <a:gd name="T55" fmla="*/ 2147483647 h 33"/>
              <a:gd name="T56" fmla="*/ 2147483647 w 25"/>
              <a:gd name="T57" fmla="*/ 2147483647 h 33"/>
              <a:gd name="T58" fmla="*/ 2147483647 w 25"/>
              <a:gd name="T59" fmla="*/ 2147483647 h 33"/>
              <a:gd name="T60" fmla="*/ 2147483647 w 25"/>
              <a:gd name="T61" fmla="*/ 2147483647 h 33"/>
              <a:gd name="T62" fmla="*/ 2147483647 w 25"/>
              <a:gd name="T63" fmla="*/ 2147483647 h 33"/>
              <a:gd name="T64" fmla="*/ 2147483647 w 25"/>
              <a:gd name="T65" fmla="*/ 2147483647 h 33"/>
              <a:gd name="T66" fmla="*/ 2147483647 w 25"/>
              <a:gd name="T67" fmla="*/ 2147483647 h 33"/>
              <a:gd name="T68" fmla="*/ 2147483647 w 25"/>
              <a:gd name="T69" fmla="*/ 2147483647 h 33"/>
              <a:gd name="T70" fmla="*/ 2147483647 w 25"/>
              <a:gd name="T71" fmla="*/ 2147483647 h 33"/>
              <a:gd name="T72" fmla="*/ 2147483647 w 25"/>
              <a:gd name="T73" fmla="*/ 2147483647 h 33"/>
              <a:gd name="T74" fmla="*/ 2147483647 w 25"/>
              <a:gd name="T75" fmla="*/ 2147483647 h 33"/>
              <a:gd name="T76" fmla="*/ 2147483647 w 25"/>
              <a:gd name="T77" fmla="*/ 2147483647 h 33"/>
              <a:gd name="T78" fmla="*/ 2147483647 w 25"/>
              <a:gd name="T79" fmla="*/ 2147483647 h 33"/>
              <a:gd name="T80" fmla="*/ 2147483647 w 25"/>
              <a:gd name="T81" fmla="*/ 2147483647 h 33"/>
              <a:gd name="T82" fmla="*/ 2147483647 w 25"/>
              <a:gd name="T83" fmla="*/ 2147483647 h 33"/>
              <a:gd name="T84" fmla="*/ 2147483647 w 25"/>
              <a:gd name="T85" fmla="*/ 2147483647 h 33"/>
              <a:gd name="T86" fmla="*/ 2147483647 w 25"/>
              <a:gd name="T87" fmla="*/ 2147483647 h 33"/>
              <a:gd name="T88" fmla="*/ 2147483647 w 25"/>
              <a:gd name="T89" fmla="*/ 2147483647 h 33"/>
              <a:gd name="T90" fmla="*/ 2147483647 w 25"/>
              <a:gd name="T91" fmla="*/ 2147483647 h 33"/>
              <a:gd name="T92" fmla="*/ 2147483647 w 25"/>
              <a:gd name="T93" fmla="*/ 2147483647 h 33"/>
              <a:gd name="T94" fmla="*/ 2147483647 w 25"/>
              <a:gd name="T95" fmla="*/ 2147483647 h 33"/>
              <a:gd name="T96" fmla="*/ 2147483647 w 25"/>
              <a:gd name="T97" fmla="*/ 2147483647 h 33"/>
              <a:gd name="T98" fmla="*/ 2147483647 w 25"/>
              <a:gd name="T99" fmla="*/ 2147483647 h 33"/>
              <a:gd name="T100" fmla="*/ 2147483647 w 25"/>
              <a:gd name="T101" fmla="*/ 2147483647 h 33"/>
              <a:gd name="T102" fmla="*/ 2147483647 w 25"/>
              <a:gd name="T103" fmla="*/ 2147483647 h 33"/>
              <a:gd name="T104" fmla="*/ 2147483647 w 25"/>
              <a:gd name="T105" fmla="*/ 2147483647 h 33"/>
              <a:gd name="T106" fmla="*/ 2147483647 w 25"/>
              <a:gd name="T107" fmla="*/ 2147483647 h 33"/>
              <a:gd name="T108" fmla="*/ 2147483647 w 25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3"/>
              <a:gd name="T167" fmla="*/ 25 w 25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3">
                <a:moveTo>
                  <a:pt x="9" y="17"/>
                </a:moveTo>
                <a:lnTo>
                  <a:pt x="9" y="27"/>
                </a:lnTo>
                <a:lnTo>
                  <a:pt x="10" y="29"/>
                </a:lnTo>
                <a:lnTo>
                  <a:pt x="10" y="31"/>
                </a:lnTo>
                <a:lnTo>
                  <a:pt x="11" y="32"/>
                </a:lnTo>
                <a:lnTo>
                  <a:pt x="13" y="32"/>
                </a:lnTo>
                <a:lnTo>
                  <a:pt x="14" y="32"/>
                </a:lnTo>
                <a:lnTo>
                  <a:pt x="14" y="33"/>
                </a:lnTo>
                <a:lnTo>
                  <a:pt x="0" y="33"/>
                </a:lnTo>
                <a:lnTo>
                  <a:pt x="0" y="32"/>
                </a:lnTo>
                <a:lnTo>
                  <a:pt x="2" y="32"/>
                </a:lnTo>
                <a:lnTo>
                  <a:pt x="3" y="32"/>
                </a:lnTo>
                <a:lnTo>
                  <a:pt x="4" y="31"/>
                </a:lnTo>
                <a:lnTo>
                  <a:pt x="5" y="29"/>
                </a:lnTo>
                <a:lnTo>
                  <a:pt x="5" y="27"/>
                </a:lnTo>
                <a:lnTo>
                  <a:pt x="5" y="6"/>
                </a:lnTo>
                <a:lnTo>
                  <a:pt x="5" y="3"/>
                </a:lnTo>
                <a:lnTo>
                  <a:pt x="4" y="1"/>
                </a:lnTo>
                <a:lnTo>
                  <a:pt x="3" y="1"/>
                </a:lnTo>
                <a:lnTo>
                  <a:pt x="2" y="0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19" y="1"/>
                </a:lnTo>
                <a:lnTo>
                  <a:pt x="21" y="2"/>
                </a:lnTo>
                <a:lnTo>
                  <a:pt x="24" y="3"/>
                </a:lnTo>
                <a:lnTo>
                  <a:pt x="25" y="6"/>
                </a:lnTo>
                <a:lnTo>
                  <a:pt x="25" y="8"/>
                </a:lnTo>
                <a:lnTo>
                  <a:pt x="25" y="12"/>
                </a:lnTo>
                <a:lnTo>
                  <a:pt x="23" y="16"/>
                </a:lnTo>
                <a:lnTo>
                  <a:pt x="20" y="17"/>
                </a:lnTo>
                <a:lnTo>
                  <a:pt x="15" y="18"/>
                </a:lnTo>
                <a:lnTo>
                  <a:pt x="14" y="18"/>
                </a:lnTo>
                <a:lnTo>
                  <a:pt x="13" y="17"/>
                </a:lnTo>
                <a:lnTo>
                  <a:pt x="11" y="17"/>
                </a:lnTo>
                <a:lnTo>
                  <a:pt x="9" y="17"/>
                </a:lnTo>
                <a:close/>
                <a:moveTo>
                  <a:pt x="9" y="16"/>
                </a:moveTo>
                <a:lnTo>
                  <a:pt x="10" y="16"/>
                </a:lnTo>
                <a:lnTo>
                  <a:pt x="11" y="16"/>
                </a:lnTo>
                <a:lnTo>
                  <a:pt x="13" y="16"/>
                </a:lnTo>
                <a:lnTo>
                  <a:pt x="14" y="16"/>
                </a:lnTo>
                <a:lnTo>
                  <a:pt x="16" y="16"/>
                </a:lnTo>
                <a:lnTo>
                  <a:pt x="18" y="15"/>
                </a:lnTo>
                <a:lnTo>
                  <a:pt x="19" y="12"/>
                </a:lnTo>
                <a:lnTo>
                  <a:pt x="20" y="10"/>
                </a:lnTo>
                <a:lnTo>
                  <a:pt x="20" y="7"/>
                </a:lnTo>
                <a:lnTo>
                  <a:pt x="19" y="5"/>
                </a:lnTo>
                <a:lnTo>
                  <a:pt x="18" y="3"/>
                </a:lnTo>
                <a:lnTo>
                  <a:pt x="16" y="2"/>
                </a:lnTo>
                <a:lnTo>
                  <a:pt x="15" y="1"/>
                </a:lnTo>
                <a:lnTo>
                  <a:pt x="13" y="1"/>
                </a:lnTo>
                <a:lnTo>
                  <a:pt x="11" y="1"/>
                </a:lnTo>
                <a:lnTo>
                  <a:pt x="9" y="2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88" name="Freeform 382"/>
          <p:cNvSpPr>
            <a:spLocks/>
          </p:cNvSpPr>
          <p:nvPr/>
        </p:nvSpPr>
        <p:spPr bwMode="auto">
          <a:xfrm>
            <a:off x="376238" y="1955800"/>
            <a:ext cx="236537" cy="166688"/>
          </a:xfrm>
          <a:custGeom>
            <a:avLst/>
            <a:gdLst>
              <a:gd name="T0" fmla="*/ 0 w 36"/>
              <a:gd name="T1" fmla="*/ 0 h 34"/>
              <a:gd name="T2" fmla="*/ 2147483647 w 36"/>
              <a:gd name="T3" fmla="*/ 0 h 34"/>
              <a:gd name="T4" fmla="*/ 2147483647 w 36"/>
              <a:gd name="T5" fmla="*/ 2147483647 h 34"/>
              <a:gd name="T6" fmla="*/ 2147483647 w 36"/>
              <a:gd name="T7" fmla="*/ 2147483647 h 34"/>
              <a:gd name="T8" fmla="*/ 2147483647 w 36"/>
              <a:gd name="T9" fmla="*/ 2147483647 h 34"/>
              <a:gd name="T10" fmla="*/ 2147483647 w 36"/>
              <a:gd name="T11" fmla="*/ 2147483647 h 34"/>
              <a:gd name="T12" fmla="*/ 2147483647 w 36"/>
              <a:gd name="T13" fmla="*/ 0 h 34"/>
              <a:gd name="T14" fmla="*/ 2147483647 w 36"/>
              <a:gd name="T15" fmla="*/ 0 h 34"/>
              <a:gd name="T16" fmla="*/ 2147483647 w 36"/>
              <a:gd name="T17" fmla="*/ 0 h 34"/>
              <a:gd name="T18" fmla="*/ 2147483647 w 36"/>
              <a:gd name="T19" fmla="*/ 0 h 34"/>
              <a:gd name="T20" fmla="*/ 2147483647 w 36"/>
              <a:gd name="T21" fmla="*/ 0 h 34"/>
              <a:gd name="T22" fmla="*/ 2147483647 w 36"/>
              <a:gd name="T23" fmla="*/ 0 h 34"/>
              <a:gd name="T24" fmla="*/ 2147483647 w 36"/>
              <a:gd name="T25" fmla="*/ 0 h 34"/>
              <a:gd name="T26" fmla="*/ 2147483647 w 36"/>
              <a:gd name="T27" fmla="*/ 0 h 34"/>
              <a:gd name="T28" fmla="*/ 2147483647 w 36"/>
              <a:gd name="T29" fmla="*/ 2147483647 h 34"/>
              <a:gd name="T30" fmla="*/ 2147483647 w 36"/>
              <a:gd name="T31" fmla="*/ 2147483647 h 34"/>
              <a:gd name="T32" fmla="*/ 2147483647 w 36"/>
              <a:gd name="T33" fmla="*/ 2147483647 h 34"/>
              <a:gd name="T34" fmla="*/ 2147483647 w 36"/>
              <a:gd name="T35" fmla="*/ 2147483647 h 34"/>
              <a:gd name="T36" fmla="*/ 2147483647 w 36"/>
              <a:gd name="T37" fmla="*/ 2147483647 h 34"/>
              <a:gd name="T38" fmla="*/ 2147483647 w 36"/>
              <a:gd name="T39" fmla="*/ 2147483647 h 34"/>
              <a:gd name="T40" fmla="*/ 2147483647 w 36"/>
              <a:gd name="T41" fmla="*/ 2147483647 h 34"/>
              <a:gd name="T42" fmla="*/ 2147483647 w 36"/>
              <a:gd name="T43" fmla="*/ 2147483647 h 34"/>
              <a:gd name="T44" fmla="*/ 2147483647 w 36"/>
              <a:gd name="T45" fmla="*/ 2147483647 h 34"/>
              <a:gd name="T46" fmla="*/ 2147483647 w 36"/>
              <a:gd name="T47" fmla="*/ 2147483647 h 34"/>
              <a:gd name="T48" fmla="*/ 2147483647 w 36"/>
              <a:gd name="T49" fmla="*/ 2147483647 h 34"/>
              <a:gd name="T50" fmla="*/ 2147483647 w 36"/>
              <a:gd name="T51" fmla="*/ 2147483647 h 34"/>
              <a:gd name="T52" fmla="*/ 2147483647 w 36"/>
              <a:gd name="T53" fmla="*/ 2147483647 h 34"/>
              <a:gd name="T54" fmla="*/ 2147483647 w 36"/>
              <a:gd name="T55" fmla="*/ 2147483647 h 34"/>
              <a:gd name="T56" fmla="*/ 2147483647 w 36"/>
              <a:gd name="T57" fmla="*/ 2147483647 h 34"/>
              <a:gd name="T58" fmla="*/ 2147483647 w 36"/>
              <a:gd name="T59" fmla="*/ 2147483647 h 34"/>
              <a:gd name="T60" fmla="*/ 2147483647 w 36"/>
              <a:gd name="T61" fmla="*/ 2147483647 h 34"/>
              <a:gd name="T62" fmla="*/ 2147483647 w 36"/>
              <a:gd name="T63" fmla="*/ 2147483647 h 34"/>
              <a:gd name="T64" fmla="*/ 2147483647 w 36"/>
              <a:gd name="T65" fmla="*/ 2147483647 h 34"/>
              <a:gd name="T66" fmla="*/ 2147483647 w 36"/>
              <a:gd name="T67" fmla="*/ 2147483647 h 34"/>
              <a:gd name="T68" fmla="*/ 2147483647 w 36"/>
              <a:gd name="T69" fmla="*/ 2147483647 h 34"/>
              <a:gd name="T70" fmla="*/ 2147483647 w 36"/>
              <a:gd name="T71" fmla="*/ 2147483647 h 34"/>
              <a:gd name="T72" fmla="*/ 2147483647 w 36"/>
              <a:gd name="T73" fmla="*/ 2147483647 h 34"/>
              <a:gd name="T74" fmla="*/ 2147483647 w 36"/>
              <a:gd name="T75" fmla="*/ 2147483647 h 34"/>
              <a:gd name="T76" fmla="*/ 2147483647 w 36"/>
              <a:gd name="T77" fmla="*/ 2147483647 h 34"/>
              <a:gd name="T78" fmla="*/ 2147483647 w 36"/>
              <a:gd name="T79" fmla="*/ 0 h 34"/>
              <a:gd name="T80" fmla="*/ 0 w 36"/>
              <a:gd name="T81" fmla="*/ 0 h 34"/>
              <a:gd name="T82" fmla="*/ 0 w 36"/>
              <a:gd name="T83" fmla="*/ 0 h 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4"/>
              <a:gd name="T128" fmla="*/ 36 w 36"/>
              <a:gd name="T129" fmla="*/ 34 h 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4">
                <a:moveTo>
                  <a:pt x="0" y="0"/>
                </a:moveTo>
                <a:lnTo>
                  <a:pt x="8" y="0"/>
                </a:lnTo>
                <a:lnTo>
                  <a:pt x="29" y="25"/>
                </a:lnTo>
                <a:lnTo>
                  <a:pt x="29" y="5"/>
                </a:lnTo>
                <a:lnTo>
                  <a:pt x="29" y="3"/>
                </a:lnTo>
                <a:lnTo>
                  <a:pt x="29" y="1"/>
                </a:lnTo>
                <a:lnTo>
                  <a:pt x="28" y="0"/>
                </a:lnTo>
                <a:lnTo>
                  <a:pt x="25" y="0"/>
                </a:lnTo>
                <a:lnTo>
                  <a:pt x="24" y="0"/>
                </a:lnTo>
                <a:lnTo>
                  <a:pt x="36" y="0"/>
                </a:lnTo>
                <a:lnTo>
                  <a:pt x="35" y="0"/>
                </a:lnTo>
                <a:lnTo>
                  <a:pt x="33" y="0"/>
                </a:lnTo>
                <a:lnTo>
                  <a:pt x="31" y="1"/>
                </a:lnTo>
                <a:lnTo>
                  <a:pt x="31" y="3"/>
                </a:lnTo>
                <a:lnTo>
                  <a:pt x="31" y="5"/>
                </a:lnTo>
                <a:lnTo>
                  <a:pt x="31" y="34"/>
                </a:lnTo>
                <a:lnTo>
                  <a:pt x="30" y="34"/>
                </a:lnTo>
                <a:lnTo>
                  <a:pt x="8" y="6"/>
                </a:lnTo>
                <a:lnTo>
                  <a:pt x="8" y="27"/>
                </a:lnTo>
                <a:lnTo>
                  <a:pt x="9" y="30"/>
                </a:lnTo>
                <a:lnTo>
                  <a:pt x="9" y="31"/>
                </a:lnTo>
                <a:lnTo>
                  <a:pt x="10" y="32"/>
                </a:lnTo>
                <a:lnTo>
                  <a:pt x="12" y="32"/>
                </a:lnTo>
                <a:lnTo>
                  <a:pt x="13" y="32"/>
                </a:lnTo>
                <a:lnTo>
                  <a:pt x="2" y="32"/>
                </a:lnTo>
                <a:lnTo>
                  <a:pt x="3" y="32"/>
                </a:lnTo>
                <a:lnTo>
                  <a:pt x="4" y="32"/>
                </a:lnTo>
                <a:lnTo>
                  <a:pt x="5" y="31"/>
                </a:lnTo>
                <a:lnTo>
                  <a:pt x="7" y="30"/>
                </a:lnTo>
                <a:lnTo>
                  <a:pt x="7" y="27"/>
                </a:lnTo>
                <a:lnTo>
                  <a:pt x="7" y="4"/>
                </a:lnTo>
                <a:lnTo>
                  <a:pt x="5" y="3"/>
                </a:lnTo>
                <a:lnTo>
                  <a:pt x="4" y="1"/>
                </a:lnTo>
                <a:lnTo>
                  <a:pt x="3" y="1"/>
                </a:lnTo>
                <a:lnTo>
                  <a:pt x="2" y="1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89" name="Freeform 383"/>
          <p:cNvSpPr>
            <a:spLocks noEditPoints="1"/>
          </p:cNvSpPr>
          <p:nvPr/>
        </p:nvSpPr>
        <p:spPr bwMode="auto">
          <a:xfrm>
            <a:off x="612775" y="1955800"/>
            <a:ext cx="169863" cy="157163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10" y="17"/>
                </a:moveTo>
                <a:lnTo>
                  <a:pt x="10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4" y="32"/>
                </a:lnTo>
                <a:lnTo>
                  <a:pt x="15" y="32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5"/>
                </a:lnTo>
                <a:lnTo>
                  <a:pt x="5" y="3"/>
                </a:lnTo>
                <a:lnTo>
                  <a:pt x="5" y="1"/>
                </a:lnTo>
                <a:lnTo>
                  <a:pt x="4" y="0"/>
                </a:lnTo>
                <a:lnTo>
                  <a:pt x="1" y="0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20" y="0"/>
                </a:lnTo>
                <a:lnTo>
                  <a:pt x="22" y="1"/>
                </a:lnTo>
                <a:lnTo>
                  <a:pt x="24" y="4"/>
                </a:lnTo>
                <a:lnTo>
                  <a:pt x="25" y="6"/>
                </a:lnTo>
                <a:lnTo>
                  <a:pt x="26" y="9"/>
                </a:lnTo>
                <a:lnTo>
                  <a:pt x="25" y="13"/>
                </a:lnTo>
                <a:lnTo>
                  <a:pt x="24" y="15"/>
                </a:lnTo>
                <a:lnTo>
                  <a:pt x="20" y="17"/>
                </a:lnTo>
                <a:lnTo>
                  <a:pt x="15" y="17"/>
                </a:lnTo>
                <a:lnTo>
                  <a:pt x="14" y="17"/>
                </a:lnTo>
                <a:lnTo>
                  <a:pt x="13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3" y="16"/>
                </a:lnTo>
                <a:lnTo>
                  <a:pt x="14" y="16"/>
                </a:lnTo>
                <a:lnTo>
                  <a:pt x="16" y="16"/>
                </a:lnTo>
                <a:lnTo>
                  <a:pt x="19" y="14"/>
                </a:lnTo>
                <a:lnTo>
                  <a:pt x="20" y="11"/>
                </a:lnTo>
                <a:lnTo>
                  <a:pt x="20" y="9"/>
                </a:lnTo>
                <a:lnTo>
                  <a:pt x="20" y="6"/>
                </a:lnTo>
                <a:lnTo>
                  <a:pt x="19" y="5"/>
                </a:lnTo>
                <a:lnTo>
                  <a:pt x="19" y="4"/>
                </a:lnTo>
                <a:lnTo>
                  <a:pt x="16" y="3"/>
                </a:lnTo>
                <a:lnTo>
                  <a:pt x="15" y="1"/>
                </a:lnTo>
                <a:lnTo>
                  <a:pt x="13" y="1"/>
                </a:lnTo>
                <a:lnTo>
                  <a:pt x="11" y="1"/>
                </a:lnTo>
                <a:lnTo>
                  <a:pt x="10" y="1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90" name="Freeform 384"/>
          <p:cNvSpPr>
            <a:spLocks noEditPoints="1"/>
          </p:cNvSpPr>
          <p:nvPr/>
        </p:nvSpPr>
        <p:spPr bwMode="auto">
          <a:xfrm>
            <a:off x="2582863" y="1955800"/>
            <a:ext cx="161925" cy="157163"/>
          </a:xfrm>
          <a:custGeom>
            <a:avLst/>
            <a:gdLst>
              <a:gd name="T0" fmla="*/ 2147483647 w 25"/>
              <a:gd name="T1" fmla="*/ 2147483647 h 32"/>
              <a:gd name="T2" fmla="*/ 2147483647 w 25"/>
              <a:gd name="T3" fmla="*/ 2147483647 h 32"/>
              <a:gd name="T4" fmla="*/ 2147483647 w 25"/>
              <a:gd name="T5" fmla="*/ 2147483647 h 32"/>
              <a:gd name="T6" fmla="*/ 2147483647 w 25"/>
              <a:gd name="T7" fmla="*/ 2147483647 h 32"/>
              <a:gd name="T8" fmla="*/ 2147483647 w 25"/>
              <a:gd name="T9" fmla="*/ 2147483647 h 32"/>
              <a:gd name="T10" fmla="*/ 2147483647 w 25"/>
              <a:gd name="T11" fmla="*/ 2147483647 h 32"/>
              <a:gd name="T12" fmla="*/ 2147483647 w 25"/>
              <a:gd name="T13" fmla="*/ 2147483647 h 32"/>
              <a:gd name="T14" fmla="*/ 2147483647 w 25"/>
              <a:gd name="T15" fmla="*/ 2147483647 h 32"/>
              <a:gd name="T16" fmla="*/ 0 w 25"/>
              <a:gd name="T17" fmla="*/ 2147483647 h 32"/>
              <a:gd name="T18" fmla="*/ 0 w 25"/>
              <a:gd name="T19" fmla="*/ 2147483647 h 32"/>
              <a:gd name="T20" fmla="*/ 2147483647 w 25"/>
              <a:gd name="T21" fmla="*/ 2147483647 h 32"/>
              <a:gd name="T22" fmla="*/ 2147483647 w 25"/>
              <a:gd name="T23" fmla="*/ 2147483647 h 32"/>
              <a:gd name="T24" fmla="*/ 2147483647 w 25"/>
              <a:gd name="T25" fmla="*/ 2147483647 h 32"/>
              <a:gd name="T26" fmla="*/ 2147483647 w 25"/>
              <a:gd name="T27" fmla="*/ 2147483647 h 32"/>
              <a:gd name="T28" fmla="*/ 2147483647 w 25"/>
              <a:gd name="T29" fmla="*/ 2147483647 h 32"/>
              <a:gd name="T30" fmla="*/ 2147483647 w 25"/>
              <a:gd name="T31" fmla="*/ 2147483647 h 32"/>
              <a:gd name="T32" fmla="*/ 2147483647 w 25"/>
              <a:gd name="T33" fmla="*/ 2147483647 h 32"/>
              <a:gd name="T34" fmla="*/ 2147483647 w 25"/>
              <a:gd name="T35" fmla="*/ 2147483647 h 32"/>
              <a:gd name="T36" fmla="*/ 2147483647 w 25"/>
              <a:gd name="T37" fmla="*/ 0 h 32"/>
              <a:gd name="T38" fmla="*/ 2147483647 w 25"/>
              <a:gd name="T39" fmla="*/ 0 h 32"/>
              <a:gd name="T40" fmla="*/ 0 w 25"/>
              <a:gd name="T41" fmla="*/ 0 h 32"/>
              <a:gd name="T42" fmla="*/ 0 w 25"/>
              <a:gd name="T43" fmla="*/ 0 h 32"/>
              <a:gd name="T44" fmla="*/ 2147483647 w 25"/>
              <a:gd name="T45" fmla="*/ 0 h 32"/>
              <a:gd name="T46" fmla="*/ 2147483647 w 25"/>
              <a:gd name="T47" fmla="*/ 0 h 32"/>
              <a:gd name="T48" fmla="*/ 2147483647 w 25"/>
              <a:gd name="T49" fmla="*/ 0 h 32"/>
              <a:gd name="T50" fmla="*/ 2147483647 w 25"/>
              <a:gd name="T51" fmla="*/ 2147483647 h 32"/>
              <a:gd name="T52" fmla="*/ 2147483647 w 25"/>
              <a:gd name="T53" fmla="*/ 2147483647 h 32"/>
              <a:gd name="T54" fmla="*/ 2147483647 w 25"/>
              <a:gd name="T55" fmla="*/ 2147483647 h 32"/>
              <a:gd name="T56" fmla="*/ 2147483647 w 25"/>
              <a:gd name="T57" fmla="*/ 2147483647 h 32"/>
              <a:gd name="T58" fmla="*/ 2147483647 w 25"/>
              <a:gd name="T59" fmla="*/ 2147483647 h 32"/>
              <a:gd name="T60" fmla="*/ 2147483647 w 25"/>
              <a:gd name="T61" fmla="*/ 2147483647 h 32"/>
              <a:gd name="T62" fmla="*/ 2147483647 w 25"/>
              <a:gd name="T63" fmla="*/ 2147483647 h 32"/>
              <a:gd name="T64" fmla="*/ 2147483647 w 25"/>
              <a:gd name="T65" fmla="*/ 2147483647 h 32"/>
              <a:gd name="T66" fmla="*/ 2147483647 w 25"/>
              <a:gd name="T67" fmla="*/ 2147483647 h 32"/>
              <a:gd name="T68" fmla="*/ 2147483647 w 25"/>
              <a:gd name="T69" fmla="*/ 2147483647 h 32"/>
              <a:gd name="T70" fmla="*/ 2147483647 w 25"/>
              <a:gd name="T71" fmla="*/ 2147483647 h 32"/>
              <a:gd name="T72" fmla="*/ 2147483647 w 25"/>
              <a:gd name="T73" fmla="*/ 2147483647 h 32"/>
              <a:gd name="T74" fmla="*/ 2147483647 w 25"/>
              <a:gd name="T75" fmla="*/ 2147483647 h 32"/>
              <a:gd name="T76" fmla="*/ 2147483647 w 25"/>
              <a:gd name="T77" fmla="*/ 2147483647 h 32"/>
              <a:gd name="T78" fmla="*/ 2147483647 w 25"/>
              <a:gd name="T79" fmla="*/ 2147483647 h 32"/>
              <a:gd name="T80" fmla="*/ 2147483647 w 25"/>
              <a:gd name="T81" fmla="*/ 2147483647 h 32"/>
              <a:gd name="T82" fmla="*/ 2147483647 w 25"/>
              <a:gd name="T83" fmla="*/ 2147483647 h 32"/>
              <a:gd name="T84" fmla="*/ 2147483647 w 25"/>
              <a:gd name="T85" fmla="*/ 2147483647 h 32"/>
              <a:gd name="T86" fmla="*/ 2147483647 w 25"/>
              <a:gd name="T87" fmla="*/ 2147483647 h 32"/>
              <a:gd name="T88" fmla="*/ 2147483647 w 25"/>
              <a:gd name="T89" fmla="*/ 2147483647 h 32"/>
              <a:gd name="T90" fmla="*/ 2147483647 w 25"/>
              <a:gd name="T91" fmla="*/ 2147483647 h 32"/>
              <a:gd name="T92" fmla="*/ 2147483647 w 25"/>
              <a:gd name="T93" fmla="*/ 2147483647 h 32"/>
              <a:gd name="T94" fmla="*/ 2147483647 w 25"/>
              <a:gd name="T95" fmla="*/ 2147483647 h 32"/>
              <a:gd name="T96" fmla="*/ 2147483647 w 25"/>
              <a:gd name="T97" fmla="*/ 2147483647 h 32"/>
              <a:gd name="T98" fmla="*/ 2147483647 w 25"/>
              <a:gd name="T99" fmla="*/ 2147483647 h 32"/>
              <a:gd name="T100" fmla="*/ 2147483647 w 25"/>
              <a:gd name="T101" fmla="*/ 2147483647 h 32"/>
              <a:gd name="T102" fmla="*/ 2147483647 w 25"/>
              <a:gd name="T103" fmla="*/ 2147483647 h 32"/>
              <a:gd name="T104" fmla="*/ 2147483647 w 25"/>
              <a:gd name="T105" fmla="*/ 2147483647 h 32"/>
              <a:gd name="T106" fmla="*/ 2147483647 w 25"/>
              <a:gd name="T107" fmla="*/ 2147483647 h 32"/>
              <a:gd name="T108" fmla="*/ 2147483647 w 25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2"/>
              <a:gd name="T167" fmla="*/ 25 w 25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2">
                <a:moveTo>
                  <a:pt x="9" y="17"/>
                </a:moveTo>
                <a:lnTo>
                  <a:pt x="9" y="27"/>
                </a:lnTo>
                <a:lnTo>
                  <a:pt x="9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0" y="32"/>
                </a:lnTo>
                <a:lnTo>
                  <a:pt x="1" y="32"/>
                </a:lnTo>
                <a:lnTo>
                  <a:pt x="3" y="32"/>
                </a:lnTo>
                <a:lnTo>
                  <a:pt x="4" y="31"/>
                </a:lnTo>
                <a:lnTo>
                  <a:pt x="4" y="30"/>
                </a:lnTo>
                <a:lnTo>
                  <a:pt x="5" y="27"/>
                </a:lnTo>
                <a:lnTo>
                  <a:pt x="5" y="5"/>
                </a:lnTo>
                <a:lnTo>
                  <a:pt x="4" y="3"/>
                </a:lnTo>
                <a:lnTo>
                  <a:pt x="4" y="1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19" y="0"/>
                </a:lnTo>
                <a:lnTo>
                  <a:pt x="21" y="1"/>
                </a:lnTo>
                <a:lnTo>
                  <a:pt x="24" y="4"/>
                </a:lnTo>
                <a:lnTo>
                  <a:pt x="25" y="6"/>
                </a:lnTo>
                <a:lnTo>
                  <a:pt x="25" y="9"/>
                </a:lnTo>
                <a:lnTo>
                  <a:pt x="25" y="13"/>
                </a:lnTo>
                <a:lnTo>
                  <a:pt x="22" y="15"/>
                </a:lnTo>
                <a:lnTo>
                  <a:pt x="19" y="17"/>
                </a:lnTo>
                <a:lnTo>
                  <a:pt x="15" y="17"/>
                </a:lnTo>
                <a:lnTo>
                  <a:pt x="14" y="17"/>
                </a:lnTo>
                <a:lnTo>
                  <a:pt x="12" y="17"/>
                </a:lnTo>
                <a:lnTo>
                  <a:pt x="11" y="17"/>
                </a:lnTo>
                <a:lnTo>
                  <a:pt x="9" y="17"/>
                </a:lnTo>
                <a:close/>
                <a:moveTo>
                  <a:pt x="9" y="16"/>
                </a:moveTo>
                <a:lnTo>
                  <a:pt x="10" y="16"/>
                </a:ln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7" y="14"/>
                </a:lnTo>
                <a:lnTo>
                  <a:pt x="19" y="11"/>
                </a:lnTo>
                <a:lnTo>
                  <a:pt x="20" y="9"/>
                </a:lnTo>
                <a:lnTo>
                  <a:pt x="19" y="6"/>
                </a:lnTo>
                <a:lnTo>
                  <a:pt x="19" y="5"/>
                </a:lnTo>
                <a:lnTo>
                  <a:pt x="17" y="4"/>
                </a:lnTo>
                <a:lnTo>
                  <a:pt x="16" y="3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9" y="1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91" name="Freeform 385"/>
          <p:cNvSpPr>
            <a:spLocks noEditPoints="1"/>
          </p:cNvSpPr>
          <p:nvPr/>
        </p:nvSpPr>
        <p:spPr bwMode="auto">
          <a:xfrm>
            <a:off x="2759075" y="1955800"/>
            <a:ext cx="163513" cy="157163"/>
          </a:xfrm>
          <a:custGeom>
            <a:avLst/>
            <a:gdLst>
              <a:gd name="T0" fmla="*/ 2147483647 w 25"/>
              <a:gd name="T1" fmla="*/ 2147483647 h 32"/>
              <a:gd name="T2" fmla="*/ 2147483647 w 25"/>
              <a:gd name="T3" fmla="*/ 2147483647 h 32"/>
              <a:gd name="T4" fmla="*/ 2147483647 w 25"/>
              <a:gd name="T5" fmla="*/ 2147483647 h 32"/>
              <a:gd name="T6" fmla="*/ 2147483647 w 25"/>
              <a:gd name="T7" fmla="*/ 2147483647 h 32"/>
              <a:gd name="T8" fmla="*/ 2147483647 w 25"/>
              <a:gd name="T9" fmla="*/ 2147483647 h 32"/>
              <a:gd name="T10" fmla="*/ 2147483647 w 25"/>
              <a:gd name="T11" fmla="*/ 2147483647 h 32"/>
              <a:gd name="T12" fmla="*/ 2147483647 w 25"/>
              <a:gd name="T13" fmla="*/ 2147483647 h 32"/>
              <a:gd name="T14" fmla="*/ 2147483647 w 25"/>
              <a:gd name="T15" fmla="*/ 2147483647 h 32"/>
              <a:gd name="T16" fmla="*/ 0 w 25"/>
              <a:gd name="T17" fmla="*/ 2147483647 h 32"/>
              <a:gd name="T18" fmla="*/ 0 w 25"/>
              <a:gd name="T19" fmla="*/ 2147483647 h 32"/>
              <a:gd name="T20" fmla="*/ 2147483647 w 25"/>
              <a:gd name="T21" fmla="*/ 2147483647 h 32"/>
              <a:gd name="T22" fmla="*/ 2147483647 w 25"/>
              <a:gd name="T23" fmla="*/ 2147483647 h 32"/>
              <a:gd name="T24" fmla="*/ 2147483647 w 25"/>
              <a:gd name="T25" fmla="*/ 2147483647 h 32"/>
              <a:gd name="T26" fmla="*/ 2147483647 w 25"/>
              <a:gd name="T27" fmla="*/ 2147483647 h 32"/>
              <a:gd name="T28" fmla="*/ 2147483647 w 25"/>
              <a:gd name="T29" fmla="*/ 2147483647 h 32"/>
              <a:gd name="T30" fmla="*/ 2147483647 w 25"/>
              <a:gd name="T31" fmla="*/ 2147483647 h 32"/>
              <a:gd name="T32" fmla="*/ 2147483647 w 25"/>
              <a:gd name="T33" fmla="*/ 2147483647 h 32"/>
              <a:gd name="T34" fmla="*/ 2147483647 w 25"/>
              <a:gd name="T35" fmla="*/ 2147483647 h 32"/>
              <a:gd name="T36" fmla="*/ 2147483647 w 25"/>
              <a:gd name="T37" fmla="*/ 0 h 32"/>
              <a:gd name="T38" fmla="*/ 2147483647 w 25"/>
              <a:gd name="T39" fmla="*/ 0 h 32"/>
              <a:gd name="T40" fmla="*/ 0 w 25"/>
              <a:gd name="T41" fmla="*/ 0 h 32"/>
              <a:gd name="T42" fmla="*/ 0 w 25"/>
              <a:gd name="T43" fmla="*/ 0 h 32"/>
              <a:gd name="T44" fmla="*/ 2147483647 w 25"/>
              <a:gd name="T45" fmla="*/ 0 h 32"/>
              <a:gd name="T46" fmla="*/ 2147483647 w 25"/>
              <a:gd name="T47" fmla="*/ 0 h 32"/>
              <a:gd name="T48" fmla="*/ 2147483647 w 25"/>
              <a:gd name="T49" fmla="*/ 0 h 32"/>
              <a:gd name="T50" fmla="*/ 2147483647 w 25"/>
              <a:gd name="T51" fmla="*/ 2147483647 h 32"/>
              <a:gd name="T52" fmla="*/ 2147483647 w 25"/>
              <a:gd name="T53" fmla="*/ 2147483647 h 32"/>
              <a:gd name="T54" fmla="*/ 2147483647 w 25"/>
              <a:gd name="T55" fmla="*/ 2147483647 h 32"/>
              <a:gd name="T56" fmla="*/ 2147483647 w 25"/>
              <a:gd name="T57" fmla="*/ 2147483647 h 32"/>
              <a:gd name="T58" fmla="*/ 2147483647 w 25"/>
              <a:gd name="T59" fmla="*/ 2147483647 h 32"/>
              <a:gd name="T60" fmla="*/ 2147483647 w 25"/>
              <a:gd name="T61" fmla="*/ 2147483647 h 32"/>
              <a:gd name="T62" fmla="*/ 2147483647 w 25"/>
              <a:gd name="T63" fmla="*/ 2147483647 h 32"/>
              <a:gd name="T64" fmla="*/ 2147483647 w 25"/>
              <a:gd name="T65" fmla="*/ 2147483647 h 32"/>
              <a:gd name="T66" fmla="*/ 2147483647 w 25"/>
              <a:gd name="T67" fmla="*/ 2147483647 h 32"/>
              <a:gd name="T68" fmla="*/ 2147483647 w 25"/>
              <a:gd name="T69" fmla="*/ 2147483647 h 32"/>
              <a:gd name="T70" fmla="*/ 2147483647 w 25"/>
              <a:gd name="T71" fmla="*/ 2147483647 h 32"/>
              <a:gd name="T72" fmla="*/ 2147483647 w 25"/>
              <a:gd name="T73" fmla="*/ 2147483647 h 32"/>
              <a:gd name="T74" fmla="*/ 2147483647 w 25"/>
              <a:gd name="T75" fmla="*/ 2147483647 h 32"/>
              <a:gd name="T76" fmla="*/ 2147483647 w 25"/>
              <a:gd name="T77" fmla="*/ 2147483647 h 32"/>
              <a:gd name="T78" fmla="*/ 2147483647 w 25"/>
              <a:gd name="T79" fmla="*/ 2147483647 h 32"/>
              <a:gd name="T80" fmla="*/ 2147483647 w 25"/>
              <a:gd name="T81" fmla="*/ 2147483647 h 32"/>
              <a:gd name="T82" fmla="*/ 2147483647 w 25"/>
              <a:gd name="T83" fmla="*/ 2147483647 h 32"/>
              <a:gd name="T84" fmla="*/ 2147483647 w 25"/>
              <a:gd name="T85" fmla="*/ 2147483647 h 32"/>
              <a:gd name="T86" fmla="*/ 2147483647 w 25"/>
              <a:gd name="T87" fmla="*/ 2147483647 h 32"/>
              <a:gd name="T88" fmla="*/ 2147483647 w 25"/>
              <a:gd name="T89" fmla="*/ 2147483647 h 32"/>
              <a:gd name="T90" fmla="*/ 2147483647 w 25"/>
              <a:gd name="T91" fmla="*/ 2147483647 h 32"/>
              <a:gd name="T92" fmla="*/ 2147483647 w 25"/>
              <a:gd name="T93" fmla="*/ 2147483647 h 32"/>
              <a:gd name="T94" fmla="*/ 2147483647 w 25"/>
              <a:gd name="T95" fmla="*/ 2147483647 h 32"/>
              <a:gd name="T96" fmla="*/ 2147483647 w 25"/>
              <a:gd name="T97" fmla="*/ 2147483647 h 32"/>
              <a:gd name="T98" fmla="*/ 2147483647 w 25"/>
              <a:gd name="T99" fmla="*/ 2147483647 h 32"/>
              <a:gd name="T100" fmla="*/ 2147483647 w 25"/>
              <a:gd name="T101" fmla="*/ 2147483647 h 32"/>
              <a:gd name="T102" fmla="*/ 2147483647 w 25"/>
              <a:gd name="T103" fmla="*/ 2147483647 h 32"/>
              <a:gd name="T104" fmla="*/ 2147483647 w 25"/>
              <a:gd name="T105" fmla="*/ 2147483647 h 32"/>
              <a:gd name="T106" fmla="*/ 2147483647 w 25"/>
              <a:gd name="T107" fmla="*/ 2147483647 h 32"/>
              <a:gd name="T108" fmla="*/ 2147483647 w 25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2"/>
              <a:gd name="T167" fmla="*/ 25 w 25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2">
                <a:moveTo>
                  <a:pt x="9" y="17"/>
                </a:moveTo>
                <a:lnTo>
                  <a:pt x="9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3" y="32"/>
                </a:lnTo>
                <a:lnTo>
                  <a:pt x="14" y="32"/>
                </a:lnTo>
                <a:lnTo>
                  <a:pt x="0" y="32"/>
                </a:lnTo>
                <a:lnTo>
                  <a:pt x="2" y="32"/>
                </a:lnTo>
                <a:lnTo>
                  <a:pt x="3" y="32"/>
                </a:lnTo>
                <a:lnTo>
                  <a:pt x="4" y="31"/>
                </a:lnTo>
                <a:lnTo>
                  <a:pt x="5" y="30"/>
                </a:lnTo>
                <a:lnTo>
                  <a:pt x="5" y="27"/>
                </a:lnTo>
                <a:lnTo>
                  <a:pt x="5" y="5"/>
                </a:lnTo>
                <a:lnTo>
                  <a:pt x="5" y="3"/>
                </a:lnTo>
                <a:lnTo>
                  <a:pt x="4" y="1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19" y="0"/>
                </a:lnTo>
                <a:lnTo>
                  <a:pt x="21" y="1"/>
                </a:lnTo>
                <a:lnTo>
                  <a:pt x="24" y="4"/>
                </a:lnTo>
                <a:lnTo>
                  <a:pt x="25" y="6"/>
                </a:lnTo>
                <a:lnTo>
                  <a:pt x="25" y="9"/>
                </a:lnTo>
                <a:lnTo>
                  <a:pt x="25" y="13"/>
                </a:lnTo>
                <a:lnTo>
                  <a:pt x="23" y="15"/>
                </a:lnTo>
                <a:lnTo>
                  <a:pt x="19" y="17"/>
                </a:lnTo>
                <a:lnTo>
                  <a:pt x="15" y="17"/>
                </a:lnTo>
                <a:lnTo>
                  <a:pt x="14" y="17"/>
                </a:lnTo>
                <a:lnTo>
                  <a:pt x="13" y="17"/>
                </a:lnTo>
                <a:lnTo>
                  <a:pt x="11" y="17"/>
                </a:lnTo>
                <a:lnTo>
                  <a:pt x="9" y="17"/>
                </a:lnTo>
                <a:close/>
                <a:moveTo>
                  <a:pt x="9" y="16"/>
                </a:moveTo>
                <a:lnTo>
                  <a:pt x="10" y="16"/>
                </a:lnTo>
                <a:lnTo>
                  <a:pt x="11" y="16"/>
                </a:lnTo>
                <a:lnTo>
                  <a:pt x="13" y="16"/>
                </a:lnTo>
                <a:lnTo>
                  <a:pt x="14" y="16"/>
                </a:lnTo>
                <a:lnTo>
                  <a:pt x="16" y="16"/>
                </a:lnTo>
                <a:lnTo>
                  <a:pt x="18" y="14"/>
                </a:lnTo>
                <a:lnTo>
                  <a:pt x="19" y="11"/>
                </a:lnTo>
                <a:lnTo>
                  <a:pt x="20" y="9"/>
                </a:lnTo>
                <a:lnTo>
                  <a:pt x="20" y="6"/>
                </a:lnTo>
                <a:lnTo>
                  <a:pt x="19" y="5"/>
                </a:lnTo>
                <a:lnTo>
                  <a:pt x="18" y="4"/>
                </a:lnTo>
                <a:lnTo>
                  <a:pt x="16" y="3"/>
                </a:lnTo>
                <a:lnTo>
                  <a:pt x="15" y="1"/>
                </a:lnTo>
                <a:lnTo>
                  <a:pt x="13" y="1"/>
                </a:lnTo>
                <a:lnTo>
                  <a:pt x="11" y="1"/>
                </a:lnTo>
                <a:lnTo>
                  <a:pt x="9" y="1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92" name="Freeform 386"/>
          <p:cNvSpPr>
            <a:spLocks noEditPoints="1"/>
          </p:cNvSpPr>
          <p:nvPr/>
        </p:nvSpPr>
        <p:spPr bwMode="auto">
          <a:xfrm>
            <a:off x="5068888" y="1955800"/>
            <a:ext cx="169862" cy="157163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10" y="17"/>
                </a:moveTo>
                <a:lnTo>
                  <a:pt x="10" y="27"/>
                </a:lnTo>
                <a:lnTo>
                  <a:pt x="10" y="30"/>
                </a:lnTo>
                <a:lnTo>
                  <a:pt x="11" y="31"/>
                </a:lnTo>
                <a:lnTo>
                  <a:pt x="11" y="32"/>
                </a:lnTo>
                <a:lnTo>
                  <a:pt x="14" y="32"/>
                </a:lnTo>
                <a:lnTo>
                  <a:pt x="15" y="32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5"/>
                </a:lnTo>
                <a:lnTo>
                  <a:pt x="5" y="3"/>
                </a:lnTo>
                <a:lnTo>
                  <a:pt x="5" y="1"/>
                </a:lnTo>
                <a:lnTo>
                  <a:pt x="4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7" y="0"/>
                </a:lnTo>
                <a:lnTo>
                  <a:pt x="20" y="0"/>
                </a:lnTo>
                <a:lnTo>
                  <a:pt x="22" y="1"/>
                </a:lnTo>
                <a:lnTo>
                  <a:pt x="24" y="4"/>
                </a:lnTo>
                <a:lnTo>
                  <a:pt x="26" y="6"/>
                </a:lnTo>
                <a:lnTo>
                  <a:pt x="26" y="9"/>
                </a:lnTo>
                <a:lnTo>
                  <a:pt x="25" y="13"/>
                </a:lnTo>
                <a:lnTo>
                  <a:pt x="24" y="15"/>
                </a:lnTo>
                <a:lnTo>
                  <a:pt x="20" y="17"/>
                </a:lnTo>
                <a:lnTo>
                  <a:pt x="16" y="17"/>
                </a:lnTo>
                <a:lnTo>
                  <a:pt x="15" y="17"/>
                </a:lnTo>
                <a:lnTo>
                  <a:pt x="12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9" y="14"/>
                </a:lnTo>
                <a:lnTo>
                  <a:pt x="20" y="11"/>
                </a:lnTo>
                <a:lnTo>
                  <a:pt x="20" y="9"/>
                </a:lnTo>
                <a:lnTo>
                  <a:pt x="20" y="6"/>
                </a:lnTo>
                <a:lnTo>
                  <a:pt x="20" y="5"/>
                </a:lnTo>
                <a:lnTo>
                  <a:pt x="19" y="4"/>
                </a:lnTo>
                <a:lnTo>
                  <a:pt x="17" y="3"/>
                </a:lnTo>
                <a:lnTo>
                  <a:pt x="15" y="1"/>
                </a:lnTo>
                <a:lnTo>
                  <a:pt x="14" y="1"/>
                </a:lnTo>
                <a:lnTo>
                  <a:pt x="11" y="1"/>
                </a:lnTo>
                <a:lnTo>
                  <a:pt x="10" y="1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93" name="Freeform 387"/>
          <p:cNvSpPr>
            <a:spLocks noEditPoints="1"/>
          </p:cNvSpPr>
          <p:nvPr/>
        </p:nvSpPr>
        <p:spPr bwMode="auto">
          <a:xfrm>
            <a:off x="5253038" y="1955800"/>
            <a:ext cx="163512" cy="157163"/>
          </a:xfrm>
          <a:custGeom>
            <a:avLst/>
            <a:gdLst>
              <a:gd name="T0" fmla="*/ 2147483647 w 25"/>
              <a:gd name="T1" fmla="*/ 2147483647 h 32"/>
              <a:gd name="T2" fmla="*/ 2147483647 w 25"/>
              <a:gd name="T3" fmla="*/ 2147483647 h 32"/>
              <a:gd name="T4" fmla="*/ 2147483647 w 25"/>
              <a:gd name="T5" fmla="*/ 2147483647 h 32"/>
              <a:gd name="T6" fmla="*/ 2147483647 w 25"/>
              <a:gd name="T7" fmla="*/ 2147483647 h 32"/>
              <a:gd name="T8" fmla="*/ 2147483647 w 25"/>
              <a:gd name="T9" fmla="*/ 2147483647 h 32"/>
              <a:gd name="T10" fmla="*/ 2147483647 w 25"/>
              <a:gd name="T11" fmla="*/ 2147483647 h 32"/>
              <a:gd name="T12" fmla="*/ 2147483647 w 25"/>
              <a:gd name="T13" fmla="*/ 2147483647 h 32"/>
              <a:gd name="T14" fmla="*/ 2147483647 w 25"/>
              <a:gd name="T15" fmla="*/ 2147483647 h 32"/>
              <a:gd name="T16" fmla="*/ 0 w 25"/>
              <a:gd name="T17" fmla="*/ 2147483647 h 32"/>
              <a:gd name="T18" fmla="*/ 0 w 25"/>
              <a:gd name="T19" fmla="*/ 2147483647 h 32"/>
              <a:gd name="T20" fmla="*/ 2147483647 w 25"/>
              <a:gd name="T21" fmla="*/ 2147483647 h 32"/>
              <a:gd name="T22" fmla="*/ 2147483647 w 25"/>
              <a:gd name="T23" fmla="*/ 2147483647 h 32"/>
              <a:gd name="T24" fmla="*/ 2147483647 w 25"/>
              <a:gd name="T25" fmla="*/ 2147483647 h 32"/>
              <a:gd name="T26" fmla="*/ 2147483647 w 25"/>
              <a:gd name="T27" fmla="*/ 2147483647 h 32"/>
              <a:gd name="T28" fmla="*/ 2147483647 w 25"/>
              <a:gd name="T29" fmla="*/ 2147483647 h 32"/>
              <a:gd name="T30" fmla="*/ 2147483647 w 25"/>
              <a:gd name="T31" fmla="*/ 2147483647 h 32"/>
              <a:gd name="T32" fmla="*/ 2147483647 w 25"/>
              <a:gd name="T33" fmla="*/ 2147483647 h 32"/>
              <a:gd name="T34" fmla="*/ 2147483647 w 25"/>
              <a:gd name="T35" fmla="*/ 2147483647 h 32"/>
              <a:gd name="T36" fmla="*/ 2147483647 w 25"/>
              <a:gd name="T37" fmla="*/ 0 h 32"/>
              <a:gd name="T38" fmla="*/ 2147483647 w 25"/>
              <a:gd name="T39" fmla="*/ 0 h 32"/>
              <a:gd name="T40" fmla="*/ 0 w 25"/>
              <a:gd name="T41" fmla="*/ 0 h 32"/>
              <a:gd name="T42" fmla="*/ 0 w 25"/>
              <a:gd name="T43" fmla="*/ 0 h 32"/>
              <a:gd name="T44" fmla="*/ 2147483647 w 25"/>
              <a:gd name="T45" fmla="*/ 0 h 32"/>
              <a:gd name="T46" fmla="*/ 2147483647 w 25"/>
              <a:gd name="T47" fmla="*/ 0 h 32"/>
              <a:gd name="T48" fmla="*/ 2147483647 w 25"/>
              <a:gd name="T49" fmla="*/ 0 h 32"/>
              <a:gd name="T50" fmla="*/ 2147483647 w 25"/>
              <a:gd name="T51" fmla="*/ 2147483647 h 32"/>
              <a:gd name="T52" fmla="*/ 2147483647 w 25"/>
              <a:gd name="T53" fmla="*/ 2147483647 h 32"/>
              <a:gd name="T54" fmla="*/ 2147483647 w 25"/>
              <a:gd name="T55" fmla="*/ 2147483647 h 32"/>
              <a:gd name="T56" fmla="*/ 2147483647 w 25"/>
              <a:gd name="T57" fmla="*/ 2147483647 h 32"/>
              <a:gd name="T58" fmla="*/ 2147483647 w 25"/>
              <a:gd name="T59" fmla="*/ 2147483647 h 32"/>
              <a:gd name="T60" fmla="*/ 2147483647 w 25"/>
              <a:gd name="T61" fmla="*/ 2147483647 h 32"/>
              <a:gd name="T62" fmla="*/ 2147483647 w 25"/>
              <a:gd name="T63" fmla="*/ 2147483647 h 32"/>
              <a:gd name="T64" fmla="*/ 2147483647 w 25"/>
              <a:gd name="T65" fmla="*/ 2147483647 h 32"/>
              <a:gd name="T66" fmla="*/ 2147483647 w 25"/>
              <a:gd name="T67" fmla="*/ 2147483647 h 32"/>
              <a:gd name="T68" fmla="*/ 2147483647 w 25"/>
              <a:gd name="T69" fmla="*/ 2147483647 h 32"/>
              <a:gd name="T70" fmla="*/ 2147483647 w 25"/>
              <a:gd name="T71" fmla="*/ 2147483647 h 32"/>
              <a:gd name="T72" fmla="*/ 2147483647 w 25"/>
              <a:gd name="T73" fmla="*/ 2147483647 h 32"/>
              <a:gd name="T74" fmla="*/ 2147483647 w 25"/>
              <a:gd name="T75" fmla="*/ 2147483647 h 32"/>
              <a:gd name="T76" fmla="*/ 2147483647 w 25"/>
              <a:gd name="T77" fmla="*/ 2147483647 h 32"/>
              <a:gd name="T78" fmla="*/ 2147483647 w 25"/>
              <a:gd name="T79" fmla="*/ 2147483647 h 32"/>
              <a:gd name="T80" fmla="*/ 2147483647 w 25"/>
              <a:gd name="T81" fmla="*/ 2147483647 h 32"/>
              <a:gd name="T82" fmla="*/ 2147483647 w 25"/>
              <a:gd name="T83" fmla="*/ 2147483647 h 32"/>
              <a:gd name="T84" fmla="*/ 2147483647 w 25"/>
              <a:gd name="T85" fmla="*/ 2147483647 h 32"/>
              <a:gd name="T86" fmla="*/ 2147483647 w 25"/>
              <a:gd name="T87" fmla="*/ 2147483647 h 32"/>
              <a:gd name="T88" fmla="*/ 2147483647 w 25"/>
              <a:gd name="T89" fmla="*/ 2147483647 h 32"/>
              <a:gd name="T90" fmla="*/ 2147483647 w 25"/>
              <a:gd name="T91" fmla="*/ 2147483647 h 32"/>
              <a:gd name="T92" fmla="*/ 2147483647 w 25"/>
              <a:gd name="T93" fmla="*/ 2147483647 h 32"/>
              <a:gd name="T94" fmla="*/ 2147483647 w 25"/>
              <a:gd name="T95" fmla="*/ 2147483647 h 32"/>
              <a:gd name="T96" fmla="*/ 2147483647 w 25"/>
              <a:gd name="T97" fmla="*/ 2147483647 h 32"/>
              <a:gd name="T98" fmla="*/ 2147483647 w 25"/>
              <a:gd name="T99" fmla="*/ 2147483647 h 32"/>
              <a:gd name="T100" fmla="*/ 2147483647 w 25"/>
              <a:gd name="T101" fmla="*/ 2147483647 h 32"/>
              <a:gd name="T102" fmla="*/ 2147483647 w 25"/>
              <a:gd name="T103" fmla="*/ 2147483647 h 32"/>
              <a:gd name="T104" fmla="*/ 2147483647 w 25"/>
              <a:gd name="T105" fmla="*/ 2147483647 h 32"/>
              <a:gd name="T106" fmla="*/ 2147483647 w 25"/>
              <a:gd name="T107" fmla="*/ 2147483647 h 32"/>
              <a:gd name="T108" fmla="*/ 2147483647 w 25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2"/>
              <a:gd name="T167" fmla="*/ 25 w 25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2">
                <a:moveTo>
                  <a:pt x="9" y="17"/>
                </a:moveTo>
                <a:lnTo>
                  <a:pt x="9" y="27"/>
                </a:lnTo>
                <a:lnTo>
                  <a:pt x="9" y="30"/>
                </a:lnTo>
                <a:lnTo>
                  <a:pt x="10" y="31"/>
                </a:lnTo>
                <a:lnTo>
                  <a:pt x="12" y="32"/>
                </a:lnTo>
                <a:lnTo>
                  <a:pt x="13" y="32"/>
                </a:lnTo>
                <a:lnTo>
                  <a:pt x="14" y="32"/>
                </a:lnTo>
                <a:lnTo>
                  <a:pt x="0" y="32"/>
                </a:lnTo>
                <a:lnTo>
                  <a:pt x="2" y="32"/>
                </a:lnTo>
                <a:lnTo>
                  <a:pt x="3" y="32"/>
                </a:lnTo>
                <a:lnTo>
                  <a:pt x="4" y="31"/>
                </a:lnTo>
                <a:lnTo>
                  <a:pt x="4" y="30"/>
                </a:lnTo>
                <a:lnTo>
                  <a:pt x="4" y="27"/>
                </a:lnTo>
                <a:lnTo>
                  <a:pt x="4" y="5"/>
                </a:lnTo>
                <a:lnTo>
                  <a:pt x="4" y="3"/>
                </a:lnTo>
                <a:lnTo>
                  <a:pt x="4" y="1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2" y="0"/>
                </a:lnTo>
                <a:lnTo>
                  <a:pt x="17" y="0"/>
                </a:lnTo>
                <a:lnTo>
                  <a:pt x="19" y="0"/>
                </a:lnTo>
                <a:lnTo>
                  <a:pt x="21" y="1"/>
                </a:lnTo>
                <a:lnTo>
                  <a:pt x="24" y="4"/>
                </a:lnTo>
                <a:lnTo>
                  <a:pt x="25" y="6"/>
                </a:lnTo>
                <a:lnTo>
                  <a:pt x="25" y="9"/>
                </a:lnTo>
                <a:lnTo>
                  <a:pt x="24" y="13"/>
                </a:lnTo>
                <a:lnTo>
                  <a:pt x="23" y="15"/>
                </a:lnTo>
                <a:lnTo>
                  <a:pt x="19" y="17"/>
                </a:lnTo>
                <a:lnTo>
                  <a:pt x="15" y="17"/>
                </a:lnTo>
                <a:lnTo>
                  <a:pt x="14" y="17"/>
                </a:lnTo>
                <a:lnTo>
                  <a:pt x="13" y="17"/>
                </a:lnTo>
                <a:lnTo>
                  <a:pt x="10" y="17"/>
                </a:lnTo>
                <a:lnTo>
                  <a:pt x="9" y="17"/>
                </a:lnTo>
                <a:close/>
                <a:moveTo>
                  <a:pt x="9" y="16"/>
                </a:moveTo>
                <a:lnTo>
                  <a:pt x="10" y="16"/>
                </a:lnTo>
                <a:lnTo>
                  <a:pt x="12" y="16"/>
                </a:lnTo>
                <a:lnTo>
                  <a:pt x="13" y="16"/>
                </a:lnTo>
                <a:lnTo>
                  <a:pt x="15" y="16"/>
                </a:lnTo>
                <a:lnTo>
                  <a:pt x="18" y="14"/>
                </a:lnTo>
                <a:lnTo>
                  <a:pt x="19" y="11"/>
                </a:lnTo>
                <a:lnTo>
                  <a:pt x="19" y="9"/>
                </a:lnTo>
                <a:lnTo>
                  <a:pt x="19" y="6"/>
                </a:lnTo>
                <a:lnTo>
                  <a:pt x="19" y="5"/>
                </a:lnTo>
                <a:lnTo>
                  <a:pt x="18" y="4"/>
                </a:lnTo>
                <a:lnTo>
                  <a:pt x="17" y="3"/>
                </a:lnTo>
                <a:lnTo>
                  <a:pt x="14" y="1"/>
                </a:lnTo>
                <a:lnTo>
                  <a:pt x="13" y="1"/>
                </a:lnTo>
                <a:lnTo>
                  <a:pt x="12" y="1"/>
                </a:lnTo>
                <a:lnTo>
                  <a:pt x="9" y="1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94" name="Line 388"/>
          <p:cNvSpPr>
            <a:spLocks noChangeShapeType="1"/>
          </p:cNvSpPr>
          <p:nvPr/>
        </p:nvSpPr>
        <p:spPr bwMode="auto">
          <a:xfrm flipH="1">
            <a:off x="592138" y="1581150"/>
            <a:ext cx="855662" cy="32385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95" name="Line 389"/>
          <p:cNvSpPr>
            <a:spLocks noChangeShapeType="1"/>
          </p:cNvSpPr>
          <p:nvPr/>
        </p:nvSpPr>
        <p:spPr bwMode="auto">
          <a:xfrm>
            <a:off x="1447800" y="1581150"/>
            <a:ext cx="1311275" cy="32385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96" name="Line 390"/>
          <p:cNvSpPr>
            <a:spLocks noChangeShapeType="1"/>
          </p:cNvSpPr>
          <p:nvPr/>
        </p:nvSpPr>
        <p:spPr bwMode="auto">
          <a:xfrm flipH="1">
            <a:off x="1447800" y="990600"/>
            <a:ext cx="2590800" cy="3270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97" name="Line 391"/>
          <p:cNvSpPr>
            <a:spLocks noChangeShapeType="1"/>
          </p:cNvSpPr>
          <p:nvPr/>
        </p:nvSpPr>
        <p:spPr bwMode="auto">
          <a:xfrm>
            <a:off x="4038600" y="990600"/>
            <a:ext cx="1208088" cy="9144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98" name="Rectangle 392"/>
          <p:cNvSpPr>
            <a:spLocks noChangeArrowheads="1"/>
          </p:cNvSpPr>
          <p:nvPr/>
        </p:nvSpPr>
        <p:spPr bwMode="auto">
          <a:xfrm>
            <a:off x="6781800" y="2743200"/>
            <a:ext cx="1981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sz="2800" i="1">
                <a:solidFill>
                  <a:schemeClr val="accent2"/>
                </a:solidFill>
                <a:latin typeface="Arial Unicode MS" pitchFamily="34" charset="-128"/>
              </a:rPr>
              <a:t>Success!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sz="2800" i="1">
              <a:solidFill>
                <a:schemeClr val="accent2"/>
              </a:solidFill>
              <a:latin typeface="Arial Unicode MS" pitchFamily="34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Date Placeholder 4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CC2AEF4B-58B2-4BAF-8691-7F51DB4D79AD}" type="datetime1">
              <a:rPr lang="en-US" smtClean="0"/>
              <a:t>9/26/2014</a:t>
            </a:fld>
            <a:endParaRPr lang="en-US"/>
          </a:p>
        </p:txBody>
      </p:sp>
      <p:sp>
        <p:nvSpPr>
          <p:cNvPr id="25603" name="Footer Placeholder 5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25604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CE05515A-596D-4C8C-A48F-09B61B85BA5D}" type="slidenum">
              <a:rPr lang="en-US" smtClean="0"/>
              <a:pPr/>
              <a:t>33</a:t>
            </a:fld>
            <a:endParaRPr lang="en-US" smtClean="0"/>
          </a:p>
        </p:txBody>
      </p:sp>
      <p:sp>
        <p:nvSpPr>
          <p:cNvPr id="25605" name="AutoShape 3"/>
          <p:cNvSpPr>
            <a:spLocks noChangeAspect="1" noChangeArrowheads="1" noTextEdit="1"/>
          </p:cNvSpPr>
          <p:nvPr/>
        </p:nvSpPr>
        <p:spPr bwMode="auto">
          <a:xfrm>
            <a:off x="1828800" y="2286000"/>
            <a:ext cx="4332288" cy="439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/>
          </a:p>
        </p:txBody>
      </p:sp>
      <p:grpSp>
        <p:nvGrpSpPr>
          <p:cNvPr id="2" name="Group 371"/>
          <p:cNvGrpSpPr>
            <a:grpSpLocks/>
          </p:cNvGrpSpPr>
          <p:nvPr/>
        </p:nvGrpSpPr>
        <p:grpSpPr bwMode="auto">
          <a:xfrm>
            <a:off x="2057400" y="457200"/>
            <a:ext cx="3884613" cy="923925"/>
            <a:chOff x="1501" y="259"/>
            <a:chExt cx="2447" cy="582"/>
          </a:xfrm>
        </p:grpSpPr>
        <p:sp>
          <p:nvSpPr>
            <p:cNvPr id="25930" name="Freeform 4"/>
            <p:cNvSpPr>
              <a:spLocks/>
            </p:cNvSpPr>
            <p:nvPr/>
          </p:nvSpPr>
          <p:spPr bwMode="auto">
            <a:xfrm>
              <a:off x="1776" y="259"/>
              <a:ext cx="81" cy="50"/>
            </a:xfrm>
            <a:custGeom>
              <a:avLst/>
              <a:gdLst>
                <a:gd name="T0" fmla="*/ 0 w 36"/>
                <a:gd name="T1" fmla="*/ 0 h 34"/>
                <a:gd name="T2" fmla="*/ 101 w 36"/>
                <a:gd name="T3" fmla="*/ 0 h 34"/>
                <a:gd name="T4" fmla="*/ 340 w 36"/>
                <a:gd name="T5" fmla="*/ 82 h 34"/>
                <a:gd name="T6" fmla="*/ 340 w 36"/>
                <a:gd name="T7" fmla="*/ 19 h 34"/>
                <a:gd name="T8" fmla="*/ 340 w 36"/>
                <a:gd name="T9" fmla="*/ 13 h 34"/>
                <a:gd name="T10" fmla="*/ 320 w 36"/>
                <a:gd name="T11" fmla="*/ 9 h 34"/>
                <a:gd name="T12" fmla="*/ 308 w 36"/>
                <a:gd name="T13" fmla="*/ 1 h 34"/>
                <a:gd name="T14" fmla="*/ 293 w 36"/>
                <a:gd name="T15" fmla="*/ 1 h 34"/>
                <a:gd name="T16" fmla="*/ 283 w 36"/>
                <a:gd name="T17" fmla="*/ 1 h 34"/>
                <a:gd name="T18" fmla="*/ 283 w 36"/>
                <a:gd name="T19" fmla="*/ 0 h 34"/>
                <a:gd name="T20" fmla="*/ 409 w 36"/>
                <a:gd name="T21" fmla="*/ 0 h 34"/>
                <a:gd name="T22" fmla="*/ 409 w 36"/>
                <a:gd name="T23" fmla="*/ 1 h 34"/>
                <a:gd name="T24" fmla="*/ 400 w 36"/>
                <a:gd name="T25" fmla="*/ 1 h 34"/>
                <a:gd name="T26" fmla="*/ 373 w 36"/>
                <a:gd name="T27" fmla="*/ 1 h 34"/>
                <a:gd name="T28" fmla="*/ 364 w 36"/>
                <a:gd name="T29" fmla="*/ 9 h 34"/>
                <a:gd name="T30" fmla="*/ 364 w 36"/>
                <a:gd name="T31" fmla="*/ 13 h 34"/>
                <a:gd name="T32" fmla="*/ 364 w 36"/>
                <a:gd name="T33" fmla="*/ 19 h 34"/>
                <a:gd name="T34" fmla="*/ 364 w 36"/>
                <a:gd name="T35" fmla="*/ 109 h 34"/>
                <a:gd name="T36" fmla="*/ 355 w 36"/>
                <a:gd name="T37" fmla="*/ 109 h 34"/>
                <a:gd name="T38" fmla="*/ 101 w 36"/>
                <a:gd name="T39" fmla="*/ 26 h 34"/>
                <a:gd name="T40" fmla="*/ 101 w 36"/>
                <a:gd name="T41" fmla="*/ 87 h 34"/>
                <a:gd name="T42" fmla="*/ 101 w 36"/>
                <a:gd name="T43" fmla="*/ 96 h 34"/>
                <a:gd name="T44" fmla="*/ 110 w 36"/>
                <a:gd name="T45" fmla="*/ 101 h 34"/>
                <a:gd name="T46" fmla="*/ 126 w 36"/>
                <a:gd name="T47" fmla="*/ 101 h 34"/>
                <a:gd name="T48" fmla="*/ 137 w 36"/>
                <a:gd name="T49" fmla="*/ 109 h 34"/>
                <a:gd name="T50" fmla="*/ 158 w 36"/>
                <a:gd name="T51" fmla="*/ 109 h 34"/>
                <a:gd name="T52" fmla="*/ 158 w 36"/>
                <a:gd name="T53" fmla="*/ 109 h 34"/>
                <a:gd name="T54" fmla="*/ 36 w 36"/>
                <a:gd name="T55" fmla="*/ 109 h 34"/>
                <a:gd name="T56" fmla="*/ 36 w 36"/>
                <a:gd name="T57" fmla="*/ 109 h 34"/>
                <a:gd name="T58" fmla="*/ 45 w 36"/>
                <a:gd name="T59" fmla="*/ 109 h 34"/>
                <a:gd name="T60" fmla="*/ 56 w 36"/>
                <a:gd name="T61" fmla="*/ 101 h 34"/>
                <a:gd name="T62" fmla="*/ 65 w 36"/>
                <a:gd name="T63" fmla="*/ 100 h 34"/>
                <a:gd name="T64" fmla="*/ 65 w 36"/>
                <a:gd name="T65" fmla="*/ 96 h 34"/>
                <a:gd name="T66" fmla="*/ 81 w 36"/>
                <a:gd name="T67" fmla="*/ 87 h 34"/>
                <a:gd name="T68" fmla="*/ 81 w 36"/>
                <a:gd name="T69" fmla="*/ 15 h 34"/>
                <a:gd name="T70" fmla="*/ 65 w 36"/>
                <a:gd name="T71" fmla="*/ 13 h 34"/>
                <a:gd name="T72" fmla="*/ 56 w 36"/>
                <a:gd name="T73" fmla="*/ 9 h 34"/>
                <a:gd name="T74" fmla="*/ 45 w 36"/>
                <a:gd name="T75" fmla="*/ 9 h 34"/>
                <a:gd name="T76" fmla="*/ 36 w 36"/>
                <a:gd name="T77" fmla="*/ 1 h 34"/>
                <a:gd name="T78" fmla="*/ 11 w 36"/>
                <a:gd name="T79" fmla="*/ 1 h 34"/>
                <a:gd name="T80" fmla="*/ 0 w 36"/>
                <a:gd name="T81" fmla="*/ 1 h 34"/>
                <a:gd name="T82" fmla="*/ 0 w 36"/>
                <a:gd name="T83" fmla="*/ 0 h 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4"/>
                <a:gd name="T128" fmla="*/ 36 w 36"/>
                <a:gd name="T129" fmla="*/ 34 h 3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4">
                  <a:moveTo>
                    <a:pt x="0" y="0"/>
                  </a:moveTo>
                  <a:lnTo>
                    <a:pt x="9" y="0"/>
                  </a:lnTo>
                  <a:lnTo>
                    <a:pt x="30" y="2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9" y="8"/>
                  </a:lnTo>
                  <a:lnTo>
                    <a:pt x="9" y="27"/>
                  </a:lnTo>
                  <a:lnTo>
                    <a:pt x="9" y="30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7" y="27"/>
                  </a:lnTo>
                  <a:lnTo>
                    <a:pt x="7" y="5"/>
                  </a:lnTo>
                  <a:lnTo>
                    <a:pt x="6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31" name="Freeform 5"/>
            <p:cNvSpPr>
              <a:spLocks noEditPoints="1"/>
            </p:cNvSpPr>
            <p:nvPr/>
          </p:nvSpPr>
          <p:spPr bwMode="auto">
            <a:xfrm>
              <a:off x="1860" y="259"/>
              <a:ext cx="58" cy="50"/>
            </a:xfrm>
            <a:custGeom>
              <a:avLst/>
              <a:gdLst>
                <a:gd name="T0" fmla="*/ 109 w 26"/>
                <a:gd name="T1" fmla="*/ 56 h 34"/>
                <a:gd name="T2" fmla="*/ 109 w 26"/>
                <a:gd name="T3" fmla="*/ 87 h 34"/>
                <a:gd name="T4" fmla="*/ 109 w 26"/>
                <a:gd name="T5" fmla="*/ 96 h 34"/>
                <a:gd name="T6" fmla="*/ 109 w 26"/>
                <a:gd name="T7" fmla="*/ 101 h 34"/>
                <a:gd name="T8" fmla="*/ 125 w 26"/>
                <a:gd name="T9" fmla="*/ 101 h 34"/>
                <a:gd name="T10" fmla="*/ 134 w 26"/>
                <a:gd name="T11" fmla="*/ 109 h 34"/>
                <a:gd name="T12" fmla="*/ 154 w 26"/>
                <a:gd name="T13" fmla="*/ 109 h 34"/>
                <a:gd name="T14" fmla="*/ 154 w 26"/>
                <a:gd name="T15" fmla="*/ 109 h 34"/>
                <a:gd name="T16" fmla="*/ 0 w 26"/>
                <a:gd name="T17" fmla="*/ 109 h 34"/>
                <a:gd name="T18" fmla="*/ 0 w 26"/>
                <a:gd name="T19" fmla="*/ 109 h 34"/>
                <a:gd name="T20" fmla="*/ 9 w 26"/>
                <a:gd name="T21" fmla="*/ 109 h 34"/>
                <a:gd name="T22" fmla="*/ 45 w 26"/>
                <a:gd name="T23" fmla="*/ 101 h 34"/>
                <a:gd name="T24" fmla="*/ 45 w 26"/>
                <a:gd name="T25" fmla="*/ 100 h 34"/>
                <a:gd name="T26" fmla="*/ 56 w 26"/>
                <a:gd name="T27" fmla="*/ 96 h 34"/>
                <a:gd name="T28" fmla="*/ 56 w 26"/>
                <a:gd name="T29" fmla="*/ 87 h 34"/>
                <a:gd name="T30" fmla="*/ 56 w 26"/>
                <a:gd name="T31" fmla="*/ 19 h 34"/>
                <a:gd name="T32" fmla="*/ 56 w 26"/>
                <a:gd name="T33" fmla="*/ 13 h 34"/>
                <a:gd name="T34" fmla="*/ 45 w 26"/>
                <a:gd name="T35" fmla="*/ 9 h 34"/>
                <a:gd name="T36" fmla="*/ 36 w 26"/>
                <a:gd name="T37" fmla="*/ 1 h 34"/>
                <a:gd name="T38" fmla="*/ 9 w 26"/>
                <a:gd name="T39" fmla="*/ 1 h 34"/>
                <a:gd name="T40" fmla="*/ 0 w 26"/>
                <a:gd name="T41" fmla="*/ 1 h 34"/>
                <a:gd name="T42" fmla="*/ 0 w 26"/>
                <a:gd name="T43" fmla="*/ 0 h 34"/>
                <a:gd name="T44" fmla="*/ 134 w 26"/>
                <a:gd name="T45" fmla="*/ 0 h 34"/>
                <a:gd name="T46" fmla="*/ 178 w 26"/>
                <a:gd name="T47" fmla="*/ 0 h 34"/>
                <a:gd name="T48" fmla="*/ 223 w 26"/>
                <a:gd name="T49" fmla="*/ 1 h 34"/>
                <a:gd name="T50" fmla="*/ 243 w 26"/>
                <a:gd name="T51" fmla="*/ 9 h 34"/>
                <a:gd name="T52" fmla="*/ 268 w 26"/>
                <a:gd name="T53" fmla="*/ 13 h 34"/>
                <a:gd name="T54" fmla="*/ 279 w 26"/>
                <a:gd name="T55" fmla="*/ 19 h 34"/>
                <a:gd name="T56" fmla="*/ 288 w 26"/>
                <a:gd name="T57" fmla="*/ 32 h 34"/>
                <a:gd name="T58" fmla="*/ 279 w 26"/>
                <a:gd name="T59" fmla="*/ 41 h 34"/>
                <a:gd name="T60" fmla="*/ 243 w 26"/>
                <a:gd name="T61" fmla="*/ 51 h 34"/>
                <a:gd name="T62" fmla="*/ 223 w 26"/>
                <a:gd name="T63" fmla="*/ 56 h 34"/>
                <a:gd name="T64" fmla="*/ 165 w 26"/>
                <a:gd name="T65" fmla="*/ 60 h 34"/>
                <a:gd name="T66" fmla="*/ 154 w 26"/>
                <a:gd name="T67" fmla="*/ 60 h 34"/>
                <a:gd name="T68" fmla="*/ 134 w 26"/>
                <a:gd name="T69" fmla="*/ 60 h 34"/>
                <a:gd name="T70" fmla="*/ 125 w 26"/>
                <a:gd name="T71" fmla="*/ 60 h 34"/>
                <a:gd name="T72" fmla="*/ 109 w 26"/>
                <a:gd name="T73" fmla="*/ 56 h 34"/>
                <a:gd name="T74" fmla="*/ 109 w 26"/>
                <a:gd name="T75" fmla="*/ 51 h 34"/>
                <a:gd name="T76" fmla="*/ 125 w 26"/>
                <a:gd name="T77" fmla="*/ 51 h 34"/>
                <a:gd name="T78" fmla="*/ 125 w 26"/>
                <a:gd name="T79" fmla="*/ 51 h 34"/>
                <a:gd name="T80" fmla="*/ 134 w 26"/>
                <a:gd name="T81" fmla="*/ 56 h 34"/>
                <a:gd name="T82" fmla="*/ 154 w 26"/>
                <a:gd name="T83" fmla="*/ 56 h 34"/>
                <a:gd name="T84" fmla="*/ 178 w 26"/>
                <a:gd name="T85" fmla="*/ 51 h 34"/>
                <a:gd name="T86" fmla="*/ 190 w 26"/>
                <a:gd name="T87" fmla="*/ 47 h 34"/>
                <a:gd name="T88" fmla="*/ 223 w 26"/>
                <a:gd name="T89" fmla="*/ 41 h 34"/>
                <a:gd name="T90" fmla="*/ 223 w 26"/>
                <a:gd name="T91" fmla="*/ 32 h 34"/>
                <a:gd name="T92" fmla="*/ 223 w 26"/>
                <a:gd name="T93" fmla="*/ 26 h 34"/>
                <a:gd name="T94" fmla="*/ 210 w 26"/>
                <a:gd name="T95" fmla="*/ 19 h 34"/>
                <a:gd name="T96" fmla="*/ 190 w 26"/>
                <a:gd name="T97" fmla="*/ 13 h 34"/>
                <a:gd name="T98" fmla="*/ 178 w 26"/>
                <a:gd name="T99" fmla="*/ 9 h 34"/>
                <a:gd name="T100" fmla="*/ 165 w 26"/>
                <a:gd name="T101" fmla="*/ 9 h 34"/>
                <a:gd name="T102" fmla="*/ 134 w 26"/>
                <a:gd name="T103" fmla="*/ 9 h 34"/>
                <a:gd name="T104" fmla="*/ 125 w 26"/>
                <a:gd name="T105" fmla="*/ 9 h 34"/>
                <a:gd name="T106" fmla="*/ 109 w 26"/>
                <a:gd name="T107" fmla="*/ 9 h 34"/>
                <a:gd name="T108" fmla="*/ 109 w 26"/>
                <a:gd name="T109" fmla="*/ 51 h 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4"/>
                <a:gd name="T167" fmla="*/ 26 w 26"/>
                <a:gd name="T168" fmla="*/ 34 h 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4">
                  <a:moveTo>
                    <a:pt x="10" y="18"/>
                  </a:moveTo>
                  <a:lnTo>
                    <a:pt x="10" y="27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3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2" y="3"/>
                  </a:lnTo>
                  <a:lnTo>
                    <a:pt x="24" y="4"/>
                  </a:lnTo>
                  <a:lnTo>
                    <a:pt x="25" y="6"/>
                  </a:lnTo>
                  <a:lnTo>
                    <a:pt x="26" y="10"/>
                  </a:lnTo>
                  <a:lnTo>
                    <a:pt x="25" y="13"/>
                  </a:lnTo>
                  <a:lnTo>
                    <a:pt x="22" y="16"/>
                  </a:lnTo>
                  <a:lnTo>
                    <a:pt x="20" y="18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0" y="18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7" y="15"/>
                  </a:lnTo>
                  <a:lnTo>
                    <a:pt x="20" y="13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32" name="Freeform 6"/>
            <p:cNvSpPr>
              <a:spLocks/>
            </p:cNvSpPr>
            <p:nvPr/>
          </p:nvSpPr>
          <p:spPr bwMode="auto">
            <a:xfrm>
              <a:off x="1738" y="432"/>
              <a:ext cx="81" cy="49"/>
            </a:xfrm>
            <a:custGeom>
              <a:avLst/>
              <a:gdLst>
                <a:gd name="T0" fmla="*/ 0 w 36"/>
                <a:gd name="T1" fmla="*/ 0 h 33"/>
                <a:gd name="T2" fmla="*/ 92 w 36"/>
                <a:gd name="T3" fmla="*/ 0 h 33"/>
                <a:gd name="T4" fmla="*/ 320 w 36"/>
                <a:gd name="T5" fmla="*/ 79 h 33"/>
                <a:gd name="T6" fmla="*/ 320 w 36"/>
                <a:gd name="T7" fmla="*/ 15 h 33"/>
                <a:gd name="T8" fmla="*/ 320 w 36"/>
                <a:gd name="T9" fmla="*/ 6 h 33"/>
                <a:gd name="T10" fmla="*/ 320 w 36"/>
                <a:gd name="T11" fmla="*/ 1 h 33"/>
                <a:gd name="T12" fmla="*/ 308 w 36"/>
                <a:gd name="T13" fmla="*/ 0 h 33"/>
                <a:gd name="T14" fmla="*/ 293 w 36"/>
                <a:gd name="T15" fmla="*/ 0 h 33"/>
                <a:gd name="T16" fmla="*/ 272 w 36"/>
                <a:gd name="T17" fmla="*/ 0 h 33"/>
                <a:gd name="T18" fmla="*/ 272 w 36"/>
                <a:gd name="T19" fmla="*/ 0 h 33"/>
                <a:gd name="T20" fmla="*/ 409 w 36"/>
                <a:gd name="T21" fmla="*/ 0 h 33"/>
                <a:gd name="T22" fmla="*/ 409 w 36"/>
                <a:gd name="T23" fmla="*/ 0 h 33"/>
                <a:gd name="T24" fmla="*/ 389 w 36"/>
                <a:gd name="T25" fmla="*/ 0 h 33"/>
                <a:gd name="T26" fmla="*/ 373 w 36"/>
                <a:gd name="T27" fmla="*/ 0 h 33"/>
                <a:gd name="T28" fmla="*/ 364 w 36"/>
                <a:gd name="T29" fmla="*/ 1 h 33"/>
                <a:gd name="T30" fmla="*/ 355 w 36"/>
                <a:gd name="T31" fmla="*/ 6 h 33"/>
                <a:gd name="T32" fmla="*/ 355 w 36"/>
                <a:gd name="T33" fmla="*/ 15 h 33"/>
                <a:gd name="T34" fmla="*/ 355 w 36"/>
                <a:gd name="T35" fmla="*/ 108 h 33"/>
                <a:gd name="T36" fmla="*/ 328 w 36"/>
                <a:gd name="T37" fmla="*/ 108 h 33"/>
                <a:gd name="T38" fmla="*/ 92 w 36"/>
                <a:gd name="T39" fmla="*/ 22 h 33"/>
                <a:gd name="T40" fmla="*/ 92 w 36"/>
                <a:gd name="T41" fmla="*/ 88 h 33"/>
                <a:gd name="T42" fmla="*/ 92 w 36"/>
                <a:gd name="T43" fmla="*/ 95 h 33"/>
                <a:gd name="T44" fmla="*/ 92 w 36"/>
                <a:gd name="T45" fmla="*/ 101 h 33"/>
                <a:gd name="T46" fmla="*/ 110 w 36"/>
                <a:gd name="T47" fmla="*/ 105 h 33"/>
                <a:gd name="T48" fmla="*/ 137 w 36"/>
                <a:gd name="T49" fmla="*/ 105 h 33"/>
                <a:gd name="T50" fmla="*/ 146 w 36"/>
                <a:gd name="T51" fmla="*/ 105 h 33"/>
                <a:gd name="T52" fmla="*/ 146 w 36"/>
                <a:gd name="T53" fmla="*/ 105 h 33"/>
                <a:gd name="T54" fmla="*/ 11 w 36"/>
                <a:gd name="T55" fmla="*/ 105 h 33"/>
                <a:gd name="T56" fmla="*/ 11 w 36"/>
                <a:gd name="T57" fmla="*/ 105 h 33"/>
                <a:gd name="T58" fmla="*/ 25 w 36"/>
                <a:gd name="T59" fmla="*/ 105 h 33"/>
                <a:gd name="T60" fmla="*/ 56 w 36"/>
                <a:gd name="T61" fmla="*/ 105 h 33"/>
                <a:gd name="T62" fmla="*/ 65 w 36"/>
                <a:gd name="T63" fmla="*/ 101 h 33"/>
                <a:gd name="T64" fmla="*/ 65 w 36"/>
                <a:gd name="T65" fmla="*/ 95 h 33"/>
                <a:gd name="T66" fmla="*/ 65 w 36"/>
                <a:gd name="T67" fmla="*/ 88 h 33"/>
                <a:gd name="T68" fmla="*/ 65 w 36"/>
                <a:gd name="T69" fmla="*/ 15 h 33"/>
                <a:gd name="T70" fmla="*/ 56 w 36"/>
                <a:gd name="T71" fmla="*/ 6 h 33"/>
                <a:gd name="T72" fmla="*/ 36 w 36"/>
                <a:gd name="T73" fmla="*/ 6 h 33"/>
                <a:gd name="T74" fmla="*/ 36 w 36"/>
                <a:gd name="T75" fmla="*/ 1 h 33"/>
                <a:gd name="T76" fmla="*/ 25 w 36"/>
                <a:gd name="T77" fmla="*/ 1 h 33"/>
                <a:gd name="T78" fmla="*/ 11 w 36"/>
                <a:gd name="T79" fmla="*/ 1 h 33"/>
                <a:gd name="T80" fmla="*/ 0 w 36"/>
                <a:gd name="T81" fmla="*/ 1 h 33"/>
                <a:gd name="T82" fmla="*/ 0 w 36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3"/>
                <a:gd name="T128" fmla="*/ 36 w 36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3">
                  <a:moveTo>
                    <a:pt x="0" y="0"/>
                  </a:moveTo>
                  <a:lnTo>
                    <a:pt x="8" y="0"/>
                  </a:lnTo>
                  <a:lnTo>
                    <a:pt x="28" y="24"/>
                  </a:lnTo>
                  <a:lnTo>
                    <a:pt x="28" y="5"/>
                  </a:lnTo>
                  <a:lnTo>
                    <a:pt x="28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2"/>
                  </a:lnTo>
                  <a:lnTo>
                    <a:pt x="31" y="5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8" y="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5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33" name="Freeform 7"/>
            <p:cNvSpPr>
              <a:spLocks noEditPoints="1"/>
            </p:cNvSpPr>
            <p:nvPr/>
          </p:nvSpPr>
          <p:spPr bwMode="auto">
            <a:xfrm>
              <a:off x="1823" y="447"/>
              <a:ext cx="48" cy="34"/>
            </a:xfrm>
            <a:custGeom>
              <a:avLst/>
              <a:gdLst>
                <a:gd name="T0" fmla="*/ 121 w 21"/>
                <a:gd name="T1" fmla="*/ 0 h 23"/>
                <a:gd name="T2" fmla="*/ 167 w 21"/>
                <a:gd name="T3" fmla="*/ 0 h 23"/>
                <a:gd name="T4" fmla="*/ 194 w 21"/>
                <a:gd name="T5" fmla="*/ 1 h 23"/>
                <a:gd name="T6" fmla="*/ 224 w 21"/>
                <a:gd name="T7" fmla="*/ 9 h 23"/>
                <a:gd name="T8" fmla="*/ 240 w 21"/>
                <a:gd name="T9" fmla="*/ 22 h 23"/>
                <a:gd name="T10" fmla="*/ 251 w 21"/>
                <a:gd name="T11" fmla="*/ 35 h 23"/>
                <a:gd name="T12" fmla="*/ 240 w 21"/>
                <a:gd name="T13" fmla="*/ 46 h 23"/>
                <a:gd name="T14" fmla="*/ 240 w 21"/>
                <a:gd name="T15" fmla="*/ 55 h 23"/>
                <a:gd name="T16" fmla="*/ 203 w 21"/>
                <a:gd name="T17" fmla="*/ 61 h 23"/>
                <a:gd name="T18" fmla="*/ 178 w 21"/>
                <a:gd name="T19" fmla="*/ 72 h 23"/>
                <a:gd name="T20" fmla="*/ 142 w 21"/>
                <a:gd name="T21" fmla="*/ 74 h 23"/>
                <a:gd name="T22" fmla="*/ 121 w 21"/>
                <a:gd name="T23" fmla="*/ 74 h 23"/>
                <a:gd name="T24" fmla="*/ 73 w 21"/>
                <a:gd name="T25" fmla="*/ 74 h 23"/>
                <a:gd name="T26" fmla="*/ 48 w 21"/>
                <a:gd name="T27" fmla="*/ 68 h 23"/>
                <a:gd name="T28" fmla="*/ 25 w 21"/>
                <a:gd name="T29" fmla="*/ 61 h 23"/>
                <a:gd name="T30" fmla="*/ 0 w 21"/>
                <a:gd name="T31" fmla="*/ 52 h 23"/>
                <a:gd name="T32" fmla="*/ 0 w 21"/>
                <a:gd name="T33" fmla="*/ 40 h 23"/>
                <a:gd name="T34" fmla="*/ 0 w 21"/>
                <a:gd name="T35" fmla="*/ 27 h 23"/>
                <a:gd name="T36" fmla="*/ 11 w 21"/>
                <a:gd name="T37" fmla="*/ 19 h 23"/>
                <a:gd name="T38" fmla="*/ 25 w 21"/>
                <a:gd name="T39" fmla="*/ 9 h 23"/>
                <a:gd name="T40" fmla="*/ 57 w 21"/>
                <a:gd name="T41" fmla="*/ 1 h 23"/>
                <a:gd name="T42" fmla="*/ 85 w 21"/>
                <a:gd name="T43" fmla="*/ 0 h 23"/>
                <a:gd name="T44" fmla="*/ 121 w 21"/>
                <a:gd name="T45" fmla="*/ 0 h 23"/>
                <a:gd name="T46" fmla="*/ 110 w 21"/>
                <a:gd name="T47" fmla="*/ 1 h 23"/>
                <a:gd name="T48" fmla="*/ 85 w 21"/>
                <a:gd name="T49" fmla="*/ 6 h 23"/>
                <a:gd name="T50" fmla="*/ 73 w 21"/>
                <a:gd name="T51" fmla="*/ 6 h 23"/>
                <a:gd name="T52" fmla="*/ 57 w 21"/>
                <a:gd name="T53" fmla="*/ 9 h 23"/>
                <a:gd name="T54" fmla="*/ 57 w 21"/>
                <a:gd name="T55" fmla="*/ 15 h 23"/>
                <a:gd name="T56" fmla="*/ 48 w 21"/>
                <a:gd name="T57" fmla="*/ 22 h 23"/>
                <a:gd name="T58" fmla="*/ 48 w 21"/>
                <a:gd name="T59" fmla="*/ 33 h 23"/>
                <a:gd name="T60" fmla="*/ 48 w 21"/>
                <a:gd name="T61" fmla="*/ 46 h 23"/>
                <a:gd name="T62" fmla="*/ 73 w 21"/>
                <a:gd name="T63" fmla="*/ 59 h 23"/>
                <a:gd name="T64" fmla="*/ 85 w 21"/>
                <a:gd name="T65" fmla="*/ 68 h 23"/>
                <a:gd name="T66" fmla="*/ 130 w 21"/>
                <a:gd name="T67" fmla="*/ 72 h 23"/>
                <a:gd name="T68" fmla="*/ 167 w 21"/>
                <a:gd name="T69" fmla="*/ 68 h 23"/>
                <a:gd name="T70" fmla="*/ 178 w 21"/>
                <a:gd name="T71" fmla="*/ 61 h 23"/>
                <a:gd name="T72" fmla="*/ 194 w 21"/>
                <a:gd name="T73" fmla="*/ 55 h 23"/>
                <a:gd name="T74" fmla="*/ 194 w 21"/>
                <a:gd name="T75" fmla="*/ 41 h 23"/>
                <a:gd name="T76" fmla="*/ 194 w 21"/>
                <a:gd name="T77" fmla="*/ 33 h 23"/>
                <a:gd name="T78" fmla="*/ 178 w 21"/>
                <a:gd name="T79" fmla="*/ 19 h 23"/>
                <a:gd name="T80" fmla="*/ 167 w 21"/>
                <a:gd name="T81" fmla="*/ 9 h 23"/>
                <a:gd name="T82" fmla="*/ 142 w 21"/>
                <a:gd name="T83" fmla="*/ 6 h 23"/>
                <a:gd name="T84" fmla="*/ 110 w 21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0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9" y="3"/>
                  </a:lnTo>
                  <a:lnTo>
                    <a:pt x="20" y="7"/>
                  </a:lnTo>
                  <a:lnTo>
                    <a:pt x="21" y="11"/>
                  </a:lnTo>
                  <a:lnTo>
                    <a:pt x="20" y="14"/>
                  </a:lnTo>
                  <a:lnTo>
                    <a:pt x="20" y="17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3"/>
                  </a:lnTo>
                  <a:lnTo>
                    <a:pt x="5" y="1"/>
                  </a:lnTo>
                  <a:lnTo>
                    <a:pt x="7" y="0"/>
                  </a:lnTo>
                  <a:lnTo>
                    <a:pt x="10" y="0"/>
                  </a:lnTo>
                  <a:close/>
                  <a:moveTo>
                    <a:pt x="9" y="1"/>
                  </a:moveTo>
                  <a:lnTo>
                    <a:pt x="7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4" y="14"/>
                  </a:lnTo>
                  <a:lnTo>
                    <a:pt x="6" y="18"/>
                  </a:lnTo>
                  <a:lnTo>
                    <a:pt x="7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6" y="13"/>
                  </a:lnTo>
                  <a:lnTo>
                    <a:pt x="16" y="10"/>
                  </a:lnTo>
                  <a:lnTo>
                    <a:pt x="15" y="6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34" name="Freeform 8"/>
            <p:cNvSpPr>
              <a:spLocks/>
            </p:cNvSpPr>
            <p:nvPr/>
          </p:nvSpPr>
          <p:spPr bwMode="auto">
            <a:xfrm>
              <a:off x="1875" y="447"/>
              <a:ext cx="84" cy="32"/>
            </a:xfrm>
            <a:custGeom>
              <a:avLst/>
              <a:gdLst>
                <a:gd name="T0" fmla="*/ 102 w 37"/>
                <a:gd name="T1" fmla="*/ 6 h 22"/>
                <a:gd name="T2" fmla="*/ 138 w 37"/>
                <a:gd name="T3" fmla="*/ 1 h 22"/>
                <a:gd name="T4" fmla="*/ 166 w 37"/>
                <a:gd name="T5" fmla="*/ 0 h 22"/>
                <a:gd name="T6" fmla="*/ 202 w 37"/>
                <a:gd name="T7" fmla="*/ 0 h 22"/>
                <a:gd name="T8" fmla="*/ 232 w 37"/>
                <a:gd name="T9" fmla="*/ 6 h 22"/>
                <a:gd name="T10" fmla="*/ 268 w 37"/>
                <a:gd name="T11" fmla="*/ 6 h 22"/>
                <a:gd name="T12" fmla="*/ 304 w 37"/>
                <a:gd name="T13" fmla="*/ 0 h 22"/>
                <a:gd name="T14" fmla="*/ 350 w 37"/>
                <a:gd name="T15" fmla="*/ 0 h 22"/>
                <a:gd name="T16" fmla="*/ 386 w 37"/>
                <a:gd name="T17" fmla="*/ 6 h 22"/>
                <a:gd name="T18" fmla="*/ 397 w 37"/>
                <a:gd name="T19" fmla="*/ 19 h 22"/>
                <a:gd name="T20" fmla="*/ 397 w 37"/>
                <a:gd name="T21" fmla="*/ 52 h 22"/>
                <a:gd name="T22" fmla="*/ 397 w 37"/>
                <a:gd name="T23" fmla="*/ 65 h 22"/>
                <a:gd name="T24" fmla="*/ 406 w 37"/>
                <a:gd name="T25" fmla="*/ 68 h 22"/>
                <a:gd name="T26" fmla="*/ 434 w 37"/>
                <a:gd name="T27" fmla="*/ 68 h 22"/>
                <a:gd name="T28" fmla="*/ 304 w 37"/>
                <a:gd name="T29" fmla="*/ 68 h 22"/>
                <a:gd name="T30" fmla="*/ 329 w 37"/>
                <a:gd name="T31" fmla="*/ 68 h 22"/>
                <a:gd name="T32" fmla="*/ 341 w 37"/>
                <a:gd name="T33" fmla="*/ 68 h 22"/>
                <a:gd name="T34" fmla="*/ 350 w 37"/>
                <a:gd name="T35" fmla="*/ 60 h 22"/>
                <a:gd name="T36" fmla="*/ 350 w 37"/>
                <a:gd name="T37" fmla="*/ 52 h 22"/>
                <a:gd name="T38" fmla="*/ 350 w 37"/>
                <a:gd name="T39" fmla="*/ 19 h 22"/>
                <a:gd name="T40" fmla="*/ 329 w 37"/>
                <a:gd name="T41" fmla="*/ 9 h 22"/>
                <a:gd name="T42" fmla="*/ 293 w 37"/>
                <a:gd name="T43" fmla="*/ 9 h 22"/>
                <a:gd name="T44" fmla="*/ 268 w 37"/>
                <a:gd name="T45" fmla="*/ 15 h 22"/>
                <a:gd name="T46" fmla="*/ 232 w 37"/>
                <a:gd name="T47" fmla="*/ 19 h 22"/>
                <a:gd name="T48" fmla="*/ 232 w 37"/>
                <a:gd name="T49" fmla="*/ 52 h 22"/>
                <a:gd name="T50" fmla="*/ 247 w 37"/>
                <a:gd name="T51" fmla="*/ 65 h 22"/>
                <a:gd name="T52" fmla="*/ 247 w 37"/>
                <a:gd name="T53" fmla="*/ 68 h 22"/>
                <a:gd name="T54" fmla="*/ 279 w 37"/>
                <a:gd name="T55" fmla="*/ 68 h 22"/>
                <a:gd name="T56" fmla="*/ 166 w 37"/>
                <a:gd name="T57" fmla="*/ 68 h 22"/>
                <a:gd name="T58" fmla="*/ 175 w 37"/>
                <a:gd name="T59" fmla="*/ 68 h 22"/>
                <a:gd name="T60" fmla="*/ 202 w 37"/>
                <a:gd name="T61" fmla="*/ 65 h 22"/>
                <a:gd name="T62" fmla="*/ 202 w 37"/>
                <a:gd name="T63" fmla="*/ 60 h 22"/>
                <a:gd name="T64" fmla="*/ 202 w 37"/>
                <a:gd name="T65" fmla="*/ 25 h 22"/>
                <a:gd name="T66" fmla="*/ 175 w 37"/>
                <a:gd name="T67" fmla="*/ 15 h 22"/>
                <a:gd name="T68" fmla="*/ 154 w 37"/>
                <a:gd name="T69" fmla="*/ 9 h 22"/>
                <a:gd name="T70" fmla="*/ 118 w 37"/>
                <a:gd name="T71" fmla="*/ 9 h 22"/>
                <a:gd name="T72" fmla="*/ 93 w 37"/>
                <a:gd name="T73" fmla="*/ 19 h 22"/>
                <a:gd name="T74" fmla="*/ 93 w 37"/>
                <a:gd name="T75" fmla="*/ 60 h 22"/>
                <a:gd name="T76" fmla="*/ 93 w 37"/>
                <a:gd name="T77" fmla="*/ 65 h 22"/>
                <a:gd name="T78" fmla="*/ 102 w 37"/>
                <a:gd name="T79" fmla="*/ 68 h 22"/>
                <a:gd name="T80" fmla="*/ 118 w 37"/>
                <a:gd name="T81" fmla="*/ 68 h 22"/>
                <a:gd name="T82" fmla="*/ 0 w 37"/>
                <a:gd name="T83" fmla="*/ 68 h 22"/>
                <a:gd name="T84" fmla="*/ 25 w 37"/>
                <a:gd name="T85" fmla="*/ 68 h 22"/>
                <a:gd name="T86" fmla="*/ 36 w 37"/>
                <a:gd name="T87" fmla="*/ 65 h 22"/>
                <a:gd name="T88" fmla="*/ 36 w 37"/>
                <a:gd name="T89" fmla="*/ 52 h 22"/>
                <a:gd name="T90" fmla="*/ 36 w 37"/>
                <a:gd name="T91" fmla="*/ 19 h 22"/>
                <a:gd name="T92" fmla="*/ 36 w 37"/>
                <a:gd name="T93" fmla="*/ 9 h 22"/>
                <a:gd name="T94" fmla="*/ 25 w 37"/>
                <a:gd name="T95" fmla="*/ 6 h 22"/>
                <a:gd name="T96" fmla="*/ 25 w 37"/>
                <a:gd name="T97" fmla="*/ 6 h 22"/>
                <a:gd name="T98" fmla="*/ 0 w 37"/>
                <a:gd name="T99" fmla="*/ 6 h 22"/>
                <a:gd name="T100" fmla="*/ 93 w 37"/>
                <a:gd name="T101" fmla="*/ 0 h 2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7"/>
                <a:gd name="T154" fmla="*/ 0 h 22"/>
                <a:gd name="T155" fmla="*/ 37 w 37"/>
                <a:gd name="T156" fmla="*/ 22 h 2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7" h="22">
                  <a:moveTo>
                    <a:pt x="8" y="5"/>
                  </a:moveTo>
                  <a:lnTo>
                    <a:pt x="9" y="2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0" y="5"/>
                  </a:lnTo>
                  <a:lnTo>
                    <a:pt x="23" y="2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4" y="6"/>
                  </a:lnTo>
                  <a:lnTo>
                    <a:pt x="34" y="8"/>
                  </a:lnTo>
                  <a:lnTo>
                    <a:pt x="34" y="17"/>
                  </a:lnTo>
                  <a:lnTo>
                    <a:pt x="34" y="19"/>
                  </a:lnTo>
                  <a:lnTo>
                    <a:pt x="34" y="21"/>
                  </a:lnTo>
                  <a:lnTo>
                    <a:pt x="35" y="21"/>
                  </a:lnTo>
                  <a:lnTo>
                    <a:pt x="35" y="22"/>
                  </a:lnTo>
                  <a:lnTo>
                    <a:pt x="36" y="22"/>
                  </a:lnTo>
                  <a:lnTo>
                    <a:pt x="37" y="22"/>
                  </a:lnTo>
                  <a:lnTo>
                    <a:pt x="26" y="22"/>
                  </a:lnTo>
                  <a:lnTo>
                    <a:pt x="28" y="22"/>
                  </a:lnTo>
                  <a:lnTo>
                    <a:pt x="29" y="22"/>
                  </a:lnTo>
                  <a:lnTo>
                    <a:pt x="30" y="21"/>
                  </a:lnTo>
                  <a:lnTo>
                    <a:pt x="30" y="19"/>
                  </a:lnTo>
                  <a:lnTo>
                    <a:pt x="30" y="17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3" y="5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5" y="5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35" name="Freeform 9"/>
            <p:cNvSpPr>
              <a:spLocks noEditPoints="1"/>
            </p:cNvSpPr>
            <p:nvPr/>
          </p:nvSpPr>
          <p:spPr bwMode="auto">
            <a:xfrm>
              <a:off x="1501" y="604"/>
              <a:ext cx="74" cy="47"/>
            </a:xfrm>
            <a:custGeom>
              <a:avLst/>
              <a:gdLst>
                <a:gd name="T0" fmla="*/ 0 w 33"/>
                <a:gd name="T1" fmla="*/ 101 h 32"/>
                <a:gd name="T2" fmla="*/ 0 w 33"/>
                <a:gd name="T3" fmla="*/ 101 h 32"/>
                <a:gd name="T4" fmla="*/ 9 w 33"/>
                <a:gd name="T5" fmla="*/ 101 h 32"/>
                <a:gd name="T6" fmla="*/ 20 w 33"/>
                <a:gd name="T7" fmla="*/ 101 h 32"/>
                <a:gd name="T8" fmla="*/ 45 w 33"/>
                <a:gd name="T9" fmla="*/ 100 h 32"/>
                <a:gd name="T10" fmla="*/ 56 w 33"/>
                <a:gd name="T11" fmla="*/ 95 h 32"/>
                <a:gd name="T12" fmla="*/ 56 w 33"/>
                <a:gd name="T13" fmla="*/ 87 h 32"/>
                <a:gd name="T14" fmla="*/ 56 w 33"/>
                <a:gd name="T15" fmla="*/ 15 h 32"/>
                <a:gd name="T16" fmla="*/ 56 w 33"/>
                <a:gd name="T17" fmla="*/ 9 h 32"/>
                <a:gd name="T18" fmla="*/ 45 w 33"/>
                <a:gd name="T19" fmla="*/ 1 h 32"/>
                <a:gd name="T20" fmla="*/ 20 w 33"/>
                <a:gd name="T21" fmla="*/ 0 h 32"/>
                <a:gd name="T22" fmla="*/ 9 w 33"/>
                <a:gd name="T23" fmla="*/ 0 h 32"/>
                <a:gd name="T24" fmla="*/ 0 w 33"/>
                <a:gd name="T25" fmla="*/ 0 h 32"/>
                <a:gd name="T26" fmla="*/ 0 w 33"/>
                <a:gd name="T27" fmla="*/ 0 h 32"/>
                <a:gd name="T28" fmla="*/ 146 w 33"/>
                <a:gd name="T29" fmla="*/ 0 h 32"/>
                <a:gd name="T30" fmla="*/ 191 w 33"/>
                <a:gd name="T31" fmla="*/ 0 h 32"/>
                <a:gd name="T32" fmla="*/ 235 w 33"/>
                <a:gd name="T33" fmla="*/ 0 h 32"/>
                <a:gd name="T34" fmla="*/ 283 w 33"/>
                <a:gd name="T35" fmla="*/ 1 h 32"/>
                <a:gd name="T36" fmla="*/ 316 w 33"/>
                <a:gd name="T37" fmla="*/ 13 h 32"/>
                <a:gd name="T38" fmla="*/ 352 w 33"/>
                <a:gd name="T39" fmla="*/ 26 h 32"/>
                <a:gd name="T40" fmla="*/ 361 w 33"/>
                <a:gd name="T41" fmla="*/ 35 h 32"/>
                <a:gd name="T42" fmla="*/ 372 w 33"/>
                <a:gd name="T43" fmla="*/ 51 h 32"/>
                <a:gd name="T44" fmla="*/ 361 w 33"/>
                <a:gd name="T45" fmla="*/ 63 h 32"/>
                <a:gd name="T46" fmla="*/ 352 w 33"/>
                <a:gd name="T47" fmla="*/ 79 h 32"/>
                <a:gd name="T48" fmla="*/ 316 w 33"/>
                <a:gd name="T49" fmla="*/ 87 h 32"/>
                <a:gd name="T50" fmla="*/ 283 w 33"/>
                <a:gd name="T51" fmla="*/ 100 h 32"/>
                <a:gd name="T52" fmla="*/ 235 w 33"/>
                <a:gd name="T53" fmla="*/ 101 h 32"/>
                <a:gd name="T54" fmla="*/ 170 w 33"/>
                <a:gd name="T55" fmla="*/ 101 h 32"/>
                <a:gd name="T56" fmla="*/ 0 w 33"/>
                <a:gd name="T57" fmla="*/ 101 h 32"/>
                <a:gd name="T58" fmla="*/ 110 w 33"/>
                <a:gd name="T59" fmla="*/ 100 h 32"/>
                <a:gd name="T60" fmla="*/ 137 w 33"/>
                <a:gd name="T61" fmla="*/ 100 h 32"/>
                <a:gd name="T62" fmla="*/ 170 w 33"/>
                <a:gd name="T63" fmla="*/ 100 h 32"/>
                <a:gd name="T64" fmla="*/ 202 w 33"/>
                <a:gd name="T65" fmla="*/ 100 h 32"/>
                <a:gd name="T66" fmla="*/ 235 w 33"/>
                <a:gd name="T67" fmla="*/ 95 h 32"/>
                <a:gd name="T68" fmla="*/ 262 w 33"/>
                <a:gd name="T69" fmla="*/ 87 h 32"/>
                <a:gd name="T70" fmla="*/ 292 w 33"/>
                <a:gd name="T71" fmla="*/ 79 h 32"/>
                <a:gd name="T72" fmla="*/ 307 w 33"/>
                <a:gd name="T73" fmla="*/ 68 h 32"/>
                <a:gd name="T74" fmla="*/ 307 w 33"/>
                <a:gd name="T75" fmla="*/ 51 h 32"/>
                <a:gd name="T76" fmla="*/ 307 w 33"/>
                <a:gd name="T77" fmla="*/ 41 h 32"/>
                <a:gd name="T78" fmla="*/ 292 w 33"/>
                <a:gd name="T79" fmla="*/ 28 h 32"/>
                <a:gd name="T80" fmla="*/ 262 w 33"/>
                <a:gd name="T81" fmla="*/ 15 h 32"/>
                <a:gd name="T82" fmla="*/ 235 w 33"/>
                <a:gd name="T83" fmla="*/ 9 h 32"/>
                <a:gd name="T84" fmla="*/ 191 w 33"/>
                <a:gd name="T85" fmla="*/ 1 h 32"/>
                <a:gd name="T86" fmla="*/ 170 w 33"/>
                <a:gd name="T87" fmla="*/ 1 h 32"/>
                <a:gd name="T88" fmla="*/ 137 w 33"/>
                <a:gd name="T89" fmla="*/ 1 h 32"/>
                <a:gd name="T90" fmla="*/ 110 w 33"/>
                <a:gd name="T91" fmla="*/ 9 h 32"/>
                <a:gd name="T92" fmla="*/ 110 w 33"/>
                <a:gd name="T93" fmla="*/ 100 h 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3"/>
                <a:gd name="T142" fmla="*/ 0 h 32"/>
                <a:gd name="T143" fmla="*/ 33 w 33"/>
                <a:gd name="T144" fmla="*/ 32 h 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3" h="32">
                  <a:moveTo>
                    <a:pt x="0" y="32"/>
                  </a:move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4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4"/>
                  </a:lnTo>
                  <a:lnTo>
                    <a:pt x="31" y="8"/>
                  </a:lnTo>
                  <a:lnTo>
                    <a:pt x="32" y="11"/>
                  </a:lnTo>
                  <a:lnTo>
                    <a:pt x="33" y="16"/>
                  </a:lnTo>
                  <a:lnTo>
                    <a:pt x="32" y="20"/>
                  </a:lnTo>
                  <a:lnTo>
                    <a:pt x="31" y="25"/>
                  </a:lnTo>
                  <a:lnTo>
                    <a:pt x="28" y="27"/>
                  </a:lnTo>
                  <a:lnTo>
                    <a:pt x="2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0" y="32"/>
                  </a:lnTo>
                  <a:close/>
                  <a:moveTo>
                    <a:pt x="10" y="31"/>
                  </a:moveTo>
                  <a:lnTo>
                    <a:pt x="12" y="31"/>
                  </a:lnTo>
                  <a:lnTo>
                    <a:pt x="15" y="31"/>
                  </a:lnTo>
                  <a:lnTo>
                    <a:pt x="18" y="31"/>
                  </a:lnTo>
                  <a:lnTo>
                    <a:pt x="21" y="30"/>
                  </a:lnTo>
                  <a:lnTo>
                    <a:pt x="23" y="27"/>
                  </a:lnTo>
                  <a:lnTo>
                    <a:pt x="26" y="25"/>
                  </a:lnTo>
                  <a:lnTo>
                    <a:pt x="27" y="21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26" y="9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0" y="3"/>
                  </a:lnTo>
                  <a:lnTo>
                    <a:pt x="1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36" name="Freeform 10"/>
            <p:cNvSpPr>
              <a:spLocks noEditPoints="1"/>
            </p:cNvSpPr>
            <p:nvPr/>
          </p:nvSpPr>
          <p:spPr bwMode="auto">
            <a:xfrm>
              <a:off x="1584" y="619"/>
              <a:ext cx="41" cy="35"/>
            </a:xfrm>
            <a:custGeom>
              <a:avLst/>
              <a:gdLst>
                <a:gd name="T0" fmla="*/ 48 w 18"/>
                <a:gd name="T1" fmla="*/ 28 h 24"/>
                <a:gd name="T2" fmla="*/ 48 w 18"/>
                <a:gd name="T3" fmla="*/ 42 h 24"/>
                <a:gd name="T4" fmla="*/ 57 w 18"/>
                <a:gd name="T5" fmla="*/ 50 h 24"/>
                <a:gd name="T6" fmla="*/ 109 w 18"/>
                <a:gd name="T7" fmla="*/ 60 h 24"/>
                <a:gd name="T8" fmla="*/ 130 w 18"/>
                <a:gd name="T9" fmla="*/ 61 h 24"/>
                <a:gd name="T10" fmla="*/ 155 w 18"/>
                <a:gd name="T11" fmla="*/ 60 h 24"/>
                <a:gd name="T12" fmla="*/ 175 w 18"/>
                <a:gd name="T13" fmla="*/ 60 h 24"/>
                <a:gd name="T14" fmla="*/ 187 w 18"/>
                <a:gd name="T15" fmla="*/ 50 h 24"/>
                <a:gd name="T16" fmla="*/ 203 w 18"/>
                <a:gd name="T17" fmla="*/ 42 h 24"/>
                <a:gd name="T18" fmla="*/ 212 w 18"/>
                <a:gd name="T19" fmla="*/ 47 h 24"/>
                <a:gd name="T20" fmla="*/ 203 w 18"/>
                <a:gd name="T21" fmla="*/ 53 h 24"/>
                <a:gd name="T22" fmla="*/ 175 w 18"/>
                <a:gd name="T23" fmla="*/ 66 h 24"/>
                <a:gd name="T24" fmla="*/ 139 w 18"/>
                <a:gd name="T25" fmla="*/ 69 h 24"/>
                <a:gd name="T26" fmla="*/ 109 w 18"/>
                <a:gd name="T27" fmla="*/ 74 h 24"/>
                <a:gd name="T28" fmla="*/ 57 w 18"/>
                <a:gd name="T29" fmla="*/ 69 h 24"/>
                <a:gd name="T30" fmla="*/ 25 w 18"/>
                <a:gd name="T31" fmla="*/ 61 h 24"/>
                <a:gd name="T32" fmla="*/ 0 w 18"/>
                <a:gd name="T33" fmla="*/ 50 h 24"/>
                <a:gd name="T34" fmla="*/ 0 w 18"/>
                <a:gd name="T35" fmla="*/ 38 h 24"/>
                <a:gd name="T36" fmla="*/ 0 w 18"/>
                <a:gd name="T37" fmla="*/ 28 h 24"/>
                <a:gd name="T38" fmla="*/ 11 w 18"/>
                <a:gd name="T39" fmla="*/ 19 h 24"/>
                <a:gd name="T40" fmla="*/ 25 w 18"/>
                <a:gd name="T41" fmla="*/ 13 h 24"/>
                <a:gd name="T42" fmla="*/ 73 w 18"/>
                <a:gd name="T43" fmla="*/ 1 h 24"/>
                <a:gd name="T44" fmla="*/ 118 w 18"/>
                <a:gd name="T45" fmla="*/ 0 h 24"/>
                <a:gd name="T46" fmla="*/ 155 w 18"/>
                <a:gd name="T47" fmla="*/ 1 h 24"/>
                <a:gd name="T48" fmla="*/ 187 w 18"/>
                <a:gd name="T49" fmla="*/ 9 h 24"/>
                <a:gd name="T50" fmla="*/ 203 w 18"/>
                <a:gd name="T51" fmla="*/ 15 h 24"/>
                <a:gd name="T52" fmla="*/ 212 w 18"/>
                <a:gd name="T53" fmla="*/ 28 h 24"/>
                <a:gd name="T54" fmla="*/ 48 w 18"/>
                <a:gd name="T55" fmla="*/ 28 h 24"/>
                <a:gd name="T56" fmla="*/ 48 w 18"/>
                <a:gd name="T57" fmla="*/ 26 h 24"/>
                <a:gd name="T58" fmla="*/ 139 w 18"/>
                <a:gd name="T59" fmla="*/ 26 h 24"/>
                <a:gd name="T60" fmla="*/ 139 w 18"/>
                <a:gd name="T61" fmla="*/ 19 h 24"/>
                <a:gd name="T62" fmla="*/ 139 w 18"/>
                <a:gd name="T63" fmla="*/ 15 h 24"/>
                <a:gd name="T64" fmla="*/ 139 w 18"/>
                <a:gd name="T65" fmla="*/ 13 h 24"/>
                <a:gd name="T66" fmla="*/ 130 w 18"/>
                <a:gd name="T67" fmla="*/ 9 h 24"/>
                <a:gd name="T68" fmla="*/ 118 w 18"/>
                <a:gd name="T69" fmla="*/ 9 h 24"/>
                <a:gd name="T70" fmla="*/ 109 w 18"/>
                <a:gd name="T71" fmla="*/ 1 h 24"/>
                <a:gd name="T72" fmla="*/ 73 w 18"/>
                <a:gd name="T73" fmla="*/ 9 h 24"/>
                <a:gd name="T74" fmla="*/ 57 w 18"/>
                <a:gd name="T75" fmla="*/ 13 h 24"/>
                <a:gd name="T76" fmla="*/ 48 w 18"/>
                <a:gd name="T77" fmla="*/ 15 h 24"/>
                <a:gd name="T78" fmla="*/ 48 w 18"/>
                <a:gd name="T79" fmla="*/ 26 h 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24"/>
                <a:gd name="T122" fmla="*/ 18 w 18"/>
                <a:gd name="T123" fmla="*/ 24 h 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24">
                  <a:moveTo>
                    <a:pt x="4" y="9"/>
                  </a:moveTo>
                  <a:lnTo>
                    <a:pt x="4" y="14"/>
                  </a:lnTo>
                  <a:lnTo>
                    <a:pt x="5" y="16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16"/>
                  </a:lnTo>
                  <a:lnTo>
                    <a:pt x="17" y="14"/>
                  </a:lnTo>
                  <a:lnTo>
                    <a:pt x="18" y="15"/>
                  </a:lnTo>
                  <a:lnTo>
                    <a:pt x="17" y="17"/>
                  </a:lnTo>
                  <a:lnTo>
                    <a:pt x="15" y="21"/>
                  </a:lnTo>
                  <a:lnTo>
                    <a:pt x="12" y="22"/>
                  </a:lnTo>
                  <a:lnTo>
                    <a:pt x="9" y="24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9"/>
                  </a:lnTo>
                  <a:lnTo>
                    <a:pt x="1" y="6"/>
                  </a:lnTo>
                  <a:lnTo>
                    <a:pt x="2" y="4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6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4" y="9"/>
                  </a:lnTo>
                  <a:close/>
                  <a:moveTo>
                    <a:pt x="4" y="8"/>
                  </a:moveTo>
                  <a:lnTo>
                    <a:pt x="12" y="8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1"/>
                  </a:lnTo>
                  <a:lnTo>
                    <a:pt x="6" y="3"/>
                  </a:lnTo>
                  <a:lnTo>
                    <a:pt x="5" y="4"/>
                  </a:lnTo>
                  <a:lnTo>
                    <a:pt x="4" y="5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37" name="Freeform 11"/>
            <p:cNvSpPr>
              <a:spLocks/>
            </p:cNvSpPr>
            <p:nvPr/>
          </p:nvSpPr>
          <p:spPr bwMode="auto">
            <a:xfrm>
              <a:off x="1630" y="610"/>
              <a:ext cx="31" cy="44"/>
            </a:xfrm>
            <a:custGeom>
              <a:avLst/>
              <a:gdLst>
                <a:gd name="T0" fmla="*/ 89 w 14"/>
                <a:gd name="T1" fmla="*/ 0 h 30"/>
                <a:gd name="T2" fmla="*/ 89 w 14"/>
                <a:gd name="T3" fmla="*/ 22 h 30"/>
                <a:gd name="T4" fmla="*/ 142 w 14"/>
                <a:gd name="T5" fmla="*/ 22 h 30"/>
                <a:gd name="T6" fmla="*/ 142 w 14"/>
                <a:gd name="T7" fmla="*/ 28 h 30"/>
                <a:gd name="T8" fmla="*/ 89 w 14"/>
                <a:gd name="T9" fmla="*/ 28 h 30"/>
                <a:gd name="T10" fmla="*/ 89 w 14"/>
                <a:gd name="T11" fmla="*/ 69 h 30"/>
                <a:gd name="T12" fmla="*/ 89 w 14"/>
                <a:gd name="T13" fmla="*/ 79 h 30"/>
                <a:gd name="T14" fmla="*/ 89 w 14"/>
                <a:gd name="T15" fmla="*/ 82 h 30"/>
                <a:gd name="T16" fmla="*/ 97 w 14"/>
                <a:gd name="T17" fmla="*/ 82 h 30"/>
                <a:gd name="T18" fmla="*/ 97 w 14"/>
                <a:gd name="T19" fmla="*/ 82 h 30"/>
                <a:gd name="T20" fmla="*/ 117 w 14"/>
                <a:gd name="T21" fmla="*/ 82 h 30"/>
                <a:gd name="T22" fmla="*/ 133 w 14"/>
                <a:gd name="T23" fmla="*/ 82 h 30"/>
                <a:gd name="T24" fmla="*/ 133 w 14"/>
                <a:gd name="T25" fmla="*/ 82 h 30"/>
                <a:gd name="T26" fmla="*/ 142 w 14"/>
                <a:gd name="T27" fmla="*/ 79 h 30"/>
                <a:gd name="T28" fmla="*/ 153 w 14"/>
                <a:gd name="T29" fmla="*/ 79 h 30"/>
                <a:gd name="T30" fmla="*/ 142 w 14"/>
                <a:gd name="T31" fmla="*/ 87 h 30"/>
                <a:gd name="T32" fmla="*/ 133 w 14"/>
                <a:gd name="T33" fmla="*/ 88 h 30"/>
                <a:gd name="T34" fmla="*/ 97 w 14"/>
                <a:gd name="T35" fmla="*/ 95 h 30"/>
                <a:gd name="T36" fmla="*/ 89 w 14"/>
                <a:gd name="T37" fmla="*/ 95 h 30"/>
                <a:gd name="T38" fmla="*/ 78 w 14"/>
                <a:gd name="T39" fmla="*/ 95 h 30"/>
                <a:gd name="T40" fmla="*/ 64 w 14"/>
                <a:gd name="T41" fmla="*/ 88 h 30"/>
                <a:gd name="T42" fmla="*/ 53 w 14"/>
                <a:gd name="T43" fmla="*/ 88 h 30"/>
                <a:gd name="T44" fmla="*/ 53 w 14"/>
                <a:gd name="T45" fmla="*/ 87 h 30"/>
                <a:gd name="T46" fmla="*/ 35 w 14"/>
                <a:gd name="T47" fmla="*/ 82 h 30"/>
                <a:gd name="T48" fmla="*/ 35 w 14"/>
                <a:gd name="T49" fmla="*/ 73 h 30"/>
                <a:gd name="T50" fmla="*/ 35 w 14"/>
                <a:gd name="T51" fmla="*/ 28 h 30"/>
                <a:gd name="T52" fmla="*/ 0 w 14"/>
                <a:gd name="T53" fmla="*/ 28 h 30"/>
                <a:gd name="T54" fmla="*/ 0 w 14"/>
                <a:gd name="T55" fmla="*/ 22 h 30"/>
                <a:gd name="T56" fmla="*/ 9 w 14"/>
                <a:gd name="T57" fmla="*/ 22 h 30"/>
                <a:gd name="T58" fmla="*/ 35 w 14"/>
                <a:gd name="T59" fmla="*/ 19 h 30"/>
                <a:gd name="T60" fmla="*/ 53 w 14"/>
                <a:gd name="T61" fmla="*/ 15 h 30"/>
                <a:gd name="T62" fmla="*/ 64 w 14"/>
                <a:gd name="T63" fmla="*/ 6 h 30"/>
                <a:gd name="T64" fmla="*/ 64 w 14"/>
                <a:gd name="T65" fmla="*/ 1 h 30"/>
                <a:gd name="T66" fmla="*/ 78 w 14"/>
                <a:gd name="T67" fmla="*/ 0 h 30"/>
                <a:gd name="T68" fmla="*/ 89 w 14"/>
                <a:gd name="T69" fmla="*/ 0 h 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"/>
                <a:gd name="T106" fmla="*/ 0 h 30"/>
                <a:gd name="T107" fmla="*/ 14 w 14"/>
                <a:gd name="T108" fmla="*/ 30 h 3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" h="30">
                  <a:moveTo>
                    <a:pt x="8" y="0"/>
                  </a:moveTo>
                  <a:lnTo>
                    <a:pt x="8" y="7"/>
                  </a:lnTo>
                  <a:lnTo>
                    <a:pt x="13" y="7"/>
                  </a:lnTo>
                  <a:lnTo>
                    <a:pt x="13" y="9"/>
                  </a:lnTo>
                  <a:lnTo>
                    <a:pt x="8" y="9"/>
                  </a:lnTo>
                  <a:lnTo>
                    <a:pt x="8" y="22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2" y="26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3" y="27"/>
                  </a:lnTo>
                  <a:lnTo>
                    <a:pt x="12" y="28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3" y="26"/>
                  </a:lnTo>
                  <a:lnTo>
                    <a:pt x="3" y="23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6"/>
                  </a:lnTo>
                  <a:lnTo>
                    <a:pt x="5" y="5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38" name="Freeform 12"/>
            <p:cNvSpPr>
              <a:spLocks/>
            </p:cNvSpPr>
            <p:nvPr/>
          </p:nvSpPr>
          <p:spPr bwMode="auto">
            <a:xfrm>
              <a:off x="1726" y="604"/>
              <a:ext cx="82" cy="50"/>
            </a:xfrm>
            <a:custGeom>
              <a:avLst/>
              <a:gdLst>
                <a:gd name="T0" fmla="*/ 0 w 36"/>
                <a:gd name="T1" fmla="*/ 0 h 34"/>
                <a:gd name="T2" fmla="*/ 82 w 36"/>
                <a:gd name="T3" fmla="*/ 0 h 34"/>
                <a:gd name="T4" fmla="*/ 333 w 36"/>
                <a:gd name="T5" fmla="*/ 79 h 34"/>
                <a:gd name="T6" fmla="*/ 333 w 36"/>
                <a:gd name="T7" fmla="*/ 15 h 34"/>
                <a:gd name="T8" fmla="*/ 333 w 36"/>
                <a:gd name="T9" fmla="*/ 9 h 34"/>
                <a:gd name="T10" fmla="*/ 333 w 36"/>
                <a:gd name="T11" fmla="*/ 1 h 34"/>
                <a:gd name="T12" fmla="*/ 317 w 36"/>
                <a:gd name="T13" fmla="*/ 0 h 34"/>
                <a:gd name="T14" fmla="*/ 296 w 36"/>
                <a:gd name="T15" fmla="*/ 0 h 34"/>
                <a:gd name="T16" fmla="*/ 269 w 36"/>
                <a:gd name="T17" fmla="*/ 0 h 34"/>
                <a:gd name="T18" fmla="*/ 269 w 36"/>
                <a:gd name="T19" fmla="*/ 0 h 34"/>
                <a:gd name="T20" fmla="*/ 426 w 36"/>
                <a:gd name="T21" fmla="*/ 0 h 34"/>
                <a:gd name="T22" fmla="*/ 426 w 36"/>
                <a:gd name="T23" fmla="*/ 0 h 34"/>
                <a:gd name="T24" fmla="*/ 399 w 36"/>
                <a:gd name="T25" fmla="*/ 0 h 34"/>
                <a:gd name="T26" fmla="*/ 378 w 36"/>
                <a:gd name="T27" fmla="*/ 0 h 34"/>
                <a:gd name="T28" fmla="*/ 369 w 36"/>
                <a:gd name="T29" fmla="*/ 1 h 34"/>
                <a:gd name="T30" fmla="*/ 369 w 36"/>
                <a:gd name="T31" fmla="*/ 9 h 34"/>
                <a:gd name="T32" fmla="*/ 369 w 36"/>
                <a:gd name="T33" fmla="*/ 15 h 34"/>
                <a:gd name="T34" fmla="*/ 369 w 36"/>
                <a:gd name="T35" fmla="*/ 109 h 34"/>
                <a:gd name="T36" fmla="*/ 342 w 36"/>
                <a:gd name="T37" fmla="*/ 109 h 34"/>
                <a:gd name="T38" fmla="*/ 82 w 36"/>
                <a:gd name="T39" fmla="*/ 26 h 34"/>
                <a:gd name="T40" fmla="*/ 82 w 36"/>
                <a:gd name="T41" fmla="*/ 87 h 34"/>
                <a:gd name="T42" fmla="*/ 93 w 36"/>
                <a:gd name="T43" fmla="*/ 96 h 34"/>
                <a:gd name="T44" fmla="*/ 93 w 36"/>
                <a:gd name="T45" fmla="*/ 100 h 34"/>
                <a:gd name="T46" fmla="*/ 118 w 36"/>
                <a:gd name="T47" fmla="*/ 101 h 34"/>
                <a:gd name="T48" fmla="*/ 130 w 36"/>
                <a:gd name="T49" fmla="*/ 101 h 34"/>
                <a:gd name="T50" fmla="*/ 139 w 36"/>
                <a:gd name="T51" fmla="*/ 101 h 34"/>
                <a:gd name="T52" fmla="*/ 139 w 36"/>
                <a:gd name="T53" fmla="*/ 101 h 34"/>
                <a:gd name="T54" fmla="*/ 11 w 36"/>
                <a:gd name="T55" fmla="*/ 101 h 34"/>
                <a:gd name="T56" fmla="*/ 11 w 36"/>
                <a:gd name="T57" fmla="*/ 101 h 34"/>
                <a:gd name="T58" fmla="*/ 25 w 36"/>
                <a:gd name="T59" fmla="*/ 101 h 34"/>
                <a:gd name="T60" fmla="*/ 48 w 36"/>
                <a:gd name="T61" fmla="*/ 101 h 34"/>
                <a:gd name="T62" fmla="*/ 57 w 36"/>
                <a:gd name="T63" fmla="*/ 100 h 34"/>
                <a:gd name="T64" fmla="*/ 73 w 36"/>
                <a:gd name="T65" fmla="*/ 96 h 34"/>
                <a:gd name="T66" fmla="*/ 73 w 36"/>
                <a:gd name="T67" fmla="*/ 87 h 34"/>
                <a:gd name="T68" fmla="*/ 73 w 36"/>
                <a:gd name="T69" fmla="*/ 15 h 34"/>
                <a:gd name="T70" fmla="*/ 57 w 36"/>
                <a:gd name="T71" fmla="*/ 9 h 34"/>
                <a:gd name="T72" fmla="*/ 48 w 36"/>
                <a:gd name="T73" fmla="*/ 9 h 34"/>
                <a:gd name="T74" fmla="*/ 25 w 36"/>
                <a:gd name="T75" fmla="*/ 1 h 34"/>
                <a:gd name="T76" fmla="*/ 11 w 36"/>
                <a:gd name="T77" fmla="*/ 1 h 34"/>
                <a:gd name="T78" fmla="*/ 11 w 36"/>
                <a:gd name="T79" fmla="*/ 1 h 34"/>
                <a:gd name="T80" fmla="*/ 0 w 36"/>
                <a:gd name="T81" fmla="*/ 1 h 34"/>
                <a:gd name="T82" fmla="*/ 0 w 36"/>
                <a:gd name="T83" fmla="*/ 0 h 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4"/>
                <a:gd name="T128" fmla="*/ 36 w 36"/>
                <a:gd name="T129" fmla="*/ 34 h 3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4">
                  <a:moveTo>
                    <a:pt x="0" y="0"/>
                  </a:moveTo>
                  <a:lnTo>
                    <a:pt x="7" y="0"/>
                  </a:lnTo>
                  <a:lnTo>
                    <a:pt x="28" y="2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1" y="34"/>
                  </a:lnTo>
                  <a:lnTo>
                    <a:pt x="29" y="34"/>
                  </a:lnTo>
                  <a:lnTo>
                    <a:pt x="7" y="8"/>
                  </a:lnTo>
                  <a:lnTo>
                    <a:pt x="7" y="27"/>
                  </a:lnTo>
                  <a:lnTo>
                    <a:pt x="8" y="30"/>
                  </a:lnTo>
                  <a:lnTo>
                    <a:pt x="8" y="31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6" y="30"/>
                  </a:lnTo>
                  <a:lnTo>
                    <a:pt x="6" y="27"/>
                  </a:lnTo>
                  <a:lnTo>
                    <a:pt x="6" y="5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39" name="Freeform 13"/>
            <p:cNvSpPr>
              <a:spLocks noEditPoints="1"/>
            </p:cNvSpPr>
            <p:nvPr/>
          </p:nvSpPr>
          <p:spPr bwMode="auto">
            <a:xfrm>
              <a:off x="1810" y="619"/>
              <a:ext cx="47" cy="35"/>
            </a:xfrm>
            <a:custGeom>
              <a:avLst/>
              <a:gdLst>
                <a:gd name="T0" fmla="*/ 125 w 21"/>
                <a:gd name="T1" fmla="*/ 0 h 24"/>
                <a:gd name="T2" fmla="*/ 145 w 21"/>
                <a:gd name="T3" fmla="*/ 0 h 24"/>
                <a:gd name="T4" fmla="*/ 181 w 21"/>
                <a:gd name="T5" fmla="*/ 1 h 24"/>
                <a:gd name="T6" fmla="*/ 201 w 21"/>
                <a:gd name="T7" fmla="*/ 13 h 24"/>
                <a:gd name="T8" fmla="*/ 235 w 21"/>
                <a:gd name="T9" fmla="*/ 26 h 24"/>
                <a:gd name="T10" fmla="*/ 235 w 21"/>
                <a:gd name="T11" fmla="*/ 34 h 24"/>
                <a:gd name="T12" fmla="*/ 235 w 21"/>
                <a:gd name="T13" fmla="*/ 47 h 24"/>
                <a:gd name="T14" fmla="*/ 226 w 21"/>
                <a:gd name="T15" fmla="*/ 53 h 24"/>
                <a:gd name="T16" fmla="*/ 201 w 21"/>
                <a:gd name="T17" fmla="*/ 61 h 24"/>
                <a:gd name="T18" fmla="*/ 181 w 21"/>
                <a:gd name="T19" fmla="*/ 69 h 24"/>
                <a:gd name="T20" fmla="*/ 145 w 21"/>
                <a:gd name="T21" fmla="*/ 74 h 24"/>
                <a:gd name="T22" fmla="*/ 125 w 21"/>
                <a:gd name="T23" fmla="*/ 74 h 24"/>
                <a:gd name="T24" fmla="*/ 81 w 21"/>
                <a:gd name="T25" fmla="*/ 74 h 24"/>
                <a:gd name="T26" fmla="*/ 56 w 21"/>
                <a:gd name="T27" fmla="*/ 66 h 24"/>
                <a:gd name="T28" fmla="*/ 20 w 21"/>
                <a:gd name="T29" fmla="*/ 61 h 24"/>
                <a:gd name="T30" fmla="*/ 9 w 21"/>
                <a:gd name="T31" fmla="*/ 50 h 24"/>
                <a:gd name="T32" fmla="*/ 0 w 21"/>
                <a:gd name="T33" fmla="*/ 38 h 24"/>
                <a:gd name="T34" fmla="*/ 9 w 21"/>
                <a:gd name="T35" fmla="*/ 28 h 24"/>
                <a:gd name="T36" fmla="*/ 9 w 21"/>
                <a:gd name="T37" fmla="*/ 19 h 24"/>
                <a:gd name="T38" fmla="*/ 45 w 21"/>
                <a:gd name="T39" fmla="*/ 13 h 24"/>
                <a:gd name="T40" fmla="*/ 65 w 21"/>
                <a:gd name="T41" fmla="*/ 1 h 24"/>
                <a:gd name="T42" fmla="*/ 90 w 21"/>
                <a:gd name="T43" fmla="*/ 0 h 24"/>
                <a:gd name="T44" fmla="*/ 125 w 21"/>
                <a:gd name="T45" fmla="*/ 0 h 24"/>
                <a:gd name="T46" fmla="*/ 110 w 21"/>
                <a:gd name="T47" fmla="*/ 1 h 24"/>
                <a:gd name="T48" fmla="*/ 90 w 21"/>
                <a:gd name="T49" fmla="*/ 9 h 24"/>
                <a:gd name="T50" fmla="*/ 81 w 21"/>
                <a:gd name="T51" fmla="*/ 9 h 24"/>
                <a:gd name="T52" fmla="*/ 65 w 21"/>
                <a:gd name="T53" fmla="*/ 13 h 24"/>
                <a:gd name="T54" fmla="*/ 56 w 21"/>
                <a:gd name="T55" fmla="*/ 15 h 24"/>
                <a:gd name="T56" fmla="*/ 56 w 21"/>
                <a:gd name="T57" fmla="*/ 26 h 24"/>
                <a:gd name="T58" fmla="*/ 56 w 21"/>
                <a:gd name="T59" fmla="*/ 32 h 24"/>
                <a:gd name="T60" fmla="*/ 56 w 21"/>
                <a:gd name="T61" fmla="*/ 47 h 24"/>
                <a:gd name="T62" fmla="*/ 65 w 21"/>
                <a:gd name="T63" fmla="*/ 60 h 24"/>
                <a:gd name="T64" fmla="*/ 90 w 21"/>
                <a:gd name="T65" fmla="*/ 66 h 24"/>
                <a:gd name="T66" fmla="*/ 125 w 21"/>
                <a:gd name="T67" fmla="*/ 69 h 24"/>
                <a:gd name="T68" fmla="*/ 145 w 21"/>
                <a:gd name="T69" fmla="*/ 66 h 24"/>
                <a:gd name="T70" fmla="*/ 181 w 21"/>
                <a:gd name="T71" fmla="*/ 61 h 24"/>
                <a:gd name="T72" fmla="*/ 190 w 21"/>
                <a:gd name="T73" fmla="*/ 53 h 24"/>
                <a:gd name="T74" fmla="*/ 190 w 21"/>
                <a:gd name="T75" fmla="*/ 42 h 24"/>
                <a:gd name="T76" fmla="*/ 190 w 21"/>
                <a:gd name="T77" fmla="*/ 32 h 24"/>
                <a:gd name="T78" fmla="*/ 181 w 21"/>
                <a:gd name="T79" fmla="*/ 19 h 24"/>
                <a:gd name="T80" fmla="*/ 170 w 21"/>
                <a:gd name="T81" fmla="*/ 13 h 24"/>
                <a:gd name="T82" fmla="*/ 134 w 21"/>
                <a:gd name="T83" fmla="*/ 9 h 24"/>
                <a:gd name="T84" fmla="*/ 110 w 21"/>
                <a:gd name="T85" fmla="*/ 1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1" y="0"/>
                  </a:moveTo>
                  <a:lnTo>
                    <a:pt x="13" y="0"/>
                  </a:lnTo>
                  <a:lnTo>
                    <a:pt x="16" y="1"/>
                  </a:lnTo>
                  <a:lnTo>
                    <a:pt x="18" y="4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21" y="15"/>
                  </a:lnTo>
                  <a:lnTo>
                    <a:pt x="20" y="17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3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5" y="21"/>
                  </a:lnTo>
                  <a:lnTo>
                    <a:pt x="2" y="20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1" y="9"/>
                  </a:lnTo>
                  <a:lnTo>
                    <a:pt x="1" y="6"/>
                  </a:lnTo>
                  <a:lnTo>
                    <a:pt x="4" y="4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close/>
                  <a:moveTo>
                    <a:pt x="10" y="1"/>
                  </a:moveTo>
                  <a:lnTo>
                    <a:pt x="8" y="3"/>
                  </a:lnTo>
                  <a:lnTo>
                    <a:pt x="7" y="3"/>
                  </a:lnTo>
                  <a:lnTo>
                    <a:pt x="6" y="4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5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1" y="22"/>
                  </a:lnTo>
                  <a:lnTo>
                    <a:pt x="13" y="21"/>
                  </a:lnTo>
                  <a:lnTo>
                    <a:pt x="16" y="20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7" y="10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2" y="3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40" name="Freeform 14"/>
            <p:cNvSpPr>
              <a:spLocks/>
            </p:cNvSpPr>
            <p:nvPr/>
          </p:nvSpPr>
          <p:spPr bwMode="auto">
            <a:xfrm>
              <a:off x="1862" y="620"/>
              <a:ext cx="56" cy="34"/>
            </a:xfrm>
            <a:custGeom>
              <a:avLst/>
              <a:gdLst>
                <a:gd name="T0" fmla="*/ 235 w 25"/>
                <a:gd name="T1" fmla="*/ 0 h 23"/>
                <a:gd name="T2" fmla="*/ 235 w 25"/>
                <a:gd name="T3" fmla="*/ 41 h 23"/>
                <a:gd name="T4" fmla="*/ 235 w 25"/>
                <a:gd name="T5" fmla="*/ 52 h 23"/>
                <a:gd name="T6" fmla="*/ 235 w 25"/>
                <a:gd name="T7" fmla="*/ 59 h 23"/>
                <a:gd name="T8" fmla="*/ 235 w 25"/>
                <a:gd name="T9" fmla="*/ 61 h 23"/>
                <a:gd name="T10" fmla="*/ 260 w 25"/>
                <a:gd name="T11" fmla="*/ 61 h 23"/>
                <a:gd name="T12" fmla="*/ 260 w 25"/>
                <a:gd name="T13" fmla="*/ 65 h 23"/>
                <a:gd name="T14" fmla="*/ 260 w 25"/>
                <a:gd name="T15" fmla="*/ 65 h 23"/>
                <a:gd name="T16" fmla="*/ 271 w 25"/>
                <a:gd name="T17" fmla="*/ 65 h 23"/>
                <a:gd name="T18" fmla="*/ 271 w 25"/>
                <a:gd name="T19" fmla="*/ 61 h 23"/>
                <a:gd name="T20" fmla="*/ 280 w 25"/>
                <a:gd name="T21" fmla="*/ 65 h 23"/>
                <a:gd name="T22" fmla="*/ 215 w 25"/>
                <a:gd name="T23" fmla="*/ 74 h 23"/>
                <a:gd name="T24" fmla="*/ 202 w 25"/>
                <a:gd name="T25" fmla="*/ 74 h 23"/>
                <a:gd name="T26" fmla="*/ 202 w 25"/>
                <a:gd name="T27" fmla="*/ 59 h 23"/>
                <a:gd name="T28" fmla="*/ 170 w 25"/>
                <a:gd name="T29" fmla="*/ 65 h 23"/>
                <a:gd name="T30" fmla="*/ 146 w 25"/>
                <a:gd name="T31" fmla="*/ 68 h 23"/>
                <a:gd name="T32" fmla="*/ 125 w 25"/>
                <a:gd name="T33" fmla="*/ 74 h 23"/>
                <a:gd name="T34" fmla="*/ 110 w 25"/>
                <a:gd name="T35" fmla="*/ 74 h 23"/>
                <a:gd name="T36" fmla="*/ 90 w 25"/>
                <a:gd name="T37" fmla="*/ 74 h 23"/>
                <a:gd name="T38" fmla="*/ 65 w 25"/>
                <a:gd name="T39" fmla="*/ 68 h 23"/>
                <a:gd name="T40" fmla="*/ 56 w 25"/>
                <a:gd name="T41" fmla="*/ 65 h 23"/>
                <a:gd name="T42" fmla="*/ 45 w 25"/>
                <a:gd name="T43" fmla="*/ 61 h 23"/>
                <a:gd name="T44" fmla="*/ 45 w 25"/>
                <a:gd name="T45" fmla="*/ 52 h 23"/>
                <a:gd name="T46" fmla="*/ 45 w 25"/>
                <a:gd name="T47" fmla="*/ 46 h 23"/>
                <a:gd name="T48" fmla="*/ 45 w 25"/>
                <a:gd name="T49" fmla="*/ 13 h 23"/>
                <a:gd name="T50" fmla="*/ 45 w 25"/>
                <a:gd name="T51" fmla="*/ 9 h 23"/>
                <a:gd name="T52" fmla="*/ 45 w 25"/>
                <a:gd name="T53" fmla="*/ 6 h 23"/>
                <a:gd name="T54" fmla="*/ 36 w 25"/>
                <a:gd name="T55" fmla="*/ 6 h 23"/>
                <a:gd name="T56" fmla="*/ 36 w 25"/>
                <a:gd name="T57" fmla="*/ 0 h 23"/>
                <a:gd name="T58" fmla="*/ 20 w 25"/>
                <a:gd name="T59" fmla="*/ 0 h 23"/>
                <a:gd name="T60" fmla="*/ 0 w 25"/>
                <a:gd name="T61" fmla="*/ 0 h 23"/>
                <a:gd name="T62" fmla="*/ 0 w 25"/>
                <a:gd name="T63" fmla="*/ 0 h 23"/>
                <a:gd name="T64" fmla="*/ 90 w 25"/>
                <a:gd name="T65" fmla="*/ 0 h 23"/>
                <a:gd name="T66" fmla="*/ 90 w 25"/>
                <a:gd name="T67" fmla="*/ 46 h 23"/>
                <a:gd name="T68" fmla="*/ 90 w 25"/>
                <a:gd name="T69" fmla="*/ 52 h 23"/>
                <a:gd name="T70" fmla="*/ 101 w 25"/>
                <a:gd name="T71" fmla="*/ 61 h 23"/>
                <a:gd name="T72" fmla="*/ 110 w 25"/>
                <a:gd name="T73" fmla="*/ 61 h 23"/>
                <a:gd name="T74" fmla="*/ 125 w 25"/>
                <a:gd name="T75" fmla="*/ 61 h 23"/>
                <a:gd name="T76" fmla="*/ 146 w 25"/>
                <a:gd name="T77" fmla="*/ 61 h 23"/>
                <a:gd name="T78" fmla="*/ 155 w 25"/>
                <a:gd name="T79" fmla="*/ 61 h 23"/>
                <a:gd name="T80" fmla="*/ 170 w 25"/>
                <a:gd name="T81" fmla="*/ 59 h 23"/>
                <a:gd name="T82" fmla="*/ 202 w 25"/>
                <a:gd name="T83" fmla="*/ 52 h 23"/>
                <a:gd name="T84" fmla="*/ 202 w 25"/>
                <a:gd name="T85" fmla="*/ 13 h 23"/>
                <a:gd name="T86" fmla="*/ 202 w 25"/>
                <a:gd name="T87" fmla="*/ 6 h 23"/>
                <a:gd name="T88" fmla="*/ 181 w 25"/>
                <a:gd name="T89" fmla="*/ 6 h 23"/>
                <a:gd name="T90" fmla="*/ 181 w 25"/>
                <a:gd name="T91" fmla="*/ 0 h 23"/>
                <a:gd name="T92" fmla="*/ 155 w 25"/>
                <a:gd name="T93" fmla="*/ 0 h 23"/>
                <a:gd name="T94" fmla="*/ 155 w 25"/>
                <a:gd name="T95" fmla="*/ 0 h 23"/>
                <a:gd name="T96" fmla="*/ 235 w 25"/>
                <a:gd name="T97" fmla="*/ 0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5"/>
                <a:gd name="T148" fmla="*/ 0 h 23"/>
                <a:gd name="T149" fmla="*/ 25 w 25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5" h="23">
                  <a:moveTo>
                    <a:pt x="21" y="0"/>
                  </a:moveTo>
                  <a:lnTo>
                    <a:pt x="21" y="13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4" y="19"/>
                  </a:lnTo>
                  <a:lnTo>
                    <a:pt x="25" y="20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3" y="21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8" y="1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41" name="Freeform 15"/>
            <p:cNvSpPr>
              <a:spLocks/>
            </p:cNvSpPr>
            <p:nvPr/>
          </p:nvSpPr>
          <p:spPr bwMode="auto">
            <a:xfrm>
              <a:off x="1918" y="619"/>
              <a:ext cx="57" cy="32"/>
            </a:xfrm>
            <a:custGeom>
              <a:avLst/>
              <a:gdLst>
                <a:gd name="T0" fmla="*/ 82 w 25"/>
                <a:gd name="T1" fmla="*/ 15 h 22"/>
                <a:gd name="T2" fmla="*/ 119 w 25"/>
                <a:gd name="T3" fmla="*/ 9 h 22"/>
                <a:gd name="T4" fmla="*/ 141 w 25"/>
                <a:gd name="T5" fmla="*/ 1 h 22"/>
                <a:gd name="T6" fmla="*/ 178 w 25"/>
                <a:gd name="T7" fmla="*/ 0 h 22"/>
                <a:gd name="T8" fmla="*/ 203 w 25"/>
                <a:gd name="T9" fmla="*/ 0 h 22"/>
                <a:gd name="T10" fmla="*/ 212 w 25"/>
                <a:gd name="T11" fmla="*/ 1 h 22"/>
                <a:gd name="T12" fmla="*/ 239 w 25"/>
                <a:gd name="T13" fmla="*/ 9 h 22"/>
                <a:gd name="T14" fmla="*/ 249 w 25"/>
                <a:gd name="T15" fmla="*/ 13 h 22"/>
                <a:gd name="T16" fmla="*/ 249 w 25"/>
                <a:gd name="T17" fmla="*/ 19 h 22"/>
                <a:gd name="T18" fmla="*/ 249 w 25"/>
                <a:gd name="T19" fmla="*/ 28 h 22"/>
                <a:gd name="T20" fmla="*/ 249 w 25"/>
                <a:gd name="T21" fmla="*/ 52 h 22"/>
                <a:gd name="T22" fmla="*/ 249 w 25"/>
                <a:gd name="T23" fmla="*/ 61 h 22"/>
                <a:gd name="T24" fmla="*/ 249 w 25"/>
                <a:gd name="T25" fmla="*/ 65 h 22"/>
                <a:gd name="T26" fmla="*/ 260 w 25"/>
                <a:gd name="T27" fmla="*/ 65 h 22"/>
                <a:gd name="T28" fmla="*/ 260 w 25"/>
                <a:gd name="T29" fmla="*/ 68 h 22"/>
                <a:gd name="T30" fmla="*/ 271 w 25"/>
                <a:gd name="T31" fmla="*/ 68 h 22"/>
                <a:gd name="T32" fmla="*/ 296 w 25"/>
                <a:gd name="T33" fmla="*/ 68 h 22"/>
                <a:gd name="T34" fmla="*/ 296 w 25"/>
                <a:gd name="T35" fmla="*/ 68 h 22"/>
                <a:gd name="T36" fmla="*/ 166 w 25"/>
                <a:gd name="T37" fmla="*/ 68 h 22"/>
                <a:gd name="T38" fmla="*/ 166 w 25"/>
                <a:gd name="T39" fmla="*/ 68 h 22"/>
                <a:gd name="T40" fmla="*/ 178 w 25"/>
                <a:gd name="T41" fmla="*/ 68 h 22"/>
                <a:gd name="T42" fmla="*/ 178 w 25"/>
                <a:gd name="T43" fmla="*/ 68 h 22"/>
                <a:gd name="T44" fmla="*/ 187 w 25"/>
                <a:gd name="T45" fmla="*/ 68 h 22"/>
                <a:gd name="T46" fmla="*/ 187 w 25"/>
                <a:gd name="T47" fmla="*/ 65 h 22"/>
                <a:gd name="T48" fmla="*/ 203 w 25"/>
                <a:gd name="T49" fmla="*/ 61 h 22"/>
                <a:gd name="T50" fmla="*/ 203 w 25"/>
                <a:gd name="T51" fmla="*/ 61 h 22"/>
                <a:gd name="T52" fmla="*/ 203 w 25"/>
                <a:gd name="T53" fmla="*/ 52 h 22"/>
                <a:gd name="T54" fmla="*/ 203 w 25"/>
                <a:gd name="T55" fmla="*/ 28 h 22"/>
                <a:gd name="T56" fmla="*/ 203 w 25"/>
                <a:gd name="T57" fmla="*/ 19 h 22"/>
                <a:gd name="T58" fmla="*/ 187 w 25"/>
                <a:gd name="T59" fmla="*/ 15 h 22"/>
                <a:gd name="T60" fmla="*/ 178 w 25"/>
                <a:gd name="T61" fmla="*/ 13 h 22"/>
                <a:gd name="T62" fmla="*/ 166 w 25"/>
                <a:gd name="T63" fmla="*/ 13 h 22"/>
                <a:gd name="T64" fmla="*/ 130 w 25"/>
                <a:gd name="T65" fmla="*/ 13 h 22"/>
                <a:gd name="T66" fmla="*/ 82 w 25"/>
                <a:gd name="T67" fmla="*/ 19 h 22"/>
                <a:gd name="T68" fmla="*/ 82 w 25"/>
                <a:gd name="T69" fmla="*/ 52 h 22"/>
                <a:gd name="T70" fmla="*/ 82 w 25"/>
                <a:gd name="T71" fmla="*/ 61 h 22"/>
                <a:gd name="T72" fmla="*/ 82 w 25"/>
                <a:gd name="T73" fmla="*/ 65 h 22"/>
                <a:gd name="T74" fmla="*/ 109 w 25"/>
                <a:gd name="T75" fmla="*/ 65 h 22"/>
                <a:gd name="T76" fmla="*/ 109 w 25"/>
                <a:gd name="T77" fmla="*/ 68 h 22"/>
                <a:gd name="T78" fmla="*/ 119 w 25"/>
                <a:gd name="T79" fmla="*/ 68 h 22"/>
                <a:gd name="T80" fmla="*/ 130 w 25"/>
                <a:gd name="T81" fmla="*/ 68 h 22"/>
                <a:gd name="T82" fmla="*/ 130 w 25"/>
                <a:gd name="T83" fmla="*/ 68 h 22"/>
                <a:gd name="T84" fmla="*/ 0 w 25"/>
                <a:gd name="T85" fmla="*/ 68 h 22"/>
                <a:gd name="T86" fmla="*/ 0 w 25"/>
                <a:gd name="T87" fmla="*/ 68 h 22"/>
                <a:gd name="T88" fmla="*/ 11 w 25"/>
                <a:gd name="T89" fmla="*/ 68 h 22"/>
                <a:gd name="T90" fmla="*/ 25 w 25"/>
                <a:gd name="T91" fmla="*/ 68 h 22"/>
                <a:gd name="T92" fmla="*/ 25 w 25"/>
                <a:gd name="T93" fmla="*/ 65 h 22"/>
                <a:gd name="T94" fmla="*/ 48 w 25"/>
                <a:gd name="T95" fmla="*/ 61 h 22"/>
                <a:gd name="T96" fmla="*/ 48 w 25"/>
                <a:gd name="T97" fmla="*/ 52 h 22"/>
                <a:gd name="T98" fmla="*/ 48 w 25"/>
                <a:gd name="T99" fmla="*/ 32 h 22"/>
                <a:gd name="T100" fmla="*/ 48 w 25"/>
                <a:gd name="T101" fmla="*/ 19 h 22"/>
                <a:gd name="T102" fmla="*/ 48 w 25"/>
                <a:gd name="T103" fmla="*/ 15 h 22"/>
                <a:gd name="T104" fmla="*/ 48 w 25"/>
                <a:gd name="T105" fmla="*/ 13 h 22"/>
                <a:gd name="T106" fmla="*/ 25 w 25"/>
                <a:gd name="T107" fmla="*/ 13 h 22"/>
                <a:gd name="T108" fmla="*/ 25 w 25"/>
                <a:gd name="T109" fmla="*/ 9 h 22"/>
                <a:gd name="T110" fmla="*/ 25 w 25"/>
                <a:gd name="T111" fmla="*/ 9 h 22"/>
                <a:gd name="T112" fmla="*/ 11 w 25"/>
                <a:gd name="T113" fmla="*/ 9 h 22"/>
                <a:gd name="T114" fmla="*/ 11 w 25"/>
                <a:gd name="T115" fmla="*/ 13 h 22"/>
                <a:gd name="T116" fmla="*/ 0 w 25"/>
                <a:gd name="T117" fmla="*/ 9 h 22"/>
                <a:gd name="T118" fmla="*/ 73 w 25"/>
                <a:gd name="T119" fmla="*/ 0 h 22"/>
                <a:gd name="T120" fmla="*/ 82 w 25"/>
                <a:gd name="T121" fmla="*/ 0 h 22"/>
                <a:gd name="T122" fmla="*/ 82 w 25"/>
                <a:gd name="T123" fmla="*/ 15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"/>
                <a:gd name="T187" fmla="*/ 0 h 22"/>
                <a:gd name="T188" fmla="*/ 25 w 25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" h="22">
                  <a:moveTo>
                    <a:pt x="7" y="5"/>
                  </a:moveTo>
                  <a:lnTo>
                    <a:pt x="10" y="3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9"/>
                  </a:lnTo>
                  <a:lnTo>
                    <a:pt x="21" y="17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2" y="21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7" y="20"/>
                  </a:lnTo>
                  <a:lnTo>
                    <a:pt x="17" y="17"/>
                  </a:lnTo>
                  <a:lnTo>
                    <a:pt x="17" y="9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1" y="4"/>
                  </a:lnTo>
                  <a:lnTo>
                    <a:pt x="7" y="6"/>
                  </a:lnTo>
                  <a:lnTo>
                    <a:pt x="7" y="17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4" y="20"/>
                  </a:lnTo>
                  <a:lnTo>
                    <a:pt x="4" y="17"/>
                  </a:lnTo>
                  <a:lnTo>
                    <a:pt x="4" y="10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3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42" name="Freeform 16"/>
            <p:cNvSpPr>
              <a:spLocks noEditPoints="1"/>
            </p:cNvSpPr>
            <p:nvPr/>
          </p:nvSpPr>
          <p:spPr bwMode="auto">
            <a:xfrm>
              <a:off x="1560" y="792"/>
              <a:ext cx="45" cy="33"/>
            </a:xfrm>
            <a:custGeom>
              <a:avLst/>
              <a:gdLst>
                <a:gd name="T0" fmla="*/ 117 w 20"/>
                <a:gd name="T1" fmla="*/ 72 h 22"/>
                <a:gd name="T2" fmla="*/ 65 w 20"/>
                <a:gd name="T3" fmla="*/ 75 h 22"/>
                <a:gd name="T4" fmla="*/ 36 w 20"/>
                <a:gd name="T5" fmla="*/ 75 h 22"/>
                <a:gd name="T6" fmla="*/ 0 w 20"/>
                <a:gd name="T7" fmla="*/ 65 h 22"/>
                <a:gd name="T8" fmla="*/ 0 w 20"/>
                <a:gd name="T9" fmla="*/ 54 h 22"/>
                <a:gd name="T10" fmla="*/ 25 w 20"/>
                <a:gd name="T11" fmla="*/ 40 h 22"/>
                <a:gd name="T12" fmla="*/ 81 w 20"/>
                <a:gd name="T13" fmla="*/ 32 h 22"/>
                <a:gd name="T14" fmla="*/ 137 w 20"/>
                <a:gd name="T15" fmla="*/ 22 h 22"/>
                <a:gd name="T16" fmla="*/ 126 w 20"/>
                <a:gd name="T17" fmla="*/ 6 h 22"/>
                <a:gd name="T18" fmla="*/ 92 w 20"/>
                <a:gd name="T19" fmla="*/ 4 h 22"/>
                <a:gd name="T20" fmla="*/ 65 w 20"/>
                <a:gd name="T21" fmla="*/ 6 h 22"/>
                <a:gd name="T22" fmla="*/ 56 w 20"/>
                <a:gd name="T23" fmla="*/ 9 h 22"/>
                <a:gd name="T24" fmla="*/ 56 w 20"/>
                <a:gd name="T25" fmla="*/ 21 h 22"/>
                <a:gd name="T26" fmla="*/ 36 w 20"/>
                <a:gd name="T27" fmla="*/ 22 h 22"/>
                <a:gd name="T28" fmla="*/ 25 w 20"/>
                <a:gd name="T29" fmla="*/ 22 h 22"/>
                <a:gd name="T30" fmla="*/ 11 w 20"/>
                <a:gd name="T31" fmla="*/ 21 h 22"/>
                <a:gd name="T32" fmla="*/ 11 w 20"/>
                <a:gd name="T33" fmla="*/ 9 h 22"/>
                <a:gd name="T34" fmla="*/ 65 w 20"/>
                <a:gd name="T35" fmla="*/ 0 h 22"/>
                <a:gd name="T36" fmla="*/ 137 w 20"/>
                <a:gd name="T37" fmla="*/ 0 h 22"/>
                <a:gd name="T38" fmla="*/ 173 w 20"/>
                <a:gd name="T39" fmla="*/ 4 h 22"/>
                <a:gd name="T40" fmla="*/ 182 w 20"/>
                <a:gd name="T41" fmla="*/ 18 h 22"/>
                <a:gd name="T42" fmla="*/ 182 w 20"/>
                <a:gd name="T43" fmla="*/ 48 h 22"/>
                <a:gd name="T44" fmla="*/ 182 w 20"/>
                <a:gd name="T45" fmla="*/ 60 h 22"/>
                <a:gd name="T46" fmla="*/ 193 w 20"/>
                <a:gd name="T47" fmla="*/ 65 h 22"/>
                <a:gd name="T48" fmla="*/ 193 w 20"/>
                <a:gd name="T49" fmla="*/ 65 h 22"/>
                <a:gd name="T50" fmla="*/ 207 w 20"/>
                <a:gd name="T51" fmla="*/ 65 h 22"/>
                <a:gd name="T52" fmla="*/ 227 w 20"/>
                <a:gd name="T53" fmla="*/ 60 h 22"/>
                <a:gd name="T54" fmla="*/ 193 w 20"/>
                <a:gd name="T55" fmla="*/ 75 h 22"/>
                <a:gd name="T56" fmla="*/ 146 w 20"/>
                <a:gd name="T57" fmla="*/ 75 h 22"/>
                <a:gd name="T58" fmla="*/ 137 w 20"/>
                <a:gd name="T59" fmla="*/ 72 h 22"/>
                <a:gd name="T60" fmla="*/ 137 w 20"/>
                <a:gd name="T61" fmla="*/ 59 h 22"/>
                <a:gd name="T62" fmla="*/ 117 w 20"/>
                <a:gd name="T63" fmla="*/ 32 h 22"/>
                <a:gd name="T64" fmla="*/ 65 w 20"/>
                <a:gd name="T65" fmla="*/ 40 h 22"/>
                <a:gd name="T66" fmla="*/ 56 w 20"/>
                <a:gd name="T67" fmla="*/ 48 h 22"/>
                <a:gd name="T68" fmla="*/ 56 w 20"/>
                <a:gd name="T69" fmla="*/ 59 h 22"/>
                <a:gd name="T70" fmla="*/ 65 w 20"/>
                <a:gd name="T71" fmla="*/ 65 h 22"/>
                <a:gd name="T72" fmla="*/ 117 w 20"/>
                <a:gd name="T73" fmla="*/ 60 h 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"/>
                <a:gd name="T112" fmla="*/ 0 h 22"/>
                <a:gd name="T113" fmla="*/ 20 w 20"/>
                <a:gd name="T114" fmla="*/ 22 h 2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" h="22">
                  <a:moveTo>
                    <a:pt x="12" y="18"/>
                  </a:moveTo>
                  <a:lnTo>
                    <a:pt x="10" y="21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1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4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7" y="9"/>
                  </a:lnTo>
                  <a:lnTo>
                    <a:pt x="12" y="7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6" y="14"/>
                  </a:lnTo>
                  <a:lnTo>
                    <a:pt x="16" y="17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20" y="18"/>
                  </a:lnTo>
                  <a:lnTo>
                    <a:pt x="17" y="22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2" y="21"/>
                  </a:lnTo>
                  <a:lnTo>
                    <a:pt x="12" y="18"/>
                  </a:lnTo>
                  <a:close/>
                  <a:moveTo>
                    <a:pt x="12" y="17"/>
                  </a:moveTo>
                  <a:lnTo>
                    <a:pt x="12" y="9"/>
                  </a:lnTo>
                  <a:lnTo>
                    <a:pt x="10" y="9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10" y="18"/>
                  </a:lnTo>
                  <a:lnTo>
                    <a:pt x="12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43" name="Freeform 17"/>
            <p:cNvSpPr>
              <a:spLocks noEditPoints="1"/>
            </p:cNvSpPr>
            <p:nvPr/>
          </p:nvSpPr>
          <p:spPr bwMode="auto">
            <a:xfrm>
              <a:off x="1826" y="774"/>
              <a:ext cx="22" cy="51"/>
            </a:xfrm>
            <a:custGeom>
              <a:avLst/>
              <a:gdLst>
                <a:gd name="T0" fmla="*/ 53 w 10"/>
                <a:gd name="T1" fmla="*/ 0 h 35"/>
                <a:gd name="T2" fmla="*/ 53 w 10"/>
                <a:gd name="T3" fmla="*/ 0 h 35"/>
                <a:gd name="T4" fmla="*/ 64 w 10"/>
                <a:gd name="T5" fmla="*/ 6 h 35"/>
                <a:gd name="T6" fmla="*/ 88 w 10"/>
                <a:gd name="T7" fmla="*/ 6 h 35"/>
                <a:gd name="T8" fmla="*/ 88 w 10"/>
                <a:gd name="T9" fmla="*/ 9 h 35"/>
                <a:gd name="T10" fmla="*/ 88 w 10"/>
                <a:gd name="T11" fmla="*/ 13 h 35"/>
                <a:gd name="T12" fmla="*/ 64 w 10"/>
                <a:gd name="T13" fmla="*/ 15 h 35"/>
                <a:gd name="T14" fmla="*/ 53 w 10"/>
                <a:gd name="T15" fmla="*/ 15 h 35"/>
                <a:gd name="T16" fmla="*/ 53 w 10"/>
                <a:gd name="T17" fmla="*/ 19 h 35"/>
                <a:gd name="T18" fmla="*/ 44 w 10"/>
                <a:gd name="T19" fmla="*/ 15 h 35"/>
                <a:gd name="T20" fmla="*/ 33 w 10"/>
                <a:gd name="T21" fmla="*/ 15 h 35"/>
                <a:gd name="T22" fmla="*/ 9 w 10"/>
                <a:gd name="T23" fmla="*/ 13 h 35"/>
                <a:gd name="T24" fmla="*/ 9 w 10"/>
                <a:gd name="T25" fmla="*/ 9 h 35"/>
                <a:gd name="T26" fmla="*/ 9 w 10"/>
                <a:gd name="T27" fmla="*/ 6 h 35"/>
                <a:gd name="T28" fmla="*/ 33 w 10"/>
                <a:gd name="T29" fmla="*/ 6 h 35"/>
                <a:gd name="T30" fmla="*/ 44 w 10"/>
                <a:gd name="T31" fmla="*/ 0 h 35"/>
                <a:gd name="T32" fmla="*/ 53 w 10"/>
                <a:gd name="T33" fmla="*/ 0 h 35"/>
                <a:gd name="T34" fmla="*/ 64 w 10"/>
                <a:gd name="T35" fmla="*/ 41 h 35"/>
                <a:gd name="T36" fmla="*/ 64 w 10"/>
                <a:gd name="T37" fmla="*/ 93 h 35"/>
                <a:gd name="T38" fmla="*/ 64 w 10"/>
                <a:gd name="T39" fmla="*/ 96 h 35"/>
                <a:gd name="T40" fmla="*/ 88 w 10"/>
                <a:gd name="T41" fmla="*/ 99 h 35"/>
                <a:gd name="T42" fmla="*/ 88 w 10"/>
                <a:gd name="T43" fmla="*/ 106 h 35"/>
                <a:gd name="T44" fmla="*/ 88 w 10"/>
                <a:gd name="T45" fmla="*/ 106 h 35"/>
                <a:gd name="T46" fmla="*/ 97 w 10"/>
                <a:gd name="T47" fmla="*/ 106 h 35"/>
                <a:gd name="T48" fmla="*/ 106 w 10"/>
                <a:gd name="T49" fmla="*/ 108 h 35"/>
                <a:gd name="T50" fmla="*/ 106 w 10"/>
                <a:gd name="T51" fmla="*/ 108 h 35"/>
                <a:gd name="T52" fmla="*/ 0 w 10"/>
                <a:gd name="T53" fmla="*/ 108 h 35"/>
                <a:gd name="T54" fmla="*/ 0 w 10"/>
                <a:gd name="T55" fmla="*/ 108 h 35"/>
                <a:gd name="T56" fmla="*/ 9 w 10"/>
                <a:gd name="T57" fmla="*/ 106 h 35"/>
                <a:gd name="T58" fmla="*/ 9 w 10"/>
                <a:gd name="T59" fmla="*/ 106 h 35"/>
                <a:gd name="T60" fmla="*/ 33 w 10"/>
                <a:gd name="T61" fmla="*/ 106 h 35"/>
                <a:gd name="T62" fmla="*/ 33 w 10"/>
                <a:gd name="T63" fmla="*/ 99 h 35"/>
                <a:gd name="T64" fmla="*/ 33 w 10"/>
                <a:gd name="T65" fmla="*/ 96 h 35"/>
                <a:gd name="T66" fmla="*/ 33 w 10"/>
                <a:gd name="T67" fmla="*/ 93 h 35"/>
                <a:gd name="T68" fmla="*/ 33 w 10"/>
                <a:gd name="T69" fmla="*/ 66 h 35"/>
                <a:gd name="T70" fmla="*/ 33 w 10"/>
                <a:gd name="T71" fmla="*/ 60 h 35"/>
                <a:gd name="T72" fmla="*/ 33 w 10"/>
                <a:gd name="T73" fmla="*/ 50 h 35"/>
                <a:gd name="T74" fmla="*/ 33 w 10"/>
                <a:gd name="T75" fmla="*/ 47 h 35"/>
                <a:gd name="T76" fmla="*/ 33 w 10"/>
                <a:gd name="T77" fmla="*/ 47 h 35"/>
                <a:gd name="T78" fmla="*/ 9 w 10"/>
                <a:gd name="T79" fmla="*/ 47 h 35"/>
                <a:gd name="T80" fmla="*/ 9 w 10"/>
                <a:gd name="T81" fmla="*/ 47 h 35"/>
                <a:gd name="T82" fmla="*/ 0 w 10"/>
                <a:gd name="T83" fmla="*/ 47 h 35"/>
                <a:gd name="T84" fmla="*/ 0 w 10"/>
                <a:gd name="T85" fmla="*/ 47 h 35"/>
                <a:gd name="T86" fmla="*/ 0 w 10"/>
                <a:gd name="T87" fmla="*/ 47 h 35"/>
                <a:gd name="T88" fmla="*/ 64 w 10"/>
                <a:gd name="T89" fmla="*/ 41 h 35"/>
                <a:gd name="T90" fmla="*/ 64 w 10"/>
                <a:gd name="T91" fmla="*/ 41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"/>
                <a:gd name="T139" fmla="*/ 0 h 35"/>
                <a:gd name="T140" fmla="*/ 10 w 10"/>
                <a:gd name="T141" fmla="*/ 35 h 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" h="35">
                  <a:moveTo>
                    <a:pt x="5" y="0"/>
                  </a:moveTo>
                  <a:lnTo>
                    <a:pt x="5" y="0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4" y="0"/>
                  </a:lnTo>
                  <a:lnTo>
                    <a:pt x="5" y="0"/>
                  </a:lnTo>
                  <a:close/>
                  <a:moveTo>
                    <a:pt x="6" y="13"/>
                  </a:moveTo>
                  <a:lnTo>
                    <a:pt x="6" y="30"/>
                  </a:lnTo>
                  <a:lnTo>
                    <a:pt x="6" y="31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1" y="34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44" name="Freeform 18"/>
            <p:cNvSpPr>
              <a:spLocks noEditPoints="1"/>
            </p:cNvSpPr>
            <p:nvPr/>
          </p:nvSpPr>
          <p:spPr bwMode="auto">
            <a:xfrm>
              <a:off x="1855" y="792"/>
              <a:ext cx="50" cy="49"/>
            </a:xfrm>
            <a:custGeom>
              <a:avLst/>
              <a:gdLst>
                <a:gd name="T0" fmla="*/ 57 w 22"/>
                <a:gd name="T1" fmla="*/ 42 h 33"/>
                <a:gd name="T2" fmla="*/ 25 w 22"/>
                <a:gd name="T3" fmla="*/ 28 h 33"/>
                <a:gd name="T4" fmla="*/ 25 w 22"/>
                <a:gd name="T5" fmla="*/ 15 h 33"/>
                <a:gd name="T6" fmla="*/ 82 w 22"/>
                <a:gd name="T7" fmla="*/ 0 h 33"/>
                <a:gd name="T8" fmla="*/ 155 w 22"/>
                <a:gd name="T9" fmla="*/ 0 h 33"/>
                <a:gd name="T10" fmla="*/ 248 w 22"/>
                <a:gd name="T11" fmla="*/ 1 h 33"/>
                <a:gd name="T12" fmla="*/ 259 w 22"/>
                <a:gd name="T13" fmla="*/ 1 h 33"/>
                <a:gd name="T14" fmla="*/ 259 w 22"/>
                <a:gd name="T15" fmla="*/ 1 h 33"/>
                <a:gd name="T16" fmla="*/ 259 w 22"/>
                <a:gd name="T17" fmla="*/ 1 h 33"/>
                <a:gd name="T18" fmla="*/ 259 w 22"/>
                <a:gd name="T19" fmla="*/ 6 h 33"/>
                <a:gd name="T20" fmla="*/ 259 w 22"/>
                <a:gd name="T21" fmla="*/ 6 h 33"/>
                <a:gd name="T22" fmla="*/ 248 w 22"/>
                <a:gd name="T23" fmla="*/ 6 h 33"/>
                <a:gd name="T24" fmla="*/ 223 w 22"/>
                <a:gd name="T25" fmla="*/ 15 h 33"/>
                <a:gd name="T26" fmla="*/ 211 w 22"/>
                <a:gd name="T27" fmla="*/ 28 h 33"/>
                <a:gd name="T28" fmla="*/ 166 w 22"/>
                <a:gd name="T29" fmla="*/ 46 h 33"/>
                <a:gd name="T30" fmla="*/ 93 w 22"/>
                <a:gd name="T31" fmla="*/ 46 h 33"/>
                <a:gd name="T32" fmla="*/ 73 w 22"/>
                <a:gd name="T33" fmla="*/ 46 h 33"/>
                <a:gd name="T34" fmla="*/ 57 w 22"/>
                <a:gd name="T35" fmla="*/ 55 h 33"/>
                <a:gd name="T36" fmla="*/ 57 w 22"/>
                <a:gd name="T37" fmla="*/ 55 h 33"/>
                <a:gd name="T38" fmla="*/ 73 w 22"/>
                <a:gd name="T39" fmla="*/ 59 h 33"/>
                <a:gd name="T40" fmla="*/ 93 w 22"/>
                <a:gd name="T41" fmla="*/ 59 h 33"/>
                <a:gd name="T42" fmla="*/ 166 w 22"/>
                <a:gd name="T43" fmla="*/ 59 h 33"/>
                <a:gd name="T44" fmla="*/ 211 w 22"/>
                <a:gd name="T45" fmla="*/ 62 h 33"/>
                <a:gd name="T46" fmla="*/ 259 w 22"/>
                <a:gd name="T47" fmla="*/ 73 h 33"/>
                <a:gd name="T48" fmla="*/ 248 w 22"/>
                <a:gd name="T49" fmla="*/ 88 h 33"/>
                <a:gd name="T50" fmla="*/ 202 w 22"/>
                <a:gd name="T51" fmla="*/ 99 h 33"/>
                <a:gd name="T52" fmla="*/ 102 w 22"/>
                <a:gd name="T53" fmla="*/ 108 h 33"/>
                <a:gd name="T54" fmla="*/ 25 w 22"/>
                <a:gd name="T55" fmla="*/ 99 h 33"/>
                <a:gd name="T56" fmla="*/ 0 w 22"/>
                <a:gd name="T57" fmla="*/ 92 h 33"/>
                <a:gd name="T58" fmla="*/ 11 w 22"/>
                <a:gd name="T59" fmla="*/ 88 h 33"/>
                <a:gd name="T60" fmla="*/ 25 w 22"/>
                <a:gd name="T61" fmla="*/ 79 h 33"/>
                <a:gd name="T62" fmla="*/ 57 w 22"/>
                <a:gd name="T63" fmla="*/ 73 h 33"/>
                <a:gd name="T64" fmla="*/ 25 w 22"/>
                <a:gd name="T65" fmla="*/ 68 h 33"/>
                <a:gd name="T66" fmla="*/ 25 w 22"/>
                <a:gd name="T67" fmla="*/ 62 h 33"/>
                <a:gd name="T68" fmla="*/ 25 w 22"/>
                <a:gd name="T69" fmla="*/ 55 h 33"/>
                <a:gd name="T70" fmla="*/ 73 w 22"/>
                <a:gd name="T71" fmla="*/ 42 h 33"/>
                <a:gd name="T72" fmla="*/ 93 w 22"/>
                <a:gd name="T73" fmla="*/ 1 h 33"/>
                <a:gd name="T74" fmla="*/ 73 w 22"/>
                <a:gd name="T75" fmla="*/ 9 h 33"/>
                <a:gd name="T76" fmla="*/ 73 w 22"/>
                <a:gd name="T77" fmla="*/ 28 h 33"/>
                <a:gd name="T78" fmla="*/ 102 w 22"/>
                <a:gd name="T79" fmla="*/ 42 h 33"/>
                <a:gd name="T80" fmla="*/ 139 w 22"/>
                <a:gd name="T81" fmla="*/ 42 h 33"/>
                <a:gd name="T82" fmla="*/ 166 w 22"/>
                <a:gd name="T83" fmla="*/ 36 h 33"/>
                <a:gd name="T84" fmla="*/ 166 w 22"/>
                <a:gd name="T85" fmla="*/ 15 h 33"/>
                <a:gd name="T86" fmla="*/ 139 w 22"/>
                <a:gd name="T87" fmla="*/ 1 h 33"/>
                <a:gd name="T88" fmla="*/ 73 w 22"/>
                <a:gd name="T89" fmla="*/ 73 h 33"/>
                <a:gd name="T90" fmla="*/ 36 w 22"/>
                <a:gd name="T91" fmla="*/ 79 h 33"/>
                <a:gd name="T92" fmla="*/ 36 w 22"/>
                <a:gd name="T93" fmla="*/ 86 h 33"/>
                <a:gd name="T94" fmla="*/ 57 w 22"/>
                <a:gd name="T95" fmla="*/ 92 h 33"/>
                <a:gd name="T96" fmla="*/ 139 w 22"/>
                <a:gd name="T97" fmla="*/ 95 h 33"/>
                <a:gd name="T98" fmla="*/ 211 w 22"/>
                <a:gd name="T99" fmla="*/ 92 h 33"/>
                <a:gd name="T100" fmla="*/ 248 w 22"/>
                <a:gd name="T101" fmla="*/ 79 h 33"/>
                <a:gd name="T102" fmla="*/ 223 w 22"/>
                <a:gd name="T103" fmla="*/ 74 h 33"/>
                <a:gd name="T104" fmla="*/ 166 w 22"/>
                <a:gd name="T105" fmla="*/ 73 h 33"/>
                <a:gd name="T106" fmla="*/ 73 w 22"/>
                <a:gd name="T107" fmla="*/ 73 h 3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"/>
                <a:gd name="T163" fmla="*/ 0 h 33"/>
                <a:gd name="T164" fmla="*/ 22 w 22"/>
                <a:gd name="T165" fmla="*/ 33 h 3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" h="33">
                  <a:moveTo>
                    <a:pt x="6" y="13"/>
                  </a:moveTo>
                  <a:lnTo>
                    <a:pt x="5" y="13"/>
                  </a:lnTo>
                  <a:lnTo>
                    <a:pt x="3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18" y="2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9"/>
                  </a:lnTo>
                  <a:lnTo>
                    <a:pt x="17" y="12"/>
                  </a:lnTo>
                  <a:lnTo>
                    <a:pt x="14" y="14"/>
                  </a:lnTo>
                  <a:lnTo>
                    <a:pt x="11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11" y="18"/>
                  </a:lnTo>
                  <a:lnTo>
                    <a:pt x="14" y="18"/>
                  </a:lnTo>
                  <a:lnTo>
                    <a:pt x="17" y="18"/>
                  </a:lnTo>
                  <a:lnTo>
                    <a:pt x="18" y="19"/>
                  </a:lnTo>
                  <a:lnTo>
                    <a:pt x="21" y="21"/>
                  </a:lnTo>
                  <a:lnTo>
                    <a:pt x="22" y="22"/>
                  </a:lnTo>
                  <a:lnTo>
                    <a:pt x="22" y="24"/>
                  </a:lnTo>
                  <a:lnTo>
                    <a:pt x="21" y="27"/>
                  </a:lnTo>
                  <a:lnTo>
                    <a:pt x="19" y="29"/>
                  </a:lnTo>
                  <a:lnTo>
                    <a:pt x="17" y="30"/>
                  </a:lnTo>
                  <a:lnTo>
                    <a:pt x="13" y="32"/>
                  </a:lnTo>
                  <a:lnTo>
                    <a:pt x="9" y="33"/>
                  </a:lnTo>
                  <a:lnTo>
                    <a:pt x="6" y="32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5" y="22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6" y="13"/>
                  </a:lnTo>
                  <a:close/>
                  <a:moveTo>
                    <a:pt x="9" y="0"/>
                  </a:moveTo>
                  <a:lnTo>
                    <a:pt x="8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6"/>
                  </a:lnTo>
                  <a:lnTo>
                    <a:pt x="6" y="9"/>
                  </a:lnTo>
                  <a:lnTo>
                    <a:pt x="7" y="12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9" y="0"/>
                  </a:lnTo>
                  <a:close/>
                  <a:moveTo>
                    <a:pt x="6" y="22"/>
                  </a:moveTo>
                  <a:lnTo>
                    <a:pt x="5" y="23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5" y="28"/>
                  </a:lnTo>
                  <a:lnTo>
                    <a:pt x="7" y="29"/>
                  </a:lnTo>
                  <a:lnTo>
                    <a:pt x="12" y="29"/>
                  </a:lnTo>
                  <a:lnTo>
                    <a:pt x="16" y="29"/>
                  </a:lnTo>
                  <a:lnTo>
                    <a:pt x="18" y="28"/>
                  </a:lnTo>
                  <a:lnTo>
                    <a:pt x="19" y="27"/>
                  </a:lnTo>
                  <a:lnTo>
                    <a:pt x="21" y="24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6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45" name="Freeform 19"/>
            <p:cNvSpPr>
              <a:spLocks/>
            </p:cNvSpPr>
            <p:nvPr/>
          </p:nvSpPr>
          <p:spPr bwMode="auto">
            <a:xfrm>
              <a:off x="1907" y="774"/>
              <a:ext cx="52" cy="51"/>
            </a:xfrm>
            <a:custGeom>
              <a:avLst/>
              <a:gdLst>
                <a:gd name="T0" fmla="*/ 81 w 23"/>
                <a:gd name="T1" fmla="*/ 50 h 35"/>
                <a:gd name="T2" fmla="*/ 129 w 23"/>
                <a:gd name="T3" fmla="*/ 41 h 35"/>
                <a:gd name="T4" fmla="*/ 174 w 23"/>
                <a:gd name="T5" fmla="*/ 41 h 35"/>
                <a:gd name="T6" fmla="*/ 219 w 23"/>
                <a:gd name="T7" fmla="*/ 41 h 35"/>
                <a:gd name="T8" fmla="*/ 231 w 23"/>
                <a:gd name="T9" fmla="*/ 50 h 35"/>
                <a:gd name="T10" fmla="*/ 240 w 23"/>
                <a:gd name="T11" fmla="*/ 68 h 35"/>
                <a:gd name="T12" fmla="*/ 240 w 23"/>
                <a:gd name="T13" fmla="*/ 96 h 35"/>
                <a:gd name="T14" fmla="*/ 240 w 23"/>
                <a:gd name="T15" fmla="*/ 106 h 35"/>
                <a:gd name="T16" fmla="*/ 255 w 23"/>
                <a:gd name="T17" fmla="*/ 106 h 35"/>
                <a:gd name="T18" fmla="*/ 267 w 23"/>
                <a:gd name="T19" fmla="*/ 108 h 35"/>
                <a:gd name="T20" fmla="*/ 163 w 23"/>
                <a:gd name="T21" fmla="*/ 108 h 35"/>
                <a:gd name="T22" fmla="*/ 174 w 23"/>
                <a:gd name="T23" fmla="*/ 106 h 35"/>
                <a:gd name="T24" fmla="*/ 183 w 23"/>
                <a:gd name="T25" fmla="*/ 106 h 35"/>
                <a:gd name="T26" fmla="*/ 183 w 23"/>
                <a:gd name="T27" fmla="*/ 96 h 35"/>
                <a:gd name="T28" fmla="*/ 183 w 23"/>
                <a:gd name="T29" fmla="*/ 68 h 35"/>
                <a:gd name="T30" fmla="*/ 183 w 23"/>
                <a:gd name="T31" fmla="*/ 55 h 35"/>
                <a:gd name="T32" fmla="*/ 174 w 23"/>
                <a:gd name="T33" fmla="*/ 50 h 35"/>
                <a:gd name="T34" fmla="*/ 163 w 23"/>
                <a:gd name="T35" fmla="*/ 47 h 35"/>
                <a:gd name="T36" fmla="*/ 129 w 23"/>
                <a:gd name="T37" fmla="*/ 50 h 35"/>
                <a:gd name="T38" fmla="*/ 81 w 23"/>
                <a:gd name="T39" fmla="*/ 60 h 35"/>
                <a:gd name="T40" fmla="*/ 81 w 23"/>
                <a:gd name="T41" fmla="*/ 96 h 35"/>
                <a:gd name="T42" fmla="*/ 81 w 23"/>
                <a:gd name="T43" fmla="*/ 106 h 35"/>
                <a:gd name="T44" fmla="*/ 102 w 23"/>
                <a:gd name="T45" fmla="*/ 106 h 35"/>
                <a:gd name="T46" fmla="*/ 118 w 23"/>
                <a:gd name="T47" fmla="*/ 108 h 35"/>
                <a:gd name="T48" fmla="*/ 0 w 23"/>
                <a:gd name="T49" fmla="*/ 108 h 35"/>
                <a:gd name="T50" fmla="*/ 36 w 23"/>
                <a:gd name="T51" fmla="*/ 106 h 35"/>
                <a:gd name="T52" fmla="*/ 36 w 23"/>
                <a:gd name="T53" fmla="*/ 99 h 35"/>
                <a:gd name="T54" fmla="*/ 45 w 23"/>
                <a:gd name="T55" fmla="*/ 93 h 35"/>
                <a:gd name="T56" fmla="*/ 45 w 23"/>
                <a:gd name="T57" fmla="*/ 19 h 35"/>
                <a:gd name="T58" fmla="*/ 36 w 23"/>
                <a:gd name="T59" fmla="*/ 13 h 35"/>
                <a:gd name="T60" fmla="*/ 36 w 23"/>
                <a:gd name="T61" fmla="*/ 9 h 35"/>
                <a:gd name="T62" fmla="*/ 11 w 23"/>
                <a:gd name="T63" fmla="*/ 9 h 35"/>
                <a:gd name="T64" fmla="*/ 0 w 23"/>
                <a:gd name="T65" fmla="*/ 9 h 35"/>
                <a:gd name="T66" fmla="*/ 81 w 23"/>
                <a:gd name="T67" fmla="*/ 0 h 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35"/>
                <a:gd name="T104" fmla="*/ 23 w 23"/>
                <a:gd name="T105" fmla="*/ 35 h 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35">
                  <a:moveTo>
                    <a:pt x="7" y="0"/>
                  </a:moveTo>
                  <a:lnTo>
                    <a:pt x="7" y="16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15"/>
                  </a:lnTo>
                  <a:lnTo>
                    <a:pt x="20" y="16"/>
                  </a:lnTo>
                  <a:lnTo>
                    <a:pt x="21" y="19"/>
                  </a:lnTo>
                  <a:lnTo>
                    <a:pt x="21" y="22"/>
                  </a:lnTo>
                  <a:lnTo>
                    <a:pt x="21" y="30"/>
                  </a:lnTo>
                  <a:lnTo>
                    <a:pt x="21" y="31"/>
                  </a:lnTo>
                  <a:lnTo>
                    <a:pt x="21" y="32"/>
                  </a:lnTo>
                  <a:lnTo>
                    <a:pt x="21" y="34"/>
                  </a:lnTo>
                  <a:lnTo>
                    <a:pt x="22" y="34"/>
                  </a:lnTo>
                  <a:lnTo>
                    <a:pt x="23" y="35"/>
                  </a:lnTo>
                  <a:lnTo>
                    <a:pt x="14" y="35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2"/>
                  </a:lnTo>
                  <a:lnTo>
                    <a:pt x="16" y="31"/>
                  </a:lnTo>
                  <a:lnTo>
                    <a:pt x="16" y="30"/>
                  </a:lnTo>
                  <a:lnTo>
                    <a:pt x="16" y="22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4" y="15"/>
                  </a:lnTo>
                  <a:lnTo>
                    <a:pt x="12" y="15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7" y="19"/>
                  </a:lnTo>
                  <a:lnTo>
                    <a:pt x="7" y="30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1" y="34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10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6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46" name="Freeform 20"/>
            <p:cNvSpPr>
              <a:spLocks/>
            </p:cNvSpPr>
            <p:nvPr/>
          </p:nvSpPr>
          <p:spPr bwMode="auto">
            <a:xfrm>
              <a:off x="1963" y="781"/>
              <a:ext cx="30" cy="44"/>
            </a:xfrm>
            <a:custGeom>
              <a:avLst/>
              <a:gdLst>
                <a:gd name="T0" fmla="*/ 85 w 13"/>
                <a:gd name="T1" fmla="*/ 0 h 30"/>
                <a:gd name="T2" fmla="*/ 85 w 13"/>
                <a:gd name="T3" fmla="*/ 26 h 30"/>
                <a:gd name="T4" fmla="*/ 150 w 13"/>
                <a:gd name="T5" fmla="*/ 26 h 30"/>
                <a:gd name="T6" fmla="*/ 150 w 13"/>
                <a:gd name="T7" fmla="*/ 28 h 30"/>
                <a:gd name="T8" fmla="*/ 85 w 13"/>
                <a:gd name="T9" fmla="*/ 28 h 30"/>
                <a:gd name="T10" fmla="*/ 85 w 13"/>
                <a:gd name="T11" fmla="*/ 75 h 30"/>
                <a:gd name="T12" fmla="*/ 85 w 13"/>
                <a:gd name="T13" fmla="*/ 79 h 30"/>
                <a:gd name="T14" fmla="*/ 85 w 13"/>
                <a:gd name="T15" fmla="*/ 82 h 30"/>
                <a:gd name="T16" fmla="*/ 97 w 13"/>
                <a:gd name="T17" fmla="*/ 87 h 30"/>
                <a:gd name="T18" fmla="*/ 122 w 13"/>
                <a:gd name="T19" fmla="*/ 87 h 30"/>
                <a:gd name="T20" fmla="*/ 134 w 13"/>
                <a:gd name="T21" fmla="*/ 87 h 30"/>
                <a:gd name="T22" fmla="*/ 134 w 13"/>
                <a:gd name="T23" fmla="*/ 87 h 30"/>
                <a:gd name="T24" fmla="*/ 150 w 13"/>
                <a:gd name="T25" fmla="*/ 82 h 30"/>
                <a:gd name="T26" fmla="*/ 150 w 13"/>
                <a:gd name="T27" fmla="*/ 82 h 30"/>
                <a:gd name="T28" fmla="*/ 159 w 13"/>
                <a:gd name="T29" fmla="*/ 82 h 30"/>
                <a:gd name="T30" fmla="*/ 150 w 13"/>
                <a:gd name="T31" fmla="*/ 87 h 30"/>
                <a:gd name="T32" fmla="*/ 134 w 13"/>
                <a:gd name="T33" fmla="*/ 92 h 30"/>
                <a:gd name="T34" fmla="*/ 122 w 13"/>
                <a:gd name="T35" fmla="*/ 95 h 30"/>
                <a:gd name="T36" fmla="*/ 85 w 13"/>
                <a:gd name="T37" fmla="*/ 95 h 30"/>
                <a:gd name="T38" fmla="*/ 74 w 13"/>
                <a:gd name="T39" fmla="*/ 95 h 30"/>
                <a:gd name="T40" fmla="*/ 65 w 13"/>
                <a:gd name="T41" fmla="*/ 95 h 30"/>
                <a:gd name="T42" fmla="*/ 65 w 13"/>
                <a:gd name="T43" fmla="*/ 92 h 30"/>
                <a:gd name="T44" fmla="*/ 37 w 13"/>
                <a:gd name="T45" fmla="*/ 87 h 30"/>
                <a:gd name="T46" fmla="*/ 37 w 13"/>
                <a:gd name="T47" fmla="*/ 82 h 30"/>
                <a:gd name="T48" fmla="*/ 37 w 13"/>
                <a:gd name="T49" fmla="*/ 79 h 30"/>
                <a:gd name="T50" fmla="*/ 37 w 13"/>
                <a:gd name="T51" fmla="*/ 28 h 30"/>
                <a:gd name="T52" fmla="*/ 0 w 13"/>
                <a:gd name="T53" fmla="*/ 28 h 30"/>
                <a:gd name="T54" fmla="*/ 0 w 13"/>
                <a:gd name="T55" fmla="*/ 28 h 30"/>
                <a:gd name="T56" fmla="*/ 12 w 13"/>
                <a:gd name="T57" fmla="*/ 26 h 30"/>
                <a:gd name="T58" fmla="*/ 28 w 13"/>
                <a:gd name="T59" fmla="*/ 19 h 30"/>
                <a:gd name="T60" fmla="*/ 37 w 13"/>
                <a:gd name="T61" fmla="*/ 15 h 30"/>
                <a:gd name="T62" fmla="*/ 65 w 13"/>
                <a:gd name="T63" fmla="*/ 13 h 30"/>
                <a:gd name="T64" fmla="*/ 74 w 13"/>
                <a:gd name="T65" fmla="*/ 9 h 30"/>
                <a:gd name="T66" fmla="*/ 85 w 13"/>
                <a:gd name="T67" fmla="*/ 0 h 30"/>
                <a:gd name="T68" fmla="*/ 85 w 13"/>
                <a:gd name="T69" fmla="*/ 0 h 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"/>
                <a:gd name="T106" fmla="*/ 0 h 30"/>
                <a:gd name="T107" fmla="*/ 13 w 13"/>
                <a:gd name="T108" fmla="*/ 30 h 3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" h="30">
                  <a:moveTo>
                    <a:pt x="7" y="0"/>
                  </a:moveTo>
                  <a:lnTo>
                    <a:pt x="7" y="8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7" y="9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1" y="27"/>
                  </a:lnTo>
                  <a:lnTo>
                    <a:pt x="12" y="26"/>
                  </a:lnTo>
                  <a:lnTo>
                    <a:pt x="13" y="26"/>
                  </a:lnTo>
                  <a:lnTo>
                    <a:pt x="12" y="27"/>
                  </a:lnTo>
                  <a:lnTo>
                    <a:pt x="11" y="29"/>
                  </a:lnTo>
                  <a:lnTo>
                    <a:pt x="10" y="30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3" y="9"/>
                  </a:lnTo>
                  <a:lnTo>
                    <a:pt x="0" y="9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47" name="Freeform 21"/>
            <p:cNvSpPr>
              <a:spLocks/>
            </p:cNvSpPr>
            <p:nvPr/>
          </p:nvSpPr>
          <p:spPr bwMode="auto">
            <a:xfrm>
              <a:off x="2044" y="774"/>
              <a:ext cx="43" cy="51"/>
            </a:xfrm>
            <a:custGeom>
              <a:avLst/>
              <a:gdLst>
                <a:gd name="T0" fmla="*/ 81 w 19"/>
                <a:gd name="T1" fmla="*/ 42 h 35"/>
                <a:gd name="T2" fmla="*/ 81 w 19"/>
                <a:gd name="T3" fmla="*/ 89 h 35"/>
                <a:gd name="T4" fmla="*/ 93 w 19"/>
                <a:gd name="T5" fmla="*/ 96 h 35"/>
                <a:gd name="T6" fmla="*/ 93 w 19"/>
                <a:gd name="T7" fmla="*/ 106 h 35"/>
                <a:gd name="T8" fmla="*/ 102 w 19"/>
                <a:gd name="T9" fmla="*/ 106 h 35"/>
                <a:gd name="T10" fmla="*/ 129 w 19"/>
                <a:gd name="T11" fmla="*/ 108 h 35"/>
                <a:gd name="T12" fmla="*/ 149 w 19"/>
                <a:gd name="T13" fmla="*/ 108 h 35"/>
                <a:gd name="T14" fmla="*/ 149 w 19"/>
                <a:gd name="T15" fmla="*/ 108 h 35"/>
                <a:gd name="T16" fmla="*/ 0 w 19"/>
                <a:gd name="T17" fmla="*/ 108 h 35"/>
                <a:gd name="T18" fmla="*/ 0 w 19"/>
                <a:gd name="T19" fmla="*/ 108 h 35"/>
                <a:gd name="T20" fmla="*/ 11 w 19"/>
                <a:gd name="T21" fmla="*/ 108 h 35"/>
                <a:gd name="T22" fmla="*/ 11 w 19"/>
                <a:gd name="T23" fmla="*/ 106 h 35"/>
                <a:gd name="T24" fmla="*/ 25 w 19"/>
                <a:gd name="T25" fmla="*/ 106 h 35"/>
                <a:gd name="T26" fmla="*/ 36 w 19"/>
                <a:gd name="T27" fmla="*/ 106 h 35"/>
                <a:gd name="T28" fmla="*/ 36 w 19"/>
                <a:gd name="T29" fmla="*/ 99 h 35"/>
                <a:gd name="T30" fmla="*/ 36 w 19"/>
                <a:gd name="T31" fmla="*/ 96 h 35"/>
                <a:gd name="T32" fmla="*/ 36 w 19"/>
                <a:gd name="T33" fmla="*/ 89 h 35"/>
                <a:gd name="T34" fmla="*/ 36 w 19"/>
                <a:gd name="T35" fmla="*/ 42 h 35"/>
                <a:gd name="T36" fmla="*/ 0 w 19"/>
                <a:gd name="T37" fmla="*/ 42 h 35"/>
                <a:gd name="T38" fmla="*/ 0 w 19"/>
                <a:gd name="T39" fmla="*/ 41 h 35"/>
                <a:gd name="T40" fmla="*/ 36 w 19"/>
                <a:gd name="T41" fmla="*/ 41 h 35"/>
                <a:gd name="T42" fmla="*/ 36 w 19"/>
                <a:gd name="T43" fmla="*/ 34 h 35"/>
                <a:gd name="T44" fmla="*/ 36 w 19"/>
                <a:gd name="T45" fmla="*/ 25 h 35"/>
                <a:gd name="T46" fmla="*/ 45 w 19"/>
                <a:gd name="T47" fmla="*/ 15 h 35"/>
                <a:gd name="T48" fmla="*/ 72 w 19"/>
                <a:gd name="T49" fmla="*/ 13 h 35"/>
                <a:gd name="T50" fmla="*/ 93 w 19"/>
                <a:gd name="T51" fmla="*/ 6 h 35"/>
                <a:gd name="T52" fmla="*/ 129 w 19"/>
                <a:gd name="T53" fmla="*/ 0 h 35"/>
                <a:gd name="T54" fmla="*/ 149 w 19"/>
                <a:gd name="T55" fmla="*/ 0 h 35"/>
                <a:gd name="T56" fmla="*/ 183 w 19"/>
                <a:gd name="T57" fmla="*/ 0 h 35"/>
                <a:gd name="T58" fmla="*/ 195 w 19"/>
                <a:gd name="T59" fmla="*/ 6 h 35"/>
                <a:gd name="T60" fmla="*/ 210 w 19"/>
                <a:gd name="T61" fmla="*/ 9 h 35"/>
                <a:gd name="T62" fmla="*/ 220 w 19"/>
                <a:gd name="T63" fmla="*/ 13 h 35"/>
                <a:gd name="T64" fmla="*/ 220 w 19"/>
                <a:gd name="T65" fmla="*/ 15 h 35"/>
                <a:gd name="T66" fmla="*/ 210 w 19"/>
                <a:gd name="T67" fmla="*/ 19 h 35"/>
                <a:gd name="T68" fmla="*/ 210 w 19"/>
                <a:gd name="T69" fmla="*/ 19 h 35"/>
                <a:gd name="T70" fmla="*/ 195 w 19"/>
                <a:gd name="T71" fmla="*/ 19 h 35"/>
                <a:gd name="T72" fmla="*/ 195 w 19"/>
                <a:gd name="T73" fmla="*/ 19 h 35"/>
                <a:gd name="T74" fmla="*/ 183 w 19"/>
                <a:gd name="T75" fmla="*/ 19 h 35"/>
                <a:gd name="T76" fmla="*/ 183 w 19"/>
                <a:gd name="T77" fmla="*/ 15 h 35"/>
                <a:gd name="T78" fmla="*/ 163 w 19"/>
                <a:gd name="T79" fmla="*/ 13 h 35"/>
                <a:gd name="T80" fmla="*/ 149 w 19"/>
                <a:gd name="T81" fmla="*/ 9 h 35"/>
                <a:gd name="T82" fmla="*/ 149 w 19"/>
                <a:gd name="T83" fmla="*/ 9 h 35"/>
                <a:gd name="T84" fmla="*/ 138 w 19"/>
                <a:gd name="T85" fmla="*/ 6 h 35"/>
                <a:gd name="T86" fmla="*/ 129 w 19"/>
                <a:gd name="T87" fmla="*/ 6 h 35"/>
                <a:gd name="T88" fmla="*/ 102 w 19"/>
                <a:gd name="T89" fmla="*/ 6 h 35"/>
                <a:gd name="T90" fmla="*/ 102 w 19"/>
                <a:gd name="T91" fmla="*/ 9 h 35"/>
                <a:gd name="T92" fmla="*/ 93 w 19"/>
                <a:gd name="T93" fmla="*/ 9 h 35"/>
                <a:gd name="T94" fmla="*/ 93 w 19"/>
                <a:gd name="T95" fmla="*/ 13 h 35"/>
                <a:gd name="T96" fmla="*/ 93 w 19"/>
                <a:gd name="T97" fmla="*/ 19 h 35"/>
                <a:gd name="T98" fmla="*/ 81 w 19"/>
                <a:gd name="T99" fmla="*/ 34 h 35"/>
                <a:gd name="T100" fmla="*/ 81 w 19"/>
                <a:gd name="T101" fmla="*/ 41 h 35"/>
                <a:gd name="T102" fmla="*/ 149 w 19"/>
                <a:gd name="T103" fmla="*/ 41 h 35"/>
                <a:gd name="T104" fmla="*/ 149 w 19"/>
                <a:gd name="T105" fmla="*/ 42 h 35"/>
                <a:gd name="T106" fmla="*/ 81 w 19"/>
                <a:gd name="T107" fmla="*/ 42 h 3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9"/>
                <a:gd name="T163" fmla="*/ 0 h 35"/>
                <a:gd name="T164" fmla="*/ 19 w 19"/>
                <a:gd name="T165" fmla="*/ 35 h 3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9" h="35">
                  <a:moveTo>
                    <a:pt x="7" y="14"/>
                  </a:moveTo>
                  <a:lnTo>
                    <a:pt x="7" y="29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11" y="35"/>
                  </a:lnTo>
                  <a:lnTo>
                    <a:pt x="13" y="35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14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6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13" y="13"/>
                  </a:lnTo>
                  <a:lnTo>
                    <a:pt x="13" y="14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48" name="Freeform 22"/>
            <p:cNvSpPr>
              <a:spLocks/>
            </p:cNvSpPr>
            <p:nvPr/>
          </p:nvSpPr>
          <p:spPr bwMode="auto">
            <a:xfrm>
              <a:off x="2076" y="792"/>
              <a:ext cx="36" cy="33"/>
            </a:xfrm>
            <a:custGeom>
              <a:avLst/>
              <a:gdLst>
                <a:gd name="T0" fmla="*/ 90 w 16"/>
                <a:gd name="T1" fmla="*/ 0 h 22"/>
                <a:gd name="T2" fmla="*/ 90 w 16"/>
                <a:gd name="T3" fmla="*/ 18 h 22"/>
                <a:gd name="T4" fmla="*/ 101 w 16"/>
                <a:gd name="T5" fmla="*/ 6 h 22"/>
                <a:gd name="T6" fmla="*/ 126 w 16"/>
                <a:gd name="T7" fmla="*/ 0 h 22"/>
                <a:gd name="T8" fmla="*/ 146 w 16"/>
                <a:gd name="T9" fmla="*/ 0 h 22"/>
                <a:gd name="T10" fmla="*/ 157 w 16"/>
                <a:gd name="T11" fmla="*/ 0 h 22"/>
                <a:gd name="T12" fmla="*/ 171 w 16"/>
                <a:gd name="T13" fmla="*/ 0 h 22"/>
                <a:gd name="T14" fmla="*/ 182 w 16"/>
                <a:gd name="T15" fmla="*/ 4 h 22"/>
                <a:gd name="T16" fmla="*/ 182 w 16"/>
                <a:gd name="T17" fmla="*/ 6 h 22"/>
                <a:gd name="T18" fmla="*/ 182 w 16"/>
                <a:gd name="T19" fmla="*/ 9 h 22"/>
                <a:gd name="T20" fmla="*/ 171 w 16"/>
                <a:gd name="T21" fmla="*/ 18 h 22"/>
                <a:gd name="T22" fmla="*/ 171 w 16"/>
                <a:gd name="T23" fmla="*/ 18 h 22"/>
                <a:gd name="T24" fmla="*/ 157 w 16"/>
                <a:gd name="T25" fmla="*/ 18 h 22"/>
                <a:gd name="T26" fmla="*/ 157 w 16"/>
                <a:gd name="T27" fmla="*/ 18 h 22"/>
                <a:gd name="T28" fmla="*/ 146 w 16"/>
                <a:gd name="T29" fmla="*/ 9 h 22"/>
                <a:gd name="T30" fmla="*/ 126 w 16"/>
                <a:gd name="T31" fmla="*/ 9 h 22"/>
                <a:gd name="T32" fmla="*/ 110 w 16"/>
                <a:gd name="T33" fmla="*/ 9 h 22"/>
                <a:gd name="T34" fmla="*/ 110 w 16"/>
                <a:gd name="T35" fmla="*/ 9 h 22"/>
                <a:gd name="T36" fmla="*/ 110 w 16"/>
                <a:gd name="T37" fmla="*/ 9 h 22"/>
                <a:gd name="T38" fmla="*/ 101 w 16"/>
                <a:gd name="T39" fmla="*/ 18 h 22"/>
                <a:gd name="T40" fmla="*/ 90 w 16"/>
                <a:gd name="T41" fmla="*/ 22 h 22"/>
                <a:gd name="T42" fmla="*/ 90 w 16"/>
                <a:gd name="T43" fmla="*/ 59 h 22"/>
                <a:gd name="T44" fmla="*/ 90 w 16"/>
                <a:gd name="T45" fmla="*/ 60 h 22"/>
                <a:gd name="T46" fmla="*/ 90 w 16"/>
                <a:gd name="T47" fmla="*/ 65 h 22"/>
                <a:gd name="T48" fmla="*/ 90 w 16"/>
                <a:gd name="T49" fmla="*/ 72 h 22"/>
                <a:gd name="T50" fmla="*/ 101 w 16"/>
                <a:gd name="T51" fmla="*/ 72 h 22"/>
                <a:gd name="T52" fmla="*/ 110 w 16"/>
                <a:gd name="T53" fmla="*/ 72 h 22"/>
                <a:gd name="T54" fmla="*/ 126 w 16"/>
                <a:gd name="T55" fmla="*/ 75 h 22"/>
                <a:gd name="T56" fmla="*/ 126 w 16"/>
                <a:gd name="T57" fmla="*/ 75 h 22"/>
                <a:gd name="T58" fmla="*/ 0 w 16"/>
                <a:gd name="T59" fmla="*/ 75 h 22"/>
                <a:gd name="T60" fmla="*/ 0 w 16"/>
                <a:gd name="T61" fmla="*/ 75 h 22"/>
                <a:gd name="T62" fmla="*/ 25 w 16"/>
                <a:gd name="T63" fmla="*/ 72 h 22"/>
                <a:gd name="T64" fmla="*/ 36 w 16"/>
                <a:gd name="T65" fmla="*/ 72 h 22"/>
                <a:gd name="T66" fmla="*/ 36 w 16"/>
                <a:gd name="T67" fmla="*/ 72 h 22"/>
                <a:gd name="T68" fmla="*/ 36 w 16"/>
                <a:gd name="T69" fmla="*/ 65 h 22"/>
                <a:gd name="T70" fmla="*/ 36 w 16"/>
                <a:gd name="T71" fmla="*/ 60 h 22"/>
                <a:gd name="T72" fmla="*/ 36 w 16"/>
                <a:gd name="T73" fmla="*/ 59 h 22"/>
                <a:gd name="T74" fmla="*/ 36 w 16"/>
                <a:gd name="T75" fmla="*/ 27 h 22"/>
                <a:gd name="T76" fmla="*/ 36 w 16"/>
                <a:gd name="T77" fmla="*/ 18 h 22"/>
                <a:gd name="T78" fmla="*/ 36 w 16"/>
                <a:gd name="T79" fmla="*/ 9 h 22"/>
                <a:gd name="T80" fmla="*/ 36 w 16"/>
                <a:gd name="T81" fmla="*/ 6 h 22"/>
                <a:gd name="T82" fmla="*/ 36 w 16"/>
                <a:gd name="T83" fmla="*/ 6 h 22"/>
                <a:gd name="T84" fmla="*/ 36 w 16"/>
                <a:gd name="T85" fmla="*/ 6 h 22"/>
                <a:gd name="T86" fmla="*/ 25 w 16"/>
                <a:gd name="T87" fmla="*/ 6 h 22"/>
                <a:gd name="T88" fmla="*/ 25 w 16"/>
                <a:gd name="T89" fmla="*/ 6 h 22"/>
                <a:gd name="T90" fmla="*/ 0 w 16"/>
                <a:gd name="T91" fmla="*/ 6 h 22"/>
                <a:gd name="T92" fmla="*/ 0 w 16"/>
                <a:gd name="T93" fmla="*/ 6 h 22"/>
                <a:gd name="T94" fmla="*/ 81 w 16"/>
                <a:gd name="T95" fmla="*/ 0 h 22"/>
                <a:gd name="T96" fmla="*/ 90 w 16"/>
                <a:gd name="T97" fmla="*/ 0 h 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2"/>
                <a:gd name="T149" fmla="*/ 16 w 16"/>
                <a:gd name="T150" fmla="*/ 22 h 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2">
                  <a:moveTo>
                    <a:pt x="8" y="0"/>
                  </a:moveTo>
                  <a:lnTo>
                    <a:pt x="8" y="5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5"/>
                  </a:lnTo>
                  <a:lnTo>
                    <a:pt x="8" y="7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49" name="Freeform 23"/>
            <p:cNvSpPr>
              <a:spLocks noEditPoints="1"/>
            </p:cNvSpPr>
            <p:nvPr/>
          </p:nvSpPr>
          <p:spPr bwMode="auto">
            <a:xfrm>
              <a:off x="2117" y="792"/>
              <a:ext cx="47" cy="33"/>
            </a:xfrm>
            <a:custGeom>
              <a:avLst/>
              <a:gdLst>
                <a:gd name="T0" fmla="*/ 125 w 21"/>
                <a:gd name="T1" fmla="*/ 0 h 22"/>
                <a:gd name="T2" fmla="*/ 145 w 21"/>
                <a:gd name="T3" fmla="*/ 0 h 22"/>
                <a:gd name="T4" fmla="*/ 181 w 21"/>
                <a:gd name="T5" fmla="*/ 4 h 22"/>
                <a:gd name="T6" fmla="*/ 201 w 21"/>
                <a:gd name="T7" fmla="*/ 9 h 22"/>
                <a:gd name="T8" fmla="*/ 235 w 21"/>
                <a:gd name="T9" fmla="*/ 21 h 22"/>
                <a:gd name="T10" fmla="*/ 235 w 21"/>
                <a:gd name="T11" fmla="*/ 39 h 22"/>
                <a:gd name="T12" fmla="*/ 235 w 21"/>
                <a:gd name="T13" fmla="*/ 43 h 22"/>
                <a:gd name="T14" fmla="*/ 215 w 21"/>
                <a:gd name="T15" fmla="*/ 54 h 22"/>
                <a:gd name="T16" fmla="*/ 201 w 21"/>
                <a:gd name="T17" fmla="*/ 65 h 22"/>
                <a:gd name="T18" fmla="*/ 181 w 21"/>
                <a:gd name="T19" fmla="*/ 72 h 22"/>
                <a:gd name="T20" fmla="*/ 145 w 21"/>
                <a:gd name="T21" fmla="*/ 75 h 22"/>
                <a:gd name="T22" fmla="*/ 101 w 21"/>
                <a:gd name="T23" fmla="*/ 75 h 22"/>
                <a:gd name="T24" fmla="*/ 81 w 21"/>
                <a:gd name="T25" fmla="*/ 75 h 22"/>
                <a:gd name="T26" fmla="*/ 56 w 21"/>
                <a:gd name="T27" fmla="*/ 72 h 22"/>
                <a:gd name="T28" fmla="*/ 20 w 21"/>
                <a:gd name="T29" fmla="*/ 60 h 22"/>
                <a:gd name="T30" fmla="*/ 9 w 21"/>
                <a:gd name="T31" fmla="*/ 48 h 22"/>
                <a:gd name="T32" fmla="*/ 0 w 21"/>
                <a:gd name="T33" fmla="*/ 39 h 22"/>
                <a:gd name="T34" fmla="*/ 0 w 21"/>
                <a:gd name="T35" fmla="*/ 27 h 22"/>
                <a:gd name="T36" fmla="*/ 9 w 21"/>
                <a:gd name="T37" fmla="*/ 18 h 22"/>
                <a:gd name="T38" fmla="*/ 36 w 21"/>
                <a:gd name="T39" fmla="*/ 6 h 22"/>
                <a:gd name="T40" fmla="*/ 56 w 21"/>
                <a:gd name="T41" fmla="*/ 4 h 22"/>
                <a:gd name="T42" fmla="*/ 81 w 21"/>
                <a:gd name="T43" fmla="*/ 0 h 22"/>
                <a:gd name="T44" fmla="*/ 125 w 21"/>
                <a:gd name="T45" fmla="*/ 0 h 22"/>
                <a:gd name="T46" fmla="*/ 101 w 21"/>
                <a:gd name="T47" fmla="*/ 4 h 22"/>
                <a:gd name="T48" fmla="*/ 90 w 21"/>
                <a:gd name="T49" fmla="*/ 4 h 22"/>
                <a:gd name="T50" fmla="*/ 81 w 21"/>
                <a:gd name="T51" fmla="*/ 4 h 22"/>
                <a:gd name="T52" fmla="*/ 65 w 21"/>
                <a:gd name="T53" fmla="*/ 6 h 22"/>
                <a:gd name="T54" fmla="*/ 56 w 21"/>
                <a:gd name="T55" fmla="*/ 18 h 22"/>
                <a:gd name="T56" fmla="*/ 56 w 21"/>
                <a:gd name="T57" fmla="*/ 21 h 22"/>
                <a:gd name="T58" fmla="*/ 36 w 21"/>
                <a:gd name="T59" fmla="*/ 32 h 22"/>
                <a:gd name="T60" fmla="*/ 56 w 21"/>
                <a:gd name="T61" fmla="*/ 43 h 22"/>
                <a:gd name="T62" fmla="*/ 65 w 21"/>
                <a:gd name="T63" fmla="*/ 59 h 22"/>
                <a:gd name="T64" fmla="*/ 90 w 21"/>
                <a:gd name="T65" fmla="*/ 65 h 22"/>
                <a:gd name="T66" fmla="*/ 125 w 21"/>
                <a:gd name="T67" fmla="*/ 72 h 22"/>
                <a:gd name="T68" fmla="*/ 145 w 21"/>
                <a:gd name="T69" fmla="*/ 72 h 22"/>
                <a:gd name="T70" fmla="*/ 181 w 21"/>
                <a:gd name="T71" fmla="*/ 65 h 22"/>
                <a:gd name="T72" fmla="*/ 181 w 21"/>
                <a:gd name="T73" fmla="*/ 54 h 22"/>
                <a:gd name="T74" fmla="*/ 190 w 21"/>
                <a:gd name="T75" fmla="*/ 40 h 22"/>
                <a:gd name="T76" fmla="*/ 190 w 21"/>
                <a:gd name="T77" fmla="*/ 27 h 22"/>
                <a:gd name="T78" fmla="*/ 181 w 21"/>
                <a:gd name="T79" fmla="*/ 21 h 22"/>
                <a:gd name="T80" fmla="*/ 154 w 21"/>
                <a:gd name="T81" fmla="*/ 9 h 22"/>
                <a:gd name="T82" fmla="*/ 134 w 21"/>
                <a:gd name="T83" fmla="*/ 4 h 22"/>
                <a:gd name="T84" fmla="*/ 101 w 21"/>
                <a:gd name="T85" fmla="*/ 4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2"/>
                <a:gd name="T131" fmla="*/ 21 w 21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2">
                  <a:moveTo>
                    <a:pt x="11" y="0"/>
                  </a:moveTo>
                  <a:lnTo>
                    <a:pt x="13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21" y="6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19" y="16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5" y="21"/>
                  </a:lnTo>
                  <a:lnTo>
                    <a:pt x="2" y="18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2"/>
                  </a:lnTo>
                  <a:lnTo>
                    <a:pt x="5" y="1"/>
                  </a:lnTo>
                  <a:lnTo>
                    <a:pt x="7" y="0"/>
                  </a:lnTo>
                  <a:lnTo>
                    <a:pt x="11" y="0"/>
                  </a:lnTo>
                  <a:close/>
                  <a:moveTo>
                    <a:pt x="9" y="1"/>
                  </a:moveTo>
                  <a:lnTo>
                    <a:pt x="8" y="1"/>
                  </a:lnTo>
                  <a:lnTo>
                    <a:pt x="7" y="1"/>
                  </a:lnTo>
                  <a:lnTo>
                    <a:pt x="6" y="2"/>
                  </a:lnTo>
                  <a:lnTo>
                    <a:pt x="5" y="5"/>
                  </a:lnTo>
                  <a:lnTo>
                    <a:pt x="5" y="6"/>
                  </a:lnTo>
                  <a:lnTo>
                    <a:pt x="3" y="9"/>
                  </a:lnTo>
                  <a:lnTo>
                    <a:pt x="5" y="13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19"/>
                  </a:lnTo>
                  <a:lnTo>
                    <a:pt x="16" y="16"/>
                  </a:lnTo>
                  <a:lnTo>
                    <a:pt x="17" y="12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4" y="3"/>
                  </a:lnTo>
                  <a:lnTo>
                    <a:pt x="12" y="1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50" name="Freeform 24"/>
            <p:cNvSpPr>
              <a:spLocks/>
            </p:cNvSpPr>
            <p:nvPr/>
          </p:nvSpPr>
          <p:spPr bwMode="auto">
            <a:xfrm>
              <a:off x="2169" y="792"/>
              <a:ext cx="83" cy="33"/>
            </a:xfrm>
            <a:custGeom>
              <a:avLst/>
              <a:gdLst>
                <a:gd name="T0" fmla="*/ 110 w 37"/>
                <a:gd name="T1" fmla="*/ 6 h 22"/>
                <a:gd name="T2" fmla="*/ 126 w 37"/>
                <a:gd name="T3" fmla="*/ 4 h 22"/>
                <a:gd name="T4" fmla="*/ 157 w 37"/>
                <a:gd name="T5" fmla="*/ 0 h 22"/>
                <a:gd name="T6" fmla="*/ 191 w 37"/>
                <a:gd name="T7" fmla="*/ 0 h 22"/>
                <a:gd name="T8" fmla="*/ 227 w 37"/>
                <a:gd name="T9" fmla="*/ 6 h 22"/>
                <a:gd name="T10" fmla="*/ 271 w 37"/>
                <a:gd name="T11" fmla="*/ 6 h 22"/>
                <a:gd name="T12" fmla="*/ 307 w 37"/>
                <a:gd name="T13" fmla="*/ 0 h 22"/>
                <a:gd name="T14" fmla="*/ 336 w 37"/>
                <a:gd name="T15" fmla="*/ 0 h 22"/>
                <a:gd name="T16" fmla="*/ 372 w 37"/>
                <a:gd name="T17" fmla="*/ 4 h 22"/>
                <a:gd name="T18" fmla="*/ 397 w 37"/>
                <a:gd name="T19" fmla="*/ 18 h 22"/>
                <a:gd name="T20" fmla="*/ 397 w 37"/>
                <a:gd name="T21" fmla="*/ 59 h 22"/>
                <a:gd name="T22" fmla="*/ 397 w 37"/>
                <a:gd name="T23" fmla="*/ 65 h 22"/>
                <a:gd name="T24" fmla="*/ 408 w 37"/>
                <a:gd name="T25" fmla="*/ 72 h 22"/>
                <a:gd name="T26" fmla="*/ 417 w 37"/>
                <a:gd name="T27" fmla="*/ 75 h 22"/>
                <a:gd name="T28" fmla="*/ 307 w 37"/>
                <a:gd name="T29" fmla="*/ 75 h 22"/>
                <a:gd name="T30" fmla="*/ 307 w 37"/>
                <a:gd name="T31" fmla="*/ 75 h 22"/>
                <a:gd name="T32" fmla="*/ 336 w 37"/>
                <a:gd name="T33" fmla="*/ 72 h 22"/>
                <a:gd name="T34" fmla="*/ 336 w 37"/>
                <a:gd name="T35" fmla="*/ 65 h 22"/>
                <a:gd name="T36" fmla="*/ 336 w 37"/>
                <a:gd name="T37" fmla="*/ 59 h 22"/>
                <a:gd name="T38" fmla="*/ 336 w 37"/>
                <a:gd name="T39" fmla="*/ 21 h 22"/>
                <a:gd name="T40" fmla="*/ 316 w 37"/>
                <a:gd name="T41" fmla="*/ 6 h 22"/>
                <a:gd name="T42" fmla="*/ 283 w 37"/>
                <a:gd name="T43" fmla="*/ 6 h 22"/>
                <a:gd name="T44" fmla="*/ 247 w 37"/>
                <a:gd name="T45" fmla="*/ 9 h 22"/>
                <a:gd name="T46" fmla="*/ 236 w 37"/>
                <a:gd name="T47" fmla="*/ 21 h 22"/>
                <a:gd name="T48" fmla="*/ 236 w 37"/>
                <a:gd name="T49" fmla="*/ 59 h 22"/>
                <a:gd name="T50" fmla="*/ 236 w 37"/>
                <a:gd name="T51" fmla="*/ 65 h 22"/>
                <a:gd name="T52" fmla="*/ 247 w 37"/>
                <a:gd name="T53" fmla="*/ 72 h 22"/>
                <a:gd name="T54" fmla="*/ 271 w 37"/>
                <a:gd name="T55" fmla="*/ 75 h 22"/>
                <a:gd name="T56" fmla="*/ 157 w 37"/>
                <a:gd name="T57" fmla="*/ 75 h 22"/>
                <a:gd name="T58" fmla="*/ 170 w 37"/>
                <a:gd name="T59" fmla="*/ 72 h 22"/>
                <a:gd name="T60" fmla="*/ 182 w 37"/>
                <a:gd name="T61" fmla="*/ 72 h 22"/>
                <a:gd name="T62" fmla="*/ 191 w 37"/>
                <a:gd name="T63" fmla="*/ 60 h 22"/>
                <a:gd name="T64" fmla="*/ 191 w 37"/>
                <a:gd name="T65" fmla="*/ 22 h 22"/>
                <a:gd name="T66" fmla="*/ 182 w 37"/>
                <a:gd name="T67" fmla="*/ 9 h 22"/>
                <a:gd name="T68" fmla="*/ 157 w 37"/>
                <a:gd name="T69" fmla="*/ 6 h 22"/>
                <a:gd name="T70" fmla="*/ 126 w 37"/>
                <a:gd name="T71" fmla="*/ 9 h 22"/>
                <a:gd name="T72" fmla="*/ 81 w 37"/>
                <a:gd name="T73" fmla="*/ 21 h 22"/>
                <a:gd name="T74" fmla="*/ 81 w 37"/>
                <a:gd name="T75" fmla="*/ 60 h 22"/>
                <a:gd name="T76" fmla="*/ 101 w 37"/>
                <a:gd name="T77" fmla="*/ 72 h 22"/>
                <a:gd name="T78" fmla="*/ 110 w 37"/>
                <a:gd name="T79" fmla="*/ 72 h 22"/>
                <a:gd name="T80" fmla="*/ 126 w 37"/>
                <a:gd name="T81" fmla="*/ 75 h 22"/>
                <a:gd name="T82" fmla="*/ 0 w 37"/>
                <a:gd name="T83" fmla="*/ 75 h 22"/>
                <a:gd name="T84" fmla="*/ 36 w 37"/>
                <a:gd name="T85" fmla="*/ 72 h 22"/>
                <a:gd name="T86" fmla="*/ 36 w 37"/>
                <a:gd name="T87" fmla="*/ 65 h 22"/>
                <a:gd name="T88" fmla="*/ 45 w 37"/>
                <a:gd name="T89" fmla="*/ 59 h 22"/>
                <a:gd name="T90" fmla="*/ 45 w 37"/>
                <a:gd name="T91" fmla="*/ 21 h 22"/>
                <a:gd name="T92" fmla="*/ 36 w 37"/>
                <a:gd name="T93" fmla="*/ 6 h 22"/>
                <a:gd name="T94" fmla="*/ 36 w 37"/>
                <a:gd name="T95" fmla="*/ 6 h 22"/>
                <a:gd name="T96" fmla="*/ 9 w 37"/>
                <a:gd name="T97" fmla="*/ 6 h 22"/>
                <a:gd name="T98" fmla="*/ 0 w 37"/>
                <a:gd name="T99" fmla="*/ 6 h 22"/>
                <a:gd name="T100" fmla="*/ 81 w 37"/>
                <a:gd name="T101" fmla="*/ 0 h 2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7"/>
                <a:gd name="T154" fmla="*/ 0 h 22"/>
                <a:gd name="T155" fmla="*/ 37 w 37"/>
                <a:gd name="T156" fmla="*/ 22 h 2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7" h="22">
                  <a:moveTo>
                    <a:pt x="7" y="5"/>
                  </a:moveTo>
                  <a:lnTo>
                    <a:pt x="10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1"/>
                  </a:lnTo>
                  <a:lnTo>
                    <a:pt x="33" y="3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5" y="17"/>
                  </a:lnTo>
                  <a:lnTo>
                    <a:pt x="35" y="18"/>
                  </a:lnTo>
                  <a:lnTo>
                    <a:pt x="35" y="19"/>
                  </a:lnTo>
                  <a:lnTo>
                    <a:pt x="35" y="21"/>
                  </a:lnTo>
                  <a:lnTo>
                    <a:pt x="36" y="21"/>
                  </a:lnTo>
                  <a:lnTo>
                    <a:pt x="37" y="22"/>
                  </a:lnTo>
                  <a:lnTo>
                    <a:pt x="27" y="22"/>
                  </a:lnTo>
                  <a:lnTo>
                    <a:pt x="28" y="21"/>
                  </a:lnTo>
                  <a:lnTo>
                    <a:pt x="30" y="21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21" y="17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2" y="21"/>
                  </a:lnTo>
                  <a:lnTo>
                    <a:pt x="24" y="22"/>
                  </a:lnTo>
                  <a:lnTo>
                    <a:pt x="14" y="22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9" y="5"/>
                  </a:lnTo>
                  <a:lnTo>
                    <a:pt x="7" y="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51" name="Freeform 25"/>
            <p:cNvSpPr>
              <a:spLocks/>
            </p:cNvSpPr>
            <p:nvPr/>
          </p:nvSpPr>
          <p:spPr bwMode="auto">
            <a:xfrm>
              <a:off x="2324" y="776"/>
              <a:ext cx="32" cy="49"/>
            </a:xfrm>
            <a:custGeom>
              <a:avLst/>
              <a:gdLst>
                <a:gd name="T0" fmla="*/ 167 w 14"/>
                <a:gd name="T1" fmla="*/ 108 h 33"/>
                <a:gd name="T2" fmla="*/ 167 w 14"/>
                <a:gd name="T3" fmla="*/ 108 h 33"/>
                <a:gd name="T4" fmla="*/ 0 w 14"/>
                <a:gd name="T5" fmla="*/ 108 h 33"/>
                <a:gd name="T6" fmla="*/ 0 w 14"/>
                <a:gd name="T7" fmla="*/ 108 h 33"/>
                <a:gd name="T8" fmla="*/ 11 w 14"/>
                <a:gd name="T9" fmla="*/ 108 h 33"/>
                <a:gd name="T10" fmla="*/ 37 w 14"/>
                <a:gd name="T11" fmla="*/ 105 h 33"/>
                <a:gd name="T12" fmla="*/ 48 w 14"/>
                <a:gd name="T13" fmla="*/ 105 h 33"/>
                <a:gd name="T14" fmla="*/ 48 w 14"/>
                <a:gd name="T15" fmla="*/ 95 h 33"/>
                <a:gd name="T16" fmla="*/ 48 w 14"/>
                <a:gd name="T17" fmla="*/ 88 h 33"/>
                <a:gd name="T18" fmla="*/ 48 w 14"/>
                <a:gd name="T19" fmla="*/ 19 h 33"/>
                <a:gd name="T20" fmla="*/ 48 w 14"/>
                <a:gd name="T21" fmla="*/ 9 h 33"/>
                <a:gd name="T22" fmla="*/ 48 w 14"/>
                <a:gd name="T23" fmla="*/ 6 h 33"/>
                <a:gd name="T24" fmla="*/ 48 w 14"/>
                <a:gd name="T25" fmla="*/ 6 h 33"/>
                <a:gd name="T26" fmla="*/ 37 w 14"/>
                <a:gd name="T27" fmla="*/ 1 h 33"/>
                <a:gd name="T28" fmla="*/ 37 w 14"/>
                <a:gd name="T29" fmla="*/ 1 h 33"/>
                <a:gd name="T30" fmla="*/ 11 w 14"/>
                <a:gd name="T31" fmla="*/ 1 h 33"/>
                <a:gd name="T32" fmla="*/ 0 w 14"/>
                <a:gd name="T33" fmla="*/ 1 h 33"/>
                <a:gd name="T34" fmla="*/ 0 w 14"/>
                <a:gd name="T35" fmla="*/ 0 h 33"/>
                <a:gd name="T36" fmla="*/ 167 w 14"/>
                <a:gd name="T37" fmla="*/ 0 h 33"/>
                <a:gd name="T38" fmla="*/ 167 w 14"/>
                <a:gd name="T39" fmla="*/ 1 h 33"/>
                <a:gd name="T40" fmla="*/ 158 w 14"/>
                <a:gd name="T41" fmla="*/ 1 h 33"/>
                <a:gd name="T42" fmla="*/ 130 w 14"/>
                <a:gd name="T43" fmla="*/ 1 h 33"/>
                <a:gd name="T44" fmla="*/ 121 w 14"/>
                <a:gd name="T45" fmla="*/ 6 h 33"/>
                <a:gd name="T46" fmla="*/ 110 w 14"/>
                <a:gd name="T47" fmla="*/ 9 h 33"/>
                <a:gd name="T48" fmla="*/ 110 w 14"/>
                <a:gd name="T49" fmla="*/ 19 h 33"/>
                <a:gd name="T50" fmla="*/ 110 w 14"/>
                <a:gd name="T51" fmla="*/ 88 h 33"/>
                <a:gd name="T52" fmla="*/ 110 w 14"/>
                <a:gd name="T53" fmla="*/ 95 h 33"/>
                <a:gd name="T54" fmla="*/ 110 w 14"/>
                <a:gd name="T55" fmla="*/ 99 h 33"/>
                <a:gd name="T56" fmla="*/ 121 w 14"/>
                <a:gd name="T57" fmla="*/ 105 h 33"/>
                <a:gd name="T58" fmla="*/ 121 w 14"/>
                <a:gd name="T59" fmla="*/ 105 h 33"/>
                <a:gd name="T60" fmla="*/ 130 w 14"/>
                <a:gd name="T61" fmla="*/ 105 h 33"/>
                <a:gd name="T62" fmla="*/ 158 w 14"/>
                <a:gd name="T63" fmla="*/ 108 h 33"/>
                <a:gd name="T64" fmla="*/ 167 w 14"/>
                <a:gd name="T65" fmla="*/ 108 h 3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"/>
                <a:gd name="T100" fmla="*/ 0 h 33"/>
                <a:gd name="T101" fmla="*/ 14 w 14"/>
                <a:gd name="T102" fmla="*/ 33 h 3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" h="33">
                  <a:moveTo>
                    <a:pt x="14" y="33"/>
                  </a:moveTo>
                  <a:lnTo>
                    <a:pt x="14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6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6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3" y="33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52" name="Freeform 26"/>
            <p:cNvSpPr>
              <a:spLocks/>
            </p:cNvSpPr>
            <p:nvPr/>
          </p:nvSpPr>
          <p:spPr bwMode="auto">
            <a:xfrm>
              <a:off x="2358" y="792"/>
              <a:ext cx="52" cy="33"/>
            </a:xfrm>
            <a:custGeom>
              <a:avLst/>
              <a:gdLst>
                <a:gd name="T0" fmla="*/ 81 w 23"/>
                <a:gd name="T1" fmla="*/ 18 h 22"/>
                <a:gd name="T2" fmla="*/ 118 w 23"/>
                <a:gd name="T3" fmla="*/ 4 h 22"/>
                <a:gd name="T4" fmla="*/ 138 w 23"/>
                <a:gd name="T5" fmla="*/ 0 h 22"/>
                <a:gd name="T6" fmla="*/ 174 w 23"/>
                <a:gd name="T7" fmla="*/ 0 h 22"/>
                <a:gd name="T8" fmla="*/ 194 w 23"/>
                <a:gd name="T9" fmla="*/ 0 h 22"/>
                <a:gd name="T10" fmla="*/ 219 w 23"/>
                <a:gd name="T11" fmla="*/ 0 h 22"/>
                <a:gd name="T12" fmla="*/ 231 w 23"/>
                <a:gd name="T13" fmla="*/ 4 h 22"/>
                <a:gd name="T14" fmla="*/ 231 w 23"/>
                <a:gd name="T15" fmla="*/ 9 h 22"/>
                <a:gd name="T16" fmla="*/ 240 w 23"/>
                <a:gd name="T17" fmla="*/ 18 h 22"/>
                <a:gd name="T18" fmla="*/ 240 w 23"/>
                <a:gd name="T19" fmla="*/ 22 h 22"/>
                <a:gd name="T20" fmla="*/ 240 w 23"/>
                <a:gd name="T21" fmla="*/ 59 h 22"/>
                <a:gd name="T22" fmla="*/ 240 w 23"/>
                <a:gd name="T23" fmla="*/ 60 h 22"/>
                <a:gd name="T24" fmla="*/ 240 w 23"/>
                <a:gd name="T25" fmla="*/ 65 h 22"/>
                <a:gd name="T26" fmla="*/ 240 w 23"/>
                <a:gd name="T27" fmla="*/ 72 h 22"/>
                <a:gd name="T28" fmla="*/ 255 w 23"/>
                <a:gd name="T29" fmla="*/ 72 h 22"/>
                <a:gd name="T30" fmla="*/ 255 w 23"/>
                <a:gd name="T31" fmla="*/ 72 h 22"/>
                <a:gd name="T32" fmla="*/ 267 w 23"/>
                <a:gd name="T33" fmla="*/ 75 h 22"/>
                <a:gd name="T34" fmla="*/ 267 w 23"/>
                <a:gd name="T35" fmla="*/ 75 h 22"/>
                <a:gd name="T36" fmla="*/ 163 w 23"/>
                <a:gd name="T37" fmla="*/ 75 h 22"/>
                <a:gd name="T38" fmla="*/ 163 w 23"/>
                <a:gd name="T39" fmla="*/ 75 h 22"/>
                <a:gd name="T40" fmla="*/ 163 w 23"/>
                <a:gd name="T41" fmla="*/ 75 h 22"/>
                <a:gd name="T42" fmla="*/ 174 w 23"/>
                <a:gd name="T43" fmla="*/ 72 h 22"/>
                <a:gd name="T44" fmla="*/ 183 w 23"/>
                <a:gd name="T45" fmla="*/ 72 h 22"/>
                <a:gd name="T46" fmla="*/ 183 w 23"/>
                <a:gd name="T47" fmla="*/ 72 h 22"/>
                <a:gd name="T48" fmla="*/ 183 w 23"/>
                <a:gd name="T49" fmla="*/ 65 h 22"/>
                <a:gd name="T50" fmla="*/ 183 w 23"/>
                <a:gd name="T51" fmla="*/ 60 h 22"/>
                <a:gd name="T52" fmla="*/ 194 w 23"/>
                <a:gd name="T53" fmla="*/ 59 h 22"/>
                <a:gd name="T54" fmla="*/ 194 w 23"/>
                <a:gd name="T55" fmla="*/ 27 h 22"/>
                <a:gd name="T56" fmla="*/ 183 w 23"/>
                <a:gd name="T57" fmla="*/ 21 h 22"/>
                <a:gd name="T58" fmla="*/ 183 w 23"/>
                <a:gd name="T59" fmla="*/ 9 h 22"/>
                <a:gd name="T60" fmla="*/ 174 w 23"/>
                <a:gd name="T61" fmla="*/ 6 h 22"/>
                <a:gd name="T62" fmla="*/ 163 w 23"/>
                <a:gd name="T63" fmla="*/ 6 h 22"/>
                <a:gd name="T64" fmla="*/ 118 w 23"/>
                <a:gd name="T65" fmla="*/ 9 h 22"/>
                <a:gd name="T66" fmla="*/ 81 w 23"/>
                <a:gd name="T67" fmla="*/ 21 h 22"/>
                <a:gd name="T68" fmla="*/ 81 w 23"/>
                <a:gd name="T69" fmla="*/ 59 h 22"/>
                <a:gd name="T70" fmla="*/ 81 w 23"/>
                <a:gd name="T71" fmla="*/ 60 h 22"/>
                <a:gd name="T72" fmla="*/ 81 w 23"/>
                <a:gd name="T73" fmla="*/ 65 h 22"/>
                <a:gd name="T74" fmla="*/ 81 w 23"/>
                <a:gd name="T75" fmla="*/ 72 h 22"/>
                <a:gd name="T76" fmla="*/ 102 w 23"/>
                <a:gd name="T77" fmla="*/ 72 h 22"/>
                <a:gd name="T78" fmla="*/ 102 w 23"/>
                <a:gd name="T79" fmla="*/ 72 h 22"/>
                <a:gd name="T80" fmla="*/ 129 w 23"/>
                <a:gd name="T81" fmla="*/ 75 h 22"/>
                <a:gd name="T82" fmla="*/ 129 w 23"/>
                <a:gd name="T83" fmla="*/ 75 h 22"/>
                <a:gd name="T84" fmla="*/ 0 w 23"/>
                <a:gd name="T85" fmla="*/ 75 h 22"/>
                <a:gd name="T86" fmla="*/ 0 w 23"/>
                <a:gd name="T87" fmla="*/ 75 h 22"/>
                <a:gd name="T88" fmla="*/ 11 w 23"/>
                <a:gd name="T89" fmla="*/ 75 h 22"/>
                <a:gd name="T90" fmla="*/ 25 w 23"/>
                <a:gd name="T91" fmla="*/ 72 h 22"/>
                <a:gd name="T92" fmla="*/ 25 w 23"/>
                <a:gd name="T93" fmla="*/ 72 h 22"/>
                <a:gd name="T94" fmla="*/ 45 w 23"/>
                <a:gd name="T95" fmla="*/ 65 h 22"/>
                <a:gd name="T96" fmla="*/ 45 w 23"/>
                <a:gd name="T97" fmla="*/ 59 h 22"/>
                <a:gd name="T98" fmla="*/ 45 w 23"/>
                <a:gd name="T99" fmla="*/ 27 h 22"/>
                <a:gd name="T100" fmla="*/ 45 w 23"/>
                <a:gd name="T101" fmla="*/ 18 h 22"/>
                <a:gd name="T102" fmla="*/ 45 w 23"/>
                <a:gd name="T103" fmla="*/ 9 h 22"/>
                <a:gd name="T104" fmla="*/ 25 w 23"/>
                <a:gd name="T105" fmla="*/ 6 h 22"/>
                <a:gd name="T106" fmla="*/ 25 w 23"/>
                <a:gd name="T107" fmla="*/ 6 h 22"/>
                <a:gd name="T108" fmla="*/ 25 w 23"/>
                <a:gd name="T109" fmla="*/ 6 h 22"/>
                <a:gd name="T110" fmla="*/ 25 w 23"/>
                <a:gd name="T111" fmla="*/ 6 h 22"/>
                <a:gd name="T112" fmla="*/ 11 w 23"/>
                <a:gd name="T113" fmla="*/ 6 h 22"/>
                <a:gd name="T114" fmla="*/ 0 w 23"/>
                <a:gd name="T115" fmla="*/ 6 h 22"/>
                <a:gd name="T116" fmla="*/ 0 w 23"/>
                <a:gd name="T117" fmla="*/ 6 h 22"/>
                <a:gd name="T118" fmla="*/ 72 w 23"/>
                <a:gd name="T119" fmla="*/ 0 h 22"/>
                <a:gd name="T120" fmla="*/ 81 w 23"/>
                <a:gd name="T121" fmla="*/ 0 h 22"/>
                <a:gd name="T122" fmla="*/ 81 w 23"/>
                <a:gd name="T123" fmla="*/ 18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2"/>
                <a:gd name="T188" fmla="*/ 23 w 23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2">
                  <a:moveTo>
                    <a:pt x="7" y="5"/>
                  </a:move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1" y="17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2" y="21"/>
                  </a:lnTo>
                  <a:lnTo>
                    <a:pt x="23" y="22"/>
                  </a:lnTo>
                  <a:lnTo>
                    <a:pt x="14" y="22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7" y="17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0" y="3"/>
                  </a:lnTo>
                  <a:lnTo>
                    <a:pt x="7" y="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4" y="8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53" name="Freeform 27"/>
            <p:cNvSpPr>
              <a:spLocks noEditPoints="1"/>
            </p:cNvSpPr>
            <p:nvPr/>
          </p:nvSpPr>
          <p:spPr bwMode="auto">
            <a:xfrm>
              <a:off x="2417" y="774"/>
              <a:ext cx="49" cy="51"/>
            </a:xfrm>
            <a:custGeom>
              <a:avLst/>
              <a:gdLst>
                <a:gd name="T0" fmla="*/ 178 w 22"/>
                <a:gd name="T1" fmla="*/ 96 h 35"/>
                <a:gd name="T2" fmla="*/ 145 w 22"/>
                <a:gd name="T3" fmla="*/ 106 h 35"/>
                <a:gd name="T4" fmla="*/ 134 w 22"/>
                <a:gd name="T5" fmla="*/ 108 h 35"/>
                <a:gd name="T6" fmla="*/ 125 w 22"/>
                <a:gd name="T7" fmla="*/ 108 h 35"/>
                <a:gd name="T8" fmla="*/ 100 w 22"/>
                <a:gd name="T9" fmla="*/ 108 h 35"/>
                <a:gd name="T10" fmla="*/ 65 w 22"/>
                <a:gd name="T11" fmla="*/ 108 h 35"/>
                <a:gd name="T12" fmla="*/ 20 w 22"/>
                <a:gd name="T13" fmla="*/ 99 h 35"/>
                <a:gd name="T14" fmla="*/ 9 w 22"/>
                <a:gd name="T15" fmla="*/ 89 h 35"/>
                <a:gd name="T16" fmla="*/ 0 w 22"/>
                <a:gd name="T17" fmla="*/ 76 h 35"/>
                <a:gd name="T18" fmla="*/ 9 w 22"/>
                <a:gd name="T19" fmla="*/ 61 h 35"/>
                <a:gd name="T20" fmla="*/ 20 w 22"/>
                <a:gd name="T21" fmla="*/ 50 h 35"/>
                <a:gd name="T22" fmla="*/ 56 w 22"/>
                <a:gd name="T23" fmla="*/ 42 h 35"/>
                <a:gd name="T24" fmla="*/ 80 w 22"/>
                <a:gd name="T25" fmla="*/ 41 h 35"/>
                <a:gd name="T26" fmla="*/ 125 w 22"/>
                <a:gd name="T27" fmla="*/ 41 h 35"/>
                <a:gd name="T28" fmla="*/ 145 w 22"/>
                <a:gd name="T29" fmla="*/ 41 h 35"/>
                <a:gd name="T30" fmla="*/ 178 w 22"/>
                <a:gd name="T31" fmla="*/ 42 h 35"/>
                <a:gd name="T32" fmla="*/ 178 w 22"/>
                <a:gd name="T33" fmla="*/ 32 h 35"/>
                <a:gd name="T34" fmla="*/ 165 w 22"/>
                <a:gd name="T35" fmla="*/ 19 h 35"/>
                <a:gd name="T36" fmla="*/ 165 w 22"/>
                <a:gd name="T37" fmla="*/ 15 h 35"/>
                <a:gd name="T38" fmla="*/ 165 w 22"/>
                <a:gd name="T39" fmla="*/ 13 h 35"/>
                <a:gd name="T40" fmla="*/ 165 w 22"/>
                <a:gd name="T41" fmla="*/ 9 h 35"/>
                <a:gd name="T42" fmla="*/ 165 w 22"/>
                <a:gd name="T43" fmla="*/ 9 h 35"/>
                <a:gd name="T44" fmla="*/ 145 w 22"/>
                <a:gd name="T45" fmla="*/ 9 h 35"/>
                <a:gd name="T46" fmla="*/ 145 w 22"/>
                <a:gd name="T47" fmla="*/ 9 h 35"/>
                <a:gd name="T48" fmla="*/ 134 w 22"/>
                <a:gd name="T49" fmla="*/ 13 h 35"/>
                <a:gd name="T50" fmla="*/ 134 w 22"/>
                <a:gd name="T51" fmla="*/ 9 h 35"/>
                <a:gd name="T52" fmla="*/ 198 w 22"/>
                <a:gd name="T53" fmla="*/ 0 h 35"/>
                <a:gd name="T54" fmla="*/ 223 w 22"/>
                <a:gd name="T55" fmla="*/ 0 h 35"/>
                <a:gd name="T56" fmla="*/ 223 w 22"/>
                <a:gd name="T57" fmla="*/ 80 h 35"/>
                <a:gd name="T58" fmla="*/ 223 w 22"/>
                <a:gd name="T59" fmla="*/ 93 h 35"/>
                <a:gd name="T60" fmla="*/ 223 w 22"/>
                <a:gd name="T61" fmla="*/ 96 h 35"/>
                <a:gd name="T62" fmla="*/ 223 w 22"/>
                <a:gd name="T63" fmla="*/ 99 h 35"/>
                <a:gd name="T64" fmla="*/ 223 w 22"/>
                <a:gd name="T65" fmla="*/ 99 h 35"/>
                <a:gd name="T66" fmla="*/ 234 w 22"/>
                <a:gd name="T67" fmla="*/ 99 h 35"/>
                <a:gd name="T68" fmla="*/ 234 w 22"/>
                <a:gd name="T69" fmla="*/ 99 h 35"/>
                <a:gd name="T70" fmla="*/ 234 w 22"/>
                <a:gd name="T71" fmla="*/ 99 h 35"/>
                <a:gd name="T72" fmla="*/ 243 w 22"/>
                <a:gd name="T73" fmla="*/ 99 h 35"/>
                <a:gd name="T74" fmla="*/ 243 w 22"/>
                <a:gd name="T75" fmla="*/ 99 h 35"/>
                <a:gd name="T76" fmla="*/ 178 w 22"/>
                <a:gd name="T77" fmla="*/ 108 h 35"/>
                <a:gd name="T78" fmla="*/ 178 w 22"/>
                <a:gd name="T79" fmla="*/ 108 h 35"/>
                <a:gd name="T80" fmla="*/ 178 w 22"/>
                <a:gd name="T81" fmla="*/ 96 h 35"/>
                <a:gd name="T82" fmla="*/ 178 w 22"/>
                <a:gd name="T83" fmla="*/ 93 h 35"/>
                <a:gd name="T84" fmla="*/ 178 w 22"/>
                <a:gd name="T85" fmla="*/ 61 h 35"/>
                <a:gd name="T86" fmla="*/ 165 w 22"/>
                <a:gd name="T87" fmla="*/ 55 h 35"/>
                <a:gd name="T88" fmla="*/ 165 w 22"/>
                <a:gd name="T89" fmla="*/ 50 h 35"/>
                <a:gd name="T90" fmla="*/ 145 w 22"/>
                <a:gd name="T91" fmla="*/ 47 h 35"/>
                <a:gd name="T92" fmla="*/ 134 w 22"/>
                <a:gd name="T93" fmla="*/ 42 h 35"/>
                <a:gd name="T94" fmla="*/ 125 w 22"/>
                <a:gd name="T95" fmla="*/ 42 h 35"/>
                <a:gd name="T96" fmla="*/ 109 w 22"/>
                <a:gd name="T97" fmla="*/ 42 h 35"/>
                <a:gd name="T98" fmla="*/ 100 w 22"/>
                <a:gd name="T99" fmla="*/ 42 h 35"/>
                <a:gd name="T100" fmla="*/ 65 w 22"/>
                <a:gd name="T101" fmla="*/ 47 h 35"/>
                <a:gd name="T102" fmla="*/ 56 w 22"/>
                <a:gd name="T103" fmla="*/ 60 h 35"/>
                <a:gd name="T104" fmla="*/ 45 w 22"/>
                <a:gd name="T105" fmla="*/ 68 h 35"/>
                <a:gd name="T106" fmla="*/ 56 w 22"/>
                <a:gd name="T107" fmla="*/ 80 h 35"/>
                <a:gd name="T108" fmla="*/ 65 w 22"/>
                <a:gd name="T109" fmla="*/ 93 h 35"/>
                <a:gd name="T110" fmla="*/ 100 w 22"/>
                <a:gd name="T111" fmla="*/ 96 h 35"/>
                <a:gd name="T112" fmla="*/ 125 w 22"/>
                <a:gd name="T113" fmla="*/ 99 h 35"/>
                <a:gd name="T114" fmla="*/ 145 w 22"/>
                <a:gd name="T115" fmla="*/ 96 h 35"/>
                <a:gd name="T116" fmla="*/ 178 w 22"/>
                <a:gd name="T117" fmla="*/ 93 h 3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"/>
                <a:gd name="T178" fmla="*/ 0 h 35"/>
                <a:gd name="T179" fmla="*/ 22 w 22"/>
                <a:gd name="T180" fmla="*/ 35 h 3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" h="35">
                  <a:moveTo>
                    <a:pt x="16" y="31"/>
                  </a:moveTo>
                  <a:lnTo>
                    <a:pt x="13" y="34"/>
                  </a:lnTo>
                  <a:lnTo>
                    <a:pt x="12" y="35"/>
                  </a:lnTo>
                  <a:lnTo>
                    <a:pt x="11" y="35"/>
                  </a:lnTo>
                  <a:lnTo>
                    <a:pt x="9" y="35"/>
                  </a:lnTo>
                  <a:lnTo>
                    <a:pt x="6" y="35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1" y="20"/>
                  </a:lnTo>
                  <a:lnTo>
                    <a:pt x="2" y="16"/>
                  </a:lnTo>
                  <a:lnTo>
                    <a:pt x="5" y="14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6" y="10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26"/>
                  </a:lnTo>
                  <a:lnTo>
                    <a:pt x="20" y="30"/>
                  </a:lnTo>
                  <a:lnTo>
                    <a:pt x="20" y="31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22" y="32"/>
                  </a:lnTo>
                  <a:lnTo>
                    <a:pt x="16" y="35"/>
                  </a:lnTo>
                  <a:lnTo>
                    <a:pt x="16" y="31"/>
                  </a:lnTo>
                  <a:close/>
                  <a:moveTo>
                    <a:pt x="16" y="30"/>
                  </a:moveTo>
                  <a:lnTo>
                    <a:pt x="16" y="20"/>
                  </a:lnTo>
                  <a:lnTo>
                    <a:pt x="15" y="18"/>
                  </a:lnTo>
                  <a:lnTo>
                    <a:pt x="15" y="16"/>
                  </a:lnTo>
                  <a:lnTo>
                    <a:pt x="13" y="15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5"/>
                  </a:lnTo>
                  <a:lnTo>
                    <a:pt x="5" y="19"/>
                  </a:lnTo>
                  <a:lnTo>
                    <a:pt x="4" y="22"/>
                  </a:lnTo>
                  <a:lnTo>
                    <a:pt x="5" y="26"/>
                  </a:lnTo>
                  <a:lnTo>
                    <a:pt x="6" y="30"/>
                  </a:lnTo>
                  <a:lnTo>
                    <a:pt x="9" y="31"/>
                  </a:lnTo>
                  <a:lnTo>
                    <a:pt x="11" y="32"/>
                  </a:lnTo>
                  <a:lnTo>
                    <a:pt x="13" y="31"/>
                  </a:lnTo>
                  <a:lnTo>
                    <a:pt x="16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54" name="Freeform 28"/>
            <p:cNvSpPr>
              <a:spLocks noEditPoints="1"/>
            </p:cNvSpPr>
            <p:nvPr/>
          </p:nvSpPr>
          <p:spPr bwMode="auto">
            <a:xfrm>
              <a:off x="2473" y="774"/>
              <a:ext cx="25" cy="51"/>
            </a:xfrm>
            <a:custGeom>
              <a:avLst/>
              <a:gdLst>
                <a:gd name="T0" fmla="*/ 57 w 11"/>
                <a:gd name="T1" fmla="*/ 0 h 35"/>
                <a:gd name="T2" fmla="*/ 73 w 11"/>
                <a:gd name="T3" fmla="*/ 0 h 35"/>
                <a:gd name="T4" fmla="*/ 82 w 11"/>
                <a:gd name="T5" fmla="*/ 6 h 35"/>
                <a:gd name="T6" fmla="*/ 93 w 11"/>
                <a:gd name="T7" fmla="*/ 6 h 35"/>
                <a:gd name="T8" fmla="*/ 93 w 11"/>
                <a:gd name="T9" fmla="*/ 9 h 35"/>
                <a:gd name="T10" fmla="*/ 93 w 11"/>
                <a:gd name="T11" fmla="*/ 13 h 35"/>
                <a:gd name="T12" fmla="*/ 82 w 11"/>
                <a:gd name="T13" fmla="*/ 15 h 35"/>
                <a:gd name="T14" fmla="*/ 73 w 11"/>
                <a:gd name="T15" fmla="*/ 15 h 35"/>
                <a:gd name="T16" fmla="*/ 57 w 11"/>
                <a:gd name="T17" fmla="*/ 19 h 35"/>
                <a:gd name="T18" fmla="*/ 57 w 11"/>
                <a:gd name="T19" fmla="*/ 15 h 35"/>
                <a:gd name="T20" fmla="*/ 36 w 11"/>
                <a:gd name="T21" fmla="*/ 15 h 35"/>
                <a:gd name="T22" fmla="*/ 25 w 11"/>
                <a:gd name="T23" fmla="*/ 13 h 35"/>
                <a:gd name="T24" fmla="*/ 25 w 11"/>
                <a:gd name="T25" fmla="*/ 9 h 35"/>
                <a:gd name="T26" fmla="*/ 25 w 11"/>
                <a:gd name="T27" fmla="*/ 6 h 35"/>
                <a:gd name="T28" fmla="*/ 36 w 11"/>
                <a:gd name="T29" fmla="*/ 6 h 35"/>
                <a:gd name="T30" fmla="*/ 57 w 11"/>
                <a:gd name="T31" fmla="*/ 0 h 35"/>
                <a:gd name="T32" fmla="*/ 57 w 11"/>
                <a:gd name="T33" fmla="*/ 0 h 35"/>
                <a:gd name="T34" fmla="*/ 82 w 11"/>
                <a:gd name="T35" fmla="*/ 41 h 35"/>
                <a:gd name="T36" fmla="*/ 82 w 11"/>
                <a:gd name="T37" fmla="*/ 93 h 35"/>
                <a:gd name="T38" fmla="*/ 82 w 11"/>
                <a:gd name="T39" fmla="*/ 96 h 35"/>
                <a:gd name="T40" fmla="*/ 82 w 11"/>
                <a:gd name="T41" fmla="*/ 99 h 35"/>
                <a:gd name="T42" fmla="*/ 93 w 11"/>
                <a:gd name="T43" fmla="*/ 106 h 35"/>
                <a:gd name="T44" fmla="*/ 93 w 11"/>
                <a:gd name="T45" fmla="*/ 106 h 35"/>
                <a:gd name="T46" fmla="*/ 102 w 11"/>
                <a:gd name="T47" fmla="*/ 106 h 35"/>
                <a:gd name="T48" fmla="*/ 130 w 11"/>
                <a:gd name="T49" fmla="*/ 108 h 35"/>
                <a:gd name="T50" fmla="*/ 130 w 11"/>
                <a:gd name="T51" fmla="*/ 108 h 35"/>
                <a:gd name="T52" fmla="*/ 0 w 11"/>
                <a:gd name="T53" fmla="*/ 108 h 35"/>
                <a:gd name="T54" fmla="*/ 0 w 11"/>
                <a:gd name="T55" fmla="*/ 108 h 35"/>
                <a:gd name="T56" fmla="*/ 11 w 11"/>
                <a:gd name="T57" fmla="*/ 106 h 35"/>
                <a:gd name="T58" fmla="*/ 25 w 11"/>
                <a:gd name="T59" fmla="*/ 106 h 35"/>
                <a:gd name="T60" fmla="*/ 25 w 11"/>
                <a:gd name="T61" fmla="*/ 106 h 35"/>
                <a:gd name="T62" fmla="*/ 36 w 11"/>
                <a:gd name="T63" fmla="*/ 99 h 35"/>
                <a:gd name="T64" fmla="*/ 36 w 11"/>
                <a:gd name="T65" fmla="*/ 96 h 35"/>
                <a:gd name="T66" fmla="*/ 36 w 11"/>
                <a:gd name="T67" fmla="*/ 93 h 35"/>
                <a:gd name="T68" fmla="*/ 36 w 11"/>
                <a:gd name="T69" fmla="*/ 66 h 35"/>
                <a:gd name="T70" fmla="*/ 36 w 11"/>
                <a:gd name="T71" fmla="*/ 60 h 35"/>
                <a:gd name="T72" fmla="*/ 36 w 11"/>
                <a:gd name="T73" fmla="*/ 50 h 35"/>
                <a:gd name="T74" fmla="*/ 36 w 11"/>
                <a:gd name="T75" fmla="*/ 47 h 35"/>
                <a:gd name="T76" fmla="*/ 25 w 11"/>
                <a:gd name="T77" fmla="*/ 47 h 35"/>
                <a:gd name="T78" fmla="*/ 25 w 11"/>
                <a:gd name="T79" fmla="*/ 47 h 35"/>
                <a:gd name="T80" fmla="*/ 25 w 11"/>
                <a:gd name="T81" fmla="*/ 47 h 35"/>
                <a:gd name="T82" fmla="*/ 11 w 11"/>
                <a:gd name="T83" fmla="*/ 47 h 35"/>
                <a:gd name="T84" fmla="*/ 11 w 11"/>
                <a:gd name="T85" fmla="*/ 47 h 35"/>
                <a:gd name="T86" fmla="*/ 0 w 11"/>
                <a:gd name="T87" fmla="*/ 47 h 35"/>
                <a:gd name="T88" fmla="*/ 73 w 11"/>
                <a:gd name="T89" fmla="*/ 41 h 35"/>
                <a:gd name="T90" fmla="*/ 82 w 11"/>
                <a:gd name="T91" fmla="*/ 41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"/>
                <a:gd name="T139" fmla="*/ 0 h 35"/>
                <a:gd name="T140" fmla="*/ 11 w 11"/>
                <a:gd name="T141" fmla="*/ 35 h 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" h="35">
                  <a:moveTo>
                    <a:pt x="5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0"/>
                  </a:lnTo>
                  <a:close/>
                  <a:moveTo>
                    <a:pt x="7" y="13"/>
                  </a:moveTo>
                  <a:lnTo>
                    <a:pt x="7" y="30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11" y="35"/>
                  </a:lnTo>
                  <a:lnTo>
                    <a:pt x="0" y="35"/>
                  </a:lnTo>
                  <a:lnTo>
                    <a:pt x="1" y="34"/>
                  </a:lnTo>
                  <a:lnTo>
                    <a:pt x="2" y="34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6" y="13"/>
                  </a:lnTo>
                  <a:lnTo>
                    <a:pt x="7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55" name="Freeform 29"/>
            <p:cNvSpPr>
              <a:spLocks noEditPoints="1"/>
            </p:cNvSpPr>
            <p:nvPr/>
          </p:nvSpPr>
          <p:spPr bwMode="auto">
            <a:xfrm>
              <a:off x="2502" y="792"/>
              <a:ext cx="48" cy="33"/>
            </a:xfrm>
            <a:custGeom>
              <a:avLst/>
              <a:gdLst>
                <a:gd name="T0" fmla="*/ 121 w 21"/>
                <a:gd name="T1" fmla="*/ 72 h 22"/>
                <a:gd name="T2" fmla="*/ 94 w 21"/>
                <a:gd name="T3" fmla="*/ 75 h 22"/>
                <a:gd name="T4" fmla="*/ 48 w 21"/>
                <a:gd name="T5" fmla="*/ 75 h 22"/>
                <a:gd name="T6" fmla="*/ 11 w 21"/>
                <a:gd name="T7" fmla="*/ 65 h 22"/>
                <a:gd name="T8" fmla="*/ 0 w 21"/>
                <a:gd name="T9" fmla="*/ 54 h 22"/>
                <a:gd name="T10" fmla="*/ 37 w 21"/>
                <a:gd name="T11" fmla="*/ 40 h 22"/>
                <a:gd name="T12" fmla="*/ 94 w 21"/>
                <a:gd name="T13" fmla="*/ 32 h 22"/>
                <a:gd name="T14" fmla="*/ 158 w 21"/>
                <a:gd name="T15" fmla="*/ 22 h 22"/>
                <a:gd name="T16" fmla="*/ 130 w 21"/>
                <a:gd name="T17" fmla="*/ 6 h 22"/>
                <a:gd name="T18" fmla="*/ 110 w 21"/>
                <a:gd name="T19" fmla="*/ 4 h 22"/>
                <a:gd name="T20" fmla="*/ 73 w 21"/>
                <a:gd name="T21" fmla="*/ 6 h 22"/>
                <a:gd name="T22" fmla="*/ 57 w 21"/>
                <a:gd name="T23" fmla="*/ 9 h 22"/>
                <a:gd name="T24" fmla="*/ 57 w 21"/>
                <a:gd name="T25" fmla="*/ 21 h 22"/>
                <a:gd name="T26" fmla="*/ 48 w 21"/>
                <a:gd name="T27" fmla="*/ 22 h 22"/>
                <a:gd name="T28" fmla="*/ 37 w 21"/>
                <a:gd name="T29" fmla="*/ 22 h 22"/>
                <a:gd name="T30" fmla="*/ 11 w 21"/>
                <a:gd name="T31" fmla="*/ 21 h 22"/>
                <a:gd name="T32" fmla="*/ 37 w 21"/>
                <a:gd name="T33" fmla="*/ 9 h 22"/>
                <a:gd name="T34" fmla="*/ 73 w 21"/>
                <a:gd name="T35" fmla="*/ 0 h 22"/>
                <a:gd name="T36" fmla="*/ 158 w 21"/>
                <a:gd name="T37" fmla="*/ 0 h 22"/>
                <a:gd name="T38" fmla="*/ 194 w 21"/>
                <a:gd name="T39" fmla="*/ 4 h 22"/>
                <a:gd name="T40" fmla="*/ 203 w 21"/>
                <a:gd name="T41" fmla="*/ 18 h 22"/>
                <a:gd name="T42" fmla="*/ 203 w 21"/>
                <a:gd name="T43" fmla="*/ 48 h 22"/>
                <a:gd name="T44" fmla="*/ 203 w 21"/>
                <a:gd name="T45" fmla="*/ 60 h 22"/>
                <a:gd name="T46" fmla="*/ 203 w 21"/>
                <a:gd name="T47" fmla="*/ 65 h 22"/>
                <a:gd name="T48" fmla="*/ 203 w 21"/>
                <a:gd name="T49" fmla="*/ 65 h 22"/>
                <a:gd name="T50" fmla="*/ 224 w 21"/>
                <a:gd name="T51" fmla="*/ 65 h 22"/>
                <a:gd name="T52" fmla="*/ 251 w 21"/>
                <a:gd name="T53" fmla="*/ 60 h 22"/>
                <a:gd name="T54" fmla="*/ 203 w 21"/>
                <a:gd name="T55" fmla="*/ 75 h 22"/>
                <a:gd name="T56" fmla="*/ 167 w 21"/>
                <a:gd name="T57" fmla="*/ 75 h 22"/>
                <a:gd name="T58" fmla="*/ 158 w 21"/>
                <a:gd name="T59" fmla="*/ 72 h 22"/>
                <a:gd name="T60" fmla="*/ 158 w 21"/>
                <a:gd name="T61" fmla="*/ 59 h 22"/>
                <a:gd name="T62" fmla="*/ 121 w 21"/>
                <a:gd name="T63" fmla="*/ 32 h 22"/>
                <a:gd name="T64" fmla="*/ 73 w 21"/>
                <a:gd name="T65" fmla="*/ 40 h 22"/>
                <a:gd name="T66" fmla="*/ 57 w 21"/>
                <a:gd name="T67" fmla="*/ 48 h 22"/>
                <a:gd name="T68" fmla="*/ 57 w 21"/>
                <a:gd name="T69" fmla="*/ 59 h 22"/>
                <a:gd name="T70" fmla="*/ 73 w 21"/>
                <a:gd name="T71" fmla="*/ 65 h 22"/>
                <a:gd name="T72" fmla="*/ 121 w 21"/>
                <a:gd name="T73" fmla="*/ 60 h 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2"/>
                <a:gd name="T113" fmla="*/ 21 w 21"/>
                <a:gd name="T114" fmla="*/ 22 h 2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2">
                  <a:moveTo>
                    <a:pt x="13" y="18"/>
                  </a:moveTo>
                  <a:lnTo>
                    <a:pt x="10" y="21"/>
                  </a:lnTo>
                  <a:lnTo>
                    <a:pt x="9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4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8" y="9"/>
                  </a:lnTo>
                  <a:lnTo>
                    <a:pt x="13" y="7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3" y="3"/>
                  </a:lnTo>
                  <a:lnTo>
                    <a:pt x="4" y="1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7" y="14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0" y="18"/>
                  </a:lnTo>
                  <a:lnTo>
                    <a:pt x="21" y="18"/>
                  </a:lnTo>
                  <a:lnTo>
                    <a:pt x="17" y="22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3" y="21"/>
                  </a:lnTo>
                  <a:lnTo>
                    <a:pt x="13" y="18"/>
                  </a:lnTo>
                  <a:close/>
                  <a:moveTo>
                    <a:pt x="13" y="17"/>
                  </a:moveTo>
                  <a:lnTo>
                    <a:pt x="13" y="9"/>
                  </a:lnTo>
                  <a:lnTo>
                    <a:pt x="10" y="9"/>
                  </a:lnTo>
                  <a:lnTo>
                    <a:pt x="8" y="11"/>
                  </a:lnTo>
                  <a:lnTo>
                    <a:pt x="6" y="12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8"/>
                  </a:ln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56" name="Freeform 30"/>
            <p:cNvSpPr>
              <a:spLocks/>
            </p:cNvSpPr>
            <p:nvPr/>
          </p:nvSpPr>
          <p:spPr bwMode="auto">
            <a:xfrm>
              <a:off x="2550" y="792"/>
              <a:ext cx="56" cy="33"/>
            </a:xfrm>
            <a:custGeom>
              <a:avLst/>
              <a:gdLst>
                <a:gd name="T0" fmla="*/ 90 w 25"/>
                <a:gd name="T1" fmla="*/ 18 h 22"/>
                <a:gd name="T2" fmla="*/ 110 w 25"/>
                <a:gd name="T3" fmla="*/ 4 h 22"/>
                <a:gd name="T4" fmla="*/ 146 w 25"/>
                <a:gd name="T5" fmla="*/ 0 h 22"/>
                <a:gd name="T6" fmla="*/ 170 w 25"/>
                <a:gd name="T7" fmla="*/ 0 h 22"/>
                <a:gd name="T8" fmla="*/ 190 w 25"/>
                <a:gd name="T9" fmla="*/ 0 h 22"/>
                <a:gd name="T10" fmla="*/ 215 w 25"/>
                <a:gd name="T11" fmla="*/ 0 h 22"/>
                <a:gd name="T12" fmla="*/ 226 w 25"/>
                <a:gd name="T13" fmla="*/ 4 h 22"/>
                <a:gd name="T14" fmla="*/ 235 w 25"/>
                <a:gd name="T15" fmla="*/ 9 h 22"/>
                <a:gd name="T16" fmla="*/ 235 w 25"/>
                <a:gd name="T17" fmla="*/ 18 h 22"/>
                <a:gd name="T18" fmla="*/ 235 w 25"/>
                <a:gd name="T19" fmla="*/ 22 h 22"/>
                <a:gd name="T20" fmla="*/ 235 w 25"/>
                <a:gd name="T21" fmla="*/ 59 h 22"/>
                <a:gd name="T22" fmla="*/ 235 w 25"/>
                <a:gd name="T23" fmla="*/ 60 h 22"/>
                <a:gd name="T24" fmla="*/ 235 w 25"/>
                <a:gd name="T25" fmla="*/ 65 h 22"/>
                <a:gd name="T26" fmla="*/ 246 w 25"/>
                <a:gd name="T27" fmla="*/ 72 h 22"/>
                <a:gd name="T28" fmla="*/ 246 w 25"/>
                <a:gd name="T29" fmla="*/ 72 h 22"/>
                <a:gd name="T30" fmla="*/ 271 w 25"/>
                <a:gd name="T31" fmla="*/ 72 h 22"/>
                <a:gd name="T32" fmla="*/ 280 w 25"/>
                <a:gd name="T33" fmla="*/ 75 h 22"/>
                <a:gd name="T34" fmla="*/ 280 w 25"/>
                <a:gd name="T35" fmla="*/ 75 h 22"/>
                <a:gd name="T36" fmla="*/ 155 w 25"/>
                <a:gd name="T37" fmla="*/ 75 h 22"/>
                <a:gd name="T38" fmla="*/ 155 w 25"/>
                <a:gd name="T39" fmla="*/ 75 h 22"/>
                <a:gd name="T40" fmla="*/ 155 w 25"/>
                <a:gd name="T41" fmla="*/ 75 h 22"/>
                <a:gd name="T42" fmla="*/ 170 w 25"/>
                <a:gd name="T43" fmla="*/ 72 h 22"/>
                <a:gd name="T44" fmla="*/ 181 w 25"/>
                <a:gd name="T45" fmla="*/ 72 h 22"/>
                <a:gd name="T46" fmla="*/ 181 w 25"/>
                <a:gd name="T47" fmla="*/ 72 h 22"/>
                <a:gd name="T48" fmla="*/ 190 w 25"/>
                <a:gd name="T49" fmla="*/ 65 h 22"/>
                <a:gd name="T50" fmla="*/ 190 w 25"/>
                <a:gd name="T51" fmla="*/ 60 h 22"/>
                <a:gd name="T52" fmla="*/ 190 w 25"/>
                <a:gd name="T53" fmla="*/ 59 h 22"/>
                <a:gd name="T54" fmla="*/ 190 w 25"/>
                <a:gd name="T55" fmla="*/ 27 h 22"/>
                <a:gd name="T56" fmla="*/ 190 w 25"/>
                <a:gd name="T57" fmla="*/ 21 h 22"/>
                <a:gd name="T58" fmla="*/ 181 w 25"/>
                <a:gd name="T59" fmla="*/ 9 h 22"/>
                <a:gd name="T60" fmla="*/ 170 w 25"/>
                <a:gd name="T61" fmla="*/ 6 h 22"/>
                <a:gd name="T62" fmla="*/ 155 w 25"/>
                <a:gd name="T63" fmla="*/ 6 h 22"/>
                <a:gd name="T64" fmla="*/ 125 w 25"/>
                <a:gd name="T65" fmla="*/ 9 h 22"/>
                <a:gd name="T66" fmla="*/ 90 w 25"/>
                <a:gd name="T67" fmla="*/ 21 h 22"/>
                <a:gd name="T68" fmla="*/ 90 w 25"/>
                <a:gd name="T69" fmla="*/ 59 h 22"/>
                <a:gd name="T70" fmla="*/ 90 w 25"/>
                <a:gd name="T71" fmla="*/ 60 h 22"/>
                <a:gd name="T72" fmla="*/ 90 w 25"/>
                <a:gd name="T73" fmla="*/ 65 h 22"/>
                <a:gd name="T74" fmla="*/ 101 w 25"/>
                <a:gd name="T75" fmla="*/ 72 h 22"/>
                <a:gd name="T76" fmla="*/ 101 w 25"/>
                <a:gd name="T77" fmla="*/ 72 h 22"/>
                <a:gd name="T78" fmla="*/ 110 w 25"/>
                <a:gd name="T79" fmla="*/ 72 h 22"/>
                <a:gd name="T80" fmla="*/ 125 w 25"/>
                <a:gd name="T81" fmla="*/ 75 h 22"/>
                <a:gd name="T82" fmla="*/ 125 w 25"/>
                <a:gd name="T83" fmla="*/ 75 h 22"/>
                <a:gd name="T84" fmla="*/ 0 w 25"/>
                <a:gd name="T85" fmla="*/ 75 h 22"/>
                <a:gd name="T86" fmla="*/ 0 w 25"/>
                <a:gd name="T87" fmla="*/ 75 h 22"/>
                <a:gd name="T88" fmla="*/ 9 w 25"/>
                <a:gd name="T89" fmla="*/ 75 h 22"/>
                <a:gd name="T90" fmla="*/ 36 w 25"/>
                <a:gd name="T91" fmla="*/ 72 h 22"/>
                <a:gd name="T92" fmla="*/ 36 w 25"/>
                <a:gd name="T93" fmla="*/ 72 h 22"/>
                <a:gd name="T94" fmla="*/ 45 w 25"/>
                <a:gd name="T95" fmla="*/ 65 h 22"/>
                <a:gd name="T96" fmla="*/ 45 w 25"/>
                <a:gd name="T97" fmla="*/ 59 h 22"/>
                <a:gd name="T98" fmla="*/ 45 w 25"/>
                <a:gd name="T99" fmla="*/ 27 h 22"/>
                <a:gd name="T100" fmla="*/ 45 w 25"/>
                <a:gd name="T101" fmla="*/ 18 h 22"/>
                <a:gd name="T102" fmla="*/ 45 w 25"/>
                <a:gd name="T103" fmla="*/ 9 h 22"/>
                <a:gd name="T104" fmla="*/ 45 w 25"/>
                <a:gd name="T105" fmla="*/ 6 h 22"/>
                <a:gd name="T106" fmla="*/ 36 w 25"/>
                <a:gd name="T107" fmla="*/ 6 h 22"/>
                <a:gd name="T108" fmla="*/ 36 w 25"/>
                <a:gd name="T109" fmla="*/ 6 h 22"/>
                <a:gd name="T110" fmla="*/ 36 w 25"/>
                <a:gd name="T111" fmla="*/ 6 h 22"/>
                <a:gd name="T112" fmla="*/ 9 w 25"/>
                <a:gd name="T113" fmla="*/ 6 h 22"/>
                <a:gd name="T114" fmla="*/ 9 w 25"/>
                <a:gd name="T115" fmla="*/ 6 h 22"/>
                <a:gd name="T116" fmla="*/ 0 w 25"/>
                <a:gd name="T117" fmla="*/ 6 h 22"/>
                <a:gd name="T118" fmla="*/ 65 w 25"/>
                <a:gd name="T119" fmla="*/ 0 h 22"/>
                <a:gd name="T120" fmla="*/ 90 w 25"/>
                <a:gd name="T121" fmla="*/ 0 h 22"/>
                <a:gd name="T122" fmla="*/ 90 w 25"/>
                <a:gd name="T123" fmla="*/ 18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"/>
                <a:gd name="T187" fmla="*/ 0 h 22"/>
                <a:gd name="T188" fmla="*/ 25 w 25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" h="22">
                  <a:moveTo>
                    <a:pt x="8" y="5"/>
                  </a:moveTo>
                  <a:lnTo>
                    <a:pt x="10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1" y="17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5" y="22"/>
                  </a:lnTo>
                  <a:lnTo>
                    <a:pt x="14" y="22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8" y="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4" y="8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57" name="Freeform 31"/>
            <p:cNvSpPr>
              <a:spLocks noEditPoints="1"/>
            </p:cNvSpPr>
            <p:nvPr/>
          </p:nvSpPr>
          <p:spPr bwMode="auto">
            <a:xfrm>
              <a:off x="2608" y="792"/>
              <a:ext cx="45" cy="33"/>
            </a:xfrm>
            <a:custGeom>
              <a:avLst/>
              <a:gdLst>
                <a:gd name="T0" fmla="*/ 117 w 20"/>
                <a:gd name="T1" fmla="*/ 72 h 22"/>
                <a:gd name="T2" fmla="*/ 81 w 20"/>
                <a:gd name="T3" fmla="*/ 75 h 22"/>
                <a:gd name="T4" fmla="*/ 45 w 20"/>
                <a:gd name="T5" fmla="*/ 75 h 22"/>
                <a:gd name="T6" fmla="*/ 0 w 20"/>
                <a:gd name="T7" fmla="*/ 65 h 22"/>
                <a:gd name="T8" fmla="*/ 0 w 20"/>
                <a:gd name="T9" fmla="*/ 54 h 22"/>
                <a:gd name="T10" fmla="*/ 36 w 20"/>
                <a:gd name="T11" fmla="*/ 40 h 22"/>
                <a:gd name="T12" fmla="*/ 81 w 20"/>
                <a:gd name="T13" fmla="*/ 32 h 22"/>
                <a:gd name="T14" fmla="*/ 137 w 20"/>
                <a:gd name="T15" fmla="*/ 22 h 22"/>
                <a:gd name="T16" fmla="*/ 126 w 20"/>
                <a:gd name="T17" fmla="*/ 6 h 22"/>
                <a:gd name="T18" fmla="*/ 101 w 20"/>
                <a:gd name="T19" fmla="*/ 4 h 22"/>
                <a:gd name="T20" fmla="*/ 65 w 20"/>
                <a:gd name="T21" fmla="*/ 6 h 22"/>
                <a:gd name="T22" fmla="*/ 56 w 20"/>
                <a:gd name="T23" fmla="*/ 9 h 22"/>
                <a:gd name="T24" fmla="*/ 56 w 20"/>
                <a:gd name="T25" fmla="*/ 21 h 22"/>
                <a:gd name="T26" fmla="*/ 45 w 20"/>
                <a:gd name="T27" fmla="*/ 22 h 22"/>
                <a:gd name="T28" fmla="*/ 36 w 20"/>
                <a:gd name="T29" fmla="*/ 22 h 22"/>
                <a:gd name="T30" fmla="*/ 11 w 20"/>
                <a:gd name="T31" fmla="*/ 21 h 22"/>
                <a:gd name="T32" fmla="*/ 11 w 20"/>
                <a:gd name="T33" fmla="*/ 9 h 22"/>
                <a:gd name="T34" fmla="*/ 65 w 20"/>
                <a:gd name="T35" fmla="*/ 0 h 22"/>
                <a:gd name="T36" fmla="*/ 137 w 20"/>
                <a:gd name="T37" fmla="*/ 0 h 22"/>
                <a:gd name="T38" fmla="*/ 173 w 20"/>
                <a:gd name="T39" fmla="*/ 4 h 22"/>
                <a:gd name="T40" fmla="*/ 182 w 20"/>
                <a:gd name="T41" fmla="*/ 18 h 22"/>
                <a:gd name="T42" fmla="*/ 193 w 20"/>
                <a:gd name="T43" fmla="*/ 48 h 22"/>
                <a:gd name="T44" fmla="*/ 193 w 20"/>
                <a:gd name="T45" fmla="*/ 60 h 22"/>
                <a:gd name="T46" fmla="*/ 193 w 20"/>
                <a:gd name="T47" fmla="*/ 65 h 22"/>
                <a:gd name="T48" fmla="*/ 193 w 20"/>
                <a:gd name="T49" fmla="*/ 65 h 22"/>
                <a:gd name="T50" fmla="*/ 218 w 20"/>
                <a:gd name="T51" fmla="*/ 65 h 22"/>
                <a:gd name="T52" fmla="*/ 227 w 20"/>
                <a:gd name="T53" fmla="*/ 60 h 22"/>
                <a:gd name="T54" fmla="*/ 193 w 20"/>
                <a:gd name="T55" fmla="*/ 75 h 22"/>
                <a:gd name="T56" fmla="*/ 158 w 20"/>
                <a:gd name="T57" fmla="*/ 75 h 22"/>
                <a:gd name="T58" fmla="*/ 137 w 20"/>
                <a:gd name="T59" fmla="*/ 72 h 22"/>
                <a:gd name="T60" fmla="*/ 137 w 20"/>
                <a:gd name="T61" fmla="*/ 59 h 22"/>
                <a:gd name="T62" fmla="*/ 117 w 20"/>
                <a:gd name="T63" fmla="*/ 32 h 22"/>
                <a:gd name="T64" fmla="*/ 65 w 20"/>
                <a:gd name="T65" fmla="*/ 40 h 22"/>
                <a:gd name="T66" fmla="*/ 56 w 20"/>
                <a:gd name="T67" fmla="*/ 48 h 22"/>
                <a:gd name="T68" fmla="*/ 56 w 20"/>
                <a:gd name="T69" fmla="*/ 59 h 22"/>
                <a:gd name="T70" fmla="*/ 65 w 20"/>
                <a:gd name="T71" fmla="*/ 65 h 22"/>
                <a:gd name="T72" fmla="*/ 117 w 20"/>
                <a:gd name="T73" fmla="*/ 60 h 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"/>
                <a:gd name="T112" fmla="*/ 0 h 22"/>
                <a:gd name="T113" fmla="*/ 20 w 20"/>
                <a:gd name="T114" fmla="*/ 22 h 2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" h="22">
                  <a:moveTo>
                    <a:pt x="12" y="18"/>
                  </a:moveTo>
                  <a:lnTo>
                    <a:pt x="10" y="21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1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4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7" y="9"/>
                  </a:lnTo>
                  <a:lnTo>
                    <a:pt x="12" y="7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3"/>
                  </a:lnTo>
                  <a:lnTo>
                    <a:pt x="4" y="1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6" y="5"/>
                  </a:lnTo>
                  <a:lnTo>
                    <a:pt x="17" y="7"/>
                  </a:lnTo>
                  <a:lnTo>
                    <a:pt x="17" y="14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0" y="18"/>
                  </a:lnTo>
                  <a:lnTo>
                    <a:pt x="17" y="22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2" y="21"/>
                  </a:lnTo>
                  <a:lnTo>
                    <a:pt x="12" y="18"/>
                  </a:lnTo>
                  <a:close/>
                  <a:moveTo>
                    <a:pt x="12" y="17"/>
                  </a:moveTo>
                  <a:lnTo>
                    <a:pt x="12" y="9"/>
                  </a:lnTo>
                  <a:lnTo>
                    <a:pt x="10" y="9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10" y="18"/>
                  </a:lnTo>
                  <a:lnTo>
                    <a:pt x="12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58" name="Freeform 32"/>
            <p:cNvSpPr>
              <a:spLocks noEditPoints="1"/>
            </p:cNvSpPr>
            <p:nvPr/>
          </p:nvSpPr>
          <p:spPr bwMode="auto">
            <a:xfrm>
              <a:off x="2653" y="792"/>
              <a:ext cx="57" cy="49"/>
            </a:xfrm>
            <a:custGeom>
              <a:avLst/>
              <a:gdLst>
                <a:gd name="T0" fmla="*/ 82 w 25"/>
                <a:gd name="T1" fmla="*/ 0 h 33"/>
                <a:gd name="T2" fmla="*/ 93 w 25"/>
                <a:gd name="T3" fmla="*/ 15 h 33"/>
                <a:gd name="T4" fmla="*/ 141 w 25"/>
                <a:gd name="T5" fmla="*/ 1 h 33"/>
                <a:gd name="T6" fmla="*/ 187 w 25"/>
                <a:gd name="T7" fmla="*/ 0 h 33"/>
                <a:gd name="T8" fmla="*/ 249 w 25"/>
                <a:gd name="T9" fmla="*/ 6 h 33"/>
                <a:gd name="T10" fmla="*/ 296 w 25"/>
                <a:gd name="T11" fmla="*/ 28 h 33"/>
                <a:gd name="T12" fmla="*/ 260 w 25"/>
                <a:gd name="T13" fmla="*/ 55 h 33"/>
                <a:gd name="T14" fmla="*/ 203 w 25"/>
                <a:gd name="T15" fmla="*/ 73 h 33"/>
                <a:gd name="T16" fmla="*/ 141 w 25"/>
                <a:gd name="T17" fmla="*/ 73 h 33"/>
                <a:gd name="T18" fmla="*/ 119 w 25"/>
                <a:gd name="T19" fmla="*/ 68 h 33"/>
                <a:gd name="T20" fmla="*/ 93 w 25"/>
                <a:gd name="T21" fmla="*/ 92 h 33"/>
                <a:gd name="T22" fmla="*/ 93 w 25"/>
                <a:gd name="T23" fmla="*/ 99 h 33"/>
                <a:gd name="T24" fmla="*/ 119 w 25"/>
                <a:gd name="T25" fmla="*/ 105 h 33"/>
                <a:gd name="T26" fmla="*/ 141 w 25"/>
                <a:gd name="T27" fmla="*/ 105 h 33"/>
                <a:gd name="T28" fmla="*/ 0 w 25"/>
                <a:gd name="T29" fmla="*/ 108 h 33"/>
                <a:gd name="T30" fmla="*/ 11 w 25"/>
                <a:gd name="T31" fmla="*/ 105 h 33"/>
                <a:gd name="T32" fmla="*/ 48 w 25"/>
                <a:gd name="T33" fmla="*/ 105 h 33"/>
                <a:gd name="T34" fmla="*/ 57 w 25"/>
                <a:gd name="T35" fmla="*/ 99 h 33"/>
                <a:gd name="T36" fmla="*/ 57 w 25"/>
                <a:gd name="T37" fmla="*/ 92 h 33"/>
                <a:gd name="T38" fmla="*/ 57 w 25"/>
                <a:gd name="T39" fmla="*/ 15 h 33"/>
                <a:gd name="T40" fmla="*/ 48 w 25"/>
                <a:gd name="T41" fmla="*/ 6 h 33"/>
                <a:gd name="T42" fmla="*/ 48 w 25"/>
                <a:gd name="T43" fmla="*/ 6 h 33"/>
                <a:gd name="T44" fmla="*/ 25 w 25"/>
                <a:gd name="T45" fmla="*/ 6 h 33"/>
                <a:gd name="T46" fmla="*/ 11 w 25"/>
                <a:gd name="T47" fmla="*/ 6 h 33"/>
                <a:gd name="T48" fmla="*/ 93 w 25"/>
                <a:gd name="T49" fmla="*/ 46 h 33"/>
                <a:gd name="T50" fmla="*/ 93 w 25"/>
                <a:gd name="T51" fmla="*/ 55 h 33"/>
                <a:gd name="T52" fmla="*/ 130 w 25"/>
                <a:gd name="T53" fmla="*/ 62 h 33"/>
                <a:gd name="T54" fmla="*/ 155 w 25"/>
                <a:gd name="T55" fmla="*/ 68 h 33"/>
                <a:gd name="T56" fmla="*/ 212 w 25"/>
                <a:gd name="T57" fmla="*/ 62 h 33"/>
                <a:gd name="T58" fmla="*/ 239 w 25"/>
                <a:gd name="T59" fmla="*/ 40 h 33"/>
                <a:gd name="T60" fmla="*/ 203 w 25"/>
                <a:gd name="T61" fmla="*/ 15 h 33"/>
                <a:gd name="T62" fmla="*/ 155 w 25"/>
                <a:gd name="T63" fmla="*/ 9 h 33"/>
                <a:gd name="T64" fmla="*/ 130 w 25"/>
                <a:gd name="T65" fmla="*/ 9 h 33"/>
                <a:gd name="T66" fmla="*/ 93 w 25"/>
                <a:gd name="T67" fmla="*/ 19 h 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"/>
                <a:gd name="T103" fmla="*/ 0 h 33"/>
                <a:gd name="T104" fmla="*/ 25 w 25"/>
                <a:gd name="T105" fmla="*/ 33 h 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" h="33">
                  <a:moveTo>
                    <a:pt x="1" y="2"/>
                  </a:moveTo>
                  <a:lnTo>
                    <a:pt x="7" y="0"/>
                  </a:lnTo>
                  <a:lnTo>
                    <a:pt x="8" y="0"/>
                  </a:lnTo>
                  <a:lnTo>
                    <a:pt x="8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21" y="19"/>
                  </a:lnTo>
                  <a:lnTo>
                    <a:pt x="17" y="22"/>
                  </a:lnTo>
                  <a:lnTo>
                    <a:pt x="13" y="22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8" y="28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2"/>
                  </a:lnTo>
                  <a:close/>
                  <a:moveTo>
                    <a:pt x="8" y="6"/>
                  </a:moveTo>
                  <a:lnTo>
                    <a:pt x="8" y="14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10" y="18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17" y="5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59" name="Freeform 33"/>
            <p:cNvSpPr>
              <a:spLocks noEditPoints="1"/>
            </p:cNvSpPr>
            <p:nvPr/>
          </p:nvSpPr>
          <p:spPr bwMode="auto">
            <a:xfrm>
              <a:off x="2714" y="792"/>
              <a:ext cx="48" cy="33"/>
            </a:xfrm>
            <a:custGeom>
              <a:avLst/>
              <a:gdLst>
                <a:gd name="T0" fmla="*/ 130 w 21"/>
                <a:gd name="T1" fmla="*/ 0 h 22"/>
                <a:gd name="T2" fmla="*/ 167 w 21"/>
                <a:gd name="T3" fmla="*/ 0 h 22"/>
                <a:gd name="T4" fmla="*/ 194 w 21"/>
                <a:gd name="T5" fmla="*/ 4 h 22"/>
                <a:gd name="T6" fmla="*/ 224 w 21"/>
                <a:gd name="T7" fmla="*/ 9 h 22"/>
                <a:gd name="T8" fmla="*/ 251 w 21"/>
                <a:gd name="T9" fmla="*/ 21 h 22"/>
                <a:gd name="T10" fmla="*/ 251 w 21"/>
                <a:gd name="T11" fmla="*/ 39 h 22"/>
                <a:gd name="T12" fmla="*/ 251 w 21"/>
                <a:gd name="T13" fmla="*/ 43 h 22"/>
                <a:gd name="T14" fmla="*/ 240 w 21"/>
                <a:gd name="T15" fmla="*/ 54 h 22"/>
                <a:gd name="T16" fmla="*/ 224 w 21"/>
                <a:gd name="T17" fmla="*/ 65 h 22"/>
                <a:gd name="T18" fmla="*/ 194 w 21"/>
                <a:gd name="T19" fmla="*/ 72 h 22"/>
                <a:gd name="T20" fmla="*/ 167 w 21"/>
                <a:gd name="T21" fmla="*/ 75 h 22"/>
                <a:gd name="T22" fmla="*/ 121 w 21"/>
                <a:gd name="T23" fmla="*/ 75 h 22"/>
                <a:gd name="T24" fmla="*/ 85 w 21"/>
                <a:gd name="T25" fmla="*/ 75 h 22"/>
                <a:gd name="T26" fmla="*/ 57 w 21"/>
                <a:gd name="T27" fmla="*/ 72 h 22"/>
                <a:gd name="T28" fmla="*/ 25 w 21"/>
                <a:gd name="T29" fmla="*/ 60 h 22"/>
                <a:gd name="T30" fmla="*/ 11 w 21"/>
                <a:gd name="T31" fmla="*/ 48 h 22"/>
                <a:gd name="T32" fmla="*/ 0 w 21"/>
                <a:gd name="T33" fmla="*/ 39 h 22"/>
                <a:gd name="T34" fmla="*/ 0 w 21"/>
                <a:gd name="T35" fmla="*/ 27 h 22"/>
                <a:gd name="T36" fmla="*/ 11 w 21"/>
                <a:gd name="T37" fmla="*/ 18 h 22"/>
                <a:gd name="T38" fmla="*/ 48 w 21"/>
                <a:gd name="T39" fmla="*/ 6 h 22"/>
                <a:gd name="T40" fmla="*/ 57 w 21"/>
                <a:gd name="T41" fmla="*/ 4 h 22"/>
                <a:gd name="T42" fmla="*/ 110 w 21"/>
                <a:gd name="T43" fmla="*/ 0 h 22"/>
                <a:gd name="T44" fmla="*/ 130 w 21"/>
                <a:gd name="T45" fmla="*/ 0 h 22"/>
                <a:gd name="T46" fmla="*/ 121 w 21"/>
                <a:gd name="T47" fmla="*/ 4 h 22"/>
                <a:gd name="T48" fmla="*/ 110 w 21"/>
                <a:gd name="T49" fmla="*/ 4 h 22"/>
                <a:gd name="T50" fmla="*/ 85 w 21"/>
                <a:gd name="T51" fmla="*/ 4 h 22"/>
                <a:gd name="T52" fmla="*/ 73 w 21"/>
                <a:gd name="T53" fmla="*/ 6 h 22"/>
                <a:gd name="T54" fmla="*/ 57 w 21"/>
                <a:gd name="T55" fmla="*/ 18 h 22"/>
                <a:gd name="T56" fmla="*/ 57 w 21"/>
                <a:gd name="T57" fmla="*/ 21 h 22"/>
                <a:gd name="T58" fmla="*/ 48 w 21"/>
                <a:gd name="T59" fmla="*/ 32 h 22"/>
                <a:gd name="T60" fmla="*/ 57 w 21"/>
                <a:gd name="T61" fmla="*/ 43 h 22"/>
                <a:gd name="T62" fmla="*/ 73 w 21"/>
                <a:gd name="T63" fmla="*/ 59 h 22"/>
                <a:gd name="T64" fmla="*/ 110 w 21"/>
                <a:gd name="T65" fmla="*/ 65 h 22"/>
                <a:gd name="T66" fmla="*/ 130 w 21"/>
                <a:gd name="T67" fmla="*/ 72 h 22"/>
                <a:gd name="T68" fmla="*/ 167 w 21"/>
                <a:gd name="T69" fmla="*/ 72 h 22"/>
                <a:gd name="T70" fmla="*/ 194 w 21"/>
                <a:gd name="T71" fmla="*/ 65 h 22"/>
                <a:gd name="T72" fmla="*/ 203 w 21"/>
                <a:gd name="T73" fmla="*/ 54 h 22"/>
                <a:gd name="T74" fmla="*/ 203 w 21"/>
                <a:gd name="T75" fmla="*/ 40 h 22"/>
                <a:gd name="T76" fmla="*/ 203 w 21"/>
                <a:gd name="T77" fmla="*/ 27 h 22"/>
                <a:gd name="T78" fmla="*/ 194 w 21"/>
                <a:gd name="T79" fmla="*/ 21 h 22"/>
                <a:gd name="T80" fmla="*/ 178 w 21"/>
                <a:gd name="T81" fmla="*/ 9 h 22"/>
                <a:gd name="T82" fmla="*/ 142 w 21"/>
                <a:gd name="T83" fmla="*/ 4 h 22"/>
                <a:gd name="T84" fmla="*/ 121 w 21"/>
                <a:gd name="T85" fmla="*/ 4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2"/>
                <a:gd name="T131" fmla="*/ 21 w 21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2">
                  <a:moveTo>
                    <a:pt x="11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9" y="3"/>
                  </a:lnTo>
                  <a:lnTo>
                    <a:pt x="21" y="6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0" y="16"/>
                  </a:lnTo>
                  <a:lnTo>
                    <a:pt x="19" y="19"/>
                  </a:lnTo>
                  <a:lnTo>
                    <a:pt x="16" y="21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7" y="22"/>
                  </a:lnTo>
                  <a:lnTo>
                    <a:pt x="5" y="21"/>
                  </a:lnTo>
                  <a:lnTo>
                    <a:pt x="2" y="18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4" y="2"/>
                  </a:lnTo>
                  <a:lnTo>
                    <a:pt x="5" y="1"/>
                  </a:lnTo>
                  <a:lnTo>
                    <a:pt x="9" y="0"/>
                  </a:lnTo>
                  <a:lnTo>
                    <a:pt x="11" y="0"/>
                  </a:lnTo>
                  <a:close/>
                  <a:moveTo>
                    <a:pt x="10" y="1"/>
                  </a:moveTo>
                  <a:lnTo>
                    <a:pt x="9" y="1"/>
                  </a:lnTo>
                  <a:lnTo>
                    <a:pt x="7" y="1"/>
                  </a:lnTo>
                  <a:lnTo>
                    <a:pt x="6" y="2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9"/>
                  </a:lnTo>
                  <a:lnTo>
                    <a:pt x="5" y="13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7" y="16"/>
                  </a:lnTo>
                  <a:lnTo>
                    <a:pt x="17" y="12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5" y="3"/>
                  </a:lnTo>
                  <a:lnTo>
                    <a:pt x="12" y="1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60" name="Freeform 34"/>
            <p:cNvSpPr>
              <a:spLocks/>
            </p:cNvSpPr>
            <p:nvPr/>
          </p:nvSpPr>
          <p:spPr bwMode="auto">
            <a:xfrm>
              <a:off x="2773" y="774"/>
              <a:ext cx="23" cy="51"/>
            </a:xfrm>
            <a:custGeom>
              <a:avLst/>
              <a:gdLst>
                <a:gd name="T0" fmla="*/ 74 w 10"/>
                <a:gd name="T1" fmla="*/ 0 h 35"/>
                <a:gd name="T2" fmla="*/ 74 w 10"/>
                <a:gd name="T3" fmla="*/ 93 h 35"/>
                <a:gd name="T4" fmla="*/ 74 w 10"/>
                <a:gd name="T5" fmla="*/ 96 h 35"/>
                <a:gd name="T6" fmla="*/ 85 w 10"/>
                <a:gd name="T7" fmla="*/ 99 h 35"/>
                <a:gd name="T8" fmla="*/ 85 w 10"/>
                <a:gd name="T9" fmla="*/ 106 h 35"/>
                <a:gd name="T10" fmla="*/ 85 w 10"/>
                <a:gd name="T11" fmla="*/ 106 h 35"/>
                <a:gd name="T12" fmla="*/ 110 w 10"/>
                <a:gd name="T13" fmla="*/ 106 h 35"/>
                <a:gd name="T14" fmla="*/ 122 w 10"/>
                <a:gd name="T15" fmla="*/ 108 h 35"/>
                <a:gd name="T16" fmla="*/ 122 w 10"/>
                <a:gd name="T17" fmla="*/ 108 h 35"/>
                <a:gd name="T18" fmla="*/ 0 w 10"/>
                <a:gd name="T19" fmla="*/ 108 h 35"/>
                <a:gd name="T20" fmla="*/ 0 w 10"/>
                <a:gd name="T21" fmla="*/ 108 h 35"/>
                <a:gd name="T22" fmla="*/ 0 w 10"/>
                <a:gd name="T23" fmla="*/ 106 h 35"/>
                <a:gd name="T24" fmla="*/ 12 w 10"/>
                <a:gd name="T25" fmla="*/ 106 h 35"/>
                <a:gd name="T26" fmla="*/ 12 w 10"/>
                <a:gd name="T27" fmla="*/ 106 h 35"/>
                <a:gd name="T28" fmla="*/ 28 w 10"/>
                <a:gd name="T29" fmla="*/ 99 h 35"/>
                <a:gd name="T30" fmla="*/ 28 w 10"/>
                <a:gd name="T31" fmla="*/ 96 h 35"/>
                <a:gd name="T32" fmla="*/ 28 w 10"/>
                <a:gd name="T33" fmla="*/ 93 h 35"/>
                <a:gd name="T34" fmla="*/ 28 w 10"/>
                <a:gd name="T35" fmla="*/ 32 h 35"/>
                <a:gd name="T36" fmla="*/ 28 w 10"/>
                <a:gd name="T37" fmla="*/ 19 h 35"/>
                <a:gd name="T38" fmla="*/ 28 w 10"/>
                <a:gd name="T39" fmla="*/ 15 h 35"/>
                <a:gd name="T40" fmla="*/ 28 w 10"/>
                <a:gd name="T41" fmla="*/ 13 h 35"/>
                <a:gd name="T42" fmla="*/ 28 w 10"/>
                <a:gd name="T43" fmla="*/ 9 h 35"/>
                <a:gd name="T44" fmla="*/ 12 w 10"/>
                <a:gd name="T45" fmla="*/ 9 h 35"/>
                <a:gd name="T46" fmla="*/ 12 w 10"/>
                <a:gd name="T47" fmla="*/ 9 h 35"/>
                <a:gd name="T48" fmla="*/ 0 w 10"/>
                <a:gd name="T49" fmla="*/ 9 h 35"/>
                <a:gd name="T50" fmla="*/ 0 w 10"/>
                <a:gd name="T51" fmla="*/ 13 h 35"/>
                <a:gd name="T52" fmla="*/ 0 w 10"/>
                <a:gd name="T53" fmla="*/ 9 h 35"/>
                <a:gd name="T54" fmla="*/ 74 w 10"/>
                <a:gd name="T55" fmla="*/ 0 h 35"/>
                <a:gd name="T56" fmla="*/ 74 w 10"/>
                <a:gd name="T57" fmla="*/ 0 h 3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"/>
                <a:gd name="T88" fmla="*/ 0 h 35"/>
                <a:gd name="T89" fmla="*/ 10 w 10"/>
                <a:gd name="T90" fmla="*/ 35 h 3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" h="35">
                  <a:moveTo>
                    <a:pt x="6" y="0"/>
                  </a:moveTo>
                  <a:lnTo>
                    <a:pt x="6" y="30"/>
                  </a:lnTo>
                  <a:lnTo>
                    <a:pt x="6" y="31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61" name="Freeform 35"/>
            <p:cNvSpPr>
              <a:spLocks noEditPoints="1"/>
            </p:cNvSpPr>
            <p:nvPr/>
          </p:nvSpPr>
          <p:spPr bwMode="auto">
            <a:xfrm>
              <a:off x="2802" y="774"/>
              <a:ext cx="23" cy="51"/>
            </a:xfrm>
            <a:custGeom>
              <a:avLst/>
              <a:gdLst>
                <a:gd name="T0" fmla="*/ 64 w 10"/>
                <a:gd name="T1" fmla="*/ 0 h 35"/>
                <a:gd name="T2" fmla="*/ 85 w 10"/>
                <a:gd name="T3" fmla="*/ 0 h 35"/>
                <a:gd name="T4" fmla="*/ 85 w 10"/>
                <a:gd name="T5" fmla="*/ 6 h 35"/>
                <a:gd name="T6" fmla="*/ 94 w 10"/>
                <a:gd name="T7" fmla="*/ 6 h 35"/>
                <a:gd name="T8" fmla="*/ 94 w 10"/>
                <a:gd name="T9" fmla="*/ 9 h 35"/>
                <a:gd name="T10" fmla="*/ 94 w 10"/>
                <a:gd name="T11" fmla="*/ 13 h 35"/>
                <a:gd name="T12" fmla="*/ 85 w 10"/>
                <a:gd name="T13" fmla="*/ 15 h 35"/>
                <a:gd name="T14" fmla="*/ 85 w 10"/>
                <a:gd name="T15" fmla="*/ 15 h 35"/>
                <a:gd name="T16" fmla="*/ 64 w 10"/>
                <a:gd name="T17" fmla="*/ 19 h 35"/>
                <a:gd name="T18" fmla="*/ 48 w 10"/>
                <a:gd name="T19" fmla="*/ 15 h 35"/>
                <a:gd name="T20" fmla="*/ 37 w 10"/>
                <a:gd name="T21" fmla="*/ 15 h 35"/>
                <a:gd name="T22" fmla="*/ 37 w 10"/>
                <a:gd name="T23" fmla="*/ 13 h 35"/>
                <a:gd name="T24" fmla="*/ 28 w 10"/>
                <a:gd name="T25" fmla="*/ 9 h 35"/>
                <a:gd name="T26" fmla="*/ 37 w 10"/>
                <a:gd name="T27" fmla="*/ 6 h 35"/>
                <a:gd name="T28" fmla="*/ 37 w 10"/>
                <a:gd name="T29" fmla="*/ 6 h 35"/>
                <a:gd name="T30" fmla="*/ 48 w 10"/>
                <a:gd name="T31" fmla="*/ 0 h 35"/>
                <a:gd name="T32" fmla="*/ 64 w 10"/>
                <a:gd name="T33" fmla="*/ 0 h 35"/>
                <a:gd name="T34" fmla="*/ 94 w 10"/>
                <a:gd name="T35" fmla="*/ 41 h 35"/>
                <a:gd name="T36" fmla="*/ 94 w 10"/>
                <a:gd name="T37" fmla="*/ 93 h 35"/>
                <a:gd name="T38" fmla="*/ 94 w 10"/>
                <a:gd name="T39" fmla="*/ 96 h 35"/>
                <a:gd name="T40" fmla="*/ 94 w 10"/>
                <a:gd name="T41" fmla="*/ 99 h 35"/>
                <a:gd name="T42" fmla="*/ 94 w 10"/>
                <a:gd name="T43" fmla="*/ 106 h 35"/>
                <a:gd name="T44" fmla="*/ 94 w 10"/>
                <a:gd name="T45" fmla="*/ 106 h 35"/>
                <a:gd name="T46" fmla="*/ 110 w 10"/>
                <a:gd name="T47" fmla="*/ 106 h 35"/>
                <a:gd name="T48" fmla="*/ 122 w 10"/>
                <a:gd name="T49" fmla="*/ 108 h 35"/>
                <a:gd name="T50" fmla="*/ 122 w 10"/>
                <a:gd name="T51" fmla="*/ 108 h 35"/>
                <a:gd name="T52" fmla="*/ 0 w 10"/>
                <a:gd name="T53" fmla="*/ 108 h 35"/>
                <a:gd name="T54" fmla="*/ 0 w 10"/>
                <a:gd name="T55" fmla="*/ 108 h 35"/>
                <a:gd name="T56" fmla="*/ 28 w 10"/>
                <a:gd name="T57" fmla="*/ 106 h 35"/>
                <a:gd name="T58" fmla="*/ 28 w 10"/>
                <a:gd name="T59" fmla="*/ 106 h 35"/>
                <a:gd name="T60" fmla="*/ 37 w 10"/>
                <a:gd name="T61" fmla="*/ 106 h 35"/>
                <a:gd name="T62" fmla="*/ 37 w 10"/>
                <a:gd name="T63" fmla="*/ 99 h 35"/>
                <a:gd name="T64" fmla="*/ 37 w 10"/>
                <a:gd name="T65" fmla="*/ 96 h 35"/>
                <a:gd name="T66" fmla="*/ 37 w 10"/>
                <a:gd name="T67" fmla="*/ 93 h 35"/>
                <a:gd name="T68" fmla="*/ 37 w 10"/>
                <a:gd name="T69" fmla="*/ 66 h 35"/>
                <a:gd name="T70" fmla="*/ 37 w 10"/>
                <a:gd name="T71" fmla="*/ 60 h 35"/>
                <a:gd name="T72" fmla="*/ 37 w 10"/>
                <a:gd name="T73" fmla="*/ 50 h 35"/>
                <a:gd name="T74" fmla="*/ 37 w 10"/>
                <a:gd name="T75" fmla="*/ 47 h 35"/>
                <a:gd name="T76" fmla="*/ 37 w 10"/>
                <a:gd name="T77" fmla="*/ 47 h 35"/>
                <a:gd name="T78" fmla="*/ 28 w 10"/>
                <a:gd name="T79" fmla="*/ 47 h 35"/>
                <a:gd name="T80" fmla="*/ 28 w 10"/>
                <a:gd name="T81" fmla="*/ 47 h 35"/>
                <a:gd name="T82" fmla="*/ 28 w 10"/>
                <a:gd name="T83" fmla="*/ 47 h 35"/>
                <a:gd name="T84" fmla="*/ 0 w 10"/>
                <a:gd name="T85" fmla="*/ 47 h 35"/>
                <a:gd name="T86" fmla="*/ 0 w 10"/>
                <a:gd name="T87" fmla="*/ 47 h 35"/>
                <a:gd name="T88" fmla="*/ 85 w 10"/>
                <a:gd name="T89" fmla="*/ 41 h 35"/>
                <a:gd name="T90" fmla="*/ 94 w 10"/>
                <a:gd name="T91" fmla="*/ 41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"/>
                <a:gd name="T139" fmla="*/ 0 h 35"/>
                <a:gd name="T140" fmla="*/ 10 w 10"/>
                <a:gd name="T141" fmla="*/ 35 h 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" h="35">
                  <a:moveTo>
                    <a:pt x="5" y="0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5"/>
                  </a:lnTo>
                  <a:lnTo>
                    <a:pt x="5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0"/>
                  </a:lnTo>
                  <a:lnTo>
                    <a:pt x="5" y="0"/>
                  </a:lnTo>
                  <a:close/>
                  <a:moveTo>
                    <a:pt x="8" y="13"/>
                  </a:moveTo>
                  <a:lnTo>
                    <a:pt x="8" y="30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7" y="13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62" name="Freeform 36"/>
            <p:cNvSpPr>
              <a:spLocks/>
            </p:cNvSpPr>
            <p:nvPr/>
          </p:nvSpPr>
          <p:spPr bwMode="auto">
            <a:xfrm>
              <a:off x="2834" y="792"/>
              <a:ext cx="36" cy="33"/>
            </a:xfrm>
            <a:custGeom>
              <a:avLst/>
              <a:gdLst>
                <a:gd name="T0" fmla="*/ 157 w 16"/>
                <a:gd name="T1" fmla="*/ 0 h 22"/>
                <a:gd name="T2" fmla="*/ 157 w 16"/>
                <a:gd name="T3" fmla="*/ 22 h 22"/>
                <a:gd name="T4" fmla="*/ 157 w 16"/>
                <a:gd name="T5" fmla="*/ 22 h 22"/>
                <a:gd name="T6" fmla="*/ 137 w 16"/>
                <a:gd name="T7" fmla="*/ 9 h 22"/>
                <a:gd name="T8" fmla="*/ 126 w 16"/>
                <a:gd name="T9" fmla="*/ 6 h 22"/>
                <a:gd name="T10" fmla="*/ 110 w 16"/>
                <a:gd name="T11" fmla="*/ 4 h 22"/>
                <a:gd name="T12" fmla="*/ 81 w 16"/>
                <a:gd name="T13" fmla="*/ 4 h 22"/>
                <a:gd name="T14" fmla="*/ 65 w 16"/>
                <a:gd name="T15" fmla="*/ 4 h 22"/>
                <a:gd name="T16" fmla="*/ 56 w 16"/>
                <a:gd name="T17" fmla="*/ 6 h 22"/>
                <a:gd name="T18" fmla="*/ 45 w 16"/>
                <a:gd name="T19" fmla="*/ 6 h 22"/>
                <a:gd name="T20" fmla="*/ 45 w 16"/>
                <a:gd name="T21" fmla="*/ 9 h 22"/>
                <a:gd name="T22" fmla="*/ 45 w 16"/>
                <a:gd name="T23" fmla="*/ 18 h 22"/>
                <a:gd name="T24" fmla="*/ 45 w 16"/>
                <a:gd name="T25" fmla="*/ 21 h 22"/>
                <a:gd name="T26" fmla="*/ 56 w 16"/>
                <a:gd name="T27" fmla="*/ 22 h 22"/>
                <a:gd name="T28" fmla="*/ 81 w 16"/>
                <a:gd name="T29" fmla="*/ 27 h 22"/>
                <a:gd name="T30" fmla="*/ 126 w 16"/>
                <a:gd name="T31" fmla="*/ 32 h 22"/>
                <a:gd name="T32" fmla="*/ 157 w 16"/>
                <a:gd name="T33" fmla="*/ 39 h 22"/>
                <a:gd name="T34" fmla="*/ 171 w 16"/>
                <a:gd name="T35" fmla="*/ 43 h 22"/>
                <a:gd name="T36" fmla="*/ 182 w 16"/>
                <a:gd name="T37" fmla="*/ 54 h 22"/>
                <a:gd name="T38" fmla="*/ 171 w 16"/>
                <a:gd name="T39" fmla="*/ 60 h 22"/>
                <a:gd name="T40" fmla="*/ 157 w 16"/>
                <a:gd name="T41" fmla="*/ 72 h 22"/>
                <a:gd name="T42" fmla="*/ 126 w 16"/>
                <a:gd name="T43" fmla="*/ 75 h 22"/>
                <a:gd name="T44" fmla="*/ 81 w 16"/>
                <a:gd name="T45" fmla="*/ 75 h 22"/>
                <a:gd name="T46" fmla="*/ 65 w 16"/>
                <a:gd name="T47" fmla="*/ 75 h 22"/>
                <a:gd name="T48" fmla="*/ 45 w 16"/>
                <a:gd name="T49" fmla="*/ 75 h 22"/>
                <a:gd name="T50" fmla="*/ 36 w 16"/>
                <a:gd name="T51" fmla="*/ 75 h 22"/>
                <a:gd name="T52" fmla="*/ 36 w 16"/>
                <a:gd name="T53" fmla="*/ 75 h 22"/>
                <a:gd name="T54" fmla="*/ 11 w 16"/>
                <a:gd name="T55" fmla="*/ 75 h 22"/>
                <a:gd name="T56" fmla="*/ 11 w 16"/>
                <a:gd name="T57" fmla="*/ 75 h 22"/>
                <a:gd name="T58" fmla="*/ 0 w 16"/>
                <a:gd name="T59" fmla="*/ 75 h 22"/>
                <a:gd name="T60" fmla="*/ 0 w 16"/>
                <a:gd name="T61" fmla="*/ 48 h 22"/>
                <a:gd name="T62" fmla="*/ 11 w 16"/>
                <a:gd name="T63" fmla="*/ 48 h 22"/>
                <a:gd name="T64" fmla="*/ 36 w 16"/>
                <a:gd name="T65" fmla="*/ 59 h 22"/>
                <a:gd name="T66" fmla="*/ 45 w 16"/>
                <a:gd name="T67" fmla="*/ 65 h 22"/>
                <a:gd name="T68" fmla="*/ 65 w 16"/>
                <a:gd name="T69" fmla="*/ 72 h 22"/>
                <a:gd name="T70" fmla="*/ 81 w 16"/>
                <a:gd name="T71" fmla="*/ 72 h 22"/>
                <a:gd name="T72" fmla="*/ 110 w 16"/>
                <a:gd name="T73" fmla="*/ 72 h 22"/>
                <a:gd name="T74" fmla="*/ 126 w 16"/>
                <a:gd name="T75" fmla="*/ 65 h 22"/>
                <a:gd name="T76" fmla="*/ 126 w 16"/>
                <a:gd name="T77" fmla="*/ 60 h 22"/>
                <a:gd name="T78" fmla="*/ 137 w 16"/>
                <a:gd name="T79" fmla="*/ 59 h 22"/>
                <a:gd name="T80" fmla="*/ 126 w 16"/>
                <a:gd name="T81" fmla="*/ 54 h 22"/>
                <a:gd name="T82" fmla="*/ 126 w 16"/>
                <a:gd name="T83" fmla="*/ 48 h 22"/>
                <a:gd name="T84" fmla="*/ 101 w 16"/>
                <a:gd name="T85" fmla="*/ 43 h 22"/>
                <a:gd name="T86" fmla="*/ 65 w 16"/>
                <a:gd name="T87" fmla="*/ 40 h 22"/>
                <a:gd name="T88" fmla="*/ 45 w 16"/>
                <a:gd name="T89" fmla="*/ 39 h 22"/>
                <a:gd name="T90" fmla="*/ 11 w 16"/>
                <a:gd name="T91" fmla="*/ 27 h 22"/>
                <a:gd name="T92" fmla="*/ 11 w 16"/>
                <a:gd name="T93" fmla="*/ 22 h 22"/>
                <a:gd name="T94" fmla="*/ 0 w 16"/>
                <a:gd name="T95" fmla="*/ 21 h 22"/>
                <a:gd name="T96" fmla="*/ 11 w 16"/>
                <a:gd name="T97" fmla="*/ 9 h 22"/>
                <a:gd name="T98" fmla="*/ 36 w 16"/>
                <a:gd name="T99" fmla="*/ 4 h 22"/>
                <a:gd name="T100" fmla="*/ 56 w 16"/>
                <a:gd name="T101" fmla="*/ 0 h 22"/>
                <a:gd name="T102" fmla="*/ 81 w 16"/>
                <a:gd name="T103" fmla="*/ 0 h 22"/>
                <a:gd name="T104" fmla="*/ 101 w 16"/>
                <a:gd name="T105" fmla="*/ 0 h 22"/>
                <a:gd name="T106" fmla="*/ 126 w 16"/>
                <a:gd name="T107" fmla="*/ 0 h 22"/>
                <a:gd name="T108" fmla="*/ 126 w 16"/>
                <a:gd name="T109" fmla="*/ 0 h 22"/>
                <a:gd name="T110" fmla="*/ 137 w 16"/>
                <a:gd name="T111" fmla="*/ 0 h 22"/>
                <a:gd name="T112" fmla="*/ 137 w 16"/>
                <a:gd name="T113" fmla="*/ 0 h 22"/>
                <a:gd name="T114" fmla="*/ 137 w 16"/>
                <a:gd name="T115" fmla="*/ 0 h 22"/>
                <a:gd name="T116" fmla="*/ 157 w 16"/>
                <a:gd name="T117" fmla="*/ 0 h 22"/>
                <a:gd name="T118" fmla="*/ 157 w 16"/>
                <a:gd name="T119" fmla="*/ 0 h 22"/>
                <a:gd name="T120" fmla="*/ 157 w 16"/>
                <a:gd name="T121" fmla="*/ 0 h 2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6"/>
                <a:gd name="T184" fmla="*/ 0 h 22"/>
                <a:gd name="T185" fmla="*/ 16 w 16"/>
                <a:gd name="T186" fmla="*/ 22 h 2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6" h="22">
                  <a:moveTo>
                    <a:pt x="14" y="0"/>
                  </a:moveTo>
                  <a:lnTo>
                    <a:pt x="14" y="7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5" y="7"/>
                  </a:lnTo>
                  <a:lnTo>
                    <a:pt x="7" y="8"/>
                  </a:lnTo>
                  <a:lnTo>
                    <a:pt x="11" y="9"/>
                  </a:lnTo>
                  <a:lnTo>
                    <a:pt x="14" y="11"/>
                  </a:lnTo>
                  <a:lnTo>
                    <a:pt x="15" y="13"/>
                  </a:lnTo>
                  <a:lnTo>
                    <a:pt x="16" y="16"/>
                  </a:lnTo>
                  <a:lnTo>
                    <a:pt x="15" y="18"/>
                  </a:lnTo>
                  <a:lnTo>
                    <a:pt x="14" y="21"/>
                  </a:lnTo>
                  <a:lnTo>
                    <a:pt x="11" y="22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1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3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10" y="21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2" y="17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9" y="13"/>
                  </a:lnTo>
                  <a:lnTo>
                    <a:pt x="6" y="12"/>
                  </a:lnTo>
                  <a:lnTo>
                    <a:pt x="4" y="11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6"/>
                  </a:lnTo>
                  <a:lnTo>
                    <a:pt x="1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63" name="Freeform 37"/>
            <p:cNvSpPr>
              <a:spLocks/>
            </p:cNvSpPr>
            <p:nvPr/>
          </p:nvSpPr>
          <p:spPr bwMode="auto">
            <a:xfrm>
              <a:off x="2938" y="781"/>
              <a:ext cx="29" cy="44"/>
            </a:xfrm>
            <a:custGeom>
              <a:avLst/>
              <a:gdLst>
                <a:gd name="T0" fmla="*/ 80 w 13"/>
                <a:gd name="T1" fmla="*/ 0 h 30"/>
                <a:gd name="T2" fmla="*/ 80 w 13"/>
                <a:gd name="T3" fmla="*/ 26 h 30"/>
                <a:gd name="T4" fmla="*/ 145 w 13"/>
                <a:gd name="T5" fmla="*/ 26 h 30"/>
                <a:gd name="T6" fmla="*/ 145 w 13"/>
                <a:gd name="T7" fmla="*/ 28 h 30"/>
                <a:gd name="T8" fmla="*/ 80 w 13"/>
                <a:gd name="T9" fmla="*/ 28 h 30"/>
                <a:gd name="T10" fmla="*/ 80 w 13"/>
                <a:gd name="T11" fmla="*/ 75 h 30"/>
                <a:gd name="T12" fmla="*/ 89 w 13"/>
                <a:gd name="T13" fmla="*/ 79 h 30"/>
                <a:gd name="T14" fmla="*/ 89 w 13"/>
                <a:gd name="T15" fmla="*/ 82 h 30"/>
                <a:gd name="T16" fmla="*/ 89 w 13"/>
                <a:gd name="T17" fmla="*/ 87 h 30"/>
                <a:gd name="T18" fmla="*/ 109 w 13"/>
                <a:gd name="T19" fmla="*/ 87 h 30"/>
                <a:gd name="T20" fmla="*/ 125 w 13"/>
                <a:gd name="T21" fmla="*/ 87 h 30"/>
                <a:gd name="T22" fmla="*/ 134 w 13"/>
                <a:gd name="T23" fmla="*/ 87 h 30"/>
                <a:gd name="T24" fmla="*/ 134 w 13"/>
                <a:gd name="T25" fmla="*/ 82 h 30"/>
                <a:gd name="T26" fmla="*/ 145 w 13"/>
                <a:gd name="T27" fmla="*/ 82 h 30"/>
                <a:gd name="T28" fmla="*/ 145 w 13"/>
                <a:gd name="T29" fmla="*/ 82 h 30"/>
                <a:gd name="T30" fmla="*/ 145 w 13"/>
                <a:gd name="T31" fmla="*/ 87 h 30"/>
                <a:gd name="T32" fmla="*/ 125 w 13"/>
                <a:gd name="T33" fmla="*/ 92 h 30"/>
                <a:gd name="T34" fmla="*/ 109 w 13"/>
                <a:gd name="T35" fmla="*/ 95 h 30"/>
                <a:gd name="T36" fmla="*/ 89 w 13"/>
                <a:gd name="T37" fmla="*/ 95 h 30"/>
                <a:gd name="T38" fmla="*/ 80 w 13"/>
                <a:gd name="T39" fmla="*/ 95 h 30"/>
                <a:gd name="T40" fmla="*/ 65 w 13"/>
                <a:gd name="T41" fmla="*/ 95 h 30"/>
                <a:gd name="T42" fmla="*/ 56 w 13"/>
                <a:gd name="T43" fmla="*/ 92 h 30"/>
                <a:gd name="T44" fmla="*/ 36 w 13"/>
                <a:gd name="T45" fmla="*/ 87 h 30"/>
                <a:gd name="T46" fmla="*/ 36 w 13"/>
                <a:gd name="T47" fmla="*/ 82 h 30"/>
                <a:gd name="T48" fmla="*/ 36 w 13"/>
                <a:gd name="T49" fmla="*/ 79 h 30"/>
                <a:gd name="T50" fmla="*/ 36 w 13"/>
                <a:gd name="T51" fmla="*/ 28 h 30"/>
                <a:gd name="T52" fmla="*/ 0 w 13"/>
                <a:gd name="T53" fmla="*/ 28 h 30"/>
                <a:gd name="T54" fmla="*/ 0 w 13"/>
                <a:gd name="T55" fmla="*/ 28 h 30"/>
                <a:gd name="T56" fmla="*/ 9 w 13"/>
                <a:gd name="T57" fmla="*/ 26 h 30"/>
                <a:gd name="T58" fmla="*/ 20 w 13"/>
                <a:gd name="T59" fmla="*/ 19 h 30"/>
                <a:gd name="T60" fmla="*/ 56 w 13"/>
                <a:gd name="T61" fmla="*/ 15 h 30"/>
                <a:gd name="T62" fmla="*/ 65 w 13"/>
                <a:gd name="T63" fmla="*/ 13 h 30"/>
                <a:gd name="T64" fmla="*/ 65 w 13"/>
                <a:gd name="T65" fmla="*/ 9 h 30"/>
                <a:gd name="T66" fmla="*/ 80 w 13"/>
                <a:gd name="T67" fmla="*/ 0 h 30"/>
                <a:gd name="T68" fmla="*/ 80 w 13"/>
                <a:gd name="T69" fmla="*/ 0 h 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"/>
                <a:gd name="T106" fmla="*/ 0 h 30"/>
                <a:gd name="T107" fmla="*/ 13 w 13"/>
                <a:gd name="T108" fmla="*/ 30 h 3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" h="30">
                  <a:moveTo>
                    <a:pt x="7" y="0"/>
                  </a:moveTo>
                  <a:lnTo>
                    <a:pt x="7" y="8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7" y="9"/>
                  </a:lnTo>
                  <a:lnTo>
                    <a:pt x="7" y="24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3" y="26"/>
                  </a:lnTo>
                  <a:lnTo>
                    <a:pt x="13" y="27"/>
                  </a:lnTo>
                  <a:lnTo>
                    <a:pt x="11" y="29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3" y="9"/>
                  </a:lnTo>
                  <a:lnTo>
                    <a:pt x="0" y="9"/>
                  </a:lnTo>
                  <a:lnTo>
                    <a:pt x="1" y="8"/>
                  </a:lnTo>
                  <a:lnTo>
                    <a:pt x="2" y="6"/>
                  </a:lnTo>
                  <a:lnTo>
                    <a:pt x="5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64" name="Freeform 38"/>
            <p:cNvSpPr>
              <a:spLocks noEditPoints="1"/>
            </p:cNvSpPr>
            <p:nvPr/>
          </p:nvSpPr>
          <p:spPr bwMode="auto">
            <a:xfrm>
              <a:off x="2974" y="792"/>
              <a:ext cx="47" cy="33"/>
            </a:xfrm>
            <a:custGeom>
              <a:avLst/>
              <a:gdLst>
                <a:gd name="T0" fmla="*/ 110 w 21"/>
                <a:gd name="T1" fmla="*/ 0 h 22"/>
                <a:gd name="T2" fmla="*/ 145 w 21"/>
                <a:gd name="T3" fmla="*/ 0 h 22"/>
                <a:gd name="T4" fmla="*/ 181 w 21"/>
                <a:gd name="T5" fmla="*/ 4 h 22"/>
                <a:gd name="T6" fmla="*/ 201 w 21"/>
                <a:gd name="T7" fmla="*/ 9 h 22"/>
                <a:gd name="T8" fmla="*/ 226 w 21"/>
                <a:gd name="T9" fmla="*/ 21 h 22"/>
                <a:gd name="T10" fmla="*/ 235 w 21"/>
                <a:gd name="T11" fmla="*/ 39 h 22"/>
                <a:gd name="T12" fmla="*/ 226 w 21"/>
                <a:gd name="T13" fmla="*/ 43 h 22"/>
                <a:gd name="T14" fmla="*/ 226 w 21"/>
                <a:gd name="T15" fmla="*/ 54 h 22"/>
                <a:gd name="T16" fmla="*/ 190 w 21"/>
                <a:gd name="T17" fmla="*/ 65 h 22"/>
                <a:gd name="T18" fmla="*/ 170 w 21"/>
                <a:gd name="T19" fmla="*/ 72 h 22"/>
                <a:gd name="T20" fmla="*/ 134 w 21"/>
                <a:gd name="T21" fmla="*/ 75 h 22"/>
                <a:gd name="T22" fmla="*/ 110 w 21"/>
                <a:gd name="T23" fmla="*/ 75 h 22"/>
                <a:gd name="T24" fmla="*/ 65 w 21"/>
                <a:gd name="T25" fmla="*/ 75 h 22"/>
                <a:gd name="T26" fmla="*/ 36 w 21"/>
                <a:gd name="T27" fmla="*/ 72 h 22"/>
                <a:gd name="T28" fmla="*/ 20 w 21"/>
                <a:gd name="T29" fmla="*/ 60 h 22"/>
                <a:gd name="T30" fmla="*/ 0 w 21"/>
                <a:gd name="T31" fmla="*/ 48 h 22"/>
                <a:gd name="T32" fmla="*/ 0 w 21"/>
                <a:gd name="T33" fmla="*/ 39 h 22"/>
                <a:gd name="T34" fmla="*/ 0 w 21"/>
                <a:gd name="T35" fmla="*/ 27 h 22"/>
                <a:gd name="T36" fmla="*/ 9 w 21"/>
                <a:gd name="T37" fmla="*/ 18 h 22"/>
                <a:gd name="T38" fmla="*/ 20 w 21"/>
                <a:gd name="T39" fmla="*/ 6 h 22"/>
                <a:gd name="T40" fmla="*/ 56 w 21"/>
                <a:gd name="T41" fmla="*/ 4 h 22"/>
                <a:gd name="T42" fmla="*/ 81 w 21"/>
                <a:gd name="T43" fmla="*/ 0 h 22"/>
                <a:gd name="T44" fmla="*/ 110 w 21"/>
                <a:gd name="T45" fmla="*/ 0 h 22"/>
                <a:gd name="T46" fmla="*/ 110 w 21"/>
                <a:gd name="T47" fmla="*/ 4 h 22"/>
                <a:gd name="T48" fmla="*/ 81 w 21"/>
                <a:gd name="T49" fmla="*/ 4 h 22"/>
                <a:gd name="T50" fmla="*/ 65 w 21"/>
                <a:gd name="T51" fmla="*/ 4 h 22"/>
                <a:gd name="T52" fmla="*/ 56 w 21"/>
                <a:gd name="T53" fmla="*/ 6 h 22"/>
                <a:gd name="T54" fmla="*/ 56 w 21"/>
                <a:gd name="T55" fmla="*/ 18 h 22"/>
                <a:gd name="T56" fmla="*/ 36 w 21"/>
                <a:gd name="T57" fmla="*/ 21 h 22"/>
                <a:gd name="T58" fmla="*/ 36 w 21"/>
                <a:gd name="T59" fmla="*/ 32 h 22"/>
                <a:gd name="T60" fmla="*/ 36 w 21"/>
                <a:gd name="T61" fmla="*/ 43 h 22"/>
                <a:gd name="T62" fmla="*/ 65 w 21"/>
                <a:gd name="T63" fmla="*/ 59 h 22"/>
                <a:gd name="T64" fmla="*/ 81 w 21"/>
                <a:gd name="T65" fmla="*/ 65 h 22"/>
                <a:gd name="T66" fmla="*/ 125 w 21"/>
                <a:gd name="T67" fmla="*/ 72 h 22"/>
                <a:gd name="T68" fmla="*/ 145 w 21"/>
                <a:gd name="T69" fmla="*/ 72 h 22"/>
                <a:gd name="T70" fmla="*/ 170 w 21"/>
                <a:gd name="T71" fmla="*/ 65 h 22"/>
                <a:gd name="T72" fmla="*/ 181 w 21"/>
                <a:gd name="T73" fmla="*/ 54 h 22"/>
                <a:gd name="T74" fmla="*/ 181 w 21"/>
                <a:gd name="T75" fmla="*/ 40 h 22"/>
                <a:gd name="T76" fmla="*/ 181 w 21"/>
                <a:gd name="T77" fmla="*/ 27 h 22"/>
                <a:gd name="T78" fmla="*/ 170 w 21"/>
                <a:gd name="T79" fmla="*/ 21 h 22"/>
                <a:gd name="T80" fmla="*/ 145 w 21"/>
                <a:gd name="T81" fmla="*/ 9 h 22"/>
                <a:gd name="T82" fmla="*/ 134 w 21"/>
                <a:gd name="T83" fmla="*/ 4 h 22"/>
                <a:gd name="T84" fmla="*/ 110 w 21"/>
                <a:gd name="T85" fmla="*/ 4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2"/>
                <a:gd name="T131" fmla="*/ 21 w 21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2">
                  <a:moveTo>
                    <a:pt x="10" y="0"/>
                  </a:moveTo>
                  <a:lnTo>
                    <a:pt x="13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20" y="6"/>
                  </a:lnTo>
                  <a:lnTo>
                    <a:pt x="21" y="11"/>
                  </a:lnTo>
                  <a:lnTo>
                    <a:pt x="20" y="13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6" y="22"/>
                  </a:lnTo>
                  <a:lnTo>
                    <a:pt x="3" y="21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2"/>
                  </a:lnTo>
                  <a:lnTo>
                    <a:pt x="5" y="1"/>
                  </a:lnTo>
                  <a:lnTo>
                    <a:pt x="7" y="0"/>
                  </a:lnTo>
                  <a:lnTo>
                    <a:pt x="10" y="0"/>
                  </a:lnTo>
                  <a:close/>
                  <a:moveTo>
                    <a:pt x="10" y="1"/>
                  </a:moveTo>
                  <a:lnTo>
                    <a:pt x="7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3" y="13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19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5" y="6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65" name="Freeform 39"/>
            <p:cNvSpPr>
              <a:spLocks/>
            </p:cNvSpPr>
            <p:nvPr/>
          </p:nvSpPr>
          <p:spPr bwMode="auto">
            <a:xfrm>
              <a:off x="3091" y="776"/>
              <a:ext cx="77" cy="49"/>
            </a:xfrm>
            <a:custGeom>
              <a:avLst/>
              <a:gdLst>
                <a:gd name="T0" fmla="*/ 303 w 34"/>
                <a:gd name="T1" fmla="*/ 53 h 33"/>
                <a:gd name="T2" fmla="*/ 303 w 34"/>
                <a:gd name="T3" fmla="*/ 9 h 33"/>
                <a:gd name="T4" fmla="*/ 276 w 34"/>
                <a:gd name="T5" fmla="*/ 6 h 33"/>
                <a:gd name="T6" fmla="*/ 267 w 34"/>
                <a:gd name="T7" fmla="*/ 1 h 33"/>
                <a:gd name="T8" fmla="*/ 247 w 34"/>
                <a:gd name="T9" fmla="*/ 1 h 33"/>
                <a:gd name="T10" fmla="*/ 394 w 34"/>
                <a:gd name="T11" fmla="*/ 0 h 33"/>
                <a:gd name="T12" fmla="*/ 385 w 34"/>
                <a:gd name="T13" fmla="*/ 1 h 33"/>
                <a:gd name="T14" fmla="*/ 349 w 34"/>
                <a:gd name="T15" fmla="*/ 1 h 33"/>
                <a:gd name="T16" fmla="*/ 349 w 34"/>
                <a:gd name="T17" fmla="*/ 6 h 33"/>
                <a:gd name="T18" fmla="*/ 337 w 34"/>
                <a:gd name="T19" fmla="*/ 19 h 33"/>
                <a:gd name="T20" fmla="*/ 337 w 34"/>
                <a:gd name="T21" fmla="*/ 95 h 33"/>
                <a:gd name="T22" fmla="*/ 349 w 34"/>
                <a:gd name="T23" fmla="*/ 105 h 33"/>
                <a:gd name="T24" fmla="*/ 369 w 34"/>
                <a:gd name="T25" fmla="*/ 105 h 33"/>
                <a:gd name="T26" fmla="*/ 394 w 34"/>
                <a:gd name="T27" fmla="*/ 108 h 33"/>
                <a:gd name="T28" fmla="*/ 247 w 34"/>
                <a:gd name="T29" fmla="*/ 108 h 33"/>
                <a:gd name="T30" fmla="*/ 256 w 34"/>
                <a:gd name="T31" fmla="*/ 108 h 33"/>
                <a:gd name="T32" fmla="*/ 276 w 34"/>
                <a:gd name="T33" fmla="*/ 105 h 33"/>
                <a:gd name="T34" fmla="*/ 303 w 34"/>
                <a:gd name="T35" fmla="*/ 88 h 33"/>
                <a:gd name="T36" fmla="*/ 102 w 34"/>
                <a:gd name="T37" fmla="*/ 55 h 33"/>
                <a:gd name="T38" fmla="*/ 102 w 34"/>
                <a:gd name="T39" fmla="*/ 95 h 33"/>
                <a:gd name="T40" fmla="*/ 102 w 34"/>
                <a:gd name="T41" fmla="*/ 105 h 33"/>
                <a:gd name="T42" fmla="*/ 138 w 34"/>
                <a:gd name="T43" fmla="*/ 105 h 33"/>
                <a:gd name="T44" fmla="*/ 163 w 34"/>
                <a:gd name="T45" fmla="*/ 108 h 33"/>
                <a:gd name="T46" fmla="*/ 0 w 34"/>
                <a:gd name="T47" fmla="*/ 108 h 33"/>
                <a:gd name="T48" fmla="*/ 11 w 34"/>
                <a:gd name="T49" fmla="*/ 108 h 33"/>
                <a:gd name="T50" fmla="*/ 57 w 34"/>
                <a:gd name="T51" fmla="*/ 105 h 33"/>
                <a:gd name="T52" fmla="*/ 57 w 34"/>
                <a:gd name="T53" fmla="*/ 88 h 33"/>
                <a:gd name="T54" fmla="*/ 57 w 34"/>
                <a:gd name="T55" fmla="*/ 9 h 33"/>
                <a:gd name="T56" fmla="*/ 36 w 34"/>
                <a:gd name="T57" fmla="*/ 6 h 33"/>
                <a:gd name="T58" fmla="*/ 25 w 34"/>
                <a:gd name="T59" fmla="*/ 1 h 33"/>
                <a:gd name="T60" fmla="*/ 0 w 34"/>
                <a:gd name="T61" fmla="*/ 1 h 33"/>
                <a:gd name="T62" fmla="*/ 163 w 34"/>
                <a:gd name="T63" fmla="*/ 0 h 33"/>
                <a:gd name="T64" fmla="*/ 149 w 34"/>
                <a:gd name="T65" fmla="*/ 1 h 33"/>
                <a:gd name="T66" fmla="*/ 129 w 34"/>
                <a:gd name="T67" fmla="*/ 1 h 33"/>
                <a:gd name="T68" fmla="*/ 102 w 34"/>
                <a:gd name="T69" fmla="*/ 6 h 33"/>
                <a:gd name="T70" fmla="*/ 102 w 34"/>
                <a:gd name="T71" fmla="*/ 19 h 3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"/>
                <a:gd name="T109" fmla="*/ 0 h 33"/>
                <a:gd name="T110" fmla="*/ 34 w 34"/>
                <a:gd name="T111" fmla="*/ 33 h 3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" h="33">
                  <a:moveTo>
                    <a:pt x="9" y="16"/>
                  </a:moveTo>
                  <a:lnTo>
                    <a:pt x="26" y="1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6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0" y="30"/>
                  </a:lnTo>
                  <a:lnTo>
                    <a:pt x="30" y="32"/>
                  </a:lnTo>
                  <a:lnTo>
                    <a:pt x="32" y="32"/>
                  </a:lnTo>
                  <a:lnTo>
                    <a:pt x="33" y="33"/>
                  </a:lnTo>
                  <a:lnTo>
                    <a:pt x="34" y="33"/>
                  </a:lnTo>
                  <a:lnTo>
                    <a:pt x="21" y="33"/>
                  </a:lnTo>
                  <a:lnTo>
                    <a:pt x="22" y="33"/>
                  </a:lnTo>
                  <a:lnTo>
                    <a:pt x="23" y="32"/>
                  </a:lnTo>
                  <a:lnTo>
                    <a:pt x="24" y="32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17"/>
                  </a:lnTo>
                  <a:lnTo>
                    <a:pt x="9" y="17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3"/>
                  </a:lnTo>
                  <a:lnTo>
                    <a:pt x="14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6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66" name="Freeform 40"/>
            <p:cNvSpPr>
              <a:spLocks noEditPoints="1"/>
            </p:cNvSpPr>
            <p:nvPr/>
          </p:nvSpPr>
          <p:spPr bwMode="auto">
            <a:xfrm>
              <a:off x="3174" y="792"/>
              <a:ext cx="48" cy="33"/>
            </a:xfrm>
            <a:custGeom>
              <a:avLst/>
              <a:gdLst>
                <a:gd name="T0" fmla="*/ 121 w 21"/>
                <a:gd name="T1" fmla="*/ 0 h 22"/>
                <a:gd name="T2" fmla="*/ 158 w 21"/>
                <a:gd name="T3" fmla="*/ 0 h 22"/>
                <a:gd name="T4" fmla="*/ 194 w 21"/>
                <a:gd name="T5" fmla="*/ 4 h 22"/>
                <a:gd name="T6" fmla="*/ 215 w 21"/>
                <a:gd name="T7" fmla="*/ 9 h 22"/>
                <a:gd name="T8" fmla="*/ 224 w 21"/>
                <a:gd name="T9" fmla="*/ 21 h 22"/>
                <a:gd name="T10" fmla="*/ 251 w 21"/>
                <a:gd name="T11" fmla="*/ 39 h 22"/>
                <a:gd name="T12" fmla="*/ 251 w 21"/>
                <a:gd name="T13" fmla="*/ 43 h 22"/>
                <a:gd name="T14" fmla="*/ 224 w 21"/>
                <a:gd name="T15" fmla="*/ 54 h 22"/>
                <a:gd name="T16" fmla="*/ 203 w 21"/>
                <a:gd name="T17" fmla="*/ 65 h 22"/>
                <a:gd name="T18" fmla="*/ 194 w 21"/>
                <a:gd name="T19" fmla="*/ 72 h 22"/>
                <a:gd name="T20" fmla="*/ 158 w 21"/>
                <a:gd name="T21" fmla="*/ 75 h 22"/>
                <a:gd name="T22" fmla="*/ 121 w 21"/>
                <a:gd name="T23" fmla="*/ 75 h 22"/>
                <a:gd name="T24" fmla="*/ 85 w 21"/>
                <a:gd name="T25" fmla="*/ 75 h 22"/>
                <a:gd name="T26" fmla="*/ 57 w 21"/>
                <a:gd name="T27" fmla="*/ 72 h 22"/>
                <a:gd name="T28" fmla="*/ 25 w 21"/>
                <a:gd name="T29" fmla="*/ 60 h 22"/>
                <a:gd name="T30" fmla="*/ 0 w 21"/>
                <a:gd name="T31" fmla="*/ 48 h 22"/>
                <a:gd name="T32" fmla="*/ 0 w 21"/>
                <a:gd name="T33" fmla="*/ 39 h 22"/>
                <a:gd name="T34" fmla="*/ 0 w 21"/>
                <a:gd name="T35" fmla="*/ 27 h 22"/>
                <a:gd name="T36" fmla="*/ 11 w 21"/>
                <a:gd name="T37" fmla="*/ 18 h 22"/>
                <a:gd name="T38" fmla="*/ 25 w 21"/>
                <a:gd name="T39" fmla="*/ 6 h 22"/>
                <a:gd name="T40" fmla="*/ 57 w 21"/>
                <a:gd name="T41" fmla="*/ 4 h 22"/>
                <a:gd name="T42" fmla="*/ 85 w 21"/>
                <a:gd name="T43" fmla="*/ 0 h 22"/>
                <a:gd name="T44" fmla="*/ 121 w 21"/>
                <a:gd name="T45" fmla="*/ 0 h 22"/>
                <a:gd name="T46" fmla="*/ 121 w 21"/>
                <a:gd name="T47" fmla="*/ 4 h 22"/>
                <a:gd name="T48" fmla="*/ 94 w 21"/>
                <a:gd name="T49" fmla="*/ 4 h 22"/>
                <a:gd name="T50" fmla="*/ 85 w 21"/>
                <a:gd name="T51" fmla="*/ 4 h 22"/>
                <a:gd name="T52" fmla="*/ 73 w 21"/>
                <a:gd name="T53" fmla="*/ 6 h 22"/>
                <a:gd name="T54" fmla="*/ 57 w 21"/>
                <a:gd name="T55" fmla="*/ 18 h 22"/>
                <a:gd name="T56" fmla="*/ 37 w 21"/>
                <a:gd name="T57" fmla="*/ 21 h 22"/>
                <a:gd name="T58" fmla="*/ 37 w 21"/>
                <a:gd name="T59" fmla="*/ 32 h 22"/>
                <a:gd name="T60" fmla="*/ 57 w 21"/>
                <a:gd name="T61" fmla="*/ 43 h 22"/>
                <a:gd name="T62" fmla="*/ 73 w 21"/>
                <a:gd name="T63" fmla="*/ 59 h 22"/>
                <a:gd name="T64" fmla="*/ 94 w 21"/>
                <a:gd name="T65" fmla="*/ 65 h 22"/>
                <a:gd name="T66" fmla="*/ 130 w 21"/>
                <a:gd name="T67" fmla="*/ 72 h 22"/>
                <a:gd name="T68" fmla="*/ 158 w 21"/>
                <a:gd name="T69" fmla="*/ 72 h 22"/>
                <a:gd name="T70" fmla="*/ 167 w 21"/>
                <a:gd name="T71" fmla="*/ 65 h 22"/>
                <a:gd name="T72" fmla="*/ 194 w 21"/>
                <a:gd name="T73" fmla="*/ 54 h 22"/>
                <a:gd name="T74" fmla="*/ 203 w 21"/>
                <a:gd name="T75" fmla="*/ 40 h 22"/>
                <a:gd name="T76" fmla="*/ 194 w 21"/>
                <a:gd name="T77" fmla="*/ 27 h 22"/>
                <a:gd name="T78" fmla="*/ 194 w 21"/>
                <a:gd name="T79" fmla="*/ 21 h 22"/>
                <a:gd name="T80" fmla="*/ 158 w 21"/>
                <a:gd name="T81" fmla="*/ 9 h 22"/>
                <a:gd name="T82" fmla="*/ 142 w 21"/>
                <a:gd name="T83" fmla="*/ 4 h 22"/>
                <a:gd name="T84" fmla="*/ 121 w 21"/>
                <a:gd name="T85" fmla="*/ 4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2"/>
                <a:gd name="T131" fmla="*/ 21 w 21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2">
                  <a:moveTo>
                    <a:pt x="10" y="0"/>
                  </a:moveTo>
                  <a:lnTo>
                    <a:pt x="13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19" y="16"/>
                  </a:lnTo>
                  <a:lnTo>
                    <a:pt x="17" y="19"/>
                  </a:lnTo>
                  <a:lnTo>
                    <a:pt x="16" y="21"/>
                  </a:lnTo>
                  <a:lnTo>
                    <a:pt x="13" y="22"/>
                  </a:lnTo>
                  <a:lnTo>
                    <a:pt x="10" y="22"/>
                  </a:lnTo>
                  <a:lnTo>
                    <a:pt x="7" y="22"/>
                  </a:lnTo>
                  <a:lnTo>
                    <a:pt x="5" y="21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2"/>
                  </a:lnTo>
                  <a:lnTo>
                    <a:pt x="5" y="1"/>
                  </a:lnTo>
                  <a:lnTo>
                    <a:pt x="7" y="0"/>
                  </a:lnTo>
                  <a:lnTo>
                    <a:pt x="10" y="0"/>
                  </a:lnTo>
                  <a:close/>
                  <a:moveTo>
                    <a:pt x="10" y="1"/>
                  </a:moveTo>
                  <a:lnTo>
                    <a:pt x="8" y="1"/>
                  </a:lnTo>
                  <a:lnTo>
                    <a:pt x="7" y="1"/>
                  </a:lnTo>
                  <a:lnTo>
                    <a:pt x="6" y="2"/>
                  </a:lnTo>
                  <a:lnTo>
                    <a:pt x="5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3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4" y="19"/>
                  </a:lnTo>
                  <a:lnTo>
                    <a:pt x="16" y="16"/>
                  </a:lnTo>
                  <a:lnTo>
                    <a:pt x="17" y="12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67" name="Freeform 41"/>
            <p:cNvSpPr>
              <a:spLocks/>
            </p:cNvSpPr>
            <p:nvPr/>
          </p:nvSpPr>
          <p:spPr bwMode="auto">
            <a:xfrm>
              <a:off x="3226" y="792"/>
              <a:ext cx="54" cy="33"/>
            </a:xfrm>
            <a:custGeom>
              <a:avLst/>
              <a:gdLst>
                <a:gd name="T0" fmla="*/ 238 w 24"/>
                <a:gd name="T1" fmla="*/ 0 h 22"/>
                <a:gd name="T2" fmla="*/ 238 w 24"/>
                <a:gd name="T3" fmla="*/ 43 h 22"/>
                <a:gd name="T4" fmla="*/ 238 w 24"/>
                <a:gd name="T5" fmla="*/ 59 h 22"/>
                <a:gd name="T6" fmla="*/ 238 w 24"/>
                <a:gd name="T7" fmla="*/ 60 h 22"/>
                <a:gd name="T8" fmla="*/ 238 w 24"/>
                <a:gd name="T9" fmla="*/ 65 h 22"/>
                <a:gd name="T10" fmla="*/ 238 w 24"/>
                <a:gd name="T11" fmla="*/ 65 h 22"/>
                <a:gd name="T12" fmla="*/ 238 w 24"/>
                <a:gd name="T13" fmla="*/ 65 h 22"/>
                <a:gd name="T14" fmla="*/ 252 w 24"/>
                <a:gd name="T15" fmla="*/ 65 h 22"/>
                <a:gd name="T16" fmla="*/ 252 w 24"/>
                <a:gd name="T17" fmla="*/ 65 h 22"/>
                <a:gd name="T18" fmla="*/ 272 w 24"/>
                <a:gd name="T19" fmla="*/ 65 h 22"/>
                <a:gd name="T20" fmla="*/ 272 w 24"/>
                <a:gd name="T21" fmla="*/ 65 h 22"/>
                <a:gd name="T22" fmla="*/ 194 w 24"/>
                <a:gd name="T23" fmla="*/ 75 h 22"/>
                <a:gd name="T24" fmla="*/ 182 w 24"/>
                <a:gd name="T25" fmla="*/ 75 h 22"/>
                <a:gd name="T26" fmla="*/ 182 w 24"/>
                <a:gd name="T27" fmla="*/ 60 h 22"/>
                <a:gd name="T28" fmla="*/ 158 w 24"/>
                <a:gd name="T29" fmla="*/ 72 h 22"/>
                <a:gd name="T30" fmla="*/ 137 w 24"/>
                <a:gd name="T31" fmla="*/ 75 h 22"/>
                <a:gd name="T32" fmla="*/ 117 w 24"/>
                <a:gd name="T33" fmla="*/ 75 h 22"/>
                <a:gd name="T34" fmla="*/ 101 w 24"/>
                <a:gd name="T35" fmla="*/ 75 h 22"/>
                <a:gd name="T36" fmla="*/ 81 w 24"/>
                <a:gd name="T37" fmla="*/ 75 h 22"/>
                <a:gd name="T38" fmla="*/ 70 w 24"/>
                <a:gd name="T39" fmla="*/ 75 h 22"/>
                <a:gd name="T40" fmla="*/ 56 w 24"/>
                <a:gd name="T41" fmla="*/ 72 h 22"/>
                <a:gd name="T42" fmla="*/ 45 w 24"/>
                <a:gd name="T43" fmla="*/ 60 h 22"/>
                <a:gd name="T44" fmla="*/ 45 w 24"/>
                <a:gd name="T45" fmla="*/ 59 h 22"/>
                <a:gd name="T46" fmla="*/ 45 w 24"/>
                <a:gd name="T47" fmla="*/ 43 h 22"/>
                <a:gd name="T48" fmla="*/ 45 w 24"/>
                <a:gd name="T49" fmla="*/ 9 h 22"/>
                <a:gd name="T50" fmla="*/ 36 w 24"/>
                <a:gd name="T51" fmla="*/ 6 h 22"/>
                <a:gd name="T52" fmla="*/ 36 w 24"/>
                <a:gd name="T53" fmla="*/ 6 h 22"/>
                <a:gd name="T54" fmla="*/ 36 w 24"/>
                <a:gd name="T55" fmla="*/ 4 h 22"/>
                <a:gd name="T56" fmla="*/ 36 w 24"/>
                <a:gd name="T57" fmla="*/ 4 h 22"/>
                <a:gd name="T58" fmla="*/ 11 w 24"/>
                <a:gd name="T59" fmla="*/ 4 h 22"/>
                <a:gd name="T60" fmla="*/ 0 w 24"/>
                <a:gd name="T61" fmla="*/ 0 h 22"/>
                <a:gd name="T62" fmla="*/ 0 w 24"/>
                <a:gd name="T63" fmla="*/ 0 h 22"/>
                <a:gd name="T64" fmla="*/ 81 w 24"/>
                <a:gd name="T65" fmla="*/ 0 h 22"/>
                <a:gd name="T66" fmla="*/ 81 w 24"/>
                <a:gd name="T67" fmla="*/ 48 h 22"/>
                <a:gd name="T68" fmla="*/ 81 w 24"/>
                <a:gd name="T69" fmla="*/ 59 h 22"/>
                <a:gd name="T70" fmla="*/ 101 w 24"/>
                <a:gd name="T71" fmla="*/ 60 h 22"/>
                <a:gd name="T72" fmla="*/ 117 w 24"/>
                <a:gd name="T73" fmla="*/ 65 h 22"/>
                <a:gd name="T74" fmla="*/ 126 w 24"/>
                <a:gd name="T75" fmla="*/ 65 h 22"/>
                <a:gd name="T76" fmla="*/ 137 w 24"/>
                <a:gd name="T77" fmla="*/ 65 h 22"/>
                <a:gd name="T78" fmla="*/ 158 w 24"/>
                <a:gd name="T79" fmla="*/ 60 h 22"/>
                <a:gd name="T80" fmla="*/ 173 w 24"/>
                <a:gd name="T81" fmla="*/ 60 h 22"/>
                <a:gd name="T82" fmla="*/ 182 w 24"/>
                <a:gd name="T83" fmla="*/ 54 h 22"/>
                <a:gd name="T84" fmla="*/ 182 w 24"/>
                <a:gd name="T85" fmla="*/ 9 h 22"/>
                <a:gd name="T86" fmla="*/ 182 w 24"/>
                <a:gd name="T87" fmla="*/ 6 h 22"/>
                <a:gd name="T88" fmla="*/ 182 w 24"/>
                <a:gd name="T89" fmla="*/ 4 h 22"/>
                <a:gd name="T90" fmla="*/ 173 w 24"/>
                <a:gd name="T91" fmla="*/ 4 h 22"/>
                <a:gd name="T92" fmla="*/ 158 w 24"/>
                <a:gd name="T93" fmla="*/ 0 h 22"/>
                <a:gd name="T94" fmla="*/ 158 w 24"/>
                <a:gd name="T95" fmla="*/ 0 h 22"/>
                <a:gd name="T96" fmla="*/ 238 w 24"/>
                <a:gd name="T97" fmla="*/ 0 h 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"/>
                <a:gd name="T148" fmla="*/ 0 h 22"/>
                <a:gd name="T149" fmla="*/ 24 w 24"/>
                <a:gd name="T150" fmla="*/ 22 h 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" h="22">
                  <a:moveTo>
                    <a:pt x="21" y="0"/>
                  </a:moveTo>
                  <a:lnTo>
                    <a:pt x="21" y="13"/>
                  </a:lnTo>
                  <a:lnTo>
                    <a:pt x="21" y="17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14" y="21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5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4"/>
                  </a:lnTo>
                  <a:lnTo>
                    <a:pt x="7" y="17"/>
                  </a:lnTo>
                  <a:lnTo>
                    <a:pt x="9" y="18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6" y="16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68" name="Freeform 42"/>
            <p:cNvSpPr>
              <a:spLocks/>
            </p:cNvSpPr>
            <p:nvPr/>
          </p:nvSpPr>
          <p:spPr bwMode="auto">
            <a:xfrm>
              <a:off x="3287" y="792"/>
              <a:ext cx="34" cy="33"/>
            </a:xfrm>
            <a:custGeom>
              <a:avLst/>
              <a:gdLst>
                <a:gd name="T0" fmla="*/ 165 w 15"/>
                <a:gd name="T1" fmla="*/ 0 h 22"/>
                <a:gd name="T2" fmla="*/ 165 w 15"/>
                <a:gd name="T3" fmla="*/ 22 h 22"/>
                <a:gd name="T4" fmla="*/ 150 w 15"/>
                <a:gd name="T5" fmla="*/ 22 h 22"/>
                <a:gd name="T6" fmla="*/ 129 w 15"/>
                <a:gd name="T7" fmla="*/ 9 h 22"/>
                <a:gd name="T8" fmla="*/ 118 w 15"/>
                <a:gd name="T9" fmla="*/ 6 h 22"/>
                <a:gd name="T10" fmla="*/ 102 w 15"/>
                <a:gd name="T11" fmla="*/ 4 h 22"/>
                <a:gd name="T12" fmla="*/ 73 w 15"/>
                <a:gd name="T13" fmla="*/ 4 h 22"/>
                <a:gd name="T14" fmla="*/ 57 w 15"/>
                <a:gd name="T15" fmla="*/ 4 h 22"/>
                <a:gd name="T16" fmla="*/ 45 w 15"/>
                <a:gd name="T17" fmla="*/ 6 h 22"/>
                <a:gd name="T18" fmla="*/ 36 w 15"/>
                <a:gd name="T19" fmla="*/ 6 h 22"/>
                <a:gd name="T20" fmla="*/ 36 w 15"/>
                <a:gd name="T21" fmla="*/ 9 h 22"/>
                <a:gd name="T22" fmla="*/ 36 w 15"/>
                <a:gd name="T23" fmla="*/ 18 h 22"/>
                <a:gd name="T24" fmla="*/ 45 w 15"/>
                <a:gd name="T25" fmla="*/ 21 h 22"/>
                <a:gd name="T26" fmla="*/ 57 w 15"/>
                <a:gd name="T27" fmla="*/ 22 h 22"/>
                <a:gd name="T28" fmla="*/ 73 w 15"/>
                <a:gd name="T29" fmla="*/ 27 h 22"/>
                <a:gd name="T30" fmla="*/ 118 w 15"/>
                <a:gd name="T31" fmla="*/ 32 h 22"/>
                <a:gd name="T32" fmla="*/ 150 w 15"/>
                <a:gd name="T33" fmla="*/ 39 h 22"/>
                <a:gd name="T34" fmla="*/ 165 w 15"/>
                <a:gd name="T35" fmla="*/ 43 h 22"/>
                <a:gd name="T36" fmla="*/ 175 w 15"/>
                <a:gd name="T37" fmla="*/ 54 h 22"/>
                <a:gd name="T38" fmla="*/ 165 w 15"/>
                <a:gd name="T39" fmla="*/ 60 h 22"/>
                <a:gd name="T40" fmla="*/ 150 w 15"/>
                <a:gd name="T41" fmla="*/ 72 h 22"/>
                <a:gd name="T42" fmla="*/ 118 w 15"/>
                <a:gd name="T43" fmla="*/ 75 h 22"/>
                <a:gd name="T44" fmla="*/ 93 w 15"/>
                <a:gd name="T45" fmla="*/ 75 h 22"/>
                <a:gd name="T46" fmla="*/ 57 w 15"/>
                <a:gd name="T47" fmla="*/ 75 h 22"/>
                <a:gd name="T48" fmla="*/ 36 w 15"/>
                <a:gd name="T49" fmla="*/ 75 h 22"/>
                <a:gd name="T50" fmla="*/ 11 w 15"/>
                <a:gd name="T51" fmla="*/ 75 h 22"/>
                <a:gd name="T52" fmla="*/ 11 w 15"/>
                <a:gd name="T53" fmla="*/ 75 h 22"/>
                <a:gd name="T54" fmla="*/ 0 w 15"/>
                <a:gd name="T55" fmla="*/ 75 h 22"/>
                <a:gd name="T56" fmla="*/ 0 w 15"/>
                <a:gd name="T57" fmla="*/ 75 h 22"/>
                <a:gd name="T58" fmla="*/ 0 w 15"/>
                <a:gd name="T59" fmla="*/ 75 h 22"/>
                <a:gd name="T60" fmla="*/ 0 w 15"/>
                <a:gd name="T61" fmla="*/ 48 h 22"/>
                <a:gd name="T62" fmla="*/ 0 w 15"/>
                <a:gd name="T63" fmla="*/ 48 h 22"/>
                <a:gd name="T64" fmla="*/ 11 w 15"/>
                <a:gd name="T65" fmla="*/ 59 h 22"/>
                <a:gd name="T66" fmla="*/ 36 w 15"/>
                <a:gd name="T67" fmla="*/ 65 h 22"/>
                <a:gd name="T68" fmla="*/ 57 w 15"/>
                <a:gd name="T69" fmla="*/ 72 h 22"/>
                <a:gd name="T70" fmla="*/ 93 w 15"/>
                <a:gd name="T71" fmla="*/ 72 h 22"/>
                <a:gd name="T72" fmla="*/ 102 w 15"/>
                <a:gd name="T73" fmla="*/ 72 h 22"/>
                <a:gd name="T74" fmla="*/ 118 w 15"/>
                <a:gd name="T75" fmla="*/ 65 h 22"/>
                <a:gd name="T76" fmla="*/ 129 w 15"/>
                <a:gd name="T77" fmla="*/ 60 h 22"/>
                <a:gd name="T78" fmla="*/ 129 w 15"/>
                <a:gd name="T79" fmla="*/ 59 h 22"/>
                <a:gd name="T80" fmla="*/ 129 w 15"/>
                <a:gd name="T81" fmla="*/ 54 h 22"/>
                <a:gd name="T82" fmla="*/ 118 w 15"/>
                <a:gd name="T83" fmla="*/ 48 h 22"/>
                <a:gd name="T84" fmla="*/ 102 w 15"/>
                <a:gd name="T85" fmla="*/ 43 h 22"/>
                <a:gd name="T86" fmla="*/ 57 w 15"/>
                <a:gd name="T87" fmla="*/ 40 h 22"/>
                <a:gd name="T88" fmla="*/ 36 w 15"/>
                <a:gd name="T89" fmla="*/ 39 h 22"/>
                <a:gd name="T90" fmla="*/ 11 w 15"/>
                <a:gd name="T91" fmla="*/ 27 h 22"/>
                <a:gd name="T92" fmla="*/ 0 w 15"/>
                <a:gd name="T93" fmla="*/ 22 h 22"/>
                <a:gd name="T94" fmla="*/ 0 w 15"/>
                <a:gd name="T95" fmla="*/ 21 h 22"/>
                <a:gd name="T96" fmla="*/ 0 w 15"/>
                <a:gd name="T97" fmla="*/ 9 h 22"/>
                <a:gd name="T98" fmla="*/ 11 w 15"/>
                <a:gd name="T99" fmla="*/ 4 h 22"/>
                <a:gd name="T100" fmla="*/ 45 w 15"/>
                <a:gd name="T101" fmla="*/ 0 h 22"/>
                <a:gd name="T102" fmla="*/ 73 w 15"/>
                <a:gd name="T103" fmla="*/ 0 h 22"/>
                <a:gd name="T104" fmla="*/ 93 w 15"/>
                <a:gd name="T105" fmla="*/ 0 h 22"/>
                <a:gd name="T106" fmla="*/ 118 w 15"/>
                <a:gd name="T107" fmla="*/ 0 h 22"/>
                <a:gd name="T108" fmla="*/ 129 w 15"/>
                <a:gd name="T109" fmla="*/ 0 h 22"/>
                <a:gd name="T110" fmla="*/ 129 w 15"/>
                <a:gd name="T111" fmla="*/ 0 h 22"/>
                <a:gd name="T112" fmla="*/ 129 w 15"/>
                <a:gd name="T113" fmla="*/ 0 h 22"/>
                <a:gd name="T114" fmla="*/ 150 w 15"/>
                <a:gd name="T115" fmla="*/ 0 h 22"/>
                <a:gd name="T116" fmla="*/ 150 w 15"/>
                <a:gd name="T117" fmla="*/ 0 h 22"/>
                <a:gd name="T118" fmla="*/ 150 w 15"/>
                <a:gd name="T119" fmla="*/ 0 h 22"/>
                <a:gd name="T120" fmla="*/ 165 w 15"/>
                <a:gd name="T121" fmla="*/ 0 h 2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"/>
                <a:gd name="T184" fmla="*/ 0 h 22"/>
                <a:gd name="T185" fmla="*/ 15 w 15"/>
                <a:gd name="T186" fmla="*/ 22 h 2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" h="22">
                  <a:moveTo>
                    <a:pt x="14" y="0"/>
                  </a:moveTo>
                  <a:lnTo>
                    <a:pt x="14" y="7"/>
                  </a:lnTo>
                  <a:lnTo>
                    <a:pt x="13" y="7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4" y="6"/>
                  </a:lnTo>
                  <a:lnTo>
                    <a:pt x="5" y="7"/>
                  </a:lnTo>
                  <a:lnTo>
                    <a:pt x="6" y="8"/>
                  </a:lnTo>
                  <a:lnTo>
                    <a:pt x="10" y="9"/>
                  </a:lnTo>
                  <a:lnTo>
                    <a:pt x="13" y="11"/>
                  </a:lnTo>
                  <a:lnTo>
                    <a:pt x="14" y="13"/>
                  </a:lnTo>
                  <a:lnTo>
                    <a:pt x="15" y="16"/>
                  </a:lnTo>
                  <a:lnTo>
                    <a:pt x="14" y="18"/>
                  </a:lnTo>
                  <a:lnTo>
                    <a:pt x="13" y="21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1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3" y="19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0" y="19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10" y="14"/>
                  </a:lnTo>
                  <a:lnTo>
                    <a:pt x="9" y="13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69" name="Freeform 43"/>
            <p:cNvSpPr>
              <a:spLocks/>
            </p:cNvSpPr>
            <p:nvPr/>
          </p:nvSpPr>
          <p:spPr bwMode="auto">
            <a:xfrm>
              <a:off x="3323" y="781"/>
              <a:ext cx="32" cy="44"/>
            </a:xfrm>
            <a:custGeom>
              <a:avLst/>
              <a:gdLst>
                <a:gd name="T0" fmla="*/ 94 w 14"/>
                <a:gd name="T1" fmla="*/ 0 h 30"/>
                <a:gd name="T2" fmla="*/ 94 w 14"/>
                <a:gd name="T3" fmla="*/ 26 h 30"/>
                <a:gd name="T4" fmla="*/ 158 w 14"/>
                <a:gd name="T5" fmla="*/ 26 h 30"/>
                <a:gd name="T6" fmla="*/ 158 w 14"/>
                <a:gd name="T7" fmla="*/ 28 h 30"/>
                <a:gd name="T8" fmla="*/ 94 w 14"/>
                <a:gd name="T9" fmla="*/ 28 h 30"/>
                <a:gd name="T10" fmla="*/ 94 w 14"/>
                <a:gd name="T11" fmla="*/ 75 h 30"/>
                <a:gd name="T12" fmla="*/ 94 w 14"/>
                <a:gd name="T13" fmla="*/ 79 h 30"/>
                <a:gd name="T14" fmla="*/ 110 w 14"/>
                <a:gd name="T15" fmla="*/ 82 h 30"/>
                <a:gd name="T16" fmla="*/ 110 w 14"/>
                <a:gd name="T17" fmla="*/ 87 h 30"/>
                <a:gd name="T18" fmla="*/ 121 w 14"/>
                <a:gd name="T19" fmla="*/ 87 h 30"/>
                <a:gd name="T20" fmla="*/ 130 w 14"/>
                <a:gd name="T21" fmla="*/ 87 h 30"/>
                <a:gd name="T22" fmla="*/ 130 w 14"/>
                <a:gd name="T23" fmla="*/ 87 h 30"/>
                <a:gd name="T24" fmla="*/ 158 w 14"/>
                <a:gd name="T25" fmla="*/ 82 h 30"/>
                <a:gd name="T26" fmla="*/ 158 w 14"/>
                <a:gd name="T27" fmla="*/ 82 h 30"/>
                <a:gd name="T28" fmla="*/ 167 w 14"/>
                <a:gd name="T29" fmla="*/ 82 h 30"/>
                <a:gd name="T30" fmla="*/ 158 w 14"/>
                <a:gd name="T31" fmla="*/ 87 h 30"/>
                <a:gd name="T32" fmla="*/ 130 w 14"/>
                <a:gd name="T33" fmla="*/ 92 h 30"/>
                <a:gd name="T34" fmla="*/ 121 w 14"/>
                <a:gd name="T35" fmla="*/ 95 h 30"/>
                <a:gd name="T36" fmla="*/ 110 w 14"/>
                <a:gd name="T37" fmla="*/ 95 h 30"/>
                <a:gd name="T38" fmla="*/ 94 w 14"/>
                <a:gd name="T39" fmla="*/ 95 h 30"/>
                <a:gd name="T40" fmla="*/ 73 w 14"/>
                <a:gd name="T41" fmla="*/ 95 h 30"/>
                <a:gd name="T42" fmla="*/ 57 w 14"/>
                <a:gd name="T43" fmla="*/ 92 h 30"/>
                <a:gd name="T44" fmla="*/ 48 w 14"/>
                <a:gd name="T45" fmla="*/ 87 h 30"/>
                <a:gd name="T46" fmla="*/ 48 w 14"/>
                <a:gd name="T47" fmla="*/ 82 h 30"/>
                <a:gd name="T48" fmla="*/ 48 w 14"/>
                <a:gd name="T49" fmla="*/ 79 h 30"/>
                <a:gd name="T50" fmla="*/ 48 w 14"/>
                <a:gd name="T51" fmla="*/ 28 h 30"/>
                <a:gd name="T52" fmla="*/ 0 w 14"/>
                <a:gd name="T53" fmla="*/ 28 h 30"/>
                <a:gd name="T54" fmla="*/ 0 w 14"/>
                <a:gd name="T55" fmla="*/ 28 h 30"/>
                <a:gd name="T56" fmla="*/ 25 w 14"/>
                <a:gd name="T57" fmla="*/ 26 h 30"/>
                <a:gd name="T58" fmla="*/ 37 w 14"/>
                <a:gd name="T59" fmla="*/ 19 h 30"/>
                <a:gd name="T60" fmla="*/ 48 w 14"/>
                <a:gd name="T61" fmla="*/ 15 h 30"/>
                <a:gd name="T62" fmla="*/ 57 w 14"/>
                <a:gd name="T63" fmla="*/ 13 h 30"/>
                <a:gd name="T64" fmla="*/ 73 w 14"/>
                <a:gd name="T65" fmla="*/ 9 h 30"/>
                <a:gd name="T66" fmla="*/ 94 w 14"/>
                <a:gd name="T67" fmla="*/ 0 h 30"/>
                <a:gd name="T68" fmla="*/ 94 w 14"/>
                <a:gd name="T69" fmla="*/ 0 h 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"/>
                <a:gd name="T106" fmla="*/ 0 h 30"/>
                <a:gd name="T107" fmla="*/ 14 w 14"/>
                <a:gd name="T108" fmla="*/ 30 h 3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" h="30">
                  <a:moveTo>
                    <a:pt x="8" y="0"/>
                  </a:moveTo>
                  <a:lnTo>
                    <a:pt x="8" y="8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8" y="9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9" y="26"/>
                  </a:lnTo>
                  <a:lnTo>
                    <a:pt x="9" y="27"/>
                  </a:lnTo>
                  <a:lnTo>
                    <a:pt x="10" y="27"/>
                  </a:lnTo>
                  <a:lnTo>
                    <a:pt x="11" y="27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3" y="27"/>
                  </a:lnTo>
                  <a:lnTo>
                    <a:pt x="11" y="29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6" y="30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4" y="9"/>
                  </a:lnTo>
                  <a:lnTo>
                    <a:pt x="0" y="9"/>
                  </a:lnTo>
                  <a:lnTo>
                    <a:pt x="2" y="8"/>
                  </a:lnTo>
                  <a:lnTo>
                    <a:pt x="3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70" name="Freeform 44"/>
            <p:cNvSpPr>
              <a:spLocks noEditPoints="1"/>
            </p:cNvSpPr>
            <p:nvPr/>
          </p:nvSpPr>
          <p:spPr bwMode="auto">
            <a:xfrm>
              <a:off x="3359" y="792"/>
              <a:ext cx="48" cy="33"/>
            </a:xfrm>
            <a:custGeom>
              <a:avLst/>
              <a:gdLst>
                <a:gd name="T0" fmla="*/ 121 w 21"/>
                <a:gd name="T1" fmla="*/ 0 h 22"/>
                <a:gd name="T2" fmla="*/ 167 w 21"/>
                <a:gd name="T3" fmla="*/ 0 h 22"/>
                <a:gd name="T4" fmla="*/ 194 w 21"/>
                <a:gd name="T5" fmla="*/ 4 h 22"/>
                <a:gd name="T6" fmla="*/ 224 w 21"/>
                <a:gd name="T7" fmla="*/ 9 h 22"/>
                <a:gd name="T8" fmla="*/ 240 w 21"/>
                <a:gd name="T9" fmla="*/ 21 h 22"/>
                <a:gd name="T10" fmla="*/ 251 w 21"/>
                <a:gd name="T11" fmla="*/ 39 h 22"/>
                <a:gd name="T12" fmla="*/ 240 w 21"/>
                <a:gd name="T13" fmla="*/ 43 h 22"/>
                <a:gd name="T14" fmla="*/ 224 w 21"/>
                <a:gd name="T15" fmla="*/ 54 h 22"/>
                <a:gd name="T16" fmla="*/ 215 w 21"/>
                <a:gd name="T17" fmla="*/ 65 h 22"/>
                <a:gd name="T18" fmla="*/ 178 w 21"/>
                <a:gd name="T19" fmla="*/ 72 h 22"/>
                <a:gd name="T20" fmla="*/ 158 w 21"/>
                <a:gd name="T21" fmla="*/ 75 h 22"/>
                <a:gd name="T22" fmla="*/ 121 w 21"/>
                <a:gd name="T23" fmla="*/ 75 h 22"/>
                <a:gd name="T24" fmla="*/ 85 w 21"/>
                <a:gd name="T25" fmla="*/ 75 h 22"/>
                <a:gd name="T26" fmla="*/ 48 w 21"/>
                <a:gd name="T27" fmla="*/ 72 h 22"/>
                <a:gd name="T28" fmla="*/ 25 w 21"/>
                <a:gd name="T29" fmla="*/ 60 h 22"/>
                <a:gd name="T30" fmla="*/ 0 w 21"/>
                <a:gd name="T31" fmla="*/ 48 h 22"/>
                <a:gd name="T32" fmla="*/ 0 w 21"/>
                <a:gd name="T33" fmla="*/ 39 h 22"/>
                <a:gd name="T34" fmla="*/ 0 w 21"/>
                <a:gd name="T35" fmla="*/ 27 h 22"/>
                <a:gd name="T36" fmla="*/ 25 w 21"/>
                <a:gd name="T37" fmla="*/ 18 h 22"/>
                <a:gd name="T38" fmla="*/ 37 w 21"/>
                <a:gd name="T39" fmla="*/ 6 h 22"/>
                <a:gd name="T40" fmla="*/ 57 w 21"/>
                <a:gd name="T41" fmla="*/ 4 h 22"/>
                <a:gd name="T42" fmla="*/ 94 w 21"/>
                <a:gd name="T43" fmla="*/ 0 h 22"/>
                <a:gd name="T44" fmla="*/ 121 w 21"/>
                <a:gd name="T45" fmla="*/ 0 h 22"/>
                <a:gd name="T46" fmla="*/ 110 w 21"/>
                <a:gd name="T47" fmla="*/ 4 h 22"/>
                <a:gd name="T48" fmla="*/ 94 w 21"/>
                <a:gd name="T49" fmla="*/ 4 h 22"/>
                <a:gd name="T50" fmla="*/ 85 w 21"/>
                <a:gd name="T51" fmla="*/ 4 h 22"/>
                <a:gd name="T52" fmla="*/ 57 w 21"/>
                <a:gd name="T53" fmla="*/ 6 h 22"/>
                <a:gd name="T54" fmla="*/ 57 w 21"/>
                <a:gd name="T55" fmla="*/ 18 h 22"/>
                <a:gd name="T56" fmla="*/ 48 w 21"/>
                <a:gd name="T57" fmla="*/ 21 h 22"/>
                <a:gd name="T58" fmla="*/ 48 w 21"/>
                <a:gd name="T59" fmla="*/ 32 h 22"/>
                <a:gd name="T60" fmla="*/ 48 w 21"/>
                <a:gd name="T61" fmla="*/ 43 h 22"/>
                <a:gd name="T62" fmla="*/ 57 w 21"/>
                <a:gd name="T63" fmla="*/ 59 h 22"/>
                <a:gd name="T64" fmla="*/ 94 w 21"/>
                <a:gd name="T65" fmla="*/ 65 h 22"/>
                <a:gd name="T66" fmla="*/ 130 w 21"/>
                <a:gd name="T67" fmla="*/ 72 h 22"/>
                <a:gd name="T68" fmla="*/ 167 w 21"/>
                <a:gd name="T69" fmla="*/ 72 h 22"/>
                <a:gd name="T70" fmla="*/ 178 w 21"/>
                <a:gd name="T71" fmla="*/ 65 h 22"/>
                <a:gd name="T72" fmla="*/ 194 w 21"/>
                <a:gd name="T73" fmla="*/ 54 h 22"/>
                <a:gd name="T74" fmla="*/ 194 w 21"/>
                <a:gd name="T75" fmla="*/ 40 h 22"/>
                <a:gd name="T76" fmla="*/ 194 w 21"/>
                <a:gd name="T77" fmla="*/ 27 h 22"/>
                <a:gd name="T78" fmla="*/ 178 w 21"/>
                <a:gd name="T79" fmla="*/ 21 h 22"/>
                <a:gd name="T80" fmla="*/ 167 w 21"/>
                <a:gd name="T81" fmla="*/ 9 h 22"/>
                <a:gd name="T82" fmla="*/ 130 w 21"/>
                <a:gd name="T83" fmla="*/ 4 h 22"/>
                <a:gd name="T84" fmla="*/ 110 w 21"/>
                <a:gd name="T85" fmla="*/ 4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2"/>
                <a:gd name="T131" fmla="*/ 21 w 21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2">
                  <a:moveTo>
                    <a:pt x="10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9" y="3"/>
                  </a:lnTo>
                  <a:lnTo>
                    <a:pt x="20" y="6"/>
                  </a:lnTo>
                  <a:lnTo>
                    <a:pt x="21" y="11"/>
                  </a:lnTo>
                  <a:lnTo>
                    <a:pt x="20" y="13"/>
                  </a:lnTo>
                  <a:lnTo>
                    <a:pt x="19" y="16"/>
                  </a:lnTo>
                  <a:lnTo>
                    <a:pt x="18" y="19"/>
                  </a:lnTo>
                  <a:lnTo>
                    <a:pt x="15" y="21"/>
                  </a:lnTo>
                  <a:lnTo>
                    <a:pt x="13" y="22"/>
                  </a:lnTo>
                  <a:lnTo>
                    <a:pt x="10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2" y="5"/>
                  </a:lnTo>
                  <a:lnTo>
                    <a:pt x="3" y="2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0"/>
                  </a:lnTo>
                  <a:close/>
                  <a:moveTo>
                    <a:pt x="9" y="1"/>
                  </a:moveTo>
                  <a:lnTo>
                    <a:pt x="8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4" y="6"/>
                  </a:lnTo>
                  <a:lnTo>
                    <a:pt x="4" y="9"/>
                  </a:lnTo>
                  <a:lnTo>
                    <a:pt x="4" y="13"/>
                  </a:lnTo>
                  <a:lnTo>
                    <a:pt x="5" y="17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19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5" y="6"/>
                  </a:lnTo>
                  <a:lnTo>
                    <a:pt x="14" y="3"/>
                  </a:lnTo>
                  <a:lnTo>
                    <a:pt x="11" y="1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71" name="Freeform 45"/>
            <p:cNvSpPr>
              <a:spLocks/>
            </p:cNvSpPr>
            <p:nvPr/>
          </p:nvSpPr>
          <p:spPr bwMode="auto">
            <a:xfrm>
              <a:off x="3414" y="792"/>
              <a:ext cx="51" cy="33"/>
            </a:xfrm>
            <a:custGeom>
              <a:avLst/>
              <a:gdLst>
                <a:gd name="T0" fmla="*/ 78 w 23"/>
                <a:gd name="T1" fmla="*/ 18 h 22"/>
                <a:gd name="T2" fmla="*/ 109 w 23"/>
                <a:gd name="T3" fmla="*/ 4 h 22"/>
                <a:gd name="T4" fmla="*/ 133 w 23"/>
                <a:gd name="T5" fmla="*/ 0 h 22"/>
                <a:gd name="T6" fmla="*/ 162 w 23"/>
                <a:gd name="T7" fmla="*/ 0 h 22"/>
                <a:gd name="T8" fmla="*/ 173 w 23"/>
                <a:gd name="T9" fmla="*/ 0 h 22"/>
                <a:gd name="T10" fmla="*/ 186 w 23"/>
                <a:gd name="T11" fmla="*/ 0 h 22"/>
                <a:gd name="T12" fmla="*/ 197 w 23"/>
                <a:gd name="T13" fmla="*/ 4 h 22"/>
                <a:gd name="T14" fmla="*/ 217 w 23"/>
                <a:gd name="T15" fmla="*/ 9 h 22"/>
                <a:gd name="T16" fmla="*/ 217 w 23"/>
                <a:gd name="T17" fmla="*/ 18 h 22"/>
                <a:gd name="T18" fmla="*/ 217 w 23"/>
                <a:gd name="T19" fmla="*/ 22 h 22"/>
                <a:gd name="T20" fmla="*/ 217 w 23"/>
                <a:gd name="T21" fmla="*/ 59 h 22"/>
                <a:gd name="T22" fmla="*/ 217 w 23"/>
                <a:gd name="T23" fmla="*/ 60 h 22"/>
                <a:gd name="T24" fmla="*/ 231 w 23"/>
                <a:gd name="T25" fmla="*/ 65 h 22"/>
                <a:gd name="T26" fmla="*/ 231 w 23"/>
                <a:gd name="T27" fmla="*/ 72 h 22"/>
                <a:gd name="T28" fmla="*/ 231 w 23"/>
                <a:gd name="T29" fmla="*/ 72 h 22"/>
                <a:gd name="T30" fmla="*/ 242 w 23"/>
                <a:gd name="T31" fmla="*/ 72 h 22"/>
                <a:gd name="T32" fmla="*/ 251 w 23"/>
                <a:gd name="T33" fmla="*/ 75 h 22"/>
                <a:gd name="T34" fmla="*/ 251 w 23"/>
                <a:gd name="T35" fmla="*/ 75 h 22"/>
                <a:gd name="T36" fmla="*/ 142 w 23"/>
                <a:gd name="T37" fmla="*/ 75 h 22"/>
                <a:gd name="T38" fmla="*/ 142 w 23"/>
                <a:gd name="T39" fmla="*/ 75 h 22"/>
                <a:gd name="T40" fmla="*/ 142 w 23"/>
                <a:gd name="T41" fmla="*/ 75 h 22"/>
                <a:gd name="T42" fmla="*/ 162 w 23"/>
                <a:gd name="T43" fmla="*/ 72 h 22"/>
                <a:gd name="T44" fmla="*/ 162 w 23"/>
                <a:gd name="T45" fmla="*/ 72 h 22"/>
                <a:gd name="T46" fmla="*/ 173 w 23"/>
                <a:gd name="T47" fmla="*/ 72 h 22"/>
                <a:gd name="T48" fmla="*/ 173 w 23"/>
                <a:gd name="T49" fmla="*/ 65 h 22"/>
                <a:gd name="T50" fmla="*/ 173 w 23"/>
                <a:gd name="T51" fmla="*/ 60 h 22"/>
                <a:gd name="T52" fmla="*/ 173 w 23"/>
                <a:gd name="T53" fmla="*/ 59 h 22"/>
                <a:gd name="T54" fmla="*/ 173 w 23"/>
                <a:gd name="T55" fmla="*/ 27 h 22"/>
                <a:gd name="T56" fmla="*/ 173 w 23"/>
                <a:gd name="T57" fmla="*/ 21 h 22"/>
                <a:gd name="T58" fmla="*/ 162 w 23"/>
                <a:gd name="T59" fmla="*/ 9 h 22"/>
                <a:gd name="T60" fmla="*/ 142 w 23"/>
                <a:gd name="T61" fmla="*/ 6 h 22"/>
                <a:gd name="T62" fmla="*/ 133 w 23"/>
                <a:gd name="T63" fmla="*/ 6 h 22"/>
                <a:gd name="T64" fmla="*/ 109 w 23"/>
                <a:gd name="T65" fmla="*/ 9 h 22"/>
                <a:gd name="T66" fmla="*/ 78 w 23"/>
                <a:gd name="T67" fmla="*/ 21 h 22"/>
                <a:gd name="T68" fmla="*/ 78 w 23"/>
                <a:gd name="T69" fmla="*/ 59 h 22"/>
                <a:gd name="T70" fmla="*/ 78 w 23"/>
                <a:gd name="T71" fmla="*/ 60 h 22"/>
                <a:gd name="T72" fmla="*/ 78 w 23"/>
                <a:gd name="T73" fmla="*/ 65 h 22"/>
                <a:gd name="T74" fmla="*/ 78 w 23"/>
                <a:gd name="T75" fmla="*/ 72 h 22"/>
                <a:gd name="T76" fmla="*/ 78 w 23"/>
                <a:gd name="T77" fmla="*/ 72 h 22"/>
                <a:gd name="T78" fmla="*/ 89 w 23"/>
                <a:gd name="T79" fmla="*/ 72 h 22"/>
                <a:gd name="T80" fmla="*/ 109 w 23"/>
                <a:gd name="T81" fmla="*/ 75 h 22"/>
                <a:gd name="T82" fmla="*/ 109 w 23"/>
                <a:gd name="T83" fmla="*/ 75 h 22"/>
                <a:gd name="T84" fmla="*/ 0 w 23"/>
                <a:gd name="T85" fmla="*/ 75 h 22"/>
                <a:gd name="T86" fmla="*/ 0 w 23"/>
                <a:gd name="T87" fmla="*/ 75 h 22"/>
                <a:gd name="T88" fmla="*/ 0 w 23"/>
                <a:gd name="T89" fmla="*/ 75 h 22"/>
                <a:gd name="T90" fmla="*/ 9 w 23"/>
                <a:gd name="T91" fmla="*/ 72 h 22"/>
                <a:gd name="T92" fmla="*/ 20 w 23"/>
                <a:gd name="T93" fmla="*/ 72 h 22"/>
                <a:gd name="T94" fmla="*/ 20 w 23"/>
                <a:gd name="T95" fmla="*/ 65 h 22"/>
                <a:gd name="T96" fmla="*/ 20 w 23"/>
                <a:gd name="T97" fmla="*/ 59 h 22"/>
                <a:gd name="T98" fmla="*/ 20 w 23"/>
                <a:gd name="T99" fmla="*/ 27 h 22"/>
                <a:gd name="T100" fmla="*/ 20 w 23"/>
                <a:gd name="T101" fmla="*/ 18 h 22"/>
                <a:gd name="T102" fmla="*/ 20 w 23"/>
                <a:gd name="T103" fmla="*/ 9 h 22"/>
                <a:gd name="T104" fmla="*/ 20 w 23"/>
                <a:gd name="T105" fmla="*/ 6 h 22"/>
                <a:gd name="T106" fmla="*/ 20 w 23"/>
                <a:gd name="T107" fmla="*/ 6 h 22"/>
                <a:gd name="T108" fmla="*/ 9 w 23"/>
                <a:gd name="T109" fmla="*/ 6 h 22"/>
                <a:gd name="T110" fmla="*/ 9 w 23"/>
                <a:gd name="T111" fmla="*/ 6 h 22"/>
                <a:gd name="T112" fmla="*/ 9 w 23"/>
                <a:gd name="T113" fmla="*/ 6 h 22"/>
                <a:gd name="T114" fmla="*/ 0 w 23"/>
                <a:gd name="T115" fmla="*/ 6 h 22"/>
                <a:gd name="T116" fmla="*/ 0 w 23"/>
                <a:gd name="T117" fmla="*/ 6 h 22"/>
                <a:gd name="T118" fmla="*/ 64 w 23"/>
                <a:gd name="T119" fmla="*/ 0 h 22"/>
                <a:gd name="T120" fmla="*/ 78 w 23"/>
                <a:gd name="T121" fmla="*/ 0 h 22"/>
                <a:gd name="T122" fmla="*/ 78 w 23"/>
                <a:gd name="T123" fmla="*/ 18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2"/>
                <a:gd name="T188" fmla="*/ 23 w 23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2">
                  <a:moveTo>
                    <a:pt x="7" y="5"/>
                  </a:move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0" y="17"/>
                  </a:lnTo>
                  <a:lnTo>
                    <a:pt x="20" y="18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2" y="21"/>
                  </a:lnTo>
                  <a:lnTo>
                    <a:pt x="23" y="22"/>
                  </a:lnTo>
                  <a:lnTo>
                    <a:pt x="13" y="22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7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5" y="3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0" y="3"/>
                  </a:lnTo>
                  <a:lnTo>
                    <a:pt x="7" y="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8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72" name="Freeform 46"/>
            <p:cNvSpPr>
              <a:spLocks noEditPoints="1"/>
            </p:cNvSpPr>
            <p:nvPr/>
          </p:nvSpPr>
          <p:spPr bwMode="auto">
            <a:xfrm>
              <a:off x="3535" y="792"/>
              <a:ext cx="48" cy="33"/>
            </a:xfrm>
            <a:custGeom>
              <a:avLst/>
              <a:gdLst>
                <a:gd name="T0" fmla="*/ 130 w 21"/>
                <a:gd name="T1" fmla="*/ 0 h 22"/>
                <a:gd name="T2" fmla="*/ 167 w 21"/>
                <a:gd name="T3" fmla="*/ 0 h 22"/>
                <a:gd name="T4" fmla="*/ 194 w 21"/>
                <a:gd name="T5" fmla="*/ 4 h 22"/>
                <a:gd name="T6" fmla="*/ 224 w 21"/>
                <a:gd name="T7" fmla="*/ 9 h 22"/>
                <a:gd name="T8" fmla="*/ 251 w 21"/>
                <a:gd name="T9" fmla="*/ 21 h 22"/>
                <a:gd name="T10" fmla="*/ 251 w 21"/>
                <a:gd name="T11" fmla="*/ 39 h 22"/>
                <a:gd name="T12" fmla="*/ 251 w 21"/>
                <a:gd name="T13" fmla="*/ 43 h 22"/>
                <a:gd name="T14" fmla="*/ 240 w 21"/>
                <a:gd name="T15" fmla="*/ 54 h 22"/>
                <a:gd name="T16" fmla="*/ 224 w 21"/>
                <a:gd name="T17" fmla="*/ 65 h 22"/>
                <a:gd name="T18" fmla="*/ 194 w 21"/>
                <a:gd name="T19" fmla="*/ 72 h 22"/>
                <a:gd name="T20" fmla="*/ 167 w 21"/>
                <a:gd name="T21" fmla="*/ 75 h 22"/>
                <a:gd name="T22" fmla="*/ 121 w 21"/>
                <a:gd name="T23" fmla="*/ 75 h 22"/>
                <a:gd name="T24" fmla="*/ 94 w 21"/>
                <a:gd name="T25" fmla="*/ 75 h 22"/>
                <a:gd name="T26" fmla="*/ 57 w 21"/>
                <a:gd name="T27" fmla="*/ 72 h 22"/>
                <a:gd name="T28" fmla="*/ 37 w 21"/>
                <a:gd name="T29" fmla="*/ 60 h 22"/>
                <a:gd name="T30" fmla="*/ 0 w 21"/>
                <a:gd name="T31" fmla="*/ 48 h 22"/>
                <a:gd name="T32" fmla="*/ 0 w 21"/>
                <a:gd name="T33" fmla="*/ 39 h 22"/>
                <a:gd name="T34" fmla="*/ 0 w 21"/>
                <a:gd name="T35" fmla="*/ 27 h 22"/>
                <a:gd name="T36" fmla="*/ 11 w 21"/>
                <a:gd name="T37" fmla="*/ 18 h 22"/>
                <a:gd name="T38" fmla="*/ 48 w 21"/>
                <a:gd name="T39" fmla="*/ 6 h 22"/>
                <a:gd name="T40" fmla="*/ 57 w 21"/>
                <a:gd name="T41" fmla="*/ 4 h 22"/>
                <a:gd name="T42" fmla="*/ 94 w 21"/>
                <a:gd name="T43" fmla="*/ 0 h 22"/>
                <a:gd name="T44" fmla="*/ 130 w 21"/>
                <a:gd name="T45" fmla="*/ 0 h 22"/>
                <a:gd name="T46" fmla="*/ 121 w 21"/>
                <a:gd name="T47" fmla="*/ 4 h 22"/>
                <a:gd name="T48" fmla="*/ 110 w 21"/>
                <a:gd name="T49" fmla="*/ 4 h 22"/>
                <a:gd name="T50" fmla="*/ 94 w 21"/>
                <a:gd name="T51" fmla="*/ 4 h 22"/>
                <a:gd name="T52" fmla="*/ 73 w 21"/>
                <a:gd name="T53" fmla="*/ 6 h 22"/>
                <a:gd name="T54" fmla="*/ 57 w 21"/>
                <a:gd name="T55" fmla="*/ 18 h 22"/>
                <a:gd name="T56" fmla="*/ 48 w 21"/>
                <a:gd name="T57" fmla="*/ 21 h 22"/>
                <a:gd name="T58" fmla="*/ 48 w 21"/>
                <a:gd name="T59" fmla="*/ 32 h 22"/>
                <a:gd name="T60" fmla="*/ 57 w 21"/>
                <a:gd name="T61" fmla="*/ 43 h 22"/>
                <a:gd name="T62" fmla="*/ 73 w 21"/>
                <a:gd name="T63" fmla="*/ 59 h 22"/>
                <a:gd name="T64" fmla="*/ 110 w 21"/>
                <a:gd name="T65" fmla="*/ 65 h 22"/>
                <a:gd name="T66" fmla="*/ 130 w 21"/>
                <a:gd name="T67" fmla="*/ 72 h 22"/>
                <a:gd name="T68" fmla="*/ 167 w 21"/>
                <a:gd name="T69" fmla="*/ 72 h 22"/>
                <a:gd name="T70" fmla="*/ 178 w 21"/>
                <a:gd name="T71" fmla="*/ 65 h 22"/>
                <a:gd name="T72" fmla="*/ 194 w 21"/>
                <a:gd name="T73" fmla="*/ 54 h 22"/>
                <a:gd name="T74" fmla="*/ 203 w 21"/>
                <a:gd name="T75" fmla="*/ 40 h 22"/>
                <a:gd name="T76" fmla="*/ 194 w 21"/>
                <a:gd name="T77" fmla="*/ 27 h 22"/>
                <a:gd name="T78" fmla="*/ 194 w 21"/>
                <a:gd name="T79" fmla="*/ 21 h 22"/>
                <a:gd name="T80" fmla="*/ 178 w 21"/>
                <a:gd name="T81" fmla="*/ 9 h 22"/>
                <a:gd name="T82" fmla="*/ 142 w 21"/>
                <a:gd name="T83" fmla="*/ 4 h 22"/>
                <a:gd name="T84" fmla="*/ 121 w 21"/>
                <a:gd name="T85" fmla="*/ 4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2"/>
                <a:gd name="T131" fmla="*/ 21 w 21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2">
                  <a:moveTo>
                    <a:pt x="11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9" y="3"/>
                  </a:lnTo>
                  <a:lnTo>
                    <a:pt x="21" y="6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0" y="16"/>
                  </a:lnTo>
                  <a:lnTo>
                    <a:pt x="19" y="19"/>
                  </a:lnTo>
                  <a:lnTo>
                    <a:pt x="16" y="21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5" y="21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4" y="2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0"/>
                  </a:lnTo>
                  <a:close/>
                  <a:moveTo>
                    <a:pt x="10" y="1"/>
                  </a:moveTo>
                  <a:lnTo>
                    <a:pt x="9" y="1"/>
                  </a:lnTo>
                  <a:lnTo>
                    <a:pt x="8" y="1"/>
                  </a:lnTo>
                  <a:lnTo>
                    <a:pt x="6" y="2"/>
                  </a:lnTo>
                  <a:lnTo>
                    <a:pt x="5" y="5"/>
                  </a:lnTo>
                  <a:lnTo>
                    <a:pt x="4" y="6"/>
                  </a:lnTo>
                  <a:lnTo>
                    <a:pt x="4" y="9"/>
                  </a:lnTo>
                  <a:lnTo>
                    <a:pt x="5" y="13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19"/>
                  </a:lnTo>
                  <a:lnTo>
                    <a:pt x="16" y="16"/>
                  </a:lnTo>
                  <a:lnTo>
                    <a:pt x="17" y="12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5" y="3"/>
                  </a:lnTo>
                  <a:lnTo>
                    <a:pt x="12" y="1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73" name="Freeform 47"/>
            <p:cNvSpPr>
              <a:spLocks/>
            </p:cNvSpPr>
            <p:nvPr/>
          </p:nvSpPr>
          <p:spPr bwMode="auto">
            <a:xfrm>
              <a:off x="3589" y="792"/>
              <a:ext cx="52" cy="33"/>
            </a:xfrm>
            <a:custGeom>
              <a:avLst/>
              <a:gdLst>
                <a:gd name="T0" fmla="*/ 81 w 23"/>
                <a:gd name="T1" fmla="*/ 18 h 22"/>
                <a:gd name="T2" fmla="*/ 102 w 23"/>
                <a:gd name="T3" fmla="*/ 4 h 22"/>
                <a:gd name="T4" fmla="*/ 138 w 23"/>
                <a:gd name="T5" fmla="*/ 0 h 22"/>
                <a:gd name="T6" fmla="*/ 163 w 23"/>
                <a:gd name="T7" fmla="*/ 0 h 22"/>
                <a:gd name="T8" fmla="*/ 183 w 23"/>
                <a:gd name="T9" fmla="*/ 0 h 22"/>
                <a:gd name="T10" fmla="*/ 210 w 23"/>
                <a:gd name="T11" fmla="*/ 0 h 22"/>
                <a:gd name="T12" fmla="*/ 219 w 23"/>
                <a:gd name="T13" fmla="*/ 4 h 22"/>
                <a:gd name="T14" fmla="*/ 219 w 23"/>
                <a:gd name="T15" fmla="*/ 9 h 22"/>
                <a:gd name="T16" fmla="*/ 240 w 23"/>
                <a:gd name="T17" fmla="*/ 18 h 22"/>
                <a:gd name="T18" fmla="*/ 240 w 23"/>
                <a:gd name="T19" fmla="*/ 22 h 22"/>
                <a:gd name="T20" fmla="*/ 240 w 23"/>
                <a:gd name="T21" fmla="*/ 59 h 22"/>
                <a:gd name="T22" fmla="*/ 240 w 23"/>
                <a:gd name="T23" fmla="*/ 60 h 22"/>
                <a:gd name="T24" fmla="*/ 240 w 23"/>
                <a:gd name="T25" fmla="*/ 65 h 22"/>
                <a:gd name="T26" fmla="*/ 240 w 23"/>
                <a:gd name="T27" fmla="*/ 72 h 22"/>
                <a:gd name="T28" fmla="*/ 255 w 23"/>
                <a:gd name="T29" fmla="*/ 72 h 22"/>
                <a:gd name="T30" fmla="*/ 255 w 23"/>
                <a:gd name="T31" fmla="*/ 72 h 22"/>
                <a:gd name="T32" fmla="*/ 267 w 23"/>
                <a:gd name="T33" fmla="*/ 75 h 22"/>
                <a:gd name="T34" fmla="*/ 267 w 23"/>
                <a:gd name="T35" fmla="*/ 75 h 22"/>
                <a:gd name="T36" fmla="*/ 149 w 23"/>
                <a:gd name="T37" fmla="*/ 75 h 22"/>
                <a:gd name="T38" fmla="*/ 149 w 23"/>
                <a:gd name="T39" fmla="*/ 75 h 22"/>
                <a:gd name="T40" fmla="*/ 149 w 23"/>
                <a:gd name="T41" fmla="*/ 75 h 22"/>
                <a:gd name="T42" fmla="*/ 163 w 23"/>
                <a:gd name="T43" fmla="*/ 72 h 22"/>
                <a:gd name="T44" fmla="*/ 183 w 23"/>
                <a:gd name="T45" fmla="*/ 72 h 22"/>
                <a:gd name="T46" fmla="*/ 183 w 23"/>
                <a:gd name="T47" fmla="*/ 72 h 22"/>
                <a:gd name="T48" fmla="*/ 183 w 23"/>
                <a:gd name="T49" fmla="*/ 65 h 22"/>
                <a:gd name="T50" fmla="*/ 183 w 23"/>
                <a:gd name="T51" fmla="*/ 60 h 22"/>
                <a:gd name="T52" fmla="*/ 183 w 23"/>
                <a:gd name="T53" fmla="*/ 59 h 22"/>
                <a:gd name="T54" fmla="*/ 183 w 23"/>
                <a:gd name="T55" fmla="*/ 27 h 22"/>
                <a:gd name="T56" fmla="*/ 183 w 23"/>
                <a:gd name="T57" fmla="*/ 21 h 22"/>
                <a:gd name="T58" fmla="*/ 183 w 23"/>
                <a:gd name="T59" fmla="*/ 9 h 22"/>
                <a:gd name="T60" fmla="*/ 163 w 23"/>
                <a:gd name="T61" fmla="*/ 6 h 22"/>
                <a:gd name="T62" fmla="*/ 149 w 23"/>
                <a:gd name="T63" fmla="*/ 6 h 22"/>
                <a:gd name="T64" fmla="*/ 102 w 23"/>
                <a:gd name="T65" fmla="*/ 9 h 22"/>
                <a:gd name="T66" fmla="*/ 81 w 23"/>
                <a:gd name="T67" fmla="*/ 21 h 22"/>
                <a:gd name="T68" fmla="*/ 81 w 23"/>
                <a:gd name="T69" fmla="*/ 59 h 22"/>
                <a:gd name="T70" fmla="*/ 81 w 23"/>
                <a:gd name="T71" fmla="*/ 60 h 22"/>
                <a:gd name="T72" fmla="*/ 81 w 23"/>
                <a:gd name="T73" fmla="*/ 65 h 22"/>
                <a:gd name="T74" fmla="*/ 81 w 23"/>
                <a:gd name="T75" fmla="*/ 72 h 22"/>
                <a:gd name="T76" fmla="*/ 93 w 23"/>
                <a:gd name="T77" fmla="*/ 72 h 22"/>
                <a:gd name="T78" fmla="*/ 93 w 23"/>
                <a:gd name="T79" fmla="*/ 72 h 22"/>
                <a:gd name="T80" fmla="*/ 102 w 23"/>
                <a:gd name="T81" fmla="*/ 75 h 22"/>
                <a:gd name="T82" fmla="*/ 102 w 23"/>
                <a:gd name="T83" fmla="*/ 75 h 22"/>
                <a:gd name="T84" fmla="*/ 0 w 23"/>
                <a:gd name="T85" fmla="*/ 75 h 22"/>
                <a:gd name="T86" fmla="*/ 0 w 23"/>
                <a:gd name="T87" fmla="*/ 75 h 22"/>
                <a:gd name="T88" fmla="*/ 0 w 23"/>
                <a:gd name="T89" fmla="*/ 75 h 22"/>
                <a:gd name="T90" fmla="*/ 25 w 23"/>
                <a:gd name="T91" fmla="*/ 72 h 22"/>
                <a:gd name="T92" fmla="*/ 25 w 23"/>
                <a:gd name="T93" fmla="*/ 72 h 22"/>
                <a:gd name="T94" fmla="*/ 36 w 23"/>
                <a:gd name="T95" fmla="*/ 65 h 22"/>
                <a:gd name="T96" fmla="*/ 36 w 23"/>
                <a:gd name="T97" fmla="*/ 59 h 22"/>
                <a:gd name="T98" fmla="*/ 36 w 23"/>
                <a:gd name="T99" fmla="*/ 27 h 22"/>
                <a:gd name="T100" fmla="*/ 36 w 23"/>
                <a:gd name="T101" fmla="*/ 18 h 22"/>
                <a:gd name="T102" fmla="*/ 36 w 23"/>
                <a:gd name="T103" fmla="*/ 9 h 22"/>
                <a:gd name="T104" fmla="*/ 25 w 23"/>
                <a:gd name="T105" fmla="*/ 6 h 22"/>
                <a:gd name="T106" fmla="*/ 25 w 23"/>
                <a:gd name="T107" fmla="*/ 6 h 22"/>
                <a:gd name="T108" fmla="*/ 25 w 23"/>
                <a:gd name="T109" fmla="*/ 6 h 22"/>
                <a:gd name="T110" fmla="*/ 11 w 23"/>
                <a:gd name="T111" fmla="*/ 6 h 22"/>
                <a:gd name="T112" fmla="*/ 11 w 23"/>
                <a:gd name="T113" fmla="*/ 6 h 22"/>
                <a:gd name="T114" fmla="*/ 0 w 23"/>
                <a:gd name="T115" fmla="*/ 6 h 22"/>
                <a:gd name="T116" fmla="*/ 0 w 23"/>
                <a:gd name="T117" fmla="*/ 6 h 22"/>
                <a:gd name="T118" fmla="*/ 72 w 23"/>
                <a:gd name="T119" fmla="*/ 0 h 22"/>
                <a:gd name="T120" fmla="*/ 81 w 23"/>
                <a:gd name="T121" fmla="*/ 0 h 22"/>
                <a:gd name="T122" fmla="*/ 81 w 23"/>
                <a:gd name="T123" fmla="*/ 18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2"/>
                <a:gd name="T188" fmla="*/ 23 w 23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2">
                  <a:moveTo>
                    <a:pt x="7" y="5"/>
                  </a:moveTo>
                  <a:lnTo>
                    <a:pt x="9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1" y="17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2" y="21"/>
                  </a:lnTo>
                  <a:lnTo>
                    <a:pt x="23" y="22"/>
                  </a:lnTo>
                  <a:lnTo>
                    <a:pt x="13" y="22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7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9" y="3"/>
                  </a:lnTo>
                  <a:lnTo>
                    <a:pt x="7" y="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9" y="22"/>
                  </a:lnTo>
                  <a:lnTo>
                    <a:pt x="0" y="22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74" name="Freeform 48"/>
            <p:cNvSpPr>
              <a:spLocks/>
            </p:cNvSpPr>
            <p:nvPr/>
          </p:nvSpPr>
          <p:spPr bwMode="auto">
            <a:xfrm>
              <a:off x="3713" y="776"/>
              <a:ext cx="61" cy="49"/>
            </a:xfrm>
            <a:custGeom>
              <a:avLst/>
              <a:gdLst>
                <a:gd name="T0" fmla="*/ 312 w 27"/>
                <a:gd name="T1" fmla="*/ 0 h 33"/>
                <a:gd name="T2" fmla="*/ 312 w 27"/>
                <a:gd name="T3" fmla="*/ 22 h 33"/>
                <a:gd name="T4" fmla="*/ 312 w 27"/>
                <a:gd name="T5" fmla="*/ 22 h 33"/>
                <a:gd name="T6" fmla="*/ 300 w 27"/>
                <a:gd name="T7" fmla="*/ 19 h 33"/>
                <a:gd name="T8" fmla="*/ 300 w 27"/>
                <a:gd name="T9" fmla="*/ 13 h 33"/>
                <a:gd name="T10" fmla="*/ 287 w 27"/>
                <a:gd name="T11" fmla="*/ 9 h 33"/>
                <a:gd name="T12" fmla="*/ 276 w 27"/>
                <a:gd name="T13" fmla="*/ 6 h 33"/>
                <a:gd name="T14" fmla="*/ 255 w 27"/>
                <a:gd name="T15" fmla="*/ 6 h 33"/>
                <a:gd name="T16" fmla="*/ 239 w 27"/>
                <a:gd name="T17" fmla="*/ 6 h 33"/>
                <a:gd name="T18" fmla="*/ 183 w 27"/>
                <a:gd name="T19" fmla="*/ 6 h 33"/>
                <a:gd name="T20" fmla="*/ 183 w 27"/>
                <a:gd name="T21" fmla="*/ 88 h 33"/>
                <a:gd name="T22" fmla="*/ 183 w 27"/>
                <a:gd name="T23" fmla="*/ 99 h 33"/>
                <a:gd name="T24" fmla="*/ 183 w 27"/>
                <a:gd name="T25" fmla="*/ 105 h 33"/>
                <a:gd name="T26" fmla="*/ 194 w 27"/>
                <a:gd name="T27" fmla="*/ 105 h 33"/>
                <a:gd name="T28" fmla="*/ 230 w 27"/>
                <a:gd name="T29" fmla="*/ 108 h 33"/>
                <a:gd name="T30" fmla="*/ 230 w 27"/>
                <a:gd name="T31" fmla="*/ 108 h 33"/>
                <a:gd name="T32" fmla="*/ 230 w 27"/>
                <a:gd name="T33" fmla="*/ 108 h 33"/>
                <a:gd name="T34" fmla="*/ 72 w 27"/>
                <a:gd name="T35" fmla="*/ 108 h 33"/>
                <a:gd name="T36" fmla="*/ 72 w 27"/>
                <a:gd name="T37" fmla="*/ 108 h 33"/>
                <a:gd name="T38" fmla="*/ 81 w 27"/>
                <a:gd name="T39" fmla="*/ 108 h 33"/>
                <a:gd name="T40" fmla="*/ 117 w 27"/>
                <a:gd name="T41" fmla="*/ 105 h 33"/>
                <a:gd name="T42" fmla="*/ 127 w 27"/>
                <a:gd name="T43" fmla="*/ 99 h 33"/>
                <a:gd name="T44" fmla="*/ 127 w 27"/>
                <a:gd name="T45" fmla="*/ 95 h 33"/>
                <a:gd name="T46" fmla="*/ 127 w 27"/>
                <a:gd name="T47" fmla="*/ 88 h 33"/>
                <a:gd name="T48" fmla="*/ 127 w 27"/>
                <a:gd name="T49" fmla="*/ 6 h 33"/>
                <a:gd name="T50" fmla="*/ 81 w 27"/>
                <a:gd name="T51" fmla="*/ 6 h 33"/>
                <a:gd name="T52" fmla="*/ 56 w 27"/>
                <a:gd name="T53" fmla="*/ 6 h 33"/>
                <a:gd name="T54" fmla="*/ 45 w 27"/>
                <a:gd name="T55" fmla="*/ 6 h 33"/>
                <a:gd name="T56" fmla="*/ 36 w 27"/>
                <a:gd name="T57" fmla="*/ 6 h 33"/>
                <a:gd name="T58" fmla="*/ 11 w 27"/>
                <a:gd name="T59" fmla="*/ 9 h 33"/>
                <a:gd name="T60" fmla="*/ 11 w 27"/>
                <a:gd name="T61" fmla="*/ 13 h 33"/>
                <a:gd name="T62" fmla="*/ 11 w 27"/>
                <a:gd name="T63" fmla="*/ 22 h 33"/>
                <a:gd name="T64" fmla="*/ 0 w 27"/>
                <a:gd name="T65" fmla="*/ 22 h 33"/>
                <a:gd name="T66" fmla="*/ 0 w 27"/>
                <a:gd name="T67" fmla="*/ 0 h 33"/>
                <a:gd name="T68" fmla="*/ 312 w 27"/>
                <a:gd name="T69" fmla="*/ 0 h 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7"/>
                <a:gd name="T106" fmla="*/ 0 h 33"/>
                <a:gd name="T107" fmla="*/ 27 w 27"/>
                <a:gd name="T108" fmla="*/ 33 h 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7" h="33">
                  <a:moveTo>
                    <a:pt x="27" y="0"/>
                  </a:moveTo>
                  <a:lnTo>
                    <a:pt x="27" y="7"/>
                  </a:lnTo>
                  <a:lnTo>
                    <a:pt x="26" y="6"/>
                  </a:lnTo>
                  <a:lnTo>
                    <a:pt x="26" y="4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16" y="2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20" y="33"/>
                  </a:lnTo>
                  <a:lnTo>
                    <a:pt x="6" y="33"/>
                  </a:lnTo>
                  <a:lnTo>
                    <a:pt x="7" y="33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75" name="Freeform 49"/>
            <p:cNvSpPr>
              <a:spLocks/>
            </p:cNvSpPr>
            <p:nvPr/>
          </p:nvSpPr>
          <p:spPr bwMode="auto">
            <a:xfrm>
              <a:off x="3781" y="776"/>
              <a:ext cx="99" cy="49"/>
            </a:xfrm>
            <a:custGeom>
              <a:avLst/>
              <a:gdLst>
                <a:gd name="T0" fmla="*/ 502 w 44"/>
                <a:gd name="T1" fmla="*/ 1 h 33"/>
                <a:gd name="T2" fmla="*/ 490 w 44"/>
                <a:gd name="T3" fmla="*/ 1 h 33"/>
                <a:gd name="T4" fmla="*/ 454 w 44"/>
                <a:gd name="T5" fmla="*/ 6 h 33"/>
                <a:gd name="T6" fmla="*/ 445 w 44"/>
                <a:gd name="T7" fmla="*/ 22 h 33"/>
                <a:gd name="T8" fmla="*/ 329 w 44"/>
                <a:gd name="T9" fmla="*/ 108 h 33"/>
                <a:gd name="T10" fmla="*/ 182 w 44"/>
                <a:gd name="T11" fmla="*/ 108 h 33"/>
                <a:gd name="T12" fmla="*/ 56 w 44"/>
                <a:gd name="T13" fmla="*/ 19 h 33"/>
                <a:gd name="T14" fmla="*/ 36 w 44"/>
                <a:gd name="T15" fmla="*/ 6 h 33"/>
                <a:gd name="T16" fmla="*/ 25 w 44"/>
                <a:gd name="T17" fmla="*/ 1 h 33"/>
                <a:gd name="T18" fmla="*/ 0 w 44"/>
                <a:gd name="T19" fmla="*/ 1 h 33"/>
                <a:gd name="T20" fmla="*/ 137 w 44"/>
                <a:gd name="T21" fmla="*/ 0 h 33"/>
                <a:gd name="T22" fmla="*/ 137 w 44"/>
                <a:gd name="T23" fmla="*/ 1 h 33"/>
                <a:gd name="T24" fmla="*/ 117 w 44"/>
                <a:gd name="T25" fmla="*/ 1 h 33"/>
                <a:gd name="T26" fmla="*/ 92 w 44"/>
                <a:gd name="T27" fmla="*/ 6 h 33"/>
                <a:gd name="T28" fmla="*/ 117 w 44"/>
                <a:gd name="T29" fmla="*/ 22 h 33"/>
                <a:gd name="T30" fmla="*/ 238 w 44"/>
                <a:gd name="T31" fmla="*/ 28 h 33"/>
                <a:gd name="T32" fmla="*/ 218 w 44"/>
                <a:gd name="T33" fmla="*/ 13 h 33"/>
                <a:gd name="T34" fmla="*/ 207 w 44"/>
                <a:gd name="T35" fmla="*/ 6 h 33"/>
                <a:gd name="T36" fmla="*/ 194 w 44"/>
                <a:gd name="T37" fmla="*/ 1 h 33"/>
                <a:gd name="T38" fmla="*/ 182 w 44"/>
                <a:gd name="T39" fmla="*/ 1 h 33"/>
                <a:gd name="T40" fmla="*/ 173 w 44"/>
                <a:gd name="T41" fmla="*/ 1 h 33"/>
                <a:gd name="T42" fmla="*/ 320 w 44"/>
                <a:gd name="T43" fmla="*/ 0 h 33"/>
                <a:gd name="T44" fmla="*/ 308 w 44"/>
                <a:gd name="T45" fmla="*/ 1 h 33"/>
                <a:gd name="T46" fmla="*/ 272 w 44"/>
                <a:gd name="T47" fmla="*/ 1 h 33"/>
                <a:gd name="T48" fmla="*/ 272 w 44"/>
                <a:gd name="T49" fmla="*/ 9 h 33"/>
                <a:gd name="T50" fmla="*/ 293 w 44"/>
                <a:gd name="T51" fmla="*/ 22 h 33"/>
                <a:gd name="T52" fmla="*/ 436 w 44"/>
                <a:gd name="T53" fmla="*/ 22 h 33"/>
                <a:gd name="T54" fmla="*/ 436 w 44"/>
                <a:gd name="T55" fmla="*/ 9 h 33"/>
                <a:gd name="T56" fmla="*/ 436 w 44"/>
                <a:gd name="T57" fmla="*/ 6 h 33"/>
                <a:gd name="T58" fmla="*/ 421 w 44"/>
                <a:gd name="T59" fmla="*/ 1 h 33"/>
                <a:gd name="T60" fmla="*/ 389 w 44"/>
                <a:gd name="T61" fmla="*/ 1 h 33"/>
                <a:gd name="T62" fmla="*/ 502 w 44"/>
                <a:gd name="T63" fmla="*/ 0 h 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4"/>
                <a:gd name="T97" fmla="*/ 0 h 33"/>
                <a:gd name="T98" fmla="*/ 44 w 44"/>
                <a:gd name="T99" fmla="*/ 33 h 3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4" h="33">
                  <a:moveTo>
                    <a:pt x="44" y="0"/>
                  </a:moveTo>
                  <a:lnTo>
                    <a:pt x="44" y="1"/>
                  </a:lnTo>
                  <a:lnTo>
                    <a:pt x="43" y="1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39" y="7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2" y="13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5" y="6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17" y="25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6" y="7"/>
                  </a:lnTo>
                  <a:lnTo>
                    <a:pt x="32" y="25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76" name="Freeform 50"/>
            <p:cNvSpPr>
              <a:spLocks noEditPoints="1"/>
            </p:cNvSpPr>
            <p:nvPr/>
          </p:nvSpPr>
          <p:spPr bwMode="auto">
            <a:xfrm>
              <a:off x="3867" y="776"/>
              <a:ext cx="81" cy="49"/>
            </a:xfrm>
            <a:custGeom>
              <a:avLst/>
              <a:gdLst>
                <a:gd name="T0" fmla="*/ 263 w 36"/>
                <a:gd name="T1" fmla="*/ 73 h 33"/>
                <a:gd name="T2" fmla="*/ 110 w 36"/>
                <a:gd name="T3" fmla="*/ 73 h 33"/>
                <a:gd name="T4" fmla="*/ 81 w 36"/>
                <a:gd name="T5" fmla="*/ 88 h 33"/>
                <a:gd name="T6" fmla="*/ 81 w 36"/>
                <a:gd name="T7" fmla="*/ 95 h 33"/>
                <a:gd name="T8" fmla="*/ 81 w 36"/>
                <a:gd name="T9" fmla="*/ 99 h 33"/>
                <a:gd name="T10" fmla="*/ 81 w 36"/>
                <a:gd name="T11" fmla="*/ 99 h 33"/>
                <a:gd name="T12" fmla="*/ 81 w 36"/>
                <a:gd name="T13" fmla="*/ 105 h 33"/>
                <a:gd name="T14" fmla="*/ 101 w 36"/>
                <a:gd name="T15" fmla="*/ 105 h 33"/>
                <a:gd name="T16" fmla="*/ 126 w 36"/>
                <a:gd name="T17" fmla="*/ 108 h 33"/>
                <a:gd name="T18" fmla="*/ 126 w 36"/>
                <a:gd name="T19" fmla="*/ 108 h 33"/>
                <a:gd name="T20" fmla="*/ 0 w 36"/>
                <a:gd name="T21" fmla="*/ 108 h 33"/>
                <a:gd name="T22" fmla="*/ 0 w 36"/>
                <a:gd name="T23" fmla="*/ 108 h 33"/>
                <a:gd name="T24" fmla="*/ 25 w 36"/>
                <a:gd name="T25" fmla="*/ 105 h 33"/>
                <a:gd name="T26" fmla="*/ 45 w 36"/>
                <a:gd name="T27" fmla="*/ 105 h 33"/>
                <a:gd name="T28" fmla="*/ 56 w 36"/>
                <a:gd name="T29" fmla="*/ 95 h 33"/>
                <a:gd name="T30" fmla="*/ 65 w 36"/>
                <a:gd name="T31" fmla="*/ 88 h 33"/>
                <a:gd name="T32" fmla="*/ 191 w 36"/>
                <a:gd name="T33" fmla="*/ 0 h 33"/>
                <a:gd name="T34" fmla="*/ 207 w 36"/>
                <a:gd name="T35" fmla="*/ 0 h 33"/>
                <a:gd name="T36" fmla="*/ 340 w 36"/>
                <a:gd name="T37" fmla="*/ 88 h 33"/>
                <a:gd name="T38" fmla="*/ 355 w 36"/>
                <a:gd name="T39" fmla="*/ 95 h 33"/>
                <a:gd name="T40" fmla="*/ 364 w 36"/>
                <a:gd name="T41" fmla="*/ 105 h 33"/>
                <a:gd name="T42" fmla="*/ 373 w 36"/>
                <a:gd name="T43" fmla="*/ 105 h 33"/>
                <a:gd name="T44" fmla="*/ 409 w 36"/>
                <a:gd name="T45" fmla="*/ 108 h 33"/>
                <a:gd name="T46" fmla="*/ 409 w 36"/>
                <a:gd name="T47" fmla="*/ 108 h 33"/>
                <a:gd name="T48" fmla="*/ 247 w 36"/>
                <a:gd name="T49" fmla="*/ 108 h 33"/>
                <a:gd name="T50" fmla="*/ 247 w 36"/>
                <a:gd name="T51" fmla="*/ 108 h 33"/>
                <a:gd name="T52" fmla="*/ 263 w 36"/>
                <a:gd name="T53" fmla="*/ 105 h 33"/>
                <a:gd name="T54" fmla="*/ 283 w 36"/>
                <a:gd name="T55" fmla="*/ 105 h 33"/>
                <a:gd name="T56" fmla="*/ 293 w 36"/>
                <a:gd name="T57" fmla="*/ 99 h 33"/>
                <a:gd name="T58" fmla="*/ 293 w 36"/>
                <a:gd name="T59" fmla="*/ 99 h 33"/>
                <a:gd name="T60" fmla="*/ 293 w 36"/>
                <a:gd name="T61" fmla="*/ 92 h 33"/>
                <a:gd name="T62" fmla="*/ 283 w 36"/>
                <a:gd name="T63" fmla="*/ 88 h 33"/>
                <a:gd name="T64" fmla="*/ 263 w 36"/>
                <a:gd name="T65" fmla="*/ 73 h 33"/>
                <a:gd name="T66" fmla="*/ 247 w 36"/>
                <a:gd name="T67" fmla="*/ 67 h 33"/>
                <a:gd name="T68" fmla="*/ 191 w 36"/>
                <a:gd name="T69" fmla="*/ 22 h 33"/>
                <a:gd name="T70" fmla="*/ 126 w 36"/>
                <a:gd name="T71" fmla="*/ 67 h 33"/>
                <a:gd name="T72" fmla="*/ 247 w 36"/>
                <a:gd name="T73" fmla="*/ 67 h 3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6"/>
                <a:gd name="T112" fmla="*/ 0 h 33"/>
                <a:gd name="T113" fmla="*/ 36 w 36"/>
                <a:gd name="T114" fmla="*/ 33 h 3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6" h="33">
                  <a:moveTo>
                    <a:pt x="23" y="22"/>
                  </a:moveTo>
                  <a:lnTo>
                    <a:pt x="10" y="22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7" y="32"/>
                  </a:lnTo>
                  <a:lnTo>
                    <a:pt x="9" y="32"/>
                  </a:lnTo>
                  <a:lnTo>
                    <a:pt x="11" y="33"/>
                  </a:lnTo>
                  <a:lnTo>
                    <a:pt x="0" y="33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5" y="29"/>
                  </a:lnTo>
                  <a:lnTo>
                    <a:pt x="6" y="27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30" y="27"/>
                  </a:lnTo>
                  <a:lnTo>
                    <a:pt x="31" y="29"/>
                  </a:lnTo>
                  <a:lnTo>
                    <a:pt x="32" y="32"/>
                  </a:lnTo>
                  <a:lnTo>
                    <a:pt x="33" y="32"/>
                  </a:lnTo>
                  <a:lnTo>
                    <a:pt x="36" y="33"/>
                  </a:lnTo>
                  <a:lnTo>
                    <a:pt x="22" y="33"/>
                  </a:lnTo>
                  <a:lnTo>
                    <a:pt x="23" y="32"/>
                  </a:lnTo>
                  <a:lnTo>
                    <a:pt x="25" y="32"/>
                  </a:lnTo>
                  <a:lnTo>
                    <a:pt x="26" y="30"/>
                  </a:lnTo>
                  <a:lnTo>
                    <a:pt x="26" y="28"/>
                  </a:lnTo>
                  <a:lnTo>
                    <a:pt x="25" y="27"/>
                  </a:lnTo>
                  <a:lnTo>
                    <a:pt x="23" y="22"/>
                  </a:lnTo>
                  <a:close/>
                  <a:moveTo>
                    <a:pt x="22" y="20"/>
                  </a:moveTo>
                  <a:lnTo>
                    <a:pt x="17" y="7"/>
                  </a:lnTo>
                  <a:lnTo>
                    <a:pt x="11" y="20"/>
                  </a:lnTo>
                  <a:lnTo>
                    <a:pt x="22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77" name="Line 51"/>
            <p:cNvSpPr>
              <a:spLocks noChangeShapeType="1"/>
            </p:cNvSpPr>
            <p:nvPr/>
          </p:nvSpPr>
          <p:spPr bwMode="auto">
            <a:xfrm flipH="1">
              <a:off x="1578" y="322"/>
              <a:ext cx="270" cy="268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78" name="Line 52"/>
            <p:cNvSpPr>
              <a:spLocks noChangeShapeType="1"/>
            </p:cNvSpPr>
            <p:nvPr/>
          </p:nvSpPr>
          <p:spPr bwMode="auto">
            <a:xfrm>
              <a:off x="1855" y="322"/>
              <a:ext cx="2" cy="9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79" name="Line 53"/>
            <p:cNvSpPr>
              <a:spLocks noChangeShapeType="1"/>
            </p:cNvSpPr>
            <p:nvPr/>
          </p:nvSpPr>
          <p:spPr bwMode="auto">
            <a:xfrm>
              <a:off x="1575" y="667"/>
              <a:ext cx="3" cy="11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80" name="Line 54"/>
            <p:cNvSpPr>
              <a:spLocks noChangeShapeType="1"/>
            </p:cNvSpPr>
            <p:nvPr/>
          </p:nvSpPr>
          <p:spPr bwMode="auto">
            <a:xfrm>
              <a:off x="1855" y="495"/>
              <a:ext cx="2" cy="9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81" name="Line 55"/>
            <p:cNvSpPr>
              <a:spLocks noChangeShapeType="1"/>
            </p:cNvSpPr>
            <p:nvPr/>
          </p:nvSpPr>
          <p:spPr bwMode="auto">
            <a:xfrm>
              <a:off x="1855" y="667"/>
              <a:ext cx="2" cy="9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</p:grpSp>
      <p:grpSp>
        <p:nvGrpSpPr>
          <p:cNvPr id="3" name="Group 370"/>
          <p:cNvGrpSpPr>
            <a:grpSpLocks/>
          </p:cNvGrpSpPr>
          <p:nvPr/>
        </p:nvGrpSpPr>
        <p:grpSpPr bwMode="auto">
          <a:xfrm>
            <a:off x="2057400" y="1524000"/>
            <a:ext cx="3884613" cy="1193800"/>
            <a:chOff x="1501" y="934"/>
            <a:chExt cx="2447" cy="752"/>
          </a:xfrm>
        </p:grpSpPr>
        <p:sp>
          <p:nvSpPr>
            <p:cNvPr id="25852" name="Freeform 56"/>
            <p:cNvSpPr>
              <a:spLocks/>
            </p:cNvSpPr>
            <p:nvPr/>
          </p:nvSpPr>
          <p:spPr bwMode="auto">
            <a:xfrm>
              <a:off x="2074" y="934"/>
              <a:ext cx="81" cy="48"/>
            </a:xfrm>
            <a:custGeom>
              <a:avLst/>
              <a:gdLst>
                <a:gd name="T0" fmla="*/ 0 w 36"/>
                <a:gd name="T1" fmla="*/ 0 h 33"/>
                <a:gd name="T2" fmla="*/ 101 w 36"/>
                <a:gd name="T3" fmla="*/ 0 h 33"/>
                <a:gd name="T4" fmla="*/ 340 w 36"/>
                <a:gd name="T5" fmla="*/ 76 h 33"/>
                <a:gd name="T6" fmla="*/ 340 w 36"/>
                <a:gd name="T7" fmla="*/ 19 h 33"/>
                <a:gd name="T8" fmla="*/ 340 w 36"/>
                <a:gd name="T9" fmla="*/ 13 h 33"/>
                <a:gd name="T10" fmla="*/ 320 w 36"/>
                <a:gd name="T11" fmla="*/ 1 h 33"/>
                <a:gd name="T12" fmla="*/ 308 w 36"/>
                <a:gd name="T13" fmla="*/ 1 h 33"/>
                <a:gd name="T14" fmla="*/ 293 w 36"/>
                <a:gd name="T15" fmla="*/ 1 h 33"/>
                <a:gd name="T16" fmla="*/ 283 w 36"/>
                <a:gd name="T17" fmla="*/ 1 h 33"/>
                <a:gd name="T18" fmla="*/ 283 w 36"/>
                <a:gd name="T19" fmla="*/ 0 h 33"/>
                <a:gd name="T20" fmla="*/ 409 w 36"/>
                <a:gd name="T21" fmla="*/ 0 h 33"/>
                <a:gd name="T22" fmla="*/ 409 w 36"/>
                <a:gd name="T23" fmla="*/ 1 h 33"/>
                <a:gd name="T24" fmla="*/ 400 w 36"/>
                <a:gd name="T25" fmla="*/ 1 h 33"/>
                <a:gd name="T26" fmla="*/ 373 w 36"/>
                <a:gd name="T27" fmla="*/ 1 h 33"/>
                <a:gd name="T28" fmla="*/ 364 w 36"/>
                <a:gd name="T29" fmla="*/ 9 h 33"/>
                <a:gd name="T30" fmla="*/ 364 w 36"/>
                <a:gd name="T31" fmla="*/ 13 h 33"/>
                <a:gd name="T32" fmla="*/ 364 w 36"/>
                <a:gd name="T33" fmla="*/ 19 h 33"/>
                <a:gd name="T34" fmla="*/ 364 w 36"/>
                <a:gd name="T35" fmla="*/ 102 h 33"/>
                <a:gd name="T36" fmla="*/ 355 w 36"/>
                <a:gd name="T37" fmla="*/ 102 h 33"/>
                <a:gd name="T38" fmla="*/ 101 w 36"/>
                <a:gd name="T39" fmla="*/ 25 h 33"/>
                <a:gd name="T40" fmla="*/ 101 w 36"/>
                <a:gd name="T41" fmla="*/ 83 h 33"/>
                <a:gd name="T42" fmla="*/ 101 w 36"/>
                <a:gd name="T43" fmla="*/ 93 h 33"/>
                <a:gd name="T44" fmla="*/ 110 w 36"/>
                <a:gd name="T45" fmla="*/ 95 h 33"/>
                <a:gd name="T46" fmla="*/ 126 w 36"/>
                <a:gd name="T47" fmla="*/ 99 h 33"/>
                <a:gd name="T48" fmla="*/ 137 w 36"/>
                <a:gd name="T49" fmla="*/ 99 h 33"/>
                <a:gd name="T50" fmla="*/ 158 w 36"/>
                <a:gd name="T51" fmla="*/ 99 h 33"/>
                <a:gd name="T52" fmla="*/ 158 w 36"/>
                <a:gd name="T53" fmla="*/ 102 h 33"/>
                <a:gd name="T54" fmla="*/ 36 w 36"/>
                <a:gd name="T55" fmla="*/ 102 h 33"/>
                <a:gd name="T56" fmla="*/ 36 w 36"/>
                <a:gd name="T57" fmla="*/ 99 h 33"/>
                <a:gd name="T58" fmla="*/ 45 w 36"/>
                <a:gd name="T59" fmla="*/ 99 h 33"/>
                <a:gd name="T60" fmla="*/ 56 w 36"/>
                <a:gd name="T61" fmla="*/ 99 h 33"/>
                <a:gd name="T62" fmla="*/ 65 w 36"/>
                <a:gd name="T63" fmla="*/ 95 h 33"/>
                <a:gd name="T64" fmla="*/ 65 w 36"/>
                <a:gd name="T65" fmla="*/ 93 h 33"/>
                <a:gd name="T66" fmla="*/ 92 w 36"/>
                <a:gd name="T67" fmla="*/ 83 h 33"/>
                <a:gd name="T68" fmla="*/ 92 w 36"/>
                <a:gd name="T69" fmla="*/ 15 h 33"/>
                <a:gd name="T70" fmla="*/ 65 w 36"/>
                <a:gd name="T71" fmla="*/ 13 h 33"/>
                <a:gd name="T72" fmla="*/ 56 w 36"/>
                <a:gd name="T73" fmla="*/ 9 h 33"/>
                <a:gd name="T74" fmla="*/ 45 w 36"/>
                <a:gd name="T75" fmla="*/ 9 h 33"/>
                <a:gd name="T76" fmla="*/ 36 w 36"/>
                <a:gd name="T77" fmla="*/ 1 h 33"/>
                <a:gd name="T78" fmla="*/ 11 w 36"/>
                <a:gd name="T79" fmla="*/ 1 h 33"/>
                <a:gd name="T80" fmla="*/ 0 w 36"/>
                <a:gd name="T81" fmla="*/ 1 h 33"/>
                <a:gd name="T82" fmla="*/ 0 w 36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3"/>
                <a:gd name="T128" fmla="*/ 36 w 36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3">
                  <a:moveTo>
                    <a:pt x="0" y="0"/>
                  </a:moveTo>
                  <a:lnTo>
                    <a:pt x="9" y="0"/>
                  </a:lnTo>
                  <a:lnTo>
                    <a:pt x="30" y="25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33"/>
                  </a:lnTo>
                  <a:lnTo>
                    <a:pt x="31" y="33"/>
                  </a:lnTo>
                  <a:lnTo>
                    <a:pt x="9" y="8"/>
                  </a:lnTo>
                  <a:lnTo>
                    <a:pt x="9" y="27"/>
                  </a:lnTo>
                  <a:lnTo>
                    <a:pt x="9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8" y="27"/>
                  </a:lnTo>
                  <a:lnTo>
                    <a:pt x="8" y="5"/>
                  </a:lnTo>
                  <a:lnTo>
                    <a:pt x="6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53" name="Freeform 57"/>
            <p:cNvSpPr>
              <a:spLocks noEditPoints="1"/>
            </p:cNvSpPr>
            <p:nvPr/>
          </p:nvSpPr>
          <p:spPr bwMode="auto">
            <a:xfrm>
              <a:off x="2157" y="934"/>
              <a:ext cx="59" cy="48"/>
            </a:xfrm>
            <a:custGeom>
              <a:avLst/>
              <a:gdLst>
                <a:gd name="T0" fmla="*/ 118 w 26"/>
                <a:gd name="T1" fmla="*/ 52 h 33"/>
                <a:gd name="T2" fmla="*/ 118 w 26"/>
                <a:gd name="T3" fmla="*/ 83 h 33"/>
                <a:gd name="T4" fmla="*/ 118 w 26"/>
                <a:gd name="T5" fmla="*/ 93 h 33"/>
                <a:gd name="T6" fmla="*/ 118 w 26"/>
                <a:gd name="T7" fmla="*/ 95 h 33"/>
                <a:gd name="T8" fmla="*/ 129 w 26"/>
                <a:gd name="T9" fmla="*/ 99 h 33"/>
                <a:gd name="T10" fmla="*/ 138 w 26"/>
                <a:gd name="T11" fmla="*/ 99 h 33"/>
                <a:gd name="T12" fmla="*/ 166 w 26"/>
                <a:gd name="T13" fmla="*/ 99 h 33"/>
                <a:gd name="T14" fmla="*/ 166 w 26"/>
                <a:gd name="T15" fmla="*/ 102 h 33"/>
                <a:gd name="T16" fmla="*/ 0 w 26"/>
                <a:gd name="T17" fmla="*/ 102 h 33"/>
                <a:gd name="T18" fmla="*/ 0 w 26"/>
                <a:gd name="T19" fmla="*/ 99 h 33"/>
                <a:gd name="T20" fmla="*/ 11 w 26"/>
                <a:gd name="T21" fmla="*/ 99 h 33"/>
                <a:gd name="T22" fmla="*/ 45 w 26"/>
                <a:gd name="T23" fmla="*/ 99 h 33"/>
                <a:gd name="T24" fmla="*/ 57 w 26"/>
                <a:gd name="T25" fmla="*/ 95 h 33"/>
                <a:gd name="T26" fmla="*/ 57 w 26"/>
                <a:gd name="T27" fmla="*/ 93 h 33"/>
                <a:gd name="T28" fmla="*/ 57 w 26"/>
                <a:gd name="T29" fmla="*/ 83 h 33"/>
                <a:gd name="T30" fmla="*/ 57 w 26"/>
                <a:gd name="T31" fmla="*/ 19 h 33"/>
                <a:gd name="T32" fmla="*/ 57 w 26"/>
                <a:gd name="T33" fmla="*/ 13 h 33"/>
                <a:gd name="T34" fmla="*/ 45 w 26"/>
                <a:gd name="T35" fmla="*/ 1 h 33"/>
                <a:gd name="T36" fmla="*/ 36 w 26"/>
                <a:gd name="T37" fmla="*/ 1 h 33"/>
                <a:gd name="T38" fmla="*/ 11 w 26"/>
                <a:gd name="T39" fmla="*/ 1 h 33"/>
                <a:gd name="T40" fmla="*/ 0 w 26"/>
                <a:gd name="T41" fmla="*/ 1 h 33"/>
                <a:gd name="T42" fmla="*/ 0 w 26"/>
                <a:gd name="T43" fmla="*/ 0 h 33"/>
                <a:gd name="T44" fmla="*/ 138 w 26"/>
                <a:gd name="T45" fmla="*/ 0 h 33"/>
                <a:gd name="T46" fmla="*/ 186 w 26"/>
                <a:gd name="T47" fmla="*/ 0 h 33"/>
                <a:gd name="T48" fmla="*/ 231 w 26"/>
                <a:gd name="T49" fmla="*/ 1 h 33"/>
                <a:gd name="T50" fmla="*/ 256 w 26"/>
                <a:gd name="T51" fmla="*/ 9 h 33"/>
                <a:gd name="T52" fmla="*/ 279 w 26"/>
                <a:gd name="T53" fmla="*/ 13 h 33"/>
                <a:gd name="T54" fmla="*/ 293 w 26"/>
                <a:gd name="T55" fmla="*/ 19 h 33"/>
                <a:gd name="T56" fmla="*/ 304 w 26"/>
                <a:gd name="T57" fmla="*/ 28 h 33"/>
                <a:gd name="T58" fmla="*/ 293 w 26"/>
                <a:gd name="T59" fmla="*/ 36 h 33"/>
                <a:gd name="T60" fmla="*/ 256 w 26"/>
                <a:gd name="T61" fmla="*/ 48 h 33"/>
                <a:gd name="T62" fmla="*/ 231 w 26"/>
                <a:gd name="T63" fmla="*/ 52 h 33"/>
                <a:gd name="T64" fmla="*/ 175 w 26"/>
                <a:gd name="T65" fmla="*/ 60 h 33"/>
                <a:gd name="T66" fmla="*/ 166 w 26"/>
                <a:gd name="T67" fmla="*/ 60 h 33"/>
                <a:gd name="T68" fmla="*/ 138 w 26"/>
                <a:gd name="T69" fmla="*/ 60 h 33"/>
                <a:gd name="T70" fmla="*/ 129 w 26"/>
                <a:gd name="T71" fmla="*/ 52 h 33"/>
                <a:gd name="T72" fmla="*/ 118 w 26"/>
                <a:gd name="T73" fmla="*/ 52 h 33"/>
                <a:gd name="T74" fmla="*/ 118 w 26"/>
                <a:gd name="T75" fmla="*/ 48 h 33"/>
                <a:gd name="T76" fmla="*/ 129 w 26"/>
                <a:gd name="T77" fmla="*/ 48 h 33"/>
                <a:gd name="T78" fmla="*/ 138 w 26"/>
                <a:gd name="T79" fmla="*/ 48 h 33"/>
                <a:gd name="T80" fmla="*/ 138 w 26"/>
                <a:gd name="T81" fmla="*/ 48 h 33"/>
                <a:gd name="T82" fmla="*/ 166 w 26"/>
                <a:gd name="T83" fmla="*/ 48 h 33"/>
                <a:gd name="T84" fmla="*/ 186 w 26"/>
                <a:gd name="T85" fmla="*/ 48 h 33"/>
                <a:gd name="T86" fmla="*/ 202 w 26"/>
                <a:gd name="T87" fmla="*/ 47 h 33"/>
                <a:gd name="T88" fmla="*/ 231 w 26"/>
                <a:gd name="T89" fmla="*/ 36 h 33"/>
                <a:gd name="T90" fmla="*/ 231 w 26"/>
                <a:gd name="T91" fmla="*/ 32 h 33"/>
                <a:gd name="T92" fmla="*/ 231 w 26"/>
                <a:gd name="T93" fmla="*/ 25 h 33"/>
                <a:gd name="T94" fmla="*/ 222 w 26"/>
                <a:gd name="T95" fmla="*/ 15 h 33"/>
                <a:gd name="T96" fmla="*/ 202 w 26"/>
                <a:gd name="T97" fmla="*/ 13 h 33"/>
                <a:gd name="T98" fmla="*/ 186 w 26"/>
                <a:gd name="T99" fmla="*/ 9 h 33"/>
                <a:gd name="T100" fmla="*/ 175 w 26"/>
                <a:gd name="T101" fmla="*/ 9 h 33"/>
                <a:gd name="T102" fmla="*/ 138 w 26"/>
                <a:gd name="T103" fmla="*/ 1 h 33"/>
                <a:gd name="T104" fmla="*/ 129 w 26"/>
                <a:gd name="T105" fmla="*/ 1 h 33"/>
                <a:gd name="T106" fmla="*/ 118 w 26"/>
                <a:gd name="T107" fmla="*/ 9 h 33"/>
                <a:gd name="T108" fmla="*/ 118 w 26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3"/>
                <a:gd name="T167" fmla="*/ 26 w 26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3">
                  <a:moveTo>
                    <a:pt x="10" y="17"/>
                  </a:moveTo>
                  <a:lnTo>
                    <a:pt x="10" y="27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2" y="3"/>
                  </a:lnTo>
                  <a:lnTo>
                    <a:pt x="24" y="4"/>
                  </a:lnTo>
                  <a:lnTo>
                    <a:pt x="25" y="6"/>
                  </a:lnTo>
                  <a:lnTo>
                    <a:pt x="26" y="9"/>
                  </a:lnTo>
                  <a:lnTo>
                    <a:pt x="25" y="12"/>
                  </a:lnTo>
                  <a:lnTo>
                    <a:pt x="22" y="16"/>
                  </a:lnTo>
                  <a:lnTo>
                    <a:pt x="20" y="17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1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7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9" y="5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54" name="Freeform 58"/>
            <p:cNvSpPr>
              <a:spLocks/>
            </p:cNvSpPr>
            <p:nvPr/>
          </p:nvSpPr>
          <p:spPr bwMode="auto">
            <a:xfrm>
              <a:off x="1776" y="1107"/>
              <a:ext cx="81" cy="48"/>
            </a:xfrm>
            <a:custGeom>
              <a:avLst/>
              <a:gdLst>
                <a:gd name="T0" fmla="*/ 0 w 36"/>
                <a:gd name="T1" fmla="*/ 0 h 33"/>
                <a:gd name="T2" fmla="*/ 101 w 36"/>
                <a:gd name="T3" fmla="*/ 0 h 33"/>
                <a:gd name="T4" fmla="*/ 340 w 36"/>
                <a:gd name="T5" fmla="*/ 74 h 33"/>
                <a:gd name="T6" fmla="*/ 340 w 36"/>
                <a:gd name="T7" fmla="*/ 15 h 33"/>
                <a:gd name="T8" fmla="*/ 340 w 36"/>
                <a:gd name="T9" fmla="*/ 6 h 33"/>
                <a:gd name="T10" fmla="*/ 320 w 36"/>
                <a:gd name="T11" fmla="*/ 1 h 33"/>
                <a:gd name="T12" fmla="*/ 308 w 36"/>
                <a:gd name="T13" fmla="*/ 0 h 33"/>
                <a:gd name="T14" fmla="*/ 293 w 36"/>
                <a:gd name="T15" fmla="*/ 0 h 33"/>
                <a:gd name="T16" fmla="*/ 283 w 36"/>
                <a:gd name="T17" fmla="*/ 0 h 33"/>
                <a:gd name="T18" fmla="*/ 283 w 36"/>
                <a:gd name="T19" fmla="*/ 0 h 33"/>
                <a:gd name="T20" fmla="*/ 409 w 36"/>
                <a:gd name="T21" fmla="*/ 0 h 33"/>
                <a:gd name="T22" fmla="*/ 409 w 36"/>
                <a:gd name="T23" fmla="*/ 0 h 33"/>
                <a:gd name="T24" fmla="*/ 400 w 36"/>
                <a:gd name="T25" fmla="*/ 0 h 33"/>
                <a:gd name="T26" fmla="*/ 373 w 36"/>
                <a:gd name="T27" fmla="*/ 0 h 33"/>
                <a:gd name="T28" fmla="*/ 364 w 36"/>
                <a:gd name="T29" fmla="*/ 1 h 33"/>
                <a:gd name="T30" fmla="*/ 364 w 36"/>
                <a:gd name="T31" fmla="*/ 6 h 33"/>
                <a:gd name="T32" fmla="*/ 364 w 36"/>
                <a:gd name="T33" fmla="*/ 15 h 33"/>
                <a:gd name="T34" fmla="*/ 364 w 36"/>
                <a:gd name="T35" fmla="*/ 102 h 33"/>
                <a:gd name="T36" fmla="*/ 355 w 36"/>
                <a:gd name="T37" fmla="*/ 102 h 33"/>
                <a:gd name="T38" fmla="*/ 101 w 36"/>
                <a:gd name="T39" fmla="*/ 19 h 33"/>
                <a:gd name="T40" fmla="*/ 101 w 36"/>
                <a:gd name="T41" fmla="*/ 83 h 33"/>
                <a:gd name="T42" fmla="*/ 101 w 36"/>
                <a:gd name="T43" fmla="*/ 89 h 33"/>
                <a:gd name="T44" fmla="*/ 110 w 36"/>
                <a:gd name="T45" fmla="*/ 93 h 33"/>
                <a:gd name="T46" fmla="*/ 126 w 36"/>
                <a:gd name="T47" fmla="*/ 99 h 33"/>
                <a:gd name="T48" fmla="*/ 137 w 36"/>
                <a:gd name="T49" fmla="*/ 99 h 33"/>
                <a:gd name="T50" fmla="*/ 158 w 36"/>
                <a:gd name="T51" fmla="*/ 99 h 33"/>
                <a:gd name="T52" fmla="*/ 158 w 36"/>
                <a:gd name="T53" fmla="*/ 99 h 33"/>
                <a:gd name="T54" fmla="*/ 36 w 36"/>
                <a:gd name="T55" fmla="*/ 99 h 33"/>
                <a:gd name="T56" fmla="*/ 36 w 36"/>
                <a:gd name="T57" fmla="*/ 99 h 33"/>
                <a:gd name="T58" fmla="*/ 45 w 36"/>
                <a:gd name="T59" fmla="*/ 99 h 33"/>
                <a:gd name="T60" fmla="*/ 56 w 36"/>
                <a:gd name="T61" fmla="*/ 99 h 33"/>
                <a:gd name="T62" fmla="*/ 65 w 36"/>
                <a:gd name="T63" fmla="*/ 93 h 33"/>
                <a:gd name="T64" fmla="*/ 65 w 36"/>
                <a:gd name="T65" fmla="*/ 89 h 33"/>
                <a:gd name="T66" fmla="*/ 81 w 36"/>
                <a:gd name="T67" fmla="*/ 83 h 33"/>
                <a:gd name="T68" fmla="*/ 81 w 36"/>
                <a:gd name="T69" fmla="*/ 9 h 33"/>
                <a:gd name="T70" fmla="*/ 65 w 36"/>
                <a:gd name="T71" fmla="*/ 6 h 33"/>
                <a:gd name="T72" fmla="*/ 56 w 36"/>
                <a:gd name="T73" fmla="*/ 6 h 33"/>
                <a:gd name="T74" fmla="*/ 45 w 36"/>
                <a:gd name="T75" fmla="*/ 1 h 33"/>
                <a:gd name="T76" fmla="*/ 36 w 36"/>
                <a:gd name="T77" fmla="*/ 1 h 33"/>
                <a:gd name="T78" fmla="*/ 11 w 36"/>
                <a:gd name="T79" fmla="*/ 1 h 33"/>
                <a:gd name="T80" fmla="*/ 0 w 36"/>
                <a:gd name="T81" fmla="*/ 0 h 33"/>
                <a:gd name="T82" fmla="*/ 0 w 36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3"/>
                <a:gd name="T128" fmla="*/ 36 w 36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3">
                  <a:moveTo>
                    <a:pt x="0" y="0"/>
                  </a:moveTo>
                  <a:lnTo>
                    <a:pt x="9" y="0"/>
                  </a:lnTo>
                  <a:lnTo>
                    <a:pt x="30" y="24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2" y="5"/>
                  </a:lnTo>
                  <a:lnTo>
                    <a:pt x="32" y="33"/>
                  </a:lnTo>
                  <a:lnTo>
                    <a:pt x="31" y="33"/>
                  </a:lnTo>
                  <a:lnTo>
                    <a:pt x="9" y="6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10" y="30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7" y="27"/>
                  </a:lnTo>
                  <a:lnTo>
                    <a:pt x="7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55" name="Freeform 59"/>
            <p:cNvSpPr>
              <a:spLocks noEditPoints="1"/>
            </p:cNvSpPr>
            <p:nvPr/>
          </p:nvSpPr>
          <p:spPr bwMode="auto">
            <a:xfrm>
              <a:off x="1860" y="1107"/>
              <a:ext cx="58" cy="47"/>
            </a:xfrm>
            <a:custGeom>
              <a:avLst/>
              <a:gdLst>
                <a:gd name="T0" fmla="*/ 109 w 26"/>
                <a:gd name="T1" fmla="*/ 54 h 32"/>
                <a:gd name="T2" fmla="*/ 109 w 26"/>
                <a:gd name="T3" fmla="*/ 87 h 32"/>
                <a:gd name="T4" fmla="*/ 109 w 26"/>
                <a:gd name="T5" fmla="*/ 93 h 32"/>
                <a:gd name="T6" fmla="*/ 109 w 26"/>
                <a:gd name="T7" fmla="*/ 95 h 32"/>
                <a:gd name="T8" fmla="*/ 125 w 26"/>
                <a:gd name="T9" fmla="*/ 101 h 32"/>
                <a:gd name="T10" fmla="*/ 134 w 26"/>
                <a:gd name="T11" fmla="*/ 101 h 32"/>
                <a:gd name="T12" fmla="*/ 154 w 26"/>
                <a:gd name="T13" fmla="*/ 101 h 32"/>
                <a:gd name="T14" fmla="*/ 154 w 26"/>
                <a:gd name="T15" fmla="*/ 101 h 32"/>
                <a:gd name="T16" fmla="*/ 0 w 26"/>
                <a:gd name="T17" fmla="*/ 101 h 32"/>
                <a:gd name="T18" fmla="*/ 0 w 26"/>
                <a:gd name="T19" fmla="*/ 101 h 32"/>
                <a:gd name="T20" fmla="*/ 9 w 26"/>
                <a:gd name="T21" fmla="*/ 101 h 32"/>
                <a:gd name="T22" fmla="*/ 45 w 26"/>
                <a:gd name="T23" fmla="*/ 101 h 32"/>
                <a:gd name="T24" fmla="*/ 45 w 26"/>
                <a:gd name="T25" fmla="*/ 95 h 32"/>
                <a:gd name="T26" fmla="*/ 56 w 26"/>
                <a:gd name="T27" fmla="*/ 93 h 32"/>
                <a:gd name="T28" fmla="*/ 56 w 26"/>
                <a:gd name="T29" fmla="*/ 87 h 32"/>
                <a:gd name="T30" fmla="*/ 56 w 26"/>
                <a:gd name="T31" fmla="*/ 15 h 32"/>
                <a:gd name="T32" fmla="*/ 56 w 26"/>
                <a:gd name="T33" fmla="*/ 6 h 32"/>
                <a:gd name="T34" fmla="*/ 45 w 26"/>
                <a:gd name="T35" fmla="*/ 1 h 32"/>
                <a:gd name="T36" fmla="*/ 36 w 26"/>
                <a:gd name="T37" fmla="*/ 0 h 32"/>
                <a:gd name="T38" fmla="*/ 9 w 26"/>
                <a:gd name="T39" fmla="*/ 0 h 32"/>
                <a:gd name="T40" fmla="*/ 0 w 26"/>
                <a:gd name="T41" fmla="*/ 0 h 32"/>
                <a:gd name="T42" fmla="*/ 0 w 26"/>
                <a:gd name="T43" fmla="*/ 0 h 32"/>
                <a:gd name="T44" fmla="*/ 134 w 26"/>
                <a:gd name="T45" fmla="*/ 0 h 32"/>
                <a:gd name="T46" fmla="*/ 178 w 26"/>
                <a:gd name="T47" fmla="*/ 0 h 32"/>
                <a:gd name="T48" fmla="*/ 223 w 26"/>
                <a:gd name="T49" fmla="*/ 0 h 32"/>
                <a:gd name="T50" fmla="*/ 243 w 26"/>
                <a:gd name="T51" fmla="*/ 1 h 32"/>
                <a:gd name="T52" fmla="*/ 268 w 26"/>
                <a:gd name="T53" fmla="*/ 9 h 32"/>
                <a:gd name="T54" fmla="*/ 279 w 26"/>
                <a:gd name="T55" fmla="*/ 19 h 32"/>
                <a:gd name="T56" fmla="*/ 288 w 26"/>
                <a:gd name="T57" fmla="*/ 26 h 32"/>
                <a:gd name="T58" fmla="*/ 279 w 26"/>
                <a:gd name="T59" fmla="*/ 38 h 32"/>
                <a:gd name="T60" fmla="*/ 243 w 26"/>
                <a:gd name="T61" fmla="*/ 46 h 32"/>
                <a:gd name="T62" fmla="*/ 223 w 26"/>
                <a:gd name="T63" fmla="*/ 54 h 32"/>
                <a:gd name="T64" fmla="*/ 165 w 26"/>
                <a:gd name="T65" fmla="*/ 54 h 32"/>
                <a:gd name="T66" fmla="*/ 154 w 26"/>
                <a:gd name="T67" fmla="*/ 54 h 32"/>
                <a:gd name="T68" fmla="*/ 134 w 26"/>
                <a:gd name="T69" fmla="*/ 54 h 32"/>
                <a:gd name="T70" fmla="*/ 125 w 26"/>
                <a:gd name="T71" fmla="*/ 54 h 32"/>
                <a:gd name="T72" fmla="*/ 109 w 26"/>
                <a:gd name="T73" fmla="*/ 54 h 32"/>
                <a:gd name="T74" fmla="*/ 109 w 26"/>
                <a:gd name="T75" fmla="*/ 51 h 32"/>
                <a:gd name="T76" fmla="*/ 125 w 26"/>
                <a:gd name="T77" fmla="*/ 51 h 32"/>
                <a:gd name="T78" fmla="*/ 125 w 26"/>
                <a:gd name="T79" fmla="*/ 51 h 32"/>
                <a:gd name="T80" fmla="*/ 134 w 26"/>
                <a:gd name="T81" fmla="*/ 51 h 32"/>
                <a:gd name="T82" fmla="*/ 154 w 26"/>
                <a:gd name="T83" fmla="*/ 51 h 32"/>
                <a:gd name="T84" fmla="*/ 178 w 26"/>
                <a:gd name="T85" fmla="*/ 51 h 32"/>
                <a:gd name="T86" fmla="*/ 190 w 26"/>
                <a:gd name="T87" fmla="*/ 41 h 32"/>
                <a:gd name="T88" fmla="*/ 223 w 26"/>
                <a:gd name="T89" fmla="*/ 38 h 32"/>
                <a:gd name="T90" fmla="*/ 223 w 26"/>
                <a:gd name="T91" fmla="*/ 26 h 32"/>
                <a:gd name="T92" fmla="*/ 223 w 26"/>
                <a:gd name="T93" fmla="*/ 19 h 32"/>
                <a:gd name="T94" fmla="*/ 210 w 26"/>
                <a:gd name="T95" fmla="*/ 15 h 32"/>
                <a:gd name="T96" fmla="*/ 190 w 26"/>
                <a:gd name="T97" fmla="*/ 9 h 32"/>
                <a:gd name="T98" fmla="*/ 178 w 26"/>
                <a:gd name="T99" fmla="*/ 6 h 32"/>
                <a:gd name="T100" fmla="*/ 165 w 26"/>
                <a:gd name="T101" fmla="*/ 1 h 32"/>
                <a:gd name="T102" fmla="*/ 134 w 26"/>
                <a:gd name="T103" fmla="*/ 1 h 32"/>
                <a:gd name="T104" fmla="*/ 125 w 26"/>
                <a:gd name="T105" fmla="*/ 1 h 32"/>
                <a:gd name="T106" fmla="*/ 109 w 26"/>
                <a:gd name="T107" fmla="*/ 1 h 32"/>
                <a:gd name="T108" fmla="*/ 109 w 26"/>
                <a:gd name="T109" fmla="*/ 51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2"/>
                <a:gd name="T167" fmla="*/ 26 w 26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2">
                  <a:moveTo>
                    <a:pt x="10" y="17"/>
                  </a:moveTo>
                  <a:lnTo>
                    <a:pt x="10" y="27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4" y="3"/>
                  </a:lnTo>
                  <a:lnTo>
                    <a:pt x="25" y="6"/>
                  </a:lnTo>
                  <a:lnTo>
                    <a:pt x="26" y="8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56" name="Freeform 60"/>
            <p:cNvSpPr>
              <a:spLocks noEditPoints="1"/>
            </p:cNvSpPr>
            <p:nvPr/>
          </p:nvSpPr>
          <p:spPr bwMode="auto">
            <a:xfrm>
              <a:off x="2536" y="1107"/>
              <a:ext cx="57" cy="47"/>
            </a:xfrm>
            <a:custGeom>
              <a:avLst/>
              <a:gdLst>
                <a:gd name="T0" fmla="*/ 119 w 25"/>
                <a:gd name="T1" fmla="*/ 54 h 32"/>
                <a:gd name="T2" fmla="*/ 119 w 25"/>
                <a:gd name="T3" fmla="*/ 87 h 32"/>
                <a:gd name="T4" fmla="*/ 119 w 25"/>
                <a:gd name="T5" fmla="*/ 93 h 32"/>
                <a:gd name="T6" fmla="*/ 119 w 25"/>
                <a:gd name="T7" fmla="*/ 95 h 32"/>
                <a:gd name="T8" fmla="*/ 130 w 25"/>
                <a:gd name="T9" fmla="*/ 101 h 32"/>
                <a:gd name="T10" fmla="*/ 141 w 25"/>
                <a:gd name="T11" fmla="*/ 101 h 32"/>
                <a:gd name="T12" fmla="*/ 166 w 25"/>
                <a:gd name="T13" fmla="*/ 101 h 32"/>
                <a:gd name="T14" fmla="*/ 166 w 25"/>
                <a:gd name="T15" fmla="*/ 101 h 32"/>
                <a:gd name="T16" fmla="*/ 0 w 25"/>
                <a:gd name="T17" fmla="*/ 101 h 32"/>
                <a:gd name="T18" fmla="*/ 0 w 25"/>
                <a:gd name="T19" fmla="*/ 101 h 32"/>
                <a:gd name="T20" fmla="*/ 11 w 25"/>
                <a:gd name="T21" fmla="*/ 101 h 32"/>
                <a:gd name="T22" fmla="*/ 25 w 25"/>
                <a:gd name="T23" fmla="*/ 101 h 32"/>
                <a:gd name="T24" fmla="*/ 48 w 25"/>
                <a:gd name="T25" fmla="*/ 95 h 32"/>
                <a:gd name="T26" fmla="*/ 57 w 25"/>
                <a:gd name="T27" fmla="*/ 93 h 32"/>
                <a:gd name="T28" fmla="*/ 57 w 25"/>
                <a:gd name="T29" fmla="*/ 87 h 32"/>
                <a:gd name="T30" fmla="*/ 57 w 25"/>
                <a:gd name="T31" fmla="*/ 15 h 32"/>
                <a:gd name="T32" fmla="*/ 57 w 25"/>
                <a:gd name="T33" fmla="*/ 6 h 32"/>
                <a:gd name="T34" fmla="*/ 48 w 25"/>
                <a:gd name="T35" fmla="*/ 1 h 32"/>
                <a:gd name="T36" fmla="*/ 25 w 25"/>
                <a:gd name="T37" fmla="*/ 0 h 32"/>
                <a:gd name="T38" fmla="*/ 11 w 25"/>
                <a:gd name="T39" fmla="*/ 0 h 32"/>
                <a:gd name="T40" fmla="*/ 0 w 25"/>
                <a:gd name="T41" fmla="*/ 0 h 32"/>
                <a:gd name="T42" fmla="*/ 0 w 25"/>
                <a:gd name="T43" fmla="*/ 0 h 32"/>
                <a:gd name="T44" fmla="*/ 141 w 25"/>
                <a:gd name="T45" fmla="*/ 0 h 32"/>
                <a:gd name="T46" fmla="*/ 187 w 25"/>
                <a:gd name="T47" fmla="*/ 0 h 32"/>
                <a:gd name="T48" fmla="*/ 239 w 25"/>
                <a:gd name="T49" fmla="*/ 0 h 32"/>
                <a:gd name="T50" fmla="*/ 249 w 25"/>
                <a:gd name="T51" fmla="*/ 1 h 32"/>
                <a:gd name="T52" fmla="*/ 271 w 25"/>
                <a:gd name="T53" fmla="*/ 9 h 32"/>
                <a:gd name="T54" fmla="*/ 296 w 25"/>
                <a:gd name="T55" fmla="*/ 19 h 32"/>
                <a:gd name="T56" fmla="*/ 296 w 25"/>
                <a:gd name="T57" fmla="*/ 26 h 32"/>
                <a:gd name="T58" fmla="*/ 296 w 25"/>
                <a:gd name="T59" fmla="*/ 38 h 32"/>
                <a:gd name="T60" fmla="*/ 260 w 25"/>
                <a:gd name="T61" fmla="*/ 46 h 32"/>
                <a:gd name="T62" fmla="*/ 239 w 25"/>
                <a:gd name="T63" fmla="*/ 54 h 32"/>
                <a:gd name="T64" fmla="*/ 178 w 25"/>
                <a:gd name="T65" fmla="*/ 54 h 32"/>
                <a:gd name="T66" fmla="*/ 166 w 25"/>
                <a:gd name="T67" fmla="*/ 54 h 32"/>
                <a:gd name="T68" fmla="*/ 141 w 25"/>
                <a:gd name="T69" fmla="*/ 54 h 32"/>
                <a:gd name="T70" fmla="*/ 130 w 25"/>
                <a:gd name="T71" fmla="*/ 54 h 32"/>
                <a:gd name="T72" fmla="*/ 119 w 25"/>
                <a:gd name="T73" fmla="*/ 54 h 32"/>
                <a:gd name="T74" fmla="*/ 119 w 25"/>
                <a:gd name="T75" fmla="*/ 51 h 32"/>
                <a:gd name="T76" fmla="*/ 130 w 25"/>
                <a:gd name="T77" fmla="*/ 51 h 32"/>
                <a:gd name="T78" fmla="*/ 130 w 25"/>
                <a:gd name="T79" fmla="*/ 51 h 32"/>
                <a:gd name="T80" fmla="*/ 141 w 25"/>
                <a:gd name="T81" fmla="*/ 51 h 32"/>
                <a:gd name="T82" fmla="*/ 166 w 25"/>
                <a:gd name="T83" fmla="*/ 51 h 32"/>
                <a:gd name="T84" fmla="*/ 187 w 25"/>
                <a:gd name="T85" fmla="*/ 51 h 32"/>
                <a:gd name="T86" fmla="*/ 203 w 25"/>
                <a:gd name="T87" fmla="*/ 41 h 32"/>
                <a:gd name="T88" fmla="*/ 239 w 25"/>
                <a:gd name="T89" fmla="*/ 38 h 32"/>
                <a:gd name="T90" fmla="*/ 239 w 25"/>
                <a:gd name="T91" fmla="*/ 26 h 32"/>
                <a:gd name="T92" fmla="*/ 239 w 25"/>
                <a:gd name="T93" fmla="*/ 19 h 32"/>
                <a:gd name="T94" fmla="*/ 223 w 25"/>
                <a:gd name="T95" fmla="*/ 15 h 32"/>
                <a:gd name="T96" fmla="*/ 203 w 25"/>
                <a:gd name="T97" fmla="*/ 9 h 32"/>
                <a:gd name="T98" fmla="*/ 187 w 25"/>
                <a:gd name="T99" fmla="*/ 6 h 32"/>
                <a:gd name="T100" fmla="*/ 178 w 25"/>
                <a:gd name="T101" fmla="*/ 1 h 32"/>
                <a:gd name="T102" fmla="*/ 141 w 25"/>
                <a:gd name="T103" fmla="*/ 1 h 32"/>
                <a:gd name="T104" fmla="*/ 130 w 25"/>
                <a:gd name="T105" fmla="*/ 1 h 32"/>
                <a:gd name="T106" fmla="*/ 119 w 25"/>
                <a:gd name="T107" fmla="*/ 1 h 32"/>
                <a:gd name="T108" fmla="*/ 119 w 25"/>
                <a:gd name="T109" fmla="*/ 51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"/>
                <a:gd name="T166" fmla="*/ 0 h 32"/>
                <a:gd name="T167" fmla="*/ 25 w 25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" h="32">
                  <a:moveTo>
                    <a:pt x="10" y="17"/>
                  </a:moveTo>
                  <a:lnTo>
                    <a:pt x="10" y="27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2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57" name="Freeform 61"/>
            <p:cNvSpPr>
              <a:spLocks noEditPoints="1"/>
            </p:cNvSpPr>
            <p:nvPr/>
          </p:nvSpPr>
          <p:spPr bwMode="auto">
            <a:xfrm>
              <a:off x="2597" y="1107"/>
              <a:ext cx="59" cy="47"/>
            </a:xfrm>
            <a:custGeom>
              <a:avLst/>
              <a:gdLst>
                <a:gd name="T0" fmla="*/ 118 w 26"/>
                <a:gd name="T1" fmla="*/ 54 h 32"/>
                <a:gd name="T2" fmla="*/ 118 w 26"/>
                <a:gd name="T3" fmla="*/ 87 h 32"/>
                <a:gd name="T4" fmla="*/ 118 w 26"/>
                <a:gd name="T5" fmla="*/ 93 h 32"/>
                <a:gd name="T6" fmla="*/ 118 w 26"/>
                <a:gd name="T7" fmla="*/ 95 h 32"/>
                <a:gd name="T8" fmla="*/ 129 w 26"/>
                <a:gd name="T9" fmla="*/ 101 h 32"/>
                <a:gd name="T10" fmla="*/ 138 w 26"/>
                <a:gd name="T11" fmla="*/ 101 h 32"/>
                <a:gd name="T12" fmla="*/ 166 w 26"/>
                <a:gd name="T13" fmla="*/ 101 h 32"/>
                <a:gd name="T14" fmla="*/ 166 w 26"/>
                <a:gd name="T15" fmla="*/ 101 h 32"/>
                <a:gd name="T16" fmla="*/ 0 w 26"/>
                <a:gd name="T17" fmla="*/ 101 h 32"/>
                <a:gd name="T18" fmla="*/ 0 w 26"/>
                <a:gd name="T19" fmla="*/ 101 h 32"/>
                <a:gd name="T20" fmla="*/ 11 w 26"/>
                <a:gd name="T21" fmla="*/ 101 h 32"/>
                <a:gd name="T22" fmla="*/ 45 w 26"/>
                <a:gd name="T23" fmla="*/ 101 h 32"/>
                <a:gd name="T24" fmla="*/ 57 w 26"/>
                <a:gd name="T25" fmla="*/ 95 h 32"/>
                <a:gd name="T26" fmla="*/ 57 w 26"/>
                <a:gd name="T27" fmla="*/ 93 h 32"/>
                <a:gd name="T28" fmla="*/ 57 w 26"/>
                <a:gd name="T29" fmla="*/ 87 h 32"/>
                <a:gd name="T30" fmla="*/ 57 w 26"/>
                <a:gd name="T31" fmla="*/ 15 h 32"/>
                <a:gd name="T32" fmla="*/ 57 w 26"/>
                <a:gd name="T33" fmla="*/ 6 h 32"/>
                <a:gd name="T34" fmla="*/ 45 w 26"/>
                <a:gd name="T35" fmla="*/ 1 h 32"/>
                <a:gd name="T36" fmla="*/ 36 w 26"/>
                <a:gd name="T37" fmla="*/ 0 h 32"/>
                <a:gd name="T38" fmla="*/ 11 w 26"/>
                <a:gd name="T39" fmla="*/ 0 h 32"/>
                <a:gd name="T40" fmla="*/ 0 w 26"/>
                <a:gd name="T41" fmla="*/ 0 h 32"/>
                <a:gd name="T42" fmla="*/ 0 w 26"/>
                <a:gd name="T43" fmla="*/ 0 h 32"/>
                <a:gd name="T44" fmla="*/ 138 w 26"/>
                <a:gd name="T45" fmla="*/ 0 h 32"/>
                <a:gd name="T46" fmla="*/ 186 w 26"/>
                <a:gd name="T47" fmla="*/ 0 h 32"/>
                <a:gd name="T48" fmla="*/ 231 w 26"/>
                <a:gd name="T49" fmla="*/ 0 h 32"/>
                <a:gd name="T50" fmla="*/ 256 w 26"/>
                <a:gd name="T51" fmla="*/ 1 h 32"/>
                <a:gd name="T52" fmla="*/ 279 w 26"/>
                <a:gd name="T53" fmla="*/ 9 h 32"/>
                <a:gd name="T54" fmla="*/ 293 w 26"/>
                <a:gd name="T55" fmla="*/ 19 h 32"/>
                <a:gd name="T56" fmla="*/ 304 w 26"/>
                <a:gd name="T57" fmla="*/ 26 h 32"/>
                <a:gd name="T58" fmla="*/ 293 w 26"/>
                <a:gd name="T59" fmla="*/ 38 h 32"/>
                <a:gd name="T60" fmla="*/ 256 w 26"/>
                <a:gd name="T61" fmla="*/ 46 h 32"/>
                <a:gd name="T62" fmla="*/ 231 w 26"/>
                <a:gd name="T63" fmla="*/ 54 h 32"/>
                <a:gd name="T64" fmla="*/ 175 w 26"/>
                <a:gd name="T65" fmla="*/ 54 h 32"/>
                <a:gd name="T66" fmla="*/ 166 w 26"/>
                <a:gd name="T67" fmla="*/ 54 h 32"/>
                <a:gd name="T68" fmla="*/ 138 w 26"/>
                <a:gd name="T69" fmla="*/ 54 h 32"/>
                <a:gd name="T70" fmla="*/ 129 w 26"/>
                <a:gd name="T71" fmla="*/ 54 h 32"/>
                <a:gd name="T72" fmla="*/ 118 w 26"/>
                <a:gd name="T73" fmla="*/ 54 h 32"/>
                <a:gd name="T74" fmla="*/ 118 w 26"/>
                <a:gd name="T75" fmla="*/ 51 h 32"/>
                <a:gd name="T76" fmla="*/ 129 w 26"/>
                <a:gd name="T77" fmla="*/ 51 h 32"/>
                <a:gd name="T78" fmla="*/ 138 w 26"/>
                <a:gd name="T79" fmla="*/ 51 h 32"/>
                <a:gd name="T80" fmla="*/ 138 w 26"/>
                <a:gd name="T81" fmla="*/ 51 h 32"/>
                <a:gd name="T82" fmla="*/ 166 w 26"/>
                <a:gd name="T83" fmla="*/ 51 h 32"/>
                <a:gd name="T84" fmla="*/ 186 w 26"/>
                <a:gd name="T85" fmla="*/ 51 h 32"/>
                <a:gd name="T86" fmla="*/ 202 w 26"/>
                <a:gd name="T87" fmla="*/ 41 h 32"/>
                <a:gd name="T88" fmla="*/ 231 w 26"/>
                <a:gd name="T89" fmla="*/ 38 h 32"/>
                <a:gd name="T90" fmla="*/ 231 w 26"/>
                <a:gd name="T91" fmla="*/ 26 h 32"/>
                <a:gd name="T92" fmla="*/ 231 w 26"/>
                <a:gd name="T93" fmla="*/ 19 h 32"/>
                <a:gd name="T94" fmla="*/ 222 w 26"/>
                <a:gd name="T95" fmla="*/ 15 h 32"/>
                <a:gd name="T96" fmla="*/ 202 w 26"/>
                <a:gd name="T97" fmla="*/ 9 h 32"/>
                <a:gd name="T98" fmla="*/ 186 w 26"/>
                <a:gd name="T99" fmla="*/ 6 h 32"/>
                <a:gd name="T100" fmla="*/ 175 w 26"/>
                <a:gd name="T101" fmla="*/ 1 h 32"/>
                <a:gd name="T102" fmla="*/ 138 w 26"/>
                <a:gd name="T103" fmla="*/ 1 h 32"/>
                <a:gd name="T104" fmla="*/ 129 w 26"/>
                <a:gd name="T105" fmla="*/ 1 h 32"/>
                <a:gd name="T106" fmla="*/ 118 w 26"/>
                <a:gd name="T107" fmla="*/ 1 h 32"/>
                <a:gd name="T108" fmla="*/ 118 w 26"/>
                <a:gd name="T109" fmla="*/ 51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2"/>
                <a:gd name="T167" fmla="*/ 26 w 26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2">
                  <a:moveTo>
                    <a:pt x="10" y="17"/>
                  </a:moveTo>
                  <a:lnTo>
                    <a:pt x="10" y="27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4" y="32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4" y="3"/>
                  </a:lnTo>
                  <a:lnTo>
                    <a:pt x="25" y="6"/>
                  </a:lnTo>
                  <a:lnTo>
                    <a:pt x="26" y="8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58" name="Freeform 62"/>
            <p:cNvSpPr>
              <a:spLocks/>
            </p:cNvSpPr>
            <p:nvPr/>
          </p:nvSpPr>
          <p:spPr bwMode="auto">
            <a:xfrm>
              <a:off x="1738" y="1278"/>
              <a:ext cx="81" cy="48"/>
            </a:xfrm>
            <a:custGeom>
              <a:avLst/>
              <a:gdLst>
                <a:gd name="T0" fmla="*/ 0 w 36"/>
                <a:gd name="T1" fmla="*/ 0 h 33"/>
                <a:gd name="T2" fmla="*/ 92 w 36"/>
                <a:gd name="T3" fmla="*/ 0 h 33"/>
                <a:gd name="T4" fmla="*/ 320 w 36"/>
                <a:gd name="T5" fmla="*/ 76 h 33"/>
                <a:gd name="T6" fmla="*/ 320 w 36"/>
                <a:gd name="T7" fmla="*/ 19 h 33"/>
                <a:gd name="T8" fmla="*/ 320 w 36"/>
                <a:gd name="T9" fmla="*/ 13 h 33"/>
                <a:gd name="T10" fmla="*/ 320 w 36"/>
                <a:gd name="T11" fmla="*/ 1 h 33"/>
                <a:gd name="T12" fmla="*/ 308 w 36"/>
                <a:gd name="T13" fmla="*/ 1 h 33"/>
                <a:gd name="T14" fmla="*/ 293 w 36"/>
                <a:gd name="T15" fmla="*/ 1 h 33"/>
                <a:gd name="T16" fmla="*/ 272 w 36"/>
                <a:gd name="T17" fmla="*/ 1 h 33"/>
                <a:gd name="T18" fmla="*/ 272 w 36"/>
                <a:gd name="T19" fmla="*/ 0 h 33"/>
                <a:gd name="T20" fmla="*/ 409 w 36"/>
                <a:gd name="T21" fmla="*/ 0 h 33"/>
                <a:gd name="T22" fmla="*/ 409 w 36"/>
                <a:gd name="T23" fmla="*/ 1 h 33"/>
                <a:gd name="T24" fmla="*/ 389 w 36"/>
                <a:gd name="T25" fmla="*/ 1 h 33"/>
                <a:gd name="T26" fmla="*/ 373 w 36"/>
                <a:gd name="T27" fmla="*/ 1 h 33"/>
                <a:gd name="T28" fmla="*/ 364 w 36"/>
                <a:gd name="T29" fmla="*/ 6 h 33"/>
                <a:gd name="T30" fmla="*/ 355 w 36"/>
                <a:gd name="T31" fmla="*/ 13 h 33"/>
                <a:gd name="T32" fmla="*/ 355 w 36"/>
                <a:gd name="T33" fmla="*/ 19 h 33"/>
                <a:gd name="T34" fmla="*/ 355 w 36"/>
                <a:gd name="T35" fmla="*/ 102 h 33"/>
                <a:gd name="T36" fmla="*/ 328 w 36"/>
                <a:gd name="T37" fmla="*/ 102 h 33"/>
                <a:gd name="T38" fmla="*/ 92 w 36"/>
                <a:gd name="T39" fmla="*/ 22 h 33"/>
                <a:gd name="T40" fmla="*/ 92 w 36"/>
                <a:gd name="T41" fmla="*/ 83 h 33"/>
                <a:gd name="T42" fmla="*/ 92 w 36"/>
                <a:gd name="T43" fmla="*/ 89 h 33"/>
                <a:gd name="T44" fmla="*/ 92 w 36"/>
                <a:gd name="T45" fmla="*/ 99 h 33"/>
                <a:gd name="T46" fmla="*/ 110 w 36"/>
                <a:gd name="T47" fmla="*/ 99 h 33"/>
                <a:gd name="T48" fmla="*/ 137 w 36"/>
                <a:gd name="T49" fmla="*/ 99 h 33"/>
                <a:gd name="T50" fmla="*/ 146 w 36"/>
                <a:gd name="T51" fmla="*/ 99 h 33"/>
                <a:gd name="T52" fmla="*/ 146 w 36"/>
                <a:gd name="T53" fmla="*/ 102 h 33"/>
                <a:gd name="T54" fmla="*/ 11 w 36"/>
                <a:gd name="T55" fmla="*/ 102 h 33"/>
                <a:gd name="T56" fmla="*/ 11 w 36"/>
                <a:gd name="T57" fmla="*/ 99 h 33"/>
                <a:gd name="T58" fmla="*/ 25 w 36"/>
                <a:gd name="T59" fmla="*/ 99 h 33"/>
                <a:gd name="T60" fmla="*/ 56 w 36"/>
                <a:gd name="T61" fmla="*/ 99 h 33"/>
                <a:gd name="T62" fmla="*/ 65 w 36"/>
                <a:gd name="T63" fmla="*/ 95 h 33"/>
                <a:gd name="T64" fmla="*/ 65 w 36"/>
                <a:gd name="T65" fmla="*/ 89 h 33"/>
                <a:gd name="T66" fmla="*/ 65 w 36"/>
                <a:gd name="T67" fmla="*/ 83 h 33"/>
                <a:gd name="T68" fmla="*/ 65 w 36"/>
                <a:gd name="T69" fmla="*/ 15 h 33"/>
                <a:gd name="T70" fmla="*/ 56 w 36"/>
                <a:gd name="T71" fmla="*/ 13 h 33"/>
                <a:gd name="T72" fmla="*/ 36 w 36"/>
                <a:gd name="T73" fmla="*/ 6 h 33"/>
                <a:gd name="T74" fmla="*/ 36 w 36"/>
                <a:gd name="T75" fmla="*/ 6 h 33"/>
                <a:gd name="T76" fmla="*/ 25 w 36"/>
                <a:gd name="T77" fmla="*/ 1 h 33"/>
                <a:gd name="T78" fmla="*/ 11 w 36"/>
                <a:gd name="T79" fmla="*/ 1 h 33"/>
                <a:gd name="T80" fmla="*/ 0 w 36"/>
                <a:gd name="T81" fmla="*/ 1 h 33"/>
                <a:gd name="T82" fmla="*/ 0 w 36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3"/>
                <a:gd name="T128" fmla="*/ 36 w 36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3">
                  <a:moveTo>
                    <a:pt x="0" y="0"/>
                  </a:moveTo>
                  <a:lnTo>
                    <a:pt x="8" y="0"/>
                  </a:lnTo>
                  <a:lnTo>
                    <a:pt x="28" y="25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8" y="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5"/>
                  </a:lnTo>
                  <a:lnTo>
                    <a:pt x="5" y="4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59" name="Freeform 63"/>
            <p:cNvSpPr>
              <a:spLocks noEditPoints="1"/>
            </p:cNvSpPr>
            <p:nvPr/>
          </p:nvSpPr>
          <p:spPr bwMode="auto">
            <a:xfrm>
              <a:off x="1823" y="1294"/>
              <a:ext cx="48" cy="32"/>
            </a:xfrm>
            <a:custGeom>
              <a:avLst/>
              <a:gdLst>
                <a:gd name="T0" fmla="*/ 121 w 21"/>
                <a:gd name="T1" fmla="*/ 0 h 22"/>
                <a:gd name="T2" fmla="*/ 167 w 21"/>
                <a:gd name="T3" fmla="*/ 0 h 22"/>
                <a:gd name="T4" fmla="*/ 194 w 21"/>
                <a:gd name="T5" fmla="*/ 1 h 22"/>
                <a:gd name="T6" fmla="*/ 224 w 21"/>
                <a:gd name="T7" fmla="*/ 13 h 22"/>
                <a:gd name="T8" fmla="*/ 240 w 21"/>
                <a:gd name="T9" fmla="*/ 19 h 22"/>
                <a:gd name="T10" fmla="*/ 251 w 21"/>
                <a:gd name="T11" fmla="*/ 33 h 22"/>
                <a:gd name="T12" fmla="*/ 240 w 21"/>
                <a:gd name="T13" fmla="*/ 42 h 22"/>
                <a:gd name="T14" fmla="*/ 240 w 21"/>
                <a:gd name="T15" fmla="*/ 48 h 22"/>
                <a:gd name="T16" fmla="*/ 203 w 21"/>
                <a:gd name="T17" fmla="*/ 55 h 22"/>
                <a:gd name="T18" fmla="*/ 178 w 21"/>
                <a:gd name="T19" fmla="*/ 65 h 22"/>
                <a:gd name="T20" fmla="*/ 142 w 21"/>
                <a:gd name="T21" fmla="*/ 68 h 22"/>
                <a:gd name="T22" fmla="*/ 121 w 21"/>
                <a:gd name="T23" fmla="*/ 68 h 22"/>
                <a:gd name="T24" fmla="*/ 73 w 21"/>
                <a:gd name="T25" fmla="*/ 68 h 22"/>
                <a:gd name="T26" fmla="*/ 48 w 21"/>
                <a:gd name="T27" fmla="*/ 65 h 22"/>
                <a:gd name="T28" fmla="*/ 25 w 21"/>
                <a:gd name="T29" fmla="*/ 55 h 22"/>
                <a:gd name="T30" fmla="*/ 0 w 21"/>
                <a:gd name="T31" fmla="*/ 47 h 22"/>
                <a:gd name="T32" fmla="*/ 0 w 21"/>
                <a:gd name="T33" fmla="*/ 33 h 22"/>
                <a:gd name="T34" fmla="*/ 0 w 21"/>
                <a:gd name="T35" fmla="*/ 28 h 22"/>
                <a:gd name="T36" fmla="*/ 11 w 21"/>
                <a:gd name="T37" fmla="*/ 15 h 22"/>
                <a:gd name="T38" fmla="*/ 25 w 21"/>
                <a:gd name="T39" fmla="*/ 6 h 22"/>
                <a:gd name="T40" fmla="*/ 57 w 21"/>
                <a:gd name="T41" fmla="*/ 1 h 22"/>
                <a:gd name="T42" fmla="*/ 85 w 21"/>
                <a:gd name="T43" fmla="*/ 0 h 22"/>
                <a:gd name="T44" fmla="*/ 121 w 21"/>
                <a:gd name="T45" fmla="*/ 0 h 22"/>
                <a:gd name="T46" fmla="*/ 110 w 21"/>
                <a:gd name="T47" fmla="*/ 1 h 22"/>
                <a:gd name="T48" fmla="*/ 85 w 21"/>
                <a:gd name="T49" fmla="*/ 1 h 22"/>
                <a:gd name="T50" fmla="*/ 73 w 21"/>
                <a:gd name="T51" fmla="*/ 1 h 22"/>
                <a:gd name="T52" fmla="*/ 57 w 21"/>
                <a:gd name="T53" fmla="*/ 6 h 22"/>
                <a:gd name="T54" fmla="*/ 57 w 21"/>
                <a:gd name="T55" fmla="*/ 15 h 22"/>
                <a:gd name="T56" fmla="*/ 48 w 21"/>
                <a:gd name="T57" fmla="*/ 19 h 22"/>
                <a:gd name="T58" fmla="*/ 48 w 21"/>
                <a:gd name="T59" fmla="*/ 28 h 22"/>
                <a:gd name="T60" fmla="*/ 48 w 21"/>
                <a:gd name="T61" fmla="*/ 42 h 22"/>
                <a:gd name="T62" fmla="*/ 73 w 21"/>
                <a:gd name="T63" fmla="*/ 52 h 22"/>
                <a:gd name="T64" fmla="*/ 85 w 21"/>
                <a:gd name="T65" fmla="*/ 61 h 22"/>
                <a:gd name="T66" fmla="*/ 130 w 21"/>
                <a:gd name="T67" fmla="*/ 65 h 22"/>
                <a:gd name="T68" fmla="*/ 167 w 21"/>
                <a:gd name="T69" fmla="*/ 65 h 22"/>
                <a:gd name="T70" fmla="*/ 178 w 21"/>
                <a:gd name="T71" fmla="*/ 55 h 22"/>
                <a:gd name="T72" fmla="*/ 194 w 21"/>
                <a:gd name="T73" fmla="*/ 48 h 22"/>
                <a:gd name="T74" fmla="*/ 194 w 21"/>
                <a:gd name="T75" fmla="*/ 36 h 22"/>
                <a:gd name="T76" fmla="*/ 194 w 21"/>
                <a:gd name="T77" fmla="*/ 28 h 22"/>
                <a:gd name="T78" fmla="*/ 178 w 21"/>
                <a:gd name="T79" fmla="*/ 19 h 22"/>
                <a:gd name="T80" fmla="*/ 167 w 21"/>
                <a:gd name="T81" fmla="*/ 13 h 22"/>
                <a:gd name="T82" fmla="*/ 142 w 21"/>
                <a:gd name="T83" fmla="*/ 1 h 22"/>
                <a:gd name="T84" fmla="*/ 110 w 21"/>
                <a:gd name="T85" fmla="*/ 1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2"/>
                <a:gd name="T131" fmla="*/ 21 w 21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2">
                  <a:moveTo>
                    <a:pt x="10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6"/>
                  </a:lnTo>
                  <a:lnTo>
                    <a:pt x="21" y="11"/>
                  </a:lnTo>
                  <a:lnTo>
                    <a:pt x="20" y="14"/>
                  </a:lnTo>
                  <a:lnTo>
                    <a:pt x="20" y="16"/>
                  </a:lnTo>
                  <a:lnTo>
                    <a:pt x="17" y="18"/>
                  </a:lnTo>
                  <a:lnTo>
                    <a:pt x="15" y="21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6" y="22"/>
                  </a:lnTo>
                  <a:lnTo>
                    <a:pt x="4" y="21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2" y="2"/>
                  </a:lnTo>
                  <a:lnTo>
                    <a:pt x="5" y="1"/>
                  </a:lnTo>
                  <a:lnTo>
                    <a:pt x="7" y="0"/>
                  </a:lnTo>
                  <a:lnTo>
                    <a:pt x="10" y="0"/>
                  </a:lnTo>
                  <a:close/>
                  <a:moveTo>
                    <a:pt x="9" y="1"/>
                  </a:moveTo>
                  <a:lnTo>
                    <a:pt x="7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4" y="6"/>
                  </a:lnTo>
                  <a:lnTo>
                    <a:pt x="4" y="9"/>
                  </a:lnTo>
                  <a:lnTo>
                    <a:pt x="4" y="14"/>
                  </a:lnTo>
                  <a:lnTo>
                    <a:pt x="6" y="17"/>
                  </a:lnTo>
                  <a:lnTo>
                    <a:pt x="7" y="20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18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9"/>
                  </a:lnTo>
                  <a:lnTo>
                    <a:pt x="15" y="6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60" name="Freeform 64"/>
            <p:cNvSpPr>
              <a:spLocks/>
            </p:cNvSpPr>
            <p:nvPr/>
          </p:nvSpPr>
          <p:spPr bwMode="auto">
            <a:xfrm>
              <a:off x="1875" y="1294"/>
              <a:ext cx="84" cy="32"/>
            </a:xfrm>
            <a:custGeom>
              <a:avLst/>
              <a:gdLst>
                <a:gd name="T0" fmla="*/ 102 w 37"/>
                <a:gd name="T1" fmla="*/ 6 h 22"/>
                <a:gd name="T2" fmla="*/ 138 w 37"/>
                <a:gd name="T3" fmla="*/ 0 h 22"/>
                <a:gd name="T4" fmla="*/ 166 w 37"/>
                <a:gd name="T5" fmla="*/ 0 h 22"/>
                <a:gd name="T6" fmla="*/ 202 w 37"/>
                <a:gd name="T7" fmla="*/ 0 h 22"/>
                <a:gd name="T8" fmla="*/ 232 w 37"/>
                <a:gd name="T9" fmla="*/ 6 h 22"/>
                <a:gd name="T10" fmla="*/ 268 w 37"/>
                <a:gd name="T11" fmla="*/ 1 h 22"/>
                <a:gd name="T12" fmla="*/ 304 w 37"/>
                <a:gd name="T13" fmla="*/ 0 h 22"/>
                <a:gd name="T14" fmla="*/ 350 w 37"/>
                <a:gd name="T15" fmla="*/ 0 h 22"/>
                <a:gd name="T16" fmla="*/ 386 w 37"/>
                <a:gd name="T17" fmla="*/ 1 h 22"/>
                <a:gd name="T18" fmla="*/ 397 w 37"/>
                <a:gd name="T19" fmla="*/ 15 h 22"/>
                <a:gd name="T20" fmla="*/ 397 w 37"/>
                <a:gd name="T21" fmla="*/ 52 h 22"/>
                <a:gd name="T22" fmla="*/ 397 w 37"/>
                <a:gd name="T23" fmla="*/ 61 h 22"/>
                <a:gd name="T24" fmla="*/ 406 w 37"/>
                <a:gd name="T25" fmla="*/ 65 h 22"/>
                <a:gd name="T26" fmla="*/ 434 w 37"/>
                <a:gd name="T27" fmla="*/ 65 h 22"/>
                <a:gd name="T28" fmla="*/ 304 w 37"/>
                <a:gd name="T29" fmla="*/ 68 h 22"/>
                <a:gd name="T30" fmla="*/ 329 w 37"/>
                <a:gd name="T31" fmla="*/ 65 h 22"/>
                <a:gd name="T32" fmla="*/ 341 w 37"/>
                <a:gd name="T33" fmla="*/ 65 h 22"/>
                <a:gd name="T34" fmla="*/ 350 w 37"/>
                <a:gd name="T35" fmla="*/ 61 h 22"/>
                <a:gd name="T36" fmla="*/ 350 w 37"/>
                <a:gd name="T37" fmla="*/ 52 h 22"/>
                <a:gd name="T38" fmla="*/ 350 w 37"/>
                <a:gd name="T39" fmla="*/ 15 h 22"/>
                <a:gd name="T40" fmla="*/ 329 w 37"/>
                <a:gd name="T41" fmla="*/ 6 h 22"/>
                <a:gd name="T42" fmla="*/ 293 w 37"/>
                <a:gd name="T43" fmla="*/ 6 h 22"/>
                <a:gd name="T44" fmla="*/ 268 w 37"/>
                <a:gd name="T45" fmla="*/ 13 h 22"/>
                <a:gd name="T46" fmla="*/ 232 w 37"/>
                <a:gd name="T47" fmla="*/ 19 h 22"/>
                <a:gd name="T48" fmla="*/ 232 w 37"/>
                <a:gd name="T49" fmla="*/ 52 h 22"/>
                <a:gd name="T50" fmla="*/ 247 w 37"/>
                <a:gd name="T51" fmla="*/ 61 h 22"/>
                <a:gd name="T52" fmla="*/ 247 w 37"/>
                <a:gd name="T53" fmla="*/ 65 h 22"/>
                <a:gd name="T54" fmla="*/ 279 w 37"/>
                <a:gd name="T55" fmla="*/ 65 h 22"/>
                <a:gd name="T56" fmla="*/ 166 w 37"/>
                <a:gd name="T57" fmla="*/ 68 h 22"/>
                <a:gd name="T58" fmla="*/ 175 w 37"/>
                <a:gd name="T59" fmla="*/ 65 h 22"/>
                <a:gd name="T60" fmla="*/ 202 w 37"/>
                <a:gd name="T61" fmla="*/ 65 h 22"/>
                <a:gd name="T62" fmla="*/ 202 w 37"/>
                <a:gd name="T63" fmla="*/ 55 h 22"/>
                <a:gd name="T64" fmla="*/ 202 w 37"/>
                <a:gd name="T65" fmla="*/ 22 h 22"/>
                <a:gd name="T66" fmla="*/ 175 w 37"/>
                <a:gd name="T67" fmla="*/ 13 h 22"/>
                <a:gd name="T68" fmla="*/ 154 w 37"/>
                <a:gd name="T69" fmla="*/ 6 h 22"/>
                <a:gd name="T70" fmla="*/ 118 w 37"/>
                <a:gd name="T71" fmla="*/ 13 h 22"/>
                <a:gd name="T72" fmla="*/ 93 w 37"/>
                <a:gd name="T73" fmla="*/ 15 h 22"/>
                <a:gd name="T74" fmla="*/ 93 w 37"/>
                <a:gd name="T75" fmla="*/ 55 h 22"/>
                <a:gd name="T76" fmla="*/ 93 w 37"/>
                <a:gd name="T77" fmla="*/ 65 h 22"/>
                <a:gd name="T78" fmla="*/ 102 w 37"/>
                <a:gd name="T79" fmla="*/ 65 h 22"/>
                <a:gd name="T80" fmla="*/ 118 w 37"/>
                <a:gd name="T81" fmla="*/ 68 h 22"/>
                <a:gd name="T82" fmla="*/ 0 w 37"/>
                <a:gd name="T83" fmla="*/ 65 h 22"/>
                <a:gd name="T84" fmla="*/ 25 w 37"/>
                <a:gd name="T85" fmla="*/ 65 h 22"/>
                <a:gd name="T86" fmla="*/ 36 w 37"/>
                <a:gd name="T87" fmla="*/ 61 h 22"/>
                <a:gd name="T88" fmla="*/ 36 w 37"/>
                <a:gd name="T89" fmla="*/ 52 h 22"/>
                <a:gd name="T90" fmla="*/ 36 w 37"/>
                <a:gd name="T91" fmla="*/ 15 h 22"/>
                <a:gd name="T92" fmla="*/ 36 w 37"/>
                <a:gd name="T93" fmla="*/ 6 h 22"/>
                <a:gd name="T94" fmla="*/ 25 w 37"/>
                <a:gd name="T95" fmla="*/ 6 h 22"/>
                <a:gd name="T96" fmla="*/ 25 w 37"/>
                <a:gd name="T97" fmla="*/ 6 h 22"/>
                <a:gd name="T98" fmla="*/ 0 w 37"/>
                <a:gd name="T99" fmla="*/ 6 h 22"/>
                <a:gd name="T100" fmla="*/ 93 w 37"/>
                <a:gd name="T101" fmla="*/ 0 h 2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7"/>
                <a:gd name="T154" fmla="*/ 0 h 22"/>
                <a:gd name="T155" fmla="*/ 37 w 37"/>
                <a:gd name="T156" fmla="*/ 22 h 2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7" h="22">
                  <a:moveTo>
                    <a:pt x="8" y="4"/>
                  </a:moveTo>
                  <a:lnTo>
                    <a:pt x="9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3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3" y="1"/>
                  </a:lnTo>
                  <a:lnTo>
                    <a:pt x="34" y="4"/>
                  </a:lnTo>
                  <a:lnTo>
                    <a:pt x="34" y="5"/>
                  </a:lnTo>
                  <a:lnTo>
                    <a:pt x="34" y="7"/>
                  </a:lnTo>
                  <a:lnTo>
                    <a:pt x="34" y="17"/>
                  </a:lnTo>
                  <a:lnTo>
                    <a:pt x="34" y="18"/>
                  </a:lnTo>
                  <a:lnTo>
                    <a:pt x="34" y="20"/>
                  </a:lnTo>
                  <a:lnTo>
                    <a:pt x="35" y="21"/>
                  </a:lnTo>
                  <a:lnTo>
                    <a:pt x="36" y="21"/>
                  </a:lnTo>
                  <a:lnTo>
                    <a:pt x="37" y="21"/>
                  </a:lnTo>
                  <a:lnTo>
                    <a:pt x="37" y="22"/>
                  </a:lnTo>
                  <a:lnTo>
                    <a:pt x="26" y="22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9" y="21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0" y="17"/>
                  </a:lnTo>
                  <a:lnTo>
                    <a:pt x="20" y="18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4" y="21"/>
                  </a:lnTo>
                  <a:lnTo>
                    <a:pt x="24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9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61" name="Freeform 65"/>
            <p:cNvSpPr>
              <a:spLocks/>
            </p:cNvSpPr>
            <p:nvPr/>
          </p:nvSpPr>
          <p:spPr bwMode="auto">
            <a:xfrm>
              <a:off x="2525" y="1278"/>
              <a:ext cx="81" cy="48"/>
            </a:xfrm>
            <a:custGeom>
              <a:avLst/>
              <a:gdLst>
                <a:gd name="T0" fmla="*/ 0 w 36"/>
                <a:gd name="T1" fmla="*/ 0 h 33"/>
                <a:gd name="T2" fmla="*/ 101 w 36"/>
                <a:gd name="T3" fmla="*/ 0 h 33"/>
                <a:gd name="T4" fmla="*/ 320 w 36"/>
                <a:gd name="T5" fmla="*/ 76 h 33"/>
                <a:gd name="T6" fmla="*/ 320 w 36"/>
                <a:gd name="T7" fmla="*/ 19 h 33"/>
                <a:gd name="T8" fmla="*/ 320 w 36"/>
                <a:gd name="T9" fmla="*/ 13 h 33"/>
                <a:gd name="T10" fmla="*/ 320 w 36"/>
                <a:gd name="T11" fmla="*/ 1 h 33"/>
                <a:gd name="T12" fmla="*/ 308 w 36"/>
                <a:gd name="T13" fmla="*/ 1 h 33"/>
                <a:gd name="T14" fmla="*/ 283 w 36"/>
                <a:gd name="T15" fmla="*/ 1 h 33"/>
                <a:gd name="T16" fmla="*/ 272 w 36"/>
                <a:gd name="T17" fmla="*/ 1 h 33"/>
                <a:gd name="T18" fmla="*/ 272 w 36"/>
                <a:gd name="T19" fmla="*/ 0 h 33"/>
                <a:gd name="T20" fmla="*/ 409 w 36"/>
                <a:gd name="T21" fmla="*/ 0 h 33"/>
                <a:gd name="T22" fmla="*/ 409 w 36"/>
                <a:gd name="T23" fmla="*/ 1 h 33"/>
                <a:gd name="T24" fmla="*/ 400 w 36"/>
                <a:gd name="T25" fmla="*/ 1 h 33"/>
                <a:gd name="T26" fmla="*/ 364 w 36"/>
                <a:gd name="T27" fmla="*/ 1 h 33"/>
                <a:gd name="T28" fmla="*/ 355 w 36"/>
                <a:gd name="T29" fmla="*/ 6 h 33"/>
                <a:gd name="T30" fmla="*/ 355 w 36"/>
                <a:gd name="T31" fmla="*/ 13 h 33"/>
                <a:gd name="T32" fmla="*/ 355 w 36"/>
                <a:gd name="T33" fmla="*/ 19 h 33"/>
                <a:gd name="T34" fmla="*/ 355 w 36"/>
                <a:gd name="T35" fmla="*/ 102 h 33"/>
                <a:gd name="T36" fmla="*/ 340 w 36"/>
                <a:gd name="T37" fmla="*/ 102 h 33"/>
                <a:gd name="T38" fmla="*/ 101 w 36"/>
                <a:gd name="T39" fmla="*/ 22 h 33"/>
                <a:gd name="T40" fmla="*/ 101 w 36"/>
                <a:gd name="T41" fmla="*/ 83 h 33"/>
                <a:gd name="T42" fmla="*/ 101 w 36"/>
                <a:gd name="T43" fmla="*/ 89 h 33"/>
                <a:gd name="T44" fmla="*/ 101 w 36"/>
                <a:gd name="T45" fmla="*/ 99 h 33"/>
                <a:gd name="T46" fmla="*/ 110 w 36"/>
                <a:gd name="T47" fmla="*/ 99 h 33"/>
                <a:gd name="T48" fmla="*/ 126 w 36"/>
                <a:gd name="T49" fmla="*/ 99 h 33"/>
                <a:gd name="T50" fmla="*/ 137 w 36"/>
                <a:gd name="T51" fmla="*/ 99 h 33"/>
                <a:gd name="T52" fmla="*/ 137 w 36"/>
                <a:gd name="T53" fmla="*/ 102 h 33"/>
                <a:gd name="T54" fmla="*/ 11 w 36"/>
                <a:gd name="T55" fmla="*/ 102 h 33"/>
                <a:gd name="T56" fmla="*/ 11 w 36"/>
                <a:gd name="T57" fmla="*/ 99 h 33"/>
                <a:gd name="T58" fmla="*/ 36 w 36"/>
                <a:gd name="T59" fmla="*/ 99 h 33"/>
                <a:gd name="T60" fmla="*/ 45 w 36"/>
                <a:gd name="T61" fmla="*/ 99 h 33"/>
                <a:gd name="T62" fmla="*/ 56 w 36"/>
                <a:gd name="T63" fmla="*/ 95 h 33"/>
                <a:gd name="T64" fmla="*/ 65 w 36"/>
                <a:gd name="T65" fmla="*/ 89 h 33"/>
                <a:gd name="T66" fmla="*/ 65 w 36"/>
                <a:gd name="T67" fmla="*/ 83 h 33"/>
                <a:gd name="T68" fmla="*/ 65 w 36"/>
                <a:gd name="T69" fmla="*/ 15 h 33"/>
                <a:gd name="T70" fmla="*/ 56 w 36"/>
                <a:gd name="T71" fmla="*/ 13 h 33"/>
                <a:gd name="T72" fmla="*/ 45 w 36"/>
                <a:gd name="T73" fmla="*/ 6 h 33"/>
                <a:gd name="T74" fmla="*/ 36 w 36"/>
                <a:gd name="T75" fmla="*/ 6 h 33"/>
                <a:gd name="T76" fmla="*/ 11 w 36"/>
                <a:gd name="T77" fmla="*/ 1 h 33"/>
                <a:gd name="T78" fmla="*/ 11 w 36"/>
                <a:gd name="T79" fmla="*/ 1 h 33"/>
                <a:gd name="T80" fmla="*/ 0 w 36"/>
                <a:gd name="T81" fmla="*/ 1 h 33"/>
                <a:gd name="T82" fmla="*/ 0 w 36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3"/>
                <a:gd name="T128" fmla="*/ 36 w 36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3">
                  <a:moveTo>
                    <a:pt x="0" y="0"/>
                  </a:moveTo>
                  <a:lnTo>
                    <a:pt x="9" y="0"/>
                  </a:lnTo>
                  <a:lnTo>
                    <a:pt x="28" y="25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2" y="1"/>
                  </a:lnTo>
                  <a:lnTo>
                    <a:pt x="31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33"/>
                  </a:lnTo>
                  <a:lnTo>
                    <a:pt x="30" y="33"/>
                  </a:lnTo>
                  <a:lnTo>
                    <a:pt x="9" y="7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5"/>
                  </a:lnTo>
                  <a:lnTo>
                    <a:pt x="5" y="4"/>
                  </a:lnTo>
                  <a:lnTo>
                    <a:pt x="4" y="2"/>
                  </a:lnTo>
                  <a:lnTo>
                    <a:pt x="3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62" name="Freeform 66"/>
            <p:cNvSpPr>
              <a:spLocks noEditPoints="1"/>
            </p:cNvSpPr>
            <p:nvPr/>
          </p:nvSpPr>
          <p:spPr bwMode="auto">
            <a:xfrm>
              <a:off x="2606" y="1278"/>
              <a:ext cx="59" cy="48"/>
            </a:xfrm>
            <a:custGeom>
              <a:avLst/>
              <a:gdLst>
                <a:gd name="T0" fmla="*/ 118 w 26"/>
                <a:gd name="T1" fmla="*/ 52 h 33"/>
                <a:gd name="T2" fmla="*/ 118 w 26"/>
                <a:gd name="T3" fmla="*/ 83 h 33"/>
                <a:gd name="T4" fmla="*/ 118 w 26"/>
                <a:gd name="T5" fmla="*/ 89 h 33"/>
                <a:gd name="T6" fmla="*/ 118 w 26"/>
                <a:gd name="T7" fmla="*/ 99 h 33"/>
                <a:gd name="T8" fmla="*/ 129 w 26"/>
                <a:gd name="T9" fmla="*/ 99 h 33"/>
                <a:gd name="T10" fmla="*/ 150 w 26"/>
                <a:gd name="T11" fmla="*/ 99 h 33"/>
                <a:gd name="T12" fmla="*/ 175 w 26"/>
                <a:gd name="T13" fmla="*/ 99 h 33"/>
                <a:gd name="T14" fmla="*/ 175 w 26"/>
                <a:gd name="T15" fmla="*/ 102 h 33"/>
                <a:gd name="T16" fmla="*/ 0 w 26"/>
                <a:gd name="T17" fmla="*/ 102 h 33"/>
                <a:gd name="T18" fmla="*/ 0 w 26"/>
                <a:gd name="T19" fmla="*/ 99 h 33"/>
                <a:gd name="T20" fmla="*/ 11 w 26"/>
                <a:gd name="T21" fmla="*/ 99 h 33"/>
                <a:gd name="T22" fmla="*/ 45 w 26"/>
                <a:gd name="T23" fmla="*/ 99 h 33"/>
                <a:gd name="T24" fmla="*/ 57 w 26"/>
                <a:gd name="T25" fmla="*/ 95 h 33"/>
                <a:gd name="T26" fmla="*/ 57 w 26"/>
                <a:gd name="T27" fmla="*/ 89 h 33"/>
                <a:gd name="T28" fmla="*/ 57 w 26"/>
                <a:gd name="T29" fmla="*/ 83 h 33"/>
                <a:gd name="T30" fmla="*/ 57 w 26"/>
                <a:gd name="T31" fmla="*/ 19 h 33"/>
                <a:gd name="T32" fmla="*/ 57 w 26"/>
                <a:gd name="T33" fmla="*/ 13 h 33"/>
                <a:gd name="T34" fmla="*/ 57 w 26"/>
                <a:gd name="T35" fmla="*/ 1 h 33"/>
                <a:gd name="T36" fmla="*/ 45 w 26"/>
                <a:gd name="T37" fmla="*/ 1 h 33"/>
                <a:gd name="T38" fmla="*/ 11 w 26"/>
                <a:gd name="T39" fmla="*/ 1 h 33"/>
                <a:gd name="T40" fmla="*/ 0 w 26"/>
                <a:gd name="T41" fmla="*/ 1 h 33"/>
                <a:gd name="T42" fmla="*/ 0 w 26"/>
                <a:gd name="T43" fmla="*/ 0 h 33"/>
                <a:gd name="T44" fmla="*/ 138 w 26"/>
                <a:gd name="T45" fmla="*/ 0 h 33"/>
                <a:gd name="T46" fmla="*/ 186 w 26"/>
                <a:gd name="T47" fmla="*/ 0 h 33"/>
                <a:gd name="T48" fmla="*/ 231 w 26"/>
                <a:gd name="T49" fmla="*/ 1 h 33"/>
                <a:gd name="T50" fmla="*/ 256 w 26"/>
                <a:gd name="T51" fmla="*/ 6 h 33"/>
                <a:gd name="T52" fmla="*/ 268 w 26"/>
                <a:gd name="T53" fmla="*/ 13 h 33"/>
                <a:gd name="T54" fmla="*/ 304 w 26"/>
                <a:gd name="T55" fmla="*/ 19 h 33"/>
                <a:gd name="T56" fmla="*/ 304 w 26"/>
                <a:gd name="T57" fmla="*/ 28 h 33"/>
                <a:gd name="T58" fmla="*/ 293 w 26"/>
                <a:gd name="T59" fmla="*/ 36 h 33"/>
                <a:gd name="T60" fmla="*/ 268 w 26"/>
                <a:gd name="T61" fmla="*/ 48 h 33"/>
                <a:gd name="T62" fmla="*/ 231 w 26"/>
                <a:gd name="T63" fmla="*/ 52 h 33"/>
                <a:gd name="T64" fmla="*/ 175 w 26"/>
                <a:gd name="T65" fmla="*/ 55 h 33"/>
                <a:gd name="T66" fmla="*/ 150 w 26"/>
                <a:gd name="T67" fmla="*/ 55 h 33"/>
                <a:gd name="T68" fmla="*/ 138 w 26"/>
                <a:gd name="T69" fmla="*/ 55 h 33"/>
                <a:gd name="T70" fmla="*/ 129 w 26"/>
                <a:gd name="T71" fmla="*/ 52 h 33"/>
                <a:gd name="T72" fmla="*/ 118 w 26"/>
                <a:gd name="T73" fmla="*/ 52 h 33"/>
                <a:gd name="T74" fmla="*/ 118 w 26"/>
                <a:gd name="T75" fmla="*/ 48 h 33"/>
                <a:gd name="T76" fmla="*/ 129 w 26"/>
                <a:gd name="T77" fmla="*/ 48 h 33"/>
                <a:gd name="T78" fmla="*/ 138 w 26"/>
                <a:gd name="T79" fmla="*/ 48 h 33"/>
                <a:gd name="T80" fmla="*/ 150 w 26"/>
                <a:gd name="T81" fmla="*/ 48 h 33"/>
                <a:gd name="T82" fmla="*/ 150 w 26"/>
                <a:gd name="T83" fmla="*/ 52 h 33"/>
                <a:gd name="T84" fmla="*/ 186 w 26"/>
                <a:gd name="T85" fmla="*/ 48 h 33"/>
                <a:gd name="T86" fmla="*/ 211 w 26"/>
                <a:gd name="T87" fmla="*/ 47 h 33"/>
                <a:gd name="T88" fmla="*/ 231 w 26"/>
                <a:gd name="T89" fmla="*/ 36 h 33"/>
                <a:gd name="T90" fmla="*/ 231 w 26"/>
                <a:gd name="T91" fmla="*/ 32 h 33"/>
                <a:gd name="T92" fmla="*/ 231 w 26"/>
                <a:gd name="T93" fmla="*/ 22 h 33"/>
                <a:gd name="T94" fmla="*/ 231 w 26"/>
                <a:gd name="T95" fmla="*/ 15 h 33"/>
                <a:gd name="T96" fmla="*/ 211 w 26"/>
                <a:gd name="T97" fmla="*/ 13 h 33"/>
                <a:gd name="T98" fmla="*/ 202 w 26"/>
                <a:gd name="T99" fmla="*/ 6 h 33"/>
                <a:gd name="T100" fmla="*/ 175 w 26"/>
                <a:gd name="T101" fmla="*/ 6 h 33"/>
                <a:gd name="T102" fmla="*/ 150 w 26"/>
                <a:gd name="T103" fmla="*/ 1 h 33"/>
                <a:gd name="T104" fmla="*/ 129 w 26"/>
                <a:gd name="T105" fmla="*/ 6 h 33"/>
                <a:gd name="T106" fmla="*/ 118 w 26"/>
                <a:gd name="T107" fmla="*/ 6 h 33"/>
                <a:gd name="T108" fmla="*/ 118 w 26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3"/>
                <a:gd name="T167" fmla="*/ 26 w 26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3">
                  <a:moveTo>
                    <a:pt x="10" y="17"/>
                  </a:moveTo>
                  <a:lnTo>
                    <a:pt x="10" y="27"/>
                  </a:lnTo>
                  <a:lnTo>
                    <a:pt x="10" y="29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5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1"/>
                  </a:lnTo>
                  <a:lnTo>
                    <a:pt x="4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3" y="4"/>
                  </a:lnTo>
                  <a:lnTo>
                    <a:pt x="26" y="6"/>
                  </a:lnTo>
                  <a:lnTo>
                    <a:pt x="26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20" y="17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6" y="16"/>
                  </a:lnTo>
                  <a:lnTo>
                    <a:pt x="18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63" name="Freeform 67"/>
            <p:cNvSpPr>
              <a:spLocks noEditPoints="1"/>
            </p:cNvSpPr>
            <p:nvPr/>
          </p:nvSpPr>
          <p:spPr bwMode="auto">
            <a:xfrm>
              <a:off x="1501" y="1450"/>
              <a:ext cx="74" cy="47"/>
            </a:xfrm>
            <a:custGeom>
              <a:avLst/>
              <a:gdLst>
                <a:gd name="T0" fmla="*/ 0 w 33"/>
                <a:gd name="T1" fmla="*/ 101 h 32"/>
                <a:gd name="T2" fmla="*/ 0 w 33"/>
                <a:gd name="T3" fmla="*/ 101 h 32"/>
                <a:gd name="T4" fmla="*/ 9 w 33"/>
                <a:gd name="T5" fmla="*/ 101 h 32"/>
                <a:gd name="T6" fmla="*/ 20 w 33"/>
                <a:gd name="T7" fmla="*/ 101 h 32"/>
                <a:gd name="T8" fmla="*/ 45 w 33"/>
                <a:gd name="T9" fmla="*/ 100 h 32"/>
                <a:gd name="T10" fmla="*/ 56 w 33"/>
                <a:gd name="T11" fmla="*/ 95 h 32"/>
                <a:gd name="T12" fmla="*/ 56 w 33"/>
                <a:gd name="T13" fmla="*/ 88 h 32"/>
                <a:gd name="T14" fmla="*/ 56 w 33"/>
                <a:gd name="T15" fmla="*/ 15 h 32"/>
                <a:gd name="T16" fmla="*/ 56 w 33"/>
                <a:gd name="T17" fmla="*/ 9 h 32"/>
                <a:gd name="T18" fmla="*/ 45 w 33"/>
                <a:gd name="T19" fmla="*/ 6 h 32"/>
                <a:gd name="T20" fmla="*/ 20 w 33"/>
                <a:gd name="T21" fmla="*/ 0 h 32"/>
                <a:gd name="T22" fmla="*/ 9 w 33"/>
                <a:gd name="T23" fmla="*/ 0 h 32"/>
                <a:gd name="T24" fmla="*/ 0 w 33"/>
                <a:gd name="T25" fmla="*/ 0 h 32"/>
                <a:gd name="T26" fmla="*/ 0 w 33"/>
                <a:gd name="T27" fmla="*/ 0 h 32"/>
                <a:gd name="T28" fmla="*/ 146 w 33"/>
                <a:gd name="T29" fmla="*/ 0 h 32"/>
                <a:gd name="T30" fmla="*/ 191 w 33"/>
                <a:gd name="T31" fmla="*/ 0 h 32"/>
                <a:gd name="T32" fmla="*/ 235 w 33"/>
                <a:gd name="T33" fmla="*/ 0 h 32"/>
                <a:gd name="T34" fmla="*/ 283 w 33"/>
                <a:gd name="T35" fmla="*/ 6 h 32"/>
                <a:gd name="T36" fmla="*/ 316 w 33"/>
                <a:gd name="T37" fmla="*/ 13 h 32"/>
                <a:gd name="T38" fmla="*/ 352 w 33"/>
                <a:gd name="T39" fmla="*/ 26 h 32"/>
                <a:gd name="T40" fmla="*/ 361 w 33"/>
                <a:gd name="T41" fmla="*/ 35 h 32"/>
                <a:gd name="T42" fmla="*/ 372 w 33"/>
                <a:gd name="T43" fmla="*/ 51 h 32"/>
                <a:gd name="T44" fmla="*/ 361 w 33"/>
                <a:gd name="T45" fmla="*/ 63 h 32"/>
                <a:gd name="T46" fmla="*/ 352 w 33"/>
                <a:gd name="T47" fmla="*/ 75 h 32"/>
                <a:gd name="T48" fmla="*/ 316 w 33"/>
                <a:gd name="T49" fmla="*/ 88 h 32"/>
                <a:gd name="T50" fmla="*/ 283 w 33"/>
                <a:gd name="T51" fmla="*/ 100 h 32"/>
                <a:gd name="T52" fmla="*/ 235 w 33"/>
                <a:gd name="T53" fmla="*/ 101 h 32"/>
                <a:gd name="T54" fmla="*/ 170 w 33"/>
                <a:gd name="T55" fmla="*/ 101 h 32"/>
                <a:gd name="T56" fmla="*/ 0 w 33"/>
                <a:gd name="T57" fmla="*/ 101 h 32"/>
                <a:gd name="T58" fmla="*/ 110 w 33"/>
                <a:gd name="T59" fmla="*/ 100 h 32"/>
                <a:gd name="T60" fmla="*/ 137 w 33"/>
                <a:gd name="T61" fmla="*/ 100 h 32"/>
                <a:gd name="T62" fmla="*/ 170 w 33"/>
                <a:gd name="T63" fmla="*/ 100 h 32"/>
                <a:gd name="T64" fmla="*/ 202 w 33"/>
                <a:gd name="T65" fmla="*/ 100 h 32"/>
                <a:gd name="T66" fmla="*/ 235 w 33"/>
                <a:gd name="T67" fmla="*/ 95 h 32"/>
                <a:gd name="T68" fmla="*/ 262 w 33"/>
                <a:gd name="T69" fmla="*/ 88 h 32"/>
                <a:gd name="T70" fmla="*/ 292 w 33"/>
                <a:gd name="T71" fmla="*/ 75 h 32"/>
                <a:gd name="T72" fmla="*/ 307 w 33"/>
                <a:gd name="T73" fmla="*/ 63 h 32"/>
                <a:gd name="T74" fmla="*/ 307 w 33"/>
                <a:gd name="T75" fmla="*/ 51 h 32"/>
                <a:gd name="T76" fmla="*/ 307 w 33"/>
                <a:gd name="T77" fmla="*/ 41 h 32"/>
                <a:gd name="T78" fmla="*/ 292 w 33"/>
                <a:gd name="T79" fmla="*/ 28 h 32"/>
                <a:gd name="T80" fmla="*/ 262 w 33"/>
                <a:gd name="T81" fmla="*/ 15 h 32"/>
                <a:gd name="T82" fmla="*/ 235 w 33"/>
                <a:gd name="T83" fmla="*/ 9 h 32"/>
                <a:gd name="T84" fmla="*/ 191 w 33"/>
                <a:gd name="T85" fmla="*/ 6 h 32"/>
                <a:gd name="T86" fmla="*/ 170 w 33"/>
                <a:gd name="T87" fmla="*/ 6 h 32"/>
                <a:gd name="T88" fmla="*/ 137 w 33"/>
                <a:gd name="T89" fmla="*/ 6 h 32"/>
                <a:gd name="T90" fmla="*/ 110 w 33"/>
                <a:gd name="T91" fmla="*/ 9 h 32"/>
                <a:gd name="T92" fmla="*/ 110 w 33"/>
                <a:gd name="T93" fmla="*/ 100 h 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3"/>
                <a:gd name="T142" fmla="*/ 0 h 32"/>
                <a:gd name="T143" fmla="*/ 33 w 33"/>
                <a:gd name="T144" fmla="*/ 32 h 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3" h="32">
                  <a:moveTo>
                    <a:pt x="0" y="32"/>
                  </a:move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4" y="31"/>
                  </a:lnTo>
                  <a:lnTo>
                    <a:pt x="5" y="30"/>
                  </a:lnTo>
                  <a:lnTo>
                    <a:pt x="5" y="28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2"/>
                  </a:lnTo>
                  <a:lnTo>
                    <a:pt x="28" y="4"/>
                  </a:lnTo>
                  <a:lnTo>
                    <a:pt x="31" y="8"/>
                  </a:lnTo>
                  <a:lnTo>
                    <a:pt x="32" y="11"/>
                  </a:lnTo>
                  <a:lnTo>
                    <a:pt x="33" y="16"/>
                  </a:lnTo>
                  <a:lnTo>
                    <a:pt x="32" y="20"/>
                  </a:lnTo>
                  <a:lnTo>
                    <a:pt x="31" y="24"/>
                  </a:lnTo>
                  <a:lnTo>
                    <a:pt x="28" y="28"/>
                  </a:lnTo>
                  <a:lnTo>
                    <a:pt x="2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0" y="32"/>
                  </a:lnTo>
                  <a:close/>
                  <a:moveTo>
                    <a:pt x="10" y="31"/>
                  </a:moveTo>
                  <a:lnTo>
                    <a:pt x="12" y="31"/>
                  </a:lnTo>
                  <a:lnTo>
                    <a:pt x="15" y="31"/>
                  </a:lnTo>
                  <a:lnTo>
                    <a:pt x="18" y="31"/>
                  </a:lnTo>
                  <a:lnTo>
                    <a:pt x="21" y="30"/>
                  </a:lnTo>
                  <a:lnTo>
                    <a:pt x="23" y="28"/>
                  </a:lnTo>
                  <a:lnTo>
                    <a:pt x="26" y="24"/>
                  </a:lnTo>
                  <a:lnTo>
                    <a:pt x="27" y="20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26" y="9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3"/>
                  </a:lnTo>
                  <a:lnTo>
                    <a:pt x="1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64" name="Freeform 68"/>
            <p:cNvSpPr>
              <a:spLocks noEditPoints="1"/>
            </p:cNvSpPr>
            <p:nvPr/>
          </p:nvSpPr>
          <p:spPr bwMode="auto">
            <a:xfrm>
              <a:off x="1584" y="1464"/>
              <a:ext cx="41" cy="35"/>
            </a:xfrm>
            <a:custGeom>
              <a:avLst/>
              <a:gdLst>
                <a:gd name="T0" fmla="*/ 48 w 18"/>
                <a:gd name="T1" fmla="*/ 28 h 24"/>
                <a:gd name="T2" fmla="*/ 48 w 18"/>
                <a:gd name="T3" fmla="*/ 42 h 24"/>
                <a:gd name="T4" fmla="*/ 57 w 18"/>
                <a:gd name="T5" fmla="*/ 50 h 24"/>
                <a:gd name="T6" fmla="*/ 109 w 18"/>
                <a:gd name="T7" fmla="*/ 60 h 24"/>
                <a:gd name="T8" fmla="*/ 130 w 18"/>
                <a:gd name="T9" fmla="*/ 60 h 24"/>
                <a:gd name="T10" fmla="*/ 155 w 18"/>
                <a:gd name="T11" fmla="*/ 60 h 24"/>
                <a:gd name="T12" fmla="*/ 175 w 18"/>
                <a:gd name="T13" fmla="*/ 60 h 24"/>
                <a:gd name="T14" fmla="*/ 187 w 18"/>
                <a:gd name="T15" fmla="*/ 50 h 24"/>
                <a:gd name="T16" fmla="*/ 203 w 18"/>
                <a:gd name="T17" fmla="*/ 42 h 24"/>
                <a:gd name="T18" fmla="*/ 212 w 18"/>
                <a:gd name="T19" fmla="*/ 47 h 24"/>
                <a:gd name="T20" fmla="*/ 203 w 18"/>
                <a:gd name="T21" fmla="*/ 55 h 24"/>
                <a:gd name="T22" fmla="*/ 175 w 18"/>
                <a:gd name="T23" fmla="*/ 66 h 24"/>
                <a:gd name="T24" fmla="*/ 139 w 18"/>
                <a:gd name="T25" fmla="*/ 69 h 24"/>
                <a:gd name="T26" fmla="*/ 109 w 18"/>
                <a:gd name="T27" fmla="*/ 74 h 24"/>
                <a:gd name="T28" fmla="*/ 57 w 18"/>
                <a:gd name="T29" fmla="*/ 69 h 24"/>
                <a:gd name="T30" fmla="*/ 25 w 18"/>
                <a:gd name="T31" fmla="*/ 61 h 24"/>
                <a:gd name="T32" fmla="*/ 0 w 18"/>
                <a:gd name="T33" fmla="*/ 50 h 24"/>
                <a:gd name="T34" fmla="*/ 0 w 18"/>
                <a:gd name="T35" fmla="*/ 41 h 24"/>
                <a:gd name="T36" fmla="*/ 0 w 18"/>
                <a:gd name="T37" fmla="*/ 28 h 24"/>
                <a:gd name="T38" fmla="*/ 11 w 18"/>
                <a:gd name="T39" fmla="*/ 15 h 24"/>
                <a:gd name="T40" fmla="*/ 25 w 18"/>
                <a:gd name="T41" fmla="*/ 13 h 24"/>
                <a:gd name="T42" fmla="*/ 73 w 18"/>
                <a:gd name="T43" fmla="*/ 1 h 24"/>
                <a:gd name="T44" fmla="*/ 118 w 18"/>
                <a:gd name="T45" fmla="*/ 0 h 24"/>
                <a:gd name="T46" fmla="*/ 155 w 18"/>
                <a:gd name="T47" fmla="*/ 1 h 24"/>
                <a:gd name="T48" fmla="*/ 187 w 18"/>
                <a:gd name="T49" fmla="*/ 9 h 24"/>
                <a:gd name="T50" fmla="*/ 203 w 18"/>
                <a:gd name="T51" fmla="*/ 15 h 24"/>
                <a:gd name="T52" fmla="*/ 212 w 18"/>
                <a:gd name="T53" fmla="*/ 28 h 24"/>
                <a:gd name="T54" fmla="*/ 48 w 18"/>
                <a:gd name="T55" fmla="*/ 28 h 24"/>
                <a:gd name="T56" fmla="*/ 48 w 18"/>
                <a:gd name="T57" fmla="*/ 26 h 24"/>
                <a:gd name="T58" fmla="*/ 139 w 18"/>
                <a:gd name="T59" fmla="*/ 26 h 24"/>
                <a:gd name="T60" fmla="*/ 139 w 18"/>
                <a:gd name="T61" fmla="*/ 15 h 24"/>
                <a:gd name="T62" fmla="*/ 139 w 18"/>
                <a:gd name="T63" fmla="*/ 15 h 24"/>
                <a:gd name="T64" fmla="*/ 139 w 18"/>
                <a:gd name="T65" fmla="*/ 13 h 24"/>
                <a:gd name="T66" fmla="*/ 130 w 18"/>
                <a:gd name="T67" fmla="*/ 9 h 24"/>
                <a:gd name="T68" fmla="*/ 118 w 18"/>
                <a:gd name="T69" fmla="*/ 1 h 24"/>
                <a:gd name="T70" fmla="*/ 109 w 18"/>
                <a:gd name="T71" fmla="*/ 1 h 24"/>
                <a:gd name="T72" fmla="*/ 73 w 18"/>
                <a:gd name="T73" fmla="*/ 9 h 24"/>
                <a:gd name="T74" fmla="*/ 57 w 18"/>
                <a:gd name="T75" fmla="*/ 9 h 24"/>
                <a:gd name="T76" fmla="*/ 48 w 18"/>
                <a:gd name="T77" fmla="*/ 15 h 24"/>
                <a:gd name="T78" fmla="*/ 48 w 18"/>
                <a:gd name="T79" fmla="*/ 26 h 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24"/>
                <a:gd name="T122" fmla="*/ 18 w 18"/>
                <a:gd name="T123" fmla="*/ 24 h 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24">
                  <a:moveTo>
                    <a:pt x="4" y="9"/>
                  </a:moveTo>
                  <a:lnTo>
                    <a:pt x="4" y="14"/>
                  </a:lnTo>
                  <a:lnTo>
                    <a:pt x="5" y="16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16"/>
                  </a:lnTo>
                  <a:lnTo>
                    <a:pt x="17" y="14"/>
                  </a:lnTo>
                  <a:lnTo>
                    <a:pt x="18" y="15"/>
                  </a:lnTo>
                  <a:lnTo>
                    <a:pt x="17" y="18"/>
                  </a:lnTo>
                  <a:lnTo>
                    <a:pt x="15" y="21"/>
                  </a:lnTo>
                  <a:lnTo>
                    <a:pt x="12" y="22"/>
                  </a:lnTo>
                  <a:lnTo>
                    <a:pt x="9" y="24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2" y="4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6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4" y="9"/>
                  </a:lnTo>
                  <a:close/>
                  <a:moveTo>
                    <a:pt x="4" y="8"/>
                  </a:moveTo>
                  <a:lnTo>
                    <a:pt x="12" y="8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65" name="Freeform 69"/>
            <p:cNvSpPr>
              <a:spLocks/>
            </p:cNvSpPr>
            <p:nvPr/>
          </p:nvSpPr>
          <p:spPr bwMode="auto">
            <a:xfrm>
              <a:off x="1630" y="1456"/>
              <a:ext cx="31" cy="43"/>
            </a:xfrm>
            <a:custGeom>
              <a:avLst/>
              <a:gdLst>
                <a:gd name="T0" fmla="*/ 89 w 14"/>
                <a:gd name="T1" fmla="*/ 0 h 30"/>
                <a:gd name="T2" fmla="*/ 89 w 14"/>
                <a:gd name="T3" fmla="*/ 19 h 30"/>
                <a:gd name="T4" fmla="*/ 142 w 14"/>
                <a:gd name="T5" fmla="*/ 19 h 30"/>
                <a:gd name="T6" fmla="*/ 142 w 14"/>
                <a:gd name="T7" fmla="*/ 27 h 30"/>
                <a:gd name="T8" fmla="*/ 89 w 14"/>
                <a:gd name="T9" fmla="*/ 27 h 30"/>
                <a:gd name="T10" fmla="*/ 89 w 14"/>
                <a:gd name="T11" fmla="*/ 66 h 30"/>
                <a:gd name="T12" fmla="*/ 89 w 14"/>
                <a:gd name="T13" fmla="*/ 75 h 30"/>
                <a:gd name="T14" fmla="*/ 89 w 14"/>
                <a:gd name="T15" fmla="*/ 76 h 30"/>
                <a:gd name="T16" fmla="*/ 97 w 14"/>
                <a:gd name="T17" fmla="*/ 76 h 30"/>
                <a:gd name="T18" fmla="*/ 97 w 14"/>
                <a:gd name="T19" fmla="*/ 76 h 30"/>
                <a:gd name="T20" fmla="*/ 117 w 14"/>
                <a:gd name="T21" fmla="*/ 76 h 30"/>
                <a:gd name="T22" fmla="*/ 133 w 14"/>
                <a:gd name="T23" fmla="*/ 76 h 30"/>
                <a:gd name="T24" fmla="*/ 133 w 14"/>
                <a:gd name="T25" fmla="*/ 76 h 30"/>
                <a:gd name="T26" fmla="*/ 142 w 14"/>
                <a:gd name="T27" fmla="*/ 75 h 30"/>
                <a:gd name="T28" fmla="*/ 153 w 14"/>
                <a:gd name="T29" fmla="*/ 75 h 30"/>
                <a:gd name="T30" fmla="*/ 142 w 14"/>
                <a:gd name="T31" fmla="*/ 80 h 30"/>
                <a:gd name="T32" fmla="*/ 133 w 14"/>
                <a:gd name="T33" fmla="*/ 82 h 30"/>
                <a:gd name="T34" fmla="*/ 97 w 14"/>
                <a:gd name="T35" fmla="*/ 89 h 30"/>
                <a:gd name="T36" fmla="*/ 89 w 14"/>
                <a:gd name="T37" fmla="*/ 89 h 30"/>
                <a:gd name="T38" fmla="*/ 78 w 14"/>
                <a:gd name="T39" fmla="*/ 89 h 30"/>
                <a:gd name="T40" fmla="*/ 64 w 14"/>
                <a:gd name="T41" fmla="*/ 82 h 30"/>
                <a:gd name="T42" fmla="*/ 53 w 14"/>
                <a:gd name="T43" fmla="*/ 82 h 30"/>
                <a:gd name="T44" fmla="*/ 53 w 14"/>
                <a:gd name="T45" fmla="*/ 80 h 30"/>
                <a:gd name="T46" fmla="*/ 35 w 14"/>
                <a:gd name="T47" fmla="*/ 76 h 30"/>
                <a:gd name="T48" fmla="*/ 35 w 14"/>
                <a:gd name="T49" fmla="*/ 70 h 30"/>
                <a:gd name="T50" fmla="*/ 35 w 14"/>
                <a:gd name="T51" fmla="*/ 27 h 30"/>
                <a:gd name="T52" fmla="*/ 0 w 14"/>
                <a:gd name="T53" fmla="*/ 27 h 30"/>
                <a:gd name="T54" fmla="*/ 0 w 14"/>
                <a:gd name="T55" fmla="*/ 20 h 30"/>
                <a:gd name="T56" fmla="*/ 9 w 14"/>
                <a:gd name="T57" fmla="*/ 20 h 30"/>
                <a:gd name="T58" fmla="*/ 35 w 14"/>
                <a:gd name="T59" fmla="*/ 19 h 30"/>
                <a:gd name="T60" fmla="*/ 53 w 14"/>
                <a:gd name="T61" fmla="*/ 14 h 30"/>
                <a:gd name="T62" fmla="*/ 64 w 14"/>
                <a:gd name="T63" fmla="*/ 9 h 30"/>
                <a:gd name="T64" fmla="*/ 64 w 14"/>
                <a:gd name="T65" fmla="*/ 1 h 30"/>
                <a:gd name="T66" fmla="*/ 78 w 14"/>
                <a:gd name="T67" fmla="*/ 0 h 30"/>
                <a:gd name="T68" fmla="*/ 89 w 14"/>
                <a:gd name="T69" fmla="*/ 0 h 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"/>
                <a:gd name="T106" fmla="*/ 0 h 30"/>
                <a:gd name="T107" fmla="*/ 14 w 14"/>
                <a:gd name="T108" fmla="*/ 30 h 3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" h="30">
                  <a:moveTo>
                    <a:pt x="8" y="0"/>
                  </a:moveTo>
                  <a:lnTo>
                    <a:pt x="8" y="6"/>
                  </a:lnTo>
                  <a:lnTo>
                    <a:pt x="13" y="6"/>
                  </a:lnTo>
                  <a:lnTo>
                    <a:pt x="13" y="9"/>
                  </a:lnTo>
                  <a:lnTo>
                    <a:pt x="8" y="9"/>
                  </a:lnTo>
                  <a:lnTo>
                    <a:pt x="8" y="22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2" y="26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3" y="27"/>
                  </a:lnTo>
                  <a:lnTo>
                    <a:pt x="12" y="28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6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1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66" name="Freeform 70"/>
            <p:cNvSpPr>
              <a:spLocks/>
            </p:cNvSpPr>
            <p:nvPr/>
          </p:nvSpPr>
          <p:spPr bwMode="auto">
            <a:xfrm>
              <a:off x="1726" y="1450"/>
              <a:ext cx="82" cy="49"/>
            </a:xfrm>
            <a:custGeom>
              <a:avLst/>
              <a:gdLst>
                <a:gd name="T0" fmla="*/ 0 w 36"/>
                <a:gd name="T1" fmla="*/ 0 h 34"/>
                <a:gd name="T2" fmla="*/ 82 w 36"/>
                <a:gd name="T3" fmla="*/ 0 h 34"/>
                <a:gd name="T4" fmla="*/ 333 w 36"/>
                <a:gd name="T5" fmla="*/ 75 h 34"/>
                <a:gd name="T6" fmla="*/ 333 w 36"/>
                <a:gd name="T7" fmla="*/ 14 h 34"/>
                <a:gd name="T8" fmla="*/ 333 w 36"/>
                <a:gd name="T9" fmla="*/ 9 h 34"/>
                <a:gd name="T10" fmla="*/ 333 w 36"/>
                <a:gd name="T11" fmla="*/ 6 h 34"/>
                <a:gd name="T12" fmla="*/ 317 w 36"/>
                <a:gd name="T13" fmla="*/ 0 h 34"/>
                <a:gd name="T14" fmla="*/ 296 w 36"/>
                <a:gd name="T15" fmla="*/ 0 h 34"/>
                <a:gd name="T16" fmla="*/ 269 w 36"/>
                <a:gd name="T17" fmla="*/ 0 h 34"/>
                <a:gd name="T18" fmla="*/ 269 w 36"/>
                <a:gd name="T19" fmla="*/ 0 h 34"/>
                <a:gd name="T20" fmla="*/ 426 w 36"/>
                <a:gd name="T21" fmla="*/ 0 h 34"/>
                <a:gd name="T22" fmla="*/ 426 w 36"/>
                <a:gd name="T23" fmla="*/ 0 h 34"/>
                <a:gd name="T24" fmla="*/ 399 w 36"/>
                <a:gd name="T25" fmla="*/ 0 h 34"/>
                <a:gd name="T26" fmla="*/ 378 w 36"/>
                <a:gd name="T27" fmla="*/ 0 h 34"/>
                <a:gd name="T28" fmla="*/ 369 w 36"/>
                <a:gd name="T29" fmla="*/ 6 h 34"/>
                <a:gd name="T30" fmla="*/ 369 w 36"/>
                <a:gd name="T31" fmla="*/ 9 h 34"/>
                <a:gd name="T32" fmla="*/ 369 w 36"/>
                <a:gd name="T33" fmla="*/ 14 h 34"/>
                <a:gd name="T34" fmla="*/ 369 w 36"/>
                <a:gd name="T35" fmla="*/ 102 h 34"/>
                <a:gd name="T36" fmla="*/ 342 w 36"/>
                <a:gd name="T37" fmla="*/ 102 h 34"/>
                <a:gd name="T38" fmla="*/ 82 w 36"/>
                <a:gd name="T39" fmla="*/ 20 h 34"/>
                <a:gd name="T40" fmla="*/ 82 w 36"/>
                <a:gd name="T41" fmla="*/ 84 h 34"/>
                <a:gd name="T42" fmla="*/ 93 w 36"/>
                <a:gd name="T43" fmla="*/ 89 h 34"/>
                <a:gd name="T44" fmla="*/ 93 w 36"/>
                <a:gd name="T45" fmla="*/ 94 h 34"/>
                <a:gd name="T46" fmla="*/ 118 w 36"/>
                <a:gd name="T47" fmla="*/ 95 h 34"/>
                <a:gd name="T48" fmla="*/ 130 w 36"/>
                <a:gd name="T49" fmla="*/ 95 h 34"/>
                <a:gd name="T50" fmla="*/ 139 w 36"/>
                <a:gd name="T51" fmla="*/ 95 h 34"/>
                <a:gd name="T52" fmla="*/ 139 w 36"/>
                <a:gd name="T53" fmla="*/ 95 h 34"/>
                <a:gd name="T54" fmla="*/ 11 w 36"/>
                <a:gd name="T55" fmla="*/ 95 h 34"/>
                <a:gd name="T56" fmla="*/ 11 w 36"/>
                <a:gd name="T57" fmla="*/ 95 h 34"/>
                <a:gd name="T58" fmla="*/ 25 w 36"/>
                <a:gd name="T59" fmla="*/ 95 h 34"/>
                <a:gd name="T60" fmla="*/ 48 w 36"/>
                <a:gd name="T61" fmla="*/ 95 h 34"/>
                <a:gd name="T62" fmla="*/ 57 w 36"/>
                <a:gd name="T63" fmla="*/ 94 h 34"/>
                <a:gd name="T64" fmla="*/ 73 w 36"/>
                <a:gd name="T65" fmla="*/ 89 h 34"/>
                <a:gd name="T66" fmla="*/ 73 w 36"/>
                <a:gd name="T67" fmla="*/ 84 h 34"/>
                <a:gd name="T68" fmla="*/ 73 w 36"/>
                <a:gd name="T69" fmla="*/ 13 h 34"/>
                <a:gd name="T70" fmla="*/ 57 w 36"/>
                <a:gd name="T71" fmla="*/ 9 h 34"/>
                <a:gd name="T72" fmla="*/ 48 w 36"/>
                <a:gd name="T73" fmla="*/ 9 h 34"/>
                <a:gd name="T74" fmla="*/ 25 w 36"/>
                <a:gd name="T75" fmla="*/ 6 h 34"/>
                <a:gd name="T76" fmla="*/ 11 w 36"/>
                <a:gd name="T77" fmla="*/ 6 h 34"/>
                <a:gd name="T78" fmla="*/ 11 w 36"/>
                <a:gd name="T79" fmla="*/ 6 h 34"/>
                <a:gd name="T80" fmla="*/ 0 w 36"/>
                <a:gd name="T81" fmla="*/ 6 h 34"/>
                <a:gd name="T82" fmla="*/ 0 w 36"/>
                <a:gd name="T83" fmla="*/ 0 h 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4"/>
                <a:gd name="T128" fmla="*/ 36 w 36"/>
                <a:gd name="T129" fmla="*/ 34 h 3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4">
                  <a:moveTo>
                    <a:pt x="0" y="0"/>
                  </a:moveTo>
                  <a:lnTo>
                    <a:pt x="7" y="0"/>
                  </a:lnTo>
                  <a:lnTo>
                    <a:pt x="28" y="2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8" y="2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1" y="34"/>
                  </a:lnTo>
                  <a:lnTo>
                    <a:pt x="29" y="34"/>
                  </a:lnTo>
                  <a:lnTo>
                    <a:pt x="7" y="7"/>
                  </a:lnTo>
                  <a:lnTo>
                    <a:pt x="7" y="28"/>
                  </a:lnTo>
                  <a:lnTo>
                    <a:pt x="8" y="30"/>
                  </a:lnTo>
                  <a:lnTo>
                    <a:pt x="8" y="31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6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67" name="Freeform 71"/>
            <p:cNvSpPr>
              <a:spLocks noEditPoints="1"/>
            </p:cNvSpPr>
            <p:nvPr/>
          </p:nvSpPr>
          <p:spPr bwMode="auto">
            <a:xfrm>
              <a:off x="1810" y="1464"/>
              <a:ext cx="47" cy="35"/>
            </a:xfrm>
            <a:custGeom>
              <a:avLst/>
              <a:gdLst>
                <a:gd name="T0" fmla="*/ 125 w 21"/>
                <a:gd name="T1" fmla="*/ 0 h 24"/>
                <a:gd name="T2" fmla="*/ 145 w 21"/>
                <a:gd name="T3" fmla="*/ 0 h 24"/>
                <a:gd name="T4" fmla="*/ 181 w 21"/>
                <a:gd name="T5" fmla="*/ 1 h 24"/>
                <a:gd name="T6" fmla="*/ 201 w 21"/>
                <a:gd name="T7" fmla="*/ 13 h 24"/>
                <a:gd name="T8" fmla="*/ 235 w 21"/>
                <a:gd name="T9" fmla="*/ 26 h 24"/>
                <a:gd name="T10" fmla="*/ 235 w 21"/>
                <a:gd name="T11" fmla="*/ 34 h 24"/>
                <a:gd name="T12" fmla="*/ 235 w 21"/>
                <a:gd name="T13" fmla="*/ 42 h 24"/>
                <a:gd name="T14" fmla="*/ 226 w 21"/>
                <a:gd name="T15" fmla="*/ 55 h 24"/>
                <a:gd name="T16" fmla="*/ 201 w 21"/>
                <a:gd name="T17" fmla="*/ 61 h 24"/>
                <a:gd name="T18" fmla="*/ 181 w 21"/>
                <a:gd name="T19" fmla="*/ 69 h 24"/>
                <a:gd name="T20" fmla="*/ 145 w 21"/>
                <a:gd name="T21" fmla="*/ 69 h 24"/>
                <a:gd name="T22" fmla="*/ 125 w 21"/>
                <a:gd name="T23" fmla="*/ 74 h 24"/>
                <a:gd name="T24" fmla="*/ 81 w 21"/>
                <a:gd name="T25" fmla="*/ 69 h 24"/>
                <a:gd name="T26" fmla="*/ 56 w 21"/>
                <a:gd name="T27" fmla="*/ 66 h 24"/>
                <a:gd name="T28" fmla="*/ 20 w 21"/>
                <a:gd name="T29" fmla="*/ 61 h 24"/>
                <a:gd name="T30" fmla="*/ 9 w 21"/>
                <a:gd name="T31" fmla="*/ 50 h 24"/>
                <a:gd name="T32" fmla="*/ 0 w 21"/>
                <a:gd name="T33" fmla="*/ 41 h 24"/>
                <a:gd name="T34" fmla="*/ 9 w 21"/>
                <a:gd name="T35" fmla="*/ 28 h 24"/>
                <a:gd name="T36" fmla="*/ 9 w 21"/>
                <a:gd name="T37" fmla="*/ 19 h 24"/>
                <a:gd name="T38" fmla="*/ 45 w 21"/>
                <a:gd name="T39" fmla="*/ 13 h 24"/>
                <a:gd name="T40" fmla="*/ 65 w 21"/>
                <a:gd name="T41" fmla="*/ 1 h 24"/>
                <a:gd name="T42" fmla="*/ 90 w 21"/>
                <a:gd name="T43" fmla="*/ 0 h 24"/>
                <a:gd name="T44" fmla="*/ 125 w 21"/>
                <a:gd name="T45" fmla="*/ 0 h 24"/>
                <a:gd name="T46" fmla="*/ 110 w 21"/>
                <a:gd name="T47" fmla="*/ 1 h 24"/>
                <a:gd name="T48" fmla="*/ 90 w 21"/>
                <a:gd name="T49" fmla="*/ 1 h 24"/>
                <a:gd name="T50" fmla="*/ 81 w 21"/>
                <a:gd name="T51" fmla="*/ 9 h 24"/>
                <a:gd name="T52" fmla="*/ 65 w 21"/>
                <a:gd name="T53" fmla="*/ 13 h 24"/>
                <a:gd name="T54" fmla="*/ 56 w 21"/>
                <a:gd name="T55" fmla="*/ 15 h 24"/>
                <a:gd name="T56" fmla="*/ 56 w 21"/>
                <a:gd name="T57" fmla="*/ 26 h 24"/>
                <a:gd name="T58" fmla="*/ 56 w 21"/>
                <a:gd name="T59" fmla="*/ 32 h 24"/>
                <a:gd name="T60" fmla="*/ 56 w 21"/>
                <a:gd name="T61" fmla="*/ 47 h 24"/>
                <a:gd name="T62" fmla="*/ 65 w 21"/>
                <a:gd name="T63" fmla="*/ 60 h 24"/>
                <a:gd name="T64" fmla="*/ 90 w 21"/>
                <a:gd name="T65" fmla="*/ 66 h 24"/>
                <a:gd name="T66" fmla="*/ 125 w 21"/>
                <a:gd name="T67" fmla="*/ 69 h 24"/>
                <a:gd name="T68" fmla="*/ 145 w 21"/>
                <a:gd name="T69" fmla="*/ 66 h 24"/>
                <a:gd name="T70" fmla="*/ 181 w 21"/>
                <a:gd name="T71" fmla="*/ 61 h 24"/>
                <a:gd name="T72" fmla="*/ 190 w 21"/>
                <a:gd name="T73" fmla="*/ 55 h 24"/>
                <a:gd name="T74" fmla="*/ 190 w 21"/>
                <a:gd name="T75" fmla="*/ 42 h 24"/>
                <a:gd name="T76" fmla="*/ 190 w 21"/>
                <a:gd name="T77" fmla="*/ 32 h 24"/>
                <a:gd name="T78" fmla="*/ 181 w 21"/>
                <a:gd name="T79" fmla="*/ 19 h 24"/>
                <a:gd name="T80" fmla="*/ 170 w 21"/>
                <a:gd name="T81" fmla="*/ 13 h 24"/>
                <a:gd name="T82" fmla="*/ 134 w 21"/>
                <a:gd name="T83" fmla="*/ 9 h 24"/>
                <a:gd name="T84" fmla="*/ 110 w 21"/>
                <a:gd name="T85" fmla="*/ 1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1" y="0"/>
                  </a:moveTo>
                  <a:lnTo>
                    <a:pt x="13" y="0"/>
                  </a:lnTo>
                  <a:lnTo>
                    <a:pt x="16" y="1"/>
                  </a:lnTo>
                  <a:lnTo>
                    <a:pt x="18" y="4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21" y="14"/>
                  </a:lnTo>
                  <a:lnTo>
                    <a:pt x="20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3" y="22"/>
                  </a:lnTo>
                  <a:lnTo>
                    <a:pt x="11" y="24"/>
                  </a:lnTo>
                  <a:lnTo>
                    <a:pt x="7" y="22"/>
                  </a:lnTo>
                  <a:lnTo>
                    <a:pt x="5" y="21"/>
                  </a:lnTo>
                  <a:lnTo>
                    <a:pt x="2" y="20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1" y="9"/>
                  </a:lnTo>
                  <a:lnTo>
                    <a:pt x="1" y="6"/>
                  </a:lnTo>
                  <a:lnTo>
                    <a:pt x="4" y="4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close/>
                  <a:moveTo>
                    <a:pt x="10" y="1"/>
                  </a:moveTo>
                  <a:lnTo>
                    <a:pt x="8" y="1"/>
                  </a:lnTo>
                  <a:lnTo>
                    <a:pt x="7" y="3"/>
                  </a:lnTo>
                  <a:lnTo>
                    <a:pt x="6" y="4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5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1" y="22"/>
                  </a:lnTo>
                  <a:lnTo>
                    <a:pt x="13" y="21"/>
                  </a:lnTo>
                  <a:lnTo>
                    <a:pt x="16" y="20"/>
                  </a:lnTo>
                  <a:lnTo>
                    <a:pt x="17" y="18"/>
                  </a:lnTo>
                  <a:lnTo>
                    <a:pt x="17" y="14"/>
                  </a:lnTo>
                  <a:lnTo>
                    <a:pt x="17" y="10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2" y="3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68" name="Freeform 72"/>
            <p:cNvSpPr>
              <a:spLocks/>
            </p:cNvSpPr>
            <p:nvPr/>
          </p:nvSpPr>
          <p:spPr bwMode="auto">
            <a:xfrm>
              <a:off x="1862" y="1464"/>
              <a:ext cx="56" cy="35"/>
            </a:xfrm>
            <a:custGeom>
              <a:avLst/>
              <a:gdLst>
                <a:gd name="T0" fmla="*/ 235 w 25"/>
                <a:gd name="T1" fmla="*/ 0 h 24"/>
                <a:gd name="T2" fmla="*/ 235 w 25"/>
                <a:gd name="T3" fmla="*/ 42 h 24"/>
                <a:gd name="T4" fmla="*/ 235 w 25"/>
                <a:gd name="T5" fmla="*/ 55 h 24"/>
                <a:gd name="T6" fmla="*/ 235 w 25"/>
                <a:gd name="T7" fmla="*/ 60 h 24"/>
                <a:gd name="T8" fmla="*/ 235 w 25"/>
                <a:gd name="T9" fmla="*/ 61 h 24"/>
                <a:gd name="T10" fmla="*/ 260 w 25"/>
                <a:gd name="T11" fmla="*/ 61 h 24"/>
                <a:gd name="T12" fmla="*/ 260 w 25"/>
                <a:gd name="T13" fmla="*/ 66 h 24"/>
                <a:gd name="T14" fmla="*/ 260 w 25"/>
                <a:gd name="T15" fmla="*/ 66 h 24"/>
                <a:gd name="T16" fmla="*/ 271 w 25"/>
                <a:gd name="T17" fmla="*/ 66 h 24"/>
                <a:gd name="T18" fmla="*/ 271 w 25"/>
                <a:gd name="T19" fmla="*/ 61 h 24"/>
                <a:gd name="T20" fmla="*/ 280 w 25"/>
                <a:gd name="T21" fmla="*/ 66 h 24"/>
                <a:gd name="T22" fmla="*/ 215 w 25"/>
                <a:gd name="T23" fmla="*/ 74 h 24"/>
                <a:gd name="T24" fmla="*/ 202 w 25"/>
                <a:gd name="T25" fmla="*/ 74 h 24"/>
                <a:gd name="T26" fmla="*/ 202 w 25"/>
                <a:gd name="T27" fmla="*/ 60 h 24"/>
                <a:gd name="T28" fmla="*/ 170 w 25"/>
                <a:gd name="T29" fmla="*/ 66 h 24"/>
                <a:gd name="T30" fmla="*/ 146 w 25"/>
                <a:gd name="T31" fmla="*/ 69 h 24"/>
                <a:gd name="T32" fmla="*/ 125 w 25"/>
                <a:gd name="T33" fmla="*/ 74 h 24"/>
                <a:gd name="T34" fmla="*/ 110 w 25"/>
                <a:gd name="T35" fmla="*/ 74 h 24"/>
                <a:gd name="T36" fmla="*/ 90 w 25"/>
                <a:gd name="T37" fmla="*/ 74 h 24"/>
                <a:gd name="T38" fmla="*/ 65 w 25"/>
                <a:gd name="T39" fmla="*/ 69 h 24"/>
                <a:gd name="T40" fmla="*/ 56 w 25"/>
                <a:gd name="T41" fmla="*/ 66 h 24"/>
                <a:gd name="T42" fmla="*/ 45 w 25"/>
                <a:gd name="T43" fmla="*/ 61 h 24"/>
                <a:gd name="T44" fmla="*/ 45 w 25"/>
                <a:gd name="T45" fmla="*/ 55 h 24"/>
                <a:gd name="T46" fmla="*/ 45 w 25"/>
                <a:gd name="T47" fmla="*/ 47 h 24"/>
                <a:gd name="T48" fmla="*/ 45 w 25"/>
                <a:gd name="T49" fmla="*/ 15 h 24"/>
                <a:gd name="T50" fmla="*/ 45 w 25"/>
                <a:gd name="T51" fmla="*/ 13 h 24"/>
                <a:gd name="T52" fmla="*/ 45 w 25"/>
                <a:gd name="T53" fmla="*/ 9 h 24"/>
                <a:gd name="T54" fmla="*/ 36 w 25"/>
                <a:gd name="T55" fmla="*/ 1 h 24"/>
                <a:gd name="T56" fmla="*/ 36 w 25"/>
                <a:gd name="T57" fmla="*/ 1 h 24"/>
                <a:gd name="T58" fmla="*/ 20 w 25"/>
                <a:gd name="T59" fmla="*/ 1 h 24"/>
                <a:gd name="T60" fmla="*/ 0 w 25"/>
                <a:gd name="T61" fmla="*/ 1 h 24"/>
                <a:gd name="T62" fmla="*/ 0 w 25"/>
                <a:gd name="T63" fmla="*/ 0 h 24"/>
                <a:gd name="T64" fmla="*/ 90 w 25"/>
                <a:gd name="T65" fmla="*/ 0 h 24"/>
                <a:gd name="T66" fmla="*/ 90 w 25"/>
                <a:gd name="T67" fmla="*/ 47 h 24"/>
                <a:gd name="T68" fmla="*/ 90 w 25"/>
                <a:gd name="T69" fmla="*/ 55 h 24"/>
                <a:gd name="T70" fmla="*/ 101 w 25"/>
                <a:gd name="T71" fmla="*/ 61 h 24"/>
                <a:gd name="T72" fmla="*/ 110 w 25"/>
                <a:gd name="T73" fmla="*/ 61 h 24"/>
                <a:gd name="T74" fmla="*/ 125 w 25"/>
                <a:gd name="T75" fmla="*/ 61 h 24"/>
                <a:gd name="T76" fmla="*/ 146 w 25"/>
                <a:gd name="T77" fmla="*/ 61 h 24"/>
                <a:gd name="T78" fmla="*/ 155 w 25"/>
                <a:gd name="T79" fmla="*/ 61 h 24"/>
                <a:gd name="T80" fmla="*/ 170 w 25"/>
                <a:gd name="T81" fmla="*/ 60 h 24"/>
                <a:gd name="T82" fmla="*/ 202 w 25"/>
                <a:gd name="T83" fmla="*/ 55 h 24"/>
                <a:gd name="T84" fmla="*/ 202 w 25"/>
                <a:gd name="T85" fmla="*/ 15 h 24"/>
                <a:gd name="T86" fmla="*/ 202 w 25"/>
                <a:gd name="T87" fmla="*/ 9 h 24"/>
                <a:gd name="T88" fmla="*/ 181 w 25"/>
                <a:gd name="T89" fmla="*/ 1 h 24"/>
                <a:gd name="T90" fmla="*/ 181 w 25"/>
                <a:gd name="T91" fmla="*/ 1 h 24"/>
                <a:gd name="T92" fmla="*/ 155 w 25"/>
                <a:gd name="T93" fmla="*/ 1 h 24"/>
                <a:gd name="T94" fmla="*/ 155 w 25"/>
                <a:gd name="T95" fmla="*/ 0 h 24"/>
                <a:gd name="T96" fmla="*/ 235 w 25"/>
                <a:gd name="T97" fmla="*/ 0 h 2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5"/>
                <a:gd name="T148" fmla="*/ 0 h 24"/>
                <a:gd name="T149" fmla="*/ 25 w 25"/>
                <a:gd name="T150" fmla="*/ 24 h 2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5" h="24">
                  <a:moveTo>
                    <a:pt x="21" y="0"/>
                  </a:moveTo>
                  <a:lnTo>
                    <a:pt x="21" y="14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3" y="21"/>
                  </a:lnTo>
                  <a:lnTo>
                    <a:pt x="24" y="21"/>
                  </a:lnTo>
                  <a:lnTo>
                    <a:pt x="24" y="20"/>
                  </a:lnTo>
                  <a:lnTo>
                    <a:pt x="25" y="21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19"/>
                  </a:lnTo>
                  <a:lnTo>
                    <a:pt x="15" y="21"/>
                  </a:lnTo>
                  <a:lnTo>
                    <a:pt x="13" y="22"/>
                  </a:lnTo>
                  <a:lnTo>
                    <a:pt x="11" y="24"/>
                  </a:lnTo>
                  <a:lnTo>
                    <a:pt x="10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5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5" y="19"/>
                  </a:lnTo>
                  <a:lnTo>
                    <a:pt x="18" y="18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69" name="Freeform 73"/>
            <p:cNvSpPr>
              <a:spLocks/>
            </p:cNvSpPr>
            <p:nvPr/>
          </p:nvSpPr>
          <p:spPr bwMode="auto">
            <a:xfrm>
              <a:off x="1918" y="1464"/>
              <a:ext cx="57" cy="33"/>
            </a:xfrm>
            <a:custGeom>
              <a:avLst/>
              <a:gdLst>
                <a:gd name="T0" fmla="*/ 82 w 25"/>
                <a:gd name="T1" fmla="*/ 18 h 22"/>
                <a:gd name="T2" fmla="*/ 119 w 25"/>
                <a:gd name="T3" fmla="*/ 9 h 22"/>
                <a:gd name="T4" fmla="*/ 141 w 25"/>
                <a:gd name="T5" fmla="*/ 0 h 22"/>
                <a:gd name="T6" fmla="*/ 178 w 25"/>
                <a:gd name="T7" fmla="*/ 0 h 22"/>
                <a:gd name="T8" fmla="*/ 203 w 25"/>
                <a:gd name="T9" fmla="*/ 0 h 22"/>
                <a:gd name="T10" fmla="*/ 212 w 25"/>
                <a:gd name="T11" fmla="*/ 4 h 22"/>
                <a:gd name="T12" fmla="*/ 239 w 25"/>
                <a:gd name="T13" fmla="*/ 9 h 22"/>
                <a:gd name="T14" fmla="*/ 249 w 25"/>
                <a:gd name="T15" fmla="*/ 14 h 22"/>
                <a:gd name="T16" fmla="*/ 249 w 25"/>
                <a:gd name="T17" fmla="*/ 21 h 22"/>
                <a:gd name="T18" fmla="*/ 249 w 25"/>
                <a:gd name="T19" fmla="*/ 32 h 22"/>
                <a:gd name="T20" fmla="*/ 249 w 25"/>
                <a:gd name="T21" fmla="*/ 60 h 22"/>
                <a:gd name="T22" fmla="*/ 249 w 25"/>
                <a:gd name="T23" fmla="*/ 67 h 22"/>
                <a:gd name="T24" fmla="*/ 249 w 25"/>
                <a:gd name="T25" fmla="*/ 72 h 22"/>
                <a:gd name="T26" fmla="*/ 260 w 25"/>
                <a:gd name="T27" fmla="*/ 72 h 22"/>
                <a:gd name="T28" fmla="*/ 260 w 25"/>
                <a:gd name="T29" fmla="*/ 75 h 22"/>
                <a:gd name="T30" fmla="*/ 271 w 25"/>
                <a:gd name="T31" fmla="*/ 75 h 22"/>
                <a:gd name="T32" fmla="*/ 296 w 25"/>
                <a:gd name="T33" fmla="*/ 75 h 22"/>
                <a:gd name="T34" fmla="*/ 296 w 25"/>
                <a:gd name="T35" fmla="*/ 75 h 22"/>
                <a:gd name="T36" fmla="*/ 166 w 25"/>
                <a:gd name="T37" fmla="*/ 75 h 22"/>
                <a:gd name="T38" fmla="*/ 166 w 25"/>
                <a:gd name="T39" fmla="*/ 75 h 22"/>
                <a:gd name="T40" fmla="*/ 178 w 25"/>
                <a:gd name="T41" fmla="*/ 75 h 22"/>
                <a:gd name="T42" fmla="*/ 178 w 25"/>
                <a:gd name="T43" fmla="*/ 75 h 22"/>
                <a:gd name="T44" fmla="*/ 187 w 25"/>
                <a:gd name="T45" fmla="*/ 75 h 22"/>
                <a:gd name="T46" fmla="*/ 187 w 25"/>
                <a:gd name="T47" fmla="*/ 72 h 22"/>
                <a:gd name="T48" fmla="*/ 203 w 25"/>
                <a:gd name="T49" fmla="*/ 67 h 22"/>
                <a:gd name="T50" fmla="*/ 203 w 25"/>
                <a:gd name="T51" fmla="*/ 67 h 22"/>
                <a:gd name="T52" fmla="*/ 203 w 25"/>
                <a:gd name="T53" fmla="*/ 60 h 22"/>
                <a:gd name="T54" fmla="*/ 203 w 25"/>
                <a:gd name="T55" fmla="*/ 32 h 22"/>
                <a:gd name="T56" fmla="*/ 203 w 25"/>
                <a:gd name="T57" fmla="*/ 21 h 22"/>
                <a:gd name="T58" fmla="*/ 187 w 25"/>
                <a:gd name="T59" fmla="*/ 18 h 22"/>
                <a:gd name="T60" fmla="*/ 178 w 25"/>
                <a:gd name="T61" fmla="*/ 14 h 22"/>
                <a:gd name="T62" fmla="*/ 166 w 25"/>
                <a:gd name="T63" fmla="*/ 14 h 22"/>
                <a:gd name="T64" fmla="*/ 130 w 25"/>
                <a:gd name="T65" fmla="*/ 14 h 22"/>
                <a:gd name="T66" fmla="*/ 82 w 25"/>
                <a:gd name="T67" fmla="*/ 21 h 22"/>
                <a:gd name="T68" fmla="*/ 82 w 25"/>
                <a:gd name="T69" fmla="*/ 60 h 22"/>
                <a:gd name="T70" fmla="*/ 82 w 25"/>
                <a:gd name="T71" fmla="*/ 67 h 22"/>
                <a:gd name="T72" fmla="*/ 82 w 25"/>
                <a:gd name="T73" fmla="*/ 72 h 22"/>
                <a:gd name="T74" fmla="*/ 109 w 25"/>
                <a:gd name="T75" fmla="*/ 72 h 22"/>
                <a:gd name="T76" fmla="*/ 109 w 25"/>
                <a:gd name="T77" fmla="*/ 75 h 22"/>
                <a:gd name="T78" fmla="*/ 119 w 25"/>
                <a:gd name="T79" fmla="*/ 75 h 22"/>
                <a:gd name="T80" fmla="*/ 130 w 25"/>
                <a:gd name="T81" fmla="*/ 75 h 22"/>
                <a:gd name="T82" fmla="*/ 130 w 25"/>
                <a:gd name="T83" fmla="*/ 75 h 22"/>
                <a:gd name="T84" fmla="*/ 0 w 25"/>
                <a:gd name="T85" fmla="*/ 75 h 22"/>
                <a:gd name="T86" fmla="*/ 0 w 25"/>
                <a:gd name="T87" fmla="*/ 75 h 22"/>
                <a:gd name="T88" fmla="*/ 11 w 25"/>
                <a:gd name="T89" fmla="*/ 75 h 22"/>
                <a:gd name="T90" fmla="*/ 25 w 25"/>
                <a:gd name="T91" fmla="*/ 75 h 22"/>
                <a:gd name="T92" fmla="*/ 25 w 25"/>
                <a:gd name="T93" fmla="*/ 72 h 22"/>
                <a:gd name="T94" fmla="*/ 48 w 25"/>
                <a:gd name="T95" fmla="*/ 67 h 22"/>
                <a:gd name="T96" fmla="*/ 48 w 25"/>
                <a:gd name="T97" fmla="*/ 60 h 22"/>
                <a:gd name="T98" fmla="*/ 48 w 25"/>
                <a:gd name="T99" fmla="*/ 33 h 22"/>
                <a:gd name="T100" fmla="*/ 48 w 25"/>
                <a:gd name="T101" fmla="*/ 21 h 22"/>
                <a:gd name="T102" fmla="*/ 48 w 25"/>
                <a:gd name="T103" fmla="*/ 14 h 22"/>
                <a:gd name="T104" fmla="*/ 48 w 25"/>
                <a:gd name="T105" fmla="*/ 14 h 22"/>
                <a:gd name="T106" fmla="*/ 25 w 25"/>
                <a:gd name="T107" fmla="*/ 9 h 22"/>
                <a:gd name="T108" fmla="*/ 25 w 25"/>
                <a:gd name="T109" fmla="*/ 9 h 22"/>
                <a:gd name="T110" fmla="*/ 25 w 25"/>
                <a:gd name="T111" fmla="*/ 9 h 22"/>
                <a:gd name="T112" fmla="*/ 11 w 25"/>
                <a:gd name="T113" fmla="*/ 9 h 22"/>
                <a:gd name="T114" fmla="*/ 11 w 25"/>
                <a:gd name="T115" fmla="*/ 14 h 22"/>
                <a:gd name="T116" fmla="*/ 0 w 25"/>
                <a:gd name="T117" fmla="*/ 9 h 22"/>
                <a:gd name="T118" fmla="*/ 73 w 25"/>
                <a:gd name="T119" fmla="*/ 0 h 22"/>
                <a:gd name="T120" fmla="*/ 82 w 25"/>
                <a:gd name="T121" fmla="*/ 0 h 22"/>
                <a:gd name="T122" fmla="*/ 82 w 25"/>
                <a:gd name="T123" fmla="*/ 18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"/>
                <a:gd name="T187" fmla="*/ 0 h 22"/>
                <a:gd name="T188" fmla="*/ 25 w 25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" h="22">
                  <a:moveTo>
                    <a:pt x="7" y="5"/>
                  </a:moveTo>
                  <a:lnTo>
                    <a:pt x="10" y="3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9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2" y="21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1" y="4"/>
                  </a:lnTo>
                  <a:lnTo>
                    <a:pt x="7" y="6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4" y="6"/>
                  </a:lnTo>
                  <a:lnTo>
                    <a:pt x="4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3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70" name="Freeform 74"/>
            <p:cNvSpPr>
              <a:spLocks noEditPoints="1"/>
            </p:cNvSpPr>
            <p:nvPr/>
          </p:nvSpPr>
          <p:spPr bwMode="auto">
            <a:xfrm>
              <a:off x="2047" y="1450"/>
              <a:ext cx="58" cy="47"/>
            </a:xfrm>
            <a:custGeom>
              <a:avLst/>
              <a:gdLst>
                <a:gd name="T0" fmla="*/ 109 w 26"/>
                <a:gd name="T1" fmla="*/ 56 h 32"/>
                <a:gd name="T2" fmla="*/ 109 w 26"/>
                <a:gd name="T3" fmla="*/ 88 h 32"/>
                <a:gd name="T4" fmla="*/ 109 w 26"/>
                <a:gd name="T5" fmla="*/ 95 h 32"/>
                <a:gd name="T6" fmla="*/ 109 w 26"/>
                <a:gd name="T7" fmla="*/ 100 h 32"/>
                <a:gd name="T8" fmla="*/ 125 w 26"/>
                <a:gd name="T9" fmla="*/ 101 h 32"/>
                <a:gd name="T10" fmla="*/ 145 w 26"/>
                <a:gd name="T11" fmla="*/ 101 h 32"/>
                <a:gd name="T12" fmla="*/ 165 w 26"/>
                <a:gd name="T13" fmla="*/ 101 h 32"/>
                <a:gd name="T14" fmla="*/ 165 w 26"/>
                <a:gd name="T15" fmla="*/ 101 h 32"/>
                <a:gd name="T16" fmla="*/ 0 w 26"/>
                <a:gd name="T17" fmla="*/ 101 h 32"/>
                <a:gd name="T18" fmla="*/ 0 w 26"/>
                <a:gd name="T19" fmla="*/ 101 h 32"/>
                <a:gd name="T20" fmla="*/ 9 w 26"/>
                <a:gd name="T21" fmla="*/ 101 h 32"/>
                <a:gd name="T22" fmla="*/ 36 w 26"/>
                <a:gd name="T23" fmla="*/ 101 h 32"/>
                <a:gd name="T24" fmla="*/ 56 w 26"/>
                <a:gd name="T25" fmla="*/ 100 h 32"/>
                <a:gd name="T26" fmla="*/ 56 w 26"/>
                <a:gd name="T27" fmla="*/ 95 h 32"/>
                <a:gd name="T28" fmla="*/ 56 w 26"/>
                <a:gd name="T29" fmla="*/ 88 h 32"/>
                <a:gd name="T30" fmla="*/ 56 w 26"/>
                <a:gd name="T31" fmla="*/ 15 h 32"/>
                <a:gd name="T32" fmla="*/ 56 w 26"/>
                <a:gd name="T33" fmla="*/ 9 h 32"/>
                <a:gd name="T34" fmla="*/ 56 w 26"/>
                <a:gd name="T35" fmla="*/ 6 h 32"/>
                <a:gd name="T36" fmla="*/ 36 w 26"/>
                <a:gd name="T37" fmla="*/ 0 h 32"/>
                <a:gd name="T38" fmla="*/ 9 w 26"/>
                <a:gd name="T39" fmla="*/ 0 h 32"/>
                <a:gd name="T40" fmla="*/ 0 w 26"/>
                <a:gd name="T41" fmla="*/ 0 h 32"/>
                <a:gd name="T42" fmla="*/ 0 w 26"/>
                <a:gd name="T43" fmla="*/ 0 h 32"/>
                <a:gd name="T44" fmla="*/ 134 w 26"/>
                <a:gd name="T45" fmla="*/ 0 h 32"/>
                <a:gd name="T46" fmla="*/ 178 w 26"/>
                <a:gd name="T47" fmla="*/ 0 h 32"/>
                <a:gd name="T48" fmla="*/ 223 w 26"/>
                <a:gd name="T49" fmla="*/ 0 h 32"/>
                <a:gd name="T50" fmla="*/ 243 w 26"/>
                <a:gd name="T51" fmla="*/ 6 h 32"/>
                <a:gd name="T52" fmla="*/ 254 w 26"/>
                <a:gd name="T53" fmla="*/ 13 h 32"/>
                <a:gd name="T54" fmla="*/ 268 w 26"/>
                <a:gd name="T55" fmla="*/ 22 h 32"/>
                <a:gd name="T56" fmla="*/ 288 w 26"/>
                <a:gd name="T57" fmla="*/ 28 h 32"/>
                <a:gd name="T58" fmla="*/ 268 w 26"/>
                <a:gd name="T59" fmla="*/ 41 h 32"/>
                <a:gd name="T60" fmla="*/ 254 w 26"/>
                <a:gd name="T61" fmla="*/ 47 h 32"/>
                <a:gd name="T62" fmla="*/ 223 w 26"/>
                <a:gd name="T63" fmla="*/ 56 h 32"/>
                <a:gd name="T64" fmla="*/ 165 w 26"/>
                <a:gd name="T65" fmla="*/ 56 h 32"/>
                <a:gd name="T66" fmla="*/ 145 w 26"/>
                <a:gd name="T67" fmla="*/ 56 h 32"/>
                <a:gd name="T68" fmla="*/ 134 w 26"/>
                <a:gd name="T69" fmla="*/ 56 h 32"/>
                <a:gd name="T70" fmla="*/ 125 w 26"/>
                <a:gd name="T71" fmla="*/ 56 h 32"/>
                <a:gd name="T72" fmla="*/ 109 w 26"/>
                <a:gd name="T73" fmla="*/ 56 h 32"/>
                <a:gd name="T74" fmla="*/ 109 w 26"/>
                <a:gd name="T75" fmla="*/ 51 h 32"/>
                <a:gd name="T76" fmla="*/ 125 w 26"/>
                <a:gd name="T77" fmla="*/ 51 h 32"/>
                <a:gd name="T78" fmla="*/ 134 w 26"/>
                <a:gd name="T79" fmla="*/ 51 h 32"/>
                <a:gd name="T80" fmla="*/ 145 w 26"/>
                <a:gd name="T81" fmla="*/ 51 h 32"/>
                <a:gd name="T82" fmla="*/ 145 w 26"/>
                <a:gd name="T83" fmla="*/ 51 h 32"/>
                <a:gd name="T84" fmla="*/ 178 w 26"/>
                <a:gd name="T85" fmla="*/ 51 h 32"/>
                <a:gd name="T86" fmla="*/ 199 w 26"/>
                <a:gd name="T87" fmla="*/ 46 h 32"/>
                <a:gd name="T88" fmla="*/ 223 w 26"/>
                <a:gd name="T89" fmla="*/ 41 h 32"/>
                <a:gd name="T90" fmla="*/ 223 w 26"/>
                <a:gd name="T91" fmla="*/ 28 h 32"/>
                <a:gd name="T92" fmla="*/ 223 w 26"/>
                <a:gd name="T93" fmla="*/ 26 h 32"/>
                <a:gd name="T94" fmla="*/ 199 w 26"/>
                <a:gd name="T95" fmla="*/ 15 h 32"/>
                <a:gd name="T96" fmla="*/ 199 w 26"/>
                <a:gd name="T97" fmla="*/ 13 h 32"/>
                <a:gd name="T98" fmla="*/ 178 w 26"/>
                <a:gd name="T99" fmla="*/ 9 h 32"/>
                <a:gd name="T100" fmla="*/ 165 w 26"/>
                <a:gd name="T101" fmla="*/ 6 h 32"/>
                <a:gd name="T102" fmla="*/ 134 w 26"/>
                <a:gd name="T103" fmla="*/ 6 h 32"/>
                <a:gd name="T104" fmla="*/ 125 w 26"/>
                <a:gd name="T105" fmla="*/ 6 h 32"/>
                <a:gd name="T106" fmla="*/ 109 w 26"/>
                <a:gd name="T107" fmla="*/ 6 h 32"/>
                <a:gd name="T108" fmla="*/ 109 w 26"/>
                <a:gd name="T109" fmla="*/ 51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2"/>
                <a:gd name="T167" fmla="*/ 26 w 26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2">
                  <a:moveTo>
                    <a:pt x="10" y="18"/>
                  </a:moveTo>
                  <a:lnTo>
                    <a:pt x="10" y="28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8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4"/>
                  </a:lnTo>
                  <a:lnTo>
                    <a:pt x="24" y="7"/>
                  </a:lnTo>
                  <a:lnTo>
                    <a:pt x="26" y="9"/>
                  </a:lnTo>
                  <a:lnTo>
                    <a:pt x="24" y="13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0" y="18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71" name="Freeform 75"/>
            <p:cNvSpPr>
              <a:spLocks/>
            </p:cNvSpPr>
            <p:nvPr/>
          </p:nvSpPr>
          <p:spPr bwMode="auto">
            <a:xfrm>
              <a:off x="2108" y="1464"/>
              <a:ext cx="36" cy="33"/>
            </a:xfrm>
            <a:custGeom>
              <a:avLst/>
              <a:gdLst>
                <a:gd name="T0" fmla="*/ 81 w 16"/>
                <a:gd name="T1" fmla="*/ 0 h 22"/>
                <a:gd name="T2" fmla="*/ 81 w 16"/>
                <a:gd name="T3" fmla="*/ 21 h 22"/>
                <a:gd name="T4" fmla="*/ 110 w 16"/>
                <a:gd name="T5" fmla="*/ 9 h 22"/>
                <a:gd name="T6" fmla="*/ 126 w 16"/>
                <a:gd name="T7" fmla="*/ 4 h 22"/>
                <a:gd name="T8" fmla="*/ 146 w 16"/>
                <a:gd name="T9" fmla="*/ 0 h 22"/>
                <a:gd name="T10" fmla="*/ 171 w 16"/>
                <a:gd name="T11" fmla="*/ 0 h 22"/>
                <a:gd name="T12" fmla="*/ 182 w 16"/>
                <a:gd name="T13" fmla="*/ 4 h 22"/>
                <a:gd name="T14" fmla="*/ 182 w 16"/>
                <a:gd name="T15" fmla="*/ 9 h 22"/>
                <a:gd name="T16" fmla="*/ 182 w 16"/>
                <a:gd name="T17" fmla="*/ 14 h 22"/>
                <a:gd name="T18" fmla="*/ 182 w 16"/>
                <a:gd name="T19" fmla="*/ 14 h 22"/>
                <a:gd name="T20" fmla="*/ 182 w 16"/>
                <a:gd name="T21" fmla="*/ 18 h 22"/>
                <a:gd name="T22" fmla="*/ 171 w 16"/>
                <a:gd name="T23" fmla="*/ 18 h 22"/>
                <a:gd name="T24" fmla="*/ 171 w 16"/>
                <a:gd name="T25" fmla="*/ 21 h 22"/>
                <a:gd name="T26" fmla="*/ 146 w 16"/>
                <a:gd name="T27" fmla="*/ 18 h 22"/>
                <a:gd name="T28" fmla="*/ 137 w 16"/>
                <a:gd name="T29" fmla="*/ 18 h 22"/>
                <a:gd name="T30" fmla="*/ 137 w 16"/>
                <a:gd name="T31" fmla="*/ 14 h 22"/>
                <a:gd name="T32" fmla="*/ 126 w 16"/>
                <a:gd name="T33" fmla="*/ 14 h 22"/>
                <a:gd name="T34" fmla="*/ 126 w 16"/>
                <a:gd name="T35" fmla="*/ 14 h 22"/>
                <a:gd name="T36" fmla="*/ 110 w 16"/>
                <a:gd name="T37" fmla="*/ 14 h 22"/>
                <a:gd name="T38" fmla="*/ 101 w 16"/>
                <a:gd name="T39" fmla="*/ 21 h 22"/>
                <a:gd name="T40" fmla="*/ 81 w 16"/>
                <a:gd name="T41" fmla="*/ 27 h 22"/>
                <a:gd name="T42" fmla="*/ 81 w 16"/>
                <a:gd name="T43" fmla="*/ 60 h 22"/>
                <a:gd name="T44" fmla="*/ 81 w 16"/>
                <a:gd name="T45" fmla="*/ 67 h 22"/>
                <a:gd name="T46" fmla="*/ 101 w 16"/>
                <a:gd name="T47" fmla="*/ 67 h 22"/>
                <a:gd name="T48" fmla="*/ 101 w 16"/>
                <a:gd name="T49" fmla="*/ 72 h 22"/>
                <a:gd name="T50" fmla="*/ 110 w 16"/>
                <a:gd name="T51" fmla="*/ 72 h 22"/>
                <a:gd name="T52" fmla="*/ 110 w 16"/>
                <a:gd name="T53" fmla="*/ 75 h 22"/>
                <a:gd name="T54" fmla="*/ 137 w 16"/>
                <a:gd name="T55" fmla="*/ 75 h 22"/>
                <a:gd name="T56" fmla="*/ 137 w 16"/>
                <a:gd name="T57" fmla="*/ 75 h 22"/>
                <a:gd name="T58" fmla="*/ 0 w 16"/>
                <a:gd name="T59" fmla="*/ 75 h 22"/>
                <a:gd name="T60" fmla="*/ 0 w 16"/>
                <a:gd name="T61" fmla="*/ 75 h 22"/>
                <a:gd name="T62" fmla="*/ 25 w 16"/>
                <a:gd name="T63" fmla="*/ 75 h 22"/>
                <a:gd name="T64" fmla="*/ 25 w 16"/>
                <a:gd name="T65" fmla="*/ 72 h 22"/>
                <a:gd name="T66" fmla="*/ 45 w 16"/>
                <a:gd name="T67" fmla="*/ 72 h 22"/>
                <a:gd name="T68" fmla="*/ 45 w 16"/>
                <a:gd name="T69" fmla="*/ 67 h 22"/>
                <a:gd name="T70" fmla="*/ 45 w 16"/>
                <a:gd name="T71" fmla="*/ 67 h 22"/>
                <a:gd name="T72" fmla="*/ 45 w 16"/>
                <a:gd name="T73" fmla="*/ 60 h 22"/>
                <a:gd name="T74" fmla="*/ 45 w 16"/>
                <a:gd name="T75" fmla="*/ 33 h 22"/>
                <a:gd name="T76" fmla="*/ 45 w 16"/>
                <a:gd name="T77" fmla="*/ 21 h 22"/>
                <a:gd name="T78" fmla="*/ 45 w 16"/>
                <a:gd name="T79" fmla="*/ 14 h 22"/>
                <a:gd name="T80" fmla="*/ 45 w 16"/>
                <a:gd name="T81" fmla="*/ 14 h 22"/>
                <a:gd name="T82" fmla="*/ 25 w 16"/>
                <a:gd name="T83" fmla="*/ 14 h 22"/>
                <a:gd name="T84" fmla="*/ 25 w 16"/>
                <a:gd name="T85" fmla="*/ 9 h 22"/>
                <a:gd name="T86" fmla="*/ 25 w 16"/>
                <a:gd name="T87" fmla="*/ 9 h 22"/>
                <a:gd name="T88" fmla="*/ 11 w 16"/>
                <a:gd name="T89" fmla="*/ 9 h 22"/>
                <a:gd name="T90" fmla="*/ 11 w 16"/>
                <a:gd name="T91" fmla="*/ 14 h 22"/>
                <a:gd name="T92" fmla="*/ 0 w 16"/>
                <a:gd name="T93" fmla="*/ 9 h 22"/>
                <a:gd name="T94" fmla="*/ 81 w 16"/>
                <a:gd name="T95" fmla="*/ 0 h 22"/>
                <a:gd name="T96" fmla="*/ 81 w 16"/>
                <a:gd name="T97" fmla="*/ 0 h 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2"/>
                <a:gd name="T149" fmla="*/ 16 w 16"/>
                <a:gd name="T150" fmla="*/ 22 h 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2">
                  <a:moveTo>
                    <a:pt x="7" y="0"/>
                  </a:moveTo>
                  <a:lnTo>
                    <a:pt x="7" y="6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6"/>
                  </a:lnTo>
                  <a:lnTo>
                    <a:pt x="7" y="8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4" y="6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72" name="Freeform 76"/>
            <p:cNvSpPr>
              <a:spLocks noEditPoints="1"/>
            </p:cNvSpPr>
            <p:nvPr/>
          </p:nvSpPr>
          <p:spPr bwMode="auto">
            <a:xfrm>
              <a:off x="2148" y="1464"/>
              <a:ext cx="43" cy="35"/>
            </a:xfrm>
            <a:custGeom>
              <a:avLst/>
              <a:gdLst>
                <a:gd name="T0" fmla="*/ 45 w 19"/>
                <a:gd name="T1" fmla="*/ 28 h 24"/>
                <a:gd name="T2" fmla="*/ 45 w 19"/>
                <a:gd name="T3" fmla="*/ 42 h 24"/>
                <a:gd name="T4" fmla="*/ 57 w 19"/>
                <a:gd name="T5" fmla="*/ 50 h 24"/>
                <a:gd name="T6" fmla="*/ 102 w 19"/>
                <a:gd name="T7" fmla="*/ 60 h 24"/>
                <a:gd name="T8" fmla="*/ 138 w 19"/>
                <a:gd name="T9" fmla="*/ 60 h 24"/>
                <a:gd name="T10" fmla="*/ 163 w 19"/>
                <a:gd name="T11" fmla="*/ 60 h 24"/>
                <a:gd name="T12" fmla="*/ 174 w 19"/>
                <a:gd name="T13" fmla="*/ 60 h 24"/>
                <a:gd name="T14" fmla="*/ 183 w 19"/>
                <a:gd name="T15" fmla="*/ 50 h 24"/>
                <a:gd name="T16" fmla="*/ 210 w 19"/>
                <a:gd name="T17" fmla="*/ 42 h 24"/>
                <a:gd name="T18" fmla="*/ 220 w 19"/>
                <a:gd name="T19" fmla="*/ 47 h 24"/>
                <a:gd name="T20" fmla="*/ 210 w 19"/>
                <a:gd name="T21" fmla="*/ 55 h 24"/>
                <a:gd name="T22" fmla="*/ 174 w 19"/>
                <a:gd name="T23" fmla="*/ 66 h 24"/>
                <a:gd name="T24" fmla="*/ 149 w 19"/>
                <a:gd name="T25" fmla="*/ 69 h 24"/>
                <a:gd name="T26" fmla="*/ 102 w 19"/>
                <a:gd name="T27" fmla="*/ 74 h 24"/>
                <a:gd name="T28" fmla="*/ 57 w 19"/>
                <a:gd name="T29" fmla="*/ 69 h 24"/>
                <a:gd name="T30" fmla="*/ 36 w 19"/>
                <a:gd name="T31" fmla="*/ 61 h 24"/>
                <a:gd name="T32" fmla="*/ 0 w 19"/>
                <a:gd name="T33" fmla="*/ 50 h 24"/>
                <a:gd name="T34" fmla="*/ 0 w 19"/>
                <a:gd name="T35" fmla="*/ 41 h 24"/>
                <a:gd name="T36" fmla="*/ 0 w 19"/>
                <a:gd name="T37" fmla="*/ 28 h 24"/>
                <a:gd name="T38" fmla="*/ 25 w 19"/>
                <a:gd name="T39" fmla="*/ 15 h 24"/>
                <a:gd name="T40" fmla="*/ 36 w 19"/>
                <a:gd name="T41" fmla="*/ 13 h 24"/>
                <a:gd name="T42" fmla="*/ 81 w 19"/>
                <a:gd name="T43" fmla="*/ 1 h 24"/>
                <a:gd name="T44" fmla="*/ 118 w 19"/>
                <a:gd name="T45" fmla="*/ 0 h 24"/>
                <a:gd name="T46" fmla="*/ 163 w 19"/>
                <a:gd name="T47" fmla="*/ 1 h 24"/>
                <a:gd name="T48" fmla="*/ 183 w 19"/>
                <a:gd name="T49" fmla="*/ 9 h 24"/>
                <a:gd name="T50" fmla="*/ 210 w 19"/>
                <a:gd name="T51" fmla="*/ 15 h 24"/>
                <a:gd name="T52" fmla="*/ 220 w 19"/>
                <a:gd name="T53" fmla="*/ 28 h 24"/>
                <a:gd name="T54" fmla="*/ 45 w 19"/>
                <a:gd name="T55" fmla="*/ 28 h 24"/>
                <a:gd name="T56" fmla="*/ 45 w 19"/>
                <a:gd name="T57" fmla="*/ 26 h 24"/>
                <a:gd name="T58" fmla="*/ 149 w 19"/>
                <a:gd name="T59" fmla="*/ 26 h 24"/>
                <a:gd name="T60" fmla="*/ 149 w 19"/>
                <a:gd name="T61" fmla="*/ 15 h 24"/>
                <a:gd name="T62" fmla="*/ 149 w 19"/>
                <a:gd name="T63" fmla="*/ 15 h 24"/>
                <a:gd name="T64" fmla="*/ 138 w 19"/>
                <a:gd name="T65" fmla="*/ 13 h 24"/>
                <a:gd name="T66" fmla="*/ 138 w 19"/>
                <a:gd name="T67" fmla="*/ 9 h 24"/>
                <a:gd name="T68" fmla="*/ 118 w 19"/>
                <a:gd name="T69" fmla="*/ 1 h 24"/>
                <a:gd name="T70" fmla="*/ 102 w 19"/>
                <a:gd name="T71" fmla="*/ 1 h 24"/>
                <a:gd name="T72" fmla="*/ 81 w 19"/>
                <a:gd name="T73" fmla="*/ 9 h 24"/>
                <a:gd name="T74" fmla="*/ 57 w 19"/>
                <a:gd name="T75" fmla="*/ 9 h 24"/>
                <a:gd name="T76" fmla="*/ 45 w 19"/>
                <a:gd name="T77" fmla="*/ 15 h 24"/>
                <a:gd name="T78" fmla="*/ 45 w 19"/>
                <a:gd name="T79" fmla="*/ 26 h 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9"/>
                <a:gd name="T121" fmla="*/ 0 h 24"/>
                <a:gd name="T122" fmla="*/ 19 w 19"/>
                <a:gd name="T123" fmla="*/ 24 h 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9" h="24">
                  <a:moveTo>
                    <a:pt x="4" y="9"/>
                  </a:moveTo>
                  <a:lnTo>
                    <a:pt x="4" y="14"/>
                  </a:lnTo>
                  <a:lnTo>
                    <a:pt x="5" y="16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9" y="15"/>
                  </a:lnTo>
                  <a:lnTo>
                    <a:pt x="18" y="18"/>
                  </a:lnTo>
                  <a:lnTo>
                    <a:pt x="15" y="21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5"/>
                  </a:lnTo>
                  <a:lnTo>
                    <a:pt x="3" y="4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6" y="3"/>
                  </a:lnTo>
                  <a:lnTo>
                    <a:pt x="18" y="5"/>
                  </a:lnTo>
                  <a:lnTo>
                    <a:pt x="19" y="9"/>
                  </a:lnTo>
                  <a:lnTo>
                    <a:pt x="4" y="9"/>
                  </a:lnTo>
                  <a:close/>
                  <a:moveTo>
                    <a:pt x="4" y="8"/>
                  </a:moveTo>
                  <a:lnTo>
                    <a:pt x="13" y="8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73" name="Freeform 77"/>
            <p:cNvSpPr>
              <a:spLocks noEditPoints="1"/>
            </p:cNvSpPr>
            <p:nvPr/>
          </p:nvSpPr>
          <p:spPr bwMode="auto">
            <a:xfrm>
              <a:off x="2193" y="1464"/>
              <a:ext cx="54" cy="50"/>
            </a:xfrm>
            <a:custGeom>
              <a:avLst/>
              <a:gdLst>
                <a:gd name="T0" fmla="*/ 92 w 24"/>
                <a:gd name="T1" fmla="*/ 0 h 34"/>
                <a:gd name="T2" fmla="*/ 101 w 24"/>
                <a:gd name="T3" fmla="*/ 15 h 34"/>
                <a:gd name="T4" fmla="*/ 126 w 24"/>
                <a:gd name="T5" fmla="*/ 1 h 34"/>
                <a:gd name="T6" fmla="*/ 173 w 24"/>
                <a:gd name="T7" fmla="*/ 0 h 34"/>
                <a:gd name="T8" fmla="*/ 238 w 24"/>
                <a:gd name="T9" fmla="*/ 9 h 34"/>
                <a:gd name="T10" fmla="*/ 272 w 24"/>
                <a:gd name="T11" fmla="*/ 35 h 34"/>
                <a:gd name="T12" fmla="*/ 252 w 24"/>
                <a:gd name="T13" fmla="*/ 56 h 34"/>
                <a:gd name="T14" fmla="*/ 194 w 24"/>
                <a:gd name="T15" fmla="*/ 69 h 34"/>
                <a:gd name="T16" fmla="*/ 126 w 24"/>
                <a:gd name="T17" fmla="*/ 75 h 34"/>
                <a:gd name="T18" fmla="*/ 101 w 24"/>
                <a:gd name="T19" fmla="*/ 69 h 34"/>
                <a:gd name="T20" fmla="*/ 101 w 24"/>
                <a:gd name="T21" fmla="*/ 93 h 34"/>
                <a:gd name="T22" fmla="*/ 101 w 24"/>
                <a:gd name="T23" fmla="*/ 101 h 34"/>
                <a:gd name="T24" fmla="*/ 101 w 24"/>
                <a:gd name="T25" fmla="*/ 101 h 34"/>
                <a:gd name="T26" fmla="*/ 126 w 24"/>
                <a:gd name="T27" fmla="*/ 109 h 34"/>
                <a:gd name="T28" fmla="*/ 0 w 24"/>
                <a:gd name="T29" fmla="*/ 109 h 34"/>
                <a:gd name="T30" fmla="*/ 0 w 24"/>
                <a:gd name="T31" fmla="*/ 109 h 34"/>
                <a:gd name="T32" fmla="*/ 36 w 24"/>
                <a:gd name="T33" fmla="*/ 101 h 34"/>
                <a:gd name="T34" fmla="*/ 45 w 24"/>
                <a:gd name="T35" fmla="*/ 101 h 34"/>
                <a:gd name="T36" fmla="*/ 45 w 24"/>
                <a:gd name="T37" fmla="*/ 93 h 34"/>
                <a:gd name="T38" fmla="*/ 45 w 24"/>
                <a:gd name="T39" fmla="*/ 15 h 34"/>
                <a:gd name="T40" fmla="*/ 45 w 24"/>
                <a:gd name="T41" fmla="*/ 13 h 34"/>
                <a:gd name="T42" fmla="*/ 36 w 24"/>
                <a:gd name="T43" fmla="*/ 9 h 34"/>
                <a:gd name="T44" fmla="*/ 11 w 24"/>
                <a:gd name="T45" fmla="*/ 9 h 34"/>
                <a:gd name="T46" fmla="*/ 11 w 24"/>
                <a:gd name="T47" fmla="*/ 9 h 34"/>
                <a:gd name="T48" fmla="*/ 101 w 24"/>
                <a:gd name="T49" fmla="*/ 47 h 34"/>
                <a:gd name="T50" fmla="*/ 101 w 24"/>
                <a:gd name="T51" fmla="*/ 60 h 34"/>
                <a:gd name="T52" fmla="*/ 117 w 24"/>
                <a:gd name="T53" fmla="*/ 68 h 34"/>
                <a:gd name="T54" fmla="*/ 158 w 24"/>
                <a:gd name="T55" fmla="*/ 69 h 34"/>
                <a:gd name="T56" fmla="*/ 194 w 24"/>
                <a:gd name="T57" fmla="*/ 63 h 34"/>
                <a:gd name="T58" fmla="*/ 227 w 24"/>
                <a:gd name="T59" fmla="*/ 46 h 34"/>
                <a:gd name="T60" fmla="*/ 194 w 24"/>
                <a:gd name="T61" fmla="*/ 15 h 34"/>
                <a:gd name="T62" fmla="*/ 158 w 24"/>
                <a:gd name="T63" fmla="*/ 13 h 34"/>
                <a:gd name="T64" fmla="*/ 126 w 24"/>
                <a:gd name="T65" fmla="*/ 13 h 34"/>
                <a:gd name="T66" fmla="*/ 101 w 24"/>
                <a:gd name="T67" fmla="*/ 19 h 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"/>
                <a:gd name="T103" fmla="*/ 0 h 34"/>
                <a:gd name="T104" fmla="*/ 24 w 24"/>
                <a:gd name="T105" fmla="*/ 34 h 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" h="34">
                  <a:moveTo>
                    <a:pt x="1" y="3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1" y="3"/>
                  </a:lnTo>
                  <a:lnTo>
                    <a:pt x="22" y="6"/>
                  </a:lnTo>
                  <a:lnTo>
                    <a:pt x="24" y="11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17" y="22"/>
                  </a:lnTo>
                  <a:lnTo>
                    <a:pt x="14" y="24"/>
                  </a:lnTo>
                  <a:lnTo>
                    <a:pt x="11" y="24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10" y="34"/>
                  </a:lnTo>
                  <a:lnTo>
                    <a:pt x="11" y="34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close/>
                  <a:moveTo>
                    <a:pt x="9" y="6"/>
                  </a:moveTo>
                  <a:lnTo>
                    <a:pt x="9" y="15"/>
                  </a:lnTo>
                  <a:lnTo>
                    <a:pt x="9" y="18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4" y="22"/>
                  </a:lnTo>
                  <a:lnTo>
                    <a:pt x="16" y="21"/>
                  </a:lnTo>
                  <a:lnTo>
                    <a:pt x="17" y="20"/>
                  </a:lnTo>
                  <a:lnTo>
                    <a:pt x="19" y="18"/>
                  </a:lnTo>
                  <a:lnTo>
                    <a:pt x="20" y="14"/>
                  </a:lnTo>
                  <a:lnTo>
                    <a:pt x="19" y="9"/>
                  </a:lnTo>
                  <a:lnTo>
                    <a:pt x="17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74" name="Freeform 78"/>
            <p:cNvSpPr>
              <a:spLocks noEditPoints="1"/>
            </p:cNvSpPr>
            <p:nvPr/>
          </p:nvSpPr>
          <p:spPr bwMode="auto">
            <a:xfrm>
              <a:off x="2349" y="1450"/>
              <a:ext cx="59" cy="47"/>
            </a:xfrm>
            <a:custGeom>
              <a:avLst/>
              <a:gdLst>
                <a:gd name="T0" fmla="*/ 118 w 26"/>
                <a:gd name="T1" fmla="*/ 56 h 32"/>
                <a:gd name="T2" fmla="*/ 118 w 26"/>
                <a:gd name="T3" fmla="*/ 88 h 32"/>
                <a:gd name="T4" fmla="*/ 118 w 26"/>
                <a:gd name="T5" fmla="*/ 95 h 32"/>
                <a:gd name="T6" fmla="*/ 118 w 26"/>
                <a:gd name="T7" fmla="*/ 100 h 32"/>
                <a:gd name="T8" fmla="*/ 129 w 26"/>
                <a:gd name="T9" fmla="*/ 101 h 32"/>
                <a:gd name="T10" fmla="*/ 166 w 26"/>
                <a:gd name="T11" fmla="*/ 101 h 32"/>
                <a:gd name="T12" fmla="*/ 175 w 26"/>
                <a:gd name="T13" fmla="*/ 101 h 32"/>
                <a:gd name="T14" fmla="*/ 175 w 26"/>
                <a:gd name="T15" fmla="*/ 101 h 32"/>
                <a:gd name="T16" fmla="*/ 0 w 26"/>
                <a:gd name="T17" fmla="*/ 101 h 32"/>
                <a:gd name="T18" fmla="*/ 0 w 26"/>
                <a:gd name="T19" fmla="*/ 101 h 32"/>
                <a:gd name="T20" fmla="*/ 25 w 26"/>
                <a:gd name="T21" fmla="*/ 101 h 32"/>
                <a:gd name="T22" fmla="*/ 45 w 26"/>
                <a:gd name="T23" fmla="*/ 101 h 32"/>
                <a:gd name="T24" fmla="*/ 57 w 26"/>
                <a:gd name="T25" fmla="*/ 100 h 32"/>
                <a:gd name="T26" fmla="*/ 57 w 26"/>
                <a:gd name="T27" fmla="*/ 95 h 32"/>
                <a:gd name="T28" fmla="*/ 57 w 26"/>
                <a:gd name="T29" fmla="*/ 88 h 32"/>
                <a:gd name="T30" fmla="*/ 57 w 26"/>
                <a:gd name="T31" fmla="*/ 15 h 32"/>
                <a:gd name="T32" fmla="*/ 57 w 26"/>
                <a:gd name="T33" fmla="*/ 9 h 32"/>
                <a:gd name="T34" fmla="*/ 57 w 26"/>
                <a:gd name="T35" fmla="*/ 6 h 32"/>
                <a:gd name="T36" fmla="*/ 45 w 26"/>
                <a:gd name="T37" fmla="*/ 0 h 32"/>
                <a:gd name="T38" fmla="*/ 25 w 26"/>
                <a:gd name="T39" fmla="*/ 0 h 32"/>
                <a:gd name="T40" fmla="*/ 0 w 26"/>
                <a:gd name="T41" fmla="*/ 0 h 32"/>
                <a:gd name="T42" fmla="*/ 0 w 26"/>
                <a:gd name="T43" fmla="*/ 0 h 32"/>
                <a:gd name="T44" fmla="*/ 150 w 26"/>
                <a:gd name="T45" fmla="*/ 0 h 32"/>
                <a:gd name="T46" fmla="*/ 186 w 26"/>
                <a:gd name="T47" fmla="*/ 0 h 32"/>
                <a:gd name="T48" fmla="*/ 231 w 26"/>
                <a:gd name="T49" fmla="*/ 0 h 32"/>
                <a:gd name="T50" fmla="*/ 268 w 26"/>
                <a:gd name="T51" fmla="*/ 6 h 32"/>
                <a:gd name="T52" fmla="*/ 279 w 26"/>
                <a:gd name="T53" fmla="*/ 13 h 32"/>
                <a:gd name="T54" fmla="*/ 293 w 26"/>
                <a:gd name="T55" fmla="*/ 22 h 32"/>
                <a:gd name="T56" fmla="*/ 304 w 26"/>
                <a:gd name="T57" fmla="*/ 28 h 32"/>
                <a:gd name="T58" fmla="*/ 293 w 26"/>
                <a:gd name="T59" fmla="*/ 41 h 32"/>
                <a:gd name="T60" fmla="*/ 279 w 26"/>
                <a:gd name="T61" fmla="*/ 47 h 32"/>
                <a:gd name="T62" fmla="*/ 231 w 26"/>
                <a:gd name="T63" fmla="*/ 56 h 32"/>
                <a:gd name="T64" fmla="*/ 175 w 26"/>
                <a:gd name="T65" fmla="*/ 56 h 32"/>
                <a:gd name="T66" fmla="*/ 166 w 26"/>
                <a:gd name="T67" fmla="*/ 56 h 32"/>
                <a:gd name="T68" fmla="*/ 150 w 26"/>
                <a:gd name="T69" fmla="*/ 56 h 32"/>
                <a:gd name="T70" fmla="*/ 129 w 26"/>
                <a:gd name="T71" fmla="*/ 56 h 32"/>
                <a:gd name="T72" fmla="*/ 118 w 26"/>
                <a:gd name="T73" fmla="*/ 56 h 32"/>
                <a:gd name="T74" fmla="*/ 118 w 26"/>
                <a:gd name="T75" fmla="*/ 51 h 32"/>
                <a:gd name="T76" fmla="*/ 129 w 26"/>
                <a:gd name="T77" fmla="*/ 51 h 32"/>
                <a:gd name="T78" fmla="*/ 150 w 26"/>
                <a:gd name="T79" fmla="*/ 51 h 32"/>
                <a:gd name="T80" fmla="*/ 150 w 26"/>
                <a:gd name="T81" fmla="*/ 51 h 32"/>
                <a:gd name="T82" fmla="*/ 166 w 26"/>
                <a:gd name="T83" fmla="*/ 51 h 32"/>
                <a:gd name="T84" fmla="*/ 186 w 26"/>
                <a:gd name="T85" fmla="*/ 51 h 32"/>
                <a:gd name="T86" fmla="*/ 222 w 26"/>
                <a:gd name="T87" fmla="*/ 46 h 32"/>
                <a:gd name="T88" fmla="*/ 231 w 26"/>
                <a:gd name="T89" fmla="*/ 41 h 32"/>
                <a:gd name="T90" fmla="*/ 231 w 26"/>
                <a:gd name="T91" fmla="*/ 28 h 32"/>
                <a:gd name="T92" fmla="*/ 231 w 26"/>
                <a:gd name="T93" fmla="*/ 26 h 32"/>
                <a:gd name="T94" fmla="*/ 222 w 26"/>
                <a:gd name="T95" fmla="*/ 15 h 32"/>
                <a:gd name="T96" fmla="*/ 222 w 26"/>
                <a:gd name="T97" fmla="*/ 13 h 32"/>
                <a:gd name="T98" fmla="*/ 186 w 26"/>
                <a:gd name="T99" fmla="*/ 9 h 32"/>
                <a:gd name="T100" fmla="*/ 175 w 26"/>
                <a:gd name="T101" fmla="*/ 6 h 32"/>
                <a:gd name="T102" fmla="*/ 150 w 26"/>
                <a:gd name="T103" fmla="*/ 6 h 32"/>
                <a:gd name="T104" fmla="*/ 129 w 26"/>
                <a:gd name="T105" fmla="*/ 6 h 32"/>
                <a:gd name="T106" fmla="*/ 118 w 26"/>
                <a:gd name="T107" fmla="*/ 6 h 32"/>
                <a:gd name="T108" fmla="*/ 118 w 26"/>
                <a:gd name="T109" fmla="*/ 51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2"/>
                <a:gd name="T167" fmla="*/ 26 w 26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2">
                  <a:moveTo>
                    <a:pt x="10" y="18"/>
                  </a:moveTo>
                  <a:lnTo>
                    <a:pt x="10" y="28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4" y="32"/>
                  </a:lnTo>
                  <a:lnTo>
                    <a:pt x="15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8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24" y="4"/>
                  </a:lnTo>
                  <a:lnTo>
                    <a:pt x="25" y="7"/>
                  </a:lnTo>
                  <a:lnTo>
                    <a:pt x="26" y="9"/>
                  </a:lnTo>
                  <a:lnTo>
                    <a:pt x="25" y="13"/>
                  </a:lnTo>
                  <a:lnTo>
                    <a:pt x="24" y="15"/>
                  </a:lnTo>
                  <a:lnTo>
                    <a:pt x="20" y="18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0" y="18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75" name="Freeform 79"/>
            <p:cNvSpPr>
              <a:spLocks/>
            </p:cNvSpPr>
            <p:nvPr/>
          </p:nvSpPr>
          <p:spPr bwMode="auto">
            <a:xfrm>
              <a:off x="2410" y="1464"/>
              <a:ext cx="36" cy="33"/>
            </a:xfrm>
            <a:custGeom>
              <a:avLst/>
              <a:gdLst>
                <a:gd name="T0" fmla="*/ 90 w 16"/>
                <a:gd name="T1" fmla="*/ 0 h 22"/>
                <a:gd name="T2" fmla="*/ 90 w 16"/>
                <a:gd name="T3" fmla="*/ 21 h 22"/>
                <a:gd name="T4" fmla="*/ 110 w 16"/>
                <a:gd name="T5" fmla="*/ 9 h 22"/>
                <a:gd name="T6" fmla="*/ 137 w 16"/>
                <a:gd name="T7" fmla="*/ 4 h 22"/>
                <a:gd name="T8" fmla="*/ 157 w 16"/>
                <a:gd name="T9" fmla="*/ 0 h 22"/>
                <a:gd name="T10" fmla="*/ 171 w 16"/>
                <a:gd name="T11" fmla="*/ 0 h 22"/>
                <a:gd name="T12" fmla="*/ 182 w 16"/>
                <a:gd name="T13" fmla="*/ 4 h 22"/>
                <a:gd name="T14" fmla="*/ 182 w 16"/>
                <a:gd name="T15" fmla="*/ 9 h 22"/>
                <a:gd name="T16" fmla="*/ 182 w 16"/>
                <a:gd name="T17" fmla="*/ 14 h 22"/>
                <a:gd name="T18" fmla="*/ 182 w 16"/>
                <a:gd name="T19" fmla="*/ 14 h 22"/>
                <a:gd name="T20" fmla="*/ 182 w 16"/>
                <a:gd name="T21" fmla="*/ 18 h 22"/>
                <a:gd name="T22" fmla="*/ 171 w 16"/>
                <a:gd name="T23" fmla="*/ 18 h 22"/>
                <a:gd name="T24" fmla="*/ 171 w 16"/>
                <a:gd name="T25" fmla="*/ 21 h 22"/>
                <a:gd name="T26" fmla="*/ 157 w 16"/>
                <a:gd name="T27" fmla="*/ 18 h 22"/>
                <a:gd name="T28" fmla="*/ 146 w 16"/>
                <a:gd name="T29" fmla="*/ 18 h 22"/>
                <a:gd name="T30" fmla="*/ 137 w 16"/>
                <a:gd name="T31" fmla="*/ 14 h 22"/>
                <a:gd name="T32" fmla="*/ 137 w 16"/>
                <a:gd name="T33" fmla="*/ 14 h 22"/>
                <a:gd name="T34" fmla="*/ 137 w 16"/>
                <a:gd name="T35" fmla="*/ 14 h 22"/>
                <a:gd name="T36" fmla="*/ 110 w 16"/>
                <a:gd name="T37" fmla="*/ 14 h 22"/>
                <a:gd name="T38" fmla="*/ 101 w 16"/>
                <a:gd name="T39" fmla="*/ 21 h 22"/>
                <a:gd name="T40" fmla="*/ 90 w 16"/>
                <a:gd name="T41" fmla="*/ 27 h 22"/>
                <a:gd name="T42" fmla="*/ 90 w 16"/>
                <a:gd name="T43" fmla="*/ 60 h 22"/>
                <a:gd name="T44" fmla="*/ 90 w 16"/>
                <a:gd name="T45" fmla="*/ 67 h 22"/>
                <a:gd name="T46" fmla="*/ 101 w 16"/>
                <a:gd name="T47" fmla="*/ 67 h 22"/>
                <a:gd name="T48" fmla="*/ 101 w 16"/>
                <a:gd name="T49" fmla="*/ 72 h 22"/>
                <a:gd name="T50" fmla="*/ 110 w 16"/>
                <a:gd name="T51" fmla="*/ 72 h 22"/>
                <a:gd name="T52" fmla="*/ 110 w 16"/>
                <a:gd name="T53" fmla="*/ 75 h 22"/>
                <a:gd name="T54" fmla="*/ 146 w 16"/>
                <a:gd name="T55" fmla="*/ 75 h 22"/>
                <a:gd name="T56" fmla="*/ 146 w 16"/>
                <a:gd name="T57" fmla="*/ 75 h 22"/>
                <a:gd name="T58" fmla="*/ 0 w 16"/>
                <a:gd name="T59" fmla="*/ 75 h 22"/>
                <a:gd name="T60" fmla="*/ 0 w 16"/>
                <a:gd name="T61" fmla="*/ 75 h 22"/>
                <a:gd name="T62" fmla="*/ 25 w 16"/>
                <a:gd name="T63" fmla="*/ 75 h 22"/>
                <a:gd name="T64" fmla="*/ 36 w 16"/>
                <a:gd name="T65" fmla="*/ 72 h 22"/>
                <a:gd name="T66" fmla="*/ 45 w 16"/>
                <a:gd name="T67" fmla="*/ 72 h 22"/>
                <a:gd name="T68" fmla="*/ 45 w 16"/>
                <a:gd name="T69" fmla="*/ 67 h 22"/>
                <a:gd name="T70" fmla="*/ 45 w 16"/>
                <a:gd name="T71" fmla="*/ 67 h 22"/>
                <a:gd name="T72" fmla="*/ 45 w 16"/>
                <a:gd name="T73" fmla="*/ 60 h 22"/>
                <a:gd name="T74" fmla="*/ 45 w 16"/>
                <a:gd name="T75" fmla="*/ 33 h 22"/>
                <a:gd name="T76" fmla="*/ 45 w 16"/>
                <a:gd name="T77" fmla="*/ 21 h 22"/>
                <a:gd name="T78" fmla="*/ 45 w 16"/>
                <a:gd name="T79" fmla="*/ 14 h 22"/>
                <a:gd name="T80" fmla="*/ 45 w 16"/>
                <a:gd name="T81" fmla="*/ 14 h 22"/>
                <a:gd name="T82" fmla="*/ 36 w 16"/>
                <a:gd name="T83" fmla="*/ 14 h 22"/>
                <a:gd name="T84" fmla="*/ 36 w 16"/>
                <a:gd name="T85" fmla="*/ 9 h 22"/>
                <a:gd name="T86" fmla="*/ 36 w 16"/>
                <a:gd name="T87" fmla="*/ 9 h 22"/>
                <a:gd name="T88" fmla="*/ 25 w 16"/>
                <a:gd name="T89" fmla="*/ 9 h 22"/>
                <a:gd name="T90" fmla="*/ 25 w 16"/>
                <a:gd name="T91" fmla="*/ 14 h 22"/>
                <a:gd name="T92" fmla="*/ 0 w 16"/>
                <a:gd name="T93" fmla="*/ 9 h 22"/>
                <a:gd name="T94" fmla="*/ 81 w 16"/>
                <a:gd name="T95" fmla="*/ 0 h 22"/>
                <a:gd name="T96" fmla="*/ 90 w 16"/>
                <a:gd name="T97" fmla="*/ 0 h 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2"/>
                <a:gd name="T149" fmla="*/ 16 w 16"/>
                <a:gd name="T150" fmla="*/ 22 h 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2">
                  <a:moveTo>
                    <a:pt x="8" y="0"/>
                  </a:moveTo>
                  <a:lnTo>
                    <a:pt x="8" y="6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9" y="6"/>
                  </a:lnTo>
                  <a:lnTo>
                    <a:pt x="8" y="8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3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4" y="6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76" name="Freeform 80"/>
            <p:cNvSpPr>
              <a:spLocks noEditPoints="1"/>
            </p:cNvSpPr>
            <p:nvPr/>
          </p:nvSpPr>
          <p:spPr bwMode="auto">
            <a:xfrm>
              <a:off x="2453" y="1464"/>
              <a:ext cx="47" cy="35"/>
            </a:xfrm>
            <a:custGeom>
              <a:avLst/>
              <a:gdLst>
                <a:gd name="T0" fmla="*/ 110 w 21"/>
                <a:gd name="T1" fmla="*/ 0 h 24"/>
                <a:gd name="T2" fmla="*/ 154 w 21"/>
                <a:gd name="T3" fmla="*/ 0 h 24"/>
                <a:gd name="T4" fmla="*/ 181 w 21"/>
                <a:gd name="T5" fmla="*/ 1 h 24"/>
                <a:gd name="T6" fmla="*/ 201 w 21"/>
                <a:gd name="T7" fmla="*/ 13 h 24"/>
                <a:gd name="T8" fmla="*/ 226 w 21"/>
                <a:gd name="T9" fmla="*/ 26 h 24"/>
                <a:gd name="T10" fmla="*/ 235 w 21"/>
                <a:gd name="T11" fmla="*/ 34 h 24"/>
                <a:gd name="T12" fmla="*/ 226 w 21"/>
                <a:gd name="T13" fmla="*/ 42 h 24"/>
                <a:gd name="T14" fmla="*/ 226 w 21"/>
                <a:gd name="T15" fmla="*/ 55 h 24"/>
                <a:gd name="T16" fmla="*/ 190 w 21"/>
                <a:gd name="T17" fmla="*/ 61 h 24"/>
                <a:gd name="T18" fmla="*/ 170 w 21"/>
                <a:gd name="T19" fmla="*/ 69 h 24"/>
                <a:gd name="T20" fmla="*/ 134 w 21"/>
                <a:gd name="T21" fmla="*/ 69 h 24"/>
                <a:gd name="T22" fmla="*/ 110 w 21"/>
                <a:gd name="T23" fmla="*/ 74 h 24"/>
                <a:gd name="T24" fmla="*/ 65 w 21"/>
                <a:gd name="T25" fmla="*/ 69 h 24"/>
                <a:gd name="T26" fmla="*/ 45 w 21"/>
                <a:gd name="T27" fmla="*/ 66 h 24"/>
                <a:gd name="T28" fmla="*/ 20 w 21"/>
                <a:gd name="T29" fmla="*/ 61 h 24"/>
                <a:gd name="T30" fmla="*/ 0 w 21"/>
                <a:gd name="T31" fmla="*/ 50 h 24"/>
                <a:gd name="T32" fmla="*/ 0 w 21"/>
                <a:gd name="T33" fmla="*/ 41 h 24"/>
                <a:gd name="T34" fmla="*/ 0 w 21"/>
                <a:gd name="T35" fmla="*/ 28 h 24"/>
                <a:gd name="T36" fmla="*/ 9 w 21"/>
                <a:gd name="T37" fmla="*/ 19 h 24"/>
                <a:gd name="T38" fmla="*/ 20 w 21"/>
                <a:gd name="T39" fmla="*/ 13 h 24"/>
                <a:gd name="T40" fmla="*/ 56 w 21"/>
                <a:gd name="T41" fmla="*/ 1 h 24"/>
                <a:gd name="T42" fmla="*/ 81 w 21"/>
                <a:gd name="T43" fmla="*/ 0 h 24"/>
                <a:gd name="T44" fmla="*/ 110 w 21"/>
                <a:gd name="T45" fmla="*/ 0 h 24"/>
                <a:gd name="T46" fmla="*/ 110 w 21"/>
                <a:gd name="T47" fmla="*/ 1 h 24"/>
                <a:gd name="T48" fmla="*/ 81 w 21"/>
                <a:gd name="T49" fmla="*/ 1 h 24"/>
                <a:gd name="T50" fmla="*/ 65 w 21"/>
                <a:gd name="T51" fmla="*/ 9 h 24"/>
                <a:gd name="T52" fmla="*/ 56 w 21"/>
                <a:gd name="T53" fmla="*/ 13 h 24"/>
                <a:gd name="T54" fmla="*/ 56 w 21"/>
                <a:gd name="T55" fmla="*/ 15 h 24"/>
                <a:gd name="T56" fmla="*/ 45 w 21"/>
                <a:gd name="T57" fmla="*/ 26 h 24"/>
                <a:gd name="T58" fmla="*/ 45 w 21"/>
                <a:gd name="T59" fmla="*/ 32 h 24"/>
                <a:gd name="T60" fmla="*/ 45 w 21"/>
                <a:gd name="T61" fmla="*/ 47 h 24"/>
                <a:gd name="T62" fmla="*/ 65 w 21"/>
                <a:gd name="T63" fmla="*/ 60 h 24"/>
                <a:gd name="T64" fmla="*/ 81 w 21"/>
                <a:gd name="T65" fmla="*/ 66 h 24"/>
                <a:gd name="T66" fmla="*/ 125 w 21"/>
                <a:gd name="T67" fmla="*/ 69 h 24"/>
                <a:gd name="T68" fmla="*/ 154 w 21"/>
                <a:gd name="T69" fmla="*/ 66 h 24"/>
                <a:gd name="T70" fmla="*/ 170 w 21"/>
                <a:gd name="T71" fmla="*/ 61 h 24"/>
                <a:gd name="T72" fmla="*/ 181 w 21"/>
                <a:gd name="T73" fmla="*/ 55 h 24"/>
                <a:gd name="T74" fmla="*/ 181 w 21"/>
                <a:gd name="T75" fmla="*/ 42 h 24"/>
                <a:gd name="T76" fmla="*/ 181 w 21"/>
                <a:gd name="T77" fmla="*/ 32 h 24"/>
                <a:gd name="T78" fmla="*/ 170 w 21"/>
                <a:gd name="T79" fmla="*/ 19 h 24"/>
                <a:gd name="T80" fmla="*/ 154 w 21"/>
                <a:gd name="T81" fmla="*/ 13 h 24"/>
                <a:gd name="T82" fmla="*/ 134 w 21"/>
                <a:gd name="T83" fmla="*/ 9 h 24"/>
                <a:gd name="T84" fmla="*/ 110 w 21"/>
                <a:gd name="T85" fmla="*/ 1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0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21" y="11"/>
                  </a:lnTo>
                  <a:lnTo>
                    <a:pt x="20" y="14"/>
                  </a:lnTo>
                  <a:lnTo>
                    <a:pt x="20" y="18"/>
                  </a:lnTo>
                  <a:lnTo>
                    <a:pt x="17" y="20"/>
                  </a:lnTo>
                  <a:lnTo>
                    <a:pt x="15" y="22"/>
                  </a:lnTo>
                  <a:lnTo>
                    <a:pt x="12" y="22"/>
                  </a:lnTo>
                  <a:lnTo>
                    <a:pt x="10" y="24"/>
                  </a:lnTo>
                  <a:lnTo>
                    <a:pt x="6" y="22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6"/>
                  </a:lnTo>
                  <a:lnTo>
                    <a:pt x="2" y="4"/>
                  </a:lnTo>
                  <a:lnTo>
                    <a:pt x="5" y="1"/>
                  </a:lnTo>
                  <a:lnTo>
                    <a:pt x="7" y="0"/>
                  </a:lnTo>
                  <a:lnTo>
                    <a:pt x="10" y="0"/>
                  </a:lnTo>
                  <a:close/>
                  <a:moveTo>
                    <a:pt x="10" y="1"/>
                  </a:moveTo>
                  <a:lnTo>
                    <a:pt x="7" y="1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5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6" y="18"/>
                  </a:lnTo>
                  <a:lnTo>
                    <a:pt x="16" y="14"/>
                  </a:lnTo>
                  <a:lnTo>
                    <a:pt x="16" y="10"/>
                  </a:lnTo>
                  <a:lnTo>
                    <a:pt x="15" y="6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77" name="Freeform 81"/>
            <p:cNvSpPr>
              <a:spLocks noEditPoints="1"/>
            </p:cNvSpPr>
            <p:nvPr/>
          </p:nvSpPr>
          <p:spPr bwMode="auto">
            <a:xfrm>
              <a:off x="2502" y="1464"/>
              <a:ext cx="54" cy="50"/>
            </a:xfrm>
            <a:custGeom>
              <a:avLst/>
              <a:gdLst>
                <a:gd name="T0" fmla="*/ 92 w 24"/>
                <a:gd name="T1" fmla="*/ 0 h 34"/>
                <a:gd name="T2" fmla="*/ 101 w 24"/>
                <a:gd name="T3" fmla="*/ 15 h 34"/>
                <a:gd name="T4" fmla="*/ 126 w 24"/>
                <a:gd name="T5" fmla="*/ 1 h 34"/>
                <a:gd name="T6" fmla="*/ 173 w 24"/>
                <a:gd name="T7" fmla="*/ 0 h 34"/>
                <a:gd name="T8" fmla="*/ 238 w 24"/>
                <a:gd name="T9" fmla="*/ 9 h 34"/>
                <a:gd name="T10" fmla="*/ 272 w 24"/>
                <a:gd name="T11" fmla="*/ 35 h 34"/>
                <a:gd name="T12" fmla="*/ 252 w 24"/>
                <a:gd name="T13" fmla="*/ 56 h 34"/>
                <a:gd name="T14" fmla="*/ 194 w 24"/>
                <a:gd name="T15" fmla="*/ 69 h 34"/>
                <a:gd name="T16" fmla="*/ 146 w 24"/>
                <a:gd name="T17" fmla="*/ 75 h 34"/>
                <a:gd name="T18" fmla="*/ 117 w 24"/>
                <a:gd name="T19" fmla="*/ 69 h 34"/>
                <a:gd name="T20" fmla="*/ 101 w 24"/>
                <a:gd name="T21" fmla="*/ 93 h 34"/>
                <a:gd name="T22" fmla="*/ 101 w 24"/>
                <a:gd name="T23" fmla="*/ 101 h 34"/>
                <a:gd name="T24" fmla="*/ 101 w 24"/>
                <a:gd name="T25" fmla="*/ 101 h 34"/>
                <a:gd name="T26" fmla="*/ 126 w 24"/>
                <a:gd name="T27" fmla="*/ 109 h 34"/>
                <a:gd name="T28" fmla="*/ 0 w 24"/>
                <a:gd name="T29" fmla="*/ 109 h 34"/>
                <a:gd name="T30" fmla="*/ 0 w 24"/>
                <a:gd name="T31" fmla="*/ 109 h 34"/>
                <a:gd name="T32" fmla="*/ 36 w 24"/>
                <a:gd name="T33" fmla="*/ 101 h 34"/>
                <a:gd name="T34" fmla="*/ 45 w 24"/>
                <a:gd name="T35" fmla="*/ 101 h 34"/>
                <a:gd name="T36" fmla="*/ 45 w 24"/>
                <a:gd name="T37" fmla="*/ 93 h 34"/>
                <a:gd name="T38" fmla="*/ 45 w 24"/>
                <a:gd name="T39" fmla="*/ 15 h 34"/>
                <a:gd name="T40" fmla="*/ 45 w 24"/>
                <a:gd name="T41" fmla="*/ 13 h 34"/>
                <a:gd name="T42" fmla="*/ 36 w 24"/>
                <a:gd name="T43" fmla="*/ 9 h 34"/>
                <a:gd name="T44" fmla="*/ 11 w 24"/>
                <a:gd name="T45" fmla="*/ 9 h 34"/>
                <a:gd name="T46" fmla="*/ 11 w 24"/>
                <a:gd name="T47" fmla="*/ 9 h 34"/>
                <a:gd name="T48" fmla="*/ 101 w 24"/>
                <a:gd name="T49" fmla="*/ 47 h 34"/>
                <a:gd name="T50" fmla="*/ 101 w 24"/>
                <a:gd name="T51" fmla="*/ 60 h 34"/>
                <a:gd name="T52" fmla="*/ 117 w 24"/>
                <a:gd name="T53" fmla="*/ 68 h 34"/>
                <a:gd name="T54" fmla="*/ 158 w 24"/>
                <a:gd name="T55" fmla="*/ 69 h 34"/>
                <a:gd name="T56" fmla="*/ 194 w 24"/>
                <a:gd name="T57" fmla="*/ 63 h 34"/>
                <a:gd name="T58" fmla="*/ 227 w 24"/>
                <a:gd name="T59" fmla="*/ 46 h 34"/>
                <a:gd name="T60" fmla="*/ 194 w 24"/>
                <a:gd name="T61" fmla="*/ 15 h 34"/>
                <a:gd name="T62" fmla="*/ 158 w 24"/>
                <a:gd name="T63" fmla="*/ 13 h 34"/>
                <a:gd name="T64" fmla="*/ 126 w 24"/>
                <a:gd name="T65" fmla="*/ 13 h 34"/>
                <a:gd name="T66" fmla="*/ 101 w 24"/>
                <a:gd name="T67" fmla="*/ 19 h 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"/>
                <a:gd name="T103" fmla="*/ 0 h 34"/>
                <a:gd name="T104" fmla="*/ 24 w 24"/>
                <a:gd name="T105" fmla="*/ 34 h 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" h="34">
                  <a:moveTo>
                    <a:pt x="1" y="3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11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17" y="22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10" y="34"/>
                  </a:lnTo>
                  <a:lnTo>
                    <a:pt x="11" y="34"/>
                  </a:lnTo>
                  <a:lnTo>
                    <a:pt x="0" y="34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close/>
                  <a:moveTo>
                    <a:pt x="9" y="6"/>
                  </a:moveTo>
                  <a:lnTo>
                    <a:pt x="9" y="15"/>
                  </a:lnTo>
                  <a:lnTo>
                    <a:pt x="9" y="18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4" y="22"/>
                  </a:lnTo>
                  <a:lnTo>
                    <a:pt x="16" y="21"/>
                  </a:lnTo>
                  <a:lnTo>
                    <a:pt x="17" y="20"/>
                  </a:lnTo>
                  <a:lnTo>
                    <a:pt x="19" y="18"/>
                  </a:lnTo>
                  <a:lnTo>
                    <a:pt x="20" y="14"/>
                  </a:lnTo>
                  <a:lnTo>
                    <a:pt x="19" y="9"/>
                  </a:lnTo>
                  <a:lnTo>
                    <a:pt x="17" y="5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78" name="Rectangle 82"/>
            <p:cNvSpPr>
              <a:spLocks noChangeArrowheads="1"/>
            </p:cNvSpPr>
            <p:nvPr/>
          </p:nvSpPr>
          <p:spPr bwMode="auto">
            <a:xfrm>
              <a:off x="2563" y="1479"/>
              <a:ext cx="30" cy="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879" name="Freeform 83"/>
            <p:cNvSpPr>
              <a:spLocks/>
            </p:cNvSpPr>
            <p:nvPr/>
          </p:nvSpPr>
          <p:spPr bwMode="auto">
            <a:xfrm>
              <a:off x="2595" y="1450"/>
              <a:ext cx="81" cy="49"/>
            </a:xfrm>
            <a:custGeom>
              <a:avLst/>
              <a:gdLst>
                <a:gd name="T0" fmla="*/ 0 w 36"/>
                <a:gd name="T1" fmla="*/ 0 h 34"/>
                <a:gd name="T2" fmla="*/ 101 w 36"/>
                <a:gd name="T3" fmla="*/ 0 h 34"/>
                <a:gd name="T4" fmla="*/ 340 w 36"/>
                <a:gd name="T5" fmla="*/ 75 h 34"/>
                <a:gd name="T6" fmla="*/ 340 w 36"/>
                <a:gd name="T7" fmla="*/ 14 h 34"/>
                <a:gd name="T8" fmla="*/ 320 w 36"/>
                <a:gd name="T9" fmla="*/ 9 h 34"/>
                <a:gd name="T10" fmla="*/ 320 w 36"/>
                <a:gd name="T11" fmla="*/ 6 h 34"/>
                <a:gd name="T12" fmla="*/ 308 w 36"/>
                <a:gd name="T13" fmla="*/ 0 h 34"/>
                <a:gd name="T14" fmla="*/ 293 w 36"/>
                <a:gd name="T15" fmla="*/ 0 h 34"/>
                <a:gd name="T16" fmla="*/ 283 w 36"/>
                <a:gd name="T17" fmla="*/ 0 h 34"/>
                <a:gd name="T18" fmla="*/ 283 w 36"/>
                <a:gd name="T19" fmla="*/ 0 h 34"/>
                <a:gd name="T20" fmla="*/ 409 w 36"/>
                <a:gd name="T21" fmla="*/ 0 h 34"/>
                <a:gd name="T22" fmla="*/ 409 w 36"/>
                <a:gd name="T23" fmla="*/ 0 h 34"/>
                <a:gd name="T24" fmla="*/ 389 w 36"/>
                <a:gd name="T25" fmla="*/ 0 h 34"/>
                <a:gd name="T26" fmla="*/ 373 w 36"/>
                <a:gd name="T27" fmla="*/ 0 h 34"/>
                <a:gd name="T28" fmla="*/ 364 w 36"/>
                <a:gd name="T29" fmla="*/ 6 h 34"/>
                <a:gd name="T30" fmla="*/ 355 w 36"/>
                <a:gd name="T31" fmla="*/ 9 h 34"/>
                <a:gd name="T32" fmla="*/ 355 w 36"/>
                <a:gd name="T33" fmla="*/ 14 h 34"/>
                <a:gd name="T34" fmla="*/ 355 w 36"/>
                <a:gd name="T35" fmla="*/ 102 h 34"/>
                <a:gd name="T36" fmla="*/ 355 w 36"/>
                <a:gd name="T37" fmla="*/ 102 h 34"/>
                <a:gd name="T38" fmla="*/ 101 w 36"/>
                <a:gd name="T39" fmla="*/ 20 h 34"/>
                <a:gd name="T40" fmla="*/ 101 w 36"/>
                <a:gd name="T41" fmla="*/ 84 h 34"/>
                <a:gd name="T42" fmla="*/ 101 w 36"/>
                <a:gd name="T43" fmla="*/ 89 h 34"/>
                <a:gd name="T44" fmla="*/ 101 w 36"/>
                <a:gd name="T45" fmla="*/ 94 h 34"/>
                <a:gd name="T46" fmla="*/ 110 w 36"/>
                <a:gd name="T47" fmla="*/ 95 h 34"/>
                <a:gd name="T48" fmla="*/ 137 w 36"/>
                <a:gd name="T49" fmla="*/ 95 h 34"/>
                <a:gd name="T50" fmla="*/ 146 w 36"/>
                <a:gd name="T51" fmla="*/ 95 h 34"/>
                <a:gd name="T52" fmla="*/ 146 w 36"/>
                <a:gd name="T53" fmla="*/ 95 h 34"/>
                <a:gd name="T54" fmla="*/ 25 w 36"/>
                <a:gd name="T55" fmla="*/ 95 h 34"/>
                <a:gd name="T56" fmla="*/ 25 w 36"/>
                <a:gd name="T57" fmla="*/ 95 h 34"/>
                <a:gd name="T58" fmla="*/ 25 w 36"/>
                <a:gd name="T59" fmla="*/ 95 h 34"/>
                <a:gd name="T60" fmla="*/ 56 w 36"/>
                <a:gd name="T61" fmla="*/ 95 h 34"/>
                <a:gd name="T62" fmla="*/ 65 w 36"/>
                <a:gd name="T63" fmla="*/ 94 h 34"/>
                <a:gd name="T64" fmla="*/ 65 w 36"/>
                <a:gd name="T65" fmla="*/ 89 h 34"/>
                <a:gd name="T66" fmla="*/ 65 w 36"/>
                <a:gd name="T67" fmla="*/ 84 h 34"/>
                <a:gd name="T68" fmla="*/ 65 w 36"/>
                <a:gd name="T69" fmla="*/ 13 h 34"/>
                <a:gd name="T70" fmla="*/ 56 w 36"/>
                <a:gd name="T71" fmla="*/ 9 h 34"/>
                <a:gd name="T72" fmla="*/ 56 w 36"/>
                <a:gd name="T73" fmla="*/ 9 h 34"/>
                <a:gd name="T74" fmla="*/ 45 w 36"/>
                <a:gd name="T75" fmla="*/ 6 h 34"/>
                <a:gd name="T76" fmla="*/ 25 w 36"/>
                <a:gd name="T77" fmla="*/ 6 h 34"/>
                <a:gd name="T78" fmla="*/ 11 w 36"/>
                <a:gd name="T79" fmla="*/ 6 h 34"/>
                <a:gd name="T80" fmla="*/ 0 w 36"/>
                <a:gd name="T81" fmla="*/ 6 h 34"/>
                <a:gd name="T82" fmla="*/ 0 w 36"/>
                <a:gd name="T83" fmla="*/ 0 h 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4"/>
                <a:gd name="T128" fmla="*/ 36 w 36"/>
                <a:gd name="T129" fmla="*/ 34 h 3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4">
                  <a:moveTo>
                    <a:pt x="0" y="0"/>
                  </a:moveTo>
                  <a:lnTo>
                    <a:pt x="9" y="0"/>
                  </a:lnTo>
                  <a:lnTo>
                    <a:pt x="30" y="25"/>
                  </a:lnTo>
                  <a:lnTo>
                    <a:pt x="30" y="5"/>
                  </a:lnTo>
                  <a:lnTo>
                    <a:pt x="28" y="3"/>
                  </a:lnTo>
                  <a:lnTo>
                    <a:pt x="28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1" y="34"/>
                  </a:lnTo>
                  <a:lnTo>
                    <a:pt x="9" y="7"/>
                  </a:lnTo>
                  <a:lnTo>
                    <a:pt x="9" y="28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2" y="32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6" y="4"/>
                  </a:lnTo>
                  <a:lnTo>
                    <a:pt x="5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80" name="Freeform 84"/>
            <p:cNvSpPr>
              <a:spLocks noEditPoints="1"/>
            </p:cNvSpPr>
            <p:nvPr/>
          </p:nvSpPr>
          <p:spPr bwMode="auto">
            <a:xfrm>
              <a:off x="2681" y="1464"/>
              <a:ext cx="47" cy="35"/>
            </a:xfrm>
            <a:custGeom>
              <a:avLst/>
              <a:gdLst>
                <a:gd name="T0" fmla="*/ 110 w 21"/>
                <a:gd name="T1" fmla="*/ 0 h 24"/>
                <a:gd name="T2" fmla="*/ 154 w 21"/>
                <a:gd name="T3" fmla="*/ 0 h 24"/>
                <a:gd name="T4" fmla="*/ 181 w 21"/>
                <a:gd name="T5" fmla="*/ 1 h 24"/>
                <a:gd name="T6" fmla="*/ 215 w 21"/>
                <a:gd name="T7" fmla="*/ 13 h 24"/>
                <a:gd name="T8" fmla="*/ 226 w 21"/>
                <a:gd name="T9" fmla="*/ 26 h 24"/>
                <a:gd name="T10" fmla="*/ 235 w 21"/>
                <a:gd name="T11" fmla="*/ 34 h 24"/>
                <a:gd name="T12" fmla="*/ 226 w 21"/>
                <a:gd name="T13" fmla="*/ 42 h 24"/>
                <a:gd name="T14" fmla="*/ 226 w 21"/>
                <a:gd name="T15" fmla="*/ 55 h 24"/>
                <a:gd name="T16" fmla="*/ 190 w 21"/>
                <a:gd name="T17" fmla="*/ 61 h 24"/>
                <a:gd name="T18" fmla="*/ 170 w 21"/>
                <a:gd name="T19" fmla="*/ 69 h 24"/>
                <a:gd name="T20" fmla="*/ 145 w 21"/>
                <a:gd name="T21" fmla="*/ 69 h 24"/>
                <a:gd name="T22" fmla="*/ 110 w 21"/>
                <a:gd name="T23" fmla="*/ 74 h 24"/>
                <a:gd name="T24" fmla="*/ 90 w 21"/>
                <a:gd name="T25" fmla="*/ 69 h 24"/>
                <a:gd name="T26" fmla="*/ 45 w 21"/>
                <a:gd name="T27" fmla="*/ 66 h 24"/>
                <a:gd name="T28" fmla="*/ 36 w 21"/>
                <a:gd name="T29" fmla="*/ 61 h 24"/>
                <a:gd name="T30" fmla="*/ 0 w 21"/>
                <a:gd name="T31" fmla="*/ 50 h 24"/>
                <a:gd name="T32" fmla="*/ 0 w 21"/>
                <a:gd name="T33" fmla="*/ 41 h 24"/>
                <a:gd name="T34" fmla="*/ 0 w 21"/>
                <a:gd name="T35" fmla="*/ 28 h 24"/>
                <a:gd name="T36" fmla="*/ 9 w 21"/>
                <a:gd name="T37" fmla="*/ 19 h 24"/>
                <a:gd name="T38" fmla="*/ 36 w 21"/>
                <a:gd name="T39" fmla="*/ 13 h 24"/>
                <a:gd name="T40" fmla="*/ 56 w 21"/>
                <a:gd name="T41" fmla="*/ 1 h 24"/>
                <a:gd name="T42" fmla="*/ 90 w 21"/>
                <a:gd name="T43" fmla="*/ 0 h 24"/>
                <a:gd name="T44" fmla="*/ 110 w 21"/>
                <a:gd name="T45" fmla="*/ 0 h 24"/>
                <a:gd name="T46" fmla="*/ 110 w 21"/>
                <a:gd name="T47" fmla="*/ 1 h 24"/>
                <a:gd name="T48" fmla="*/ 101 w 21"/>
                <a:gd name="T49" fmla="*/ 1 h 24"/>
                <a:gd name="T50" fmla="*/ 65 w 21"/>
                <a:gd name="T51" fmla="*/ 9 h 24"/>
                <a:gd name="T52" fmla="*/ 56 w 21"/>
                <a:gd name="T53" fmla="*/ 13 h 24"/>
                <a:gd name="T54" fmla="*/ 56 w 21"/>
                <a:gd name="T55" fmla="*/ 15 h 24"/>
                <a:gd name="T56" fmla="*/ 45 w 21"/>
                <a:gd name="T57" fmla="*/ 26 h 24"/>
                <a:gd name="T58" fmla="*/ 45 w 21"/>
                <a:gd name="T59" fmla="*/ 32 h 24"/>
                <a:gd name="T60" fmla="*/ 45 w 21"/>
                <a:gd name="T61" fmla="*/ 47 h 24"/>
                <a:gd name="T62" fmla="*/ 65 w 21"/>
                <a:gd name="T63" fmla="*/ 60 h 24"/>
                <a:gd name="T64" fmla="*/ 90 w 21"/>
                <a:gd name="T65" fmla="*/ 66 h 24"/>
                <a:gd name="T66" fmla="*/ 125 w 21"/>
                <a:gd name="T67" fmla="*/ 69 h 24"/>
                <a:gd name="T68" fmla="*/ 154 w 21"/>
                <a:gd name="T69" fmla="*/ 66 h 24"/>
                <a:gd name="T70" fmla="*/ 170 w 21"/>
                <a:gd name="T71" fmla="*/ 61 h 24"/>
                <a:gd name="T72" fmla="*/ 181 w 21"/>
                <a:gd name="T73" fmla="*/ 55 h 24"/>
                <a:gd name="T74" fmla="*/ 181 w 21"/>
                <a:gd name="T75" fmla="*/ 42 h 24"/>
                <a:gd name="T76" fmla="*/ 181 w 21"/>
                <a:gd name="T77" fmla="*/ 32 h 24"/>
                <a:gd name="T78" fmla="*/ 170 w 21"/>
                <a:gd name="T79" fmla="*/ 19 h 24"/>
                <a:gd name="T80" fmla="*/ 154 w 21"/>
                <a:gd name="T81" fmla="*/ 13 h 24"/>
                <a:gd name="T82" fmla="*/ 145 w 21"/>
                <a:gd name="T83" fmla="*/ 9 h 24"/>
                <a:gd name="T84" fmla="*/ 110 w 21"/>
                <a:gd name="T85" fmla="*/ 1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0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8"/>
                  </a:lnTo>
                  <a:lnTo>
                    <a:pt x="21" y="11"/>
                  </a:lnTo>
                  <a:lnTo>
                    <a:pt x="20" y="14"/>
                  </a:lnTo>
                  <a:lnTo>
                    <a:pt x="20" y="18"/>
                  </a:lnTo>
                  <a:lnTo>
                    <a:pt x="17" y="20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4" y="21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0"/>
                  </a:lnTo>
                  <a:close/>
                  <a:moveTo>
                    <a:pt x="10" y="1"/>
                  </a:moveTo>
                  <a:lnTo>
                    <a:pt x="9" y="1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5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6" y="18"/>
                  </a:lnTo>
                  <a:lnTo>
                    <a:pt x="16" y="14"/>
                  </a:lnTo>
                  <a:lnTo>
                    <a:pt x="16" y="10"/>
                  </a:lnTo>
                  <a:lnTo>
                    <a:pt x="15" y="6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81" name="Freeform 85"/>
            <p:cNvSpPr>
              <a:spLocks/>
            </p:cNvSpPr>
            <p:nvPr/>
          </p:nvSpPr>
          <p:spPr bwMode="auto">
            <a:xfrm>
              <a:off x="2735" y="1464"/>
              <a:ext cx="52" cy="35"/>
            </a:xfrm>
            <a:custGeom>
              <a:avLst/>
              <a:gdLst>
                <a:gd name="T0" fmla="*/ 240 w 23"/>
                <a:gd name="T1" fmla="*/ 0 h 24"/>
                <a:gd name="T2" fmla="*/ 240 w 23"/>
                <a:gd name="T3" fmla="*/ 42 h 24"/>
                <a:gd name="T4" fmla="*/ 240 w 23"/>
                <a:gd name="T5" fmla="*/ 55 h 24"/>
                <a:gd name="T6" fmla="*/ 240 w 23"/>
                <a:gd name="T7" fmla="*/ 60 h 24"/>
                <a:gd name="T8" fmla="*/ 240 w 23"/>
                <a:gd name="T9" fmla="*/ 61 h 24"/>
                <a:gd name="T10" fmla="*/ 240 w 23"/>
                <a:gd name="T11" fmla="*/ 61 h 24"/>
                <a:gd name="T12" fmla="*/ 240 w 23"/>
                <a:gd name="T13" fmla="*/ 66 h 24"/>
                <a:gd name="T14" fmla="*/ 255 w 23"/>
                <a:gd name="T15" fmla="*/ 66 h 24"/>
                <a:gd name="T16" fmla="*/ 255 w 23"/>
                <a:gd name="T17" fmla="*/ 66 h 24"/>
                <a:gd name="T18" fmla="*/ 267 w 23"/>
                <a:gd name="T19" fmla="*/ 61 h 24"/>
                <a:gd name="T20" fmla="*/ 267 w 23"/>
                <a:gd name="T21" fmla="*/ 66 h 24"/>
                <a:gd name="T22" fmla="*/ 194 w 23"/>
                <a:gd name="T23" fmla="*/ 74 h 24"/>
                <a:gd name="T24" fmla="*/ 183 w 23"/>
                <a:gd name="T25" fmla="*/ 74 h 24"/>
                <a:gd name="T26" fmla="*/ 183 w 23"/>
                <a:gd name="T27" fmla="*/ 60 h 24"/>
                <a:gd name="T28" fmla="*/ 149 w 23"/>
                <a:gd name="T29" fmla="*/ 66 h 24"/>
                <a:gd name="T30" fmla="*/ 138 w 23"/>
                <a:gd name="T31" fmla="*/ 69 h 24"/>
                <a:gd name="T32" fmla="*/ 118 w 23"/>
                <a:gd name="T33" fmla="*/ 74 h 24"/>
                <a:gd name="T34" fmla="*/ 93 w 23"/>
                <a:gd name="T35" fmla="*/ 74 h 24"/>
                <a:gd name="T36" fmla="*/ 81 w 23"/>
                <a:gd name="T37" fmla="*/ 74 h 24"/>
                <a:gd name="T38" fmla="*/ 57 w 23"/>
                <a:gd name="T39" fmla="*/ 69 h 24"/>
                <a:gd name="T40" fmla="*/ 36 w 23"/>
                <a:gd name="T41" fmla="*/ 66 h 24"/>
                <a:gd name="T42" fmla="*/ 36 w 23"/>
                <a:gd name="T43" fmla="*/ 61 h 24"/>
                <a:gd name="T44" fmla="*/ 25 w 23"/>
                <a:gd name="T45" fmla="*/ 55 h 24"/>
                <a:gd name="T46" fmla="*/ 25 w 23"/>
                <a:gd name="T47" fmla="*/ 47 h 24"/>
                <a:gd name="T48" fmla="*/ 25 w 23"/>
                <a:gd name="T49" fmla="*/ 15 h 24"/>
                <a:gd name="T50" fmla="*/ 25 w 23"/>
                <a:gd name="T51" fmla="*/ 13 h 24"/>
                <a:gd name="T52" fmla="*/ 25 w 23"/>
                <a:gd name="T53" fmla="*/ 9 h 24"/>
                <a:gd name="T54" fmla="*/ 25 w 23"/>
                <a:gd name="T55" fmla="*/ 1 h 24"/>
                <a:gd name="T56" fmla="*/ 11 w 23"/>
                <a:gd name="T57" fmla="*/ 1 h 24"/>
                <a:gd name="T58" fmla="*/ 11 w 23"/>
                <a:gd name="T59" fmla="*/ 1 h 24"/>
                <a:gd name="T60" fmla="*/ 0 w 23"/>
                <a:gd name="T61" fmla="*/ 1 h 24"/>
                <a:gd name="T62" fmla="*/ 0 w 23"/>
                <a:gd name="T63" fmla="*/ 0 h 24"/>
                <a:gd name="T64" fmla="*/ 81 w 23"/>
                <a:gd name="T65" fmla="*/ 0 h 24"/>
                <a:gd name="T66" fmla="*/ 81 w 23"/>
                <a:gd name="T67" fmla="*/ 47 h 24"/>
                <a:gd name="T68" fmla="*/ 81 w 23"/>
                <a:gd name="T69" fmla="*/ 55 h 24"/>
                <a:gd name="T70" fmla="*/ 93 w 23"/>
                <a:gd name="T71" fmla="*/ 61 h 24"/>
                <a:gd name="T72" fmla="*/ 118 w 23"/>
                <a:gd name="T73" fmla="*/ 61 h 24"/>
                <a:gd name="T74" fmla="*/ 129 w 23"/>
                <a:gd name="T75" fmla="*/ 61 h 24"/>
                <a:gd name="T76" fmla="*/ 138 w 23"/>
                <a:gd name="T77" fmla="*/ 61 h 24"/>
                <a:gd name="T78" fmla="*/ 149 w 23"/>
                <a:gd name="T79" fmla="*/ 61 h 24"/>
                <a:gd name="T80" fmla="*/ 163 w 23"/>
                <a:gd name="T81" fmla="*/ 60 h 24"/>
                <a:gd name="T82" fmla="*/ 183 w 23"/>
                <a:gd name="T83" fmla="*/ 55 h 24"/>
                <a:gd name="T84" fmla="*/ 183 w 23"/>
                <a:gd name="T85" fmla="*/ 15 h 24"/>
                <a:gd name="T86" fmla="*/ 183 w 23"/>
                <a:gd name="T87" fmla="*/ 9 h 24"/>
                <a:gd name="T88" fmla="*/ 183 w 23"/>
                <a:gd name="T89" fmla="*/ 1 h 24"/>
                <a:gd name="T90" fmla="*/ 163 w 23"/>
                <a:gd name="T91" fmla="*/ 1 h 24"/>
                <a:gd name="T92" fmla="*/ 149 w 23"/>
                <a:gd name="T93" fmla="*/ 1 h 24"/>
                <a:gd name="T94" fmla="*/ 149 w 23"/>
                <a:gd name="T95" fmla="*/ 0 h 24"/>
                <a:gd name="T96" fmla="*/ 240 w 23"/>
                <a:gd name="T97" fmla="*/ 0 h 2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"/>
                <a:gd name="T148" fmla="*/ 0 h 24"/>
                <a:gd name="T149" fmla="*/ 23 w 23"/>
                <a:gd name="T150" fmla="*/ 24 h 2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" h="24">
                  <a:moveTo>
                    <a:pt x="21" y="0"/>
                  </a:moveTo>
                  <a:lnTo>
                    <a:pt x="21" y="14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2" y="21"/>
                  </a:lnTo>
                  <a:lnTo>
                    <a:pt x="23" y="20"/>
                  </a:lnTo>
                  <a:lnTo>
                    <a:pt x="23" y="21"/>
                  </a:lnTo>
                  <a:lnTo>
                    <a:pt x="17" y="24"/>
                  </a:lnTo>
                  <a:lnTo>
                    <a:pt x="16" y="24"/>
                  </a:lnTo>
                  <a:lnTo>
                    <a:pt x="16" y="19"/>
                  </a:lnTo>
                  <a:lnTo>
                    <a:pt x="13" y="21"/>
                  </a:lnTo>
                  <a:lnTo>
                    <a:pt x="12" y="22"/>
                  </a:lnTo>
                  <a:lnTo>
                    <a:pt x="10" y="24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2" y="18"/>
                  </a:lnTo>
                  <a:lnTo>
                    <a:pt x="2" y="1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5"/>
                  </a:lnTo>
                  <a:lnTo>
                    <a:pt x="7" y="18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4" y="19"/>
                  </a:lnTo>
                  <a:lnTo>
                    <a:pt x="16" y="18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82" name="Freeform 86"/>
            <p:cNvSpPr>
              <a:spLocks/>
            </p:cNvSpPr>
            <p:nvPr/>
          </p:nvSpPr>
          <p:spPr bwMode="auto">
            <a:xfrm>
              <a:off x="2789" y="1464"/>
              <a:ext cx="54" cy="33"/>
            </a:xfrm>
            <a:custGeom>
              <a:avLst/>
              <a:gdLst>
                <a:gd name="T0" fmla="*/ 92 w 24"/>
                <a:gd name="T1" fmla="*/ 18 h 22"/>
                <a:gd name="T2" fmla="*/ 117 w 24"/>
                <a:gd name="T3" fmla="*/ 9 h 22"/>
                <a:gd name="T4" fmla="*/ 146 w 24"/>
                <a:gd name="T5" fmla="*/ 0 h 22"/>
                <a:gd name="T6" fmla="*/ 173 w 24"/>
                <a:gd name="T7" fmla="*/ 0 h 22"/>
                <a:gd name="T8" fmla="*/ 182 w 24"/>
                <a:gd name="T9" fmla="*/ 0 h 22"/>
                <a:gd name="T10" fmla="*/ 207 w 24"/>
                <a:gd name="T11" fmla="*/ 4 h 22"/>
                <a:gd name="T12" fmla="*/ 218 w 24"/>
                <a:gd name="T13" fmla="*/ 9 h 22"/>
                <a:gd name="T14" fmla="*/ 227 w 24"/>
                <a:gd name="T15" fmla="*/ 14 h 22"/>
                <a:gd name="T16" fmla="*/ 227 w 24"/>
                <a:gd name="T17" fmla="*/ 21 h 22"/>
                <a:gd name="T18" fmla="*/ 238 w 24"/>
                <a:gd name="T19" fmla="*/ 32 h 22"/>
                <a:gd name="T20" fmla="*/ 238 w 24"/>
                <a:gd name="T21" fmla="*/ 60 h 22"/>
                <a:gd name="T22" fmla="*/ 238 w 24"/>
                <a:gd name="T23" fmla="*/ 67 h 22"/>
                <a:gd name="T24" fmla="*/ 238 w 24"/>
                <a:gd name="T25" fmla="*/ 72 h 22"/>
                <a:gd name="T26" fmla="*/ 238 w 24"/>
                <a:gd name="T27" fmla="*/ 72 h 22"/>
                <a:gd name="T28" fmla="*/ 238 w 24"/>
                <a:gd name="T29" fmla="*/ 75 h 22"/>
                <a:gd name="T30" fmla="*/ 263 w 24"/>
                <a:gd name="T31" fmla="*/ 75 h 22"/>
                <a:gd name="T32" fmla="*/ 272 w 24"/>
                <a:gd name="T33" fmla="*/ 75 h 22"/>
                <a:gd name="T34" fmla="*/ 272 w 24"/>
                <a:gd name="T35" fmla="*/ 75 h 22"/>
                <a:gd name="T36" fmla="*/ 158 w 24"/>
                <a:gd name="T37" fmla="*/ 75 h 22"/>
                <a:gd name="T38" fmla="*/ 158 w 24"/>
                <a:gd name="T39" fmla="*/ 75 h 22"/>
                <a:gd name="T40" fmla="*/ 158 w 24"/>
                <a:gd name="T41" fmla="*/ 75 h 22"/>
                <a:gd name="T42" fmla="*/ 173 w 24"/>
                <a:gd name="T43" fmla="*/ 75 h 22"/>
                <a:gd name="T44" fmla="*/ 182 w 24"/>
                <a:gd name="T45" fmla="*/ 75 h 22"/>
                <a:gd name="T46" fmla="*/ 182 w 24"/>
                <a:gd name="T47" fmla="*/ 72 h 22"/>
                <a:gd name="T48" fmla="*/ 182 w 24"/>
                <a:gd name="T49" fmla="*/ 67 h 22"/>
                <a:gd name="T50" fmla="*/ 182 w 24"/>
                <a:gd name="T51" fmla="*/ 67 h 22"/>
                <a:gd name="T52" fmla="*/ 182 w 24"/>
                <a:gd name="T53" fmla="*/ 60 h 22"/>
                <a:gd name="T54" fmla="*/ 182 w 24"/>
                <a:gd name="T55" fmla="*/ 32 h 22"/>
                <a:gd name="T56" fmla="*/ 182 w 24"/>
                <a:gd name="T57" fmla="*/ 21 h 22"/>
                <a:gd name="T58" fmla="*/ 182 w 24"/>
                <a:gd name="T59" fmla="*/ 18 h 22"/>
                <a:gd name="T60" fmla="*/ 173 w 24"/>
                <a:gd name="T61" fmla="*/ 14 h 22"/>
                <a:gd name="T62" fmla="*/ 146 w 24"/>
                <a:gd name="T63" fmla="*/ 14 h 22"/>
                <a:gd name="T64" fmla="*/ 117 w 24"/>
                <a:gd name="T65" fmla="*/ 14 h 22"/>
                <a:gd name="T66" fmla="*/ 92 w 24"/>
                <a:gd name="T67" fmla="*/ 21 h 22"/>
                <a:gd name="T68" fmla="*/ 92 w 24"/>
                <a:gd name="T69" fmla="*/ 60 h 22"/>
                <a:gd name="T70" fmla="*/ 92 w 24"/>
                <a:gd name="T71" fmla="*/ 67 h 22"/>
                <a:gd name="T72" fmla="*/ 92 w 24"/>
                <a:gd name="T73" fmla="*/ 72 h 22"/>
                <a:gd name="T74" fmla="*/ 92 w 24"/>
                <a:gd name="T75" fmla="*/ 72 h 22"/>
                <a:gd name="T76" fmla="*/ 101 w 24"/>
                <a:gd name="T77" fmla="*/ 75 h 22"/>
                <a:gd name="T78" fmla="*/ 101 w 24"/>
                <a:gd name="T79" fmla="*/ 75 h 22"/>
                <a:gd name="T80" fmla="*/ 117 w 24"/>
                <a:gd name="T81" fmla="*/ 75 h 22"/>
                <a:gd name="T82" fmla="*/ 117 w 24"/>
                <a:gd name="T83" fmla="*/ 75 h 22"/>
                <a:gd name="T84" fmla="*/ 0 w 24"/>
                <a:gd name="T85" fmla="*/ 75 h 22"/>
                <a:gd name="T86" fmla="*/ 0 w 24"/>
                <a:gd name="T87" fmla="*/ 75 h 22"/>
                <a:gd name="T88" fmla="*/ 0 w 24"/>
                <a:gd name="T89" fmla="*/ 75 h 22"/>
                <a:gd name="T90" fmla="*/ 25 w 24"/>
                <a:gd name="T91" fmla="*/ 75 h 22"/>
                <a:gd name="T92" fmla="*/ 36 w 24"/>
                <a:gd name="T93" fmla="*/ 72 h 22"/>
                <a:gd name="T94" fmla="*/ 36 w 24"/>
                <a:gd name="T95" fmla="*/ 67 h 22"/>
                <a:gd name="T96" fmla="*/ 36 w 24"/>
                <a:gd name="T97" fmla="*/ 60 h 22"/>
                <a:gd name="T98" fmla="*/ 36 w 24"/>
                <a:gd name="T99" fmla="*/ 33 h 22"/>
                <a:gd name="T100" fmla="*/ 36 w 24"/>
                <a:gd name="T101" fmla="*/ 21 h 22"/>
                <a:gd name="T102" fmla="*/ 36 w 24"/>
                <a:gd name="T103" fmla="*/ 14 h 22"/>
                <a:gd name="T104" fmla="*/ 36 w 24"/>
                <a:gd name="T105" fmla="*/ 14 h 22"/>
                <a:gd name="T106" fmla="*/ 36 w 24"/>
                <a:gd name="T107" fmla="*/ 9 h 22"/>
                <a:gd name="T108" fmla="*/ 36 w 24"/>
                <a:gd name="T109" fmla="*/ 9 h 22"/>
                <a:gd name="T110" fmla="*/ 25 w 24"/>
                <a:gd name="T111" fmla="*/ 9 h 22"/>
                <a:gd name="T112" fmla="*/ 25 w 24"/>
                <a:gd name="T113" fmla="*/ 9 h 22"/>
                <a:gd name="T114" fmla="*/ 0 w 24"/>
                <a:gd name="T115" fmla="*/ 14 h 22"/>
                <a:gd name="T116" fmla="*/ 0 w 24"/>
                <a:gd name="T117" fmla="*/ 9 h 22"/>
                <a:gd name="T118" fmla="*/ 70 w 24"/>
                <a:gd name="T119" fmla="*/ 0 h 22"/>
                <a:gd name="T120" fmla="*/ 92 w 24"/>
                <a:gd name="T121" fmla="*/ 0 h 22"/>
                <a:gd name="T122" fmla="*/ 92 w 24"/>
                <a:gd name="T123" fmla="*/ 18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"/>
                <a:gd name="T187" fmla="*/ 0 h 22"/>
                <a:gd name="T188" fmla="*/ 24 w 24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" h="22">
                  <a:moveTo>
                    <a:pt x="8" y="5"/>
                  </a:moveTo>
                  <a:lnTo>
                    <a:pt x="10" y="3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19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1" y="9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6" y="9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0" y="4"/>
                  </a:lnTo>
                  <a:lnTo>
                    <a:pt x="8" y="6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83" name="Freeform 87"/>
            <p:cNvSpPr>
              <a:spLocks noEditPoints="1"/>
            </p:cNvSpPr>
            <p:nvPr/>
          </p:nvSpPr>
          <p:spPr bwMode="auto">
            <a:xfrm>
              <a:off x="1560" y="1638"/>
              <a:ext cx="45" cy="33"/>
            </a:xfrm>
            <a:custGeom>
              <a:avLst/>
              <a:gdLst>
                <a:gd name="T0" fmla="*/ 117 w 20"/>
                <a:gd name="T1" fmla="*/ 62 h 23"/>
                <a:gd name="T2" fmla="*/ 65 w 20"/>
                <a:gd name="T3" fmla="*/ 67 h 23"/>
                <a:gd name="T4" fmla="*/ 36 w 20"/>
                <a:gd name="T5" fmla="*/ 66 h 23"/>
                <a:gd name="T6" fmla="*/ 0 w 20"/>
                <a:gd name="T7" fmla="*/ 56 h 23"/>
                <a:gd name="T8" fmla="*/ 0 w 20"/>
                <a:gd name="T9" fmla="*/ 47 h 23"/>
                <a:gd name="T10" fmla="*/ 25 w 20"/>
                <a:gd name="T11" fmla="*/ 39 h 23"/>
                <a:gd name="T12" fmla="*/ 81 w 20"/>
                <a:gd name="T13" fmla="*/ 29 h 23"/>
                <a:gd name="T14" fmla="*/ 137 w 20"/>
                <a:gd name="T15" fmla="*/ 20 h 23"/>
                <a:gd name="T16" fmla="*/ 126 w 20"/>
                <a:gd name="T17" fmla="*/ 6 h 23"/>
                <a:gd name="T18" fmla="*/ 92 w 20"/>
                <a:gd name="T19" fmla="*/ 1 h 23"/>
                <a:gd name="T20" fmla="*/ 65 w 20"/>
                <a:gd name="T21" fmla="*/ 6 h 23"/>
                <a:gd name="T22" fmla="*/ 56 w 20"/>
                <a:gd name="T23" fmla="*/ 14 h 23"/>
                <a:gd name="T24" fmla="*/ 56 w 20"/>
                <a:gd name="T25" fmla="*/ 20 h 23"/>
                <a:gd name="T26" fmla="*/ 36 w 20"/>
                <a:gd name="T27" fmla="*/ 23 h 23"/>
                <a:gd name="T28" fmla="*/ 25 w 20"/>
                <a:gd name="T29" fmla="*/ 23 h 23"/>
                <a:gd name="T30" fmla="*/ 11 w 20"/>
                <a:gd name="T31" fmla="*/ 20 h 23"/>
                <a:gd name="T32" fmla="*/ 11 w 20"/>
                <a:gd name="T33" fmla="*/ 9 h 23"/>
                <a:gd name="T34" fmla="*/ 65 w 20"/>
                <a:gd name="T35" fmla="*/ 0 h 23"/>
                <a:gd name="T36" fmla="*/ 137 w 20"/>
                <a:gd name="T37" fmla="*/ 0 h 23"/>
                <a:gd name="T38" fmla="*/ 173 w 20"/>
                <a:gd name="T39" fmla="*/ 6 h 23"/>
                <a:gd name="T40" fmla="*/ 182 w 20"/>
                <a:gd name="T41" fmla="*/ 14 h 23"/>
                <a:gd name="T42" fmla="*/ 182 w 20"/>
                <a:gd name="T43" fmla="*/ 46 h 23"/>
                <a:gd name="T44" fmla="*/ 182 w 20"/>
                <a:gd name="T45" fmla="*/ 53 h 23"/>
                <a:gd name="T46" fmla="*/ 193 w 20"/>
                <a:gd name="T47" fmla="*/ 56 h 23"/>
                <a:gd name="T48" fmla="*/ 193 w 20"/>
                <a:gd name="T49" fmla="*/ 56 h 23"/>
                <a:gd name="T50" fmla="*/ 207 w 20"/>
                <a:gd name="T51" fmla="*/ 56 h 23"/>
                <a:gd name="T52" fmla="*/ 227 w 20"/>
                <a:gd name="T53" fmla="*/ 53 h 23"/>
                <a:gd name="T54" fmla="*/ 193 w 20"/>
                <a:gd name="T55" fmla="*/ 66 h 23"/>
                <a:gd name="T56" fmla="*/ 146 w 20"/>
                <a:gd name="T57" fmla="*/ 67 h 23"/>
                <a:gd name="T58" fmla="*/ 137 w 20"/>
                <a:gd name="T59" fmla="*/ 62 h 23"/>
                <a:gd name="T60" fmla="*/ 137 w 20"/>
                <a:gd name="T61" fmla="*/ 49 h 23"/>
                <a:gd name="T62" fmla="*/ 117 w 20"/>
                <a:gd name="T63" fmla="*/ 33 h 23"/>
                <a:gd name="T64" fmla="*/ 65 w 20"/>
                <a:gd name="T65" fmla="*/ 34 h 23"/>
                <a:gd name="T66" fmla="*/ 56 w 20"/>
                <a:gd name="T67" fmla="*/ 46 h 23"/>
                <a:gd name="T68" fmla="*/ 56 w 20"/>
                <a:gd name="T69" fmla="*/ 49 h 23"/>
                <a:gd name="T70" fmla="*/ 65 w 20"/>
                <a:gd name="T71" fmla="*/ 56 h 23"/>
                <a:gd name="T72" fmla="*/ 117 w 20"/>
                <a:gd name="T73" fmla="*/ 56 h 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"/>
                <a:gd name="T112" fmla="*/ 0 h 23"/>
                <a:gd name="T113" fmla="*/ 20 w 20"/>
                <a:gd name="T114" fmla="*/ 23 h 2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" h="23">
                  <a:moveTo>
                    <a:pt x="12" y="19"/>
                  </a:moveTo>
                  <a:lnTo>
                    <a:pt x="10" y="21"/>
                  </a:lnTo>
                  <a:lnTo>
                    <a:pt x="8" y="22"/>
                  </a:lnTo>
                  <a:lnTo>
                    <a:pt x="6" y="23"/>
                  </a:lnTo>
                  <a:lnTo>
                    <a:pt x="5" y="23"/>
                  </a:lnTo>
                  <a:lnTo>
                    <a:pt x="3" y="22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5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3" y="8"/>
                  </a:lnTo>
                  <a:lnTo>
                    <a:pt x="2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3"/>
                  </a:lnTo>
                  <a:lnTo>
                    <a:pt x="3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6" y="15"/>
                  </a:lnTo>
                  <a:lnTo>
                    <a:pt x="16" y="17"/>
                  </a:lnTo>
                  <a:lnTo>
                    <a:pt x="16" y="18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20" y="18"/>
                  </a:lnTo>
                  <a:lnTo>
                    <a:pt x="20" y="19"/>
                  </a:lnTo>
                  <a:lnTo>
                    <a:pt x="17" y="22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2" y="21"/>
                  </a:lnTo>
                  <a:lnTo>
                    <a:pt x="12" y="19"/>
                  </a:lnTo>
                  <a:close/>
                  <a:moveTo>
                    <a:pt x="12" y="17"/>
                  </a:moveTo>
                  <a:lnTo>
                    <a:pt x="12" y="10"/>
                  </a:lnTo>
                  <a:lnTo>
                    <a:pt x="10" y="11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5" y="13"/>
                  </a:lnTo>
                  <a:lnTo>
                    <a:pt x="5" y="15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2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84" name="Freeform 88"/>
            <p:cNvSpPr>
              <a:spLocks noEditPoints="1"/>
            </p:cNvSpPr>
            <p:nvPr/>
          </p:nvSpPr>
          <p:spPr bwMode="auto">
            <a:xfrm>
              <a:off x="1826" y="1619"/>
              <a:ext cx="22" cy="51"/>
            </a:xfrm>
            <a:custGeom>
              <a:avLst/>
              <a:gdLst>
                <a:gd name="T0" fmla="*/ 53 w 10"/>
                <a:gd name="T1" fmla="*/ 0 h 35"/>
                <a:gd name="T2" fmla="*/ 53 w 10"/>
                <a:gd name="T3" fmla="*/ 6 h 35"/>
                <a:gd name="T4" fmla="*/ 64 w 10"/>
                <a:gd name="T5" fmla="*/ 6 h 35"/>
                <a:gd name="T6" fmla="*/ 88 w 10"/>
                <a:gd name="T7" fmla="*/ 9 h 35"/>
                <a:gd name="T8" fmla="*/ 88 w 10"/>
                <a:gd name="T9" fmla="*/ 13 h 35"/>
                <a:gd name="T10" fmla="*/ 88 w 10"/>
                <a:gd name="T11" fmla="*/ 15 h 35"/>
                <a:gd name="T12" fmla="*/ 64 w 10"/>
                <a:gd name="T13" fmla="*/ 15 h 35"/>
                <a:gd name="T14" fmla="*/ 53 w 10"/>
                <a:gd name="T15" fmla="*/ 22 h 35"/>
                <a:gd name="T16" fmla="*/ 53 w 10"/>
                <a:gd name="T17" fmla="*/ 22 h 35"/>
                <a:gd name="T18" fmla="*/ 44 w 10"/>
                <a:gd name="T19" fmla="*/ 22 h 35"/>
                <a:gd name="T20" fmla="*/ 33 w 10"/>
                <a:gd name="T21" fmla="*/ 15 h 35"/>
                <a:gd name="T22" fmla="*/ 9 w 10"/>
                <a:gd name="T23" fmla="*/ 15 h 35"/>
                <a:gd name="T24" fmla="*/ 9 w 10"/>
                <a:gd name="T25" fmla="*/ 13 h 35"/>
                <a:gd name="T26" fmla="*/ 9 w 10"/>
                <a:gd name="T27" fmla="*/ 9 h 35"/>
                <a:gd name="T28" fmla="*/ 33 w 10"/>
                <a:gd name="T29" fmla="*/ 6 h 35"/>
                <a:gd name="T30" fmla="*/ 44 w 10"/>
                <a:gd name="T31" fmla="*/ 6 h 35"/>
                <a:gd name="T32" fmla="*/ 53 w 10"/>
                <a:gd name="T33" fmla="*/ 0 h 35"/>
                <a:gd name="T34" fmla="*/ 64 w 10"/>
                <a:gd name="T35" fmla="*/ 41 h 35"/>
                <a:gd name="T36" fmla="*/ 64 w 10"/>
                <a:gd name="T37" fmla="*/ 93 h 35"/>
                <a:gd name="T38" fmla="*/ 64 w 10"/>
                <a:gd name="T39" fmla="*/ 99 h 35"/>
                <a:gd name="T40" fmla="*/ 88 w 10"/>
                <a:gd name="T41" fmla="*/ 106 h 35"/>
                <a:gd name="T42" fmla="*/ 88 w 10"/>
                <a:gd name="T43" fmla="*/ 106 h 35"/>
                <a:gd name="T44" fmla="*/ 88 w 10"/>
                <a:gd name="T45" fmla="*/ 108 h 35"/>
                <a:gd name="T46" fmla="*/ 97 w 10"/>
                <a:gd name="T47" fmla="*/ 108 h 35"/>
                <a:gd name="T48" fmla="*/ 106 w 10"/>
                <a:gd name="T49" fmla="*/ 108 h 35"/>
                <a:gd name="T50" fmla="*/ 106 w 10"/>
                <a:gd name="T51" fmla="*/ 108 h 35"/>
                <a:gd name="T52" fmla="*/ 0 w 10"/>
                <a:gd name="T53" fmla="*/ 108 h 35"/>
                <a:gd name="T54" fmla="*/ 0 w 10"/>
                <a:gd name="T55" fmla="*/ 108 h 35"/>
                <a:gd name="T56" fmla="*/ 9 w 10"/>
                <a:gd name="T57" fmla="*/ 108 h 35"/>
                <a:gd name="T58" fmla="*/ 9 w 10"/>
                <a:gd name="T59" fmla="*/ 108 h 35"/>
                <a:gd name="T60" fmla="*/ 33 w 10"/>
                <a:gd name="T61" fmla="*/ 106 h 35"/>
                <a:gd name="T62" fmla="*/ 33 w 10"/>
                <a:gd name="T63" fmla="*/ 106 h 35"/>
                <a:gd name="T64" fmla="*/ 33 w 10"/>
                <a:gd name="T65" fmla="*/ 99 h 35"/>
                <a:gd name="T66" fmla="*/ 33 w 10"/>
                <a:gd name="T67" fmla="*/ 93 h 35"/>
                <a:gd name="T68" fmla="*/ 33 w 10"/>
                <a:gd name="T69" fmla="*/ 73 h 35"/>
                <a:gd name="T70" fmla="*/ 33 w 10"/>
                <a:gd name="T71" fmla="*/ 60 h 35"/>
                <a:gd name="T72" fmla="*/ 33 w 10"/>
                <a:gd name="T73" fmla="*/ 50 h 35"/>
                <a:gd name="T74" fmla="*/ 33 w 10"/>
                <a:gd name="T75" fmla="*/ 50 h 35"/>
                <a:gd name="T76" fmla="*/ 33 w 10"/>
                <a:gd name="T77" fmla="*/ 47 h 35"/>
                <a:gd name="T78" fmla="*/ 9 w 10"/>
                <a:gd name="T79" fmla="*/ 47 h 35"/>
                <a:gd name="T80" fmla="*/ 9 w 10"/>
                <a:gd name="T81" fmla="*/ 47 h 35"/>
                <a:gd name="T82" fmla="*/ 0 w 10"/>
                <a:gd name="T83" fmla="*/ 47 h 35"/>
                <a:gd name="T84" fmla="*/ 0 w 10"/>
                <a:gd name="T85" fmla="*/ 50 h 35"/>
                <a:gd name="T86" fmla="*/ 0 w 10"/>
                <a:gd name="T87" fmla="*/ 47 h 35"/>
                <a:gd name="T88" fmla="*/ 64 w 10"/>
                <a:gd name="T89" fmla="*/ 41 h 35"/>
                <a:gd name="T90" fmla="*/ 64 w 10"/>
                <a:gd name="T91" fmla="*/ 41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"/>
                <a:gd name="T139" fmla="*/ 0 h 35"/>
                <a:gd name="T140" fmla="*/ 10 w 10"/>
                <a:gd name="T141" fmla="*/ 35 h 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" h="35">
                  <a:moveTo>
                    <a:pt x="5" y="0"/>
                  </a:moveTo>
                  <a:lnTo>
                    <a:pt x="5" y="2"/>
                  </a:lnTo>
                  <a:lnTo>
                    <a:pt x="6" y="2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6" y="5"/>
                  </a:lnTo>
                  <a:lnTo>
                    <a:pt x="5" y="7"/>
                  </a:lnTo>
                  <a:lnTo>
                    <a:pt x="4" y="7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0"/>
                  </a:lnTo>
                  <a:close/>
                  <a:moveTo>
                    <a:pt x="6" y="13"/>
                  </a:moveTo>
                  <a:lnTo>
                    <a:pt x="6" y="30"/>
                  </a:lnTo>
                  <a:lnTo>
                    <a:pt x="6" y="32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3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85" name="Freeform 89"/>
            <p:cNvSpPr>
              <a:spLocks noEditPoints="1"/>
            </p:cNvSpPr>
            <p:nvPr/>
          </p:nvSpPr>
          <p:spPr bwMode="auto">
            <a:xfrm>
              <a:off x="1855" y="1638"/>
              <a:ext cx="50" cy="48"/>
            </a:xfrm>
            <a:custGeom>
              <a:avLst/>
              <a:gdLst>
                <a:gd name="T0" fmla="*/ 57 w 22"/>
                <a:gd name="T1" fmla="*/ 41 h 33"/>
                <a:gd name="T2" fmla="*/ 25 w 22"/>
                <a:gd name="T3" fmla="*/ 32 h 33"/>
                <a:gd name="T4" fmla="*/ 25 w 22"/>
                <a:gd name="T5" fmla="*/ 15 h 33"/>
                <a:gd name="T6" fmla="*/ 82 w 22"/>
                <a:gd name="T7" fmla="*/ 1 h 33"/>
                <a:gd name="T8" fmla="*/ 155 w 22"/>
                <a:gd name="T9" fmla="*/ 0 h 33"/>
                <a:gd name="T10" fmla="*/ 248 w 22"/>
                <a:gd name="T11" fmla="*/ 1 h 33"/>
                <a:gd name="T12" fmla="*/ 259 w 22"/>
                <a:gd name="T13" fmla="*/ 1 h 33"/>
                <a:gd name="T14" fmla="*/ 259 w 22"/>
                <a:gd name="T15" fmla="*/ 1 h 33"/>
                <a:gd name="T16" fmla="*/ 259 w 22"/>
                <a:gd name="T17" fmla="*/ 6 h 33"/>
                <a:gd name="T18" fmla="*/ 259 w 22"/>
                <a:gd name="T19" fmla="*/ 6 h 33"/>
                <a:gd name="T20" fmla="*/ 259 w 22"/>
                <a:gd name="T21" fmla="*/ 6 h 33"/>
                <a:gd name="T22" fmla="*/ 248 w 22"/>
                <a:gd name="T23" fmla="*/ 9 h 33"/>
                <a:gd name="T24" fmla="*/ 223 w 22"/>
                <a:gd name="T25" fmla="*/ 15 h 33"/>
                <a:gd name="T26" fmla="*/ 211 w 22"/>
                <a:gd name="T27" fmla="*/ 33 h 33"/>
                <a:gd name="T28" fmla="*/ 166 w 22"/>
                <a:gd name="T29" fmla="*/ 47 h 33"/>
                <a:gd name="T30" fmla="*/ 93 w 22"/>
                <a:gd name="T31" fmla="*/ 47 h 33"/>
                <a:gd name="T32" fmla="*/ 73 w 22"/>
                <a:gd name="T33" fmla="*/ 48 h 33"/>
                <a:gd name="T34" fmla="*/ 57 w 22"/>
                <a:gd name="T35" fmla="*/ 52 h 33"/>
                <a:gd name="T36" fmla="*/ 57 w 22"/>
                <a:gd name="T37" fmla="*/ 55 h 33"/>
                <a:gd name="T38" fmla="*/ 73 w 22"/>
                <a:gd name="T39" fmla="*/ 55 h 33"/>
                <a:gd name="T40" fmla="*/ 93 w 22"/>
                <a:gd name="T41" fmla="*/ 60 h 33"/>
                <a:gd name="T42" fmla="*/ 166 w 22"/>
                <a:gd name="T43" fmla="*/ 60 h 33"/>
                <a:gd name="T44" fmla="*/ 211 w 22"/>
                <a:gd name="T45" fmla="*/ 60 h 33"/>
                <a:gd name="T46" fmla="*/ 259 w 22"/>
                <a:gd name="T47" fmla="*/ 68 h 33"/>
                <a:gd name="T48" fmla="*/ 248 w 22"/>
                <a:gd name="T49" fmla="*/ 83 h 33"/>
                <a:gd name="T50" fmla="*/ 202 w 22"/>
                <a:gd name="T51" fmla="*/ 99 h 33"/>
                <a:gd name="T52" fmla="*/ 102 w 22"/>
                <a:gd name="T53" fmla="*/ 102 h 33"/>
                <a:gd name="T54" fmla="*/ 25 w 22"/>
                <a:gd name="T55" fmla="*/ 95 h 33"/>
                <a:gd name="T56" fmla="*/ 0 w 22"/>
                <a:gd name="T57" fmla="*/ 87 h 33"/>
                <a:gd name="T58" fmla="*/ 11 w 22"/>
                <a:gd name="T59" fmla="*/ 83 h 33"/>
                <a:gd name="T60" fmla="*/ 25 w 22"/>
                <a:gd name="T61" fmla="*/ 74 h 33"/>
                <a:gd name="T62" fmla="*/ 57 w 22"/>
                <a:gd name="T63" fmla="*/ 68 h 33"/>
                <a:gd name="T64" fmla="*/ 25 w 22"/>
                <a:gd name="T65" fmla="*/ 65 h 33"/>
                <a:gd name="T66" fmla="*/ 25 w 22"/>
                <a:gd name="T67" fmla="*/ 60 h 33"/>
                <a:gd name="T68" fmla="*/ 25 w 22"/>
                <a:gd name="T69" fmla="*/ 52 h 33"/>
                <a:gd name="T70" fmla="*/ 73 w 22"/>
                <a:gd name="T71" fmla="*/ 47 h 33"/>
                <a:gd name="T72" fmla="*/ 93 w 22"/>
                <a:gd name="T73" fmla="*/ 1 h 33"/>
                <a:gd name="T74" fmla="*/ 73 w 22"/>
                <a:gd name="T75" fmla="*/ 9 h 33"/>
                <a:gd name="T76" fmla="*/ 73 w 22"/>
                <a:gd name="T77" fmla="*/ 32 h 33"/>
                <a:gd name="T78" fmla="*/ 102 w 22"/>
                <a:gd name="T79" fmla="*/ 41 h 33"/>
                <a:gd name="T80" fmla="*/ 139 w 22"/>
                <a:gd name="T81" fmla="*/ 41 h 33"/>
                <a:gd name="T82" fmla="*/ 166 w 22"/>
                <a:gd name="T83" fmla="*/ 33 h 33"/>
                <a:gd name="T84" fmla="*/ 166 w 22"/>
                <a:gd name="T85" fmla="*/ 15 h 33"/>
                <a:gd name="T86" fmla="*/ 139 w 22"/>
                <a:gd name="T87" fmla="*/ 1 h 33"/>
                <a:gd name="T88" fmla="*/ 73 w 22"/>
                <a:gd name="T89" fmla="*/ 68 h 33"/>
                <a:gd name="T90" fmla="*/ 36 w 22"/>
                <a:gd name="T91" fmla="*/ 74 h 33"/>
                <a:gd name="T92" fmla="*/ 36 w 22"/>
                <a:gd name="T93" fmla="*/ 83 h 33"/>
                <a:gd name="T94" fmla="*/ 57 w 22"/>
                <a:gd name="T95" fmla="*/ 87 h 33"/>
                <a:gd name="T96" fmla="*/ 139 w 22"/>
                <a:gd name="T97" fmla="*/ 95 h 33"/>
                <a:gd name="T98" fmla="*/ 211 w 22"/>
                <a:gd name="T99" fmla="*/ 87 h 33"/>
                <a:gd name="T100" fmla="*/ 248 w 22"/>
                <a:gd name="T101" fmla="*/ 80 h 33"/>
                <a:gd name="T102" fmla="*/ 223 w 22"/>
                <a:gd name="T103" fmla="*/ 70 h 33"/>
                <a:gd name="T104" fmla="*/ 166 w 22"/>
                <a:gd name="T105" fmla="*/ 70 h 33"/>
                <a:gd name="T106" fmla="*/ 73 w 22"/>
                <a:gd name="T107" fmla="*/ 68 h 3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"/>
                <a:gd name="T163" fmla="*/ 0 h 33"/>
                <a:gd name="T164" fmla="*/ 22 w 22"/>
                <a:gd name="T165" fmla="*/ 33 h 3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" h="33">
                  <a:moveTo>
                    <a:pt x="6" y="15"/>
                  </a:moveTo>
                  <a:lnTo>
                    <a:pt x="5" y="13"/>
                  </a:lnTo>
                  <a:lnTo>
                    <a:pt x="3" y="12"/>
                  </a:lnTo>
                  <a:lnTo>
                    <a:pt x="2" y="10"/>
                  </a:lnTo>
                  <a:lnTo>
                    <a:pt x="2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1"/>
                  </a:lnTo>
                  <a:lnTo>
                    <a:pt x="17" y="13"/>
                  </a:lnTo>
                  <a:lnTo>
                    <a:pt x="14" y="15"/>
                  </a:lnTo>
                  <a:lnTo>
                    <a:pt x="11" y="16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6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4" y="19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21" y="21"/>
                  </a:lnTo>
                  <a:lnTo>
                    <a:pt x="22" y="22"/>
                  </a:lnTo>
                  <a:lnTo>
                    <a:pt x="22" y="24"/>
                  </a:lnTo>
                  <a:lnTo>
                    <a:pt x="21" y="27"/>
                  </a:lnTo>
                  <a:lnTo>
                    <a:pt x="19" y="29"/>
                  </a:lnTo>
                  <a:lnTo>
                    <a:pt x="17" y="32"/>
                  </a:lnTo>
                  <a:lnTo>
                    <a:pt x="13" y="33"/>
                  </a:lnTo>
                  <a:lnTo>
                    <a:pt x="9" y="33"/>
                  </a:lnTo>
                  <a:lnTo>
                    <a:pt x="6" y="33"/>
                  </a:lnTo>
                  <a:lnTo>
                    <a:pt x="2" y="31"/>
                  </a:lnTo>
                  <a:lnTo>
                    <a:pt x="1" y="29"/>
                  </a:lnTo>
                  <a:lnTo>
                    <a:pt x="0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2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6" y="15"/>
                  </a:lnTo>
                  <a:close/>
                  <a:moveTo>
                    <a:pt x="9" y="1"/>
                  </a:moveTo>
                  <a:lnTo>
                    <a:pt x="8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7"/>
                  </a:lnTo>
                  <a:lnTo>
                    <a:pt x="6" y="10"/>
                  </a:lnTo>
                  <a:lnTo>
                    <a:pt x="7" y="12"/>
                  </a:lnTo>
                  <a:lnTo>
                    <a:pt x="9" y="13"/>
                  </a:lnTo>
                  <a:lnTo>
                    <a:pt x="11" y="15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4" y="11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9" y="1"/>
                  </a:lnTo>
                  <a:close/>
                  <a:moveTo>
                    <a:pt x="6" y="22"/>
                  </a:moveTo>
                  <a:lnTo>
                    <a:pt x="5" y="23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9"/>
                  </a:lnTo>
                  <a:lnTo>
                    <a:pt x="12" y="31"/>
                  </a:lnTo>
                  <a:lnTo>
                    <a:pt x="16" y="29"/>
                  </a:lnTo>
                  <a:lnTo>
                    <a:pt x="18" y="28"/>
                  </a:lnTo>
                  <a:lnTo>
                    <a:pt x="19" y="27"/>
                  </a:lnTo>
                  <a:lnTo>
                    <a:pt x="21" y="26"/>
                  </a:lnTo>
                  <a:lnTo>
                    <a:pt x="19" y="24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6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86" name="Freeform 90"/>
            <p:cNvSpPr>
              <a:spLocks/>
            </p:cNvSpPr>
            <p:nvPr/>
          </p:nvSpPr>
          <p:spPr bwMode="auto">
            <a:xfrm>
              <a:off x="1907" y="1619"/>
              <a:ext cx="52" cy="51"/>
            </a:xfrm>
            <a:custGeom>
              <a:avLst/>
              <a:gdLst>
                <a:gd name="T0" fmla="*/ 81 w 23"/>
                <a:gd name="T1" fmla="*/ 55 h 35"/>
                <a:gd name="T2" fmla="*/ 129 w 23"/>
                <a:gd name="T3" fmla="*/ 42 h 35"/>
                <a:gd name="T4" fmla="*/ 174 w 23"/>
                <a:gd name="T5" fmla="*/ 41 h 35"/>
                <a:gd name="T6" fmla="*/ 219 w 23"/>
                <a:gd name="T7" fmla="*/ 42 h 35"/>
                <a:gd name="T8" fmla="*/ 231 w 23"/>
                <a:gd name="T9" fmla="*/ 50 h 35"/>
                <a:gd name="T10" fmla="*/ 240 w 23"/>
                <a:gd name="T11" fmla="*/ 73 h 35"/>
                <a:gd name="T12" fmla="*/ 240 w 23"/>
                <a:gd name="T13" fmla="*/ 99 h 35"/>
                <a:gd name="T14" fmla="*/ 240 w 23"/>
                <a:gd name="T15" fmla="*/ 106 h 35"/>
                <a:gd name="T16" fmla="*/ 255 w 23"/>
                <a:gd name="T17" fmla="*/ 108 h 35"/>
                <a:gd name="T18" fmla="*/ 267 w 23"/>
                <a:gd name="T19" fmla="*/ 108 h 35"/>
                <a:gd name="T20" fmla="*/ 163 w 23"/>
                <a:gd name="T21" fmla="*/ 108 h 35"/>
                <a:gd name="T22" fmla="*/ 174 w 23"/>
                <a:gd name="T23" fmla="*/ 108 h 35"/>
                <a:gd name="T24" fmla="*/ 183 w 23"/>
                <a:gd name="T25" fmla="*/ 106 h 35"/>
                <a:gd name="T26" fmla="*/ 183 w 23"/>
                <a:gd name="T27" fmla="*/ 99 h 35"/>
                <a:gd name="T28" fmla="*/ 183 w 23"/>
                <a:gd name="T29" fmla="*/ 73 h 35"/>
                <a:gd name="T30" fmla="*/ 183 w 23"/>
                <a:gd name="T31" fmla="*/ 55 h 35"/>
                <a:gd name="T32" fmla="*/ 174 w 23"/>
                <a:gd name="T33" fmla="*/ 50 h 35"/>
                <a:gd name="T34" fmla="*/ 163 w 23"/>
                <a:gd name="T35" fmla="*/ 50 h 35"/>
                <a:gd name="T36" fmla="*/ 129 w 23"/>
                <a:gd name="T37" fmla="*/ 50 h 35"/>
                <a:gd name="T38" fmla="*/ 81 w 23"/>
                <a:gd name="T39" fmla="*/ 60 h 35"/>
                <a:gd name="T40" fmla="*/ 81 w 23"/>
                <a:gd name="T41" fmla="*/ 99 h 35"/>
                <a:gd name="T42" fmla="*/ 81 w 23"/>
                <a:gd name="T43" fmla="*/ 106 h 35"/>
                <a:gd name="T44" fmla="*/ 102 w 23"/>
                <a:gd name="T45" fmla="*/ 108 h 35"/>
                <a:gd name="T46" fmla="*/ 118 w 23"/>
                <a:gd name="T47" fmla="*/ 108 h 35"/>
                <a:gd name="T48" fmla="*/ 0 w 23"/>
                <a:gd name="T49" fmla="*/ 108 h 35"/>
                <a:gd name="T50" fmla="*/ 36 w 23"/>
                <a:gd name="T51" fmla="*/ 108 h 35"/>
                <a:gd name="T52" fmla="*/ 36 w 23"/>
                <a:gd name="T53" fmla="*/ 106 h 35"/>
                <a:gd name="T54" fmla="*/ 45 w 23"/>
                <a:gd name="T55" fmla="*/ 93 h 35"/>
                <a:gd name="T56" fmla="*/ 45 w 23"/>
                <a:gd name="T57" fmla="*/ 22 h 35"/>
                <a:gd name="T58" fmla="*/ 36 w 23"/>
                <a:gd name="T59" fmla="*/ 13 h 35"/>
                <a:gd name="T60" fmla="*/ 36 w 23"/>
                <a:gd name="T61" fmla="*/ 13 h 35"/>
                <a:gd name="T62" fmla="*/ 11 w 23"/>
                <a:gd name="T63" fmla="*/ 13 h 35"/>
                <a:gd name="T64" fmla="*/ 0 w 23"/>
                <a:gd name="T65" fmla="*/ 13 h 35"/>
                <a:gd name="T66" fmla="*/ 81 w 23"/>
                <a:gd name="T67" fmla="*/ 0 h 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35"/>
                <a:gd name="T104" fmla="*/ 23 w 23"/>
                <a:gd name="T105" fmla="*/ 35 h 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35">
                  <a:moveTo>
                    <a:pt x="7" y="0"/>
                  </a:moveTo>
                  <a:lnTo>
                    <a:pt x="7" y="18"/>
                  </a:lnTo>
                  <a:lnTo>
                    <a:pt x="10" y="15"/>
                  </a:lnTo>
                  <a:lnTo>
                    <a:pt x="11" y="14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19" y="14"/>
                  </a:lnTo>
                  <a:lnTo>
                    <a:pt x="20" y="15"/>
                  </a:lnTo>
                  <a:lnTo>
                    <a:pt x="20" y="16"/>
                  </a:lnTo>
                  <a:lnTo>
                    <a:pt x="21" y="19"/>
                  </a:lnTo>
                  <a:lnTo>
                    <a:pt x="21" y="23"/>
                  </a:lnTo>
                  <a:lnTo>
                    <a:pt x="21" y="30"/>
                  </a:lnTo>
                  <a:lnTo>
                    <a:pt x="21" y="32"/>
                  </a:lnTo>
                  <a:lnTo>
                    <a:pt x="21" y="34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6" y="35"/>
                  </a:lnTo>
                  <a:lnTo>
                    <a:pt x="16" y="34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6" y="23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7" y="19"/>
                  </a:lnTo>
                  <a:lnTo>
                    <a:pt x="7" y="30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4" y="10"/>
                  </a:lnTo>
                  <a:lnTo>
                    <a:pt x="4" y="7"/>
                  </a:lnTo>
                  <a:lnTo>
                    <a:pt x="4" y="5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6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87" name="Freeform 91"/>
            <p:cNvSpPr>
              <a:spLocks/>
            </p:cNvSpPr>
            <p:nvPr/>
          </p:nvSpPr>
          <p:spPr bwMode="auto">
            <a:xfrm>
              <a:off x="1963" y="1629"/>
              <a:ext cx="30" cy="42"/>
            </a:xfrm>
            <a:custGeom>
              <a:avLst/>
              <a:gdLst>
                <a:gd name="T0" fmla="*/ 85 w 13"/>
                <a:gd name="T1" fmla="*/ 0 h 29"/>
                <a:gd name="T2" fmla="*/ 85 w 13"/>
                <a:gd name="T3" fmla="*/ 19 h 29"/>
                <a:gd name="T4" fmla="*/ 150 w 13"/>
                <a:gd name="T5" fmla="*/ 19 h 29"/>
                <a:gd name="T6" fmla="*/ 150 w 13"/>
                <a:gd name="T7" fmla="*/ 25 h 29"/>
                <a:gd name="T8" fmla="*/ 85 w 13"/>
                <a:gd name="T9" fmla="*/ 25 h 29"/>
                <a:gd name="T10" fmla="*/ 85 w 13"/>
                <a:gd name="T11" fmla="*/ 67 h 29"/>
                <a:gd name="T12" fmla="*/ 85 w 13"/>
                <a:gd name="T13" fmla="*/ 74 h 29"/>
                <a:gd name="T14" fmla="*/ 85 w 13"/>
                <a:gd name="T15" fmla="*/ 75 h 29"/>
                <a:gd name="T16" fmla="*/ 97 w 13"/>
                <a:gd name="T17" fmla="*/ 75 h 29"/>
                <a:gd name="T18" fmla="*/ 122 w 13"/>
                <a:gd name="T19" fmla="*/ 75 h 29"/>
                <a:gd name="T20" fmla="*/ 134 w 13"/>
                <a:gd name="T21" fmla="*/ 75 h 29"/>
                <a:gd name="T22" fmla="*/ 134 w 13"/>
                <a:gd name="T23" fmla="*/ 75 h 29"/>
                <a:gd name="T24" fmla="*/ 150 w 13"/>
                <a:gd name="T25" fmla="*/ 75 h 29"/>
                <a:gd name="T26" fmla="*/ 150 w 13"/>
                <a:gd name="T27" fmla="*/ 74 h 29"/>
                <a:gd name="T28" fmla="*/ 159 w 13"/>
                <a:gd name="T29" fmla="*/ 74 h 29"/>
                <a:gd name="T30" fmla="*/ 150 w 13"/>
                <a:gd name="T31" fmla="*/ 81 h 29"/>
                <a:gd name="T32" fmla="*/ 134 w 13"/>
                <a:gd name="T33" fmla="*/ 85 h 29"/>
                <a:gd name="T34" fmla="*/ 122 w 13"/>
                <a:gd name="T35" fmla="*/ 88 h 29"/>
                <a:gd name="T36" fmla="*/ 85 w 13"/>
                <a:gd name="T37" fmla="*/ 88 h 29"/>
                <a:gd name="T38" fmla="*/ 74 w 13"/>
                <a:gd name="T39" fmla="*/ 88 h 29"/>
                <a:gd name="T40" fmla="*/ 65 w 13"/>
                <a:gd name="T41" fmla="*/ 85 h 29"/>
                <a:gd name="T42" fmla="*/ 65 w 13"/>
                <a:gd name="T43" fmla="*/ 85 h 29"/>
                <a:gd name="T44" fmla="*/ 37 w 13"/>
                <a:gd name="T45" fmla="*/ 81 h 29"/>
                <a:gd name="T46" fmla="*/ 37 w 13"/>
                <a:gd name="T47" fmla="*/ 75 h 29"/>
                <a:gd name="T48" fmla="*/ 37 w 13"/>
                <a:gd name="T49" fmla="*/ 70 h 29"/>
                <a:gd name="T50" fmla="*/ 37 w 13"/>
                <a:gd name="T51" fmla="*/ 25 h 29"/>
                <a:gd name="T52" fmla="*/ 0 w 13"/>
                <a:gd name="T53" fmla="*/ 25 h 29"/>
                <a:gd name="T54" fmla="*/ 0 w 13"/>
                <a:gd name="T55" fmla="*/ 20 h 29"/>
                <a:gd name="T56" fmla="*/ 12 w 13"/>
                <a:gd name="T57" fmla="*/ 20 h 29"/>
                <a:gd name="T58" fmla="*/ 28 w 13"/>
                <a:gd name="T59" fmla="*/ 19 h 29"/>
                <a:gd name="T60" fmla="*/ 37 w 13"/>
                <a:gd name="T61" fmla="*/ 13 h 29"/>
                <a:gd name="T62" fmla="*/ 65 w 13"/>
                <a:gd name="T63" fmla="*/ 6 h 29"/>
                <a:gd name="T64" fmla="*/ 74 w 13"/>
                <a:gd name="T65" fmla="*/ 1 h 29"/>
                <a:gd name="T66" fmla="*/ 85 w 13"/>
                <a:gd name="T67" fmla="*/ 0 h 29"/>
                <a:gd name="T68" fmla="*/ 85 w 13"/>
                <a:gd name="T69" fmla="*/ 0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"/>
                <a:gd name="T106" fmla="*/ 0 h 29"/>
                <a:gd name="T107" fmla="*/ 13 w 13"/>
                <a:gd name="T108" fmla="*/ 29 h 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" h="29">
                  <a:moveTo>
                    <a:pt x="7" y="0"/>
                  </a:moveTo>
                  <a:lnTo>
                    <a:pt x="7" y="6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7" y="8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2" y="25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2" y="27"/>
                  </a:lnTo>
                  <a:lnTo>
                    <a:pt x="11" y="28"/>
                  </a:lnTo>
                  <a:lnTo>
                    <a:pt x="10" y="29"/>
                  </a:lnTo>
                  <a:lnTo>
                    <a:pt x="7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2"/>
                  </a:lnTo>
                  <a:lnTo>
                    <a:pt x="6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88" name="Freeform 92"/>
            <p:cNvSpPr>
              <a:spLocks/>
            </p:cNvSpPr>
            <p:nvPr/>
          </p:nvSpPr>
          <p:spPr bwMode="auto">
            <a:xfrm>
              <a:off x="2044" y="1619"/>
              <a:ext cx="43" cy="51"/>
            </a:xfrm>
            <a:custGeom>
              <a:avLst/>
              <a:gdLst>
                <a:gd name="T0" fmla="*/ 81 w 19"/>
                <a:gd name="T1" fmla="*/ 47 h 35"/>
                <a:gd name="T2" fmla="*/ 81 w 19"/>
                <a:gd name="T3" fmla="*/ 93 h 35"/>
                <a:gd name="T4" fmla="*/ 93 w 19"/>
                <a:gd name="T5" fmla="*/ 99 h 35"/>
                <a:gd name="T6" fmla="*/ 93 w 19"/>
                <a:gd name="T7" fmla="*/ 106 h 35"/>
                <a:gd name="T8" fmla="*/ 102 w 19"/>
                <a:gd name="T9" fmla="*/ 108 h 35"/>
                <a:gd name="T10" fmla="*/ 129 w 19"/>
                <a:gd name="T11" fmla="*/ 108 h 35"/>
                <a:gd name="T12" fmla="*/ 149 w 19"/>
                <a:gd name="T13" fmla="*/ 108 h 35"/>
                <a:gd name="T14" fmla="*/ 149 w 19"/>
                <a:gd name="T15" fmla="*/ 108 h 35"/>
                <a:gd name="T16" fmla="*/ 0 w 19"/>
                <a:gd name="T17" fmla="*/ 108 h 35"/>
                <a:gd name="T18" fmla="*/ 0 w 19"/>
                <a:gd name="T19" fmla="*/ 108 h 35"/>
                <a:gd name="T20" fmla="*/ 11 w 19"/>
                <a:gd name="T21" fmla="*/ 108 h 35"/>
                <a:gd name="T22" fmla="*/ 11 w 19"/>
                <a:gd name="T23" fmla="*/ 108 h 35"/>
                <a:gd name="T24" fmla="*/ 25 w 19"/>
                <a:gd name="T25" fmla="*/ 108 h 35"/>
                <a:gd name="T26" fmla="*/ 36 w 19"/>
                <a:gd name="T27" fmla="*/ 106 h 35"/>
                <a:gd name="T28" fmla="*/ 36 w 19"/>
                <a:gd name="T29" fmla="*/ 99 h 35"/>
                <a:gd name="T30" fmla="*/ 36 w 19"/>
                <a:gd name="T31" fmla="*/ 96 h 35"/>
                <a:gd name="T32" fmla="*/ 36 w 19"/>
                <a:gd name="T33" fmla="*/ 93 h 35"/>
                <a:gd name="T34" fmla="*/ 36 w 19"/>
                <a:gd name="T35" fmla="*/ 47 h 35"/>
                <a:gd name="T36" fmla="*/ 0 w 19"/>
                <a:gd name="T37" fmla="*/ 47 h 35"/>
                <a:gd name="T38" fmla="*/ 0 w 19"/>
                <a:gd name="T39" fmla="*/ 41 h 35"/>
                <a:gd name="T40" fmla="*/ 36 w 19"/>
                <a:gd name="T41" fmla="*/ 41 h 35"/>
                <a:gd name="T42" fmla="*/ 36 w 19"/>
                <a:gd name="T43" fmla="*/ 34 h 35"/>
                <a:gd name="T44" fmla="*/ 36 w 19"/>
                <a:gd name="T45" fmla="*/ 28 h 35"/>
                <a:gd name="T46" fmla="*/ 45 w 19"/>
                <a:gd name="T47" fmla="*/ 22 h 35"/>
                <a:gd name="T48" fmla="*/ 72 w 19"/>
                <a:gd name="T49" fmla="*/ 13 h 35"/>
                <a:gd name="T50" fmla="*/ 93 w 19"/>
                <a:gd name="T51" fmla="*/ 9 h 35"/>
                <a:gd name="T52" fmla="*/ 129 w 19"/>
                <a:gd name="T53" fmla="*/ 6 h 35"/>
                <a:gd name="T54" fmla="*/ 149 w 19"/>
                <a:gd name="T55" fmla="*/ 0 h 35"/>
                <a:gd name="T56" fmla="*/ 183 w 19"/>
                <a:gd name="T57" fmla="*/ 6 h 35"/>
                <a:gd name="T58" fmla="*/ 195 w 19"/>
                <a:gd name="T59" fmla="*/ 9 h 35"/>
                <a:gd name="T60" fmla="*/ 210 w 19"/>
                <a:gd name="T61" fmla="*/ 13 h 35"/>
                <a:gd name="T62" fmla="*/ 220 w 19"/>
                <a:gd name="T63" fmla="*/ 15 h 35"/>
                <a:gd name="T64" fmla="*/ 220 w 19"/>
                <a:gd name="T65" fmla="*/ 15 h 35"/>
                <a:gd name="T66" fmla="*/ 210 w 19"/>
                <a:gd name="T67" fmla="*/ 22 h 35"/>
                <a:gd name="T68" fmla="*/ 210 w 19"/>
                <a:gd name="T69" fmla="*/ 22 h 35"/>
                <a:gd name="T70" fmla="*/ 195 w 19"/>
                <a:gd name="T71" fmla="*/ 22 h 35"/>
                <a:gd name="T72" fmla="*/ 195 w 19"/>
                <a:gd name="T73" fmla="*/ 22 h 35"/>
                <a:gd name="T74" fmla="*/ 183 w 19"/>
                <a:gd name="T75" fmla="*/ 22 h 35"/>
                <a:gd name="T76" fmla="*/ 183 w 19"/>
                <a:gd name="T77" fmla="*/ 22 h 35"/>
                <a:gd name="T78" fmla="*/ 163 w 19"/>
                <a:gd name="T79" fmla="*/ 15 h 35"/>
                <a:gd name="T80" fmla="*/ 149 w 19"/>
                <a:gd name="T81" fmla="*/ 13 h 35"/>
                <a:gd name="T82" fmla="*/ 149 w 19"/>
                <a:gd name="T83" fmla="*/ 9 h 35"/>
                <a:gd name="T84" fmla="*/ 138 w 19"/>
                <a:gd name="T85" fmla="*/ 9 h 35"/>
                <a:gd name="T86" fmla="*/ 129 w 19"/>
                <a:gd name="T87" fmla="*/ 9 h 35"/>
                <a:gd name="T88" fmla="*/ 102 w 19"/>
                <a:gd name="T89" fmla="*/ 9 h 35"/>
                <a:gd name="T90" fmla="*/ 102 w 19"/>
                <a:gd name="T91" fmla="*/ 9 h 35"/>
                <a:gd name="T92" fmla="*/ 93 w 19"/>
                <a:gd name="T93" fmla="*/ 13 h 35"/>
                <a:gd name="T94" fmla="*/ 93 w 19"/>
                <a:gd name="T95" fmla="*/ 15 h 35"/>
                <a:gd name="T96" fmla="*/ 93 w 19"/>
                <a:gd name="T97" fmla="*/ 25 h 35"/>
                <a:gd name="T98" fmla="*/ 81 w 19"/>
                <a:gd name="T99" fmla="*/ 34 h 35"/>
                <a:gd name="T100" fmla="*/ 81 w 19"/>
                <a:gd name="T101" fmla="*/ 41 h 35"/>
                <a:gd name="T102" fmla="*/ 149 w 19"/>
                <a:gd name="T103" fmla="*/ 41 h 35"/>
                <a:gd name="T104" fmla="*/ 149 w 19"/>
                <a:gd name="T105" fmla="*/ 47 h 35"/>
                <a:gd name="T106" fmla="*/ 81 w 19"/>
                <a:gd name="T107" fmla="*/ 47 h 3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9"/>
                <a:gd name="T163" fmla="*/ 0 h 35"/>
                <a:gd name="T164" fmla="*/ 19 w 19"/>
                <a:gd name="T165" fmla="*/ 35 h 3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9" h="35">
                  <a:moveTo>
                    <a:pt x="7" y="15"/>
                  </a:moveTo>
                  <a:lnTo>
                    <a:pt x="7" y="30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3" y="35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9"/>
                  </a:lnTo>
                  <a:lnTo>
                    <a:pt x="4" y="7"/>
                  </a:lnTo>
                  <a:lnTo>
                    <a:pt x="6" y="4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6" y="2"/>
                  </a:lnTo>
                  <a:lnTo>
                    <a:pt x="17" y="3"/>
                  </a:lnTo>
                  <a:lnTo>
                    <a:pt x="18" y="4"/>
                  </a:lnTo>
                  <a:lnTo>
                    <a:pt x="19" y="5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8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7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89" name="Freeform 93"/>
            <p:cNvSpPr>
              <a:spLocks/>
            </p:cNvSpPr>
            <p:nvPr/>
          </p:nvSpPr>
          <p:spPr bwMode="auto">
            <a:xfrm>
              <a:off x="2076" y="1638"/>
              <a:ext cx="36" cy="32"/>
            </a:xfrm>
            <a:custGeom>
              <a:avLst/>
              <a:gdLst>
                <a:gd name="T0" fmla="*/ 90 w 16"/>
                <a:gd name="T1" fmla="*/ 0 h 22"/>
                <a:gd name="T2" fmla="*/ 90 w 16"/>
                <a:gd name="T3" fmla="*/ 19 h 22"/>
                <a:gd name="T4" fmla="*/ 101 w 16"/>
                <a:gd name="T5" fmla="*/ 6 h 22"/>
                <a:gd name="T6" fmla="*/ 126 w 16"/>
                <a:gd name="T7" fmla="*/ 1 h 22"/>
                <a:gd name="T8" fmla="*/ 146 w 16"/>
                <a:gd name="T9" fmla="*/ 0 h 22"/>
                <a:gd name="T10" fmla="*/ 157 w 16"/>
                <a:gd name="T11" fmla="*/ 0 h 22"/>
                <a:gd name="T12" fmla="*/ 171 w 16"/>
                <a:gd name="T13" fmla="*/ 1 h 22"/>
                <a:gd name="T14" fmla="*/ 182 w 16"/>
                <a:gd name="T15" fmla="*/ 6 h 22"/>
                <a:gd name="T16" fmla="*/ 182 w 16"/>
                <a:gd name="T17" fmla="*/ 9 h 22"/>
                <a:gd name="T18" fmla="*/ 182 w 16"/>
                <a:gd name="T19" fmla="*/ 9 h 22"/>
                <a:gd name="T20" fmla="*/ 171 w 16"/>
                <a:gd name="T21" fmla="*/ 15 h 22"/>
                <a:gd name="T22" fmla="*/ 171 w 16"/>
                <a:gd name="T23" fmla="*/ 15 h 22"/>
                <a:gd name="T24" fmla="*/ 157 w 16"/>
                <a:gd name="T25" fmla="*/ 19 h 22"/>
                <a:gd name="T26" fmla="*/ 157 w 16"/>
                <a:gd name="T27" fmla="*/ 15 h 22"/>
                <a:gd name="T28" fmla="*/ 146 w 16"/>
                <a:gd name="T29" fmla="*/ 15 h 22"/>
                <a:gd name="T30" fmla="*/ 126 w 16"/>
                <a:gd name="T31" fmla="*/ 9 h 22"/>
                <a:gd name="T32" fmla="*/ 110 w 16"/>
                <a:gd name="T33" fmla="*/ 9 h 22"/>
                <a:gd name="T34" fmla="*/ 110 w 16"/>
                <a:gd name="T35" fmla="*/ 9 h 22"/>
                <a:gd name="T36" fmla="*/ 110 w 16"/>
                <a:gd name="T37" fmla="*/ 9 h 22"/>
                <a:gd name="T38" fmla="*/ 101 w 16"/>
                <a:gd name="T39" fmla="*/ 19 h 22"/>
                <a:gd name="T40" fmla="*/ 90 w 16"/>
                <a:gd name="T41" fmla="*/ 22 h 22"/>
                <a:gd name="T42" fmla="*/ 90 w 16"/>
                <a:gd name="T43" fmla="*/ 52 h 22"/>
                <a:gd name="T44" fmla="*/ 90 w 16"/>
                <a:gd name="T45" fmla="*/ 60 h 22"/>
                <a:gd name="T46" fmla="*/ 90 w 16"/>
                <a:gd name="T47" fmla="*/ 60 h 22"/>
                <a:gd name="T48" fmla="*/ 90 w 16"/>
                <a:gd name="T49" fmla="*/ 65 h 22"/>
                <a:gd name="T50" fmla="*/ 101 w 16"/>
                <a:gd name="T51" fmla="*/ 65 h 22"/>
                <a:gd name="T52" fmla="*/ 110 w 16"/>
                <a:gd name="T53" fmla="*/ 68 h 22"/>
                <a:gd name="T54" fmla="*/ 126 w 16"/>
                <a:gd name="T55" fmla="*/ 68 h 22"/>
                <a:gd name="T56" fmla="*/ 126 w 16"/>
                <a:gd name="T57" fmla="*/ 68 h 22"/>
                <a:gd name="T58" fmla="*/ 0 w 16"/>
                <a:gd name="T59" fmla="*/ 68 h 22"/>
                <a:gd name="T60" fmla="*/ 0 w 16"/>
                <a:gd name="T61" fmla="*/ 68 h 22"/>
                <a:gd name="T62" fmla="*/ 25 w 16"/>
                <a:gd name="T63" fmla="*/ 68 h 22"/>
                <a:gd name="T64" fmla="*/ 36 w 16"/>
                <a:gd name="T65" fmla="*/ 65 h 22"/>
                <a:gd name="T66" fmla="*/ 36 w 16"/>
                <a:gd name="T67" fmla="*/ 65 h 22"/>
                <a:gd name="T68" fmla="*/ 36 w 16"/>
                <a:gd name="T69" fmla="*/ 60 h 22"/>
                <a:gd name="T70" fmla="*/ 36 w 16"/>
                <a:gd name="T71" fmla="*/ 60 h 22"/>
                <a:gd name="T72" fmla="*/ 36 w 16"/>
                <a:gd name="T73" fmla="*/ 52 h 22"/>
                <a:gd name="T74" fmla="*/ 36 w 16"/>
                <a:gd name="T75" fmla="*/ 32 h 22"/>
                <a:gd name="T76" fmla="*/ 36 w 16"/>
                <a:gd name="T77" fmla="*/ 19 h 22"/>
                <a:gd name="T78" fmla="*/ 36 w 16"/>
                <a:gd name="T79" fmla="*/ 9 h 22"/>
                <a:gd name="T80" fmla="*/ 36 w 16"/>
                <a:gd name="T81" fmla="*/ 9 h 22"/>
                <a:gd name="T82" fmla="*/ 36 w 16"/>
                <a:gd name="T83" fmla="*/ 9 h 22"/>
                <a:gd name="T84" fmla="*/ 36 w 16"/>
                <a:gd name="T85" fmla="*/ 6 h 22"/>
                <a:gd name="T86" fmla="*/ 25 w 16"/>
                <a:gd name="T87" fmla="*/ 6 h 22"/>
                <a:gd name="T88" fmla="*/ 25 w 16"/>
                <a:gd name="T89" fmla="*/ 6 h 22"/>
                <a:gd name="T90" fmla="*/ 0 w 16"/>
                <a:gd name="T91" fmla="*/ 9 h 22"/>
                <a:gd name="T92" fmla="*/ 0 w 16"/>
                <a:gd name="T93" fmla="*/ 6 h 22"/>
                <a:gd name="T94" fmla="*/ 81 w 16"/>
                <a:gd name="T95" fmla="*/ 0 h 22"/>
                <a:gd name="T96" fmla="*/ 90 w 16"/>
                <a:gd name="T97" fmla="*/ 0 h 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2"/>
                <a:gd name="T149" fmla="*/ 16 w 16"/>
                <a:gd name="T150" fmla="*/ 22 h 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2">
                  <a:moveTo>
                    <a:pt x="8" y="0"/>
                  </a:moveTo>
                  <a:lnTo>
                    <a:pt x="8" y="6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6"/>
                  </a:lnTo>
                  <a:lnTo>
                    <a:pt x="8" y="7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90" name="Freeform 94"/>
            <p:cNvSpPr>
              <a:spLocks noEditPoints="1"/>
            </p:cNvSpPr>
            <p:nvPr/>
          </p:nvSpPr>
          <p:spPr bwMode="auto">
            <a:xfrm>
              <a:off x="2117" y="1638"/>
              <a:ext cx="47" cy="33"/>
            </a:xfrm>
            <a:custGeom>
              <a:avLst/>
              <a:gdLst>
                <a:gd name="T0" fmla="*/ 125 w 21"/>
                <a:gd name="T1" fmla="*/ 0 h 23"/>
                <a:gd name="T2" fmla="*/ 145 w 21"/>
                <a:gd name="T3" fmla="*/ 0 h 23"/>
                <a:gd name="T4" fmla="*/ 181 w 21"/>
                <a:gd name="T5" fmla="*/ 1 h 23"/>
                <a:gd name="T6" fmla="*/ 201 w 21"/>
                <a:gd name="T7" fmla="*/ 9 h 23"/>
                <a:gd name="T8" fmla="*/ 235 w 21"/>
                <a:gd name="T9" fmla="*/ 20 h 23"/>
                <a:gd name="T10" fmla="*/ 235 w 21"/>
                <a:gd name="T11" fmla="*/ 33 h 23"/>
                <a:gd name="T12" fmla="*/ 235 w 21"/>
                <a:gd name="T13" fmla="*/ 39 h 23"/>
                <a:gd name="T14" fmla="*/ 215 w 21"/>
                <a:gd name="T15" fmla="*/ 49 h 23"/>
                <a:gd name="T16" fmla="*/ 201 w 21"/>
                <a:gd name="T17" fmla="*/ 56 h 23"/>
                <a:gd name="T18" fmla="*/ 181 w 21"/>
                <a:gd name="T19" fmla="*/ 66 h 23"/>
                <a:gd name="T20" fmla="*/ 145 w 21"/>
                <a:gd name="T21" fmla="*/ 66 h 23"/>
                <a:gd name="T22" fmla="*/ 101 w 21"/>
                <a:gd name="T23" fmla="*/ 67 h 23"/>
                <a:gd name="T24" fmla="*/ 81 w 21"/>
                <a:gd name="T25" fmla="*/ 66 h 23"/>
                <a:gd name="T26" fmla="*/ 56 w 21"/>
                <a:gd name="T27" fmla="*/ 62 h 23"/>
                <a:gd name="T28" fmla="*/ 20 w 21"/>
                <a:gd name="T29" fmla="*/ 56 h 23"/>
                <a:gd name="T30" fmla="*/ 9 w 21"/>
                <a:gd name="T31" fmla="*/ 47 h 23"/>
                <a:gd name="T32" fmla="*/ 0 w 21"/>
                <a:gd name="T33" fmla="*/ 34 h 23"/>
                <a:gd name="T34" fmla="*/ 0 w 21"/>
                <a:gd name="T35" fmla="*/ 23 h 23"/>
                <a:gd name="T36" fmla="*/ 9 w 21"/>
                <a:gd name="T37" fmla="*/ 19 h 23"/>
                <a:gd name="T38" fmla="*/ 36 w 21"/>
                <a:gd name="T39" fmla="*/ 9 h 23"/>
                <a:gd name="T40" fmla="*/ 56 w 21"/>
                <a:gd name="T41" fmla="*/ 1 h 23"/>
                <a:gd name="T42" fmla="*/ 81 w 21"/>
                <a:gd name="T43" fmla="*/ 0 h 23"/>
                <a:gd name="T44" fmla="*/ 125 w 21"/>
                <a:gd name="T45" fmla="*/ 0 h 23"/>
                <a:gd name="T46" fmla="*/ 101 w 21"/>
                <a:gd name="T47" fmla="*/ 1 h 23"/>
                <a:gd name="T48" fmla="*/ 90 w 21"/>
                <a:gd name="T49" fmla="*/ 1 h 23"/>
                <a:gd name="T50" fmla="*/ 81 w 21"/>
                <a:gd name="T51" fmla="*/ 6 h 23"/>
                <a:gd name="T52" fmla="*/ 65 w 21"/>
                <a:gd name="T53" fmla="*/ 9 h 23"/>
                <a:gd name="T54" fmla="*/ 56 w 21"/>
                <a:gd name="T55" fmla="*/ 14 h 23"/>
                <a:gd name="T56" fmla="*/ 56 w 21"/>
                <a:gd name="T57" fmla="*/ 20 h 23"/>
                <a:gd name="T58" fmla="*/ 36 w 21"/>
                <a:gd name="T59" fmla="*/ 29 h 23"/>
                <a:gd name="T60" fmla="*/ 56 w 21"/>
                <a:gd name="T61" fmla="*/ 46 h 23"/>
                <a:gd name="T62" fmla="*/ 65 w 21"/>
                <a:gd name="T63" fmla="*/ 53 h 23"/>
                <a:gd name="T64" fmla="*/ 90 w 21"/>
                <a:gd name="T65" fmla="*/ 62 h 23"/>
                <a:gd name="T66" fmla="*/ 125 w 21"/>
                <a:gd name="T67" fmla="*/ 66 h 23"/>
                <a:gd name="T68" fmla="*/ 145 w 21"/>
                <a:gd name="T69" fmla="*/ 62 h 23"/>
                <a:gd name="T70" fmla="*/ 181 w 21"/>
                <a:gd name="T71" fmla="*/ 56 h 23"/>
                <a:gd name="T72" fmla="*/ 181 w 21"/>
                <a:gd name="T73" fmla="*/ 49 h 23"/>
                <a:gd name="T74" fmla="*/ 190 w 21"/>
                <a:gd name="T75" fmla="*/ 39 h 23"/>
                <a:gd name="T76" fmla="*/ 190 w 21"/>
                <a:gd name="T77" fmla="*/ 29 h 23"/>
                <a:gd name="T78" fmla="*/ 181 w 21"/>
                <a:gd name="T79" fmla="*/ 19 h 23"/>
                <a:gd name="T80" fmla="*/ 154 w 21"/>
                <a:gd name="T81" fmla="*/ 9 h 23"/>
                <a:gd name="T82" fmla="*/ 134 w 21"/>
                <a:gd name="T83" fmla="*/ 6 h 23"/>
                <a:gd name="T84" fmla="*/ 101 w 21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1" y="0"/>
                  </a:moveTo>
                  <a:lnTo>
                    <a:pt x="13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6" y="22"/>
                  </a:lnTo>
                  <a:lnTo>
                    <a:pt x="13" y="22"/>
                  </a:lnTo>
                  <a:lnTo>
                    <a:pt x="9" y="23"/>
                  </a:lnTo>
                  <a:lnTo>
                    <a:pt x="7" y="22"/>
                  </a:lnTo>
                  <a:lnTo>
                    <a:pt x="5" y="21"/>
                  </a:lnTo>
                  <a:lnTo>
                    <a:pt x="2" y="19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6"/>
                  </a:lnTo>
                  <a:lnTo>
                    <a:pt x="3" y="3"/>
                  </a:lnTo>
                  <a:lnTo>
                    <a:pt x="5" y="1"/>
                  </a:lnTo>
                  <a:lnTo>
                    <a:pt x="7" y="0"/>
                  </a:lnTo>
                  <a:lnTo>
                    <a:pt x="11" y="0"/>
                  </a:lnTo>
                  <a:close/>
                  <a:moveTo>
                    <a:pt x="9" y="1"/>
                  </a:moveTo>
                  <a:lnTo>
                    <a:pt x="8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7"/>
                  </a:lnTo>
                  <a:lnTo>
                    <a:pt x="3" y="10"/>
                  </a:lnTo>
                  <a:lnTo>
                    <a:pt x="5" y="15"/>
                  </a:lnTo>
                  <a:lnTo>
                    <a:pt x="6" y="18"/>
                  </a:lnTo>
                  <a:lnTo>
                    <a:pt x="8" y="21"/>
                  </a:lnTo>
                  <a:lnTo>
                    <a:pt x="11" y="22"/>
                  </a:lnTo>
                  <a:lnTo>
                    <a:pt x="13" y="21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6" y="6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91" name="Freeform 95"/>
            <p:cNvSpPr>
              <a:spLocks/>
            </p:cNvSpPr>
            <p:nvPr/>
          </p:nvSpPr>
          <p:spPr bwMode="auto">
            <a:xfrm>
              <a:off x="2169" y="1638"/>
              <a:ext cx="83" cy="32"/>
            </a:xfrm>
            <a:custGeom>
              <a:avLst/>
              <a:gdLst>
                <a:gd name="T0" fmla="*/ 110 w 37"/>
                <a:gd name="T1" fmla="*/ 6 h 22"/>
                <a:gd name="T2" fmla="*/ 126 w 37"/>
                <a:gd name="T3" fmla="*/ 1 h 22"/>
                <a:gd name="T4" fmla="*/ 157 w 37"/>
                <a:gd name="T5" fmla="*/ 0 h 22"/>
                <a:gd name="T6" fmla="*/ 191 w 37"/>
                <a:gd name="T7" fmla="*/ 0 h 22"/>
                <a:gd name="T8" fmla="*/ 227 w 37"/>
                <a:gd name="T9" fmla="*/ 6 h 22"/>
                <a:gd name="T10" fmla="*/ 271 w 37"/>
                <a:gd name="T11" fmla="*/ 6 h 22"/>
                <a:gd name="T12" fmla="*/ 307 w 37"/>
                <a:gd name="T13" fmla="*/ 0 h 22"/>
                <a:gd name="T14" fmla="*/ 336 w 37"/>
                <a:gd name="T15" fmla="*/ 0 h 22"/>
                <a:gd name="T16" fmla="*/ 372 w 37"/>
                <a:gd name="T17" fmla="*/ 6 h 22"/>
                <a:gd name="T18" fmla="*/ 397 w 37"/>
                <a:gd name="T19" fmla="*/ 19 h 22"/>
                <a:gd name="T20" fmla="*/ 397 w 37"/>
                <a:gd name="T21" fmla="*/ 52 h 22"/>
                <a:gd name="T22" fmla="*/ 397 w 37"/>
                <a:gd name="T23" fmla="*/ 65 h 22"/>
                <a:gd name="T24" fmla="*/ 408 w 37"/>
                <a:gd name="T25" fmla="*/ 68 h 22"/>
                <a:gd name="T26" fmla="*/ 417 w 37"/>
                <a:gd name="T27" fmla="*/ 68 h 22"/>
                <a:gd name="T28" fmla="*/ 307 w 37"/>
                <a:gd name="T29" fmla="*/ 68 h 22"/>
                <a:gd name="T30" fmla="*/ 307 w 37"/>
                <a:gd name="T31" fmla="*/ 68 h 22"/>
                <a:gd name="T32" fmla="*/ 336 w 37"/>
                <a:gd name="T33" fmla="*/ 65 h 22"/>
                <a:gd name="T34" fmla="*/ 336 w 37"/>
                <a:gd name="T35" fmla="*/ 60 h 22"/>
                <a:gd name="T36" fmla="*/ 336 w 37"/>
                <a:gd name="T37" fmla="*/ 52 h 22"/>
                <a:gd name="T38" fmla="*/ 336 w 37"/>
                <a:gd name="T39" fmla="*/ 19 h 22"/>
                <a:gd name="T40" fmla="*/ 316 w 37"/>
                <a:gd name="T41" fmla="*/ 9 h 22"/>
                <a:gd name="T42" fmla="*/ 283 w 37"/>
                <a:gd name="T43" fmla="*/ 9 h 22"/>
                <a:gd name="T44" fmla="*/ 247 w 37"/>
                <a:gd name="T45" fmla="*/ 15 h 22"/>
                <a:gd name="T46" fmla="*/ 236 w 37"/>
                <a:gd name="T47" fmla="*/ 19 h 22"/>
                <a:gd name="T48" fmla="*/ 236 w 37"/>
                <a:gd name="T49" fmla="*/ 52 h 22"/>
                <a:gd name="T50" fmla="*/ 236 w 37"/>
                <a:gd name="T51" fmla="*/ 65 h 22"/>
                <a:gd name="T52" fmla="*/ 247 w 37"/>
                <a:gd name="T53" fmla="*/ 68 h 22"/>
                <a:gd name="T54" fmla="*/ 271 w 37"/>
                <a:gd name="T55" fmla="*/ 68 h 22"/>
                <a:gd name="T56" fmla="*/ 157 w 37"/>
                <a:gd name="T57" fmla="*/ 68 h 22"/>
                <a:gd name="T58" fmla="*/ 170 w 37"/>
                <a:gd name="T59" fmla="*/ 68 h 22"/>
                <a:gd name="T60" fmla="*/ 182 w 37"/>
                <a:gd name="T61" fmla="*/ 65 h 22"/>
                <a:gd name="T62" fmla="*/ 191 w 37"/>
                <a:gd name="T63" fmla="*/ 60 h 22"/>
                <a:gd name="T64" fmla="*/ 191 w 37"/>
                <a:gd name="T65" fmla="*/ 25 h 22"/>
                <a:gd name="T66" fmla="*/ 182 w 37"/>
                <a:gd name="T67" fmla="*/ 15 h 22"/>
                <a:gd name="T68" fmla="*/ 157 w 37"/>
                <a:gd name="T69" fmla="*/ 9 h 22"/>
                <a:gd name="T70" fmla="*/ 126 w 37"/>
                <a:gd name="T71" fmla="*/ 9 h 22"/>
                <a:gd name="T72" fmla="*/ 81 w 37"/>
                <a:gd name="T73" fmla="*/ 19 h 22"/>
                <a:gd name="T74" fmla="*/ 81 w 37"/>
                <a:gd name="T75" fmla="*/ 60 h 22"/>
                <a:gd name="T76" fmla="*/ 101 w 37"/>
                <a:gd name="T77" fmla="*/ 65 h 22"/>
                <a:gd name="T78" fmla="*/ 110 w 37"/>
                <a:gd name="T79" fmla="*/ 68 h 22"/>
                <a:gd name="T80" fmla="*/ 126 w 37"/>
                <a:gd name="T81" fmla="*/ 68 h 22"/>
                <a:gd name="T82" fmla="*/ 0 w 37"/>
                <a:gd name="T83" fmla="*/ 68 h 22"/>
                <a:gd name="T84" fmla="*/ 36 w 37"/>
                <a:gd name="T85" fmla="*/ 68 h 22"/>
                <a:gd name="T86" fmla="*/ 36 w 37"/>
                <a:gd name="T87" fmla="*/ 65 h 22"/>
                <a:gd name="T88" fmla="*/ 45 w 37"/>
                <a:gd name="T89" fmla="*/ 52 h 22"/>
                <a:gd name="T90" fmla="*/ 45 w 37"/>
                <a:gd name="T91" fmla="*/ 19 h 22"/>
                <a:gd name="T92" fmla="*/ 36 w 37"/>
                <a:gd name="T93" fmla="*/ 9 h 22"/>
                <a:gd name="T94" fmla="*/ 36 w 37"/>
                <a:gd name="T95" fmla="*/ 6 h 22"/>
                <a:gd name="T96" fmla="*/ 9 w 37"/>
                <a:gd name="T97" fmla="*/ 6 h 22"/>
                <a:gd name="T98" fmla="*/ 0 w 37"/>
                <a:gd name="T99" fmla="*/ 6 h 22"/>
                <a:gd name="T100" fmla="*/ 81 w 37"/>
                <a:gd name="T101" fmla="*/ 0 h 2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7"/>
                <a:gd name="T154" fmla="*/ 0 h 22"/>
                <a:gd name="T155" fmla="*/ 37 w 37"/>
                <a:gd name="T156" fmla="*/ 22 h 2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7" h="22">
                  <a:moveTo>
                    <a:pt x="7" y="5"/>
                  </a:moveTo>
                  <a:lnTo>
                    <a:pt x="10" y="2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5" y="1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3" y="3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5" y="21"/>
                  </a:lnTo>
                  <a:lnTo>
                    <a:pt x="36" y="22"/>
                  </a:lnTo>
                  <a:lnTo>
                    <a:pt x="37" y="22"/>
                  </a:lnTo>
                  <a:lnTo>
                    <a:pt x="27" y="22"/>
                  </a:lnTo>
                  <a:lnTo>
                    <a:pt x="28" y="22"/>
                  </a:lnTo>
                  <a:lnTo>
                    <a:pt x="30" y="21"/>
                  </a:lnTo>
                  <a:lnTo>
                    <a:pt x="30" y="19"/>
                  </a:lnTo>
                  <a:lnTo>
                    <a:pt x="30" y="17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30" y="5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2" y="22"/>
                  </a:lnTo>
                  <a:lnTo>
                    <a:pt x="24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7" y="6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4" y="10"/>
                  </a:lnTo>
                  <a:lnTo>
                    <a:pt x="4" y="6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92" name="Freeform 96"/>
            <p:cNvSpPr>
              <a:spLocks/>
            </p:cNvSpPr>
            <p:nvPr/>
          </p:nvSpPr>
          <p:spPr bwMode="auto">
            <a:xfrm>
              <a:off x="2324" y="1623"/>
              <a:ext cx="32" cy="47"/>
            </a:xfrm>
            <a:custGeom>
              <a:avLst/>
              <a:gdLst>
                <a:gd name="T0" fmla="*/ 167 w 14"/>
                <a:gd name="T1" fmla="*/ 101 h 32"/>
                <a:gd name="T2" fmla="*/ 167 w 14"/>
                <a:gd name="T3" fmla="*/ 101 h 32"/>
                <a:gd name="T4" fmla="*/ 0 w 14"/>
                <a:gd name="T5" fmla="*/ 101 h 32"/>
                <a:gd name="T6" fmla="*/ 0 w 14"/>
                <a:gd name="T7" fmla="*/ 101 h 32"/>
                <a:gd name="T8" fmla="*/ 11 w 14"/>
                <a:gd name="T9" fmla="*/ 101 h 32"/>
                <a:gd name="T10" fmla="*/ 37 w 14"/>
                <a:gd name="T11" fmla="*/ 101 h 32"/>
                <a:gd name="T12" fmla="*/ 48 w 14"/>
                <a:gd name="T13" fmla="*/ 100 h 32"/>
                <a:gd name="T14" fmla="*/ 48 w 14"/>
                <a:gd name="T15" fmla="*/ 93 h 32"/>
                <a:gd name="T16" fmla="*/ 48 w 14"/>
                <a:gd name="T17" fmla="*/ 87 h 32"/>
                <a:gd name="T18" fmla="*/ 48 w 14"/>
                <a:gd name="T19" fmla="*/ 15 h 32"/>
                <a:gd name="T20" fmla="*/ 48 w 14"/>
                <a:gd name="T21" fmla="*/ 13 h 32"/>
                <a:gd name="T22" fmla="*/ 48 w 14"/>
                <a:gd name="T23" fmla="*/ 1 h 32"/>
                <a:gd name="T24" fmla="*/ 48 w 14"/>
                <a:gd name="T25" fmla="*/ 1 h 32"/>
                <a:gd name="T26" fmla="*/ 37 w 14"/>
                <a:gd name="T27" fmla="*/ 1 h 32"/>
                <a:gd name="T28" fmla="*/ 37 w 14"/>
                <a:gd name="T29" fmla="*/ 0 h 32"/>
                <a:gd name="T30" fmla="*/ 11 w 14"/>
                <a:gd name="T31" fmla="*/ 0 h 32"/>
                <a:gd name="T32" fmla="*/ 0 w 14"/>
                <a:gd name="T33" fmla="*/ 0 h 32"/>
                <a:gd name="T34" fmla="*/ 0 w 14"/>
                <a:gd name="T35" fmla="*/ 0 h 32"/>
                <a:gd name="T36" fmla="*/ 167 w 14"/>
                <a:gd name="T37" fmla="*/ 0 h 32"/>
                <a:gd name="T38" fmla="*/ 167 w 14"/>
                <a:gd name="T39" fmla="*/ 0 h 32"/>
                <a:gd name="T40" fmla="*/ 158 w 14"/>
                <a:gd name="T41" fmla="*/ 0 h 32"/>
                <a:gd name="T42" fmla="*/ 130 w 14"/>
                <a:gd name="T43" fmla="*/ 0 h 32"/>
                <a:gd name="T44" fmla="*/ 121 w 14"/>
                <a:gd name="T45" fmla="*/ 1 h 32"/>
                <a:gd name="T46" fmla="*/ 110 w 14"/>
                <a:gd name="T47" fmla="*/ 6 h 32"/>
                <a:gd name="T48" fmla="*/ 110 w 14"/>
                <a:gd name="T49" fmla="*/ 15 h 32"/>
                <a:gd name="T50" fmla="*/ 110 w 14"/>
                <a:gd name="T51" fmla="*/ 87 h 32"/>
                <a:gd name="T52" fmla="*/ 110 w 14"/>
                <a:gd name="T53" fmla="*/ 93 h 32"/>
                <a:gd name="T54" fmla="*/ 110 w 14"/>
                <a:gd name="T55" fmla="*/ 100 h 32"/>
                <a:gd name="T56" fmla="*/ 121 w 14"/>
                <a:gd name="T57" fmla="*/ 100 h 32"/>
                <a:gd name="T58" fmla="*/ 121 w 14"/>
                <a:gd name="T59" fmla="*/ 100 h 32"/>
                <a:gd name="T60" fmla="*/ 130 w 14"/>
                <a:gd name="T61" fmla="*/ 101 h 32"/>
                <a:gd name="T62" fmla="*/ 158 w 14"/>
                <a:gd name="T63" fmla="*/ 101 h 32"/>
                <a:gd name="T64" fmla="*/ 167 w 14"/>
                <a:gd name="T65" fmla="*/ 101 h 3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"/>
                <a:gd name="T100" fmla="*/ 0 h 32"/>
                <a:gd name="T101" fmla="*/ 14 w 14"/>
                <a:gd name="T102" fmla="*/ 32 h 3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" h="32">
                  <a:moveTo>
                    <a:pt x="14" y="32"/>
                  </a:moveTo>
                  <a:lnTo>
                    <a:pt x="14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5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93" name="Freeform 97"/>
            <p:cNvSpPr>
              <a:spLocks/>
            </p:cNvSpPr>
            <p:nvPr/>
          </p:nvSpPr>
          <p:spPr bwMode="auto">
            <a:xfrm>
              <a:off x="2358" y="1638"/>
              <a:ext cx="52" cy="32"/>
            </a:xfrm>
            <a:custGeom>
              <a:avLst/>
              <a:gdLst>
                <a:gd name="T0" fmla="*/ 81 w 23"/>
                <a:gd name="T1" fmla="*/ 15 h 22"/>
                <a:gd name="T2" fmla="*/ 118 w 23"/>
                <a:gd name="T3" fmla="*/ 6 h 22"/>
                <a:gd name="T4" fmla="*/ 138 w 23"/>
                <a:gd name="T5" fmla="*/ 0 h 22"/>
                <a:gd name="T6" fmla="*/ 174 w 23"/>
                <a:gd name="T7" fmla="*/ 0 h 22"/>
                <a:gd name="T8" fmla="*/ 194 w 23"/>
                <a:gd name="T9" fmla="*/ 0 h 22"/>
                <a:gd name="T10" fmla="*/ 219 w 23"/>
                <a:gd name="T11" fmla="*/ 1 h 22"/>
                <a:gd name="T12" fmla="*/ 231 w 23"/>
                <a:gd name="T13" fmla="*/ 6 h 22"/>
                <a:gd name="T14" fmla="*/ 231 w 23"/>
                <a:gd name="T15" fmla="*/ 9 h 22"/>
                <a:gd name="T16" fmla="*/ 240 w 23"/>
                <a:gd name="T17" fmla="*/ 19 h 22"/>
                <a:gd name="T18" fmla="*/ 240 w 23"/>
                <a:gd name="T19" fmla="*/ 25 h 22"/>
                <a:gd name="T20" fmla="*/ 240 w 23"/>
                <a:gd name="T21" fmla="*/ 52 h 22"/>
                <a:gd name="T22" fmla="*/ 240 w 23"/>
                <a:gd name="T23" fmla="*/ 60 h 22"/>
                <a:gd name="T24" fmla="*/ 240 w 23"/>
                <a:gd name="T25" fmla="*/ 65 h 22"/>
                <a:gd name="T26" fmla="*/ 240 w 23"/>
                <a:gd name="T27" fmla="*/ 65 h 22"/>
                <a:gd name="T28" fmla="*/ 255 w 23"/>
                <a:gd name="T29" fmla="*/ 68 h 22"/>
                <a:gd name="T30" fmla="*/ 255 w 23"/>
                <a:gd name="T31" fmla="*/ 68 h 22"/>
                <a:gd name="T32" fmla="*/ 267 w 23"/>
                <a:gd name="T33" fmla="*/ 68 h 22"/>
                <a:gd name="T34" fmla="*/ 267 w 23"/>
                <a:gd name="T35" fmla="*/ 68 h 22"/>
                <a:gd name="T36" fmla="*/ 163 w 23"/>
                <a:gd name="T37" fmla="*/ 68 h 22"/>
                <a:gd name="T38" fmla="*/ 163 w 23"/>
                <a:gd name="T39" fmla="*/ 68 h 22"/>
                <a:gd name="T40" fmla="*/ 163 w 23"/>
                <a:gd name="T41" fmla="*/ 68 h 22"/>
                <a:gd name="T42" fmla="*/ 174 w 23"/>
                <a:gd name="T43" fmla="*/ 68 h 22"/>
                <a:gd name="T44" fmla="*/ 183 w 23"/>
                <a:gd name="T45" fmla="*/ 68 h 22"/>
                <a:gd name="T46" fmla="*/ 183 w 23"/>
                <a:gd name="T47" fmla="*/ 65 h 22"/>
                <a:gd name="T48" fmla="*/ 183 w 23"/>
                <a:gd name="T49" fmla="*/ 60 h 22"/>
                <a:gd name="T50" fmla="*/ 183 w 23"/>
                <a:gd name="T51" fmla="*/ 60 h 22"/>
                <a:gd name="T52" fmla="*/ 194 w 23"/>
                <a:gd name="T53" fmla="*/ 52 h 22"/>
                <a:gd name="T54" fmla="*/ 194 w 23"/>
                <a:gd name="T55" fmla="*/ 25 h 22"/>
                <a:gd name="T56" fmla="*/ 183 w 23"/>
                <a:gd name="T57" fmla="*/ 19 h 22"/>
                <a:gd name="T58" fmla="*/ 183 w 23"/>
                <a:gd name="T59" fmla="*/ 15 h 22"/>
                <a:gd name="T60" fmla="*/ 174 w 23"/>
                <a:gd name="T61" fmla="*/ 9 h 22"/>
                <a:gd name="T62" fmla="*/ 163 w 23"/>
                <a:gd name="T63" fmla="*/ 9 h 22"/>
                <a:gd name="T64" fmla="*/ 118 w 23"/>
                <a:gd name="T65" fmla="*/ 9 h 22"/>
                <a:gd name="T66" fmla="*/ 81 w 23"/>
                <a:gd name="T67" fmla="*/ 19 h 22"/>
                <a:gd name="T68" fmla="*/ 81 w 23"/>
                <a:gd name="T69" fmla="*/ 52 h 22"/>
                <a:gd name="T70" fmla="*/ 81 w 23"/>
                <a:gd name="T71" fmla="*/ 60 h 22"/>
                <a:gd name="T72" fmla="*/ 81 w 23"/>
                <a:gd name="T73" fmla="*/ 65 h 22"/>
                <a:gd name="T74" fmla="*/ 81 w 23"/>
                <a:gd name="T75" fmla="*/ 65 h 22"/>
                <a:gd name="T76" fmla="*/ 102 w 23"/>
                <a:gd name="T77" fmla="*/ 68 h 22"/>
                <a:gd name="T78" fmla="*/ 102 w 23"/>
                <a:gd name="T79" fmla="*/ 68 h 22"/>
                <a:gd name="T80" fmla="*/ 129 w 23"/>
                <a:gd name="T81" fmla="*/ 68 h 22"/>
                <a:gd name="T82" fmla="*/ 129 w 23"/>
                <a:gd name="T83" fmla="*/ 68 h 22"/>
                <a:gd name="T84" fmla="*/ 0 w 23"/>
                <a:gd name="T85" fmla="*/ 68 h 22"/>
                <a:gd name="T86" fmla="*/ 0 w 23"/>
                <a:gd name="T87" fmla="*/ 68 h 22"/>
                <a:gd name="T88" fmla="*/ 11 w 23"/>
                <a:gd name="T89" fmla="*/ 68 h 22"/>
                <a:gd name="T90" fmla="*/ 25 w 23"/>
                <a:gd name="T91" fmla="*/ 68 h 22"/>
                <a:gd name="T92" fmla="*/ 25 w 23"/>
                <a:gd name="T93" fmla="*/ 65 h 22"/>
                <a:gd name="T94" fmla="*/ 45 w 23"/>
                <a:gd name="T95" fmla="*/ 60 h 22"/>
                <a:gd name="T96" fmla="*/ 45 w 23"/>
                <a:gd name="T97" fmla="*/ 52 h 22"/>
                <a:gd name="T98" fmla="*/ 45 w 23"/>
                <a:gd name="T99" fmla="*/ 32 h 22"/>
                <a:gd name="T100" fmla="*/ 45 w 23"/>
                <a:gd name="T101" fmla="*/ 19 h 22"/>
                <a:gd name="T102" fmla="*/ 45 w 23"/>
                <a:gd name="T103" fmla="*/ 9 h 22"/>
                <a:gd name="T104" fmla="*/ 25 w 23"/>
                <a:gd name="T105" fmla="*/ 9 h 22"/>
                <a:gd name="T106" fmla="*/ 25 w 23"/>
                <a:gd name="T107" fmla="*/ 6 h 22"/>
                <a:gd name="T108" fmla="*/ 25 w 23"/>
                <a:gd name="T109" fmla="*/ 6 h 22"/>
                <a:gd name="T110" fmla="*/ 25 w 23"/>
                <a:gd name="T111" fmla="*/ 6 h 22"/>
                <a:gd name="T112" fmla="*/ 11 w 23"/>
                <a:gd name="T113" fmla="*/ 6 h 22"/>
                <a:gd name="T114" fmla="*/ 0 w 23"/>
                <a:gd name="T115" fmla="*/ 9 h 22"/>
                <a:gd name="T116" fmla="*/ 0 w 23"/>
                <a:gd name="T117" fmla="*/ 6 h 22"/>
                <a:gd name="T118" fmla="*/ 72 w 23"/>
                <a:gd name="T119" fmla="*/ 0 h 22"/>
                <a:gd name="T120" fmla="*/ 81 w 23"/>
                <a:gd name="T121" fmla="*/ 0 h 22"/>
                <a:gd name="T122" fmla="*/ 81 w 23"/>
                <a:gd name="T123" fmla="*/ 15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2"/>
                <a:gd name="T188" fmla="*/ 23 w 23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2">
                  <a:moveTo>
                    <a:pt x="7" y="5"/>
                  </a:moveTo>
                  <a:lnTo>
                    <a:pt x="10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7" y="17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0" y="3"/>
                  </a:lnTo>
                  <a:lnTo>
                    <a:pt x="7" y="6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4" y="10"/>
                  </a:lnTo>
                  <a:lnTo>
                    <a:pt x="4" y="6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94" name="Freeform 98"/>
            <p:cNvSpPr>
              <a:spLocks noEditPoints="1"/>
            </p:cNvSpPr>
            <p:nvPr/>
          </p:nvSpPr>
          <p:spPr bwMode="auto">
            <a:xfrm>
              <a:off x="2417" y="1619"/>
              <a:ext cx="49" cy="52"/>
            </a:xfrm>
            <a:custGeom>
              <a:avLst/>
              <a:gdLst>
                <a:gd name="T0" fmla="*/ 178 w 22"/>
                <a:gd name="T1" fmla="*/ 95 h 36"/>
                <a:gd name="T2" fmla="*/ 145 w 22"/>
                <a:gd name="T3" fmla="*/ 103 h 36"/>
                <a:gd name="T4" fmla="*/ 134 w 22"/>
                <a:gd name="T5" fmla="*/ 107 h 36"/>
                <a:gd name="T6" fmla="*/ 125 w 22"/>
                <a:gd name="T7" fmla="*/ 108 h 36"/>
                <a:gd name="T8" fmla="*/ 100 w 22"/>
                <a:gd name="T9" fmla="*/ 108 h 36"/>
                <a:gd name="T10" fmla="*/ 65 w 22"/>
                <a:gd name="T11" fmla="*/ 107 h 36"/>
                <a:gd name="T12" fmla="*/ 20 w 22"/>
                <a:gd name="T13" fmla="*/ 95 h 36"/>
                <a:gd name="T14" fmla="*/ 9 w 22"/>
                <a:gd name="T15" fmla="*/ 90 h 36"/>
                <a:gd name="T16" fmla="*/ 0 w 22"/>
                <a:gd name="T17" fmla="*/ 75 h 36"/>
                <a:gd name="T18" fmla="*/ 9 w 22"/>
                <a:gd name="T19" fmla="*/ 61 h 36"/>
                <a:gd name="T20" fmla="*/ 20 w 22"/>
                <a:gd name="T21" fmla="*/ 48 h 36"/>
                <a:gd name="T22" fmla="*/ 56 w 22"/>
                <a:gd name="T23" fmla="*/ 42 h 36"/>
                <a:gd name="T24" fmla="*/ 80 w 22"/>
                <a:gd name="T25" fmla="*/ 39 h 36"/>
                <a:gd name="T26" fmla="*/ 125 w 22"/>
                <a:gd name="T27" fmla="*/ 39 h 36"/>
                <a:gd name="T28" fmla="*/ 145 w 22"/>
                <a:gd name="T29" fmla="*/ 39 h 36"/>
                <a:gd name="T30" fmla="*/ 178 w 22"/>
                <a:gd name="T31" fmla="*/ 46 h 36"/>
                <a:gd name="T32" fmla="*/ 178 w 22"/>
                <a:gd name="T33" fmla="*/ 29 h 36"/>
                <a:gd name="T34" fmla="*/ 165 w 22"/>
                <a:gd name="T35" fmla="*/ 20 h 36"/>
                <a:gd name="T36" fmla="*/ 165 w 22"/>
                <a:gd name="T37" fmla="*/ 14 h 36"/>
                <a:gd name="T38" fmla="*/ 165 w 22"/>
                <a:gd name="T39" fmla="*/ 13 h 36"/>
                <a:gd name="T40" fmla="*/ 165 w 22"/>
                <a:gd name="T41" fmla="*/ 13 h 36"/>
                <a:gd name="T42" fmla="*/ 165 w 22"/>
                <a:gd name="T43" fmla="*/ 13 h 36"/>
                <a:gd name="T44" fmla="*/ 145 w 22"/>
                <a:gd name="T45" fmla="*/ 13 h 36"/>
                <a:gd name="T46" fmla="*/ 145 w 22"/>
                <a:gd name="T47" fmla="*/ 13 h 36"/>
                <a:gd name="T48" fmla="*/ 134 w 22"/>
                <a:gd name="T49" fmla="*/ 13 h 36"/>
                <a:gd name="T50" fmla="*/ 134 w 22"/>
                <a:gd name="T51" fmla="*/ 13 h 36"/>
                <a:gd name="T52" fmla="*/ 198 w 22"/>
                <a:gd name="T53" fmla="*/ 0 h 36"/>
                <a:gd name="T54" fmla="*/ 223 w 22"/>
                <a:gd name="T55" fmla="*/ 0 h 36"/>
                <a:gd name="T56" fmla="*/ 223 w 22"/>
                <a:gd name="T57" fmla="*/ 79 h 36"/>
                <a:gd name="T58" fmla="*/ 223 w 22"/>
                <a:gd name="T59" fmla="*/ 90 h 36"/>
                <a:gd name="T60" fmla="*/ 223 w 22"/>
                <a:gd name="T61" fmla="*/ 94 h 36"/>
                <a:gd name="T62" fmla="*/ 223 w 22"/>
                <a:gd name="T63" fmla="*/ 95 h 36"/>
                <a:gd name="T64" fmla="*/ 223 w 22"/>
                <a:gd name="T65" fmla="*/ 95 h 36"/>
                <a:gd name="T66" fmla="*/ 234 w 22"/>
                <a:gd name="T67" fmla="*/ 103 h 36"/>
                <a:gd name="T68" fmla="*/ 234 w 22"/>
                <a:gd name="T69" fmla="*/ 103 h 36"/>
                <a:gd name="T70" fmla="*/ 234 w 22"/>
                <a:gd name="T71" fmla="*/ 103 h 36"/>
                <a:gd name="T72" fmla="*/ 243 w 22"/>
                <a:gd name="T73" fmla="*/ 95 h 36"/>
                <a:gd name="T74" fmla="*/ 243 w 22"/>
                <a:gd name="T75" fmla="*/ 103 h 36"/>
                <a:gd name="T76" fmla="*/ 178 w 22"/>
                <a:gd name="T77" fmla="*/ 108 h 36"/>
                <a:gd name="T78" fmla="*/ 178 w 22"/>
                <a:gd name="T79" fmla="*/ 108 h 36"/>
                <a:gd name="T80" fmla="*/ 178 w 22"/>
                <a:gd name="T81" fmla="*/ 95 h 36"/>
                <a:gd name="T82" fmla="*/ 178 w 22"/>
                <a:gd name="T83" fmla="*/ 90 h 36"/>
                <a:gd name="T84" fmla="*/ 178 w 22"/>
                <a:gd name="T85" fmla="*/ 61 h 36"/>
                <a:gd name="T86" fmla="*/ 165 w 22"/>
                <a:gd name="T87" fmla="*/ 56 h 36"/>
                <a:gd name="T88" fmla="*/ 165 w 22"/>
                <a:gd name="T89" fmla="*/ 48 h 36"/>
                <a:gd name="T90" fmla="*/ 145 w 22"/>
                <a:gd name="T91" fmla="*/ 46 h 36"/>
                <a:gd name="T92" fmla="*/ 134 w 22"/>
                <a:gd name="T93" fmla="*/ 46 h 36"/>
                <a:gd name="T94" fmla="*/ 125 w 22"/>
                <a:gd name="T95" fmla="*/ 42 h 36"/>
                <a:gd name="T96" fmla="*/ 109 w 22"/>
                <a:gd name="T97" fmla="*/ 42 h 36"/>
                <a:gd name="T98" fmla="*/ 100 w 22"/>
                <a:gd name="T99" fmla="*/ 46 h 36"/>
                <a:gd name="T100" fmla="*/ 65 w 22"/>
                <a:gd name="T101" fmla="*/ 48 h 36"/>
                <a:gd name="T102" fmla="*/ 56 w 22"/>
                <a:gd name="T103" fmla="*/ 56 h 36"/>
                <a:gd name="T104" fmla="*/ 45 w 22"/>
                <a:gd name="T105" fmla="*/ 69 h 36"/>
                <a:gd name="T106" fmla="*/ 56 w 22"/>
                <a:gd name="T107" fmla="*/ 84 h 36"/>
                <a:gd name="T108" fmla="*/ 65 w 22"/>
                <a:gd name="T109" fmla="*/ 90 h 36"/>
                <a:gd name="T110" fmla="*/ 100 w 22"/>
                <a:gd name="T111" fmla="*/ 95 h 36"/>
                <a:gd name="T112" fmla="*/ 125 w 22"/>
                <a:gd name="T113" fmla="*/ 95 h 36"/>
                <a:gd name="T114" fmla="*/ 145 w 22"/>
                <a:gd name="T115" fmla="*/ 95 h 36"/>
                <a:gd name="T116" fmla="*/ 178 w 22"/>
                <a:gd name="T117" fmla="*/ 90 h 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"/>
                <a:gd name="T178" fmla="*/ 0 h 36"/>
                <a:gd name="T179" fmla="*/ 22 w 22"/>
                <a:gd name="T180" fmla="*/ 36 h 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" h="36">
                  <a:moveTo>
                    <a:pt x="16" y="32"/>
                  </a:moveTo>
                  <a:lnTo>
                    <a:pt x="13" y="34"/>
                  </a:lnTo>
                  <a:lnTo>
                    <a:pt x="12" y="35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6" y="35"/>
                  </a:lnTo>
                  <a:lnTo>
                    <a:pt x="2" y="32"/>
                  </a:lnTo>
                  <a:lnTo>
                    <a:pt x="1" y="30"/>
                  </a:lnTo>
                  <a:lnTo>
                    <a:pt x="0" y="25"/>
                  </a:lnTo>
                  <a:lnTo>
                    <a:pt x="1" y="20"/>
                  </a:lnTo>
                  <a:lnTo>
                    <a:pt x="2" y="16"/>
                  </a:lnTo>
                  <a:lnTo>
                    <a:pt x="5" y="14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6" y="15"/>
                  </a:lnTo>
                  <a:lnTo>
                    <a:pt x="16" y="10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26"/>
                  </a:lnTo>
                  <a:lnTo>
                    <a:pt x="20" y="30"/>
                  </a:lnTo>
                  <a:lnTo>
                    <a:pt x="20" y="31"/>
                  </a:lnTo>
                  <a:lnTo>
                    <a:pt x="20" y="32"/>
                  </a:lnTo>
                  <a:lnTo>
                    <a:pt x="21" y="34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16" y="36"/>
                  </a:lnTo>
                  <a:lnTo>
                    <a:pt x="16" y="32"/>
                  </a:lnTo>
                  <a:close/>
                  <a:moveTo>
                    <a:pt x="16" y="30"/>
                  </a:moveTo>
                  <a:lnTo>
                    <a:pt x="16" y="20"/>
                  </a:lnTo>
                  <a:lnTo>
                    <a:pt x="15" y="19"/>
                  </a:lnTo>
                  <a:lnTo>
                    <a:pt x="15" y="16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6" y="16"/>
                  </a:lnTo>
                  <a:lnTo>
                    <a:pt x="5" y="19"/>
                  </a:lnTo>
                  <a:lnTo>
                    <a:pt x="4" y="23"/>
                  </a:lnTo>
                  <a:lnTo>
                    <a:pt x="5" y="28"/>
                  </a:lnTo>
                  <a:lnTo>
                    <a:pt x="6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6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95" name="Freeform 99"/>
            <p:cNvSpPr>
              <a:spLocks noEditPoints="1"/>
            </p:cNvSpPr>
            <p:nvPr/>
          </p:nvSpPr>
          <p:spPr bwMode="auto">
            <a:xfrm>
              <a:off x="2473" y="1619"/>
              <a:ext cx="25" cy="51"/>
            </a:xfrm>
            <a:custGeom>
              <a:avLst/>
              <a:gdLst>
                <a:gd name="T0" fmla="*/ 57 w 11"/>
                <a:gd name="T1" fmla="*/ 0 h 35"/>
                <a:gd name="T2" fmla="*/ 73 w 11"/>
                <a:gd name="T3" fmla="*/ 6 h 35"/>
                <a:gd name="T4" fmla="*/ 82 w 11"/>
                <a:gd name="T5" fmla="*/ 6 h 35"/>
                <a:gd name="T6" fmla="*/ 93 w 11"/>
                <a:gd name="T7" fmla="*/ 9 h 35"/>
                <a:gd name="T8" fmla="*/ 93 w 11"/>
                <a:gd name="T9" fmla="*/ 13 h 35"/>
                <a:gd name="T10" fmla="*/ 93 w 11"/>
                <a:gd name="T11" fmla="*/ 15 h 35"/>
                <a:gd name="T12" fmla="*/ 82 w 11"/>
                <a:gd name="T13" fmla="*/ 15 h 35"/>
                <a:gd name="T14" fmla="*/ 73 w 11"/>
                <a:gd name="T15" fmla="*/ 22 h 35"/>
                <a:gd name="T16" fmla="*/ 57 w 11"/>
                <a:gd name="T17" fmla="*/ 22 h 35"/>
                <a:gd name="T18" fmla="*/ 57 w 11"/>
                <a:gd name="T19" fmla="*/ 22 h 35"/>
                <a:gd name="T20" fmla="*/ 36 w 11"/>
                <a:gd name="T21" fmla="*/ 15 h 35"/>
                <a:gd name="T22" fmla="*/ 25 w 11"/>
                <a:gd name="T23" fmla="*/ 15 h 35"/>
                <a:gd name="T24" fmla="*/ 25 w 11"/>
                <a:gd name="T25" fmla="*/ 13 h 35"/>
                <a:gd name="T26" fmla="*/ 25 w 11"/>
                <a:gd name="T27" fmla="*/ 9 h 35"/>
                <a:gd name="T28" fmla="*/ 36 w 11"/>
                <a:gd name="T29" fmla="*/ 6 h 35"/>
                <a:gd name="T30" fmla="*/ 57 w 11"/>
                <a:gd name="T31" fmla="*/ 6 h 35"/>
                <a:gd name="T32" fmla="*/ 57 w 11"/>
                <a:gd name="T33" fmla="*/ 0 h 35"/>
                <a:gd name="T34" fmla="*/ 82 w 11"/>
                <a:gd name="T35" fmla="*/ 41 h 35"/>
                <a:gd name="T36" fmla="*/ 82 w 11"/>
                <a:gd name="T37" fmla="*/ 93 h 35"/>
                <a:gd name="T38" fmla="*/ 82 w 11"/>
                <a:gd name="T39" fmla="*/ 99 h 35"/>
                <a:gd name="T40" fmla="*/ 82 w 11"/>
                <a:gd name="T41" fmla="*/ 106 h 35"/>
                <a:gd name="T42" fmla="*/ 93 w 11"/>
                <a:gd name="T43" fmla="*/ 106 h 35"/>
                <a:gd name="T44" fmla="*/ 93 w 11"/>
                <a:gd name="T45" fmla="*/ 108 h 35"/>
                <a:gd name="T46" fmla="*/ 102 w 11"/>
                <a:gd name="T47" fmla="*/ 108 h 35"/>
                <a:gd name="T48" fmla="*/ 130 w 11"/>
                <a:gd name="T49" fmla="*/ 108 h 35"/>
                <a:gd name="T50" fmla="*/ 130 w 11"/>
                <a:gd name="T51" fmla="*/ 108 h 35"/>
                <a:gd name="T52" fmla="*/ 0 w 11"/>
                <a:gd name="T53" fmla="*/ 108 h 35"/>
                <a:gd name="T54" fmla="*/ 0 w 11"/>
                <a:gd name="T55" fmla="*/ 108 h 35"/>
                <a:gd name="T56" fmla="*/ 11 w 11"/>
                <a:gd name="T57" fmla="*/ 108 h 35"/>
                <a:gd name="T58" fmla="*/ 25 w 11"/>
                <a:gd name="T59" fmla="*/ 108 h 35"/>
                <a:gd name="T60" fmla="*/ 25 w 11"/>
                <a:gd name="T61" fmla="*/ 106 h 35"/>
                <a:gd name="T62" fmla="*/ 36 w 11"/>
                <a:gd name="T63" fmla="*/ 106 h 35"/>
                <a:gd name="T64" fmla="*/ 36 w 11"/>
                <a:gd name="T65" fmla="*/ 99 h 35"/>
                <a:gd name="T66" fmla="*/ 36 w 11"/>
                <a:gd name="T67" fmla="*/ 93 h 35"/>
                <a:gd name="T68" fmla="*/ 36 w 11"/>
                <a:gd name="T69" fmla="*/ 73 h 35"/>
                <a:gd name="T70" fmla="*/ 36 w 11"/>
                <a:gd name="T71" fmla="*/ 60 h 35"/>
                <a:gd name="T72" fmla="*/ 36 w 11"/>
                <a:gd name="T73" fmla="*/ 50 h 35"/>
                <a:gd name="T74" fmla="*/ 36 w 11"/>
                <a:gd name="T75" fmla="*/ 50 h 35"/>
                <a:gd name="T76" fmla="*/ 25 w 11"/>
                <a:gd name="T77" fmla="*/ 47 h 35"/>
                <a:gd name="T78" fmla="*/ 25 w 11"/>
                <a:gd name="T79" fmla="*/ 47 h 35"/>
                <a:gd name="T80" fmla="*/ 25 w 11"/>
                <a:gd name="T81" fmla="*/ 47 h 35"/>
                <a:gd name="T82" fmla="*/ 11 w 11"/>
                <a:gd name="T83" fmla="*/ 47 h 35"/>
                <a:gd name="T84" fmla="*/ 11 w 11"/>
                <a:gd name="T85" fmla="*/ 50 h 35"/>
                <a:gd name="T86" fmla="*/ 0 w 11"/>
                <a:gd name="T87" fmla="*/ 47 h 35"/>
                <a:gd name="T88" fmla="*/ 73 w 11"/>
                <a:gd name="T89" fmla="*/ 41 h 35"/>
                <a:gd name="T90" fmla="*/ 82 w 11"/>
                <a:gd name="T91" fmla="*/ 41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"/>
                <a:gd name="T139" fmla="*/ 0 h 35"/>
                <a:gd name="T140" fmla="*/ 11 w 11"/>
                <a:gd name="T141" fmla="*/ 35 h 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" h="35">
                  <a:moveTo>
                    <a:pt x="5" y="0"/>
                  </a:moveTo>
                  <a:lnTo>
                    <a:pt x="6" y="2"/>
                  </a:lnTo>
                  <a:lnTo>
                    <a:pt x="7" y="2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close/>
                  <a:moveTo>
                    <a:pt x="7" y="13"/>
                  </a:moveTo>
                  <a:lnTo>
                    <a:pt x="7" y="30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3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6" y="13"/>
                  </a:lnTo>
                  <a:lnTo>
                    <a:pt x="7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96" name="Freeform 100"/>
            <p:cNvSpPr>
              <a:spLocks noEditPoints="1"/>
            </p:cNvSpPr>
            <p:nvPr/>
          </p:nvSpPr>
          <p:spPr bwMode="auto">
            <a:xfrm>
              <a:off x="2502" y="1638"/>
              <a:ext cx="48" cy="33"/>
            </a:xfrm>
            <a:custGeom>
              <a:avLst/>
              <a:gdLst>
                <a:gd name="T0" fmla="*/ 121 w 21"/>
                <a:gd name="T1" fmla="*/ 62 h 23"/>
                <a:gd name="T2" fmla="*/ 94 w 21"/>
                <a:gd name="T3" fmla="*/ 67 h 23"/>
                <a:gd name="T4" fmla="*/ 48 w 21"/>
                <a:gd name="T5" fmla="*/ 66 h 23"/>
                <a:gd name="T6" fmla="*/ 11 w 21"/>
                <a:gd name="T7" fmla="*/ 56 h 23"/>
                <a:gd name="T8" fmla="*/ 0 w 21"/>
                <a:gd name="T9" fmla="*/ 47 h 23"/>
                <a:gd name="T10" fmla="*/ 37 w 21"/>
                <a:gd name="T11" fmla="*/ 39 h 23"/>
                <a:gd name="T12" fmla="*/ 94 w 21"/>
                <a:gd name="T13" fmla="*/ 29 h 23"/>
                <a:gd name="T14" fmla="*/ 158 w 21"/>
                <a:gd name="T15" fmla="*/ 20 h 23"/>
                <a:gd name="T16" fmla="*/ 130 w 21"/>
                <a:gd name="T17" fmla="*/ 6 h 23"/>
                <a:gd name="T18" fmla="*/ 110 w 21"/>
                <a:gd name="T19" fmla="*/ 1 h 23"/>
                <a:gd name="T20" fmla="*/ 73 w 21"/>
                <a:gd name="T21" fmla="*/ 6 h 23"/>
                <a:gd name="T22" fmla="*/ 57 w 21"/>
                <a:gd name="T23" fmla="*/ 14 h 23"/>
                <a:gd name="T24" fmla="*/ 57 w 21"/>
                <a:gd name="T25" fmla="*/ 20 h 23"/>
                <a:gd name="T26" fmla="*/ 48 w 21"/>
                <a:gd name="T27" fmla="*/ 23 h 23"/>
                <a:gd name="T28" fmla="*/ 37 w 21"/>
                <a:gd name="T29" fmla="*/ 23 h 23"/>
                <a:gd name="T30" fmla="*/ 11 w 21"/>
                <a:gd name="T31" fmla="*/ 20 h 23"/>
                <a:gd name="T32" fmla="*/ 37 w 21"/>
                <a:gd name="T33" fmla="*/ 9 h 23"/>
                <a:gd name="T34" fmla="*/ 73 w 21"/>
                <a:gd name="T35" fmla="*/ 0 h 23"/>
                <a:gd name="T36" fmla="*/ 158 w 21"/>
                <a:gd name="T37" fmla="*/ 0 h 23"/>
                <a:gd name="T38" fmla="*/ 194 w 21"/>
                <a:gd name="T39" fmla="*/ 6 h 23"/>
                <a:gd name="T40" fmla="*/ 203 w 21"/>
                <a:gd name="T41" fmla="*/ 14 h 23"/>
                <a:gd name="T42" fmla="*/ 203 w 21"/>
                <a:gd name="T43" fmla="*/ 46 h 23"/>
                <a:gd name="T44" fmla="*/ 203 w 21"/>
                <a:gd name="T45" fmla="*/ 53 h 23"/>
                <a:gd name="T46" fmla="*/ 203 w 21"/>
                <a:gd name="T47" fmla="*/ 56 h 23"/>
                <a:gd name="T48" fmla="*/ 203 w 21"/>
                <a:gd name="T49" fmla="*/ 56 h 23"/>
                <a:gd name="T50" fmla="*/ 224 w 21"/>
                <a:gd name="T51" fmla="*/ 56 h 23"/>
                <a:gd name="T52" fmla="*/ 251 w 21"/>
                <a:gd name="T53" fmla="*/ 53 h 23"/>
                <a:gd name="T54" fmla="*/ 203 w 21"/>
                <a:gd name="T55" fmla="*/ 66 h 23"/>
                <a:gd name="T56" fmla="*/ 167 w 21"/>
                <a:gd name="T57" fmla="*/ 67 h 23"/>
                <a:gd name="T58" fmla="*/ 158 w 21"/>
                <a:gd name="T59" fmla="*/ 62 h 23"/>
                <a:gd name="T60" fmla="*/ 158 w 21"/>
                <a:gd name="T61" fmla="*/ 49 h 23"/>
                <a:gd name="T62" fmla="*/ 121 w 21"/>
                <a:gd name="T63" fmla="*/ 33 h 23"/>
                <a:gd name="T64" fmla="*/ 73 w 21"/>
                <a:gd name="T65" fmla="*/ 34 h 23"/>
                <a:gd name="T66" fmla="*/ 57 w 21"/>
                <a:gd name="T67" fmla="*/ 46 h 23"/>
                <a:gd name="T68" fmla="*/ 57 w 21"/>
                <a:gd name="T69" fmla="*/ 49 h 23"/>
                <a:gd name="T70" fmla="*/ 73 w 21"/>
                <a:gd name="T71" fmla="*/ 56 h 23"/>
                <a:gd name="T72" fmla="*/ 121 w 21"/>
                <a:gd name="T73" fmla="*/ 56 h 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3"/>
                <a:gd name="T113" fmla="*/ 21 w 21"/>
                <a:gd name="T114" fmla="*/ 23 h 2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3">
                  <a:moveTo>
                    <a:pt x="13" y="19"/>
                  </a:moveTo>
                  <a:lnTo>
                    <a:pt x="10" y="21"/>
                  </a:lnTo>
                  <a:lnTo>
                    <a:pt x="9" y="22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2"/>
                  </a:lnTo>
                  <a:lnTo>
                    <a:pt x="1" y="22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5"/>
                  </a:lnTo>
                  <a:lnTo>
                    <a:pt x="3" y="13"/>
                  </a:lnTo>
                  <a:lnTo>
                    <a:pt x="5" y="12"/>
                  </a:lnTo>
                  <a:lnTo>
                    <a:pt x="8" y="10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3" y="3"/>
                  </a:lnTo>
                  <a:lnTo>
                    <a:pt x="4" y="1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7" y="15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17" y="22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3" y="21"/>
                  </a:lnTo>
                  <a:lnTo>
                    <a:pt x="13" y="19"/>
                  </a:lnTo>
                  <a:close/>
                  <a:moveTo>
                    <a:pt x="13" y="17"/>
                  </a:moveTo>
                  <a:lnTo>
                    <a:pt x="13" y="10"/>
                  </a:lnTo>
                  <a:lnTo>
                    <a:pt x="10" y="11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5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97" name="Freeform 101"/>
            <p:cNvSpPr>
              <a:spLocks/>
            </p:cNvSpPr>
            <p:nvPr/>
          </p:nvSpPr>
          <p:spPr bwMode="auto">
            <a:xfrm>
              <a:off x="2550" y="1638"/>
              <a:ext cx="56" cy="32"/>
            </a:xfrm>
            <a:custGeom>
              <a:avLst/>
              <a:gdLst>
                <a:gd name="T0" fmla="*/ 90 w 25"/>
                <a:gd name="T1" fmla="*/ 15 h 22"/>
                <a:gd name="T2" fmla="*/ 110 w 25"/>
                <a:gd name="T3" fmla="*/ 6 h 22"/>
                <a:gd name="T4" fmla="*/ 146 w 25"/>
                <a:gd name="T5" fmla="*/ 0 h 22"/>
                <a:gd name="T6" fmla="*/ 170 w 25"/>
                <a:gd name="T7" fmla="*/ 0 h 22"/>
                <a:gd name="T8" fmla="*/ 190 w 25"/>
                <a:gd name="T9" fmla="*/ 0 h 22"/>
                <a:gd name="T10" fmla="*/ 215 w 25"/>
                <a:gd name="T11" fmla="*/ 1 h 22"/>
                <a:gd name="T12" fmla="*/ 226 w 25"/>
                <a:gd name="T13" fmla="*/ 6 h 22"/>
                <a:gd name="T14" fmla="*/ 235 w 25"/>
                <a:gd name="T15" fmla="*/ 9 h 22"/>
                <a:gd name="T16" fmla="*/ 235 w 25"/>
                <a:gd name="T17" fmla="*/ 19 h 22"/>
                <a:gd name="T18" fmla="*/ 235 w 25"/>
                <a:gd name="T19" fmla="*/ 25 h 22"/>
                <a:gd name="T20" fmla="*/ 235 w 25"/>
                <a:gd name="T21" fmla="*/ 52 h 22"/>
                <a:gd name="T22" fmla="*/ 235 w 25"/>
                <a:gd name="T23" fmla="*/ 60 h 22"/>
                <a:gd name="T24" fmla="*/ 235 w 25"/>
                <a:gd name="T25" fmla="*/ 65 h 22"/>
                <a:gd name="T26" fmla="*/ 246 w 25"/>
                <a:gd name="T27" fmla="*/ 65 h 22"/>
                <a:gd name="T28" fmla="*/ 246 w 25"/>
                <a:gd name="T29" fmla="*/ 68 h 22"/>
                <a:gd name="T30" fmla="*/ 271 w 25"/>
                <a:gd name="T31" fmla="*/ 68 h 22"/>
                <a:gd name="T32" fmla="*/ 280 w 25"/>
                <a:gd name="T33" fmla="*/ 68 h 22"/>
                <a:gd name="T34" fmla="*/ 280 w 25"/>
                <a:gd name="T35" fmla="*/ 68 h 22"/>
                <a:gd name="T36" fmla="*/ 155 w 25"/>
                <a:gd name="T37" fmla="*/ 68 h 22"/>
                <a:gd name="T38" fmla="*/ 155 w 25"/>
                <a:gd name="T39" fmla="*/ 68 h 22"/>
                <a:gd name="T40" fmla="*/ 155 w 25"/>
                <a:gd name="T41" fmla="*/ 68 h 22"/>
                <a:gd name="T42" fmla="*/ 170 w 25"/>
                <a:gd name="T43" fmla="*/ 68 h 22"/>
                <a:gd name="T44" fmla="*/ 181 w 25"/>
                <a:gd name="T45" fmla="*/ 68 h 22"/>
                <a:gd name="T46" fmla="*/ 181 w 25"/>
                <a:gd name="T47" fmla="*/ 65 h 22"/>
                <a:gd name="T48" fmla="*/ 190 w 25"/>
                <a:gd name="T49" fmla="*/ 60 h 22"/>
                <a:gd name="T50" fmla="*/ 190 w 25"/>
                <a:gd name="T51" fmla="*/ 60 h 22"/>
                <a:gd name="T52" fmla="*/ 190 w 25"/>
                <a:gd name="T53" fmla="*/ 52 h 22"/>
                <a:gd name="T54" fmla="*/ 190 w 25"/>
                <a:gd name="T55" fmla="*/ 25 h 22"/>
                <a:gd name="T56" fmla="*/ 190 w 25"/>
                <a:gd name="T57" fmla="*/ 19 h 22"/>
                <a:gd name="T58" fmla="*/ 181 w 25"/>
                <a:gd name="T59" fmla="*/ 15 h 22"/>
                <a:gd name="T60" fmla="*/ 170 w 25"/>
                <a:gd name="T61" fmla="*/ 9 h 22"/>
                <a:gd name="T62" fmla="*/ 155 w 25"/>
                <a:gd name="T63" fmla="*/ 9 h 22"/>
                <a:gd name="T64" fmla="*/ 125 w 25"/>
                <a:gd name="T65" fmla="*/ 9 h 22"/>
                <a:gd name="T66" fmla="*/ 90 w 25"/>
                <a:gd name="T67" fmla="*/ 19 h 22"/>
                <a:gd name="T68" fmla="*/ 90 w 25"/>
                <a:gd name="T69" fmla="*/ 52 h 22"/>
                <a:gd name="T70" fmla="*/ 90 w 25"/>
                <a:gd name="T71" fmla="*/ 60 h 22"/>
                <a:gd name="T72" fmla="*/ 90 w 25"/>
                <a:gd name="T73" fmla="*/ 65 h 22"/>
                <a:gd name="T74" fmla="*/ 101 w 25"/>
                <a:gd name="T75" fmla="*/ 65 h 22"/>
                <a:gd name="T76" fmla="*/ 101 w 25"/>
                <a:gd name="T77" fmla="*/ 68 h 22"/>
                <a:gd name="T78" fmla="*/ 110 w 25"/>
                <a:gd name="T79" fmla="*/ 68 h 22"/>
                <a:gd name="T80" fmla="*/ 125 w 25"/>
                <a:gd name="T81" fmla="*/ 68 h 22"/>
                <a:gd name="T82" fmla="*/ 125 w 25"/>
                <a:gd name="T83" fmla="*/ 68 h 22"/>
                <a:gd name="T84" fmla="*/ 0 w 25"/>
                <a:gd name="T85" fmla="*/ 68 h 22"/>
                <a:gd name="T86" fmla="*/ 0 w 25"/>
                <a:gd name="T87" fmla="*/ 68 h 22"/>
                <a:gd name="T88" fmla="*/ 9 w 25"/>
                <a:gd name="T89" fmla="*/ 68 h 22"/>
                <a:gd name="T90" fmla="*/ 36 w 25"/>
                <a:gd name="T91" fmla="*/ 68 h 22"/>
                <a:gd name="T92" fmla="*/ 36 w 25"/>
                <a:gd name="T93" fmla="*/ 65 h 22"/>
                <a:gd name="T94" fmla="*/ 45 w 25"/>
                <a:gd name="T95" fmla="*/ 60 h 22"/>
                <a:gd name="T96" fmla="*/ 45 w 25"/>
                <a:gd name="T97" fmla="*/ 52 h 22"/>
                <a:gd name="T98" fmla="*/ 45 w 25"/>
                <a:gd name="T99" fmla="*/ 32 h 22"/>
                <a:gd name="T100" fmla="*/ 45 w 25"/>
                <a:gd name="T101" fmla="*/ 19 h 22"/>
                <a:gd name="T102" fmla="*/ 45 w 25"/>
                <a:gd name="T103" fmla="*/ 9 h 22"/>
                <a:gd name="T104" fmla="*/ 45 w 25"/>
                <a:gd name="T105" fmla="*/ 9 h 22"/>
                <a:gd name="T106" fmla="*/ 36 w 25"/>
                <a:gd name="T107" fmla="*/ 6 h 22"/>
                <a:gd name="T108" fmla="*/ 36 w 25"/>
                <a:gd name="T109" fmla="*/ 6 h 22"/>
                <a:gd name="T110" fmla="*/ 36 w 25"/>
                <a:gd name="T111" fmla="*/ 6 h 22"/>
                <a:gd name="T112" fmla="*/ 9 w 25"/>
                <a:gd name="T113" fmla="*/ 6 h 22"/>
                <a:gd name="T114" fmla="*/ 9 w 25"/>
                <a:gd name="T115" fmla="*/ 9 h 22"/>
                <a:gd name="T116" fmla="*/ 0 w 25"/>
                <a:gd name="T117" fmla="*/ 6 h 22"/>
                <a:gd name="T118" fmla="*/ 65 w 25"/>
                <a:gd name="T119" fmla="*/ 0 h 22"/>
                <a:gd name="T120" fmla="*/ 90 w 25"/>
                <a:gd name="T121" fmla="*/ 0 h 22"/>
                <a:gd name="T122" fmla="*/ 90 w 25"/>
                <a:gd name="T123" fmla="*/ 15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"/>
                <a:gd name="T187" fmla="*/ 0 h 22"/>
                <a:gd name="T188" fmla="*/ 25 w 25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" h="22">
                  <a:moveTo>
                    <a:pt x="8" y="5"/>
                  </a:move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2" y="21"/>
                  </a:lnTo>
                  <a:lnTo>
                    <a:pt x="22" y="22"/>
                  </a:lnTo>
                  <a:lnTo>
                    <a:pt x="24" y="22"/>
                  </a:lnTo>
                  <a:lnTo>
                    <a:pt x="25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1" y="3"/>
                  </a:lnTo>
                  <a:lnTo>
                    <a:pt x="8" y="6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4" y="10"/>
                  </a:lnTo>
                  <a:lnTo>
                    <a:pt x="4" y="6"/>
                  </a:lnTo>
                  <a:lnTo>
                    <a:pt x="4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98" name="Freeform 102"/>
            <p:cNvSpPr>
              <a:spLocks noEditPoints="1"/>
            </p:cNvSpPr>
            <p:nvPr/>
          </p:nvSpPr>
          <p:spPr bwMode="auto">
            <a:xfrm>
              <a:off x="2608" y="1638"/>
              <a:ext cx="45" cy="33"/>
            </a:xfrm>
            <a:custGeom>
              <a:avLst/>
              <a:gdLst>
                <a:gd name="T0" fmla="*/ 117 w 20"/>
                <a:gd name="T1" fmla="*/ 62 h 23"/>
                <a:gd name="T2" fmla="*/ 81 w 20"/>
                <a:gd name="T3" fmla="*/ 67 h 23"/>
                <a:gd name="T4" fmla="*/ 45 w 20"/>
                <a:gd name="T5" fmla="*/ 66 h 23"/>
                <a:gd name="T6" fmla="*/ 0 w 20"/>
                <a:gd name="T7" fmla="*/ 56 h 23"/>
                <a:gd name="T8" fmla="*/ 0 w 20"/>
                <a:gd name="T9" fmla="*/ 47 h 23"/>
                <a:gd name="T10" fmla="*/ 36 w 20"/>
                <a:gd name="T11" fmla="*/ 39 h 23"/>
                <a:gd name="T12" fmla="*/ 81 w 20"/>
                <a:gd name="T13" fmla="*/ 29 h 23"/>
                <a:gd name="T14" fmla="*/ 137 w 20"/>
                <a:gd name="T15" fmla="*/ 20 h 23"/>
                <a:gd name="T16" fmla="*/ 126 w 20"/>
                <a:gd name="T17" fmla="*/ 6 h 23"/>
                <a:gd name="T18" fmla="*/ 101 w 20"/>
                <a:gd name="T19" fmla="*/ 1 h 23"/>
                <a:gd name="T20" fmla="*/ 65 w 20"/>
                <a:gd name="T21" fmla="*/ 6 h 23"/>
                <a:gd name="T22" fmla="*/ 56 w 20"/>
                <a:gd name="T23" fmla="*/ 14 h 23"/>
                <a:gd name="T24" fmla="*/ 56 w 20"/>
                <a:gd name="T25" fmla="*/ 20 h 23"/>
                <a:gd name="T26" fmla="*/ 45 w 20"/>
                <a:gd name="T27" fmla="*/ 23 h 23"/>
                <a:gd name="T28" fmla="*/ 36 w 20"/>
                <a:gd name="T29" fmla="*/ 23 h 23"/>
                <a:gd name="T30" fmla="*/ 11 w 20"/>
                <a:gd name="T31" fmla="*/ 20 h 23"/>
                <a:gd name="T32" fmla="*/ 11 w 20"/>
                <a:gd name="T33" fmla="*/ 9 h 23"/>
                <a:gd name="T34" fmla="*/ 65 w 20"/>
                <a:gd name="T35" fmla="*/ 0 h 23"/>
                <a:gd name="T36" fmla="*/ 137 w 20"/>
                <a:gd name="T37" fmla="*/ 0 h 23"/>
                <a:gd name="T38" fmla="*/ 173 w 20"/>
                <a:gd name="T39" fmla="*/ 6 h 23"/>
                <a:gd name="T40" fmla="*/ 182 w 20"/>
                <a:gd name="T41" fmla="*/ 14 h 23"/>
                <a:gd name="T42" fmla="*/ 193 w 20"/>
                <a:gd name="T43" fmla="*/ 46 h 23"/>
                <a:gd name="T44" fmla="*/ 193 w 20"/>
                <a:gd name="T45" fmla="*/ 53 h 23"/>
                <a:gd name="T46" fmla="*/ 193 w 20"/>
                <a:gd name="T47" fmla="*/ 56 h 23"/>
                <a:gd name="T48" fmla="*/ 193 w 20"/>
                <a:gd name="T49" fmla="*/ 56 h 23"/>
                <a:gd name="T50" fmla="*/ 218 w 20"/>
                <a:gd name="T51" fmla="*/ 56 h 23"/>
                <a:gd name="T52" fmla="*/ 227 w 20"/>
                <a:gd name="T53" fmla="*/ 53 h 23"/>
                <a:gd name="T54" fmla="*/ 193 w 20"/>
                <a:gd name="T55" fmla="*/ 66 h 23"/>
                <a:gd name="T56" fmla="*/ 158 w 20"/>
                <a:gd name="T57" fmla="*/ 67 h 23"/>
                <a:gd name="T58" fmla="*/ 137 w 20"/>
                <a:gd name="T59" fmla="*/ 62 h 23"/>
                <a:gd name="T60" fmla="*/ 137 w 20"/>
                <a:gd name="T61" fmla="*/ 49 h 23"/>
                <a:gd name="T62" fmla="*/ 117 w 20"/>
                <a:gd name="T63" fmla="*/ 33 h 23"/>
                <a:gd name="T64" fmla="*/ 65 w 20"/>
                <a:gd name="T65" fmla="*/ 34 h 23"/>
                <a:gd name="T66" fmla="*/ 56 w 20"/>
                <a:gd name="T67" fmla="*/ 46 h 23"/>
                <a:gd name="T68" fmla="*/ 56 w 20"/>
                <a:gd name="T69" fmla="*/ 49 h 23"/>
                <a:gd name="T70" fmla="*/ 65 w 20"/>
                <a:gd name="T71" fmla="*/ 56 h 23"/>
                <a:gd name="T72" fmla="*/ 117 w 20"/>
                <a:gd name="T73" fmla="*/ 56 h 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"/>
                <a:gd name="T112" fmla="*/ 0 h 23"/>
                <a:gd name="T113" fmla="*/ 20 w 20"/>
                <a:gd name="T114" fmla="*/ 23 h 2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" h="23">
                  <a:moveTo>
                    <a:pt x="12" y="19"/>
                  </a:moveTo>
                  <a:lnTo>
                    <a:pt x="10" y="21"/>
                  </a:lnTo>
                  <a:lnTo>
                    <a:pt x="9" y="22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4" y="22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5"/>
                  </a:lnTo>
                  <a:lnTo>
                    <a:pt x="3" y="13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8"/>
                  </a:lnTo>
                  <a:lnTo>
                    <a:pt x="3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3"/>
                  </a:lnTo>
                  <a:lnTo>
                    <a:pt x="4" y="1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7" y="7"/>
                  </a:lnTo>
                  <a:lnTo>
                    <a:pt x="17" y="15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0" y="18"/>
                  </a:lnTo>
                  <a:lnTo>
                    <a:pt x="20" y="19"/>
                  </a:lnTo>
                  <a:lnTo>
                    <a:pt x="17" y="22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2" y="21"/>
                  </a:lnTo>
                  <a:lnTo>
                    <a:pt x="12" y="19"/>
                  </a:lnTo>
                  <a:close/>
                  <a:moveTo>
                    <a:pt x="12" y="17"/>
                  </a:moveTo>
                  <a:lnTo>
                    <a:pt x="12" y="10"/>
                  </a:lnTo>
                  <a:lnTo>
                    <a:pt x="10" y="11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5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2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99" name="Freeform 103"/>
            <p:cNvSpPr>
              <a:spLocks noEditPoints="1"/>
            </p:cNvSpPr>
            <p:nvPr/>
          </p:nvSpPr>
          <p:spPr bwMode="auto">
            <a:xfrm>
              <a:off x="2653" y="1638"/>
              <a:ext cx="57" cy="48"/>
            </a:xfrm>
            <a:custGeom>
              <a:avLst/>
              <a:gdLst>
                <a:gd name="T0" fmla="*/ 82 w 25"/>
                <a:gd name="T1" fmla="*/ 0 h 33"/>
                <a:gd name="T2" fmla="*/ 93 w 25"/>
                <a:gd name="T3" fmla="*/ 15 h 33"/>
                <a:gd name="T4" fmla="*/ 141 w 25"/>
                <a:gd name="T5" fmla="*/ 1 h 33"/>
                <a:gd name="T6" fmla="*/ 187 w 25"/>
                <a:gd name="T7" fmla="*/ 0 h 33"/>
                <a:gd name="T8" fmla="*/ 249 w 25"/>
                <a:gd name="T9" fmla="*/ 6 h 33"/>
                <a:gd name="T10" fmla="*/ 296 w 25"/>
                <a:gd name="T11" fmla="*/ 33 h 33"/>
                <a:gd name="T12" fmla="*/ 260 w 25"/>
                <a:gd name="T13" fmla="*/ 52 h 33"/>
                <a:gd name="T14" fmla="*/ 203 w 25"/>
                <a:gd name="T15" fmla="*/ 68 h 33"/>
                <a:gd name="T16" fmla="*/ 141 w 25"/>
                <a:gd name="T17" fmla="*/ 70 h 33"/>
                <a:gd name="T18" fmla="*/ 119 w 25"/>
                <a:gd name="T19" fmla="*/ 68 h 33"/>
                <a:gd name="T20" fmla="*/ 93 w 25"/>
                <a:gd name="T21" fmla="*/ 87 h 33"/>
                <a:gd name="T22" fmla="*/ 93 w 25"/>
                <a:gd name="T23" fmla="*/ 99 h 33"/>
                <a:gd name="T24" fmla="*/ 119 w 25"/>
                <a:gd name="T25" fmla="*/ 99 h 33"/>
                <a:gd name="T26" fmla="*/ 141 w 25"/>
                <a:gd name="T27" fmla="*/ 102 h 33"/>
                <a:gd name="T28" fmla="*/ 0 w 25"/>
                <a:gd name="T29" fmla="*/ 102 h 33"/>
                <a:gd name="T30" fmla="*/ 11 w 25"/>
                <a:gd name="T31" fmla="*/ 102 h 33"/>
                <a:gd name="T32" fmla="*/ 48 w 25"/>
                <a:gd name="T33" fmla="*/ 99 h 33"/>
                <a:gd name="T34" fmla="*/ 57 w 25"/>
                <a:gd name="T35" fmla="*/ 99 h 33"/>
                <a:gd name="T36" fmla="*/ 57 w 25"/>
                <a:gd name="T37" fmla="*/ 87 h 33"/>
                <a:gd name="T38" fmla="*/ 57 w 25"/>
                <a:gd name="T39" fmla="*/ 15 h 33"/>
                <a:gd name="T40" fmla="*/ 48 w 25"/>
                <a:gd name="T41" fmla="*/ 9 h 33"/>
                <a:gd name="T42" fmla="*/ 48 w 25"/>
                <a:gd name="T43" fmla="*/ 6 h 33"/>
                <a:gd name="T44" fmla="*/ 25 w 25"/>
                <a:gd name="T45" fmla="*/ 6 h 33"/>
                <a:gd name="T46" fmla="*/ 11 w 25"/>
                <a:gd name="T47" fmla="*/ 6 h 33"/>
                <a:gd name="T48" fmla="*/ 93 w 25"/>
                <a:gd name="T49" fmla="*/ 47 h 33"/>
                <a:gd name="T50" fmla="*/ 93 w 25"/>
                <a:gd name="T51" fmla="*/ 55 h 33"/>
                <a:gd name="T52" fmla="*/ 130 w 25"/>
                <a:gd name="T53" fmla="*/ 65 h 33"/>
                <a:gd name="T54" fmla="*/ 155 w 25"/>
                <a:gd name="T55" fmla="*/ 68 h 33"/>
                <a:gd name="T56" fmla="*/ 212 w 25"/>
                <a:gd name="T57" fmla="*/ 60 h 33"/>
                <a:gd name="T58" fmla="*/ 239 w 25"/>
                <a:gd name="T59" fmla="*/ 41 h 33"/>
                <a:gd name="T60" fmla="*/ 203 w 25"/>
                <a:gd name="T61" fmla="*/ 15 h 33"/>
                <a:gd name="T62" fmla="*/ 155 w 25"/>
                <a:gd name="T63" fmla="*/ 9 h 33"/>
                <a:gd name="T64" fmla="*/ 130 w 25"/>
                <a:gd name="T65" fmla="*/ 9 h 33"/>
                <a:gd name="T66" fmla="*/ 93 w 25"/>
                <a:gd name="T67" fmla="*/ 19 h 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"/>
                <a:gd name="T103" fmla="*/ 0 h 33"/>
                <a:gd name="T104" fmla="*/ 25 w 25"/>
                <a:gd name="T105" fmla="*/ 33 h 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" h="33">
                  <a:moveTo>
                    <a:pt x="1" y="2"/>
                  </a:moveTo>
                  <a:lnTo>
                    <a:pt x="7" y="0"/>
                  </a:lnTo>
                  <a:lnTo>
                    <a:pt x="8" y="0"/>
                  </a:lnTo>
                  <a:lnTo>
                    <a:pt x="8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1" y="2"/>
                  </a:lnTo>
                  <a:lnTo>
                    <a:pt x="23" y="6"/>
                  </a:lnTo>
                  <a:lnTo>
                    <a:pt x="25" y="11"/>
                  </a:lnTo>
                  <a:lnTo>
                    <a:pt x="23" y="15"/>
                  </a:lnTo>
                  <a:lnTo>
                    <a:pt x="22" y="17"/>
                  </a:lnTo>
                  <a:lnTo>
                    <a:pt x="21" y="19"/>
                  </a:lnTo>
                  <a:lnTo>
                    <a:pt x="17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8" y="21"/>
                  </a:lnTo>
                  <a:lnTo>
                    <a:pt x="8" y="28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1" y="33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2" y="33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1"/>
                  </a:lnTo>
                  <a:lnTo>
                    <a:pt x="5" y="28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2"/>
                  </a:lnTo>
                  <a:close/>
                  <a:moveTo>
                    <a:pt x="8" y="6"/>
                  </a:moveTo>
                  <a:lnTo>
                    <a:pt x="8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3" y="22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20" y="17"/>
                  </a:lnTo>
                  <a:lnTo>
                    <a:pt x="20" y="13"/>
                  </a:lnTo>
                  <a:lnTo>
                    <a:pt x="20" y="8"/>
                  </a:lnTo>
                  <a:lnTo>
                    <a:pt x="17" y="5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00" name="Freeform 104"/>
            <p:cNvSpPr>
              <a:spLocks noEditPoints="1"/>
            </p:cNvSpPr>
            <p:nvPr/>
          </p:nvSpPr>
          <p:spPr bwMode="auto">
            <a:xfrm>
              <a:off x="2714" y="1638"/>
              <a:ext cx="48" cy="33"/>
            </a:xfrm>
            <a:custGeom>
              <a:avLst/>
              <a:gdLst>
                <a:gd name="T0" fmla="*/ 130 w 21"/>
                <a:gd name="T1" fmla="*/ 0 h 23"/>
                <a:gd name="T2" fmla="*/ 167 w 21"/>
                <a:gd name="T3" fmla="*/ 0 h 23"/>
                <a:gd name="T4" fmla="*/ 194 w 21"/>
                <a:gd name="T5" fmla="*/ 1 h 23"/>
                <a:gd name="T6" fmla="*/ 224 w 21"/>
                <a:gd name="T7" fmla="*/ 9 h 23"/>
                <a:gd name="T8" fmla="*/ 251 w 21"/>
                <a:gd name="T9" fmla="*/ 20 h 23"/>
                <a:gd name="T10" fmla="*/ 251 w 21"/>
                <a:gd name="T11" fmla="*/ 33 h 23"/>
                <a:gd name="T12" fmla="*/ 251 w 21"/>
                <a:gd name="T13" fmla="*/ 39 h 23"/>
                <a:gd name="T14" fmla="*/ 240 w 21"/>
                <a:gd name="T15" fmla="*/ 49 h 23"/>
                <a:gd name="T16" fmla="*/ 224 w 21"/>
                <a:gd name="T17" fmla="*/ 56 h 23"/>
                <a:gd name="T18" fmla="*/ 194 w 21"/>
                <a:gd name="T19" fmla="*/ 66 h 23"/>
                <a:gd name="T20" fmla="*/ 167 w 21"/>
                <a:gd name="T21" fmla="*/ 66 h 23"/>
                <a:gd name="T22" fmla="*/ 121 w 21"/>
                <a:gd name="T23" fmla="*/ 67 h 23"/>
                <a:gd name="T24" fmla="*/ 85 w 21"/>
                <a:gd name="T25" fmla="*/ 66 h 23"/>
                <a:gd name="T26" fmla="*/ 57 w 21"/>
                <a:gd name="T27" fmla="*/ 62 h 23"/>
                <a:gd name="T28" fmla="*/ 25 w 21"/>
                <a:gd name="T29" fmla="*/ 56 h 23"/>
                <a:gd name="T30" fmla="*/ 11 w 21"/>
                <a:gd name="T31" fmla="*/ 47 h 23"/>
                <a:gd name="T32" fmla="*/ 0 w 21"/>
                <a:gd name="T33" fmla="*/ 34 h 23"/>
                <a:gd name="T34" fmla="*/ 0 w 21"/>
                <a:gd name="T35" fmla="*/ 23 h 23"/>
                <a:gd name="T36" fmla="*/ 11 w 21"/>
                <a:gd name="T37" fmla="*/ 19 h 23"/>
                <a:gd name="T38" fmla="*/ 48 w 21"/>
                <a:gd name="T39" fmla="*/ 9 h 23"/>
                <a:gd name="T40" fmla="*/ 57 w 21"/>
                <a:gd name="T41" fmla="*/ 1 h 23"/>
                <a:gd name="T42" fmla="*/ 110 w 21"/>
                <a:gd name="T43" fmla="*/ 0 h 23"/>
                <a:gd name="T44" fmla="*/ 130 w 21"/>
                <a:gd name="T45" fmla="*/ 0 h 23"/>
                <a:gd name="T46" fmla="*/ 121 w 21"/>
                <a:gd name="T47" fmla="*/ 1 h 23"/>
                <a:gd name="T48" fmla="*/ 110 w 21"/>
                <a:gd name="T49" fmla="*/ 1 h 23"/>
                <a:gd name="T50" fmla="*/ 85 w 21"/>
                <a:gd name="T51" fmla="*/ 6 h 23"/>
                <a:gd name="T52" fmla="*/ 73 w 21"/>
                <a:gd name="T53" fmla="*/ 9 h 23"/>
                <a:gd name="T54" fmla="*/ 57 w 21"/>
                <a:gd name="T55" fmla="*/ 14 h 23"/>
                <a:gd name="T56" fmla="*/ 57 w 21"/>
                <a:gd name="T57" fmla="*/ 20 h 23"/>
                <a:gd name="T58" fmla="*/ 48 w 21"/>
                <a:gd name="T59" fmla="*/ 29 h 23"/>
                <a:gd name="T60" fmla="*/ 57 w 21"/>
                <a:gd name="T61" fmla="*/ 46 h 23"/>
                <a:gd name="T62" fmla="*/ 73 w 21"/>
                <a:gd name="T63" fmla="*/ 53 h 23"/>
                <a:gd name="T64" fmla="*/ 110 w 21"/>
                <a:gd name="T65" fmla="*/ 62 h 23"/>
                <a:gd name="T66" fmla="*/ 130 w 21"/>
                <a:gd name="T67" fmla="*/ 66 h 23"/>
                <a:gd name="T68" fmla="*/ 167 w 21"/>
                <a:gd name="T69" fmla="*/ 62 h 23"/>
                <a:gd name="T70" fmla="*/ 194 w 21"/>
                <a:gd name="T71" fmla="*/ 56 h 23"/>
                <a:gd name="T72" fmla="*/ 203 w 21"/>
                <a:gd name="T73" fmla="*/ 49 h 23"/>
                <a:gd name="T74" fmla="*/ 203 w 21"/>
                <a:gd name="T75" fmla="*/ 39 h 23"/>
                <a:gd name="T76" fmla="*/ 203 w 21"/>
                <a:gd name="T77" fmla="*/ 29 h 23"/>
                <a:gd name="T78" fmla="*/ 194 w 21"/>
                <a:gd name="T79" fmla="*/ 19 h 23"/>
                <a:gd name="T80" fmla="*/ 178 w 21"/>
                <a:gd name="T81" fmla="*/ 9 h 23"/>
                <a:gd name="T82" fmla="*/ 142 w 21"/>
                <a:gd name="T83" fmla="*/ 6 h 23"/>
                <a:gd name="T84" fmla="*/ 121 w 21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1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9" y="3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0" y="17"/>
                  </a:lnTo>
                  <a:lnTo>
                    <a:pt x="19" y="19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0" y="23"/>
                  </a:lnTo>
                  <a:lnTo>
                    <a:pt x="7" y="22"/>
                  </a:lnTo>
                  <a:lnTo>
                    <a:pt x="5" y="21"/>
                  </a:lnTo>
                  <a:lnTo>
                    <a:pt x="2" y="19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6"/>
                  </a:lnTo>
                  <a:lnTo>
                    <a:pt x="4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1" y="0"/>
                  </a:lnTo>
                  <a:close/>
                  <a:moveTo>
                    <a:pt x="10" y="1"/>
                  </a:move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7"/>
                  </a:lnTo>
                  <a:lnTo>
                    <a:pt x="4" y="10"/>
                  </a:lnTo>
                  <a:lnTo>
                    <a:pt x="5" y="15"/>
                  </a:lnTo>
                  <a:lnTo>
                    <a:pt x="6" y="18"/>
                  </a:lnTo>
                  <a:lnTo>
                    <a:pt x="9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7" y="17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6" y="6"/>
                  </a:lnTo>
                  <a:lnTo>
                    <a:pt x="15" y="3"/>
                  </a:lnTo>
                  <a:lnTo>
                    <a:pt x="12" y="2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01" name="Freeform 105"/>
            <p:cNvSpPr>
              <a:spLocks/>
            </p:cNvSpPr>
            <p:nvPr/>
          </p:nvSpPr>
          <p:spPr bwMode="auto">
            <a:xfrm>
              <a:off x="2773" y="1619"/>
              <a:ext cx="23" cy="51"/>
            </a:xfrm>
            <a:custGeom>
              <a:avLst/>
              <a:gdLst>
                <a:gd name="T0" fmla="*/ 74 w 10"/>
                <a:gd name="T1" fmla="*/ 0 h 35"/>
                <a:gd name="T2" fmla="*/ 74 w 10"/>
                <a:gd name="T3" fmla="*/ 93 h 35"/>
                <a:gd name="T4" fmla="*/ 74 w 10"/>
                <a:gd name="T5" fmla="*/ 99 h 35"/>
                <a:gd name="T6" fmla="*/ 85 w 10"/>
                <a:gd name="T7" fmla="*/ 106 h 35"/>
                <a:gd name="T8" fmla="*/ 85 w 10"/>
                <a:gd name="T9" fmla="*/ 106 h 35"/>
                <a:gd name="T10" fmla="*/ 85 w 10"/>
                <a:gd name="T11" fmla="*/ 108 h 35"/>
                <a:gd name="T12" fmla="*/ 110 w 10"/>
                <a:gd name="T13" fmla="*/ 108 h 35"/>
                <a:gd name="T14" fmla="*/ 122 w 10"/>
                <a:gd name="T15" fmla="*/ 108 h 35"/>
                <a:gd name="T16" fmla="*/ 122 w 10"/>
                <a:gd name="T17" fmla="*/ 108 h 35"/>
                <a:gd name="T18" fmla="*/ 0 w 10"/>
                <a:gd name="T19" fmla="*/ 108 h 35"/>
                <a:gd name="T20" fmla="*/ 0 w 10"/>
                <a:gd name="T21" fmla="*/ 108 h 35"/>
                <a:gd name="T22" fmla="*/ 0 w 10"/>
                <a:gd name="T23" fmla="*/ 108 h 35"/>
                <a:gd name="T24" fmla="*/ 12 w 10"/>
                <a:gd name="T25" fmla="*/ 108 h 35"/>
                <a:gd name="T26" fmla="*/ 12 w 10"/>
                <a:gd name="T27" fmla="*/ 106 h 35"/>
                <a:gd name="T28" fmla="*/ 28 w 10"/>
                <a:gd name="T29" fmla="*/ 106 h 35"/>
                <a:gd name="T30" fmla="*/ 28 w 10"/>
                <a:gd name="T31" fmla="*/ 99 h 35"/>
                <a:gd name="T32" fmla="*/ 28 w 10"/>
                <a:gd name="T33" fmla="*/ 93 h 35"/>
                <a:gd name="T34" fmla="*/ 28 w 10"/>
                <a:gd name="T35" fmla="*/ 32 h 35"/>
                <a:gd name="T36" fmla="*/ 28 w 10"/>
                <a:gd name="T37" fmla="*/ 22 h 35"/>
                <a:gd name="T38" fmla="*/ 28 w 10"/>
                <a:gd name="T39" fmla="*/ 15 h 35"/>
                <a:gd name="T40" fmla="*/ 28 w 10"/>
                <a:gd name="T41" fmla="*/ 13 h 35"/>
                <a:gd name="T42" fmla="*/ 28 w 10"/>
                <a:gd name="T43" fmla="*/ 13 h 35"/>
                <a:gd name="T44" fmla="*/ 12 w 10"/>
                <a:gd name="T45" fmla="*/ 13 h 35"/>
                <a:gd name="T46" fmla="*/ 12 w 10"/>
                <a:gd name="T47" fmla="*/ 13 h 35"/>
                <a:gd name="T48" fmla="*/ 0 w 10"/>
                <a:gd name="T49" fmla="*/ 13 h 35"/>
                <a:gd name="T50" fmla="*/ 0 w 10"/>
                <a:gd name="T51" fmla="*/ 13 h 35"/>
                <a:gd name="T52" fmla="*/ 0 w 10"/>
                <a:gd name="T53" fmla="*/ 13 h 35"/>
                <a:gd name="T54" fmla="*/ 74 w 10"/>
                <a:gd name="T55" fmla="*/ 0 h 35"/>
                <a:gd name="T56" fmla="*/ 74 w 10"/>
                <a:gd name="T57" fmla="*/ 0 h 3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"/>
                <a:gd name="T88" fmla="*/ 0 h 35"/>
                <a:gd name="T89" fmla="*/ 10 w 10"/>
                <a:gd name="T90" fmla="*/ 35 h 3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" h="35">
                  <a:moveTo>
                    <a:pt x="6" y="0"/>
                  </a:moveTo>
                  <a:lnTo>
                    <a:pt x="6" y="30"/>
                  </a:lnTo>
                  <a:lnTo>
                    <a:pt x="6" y="32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02" name="Freeform 106"/>
            <p:cNvSpPr>
              <a:spLocks noEditPoints="1"/>
            </p:cNvSpPr>
            <p:nvPr/>
          </p:nvSpPr>
          <p:spPr bwMode="auto">
            <a:xfrm>
              <a:off x="2802" y="1619"/>
              <a:ext cx="23" cy="51"/>
            </a:xfrm>
            <a:custGeom>
              <a:avLst/>
              <a:gdLst>
                <a:gd name="T0" fmla="*/ 64 w 10"/>
                <a:gd name="T1" fmla="*/ 0 h 35"/>
                <a:gd name="T2" fmla="*/ 85 w 10"/>
                <a:gd name="T3" fmla="*/ 6 h 35"/>
                <a:gd name="T4" fmla="*/ 85 w 10"/>
                <a:gd name="T5" fmla="*/ 6 h 35"/>
                <a:gd name="T6" fmla="*/ 94 w 10"/>
                <a:gd name="T7" fmla="*/ 9 h 35"/>
                <a:gd name="T8" fmla="*/ 94 w 10"/>
                <a:gd name="T9" fmla="*/ 13 h 35"/>
                <a:gd name="T10" fmla="*/ 94 w 10"/>
                <a:gd name="T11" fmla="*/ 15 h 35"/>
                <a:gd name="T12" fmla="*/ 85 w 10"/>
                <a:gd name="T13" fmla="*/ 15 h 35"/>
                <a:gd name="T14" fmla="*/ 85 w 10"/>
                <a:gd name="T15" fmla="*/ 22 h 35"/>
                <a:gd name="T16" fmla="*/ 64 w 10"/>
                <a:gd name="T17" fmla="*/ 22 h 35"/>
                <a:gd name="T18" fmla="*/ 48 w 10"/>
                <a:gd name="T19" fmla="*/ 22 h 35"/>
                <a:gd name="T20" fmla="*/ 37 w 10"/>
                <a:gd name="T21" fmla="*/ 15 h 35"/>
                <a:gd name="T22" fmla="*/ 37 w 10"/>
                <a:gd name="T23" fmla="*/ 15 h 35"/>
                <a:gd name="T24" fmla="*/ 28 w 10"/>
                <a:gd name="T25" fmla="*/ 13 h 35"/>
                <a:gd name="T26" fmla="*/ 37 w 10"/>
                <a:gd name="T27" fmla="*/ 9 h 35"/>
                <a:gd name="T28" fmla="*/ 37 w 10"/>
                <a:gd name="T29" fmla="*/ 6 h 35"/>
                <a:gd name="T30" fmla="*/ 48 w 10"/>
                <a:gd name="T31" fmla="*/ 6 h 35"/>
                <a:gd name="T32" fmla="*/ 64 w 10"/>
                <a:gd name="T33" fmla="*/ 0 h 35"/>
                <a:gd name="T34" fmla="*/ 94 w 10"/>
                <a:gd name="T35" fmla="*/ 41 h 35"/>
                <a:gd name="T36" fmla="*/ 94 w 10"/>
                <a:gd name="T37" fmla="*/ 93 h 35"/>
                <a:gd name="T38" fmla="*/ 94 w 10"/>
                <a:gd name="T39" fmla="*/ 99 h 35"/>
                <a:gd name="T40" fmla="*/ 94 w 10"/>
                <a:gd name="T41" fmla="*/ 106 h 35"/>
                <a:gd name="T42" fmla="*/ 94 w 10"/>
                <a:gd name="T43" fmla="*/ 106 h 35"/>
                <a:gd name="T44" fmla="*/ 94 w 10"/>
                <a:gd name="T45" fmla="*/ 108 h 35"/>
                <a:gd name="T46" fmla="*/ 110 w 10"/>
                <a:gd name="T47" fmla="*/ 108 h 35"/>
                <a:gd name="T48" fmla="*/ 122 w 10"/>
                <a:gd name="T49" fmla="*/ 108 h 35"/>
                <a:gd name="T50" fmla="*/ 122 w 10"/>
                <a:gd name="T51" fmla="*/ 108 h 35"/>
                <a:gd name="T52" fmla="*/ 0 w 10"/>
                <a:gd name="T53" fmla="*/ 108 h 35"/>
                <a:gd name="T54" fmla="*/ 0 w 10"/>
                <a:gd name="T55" fmla="*/ 108 h 35"/>
                <a:gd name="T56" fmla="*/ 28 w 10"/>
                <a:gd name="T57" fmla="*/ 108 h 35"/>
                <a:gd name="T58" fmla="*/ 28 w 10"/>
                <a:gd name="T59" fmla="*/ 108 h 35"/>
                <a:gd name="T60" fmla="*/ 37 w 10"/>
                <a:gd name="T61" fmla="*/ 106 h 35"/>
                <a:gd name="T62" fmla="*/ 37 w 10"/>
                <a:gd name="T63" fmla="*/ 106 h 35"/>
                <a:gd name="T64" fmla="*/ 37 w 10"/>
                <a:gd name="T65" fmla="*/ 99 h 35"/>
                <a:gd name="T66" fmla="*/ 37 w 10"/>
                <a:gd name="T67" fmla="*/ 93 h 35"/>
                <a:gd name="T68" fmla="*/ 37 w 10"/>
                <a:gd name="T69" fmla="*/ 73 h 35"/>
                <a:gd name="T70" fmla="*/ 37 w 10"/>
                <a:gd name="T71" fmla="*/ 60 h 35"/>
                <a:gd name="T72" fmla="*/ 37 w 10"/>
                <a:gd name="T73" fmla="*/ 50 h 35"/>
                <a:gd name="T74" fmla="*/ 37 w 10"/>
                <a:gd name="T75" fmla="*/ 50 h 35"/>
                <a:gd name="T76" fmla="*/ 37 w 10"/>
                <a:gd name="T77" fmla="*/ 47 h 35"/>
                <a:gd name="T78" fmla="*/ 28 w 10"/>
                <a:gd name="T79" fmla="*/ 47 h 35"/>
                <a:gd name="T80" fmla="*/ 28 w 10"/>
                <a:gd name="T81" fmla="*/ 47 h 35"/>
                <a:gd name="T82" fmla="*/ 28 w 10"/>
                <a:gd name="T83" fmla="*/ 47 h 35"/>
                <a:gd name="T84" fmla="*/ 0 w 10"/>
                <a:gd name="T85" fmla="*/ 50 h 35"/>
                <a:gd name="T86" fmla="*/ 0 w 10"/>
                <a:gd name="T87" fmla="*/ 47 h 35"/>
                <a:gd name="T88" fmla="*/ 85 w 10"/>
                <a:gd name="T89" fmla="*/ 41 h 35"/>
                <a:gd name="T90" fmla="*/ 94 w 10"/>
                <a:gd name="T91" fmla="*/ 41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"/>
                <a:gd name="T139" fmla="*/ 0 h 35"/>
                <a:gd name="T140" fmla="*/ 10 w 10"/>
                <a:gd name="T141" fmla="*/ 35 h 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" h="35">
                  <a:moveTo>
                    <a:pt x="5" y="0"/>
                  </a:moveTo>
                  <a:lnTo>
                    <a:pt x="7" y="2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3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0"/>
                  </a:lnTo>
                  <a:close/>
                  <a:moveTo>
                    <a:pt x="8" y="13"/>
                  </a:moveTo>
                  <a:lnTo>
                    <a:pt x="8" y="30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3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7" y="13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03" name="Freeform 107"/>
            <p:cNvSpPr>
              <a:spLocks/>
            </p:cNvSpPr>
            <p:nvPr/>
          </p:nvSpPr>
          <p:spPr bwMode="auto">
            <a:xfrm>
              <a:off x="2834" y="1638"/>
              <a:ext cx="36" cy="33"/>
            </a:xfrm>
            <a:custGeom>
              <a:avLst/>
              <a:gdLst>
                <a:gd name="T0" fmla="*/ 157 w 16"/>
                <a:gd name="T1" fmla="*/ 0 h 23"/>
                <a:gd name="T2" fmla="*/ 157 w 16"/>
                <a:gd name="T3" fmla="*/ 20 h 23"/>
                <a:gd name="T4" fmla="*/ 157 w 16"/>
                <a:gd name="T5" fmla="*/ 20 h 23"/>
                <a:gd name="T6" fmla="*/ 137 w 16"/>
                <a:gd name="T7" fmla="*/ 14 h 23"/>
                <a:gd name="T8" fmla="*/ 126 w 16"/>
                <a:gd name="T9" fmla="*/ 6 h 23"/>
                <a:gd name="T10" fmla="*/ 110 w 16"/>
                <a:gd name="T11" fmla="*/ 6 h 23"/>
                <a:gd name="T12" fmla="*/ 81 w 16"/>
                <a:gd name="T13" fmla="*/ 1 h 23"/>
                <a:gd name="T14" fmla="*/ 65 w 16"/>
                <a:gd name="T15" fmla="*/ 1 h 23"/>
                <a:gd name="T16" fmla="*/ 56 w 16"/>
                <a:gd name="T17" fmla="*/ 6 h 23"/>
                <a:gd name="T18" fmla="*/ 45 w 16"/>
                <a:gd name="T19" fmla="*/ 9 h 23"/>
                <a:gd name="T20" fmla="*/ 45 w 16"/>
                <a:gd name="T21" fmla="*/ 14 h 23"/>
                <a:gd name="T22" fmla="*/ 45 w 16"/>
                <a:gd name="T23" fmla="*/ 19 h 23"/>
                <a:gd name="T24" fmla="*/ 45 w 16"/>
                <a:gd name="T25" fmla="*/ 19 h 23"/>
                <a:gd name="T26" fmla="*/ 56 w 16"/>
                <a:gd name="T27" fmla="*/ 20 h 23"/>
                <a:gd name="T28" fmla="*/ 81 w 16"/>
                <a:gd name="T29" fmla="*/ 23 h 23"/>
                <a:gd name="T30" fmla="*/ 126 w 16"/>
                <a:gd name="T31" fmla="*/ 29 h 23"/>
                <a:gd name="T32" fmla="*/ 157 w 16"/>
                <a:gd name="T33" fmla="*/ 34 h 23"/>
                <a:gd name="T34" fmla="*/ 171 w 16"/>
                <a:gd name="T35" fmla="*/ 39 h 23"/>
                <a:gd name="T36" fmla="*/ 182 w 16"/>
                <a:gd name="T37" fmla="*/ 47 h 23"/>
                <a:gd name="T38" fmla="*/ 171 w 16"/>
                <a:gd name="T39" fmla="*/ 56 h 23"/>
                <a:gd name="T40" fmla="*/ 157 w 16"/>
                <a:gd name="T41" fmla="*/ 62 h 23"/>
                <a:gd name="T42" fmla="*/ 126 w 16"/>
                <a:gd name="T43" fmla="*/ 66 h 23"/>
                <a:gd name="T44" fmla="*/ 81 w 16"/>
                <a:gd name="T45" fmla="*/ 67 h 23"/>
                <a:gd name="T46" fmla="*/ 65 w 16"/>
                <a:gd name="T47" fmla="*/ 67 h 23"/>
                <a:gd name="T48" fmla="*/ 45 w 16"/>
                <a:gd name="T49" fmla="*/ 66 h 23"/>
                <a:gd name="T50" fmla="*/ 36 w 16"/>
                <a:gd name="T51" fmla="*/ 66 h 23"/>
                <a:gd name="T52" fmla="*/ 36 w 16"/>
                <a:gd name="T53" fmla="*/ 66 h 23"/>
                <a:gd name="T54" fmla="*/ 11 w 16"/>
                <a:gd name="T55" fmla="*/ 66 h 23"/>
                <a:gd name="T56" fmla="*/ 11 w 16"/>
                <a:gd name="T57" fmla="*/ 67 h 23"/>
                <a:gd name="T58" fmla="*/ 0 w 16"/>
                <a:gd name="T59" fmla="*/ 67 h 23"/>
                <a:gd name="T60" fmla="*/ 0 w 16"/>
                <a:gd name="T61" fmla="*/ 47 h 23"/>
                <a:gd name="T62" fmla="*/ 11 w 16"/>
                <a:gd name="T63" fmla="*/ 47 h 23"/>
                <a:gd name="T64" fmla="*/ 36 w 16"/>
                <a:gd name="T65" fmla="*/ 53 h 23"/>
                <a:gd name="T66" fmla="*/ 45 w 16"/>
                <a:gd name="T67" fmla="*/ 56 h 23"/>
                <a:gd name="T68" fmla="*/ 65 w 16"/>
                <a:gd name="T69" fmla="*/ 62 h 23"/>
                <a:gd name="T70" fmla="*/ 81 w 16"/>
                <a:gd name="T71" fmla="*/ 66 h 23"/>
                <a:gd name="T72" fmla="*/ 110 w 16"/>
                <a:gd name="T73" fmla="*/ 62 h 23"/>
                <a:gd name="T74" fmla="*/ 126 w 16"/>
                <a:gd name="T75" fmla="*/ 62 h 23"/>
                <a:gd name="T76" fmla="*/ 126 w 16"/>
                <a:gd name="T77" fmla="*/ 56 h 23"/>
                <a:gd name="T78" fmla="*/ 137 w 16"/>
                <a:gd name="T79" fmla="*/ 53 h 23"/>
                <a:gd name="T80" fmla="*/ 126 w 16"/>
                <a:gd name="T81" fmla="*/ 49 h 23"/>
                <a:gd name="T82" fmla="*/ 126 w 16"/>
                <a:gd name="T83" fmla="*/ 47 h 23"/>
                <a:gd name="T84" fmla="*/ 101 w 16"/>
                <a:gd name="T85" fmla="*/ 46 h 23"/>
                <a:gd name="T86" fmla="*/ 65 w 16"/>
                <a:gd name="T87" fmla="*/ 34 h 23"/>
                <a:gd name="T88" fmla="*/ 45 w 16"/>
                <a:gd name="T89" fmla="*/ 33 h 23"/>
                <a:gd name="T90" fmla="*/ 11 w 16"/>
                <a:gd name="T91" fmla="*/ 29 h 23"/>
                <a:gd name="T92" fmla="*/ 11 w 16"/>
                <a:gd name="T93" fmla="*/ 23 h 23"/>
                <a:gd name="T94" fmla="*/ 0 w 16"/>
                <a:gd name="T95" fmla="*/ 19 h 23"/>
                <a:gd name="T96" fmla="*/ 11 w 16"/>
                <a:gd name="T97" fmla="*/ 9 h 23"/>
                <a:gd name="T98" fmla="*/ 36 w 16"/>
                <a:gd name="T99" fmla="*/ 1 h 23"/>
                <a:gd name="T100" fmla="*/ 56 w 16"/>
                <a:gd name="T101" fmla="*/ 0 h 23"/>
                <a:gd name="T102" fmla="*/ 81 w 16"/>
                <a:gd name="T103" fmla="*/ 0 h 23"/>
                <a:gd name="T104" fmla="*/ 101 w 16"/>
                <a:gd name="T105" fmla="*/ 0 h 23"/>
                <a:gd name="T106" fmla="*/ 126 w 16"/>
                <a:gd name="T107" fmla="*/ 1 h 23"/>
                <a:gd name="T108" fmla="*/ 126 w 16"/>
                <a:gd name="T109" fmla="*/ 1 h 23"/>
                <a:gd name="T110" fmla="*/ 137 w 16"/>
                <a:gd name="T111" fmla="*/ 1 h 23"/>
                <a:gd name="T112" fmla="*/ 137 w 16"/>
                <a:gd name="T113" fmla="*/ 1 h 23"/>
                <a:gd name="T114" fmla="*/ 137 w 16"/>
                <a:gd name="T115" fmla="*/ 1 h 23"/>
                <a:gd name="T116" fmla="*/ 157 w 16"/>
                <a:gd name="T117" fmla="*/ 0 h 23"/>
                <a:gd name="T118" fmla="*/ 157 w 16"/>
                <a:gd name="T119" fmla="*/ 0 h 23"/>
                <a:gd name="T120" fmla="*/ 157 w 16"/>
                <a:gd name="T121" fmla="*/ 0 h 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6"/>
                <a:gd name="T184" fmla="*/ 0 h 23"/>
                <a:gd name="T185" fmla="*/ 16 w 16"/>
                <a:gd name="T186" fmla="*/ 23 h 2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6" h="23">
                  <a:moveTo>
                    <a:pt x="14" y="0"/>
                  </a:moveTo>
                  <a:lnTo>
                    <a:pt x="14" y="7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5" y="7"/>
                  </a:lnTo>
                  <a:lnTo>
                    <a:pt x="7" y="8"/>
                  </a:lnTo>
                  <a:lnTo>
                    <a:pt x="11" y="10"/>
                  </a:lnTo>
                  <a:lnTo>
                    <a:pt x="14" y="12"/>
                  </a:lnTo>
                  <a:lnTo>
                    <a:pt x="15" y="13"/>
                  </a:lnTo>
                  <a:lnTo>
                    <a:pt x="16" y="16"/>
                  </a:lnTo>
                  <a:lnTo>
                    <a:pt x="15" y="19"/>
                  </a:lnTo>
                  <a:lnTo>
                    <a:pt x="14" y="21"/>
                  </a:lnTo>
                  <a:lnTo>
                    <a:pt x="11" y="22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7" y="22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9" y="15"/>
                  </a:lnTo>
                  <a:lnTo>
                    <a:pt x="6" y="12"/>
                  </a:lnTo>
                  <a:lnTo>
                    <a:pt x="4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1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04" name="Freeform 108"/>
            <p:cNvSpPr>
              <a:spLocks/>
            </p:cNvSpPr>
            <p:nvPr/>
          </p:nvSpPr>
          <p:spPr bwMode="auto">
            <a:xfrm>
              <a:off x="2938" y="1629"/>
              <a:ext cx="29" cy="42"/>
            </a:xfrm>
            <a:custGeom>
              <a:avLst/>
              <a:gdLst>
                <a:gd name="T0" fmla="*/ 80 w 13"/>
                <a:gd name="T1" fmla="*/ 0 h 29"/>
                <a:gd name="T2" fmla="*/ 80 w 13"/>
                <a:gd name="T3" fmla="*/ 19 h 29"/>
                <a:gd name="T4" fmla="*/ 145 w 13"/>
                <a:gd name="T5" fmla="*/ 19 h 29"/>
                <a:gd name="T6" fmla="*/ 145 w 13"/>
                <a:gd name="T7" fmla="*/ 25 h 29"/>
                <a:gd name="T8" fmla="*/ 80 w 13"/>
                <a:gd name="T9" fmla="*/ 25 h 29"/>
                <a:gd name="T10" fmla="*/ 80 w 13"/>
                <a:gd name="T11" fmla="*/ 67 h 29"/>
                <a:gd name="T12" fmla="*/ 89 w 13"/>
                <a:gd name="T13" fmla="*/ 74 h 29"/>
                <a:gd name="T14" fmla="*/ 89 w 13"/>
                <a:gd name="T15" fmla="*/ 75 h 29"/>
                <a:gd name="T16" fmla="*/ 89 w 13"/>
                <a:gd name="T17" fmla="*/ 75 h 29"/>
                <a:gd name="T18" fmla="*/ 109 w 13"/>
                <a:gd name="T19" fmla="*/ 75 h 29"/>
                <a:gd name="T20" fmla="*/ 125 w 13"/>
                <a:gd name="T21" fmla="*/ 75 h 29"/>
                <a:gd name="T22" fmla="*/ 134 w 13"/>
                <a:gd name="T23" fmla="*/ 75 h 29"/>
                <a:gd name="T24" fmla="*/ 134 w 13"/>
                <a:gd name="T25" fmla="*/ 75 h 29"/>
                <a:gd name="T26" fmla="*/ 145 w 13"/>
                <a:gd name="T27" fmla="*/ 74 h 29"/>
                <a:gd name="T28" fmla="*/ 145 w 13"/>
                <a:gd name="T29" fmla="*/ 74 h 29"/>
                <a:gd name="T30" fmla="*/ 145 w 13"/>
                <a:gd name="T31" fmla="*/ 81 h 29"/>
                <a:gd name="T32" fmla="*/ 125 w 13"/>
                <a:gd name="T33" fmla="*/ 85 h 29"/>
                <a:gd name="T34" fmla="*/ 109 w 13"/>
                <a:gd name="T35" fmla="*/ 88 h 29"/>
                <a:gd name="T36" fmla="*/ 89 w 13"/>
                <a:gd name="T37" fmla="*/ 88 h 29"/>
                <a:gd name="T38" fmla="*/ 80 w 13"/>
                <a:gd name="T39" fmla="*/ 88 h 29"/>
                <a:gd name="T40" fmla="*/ 65 w 13"/>
                <a:gd name="T41" fmla="*/ 85 h 29"/>
                <a:gd name="T42" fmla="*/ 56 w 13"/>
                <a:gd name="T43" fmla="*/ 85 h 29"/>
                <a:gd name="T44" fmla="*/ 36 w 13"/>
                <a:gd name="T45" fmla="*/ 81 h 29"/>
                <a:gd name="T46" fmla="*/ 36 w 13"/>
                <a:gd name="T47" fmla="*/ 75 h 29"/>
                <a:gd name="T48" fmla="*/ 36 w 13"/>
                <a:gd name="T49" fmla="*/ 70 h 29"/>
                <a:gd name="T50" fmla="*/ 36 w 13"/>
                <a:gd name="T51" fmla="*/ 25 h 29"/>
                <a:gd name="T52" fmla="*/ 0 w 13"/>
                <a:gd name="T53" fmla="*/ 25 h 29"/>
                <a:gd name="T54" fmla="*/ 0 w 13"/>
                <a:gd name="T55" fmla="*/ 20 h 29"/>
                <a:gd name="T56" fmla="*/ 9 w 13"/>
                <a:gd name="T57" fmla="*/ 20 h 29"/>
                <a:gd name="T58" fmla="*/ 20 w 13"/>
                <a:gd name="T59" fmla="*/ 19 h 29"/>
                <a:gd name="T60" fmla="*/ 56 w 13"/>
                <a:gd name="T61" fmla="*/ 13 h 29"/>
                <a:gd name="T62" fmla="*/ 65 w 13"/>
                <a:gd name="T63" fmla="*/ 6 h 29"/>
                <a:gd name="T64" fmla="*/ 65 w 13"/>
                <a:gd name="T65" fmla="*/ 1 h 29"/>
                <a:gd name="T66" fmla="*/ 80 w 13"/>
                <a:gd name="T67" fmla="*/ 0 h 29"/>
                <a:gd name="T68" fmla="*/ 80 w 13"/>
                <a:gd name="T69" fmla="*/ 0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"/>
                <a:gd name="T106" fmla="*/ 0 h 29"/>
                <a:gd name="T107" fmla="*/ 13 w 13"/>
                <a:gd name="T108" fmla="*/ 29 h 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" h="29">
                  <a:moveTo>
                    <a:pt x="7" y="0"/>
                  </a:moveTo>
                  <a:lnTo>
                    <a:pt x="7" y="6"/>
                  </a:lnTo>
                  <a:lnTo>
                    <a:pt x="13" y="6"/>
                  </a:lnTo>
                  <a:lnTo>
                    <a:pt x="13" y="8"/>
                  </a:lnTo>
                  <a:lnTo>
                    <a:pt x="7" y="8"/>
                  </a:lnTo>
                  <a:lnTo>
                    <a:pt x="7" y="22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7"/>
                  </a:lnTo>
                  <a:lnTo>
                    <a:pt x="11" y="28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5" y="4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05" name="Freeform 109"/>
            <p:cNvSpPr>
              <a:spLocks noEditPoints="1"/>
            </p:cNvSpPr>
            <p:nvPr/>
          </p:nvSpPr>
          <p:spPr bwMode="auto">
            <a:xfrm>
              <a:off x="2974" y="1638"/>
              <a:ext cx="47" cy="33"/>
            </a:xfrm>
            <a:custGeom>
              <a:avLst/>
              <a:gdLst>
                <a:gd name="T0" fmla="*/ 110 w 21"/>
                <a:gd name="T1" fmla="*/ 0 h 23"/>
                <a:gd name="T2" fmla="*/ 145 w 21"/>
                <a:gd name="T3" fmla="*/ 0 h 23"/>
                <a:gd name="T4" fmla="*/ 181 w 21"/>
                <a:gd name="T5" fmla="*/ 1 h 23"/>
                <a:gd name="T6" fmla="*/ 201 w 21"/>
                <a:gd name="T7" fmla="*/ 9 h 23"/>
                <a:gd name="T8" fmla="*/ 226 w 21"/>
                <a:gd name="T9" fmla="*/ 20 h 23"/>
                <a:gd name="T10" fmla="*/ 235 w 21"/>
                <a:gd name="T11" fmla="*/ 33 h 23"/>
                <a:gd name="T12" fmla="*/ 226 w 21"/>
                <a:gd name="T13" fmla="*/ 39 h 23"/>
                <a:gd name="T14" fmla="*/ 226 w 21"/>
                <a:gd name="T15" fmla="*/ 49 h 23"/>
                <a:gd name="T16" fmla="*/ 190 w 21"/>
                <a:gd name="T17" fmla="*/ 56 h 23"/>
                <a:gd name="T18" fmla="*/ 170 w 21"/>
                <a:gd name="T19" fmla="*/ 66 h 23"/>
                <a:gd name="T20" fmla="*/ 134 w 21"/>
                <a:gd name="T21" fmla="*/ 66 h 23"/>
                <a:gd name="T22" fmla="*/ 110 w 21"/>
                <a:gd name="T23" fmla="*/ 67 h 23"/>
                <a:gd name="T24" fmla="*/ 65 w 21"/>
                <a:gd name="T25" fmla="*/ 66 h 23"/>
                <a:gd name="T26" fmla="*/ 36 w 21"/>
                <a:gd name="T27" fmla="*/ 62 h 23"/>
                <a:gd name="T28" fmla="*/ 20 w 21"/>
                <a:gd name="T29" fmla="*/ 56 h 23"/>
                <a:gd name="T30" fmla="*/ 0 w 21"/>
                <a:gd name="T31" fmla="*/ 47 h 23"/>
                <a:gd name="T32" fmla="*/ 0 w 21"/>
                <a:gd name="T33" fmla="*/ 34 h 23"/>
                <a:gd name="T34" fmla="*/ 0 w 21"/>
                <a:gd name="T35" fmla="*/ 23 h 23"/>
                <a:gd name="T36" fmla="*/ 9 w 21"/>
                <a:gd name="T37" fmla="*/ 19 h 23"/>
                <a:gd name="T38" fmla="*/ 20 w 21"/>
                <a:gd name="T39" fmla="*/ 9 h 23"/>
                <a:gd name="T40" fmla="*/ 56 w 21"/>
                <a:gd name="T41" fmla="*/ 1 h 23"/>
                <a:gd name="T42" fmla="*/ 81 w 21"/>
                <a:gd name="T43" fmla="*/ 0 h 23"/>
                <a:gd name="T44" fmla="*/ 110 w 21"/>
                <a:gd name="T45" fmla="*/ 0 h 23"/>
                <a:gd name="T46" fmla="*/ 110 w 21"/>
                <a:gd name="T47" fmla="*/ 1 h 23"/>
                <a:gd name="T48" fmla="*/ 81 w 21"/>
                <a:gd name="T49" fmla="*/ 1 h 23"/>
                <a:gd name="T50" fmla="*/ 65 w 21"/>
                <a:gd name="T51" fmla="*/ 6 h 23"/>
                <a:gd name="T52" fmla="*/ 56 w 21"/>
                <a:gd name="T53" fmla="*/ 9 h 23"/>
                <a:gd name="T54" fmla="*/ 56 w 21"/>
                <a:gd name="T55" fmla="*/ 14 h 23"/>
                <a:gd name="T56" fmla="*/ 36 w 21"/>
                <a:gd name="T57" fmla="*/ 20 h 23"/>
                <a:gd name="T58" fmla="*/ 36 w 21"/>
                <a:gd name="T59" fmla="*/ 29 h 23"/>
                <a:gd name="T60" fmla="*/ 36 w 21"/>
                <a:gd name="T61" fmla="*/ 46 h 23"/>
                <a:gd name="T62" fmla="*/ 65 w 21"/>
                <a:gd name="T63" fmla="*/ 53 h 23"/>
                <a:gd name="T64" fmla="*/ 81 w 21"/>
                <a:gd name="T65" fmla="*/ 62 h 23"/>
                <a:gd name="T66" fmla="*/ 125 w 21"/>
                <a:gd name="T67" fmla="*/ 66 h 23"/>
                <a:gd name="T68" fmla="*/ 145 w 21"/>
                <a:gd name="T69" fmla="*/ 62 h 23"/>
                <a:gd name="T70" fmla="*/ 170 w 21"/>
                <a:gd name="T71" fmla="*/ 56 h 23"/>
                <a:gd name="T72" fmla="*/ 181 w 21"/>
                <a:gd name="T73" fmla="*/ 49 h 23"/>
                <a:gd name="T74" fmla="*/ 181 w 21"/>
                <a:gd name="T75" fmla="*/ 39 h 23"/>
                <a:gd name="T76" fmla="*/ 181 w 21"/>
                <a:gd name="T77" fmla="*/ 29 h 23"/>
                <a:gd name="T78" fmla="*/ 170 w 21"/>
                <a:gd name="T79" fmla="*/ 19 h 23"/>
                <a:gd name="T80" fmla="*/ 145 w 21"/>
                <a:gd name="T81" fmla="*/ 9 h 23"/>
                <a:gd name="T82" fmla="*/ 134 w 21"/>
                <a:gd name="T83" fmla="*/ 6 h 23"/>
                <a:gd name="T84" fmla="*/ 110 w 21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0" y="0"/>
                  </a:moveTo>
                  <a:lnTo>
                    <a:pt x="13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20" y="7"/>
                  </a:lnTo>
                  <a:lnTo>
                    <a:pt x="21" y="11"/>
                  </a:lnTo>
                  <a:lnTo>
                    <a:pt x="20" y="13"/>
                  </a:lnTo>
                  <a:lnTo>
                    <a:pt x="20" y="17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2" y="22"/>
                  </a:lnTo>
                  <a:lnTo>
                    <a:pt x="10" y="23"/>
                  </a:lnTo>
                  <a:lnTo>
                    <a:pt x="6" y="22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3"/>
                  </a:lnTo>
                  <a:lnTo>
                    <a:pt x="5" y="1"/>
                  </a:lnTo>
                  <a:lnTo>
                    <a:pt x="7" y="0"/>
                  </a:lnTo>
                  <a:lnTo>
                    <a:pt x="10" y="0"/>
                  </a:lnTo>
                  <a:close/>
                  <a:moveTo>
                    <a:pt x="10" y="1"/>
                  </a:moveTo>
                  <a:lnTo>
                    <a:pt x="7" y="1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3" y="10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7" y="21"/>
                  </a:lnTo>
                  <a:lnTo>
                    <a:pt x="11" y="22"/>
                  </a:lnTo>
                  <a:lnTo>
                    <a:pt x="13" y="21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6" y="13"/>
                  </a:lnTo>
                  <a:lnTo>
                    <a:pt x="16" y="10"/>
                  </a:lnTo>
                  <a:lnTo>
                    <a:pt x="15" y="6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06" name="Freeform 110"/>
            <p:cNvSpPr>
              <a:spLocks/>
            </p:cNvSpPr>
            <p:nvPr/>
          </p:nvSpPr>
          <p:spPr bwMode="auto">
            <a:xfrm>
              <a:off x="3091" y="1623"/>
              <a:ext cx="77" cy="47"/>
            </a:xfrm>
            <a:custGeom>
              <a:avLst/>
              <a:gdLst>
                <a:gd name="T0" fmla="*/ 303 w 34"/>
                <a:gd name="T1" fmla="*/ 47 h 32"/>
                <a:gd name="T2" fmla="*/ 303 w 34"/>
                <a:gd name="T3" fmla="*/ 13 h 32"/>
                <a:gd name="T4" fmla="*/ 276 w 34"/>
                <a:gd name="T5" fmla="*/ 1 h 32"/>
                <a:gd name="T6" fmla="*/ 267 w 34"/>
                <a:gd name="T7" fmla="*/ 0 h 32"/>
                <a:gd name="T8" fmla="*/ 247 w 34"/>
                <a:gd name="T9" fmla="*/ 0 h 32"/>
                <a:gd name="T10" fmla="*/ 394 w 34"/>
                <a:gd name="T11" fmla="*/ 0 h 32"/>
                <a:gd name="T12" fmla="*/ 385 w 34"/>
                <a:gd name="T13" fmla="*/ 0 h 32"/>
                <a:gd name="T14" fmla="*/ 349 w 34"/>
                <a:gd name="T15" fmla="*/ 1 h 32"/>
                <a:gd name="T16" fmla="*/ 349 w 34"/>
                <a:gd name="T17" fmla="*/ 6 h 32"/>
                <a:gd name="T18" fmla="*/ 337 w 34"/>
                <a:gd name="T19" fmla="*/ 15 h 32"/>
                <a:gd name="T20" fmla="*/ 337 w 34"/>
                <a:gd name="T21" fmla="*/ 93 h 32"/>
                <a:gd name="T22" fmla="*/ 349 w 34"/>
                <a:gd name="T23" fmla="*/ 100 h 32"/>
                <a:gd name="T24" fmla="*/ 369 w 34"/>
                <a:gd name="T25" fmla="*/ 101 h 32"/>
                <a:gd name="T26" fmla="*/ 394 w 34"/>
                <a:gd name="T27" fmla="*/ 101 h 32"/>
                <a:gd name="T28" fmla="*/ 247 w 34"/>
                <a:gd name="T29" fmla="*/ 101 h 32"/>
                <a:gd name="T30" fmla="*/ 256 w 34"/>
                <a:gd name="T31" fmla="*/ 101 h 32"/>
                <a:gd name="T32" fmla="*/ 276 w 34"/>
                <a:gd name="T33" fmla="*/ 100 h 32"/>
                <a:gd name="T34" fmla="*/ 303 w 34"/>
                <a:gd name="T35" fmla="*/ 87 h 32"/>
                <a:gd name="T36" fmla="*/ 102 w 34"/>
                <a:gd name="T37" fmla="*/ 51 h 32"/>
                <a:gd name="T38" fmla="*/ 102 w 34"/>
                <a:gd name="T39" fmla="*/ 93 h 32"/>
                <a:gd name="T40" fmla="*/ 102 w 34"/>
                <a:gd name="T41" fmla="*/ 100 h 32"/>
                <a:gd name="T42" fmla="*/ 138 w 34"/>
                <a:gd name="T43" fmla="*/ 101 h 32"/>
                <a:gd name="T44" fmla="*/ 163 w 34"/>
                <a:gd name="T45" fmla="*/ 101 h 32"/>
                <a:gd name="T46" fmla="*/ 0 w 34"/>
                <a:gd name="T47" fmla="*/ 101 h 32"/>
                <a:gd name="T48" fmla="*/ 11 w 34"/>
                <a:gd name="T49" fmla="*/ 101 h 32"/>
                <a:gd name="T50" fmla="*/ 57 w 34"/>
                <a:gd name="T51" fmla="*/ 100 h 32"/>
                <a:gd name="T52" fmla="*/ 57 w 34"/>
                <a:gd name="T53" fmla="*/ 87 h 32"/>
                <a:gd name="T54" fmla="*/ 57 w 34"/>
                <a:gd name="T55" fmla="*/ 13 h 32"/>
                <a:gd name="T56" fmla="*/ 36 w 34"/>
                <a:gd name="T57" fmla="*/ 1 h 32"/>
                <a:gd name="T58" fmla="*/ 25 w 34"/>
                <a:gd name="T59" fmla="*/ 0 h 32"/>
                <a:gd name="T60" fmla="*/ 0 w 34"/>
                <a:gd name="T61" fmla="*/ 0 h 32"/>
                <a:gd name="T62" fmla="*/ 163 w 34"/>
                <a:gd name="T63" fmla="*/ 0 h 32"/>
                <a:gd name="T64" fmla="*/ 149 w 34"/>
                <a:gd name="T65" fmla="*/ 0 h 32"/>
                <a:gd name="T66" fmla="*/ 129 w 34"/>
                <a:gd name="T67" fmla="*/ 1 h 32"/>
                <a:gd name="T68" fmla="*/ 102 w 34"/>
                <a:gd name="T69" fmla="*/ 6 h 32"/>
                <a:gd name="T70" fmla="*/ 102 w 34"/>
                <a:gd name="T71" fmla="*/ 15 h 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"/>
                <a:gd name="T109" fmla="*/ 0 h 32"/>
                <a:gd name="T110" fmla="*/ 34 w 34"/>
                <a:gd name="T111" fmla="*/ 32 h 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" h="32">
                  <a:moveTo>
                    <a:pt x="9" y="15"/>
                  </a:moveTo>
                  <a:lnTo>
                    <a:pt x="26" y="15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0" y="31"/>
                  </a:lnTo>
                  <a:lnTo>
                    <a:pt x="32" y="32"/>
                  </a:lnTo>
                  <a:lnTo>
                    <a:pt x="33" y="32"/>
                  </a:lnTo>
                  <a:lnTo>
                    <a:pt x="34" y="32"/>
                  </a:lnTo>
                  <a:lnTo>
                    <a:pt x="21" y="32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4" y="31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16"/>
                  </a:lnTo>
                  <a:lnTo>
                    <a:pt x="9" y="16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07" name="Freeform 111"/>
            <p:cNvSpPr>
              <a:spLocks noEditPoints="1"/>
            </p:cNvSpPr>
            <p:nvPr/>
          </p:nvSpPr>
          <p:spPr bwMode="auto">
            <a:xfrm>
              <a:off x="3174" y="1638"/>
              <a:ext cx="48" cy="33"/>
            </a:xfrm>
            <a:custGeom>
              <a:avLst/>
              <a:gdLst>
                <a:gd name="T0" fmla="*/ 121 w 21"/>
                <a:gd name="T1" fmla="*/ 0 h 23"/>
                <a:gd name="T2" fmla="*/ 158 w 21"/>
                <a:gd name="T3" fmla="*/ 0 h 23"/>
                <a:gd name="T4" fmla="*/ 194 w 21"/>
                <a:gd name="T5" fmla="*/ 1 h 23"/>
                <a:gd name="T6" fmla="*/ 215 w 21"/>
                <a:gd name="T7" fmla="*/ 9 h 23"/>
                <a:gd name="T8" fmla="*/ 224 w 21"/>
                <a:gd name="T9" fmla="*/ 20 h 23"/>
                <a:gd name="T10" fmla="*/ 251 w 21"/>
                <a:gd name="T11" fmla="*/ 33 h 23"/>
                <a:gd name="T12" fmla="*/ 251 w 21"/>
                <a:gd name="T13" fmla="*/ 39 h 23"/>
                <a:gd name="T14" fmla="*/ 224 w 21"/>
                <a:gd name="T15" fmla="*/ 49 h 23"/>
                <a:gd name="T16" fmla="*/ 203 w 21"/>
                <a:gd name="T17" fmla="*/ 56 h 23"/>
                <a:gd name="T18" fmla="*/ 194 w 21"/>
                <a:gd name="T19" fmla="*/ 66 h 23"/>
                <a:gd name="T20" fmla="*/ 158 w 21"/>
                <a:gd name="T21" fmla="*/ 66 h 23"/>
                <a:gd name="T22" fmla="*/ 121 w 21"/>
                <a:gd name="T23" fmla="*/ 67 h 23"/>
                <a:gd name="T24" fmla="*/ 85 w 21"/>
                <a:gd name="T25" fmla="*/ 66 h 23"/>
                <a:gd name="T26" fmla="*/ 57 w 21"/>
                <a:gd name="T27" fmla="*/ 62 h 23"/>
                <a:gd name="T28" fmla="*/ 25 w 21"/>
                <a:gd name="T29" fmla="*/ 56 h 23"/>
                <a:gd name="T30" fmla="*/ 0 w 21"/>
                <a:gd name="T31" fmla="*/ 47 h 23"/>
                <a:gd name="T32" fmla="*/ 0 w 21"/>
                <a:gd name="T33" fmla="*/ 34 h 23"/>
                <a:gd name="T34" fmla="*/ 0 w 21"/>
                <a:gd name="T35" fmla="*/ 23 h 23"/>
                <a:gd name="T36" fmla="*/ 11 w 21"/>
                <a:gd name="T37" fmla="*/ 19 h 23"/>
                <a:gd name="T38" fmla="*/ 25 w 21"/>
                <a:gd name="T39" fmla="*/ 9 h 23"/>
                <a:gd name="T40" fmla="*/ 57 w 21"/>
                <a:gd name="T41" fmla="*/ 1 h 23"/>
                <a:gd name="T42" fmla="*/ 85 w 21"/>
                <a:gd name="T43" fmla="*/ 0 h 23"/>
                <a:gd name="T44" fmla="*/ 121 w 21"/>
                <a:gd name="T45" fmla="*/ 0 h 23"/>
                <a:gd name="T46" fmla="*/ 121 w 21"/>
                <a:gd name="T47" fmla="*/ 1 h 23"/>
                <a:gd name="T48" fmla="*/ 94 w 21"/>
                <a:gd name="T49" fmla="*/ 1 h 23"/>
                <a:gd name="T50" fmla="*/ 85 w 21"/>
                <a:gd name="T51" fmla="*/ 6 h 23"/>
                <a:gd name="T52" fmla="*/ 73 w 21"/>
                <a:gd name="T53" fmla="*/ 9 h 23"/>
                <a:gd name="T54" fmla="*/ 57 w 21"/>
                <a:gd name="T55" fmla="*/ 14 h 23"/>
                <a:gd name="T56" fmla="*/ 37 w 21"/>
                <a:gd name="T57" fmla="*/ 20 h 23"/>
                <a:gd name="T58" fmla="*/ 37 w 21"/>
                <a:gd name="T59" fmla="*/ 29 h 23"/>
                <a:gd name="T60" fmla="*/ 57 w 21"/>
                <a:gd name="T61" fmla="*/ 46 h 23"/>
                <a:gd name="T62" fmla="*/ 73 w 21"/>
                <a:gd name="T63" fmla="*/ 53 h 23"/>
                <a:gd name="T64" fmla="*/ 94 w 21"/>
                <a:gd name="T65" fmla="*/ 62 h 23"/>
                <a:gd name="T66" fmla="*/ 130 w 21"/>
                <a:gd name="T67" fmla="*/ 66 h 23"/>
                <a:gd name="T68" fmla="*/ 158 w 21"/>
                <a:gd name="T69" fmla="*/ 62 h 23"/>
                <a:gd name="T70" fmla="*/ 167 w 21"/>
                <a:gd name="T71" fmla="*/ 56 h 23"/>
                <a:gd name="T72" fmla="*/ 194 w 21"/>
                <a:gd name="T73" fmla="*/ 49 h 23"/>
                <a:gd name="T74" fmla="*/ 203 w 21"/>
                <a:gd name="T75" fmla="*/ 39 h 23"/>
                <a:gd name="T76" fmla="*/ 194 w 21"/>
                <a:gd name="T77" fmla="*/ 29 h 23"/>
                <a:gd name="T78" fmla="*/ 194 w 21"/>
                <a:gd name="T79" fmla="*/ 19 h 23"/>
                <a:gd name="T80" fmla="*/ 158 w 21"/>
                <a:gd name="T81" fmla="*/ 9 h 23"/>
                <a:gd name="T82" fmla="*/ 142 w 21"/>
                <a:gd name="T83" fmla="*/ 6 h 23"/>
                <a:gd name="T84" fmla="*/ 121 w 21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0" y="0"/>
                  </a:moveTo>
                  <a:lnTo>
                    <a:pt x="13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19" y="7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19" y="17"/>
                  </a:lnTo>
                  <a:lnTo>
                    <a:pt x="17" y="19"/>
                  </a:lnTo>
                  <a:lnTo>
                    <a:pt x="16" y="22"/>
                  </a:lnTo>
                  <a:lnTo>
                    <a:pt x="13" y="22"/>
                  </a:lnTo>
                  <a:lnTo>
                    <a:pt x="10" y="23"/>
                  </a:lnTo>
                  <a:lnTo>
                    <a:pt x="7" y="22"/>
                  </a:lnTo>
                  <a:lnTo>
                    <a:pt x="5" y="21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3"/>
                  </a:lnTo>
                  <a:lnTo>
                    <a:pt x="5" y="1"/>
                  </a:lnTo>
                  <a:lnTo>
                    <a:pt x="7" y="0"/>
                  </a:lnTo>
                  <a:lnTo>
                    <a:pt x="10" y="0"/>
                  </a:lnTo>
                  <a:close/>
                  <a:moveTo>
                    <a:pt x="10" y="1"/>
                  </a:moveTo>
                  <a:lnTo>
                    <a:pt x="8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3" y="10"/>
                  </a:lnTo>
                  <a:lnTo>
                    <a:pt x="5" y="15"/>
                  </a:lnTo>
                  <a:lnTo>
                    <a:pt x="6" y="18"/>
                  </a:lnTo>
                  <a:lnTo>
                    <a:pt x="8" y="21"/>
                  </a:lnTo>
                  <a:lnTo>
                    <a:pt x="11" y="22"/>
                  </a:lnTo>
                  <a:lnTo>
                    <a:pt x="13" y="21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7" y="13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08" name="Freeform 112"/>
            <p:cNvSpPr>
              <a:spLocks/>
            </p:cNvSpPr>
            <p:nvPr/>
          </p:nvSpPr>
          <p:spPr bwMode="auto">
            <a:xfrm>
              <a:off x="3226" y="1638"/>
              <a:ext cx="54" cy="33"/>
            </a:xfrm>
            <a:custGeom>
              <a:avLst/>
              <a:gdLst>
                <a:gd name="T0" fmla="*/ 238 w 24"/>
                <a:gd name="T1" fmla="*/ 0 h 23"/>
                <a:gd name="T2" fmla="*/ 238 w 24"/>
                <a:gd name="T3" fmla="*/ 39 h 23"/>
                <a:gd name="T4" fmla="*/ 238 w 24"/>
                <a:gd name="T5" fmla="*/ 49 h 23"/>
                <a:gd name="T6" fmla="*/ 238 w 24"/>
                <a:gd name="T7" fmla="*/ 53 h 23"/>
                <a:gd name="T8" fmla="*/ 238 w 24"/>
                <a:gd name="T9" fmla="*/ 56 h 23"/>
                <a:gd name="T10" fmla="*/ 238 w 24"/>
                <a:gd name="T11" fmla="*/ 56 h 23"/>
                <a:gd name="T12" fmla="*/ 238 w 24"/>
                <a:gd name="T13" fmla="*/ 62 h 23"/>
                <a:gd name="T14" fmla="*/ 252 w 24"/>
                <a:gd name="T15" fmla="*/ 62 h 23"/>
                <a:gd name="T16" fmla="*/ 252 w 24"/>
                <a:gd name="T17" fmla="*/ 62 h 23"/>
                <a:gd name="T18" fmla="*/ 272 w 24"/>
                <a:gd name="T19" fmla="*/ 56 h 23"/>
                <a:gd name="T20" fmla="*/ 272 w 24"/>
                <a:gd name="T21" fmla="*/ 62 h 23"/>
                <a:gd name="T22" fmla="*/ 194 w 24"/>
                <a:gd name="T23" fmla="*/ 67 h 23"/>
                <a:gd name="T24" fmla="*/ 182 w 24"/>
                <a:gd name="T25" fmla="*/ 67 h 23"/>
                <a:gd name="T26" fmla="*/ 182 w 24"/>
                <a:gd name="T27" fmla="*/ 53 h 23"/>
                <a:gd name="T28" fmla="*/ 158 w 24"/>
                <a:gd name="T29" fmla="*/ 62 h 23"/>
                <a:gd name="T30" fmla="*/ 137 w 24"/>
                <a:gd name="T31" fmla="*/ 66 h 23"/>
                <a:gd name="T32" fmla="*/ 117 w 24"/>
                <a:gd name="T33" fmla="*/ 67 h 23"/>
                <a:gd name="T34" fmla="*/ 101 w 24"/>
                <a:gd name="T35" fmla="*/ 67 h 23"/>
                <a:gd name="T36" fmla="*/ 81 w 24"/>
                <a:gd name="T37" fmla="*/ 67 h 23"/>
                <a:gd name="T38" fmla="*/ 70 w 24"/>
                <a:gd name="T39" fmla="*/ 66 h 23"/>
                <a:gd name="T40" fmla="*/ 56 w 24"/>
                <a:gd name="T41" fmla="*/ 62 h 23"/>
                <a:gd name="T42" fmla="*/ 45 w 24"/>
                <a:gd name="T43" fmla="*/ 56 h 23"/>
                <a:gd name="T44" fmla="*/ 45 w 24"/>
                <a:gd name="T45" fmla="*/ 49 h 23"/>
                <a:gd name="T46" fmla="*/ 45 w 24"/>
                <a:gd name="T47" fmla="*/ 46 h 23"/>
                <a:gd name="T48" fmla="*/ 45 w 24"/>
                <a:gd name="T49" fmla="*/ 14 h 23"/>
                <a:gd name="T50" fmla="*/ 36 w 24"/>
                <a:gd name="T51" fmla="*/ 9 h 23"/>
                <a:gd name="T52" fmla="*/ 36 w 24"/>
                <a:gd name="T53" fmla="*/ 6 h 23"/>
                <a:gd name="T54" fmla="*/ 36 w 24"/>
                <a:gd name="T55" fmla="*/ 1 h 23"/>
                <a:gd name="T56" fmla="*/ 36 w 24"/>
                <a:gd name="T57" fmla="*/ 1 h 23"/>
                <a:gd name="T58" fmla="*/ 11 w 24"/>
                <a:gd name="T59" fmla="*/ 1 h 23"/>
                <a:gd name="T60" fmla="*/ 0 w 24"/>
                <a:gd name="T61" fmla="*/ 1 h 23"/>
                <a:gd name="T62" fmla="*/ 0 w 24"/>
                <a:gd name="T63" fmla="*/ 0 h 23"/>
                <a:gd name="T64" fmla="*/ 81 w 24"/>
                <a:gd name="T65" fmla="*/ 0 h 23"/>
                <a:gd name="T66" fmla="*/ 81 w 24"/>
                <a:gd name="T67" fmla="*/ 46 h 23"/>
                <a:gd name="T68" fmla="*/ 81 w 24"/>
                <a:gd name="T69" fmla="*/ 49 h 23"/>
                <a:gd name="T70" fmla="*/ 101 w 24"/>
                <a:gd name="T71" fmla="*/ 56 h 23"/>
                <a:gd name="T72" fmla="*/ 117 w 24"/>
                <a:gd name="T73" fmla="*/ 56 h 23"/>
                <a:gd name="T74" fmla="*/ 126 w 24"/>
                <a:gd name="T75" fmla="*/ 56 h 23"/>
                <a:gd name="T76" fmla="*/ 137 w 24"/>
                <a:gd name="T77" fmla="*/ 56 h 23"/>
                <a:gd name="T78" fmla="*/ 158 w 24"/>
                <a:gd name="T79" fmla="*/ 56 h 23"/>
                <a:gd name="T80" fmla="*/ 173 w 24"/>
                <a:gd name="T81" fmla="*/ 53 h 23"/>
                <a:gd name="T82" fmla="*/ 182 w 24"/>
                <a:gd name="T83" fmla="*/ 49 h 23"/>
                <a:gd name="T84" fmla="*/ 182 w 24"/>
                <a:gd name="T85" fmla="*/ 14 h 23"/>
                <a:gd name="T86" fmla="*/ 182 w 24"/>
                <a:gd name="T87" fmla="*/ 6 h 23"/>
                <a:gd name="T88" fmla="*/ 182 w 24"/>
                <a:gd name="T89" fmla="*/ 1 h 23"/>
                <a:gd name="T90" fmla="*/ 173 w 24"/>
                <a:gd name="T91" fmla="*/ 1 h 23"/>
                <a:gd name="T92" fmla="*/ 158 w 24"/>
                <a:gd name="T93" fmla="*/ 1 h 23"/>
                <a:gd name="T94" fmla="*/ 158 w 24"/>
                <a:gd name="T95" fmla="*/ 0 h 23"/>
                <a:gd name="T96" fmla="*/ 238 w 24"/>
                <a:gd name="T97" fmla="*/ 0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"/>
                <a:gd name="T148" fmla="*/ 0 h 23"/>
                <a:gd name="T149" fmla="*/ 24 w 24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" h="23">
                  <a:moveTo>
                    <a:pt x="21" y="0"/>
                  </a:moveTo>
                  <a:lnTo>
                    <a:pt x="21" y="13"/>
                  </a:lnTo>
                  <a:lnTo>
                    <a:pt x="21" y="17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2" y="21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17" y="23"/>
                  </a:lnTo>
                  <a:lnTo>
                    <a:pt x="16" y="23"/>
                  </a:lnTo>
                  <a:lnTo>
                    <a:pt x="16" y="18"/>
                  </a:lnTo>
                  <a:lnTo>
                    <a:pt x="14" y="21"/>
                  </a:lnTo>
                  <a:lnTo>
                    <a:pt x="12" y="22"/>
                  </a:lnTo>
                  <a:lnTo>
                    <a:pt x="10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2"/>
                  </a:lnTo>
                  <a:lnTo>
                    <a:pt x="5" y="21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6" y="17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09" name="Freeform 113"/>
            <p:cNvSpPr>
              <a:spLocks/>
            </p:cNvSpPr>
            <p:nvPr/>
          </p:nvSpPr>
          <p:spPr bwMode="auto">
            <a:xfrm>
              <a:off x="3287" y="1638"/>
              <a:ext cx="34" cy="33"/>
            </a:xfrm>
            <a:custGeom>
              <a:avLst/>
              <a:gdLst>
                <a:gd name="T0" fmla="*/ 165 w 15"/>
                <a:gd name="T1" fmla="*/ 0 h 23"/>
                <a:gd name="T2" fmla="*/ 165 w 15"/>
                <a:gd name="T3" fmla="*/ 20 h 23"/>
                <a:gd name="T4" fmla="*/ 150 w 15"/>
                <a:gd name="T5" fmla="*/ 20 h 23"/>
                <a:gd name="T6" fmla="*/ 129 w 15"/>
                <a:gd name="T7" fmla="*/ 14 h 23"/>
                <a:gd name="T8" fmla="*/ 118 w 15"/>
                <a:gd name="T9" fmla="*/ 6 h 23"/>
                <a:gd name="T10" fmla="*/ 102 w 15"/>
                <a:gd name="T11" fmla="*/ 6 h 23"/>
                <a:gd name="T12" fmla="*/ 73 w 15"/>
                <a:gd name="T13" fmla="*/ 1 h 23"/>
                <a:gd name="T14" fmla="*/ 57 w 15"/>
                <a:gd name="T15" fmla="*/ 1 h 23"/>
                <a:gd name="T16" fmla="*/ 45 w 15"/>
                <a:gd name="T17" fmla="*/ 6 h 23"/>
                <a:gd name="T18" fmla="*/ 36 w 15"/>
                <a:gd name="T19" fmla="*/ 9 h 23"/>
                <a:gd name="T20" fmla="*/ 36 w 15"/>
                <a:gd name="T21" fmla="*/ 14 h 23"/>
                <a:gd name="T22" fmla="*/ 36 w 15"/>
                <a:gd name="T23" fmla="*/ 19 h 23"/>
                <a:gd name="T24" fmla="*/ 45 w 15"/>
                <a:gd name="T25" fmla="*/ 19 h 23"/>
                <a:gd name="T26" fmla="*/ 57 w 15"/>
                <a:gd name="T27" fmla="*/ 20 h 23"/>
                <a:gd name="T28" fmla="*/ 73 w 15"/>
                <a:gd name="T29" fmla="*/ 23 h 23"/>
                <a:gd name="T30" fmla="*/ 118 w 15"/>
                <a:gd name="T31" fmla="*/ 29 h 23"/>
                <a:gd name="T32" fmla="*/ 150 w 15"/>
                <a:gd name="T33" fmla="*/ 34 h 23"/>
                <a:gd name="T34" fmla="*/ 165 w 15"/>
                <a:gd name="T35" fmla="*/ 39 h 23"/>
                <a:gd name="T36" fmla="*/ 175 w 15"/>
                <a:gd name="T37" fmla="*/ 47 h 23"/>
                <a:gd name="T38" fmla="*/ 165 w 15"/>
                <a:gd name="T39" fmla="*/ 56 h 23"/>
                <a:gd name="T40" fmla="*/ 150 w 15"/>
                <a:gd name="T41" fmla="*/ 62 h 23"/>
                <a:gd name="T42" fmla="*/ 118 w 15"/>
                <a:gd name="T43" fmla="*/ 66 h 23"/>
                <a:gd name="T44" fmla="*/ 93 w 15"/>
                <a:gd name="T45" fmla="*/ 67 h 23"/>
                <a:gd name="T46" fmla="*/ 57 w 15"/>
                <a:gd name="T47" fmla="*/ 67 h 23"/>
                <a:gd name="T48" fmla="*/ 36 w 15"/>
                <a:gd name="T49" fmla="*/ 66 h 23"/>
                <a:gd name="T50" fmla="*/ 11 w 15"/>
                <a:gd name="T51" fmla="*/ 66 h 23"/>
                <a:gd name="T52" fmla="*/ 11 w 15"/>
                <a:gd name="T53" fmla="*/ 66 h 23"/>
                <a:gd name="T54" fmla="*/ 0 w 15"/>
                <a:gd name="T55" fmla="*/ 66 h 23"/>
                <a:gd name="T56" fmla="*/ 0 w 15"/>
                <a:gd name="T57" fmla="*/ 67 h 23"/>
                <a:gd name="T58" fmla="*/ 0 w 15"/>
                <a:gd name="T59" fmla="*/ 67 h 23"/>
                <a:gd name="T60" fmla="*/ 0 w 15"/>
                <a:gd name="T61" fmla="*/ 47 h 23"/>
                <a:gd name="T62" fmla="*/ 0 w 15"/>
                <a:gd name="T63" fmla="*/ 47 h 23"/>
                <a:gd name="T64" fmla="*/ 11 w 15"/>
                <a:gd name="T65" fmla="*/ 53 h 23"/>
                <a:gd name="T66" fmla="*/ 36 w 15"/>
                <a:gd name="T67" fmla="*/ 56 h 23"/>
                <a:gd name="T68" fmla="*/ 57 w 15"/>
                <a:gd name="T69" fmla="*/ 62 h 23"/>
                <a:gd name="T70" fmla="*/ 93 w 15"/>
                <a:gd name="T71" fmla="*/ 66 h 23"/>
                <a:gd name="T72" fmla="*/ 102 w 15"/>
                <a:gd name="T73" fmla="*/ 62 h 23"/>
                <a:gd name="T74" fmla="*/ 118 w 15"/>
                <a:gd name="T75" fmla="*/ 62 h 23"/>
                <a:gd name="T76" fmla="*/ 129 w 15"/>
                <a:gd name="T77" fmla="*/ 56 h 23"/>
                <a:gd name="T78" fmla="*/ 129 w 15"/>
                <a:gd name="T79" fmla="*/ 53 h 23"/>
                <a:gd name="T80" fmla="*/ 129 w 15"/>
                <a:gd name="T81" fmla="*/ 49 h 23"/>
                <a:gd name="T82" fmla="*/ 118 w 15"/>
                <a:gd name="T83" fmla="*/ 47 h 23"/>
                <a:gd name="T84" fmla="*/ 102 w 15"/>
                <a:gd name="T85" fmla="*/ 46 h 23"/>
                <a:gd name="T86" fmla="*/ 57 w 15"/>
                <a:gd name="T87" fmla="*/ 34 h 23"/>
                <a:gd name="T88" fmla="*/ 36 w 15"/>
                <a:gd name="T89" fmla="*/ 33 h 23"/>
                <a:gd name="T90" fmla="*/ 11 w 15"/>
                <a:gd name="T91" fmla="*/ 29 h 23"/>
                <a:gd name="T92" fmla="*/ 0 w 15"/>
                <a:gd name="T93" fmla="*/ 23 h 23"/>
                <a:gd name="T94" fmla="*/ 0 w 15"/>
                <a:gd name="T95" fmla="*/ 19 h 23"/>
                <a:gd name="T96" fmla="*/ 0 w 15"/>
                <a:gd name="T97" fmla="*/ 9 h 23"/>
                <a:gd name="T98" fmla="*/ 11 w 15"/>
                <a:gd name="T99" fmla="*/ 1 h 23"/>
                <a:gd name="T100" fmla="*/ 45 w 15"/>
                <a:gd name="T101" fmla="*/ 0 h 23"/>
                <a:gd name="T102" fmla="*/ 73 w 15"/>
                <a:gd name="T103" fmla="*/ 0 h 23"/>
                <a:gd name="T104" fmla="*/ 93 w 15"/>
                <a:gd name="T105" fmla="*/ 0 h 23"/>
                <a:gd name="T106" fmla="*/ 118 w 15"/>
                <a:gd name="T107" fmla="*/ 1 h 23"/>
                <a:gd name="T108" fmla="*/ 129 w 15"/>
                <a:gd name="T109" fmla="*/ 1 h 23"/>
                <a:gd name="T110" fmla="*/ 129 w 15"/>
                <a:gd name="T111" fmla="*/ 1 h 23"/>
                <a:gd name="T112" fmla="*/ 129 w 15"/>
                <a:gd name="T113" fmla="*/ 1 h 23"/>
                <a:gd name="T114" fmla="*/ 150 w 15"/>
                <a:gd name="T115" fmla="*/ 1 h 23"/>
                <a:gd name="T116" fmla="*/ 150 w 15"/>
                <a:gd name="T117" fmla="*/ 0 h 23"/>
                <a:gd name="T118" fmla="*/ 150 w 15"/>
                <a:gd name="T119" fmla="*/ 0 h 23"/>
                <a:gd name="T120" fmla="*/ 165 w 15"/>
                <a:gd name="T121" fmla="*/ 0 h 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"/>
                <a:gd name="T184" fmla="*/ 0 h 23"/>
                <a:gd name="T185" fmla="*/ 15 w 15"/>
                <a:gd name="T186" fmla="*/ 23 h 2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" h="23">
                  <a:moveTo>
                    <a:pt x="14" y="0"/>
                  </a:moveTo>
                  <a:lnTo>
                    <a:pt x="14" y="7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6" y="8"/>
                  </a:lnTo>
                  <a:lnTo>
                    <a:pt x="10" y="10"/>
                  </a:lnTo>
                  <a:lnTo>
                    <a:pt x="13" y="12"/>
                  </a:lnTo>
                  <a:lnTo>
                    <a:pt x="14" y="13"/>
                  </a:lnTo>
                  <a:lnTo>
                    <a:pt x="15" y="16"/>
                  </a:lnTo>
                  <a:lnTo>
                    <a:pt x="14" y="19"/>
                  </a:lnTo>
                  <a:lnTo>
                    <a:pt x="13" y="21"/>
                  </a:lnTo>
                  <a:lnTo>
                    <a:pt x="10" y="22"/>
                  </a:lnTo>
                  <a:lnTo>
                    <a:pt x="8" y="23"/>
                  </a:lnTo>
                  <a:lnTo>
                    <a:pt x="5" y="23"/>
                  </a:lnTo>
                  <a:lnTo>
                    <a:pt x="3" y="22"/>
                  </a:lnTo>
                  <a:lnTo>
                    <a:pt x="1" y="22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3" y="19"/>
                  </a:lnTo>
                  <a:lnTo>
                    <a:pt x="5" y="21"/>
                  </a:lnTo>
                  <a:lnTo>
                    <a:pt x="8" y="22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0" y="16"/>
                  </a:lnTo>
                  <a:lnTo>
                    <a:pt x="9" y="15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10" name="Freeform 114"/>
            <p:cNvSpPr>
              <a:spLocks/>
            </p:cNvSpPr>
            <p:nvPr/>
          </p:nvSpPr>
          <p:spPr bwMode="auto">
            <a:xfrm>
              <a:off x="3323" y="1629"/>
              <a:ext cx="32" cy="42"/>
            </a:xfrm>
            <a:custGeom>
              <a:avLst/>
              <a:gdLst>
                <a:gd name="T0" fmla="*/ 94 w 14"/>
                <a:gd name="T1" fmla="*/ 0 h 29"/>
                <a:gd name="T2" fmla="*/ 94 w 14"/>
                <a:gd name="T3" fmla="*/ 19 h 29"/>
                <a:gd name="T4" fmla="*/ 158 w 14"/>
                <a:gd name="T5" fmla="*/ 19 h 29"/>
                <a:gd name="T6" fmla="*/ 158 w 14"/>
                <a:gd name="T7" fmla="*/ 25 h 29"/>
                <a:gd name="T8" fmla="*/ 94 w 14"/>
                <a:gd name="T9" fmla="*/ 25 h 29"/>
                <a:gd name="T10" fmla="*/ 94 w 14"/>
                <a:gd name="T11" fmla="*/ 67 h 29"/>
                <a:gd name="T12" fmla="*/ 94 w 14"/>
                <a:gd name="T13" fmla="*/ 74 h 29"/>
                <a:gd name="T14" fmla="*/ 110 w 14"/>
                <a:gd name="T15" fmla="*/ 75 h 29"/>
                <a:gd name="T16" fmla="*/ 110 w 14"/>
                <a:gd name="T17" fmla="*/ 75 h 29"/>
                <a:gd name="T18" fmla="*/ 121 w 14"/>
                <a:gd name="T19" fmla="*/ 75 h 29"/>
                <a:gd name="T20" fmla="*/ 130 w 14"/>
                <a:gd name="T21" fmla="*/ 75 h 29"/>
                <a:gd name="T22" fmla="*/ 130 w 14"/>
                <a:gd name="T23" fmla="*/ 75 h 29"/>
                <a:gd name="T24" fmla="*/ 158 w 14"/>
                <a:gd name="T25" fmla="*/ 75 h 29"/>
                <a:gd name="T26" fmla="*/ 158 w 14"/>
                <a:gd name="T27" fmla="*/ 74 h 29"/>
                <a:gd name="T28" fmla="*/ 167 w 14"/>
                <a:gd name="T29" fmla="*/ 74 h 29"/>
                <a:gd name="T30" fmla="*/ 158 w 14"/>
                <a:gd name="T31" fmla="*/ 81 h 29"/>
                <a:gd name="T32" fmla="*/ 130 w 14"/>
                <a:gd name="T33" fmla="*/ 85 h 29"/>
                <a:gd name="T34" fmla="*/ 121 w 14"/>
                <a:gd name="T35" fmla="*/ 88 h 29"/>
                <a:gd name="T36" fmla="*/ 110 w 14"/>
                <a:gd name="T37" fmla="*/ 88 h 29"/>
                <a:gd name="T38" fmla="*/ 94 w 14"/>
                <a:gd name="T39" fmla="*/ 88 h 29"/>
                <a:gd name="T40" fmla="*/ 73 w 14"/>
                <a:gd name="T41" fmla="*/ 85 h 29"/>
                <a:gd name="T42" fmla="*/ 57 w 14"/>
                <a:gd name="T43" fmla="*/ 85 h 29"/>
                <a:gd name="T44" fmla="*/ 48 w 14"/>
                <a:gd name="T45" fmla="*/ 81 h 29"/>
                <a:gd name="T46" fmla="*/ 48 w 14"/>
                <a:gd name="T47" fmla="*/ 75 h 29"/>
                <a:gd name="T48" fmla="*/ 48 w 14"/>
                <a:gd name="T49" fmla="*/ 70 h 29"/>
                <a:gd name="T50" fmla="*/ 48 w 14"/>
                <a:gd name="T51" fmla="*/ 25 h 29"/>
                <a:gd name="T52" fmla="*/ 0 w 14"/>
                <a:gd name="T53" fmla="*/ 25 h 29"/>
                <a:gd name="T54" fmla="*/ 0 w 14"/>
                <a:gd name="T55" fmla="*/ 20 h 29"/>
                <a:gd name="T56" fmla="*/ 25 w 14"/>
                <a:gd name="T57" fmla="*/ 20 h 29"/>
                <a:gd name="T58" fmla="*/ 37 w 14"/>
                <a:gd name="T59" fmla="*/ 19 h 29"/>
                <a:gd name="T60" fmla="*/ 48 w 14"/>
                <a:gd name="T61" fmla="*/ 13 h 29"/>
                <a:gd name="T62" fmla="*/ 57 w 14"/>
                <a:gd name="T63" fmla="*/ 6 h 29"/>
                <a:gd name="T64" fmla="*/ 73 w 14"/>
                <a:gd name="T65" fmla="*/ 1 h 29"/>
                <a:gd name="T66" fmla="*/ 94 w 14"/>
                <a:gd name="T67" fmla="*/ 0 h 29"/>
                <a:gd name="T68" fmla="*/ 94 w 14"/>
                <a:gd name="T69" fmla="*/ 0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"/>
                <a:gd name="T106" fmla="*/ 0 h 29"/>
                <a:gd name="T107" fmla="*/ 14 w 14"/>
                <a:gd name="T108" fmla="*/ 29 h 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" h="29">
                  <a:moveTo>
                    <a:pt x="8" y="0"/>
                  </a:moveTo>
                  <a:lnTo>
                    <a:pt x="8" y="6"/>
                  </a:lnTo>
                  <a:lnTo>
                    <a:pt x="13" y="6"/>
                  </a:lnTo>
                  <a:lnTo>
                    <a:pt x="13" y="8"/>
                  </a:lnTo>
                  <a:lnTo>
                    <a:pt x="8" y="8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3" y="27"/>
                  </a:lnTo>
                  <a:lnTo>
                    <a:pt x="11" y="28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8" y="29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6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11" name="Freeform 115"/>
            <p:cNvSpPr>
              <a:spLocks noEditPoints="1"/>
            </p:cNvSpPr>
            <p:nvPr/>
          </p:nvSpPr>
          <p:spPr bwMode="auto">
            <a:xfrm>
              <a:off x="3359" y="1638"/>
              <a:ext cx="48" cy="33"/>
            </a:xfrm>
            <a:custGeom>
              <a:avLst/>
              <a:gdLst>
                <a:gd name="T0" fmla="*/ 121 w 21"/>
                <a:gd name="T1" fmla="*/ 0 h 23"/>
                <a:gd name="T2" fmla="*/ 167 w 21"/>
                <a:gd name="T3" fmla="*/ 0 h 23"/>
                <a:gd name="T4" fmla="*/ 194 w 21"/>
                <a:gd name="T5" fmla="*/ 1 h 23"/>
                <a:gd name="T6" fmla="*/ 224 w 21"/>
                <a:gd name="T7" fmla="*/ 9 h 23"/>
                <a:gd name="T8" fmla="*/ 240 w 21"/>
                <a:gd name="T9" fmla="*/ 20 h 23"/>
                <a:gd name="T10" fmla="*/ 251 w 21"/>
                <a:gd name="T11" fmla="*/ 33 h 23"/>
                <a:gd name="T12" fmla="*/ 240 w 21"/>
                <a:gd name="T13" fmla="*/ 39 h 23"/>
                <a:gd name="T14" fmla="*/ 224 w 21"/>
                <a:gd name="T15" fmla="*/ 49 h 23"/>
                <a:gd name="T16" fmla="*/ 215 w 21"/>
                <a:gd name="T17" fmla="*/ 56 h 23"/>
                <a:gd name="T18" fmla="*/ 178 w 21"/>
                <a:gd name="T19" fmla="*/ 66 h 23"/>
                <a:gd name="T20" fmla="*/ 158 w 21"/>
                <a:gd name="T21" fmla="*/ 66 h 23"/>
                <a:gd name="T22" fmla="*/ 121 w 21"/>
                <a:gd name="T23" fmla="*/ 67 h 23"/>
                <a:gd name="T24" fmla="*/ 85 w 21"/>
                <a:gd name="T25" fmla="*/ 66 h 23"/>
                <a:gd name="T26" fmla="*/ 48 w 21"/>
                <a:gd name="T27" fmla="*/ 62 h 23"/>
                <a:gd name="T28" fmla="*/ 25 w 21"/>
                <a:gd name="T29" fmla="*/ 56 h 23"/>
                <a:gd name="T30" fmla="*/ 0 w 21"/>
                <a:gd name="T31" fmla="*/ 47 h 23"/>
                <a:gd name="T32" fmla="*/ 0 w 21"/>
                <a:gd name="T33" fmla="*/ 34 h 23"/>
                <a:gd name="T34" fmla="*/ 0 w 21"/>
                <a:gd name="T35" fmla="*/ 23 h 23"/>
                <a:gd name="T36" fmla="*/ 25 w 21"/>
                <a:gd name="T37" fmla="*/ 19 h 23"/>
                <a:gd name="T38" fmla="*/ 37 w 21"/>
                <a:gd name="T39" fmla="*/ 9 h 23"/>
                <a:gd name="T40" fmla="*/ 57 w 21"/>
                <a:gd name="T41" fmla="*/ 1 h 23"/>
                <a:gd name="T42" fmla="*/ 94 w 21"/>
                <a:gd name="T43" fmla="*/ 0 h 23"/>
                <a:gd name="T44" fmla="*/ 121 w 21"/>
                <a:gd name="T45" fmla="*/ 0 h 23"/>
                <a:gd name="T46" fmla="*/ 110 w 21"/>
                <a:gd name="T47" fmla="*/ 1 h 23"/>
                <a:gd name="T48" fmla="*/ 94 w 21"/>
                <a:gd name="T49" fmla="*/ 1 h 23"/>
                <a:gd name="T50" fmla="*/ 85 w 21"/>
                <a:gd name="T51" fmla="*/ 6 h 23"/>
                <a:gd name="T52" fmla="*/ 57 w 21"/>
                <a:gd name="T53" fmla="*/ 9 h 23"/>
                <a:gd name="T54" fmla="*/ 57 w 21"/>
                <a:gd name="T55" fmla="*/ 14 h 23"/>
                <a:gd name="T56" fmla="*/ 48 w 21"/>
                <a:gd name="T57" fmla="*/ 20 h 23"/>
                <a:gd name="T58" fmla="*/ 48 w 21"/>
                <a:gd name="T59" fmla="*/ 29 h 23"/>
                <a:gd name="T60" fmla="*/ 48 w 21"/>
                <a:gd name="T61" fmla="*/ 46 h 23"/>
                <a:gd name="T62" fmla="*/ 57 w 21"/>
                <a:gd name="T63" fmla="*/ 53 h 23"/>
                <a:gd name="T64" fmla="*/ 94 w 21"/>
                <a:gd name="T65" fmla="*/ 62 h 23"/>
                <a:gd name="T66" fmla="*/ 130 w 21"/>
                <a:gd name="T67" fmla="*/ 66 h 23"/>
                <a:gd name="T68" fmla="*/ 167 w 21"/>
                <a:gd name="T69" fmla="*/ 62 h 23"/>
                <a:gd name="T70" fmla="*/ 178 w 21"/>
                <a:gd name="T71" fmla="*/ 56 h 23"/>
                <a:gd name="T72" fmla="*/ 194 w 21"/>
                <a:gd name="T73" fmla="*/ 49 h 23"/>
                <a:gd name="T74" fmla="*/ 194 w 21"/>
                <a:gd name="T75" fmla="*/ 39 h 23"/>
                <a:gd name="T76" fmla="*/ 194 w 21"/>
                <a:gd name="T77" fmla="*/ 29 h 23"/>
                <a:gd name="T78" fmla="*/ 178 w 21"/>
                <a:gd name="T79" fmla="*/ 19 h 23"/>
                <a:gd name="T80" fmla="*/ 167 w 21"/>
                <a:gd name="T81" fmla="*/ 9 h 23"/>
                <a:gd name="T82" fmla="*/ 130 w 21"/>
                <a:gd name="T83" fmla="*/ 6 h 23"/>
                <a:gd name="T84" fmla="*/ 110 w 21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0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9" y="3"/>
                  </a:lnTo>
                  <a:lnTo>
                    <a:pt x="20" y="7"/>
                  </a:lnTo>
                  <a:lnTo>
                    <a:pt x="21" y="11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0" y="23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0"/>
                  </a:lnTo>
                  <a:close/>
                  <a:moveTo>
                    <a:pt x="9" y="1"/>
                  </a:moveTo>
                  <a:lnTo>
                    <a:pt x="8" y="1"/>
                  </a:lnTo>
                  <a:lnTo>
                    <a:pt x="7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4" y="15"/>
                  </a:lnTo>
                  <a:lnTo>
                    <a:pt x="5" y="18"/>
                  </a:lnTo>
                  <a:lnTo>
                    <a:pt x="8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6" y="13"/>
                  </a:lnTo>
                  <a:lnTo>
                    <a:pt x="16" y="10"/>
                  </a:lnTo>
                  <a:lnTo>
                    <a:pt x="15" y="6"/>
                  </a:lnTo>
                  <a:lnTo>
                    <a:pt x="14" y="3"/>
                  </a:lnTo>
                  <a:lnTo>
                    <a:pt x="11" y="2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12" name="Freeform 116"/>
            <p:cNvSpPr>
              <a:spLocks/>
            </p:cNvSpPr>
            <p:nvPr/>
          </p:nvSpPr>
          <p:spPr bwMode="auto">
            <a:xfrm>
              <a:off x="3414" y="1638"/>
              <a:ext cx="51" cy="32"/>
            </a:xfrm>
            <a:custGeom>
              <a:avLst/>
              <a:gdLst>
                <a:gd name="T0" fmla="*/ 78 w 23"/>
                <a:gd name="T1" fmla="*/ 15 h 22"/>
                <a:gd name="T2" fmla="*/ 109 w 23"/>
                <a:gd name="T3" fmla="*/ 6 h 22"/>
                <a:gd name="T4" fmla="*/ 133 w 23"/>
                <a:gd name="T5" fmla="*/ 0 h 22"/>
                <a:gd name="T6" fmla="*/ 162 w 23"/>
                <a:gd name="T7" fmla="*/ 0 h 22"/>
                <a:gd name="T8" fmla="*/ 173 w 23"/>
                <a:gd name="T9" fmla="*/ 0 h 22"/>
                <a:gd name="T10" fmla="*/ 186 w 23"/>
                <a:gd name="T11" fmla="*/ 1 h 22"/>
                <a:gd name="T12" fmla="*/ 197 w 23"/>
                <a:gd name="T13" fmla="*/ 6 h 22"/>
                <a:gd name="T14" fmla="*/ 217 w 23"/>
                <a:gd name="T15" fmla="*/ 9 h 22"/>
                <a:gd name="T16" fmla="*/ 217 w 23"/>
                <a:gd name="T17" fmla="*/ 19 h 22"/>
                <a:gd name="T18" fmla="*/ 217 w 23"/>
                <a:gd name="T19" fmla="*/ 25 h 22"/>
                <a:gd name="T20" fmla="*/ 217 w 23"/>
                <a:gd name="T21" fmla="*/ 52 h 22"/>
                <a:gd name="T22" fmla="*/ 217 w 23"/>
                <a:gd name="T23" fmla="*/ 60 h 22"/>
                <a:gd name="T24" fmla="*/ 231 w 23"/>
                <a:gd name="T25" fmla="*/ 65 h 22"/>
                <a:gd name="T26" fmla="*/ 231 w 23"/>
                <a:gd name="T27" fmla="*/ 65 h 22"/>
                <a:gd name="T28" fmla="*/ 231 w 23"/>
                <a:gd name="T29" fmla="*/ 68 h 22"/>
                <a:gd name="T30" fmla="*/ 242 w 23"/>
                <a:gd name="T31" fmla="*/ 68 h 22"/>
                <a:gd name="T32" fmla="*/ 251 w 23"/>
                <a:gd name="T33" fmla="*/ 68 h 22"/>
                <a:gd name="T34" fmla="*/ 251 w 23"/>
                <a:gd name="T35" fmla="*/ 68 h 22"/>
                <a:gd name="T36" fmla="*/ 142 w 23"/>
                <a:gd name="T37" fmla="*/ 68 h 22"/>
                <a:gd name="T38" fmla="*/ 142 w 23"/>
                <a:gd name="T39" fmla="*/ 68 h 22"/>
                <a:gd name="T40" fmla="*/ 142 w 23"/>
                <a:gd name="T41" fmla="*/ 68 h 22"/>
                <a:gd name="T42" fmla="*/ 162 w 23"/>
                <a:gd name="T43" fmla="*/ 68 h 22"/>
                <a:gd name="T44" fmla="*/ 162 w 23"/>
                <a:gd name="T45" fmla="*/ 68 h 22"/>
                <a:gd name="T46" fmla="*/ 173 w 23"/>
                <a:gd name="T47" fmla="*/ 65 h 22"/>
                <a:gd name="T48" fmla="*/ 173 w 23"/>
                <a:gd name="T49" fmla="*/ 60 h 22"/>
                <a:gd name="T50" fmla="*/ 173 w 23"/>
                <a:gd name="T51" fmla="*/ 60 h 22"/>
                <a:gd name="T52" fmla="*/ 173 w 23"/>
                <a:gd name="T53" fmla="*/ 52 h 22"/>
                <a:gd name="T54" fmla="*/ 173 w 23"/>
                <a:gd name="T55" fmla="*/ 25 h 22"/>
                <a:gd name="T56" fmla="*/ 173 w 23"/>
                <a:gd name="T57" fmla="*/ 19 h 22"/>
                <a:gd name="T58" fmla="*/ 162 w 23"/>
                <a:gd name="T59" fmla="*/ 15 h 22"/>
                <a:gd name="T60" fmla="*/ 142 w 23"/>
                <a:gd name="T61" fmla="*/ 9 h 22"/>
                <a:gd name="T62" fmla="*/ 133 w 23"/>
                <a:gd name="T63" fmla="*/ 9 h 22"/>
                <a:gd name="T64" fmla="*/ 109 w 23"/>
                <a:gd name="T65" fmla="*/ 9 h 22"/>
                <a:gd name="T66" fmla="*/ 78 w 23"/>
                <a:gd name="T67" fmla="*/ 19 h 22"/>
                <a:gd name="T68" fmla="*/ 78 w 23"/>
                <a:gd name="T69" fmla="*/ 52 h 22"/>
                <a:gd name="T70" fmla="*/ 78 w 23"/>
                <a:gd name="T71" fmla="*/ 60 h 22"/>
                <a:gd name="T72" fmla="*/ 78 w 23"/>
                <a:gd name="T73" fmla="*/ 65 h 22"/>
                <a:gd name="T74" fmla="*/ 78 w 23"/>
                <a:gd name="T75" fmla="*/ 65 h 22"/>
                <a:gd name="T76" fmla="*/ 78 w 23"/>
                <a:gd name="T77" fmla="*/ 68 h 22"/>
                <a:gd name="T78" fmla="*/ 89 w 23"/>
                <a:gd name="T79" fmla="*/ 68 h 22"/>
                <a:gd name="T80" fmla="*/ 109 w 23"/>
                <a:gd name="T81" fmla="*/ 68 h 22"/>
                <a:gd name="T82" fmla="*/ 109 w 23"/>
                <a:gd name="T83" fmla="*/ 68 h 22"/>
                <a:gd name="T84" fmla="*/ 0 w 23"/>
                <a:gd name="T85" fmla="*/ 68 h 22"/>
                <a:gd name="T86" fmla="*/ 0 w 23"/>
                <a:gd name="T87" fmla="*/ 68 h 22"/>
                <a:gd name="T88" fmla="*/ 0 w 23"/>
                <a:gd name="T89" fmla="*/ 68 h 22"/>
                <a:gd name="T90" fmla="*/ 9 w 23"/>
                <a:gd name="T91" fmla="*/ 68 h 22"/>
                <a:gd name="T92" fmla="*/ 20 w 23"/>
                <a:gd name="T93" fmla="*/ 65 h 22"/>
                <a:gd name="T94" fmla="*/ 20 w 23"/>
                <a:gd name="T95" fmla="*/ 60 h 22"/>
                <a:gd name="T96" fmla="*/ 20 w 23"/>
                <a:gd name="T97" fmla="*/ 52 h 22"/>
                <a:gd name="T98" fmla="*/ 20 w 23"/>
                <a:gd name="T99" fmla="*/ 32 h 22"/>
                <a:gd name="T100" fmla="*/ 20 w 23"/>
                <a:gd name="T101" fmla="*/ 19 h 22"/>
                <a:gd name="T102" fmla="*/ 20 w 23"/>
                <a:gd name="T103" fmla="*/ 9 h 22"/>
                <a:gd name="T104" fmla="*/ 20 w 23"/>
                <a:gd name="T105" fmla="*/ 9 h 22"/>
                <a:gd name="T106" fmla="*/ 20 w 23"/>
                <a:gd name="T107" fmla="*/ 6 h 22"/>
                <a:gd name="T108" fmla="*/ 9 w 23"/>
                <a:gd name="T109" fmla="*/ 6 h 22"/>
                <a:gd name="T110" fmla="*/ 9 w 23"/>
                <a:gd name="T111" fmla="*/ 6 h 22"/>
                <a:gd name="T112" fmla="*/ 9 w 23"/>
                <a:gd name="T113" fmla="*/ 6 h 22"/>
                <a:gd name="T114" fmla="*/ 0 w 23"/>
                <a:gd name="T115" fmla="*/ 9 h 22"/>
                <a:gd name="T116" fmla="*/ 0 w 23"/>
                <a:gd name="T117" fmla="*/ 6 h 22"/>
                <a:gd name="T118" fmla="*/ 64 w 23"/>
                <a:gd name="T119" fmla="*/ 0 h 22"/>
                <a:gd name="T120" fmla="*/ 78 w 23"/>
                <a:gd name="T121" fmla="*/ 0 h 22"/>
                <a:gd name="T122" fmla="*/ 78 w 23"/>
                <a:gd name="T123" fmla="*/ 15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2"/>
                <a:gd name="T188" fmla="*/ 23 w 23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2">
                  <a:moveTo>
                    <a:pt x="7" y="5"/>
                  </a:moveTo>
                  <a:lnTo>
                    <a:pt x="10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20" y="3"/>
                  </a:lnTo>
                  <a:lnTo>
                    <a:pt x="20" y="6"/>
                  </a:lnTo>
                  <a:lnTo>
                    <a:pt x="20" y="8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7" y="6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0"/>
                  </a:lnTo>
                  <a:lnTo>
                    <a:pt x="2" y="6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13" name="Freeform 117"/>
            <p:cNvSpPr>
              <a:spLocks noEditPoints="1"/>
            </p:cNvSpPr>
            <p:nvPr/>
          </p:nvSpPr>
          <p:spPr bwMode="auto">
            <a:xfrm>
              <a:off x="3535" y="1638"/>
              <a:ext cx="48" cy="33"/>
            </a:xfrm>
            <a:custGeom>
              <a:avLst/>
              <a:gdLst>
                <a:gd name="T0" fmla="*/ 130 w 21"/>
                <a:gd name="T1" fmla="*/ 0 h 23"/>
                <a:gd name="T2" fmla="*/ 167 w 21"/>
                <a:gd name="T3" fmla="*/ 0 h 23"/>
                <a:gd name="T4" fmla="*/ 194 w 21"/>
                <a:gd name="T5" fmla="*/ 1 h 23"/>
                <a:gd name="T6" fmla="*/ 224 w 21"/>
                <a:gd name="T7" fmla="*/ 9 h 23"/>
                <a:gd name="T8" fmla="*/ 251 w 21"/>
                <a:gd name="T9" fmla="*/ 20 h 23"/>
                <a:gd name="T10" fmla="*/ 251 w 21"/>
                <a:gd name="T11" fmla="*/ 33 h 23"/>
                <a:gd name="T12" fmla="*/ 251 w 21"/>
                <a:gd name="T13" fmla="*/ 39 h 23"/>
                <a:gd name="T14" fmla="*/ 240 w 21"/>
                <a:gd name="T15" fmla="*/ 49 h 23"/>
                <a:gd name="T16" fmla="*/ 224 w 21"/>
                <a:gd name="T17" fmla="*/ 56 h 23"/>
                <a:gd name="T18" fmla="*/ 194 w 21"/>
                <a:gd name="T19" fmla="*/ 66 h 23"/>
                <a:gd name="T20" fmla="*/ 167 w 21"/>
                <a:gd name="T21" fmla="*/ 66 h 23"/>
                <a:gd name="T22" fmla="*/ 121 w 21"/>
                <a:gd name="T23" fmla="*/ 67 h 23"/>
                <a:gd name="T24" fmla="*/ 94 w 21"/>
                <a:gd name="T25" fmla="*/ 66 h 23"/>
                <a:gd name="T26" fmla="*/ 57 w 21"/>
                <a:gd name="T27" fmla="*/ 62 h 23"/>
                <a:gd name="T28" fmla="*/ 37 w 21"/>
                <a:gd name="T29" fmla="*/ 56 h 23"/>
                <a:gd name="T30" fmla="*/ 0 w 21"/>
                <a:gd name="T31" fmla="*/ 47 h 23"/>
                <a:gd name="T32" fmla="*/ 0 w 21"/>
                <a:gd name="T33" fmla="*/ 34 h 23"/>
                <a:gd name="T34" fmla="*/ 0 w 21"/>
                <a:gd name="T35" fmla="*/ 23 h 23"/>
                <a:gd name="T36" fmla="*/ 11 w 21"/>
                <a:gd name="T37" fmla="*/ 19 h 23"/>
                <a:gd name="T38" fmla="*/ 48 w 21"/>
                <a:gd name="T39" fmla="*/ 9 h 23"/>
                <a:gd name="T40" fmla="*/ 57 w 21"/>
                <a:gd name="T41" fmla="*/ 1 h 23"/>
                <a:gd name="T42" fmla="*/ 94 w 21"/>
                <a:gd name="T43" fmla="*/ 0 h 23"/>
                <a:gd name="T44" fmla="*/ 130 w 21"/>
                <a:gd name="T45" fmla="*/ 0 h 23"/>
                <a:gd name="T46" fmla="*/ 121 w 21"/>
                <a:gd name="T47" fmla="*/ 1 h 23"/>
                <a:gd name="T48" fmla="*/ 110 w 21"/>
                <a:gd name="T49" fmla="*/ 1 h 23"/>
                <a:gd name="T50" fmla="*/ 94 w 21"/>
                <a:gd name="T51" fmla="*/ 6 h 23"/>
                <a:gd name="T52" fmla="*/ 73 w 21"/>
                <a:gd name="T53" fmla="*/ 9 h 23"/>
                <a:gd name="T54" fmla="*/ 57 w 21"/>
                <a:gd name="T55" fmla="*/ 14 h 23"/>
                <a:gd name="T56" fmla="*/ 48 w 21"/>
                <a:gd name="T57" fmla="*/ 20 h 23"/>
                <a:gd name="T58" fmla="*/ 48 w 21"/>
                <a:gd name="T59" fmla="*/ 29 h 23"/>
                <a:gd name="T60" fmla="*/ 57 w 21"/>
                <a:gd name="T61" fmla="*/ 46 h 23"/>
                <a:gd name="T62" fmla="*/ 73 w 21"/>
                <a:gd name="T63" fmla="*/ 53 h 23"/>
                <a:gd name="T64" fmla="*/ 110 w 21"/>
                <a:gd name="T65" fmla="*/ 62 h 23"/>
                <a:gd name="T66" fmla="*/ 130 w 21"/>
                <a:gd name="T67" fmla="*/ 66 h 23"/>
                <a:gd name="T68" fmla="*/ 167 w 21"/>
                <a:gd name="T69" fmla="*/ 62 h 23"/>
                <a:gd name="T70" fmla="*/ 178 w 21"/>
                <a:gd name="T71" fmla="*/ 56 h 23"/>
                <a:gd name="T72" fmla="*/ 194 w 21"/>
                <a:gd name="T73" fmla="*/ 49 h 23"/>
                <a:gd name="T74" fmla="*/ 203 w 21"/>
                <a:gd name="T75" fmla="*/ 39 h 23"/>
                <a:gd name="T76" fmla="*/ 194 w 21"/>
                <a:gd name="T77" fmla="*/ 29 h 23"/>
                <a:gd name="T78" fmla="*/ 194 w 21"/>
                <a:gd name="T79" fmla="*/ 19 h 23"/>
                <a:gd name="T80" fmla="*/ 178 w 21"/>
                <a:gd name="T81" fmla="*/ 9 h 23"/>
                <a:gd name="T82" fmla="*/ 142 w 21"/>
                <a:gd name="T83" fmla="*/ 6 h 23"/>
                <a:gd name="T84" fmla="*/ 121 w 21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1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9" y="3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0" y="17"/>
                  </a:lnTo>
                  <a:lnTo>
                    <a:pt x="19" y="19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0" y="23"/>
                  </a:lnTo>
                  <a:lnTo>
                    <a:pt x="8" y="22"/>
                  </a:lnTo>
                  <a:lnTo>
                    <a:pt x="5" y="21"/>
                  </a:lnTo>
                  <a:lnTo>
                    <a:pt x="3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6"/>
                  </a:lnTo>
                  <a:lnTo>
                    <a:pt x="4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0"/>
                  </a:lnTo>
                  <a:close/>
                  <a:moveTo>
                    <a:pt x="10" y="1"/>
                  </a:move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5" y="15"/>
                  </a:lnTo>
                  <a:lnTo>
                    <a:pt x="6" y="18"/>
                  </a:lnTo>
                  <a:lnTo>
                    <a:pt x="9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7" y="13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5" y="3"/>
                  </a:lnTo>
                  <a:lnTo>
                    <a:pt x="12" y="2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14" name="Freeform 118"/>
            <p:cNvSpPr>
              <a:spLocks/>
            </p:cNvSpPr>
            <p:nvPr/>
          </p:nvSpPr>
          <p:spPr bwMode="auto">
            <a:xfrm>
              <a:off x="3589" y="1638"/>
              <a:ext cx="52" cy="32"/>
            </a:xfrm>
            <a:custGeom>
              <a:avLst/>
              <a:gdLst>
                <a:gd name="T0" fmla="*/ 81 w 23"/>
                <a:gd name="T1" fmla="*/ 15 h 22"/>
                <a:gd name="T2" fmla="*/ 102 w 23"/>
                <a:gd name="T3" fmla="*/ 6 h 22"/>
                <a:gd name="T4" fmla="*/ 138 w 23"/>
                <a:gd name="T5" fmla="*/ 0 h 22"/>
                <a:gd name="T6" fmla="*/ 163 w 23"/>
                <a:gd name="T7" fmla="*/ 0 h 22"/>
                <a:gd name="T8" fmla="*/ 183 w 23"/>
                <a:gd name="T9" fmla="*/ 0 h 22"/>
                <a:gd name="T10" fmla="*/ 210 w 23"/>
                <a:gd name="T11" fmla="*/ 1 h 22"/>
                <a:gd name="T12" fmla="*/ 219 w 23"/>
                <a:gd name="T13" fmla="*/ 6 h 22"/>
                <a:gd name="T14" fmla="*/ 219 w 23"/>
                <a:gd name="T15" fmla="*/ 9 h 22"/>
                <a:gd name="T16" fmla="*/ 240 w 23"/>
                <a:gd name="T17" fmla="*/ 19 h 22"/>
                <a:gd name="T18" fmla="*/ 240 w 23"/>
                <a:gd name="T19" fmla="*/ 25 h 22"/>
                <a:gd name="T20" fmla="*/ 240 w 23"/>
                <a:gd name="T21" fmla="*/ 52 h 22"/>
                <a:gd name="T22" fmla="*/ 240 w 23"/>
                <a:gd name="T23" fmla="*/ 60 h 22"/>
                <a:gd name="T24" fmla="*/ 240 w 23"/>
                <a:gd name="T25" fmla="*/ 65 h 22"/>
                <a:gd name="T26" fmla="*/ 240 w 23"/>
                <a:gd name="T27" fmla="*/ 65 h 22"/>
                <a:gd name="T28" fmla="*/ 255 w 23"/>
                <a:gd name="T29" fmla="*/ 68 h 22"/>
                <a:gd name="T30" fmla="*/ 255 w 23"/>
                <a:gd name="T31" fmla="*/ 68 h 22"/>
                <a:gd name="T32" fmla="*/ 267 w 23"/>
                <a:gd name="T33" fmla="*/ 68 h 22"/>
                <a:gd name="T34" fmla="*/ 267 w 23"/>
                <a:gd name="T35" fmla="*/ 68 h 22"/>
                <a:gd name="T36" fmla="*/ 149 w 23"/>
                <a:gd name="T37" fmla="*/ 68 h 22"/>
                <a:gd name="T38" fmla="*/ 149 w 23"/>
                <a:gd name="T39" fmla="*/ 68 h 22"/>
                <a:gd name="T40" fmla="*/ 149 w 23"/>
                <a:gd name="T41" fmla="*/ 68 h 22"/>
                <a:gd name="T42" fmla="*/ 163 w 23"/>
                <a:gd name="T43" fmla="*/ 68 h 22"/>
                <a:gd name="T44" fmla="*/ 183 w 23"/>
                <a:gd name="T45" fmla="*/ 68 h 22"/>
                <a:gd name="T46" fmla="*/ 183 w 23"/>
                <a:gd name="T47" fmla="*/ 65 h 22"/>
                <a:gd name="T48" fmla="*/ 183 w 23"/>
                <a:gd name="T49" fmla="*/ 60 h 22"/>
                <a:gd name="T50" fmla="*/ 183 w 23"/>
                <a:gd name="T51" fmla="*/ 60 h 22"/>
                <a:gd name="T52" fmla="*/ 183 w 23"/>
                <a:gd name="T53" fmla="*/ 52 h 22"/>
                <a:gd name="T54" fmla="*/ 183 w 23"/>
                <a:gd name="T55" fmla="*/ 25 h 22"/>
                <a:gd name="T56" fmla="*/ 183 w 23"/>
                <a:gd name="T57" fmla="*/ 19 h 22"/>
                <a:gd name="T58" fmla="*/ 183 w 23"/>
                <a:gd name="T59" fmla="*/ 15 h 22"/>
                <a:gd name="T60" fmla="*/ 163 w 23"/>
                <a:gd name="T61" fmla="*/ 9 h 22"/>
                <a:gd name="T62" fmla="*/ 149 w 23"/>
                <a:gd name="T63" fmla="*/ 9 h 22"/>
                <a:gd name="T64" fmla="*/ 102 w 23"/>
                <a:gd name="T65" fmla="*/ 9 h 22"/>
                <a:gd name="T66" fmla="*/ 81 w 23"/>
                <a:gd name="T67" fmla="*/ 19 h 22"/>
                <a:gd name="T68" fmla="*/ 81 w 23"/>
                <a:gd name="T69" fmla="*/ 52 h 22"/>
                <a:gd name="T70" fmla="*/ 81 w 23"/>
                <a:gd name="T71" fmla="*/ 60 h 22"/>
                <a:gd name="T72" fmla="*/ 81 w 23"/>
                <a:gd name="T73" fmla="*/ 65 h 22"/>
                <a:gd name="T74" fmla="*/ 81 w 23"/>
                <a:gd name="T75" fmla="*/ 65 h 22"/>
                <a:gd name="T76" fmla="*/ 93 w 23"/>
                <a:gd name="T77" fmla="*/ 68 h 22"/>
                <a:gd name="T78" fmla="*/ 93 w 23"/>
                <a:gd name="T79" fmla="*/ 68 h 22"/>
                <a:gd name="T80" fmla="*/ 102 w 23"/>
                <a:gd name="T81" fmla="*/ 68 h 22"/>
                <a:gd name="T82" fmla="*/ 102 w 23"/>
                <a:gd name="T83" fmla="*/ 68 h 22"/>
                <a:gd name="T84" fmla="*/ 0 w 23"/>
                <a:gd name="T85" fmla="*/ 68 h 22"/>
                <a:gd name="T86" fmla="*/ 0 w 23"/>
                <a:gd name="T87" fmla="*/ 68 h 22"/>
                <a:gd name="T88" fmla="*/ 0 w 23"/>
                <a:gd name="T89" fmla="*/ 68 h 22"/>
                <a:gd name="T90" fmla="*/ 25 w 23"/>
                <a:gd name="T91" fmla="*/ 68 h 22"/>
                <a:gd name="T92" fmla="*/ 25 w 23"/>
                <a:gd name="T93" fmla="*/ 65 h 22"/>
                <a:gd name="T94" fmla="*/ 36 w 23"/>
                <a:gd name="T95" fmla="*/ 60 h 22"/>
                <a:gd name="T96" fmla="*/ 36 w 23"/>
                <a:gd name="T97" fmla="*/ 52 h 22"/>
                <a:gd name="T98" fmla="*/ 36 w 23"/>
                <a:gd name="T99" fmla="*/ 32 h 22"/>
                <a:gd name="T100" fmla="*/ 36 w 23"/>
                <a:gd name="T101" fmla="*/ 19 h 22"/>
                <a:gd name="T102" fmla="*/ 36 w 23"/>
                <a:gd name="T103" fmla="*/ 9 h 22"/>
                <a:gd name="T104" fmla="*/ 25 w 23"/>
                <a:gd name="T105" fmla="*/ 9 h 22"/>
                <a:gd name="T106" fmla="*/ 25 w 23"/>
                <a:gd name="T107" fmla="*/ 6 h 22"/>
                <a:gd name="T108" fmla="*/ 25 w 23"/>
                <a:gd name="T109" fmla="*/ 6 h 22"/>
                <a:gd name="T110" fmla="*/ 11 w 23"/>
                <a:gd name="T111" fmla="*/ 6 h 22"/>
                <a:gd name="T112" fmla="*/ 11 w 23"/>
                <a:gd name="T113" fmla="*/ 6 h 22"/>
                <a:gd name="T114" fmla="*/ 0 w 23"/>
                <a:gd name="T115" fmla="*/ 9 h 22"/>
                <a:gd name="T116" fmla="*/ 0 w 23"/>
                <a:gd name="T117" fmla="*/ 6 h 22"/>
                <a:gd name="T118" fmla="*/ 72 w 23"/>
                <a:gd name="T119" fmla="*/ 0 h 22"/>
                <a:gd name="T120" fmla="*/ 81 w 23"/>
                <a:gd name="T121" fmla="*/ 0 h 22"/>
                <a:gd name="T122" fmla="*/ 81 w 23"/>
                <a:gd name="T123" fmla="*/ 15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2"/>
                <a:gd name="T188" fmla="*/ 23 w 23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2">
                  <a:moveTo>
                    <a:pt x="7" y="5"/>
                  </a:moveTo>
                  <a:lnTo>
                    <a:pt x="9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9" y="3"/>
                  </a:lnTo>
                  <a:lnTo>
                    <a:pt x="7" y="6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15" name="Freeform 119"/>
            <p:cNvSpPr>
              <a:spLocks/>
            </p:cNvSpPr>
            <p:nvPr/>
          </p:nvSpPr>
          <p:spPr bwMode="auto">
            <a:xfrm>
              <a:off x="3713" y="1623"/>
              <a:ext cx="61" cy="47"/>
            </a:xfrm>
            <a:custGeom>
              <a:avLst/>
              <a:gdLst>
                <a:gd name="T0" fmla="*/ 312 w 27"/>
                <a:gd name="T1" fmla="*/ 0 h 32"/>
                <a:gd name="T2" fmla="*/ 312 w 27"/>
                <a:gd name="T3" fmla="*/ 19 h 32"/>
                <a:gd name="T4" fmla="*/ 312 w 27"/>
                <a:gd name="T5" fmla="*/ 19 h 32"/>
                <a:gd name="T6" fmla="*/ 300 w 27"/>
                <a:gd name="T7" fmla="*/ 15 h 32"/>
                <a:gd name="T8" fmla="*/ 300 w 27"/>
                <a:gd name="T9" fmla="*/ 13 h 32"/>
                <a:gd name="T10" fmla="*/ 287 w 27"/>
                <a:gd name="T11" fmla="*/ 6 h 32"/>
                <a:gd name="T12" fmla="*/ 276 w 27"/>
                <a:gd name="T13" fmla="*/ 1 h 32"/>
                <a:gd name="T14" fmla="*/ 255 w 27"/>
                <a:gd name="T15" fmla="*/ 1 h 32"/>
                <a:gd name="T16" fmla="*/ 239 w 27"/>
                <a:gd name="T17" fmla="*/ 1 h 32"/>
                <a:gd name="T18" fmla="*/ 183 w 27"/>
                <a:gd name="T19" fmla="*/ 1 h 32"/>
                <a:gd name="T20" fmla="*/ 183 w 27"/>
                <a:gd name="T21" fmla="*/ 87 h 32"/>
                <a:gd name="T22" fmla="*/ 183 w 27"/>
                <a:gd name="T23" fmla="*/ 93 h 32"/>
                <a:gd name="T24" fmla="*/ 183 w 27"/>
                <a:gd name="T25" fmla="*/ 100 h 32"/>
                <a:gd name="T26" fmla="*/ 194 w 27"/>
                <a:gd name="T27" fmla="*/ 101 h 32"/>
                <a:gd name="T28" fmla="*/ 230 w 27"/>
                <a:gd name="T29" fmla="*/ 101 h 32"/>
                <a:gd name="T30" fmla="*/ 230 w 27"/>
                <a:gd name="T31" fmla="*/ 101 h 32"/>
                <a:gd name="T32" fmla="*/ 230 w 27"/>
                <a:gd name="T33" fmla="*/ 101 h 32"/>
                <a:gd name="T34" fmla="*/ 72 w 27"/>
                <a:gd name="T35" fmla="*/ 101 h 32"/>
                <a:gd name="T36" fmla="*/ 72 w 27"/>
                <a:gd name="T37" fmla="*/ 101 h 32"/>
                <a:gd name="T38" fmla="*/ 81 w 27"/>
                <a:gd name="T39" fmla="*/ 101 h 32"/>
                <a:gd name="T40" fmla="*/ 117 w 27"/>
                <a:gd name="T41" fmla="*/ 101 h 32"/>
                <a:gd name="T42" fmla="*/ 127 w 27"/>
                <a:gd name="T43" fmla="*/ 100 h 32"/>
                <a:gd name="T44" fmla="*/ 127 w 27"/>
                <a:gd name="T45" fmla="*/ 93 h 32"/>
                <a:gd name="T46" fmla="*/ 127 w 27"/>
                <a:gd name="T47" fmla="*/ 87 h 32"/>
                <a:gd name="T48" fmla="*/ 127 w 27"/>
                <a:gd name="T49" fmla="*/ 1 h 32"/>
                <a:gd name="T50" fmla="*/ 81 w 27"/>
                <a:gd name="T51" fmla="*/ 1 h 32"/>
                <a:gd name="T52" fmla="*/ 56 w 27"/>
                <a:gd name="T53" fmla="*/ 1 h 32"/>
                <a:gd name="T54" fmla="*/ 45 w 27"/>
                <a:gd name="T55" fmla="*/ 1 h 32"/>
                <a:gd name="T56" fmla="*/ 36 w 27"/>
                <a:gd name="T57" fmla="*/ 6 h 32"/>
                <a:gd name="T58" fmla="*/ 11 w 27"/>
                <a:gd name="T59" fmla="*/ 13 h 32"/>
                <a:gd name="T60" fmla="*/ 11 w 27"/>
                <a:gd name="T61" fmla="*/ 15 h 32"/>
                <a:gd name="T62" fmla="*/ 11 w 27"/>
                <a:gd name="T63" fmla="*/ 19 h 32"/>
                <a:gd name="T64" fmla="*/ 0 w 27"/>
                <a:gd name="T65" fmla="*/ 19 h 32"/>
                <a:gd name="T66" fmla="*/ 0 w 27"/>
                <a:gd name="T67" fmla="*/ 0 h 32"/>
                <a:gd name="T68" fmla="*/ 312 w 27"/>
                <a:gd name="T69" fmla="*/ 0 h 3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7"/>
                <a:gd name="T106" fmla="*/ 0 h 32"/>
                <a:gd name="T107" fmla="*/ 27 w 27"/>
                <a:gd name="T108" fmla="*/ 32 h 3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7" h="32">
                  <a:moveTo>
                    <a:pt x="27" y="0"/>
                  </a:move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16" y="1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6" y="31"/>
                  </a:lnTo>
                  <a:lnTo>
                    <a:pt x="17" y="32"/>
                  </a:lnTo>
                  <a:lnTo>
                    <a:pt x="20" y="32"/>
                  </a:lnTo>
                  <a:lnTo>
                    <a:pt x="6" y="32"/>
                  </a:lnTo>
                  <a:lnTo>
                    <a:pt x="7" y="32"/>
                  </a:lnTo>
                  <a:lnTo>
                    <a:pt x="10" y="32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16" name="Freeform 120"/>
            <p:cNvSpPr>
              <a:spLocks/>
            </p:cNvSpPr>
            <p:nvPr/>
          </p:nvSpPr>
          <p:spPr bwMode="auto">
            <a:xfrm>
              <a:off x="3781" y="1623"/>
              <a:ext cx="99" cy="48"/>
            </a:xfrm>
            <a:custGeom>
              <a:avLst/>
              <a:gdLst>
                <a:gd name="T0" fmla="*/ 502 w 44"/>
                <a:gd name="T1" fmla="*/ 0 h 33"/>
                <a:gd name="T2" fmla="*/ 490 w 44"/>
                <a:gd name="T3" fmla="*/ 0 h 33"/>
                <a:gd name="T4" fmla="*/ 454 w 44"/>
                <a:gd name="T5" fmla="*/ 6 h 33"/>
                <a:gd name="T6" fmla="*/ 445 w 44"/>
                <a:gd name="T7" fmla="*/ 19 h 33"/>
                <a:gd name="T8" fmla="*/ 329 w 44"/>
                <a:gd name="T9" fmla="*/ 102 h 33"/>
                <a:gd name="T10" fmla="*/ 182 w 44"/>
                <a:gd name="T11" fmla="*/ 102 h 33"/>
                <a:gd name="T12" fmla="*/ 56 w 44"/>
                <a:gd name="T13" fmla="*/ 19 h 33"/>
                <a:gd name="T14" fmla="*/ 36 w 44"/>
                <a:gd name="T15" fmla="*/ 6 h 33"/>
                <a:gd name="T16" fmla="*/ 25 w 44"/>
                <a:gd name="T17" fmla="*/ 0 h 33"/>
                <a:gd name="T18" fmla="*/ 0 w 44"/>
                <a:gd name="T19" fmla="*/ 0 h 33"/>
                <a:gd name="T20" fmla="*/ 137 w 44"/>
                <a:gd name="T21" fmla="*/ 0 h 33"/>
                <a:gd name="T22" fmla="*/ 137 w 44"/>
                <a:gd name="T23" fmla="*/ 0 h 33"/>
                <a:gd name="T24" fmla="*/ 117 w 44"/>
                <a:gd name="T25" fmla="*/ 1 h 33"/>
                <a:gd name="T26" fmla="*/ 92 w 44"/>
                <a:gd name="T27" fmla="*/ 6 h 33"/>
                <a:gd name="T28" fmla="*/ 117 w 44"/>
                <a:gd name="T29" fmla="*/ 19 h 33"/>
                <a:gd name="T30" fmla="*/ 238 w 44"/>
                <a:gd name="T31" fmla="*/ 32 h 33"/>
                <a:gd name="T32" fmla="*/ 218 w 44"/>
                <a:gd name="T33" fmla="*/ 13 h 33"/>
                <a:gd name="T34" fmla="*/ 207 w 44"/>
                <a:gd name="T35" fmla="*/ 1 h 33"/>
                <a:gd name="T36" fmla="*/ 194 w 44"/>
                <a:gd name="T37" fmla="*/ 1 h 33"/>
                <a:gd name="T38" fmla="*/ 182 w 44"/>
                <a:gd name="T39" fmla="*/ 0 h 33"/>
                <a:gd name="T40" fmla="*/ 173 w 44"/>
                <a:gd name="T41" fmla="*/ 0 h 33"/>
                <a:gd name="T42" fmla="*/ 320 w 44"/>
                <a:gd name="T43" fmla="*/ 0 h 33"/>
                <a:gd name="T44" fmla="*/ 308 w 44"/>
                <a:gd name="T45" fmla="*/ 0 h 33"/>
                <a:gd name="T46" fmla="*/ 272 w 44"/>
                <a:gd name="T47" fmla="*/ 1 h 33"/>
                <a:gd name="T48" fmla="*/ 272 w 44"/>
                <a:gd name="T49" fmla="*/ 6 h 33"/>
                <a:gd name="T50" fmla="*/ 293 w 44"/>
                <a:gd name="T51" fmla="*/ 22 h 33"/>
                <a:gd name="T52" fmla="*/ 436 w 44"/>
                <a:gd name="T53" fmla="*/ 22 h 33"/>
                <a:gd name="T54" fmla="*/ 436 w 44"/>
                <a:gd name="T55" fmla="*/ 6 h 33"/>
                <a:gd name="T56" fmla="*/ 436 w 44"/>
                <a:gd name="T57" fmla="*/ 1 h 33"/>
                <a:gd name="T58" fmla="*/ 421 w 44"/>
                <a:gd name="T59" fmla="*/ 0 h 33"/>
                <a:gd name="T60" fmla="*/ 389 w 44"/>
                <a:gd name="T61" fmla="*/ 0 h 33"/>
                <a:gd name="T62" fmla="*/ 502 w 44"/>
                <a:gd name="T63" fmla="*/ 0 h 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4"/>
                <a:gd name="T97" fmla="*/ 0 h 33"/>
                <a:gd name="T98" fmla="*/ 44 w 44"/>
                <a:gd name="T99" fmla="*/ 33 h 3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4" h="33">
                  <a:moveTo>
                    <a:pt x="44" y="0"/>
                  </a:moveTo>
                  <a:lnTo>
                    <a:pt x="44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39" y="6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2" y="12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5" y="6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8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7" y="25"/>
                  </a:lnTo>
                  <a:lnTo>
                    <a:pt x="21" y="10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6" y="7"/>
                  </a:lnTo>
                  <a:lnTo>
                    <a:pt x="32" y="25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17" name="Freeform 121"/>
            <p:cNvSpPr>
              <a:spLocks noEditPoints="1"/>
            </p:cNvSpPr>
            <p:nvPr/>
          </p:nvSpPr>
          <p:spPr bwMode="auto">
            <a:xfrm>
              <a:off x="3867" y="1622"/>
              <a:ext cx="81" cy="48"/>
            </a:xfrm>
            <a:custGeom>
              <a:avLst/>
              <a:gdLst>
                <a:gd name="T0" fmla="*/ 263 w 36"/>
                <a:gd name="T1" fmla="*/ 70 h 33"/>
                <a:gd name="T2" fmla="*/ 110 w 36"/>
                <a:gd name="T3" fmla="*/ 70 h 33"/>
                <a:gd name="T4" fmla="*/ 81 w 36"/>
                <a:gd name="T5" fmla="*/ 87 h 33"/>
                <a:gd name="T6" fmla="*/ 81 w 36"/>
                <a:gd name="T7" fmla="*/ 89 h 33"/>
                <a:gd name="T8" fmla="*/ 81 w 36"/>
                <a:gd name="T9" fmla="*/ 93 h 33"/>
                <a:gd name="T10" fmla="*/ 81 w 36"/>
                <a:gd name="T11" fmla="*/ 99 h 33"/>
                <a:gd name="T12" fmla="*/ 81 w 36"/>
                <a:gd name="T13" fmla="*/ 99 h 33"/>
                <a:gd name="T14" fmla="*/ 101 w 36"/>
                <a:gd name="T15" fmla="*/ 102 h 33"/>
                <a:gd name="T16" fmla="*/ 126 w 36"/>
                <a:gd name="T17" fmla="*/ 102 h 33"/>
                <a:gd name="T18" fmla="*/ 126 w 36"/>
                <a:gd name="T19" fmla="*/ 102 h 33"/>
                <a:gd name="T20" fmla="*/ 0 w 36"/>
                <a:gd name="T21" fmla="*/ 102 h 33"/>
                <a:gd name="T22" fmla="*/ 0 w 36"/>
                <a:gd name="T23" fmla="*/ 102 h 33"/>
                <a:gd name="T24" fmla="*/ 25 w 36"/>
                <a:gd name="T25" fmla="*/ 102 h 33"/>
                <a:gd name="T26" fmla="*/ 45 w 36"/>
                <a:gd name="T27" fmla="*/ 99 h 33"/>
                <a:gd name="T28" fmla="*/ 56 w 36"/>
                <a:gd name="T29" fmla="*/ 93 h 33"/>
                <a:gd name="T30" fmla="*/ 65 w 36"/>
                <a:gd name="T31" fmla="*/ 83 h 33"/>
                <a:gd name="T32" fmla="*/ 191 w 36"/>
                <a:gd name="T33" fmla="*/ 0 h 33"/>
                <a:gd name="T34" fmla="*/ 207 w 36"/>
                <a:gd name="T35" fmla="*/ 0 h 33"/>
                <a:gd name="T36" fmla="*/ 340 w 36"/>
                <a:gd name="T37" fmla="*/ 83 h 33"/>
                <a:gd name="T38" fmla="*/ 355 w 36"/>
                <a:gd name="T39" fmla="*/ 93 h 33"/>
                <a:gd name="T40" fmla="*/ 364 w 36"/>
                <a:gd name="T41" fmla="*/ 99 h 33"/>
                <a:gd name="T42" fmla="*/ 373 w 36"/>
                <a:gd name="T43" fmla="*/ 102 h 33"/>
                <a:gd name="T44" fmla="*/ 409 w 36"/>
                <a:gd name="T45" fmla="*/ 102 h 33"/>
                <a:gd name="T46" fmla="*/ 409 w 36"/>
                <a:gd name="T47" fmla="*/ 102 h 33"/>
                <a:gd name="T48" fmla="*/ 247 w 36"/>
                <a:gd name="T49" fmla="*/ 102 h 33"/>
                <a:gd name="T50" fmla="*/ 247 w 36"/>
                <a:gd name="T51" fmla="*/ 102 h 33"/>
                <a:gd name="T52" fmla="*/ 263 w 36"/>
                <a:gd name="T53" fmla="*/ 102 h 33"/>
                <a:gd name="T54" fmla="*/ 283 w 36"/>
                <a:gd name="T55" fmla="*/ 99 h 33"/>
                <a:gd name="T56" fmla="*/ 293 w 36"/>
                <a:gd name="T57" fmla="*/ 99 h 33"/>
                <a:gd name="T58" fmla="*/ 293 w 36"/>
                <a:gd name="T59" fmla="*/ 93 h 33"/>
                <a:gd name="T60" fmla="*/ 293 w 36"/>
                <a:gd name="T61" fmla="*/ 89 h 33"/>
                <a:gd name="T62" fmla="*/ 283 w 36"/>
                <a:gd name="T63" fmla="*/ 83 h 33"/>
                <a:gd name="T64" fmla="*/ 263 w 36"/>
                <a:gd name="T65" fmla="*/ 70 h 33"/>
                <a:gd name="T66" fmla="*/ 247 w 36"/>
                <a:gd name="T67" fmla="*/ 65 h 33"/>
                <a:gd name="T68" fmla="*/ 191 w 36"/>
                <a:gd name="T69" fmla="*/ 25 h 33"/>
                <a:gd name="T70" fmla="*/ 126 w 36"/>
                <a:gd name="T71" fmla="*/ 65 h 33"/>
                <a:gd name="T72" fmla="*/ 247 w 36"/>
                <a:gd name="T73" fmla="*/ 65 h 3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6"/>
                <a:gd name="T112" fmla="*/ 0 h 33"/>
                <a:gd name="T113" fmla="*/ 36 w 36"/>
                <a:gd name="T114" fmla="*/ 33 h 3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6" h="33">
                  <a:moveTo>
                    <a:pt x="23" y="23"/>
                  </a:moveTo>
                  <a:lnTo>
                    <a:pt x="10" y="23"/>
                  </a:lnTo>
                  <a:lnTo>
                    <a:pt x="7" y="28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7" y="32"/>
                  </a:lnTo>
                  <a:lnTo>
                    <a:pt x="9" y="33"/>
                  </a:lnTo>
                  <a:lnTo>
                    <a:pt x="11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2"/>
                  </a:lnTo>
                  <a:lnTo>
                    <a:pt x="5" y="30"/>
                  </a:lnTo>
                  <a:lnTo>
                    <a:pt x="6" y="27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30" y="27"/>
                  </a:lnTo>
                  <a:lnTo>
                    <a:pt x="31" y="30"/>
                  </a:lnTo>
                  <a:lnTo>
                    <a:pt x="32" y="32"/>
                  </a:lnTo>
                  <a:lnTo>
                    <a:pt x="33" y="33"/>
                  </a:lnTo>
                  <a:lnTo>
                    <a:pt x="36" y="33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5" y="32"/>
                  </a:lnTo>
                  <a:lnTo>
                    <a:pt x="26" y="32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5" y="27"/>
                  </a:lnTo>
                  <a:lnTo>
                    <a:pt x="23" y="23"/>
                  </a:lnTo>
                  <a:close/>
                  <a:moveTo>
                    <a:pt x="22" y="21"/>
                  </a:moveTo>
                  <a:lnTo>
                    <a:pt x="17" y="8"/>
                  </a:lnTo>
                  <a:lnTo>
                    <a:pt x="11" y="21"/>
                  </a:lnTo>
                  <a:lnTo>
                    <a:pt x="22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18" name="Line 122"/>
            <p:cNvSpPr>
              <a:spLocks noChangeShapeType="1"/>
            </p:cNvSpPr>
            <p:nvPr/>
          </p:nvSpPr>
          <p:spPr bwMode="auto">
            <a:xfrm flipH="1">
              <a:off x="1578" y="1170"/>
              <a:ext cx="270" cy="26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19" name="Line 123"/>
            <p:cNvSpPr>
              <a:spLocks noChangeShapeType="1"/>
            </p:cNvSpPr>
            <p:nvPr/>
          </p:nvSpPr>
          <p:spPr bwMode="auto">
            <a:xfrm>
              <a:off x="1855" y="1170"/>
              <a:ext cx="2" cy="9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20" name="Line 124"/>
            <p:cNvSpPr>
              <a:spLocks noChangeShapeType="1"/>
            </p:cNvSpPr>
            <p:nvPr/>
          </p:nvSpPr>
          <p:spPr bwMode="auto">
            <a:xfrm>
              <a:off x="1575" y="1514"/>
              <a:ext cx="3" cy="10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21" name="Line 125"/>
            <p:cNvSpPr>
              <a:spLocks noChangeShapeType="1"/>
            </p:cNvSpPr>
            <p:nvPr/>
          </p:nvSpPr>
          <p:spPr bwMode="auto">
            <a:xfrm>
              <a:off x="1855" y="1341"/>
              <a:ext cx="2" cy="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22" name="Line 126"/>
            <p:cNvSpPr>
              <a:spLocks noChangeShapeType="1"/>
            </p:cNvSpPr>
            <p:nvPr/>
          </p:nvSpPr>
          <p:spPr bwMode="auto">
            <a:xfrm>
              <a:off x="1855" y="1514"/>
              <a:ext cx="2" cy="9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23" name="Line 127"/>
            <p:cNvSpPr>
              <a:spLocks noChangeShapeType="1"/>
            </p:cNvSpPr>
            <p:nvPr/>
          </p:nvSpPr>
          <p:spPr bwMode="auto">
            <a:xfrm flipH="1">
              <a:off x="1848" y="997"/>
              <a:ext cx="300" cy="9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24" name="Line 128"/>
            <p:cNvSpPr>
              <a:spLocks noChangeShapeType="1"/>
            </p:cNvSpPr>
            <p:nvPr/>
          </p:nvSpPr>
          <p:spPr bwMode="auto">
            <a:xfrm>
              <a:off x="2148" y="997"/>
              <a:ext cx="449" cy="9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25" name="Line 129"/>
            <p:cNvSpPr>
              <a:spLocks noChangeShapeType="1"/>
            </p:cNvSpPr>
            <p:nvPr/>
          </p:nvSpPr>
          <p:spPr bwMode="auto">
            <a:xfrm flipH="1">
              <a:off x="2148" y="1169"/>
              <a:ext cx="449" cy="26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26" name="Line 130"/>
            <p:cNvSpPr>
              <a:spLocks noChangeShapeType="1"/>
            </p:cNvSpPr>
            <p:nvPr/>
          </p:nvSpPr>
          <p:spPr bwMode="auto">
            <a:xfrm>
              <a:off x="2599" y="1169"/>
              <a:ext cx="3" cy="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27" name="Line 131"/>
            <p:cNvSpPr>
              <a:spLocks noChangeShapeType="1"/>
            </p:cNvSpPr>
            <p:nvPr/>
          </p:nvSpPr>
          <p:spPr bwMode="auto">
            <a:xfrm>
              <a:off x="2144" y="1527"/>
              <a:ext cx="2" cy="8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28" name="Line 132"/>
            <p:cNvSpPr>
              <a:spLocks noChangeShapeType="1"/>
            </p:cNvSpPr>
            <p:nvPr/>
          </p:nvSpPr>
          <p:spPr bwMode="auto">
            <a:xfrm>
              <a:off x="2599" y="1341"/>
              <a:ext cx="3" cy="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29" name="Line 133"/>
            <p:cNvSpPr>
              <a:spLocks noChangeShapeType="1"/>
            </p:cNvSpPr>
            <p:nvPr/>
          </p:nvSpPr>
          <p:spPr bwMode="auto">
            <a:xfrm>
              <a:off x="2599" y="1527"/>
              <a:ext cx="3" cy="8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</p:grpSp>
      <p:grpSp>
        <p:nvGrpSpPr>
          <p:cNvPr id="4" name="Group 369"/>
          <p:cNvGrpSpPr>
            <a:grpSpLocks/>
          </p:cNvGrpSpPr>
          <p:nvPr/>
        </p:nvGrpSpPr>
        <p:grpSpPr bwMode="auto">
          <a:xfrm>
            <a:off x="2057400" y="2819400"/>
            <a:ext cx="4256088" cy="1470025"/>
            <a:chOff x="1384" y="1779"/>
            <a:chExt cx="2681" cy="926"/>
          </a:xfrm>
        </p:grpSpPr>
        <p:sp>
          <p:nvSpPr>
            <p:cNvPr id="25748" name="Freeform 134"/>
            <p:cNvSpPr>
              <a:spLocks/>
            </p:cNvSpPr>
            <p:nvPr/>
          </p:nvSpPr>
          <p:spPr bwMode="auto">
            <a:xfrm>
              <a:off x="2847" y="1779"/>
              <a:ext cx="82" cy="50"/>
            </a:xfrm>
            <a:custGeom>
              <a:avLst/>
              <a:gdLst>
                <a:gd name="T0" fmla="*/ 0 w 36"/>
                <a:gd name="T1" fmla="*/ 0 h 34"/>
                <a:gd name="T2" fmla="*/ 109 w 36"/>
                <a:gd name="T3" fmla="*/ 0 h 34"/>
                <a:gd name="T4" fmla="*/ 353 w 36"/>
                <a:gd name="T5" fmla="*/ 79 h 34"/>
                <a:gd name="T6" fmla="*/ 353 w 36"/>
                <a:gd name="T7" fmla="*/ 19 h 34"/>
                <a:gd name="T8" fmla="*/ 353 w 36"/>
                <a:gd name="T9" fmla="*/ 13 h 34"/>
                <a:gd name="T10" fmla="*/ 342 w 36"/>
                <a:gd name="T11" fmla="*/ 1 h 34"/>
                <a:gd name="T12" fmla="*/ 317 w 36"/>
                <a:gd name="T13" fmla="*/ 1 h 34"/>
                <a:gd name="T14" fmla="*/ 305 w 36"/>
                <a:gd name="T15" fmla="*/ 0 h 34"/>
                <a:gd name="T16" fmla="*/ 296 w 36"/>
                <a:gd name="T17" fmla="*/ 0 h 34"/>
                <a:gd name="T18" fmla="*/ 296 w 36"/>
                <a:gd name="T19" fmla="*/ 0 h 34"/>
                <a:gd name="T20" fmla="*/ 426 w 36"/>
                <a:gd name="T21" fmla="*/ 0 h 34"/>
                <a:gd name="T22" fmla="*/ 426 w 36"/>
                <a:gd name="T23" fmla="*/ 0 h 34"/>
                <a:gd name="T24" fmla="*/ 415 w 36"/>
                <a:gd name="T25" fmla="*/ 0 h 34"/>
                <a:gd name="T26" fmla="*/ 399 w 36"/>
                <a:gd name="T27" fmla="*/ 1 h 34"/>
                <a:gd name="T28" fmla="*/ 378 w 36"/>
                <a:gd name="T29" fmla="*/ 9 h 34"/>
                <a:gd name="T30" fmla="*/ 378 w 36"/>
                <a:gd name="T31" fmla="*/ 13 h 34"/>
                <a:gd name="T32" fmla="*/ 378 w 36"/>
                <a:gd name="T33" fmla="*/ 19 h 34"/>
                <a:gd name="T34" fmla="*/ 378 w 36"/>
                <a:gd name="T35" fmla="*/ 109 h 34"/>
                <a:gd name="T36" fmla="*/ 369 w 36"/>
                <a:gd name="T37" fmla="*/ 109 h 34"/>
                <a:gd name="T38" fmla="*/ 109 w 36"/>
                <a:gd name="T39" fmla="*/ 26 h 34"/>
                <a:gd name="T40" fmla="*/ 109 w 36"/>
                <a:gd name="T41" fmla="*/ 87 h 34"/>
                <a:gd name="T42" fmla="*/ 109 w 36"/>
                <a:gd name="T43" fmla="*/ 96 h 34"/>
                <a:gd name="T44" fmla="*/ 118 w 36"/>
                <a:gd name="T45" fmla="*/ 100 h 34"/>
                <a:gd name="T46" fmla="*/ 130 w 36"/>
                <a:gd name="T47" fmla="*/ 101 h 34"/>
                <a:gd name="T48" fmla="*/ 155 w 36"/>
                <a:gd name="T49" fmla="*/ 101 h 34"/>
                <a:gd name="T50" fmla="*/ 166 w 36"/>
                <a:gd name="T51" fmla="*/ 101 h 34"/>
                <a:gd name="T52" fmla="*/ 166 w 36"/>
                <a:gd name="T53" fmla="*/ 109 h 34"/>
                <a:gd name="T54" fmla="*/ 36 w 36"/>
                <a:gd name="T55" fmla="*/ 109 h 34"/>
                <a:gd name="T56" fmla="*/ 36 w 36"/>
                <a:gd name="T57" fmla="*/ 101 h 34"/>
                <a:gd name="T58" fmla="*/ 48 w 36"/>
                <a:gd name="T59" fmla="*/ 101 h 34"/>
                <a:gd name="T60" fmla="*/ 57 w 36"/>
                <a:gd name="T61" fmla="*/ 101 h 34"/>
                <a:gd name="T62" fmla="*/ 73 w 36"/>
                <a:gd name="T63" fmla="*/ 100 h 34"/>
                <a:gd name="T64" fmla="*/ 73 w 36"/>
                <a:gd name="T65" fmla="*/ 96 h 34"/>
                <a:gd name="T66" fmla="*/ 93 w 36"/>
                <a:gd name="T67" fmla="*/ 87 h 34"/>
                <a:gd name="T68" fmla="*/ 93 w 36"/>
                <a:gd name="T69" fmla="*/ 15 h 34"/>
                <a:gd name="T70" fmla="*/ 57 w 36"/>
                <a:gd name="T71" fmla="*/ 13 h 34"/>
                <a:gd name="T72" fmla="*/ 57 w 36"/>
                <a:gd name="T73" fmla="*/ 9 h 34"/>
                <a:gd name="T74" fmla="*/ 48 w 36"/>
                <a:gd name="T75" fmla="*/ 1 h 34"/>
                <a:gd name="T76" fmla="*/ 36 w 36"/>
                <a:gd name="T77" fmla="*/ 1 h 34"/>
                <a:gd name="T78" fmla="*/ 11 w 36"/>
                <a:gd name="T79" fmla="*/ 1 h 34"/>
                <a:gd name="T80" fmla="*/ 0 w 36"/>
                <a:gd name="T81" fmla="*/ 1 h 34"/>
                <a:gd name="T82" fmla="*/ 0 w 36"/>
                <a:gd name="T83" fmla="*/ 0 h 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4"/>
                <a:gd name="T128" fmla="*/ 36 w 36"/>
                <a:gd name="T129" fmla="*/ 34 h 3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4">
                  <a:moveTo>
                    <a:pt x="0" y="0"/>
                  </a:moveTo>
                  <a:lnTo>
                    <a:pt x="9" y="0"/>
                  </a:lnTo>
                  <a:lnTo>
                    <a:pt x="30" y="25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9" y="8"/>
                  </a:lnTo>
                  <a:lnTo>
                    <a:pt x="9" y="27"/>
                  </a:lnTo>
                  <a:lnTo>
                    <a:pt x="9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8" y="27"/>
                  </a:lnTo>
                  <a:lnTo>
                    <a:pt x="8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49" name="Freeform 135"/>
            <p:cNvSpPr>
              <a:spLocks noEditPoints="1"/>
            </p:cNvSpPr>
            <p:nvPr/>
          </p:nvSpPr>
          <p:spPr bwMode="auto">
            <a:xfrm>
              <a:off x="2931" y="1779"/>
              <a:ext cx="59" cy="50"/>
            </a:xfrm>
            <a:custGeom>
              <a:avLst/>
              <a:gdLst>
                <a:gd name="T0" fmla="*/ 118 w 26"/>
                <a:gd name="T1" fmla="*/ 56 h 34"/>
                <a:gd name="T2" fmla="*/ 118 w 26"/>
                <a:gd name="T3" fmla="*/ 87 h 34"/>
                <a:gd name="T4" fmla="*/ 118 w 26"/>
                <a:gd name="T5" fmla="*/ 96 h 34"/>
                <a:gd name="T6" fmla="*/ 118 w 26"/>
                <a:gd name="T7" fmla="*/ 100 h 34"/>
                <a:gd name="T8" fmla="*/ 129 w 26"/>
                <a:gd name="T9" fmla="*/ 101 h 34"/>
                <a:gd name="T10" fmla="*/ 150 w 26"/>
                <a:gd name="T11" fmla="*/ 101 h 34"/>
                <a:gd name="T12" fmla="*/ 166 w 26"/>
                <a:gd name="T13" fmla="*/ 101 h 34"/>
                <a:gd name="T14" fmla="*/ 166 w 26"/>
                <a:gd name="T15" fmla="*/ 109 h 34"/>
                <a:gd name="T16" fmla="*/ 0 w 26"/>
                <a:gd name="T17" fmla="*/ 109 h 34"/>
                <a:gd name="T18" fmla="*/ 0 w 26"/>
                <a:gd name="T19" fmla="*/ 101 h 34"/>
                <a:gd name="T20" fmla="*/ 11 w 26"/>
                <a:gd name="T21" fmla="*/ 101 h 34"/>
                <a:gd name="T22" fmla="*/ 36 w 26"/>
                <a:gd name="T23" fmla="*/ 101 h 34"/>
                <a:gd name="T24" fmla="*/ 45 w 26"/>
                <a:gd name="T25" fmla="*/ 100 h 34"/>
                <a:gd name="T26" fmla="*/ 57 w 26"/>
                <a:gd name="T27" fmla="*/ 96 h 34"/>
                <a:gd name="T28" fmla="*/ 57 w 26"/>
                <a:gd name="T29" fmla="*/ 87 h 34"/>
                <a:gd name="T30" fmla="*/ 57 w 26"/>
                <a:gd name="T31" fmla="*/ 19 h 34"/>
                <a:gd name="T32" fmla="*/ 57 w 26"/>
                <a:gd name="T33" fmla="*/ 13 h 34"/>
                <a:gd name="T34" fmla="*/ 45 w 26"/>
                <a:gd name="T35" fmla="*/ 1 h 34"/>
                <a:gd name="T36" fmla="*/ 36 w 26"/>
                <a:gd name="T37" fmla="*/ 1 h 34"/>
                <a:gd name="T38" fmla="*/ 11 w 26"/>
                <a:gd name="T39" fmla="*/ 0 h 34"/>
                <a:gd name="T40" fmla="*/ 0 w 26"/>
                <a:gd name="T41" fmla="*/ 0 h 34"/>
                <a:gd name="T42" fmla="*/ 0 w 26"/>
                <a:gd name="T43" fmla="*/ 0 h 34"/>
                <a:gd name="T44" fmla="*/ 150 w 26"/>
                <a:gd name="T45" fmla="*/ 0 h 34"/>
                <a:gd name="T46" fmla="*/ 186 w 26"/>
                <a:gd name="T47" fmla="*/ 0 h 34"/>
                <a:gd name="T48" fmla="*/ 231 w 26"/>
                <a:gd name="T49" fmla="*/ 1 h 34"/>
                <a:gd name="T50" fmla="*/ 247 w 26"/>
                <a:gd name="T51" fmla="*/ 9 h 34"/>
                <a:gd name="T52" fmla="*/ 279 w 26"/>
                <a:gd name="T53" fmla="*/ 13 h 34"/>
                <a:gd name="T54" fmla="*/ 293 w 26"/>
                <a:gd name="T55" fmla="*/ 19 h 34"/>
                <a:gd name="T56" fmla="*/ 304 w 26"/>
                <a:gd name="T57" fmla="*/ 28 h 34"/>
                <a:gd name="T58" fmla="*/ 293 w 26"/>
                <a:gd name="T59" fmla="*/ 41 h 34"/>
                <a:gd name="T60" fmla="*/ 256 w 26"/>
                <a:gd name="T61" fmla="*/ 51 h 34"/>
                <a:gd name="T62" fmla="*/ 231 w 26"/>
                <a:gd name="T63" fmla="*/ 56 h 34"/>
                <a:gd name="T64" fmla="*/ 175 w 26"/>
                <a:gd name="T65" fmla="*/ 60 h 34"/>
                <a:gd name="T66" fmla="*/ 166 w 26"/>
                <a:gd name="T67" fmla="*/ 60 h 34"/>
                <a:gd name="T68" fmla="*/ 150 w 26"/>
                <a:gd name="T69" fmla="*/ 56 h 34"/>
                <a:gd name="T70" fmla="*/ 129 w 26"/>
                <a:gd name="T71" fmla="*/ 56 h 34"/>
                <a:gd name="T72" fmla="*/ 118 w 26"/>
                <a:gd name="T73" fmla="*/ 56 h 34"/>
                <a:gd name="T74" fmla="*/ 118 w 26"/>
                <a:gd name="T75" fmla="*/ 51 h 34"/>
                <a:gd name="T76" fmla="*/ 129 w 26"/>
                <a:gd name="T77" fmla="*/ 51 h 34"/>
                <a:gd name="T78" fmla="*/ 129 w 26"/>
                <a:gd name="T79" fmla="*/ 51 h 34"/>
                <a:gd name="T80" fmla="*/ 150 w 26"/>
                <a:gd name="T81" fmla="*/ 51 h 34"/>
                <a:gd name="T82" fmla="*/ 166 w 26"/>
                <a:gd name="T83" fmla="*/ 51 h 34"/>
                <a:gd name="T84" fmla="*/ 186 w 26"/>
                <a:gd name="T85" fmla="*/ 51 h 34"/>
                <a:gd name="T86" fmla="*/ 211 w 26"/>
                <a:gd name="T87" fmla="*/ 47 h 34"/>
                <a:gd name="T88" fmla="*/ 231 w 26"/>
                <a:gd name="T89" fmla="*/ 41 h 34"/>
                <a:gd name="T90" fmla="*/ 231 w 26"/>
                <a:gd name="T91" fmla="*/ 32 h 34"/>
                <a:gd name="T92" fmla="*/ 231 w 26"/>
                <a:gd name="T93" fmla="*/ 26 h 34"/>
                <a:gd name="T94" fmla="*/ 222 w 26"/>
                <a:gd name="T95" fmla="*/ 15 h 34"/>
                <a:gd name="T96" fmla="*/ 211 w 26"/>
                <a:gd name="T97" fmla="*/ 13 h 34"/>
                <a:gd name="T98" fmla="*/ 186 w 26"/>
                <a:gd name="T99" fmla="*/ 9 h 34"/>
                <a:gd name="T100" fmla="*/ 175 w 26"/>
                <a:gd name="T101" fmla="*/ 1 h 34"/>
                <a:gd name="T102" fmla="*/ 150 w 26"/>
                <a:gd name="T103" fmla="*/ 1 h 34"/>
                <a:gd name="T104" fmla="*/ 129 w 26"/>
                <a:gd name="T105" fmla="*/ 1 h 34"/>
                <a:gd name="T106" fmla="*/ 118 w 26"/>
                <a:gd name="T107" fmla="*/ 9 h 34"/>
                <a:gd name="T108" fmla="*/ 118 w 26"/>
                <a:gd name="T109" fmla="*/ 51 h 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4"/>
                <a:gd name="T167" fmla="*/ 26 w 26"/>
                <a:gd name="T168" fmla="*/ 34 h 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4">
                  <a:moveTo>
                    <a:pt x="10" y="18"/>
                  </a:moveTo>
                  <a:lnTo>
                    <a:pt x="10" y="27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4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1" y="3"/>
                  </a:lnTo>
                  <a:lnTo>
                    <a:pt x="24" y="4"/>
                  </a:lnTo>
                  <a:lnTo>
                    <a:pt x="25" y="6"/>
                  </a:lnTo>
                  <a:lnTo>
                    <a:pt x="26" y="9"/>
                  </a:lnTo>
                  <a:lnTo>
                    <a:pt x="25" y="13"/>
                  </a:lnTo>
                  <a:lnTo>
                    <a:pt x="22" y="16"/>
                  </a:lnTo>
                  <a:lnTo>
                    <a:pt x="20" y="18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0" y="18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8" y="15"/>
                  </a:lnTo>
                  <a:lnTo>
                    <a:pt x="20" y="13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9" y="5"/>
                  </a:lnTo>
                  <a:lnTo>
                    <a:pt x="18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50" name="Freeform 136"/>
            <p:cNvSpPr>
              <a:spLocks/>
            </p:cNvSpPr>
            <p:nvPr/>
          </p:nvSpPr>
          <p:spPr bwMode="auto">
            <a:xfrm>
              <a:off x="1957" y="1953"/>
              <a:ext cx="81" cy="48"/>
            </a:xfrm>
            <a:custGeom>
              <a:avLst/>
              <a:gdLst>
                <a:gd name="T0" fmla="*/ 0 w 36"/>
                <a:gd name="T1" fmla="*/ 0 h 33"/>
                <a:gd name="T2" fmla="*/ 101 w 36"/>
                <a:gd name="T3" fmla="*/ 0 h 33"/>
                <a:gd name="T4" fmla="*/ 340 w 36"/>
                <a:gd name="T5" fmla="*/ 74 h 33"/>
                <a:gd name="T6" fmla="*/ 340 w 36"/>
                <a:gd name="T7" fmla="*/ 19 h 33"/>
                <a:gd name="T8" fmla="*/ 340 w 36"/>
                <a:gd name="T9" fmla="*/ 9 h 33"/>
                <a:gd name="T10" fmla="*/ 328 w 36"/>
                <a:gd name="T11" fmla="*/ 1 h 33"/>
                <a:gd name="T12" fmla="*/ 308 w 36"/>
                <a:gd name="T13" fmla="*/ 1 h 33"/>
                <a:gd name="T14" fmla="*/ 293 w 36"/>
                <a:gd name="T15" fmla="*/ 0 h 33"/>
                <a:gd name="T16" fmla="*/ 283 w 36"/>
                <a:gd name="T17" fmla="*/ 0 h 33"/>
                <a:gd name="T18" fmla="*/ 283 w 36"/>
                <a:gd name="T19" fmla="*/ 0 h 33"/>
                <a:gd name="T20" fmla="*/ 409 w 36"/>
                <a:gd name="T21" fmla="*/ 0 h 33"/>
                <a:gd name="T22" fmla="*/ 409 w 36"/>
                <a:gd name="T23" fmla="*/ 0 h 33"/>
                <a:gd name="T24" fmla="*/ 400 w 36"/>
                <a:gd name="T25" fmla="*/ 0 h 33"/>
                <a:gd name="T26" fmla="*/ 389 w 36"/>
                <a:gd name="T27" fmla="*/ 1 h 33"/>
                <a:gd name="T28" fmla="*/ 364 w 36"/>
                <a:gd name="T29" fmla="*/ 6 h 33"/>
                <a:gd name="T30" fmla="*/ 355 w 36"/>
                <a:gd name="T31" fmla="*/ 9 h 33"/>
                <a:gd name="T32" fmla="*/ 355 w 36"/>
                <a:gd name="T33" fmla="*/ 19 h 33"/>
                <a:gd name="T34" fmla="*/ 355 w 36"/>
                <a:gd name="T35" fmla="*/ 102 h 33"/>
                <a:gd name="T36" fmla="*/ 355 w 36"/>
                <a:gd name="T37" fmla="*/ 102 h 33"/>
                <a:gd name="T38" fmla="*/ 101 w 36"/>
                <a:gd name="T39" fmla="*/ 22 h 33"/>
                <a:gd name="T40" fmla="*/ 101 w 36"/>
                <a:gd name="T41" fmla="*/ 83 h 33"/>
                <a:gd name="T42" fmla="*/ 101 w 36"/>
                <a:gd name="T43" fmla="*/ 89 h 33"/>
                <a:gd name="T44" fmla="*/ 110 w 36"/>
                <a:gd name="T45" fmla="*/ 95 h 33"/>
                <a:gd name="T46" fmla="*/ 110 w 36"/>
                <a:gd name="T47" fmla="*/ 99 h 33"/>
                <a:gd name="T48" fmla="*/ 146 w 36"/>
                <a:gd name="T49" fmla="*/ 99 h 33"/>
                <a:gd name="T50" fmla="*/ 158 w 36"/>
                <a:gd name="T51" fmla="*/ 99 h 33"/>
                <a:gd name="T52" fmla="*/ 158 w 36"/>
                <a:gd name="T53" fmla="*/ 102 h 33"/>
                <a:gd name="T54" fmla="*/ 36 w 36"/>
                <a:gd name="T55" fmla="*/ 102 h 33"/>
                <a:gd name="T56" fmla="*/ 36 w 36"/>
                <a:gd name="T57" fmla="*/ 99 h 33"/>
                <a:gd name="T58" fmla="*/ 45 w 36"/>
                <a:gd name="T59" fmla="*/ 99 h 33"/>
                <a:gd name="T60" fmla="*/ 56 w 36"/>
                <a:gd name="T61" fmla="*/ 99 h 33"/>
                <a:gd name="T62" fmla="*/ 65 w 36"/>
                <a:gd name="T63" fmla="*/ 95 h 33"/>
                <a:gd name="T64" fmla="*/ 65 w 36"/>
                <a:gd name="T65" fmla="*/ 89 h 33"/>
                <a:gd name="T66" fmla="*/ 65 w 36"/>
                <a:gd name="T67" fmla="*/ 83 h 33"/>
                <a:gd name="T68" fmla="*/ 65 w 36"/>
                <a:gd name="T69" fmla="*/ 15 h 33"/>
                <a:gd name="T70" fmla="*/ 56 w 36"/>
                <a:gd name="T71" fmla="*/ 9 h 33"/>
                <a:gd name="T72" fmla="*/ 56 w 36"/>
                <a:gd name="T73" fmla="*/ 6 h 33"/>
                <a:gd name="T74" fmla="*/ 45 w 36"/>
                <a:gd name="T75" fmla="*/ 1 h 33"/>
                <a:gd name="T76" fmla="*/ 36 w 36"/>
                <a:gd name="T77" fmla="*/ 1 h 33"/>
                <a:gd name="T78" fmla="*/ 11 w 36"/>
                <a:gd name="T79" fmla="*/ 1 h 33"/>
                <a:gd name="T80" fmla="*/ 0 w 36"/>
                <a:gd name="T81" fmla="*/ 1 h 33"/>
                <a:gd name="T82" fmla="*/ 0 w 36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3"/>
                <a:gd name="T128" fmla="*/ 36 w 36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3">
                  <a:moveTo>
                    <a:pt x="0" y="0"/>
                  </a:moveTo>
                  <a:lnTo>
                    <a:pt x="9" y="0"/>
                  </a:lnTo>
                  <a:lnTo>
                    <a:pt x="30" y="24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6"/>
                  </a:lnTo>
                  <a:lnTo>
                    <a:pt x="31" y="33"/>
                  </a:lnTo>
                  <a:lnTo>
                    <a:pt x="9" y="7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10" y="31"/>
                  </a:lnTo>
                  <a:lnTo>
                    <a:pt x="10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51" name="Freeform 137"/>
            <p:cNvSpPr>
              <a:spLocks noEditPoints="1"/>
            </p:cNvSpPr>
            <p:nvPr/>
          </p:nvSpPr>
          <p:spPr bwMode="auto">
            <a:xfrm>
              <a:off x="2040" y="1953"/>
              <a:ext cx="56" cy="48"/>
            </a:xfrm>
            <a:custGeom>
              <a:avLst/>
              <a:gdLst>
                <a:gd name="T0" fmla="*/ 101 w 25"/>
                <a:gd name="T1" fmla="*/ 52 h 33"/>
                <a:gd name="T2" fmla="*/ 101 w 25"/>
                <a:gd name="T3" fmla="*/ 83 h 33"/>
                <a:gd name="T4" fmla="*/ 110 w 25"/>
                <a:gd name="T5" fmla="*/ 89 h 33"/>
                <a:gd name="T6" fmla="*/ 110 w 25"/>
                <a:gd name="T7" fmla="*/ 95 h 33"/>
                <a:gd name="T8" fmla="*/ 125 w 25"/>
                <a:gd name="T9" fmla="*/ 99 h 33"/>
                <a:gd name="T10" fmla="*/ 146 w 25"/>
                <a:gd name="T11" fmla="*/ 99 h 33"/>
                <a:gd name="T12" fmla="*/ 155 w 25"/>
                <a:gd name="T13" fmla="*/ 99 h 33"/>
                <a:gd name="T14" fmla="*/ 155 w 25"/>
                <a:gd name="T15" fmla="*/ 102 h 33"/>
                <a:gd name="T16" fmla="*/ 0 w 25"/>
                <a:gd name="T17" fmla="*/ 102 h 33"/>
                <a:gd name="T18" fmla="*/ 0 w 25"/>
                <a:gd name="T19" fmla="*/ 99 h 33"/>
                <a:gd name="T20" fmla="*/ 20 w 25"/>
                <a:gd name="T21" fmla="*/ 99 h 33"/>
                <a:gd name="T22" fmla="*/ 36 w 25"/>
                <a:gd name="T23" fmla="*/ 99 h 33"/>
                <a:gd name="T24" fmla="*/ 45 w 25"/>
                <a:gd name="T25" fmla="*/ 95 h 33"/>
                <a:gd name="T26" fmla="*/ 56 w 25"/>
                <a:gd name="T27" fmla="*/ 89 h 33"/>
                <a:gd name="T28" fmla="*/ 56 w 25"/>
                <a:gd name="T29" fmla="*/ 83 h 33"/>
                <a:gd name="T30" fmla="*/ 56 w 25"/>
                <a:gd name="T31" fmla="*/ 19 h 33"/>
                <a:gd name="T32" fmla="*/ 56 w 25"/>
                <a:gd name="T33" fmla="*/ 9 h 33"/>
                <a:gd name="T34" fmla="*/ 45 w 25"/>
                <a:gd name="T35" fmla="*/ 1 h 33"/>
                <a:gd name="T36" fmla="*/ 36 w 25"/>
                <a:gd name="T37" fmla="*/ 1 h 33"/>
                <a:gd name="T38" fmla="*/ 20 w 25"/>
                <a:gd name="T39" fmla="*/ 0 h 33"/>
                <a:gd name="T40" fmla="*/ 0 w 25"/>
                <a:gd name="T41" fmla="*/ 0 h 33"/>
                <a:gd name="T42" fmla="*/ 0 w 25"/>
                <a:gd name="T43" fmla="*/ 0 h 33"/>
                <a:gd name="T44" fmla="*/ 146 w 25"/>
                <a:gd name="T45" fmla="*/ 0 h 33"/>
                <a:gd name="T46" fmla="*/ 181 w 25"/>
                <a:gd name="T47" fmla="*/ 0 h 33"/>
                <a:gd name="T48" fmla="*/ 215 w 25"/>
                <a:gd name="T49" fmla="*/ 1 h 33"/>
                <a:gd name="T50" fmla="*/ 235 w 25"/>
                <a:gd name="T51" fmla="*/ 6 h 33"/>
                <a:gd name="T52" fmla="*/ 271 w 25"/>
                <a:gd name="T53" fmla="*/ 9 h 33"/>
                <a:gd name="T54" fmla="*/ 280 w 25"/>
                <a:gd name="T55" fmla="*/ 19 h 33"/>
                <a:gd name="T56" fmla="*/ 280 w 25"/>
                <a:gd name="T57" fmla="*/ 25 h 33"/>
                <a:gd name="T58" fmla="*/ 280 w 25"/>
                <a:gd name="T59" fmla="*/ 36 h 33"/>
                <a:gd name="T60" fmla="*/ 260 w 25"/>
                <a:gd name="T61" fmla="*/ 48 h 33"/>
                <a:gd name="T62" fmla="*/ 226 w 25"/>
                <a:gd name="T63" fmla="*/ 52 h 33"/>
                <a:gd name="T64" fmla="*/ 170 w 25"/>
                <a:gd name="T65" fmla="*/ 55 h 33"/>
                <a:gd name="T66" fmla="*/ 155 w 25"/>
                <a:gd name="T67" fmla="*/ 55 h 33"/>
                <a:gd name="T68" fmla="*/ 146 w 25"/>
                <a:gd name="T69" fmla="*/ 52 h 33"/>
                <a:gd name="T70" fmla="*/ 125 w 25"/>
                <a:gd name="T71" fmla="*/ 52 h 33"/>
                <a:gd name="T72" fmla="*/ 101 w 25"/>
                <a:gd name="T73" fmla="*/ 52 h 33"/>
                <a:gd name="T74" fmla="*/ 101 w 25"/>
                <a:gd name="T75" fmla="*/ 48 h 33"/>
                <a:gd name="T76" fmla="*/ 110 w 25"/>
                <a:gd name="T77" fmla="*/ 48 h 33"/>
                <a:gd name="T78" fmla="*/ 125 w 25"/>
                <a:gd name="T79" fmla="*/ 48 h 33"/>
                <a:gd name="T80" fmla="*/ 146 w 25"/>
                <a:gd name="T81" fmla="*/ 48 h 33"/>
                <a:gd name="T82" fmla="*/ 155 w 25"/>
                <a:gd name="T83" fmla="*/ 48 h 33"/>
                <a:gd name="T84" fmla="*/ 181 w 25"/>
                <a:gd name="T85" fmla="*/ 48 h 33"/>
                <a:gd name="T86" fmla="*/ 202 w 25"/>
                <a:gd name="T87" fmla="*/ 47 h 33"/>
                <a:gd name="T88" fmla="*/ 215 w 25"/>
                <a:gd name="T89" fmla="*/ 36 h 33"/>
                <a:gd name="T90" fmla="*/ 226 w 25"/>
                <a:gd name="T91" fmla="*/ 32 h 33"/>
                <a:gd name="T92" fmla="*/ 226 w 25"/>
                <a:gd name="T93" fmla="*/ 22 h 33"/>
                <a:gd name="T94" fmla="*/ 215 w 25"/>
                <a:gd name="T95" fmla="*/ 15 h 33"/>
                <a:gd name="T96" fmla="*/ 202 w 25"/>
                <a:gd name="T97" fmla="*/ 9 h 33"/>
                <a:gd name="T98" fmla="*/ 181 w 25"/>
                <a:gd name="T99" fmla="*/ 6 h 33"/>
                <a:gd name="T100" fmla="*/ 170 w 25"/>
                <a:gd name="T101" fmla="*/ 1 h 33"/>
                <a:gd name="T102" fmla="*/ 146 w 25"/>
                <a:gd name="T103" fmla="*/ 1 h 33"/>
                <a:gd name="T104" fmla="*/ 125 w 25"/>
                <a:gd name="T105" fmla="*/ 1 h 33"/>
                <a:gd name="T106" fmla="*/ 101 w 25"/>
                <a:gd name="T107" fmla="*/ 6 h 33"/>
                <a:gd name="T108" fmla="*/ 101 w 25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"/>
                <a:gd name="T166" fmla="*/ 0 h 33"/>
                <a:gd name="T167" fmla="*/ 25 w 25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" h="33">
                  <a:moveTo>
                    <a:pt x="9" y="17"/>
                  </a:moveTo>
                  <a:lnTo>
                    <a:pt x="9" y="27"/>
                  </a:lnTo>
                  <a:lnTo>
                    <a:pt x="10" y="29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4" y="31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4" y="3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20" y="17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9" y="17"/>
                  </a:lnTo>
                  <a:close/>
                  <a:moveTo>
                    <a:pt x="9" y="16"/>
                  </a:moveTo>
                  <a:lnTo>
                    <a:pt x="10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8" y="15"/>
                  </a:lnTo>
                  <a:lnTo>
                    <a:pt x="19" y="12"/>
                  </a:lnTo>
                  <a:lnTo>
                    <a:pt x="20" y="10"/>
                  </a:lnTo>
                  <a:lnTo>
                    <a:pt x="20" y="7"/>
                  </a:lnTo>
                  <a:lnTo>
                    <a:pt x="19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52" name="Freeform 138"/>
            <p:cNvSpPr>
              <a:spLocks/>
            </p:cNvSpPr>
            <p:nvPr/>
          </p:nvSpPr>
          <p:spPr bwMode="auto">
            <a:xfrm>
              <a:off x="1661" y="2125"/>
              <a:ext cx="81" cy="49"/>
            </a:xfrm>
            <a:custGeom>
              <a:avLst/>
              <a:gdLst>
                <a:gd name="T0" fmla="*/ 0 w 36"/>
                <a:gd name="T1" fmla="*/ 0 h 34"/>
                <a:gd name="T2" fmla="*/ 92 w 36"/>
                <a:gd name="T3" fmla="*/ 0 h 34"/>
                <a:gd name="T4" fmla="*/ 328 w 36"/>
                <a:gd name="T5" fmla="*/ 75 h 34"/>
                <a:gd name="T6" fmla="*/ 328 w 36"/>
                <a:gd name="T7" fmla="*/ 14 h 34"/>
                <a:gd name="T8" fmla="*/ 328 w 36"/>
                <a:gd name="T9" fmla="*/ 9 h 34"/>
                <a:gd name="T10" fmla="*/ 328 w 36"/>
                <a:gd name="T11" fmla="*/ 1 h 34"/>
                <a:gd name="T12" fmla="*/ 320 w 36"/>
                <a:gd name="T13" fmla="*/ 0 h 34"/>
                <a:gd name="T14" fmla="*/ 283 w 36"/>
                <a:gd name="T15" fmla="*/ 0 h 34"/>
                <a:gd name="T16" fmla="*/ 272 w 36"/>
                <a:gd name="T17" fmla="*/ 0 h 34"/>
                <a:gd name="T18" fmla="*/ 272 w 36"/>
                <a:gd name="T19" fmla="*/ 0 h 34"/>
                <a:gd name="T20" fmla="*/ 409 w 36"/>
                <a:gd name="T21" fmla="*/ 0 h 34"/>
                <a:gd name="T22" fmla="*/ 409 w 36"/>
                <a:gd name="T23" fmla="*/ 0 h 34"/>
                <a:gd name="T24" fmla="*/ 400 w 36"/>
                <a:gd name="T25" fmla="*/ 0 h 34"/>
                <a:gd name="T26" fmla="*/ 373 w 36"/>
                <a:gd name="T27" fmla="*/ 0 h 34"/>
                <a:gd name="T28" fmla="*/ 355 w 36"/>
                <a:gd name="T29" fmla="*/ 1 h 34"/>
                <a:gd name="T30" fmla="*/ 355 w 36"/>
                <a:gd name="T31" fmla="*/ 9 h 34"/>
                <a:gd name="T32" fmla="*/ 355 w 36"/>
                <a:gd name="T33" fmla="*/ 14 h 34"/>
                <a:gd name="T34" fmla="*/ 355 w 36"/>
                <a:gd name="T35" fmla="*/ 102 h 34"/>
                <a:gd name="T36" fmla="*/ 340 w 36"/>
                <a:gd name="T37" fmla="*/ 102 h 34"/>
                <a:gd name="T38" fmla="*/ 92 w 36"/>
                <a:gd name="T39" fmla="*/ 19 h 34"/>
                <a:gd name="T40" fmla="*/ 92 w 36"/>
                <a:gd name="T41" fmla="*/ 81 h 34"/>
                <a:gd name="T42" fmla="*/ 101 w 36"/>
                <a:gd name="T43" fmla="*/ 89 h 34"/>
                <a:gd name="T44" fmla="*/ 101 w 36"/>
                <a:gd name="T45" fmla="*/ 94 h 34"/>
                <a:gd name="T46" fmla="*/ 110 w 36"/>
                <a:gd name="T47" fmla="*/ 95 h 34"/>
                <a:gd name="T48" fmla="*/ 137 w 36"/>
                <a:gd name="T49" fmla="*/ 95 h 34"/>
                <a:gd name="T50" fmla="*/ 146 w 36"/>
                <a:gd name="T51" fmla="*/ 95 h 34"/>
                <a:gd name="T52" fmla="*/ 146 w 36"/>
                <a:gd name="T53" fmla="*/ 95 h 34"/>
                <a:gd name="T54" fmla="*/ 25 w 36"/>
                <a:gd name="T55" fmla="*/ 95 h 34"/>
                <a:gd name="T56" fmla="*/ 25 w 36"/>
                <a:gd name="T57" fmla="*/ 95 h 34"/>
                <a:gd name="T58" fmla="*/ 36 w 36"/>
                <a:gd name="T59" fmla="*/ 95 h 34"/>
                <a:gd name="T60" fmla="*/ 45 w 36"/>
                <a:gd name="T61" fmla="*/ 95 h 34"/>
                <a:gd name="T62" fmla="*/ 56 w 36"/>
                <a:gd name="T63" fmla="*/ 94 h 34"/>
                <a:gd name="T64" fmla="*/ 81 w 36"/>
                <a:gd name="T65" fmla="*/ 89 h 34"/>
                <a:gd name="T66" fmla="*/ 81 w 36"/>
                <a:gd name="T67" fmla="*/ 81 h 34"/>
                <a:gd name="T68" fmla="*/ 81 w 36"/>
                <a:gd name="T69" fmla="*/ 13 h 34"/>
                <a:gd name="T70" fmla="*/ 56 w 36"/>
                <a:gd name="T71" fmla="*/ 9 h 34"/>
                <a:gd name="T72" fmla="*/ 45 w 36"/>
                <a:gd name="T73" fmla="*/ 1 h 34"/>
                <a:gd name="T74" fmla="*/ 36 w 36"/>
                <a:gd name="T75" fmla="*/ 1 h 34"/>
                <a:gd name="T76" fmla="*/ 25 w 36"/>
                <a:gd name="T77" fmla="*/ 1 h 34"/>
                <a:gd name="T78" fmla="*/ 25 w 36"/>
                <a:gd name="T79" fmla="*/ 0 h 34"/>
                <a:gd name="T80" fmla="*/ 0 w 36"/>
                <a:gd name="T81" fmla="*/ 0 h 34"/>
                <a:gd name="T82" fmla="*/ 0 w 36"/>
                <a:gd name="T83" fmla="*/ 0 h 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4"/>
                <a:gd name="T128" fmla="*/ 36 w 36"/>
                <a:gd name="T129" fmla="*/ 34 h 3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4">
                  <a:moveTo>
                    <a:pt x="0" y="0"/>
                  </a:moveTo>
                  <a:lnTo>
                    <a:pt x="8" y="0"/>
                  </a:lnTo>
                  <a:lnTo>
                    <a:pt x="29" y="2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8" y="6"/>
                  </a:lnTo>
                  <a:lnTo>
                    <a:pt x="8" y="27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7" y="30"/>
                  </a:lnTo>
                  <a:lnTo>
                    <a:pt x="7" y="27"/>
                  </a:lnTo>
                  <a:lnTo>
                    <a:pt x="7" y="4"/>
                  </a:lnTo>
                  <a:lnTo>
                    <a:pt x="5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53" name="Freeform 139"/>
            <p:cNvSpPr>
              <a:spLocks noEditPoints="1"/>
            </p:cNvSpPr>
            <p:nvPr/>
          </p:nvSpPr>
          <p:spPr bwMode="auto">
            <a:xfrm>
              <a:off x="1742" y="2125"/>
              <a:ext cx="59" cy="46"/>
            </a:xfrm>
            <a:custGeom>
              <a:avLst/>
              <a:gdLst>
                <a:gd name="T0" fmla="*/ 118 w 26"/>
                <a:gd name="T1" fmla="*/ 49 h 32"/>
                <a:gd name="T2" fmla="*/ 118 w 26"/>
                <a:gd name="T3" fmla="*/ 80 h 32"/>
                <a:gd name="T4" fmla="*/ 118 w 26"/>
                <a:gd name="T5" fmla="*/ 89 h 32"/>
                <a:gd name="T6" fmla="*/ 118 w 26"/>
                <a:gd name="T7" fmla="*/ 93 h 32"/>
                <a:gd name="T8" fmla="*/ 129 w 26"/>
                <a:gd name="T9" fmla="*/ 95 h 32"/>
                <a:gd name="T10" fmla="*/ 166 w 26"/>
                <a:gd name="T11" fmla="*/ 95 h 32"/>
                <a:gd name="T12" fmla="*/ 175 w 26"/>
                <a:gd name="T13" fmla="*/ 95 h 32"/>
                <a:gd name="T14" fmla="*/ 175 w 26"/>
                <a:gd name="T15" fmla="*/ 95 h 32"/>
                <a:gd name="T16" fmla="*/ 0 w 26"/>
                <a:gd name="T17" fmla="*/ 95 h 32"/>
                <a:gd name="T18" fmla="*/ 0 w 26"/>
                <a:gd name="T19" fmla="*/ 95 h 32"/>
                <a:gd name="T20" fmla="*/ 11 w 26"/>
                <a:gd name="T21" fmla="*/ 95 h 32"/>
                <a:gd name="T22" fmla="*/ 45 w 26"/>
                <a:gd name="T23" fmla="*/ 95 h 32"/>
                <a:gd name="T24" fmla="*/ 57 w 26"/>
                <a:gd name="T25" fmla="*/ 93 h 32"/>
                <a:gd name="T26" fmla="*/ 57 w 26"/>
                <a:gd name="T27" fmla="*/ 89 h 32"/>
                <a:gd name="T28" fmla="*/ 57 w 26"/>
                <a:gd name="T29" fmla="*/ 80 h 32"/>
                <a:gd name="T30" fmla="*/ 57 w 26"/>
                <a:gd name="T31" fmla="*/ 14 h 32"/>
                <a:gd name="T32" fmla="*/ 57 w 26"/>
                <a:gd name="T33" fmla="*/ 9 h 32"/>
                <a:gd name="T34" fmla="*/ 57 w 26"/>
                <a:gd name="T35" fmla="*/ 1 h 32"/>
                <a:gd name="T36" fmla="*/ 45 w 26"/>
                <a:gd name="T37" fmla="*/ 0 h 32"/>
                <a:gd name="T38" fmla="*/ 11 w 26"/>
                <a:gd name="T39" fmla="*/ 0 h 32"/>
                <a:gd name="T40" fmla="*/ 0 w 26"/>
                <a:gd name="T41" fmla="*/ 0 h 32"/>
                <a:gd name="T42" fmla="*/ 0 w 26"/>
                <a:gd name="T43" fmla="*/ 0 h 32"/>
                <a:gd name="T44" fmla="*/ 150 w 26"/>
                <a:gd name="T45" fmla="*/ 0 h 32"/>
                <a:gd name="T46" fmla="*/ 186 w 26"/>
                <a:gd name="T47" fmla="*/ 0 h 32"/>
                <a:gd name="T48" fmla="*/ 231 w 26"/>
                <a:gd name="T49" fmla="*/ 0 h 32"/>
                <a:gd name="T50" fmla="*/ 256 w 26"/>
                <a:gd name="T51" fmla="*/ 1 h 32"/>
                <a:gd name="T52" fmla="*/ 279 w 26"/>
                <a:gd name="T53" fmla="*/ 13 h 32"/>
                <a:gd name="T54" fmla="*/ 293 w 26"/>
                <a:gd name="T55" fmla="*/ 19 h 32"/>
                <a:gd name="T56" fmla="*/ 304 w 26"/>
                <a:gd name="T57" fmla="*/ 27 h 32"/>
                <a:gd name="T58" fmla="*/ 293 w 26"/>
                <a:gd name="T59" fmla="*/ 39 h 32"/>
                <a:gd name="T60" fmla="*/ 279 w 26"/>
                <a:gd name="T61" fmla="*/ 46 h 32"/>
                <a:gd name="T62" fmla="*/ 231 w 26"/>
                <a:gd name="T63" fmla="*/ 49 h 32"/>
                <a:gd name="T64" fmla="*/ 175 w 26"/>
                <a:gd name="T65" fmla="*/ 49 h 32"/>
                <a:gd name="T66" fmla="*/ 166 w 26"/>
                <a:gd name="T67" fmla="*/ 49 h 32"/>
                <a:gd name="T68" fmla="*/ 150 w 26"/>
                <a:gd name="T69" fmla="*/ 49 h 32"/>
                <a:gd name="T70" fmla="*/ 129 w 26"/>
                <a:gd name="T71" fmla="*/ 49 h 32"/>
                <a:gd name="T72" fmla="*/ 118 w 26"/>
                <a:gd name="T73" fmla="*/ 49 h 32"/>
                <a:gd name="T74" fmla="*/ 118 w 26"/>
                <a:gd name="T75" fmla="*/ 47 h 32"/>
                <a:gd name="T76" fmla="*/ 129 w 26"/>
                <a:gd name="T77" fmla="*/ 47 h 32"/>
                <a:gd name="T78" fmla="*/ 150 w 26"/>
                <a:gd name="T79" fmla="*/ 47 h 32"/>
                <a:gd name="T80" fmla="*/ 150 w 26"/>
                <a:gd name="T81" fmla="*/ 47 h 32"/>
                <a:gd name="T82" fmla="*/ 166 w 26"/>
                <a:gd name="T83" fmla="*/ 47 h 32"/>
                <a:gd name="T84" fmla="*/ 186 w 26"/>
                <a:gd name="T85" fmla="*/ 47 h 32"/>
                <a:gd name="T86" fmla="*/ 222 w 26"/>
                <a:gd name="T87" fmla="*/ 42 h 32"/>
                <a:gd name="T88" fmla="*/ 231 w 26"/>
                <a:gd name="T89" fmla="*/ 33 h 32"/>
                <a:gd name="T90" fmla="*/ 231 w 26"/>
                <a:gd name="T91" fmla="*/ 27 h 32"/>
                <a:gd name="T92" fmla="*/ 231 w 26"/>
                <a:gd name="T93" fmla="*/ 19 h 32"/>
                <a:gd name="T94" fmla="*/ 222 w 26"/>
                <a:gd name="T95" fmla="*/ 14 h 32"/>
                <a:gd name="T96" fmla="*/ 222 w 26"/>
                <a:gd name="T97" fmla="*/ 13 h 32"/>
                <a:gd name="T98" fmla="*/ 186 w 26"/>
                <a:gd name="T99" fmla="*/ 9 h 32"/>
                <a:gd name="T100" fmla="*/ 175 w 26"/>
                <a:gd name="T101" fmla="*/ 1 h 32"/>
                <a:gd name="T102" fmla="*/ 150 w 26"/>
                <a:gd name="T103" fmla="*/ 1 h 32"/>
                <a:gd name="T104" fmla="*/ 129 w 26"/>
                <a:gd name="T105" fmla="*/ 1 h 32"/>
                <a:gd name="T106" fmla="*/ 118 w 26"/>
                <a:gd name="T107" fmla="*/ 1 h 32"/>
                <a:gd name="T108" fmla="*/ 118 w 26"/>
                <a:gd name="T109" fmla="*/ 47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2"/>
                <a:gd name="T167" fmla="*/ 26 w 26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2">
                  <a:moveTo>
                    <a:pt x="10" y="17"/>
                  </a:moveTo>
                  <a:lnTo>
                    <a:pt x="10" y="27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4" y="32"/>
                  </a:lnTo>
                  <a:lnTo>
                    <a:pt x="15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4" y="4"/>
                  </a:lnTo>
                  <a:lnTo>
                    <a:pt x="25" y="6"/>
                  </a:lnTo>
                  <a:lnTo>
                    <a:pt x="26" y="9"/>
                  </a:lnTo>
                  <a:lnTo>
                    <a:pt x="25" y="13"/>
                  </a:lnTo>
                  <a:lnTo>
                    <a:pt x="24" y="15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6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54" name="Freeform 140"/>
            <p:cNvSpPr>
              <a:spLocks noEditPoints="1"/>
            </p:cNvSpPr>
            <p:nvPr/>
          </p:nvSpPr>
          <p:spPr bwMode="auto">
            <a:xfrm>
              <a:off x="2419" y="2125"/>
              <a:ext cx="56" cy="46"/>
            </a:xfrm>
            <a:custGeom>
              <a:avLst/>
              <a:gdLst>
                <a:gd name="T0" fmla="*/ 101 w 25"/>
                <a:gd name="T1" fmla="*/ 49 h 32"/>
                <a:gd name="T2" fmla="*/ 101 w 25"/>
                <a:gd name="T3" fmla="*/ 80 h 32"/>
                <a:gd name="T4" fmla="*/ 101 w 25"/>
                <a:gd name="T5" fmla="*/ 89 h 32"/>
                <a:gd name="T6" fmla="*/ 110 w 25"/>
                <a:gd name="T7" fmla="*/ 93 h 32"/>
                <a:gd name="T8" fmla="*/ 125 w 25"/>
                <a:gd name="T9" fmla="*/ 95 h 32"/>
                <a:gd name="T10" fmla="*/ 134 w 25"/>
                <a:gd name="T11" fmla="*/ 95 h 32"/>
                <a:gd name="T12" fmla="*/ 155 w 25"/>
                <a:gd name="T13" fmla="*/ 95 h 32"/>
                <a:gd name="T14" fmla="*/ 155 w 25"/>
                <a:gd name="T15" fmla="*/ 95 h 32"/>
                <a:gd name="T16" fmla="*/ 0 w 25"/>
                <a:gd name="T17" fmla="*/ 95 h 32"/>
                <a:gd name="T18" fmla="*/ 0 w 25"/>
                <a:gd name="T19" fmla="*/ 95 h 32"/>
                <a:gd name="T20" fmla="*/ 9 w 25"/>
                <a:gd name="T21" fmla="*/ 95 h 32"/>
                <a:gd name="T22" fmla="*/ 36 w 25"/>
                <a:gd name="T23" fmla="*/ 95 h 32"/>
                <a:gd name="T24" fmla="*/ 45 w 25"/>
                <a:gd name="T25" fmla="*/ 93 h 32"/>
                <a:gd name="T26" fmla="*/ 45 w 25"/>
                <a:gd name="T27" fmla="*/ 89 h 32"/>
                <a:gd name="T28" fmla="*/ 56 w 25"/>
                <a:gd name="T29" fmla="*/ 80 h 32"/>
                <a:gd name="T30" fmla="*/ 56 w 25"/>
                <a:gd name="T31" fmla="*/ 14 h 32"/>
                <a:gd name="T32" fmla="*/ 45 w 25"/>
                <a:gd name="T33" fmla="*/ 9 h 32"/>
                <a:gd name="T34" fmla="*/ 45 w 25"/>
                <a:gd name="T35" fmla="*/ 1 h 32"/>
                <a:gd name="T36" fmla="*/ 36 w 25"/>
                <a:gd name="T37" fmla="*/ 0 h 32"/>
                <a:gd name="T38" fmla="*/ 9 w 25"/>
                <a:gd name="T39" fmla="*/ 0 h 32"/>
                <a:gd name="T40" fmla="*/ 0 w 25"/>
                <a:gd name="T41" fmla="*/ 0 h 32"/>
                <a:gd name="T42" fmla="*/ 0 w 25"/>
                <a:gd name="T43" fmla="*/ 0 h 32"/>
                <a:gd name="T44" fmla="*/ 134 w 25"/>
                <a:gd name="T45" fmla="*/ 0 h 32"/>
                <a:gd name="T46" fmla="*/ 181 w 25"/>
                <a:gd name="T47" fmla="*/ 0 h 32"/>
                <a:gd name="T48" fmla="*/ 215 w 25"/>
                <a:gd name="T49" fmla="*/ 0 h 32"/>
                <a:gd name="T50" fmla="*/ 235 w 25"/>
                <a:gd name="T51" fmla="*/ 1 h 32"/>
                <a:gd name="T52" fmla="*/ 271 w 25"/>
                <a:gd name="T53" fmla="*/ 13 h 32"/>
                <a:gd name="T54" fmla="*/ 280 w 25"/>
                <a:gd name="T55" fmla="*/ 19 h 32"/>
                <a:gd name="T56" fmla="*/ 280 w 25"/>
                <a:gd name="T57" fmla="*/ 27 h 32"/>
                <a:gd name="T58" fmla="*/ 280 w 25"/>
                <a:gd name="T59" fmla="*/ 39 h 32"/>
                <a:gd name="T60" fmla="*/ 246 w 25"/>
                <a:gd name="T61" fmla="*/ 46 h 32"/>
                <a:gd name="T62" fmla="*/ 215 w 25"/>
                <a:gd name="T63" fmla="*/ 49 h 32"/>
                <a:gd name="T64" fmla="*/ 170 w 25"/>
                <a:gd name="T65" fmla="*/ 49 h 32"/>
                <a:gd name="T66" fmla="*/ 155 w 25"/>
                <a:gd name="T67" fmla="*/ 49 h 32"/>
                <a:gd name="T68" fmla="*/ 134 w 25"/>
                <a:gd name="T69" fmla="*/ 49 h 32"/>
                <a:gd name="T70" fmla="*/ 125 w 25"/>
                <a:gd name="T71" fmla="*/ 49 h 32"/>
                <a:gd name="T72" fmla="*/ 101 w 25"/>
                <a:gd name="T73" fmla="*/ 49 h 32"/>
                <a:gd name="T74" fmla="*/ 101 w 25"/>
                <a:gd name="T75" fmla="*/ 47 h 32"/>
                <a:gd name="T76" fmla="*/ 110 w 25"/>
                <a:gd name="T77" fmla="*/ 47 h 32"/>
                <a:gd name="T78" fmla="*/ 125 w 25"/>
                <a:gd name="T79" fmla="*/ 47 h 32"/>
                <a:gd name="T80" fmla="*/ 134 w 25"/>
                <a:gd name="T81" fmla="*/ 47 h 32"/>
                <a:gd name="T82" fmla="*/ 155 w 25"/>
                <a:gd name="T83" fmla="*/ 47 h 32"/>
                <a:gd name="T84" fmla="*/ 181 w 25"/>
                <a:gd name="T85" fmla="*/ 47 h 32"/>
                <a:gd name="T86" fmla="*/ 190 w 25"/>
                <a:gd name="T87" fmla="*/ 42 h 32"/>
                <a:gd name="T88" fmla="*/ 215 w 25"/>
                <a:gd name="T89" fmla="*/ 33 h 32"/>
                <a:gd name="T90" fmla="*/ 226 w 25"/>
                <a:gd name="T91" fmla="*/ 27 h 32"/>
                <a:gd name="T92" fmla="*/ 215 w 25"/>
                <a:gd name="T93" fmla="*/ 19 h 32"/>
                <a:gd name="T94" fmla="*/ 215 w 25"/>
                <a:gd name="T95" fmla="*/ 14 h 32"/>
                <a:gd name="T96" fmla="*/ 190 w 25"/>
                <a:gd name="T97" fmla="*/ 13 h 32"/>
                <a:gd name="T98" fmla="*/ 181 w 25"/>
                <a:gd name="T99" fmla="*/ 9 h 32"/>
                <a:gd name="T100" fmla="*/ 170 w 25"/>
                <a:gd name="T101" fmla="*/ 1 h 32"/>
                <a:gd name="T102" fmla="*/ 134 w 25"/>
                <a:gd name="T103" fmla="*/ 1 h 32"/>
                <a:gd name="T104" fmla="*/ 125 w 25"/>
                <a:gd name="T105" fmla="*/ 1 h 32"/>
                <a:gd name="T106" fmla="*/ 101 w 25"/>
                <a:gd name="T107" fmla="*/ 1 h 32"/>
                <a:gd name="T108" fmla="*/ 101 w 25"/>
                <a:gd name="T109" fmla="*/ 47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"/>
                <a:gd name="T166" fmla="*/ 0 h 32"/>
                <a:gd name="T167" fmla="*/ 25 w 25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" h="32">
                  <a:moveTo>
                    <a:pt x="9" y="17"/>
                  </a:moveTo>
                  <a:lnTo>
                    <a:pt x="9" y="27"/>
                  </a:lnTo>
                  <a:lnTo>
                    <a:pt x="9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5" y="27"/>
                  </a:lnTo>
                  <a:lnTo>
                    <a:pt x="5" y="5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4" y="4"/>
                  </a:lnTo>
                  <a:lnTo>
                    <a:pt x="25" y="6"/>
                  </a:lnTo>
                  <a:lnTo>
                    <a:pt x="25" y="9"/>
                  </a:lnTo>
                  <a:lnTo>
                    <a:pt x="25" y="13"/>
                  </a:lnTo>
                  <a:lnTo>
                    <a:pt x="22" y="15"/>
                  </a:lnTo>
                  <a:lnTo>
                    <a:pt x="19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9" y="17"/>
                  </a:lnTo>
                  <a:close/>
                  <a:moveTo>
                    <a:pt x="9" y="16"/>
                  </a:moveTo>
                  <a:lnTo>
                    <a:pt x="10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7" y="14"/>
                  </a:lnTo>
                  <a:lnTo>
                    <a:pt x="19" y="11"/>
                  </a:lnTo>
                  <a:lnTo>
                    <a:pt x="20" y="9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55" name="Freeform 141"/>
            <p:cNvSpPr>
              <a:spLocks noEditPoints="1"/>
            </p:cNvSpPr>
            <p:nvPr/>
          </p:nvSpPr>
          <p:spPr bwMode="auto">
            <a:xfrm>
              <a:off x="2480" y="2125"/>
              <a:ext cx="56" cy="46"/>
            </a:xfrm>
            <a:custGeom>
              <a:avLst/>
              <a:gdLst>
                <a:gd name="T0" fmla="*/ 101 w 25"/>
                <a:gd name="T1" fmla="*/ 49 h 32"/>
                <a:gd name="T2" fmla="*/ 101 w 25"/>
                <a:gd name="T3" fmla="*/ 80 h 32"/>
                <a:gd name="T4" fmla="*/ 110 w 25"/>
                <a:gd name="T5" fmla="*/ 89 h 32"/>
                <a:gd name="T6" fmla="*/ 110 w 25"/>
                <a:gd name="T7" fmla="*/ 93 h 32"/>
                <a:gd name="T8" fmla="*/ 125 w 25"/>
                <a:gd name="T9" fmla="*/ 95 h 32"/>
                <a:gd name="T10" fmla="*/ 146 w 25"/>
                <a:gd name="T11" fmla="*/ 95 h 32"/>
                <a:gd name="T12" fmla="*/ 155 w 25"/>
                <a:gd name="T13" fmla="*/ 95 h 32"/>
                <a:gd name="T14" fmla="*/ 155 w 25"/>
                <a:gd name="T15" fmla="*/ 95 h 32"/>
                <a:gd name="T16" fmla="*/ 0 w 25"/>
                <a:gd name="T17" fmla="*/ 95 h 32"/>
                <a:gd name="T18" fmla="*/ 0 w 25"/>
                <a:gd name="T19" fmla="*/ 95 h 32"/>
                <a:gd name="T20" fmla="*/ 20 w 25"/>
                <a:gd name="T21" fmla="*/ 95 h 32"/>
                <a:gd name="T22" fmla="*/ 36 w 25"/>
                <a:gd name="T23" fmla="*/ 95 h 32"/>
                <a:gd name="T24" fmla="*/ 45 w 25"/>
                <a:gd name="T25" fmla="*/ 93 h 32"/>
                <a:gd name="T26" fmla="*/ 56 w 25"/>
                <a:gd name="T27" fmla="*/ 89 h 32"/>
                <a:gd name="T28" fmla="*/ 56 w 25"/>
                <a:gd name="T29" fmla="*/ 80 h 32"/>
                <a:gd name="T30" fmla="*/ 56 w 25"/>
                <a:gd name="T31" fmla="*/ 14 h 32"/>
                <a:gd name="T32" fmla="*/ 56 w 25"/>
                <a:gd name="T33" fmla="*/ 9 h 32"/>
                <a:gd name="T34" fmla="*/ 45 w 25"/>
                <a:gd name="T35" fmla="*/ 1 h 32"/>
                <a:gd name="T36" fmla="*/ 36 w 25"/>
                <a:gd name="T37" fmla="*/ 0 h 32"/>
                <a:gd name="T38" fmla="*/ 20 w 25"/>
                <a:gd name="T39" fmla="*/ 0 h 32"/>
                <a:gd name="T40" fmla="*/ 0 w 25"/>
                <a:gd name="T41" fmla="*/ 0 h 32"/>
                <a:gd name="T42" fmla="*/ 0 w 25"/>
                <a:gd name="T43" fmla="*/ 0 h 32"/>
                <a:gd name="T44" fmla="*/ 146 w 25"/>
                <a:gd name="T45" fmla="*/ 0 h 32"/>
                <a:gd name="T46" fmla="*/ 181 w 25"/>
                <a:gd name="T47" fmla="*/ 0 h 32"/>
                <a:gd name="T48" fmla="*/ 215 w 25"/>
                <a:gd name="T49" fmla="*/ 0 h 32"/>
                <a:gd name="T50" fmla="*/ 235 w 25"/>
                <a:gd name="T51" fmla="*/ 1 h 32"/>
                <a:gd name="T52" fmla="*/ 271 w 25"/>
                <a:gd name="T53" fmla="*/ 13 h 32"/>
                <a:gd name="T54" fmla="*/ 280 w 25"/>
                <a:gd name="T55" fmla="*/ 19 h 32"/>
                <a:gd name="T56" fmla="*/ 280 w 25"/>
                <a:gd name="T57" fmla="*/ 27 h 32"/>
                <a:gd name="T58" fmla="*/ 280 w 25"/>
                <a:gd name="T59" fmla="*/ 39 h 32"/>
                <a:gd name="T60" fmla="*/ 260 w 25"/>
                <a:gd name="T61" fmla="*/ 46 h 32"/>
                <a:gd name="T62" fmla="*/ 215 w 25"/>
                <a:gd name="T63" fmla="*/ 49 h 32"/>
                <a:gd name="T64" fmla="*/ 170 w 25"/>
                <a:gd name="T65" fmla="*/ 49 h 32"/>
                <a:gd name="T66" fmla="*/ 155 w 25"/>
                <a:gd name="T67" fmla="*/ 49 h 32"/>
                <a:gd name="T68" fmla="*/ 146 w 25"/>
                <a:gd name="T69" fmla="*/ 49 h 32"/>
                <a:gd name="T70" fmla="*/ 125 w 25"/>
                <a:gd name="T71" fmla="*/ 49 h 32"/>
                <a:gd name="T72" fmla="*/ 101 w 25"/>
                <a:gd name="T73" fmla="*/ 49 h 32"/>
                <a:gd name="T74" fmla="*/ 101 w 25"/>
                <a:gd name="T75" fmla="*/ 47 h 32"/>
                <a:gd name="T76" fmla="*/ 110 w 25"/>
                <a:gd name="T77" fmla="*/ 47 h 32"/>
                <a:gd name="T78" fmla="*/ 125 w 25"/>
                <a:gd name="T79" fmla="*/ 47 h 32"/>
                <a:gd name="T80" fmla="*/ 146 w 25"/>
                <a:gd name="T81" fmla="*/ 47 h 32"/>
                <a:gd name="T82" fmla="*/ 155 w 25"/>
                <a:gd name="T83" fmla="*/ 47 h 32"/>
                <a:gd name="T84" fmla="*/ 181 w 25"/>
                <a:gd name="T85" fmla="*/ 47 h 32"/>
                <a:gd name="T86" fmla="*/ 202 w 25"/>
                <a:gd name="T87" fmla="*/ 42 h 32"/>
                <a:gd name="T88" fmla="*/ 215 w 25"/>
                <a:gd name="T89" fmla="*/ 33 h 32"/>
                <a:gd name="T90" fmla="*/ 226 w 25"/>
                <a:gd name="T91" fmla="*/ 27 h 32"/>
                <a:gd name="T92" fmla="*/ 226 w 25"/>
                <a:gd name="T93" fmla="*/ 19 h 32"/>
                <a:gd name="T94" fmla="*/ 215 w 25"/>
                <a:gd name="T95" fmla="*/ 14 h 32"/>
                <a:gd name="T96" fmla="*/ 202 w 25"/>
                <a:gd name="T97" fmla="*/ 13 h 32"/>
                <a:gd name="T98" fmla="*/ 181 w 25"/>
                <a:gd name="T99" fmla="*/ 9 h 32"/>
                <a:gd name="T100" fmla="*/ 170 w 25"/>
                <a:gd name="T101" fmla="*/ 1 h 32"/>
                <a:gd name="T102" fmla="*/ 146 w 25"/>
                <a:gd name="T103" fmla="*/ 1 h 32"/>
                <a:gd name="T104" fmla="*/ 125 w 25"/>
                <a:gd name="T105" fmla="*/ 1 h 32"/>
                <a:gd name="T106" fmla="*/ 101 w 25"/>
                <a:gd name="T107" fmla="*/ 1 h 32"/>
                <a:gd name="T108" fmla="*/ 101 w 25"/>
                <a:gd name="T109" fmla="*/ 47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"/>
                <a:gd name="T166" fmla="*/ 0 h 32"/>
                <a:gd name="T167" fmla="*/ 25 w 25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" h="32">
                  <a:moveTo>
                    <a:pt x="9" y="17"/>
                  </a:moveTo>
                  <a:lnTo>
                    <a:pt x="9" y="27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4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4" y="4"/>
                  </a:lnTo>
                  <a:lnTo>
                    <a:pt x="25" y="6"/>
                  </a:lnTo>
                  <a:lnTo>
                    <a:pt x="25" y="9"/>
                  </a:lnTo>
                  <a:lnTo>
                    <a:pt x="25" y="13"/>
                  </a:lnTo>
                  <a:lnTo>
                    <a:pt x="23" y="15"/>
                  </a:lnTo>
                  <a:lnTo>
                    <a:pt x="19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9" y="17"/>
                  </a:lnTo>
                  <a:close/>
                  <a:moveTo>
                    <a:pt x="9" y="16"/>
                  </a:moveTo>
                  <a:lnTo>
                    <a:pt x="10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9" y="11"/>
                  </a:lnTo>
                  <a:lnTo>
                    <a:pt x="20" y="9"/>
                  </a:lnTo>
                  <a:lnTo>
                    <a:pt x="20" y="6"/>
                  </a:lnTo>
                  <a:lnTo>
                    <a:pt x="19" y="5"/>
                  </a:lnTo>
                  <a:lnTo>
                    <a:pt x="18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56" name="Freeform 142"/>
            <p:cNvSpPr>
              <a:spLocks noEditPoints="1"/>
            </p:cNvSpPr>
            <p:nvPr/>
          </p:nvSpPr>
          <p:spPr bwMode="auto">
            <a:xfrm>
              <a:off x="3274" y="2125"/>
              <a:ext cx="58" cy="46"/>
            </a:xfrm>
            <a:custGeom>
              <a:avLst/>
              <a:gdLst>
                <a:gd name="T0" fmla="*/ 109 w 26"/>
                <a:gd name="T1" fmla="*/ 49 h 32"/>
                <a:gd name="T2" fmla="*/ 109 w 26"/>
                <a:gd name="T3" fmla="*/ 80 h 32"/>
                <a:gd name="T4" fmla="*/ 109 w 26"/>
                <a:gd name="T5" fmla="*/ 89 h 32"/>
                <a:gd name="T6" fmla="*/ 125 w 26"/>
                <a:gd name="T7" fmla="*/ 93 h 32"/>
                <a:gd name="T8" fmla="*/ 125 w 26"/>
                <a:gd name="T9" fmla="*/ 95 h 32"/>
                <a:gd name="T10" fmla="*/ 154 w 26"/>
                <a:gd name="T11" fmla="*/ 95 h 32"/>
                <a:gd name="T12" fmla="*/ 165 w 26"/>
                <a:gd name="T13" fmla="*/ 95 h 32"/>
                <a:gd name="T14" fmla="*/ 165 w 26"/>
                <a:gd name="T15" fmla="*/ 95 h 32"/>
                <a:gd name="T16" fmla="*/ 0 w 26"/>
                <a:gd name="T17" fmla="*/ 95 h 32"/>
                <a:gd name="T18" fmla="*/ 0 w 26"/>
                <a:gd name="T19" fmla="*/ 95 h 32"/>
                <a:gd name="T20" fmla="*/ 9 w 26"/>
                <a:gd name="T21" fmla="*/ 95 h 32"/>
                <a:gd name="T22" fmla="*/ 45 w 26"/>
                <a:gd name="T23" fmla="*/ 95 h 32"/>
                <a:gd name="T24" fmla="*/ 56 w 26"/>
                <a:gd name="T25" fmla="*/ 93 h 32"/>
                <a:gd name="T26" fmla="*/ 56 w 26"/>
                <a:gd name="T27" fmla="*/ 89 h 32"/>
                <a:gd name="T28" fmla="*/ 56 w 26"/>
                <a:gd name="T29" fmla="*/ 80 h 32"/>
                <a:gd name="T30" fmla="*/ 56 w 26"/>
                <a:gd name="T31" fmla="*/ 14 h 32"/>
                <a:gd name="T32" fmla="*/ 56 w 26"/>
                <a:gd name="T33" fmla="*/ 9 h 32"/>
                <a:gd name="T34" fmla="*/ 56 w 26"/>
                <a:gd name="T35" fmla="*/ 1 h 32"/>
                <a:gd name="T36" fmla="*/ 45 w 26"/>
                <a:gd name="T37" fmla="*/ 0 h 32"/>
                <a:gd name="T38" fmla="*/ 9 w 26"/>
                <a:gd name="T39" fmla="*/ 0 h 32"/>
                <a:gd name="T40" fmla="*/ 0 w 26"/>
                <a:gd name="T41" fmla="*/ 0 h 32"/>
                <a:gd name="T42" fmla="*/ 0 w 26"/>
                <a:gd name="T43" fmla="*/ 0 h 32"/>
                <a:gd name="T44" fmla="*/ 134 w 26"/>
                <a:gd name="T45" fmla="*/ 0 h 32"/>
                <a:gd name="T46" fmla="*/ 190 w 26"/>
                <a:gd name="T47" fmla="*/ 0 h 32"/>
                <a:gd name="T48" fmla="*/ 223 w 26"/>
                <a:gd name="T49" fmla="*/ 0 h 32"/>
                <a:gd name="T50" fmla="*/ 243 w 26"/>
                <a:gd name="T51" fmla="*/ 1 h 32"/>
                <a:gd name="T52" fmla="*/ 268 w 26"/>
                <a:gd name="T53" fmla="*/ 13 h 32"/>
                <a:gd name="T54" fmla="*/ 288 w 26"/>
                <a:gd name="T55" fmla="*/ 19 h 32"/>
                <a:gd name="T56" fmla="*/ 288 w 26"/>
                <a:gd name="T57" fmla="*/ 27 h 32"/>
                <a:gd name="T58" fmla="*/ 279 w 26"/>
                <a:gd name="T59" fmla="*/ 39 h 32"/>
                <a:gd name="T60" fmla="*/ 268 w 26"/>
                <a:gd name="T61" fmla="*/ 46 h 32"/>
                <a:gd name="T62" fmla="*/ 223 w 26"/>
                <a:gd name="T63" fmla="*/ 49 h 32"/>
                <a:gd name="T64" fmla="*/ 178 w 26"/>
                <a:gd name="T65" fmla="*/ 49 h 32"/>
                <a:gd name="T66" fmla="*/ 165 w 26"/>
                <a:gd name="T67" fmla="*/ 49 h 32"/>
                <a:gd name="T68" fmla="*/ 134 w 26"/>
                <a:gd name="T69" fmla="*/ 49 h 32"/>
                <a:gd name="T70" fmla="*/ 125 w 26"/>
                <a:gd name="T71" fmla="*/ 49 h 32"/>
                <a:gd name="T72" fmla="*/ 109 w 26"/>
                <a:gd name="T73" fmla="*/ 49 h 32"/>
                <a:gd name="T74" fmla="*/ 109 w 26"/>
                <a:gd name="T75" fmla="*/ 47 h 32"/>
                <a:gd name="T76" fmla="*/ 125 w 26"/>
                <a:gd name="T77" fmla="*/ 47 h 32"/>
                <a:gd name="T78" fmla="*/ 134 w 26"/>
                <a:gd name="T79" fmla="*/ 47 h 32"/>
                <a:gd name="T80" fmla="*/ 154 w 26"/>
                <a:gd name="T81" fmla="*/ 47 h 32"/>
                <a:gd name="T82" fmla="*/ 154 w 26"/>
                <a:gd name="T83" fmla="*/ 47 h 32"/>
                <a:gd name="T84" fmla="*/ 178 w 26"/>
                <a:gd name="T85" fmla="*/ 47 h 32"/>
                <a:gd name="T86" fmla="*/ 210 w 26"/>
                <a:gd name="T87" fmla="*/ 42 h 32"/>
                <a:gd name="T88" fmla="*/ 223 w 26"/>
                <a:gd name="T89" fmla="*/ 33 h 32"/>
                <a:gd name="T90" fmla="*/ 223 w 26"/>
                <a:gd name="T91" fmla="*/ 27 h 32"/>
                <a:gd name="T92" fmla="*/ 223 w 26"/>
                <a:gd name="T93" fmla="*/ 19 h 32"/>
                <a:gd name="T94" fmla="*/ 223 w 26"/>
                <a:gd name="T95" fmla="*/ 14 h 32"/>
                <a:gd name="T96" fmla="*/ 210 w 26"/>
                <a:gd name="T97" fmla="*/ 13 h 32"/>
                <a:gd name="T98" fmla="*/ 190 w 26"/>
                <a:gd name="T99" fmla="*/ 9 h 32"/>
                <a:gd name="T100" fmla="*/ 165 w 26"/>
                <a:gd name="T101" fmla="*/ 1 h 32"/>
                <a:gd name="T102" fmla="*/ 154 w 26"/>
                <a:gd name="T103" fmla="*/ 1 h 32"/>
                <a:gd name="T104" fmla="*/ 125 w 26"/>
                <a:gd name="T105" fmla="*/ 1 h 32"/>
                <a:gd name="T106" fmla="*/ 109 w 26"/>
                <a:gd name="T107" fmla="*/ 1 h 32"/>
                <a:gd name="T108" fmla="*/ 109 w 26"/>
                <a:gd name="T109" fmla="*/ 47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2"/>
                <a:gd name="T167" fmla="*/ 26 w 26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2">
                  <a:moveTo>
                    <a:pt x="10" y="17"/>
                  </a:moveTo>
                  <a:lnTo>
                    <a:pt x="10" y="27"/>
                  </a:lnTo>
                  <a:lnTo>
                    <a:pt x="10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4" y="32"/>
                  </a:lnTo>
                  <a:lnTo>
                    <a:pt x="15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4" y="4"/>
                  </a:lnTo>
                  <a:lnTo>
                    <a:pt x="26" y="6"/>
                  </a:lnTo>
                  <a:lnTo>
                    <a:pt x="26" y="9"/>
                  </a:lnTo>
                  <a:lnTo>
                    <a:pt x="25" y="13"/>
                  </a:lnTo>
                  <a:lnTo>
                    <a:pt x="24" y="15"/>
                  </a:lnTo>
                  <a:lnTo>
                    <a:pt x="20" y="17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6"/>
                  </a:lnTo>
                  <a:lnTo>
                    <a:pt x="20" y="5"/>
                  </a:lnTo>
                  <a:lnTo>
                    <a:pt x="19" y="4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57" name="Freeform 143"/>
            <p:cNvSpPr>
              <a:spLocks noEditPoints="1"/>
            </p:cNvSpPr>
            <p:nvPr/>
          </p:nvSpPr>
          <p:spPr bwMode="auto">
            <a:xfrm>
              <a:off x="3337" y="2125"/>
              <a:ext cx="56" cy="46"/>
            </a:xfrm>
            <a:custGeom>
              <a:avLst/>
              <a:gdLst>
                <a:gd name="T0" fmla="*/ 101 w 25"/>
                <a:gd name="T1" fmla="*/ 49 h 32"/>
                <a:gd name="T2" fmla="*/ 101 w 25"/>
                <a:gd name="T3" fmla="*/ 80 h 32"/>
                <a:gd name="T4" fmla="*/ 101 w 25"/>
                <a:gd name="T5" fmla="*/ 89 h 32"/>
                <a:gd name="T6" fmla="*/ 110 w 25"/>
                <a:gd name="T7" fmla="*/ 93 h 32"/>
                <a:gd name="T8" fmla="*/ 134 w 25"/>
                <a:gd name="T9" fmla="*/ 95 h 32"/>
                <a:gd name="T10" fmla="*/ 146 w 25"/>
                <a:gd name="T11" fmla="*/ 95 h 32"/>
                <a:gd name="T12" fmla="*/ 155 w 25"/>
                <a:gd name="T13" fmla="*/ 95 h 32"/>
                <a:gd name="T14" fmla="*/ 155 w 25"/>
                <a:gd name="T15" fmla="*/ 95 h 32"/>
                <a:gd name="T16" fmla="*/ 0 w 25"/>
                <a:gd name="T17" fmla="*/ 95 h 32"/>
                <a:gd name="T18" fmla="*/ 0 w 25"/>
                <a:gd name="T19" fmla="*/ 95 h 32"/>
                <a:gd name="T20" fmla="*/ 20 w 25"/>
                <a:gd name="T21" fmla="*/ 95 h 32"/>
                <a:gd name="T22" fmla="*/ 36 w 25"/>
                <a:gd name="T23" fmla="*/ 95 h 32"/>
                <a:gd name="T24" fmla="*/ 45 w 25"/>
                <a:gd name="T25" fmla="*/ 93 h 32"/>
                <a:gd name="T26" fmla="*/ 45 w 25"/>
                <a:gd name="T27" fmla="*/ 89 h 32"/>
                <a:gd name="T28" fmla="*/ 45 w 25"/>
                <a:gd name="T29" fmla="*/ 80 h 32"/>
                <a:gd name="T30" fmla="*/ 45 w 25"/>
                <a:gd name="T31" fmla="*/ 14 h 32"/>
                <a:gd name="T32" fmla="*/ 45 w 25"/>
                <a:gd name="T33" fmla="*/ 9 h 32"/>
                <a:gd name="T34" fmla="*/ 45 w 25"/>
                <a:gd name="T35" fmla="*/ 1 h 32"/>
                <a:gd name="T36" fmla="*/ 36 w 25"/>
                <a:gd name="T37" fmla="*/ 0 h 32"/>
                <a:gd name="T38" fmla="*/ 20 w 25"/>
                <a:gd name="T39" fmla="*/ 0 h 32"/>
                <a:gd name="T40" fmla="*/ 0 w 25"/>
                <a:gd name="T41" fmla="*/ 0 h 32"/>
                <a:gd name="T42" fmla="*/ 0 w 25"/>
                <a:gd name="T43" fmla="*/ 0 h 32"/>
                <a:gd name="T44" fmla="*/ 134 w 25"/>
                <a:gd name="T45" fmla="*/ 0 h 32"/>
                <a:gd name="T46" fmla="*/ 190 w 25"/>
                <a:gd name="T47" fmla="*/ 0 h 32"/>
                <a:gd name="T48" fmla="*/ 215 w 25"/>
                <a:gd name="T49" fmla="*/ 0 h 32"/>
                <a:gd name="T50" fmla="*/ 235 w 25"/>
                <a:gd name="T51" fmla="*/ 1 h 32"/>
                <a:gd name="T52" fmla="*/ 271 w 25"/>
                <a:gd name="T53" fmla="*/ 13 h 32"/>
                <a:gd name="T54" fmla="*/ 280 w 25"/>
                <a:gd name="T55" fmla="*/ 19 h 32"/>
                <a:gd name="T56" fmla="*/ 280 w 25"/>
                <a:gd name="T57" fmla="*/ 27 h 32"/>
                <a:gd name="T58" fmla="*/ 271 w 25"/>
                <a:gd name="T59" fmla="*/ 39 h 32"/>
                <a:gd name="T60" fmla="*/ 260 w 25"/>
                <a:gd name="T61" fmla="*/ 46 h 32"/>
                <a:gd name="T62" fmla="*/ 215 w 25"/>
                <a:gd name="T63" fmla="*/ 49 h 32"/>
                <a:gd name="T64" fmla="*/ 170 w 25"/>
                <a:gd name="T65" fmla="*/ 49 h 32"/>
                <a:gd name="T66" fmla="*/ 155 w 25"/>
                <a:gd name="T67" fmla="*/ 49 h 32"/>
                <a:gd name="T68" fmla="*/ 146 w 25"/>
                <a:gd name="T69" fmla="*/ 49 h 32"/>
                <a:gd name="T70" fmla="*/ 110 w 25"/>
                <a:gd name="T71" fmla="*/ 49 h 32"/>
                <a:gd name="T72" fmla="*/ 101 w 25"/>
                <a:gd name="T73" fmla="*/ 49 h 32"/>
                <a:gd name="T74" fmla="*/ 101 w 25"/>
                <a:gd name="T75" fmla="*/ 47 h 32"/>
                <a:gd name="T76" fmla="*/ 110 w 25"/>
                <a:gd name="T77" fmla="*/ 47 h 32"/>
                <a:gd name="T78" fmla="*/ 134 w 25"/>
                <a:gd name="T79" fmla="*/ 47 h 32"/>
                <a:gd name="T80" fmla="*/ 146 w 25"/>
                <a:gd name="T81" fmla="*/ 47 h 32"/>
                <a:gd name="T82" fmla="*/ 146 w 25"/>
                <a:gd name="T83" fmla="*/ 47 h 32"/>
                <a:gd name="T84" fmla="*/ 170 w 25"/>
                <a:gd name="T85" fmla="*/ 47 h 32"/>
                <a:gd name="T86" fmla="*/ 202 w 25"/>
                <a:gd name="T87" fmla="*/ 42 h 32"/>
                <a:gd name="T88" fmla="*/ 215 w 25"/>
                <a:gd name="T89" fmla="*/ 33 h 32"/>
                <a:gd name="T90" fmla="*/ 215 w 25"/>
                <a:gd name="T91" fmla="*/ 27 h 32"/>
                <a:gd name="T92" fmla="*/ 215 w 25"/>
                <a:gd name="T93" fmla="*/ 19 h 32"/>
                <a:gd name="T94" fmla="*/ 215 w 25"/>
                <a:gd name="T95" fmla="*/ 14 h 32"/>
                <a:gd name="T96" fmla="*/ 202 w 25"/>
                <a:gd name="T97" fmla="*/ 13 h 32"/>
                <a:gd name="T98" fmla="*/ 190 w 25"/>
                <a:gd name="T99" fmla="*/ 9 h 32"/>
                <a:gd name="T100" fmla="*/ 155 w 25"/>
                <a:gd name="T101" fmla="*/ 1 h 32"/>
                <a:gd name="T102" fmla="*/ 146 w 25"/>
                <a:gd name="T103" fmla="*/ 1 h 32"/>
                <a:gd name="T104" fmla="*/ 134 w 25"/>
                <a:gd name="T105" fmla="*/ 1 h 32"/>
                <a:gd name="T106" fmla="*/ 101 w 25"/>
                <a:gd name="T107" fmla="*/ 1 h 32"/>
                <a:gd name="T108" fmla="*/ 101 w 25"/>
                <a:gd name="T109" fmla="*/ 47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"/>
                <a:gd name="T166" fmla="*/ 0 h 32"/>
                <a:gd name="T167" fmla="*/ 25 w 25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" h="32">
                  <a:moveTo>
                    <a:pt x="9" y="17"/>
                  </a:moveTo>
                  <a:lnTo>
                    <a:pt x="9" y="27"/>
                  </a:lnTo>
                  <a:lnTo>
                    <a:pt x="9" y="30"/>
                  </a:lnTo>
                  <a:lnTo>
                    <a:pt x="10" y="31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7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4" y="4"/>
                  </a:lnTo>
                  <a:lnTo>
                    <a:pt x="25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3" y="15"/>
                  </a:lnTo>
                  <a:lnTo>
                    <a:pt x="19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0" y="17"/>
                  </a:lnTo>
                  <a:lnTo>
                    <a:pt x="9" y="17"/>
                  </a:lnTo>
                  <a:close/>
                  <a:moveTo>
                    <a:pt x="9" y="16"/>
                  </a:moveTo>
                  <a:lnTo>
                    <a:pt x="10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8" y="14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58" name="Freeform 144"/>
            <p:cNvSpPr>
              <a:spLocks/>
            </p:cNvSpPr>
            <p:nvPr/>
          </p:nvSpPr>
          <p:spPr bwMode="auto">
            <a:xfrm>
              <a:off x="1620" y="2295"/>
              <a:ext cx="82" cy="50"/>
            </a:xfrm>
            <a:custGeom>
              <a:avLst/>
              <a:gdLst>
                <a:gd name="T0" fmla="*/ 0 w 36"/>
                <a:gd name="T1" fmla="*/ 0 h 34"/>
                <a:gd name="T2" fmla="*/ 109 w 36"/>
                <a:gd name="T3" fmla="*/ 0 h 34"/>
                <a:gd name="T4" fmla="*/ 353 w 36"/>
                <a:gd name="T5" fmla="*/ 79 h 34"/>
                <a:gd name="T6" fmla="*/ 353 w 36"/>
                <a:gd name="T7" fmla="*/ 22 h 34"/>
                <a:gd name="T8" fmla="*/ 353 w 36"/>
                <a:gd name="T9" fmla="*/ 13 h 34"/>
                <a:gd name="T10" fmla="*/ 333 w 36"/>
                <a:gd name="T11" fmla="*/ 6 h 34"/>
                <a:gd name="T12" fmla="*/ 317 w 36"/>
                <a:gd name="T13" fmla="*/ 6 h 34"/>
                <a:gd name="T14" fmla="*/ 305 w 36"/>
                <a:gd name="T15" fmla="*/ 6 h 34"/>
                <a:gd name="T16" fmla="*/ 296 w 36"/>
                <a:gd name="T17" fmla="*/ 6 h 34"/>
                <a:gd name="T18" fmla="*/ 296 w 36"/>
                <a:gd name="T19" fmla="*/ 0 h 34"/>
                <a:gd name="T20" fmla="*/ 426 w 36"/>
                <a:gd name="T21" fmla="*/ 0 h 34"/>
                <a:gd name="T22" fmla="*/ 426 w 36"/>
                <a:gd name="T23" fmla="*/ 6 h 34"/>
                <a:gd name="T24" fmla="*/ 399 w 36"/>
                <a:gd name="T25" fmla="*/ 6 h 34"/>
                <a:gd name="T26" fmla="*/ 389 w 36"/>
                <a:gd name="T27" fmla="*/ 6 h 34"/>
                <a:gd name="T28" fmla="*/ 378 w 36"/>
                <a:gd name="T29" fmla="*/ 9 h 34"/>
                <a:gd name="T30" fmla="*/ 369 w 36"/>
                <a:gd name="T31" fmla="*/ 13 h 34"/>
                <a:gd name="T32" fmla="*/ 369 w 36"/>
                <a:gd name="T33" fmla="*/ 22 h 34"/>
                <a:gd name="T34" fmla="*/ 369 w 36"/>
                <a:gd name="T35" fmla="*/ 109 h 34"/>
                <a:gd name="T36" fmla="*/ 369 w 36"/>
                <a:gd name="T37" fmla="*/ 109 h 34"/>
                <a:gd name="T38" fmla="*/ 109 w 36"/>
                <a:gd name="T39" fmla="*/ 26 h 34"/>
                <a:gd name="T40" fmla="*/ 109 w 36"/>
                <a:gd name="T41" fmla="*/ 88 h 34"/>
                <a:gd name="T42" fmla="*/ 109 w 36"/>
                <a:gd name="T43" fmla="*/ 96 h 34"/>
                <a:gd name="T44" fmla="*/ 118 w 36"/>
                <a:gd name="T45" fmla="*/ 100 h 34"/>
                <a:gd name="T46" fmla="*/ 130 w 36"/>
                <a:gd name="T47" fmla="*/ 106 h 34"/>
                <a:gd name="T48" fmla="*/ 139 w 36"/>
                <a:gd name="T49" fmla="*/ 106 h 34"/>
                <a:gd name="T50" fmla="*/ 155 w 36"/>
                <a:gd name="T51" fmla="*/ 106 h 34"/>
                <a:gd name="T52" fmla="*/ 155 w 36"/>
                <a:gd name="T53" fmla="*/ 109 h 34"/>
                <a:gd name="T54" fmla="*/ 25 w 36"/>
                <a:gd name="T55" fmla="*/ 109 h 34"/>
                <a:gd name="T56" fmla="*/ 25 w 36"/>
                <a:gd name="T57" fmla="*/ 106 h 34"/>
                <a:gd name="T58" fmla="*/ 48 w 36"/>
                <a:gd name="T59" fmla="*/ 106 h 34"/>
                <a:gd name="T60" fmla="*/ 57 w 36"/>
                <a:gd name="T61" fmla="*/ 106 h 34"/>
                <a:gd name="T62" fmla="*/ 73 w 36"/>
                <a:gd name="T63" fmla="*/ 100 h 34"/>
                <a:gd name="T64" fmla="*/ 73 w 36"/>
                <a:gd name="T65" fmla="*/ 96 h 34"/>
                <a:gd name="T66" fmla="*/ 73 w 36"/>
                <a:gd name="T67" fmla="*/ 88 h 34"/>
                <a:gd name="T68" fmla="*/ 73 w 36"/>
                <a:gd name="T69" fmla="*/ 15 h 34"/>
                <a:gd name="T70" fmla="*/ 57 w 36"/>
                <a:gd name="T71" fmla="*/ 13 h 34"/>
                <a:gd name="T72" fmla="*/ 57 w 36"/>
                <a:gd name="T73" fmla="*/ 9 h 34"/>
                <a:gd name="T74" fmla="*/ 48 w 36"/>
                <a:gd name="T75" fmla="*/ 9 h 34"/>
                <a:gd name="T76" fmla="*/ 25 w 36"/>
                <a:gd name="T77" fmla="*/ 6 h 34"/>
                <a:gd name="T78" fmla="*/ 11 w 36"/>
                <a:gd name="T79" fmla="*/ 6 h 34"/>
                <a:gd name="T80" fmla="*/ 0 w 36"/>
                <a:gd name="T81" fmla="*/ 6 h 34"/>
                <a:gd name="T82" fmla="*/ 0 w 36"/>
                <a:gd name="T83" fmla="*/ 0 h 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4"/>
                <a:gd name="T128" fmla="*/ 36 w 36"/>
                <a:gd name="T129" fmla="*/ 34 h 3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4">
                  <a:moveTo>
                    <a:pt x="0" y="0"/>
                  </a:moveTo>
                  <a:lnTo>
                    <a:pt x="9" y="0"/>
                  </a:lnTo>
                  <a:lnTo>
                    <a:pt x="30" y="25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1" y="4"/>
                  </a:lnTo>
                  <a:lnTo>
                    <a:pt x="31" y="7"/>
                  </a:lnTo>
                  <a:lnTo>
                    <a:pt x="31" y="34"/>
                  </a:lnTo>
                  <a:lnTo>
                    <a:pt x="9" y="8"/>
                  </a:lnTo>
                  <a:lnTo>
                    <a:pt x="9" y="28"/>
                  </a:lnTo>
                  <a:lnTo>
                    <a:pt x="9" y="30"/>
                  </a:lnTo>
                  <a:lnTo>
                    <a:pt x="10" y="31"/>
                  </a:lnTo>
                  <a:lnTo>
                    <a:pt x="11" y="33"/>
                  </a:lnTo>
                  <a:lnTo>
                    <a:pt x="12" y="33"/>
                  </a:lnTo>
                  <a:lnTo>
                    <a:pt x="13" y="33"/>
                  </a:lnTo>
                  <a:lnTo>
                    <a:pt x="13" y="34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6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59" name="Freeform 145"/>
            <p:cNvSpPr>
              <a:spLocks noEditPoints="1"/>
            </p:cNvSpPr>
            <p:nvPr/>
          </p:nvSpPr>
          <p:spPr bwMode="auto">
            <a:xfrm>
              <a:off x="1706" y="2310"/>
              <a:ext cx="48" cy="35"/>
            </a:xfrm>
            <a:custGeom>
              <a:avLst/>
              <a:gdLst>
                <a:gd name="T0" fmla="*/ 121 w 21"/>
                <a:gd name="T1" fmla="*/ 0 h 24"/>
                <a:gd name="T2" fmla="*/ 167 w 21"/>
                <a:gd name="T3" fmla="*/ 6 h 24"/>
                <a:gd name="T4" fmla="*/ 194 w 21"/>
                <a:gd name="T5" fmla="*/ 9 h 24"/>
                <a:gd name="T6" fmla="*/ 224 w 21"/>
                <a:gd name="T7" fmla="*/ 13 h 24"/>
                <a:gd name="T8" fmla="*/ 240 w 21"/>
                <a:gd name="T9" fmla="*/ 26 h 24"/>
                <a:gd name="T10" fmla="*/ 251 w 21"/>
                <a:gd name="T11" fmla="*/ 34 h 24"/>
                <a:gd name="T12" fmla="*/ 251 w 21"/>
                <a:gd name="T13" fmla="*/ 47 h 24"/>
                <a:gd name="T14" fmla="*/ 240 w 21"/>
                <a:gd name="T15" fmla="*/ 55 h 24"/>
                <a:gd name="T16" fmla="*/ 203 w 21"/>
                <a:gd name="T17" fmla="*/ 61 h 24"/>
                <a:gd name="T18" fmla="*/ 194 w 21"/>
                <a:gd name="T19" fmla="*/ 73 h 24"/>
                <a:gd name="T20" fmla="*/ 158 w 21"/>
                <a:gd name="T21" fmla="*/ 74 h 24"/>
                <a:gd name="T22" fmla="*/ 121 w 21"/>
                <a:gd name="T23" fmla="*/ 74 h 24"/>
                <a:gd name="T24" fmla="*/ 94 w 21"/>
                <a:gd name="T25" fmla="*/ 74 h 24"/>
                <a:gd name="T26" fmla="*/ 57 w 21"/>
                <a:gd name="T27" fmla="*/ 73 h 24"/>
                <a:gd name="T28" fmla="*/ 37 w 21"/>
                <a:gd name="T29" fmla="*/ 61 h 24"/>
                <a:gd name="T30" fmla="*/ 0 w 21"/>
                <a:gd name="T31" fmla="*/ 50 h 24"/>
                <a:gd name="T32" fmla="*/ 0 w 21"/>
                <a:gd name="T33" fmla="*/ 41 h 24"/>
                <a:gd name="T34" fmla="*/ 0 w 21"/>
                <a:gd name="T35" fmla="*/ 32 h 24"/>
                <a:gd name="T36" fmla="*/ 11 w 21"/>
                <a:gd name="T37" fmla="*/ 22 h 24"/>
                <a:gd name="T38" fmla="*/ 37 w 21"/>
                <a:gd name="T39" fmla="*/ 13 h 24"/>
                <a:gd name="T40" fmla="*/ 57 w 21"/>
                <a:gd name="T41" fmla="*/ 9 h 24"/>
                <a:gd name="T42" fmla="*/ 94 w 21"/>
                <a:gd name="T43" fmla="*/ 6 h 24"/>
                <a:gd name="T44" fmla="*/ 121 w 21"/>
                <a:gd name="T45" fmla="*/ 0 h 24"/>
                <a:gd name="T46" fmla="*/ 121 w 21"/>
                <a:gd name="T47" fmla="*/ 9 h 24"/>
                <a:gd name="T48" fmla="*/ 110 w 21"/>
                <a:gd name="T49" fmla="*/ 9 h 24"/>
                <a:gd name="T50" fmla="*/ 94 w 21"/>
                <a:gd name="T51" fmla="*/ 9 h 24"/>
                <a:gd name="T52" fmla="*/ 73 w 21"/>
                <a:gd name="T53" fmla="*/ 13 h 24"/>
                <a:gd name="T54" fmla="*/ 57 w 21"/>
                <a:gd name="T55" fmla="*/ 15 h 24"/>
                <a:gd name="T56" fmla="*/ 48 w 21"/>
                <a:gd name="T57" fmla="*/ 26 h 24"/>
                <a:gd name="T58" fmla="*/ 48 w 21"/>
                <a:gd name="T59" fmla="*/ 32 h 24"/>
                <a:gd name="T60" fmla="*/ 57 w 21"/>
                <a:gd name="T61" fmla="*/ 47 h 24"/>
                <a:gd name="T62" fmla="*/ 73 w 21"/>
                <a:gd name="T63" fmla="*/ 60 h 24"/>
                <a:gd name="T64" fmla="*/ 110 w 21"/>
                <a:gd name="T65" fmla="*/ 66 h 24"/>
                <a:gd name="T66" fmla="*/ 130 w 21"/>
                <a:gd name="T67" fmla="*/ 73 h 24"/>
                <a:gd name="T68" fmla="*/ 167 w 21"/>
                <a:gd name="T69" fmla="*/ 73 h 24"/>
                <a:gd name="T70" fmla="*/ 178 w 21"/>
                <a:gd name="T71" fmla="*/ 61 h 24"/>
                <a:gd name="T72" fmla="*/ 194 w 21"/>
                <a:gd name="T73" fmla="*/ 55 h 24"/>
                <a:gd name="T74" fmla="*/ 203 w 21"/>
                <a:gd name="T75" fmla="*/ 42 h 24"/>
                <a:gd name="T76" fmla="*/ 194 w 21"/>
                <a:gd name="T77" fmla="*/ 32 h 24"/>
                <a:gd name="T78" fmla="*/ 194 w 21"/>
                <a:gd name="T79" fmla="*/ 26 h 24"/>
                <a:gd name="T80" fmla="*/ 167 w 21"/>
                <a:gd name="T81" fmla="*/ 15 h 24"/>
                <a:gd name="T82" fmla="*/ 158 w 21"/>
                <a:gd name="T83" fmla="*/ 9 h 24"/>
                <a:gd name="T84" fmla="*/ 121 w 21"/>
                <a:gd name="T85" fmla="*/ 9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0" y="0"/>
                  </a:moveTo>
                  <a:lnTo>
                    <a:pt x="14" y="2"/>
                  </a:lnTo>
                  <a:lnTo>
                    <a:pt x="16" y="3"/>
                  </a:lnTo>
                  <a:lnTo>
                    <a:pt x="19" y="4"/>
                  </a:lnTo>
                  <a:lnTo>
                    <a:pt x="20" y="8"/>
                  </a:lnTo>
                  <a:lnTo>
                    <a:pt x="21" y="11"/>
                  </a:lnTo>
                  <a:lnTo>
                    <a:pt x="21" y="15"/>
                  </a:lnTo>
                  <a:lnTo>
                    <a:pt x="20" y="18"/>
                  </a:lnTo>
                  <a:lnTo>
                    <a:pt x="17" y="20"/>
                  </a:lnTo>
                  <a:lnTo>
                    <a:pt x="16" y="23"/>
                  </a:lnTo>
                  <a:lnTo>
                    <a:pt x="13" y="24"/>
                  </a:lnTo>
                  <a:lnTo>
                    <a:pt x="10" y="24"/>
                  </a:lnTo>
                  <a:lnTo>
                    <a:pt x="8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4"/>
                  </a:lnTo>
                  <a:lnTo>
                    <a:pt x="5" y="3"/>
                  </a:lnTo>
                  <a:lnTo>
                    <a:pt x="8" y="2"/>
                  </a:lnTo>
                  <a:lnTo>
                    <a:pt x="10" y="0"/>
                  </a:lnTo>
                  <a:close/>
                  <a:moveTo>
                    <a:pt x="10" y="3"/>
                  </a:moveTo>
                  <a:lnTo>
                    <a:pt x="9" y="3"/>
                  </a:lnTo>
                  <a:lnTo>
                    <a:pt x="8" y="3"/>
                  </a:lnTo>
                  <a:lnTo>
                    <a:pt x="6" y="4"/>
                  </a:lnTo>
                  <a:lnTo>
                    <a:pt x="5" y="5"/>
                  </a:lnTo>
                  <a:lnTo>
                    <a:pt x="4" y="8"/>
                  </a:lnTo>
                  <a:lnTo>
                    <a:pt x="4" y="10"/>
                  </a:lnTo>
                  <a:lnTo>
                    <a:pt x="5" y="15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6" y="18"/>
                  </a:lnTo>
                  <a:lnTo>
                    <a:pt x="17" y="14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60" name="Freeform 146"/>
            <p:cNvSpPr>
              <a:spLocks/>
            </p:cNvSpPr>
            <p:nvPr/>
          </p:nvSpPr>
          <p:spPr bwMode="auto">
            <a:xfrm>
              <a:off x="1760" y="2310"/>
              <a:ext cx="84" cy="35"/>
            </a:xfrm>
            <a:custGeom>
              <a:avLst/>
              <a:gdLst>
                <a:gd name="T0" fmla="*/ 93 w 37"/>
                <a:gd name="T1" fmla="*/ 13 h 24"/>
                <a:gd name="T2" fmla="*/ 129 w 37"/>
                <a:gd name="T3" fmla="*/ 6 h 24"/>
                <a:gd name="T4" fmla="*/ 154 w 37"/>
                <a:gd name="T5" fmla="*/ 6 h 24"/>
                <a:gd name="T6" fmla="*/ 202 w 37"/>
                <a:gd name="T7" fmla="*/ 6 h 24"/>
                <a:gd name="T8" fmla="*/ 222 w 37"/>
                <a:gd name="T9" fmla="*/ 13 h 24"/>
                <a:gd name="T10" fmla="*/ 259 w 37"/>
                <a:gd name="T11" fmla="*/ 9 h 24"/>
                <a:gd name="T12" fmla="*/ 304 w 37"/>
                <a:gd name="T13" fmla="*/ 6 h 24"/>
                <a:gd name="T14" fmla="*/ 341 w 37"/>
                <a:gd name="T15" fmla="*/ 6 h 24"/>
                <a:gd name="T16" fmla="*/ 377 w 37"/>
                <a:gd name="T17" fmla="*/ 9 h 24"/>
                <a:gd name="T18" fmla="*/ 386 w 37"/>
                <a:gd name="T19" fmla="*/ 22 h 24"/>
                <a:gd name="T20" fmla="*/ 386 w 37"/>
                <a:gd name="T21" fmla="*/ 60 h 24"/>
                <a:gd name="T22" fmla="*/ 397 w 37"/>
                <a:gd name="T23" fmla="*/ 66 h 24"/>
                <a:gd name="T24" fmla="*/ 397 w 37"/>
                <a:gd name="T25" fmla="*/ 73 h 24"/>
                <a:gd name="T26" fmla="*/ 434 w 37"/>
                <a:gd name="T27" fmla="*/ 73 h 24"/>
                <a:gd name="T28" fmla="*/ 313 w 37"/>
                <a:gd name="T29" fmla="*/ 74 h 24"/>
                <a:gd name="T30" fmla="*/ 313 w 37"/>
                <a:gd name="T31" fmla="*/ 73 h 24"/>
                <a:gd name="T32" fmla="*/ 341 w 37"/>
                <a:gd name="T33" fmla="*/ 73 h 24"/>
                <a:gd name="T34" fmla="*/ 341 w 37"/>
                <a:gd name="T35" fmla="*/ 66 h 24"/>
                <a:gd name="T36" fmla="*/ 341 w 37"/>
                <a:gd name="T37" fmla="*/ 60 h 24"/>
                <a:gd name="T38" fmla="*/ 341 w 37"/>
                <a:gd name="T39" fmla="*/ 22 h 24"/>
                <a:gd name="T40" fmla="*/ 329 w 37"/>
                <a:gd name="T41" fmla="*/ 13 h 24"/>
                <a:gd name="T42" fmla="*/ 279 w 37"/>
                <a:gd name="T43" fmla="*/ 13 h 24"/>
                <a:gd name="T44" fmla="*/ 259 w 37"/>
                <a:gd name="T45" fmla="*/ 15 h 24"/>
                <a:gd name="T46" fmla="*/ 247 w 37"/>
                <a:gd name="T47" fmla="*/ 26 h 24"/>
                <a:gd name="T48" fmla="*/ 247 w 37"/>
                <a:gd name="T49" fmla="*/ 60 h 24"/>
                <a:gd name="T50" fmla="*/ 247 w 37"/>
                <a:gd name="T51" fmla="*/ 66 h 24"/>
                <a:gd name="T52" fmla="*/ 247 w 37"/>
                <a:gd name="T53" fmla="*/ 73 h 24"/>
                <a:gd name="T54" fmla="*/ 268 w 37"/>
                <a:gd name="T55" fmla="*/ 73 h 24"/>
                <a:gd name="T56" fmla="*/ 154 w 37"/>
                <a:gd name="T57" fmla="*/ 74 h 24"/>
                <a:gd name="T58" fmla="*/ 166 w 37"/>
                <a:gd name="T59" fmla="*/ 73 h 24"/>
                <a:gd name="T60" fmla="*/ 186 w 37"/>
                <a:gd name="T61" fmla="*/ 66 h 24"/>
                <a:gd name="T62" fmla="*/ 186 w 37"/>
                <a:gd name="T63" fmla="*/ 61 h 24"/>
                <a:gd name="T64" fmla="*/ 186 w 37"/>
                <a:gd name="T65" fmla="*/ 28 h 24"/>
                <a:gd name="T66" fmla="*/ 186 w 37"/>
                <a:gd name="T67" fmla="*/ 15 h 24"/>
                <a:gd name="T68" fmla="*/ 138 w 37"/>
                <a:gd name="T69" fmla="*/ 13 h 24"/>
                <a:gd name="T70" fmla="*/ 118 w 37"/>
                <a:gd name="T71" fmla="*/ 13 h 24"/>
                <a:gd name="T72" fmla="*/ 82 w 37"/>
                <a:gd name="T73" fmla="*/ 22 h 24"/>
                <a:gd name="T74" fmla="*/ 82 w 37"/>
                <a:gd name="T75" fmla="*/ 61 h 24"/>
                <a:gd name="T76" fmla="*/ 82 w 37"/>
                <a:gd name="T77" fmla="*/ 73 h 24"/>
                <a:gd name="T78" fmla="*/ 93 w 37"/>
                <a:gd name="T79" fmla="*/ 73 h 24"/>
                <a:gd name="T80" fmla="*/ 118 w 37"/>
                <a:gd name="T81" fmla="*/ 74 h 24"/>
                <a:gd name="T82" fmla="*/ 0 w 37"/>
                <a:gd name="T83" fmla="*/ 73 h 24"/>
                <a:gd name="T84" fmla="*/ 25 w 37"/>
                <a:gd name="T85" fmla="*/ 73 h 24"/>
                <a:gd name="T86" fmla="*/ 25 w 37"/>
                <a:gd name="T87" fmla="*/ 66 h 24"/>
                <a:gd name="T88" fmla="*/ 25 w 37"/>
                <a:gd name="T89" fmla="*/ 60 h 24"/>
                <a:gd name="T90" fmla="*/ 25 w 37"/>
                <a:gd name="T91" fmla="*/ 22 h 24"/>
                <a:gd name="T92" fmla="*/ 25 w 37"/>
                <a:gd name="T93" fmla="*/ 13 h 24"/>
                <a:gd name="T94" fmla="*/ 25 w 37"/>
                <a:gd name="T95" fmla="*/ 13 h 24"/>
                <a:gd name="T96" fmla="*/ 11 w 37"/>
                <a:gd name="T97" fmla="*/ 13 h 24"/>
                <a:gd name="T98" fmla="*/ 0 w 37"/>
                <a:gd name="T99" fmla="*/ 13 h 24"/>
                <a:gd name="T100" fmla="*/ 82 w 37"/>
                <a:gd name="T101" fmla="*/ 0 h 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7"/>
                <a:gd name="T154" fmla="*/ 0 h 24"/>
                <a:gd name="T155" fmla="*/ 37 w 37"/>
                <a:gd name="T156" fmla="*/ 24 h 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7" h="24">
                  <a:moveTo>
                    <a:pt x="7" y="5"/>
                  </a:moveTo>
                  <a:lnTo>
                    <a:pt x="8" y="4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0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5"/>
                  </a:lnTo>
                  <a:lnTo>
                    <a:pt x="22" y="3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3" y="5"/>
                  </a:lnTo>
                  <a:lnTo>
                    <a:pt x="33" y="7"/>
                  </a:lnTo>
                  <a:lnTo>
                    <a:pt x="33" y="9"/>
                  </a:lnTo>
                  <a:lnTo>
                    <a:pt x="33" y="19"/>
                  </a:lnTo>
                  <a:lnTo>
                    <a:pt x="34" y="20"/>
                  </a:lnTo>
                  <a:lnTo>
                    <a:pt x="34" y="21"/>
                  </a:lnTo>
                  <a:lnTo>
                    <a:pt x="34" y="23"/>
                  </a:lnTo>
                  <a:lnTo>
                    <a:pt x="35" y="23"/>
                  </a:lnTo>
                  <a:lnTo>
                    <a:pt x="37" y="23"/>
                  </a:lnTo>
                  <a:lnTo>
                    <a:pt x="37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29" y="20"/>
                  </a:lnTo>
                  <a:lnTo>
                    <a:pt x="29" y="1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1" y="7"/>
                  </a:lnTo>
                  <a:lnTo>
                    <a:pt x="21" y="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3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8" y="5"/>
                  </a:lnTo>
                  <a:lnTo>
                    <a:pt x="7" y="7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0" y="24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0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61" name="Freeform 147"/>
            <p:cNvSpPr>
              <a:spLocks/>
            </p:cNvSpPr>
            <p:nvPr/>
          </p:nvSpPr>
          <p:spPr bwMode="auto">
            <a:xfrm>
              <a:off x="2405" y="2295"/>
              <a:ext cx="82" cy="50"/>
            </a:xfrm>
            <a:custGeom>
              <a:avLst/>
              <a:gdLst>
                <a:gd name="T0" fmla="*/ 0 w 36"/>
                <a:gd name="T1" fmla="*/ 0 h 34"/>
                <a:gd name="T2" fmla="*/ 109 w 36"/>
                <a:gd name="T3" fmla="*/ 0 h 34"/>
                <a:gd name="T4" fmla="*/ 353 w 36"/>
                <a:gd name="T5" fmla="*/ 79 h 34"/>
                <a:gd name="T6" fmla="*/ 353 w 36"/>
                <a:gd name="T7" fmla="*/ 22 h 34"/>
                <a:gd name="T8" fmla="*/ 353 w 36"/>
                <a:gd name="T9" fmla="*/ 13 h 34"/>
                <a:gd name="T10" fmla="*/ 333 w 36"/>
                <a:gd name="T11" fmla="*/ 6 h 34"/>
                <a:gd name="T12" fmla="*/ 317 w 36"/>
                <a:gd name="T13" fmla="*/ 6 h 34"/>
                <a:gd name="T14" fmla="*/ 305 w 36"/>
                <a:gd name="T15" fmla="*/ 6 h 34"/>
                <a:gd name="T16" fmla="*/ 296 w 36"/>
                <a:gd name="T17" fmla="*/ 6 h 34"/>
                <a:gd name="T18" fmla="*/ 296 w 36"/>
                <a:gd name="T19" fmla="*/ 0 h 34"/>
                <a:gd name="T20" fmla="*/ 426 w 36"/>
                <a:gd name="T21" fmla="*/ 0 h 34"/>
                <a:gd name="T22" fmla="*/ 426 w 36"/>
                <a:gd name="T23" fmla="*/ 6 h 34"/>
                <a:gd name="T24" fmla="*/ 415 w 36"/>
                <a:gd name="T25" fmla="*/ 6 h 34"/>
                <a:gd name="T26" fmla="*/ 389 w 36"/>
                <a:gd name="T27" fmla="*/ 6 h 34"/>
                <a:gd name="T28" fmla="*/ 378 w 36"/>
                <a:gd name="T29" fmla="*/ 9 h 34"/>
                <a:gd name="T30" fmla="*/ 378 w 36"/>
                <a:gd name="T31" fmla="*/ 13 h 34"/>
                <a:gd name="T32" fmla="*/ 378 w 36"/>
                <a:gd name="T33" fmla="*/ 22 h 34"/>
                <a:gd name="T34" fmla="*/ 378 w 36"/>
                <a:gd name="T35" fmla="*/ 109 h 34"/>
                <a:gd name="T36" fmla="*/ 369 w 36"/>
                <a:gd name="T37" fmla="*/ 109 h 34"/>
                <a:gd name="T38" fmla="*/ 109 w 36"/>
                <a:gd name="T39" fmla="*/ 26 h 34"/>
                <a:gd name="T40" fmla="*/ 109 w 36"/>
                <a:gd name="T41" fmla="*/ 88 h 34"/>
                <a:gd name="T42" fmla="*/ 109 w 36"/>
                <a:gd name="T43" fmla="*/ 96 h 34"/>
                <a:gd name="T44" fmla="*/ 118 w 36"/>
                <a:gd name="T45" fmla="*/ 100 h 34"/>
                <a:gd name="T46" fmla="*/ 130 w 36"/>
                <a:gd name="T47" fmla="*/ 106 h 34"/>
                <a:gd name="T48" fmla="*/ 139 w 36"/>
                <a:gd name="T49" fmla="*/ 106 h 34"/>
                <a:gd name="T50" fmla="*/ 166 w 36"/>
                <a:gd name="T51" fmla="*/ 106 h 34"/>
                <a:gd name="T52" fmla="*/ 166 w 36"/>
                <a:gd name="T53" fmla="*/ 109 h 34"/>
                <a:gd name="T54" fmla="*/ 25 w 36"/>
                <a:gd name="T55" fmla="*/ 109 h 34"/>
                <a:gd name="T56" fmla="*/ 25 w 36"/>
                <a:gd name="T57" fmla="*/ 106 h 34"/>
                <a:gd name="T58" fmla="*/ 48 w 36"/>
                <a:gd name="T59" fmla="*/ 106 h 34"/>
                <a:gd name="T60" fmla="*/ 57 w 36"/>
                <a:gd name="T61" fmla="*/ 106 h 34"/>
                <a:gd name="T62" fmla="*/ 73 w 36"/>
                <a:gd name="T63" fmla="*/ 100 h 34"/>
                <a:gd name="T64" fmla="*/ 82 w 36"/>
                <a:gd name="T65" fmla="*/ 96 h 34"/>
                <a:gd name="T66" fmla="*/ 82 w 36"/>
                <a:gd name="T67" fmla="*/ 88 h 34"/>
                <a:gd name="T68" fmla="*/ 82 w 36"/>
                <a:gd name="T69" fmla="*/ 15 h 34"/>
                <a:gd name="T70" fmla="*/ 73 w 36"/>
                <a:gd name="T71" fmla="*/ 13 h 34"/>
                <a:gd name="T72" fmla="*/ 57 w 36"/>
                <a:gd name="T73" fmla="*/ 9 h 34"/>
                <a:gd name="T74" fmla="*/ 48 w 36"/>
                <a:gd name="T75" fmla="*/ 9 h 34"/>
                <a:gd name="T76" fmla="*/ 25 w 36"/>
                <a:gd name="T77" fmla="*/ 6 h 34"/>
                <a:gd name="T78" fmla="*/ 11 w 36"/>
                <a:gd name="T79" fmla="*/ 6 h 34"/>
                <a:gd name="T80" fmla="*/ 0 w 36"/>
                <a:gd name="T81" fmla="*/ 6 h 34"/>
                <a:gd name="T82" fmla="*/ 0 w 36"/>
                <a:gd name="T83" fmla="*/ 0 h 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4"/>
                <a:gd name="T128" fmla="*/ 36 w 36"/>
                <a:gd name="T129" fmla="*/ 34 h 3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4">
                  <a:moveTo>
                    <a:pt x="0" y="0"/>
                  </a:moveTo>
                  <a:lnTo>
                    <a:pt x="9" y="0"/>
                  </a:lnTo>
                  <a:lnTo>
                    <a:pt x="30" y="25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9" y="8"/>
                  </a:lnTo>
                  <a:lnTo>
                    <a:pt x="9" y="28"/>
                  </a:lnTo>
                  <a:lnTo>
                    <a:pt x="9" y="30"/>
                  </a:lnTo>
                  <a:lnTo>
                    <a:pt x="10" y="31"/>
                  </a:lnTo>
                  <a:lnTo>
                    <a:pt x="11" y="33"/>
                  </a:lnTo>
                  <a:lnTo>
                    <a:pt x="12" y="33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6" y="31"/>
                  </a:lnTo>
                  <a:lnTo>
                    <a:pt x="7" y="30"/>
                  </a:lnTo>
                  <a:lnTo>
                    <a:pt x="7" y="28"/>
                  </a:lnTo>
                  <a:lnTo>
                    <a:pt x="7" y="5"/>
                  </a:lnTo>
                  <a:lnTo>
                    <a:pt x="6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62" name="Freeform 148"/>
            <p:cNvSpPr>
              <a:spLocks noEditPoints="1"/>
            </p:cNvSpPr>
            <p:nvPr/>
          </p:nvSpPr>
          <p:spPr bwMode="auto">
            <a:xfrm>
              <a:off x="2489" y="2295"/>
              <a:ext cx="58" cy="50"/>
            </a:xfrm>
            <a:custGeom>
              <a:avLst/>
              <a:gdLst>
                <a:gd name="T0" fmla="*/ 109 w 26"/>
                <a:gd name="T1" fmla="*/ 56 h 34"/>
                <a:gd name="T2" fmla="*/ 109 w 26"/>
                <a:gd name="T3" fmla="*/ 88 h 34"/>
                <a:gd name="T4" fmla="*/ 109 w 26"/>
                <a:gd name="T5" fmla="*/ 96 h 34"/>
                <a:gd name="T6" fmla="*/ 109 w 26"/>
                <a:gd name="T7" fmla="*/ 100 h 34"/>
                <a:gd name="T8" fmla="*/ 125 w 26"/>
                <a:gd name="T9" fmla="*/ 106 h 34"/>
                <a:gd name="T10" fmla="*/ 134 w 26"/>
                <a:gd name="T11" fmla="*/ 106 h 34"/>
                <a:gd name="T12" fmla="*/ 154 w 26"/>
                <a:gd name="T13" fmla="*/ 106 h 34"/>
                <a:gd name="T14" fmla="*/ 154 w 26"/>
                <a:gd name="T15" fmla="*/ 109 h 34"/>
                <a:gd name="T16" fmla="*/ 0 w 26"/>
                <a:gd name="T17" fmla="*/ 109 h 34"/>
                <a:gd name="T18" fmla="*/ 0 w 26"/>
                <a:gd name="T19" fmla="*/ 106 h 34"/>
                <a:gd name="T20" fmla="*/ 9 w 26"/>
                <a:gd name="T21" fmla="*/ 106 h 34"/>
                <a:gd name="T22" fmla="*/ 45 w 26"/>
                <a:gd name="T23" fmla="*/ 106 h 34"/>
                <a:gd name="T24" fmla="*/ 56 w 26"/>
                <a:gd name="T25" fmla="*/ 100 h 34"/>
                <a:gd name="T26" fmla="*/ 56 w 26"/>
                <a:gd name="T27" fmla="*/ 96 h 34"/>
                <a:gd name="T28" fmla="*/ 56 w 26"/>
                <a:gd name="T29" fmla="*/ 88 h 34"/>
                <a:gd name="T30" fmla="*/ 56 w 26"/>
                <a:gd name="T31" fmla="*/ 22 h 34"/>
                <a:gd name="T32" fmla="*/ 56 w 26"/>
                <a:gd name="T33" fmla="*/ 13 h 34"/>
                <a:gd name="T34" fmla="*/ 45 w 26"/>
                <a:gd name="T35" fmla="*/ 6 h 34"/>
                <a:gd name="T36" fmla="*/ 20 w 26"/>
                <a:gd name="T37" fmla="*/ 6 h 34"/>
                <a:gd name="T38" fmla="*/ 9 w 26"/>
                <a:gd name="T39" fmla="*/ 6 h 34"/>
                <a:gd name="T40" fmla="*/ 0 w 26"/>
                <a:gd name="T41" fmla="*/ 6 h 34"/>
                <a:gd name="T42" fmla="*/ 0 w 26"/>
                <a:gd name="T43" fmla="*/ 0 h 34"/>
                <a:gd name="T44" fmla="*/ 134 w 26"/>
                <a:gd name="T45" fmla="*/ 0 h 34"/>
                <a:gd name="T46" fmla="*/ 178 w 26"/>
                <a:gd name="T47" fmla="*/ 0 h 34"/>
                <a:gd name="T48" fmla="*/ 223 w 26"/>
                <a:gd name="T49" fmla="*/ 6 h 34"/>
                <a:gd name="T50" fmla="*/ 243 w 26"/>
                <a:gd name="T51" fmla="*/ 9 h 34"/>
                <a:gd name="T52" fmla="*/ 254 w 26"/>
                <a:gd name="T53" fmla="*/ 13 h 34"/>
                <a:gd name="T54" fmla="*/ 279 w 26"/>
                <a:gd name="T55" fmla="*/ 22 h 34"/>
                <a:gd name="T56" fmla="*/ 288 w 26"/>
                <a:gd name="T57" fmla="*/ 28 h 34"/>
                <a:gd name="T58" fmla="*/ 279 w 26"/>
                <a:gd name="T59" fmla="*/ 41 h 34"/>
                <a:gd name="T60" fmla="*/ 243 w 26"/>
                <a:gd name="T61" fmla="*/ 54 h 34"/>
                <a:gd name="T62" fmla="*/ 223 w 26"/>
                <a:gd name="T63" fmla="*/ 56 h 34"/>
                <a:gd name="T64" fmla="*/ 165 w 26"/>
                <a:gd name="T65" fmla="*/ 60 h 34"/>
                <a:gd name="T66" fmla="*/ 154 w 26"/>
                <a:gd name="T67" fmla="*/ 60 h 34"/>
                <a:gd name="T68" fmla="*/ 134 w 26"/>
                <a:gd name="T69" fmla="*/ 60 h 34"/>
                <a:gd name="T70" fmla="*/ 125 w 26"/>
                <a:gd name="T71" fmla="*/ 56 h 34"/>
                <a:gd name="T72" fmla="*/ 109 w 26"/>
                <a:gd name="T73" fmla="*/ 56 h 34"/>
                <a:gd name="T74" fmla="*/ 109 w 26"/>
                <a:gd name="T75" fmla="*/ 54 h 34"/>
                <a:gd name="T76" fmla="*/ 125 w 26"/>
                <a:gd name="T77" fmla="*/ 54 h 34"/>
                <a:gd name="T78" fmla="*/ 134 w 26"/>
                <a:gd name="T79" fmla="*/ 54 h 34"/>
                <a:gd name="T80" fmla="*/ 134 w 26"/>
                <a:gd name="T81" fmla="*/ 54 h 34"/>
                <a:gd name="T82" fmla="*/ 154 w 26"/>
                <a:gd name="T83" fmla="*/ 54 h 34"/>
                <a:gd name="T84" fmla="*/ 178 w 26"/>
                <a:gd name="T85" fmla="*/ 54 h 34"/>
                <a:gd name="T86" fmla="*/ 210 w 26"/>
                <a:gd name="T87" fmla="*/ 47 h 34"/>
                <a:gd name="T88" fmla="*/ 223 w 26"/>
                <a:gd name="T89" fmla="*/ 41 h 34"/>
                <a:gd name="T90" fmla="*/ 223 w 26"/>
                <a:gd name="T91" fmla="*/ 32 h 34"/>
                <a:gd name="T92" fmla="*/ 223 w 26"/>
                <a:gd name="T93" fmla="*/ 26 h 34"/>
                <a:gd name="T94" fmla="*/ 210 w 26"/>
                <a:gd name="T95" fmla="*/ 15 h 34"/>
                <a:gd name="T96" fmla="*/ 190 w 26"/>
                <a:gd name="T97" fmla="*/ 13 h 34"/>
                <a:gd name="T98" fmla="*/ 178 w 26"/>
                <a:gd name="T99" fmla="*/ 9 h 34"/>
                <a:gd name="T100" fmla="*/ 165 w 26"/>
                <a:gd name="T101" fmla="*/ 9 h 34"/>
                <a:gd name="T102" fmla="*/ 134 w 26"/>
                <a:gd name="T103" fmla="*/ 6 h 34"/>
                <a:gd name="T104" fmla="*/ 125 w 26"/>
                <a:gd name="T105" fmla="*/ 6 h 34"/>
                <a:gd name="T106" fmla="*/ 109 w 26"/>
                <a:gd name="T107" fmla="*/ 9 h 34"/>
                <a:gd name="T108" fmla="*/ 109 w 26"/>
                <a:gd name="T109" fmla="*/ 54 h 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4"/>
                <a:gd name="T167" fmla="*/ 26 w 26"/>
                <a:gd name="T168" fmla="*/ 34 h 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4">
                  <a:moveTo>
                    <a:pt x="10" y="18"/>
                  </a:moveTo>
                  <a:lnTo>
                    <a:pt x="10" y="28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3"/>
                  </a:lnTo>
                  <a:lnTo>
                    <a:pt x="12" y="33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4" y="33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8"/>
                  </a:lnTo>
                  <a:lnTo>
                    <a:pt x="5" y="7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5" y="7"/>
                  </a:lnTo>
                  <a:lnTo>
                    <a:pt x="26" y="9"/>
                  </a:lnTo>
                  <a:lnTo>
                    <a:pt x="25" y="13"/>
                  </a:lnTo>
                  <a:lnTo>
                    <a:pt x="22" y="17"/>
                  </a:lnTo>
                  <a:lnTo>
                    <a:pt x="20" y="18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1" y="18"/>
                  </a:lnTo>
                  <a:lnTo>
                    <a:pt x="10" y="18"/>
                  </a:lnTo>
                  <a:close/>
                  <a:moveTo>
                    <a:pt x="10" y="17"/>
                  </a:moveTo>
                  <a:lnTo>
                    <a:pt x="11" y="17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6" y="17"/>
                  </a:lnTo>
                  <a:lnTo>
                    <a:pt x="19" y="15"/>
                  </a:lnTo>
                  <a:lnTo>
                    <a:pt x="20" y="13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9" y="5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63" name="Freeform 149"/>
            <p:cNvSpPr>
              <a:spLocks/>
            </p:cNvSpPr>
            <p:nvPr/>
          </p:nvSpPr>
          <p:spPr bwMode="auto">
            <a:xfrm>
              <a:off x="3265" y="2295"/>
              <a:ext cx="81" cy="50"/>
            </a:xfrm>
            <a:custGeom>
              <a:avLst/>
              <a:gdLst>
                <a:gd name="T0" fmla="*/ 0 w 36"/>
                <a:gd name="T1" fmla="*/ 0 h 34"/>
                <a:gd name="T2" fmla="*/ 92 w 36"/>
                <a:gd name="T3" fmla="*/ 0 h 34"/>
                <a:gd name="T4" fmla="*/ 328 w 36"/>
                <a:gd name="T5" fmla="*/ 79 h 34"/>
                <a:gd name="T6" fmla="*/ 328 w 36"/>
                <a:gd name="T7" fmla="*/ 22 h 34"/>
                <a:gd name="T8" fmla="*/ 328 w 36"/>
                <a:gd name="T9" fmla="*/ 13 h 34"/>
                <a:gd name="T10" fmla="*/ 328 w 36"/>
                <a:gd name="T11" fmla="*/ 6 h 34"/>
                <a:gd name="T12" fmla="*/ 320 w 36"/>
                <a:gd name="T13" fmla="*/ 6 h 34"/>
                <a:gd name="T14" fmla="*/ 283 w 36"/>
                <a:gd name="T15" fmla="*/ 6 h 34"/>
                <a:gd name="T16" fmla="*/ 272 w 36"/>
                <a:gd name="T17" fmla="*/ 6 h 34"/>
                <a:gd name="T18" fmla="*/ 272 w 36"/>
                <a:gd name="T19" fmla="*/ 0 h 34"/>
                <a:gd name="T20" fmla="*/ 409 w 36"/>
                <a:gd name="T21" fmla="*/ 0 h 34"/>
                <a:gd name="T22" fmla="*/ 409 w 36"/>
                <a:gd name="T23" fmla="*/ 6 h 34"/>
                <a:gd name="T24" fmla="*/ 400 w 36"/>
                <a:gd name="T25" fmla="*/ 6 h 34"/>
                <a:gd name="T26" fmla="*/ 364 w 36"/>
                <a:gd name="T27" fmla="*/ 6 h 34"/>
                <a:gd name="T28" fmla="*/ 355 w 36"/>
                <a:gd name="T29" fmla="*/ 9 h 34"/>
                <a:gd name="T30" fmla="*/ 355 w 36"/>
                <a:gd name="T31" fmla="*/ 13 h 34"/>
                <a:gd name="T32" fmla="*/ 355 w 36"/>
                <a:gd name="T33" fmla="*/ 22 h 34"/>
                <a:gd name="T34" fmla="*/ 355 w 36"/>
                <a:gd name="T35" fmla="*/ 109 h 34"/>
                <a:gd name="T36" fmla="*/ 340 w 36"/>
                <a:gd name="T37" fmla="*/ 109 h 34"/>
                <a:gd name="T38" fmla="*/ 92 w 36"/>
                <a:gd name="T39" fmla="*/ 26 h 34"/>
                <a:gd name="T40" fmla="*/ 92 w 36"/>
                <a:gd name="T41" fmla="*/ 88 h 34"/>
                <a:gd name="T42" fmla="*/ 101 w 36"/>
                <a:gd name="T43" fmla="*/ 96 h 34"/>
                <a:gd name="T44" fmla="*/ 101 w 36"/>
                <a:gd name="T45" fmla="*/ 100 h 34"/>
                <a:gd name="T46" fmla="*/ 110 w 36"/>
                <a:gd name="T47" fmla="*/ 106 h 34"/>
                <a:gd name="T48" fmla="*/ 126 w 36"/>
                <a:gd name="T49" fmla="*/ 106 h 34"/>
                <a:gd name="T50" fmla="*/ 146 w 36"/>
                <a:gd name="T51" fmla="*/ 106 h 34"/>
                <a:gd name="T52" fmla="*/ 146 w 36"/>
                <a:gd name="T53" fmla="*/ 109 h 34"/>
                <a:gd name="T54" fmla="*/ 25 w 36"/>
                <a:gd name="T55" fmla="*/ 109 h 34"/>
                <a:gd name="T56" fmla="*/ 25 w 36"/>
                <a:gd name="T57" fmla="*/ 106 h 34"/>
                <a:gd name="T58" fmla="*/ 36 w 36"/>
                <a:gd name="T59" fmla="*/ 106 h 34"/>
                <a:gd name="T60" fmla="*/ 45 w 36"/>
                <a:gd name="T61" fmla="*/ 106 h 34"/>
                <a:gd name="T62" fmla="*/ 56 w 36"/>
                <a:gd name="T63" fmla="*/ 100 h 34"/>
                <a:gd name="T64" fmla="*/ 81 w 36"/>
                <a:gd name="T65" fmla="*/ 96 h 34"/>
                <a:gd name="T66" fmla="*/ 81 w 36"/>
                <a:gd name="T67" fmla="*/ 88 h 34"/>
                <a:gd name="T68" fmla="*/ 81 w 36"/>
                <a:gd name="T69" fmla="*/ 15 h 34"/>
                <a:gd name="T70" fmla="*/ 56 w 36"/>
                <a:gd name="T71" fmla="*/ 13 h 34"/>
                <a:gd name="T72" fmla="*/ 45 w 36"/>
                <a:gd name="T73" fmla="*/ 9 h 34"/>
                <a:gd name="T74" fmla="*/ 36 w 36"/>
                <a:gd name="T75" fmla="*/ 9 h 34"/>
                <a:gd name="T76" fmla="*/ 25 w 36"/>
                <a:gd name="T77" fmla="*/ 6 h 34"/>
                <a:gd name="T78" fmla="*/ 25 w 36"/>
                <a:gd name="T79" fmla="*/ 6 h 34"/>
                <a:gd name="T80" fmla="*/ 0 w 36"/>
                <a:gd name="T81" fmla="*/ 6 h 34"/>
                <a:gd name="T82" fmla="*/ 0 w 36"/>
                <a:gd name="T83" fmla="*/ 0 h 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4"/>
                <a:gd name="T128" fmla="*/ 36 w 36"/>
                <a:gd name="T129" fmla="*/ 34 h 3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4">
                  <a:moveTo>
                    <a:pt x="0" y="0"/>
                  </a:moveTo>
                  <a:lnTo>
                    <a:pt x="8" y="0"/>
                  </a:lnTo>
                  <a:lnTo>
                    <a:pt x="29" y="25"/>
                  </a:lnTo>
                  <a:lnTo>
                    <a:pt x="29" y="7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4"/>
                  </a:lnTo>
                  <a:lnTo>
                    <a:pt x="31" y="7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8" y="8"/>
                  </a:lnTo>
                  <a:lnTo>
                    <a:pt x="8" y="28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3" y="34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5" y="31"/>
                  </a:lnTo>
                  <a:lnTo>
                    <a:pt x="7" y="30"/>
                  </a:lnTo>
                  <a:lnTo>
                    <a:pt x="7" y="28"/>
                  </a:lnTo>
                  <a:lnTo>
                    <a:pt x="7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64" name="Freeform 150"/>
            <p:cNvSpPr>
              <a:spLocks noEditPoints="1"/>
            </p:cNvSpPr>
            <p:nvPr/>
          </p:nvSpPr>
          <p:spPr bwMode="auto">
            <a:xfrm>
              <a:off x="3346" y="2295"/>
              <a:ext cx="59" cy="50"/>
            </a:xfrm>
            <a:custGeom>
              <a:avLst/>
              <a:gdLst>
                <a:gd name="T0" fmla="*/ 118 w 26"/>
                <a:gd name="T1" fmla="*/ 56 h 34"/>
                <a:gd name="T2" fmla="*/ 118 w 26"/>
                <a:gd name="T3" fmla="*/ 88 h 34"/>
                <a:gd name="T4" fmla="*/ 118 w 26"/>
                <a:gd name="T5" fmla="*/ 96 h 34"/>
                <a:gd name="T6" fmla="*/ 118 w 26"/>
                <a:gd name="T7" fmla="*/ 100 h 34"/>
                <a:gd name="T8" fmla="*/ 129 w 26"/>
                <a:gd name="T9" fmla="*/ 106 h 34"/>
                <a:gd name="T10" fmla="*/ 166 w 26"/>
                <a:gd name="T11" fmla="*/ 106 h 34"/>
                <a:gd name="T12" fmla="*/ 175 w 26"/>
                <a:gd name="T13" fmla="*/ 106 h 34"/>
                <a:gd name="T14" fmla="*/ 175 w 26"/>
                <a:gd name="T15" fmla="*/ 109 h 34"/>
                <a:gd name="T16" fmla="*/ 0 w 26"/>
                <a:gd name="T17" fmla="*/ 109 h 34"/>
                <a:gd name="T18" fmla="*/ 0 w 26"/>
                <a:gd name="T19" fmla="*/ 106 h 34"/>
                <a:gd name="T20" fmla="*/ 11 w 26"/>
                <a:gd name="T21" fmla="*/ 106 h 34"/>
                <a:gd name="T22" fmla="*/ 45 w 26"/>
                <a:gd name="T23" fmla="*/ 106 h 34"/>
                <a:gd name="T24" fmla="*/ 57 w 26"/>
                <a:gd name="T25" fmla="*/ 100 h 34"/>
                <a:gd name="T26" fmla="*/ 57 w 26"/>
                <a:gd name="T27" fmla="*/ 96 h 34"/>
                <a:gd name="T28" fmla="*/ 57 w 26"/>
                <a:gd name="T29" fmla="*/ 88 h 34"/>
                <a:gd name="T30" fmla="*/ 57 w 26"/>
                <a:gd name="T31" fmla="*/ 22 h 34"/>
                <a:gd name="T32" fmla="*/ 57 w 26"/>
                <a:gd name="T33" fmla="*/ 13 h 34"/>
                <a:gd name="T34" fmla="*/ 57 w 26"/>
                <a:gd name="T35" fmla="*/ 6 h 34"/>
                <a:gd name="T36" fmla="*/ 45 w 26"/>
                <a:gd name="T37" fmla="*/ 6 h 34"/>
                <a:gd name="T38" fmla="*/ 11 w 26"/>
                <a:gd name="T39" fmla="*/ 6 h 34"/>
                <a:gd name="T40" fmla="*/ 0 w 26"/>
                <a:gd name="T41" fmla="*/ 6 h 34"/>
                <a:gd name="T42" fmla="*/ 0 w 26"/>
                <a:gd name="T43" fmla="*/ 0 h 34"/>
                <a:gd name="T44" fmla="*/ 150 w 26"/>
                <a:gd name="T45" fmla="*/ 0 h 34"/>
                <a:gd name="T46" fmla="*/ 186 w 26"/>
                <a:gd name="T47" fmla="*/ 0 h 34"/>
                <a:gd name="T48" fmla="*/ 231 w 26"/>
                <a:gd name="T49" fmla="*/ 6 h 34"/>
                <a:gd name="T50" fmla="*/ 256 w 26"/>
                <a:gd name="T51" fmla="*/ 9 h 34"/>
                <a:gd name="T52" fmla="*/ 279 w 26"/>
                <a:gd name="T53" fmla="*/ 13 h 34"/>
                <a:gd name="T54" fmla="*/ 293 w 26"/>
                <a:gd name="T55" fmla="*/ 22 h 34"/>
                <a:gd name="T56" fmla="*/ 304 w 26"/>
                <a:gd name="T57" fmla="*/ 28 h 34"/>
                <a:gd name="T58" fmla="*/ 293 w 26"/>
                <a:gd name="T59" fmla="*/ 41 h 34"/>
                <a:gd name="T60" fmla="*/ 279 w 26"/>
                <a:gd name="T61" fmla="*/ 54 h 34"/>
                <a:gd name="T62" fmla="*/ 231 w 26"/>
                <a:gd name="T63" fmla="*/ 56 h 34"/>
                <a:gd name="T64" fmla="*/ 175 w 26"/>
                <a:gd name="T65" fmla="*/ 60 h 34"/>
                <a:gd name="T66" fmla="*/ 166 w 26"/>
                <a:gd name="T67" fmla="*/ 60 h 34"/>
                <a:gd name="T68" fmla="*/ 150 w 26"/>
                <a:gd name="T69" fmla="*/ 60 h 34"/>
                <a:gd name="T70" fmla="*/ 129 w 26"/>
                <a:gd name="T71" fmla="*/ 56 h 34"/>
                <a:gd name="T72" fmla="*/ 118 w 26"/>
                <a:gd name="T73" fmla="*/ 56 h 34"/>
                <a:gd name="T74" fmla="*/ 118 w 26"/>
                <a:gd name="T75" fmla="*/ 54 h 34"/>
                <a:gd name="T76" fmla="*/ 129 w 26"/>
                <a:gd name="T77" fmla="*/ 54 h 34"/>
                <a:gd name="T78" fmla="*/ 150 w 26"/>
                <a:gd name="T79" fmla="*/ 54 h 34"/>
                <a:gd name="T80" fmla="*/ 150 w 26"/>
                <a:gd name="T81" fmla="*/ 54 h 34"/>
                <a:gd name="T82" fmla="*/ 166 w 26"/>
                <a:gd name="T83" fmla="*/ 54 h 34"/>
                <a:gd name="T84" fmla="*/ 186 w 26"/>
                <a:gd name="T85" fmla="*/ 54 h 34"/>
                <a:gd name="T86" fmla="*/ 222 w 26"/>
                <a:gd name="T87" fmla="*/ 47 h 34"/>
                <a:gd name="T88" fmla="*/ 231 w 26"/>
                <a:gd name="T89" fmla="*/ 41 h 34"/>
                <a:gd name="T90" fmla="*/ 231 w 26"/>
                <a:gd name="T91" fmla="*/ 32 h 34"/>
                <a:gd name="T92" fmla="*/ 231 w 26"/>
                <a:gd name="T93" fmla="*/ 26 h 34"/>
                <a:gd name="T94" fmla="*/ 222 w 26"/>
                <a:gd name="T95" fmla="*/ 15 h 34"/>
                <a:gd name="T96" fmla="*/ 222 w 26"/>
                <a:gd name="T97" fmla="*/ 13 h 34"/>
                <a:gd name="T98" fmla="*/ 186 w 26"/>
                <a:gd name="T99" fmla="*/ 9 h 34"/>
                <a:gd name="T100" fmla="*/ 175 w 26"/>
                <a:gd name="T101" fmla="*/ 9 h 34"/>
                <a:gd name="T102" fmla="*/ 150 w 26"/>
                <a:gd name="T103" fmla="*/ 6 h 34"/>
                <a:gd name="T104" fmla="*/ 129 w 26"/>
                <a:gd name="T105" fmla="*/ 6 h 34"/>
                <a:gd name="T106" fmla="*/ 118 w 26"/>
                <a:gd name="T107" fmla="*/ 9 h 34"/>
                <a:gd name="T108" fmla="*/ 118 w 26"/>
                <a:gd name="T109" fmla="*/ 54 h 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4"/>
                <a:gd name="T167" fmla="*/ 26 w 26"/>
                <a:gd name="T168" fmla="*/ 34 h 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4">
                  <a:moveTo>
                    <a:pt x="10" y="18"/>
                  </a:moveTo>
                  <a:lnTo>
                    <a:pt x="10" y="28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3"/>
                  </a:lnTo>
                  <a:lnTo>
                    <a:pt x="14" y="33"/>
                  </a:lnTo>
                  <a:lnTo>
                    <a:pt x="15" y="33"/>
                  </a:lnTo>
                  <a:lnTo>
                    <a:pt x="15" y="34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4" y="33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8"/>
                  </a:lnTo>
                  <a:lnTo>
                    <a:pt x="5" y="7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4" y="4"/>
                  </a:lnTo>
                  <a:lnTo>
                    <a:pt x="25" y="7"/>
                  </a:lnTo>
                  <a:lnTo>
                    <a:pt x="26" y="9"/>
                  </a:lnTo>
                  <a:lnTo>
                    <a:pt x="25" y="13"/>
                  </a:lnTo>
                  <a:lnTo>
                    <a:pt x="24" y="17"/>
                  </a:lnTo>
                  <a:lnTo>
                    <a:pt x="20" y="18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3" y="19"/>
                  </a:lnTo>
                  <a:lnTo>
                    <a:pt x="11" y="18"/>
                  </a:lnTo>
                  <a:lnTo>
                    <a:pt x="10" y="18"/>
                  </a:lnTo>
                  <a:close/>
                  <a:moveTo>
                    <a:pt x="10" y="17"/>
                  </a:moveTo>
                  <a:lnTo>
                    <a:pt x="11" y="17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6" y="17"/>
                  </a:lnTo>
                  <a:lnTo>
                    <a:pt x="19" y="15"/>
                  </a:lnTo>
                  <a:lnTo>
                    <a:pt x="20" y="13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65" name="Freeform 151"/>
            <p:cNvSpPr>
              <a:spLocks noEditPoints="1"/>
            </p:cNvSpPr>
            <p:nvPr/>
          </p:nvSpPr>
          <p:spPr bwMode="auto">
            <a:xfrm>
              <a:off x="1384" y="2469"/>
              <a:ext cx="74" cy="46"/>
            </a:xfrm>
            <a:custGeom>
              <a:avLst/>
              <a:gdLst>
                <a:gd name="T0" fmla="*/ 0 w 33"/>
                <a:gd name="T1" fmla="*/ 95 h 32"/>
                <a:gd name="T2" fmla="*/ 0 w 33"/>
                <a:gd name="T3" fmla="*/ 95 h 32"/>
                <a:gd name="T4" fmla="*/ 9 w 33"/>
                <a:gd name="T5" fmla="*/ 95 h 32"/>
                <a:gd name="T6" fmla="*/ 45 w 33"/>
                <a:gd name="T7" fmla="*/ 95 h 32"/>
                <a:gd name="T8" fmla="*/ 56 w 33"/>
                <a:gd name="T9" fmla="*/ 93 h 32"/>
                <a:gd name="T10" fmla="*/ 56 w 33"/>
                <a:gd name="T11" fmla="*/ 89 h 32"/>
                <a:gd name="T12" fmla="*/ 56 w 33"/>
                <a:gd name="T13" fmla="*/ 80 h 32"/>
                <a:gd name="T14" fmla="*/ 56 w 33"/>
                <a:gd name="T15" fmla="*/ 14 h 32"/>
                <a:gd name="T16" fmla="*/ 56 w 33"/>
                <a:gd name="T17" fmla="*/ 6 h 32"/>
                <a:gd name="T18" fmla="*/ 56 w 33"/>
                <a:gd name="T19" fmla="*/ 1 h 32"/>
                <a:gd name="T20" fmla="*/ 45 w 33"/>
                <a:gd name="T21" fmla="*/ 0 h 32"/>
                <a:gd name="T22" fmla="*/ 9 w 33"/>
                <a:gd name="T23" fmla="*/ 0 h 32"/>
                <a:gd name="T24" fmla="*/ 0 w 33"/>
                <a:gd name="T25" fmla="*/ 0 h 32"/>
                <a:gd name="T26" fmla="*/ 0 w 33"/>
                <a:gd name="T27" fmla="*/ 0 h 32"/>
                <a:gd name="T28" fmla="*/ 157 w 33"/>
                <a:gd name="T29" fmla="*/ 0 h 32"/>
                <a:gd name="T30" fmla="*/ 215 w 33"/>
                <a:gd name="T31" fmla="*/ 0 h 32"/>
                <a:gd name="T32" fmla="*/ 247 w 33"/>
                <a:gd name="T33" fmla="*/ 0 h 32"/>
                <a:gd name="T34" fmla="*/ 283 w 33"/>
                <a:gd name="T35" fmla="*/ 1 h 32"/>
                <a:gd name="T36" fmla="*/ 316 w 33"/>
                <a:gd name="T37" fmla="*/ 13 h 32"/>
                <a:gd name="T38" fmla="*/ 352 w 33"/>
                <a:gd name="T39" fmla="*/ 19 h 32"/>
                <a:gd name="T40" fmla="*/ 361 w 33"/>
                <a:gd name="T41" fmla="*/ 33 h 32"/>
                <a:gd name="T42" fmla="*/ 372 w 33"/>
                <a:gd name="T43" fmla="*/ 47 h 32"/>
                <a:gd name="T44" fmla="*/ 372 w 33"/>
                <a:gd name="T45" fmla="*/ 60 h 32"/>
                <a:gd name="T46" fmla="*/ 352 w 33"/>
                <a:gd name="T47" fmla="*/ 68 h 32"/>
                <a:gd name="T48" fmla="*/ 336 w 33"/>
                <a:gd name="T49" fmla="*/ 80 h 32"/>
                <a:gd name="T50" fmla="*/ 292 w 33"/>
                <a:gd name="T51" fmla="*/ 89 h 32"/>
                <a:gd name="T52" fmla="*/ 235 w 33"/>
                <a:gd name="T53" fmla="*/ 95 h 32"/>
                <a:gd name="T54" fmla="*/ 170 w 33"/>
                <a:gd name="T55" fmla="*/ 95 h 32"/>
                <a:gd name="T56" fmla="*/ 0 w 33"/>
                <a:gd name="T57" fmla="*/ 95 h 32"/>
                <a:gd name="T58" fmla="*/ 110 w 33"/>
                <a:gd name="T59" fmla="*/ 89 h 32"/>
                <a:gd name="T60" fmla="*/ 137 w 33"/>
                <a:gd name="T61" fmla="*/ 93 h 32"/>
                <a:gd name="T62" fmla="*/ 170 w 33"/>
                <a:gd name="T63" fmla="*/ 93 h 32"/>
                <a:gd name="T64" fmla="*/ 215 w 33"/>
                <a:gd name="T65" fmla="*/ 93 h 32"/>
                <a:gd name="T66" fmla="*/ 235 w 33"/>
                <a:gd name="T67" fmla="*/ 89 h 32"/>
                <a:gd name="T68" fmla="*/ 262 w 33"/>
                <a:gd name="T69" fmla="*/ 80 h 32"/>
                <a:gd name="T70" fmla="*/ 292 w 33"/>
                <a:gd name="T71" fmla="*/ 68 h 32"/>
                <a:gd name="T72" fmla="*/ 307 w 33"/>
                <a:gd name="T73" fmla="*/ 60 h 32"/>
                <a:gd name="T74" fmla="*/ 307 w 33"/>
                <a:gd name="T75" fmla="*/ 47 h 32"/>
                <a:gd name="T76" fmla="*/ 307 w 33"/>
                <a:gd name="T77" fmla="*/ 33 h 32"/>
                <a:gd name="T78" fmla="*/ 292 w 33"/>
                <a:gd name="T79" fmla="*/ 27 h 32"/>
                <a:gd name="T80" fmla="*/ 262 w 33"/>
                <a:gd name="T81" fmla="*/ 14 h 32"/>
                <a:gd name="T82" fmla="*/ 235 w 33"/>
                <a:gd name="T83" fmla="*/ 6 h 32"/>
                <a:gd name="T84" fmla="*/ 215 w 33"/>
                <a:gd name="T85" fmla="*/ 1 h 32"/>
                <a:gd name="T86" fmla="*/ 170 w 33"/>
                <a:gd name="T87" fmla="*/ 1 h 32"/>
                <a:gd name="T88" fmla="*/ 137 w 33"/>
                <a:gd name="T89" fmla="*/ 1 h 32"/>
                <a:gd name="T90" fmla="*/ 110 w 33"/>
                <a:gd name="T91" fmla="*/ 1 h 32"/>
                <a:gd name="T92" fmla="*/ 110 w 33"/>
                <a:gd name="T93" fmla="*/ 89 h 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3"/>
                <a:gd name="T142" fmla="*/ 0 h 32"/>
                <a:gd name="T143" fmla="*/ 33 w 33"/>
                <a:gd name="T144" fmla="*/ 32 h 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3" h="32">
                  <a:moveTo>
                    <a:pt x="0" y="32"/>
                  </a:moveTo>
                  <a:lnTo>
                    <a:pt x="0" y="32"/>
                  </a:lnTo>
                  <a:lnTo>
                    <a:pt x="1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4"/>
                  </a:lnTo>
                  <a:lnTo>
                    <a:pt x="31" y="6"/>
                  </a:lnTo>
                  <a:lnTo>
                    <a:pt x="32" y="11"/>
                  </a:lnTo>
                  <a:lnTo>
                    <a:pt x="33" y="16"/>
                  </a:lnTo>
                  <a:lnTo>
                    <a:pt x="33" y="20"/>
                  </a:lnTo>
                  <a:lnTo>
                    <a:pt x="31" y="23"/>
                  </a:lnTo>
                  <a:lnTo>
                    <a:pt x="30" y="27"/>
                  </a:lnTo>
                  <a:lnTo>
                    <a:pt x="26" y="30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0" y="32"/>
                  </a:lnTo>
                  <a:close/>
                  <a:moveTo>
                    <a:pt x="10" y="30"/>
                  </a:moveTo>
                  <a:lnTo>
                    <a:pt x="12" y="31"/>
                  </a:lnTo>
                  <a:lnTo>
                    <a:pt x="15" y="31"/>
                  </a:lnTo>
                  <a:lnTo>
                    <a:pt x="19" y="31"/>
                  </a:lnTo>
                  <a:lnTo>
                    <a:pt x="21" y="30"/>
                  </a:lnTo>
                  <a:lnTo>
                    <a:pt x="23" y="27"/>
                  </a:lnTo>
                  <a:lnTo>
                    <a:pt x="26" y="23"/>
                  </a:lnTo>
                  <a:lnTo>
                    <a:pt x="27" y="20"/>
                  </a:lnTo>
                  <a:lnTo>
                    <a:pt x="27" y="16"/>
                  </a:lnTo>
                  <a:lnTo>
                    <a:pt x="27" y="11"/>
                  </a:lnTo>
                  <a:lnTo>
                    <a:pt x="26" y="9"/>
                  </a:lnTo>
                  <a:lnTo>
                    <a:pt x="23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10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66" name="Freeform 152"/>
            <p:cNvSpPr>
              <a:spLocks noEditPoints="1"/>
            </p:cNvSpPr>
            <p:nvPr/>
          </p:nvSpPr>
          <p:spPr bwMode="auto">
            <a:xfrm>
              <a:off x="1467" y="2483"/>
              <a:ext cx="43" cy="34"/>
            </a:xfrm>
            <a:custGeom>
              <a:avLst/>
              <a:gdLst>
                <a:gd name="T0" fmla="*/ 45 w 19"/>
                <a:gd name="T1" fmla="*/ 27 h 23"/>
                <a:gd name="T2" fmla="*/ 45 w 19"/>
                <a:gd name="T3" fmla="*/ 41 h 23"/>
                <a:gd name="T4" fmla="*/ 72 w 19"/>
                <a:gd name="T5" fmla="*/ 52 h 23"/>
                <a:gd name="T6" fmla="*/ 102 w 19"/>
                <a:gd name="T7" fmla="*/ 59 h 23"/>
                <a:gd name="T8" fmla="*/ 129 w 19"/>
                <a:gd name="T9" fmla="*/ 59 h 23"/>
                <a:gd name="T10" fmla="*/ 163 w 19"/>
                <a:gd name="T11" fmla="*/ 59 h 23"/>
                <a:gd name="T12" fmla="*/ 174 w 19"/>
                <a:gd name="T13" fmla="*/ 59 h 23"/>
                <a:gd name="T14" fmla="*/ 183 w 19"/>
                <a:gd name="T15" fmla="*/ 52 h 23"/>
                <a:gd name="T16" fmla="*/ 195 w 19"/>
                <a:gd name="T17" fmla="*/ 41 h 23"/>
                <a:gd name="T18" fmla="*/ 220 w 19"/>
                <a:gd name="T19" fmla="*/ 49 h 23"/>
                <a:gd name="T20" fmla="*/ 195 w 19"/>
                <a:gd name="T21" fmla="*/ 55 h 23"/>
                <a:gd name="T22" fmla="*/ 183 w 19"/>
                <a:gd name="T23" fmla="*/ 68 h 23"/>
                <a:gd name="T24" fmla="*/ 138 w 19"/>
                <a:gd name="T25" fmla="*/ 72 h 23"/>
                <a:gd name="T26" fmla="*/ 118 w 19"/>
                <a:gd name="T27" fmla="*/ 74 h 23"/>
                <a:gd name="T28" fmla="*/ 72 w 19"/>
                <a:gd name="T29" fmla="*/ 72 h 23"/>
                <a:gd name="T30" fmla="*/ 25 w 19"/>
                <a:gd name="T31" fmla="*/ 65 h 23"/>
                <a:gd name="T32" fmla="*/ 0 w 19"/>
                <a:gd name="T33" fmla="*/ 52 h 23"/>
                <a:gd name="T34" fmla="*/ 0 w 19"/>
                <a:gd name="T35" fmla="*/ 40 h 23"/>
                <a:gd name="T36" fmla="*/ 0 w 19"/>
                <a:gd name="T37" fmla="*/ 27 h 23"/>
                <a:gd name="T38" fmla="*/ 11 w 19"/>
                <a:gd name="T39" fmla="*/ 15 h 23"/>
                <a:gd name="T40" fmla="*/ 25 w 19"/>
                <a:gd name="T41" fmla="*/ 6 h 23"/>
                <a:gd name="T42" fmla="*/ 72 w 19"/>
                <a:gd name="T43" fmla="*/ 1 h 23"/>
                <a:gd name="T44" fmla="*/ 118 w 19"/>
                <a:gd name="T45" fmla="*/ 0 h 23"/>
                <a:gd name="T46" fmla="*/ 163 w 19"/>
                <a:gd name="T47" fmla="*/ 0 h 23"/>
                <a:gd name="T48" fmla="*/ 183 w 19"/>
                <a:gd name="T49" fmla="*/ 6 h 23"/>
                <a:gd name="T50" fmla="*/ 195 w 19"/>
                <a:gd name="T51" fmla="*/ 15 h 23"/>
                <a:gd name="T52" fmla="*/ 220 w 19"/>
                <a:gd name="T53" fmla="*/ 27 h 23"/>
                <a:gd name="T54" fmla="*/ 45 w 19"/>
                <a:gd name="T55" fmla="*/ 27 h 23"/>
                <a:gd name="T56" fmla="*/ 45 w 19"/>
                <a:gd name="T57" fmla="*/ 22 h 23"/>
                <a:gd name="T58" fmla="*/ 163 w 19"/>
                <a:gd name="T59" fmla="*/ 22 h 23"/>
                <a:gd name="T60" fmla="*/ 163 w 19"/>
                <a:gd name="T61" fmla="*/ 15 h 23"/>
                <a:gd name="T62" fmla="*/ 138 w 19"/>
                <a:gd name="T63" fmla="*/ 13 h 23"/>
                <a:gd name="T64" fmla="*/ 138 w 19"/>
                <a:gd name="T65" fmla="*/ 13 h 23"/>
                <a:gd name="T66" fmla="*/ 129 w 19"/>
                <a:gd name="T67" fmla="*/ 6 h 23"/>
                <a:gd name="T68" fmla="*/ 118 w 19"/>
                <a:gd name="T69" fmla="*/ 1 h 23"/>
                <a:gd name="T70" fmla="*/ 102 w 19"/>
                <a:gd name="T71" fmla="*/ 1 h 23"/>
                <a:gd name="T72" fmla="*/ 81 w 19"/>
                <a:gd name="T73" fmla="*/ 1 h 23"/>
                <a:gd name="T74" fmla="*/ 57 w 19"/>
                <a:gd name="T75" fmla="*/ 6 h 23"/>
                <a:gd name="T76" fmla="*/ 45 w 19"/>
                <a:gd name="T77" fmla="*/ 15 h 23"/>
                <a:gd name="T78" fmla="*/ 45 w 19"/>
                <a:gd name="T79" fmla="*/ 22 h 2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9"/>
                <a:gd name="T121" fmla="*/ 0 h 23"/>
                <a:gd name="T122" fmla="*/ 19 w 19"/>
                <a:gd name="T123" fmla="*/ 23 h 2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9" h="23">
                  <a:moveTo>
                    <a:pt x="4" y="8"/>
                  </a:moveTo>
                  <a:lnTo>
                    <a:pt x="4" y="13"/>
                  </a:lnTo>
                  <a:lnTo>
                    <a:pt x="6" y="16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6" y="16"/>
                  </a:lnTo>
                  <a:lnTo>
                    <a:pt x="17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21"/>
                  </a:lnTo>
                  <a:lnTo>
                    <a:pt x="12" y="22"/>
                  </a:lnTo>
                  <a:lnTo>
                    <a:pt x="10" y="23"/>
                  </a:lnTo>
                  <a:lnTo>
                    <a:pt x="6" y="22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2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7" y="5"/>
                  </a:lnTo>
                  <a:lnTo>
                    <a:pt x="19" y="8"/>
                  </a:lnTo>
                  <a:lnTo>
                    <a:pt x="4" y="8"/>
                  </a:lnTo>
                  <a:close/>
                  <a:moveTo>
                    <a:pt x="4" y="7"/>
                  </a:moveTo>
                  <a:lnTo>
                    <a:pt x="14" y="7"/>
                  </a:lnTo>
                  <a:lnTo>
                    <a:pt x="14" y="5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67" name="Freeform 153"/>
            <p:cNvSpPr>
              <a:spLocks/>
            </p:cNvSpPr>
            <p:nvPr/>
          </p:nvSpPr>
          <p:spPr bwMode="auto">
            <a:xfrm>
              <a:off x="1514" y="2475"/>
              <a:ext cx="32" cy="42"/>
            </a:xfrm>
            <a:custGeom>
              <a:avLst/>
              <a:gdLst>
                <a:gd name="T0" fmla="*/ 85 w 14"/>
                <a:gd name="T1" fmla="*/ 0 h 29"/>
                <a:gd name="T2" fmla="*/ 85 w 14"/>
                <a:gd name="T3" fmla="*/ 19 h 29"/>
                <a:gd name="T4" fmla="*/ 142 w 14"/>
                <a:gd name="T5" fmla="*/ 19 h 29"/>
                <a:gd name="T6" fmla="*/ 142 w 14"/>
                <a:gd name="T7" fmla="*/ 25 h 29"/>
                <a:gd name="T8" fmla="*/ 85 w 14"/>
                <a:gd name="T9" fmla="*/ 25 h 29"/>
                <a:gd name="T10" fmla="*/ 85 w 14"/>
                <a:gd name="T11" fmla="*/ 67 h 29"/>
                <a:gd name="T12" fmla="*/ 85 w 14"/>
                <a:gd name="T13" fmla="*/ 74 h 29"/>
                <a:gd name="T14" fmla="*/ 85 w 14"/>
                <a:gd name="T15" fmla="*/ 80 h 29"/>
                <a:gd name="T16" fmla="*/ 110 w 14"/>
                <a:gd name="T17" fmla="*/ 80 h 29"/>
                <a:gd name="T18" fmla="*/ 121 w 14"/>
                <a:gd name="T19" fmla="*/ 80 h 29"/>
                <a:gd name="T20" fmla="*/ 121 w 14"/>
                <a:gd name="T21" fmla="*/ 80 h 29"/>
                <a:gd name="T22" fmla="*/ 130 w 14"/>
                <a:gd name="T23" fmla="*/ 80 h 29"/>
                <a:gd name="T24" fmla="*/ 142 w 14"/>
                <a:gd name="T25" fmla="*/ 74 h 29"/>
                <a:gd name="T26" fmla="*/ 142 w 14"/>
                <a:gd name="T27" fmla="*/ 74 h 29"/>
                <a:gd name="T28" fmla="*/ 167 w 14"/>
                <a:gd name="T29" fmla="*/ 74 h 29"/>
                <a:gd name="T30" fmla="*/ 142 w 14"/>
                <a:gd name="T31" fmla="*/ 81 h 29"/>
                <a:gd name="T32" fmla="*/ 130 w 14"/>
                <a:gd name="T33" fmla="*/ 85 h 29"/>
                <a:gd name="T34" fmla="*/ 110 w 14"/>
                <a:gd name="T35" fmla="*/ 85 h 29"/>
                <a:gd name="T36" fmla="*/ 85 w 14"/>
                <a:gd name="T37" fmla="*/ 88 h 29"/>
                <a:gd name="T38" fmla="*/ 73 w 14"/>
                <a:gd name="T39" fmla="*/ 88 h 29"/>
                <a:gd name="T40" fmla="*/ 57 w 14"/>
                <a:gd name="T41" fmla="*/ 85 h 29"/>
                <a:gd name="T42" fmla="*/ 48 w 14"/>
                <a:gd name="T43" fmla="*/ 85 h 29"/>
                <a:gd name="T44" fmla="*/ 48 w 14"/>
                <a:gd name="T45" fmla="*/ 81 h 29"/>
                <a:gd name="T46" fmla="*/ 48 w 14"/>
                <a:gd name="T47" fmla="*/ 80 h 29"/>
                <a:gd name="T48" fmla="*/ 25 w 14"/>
                <a:gd name="T49" fmla="*/ 70 h 29"/>
                <a:gd name="T50" fmla="*/ 25 w 14"/>
                <a:gd name="T51" fmla="*/ 25 h 29"/>
                <a:gd name="T52" fmla="*/ 0 w 14"/>
                <a:gd name="T53" fmla="*/ 25 h 29"/>
                <a:gd name="T54" fmla="*/ 0 w 14"/>
                <a:gd name="T55" fmla="*/ 20 h 29"/>
                <a:gd name="T56" fmla="*/ 11 w 14"/>
                <a:gd name="T57" fmla="*/ 19 h 29"/>
                <a:gd name="T58" fmla="*/ 25 w 14"/>
                <a:gd name="T59" fmla="*/ 19 h 29"/>
                <a:gd name="T60" fmla="*/ 48 w 14"/>
                <a:gd name="T61" fmla="*/ 14 h 29"/>
                <a:gd name="T62" fmla="*/ 57 w 14"/>
                <a:gd name="T63" fmla="*/ 6 h 29"/>
                <a:gd name="T64" fmla="*/ 73 w 14"/>
                <a:gd name="T65" fmla="*/ 1 h 29"/>
                <a:gd name="T66" fmla="*/ 73 w 14"/>
                <a:gd name="T67" fmla="*/ 0 h 29"/>
                <a:gd name="T68" fmla="*/ 85 w 14"/>
                <a:gd name="T69" fmla="*/ 0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"/>
                <a:gd name="T106" fmla="*/ 0 h 29"/>
                <a:gd name="T107" fmla="*/ 14 w 14"/>
                <a:gd name="T108" fmla="*/ 29 h 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" h="29">
                  <a:moveTo>
                    <a:pt x="7" y="0"/>
                  </a:moveTo>
                  <a:lnTo>
                    <a:pt x="7" y="6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7" y="8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2" y="27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7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5"/>
                  </a:lnTo>
                  <a:lnTo>
                    <a:pt x="5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68" name="Freeform 154"/>
            <p:cNvSpPr>
              <a:spLocks/>
            </p:cNvSpPr>
            <p:nvPr/>
          </p:nvSpPr>
          <p:spPr bwMode="auto">
            <a:xfrm>
              <a:off x="1607" y="2469"/>
              <a:ext cx="81" cy="48"/>
            </a:xfrm>
            <a:custGeom>
              <a:avLst/>
              <a:gdLst>
                <a:gd name="T0" fmla="*/ 0 w 36"/>
                <a:gd name="T1" fmla="*/ 0 h 33"/>
                <a:gd name="T2" fmla="*/ 92 w 36"/>
                <a:gd name="T3" fmla="*/ 0 h 33"/>
                <a:gd name="T4" fmla="*/ 328 w 36"/>
                <a:gd name="T5" fmla="*/ 76 h 33"/>
                <a:gd name="T6" fmla="*/ 328 w 36"/>
                <a:gd name="T7" fmla="*/ 15 h 33"/>
                <a:gd name="T8" fmla="*/ 328 w 36"/>
                <a:gd name="T9" fmla="*/ 6 h 33"/>
                <a:gd name="T10" fmla="*/ 320 w 36"/>
                <a:gd name="T11" fmla="*/ 1 h 33"/>
                <a:gd name="T12" fmla="*/ 308 w 36"/>
                <a:gd name="T13" fmla="*/ 0 h 33"/>
                <a:gd name="T14" fmla="*/ 293 w 36"/>
                <a:gd name="T15" fmla="*/ 0 h 33"/>
                <a:gd name="T16" fmla="*/ 272 w 36"/>
                <a:gd name="T17" fmla="*/ 0 h 33"/>
                <a:gd name="T18" fmla="*/ 272 w 36"/>
                <a:gd name="T19" fmla="*/ 0 h 33"/>
                <a:gd name="T20" fmla="*/ 409 w 36"/>
                <a:gd name="T21" fmla="*/ 0 h 33"/>
                <a:gd name="T22" fmla="*/ 409 w 36"/>
                <a:gd name="T23" fmla="*/ 0 h 33"/>
                <a:gd name="T24" fmla="*/ 389 w 36"/>
                <a:gd name="T25" fmla="*/ 0 h 33"/>
                <a:gd name="T26" fmla="*/ 373 w 36"/>
                <a:gd name="T27" fmla="*/ 0 h 33"/>
                <a:gd name="T28" fmla="*/ 364 w 36"/>
                <a:gd name="T29" fmla="*/ 1 h 33"/>
                <a:gd name="T30" fmla="*/ 364 w 36"/>
                <a:gd name="T31" fmla="*/ 6 h 33"/>
                <a:gd name="T32" fmla="*/ 364 w 36"/>
                <a:gd name="T33" fmla="*/ 15 h 33"/>
                <a:gd name="T34" fmla="*/ 364 w 36"/>
                <a:gd name="T35" fmla="*/ 102 h 33"/>
                <a:gd name="T36" fmla="*/ 355 w 36"/>
                <a:gd name="T37" fmla="*/ 102 h 33"/>
                <a:gd name="T38" fmla="*/ 92 w 36"/>
                <a:gd name="T39" fmla="*/ 19 h 33"/>
                <a:gd name="T40" fmla="*/ 92 w 36"/>
                <a:gd name="T41" fmla="*/ 83 h 33"/>
                <a:gd name="T42" fmla="*/ 92 w 36"/>
                <a:gd name="T43" fmla="*/ 93 h 33"/>
                <a:gd name="T44" fmla="*/ 110 w 36"/>
                <a:gd name="T45" fmla="*/ 95 h 33"/>
                <a:gd name="T46" fmla="*/ 126 w 36"/>
                <a:gd name="T47" fmla="*/ 99 h 33"/>
                <a:gd name="T48" fmla="*/ 137 w 36"/>
                <a:gd name="T49" fmla="*/ 99 h 33"/>
                <a:gd name="T50" fmla="*/ 146 w 36"/>
                <a:gd name="T51" fmla="*/ 99 h 33"/>
                <a:gd name="T52" fmla="*/ 146 w 36"/>
                <a:gd name="T53" fmla="*/ 99 h 33"/>
                <a:gd name="T54" fmla="*/ 25 w 36"/>
                <a:gd name="T55" fmla="*/ 99 h 33"/>
                <a:gd name="T56" fmla="*/ 25 w 36"/>
                <a:gd name="T57" fmla="*/ 99 h 33"/>
                <a:gd name="T58" fmla="*/ 36 w 36"/>
                <a:gd name="T59" fmla="*/ 99 h 33"/>
                <a:gd name="T60" fmla="*/ 56 w 36"/>
                <a:gd name="T61" fmla="*/ 99 h 33"/>
                <a:gd name="T62" fmla="*/ 65 w 36"/>
                <a:gd name="T63" fmla="*/ 95 h 33"/>
                <a:gd name="T64" fmla="*/ 65 w 36"/>
                <a:gd name="T65" fmla="*/ 93 h 33"/>
                <a:gd name="T66" fmla="*/ 81 w 36"/>
                <a:gd name="T67" fmla="*/ 83 h 33"/>
                <a:gd name="T68" fmla="*/ 81 w 36"/>
                <a:gd name="T69" fmla="*/ 13 h 33"/>
                <a:gd name="T70" fmla="*/ 65 w 36"/>
                <a:gd name="T71" fmla="*/ 6 h 33"/>
                <a:gd name="T72" fmla="*/ 56 w 36"/>
                <a:gd name="T73" fmla="*/ 1 h 33"/>
                <a:gd name="T74" fmla="*/ 36 w 36"/>
                <a:gd name="T75" fmla="*/ 1 h 33"/>
                <a:gd name="T76" fmla="*/ 25 w 36"/>
                <a:gd name="T77" fmla="*/ 1 h 33"/>
                <a:gd name="T78" fmla="*/ 11 w 36"/>
                <a:gd name="T79" fmla="*/ 0 h 33"/>
                <a:gd name="T80" fmla="*/ 0 w 36"/>
                <a:gd name="T81" fmla="*/ 0 h 33"/>
                <a:gd name="T82" fmla="*/ 0 w 36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3"/>
                <a:gd name="T128" fmla="*/ 36 w 36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3">
                  <a:moveTo>
                    <a:pt x="0" y="0"/>
                  </a:moveTo>
                  <a:lnTo>
                    <a:pt x="8" y="0"/>
                  </a:lnTo>
                  <a:lnTo>
                    <a:pt x="29" y="25"/>
                  </a:lnTo>
                  <a:lnTo>
                    <a:pt x="29" y="5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2" y="5"/>
                  </a:lnTo>
                  <a:lnTo>
                    <a:pt x="32" y="33"/>
                  </a:lnTo>
                  <a:lnTo>
                    <a:pt x="31" y="33"/>
                  </a:lnTo>
                  <a:lnTo>
                    <a:pt x="8" y="6"/>
                  </a:lnTo>
                  <a:lnTo>
                    <a:pt x="8" y="27"/>
                  </a:lnTo>
                  <a:lnTo>
                    <a:pt x="8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7" y="27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69" name="Freeform 155"/>
            <p:cNvSpPr>
              <a:spLocks noEditPoints="1"/>
            </p:cNvSpPr>
            <p:nvPr/>
          </p:nvSpPr>
          <p:spPr bwMode="auto">
            <a:xfrm>
              <a:off x="1693" y="2483"/>
              <a:ext cx="47" cy="34"/>
            </a:xfrm>
            <a:custGeom>
              <a:avLst/>
              <a:gdLst>
                <a:gd name="T0" fmla="*/ 125 w 21"/>
                <a:gd name="T1" fmla="*/ 0 h 23"/>
                <a:gd name="T2" fmla="*/ 154 w 21"/>
                <a:gd name="T3" fmla="*/ 0 h 23"/>
                <a:gd name="T4" fmla="*/ 181 w 21"/>
                <a:gd name="T5" fmla="*/ 1 h 23"/>
                <a:gd name="T6" fmla="*/ 215 w 21"/>
                <a:gd name="T7" fmla="*/ 13 h 23"/>
                <a:gd name="T8" fmla="*/ 235 w 21"/>
                <a:gd name="T9" fmla="*/ 22 h 23"/>
                <a:gd name="T10" fmla="*/ 235 w 21"/>
                <a:gd name="T11" fmla="*/ 35 h 23"/>
                <a:gd name="T12" fmla="*/ 235 w 21"/>
                <a:gd name="T13" fmla="*/ 41 h 23"/>
                <a:gd name="T14" fmla="*/ 226 w 21"/>
                <a:gd name="T15" fmla="*/ 55 h 23"/>
                <a:gd name="T16" fmla="*/ 215 w 21"/>
                <a:gd name="T17" fmla="*/ 65 h 23"/>
                <a:gd name="T18" fmla="*/ 181 w 21"/>
                <a:gd name="T19" fmla="*/ 68 h 23"/>
                <a:gd name="T20" fmla="*/ 154 w 21"/>
                <a:gd name="T21" fmla="*/ 72 h 23"/>
                <a:gd name="T22" fmla="*/ 110 w 21"/>
                <a:gd name="T23" fmla="*/ 74 h 23"/>
                <a:gd name="T24" fmla="*/ 81 w 21"/>
                <a:gd name="T25" fmla="*/ 72 h 23"/>
                <a:gd name="T26" fmla="*/ 56 w 21"/>
                <a:gd name="T27" fmla="*/ 68 h 23"/>
                <a:gd name="T28" fmla="*/ 20 w 21"/>
                <a:gd name="T29" fmla="*/ 65 h 23"/>
                <a:gd name="T30" fmla="*/ 0 w 21"/>
                <a:gd name="T31" fmla="*/ 52 h 23"/>
                <a:gd name="T32" fmla="*/ 0 w 21"/>
                <a:gd name="T33" fmla="*/ 35 h 23"/>
                <a:gd name="T34" fmla="*/ 0 w 21"/>
                <a:gd name="T35" fmla="*/ 27 h 23"/>
                <a:gd name="T36" fmla="*/ 9 w 21"/>
                <a:gd name="T37" fmla="*/ 19 h 23"/>
                <a:gd name="T38" fmla="*/ 45 w 21"/>
                <a:gd name="T39" fmla="*/ 13 h 23"/>
                <a:gd name="T40" fmla="*/ 56 w 21"/>
                <a:gd name="T41" fmla="*/ 1 h 23"/>
                <a:gd name="T42" fmla="*/ 81 w 21"/>
                <a:gd name="T43" fmla="*/ 0 h 23"/>
                <a:gd name="T44" fmla="*/ 125 w 21"/>
                <a:gd name="T45" fmla="*/ 0 h 23"/>
                <a:gd name="T46" fmla="*/ 110 w 21"/>
                <a:gd name="T47" fmla="*/ 1 h 23"/>
                <a:gd name="T48" fmla="*/ 101 w 21"/>
                <a:gd name="T49" fmla="*/ 1 h 23"/>
                <a:gd name="T50" fmla="*/ 81 w 21"/>
                <a:gd name="T51" fmla="*/ 6 h 23"/>
                <a:gd name="T52" fmla="*/ 65 w 21"/>
                <a:gd name="T53" fmla="*/ 13 h 23"/>
                <a:gd name="T54" fmla="*/ 56 w 21"/>
                <a:gd name="T55" fmla="*/ 15 h 23"/>
                <a:gd name="T56" fmla="*/ 56 w 21"/>
                <a:gd name="T57" fmla="*/ 22 h 23"/>
                <a:gd name="T58" fmla="*/ 45 w 21"/>
                <a:gd name="T59" fmla="*/ 33 h 23"/>
                <a:gd name="T60" fmla="*/ 56 w 21"/>
                <a:gd name="T61" fmla="*/ 49 h 23"/>
                <a:gd name="T62" fmla="*/ 65 w 21"/>
                <a:gd name="T63" fmla="*/ 59 h 23"/>
                <a:gd name="T64" fmla="*/ 101 w 21"/>
                <a:gd name="T65" fmla="*/ 68 h 23"/>
                <a:gd name="T66" fmla="*/ 125 w 21"/>
                <a:gd name="T67" fmla="*/ 68 h 23"/>
                <a:gd name="T68" fmla="*/ 154 w 21"/>
                <a:gd name="T69" fmla="*/ 68 h 23"/>
                <a:gd name="T70" fmla="*/ 170 w 21"/>
                <a:gd name="T71" fmla="*/ 65 h 23"/>
                <a:gd name="T72" fmla="*/ 181 w 21"/>
                <a:gd name="T73" fmla="*/ 55 h 23"/>
                <a:gd name="T74" fmla="*/ 190 w 21"/>
                <a:gd name="T75" fmla="*/ 41 h 23"/>
                <a:gd name="T76" fmla="*/ 190 w 21"/>
                <a:gd name="T77" fmla="*/ 33 h 23"/>
                <a:gd name="T78" fmla="*/ 181 w 21"/>
                <a:gd name="T79" fmla="*/ 19 h 23"/>
                <a:gd name="T80" fmla="*/ 170 w 21"/>
                <a:gd name="T81" fmla="*/ 13 h 23"/>
                <a:gd name="T82" fmla="*/ 134 w 21"/>
                <a:gd name="T83" fmla="*/ 6 h 23"/>
                <a:gd name="T84" fmla="*/ 110 w 21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1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0" y="17"/>
                  </a:lnTo>
                  <a:lnTo>
                    <a:pt x="19" y="20"/>
                  </a:lnTo>
                  <a:lnTo>
                    <a:pt x="16" y="21"/>
                  </a:lnTo>
                  <a:lnTo>
                    <a:pt x="14" y="22"/>
                  </a:lnTo>
                  <a:lnTo>
                    <a:pt x="10" y="23"/>
                  </a:lnTo>
                  <a:lnTo>
                    <a:pt x="7" y="22"/>
                  </a:lnTo>
                  <a:lnTo>
                    <a:pt x="5" y="21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6"/>
                  </a:lnTo>
                  <a:lnTo>
                    <a:pt x="4" y="4"/>
                  </a:lnTo>
                  <a:lnTo>
                    <a:pt x="5" y="1"/>
                  </a:lnTo>
                  <a:lnTo>
                    <a:pt x="7" y="0"/>
                  </a:lnTo>
                  <a:lnTo>
                    <a:pt x="11" y="0"/>
                  </a:lnTo>
                  <a:close/>
                  <a:moveTo>
                    <a:pt x="10" y="1"/>
                  </a:moveTo>
                  <a:lnTo>
                    <a:pt x="9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5" y="5"/>
                  </a:lnTo>
                  <a:lnTo>
                    <a:pt x="5" y="7"/>
                  </a:lnTo>
                  <a:lnTo>
                    <a:pt x="4" y="10"/>
                  </a:lnTo>
                  <a:lnTo>
                    <a:pt x="5" y="15"/>
                  </a:lnTo>
                  <a:lnTo>
                    <a:pt x="6" y="18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6" y="17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2" y="2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70" name="Freeform 156"/>
            <p:cNvSpPr>
              <a:spLocks/>
            </p:cNvSpPr>
            <p:nvPr/>
          </p:nvSpPr>
          <p:spPr bwMode="auto">
            <a:xfrm>
              <a:off x="1745" y="2483"/>
              <a:ext cx="54" cy="34"/>
            </a:xfrm>
            <a:custGeom>
              <a:avLst/>
              <a:gdLst>
                <a:gd name="T0" fmla="*/ 238 w 24"/>
                <a:gd name="T1" fmla="*/ 0 h 23"/>
                <a:gd name="T2" fmla="*/ 238 w 24"/>
                <a:gd name="T3" fmla="*/ 41 h 23"/>
                <a:gd name="T4" fmla="*/ 238 w 24"/>
                <a:gd name="T5" fmla="*/ 55 h 23"/>
                <a:gd name="T6" fmla="*/ 238 w 24"/>
                <a:gd name="T7" fmla="*/ 59 h 23"/>
                <a:gd name="T8" fmla="*/ 238 w 24"/>
                <a:gd name="T9" fmla="*/ 65 h 23"/>
                <a:gd name="T10" fmla="*/ 238 w 24"/>
                <a:gd name="T11" fmla="*/ 65 h 23"/>
                <a:gd name="T12" fmla="*/ 263 w 24"/>
                <a:gd name="T13" fmla="*/ 65 h 23"/>
                <a:gd name="T14" fmla="*/ 263 w 24"/>
                <a:gd name="T15" fmla="*/ 68 h 23"/>
                <a:gd name="T16" fmla="*/ 272 w 24"/>
                <a:gd name="T17" fmla="*/ 65 h 23"/>
                <a:gd name="T18" fmla="*/ 272 w 24"/>
                <a:gd name="T19" fmla="*/ 65 h 23"/>
                <a:gd name="T20" fmla="*/ 272 w 24"/>
                <a:gd name="T21" fmla="*/ 68 h 23"/>
                <a:gd name="T22" fmla="*/ 207 w 24"/>
                <a:gd name="T23" fmla="*/ 74 h 23"/>
                <a:gd name="T24" fmla="*/ 207 w 24"/>
                <a:gd name="T25" fmla="*/ 74 h 23"/>
                <a:gd name="T26" fmla="*/ 207 w 24"/>
                <a:gd name="T27" fmla="*/ 59 h 23"/>
                <a:gd name="T28" fmla="*/ 158 w 24"/>
                <a:gd name="T29" fmla="*/ 68 h 23"/>
                <a:gd name="T30" fmla="*/ 146 w 24"/>
                <a:gd name="T31" fmla="*/ 72 h 23"/>
                <a:gd name="T32" fmla="*/ 137 w 24"/>
                <a:gd name="T33" fmla="*/ 74 h 23"/>
                <a:gd name="T34" fmla="*/ 101 w 24"/>
                <a:gd name="T35" fmla="*/ 74 h 23"/>
                <a:gd name="T36" fmla="*/ 92 w 24"/>
                <a:gd name="T37" fmla="*/ 72 h 23"/>
                <a:gd name="T38" fmla="*/ 81 w 24"/>
                <a:gd name="T39" fmla="*/ 72 h 23"/>
                <a:gd name="T40" fmla="*/ 56 w 24"/>
                <a:gd name="T41" fmla="*/ 68 h 23"/>
                <a:gd name="T42" fmla="*/ 45 w 24"/>
                <a:gd name="T43" fmla="*/ 65 h 23"/>
                <a:gd name="T44" fmla="*/ 45 w 24"/>
                <a:gd name="T45" fmla="*/ 55 h 23"/>
                <a:gd name="T46" fmla="*/ 45 w 24"/>
                <a:gd name="T47" fmla="*/ 49 h 23"/>
                <a:gd name="T48" fmla="*/ 45 w 24"/>
                <a:gd name="T49" fmla="*/ 15 h 23"/>
                <a:gd name="T50" fmla="*/ 45 w 24"/>
                <a:gd name="T51" fmla="*/ 13 h 23"/>
                <a:gd name="T52" fmla="*/ 36 w 24"/>
                <a:gd name="T53" fmla="*/ 6 h 23"/>
                <a:gd name="T54" fmla="*/ 36 w 24"/>
                <a:gd name="T55" fmla="*/ 1 h 23"/>
                <a:gd name="T56" fmla="*/ 36 w 24"/>
                <a:gd name="T57" fmla="*/ 1 h 23"/>
                <a:gd name="T58" fmla="*/ 25 w 24"/>
                <a:gd name="T59" fmla="*/ 1 h 23"/>
                <a:gd name="T60" fmla="*/ 0 w 24"/>
                <a:gd name="T61" fmla="*/ 1 h 23"/>
                <a:gd name="T62" fmla="*/ 0 w 24"/>
                <a:gd name="T63" fmla="*/ 0 h 23"/>
                <a:gd name="T64" fmla="*/ 92 w 24"/>
                <a:gd name="T65" fmla="*/ 0 h 23"/>
                <a:gd name="T66" fmla="*/ 92 w 24"/>
                <a:gd name="T67" fmla="*/ 49 h 23"/>
                <a:gd name="T68" fmla="*/ 92 w 24"/>
                <a:gd name="T69" fmla="*/ 55 h 23"/>
                <a:gd name="T70" fmla="*/ 101 w 24"/>
                <a:gd name="T71" fmla="*/ 59 h 23"/>
                <a:gd name="T72" fmla="*/ 117 w 24"/>
                <a:gd name="T73" fmla="*/ 65 h 23"/>
                <a:gd name="T74" fmla="*/ 137 w 24"/>
                <a:gd name="T75" fmla="*/ 65 h 23"/>
                <a:gd name="T76" fmla="*/ 146 w 24"/>
                <a:gd name="T77" fmla="*/ 65 h 23"/>
                <a:gd name="T78" fmla="*/ 158 w 24"/>
                <a:gd name="T79" fmla="*/ 65 h 23"/>
                <a:gd name="T80" fmla="*/ 173 w 24"/>
                <a:gd name="T81" fmla="*/ 59 h 23"/>
                <a:gd name="T82" fmla="*/ 207 w 24"/>
                <a:gd name="T83" fmla="*/ 55 h 23"/>
                <a:gd name="T84" fmla="*/ 207 w 24"/>
                <a:gd name="T85" fmla="*/ 15 h 23"/>
                <a:gd name="T86" fmla="*/ 194 w 24"/>
                <a:gd name="T87" fmla="*/ 6 h 23"/>
                <a:gd name="T88" fmla="*/ 194 w 24"/>
                <a:gd name="T89" fmla="*/ 1 h 23"/>
                <a:gd name="T90" fmla="*/ 173 w 24"/>
                <a:gd name="T91" fmla="*/ 1 h 23"/>
                <a:gd name="T92" fmla="*/ 158 w 24"/>
                <a:gd name="T93" fmla="*/ 1 h 23"/>
                <a:gd name="T94" fmla="*/ 158 w 24"/>
                <a:gd name="T95" fmla="*/ 0 h 23"/>
                <a:gd name="T96" fmla="*/ 238 w 24"/>
                <a:gd name="T97" fmla="*/ 0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"/>
                <a:gd name="T148" fmla="*/ 0 h 23"/>
                <a:gd name="T149" fmla="*/ 24 w 24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" h="23">
                  <a:moveTo>
                    <a:pt x="21" y="0"/>
                  </a:moveTo>
                  <a:lnTo>
                    <a:pt x="21" y="13"/>
                  </a:lnTo>
                  <a:lnTo>
                    <a:pt x="21" y="17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1"/>
                  </a:lnTo>
                  <a:lnTo>
                    <a:pt x="18" y="23"/>
                  </a:lnTo>
                  <a:lnTo>
                    <a:pt x="18" y="18"/>
                  </a:lnTo>
                  <a:lnTo>
                    <a:pt x="14" y="21"/>
                  </a:lnTo>
                  <a:lnTo>
                    <a:pt x="13" y="22"/>
                  </a:lnTo>
                  <a:lnTo>
                    <a:pt x="12" y="23"/>
                  </a:lnTo>
                  <a:lnTo>
                    <a:pt x="9" y="23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5" y="21"/>
                  </a:lnTo>
                  <a:lnTo>
                    <a:pt x="4" y="20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9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5" y="18"/>
                  </a:lnTo>
                  <a:lnTo>
                    <a:pt x="18" y="17"/>
                  </a:lnTo>
                  <a:lnTo>
                    <a:pt x="18" y="5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71" name="Freeform 157"/>
            <p:cNvSpPr>
              <a:spLocks/>
            </p:cNvSpPr>
            <p:nvPr/>
          </p:nvSpPr>
          <p:spPr bwMode="auto">
            <a:xfrm>
              <a:off x="1801" y="2483"/>
              <a:ext cx="54" cy="32"/>
            </a:xfrm>
            <a:custGeom>
              <a:avLst/>
              <a:gdLst>
                <a:gd name="T0" fmla="*/ 92 w 24"/>
                <a:gd name="T1" fmla="*/ 15 h 22"/>
                <a:gd name="T2" fmla="*/ 117 w 24"/>
                <a:gd name="T3" fmla="*/ 6 h 22"/>
                <a:gd name="T4" fmla="*/ 137 w 24"/>
                <a:gd name="T5" fmla="*/ 0 h 22"/>
                <a:gd name="T6" fmla="*/ 173 w 24"/>
                <a:gd name="T7" fmla="*/ 0 h 22"/>
                <a:gd name="T8" fmla="*/ 194 w 24"/>
                <a:gd name="T9" fmla="*/ 0 h 22"/>
                <a:gd name="T10" fmla="*/ 218 w 24"/>
                <a:gd name="T11" fmla="*/ 1 h 22"/>
                <a:gd name="T12" fmla="*/ 227 w 24"/>
                <a:gd name="T13" fmla="*/ 6 h 22"/>
                <a:gd name="T14" fmla="*/ 227 w 24"/>
                <a:gd name="T15" fmla="*/ 13 h 22"/>
                <a:gd name="T16" fmla="*/ 238 w 24"/>
                <a:gd name="T17" fmla="*/ 19 h 22"/>
                <a:gd name="T18" fmla="*/ 238 w 24"/>
                <a:gd name="T19" fmla="*/ 25 h 22"/>
                <a:gd name="T20" fmla="*/ 238 w 24"/>
                <a:gd name="T21" fmla="*/ 52 h 22"/>
                <a:gd name="T22" fmla="*/ 238 w 24"/>
                <a:gd name="T23" fmla="*/ 61 h 22"/>
                <a:gd name="T24" fmla="*/ 238 w 24"/>
                <a:gd name="T25" fmla="*/ 65 h 22"/>
                <a:gd name="T26" fmla="*/ 238 w 24"/>
                <a:gd name="T27" fmla="*/ 65 h 22"/>
                <a:gd name="T28" fmla="*/ 252 w 24"/>
                <a:gd name="T29" fmla="*/ 68 h 22"/>
                <a:gd name="T30" fmla="*/ 252 w 24"/>
                <a:gd name="T31" fmla="*/ 68 h 22"/>
                <a:gd name="T32" fmla="*/ 272 w 24"/>
                <a:gd name="T33" fmla="*/ 68 h 22"/>
                <a:gd name="T34" fmla="*/ 272 w 24"/>
                <a:gd name="T35" fmla="*/ 68 h 22"/>
                <a:gd name="T36" fmla="*/ 158 w 24"/>
                <a:gd name="T37" fmla="*/ 68 h 22"/>
                <a:gd name="T38" fmla="*/ 158 w 24"/>
                <a:gd name="T39" fmla="*/ 68 h 22"/>
                <a:gd name="T40" fmla="*/ 158 w 24"/>
                <a:gd name="T41" fmla="*/ 68 h 22"/>
                <a:gd name="T42" fmla="*/ 173 w 24"/>
                <a:gd name="T43" fmla="*/ 68 h 22"/>
                <a:gd name="T44" fmla="*/ 182 w 24"/>
                <a:gd name="T45" fmla="*/ 65 h 22"/>
                <a:gd name="T46" fmla="*/ 182 w 24"/>
                <a:gd name="T47" fmla="*/ 65 h 22"/>
                <a:gd name="T48" fmla="*/ 182 w 24"/>
                <a:gd name="T49" fmla="*/ 61 h 22"/>
                <a:gd name="T50" fmla="*/ 182 w 24"/>
                <a:gd name="T51" fmla="*/ 55 h 22"/>
                <a:gd name="T52" fmla="*/ 194 w 24"/>
                <a:gd name="T53" fmla="*/ 52 h 22"/>
                <a:gd name="T54" fmla="*/ 194 w 24"/>
                <a:gd name="T55" fmla="*/ 25 h 22"/>
                <a:gd name="T56" fmla="*/ 182 w 24"/>
                <a:gd name="T57" fmla="*/ 19 h 22"/>
                <a:gd name="T58" fmla="*/ 182 w 24"/>
                <a:gd name="T59" fmla="*/ 15 h 22"/>
                <a:gd name="T60" fmla="*/ 173 w 24"/>
                <a:gd name="T61" fmla="*/ 13 h 22"/>
                <a:gd name="T62" fmla="*/ 158 w 24"/>
                <a:gd name="T63" fmla="*/ 6 h 22"/>
                <a:gd name="T64" fmla="*/ 117 w 24"/>
                <a:gd name="T65" fmla="*/ 13 h 22"/>
                <a:gd name="T66" fmla="*/ 92 w 24"/>
                <a:gd name="T67" fmla="*/ 19 h 22"/>
                <a:gd name="T68" fmla="*/ 92 w 24"/>
                <a:gd name="T69" fmla="*/ 52 h 22"/>
                <a:gd name="T70" fmla="*/ 92 w 24"/>
                <a:gd name="T71" fmla="*/ 61 h 22"/>
                <a:gd name="T72" fmla="*/ 92 w 24"/>
                <a:gd name="T73" fmla="*/ 65 h 22"/>
                <a:gd name="T74" fmla="*/ 92 w 24"/>
                <a:gd name="T75" fmla="*/ 65 h 22"/>
                <a:gd name="T76" fmla="*/ 101 w 24"/>
                <a:gd name="T77" fmla="*/ 68 h 22"/>
                <a:gd name="T78" fmla="*/ 101 w 24"/>
                <a:gd name="T79" fmla="*/ 68 h 22"/>
                <a:gd name="T80" fmla="*/ 126 w 24"/>
                <a:gd name="T81" fmla="*/ 68 h 22"/>
                <a:gd name="T82" fmla="*/ 126 w 24"/>
                <a:gd name="T83" fmla="*/ 68 h 22"/>
                <a:gd name="T84" fmla="*/ 0 w 24"/>
                <a:gd name="T85" fmla="*/ 68 h 22"/>
                <a:gd name="T86" fmla="*/ 0 w 24"/>
                <a:gd name="T87" fmla="*/ 68 h 22"/>
                <a:gd name="T88" fmla="*/ 11 w 24"/>
                <a:gd name="T89" fmla="*/ 68 h 22"/>
                <a:gd name="T90" fmla="*/ 36 w 24"/>
                <a:gd name="T91" fmla="*/ 68 h 22"/>
                <a:gd name="T92" fmla="*/ 36 w 24"/>
                <a:gd name="T93" fmla="*/ 65 h 22"/>
                <a:gd name="T94" fmla="*/ 45 w 24"/>
                <a:gd name="T95" fmla="*/ 61 h 22"/>
                <a:gd name="T96" fmla="*/ 45 w 24"/>
                <a:gd name="T97" fmla="*/ 52 h 22"/>
                <a:gd name="T98" fmla="*/ 45 w 24"/>
                <a:gd name="T99" fmla="*/ 25 h 22"/>
                <a:gd name="T100" fmla="*/ 45 w 24"/>
                <a:gd name="T101" fmla="*/ 19 h 22"/>
                <a:gd name="T102" fmla="*/ 45 w 24"/>
                <a:gd name="T103" fmla="*/ 13 h 22"/>
                <a:gd name="T104" fmla="*/ 36 w 24"/>
                <a:gd name="T105" fmla="*/ 13 h 22"/>
                <a:gd name="T106" fmla="*/ 36 w 24"/>
                <a:gd name="T107" fmla="*/ 6 h 22"/>
                <a:gd name="T108" fmla="*/ 36 w 24"/>
                <a:gd name="T109" fmla="*/ 6 h 22"/>
                <a:gd name="T110" fmla="*/ 11 w 24"/>
                <a:gd name="T111" fmla="*/ 6 h 22"/>
                <a:gd name="T112" fmla="*/ 11 w 24"/>
                <a:gd name="T113" fmla="*/ 6 h 22"/>
                <a:gd name="T114" fmla="*/ 0 w 24"/>
                <a:gd name="T115" fmla="*/ 6 h 22"/>
                <a:gd name="T116" fmla="*/ 0 w 24"/>
                <a:gd name="T117" fmla="*/ 6 h 22"/>
                <a:gd name="T118" fmla="*/ 70 w 24"/>
                <a:gd name="T119" fmla="*/ 0 h 22"/>
                <a:gd name="T120" fmla="*/ 92 w 24"/>
                <a:gd name="T121" fmla="*/ 0 h 22"/>
                <a:gd name="T122" fmla="*/ 92 w 24"/>
                <a:gd name="T123" fmla="*/ 15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"/>
                <a:gd name="T187" fmla="*/ 0 h 22"/>
                <a:gd name="T188" fmla="*/ 24 w 24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" h="22">
                  <a:moveTo>
                    <a:pt x="8" y="5"/>
                  </a:moveTo>
                  <a:lnTo>
                    <a:pt x="10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7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2" y="22"/>
                  </a:lnTo>
                  <a:lnTo>
                    <a:pt x="24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7" y="17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0" y="4"/>
                  </a:lnTo>
                  <a:lnTo>
                    <a:pt x="8" y="6"/>
                  </a:lnTo>
                  <a:lnTo>
                    <a:pt x="8" y="17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4" y="20"/>
                  </a:lnTo>
                  <a:lnTo>
                    <a:pt x="4" y="17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72" name="Freeform 158"/>
            <p:cNvSpPr>
              <a:spLocks noEditPoints="1"/>
            </p:cNvSpPr>
            <p:nvPr/>
          </p:nvSpPr>
          <p:spPr bwMode="auto">
            <a:xfrm>
              <a:off x="1929" y="2469"/>
              <a:ext cx="59" cy="46"/>
            </a:xfrm>
            <a:custGeom>
              <a:avLst/>
              <a:gdLst>
                <a:gd name="T0" fmla="*/ 118 w 26"/>
                <a:gd name="T1" fmla="*/ 49 h 32"/>
                <a:gd name="T2" fmla="*/ 118 w 26"/>
                <a:gd name="T3" fmla="*/ 80 h 32"/>
                <a:gd name="T4" fmla="*/ 118 w 26"/>
                <a:gd name="T5" fmla="*/ 89 h 32"/>
                <a:gd name="T6" fmla="*/ 118 w 26"/>
                <a:gd name="T7" fmla="*/ 93 h 32"/>
                <a:gd name="T8" fmla="*/ 129 w 26"/>
                <a:gd name="T9" fmla="*/ 95 h 32"/>
                <a:gd name="T10" fmla="*/ 138 w 26"/>
                <a:gd name="T11" fmla="*/ 95 h 32"/>
                <a:gd name="T12" fmla="*/ 150 w 26"/>
                <a:gd name="T13" fmla="*/ 95 h 32"/>
                <a:gd name="T14" fmla="*/ 150 w 26"/>
                <a:gd name="T15" fmla="*/ 95 h 32"/>
                <a:gd name="T16" fmla="*/ 0 w 26"/>
                <a:gd name="T17" fmla="*/ 95 h 32"/>
                <a:gd name="T18" fmla="*/ 0 w 26"/>
                <a:gd name="T19" fmla="*/ 95 h 32"/>
                <a:gd name="T20" fmla="*/ 11 w 26"/>
                <a:gd name="T21" fmla="*/ 95 h 32"/>
                <a:gd name="T22" fmla="*/ 45 w 26"/>
                <a:gd name="T23" fmla="*/ 95 h 32"/>
                <a:gd name="T24" fmla="*/ 57 w 26"/>
                <a:gd name="T25" fmla="*/ 93 h 32"/>
                <a:gd name="T26" fmla="*/ 57 w 26"/>
                <a:gd name="T27" fmla="*/ 89 h 32"/>
                <a:gd name="T28" fmla="*/ 57 w 26"/>
                <a:gd name="T29" fmla="*/ 80 h 32"/>
                <a:gd name="T30" fmla="*/ 57 w 26"/>
                <a:gd name="T31" fmla="*/ 14 h 32"/>
                <a:gd name="T32" fmla="*/ 57 w 26"/>
                <a:gd name="T33" fmla="*/ 6 h 32"/>
                <a:gd name="T34" fmla="*/ 45 w 26"/>
                <a:gd name="T35" fmla="*/ 1 h 32"/>
                <a:gd name="T36" fmla="*/ 25 w 26"/>
                <a:gd name="T37" fmla="*/ 0 h 32"/>
                <a:gd name="T38" fmla="*/ 11 w 26"/>
                <a:gd name="T39" fmla="*/ 0 h 32"/>
                <a:gd name="T40" fmla="*/ 0 w 26"/>
                <a:gd name="T41" fmla="*/ 0 h 32"/>
                <a:gd name="T42" fmla="*/ 0 w 26"/>
                <a:gd name="T43" fmla="*/ 0 h 32"/>
                <a:gd name="T44" fmla="*/ 138 w 26"/>
                <a:gd name="T45" fmla="*/ 0 h 32"/>
                <a:gd name="T46" fmla="*/ 186 w 26"/>
                <a:gd name="T47" fmla="*/ 0 h 32"/>
                <a:gd name="T48" fmla="*/ 231 w 26"/>
                <a:gd name="T49" fmla="*/ 0 h 32"/>
                <a:gd name="T50" fmla="*/ 256 w 26"/>
                <a:gd name="T51" fmla="*/ 1 h 32"/>
                <a:gd name="T52" fmla="*/ 268 w 26"/>
                <a:gd name="T53" fmla="*/ 13 h 32"/>
                <a:gd name="T54" fmla="*/ 293 w 26"/>
                <a:gd name="T55" fmla="*/ 19 h 32"/>
                <a:gd name="T56" fmla="*/ 304 w 26"/>
                <a:gd name="T57" fmla="*/ 27 h 32"/>
                <a:gd name="T58" fmla="*/ 293 w 26"/>
                <a:gd name="T59" fmla="*/ 34 h 32"/>
                <a:gd name="T60" fmla="*/ 256 w 26"/>
                <a:gd name="T61" fmla="*/ 46 h 32"/>
                <a:gd name="T62" fmla="*/ 231 w 26"/>
                <a:gd name="T63" fmla="*/ 49 h 32"/>
                <a:gd name="T64" fmla="*/ 175 w 26"/>
                <a:gd name="T65" fmla="*/ 49 h 32"/>
                <a:gd name="T66" fmla="*/ 150 w 26"/>
                <a:gd name="T67" fmla="*/ 49 h 32"/>
                <a:gd name="T68" fmla="*/ 138 w 26"/>
                <a:gd name="T69" fmla="*/ 49 h 32"/>
                <a:gd name="T70" fmla="*/ 129 w 26"/>
                <a:gd name="T71" fmla="*/ 49 h 32"/>
                <a:gd name="T72" fmla="*/ 118 w 26"/>
                <a:gd name="T73" fmla="*/ 49 h 32"/>
                <a:gd name="T74" fmla="*/ 118 w 26"/>
                <a:gd name="T75" fmla="*/ 47 h 32"/>
                <a:gd name="T76" fmla="*/ 129 w 26"/>
                <a:gd name="T77" fmla="*/ 47 h 32"/>
                <a:gd name="T78" fmla="*/ 138 w 26"/>
                <a:gd name="T79" fmla="*/ 47 h 32"/>
                <a:gd name="T80" fmla="*/ 138 w 26"/>
                <a:gd name="T81" fmla="*/ 47 h 32"/>
                <a:gd name="T82" fmla="*/ 150 w 26"/>
                <a:gd name="T83" fmla="*/ 47 h 32"/>
                <a:gd name="T84" fmla="*/ 186 w 26"/>
                <a:gd name="T85" fmla="*/ 47 h 32"/>
                <a:gd name="T86" fmla="*/ 202 w 26"/>
                <a:gd name="T87" fmla="*/ 42 h 32"/>
                <a:gd name="T88" fmla="*/ 231 w 26"/>
                <a:gd name="T89" fmla="*/ 33 h 32"/>
                <a:gd name="T90" fmla="*/ 231 w 26"/>
                <a:gd name="T91" fmla="*/ 27 h 32"/>
                <a:gd name="T92" fmla="*/ 231 w 26"/>
                <a:gd name="T93" fmla="*/ 19 h 32"/>
                <a:gd name="T94" fmla="*/ 211 w 26"/>
                <a:gd name="T95" fmla="*/ 14 h 32"/>
                <a:gd name="T96" fmla="*/ 202 w 26"/>
                <a:gd name="T97" fmla="*/ 13 h 32"/>
                <a:gd name="T98" fmla="*/ 186 w 26"/>
                <a:gd name="T99" fmla="*/ 6 h 32"/>
                <a:gd name="T100" fmla="*/ 175 w 26"/>
                <a:gd name="T101" fmla="*/ 1 h 32"/>
                <a:gd name="T102" fmla="*/ 138 w 26"/>
                <a:gd name="T103" fmla="*/ 1 h 32"/>
                <a:gd name="T104" fmla="*/ 129 w 26"/>
                <a:gd name="T105" fmla="*/ 1 h 32"/>
                <a:gd name="T106" fmla="*/ 118 w 26"/>
                <a:gd name="T107" fmla="*/ 1 h 32"/>
                <a:gd name="T108" fmla="*/ 118 w 26"/>
                <a:gd name="T109" fmla="*/ 47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2"/>
                <a:gd name="T167" fmla="*/ 26 w 26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2">
                  <a:moveTo>
                    <a:pt x="10" y="17"/>
                  </a:moveTo>
                  <a:lnTo>
                    <a:pt x="10" y="27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2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6" y="9"/>
                  </a:lnTo>
                  <a:lnTo>
                    <a:pt x="25" y="12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7" y="14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6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73" name="Freeform 159"/>
            <p:cNvSpPr>
              <a:spLocks/>
            </p:cNvSpPr>
            <p:nvPr/>
          </p:nvSpPr>
          <p:spPr bwMode="auto">
            <a:xfrm>
              <a:off x="1990" y="2483"/>
              <a:ext cx="36" cy="32"/>
            </a:xfrm>
            <a:custGeom>
              <a:avLst/>
              <a:gdLst>
                <a:gd name="T0" fmla="*/ 81 w 16"/>
                <a:gd name="T1" fmla="*/ 0 h 22"/>
                <a:gd name="T2" fmla="*/ 81 w 16"/>
                <a:gd name="T3" fmla="*/ 19 h 22"/>
                <a:gd name="T4" fmla="*/ 110 w 16"/>
                <a:gd name="T5" fmla="*/ 6 h 22"/>
                <a:gd name="T6" fmla="*/ 126 w 16"/>
                <a:gd name="T7" fmla="*/ 0 h 22"/>
                <a:gd name="T8" fmla="*/ 157 w 16"/>
                <a:gd name="T9" fmla="*/ 0 h 22"/>
                <a:gd name="T10" fmla="*/ 171 w 16"/>
                <a:gd name="T11" fmla="*/ 0 h 22"/>
                <a:gd name="T12" fmla="*/ 171 w 16"/>
                <a:gd name="T13" fmla="*/ 1 h 22"/>
                <a:gd name="T14" fmla="*/ 182 w 16"/>
                <a:gd name="T15" fmla="*/ 6 h 22"/>
                <a:gd name="T16" fmla="*/ 182 w 16"/>
                <a:gd name="T17" fmla="*/ 6 h 22"/>
                <a:gd name="T18" fmla="*/ 182 w 16"/>
                <a:gd name="T19" fmla="*/ 13 h 22"/>
                <a:gd name="T20" fmla="*/ 182 w 16"/>
                <a:gd name="T21" fmla="*/ 15 h 22"/>
                <a:gd name="T22" fmla="*/ 171 w 16"/>
                <a:gd name="T23" fmla="*/ 15 h 22"/>
                <a:gd name="T24" fmla="*/ 171 w 16"/>
                <a:gd name="T25" fmla="*/ 19 h 22"/>
                <a:gd name="T26" fmla="*/ 157 w 16"/>
                <a:gd name="T27" fmla="*/ 15 h 22"/>
                <a:gd name="T28" fmla="*/ 137 w 16"/>
                <a:gd name="T29" fmla="*/ 15 h 22"/>
                <a:gd name="T30" fmla="*/ 126 w 16"/>
                <a:gd name="T31" fmla="*/ 13 h 22"/>
                <a:gd name="T32" fmla="*/ 126 w 16"/>
                <a:gd name="T33" fmla="*/ 13 h 22"/>
                <a:gd name="T34" fmla="*/ 110 w 16"/>
                <a:gd name="T35" fmla="*/ 13 h 22"/>
                <a:gd name="T36" fmla="*/ 110 w 16"/>
                <a:gd name="T37" fmla="*/ 13 h 22"/>
                <a:gd name="T38" fmla="*/ 101 w 16"/>
                <a:gd name="T39" fmla="*/ 15 h 22"/>
                <a:gd name="T40" fmla="*/ 81 w 16"/>
                <a:gd name="T41" fmla="*/ 22 h 22"/>
                <a:gd name="T42" fmla="*/ 81 w 16"/>
                <a:gd name="T43" fmla="*/ 52 h 22"/>
                <a:gd name="T44" fmla="*/ 81 w 16"/>
                <a:gd name="T45" fmla="*/ 55 h 22"/>
                <a:gd name="T46" fmla="*/ 81 w 16"/>
                <a:gd name="T47" fmla="*/ 61 h 22"/>
                <a:gd name="T48" fmla="*/ 101 w 16"/>
                <a:gd name="T49" fmla="*/ 65 h 22"/>
                <a:gd name="T50" fmla="*/ 101 w 16"/>
                <a:gd name="T51" fmla="*/ 65 h 22"/>
                <a:gd name="T52" fmla="*/ 110 w 16"/>
                <a:gd name="T53" fmla="*/ 68 h 22"/>
                <a:gd name="T54" fmla="*/ 126 w 16"/>
                <a:gd name="T55" fmla="*/ 68 h 22"/>
                <a:gd name="T56" fmla="*/ 126 w 16"/>
                <a:gd name="T57" fmla="*/ 68 h 22"/>
                <a:gd name="T58" fmla="*/ 0 w 16"/>
                <a:gd name="T59" fmla="*/ 68 h 22"/>
                <a:gd name="T60" fmla="*/ 0 w 16"/>
                <a:gd name="T61" fmla="*/ 68 h 22"/>
                <a:gd name="T62" fmla="*/ 11 w 16"/>
                <a:gd name="T63" fmla="*/ 68 h 22"/>
                <a:gd name="T64" fmla="*/ 36 w 16"/>
                <a:gd name="T65" fmla="*/ 65 h 22"/>
                <a:gd name="T66" fmla="*/ 36 w 16"/>
                <a:gd name="T67" fmla="*/ 65 h 22"/>
                <a:gd name="T68" fmla="*/ 45 w 16"/>
                <a:gd name="T69" fmla="*/ 61 h 22"/>
                <a:gd name="T70" fmla="*/ 45 w 16"/>
                <a:gd name="T71" fmla="*/ 61 h 22"/>
                <a:gd name="T72" fmla="*/ 45 w 16"/>
                <a:gd name="T73" fmla="*/ 52 h 22"/>
                <a:gd name="T74" fmla="*/ 45 w 16"/>
                <a:gd name="T75" fmla="*/ 25 h 22"/>
                <a:gd name="T76" fmla="*/ 45 w 16"/>
                <a:gd name="T77" fmla="*/ 19 h 22"/>
                <a:gd name="T78" fmla="*/ 45 w 16"/>
                <a:gd name="T79" fmla="*/ 13 h 22"/>
                <a:gd name="T80" fmla="*/ 36 w 16"/>
                <a:gd name="T81" fmla="*/ 13 h 22"/>
                <a:gd name="T82" fmla="*/ 36 w 16"/>
                <a:gd name="T83" fmla="*/ 6 h 22"/>
                <a:gd name="T84" fmla="*/ 36 w 16"/>
                <a:gd name="T85" fmla="*/ 6 h 22"/>
                <a:gd name="T86" fmla="*/ 36 w 16"/>
                <a:gd name="T87" fmla="*/ 6 h 22"/>
                <a:gd name="T88" fmla="*/ 11 w 16"/>
                <a:gd name="T89" fmla="*/ 6 h 22"/>
                <a:gd name="T90" fmla="*/ 0 w 16"/>
                <a:gd name="T91" fmla="*/ 6 h 22"/>
                <a:gd name="T92" fmla="*/ 0 w 16"/>
                <a:gd name="T93" fmla="*/ 6 h 22"/>
                <a:gd name="T94" fmla="*/ 65 w 16"/>
                <a:gd name="T95" fmla="*/ 0 h 22"/>
                <a:gd name="T96" fmla="*/ 81 w 16"/>
                <a:gd name="T97" fmla="*/ 0 h 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2"/>
                <a:gd name="T149" fmla="*/ 16 w 16"/>
                <a:gd name="T150" fmla="*/ 22 h 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2">
                  <a:moveTo>
                    <a:pt x="7" y="0"/>
                  </a:moveTo>
                  <a:lnTo>
                    <a:pt x="7" y="6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7" y="7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9" y="21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3" y="21"/>
                  </a:lnTo>
                  <a:lnTo>
                    <a:pt x="4" y="20"/>
                  </a:lnTo>
                  <a:lnTo>
                    <a:pt x="4" y="17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74" name="Freeform 160"/>
            <p:cNvSpPr>
              <a:spLocks noEditPoints="1"/>
            </p:cNvSpPr>
            <p:nvPr/>
          </p:nvSpPr>
          <p:spPr bwMode="auto">
            <a:xfrm>
              <a:off x="2029" y="2483"/>
              <a:ext cx="43" cy="34"/>
            </a:xfrm>
            <a:custGeom>
              <a:avLst/>
              <a:gdLst>
                <a:gd name="T0" fmla="*/ 45 w 19"/>
                <a:gd name="T1" fmla="*/ 27 h 23"/>
                <a:gd name="T2" fmla="*/ 57 w 19"/>
                <a:gd name="T3" fmla="*/ 41 h 23"/>
                <a:gd name="T4" fmla="*/ 81 w 19"/>
                <a:gd name="T5" fmla="*/ 52 h 23"/>
                <a:gd name="T6" fmla="*/ 102 w 19"/>
                <a:gd name="T7" fmla="*/ 59 h 23"/>
                <a:gd name="T8" fmla="*/ 149 w 19"/>
                <a:gd name="T9" fmla="*/ 59 h 23"/>
                <a:gd name="T10" fmla="*/ 163 w 19"/>
                <a:gd name="T11" fmla="*/ 59 h 23"/>
                <a:gd name="T12" fmla="*/ 183 w 19"/>
                <a:gd name="T13" fmla="*/ 59 h 23"/>
                <a:gd name="T14" fmla="*/ 210 w 19"/>
                <a:gd name="T15" fmla="*/ 52 h 23"/>
                <a:gd name="T16" fmla="*/ 220 w 19"/>
                <a:gd name="T17" fmla="*/ 41 h 23"/>
                <a:gd name="T18" fmla="*/ 220 w 19"/>
                <a:gd name="T19" fmla="*/ 49 h 23"/>
                <a:gd name="T20" fmla="*/ 220 w 19"/>
                <a:gd name="T21" fmla="*/ 55 h 23"/>
                <a:gd name="T22" fmla="*/ 183 w 19"/>
                <a:gd name="T23" fmla="*/ 68 h 23"/>
                <a:gd name="T24" fmla="*/ 163 w 19"/>
                <a:gd name="T25" fmla="*/ 72 h 23"/>
                <a:gd name="T26" fmla="*/ 118 w 19"/>
                <a:gd name="T27" fmla="*/ 74 h 23"/>
                <a:gd name="T28" fmla="*/ 81 w 19"/>
                <a:gd name="T29" fmla="*/ 72 h 23"/>
                <a:gd name="T30" fmla="*/ 45 w 19"/>
                <a:gd name="T31" fmla="*/ 65 h 23"/>
                <a:gd name="T32" fmla="*/ 25 w 19"/>
                <a:gd name="T33" fmla="*/ 52 h 23"/>
                <a:gd name="T34" fmla="*/ 0 w 19"/>
                <a:gd name="T35" fmla="*/ 40 h 23"/>
                <a:gd name="T36" fmla="*/ 25 w 19"/>
                <a:gd name="T37" fmla="*/ 27 h 23"/>
                <a:gd name="T38" fmla="*/ 25 w 19"/>
                <a:gd name="T39" fmla="*/ 15 h 23"/>
                <a:gd name="T40" fmla="*/ 45 w 19"/>
                <a:gd name="T41" fmla="*/ 6 h 23"/>
                <a:gd name="T42" fmla="*/ 81 w 19"/>
                <a:gd name="T43" fmla="*/ 1 h 23"/>
                <a:gd name="T44" fmla="*/ 129 w 19"/>
                <a:gd name="T45" fmla="*/ 0 h 23"/>
                <a:gd name="T46" fmla="*/ 163 w 19"/>
                <a:gd name="T47" fmla="*/ 0 h 23"/>
                <a:gd name="T48" fmla="*/ 183 w 19"/>
                <a:gd name="T49" fmla="*/ 6 h 23"/>
                <a:gd name="T50" fmla="*/ 220 w 19"/>
                <a:gd name="T51" fmla="*/ 15 h 23"/>
                <a:gd name="T52" fmla="*/ 220 w 19"/>
                <a:gd name="T53" fmla="*/ 27 h 23"/>
                <a:gd name="T54" fmla="*/ 45 w 19"/>
                <a:gd name="T55" fmla="*/ 27 h 23"/>
                <a:gd name="T56" fmla="*/ 45 w 19"/>
                <a:gd name="T57" fmla="*/ 22 h 23"/>
                <a:gd name="T58" fmla="*/ 163 w 19"/>
                <a:gd name="T59" fmla="*/ 22 h 23"/>
                <a:gd name="T60" fmla="*/ 163 w 19"/>
                <a:gd name="T61" fmla="*/ 15 h 23"/>
                <a:gd name="T62" fmla="*/ 163 w 19"/>
                <a:gd name="T63" fmla="*/ 13 h 23"/>
                <a:gd name="T64" fmla="*/ 149 w 19"/>
                <a:gd name="T65" fmla="*/ 13 h 23"/>
                <a:gd name="T66" fmla="*/ 129 w 19"/>
                <a:gd name="T67" fmla="*/ 6 h 23"/>
                <a:gd name="T68" fmla="*/ 118 w 19"/>
                <a:gd name="T69" fmla="*/ 1 h 23"/>
                <a:gd name="T70" fmla="*/ 118 w 19"/>
                <a:gd name="T71" fmla="*/ 1 h 23"/>
                <a:gd name="T72" fmla="*/ 93 w 19"/>
                <a:gd name="T73" fmla="*/ 1 h 23"/>
                <a:gd name="T74" fmla="*/ 81 w 19"/>
                <a:gd name="T75" fmla="*/ 6 h 23"/>
                <a:gd name="T76" fmla="*/ 57 w 19"/>
                <a:gd name="T77" fmla="*/ 15 h 23"/>
                <a:gd name="T78" fmla="*/ 45 w 19"/>
                <a:gd name="T79" fmla="*/ 22 h 2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9"/>
                <a:gd name="T121" fmla="*/ 0 h 23"/>
                <a:gd name="T122" fmla="*/ 19 w 19"/>
                <a:gd name="T123" fmla="*/ 23 h 2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9" h="23">
                  <a:moveTo>
                    <a:pt x="4" y="8"/>
                  </a:moveTo>
                  <a:lnTo>
                    <a:pt x="5" y="13"/>
                  </a:lnTo>
                  <a:lnTo>
                    <a:pt x="7" y="16"/>
                  </a:lnTo>
                  <a:lnTo>
                    <a:pt x="9" y="18"/>
                  </a:lnTo>
                  <a:lnTo>
                    <a:pt x="13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6" y="21"/>
                  </a:lnTo>
                  <a:lnTo>
                    <a:pt x="14" y="22"/>
                  </a:lnTo>
                  <a:lnTo>
                    <a:pt x="10" y="23"/>
                  </a:lnTo>
                  <a:lnTo>
                    <a:pt x="7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2" y="8"/>
                  </a:lnTo>
                  <a:lnTo>
                    <a:pt x="2" y="5"/>
                  </a:lnTo>
                  <a:lnTo>
                    <a:pt x="4" y="2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4" y="8"/>
                  </a:lnTo>
                  <a:close/>
                  <a:moveTo>
                    <a:pt x="4" y="7"/>
                  </a:move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8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75" name="Freeform 161"/>
            <p:cNvSpPr>
              <a:spLocks noEditPoints="1"/>
            </p:cNvSpPr>
            <p:nvPr/>
          </p:nvSpPr>
          <p:spPr bwMode="auto">
            <a:xfrm>
              <a:off x="2076" y="2483"/>
              <a:ext cx="54" cy="48"/>
            </a:xfrm>
            <a:custGeom>
              <a:avLst/>
              <a:gdLst>
                <a:gd name="T0" fmla="*/ 92 w 24"/>
                <a:gd name="T1" fmla="*/ 0 h 33"/>
                <a:gd name="T2" fmla="*/ 92 w 24"/>
                <a:gd name="T3" fmla="*/ 15 h 33"/>
                <a:gd name="T4" fmla="*/ 126 w 24"/>
                <a:gd name="T5" fmla="*/ 1 h 33"/>
                <a:gd name="T6" fmla="*/ 173 w 24"/>
                <a:gd name="T7" fmla="*/ 0 h 33"/>
                <a:gd name="T8" fmla="*/ 238 w 24"/>
                <a:gd name="T9" fmla="*/ 6 h 33"/>
                <a:gd name="T10" fmla="*/ 272 w 24"/>
                <a:gd name="T11" fmla="*/ 33 h 33"/>
                <a:gd name="T12" fmla="*/ 263 w 24"/>
                <a:gd name="T13" fmla="*/ 52 h 33"/>
                <a:gd name="T14" fmla="*/ 207 w 24"/>
                <a:gd name="T15" fmla="*/ 68 h 33"/>
                <a:gd name="T16" fmla="*/ 126 w 24"/>
                <a:gd name="T17" fmla="*/ 70 h 33"/>
                <a:gd name="T18" fmla="*/ 101 w 24"/>
                <a:gd name="T19" fmla="*/ 68 h 33"/>
                <a:gd name="T20" fmla="*/ 92 w 24"/>
                <a:gd name="T21" fmla="*/ 87 h 33"/>
                <a:gd name="T22" fmla="*/ 92 w 24"/>
                <a:gd name="T23" fmla="*/ 95 h 33"/>
                <a:gd name="T24" fmla="*/ 101 w 24"/>
                <a:gd name="T25" fmla="*/ 99 h 33"/>
                <a:gd name="T26" fmla="*/ 126 w 24"/>
                <a:gd name="T27" fmla="*/ 102 h 33"/>
                <a:gd name="T28" fmla="*/ 0 w 24"/>
                <a:gd name="T29" fmla="*/ 102 h 33"/>
                <a:gd name="T30" fmla="*/ 0 w 24"/>
                <a:gd name="T31" fmla="*/ 102 h 33"/>
                <a:gd name="T32" fmla="*/ 36 w 24"/>
                <a:gd name="T33" fmla="*/ 99 h 33"/>
                <a:gd name="T34" fmla="*/ 45 w 24"/>
                <a:gd name="T35" fmla="*/ 95 h 33"/>
                <a:gd name="T36" fmla="*/ 45 w 24"/>
                <a:gd name="T37" fmla="*/ 87 h 33"/>
                <a:gd name="T38" fmla="*/ 45 w 24"/>
                <a:gd name="T39" fmla="*/ 15 h 33"/>
                <a:gd name="T40" fmla="*/ 45 w 24"/>
                <a:gd name="T41" fmla="*/ 13 h 33"/>
                <a:gd name="T42" fmla="*/ 36 w 24"/>
                <a:gd name="T43" fmla="*/ 6 h 33"/>
                <a:gd name="T44" fmla="*/ 25 w 24"/>
                <a:gd name="T45" fmla="*/ 6 h 33"/>
                <a:gd name="T46" fmla="*/ 0 w 24"/>
                <a:gd name="T47" fmla="*/ 6 h 33"/>
                <a:gd name="T48" fmla="*/ 92 w 24"/>
                <a:gd name="T49" fmla="*/ 47 h 33"/>
                <a:gd name="T50" fmla="*/ 92 w 24"/>
                <a:gd name="T51" fmla="*/ 55 h 33"/>
                <a:gd name="T52" fmla="*/ 117 w 24"/>
                <a:gd name="T53" fmla="*/ 65 h 33"/>
                <a:gd name="T54" fmla="*/ 158 w 24"/>
                <a:gd name="T55" fmla="*/ 65 h 33"/>
                <a:gd name="T56" fmla="*/ 207 w 24"/>
                <a:gd name="T57" fmla="*/ 61 h 33"/>
                <a:gd name="T58" fmla="*/ 218 w 24"/>
                <a:gd name="T59" fmla="*/ 36 h 33"/>
                <a:gd name="T60" fmla="*/ 207 w 24"/>
                <a:gd name="T61" fmla="*/ 15 h 33"/>
                <a:gd name="T62" fmla="*/ 158 w 24"/>
                <a:gd name="T63" fmla="*/ 13 h 33"/>
                <a:gd name="T64" fmla="*/ 126 w 24"/>
                <a:gd name="T65" fmla="*/ 13 h 33"/>
                <a:gd name="T66" fmla="*/ 92 w 24"/>
                <a:gd name="T67" fmla="*/ 19 h 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"/>
                <a:gd name="T103" fmla="*/ 0 h 33"/>
                <a:gd name="T104" fmla="*/ 24 w 24"/>
                <a:gd name="T105" fmla="*/ 33 h 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" h="33">
                  <a:moveTo>
                    <a:pt x="0" y="2"/>
                  </a:moveTo>
                  <a:lnTo>
                    <a:pt x="8" y="0"/>
                  </a:lnTo>
                  <a:lnTo>
                    <a:pt x="8" y="5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6"/>
                  </a:lnTo>
                  <a:lnTo>
                    <a:pt x="24" y="11"/>
                  </a:lnTo>
                  <a:lnTo>
                    <a:pt x="24" y="15"/>
                  </a:lnTo>
                  <a:lnTo>
                    <a:pt x="23" y="17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4" y="23"/>
                  </a:lnTo>
                  <a:lnTo>
                    <a:pt x="11" y="23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8" y="21"/>
                  </a:lnTo>
                  <a:lnTo>
                    <a:pt x="8" y="28"/>
                  </a:lnTo>
                  <a:lnTo>
                    <a:pt x="8" y="31"/>
                  </a:lnTo>
                  <a:lnTo>
                    <a:pt x="9" y="32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3" y="32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close/>
                  <a:moveTo>
                    <a:pt x="8" y="6"/>
                  </a:moveTo>
                  <a:lnTo>
                    <a:pt x="8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9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8" y="20"/>
                  </a:lnTo>
                  <a:lnTo>
                    <a:pt x="19" y="17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18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76" name="Freeform 162"/>
            <p:cNvSpPr>
              <a:spLocks noEditPoints="1"/>
            </p:cNvSpPr>
            <p:nvPr/>
          </p:nvSpPr>
          <p:spPr bwMode="auto">
            <a:xfrm>
              <a:off x="2236" y="2469"/>
              <a:ext cx="54" cy="46"/>
            </a:xfrm>
            <a:custGeom>
              <a:avLst/>
              <a:gdLst>
                <a:gd name="T0" fmla="*/ 92 w 24"/>
                <a:gd name="T1" fmla="*/ 49 h 32"/>
                <a:gd name="T2" fmla="*/ 92 w 24"/>
                <a:gd name="T3" fmla="*/ 80 h 32"/>
                <a:gd name="T4" fmla="*/ 92 w 24"/>
                <a:gd name="T5" fmla="*/ 89 h 32"/>
                <a:gd name="T6" fmla="*/ 117 w 24"/>
                <a:gd name="T7" fmla="*/ 93 h 32"/>
                <a:gd name="T8" fmla="*/ 126 w 24"/>
                <a:gd name="T9" fmla="*/ 95 h 32"/>
                <a:gd name="T10" fmla="*/ 137 w 24"/>
                <a:gd name="T11" fmla="*/ 95 h 32"/>
                <a:gd name="T12" fmla="*/ 146 w 24"/>
                <a:gd name="T13" fmla="*/ 95 h 32"/>
                <a:gd name="T14" fmla="*/ 146 w 24"/>
                <a:gd name="T15" fmla="*/ 95 h 32"/>
                <a:gd name="T16" fmla="*/ 0 w 24"/>
                <a:gd name="T17" fmla="*/ 95 h 32"/>
                <a:gd name="T18" fmla="*/ 0 w 24"/>
                <a:gd name="T19" fmla="*/ 95 h 32"/>
                <a:gd name="T20" fmla="*/ 11 w 24"/>
                <a:gd name="T21" fmla="*/ 95 h 32"/>
                <a:gd name="T22" fmla="*/ 25 w 24"/>
                <a:gd name="T23" fmla="*/ 95 h 32"/>
                <a:gd name="T24" fmla="*/ 36 w 24"/>
                <a:gd name="T25" fmla="*/ 93 h 32"/>
                <a:gd name="T26" fmla="*/ 36 w 24"/>
                <a:gd name="T27" fmla="*/ 89 h 32"/>
                <a:gd name="T28" fmla="*/ 36 w 24"/>
                <a:gd name="T29" fmla="*/ 80 h 32"/>
                <a:gd name="T30" fmla="*/ 36 w 24"/>
                <a:gd name="T31" fmla="*/ 14 h 32"/>
                <a:gd name="T32" fmla="*/ 36 w 24"/>
                <a:gd name="T33" fmla="*/ 6 h 32"/>
                <a:gd name="T34" fmla="*/ 36 w 24"/>
                <a:gd name="T35" fmla="*/ 1 h 32"/>
                <a:gd name="T36" fmla="*/ 25 w 24"/>
                <a:gd name="T37" fmla="*/ 0 h 32"/>
                <a:gd name="T38" fmla="*/ 11 w 24"/>
                <a:gd name="T39" fmla="*/ 0 h 32"/>
                <a:gd name="T40" fmla="*/ 0 w 24"/>
                <a:gd name="T41" fmla="*/ 0 h 32"/>
                <a:gd name="T42" fmla="*/ 0 w 24"/>
                <a:gd name="T43" fmla="*/ 0 h 32"/>
                <a:gd name="T44" fmla="*/ 126 w 24"/>
                <a:gd name="T45" fmla="*/ 0 h 32"/>
                <a:gd name="T46" fmla="*/ 182 w 24"/>
                <a:gd name="T47" fmla="*/ 0 h 32"/>
                <a:gd name="T48" fmla="*/ 207 w 24"/>
                <a:gd name="T49" fmla="*/ 0 h 32"/>
                <a:gd name="T50" fmla="*/ 238 w 24"/>
                <a:gd name="T51" fmla="*/ 1 h 32"/>
                <a:gd name="T52" fmla="*/ 263 w 24"/>
                <a:gd name="T53" fmla="*/ 13 h 32"/>
                <a:gd name="T54" fmla="*/ 272 w 24"/>
                <a:gd name="T55" fmla="*/ 19 h 32"/>
                <a:gd name="T56" fmla="*/ 272 w 24"/>
                <a:gd name="T57" fmla="*/ 27 h 32"/>
                <a:gd name="T58" fmla="*/ 263 w 24"/>
                <a:gd name="T59" fmla="*/ 34 h 32"/>
                <a:gd name="T60" fmla="*/ 252 w 24"/>
                <a:gd name="T61" fmla="*/ 46 h 32"/>
                <a:gd name="T62" fmla="*/ 207 w 24"/>
                <a:gd name="T63" fmla="*/ 49 h 32"/>
                <a:gd name="T64" fmla="*/ 173 w 24"/>
                <a:gd name="T65" fmla="*/ 49 h 32"/>
                <a:gd name="T66" fmla="*/ 146 w 24"/>
                <a:gd name="T67" fmla="*/ 49 h 32"/>
                <a:gd name="T68" fmla="*/ 137 w 24"/>
                <a:gd name="T69" fmla="*/ 49 h 32"/>
                <a:gd name="T70" fmla="*/ 117 w 24"/>
                <a:gd name="T71" fmla="*/ 49 h 32"/>
                <a:gd name="T72" fmla="*/ 92 w 24"/>
                <a:gd name="T73" fmla="*/ 49 h 32"/>
                <a:gd name="T74" fmla="*/ 92 w 24"/>
                <a:gd name="T75" fmla="*/ 47 h 32"/>
                <a:gd name="T76" fmla="*/ 117 w 24"/>
                <a:gd name="T77" fmla="*/ 47 h 32"/>
                <a:gd name="T78" fmla="*/ 126 w 24"/>
                <a:gd name="T79" fmla="*/ 47 h 32"/>
                <a:gd name="T80" fmla="*/ 137 w 24"/>
                <a:gd name="T81" fmla="*/ 47 h 32"/>
                <a:gd name="T82" fmla="*/ 137 w 24"/>
                <a:gd name="T83" fmla="*/ 47 h 32"/>
                <a:gd name="T84" fmla="*/ 173 w 24"/>
                <a:gd name="T85" fmla="*/ 47 h 32"/>
                <a:gd name="T86" fmla="*/ 194 w 24"/>
                <a:gd name="T87" fmla="*/ 42 h 32"/>
                <a:gd name="T88" fmla="*/ 207 w 24"/>
                <a:gd name="T89" fmla="*/ 33 h 32"/>
                <a:gd name="T90" fmla="*/ 207 w 24"/>
                <a:gd name="T91" fmla="*/ 27 h 32"/>
                <a:gd name="T92" fmla="*/ 207 w 24"/>
                <a:gd name="T93" fmla="*/ 19 h 32"/>
                <a:gd name="T94" fmla="*/ 207 w 24"/>
                <a:gd name="T95" fmla="*/ 14 h 32"/>
                <a:gd name="T96" fmla="*/ 194 w 24"/>
                <a:gd name="T97" fmla="*/ 13 h 32"/>
                <a:gd name="T98" fmla="*/ 182 w 24"/>
                <a:gd name="T99" fmla="*/ 6 h 32"/>
                <a:gd name="T100" fmla="*/ 146 w 24"/>
                <a:gd name="T101" fmla="*/ 1 h 32"/>
                <a:gd name="T102" fmla="*/ 137 w 24"/>
                <a:gd name="T103" fmla="*/ 1 h 32"/>
                <a:gd name="T104" fmla="*/ 126 w 24"/>
                <a:gd name="T105" fmla="*/ 1 h 32"/>
                <a:gd name="T106" fmla="*/ 92 w 24"/>
                <a:gd name="T107" fmla="*/ 1 h 32"/>
                <a:gd name="T108" fmla="*/ 92 w 24"/>
                <a:gd name="T109" fmla="*/ 47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4"/>
                <a:gd name="T166" fmla="*/ 0 h 32"/>
                <a:gd name="T167" fmla="*/ 24 w 24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4" h="32">
                  <a:moveTo>
                    <a:pt x="8" y="17"/>
                  </a:moveTo>
                  <a:lnTo>
                    <a:pt x="8" y="27"/>
                  </a:lnTo>
                  <a:lnTo>
                    <a:pt x="8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2" y="15"/>
                  </a:lnTo>
                  <a:lnTo>
                    <a:pt x="18" y="17"/>
                  </a:lnTo>
                  <a:lnTo>
                    <a:pt x="15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8" y="17"/>
                  </a:lnTo>
                  <a:close/>
                  <a:moveTo>
                    <a:pt x="8" y="16"/>
                  </a:moveTo>
                  <a:lnTo>
                    <a:pt x="10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5" y="16"/>
                  </a:lnTo>
                  <a:lnTo>
                    <a:pt x="17" y="14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77" name="Freeform 163"/>
            <p:cNvSpPr>
              <a:spLocks/>
            </p:cNvSpPr>
            <p:nvPr/>
          </p:nvSpPr>
          <p:spPr bwMode="auto">
            <a:xfrm>
              <a:off x="2297" y="2483"/>
              <a:ext cx="36" cy="32"/>
            </a:xfrm>
            <a:custGeom>
              <a:avLst/>
              <a:gdLst>
                <a:gd name="T0" fmla="*/ 65 w 16"/>
                <a:gd name="T1" fmla="*/ 0 h 22"/>
                <a:gd name="T2" fmla="*/ 65 w 16"/>
                <a:gd name="T3" fmla="*/ 19 h 22"/>
                <a:gd name="T4" fmla="*/ 90 w 16"/>
                <a:gd name="T5" fmla="*/ 6 h 22"/>
                <a:gd name="T6" fmla="*/ 126 w 16"/>
                <a:gd name="T7" fmla="*/ 0 h 22"/>
                <a:gd name="T8" fmla="*/ 137 w 16"/>
                <a:gd name="T9" fmla="*/ 0 h 22"/>
                <a:gd name="T10" fmla="*/ 146 w 16"/>
                <a:gd name="T11" fmla="*/ 0 h 22"/>
                <a:gd name="T12" fmla="*/ 171 w 16"/>
                <a:gd name="T13" fmla="*/ 1 h 22"/>
                <a:gd name="T14" fmla="*/ 171 w 16"/>
                <a:gd name="T15" fmla="*/ 6 h 22"/>
                <a:gd name="T16" fmla="*/ 182 w 16"/>
                <a:gd name="T17" fmla="*/ 6 h 22"/>
                <a:gd name="T18" fmla="*/ 171 w 16"/>
                <a:gd name="T19" fmla="*/ 13 h 22"/>
                <a:gd name="T20" fmla="*/ 171 w 16"/>
                <a:gd name="T21" fmla="*/ 15 h 22"/>
                <a:gd name="T22" fmla="*/ 171 w 16"/>
                <a:gd name="T23" fmla="*/ 15 h 22"/>
                <a:gd name="T24" fmla="*/ 146 w 16"/>
                <a:gd name="T25" fmla="*/ 19 h 22"/>
                <a:gd name="T26" fmla="*/ 137 w 16"/>
                <a:gd name="T27" fmla="*/ 15 h 22"/>
                <a:gd name="T28" fmla="*/ 126 w 16"/>
                <a:gd name="T29" fmla="*/ 15 h 22"/>
                <a:gd name="T30" fmla="*/ 126 w 16"/>
                <a:gd name="T31" fmla="*/ 13 h 22"/>
                <a:gd name="T32" fmla="*/ 110 w 16"/>
                <a:gd name="T33" fmla="*/ 13 h 22"/>
                <a:gd name="T34" fmla="*/ 110 w 16"/>
                <a:gd name="T35" fmla="*/ 13 h 22"/>
                <a:gd name="T36" fmla="*/ 90 w 16"/>
                <a:gd name="T37" fmla="*/ 13 h 22"/>
                <a:gd name="T38" fmla="*/ 81 w 16"/>
                <a:gd name="T39" fmla="*/ 15 h 22"/>
                <a:gd name="T40" fmla="*/ 65 w 16"/>
                <a:gd name="T41" fmla="*/ 22 h 22"/>
                <a:gd name="T42" fmla="*/ 65 w 16"/>
                <a:gd name="T43" fmla="*/ 52 h 22"/>
                <a:gd name="T44" fmla="*/ 81 w 16"/>
                <a:gd name="T45" fmla="*/ 55 h 22"/>
                <a:gd name="T46" fmla="*/ 81 w 16"/>
                <a:gd name="T47" fmla="*/ 61 h 22"/>
                <a:gd name="T48" fmla="*/ 81 w 16"/>
                <a:gd name="T49" fmla="*/ 65 h 22"/>
                <a:gd name="T50" fmla="*/ 90 w 16"/>
                <a:gd name="T51" fmla="*/ 65 h 22"/>
                <a:gd name="T52" fmla="*/ 110 w 16"/>
                <a:gd name="T53" fmla="*/ 68 h 22"/>
                <a:gd name="T54" fmla="*/ 126 w 16"/>
                <a:gd name="T55" fmla="*/ 68 h 22"/>
                <a:gd name="T56" fmla="*/ 126 w 16"/>
                <a:gd name="T57" fmla="*/ 68 h 22"/>
                <a:gd name="T58" fmla="*/ 0 w 16"/>
                <a:gd name="T59" fmla="*/ 68 h 22"/>
                <a:gd name="T60" fmla="*/ 0 w 16"/>
                <a:gd name="T61" fmla="*/ 68 h 22"/>
                <a:gd name="T62" fmla="*/ 11 w 16"/>
                <a:gd name="T63" fmla="*/ 68 h 22"/>
                <a:gd name="T64" fmla="*/ 11 w 16"/>
                <a:gd name="T65" fmla="*/ 65 h 22"/>
                <a:gd name="T66" fmla="*/ 25 w 16"/>
                <a:gd name="T67" fmla="*/ 65 h 22"/>
                <a:gd name="T68" fmla="*/ 25 w 16"/>
                <a:gd name="T69" fmla="*/ 61 h 22"/>
                <a:gd name="T70" fmla="*/ 25 w 16"/>
                <a:gd name="T71" fmla="*/ 61 h 22"/>
                <a:gd name="T72" fmla="*/ 25 w 16"/>
                <a:gd name="T73" fmla="*/ 52 h 22"/>
                <a:gd name="T74" fmla="*/ 25 w 16"/>
                <a:gd name="T75" fmla="*/ 25 h 22"/>
                <a:gd name="T76" fmla="*/ 25 w 16"/>
                <a:gd name="T77" fmla="*/ 19 h 22"/>
                <a:gd name="T78" fmla="*/ 25 w 16"/>
                <a:gd name="T79" fmla="*/ 13 h 22"/>
                <a:gd name="T80" fmla="*/ 25 w 16"/>
                <a:gd name="T81" fmla="*/ 13 h 22"/>
                <a:gd name="T82" fmla="*/ 25 w 16"/>
                <a:gd name="T83" fmla="*/ 6 h 22"/>
                <a:gd name="T84" fmla="*/ 11 w 16"/>
                <a:gd name="T85" fmla="*/ 6 h 22"/>
                <a:gd name="T86" fmla="*/ 11 w 16"/>
                <a:gd name="T87" fmla="*/ 6 h 22"/>
                <a:gd name="T88" fmla="*/ 0 w 16"/>
                <a:gd name="T89" fmla="*/ 6 h 22"/>
                <a:gd name="T90" fmla="*/ 0 w 16"/>
                <a:gd name="T91" fmla="*/ 6 h 22"/>
                <a:gd name="T92" fmla="*/ 0 w 16"/>
                <a:gd name="T93" fmla="*/ 6 h 22"/>
                <a:gd name="T94" fmla="*/ 65 w 16"/>
                <a:gd name="T95" fmla="*/ 0 h 22"/>
                <a:gd name="T96" fmla="*/ 65 w 16"/>
                <a:gd name="T97" fmla="*/ 0 h 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2"/>
                <a:gd name="T149" fmla="*/ 16 w 16"/>
                <a:gd name="T150" fmla="*/ 22 h 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2">
                  <a:moveTo>
                    <a:pt x="6" y="0"/>
                  </a:moveTo>
                  <a:lnTo>
                    <a:pt x="6" y="6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7" y="5"/>
                  </a:lnTo>
                  <a:lnTo>
                    <a:pt x="6" y="7"/>
                  </a:lnTo>
                  <a:lnTo>
                    <a:pt x="6" y="17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7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78" name="Freeform 164"/>
            <p:cNvSpPr>
              <a:spLocks noEditPoints="1"/>
            </p:cNvSpPr>
            <p:nvPr/>
          </p:nvSpPr>
          <p:spPr bwMode="auto">
            <a:xfrm>
              <a:off x="2335" y="2483"/>
              <a:ext cx="48" cy="34"/>
            </a:xfrm>
            <a:custGeom>
              <a:avLst/>
              <a:gdLst>
                <a:gd name="T0" fmla="*/ 121 w 21"/>
                <a:gd name="T1" fmla="*/ 0 h 23"/>
                <a:gd name="T2" fmla="*/ 167 w 21"/>
                <a:gd name="T3" fmla="*/ 0 h 23"/>
                <a:gd name="T4" fmla="*/ 194 w 21"/>
                <a:gd name="T5" fmla="*/ 1 h 23"/>
                <a:gd name="T6" fmla="*/ 224 w 21"/>
                <a:gd name="T7" fmla="*/ 13 h 23"/>
                <a:gd name="T8" fmla="*/ 240 w 21"/>
                <a:gd name="T9" fmla="*/ 22 h 23"/>
                <a:gd name="T10" fmla="*/ 251 w 21"/>
                <a:gd name="T11" fmla="*/ 35 h 23"/>
                <a:gd name="T12" fmla="*/ 251 w 21"/>
                <a:gd name="T13" fmla="*/ 41 h 23"/>
                <a:gd name="T14" fmla="*/ 240 w 21"/>
                <a:gd name="T15" fmla="*/ 55 h 23"/>
                <a:gd name="T16" fmla="*/ 203 w 21"/>
                <a:gd name="T17" fmla="*/ 65 h 23"/>
                <a:gd name="T18" fmla="*/ 194 w 21"/>
                <a:gd name="T19" fmla="*/ 68 h 23"/>
                <a:gd name="T20" fmla="*/ 167 w 21"/>
                <a:gd name="T21" fmla="*/ 72 h 23"/>
                <a:gd name="T22" fmla="*/ 121 w 21"/>
                <a:gd name="T23" fmla="*/ 74 h 23"/>
                <a:gd name="T24" fmla="*/ 94 w 21"/>
                <a:gd name="T25" fmla="*/ 72 h 23"/>
                <a:gd name="T26" fmla="*/ 57 w 21"/>
                <a:gd name="T27" fmla="*/ 68 h 23"/>
                <a:gd name="T28" fmla="*/ 37 w 21"/>
                <a:gd name="T29" fmla="*/ 65 h 23"/>
                <a:gd name="T30" fmla="*/ 0 w 21"/>
                <a:gd name="T31" fmla="*/ 52 h 23"/>
                <a:gd name="T32" fmla="*/ 0 w 21"/>
                <a:gd name="T33" fmla="*/ 35 h 23"/>
                <a:gd name="T34" fmla="*/ 0 w 21"/>
                <a:gd name="T35" fmla="*/ 27 h 23"/>
                <a:gd name="T36" fmla="*/ 11 w 21"/>
                <a:gd name="T37" fmla="*/ 19 h 23"/>
                <a:gd name="T38" fmla="*/ 37 w 21"/>
                <a:gd name="T39" fmla="*/ 13 h 23"/>
                <a:gd name="T40" fmla="*/ 57 w 21"/>
                <a:gd name="T41" fmla="*/ 1 h 23"/>
                <a:gd name="T42" fmla="*/ 94 w 21"/>
                <a:gd name="T43" fmla="*/ 0 h 23"/>
                <a:gd name="T44" fmla="*/ 121 w 21"/>
                <a:gd name="T45" fmla="*/ 0 h 23"/>
                <a:gd name="T46" fmla="*/ 121 w 21"/>
                <a:gd name="T47" fmla="*/ 1 h 23"/>
                <a:gd name="T48" fmla="*/ 110 w 21"/>
                <a:gd name="T49" fmla="*/ 1 h 23"/>
                <a:gd name="T50" fmla="*/ 94 w 21"/>
                <a:gd name="T51" fmla="*/ 6 h 23"/>
                <a:gd name="T52" fmla="*/ 73 w 21"/>
                <a:gd name="T53" fmla="*/ 13 h 23"/>
                <a:gd name="T54" fmla="*/ 57 w 21"/>
                <a:gd name="T55" fmla="*/ 15 h 23"/>
                <a:gd name="T56" fmla="*/ 48 w 21"/>
                <a:gd name="T57" fmla="*/ 22 h 23"/>
                <a:gd name="T58" fmla="*/ 48 w 21"/>
                <a:gd name="T59" fmla="*/ 33 h 23"/>
                <a:gd name="T60" fmla="*/ 57 w 21"/>
                <a:gd name="T61" fmla="*/ 49 h 23"/>
                <a:gd name="T62" fmla="*/ 73 w 21"/>
                <a:gd name="T63" fmla="*/ 59 h 23"/>
                <a:gd name="T64" fmla="*/ 110 w 21"/>
                <a:gd name="T65" fmla="*/ 68 h 23"/>
                <a:gd name="T66" fmla="*/ 130 w 21"/>
                <a:gd name="T67" fmla="*/ 68 h 23"/>
                <a:gd name="T68" fmla="*/ 167 w 21"/>
                <a:gd name="T69" fmla="*/ 68 h 23"/>
                <a:gd name="T70" fmla="*/ 178 w 21"/>
                <a:gd name="T71" fmla="*/ 65 h 23"/>
                <a:gd name="T72" fmla="*/ 194 w 21"/>
                <a:gd name="T73" fmla="*/ 55 h 23"/>
                <a:gd name="T74" fmla="*/ 203 w 21"/>
                <a:gd name="T75" fmla="*/ 41 h 23"/>
                <a:gd name="T76" fmla="*/ 194 w 21"/>
                <a:gd name="T77" fmla="*/ 33 h 23"/>
                <a:gd name="T78" fmla="*/ 194 w 21"/>
                <a:gd name="T79" fmla="*/ 19 h 23"/>
                <a:gd name="T80" fmla="*/ 167 w 21"/>
                <a:gd name="T81" fmla="*/ 13 h 23"/>
                <a:gd name="T82" fmla="*/ 142 w 21"/>
                <a:gd name="T83" fmla="*/ 6 h 23"/>
                <a:gd name="T84" fmla="*/ 121 w 21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0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7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6" y="21"/>
                  </a:lnTo>
                  <a:lnTo>
                    <a:pt x="14" y="22"/>
                  </a:lnTo>
                  <a:lnTo>
                    <a:pt x="10" y="23"/>
                  </a:lnTo>
                  <a:lnTo>
                    <a:pt x="8" y="22"/>
                  </a:lnTo>
                  <a:lnTo>
                    <a:pt x="5" y="21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6"/>
                  </a:lnTo>
                  <a:lnTo>
                    <a:pt x="3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0"/>
                  </a:lnTo>
                  <a:close/>
                  <a:moveTo>
                    <a:pt x="10" y="1"/>
                  </a:moveTo>
                  <a:lnTo>
                    <a:pt x="9" y="1"/>
                  </a:lnTo>
                  <a:lnTo>
                    <a:pt x="8" y="2"/>
                  </a:lnTo>
                  <a:lnTo>
                    <a:pt x="6" y="4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5" y="15"/>
                  </a:lnTo>
                  <a:lnTo>
                    <a:pt x="6" y="18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6" y="17"/>
                  </a:lnTo>
                  <a:lnTo>
                    <a:pt x="17" y="13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79" name="Freeform 165"/>
            <p:cNvSpPr>
              <a:spLocks noEditPoints="1"/>
            </p:cNvSpPr>
            <p:nvPr/>
          </p:nvSpPr>
          <p:spPr bwMode="auto">
            <a:xfrm>
              <a:off x="2385" y="2483"/>
              <a:ext cx="54" cy="48"/>
            </a:xfrm>
            <a:custGeom>
              <a:avLst/>
              <a:gdLst>
                <a:gd name="T0" fmla="*/ 92 w 24"/>
                <a:gd name="T1" fmla="*/ 0 h 33"/>
                <a:gd name="T2" fmla="*/ 101 w 24"/>
                <a:gd name="T3" fmla="*/ 15 h 33"/>
                <a:gd name="T4" fmla="*/ 146 w 24"/>
                <a:gd name="T5" fmla="*/ 1 h 33"/>
                <a:gd name="T6" fmla="*/ 182 w 24"/>
                <a:gd name="T7" fmla="*/ 0 h 33"/>
                <a:gd name="T8" fmla="*/ 238 w 24"/>
                <a:gd name="T9" fmla="*/ 6 h 33"/>
                <a:gd name="T10" fmla="*/ 272 w 24"/>
                <a:gd name="T11" fmla="*/ 33 h 33"/>
                <a:gd name="T12" fmla="*/ 263 w 24"/>
                <a:gd name="T13" fmla="*/ 52 h 33"/>
                <a:gd name="T14" fmla="*/ 207 w 24"/>
                <a:gd name="T15" fmla="*/ 68 h 33"/>
                <a:gd name="T16" fmla="*/ 146 w 24"/>
                <a:gd name="T17" fmla="*/ 70 h 33"/>
                <a:gd name="T18" fmla="*/ 117 w 24"/>
                <a:gd name="T19" fmla="*/ 68 h 33"/>
                <a:gd name="T20" fmla="*/ 101 w 24"/>
                <a:gd name="T21" fmla="*/ 87 h 33"/>
                <a:gd name="T22" fmla="*/ 101 w 24"/>
                <a:gd name="T23" fmla="*/ 95 h 33"/>
                <a:gd name="T24" fmla="*/ 117 w 24"/>
                <a:gd name="T25" fmla="*/ 99 h 33"/>
                <a:gd name="T26" fmla="*/ 126 w 24"/>
                <a:gd name="T27" fmla="*/ 102 h 33"/>
                <a:gd name="T28" fmla="*/ 0 w 24"/>
                <a:gd name="T29" fmla="*/ 102 h 33"/>
                <a:gd name="T30" fmla="*/ 25 w 24"/>
                <a:gd name="T31" fmla="*/ 102 h 33"/>
                <a:gd name="T32" fmla="*/ 45 w 24"/>
                <a:gd name="T33" fmla="*/ 99 h 33"/>
                <a:gd name="T34" fmla="*/ 45 w 24"/>
                <a:gd name="T35" fmla="*/ 95 h 33"/>
                <a:gd name="T36" fmla="*/ 45 w 24"/>
                <a:gd name="T37" fmla="*/ 87 h 33"/>
                <a:gd name="T38" fmla="*/ 45 w 24"/>
                <a:gd name="T39" fmla="*/ 15 h 33"/>
                <a:gd name="T40" fmla="*/ 45 w 24"/>
                <a:gd name="T41" fmla="*/ 13 h 33"/>
                <a:gd name="T42" fmla="*/ 45 w 24"/>
                <a:gd name="T43" fmla="*/ 6 h 33"/>
                <a:gd name="T44" fmla="*/ 36 w 24"/>
                <a:gd name="T45" fmla="*/ 6 h 33"/>
                <a:gd name="T46" fmla="*/ 25 w 24"/>
                <a:gd name="T47" fmla="*/ 6 h 33"/>
                <a:gd name="T48" fmla="*/ 101 w 24"/>
                <a:gd name="T49" fmla="*/ 47 h 33"/>
                <a:gd name="T50" fmla="*/ 101 w 24"/>
                <a:gd name="T51" fmla="*/ 55 h 33"/>
                <a:gd name="T52" fmla="*/ 117 w 24"/>
                <a:gd name="T53" fmla="*/ 65 h 33"/>
                <a:gd name="T54" fmla="*/ 158 w 24"/>
                <a:gd name="T55" fmla="*/ 65 h 33"/>
                <a:gd name="T56" fmla="*/ 207 w 24"/>
                <a:gd name="T57" fmla="*/ 61 h 33"/>
                <a:gd name="T58" fmla="*/ 227 w 24"/>
                <a:gd name="T59" fmla="*/ 36 h 33"/>
                <a:gd name="T60" fmla="*/ 207 w 24"/>
                <a:gd name="T61" fmla="*/ 15 h 33"/>
                <a:gd name="T62" fmla="*/ 158 w 24"/>
                <a:gd name="T63" fmla="*/ 13 h 33"/>
                <a:gd name="T64" fmla="*/ 126 w 24"/>
                <a:gd name="T65" fmla="*/ 13 h 33"/>
                <a:gd name="T66" fmla="*/ 101 w 24"/>
                <a:gd name="T67" fmla="*/ 19 h 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"/>
                <a:gd name="T103" fmla="*/ 0 h 33"/>
                <a:gd name="T104" fmla="*/ 24 w 24"/>
                <a:gd name="T105" fmla="*/ 33 h 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" h="33">
                  <a:moveTo>
                    <a:pt x="2" y="2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6"/>
                  </a:lnTo>
                  <a:lnTo>
                    <a:pt x="24" y="11"/>
                  </a:lnTo>
                  <a:lnTo>
                    <a:pt x="24" y="15"/>
                  </a:lnTo>
                  <a:lnTo>
                    <a:pt x="23" y="17"/>
                  </a:lnTo>
                  <a:lnTo>
                    <a:pt x="21" y="20"/>
                  </a:lnTo>
                  <a:lnTo>
                    <a:pt x="18" y="22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8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close/>
                  <a:moveTo>
                    <a:pt x="9" y="6"/>
                  </a:moveTo>
                  <a:lnTo>
                    <a:pt x="9" y="15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0"/>
                  </a:lnTo>
                  <a:lnTo>
                    <a:pt x="20" y="17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18" y="5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80" name="Rectangle 166"/>
            <p:cNvSpPr>
              <a:spLocks noChangeArrowheads="1"/>
            </p:cNvSpPr>
            <p:nvPr/>
          </p:nvSpPr>
          <p:spPr bwMode="auto">
            <a:xfrm>
              <a:off x="2446" y="2495"/>
              <a:ext cx="29" cy="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81" name="Freeform 167"/>
            <p:cNvSpPr>
              <a:spLocks/>
            </p:cNvSpPr>
            <p:nvPr/>
          </p:nvSpPr>
          <p:spPr bwMode="auto">
            <a:xfrm>
              <a:off x="2478" y="2469"/>
              <a:ext cx="81" cy="48"/>
            </a:xfrm>
            <a:custGeom>
              <a:avLst/>
              <a:gdLst>
                <a:gd name="T0" fmla="*/ 0 w 36"/>
                <a:gd name="T1" fmla="*/ 0 h 33"/>
                <a:gd name="T2" fmla="*/ 101 w 36"/>
                <a:gd name="T3" fmla="*/ 0 h 33"/>
                <a:gd name="T4" fmla="*/ 340 w 36"/>
                <a:gd name="T5" fmla="*/ 76 h 33"/>
                <a:gd name="T6" fmla="*/ 340 w 36"/>
                <a:gd name="T7" fmla="*/ 15 h 33"/>
                <a:gd name="T8" fmla="*/ 340 w 36"/>
                <a:gd name="T9" fmla="*/ 6 h 33"/>
                <a:gd name="T10" fmla="*/ 320 w 36"/>
                <a:gd name="T11" fmla="*/ 1 h 33"/>
                <a:gd name="T12" fmla="*/ 308 w 36"/>
                <a:gd name="T13" fmla="*/ 0 h 33"/>
                <a:gd name="T14" fmla="*/ 293 w 36"/>
                <a:gd name="T15" fmla="*/ 0 h 33"/>
                <a:gd name="T16" fmla="*/ 283 w 36"/>
                <a:gd name="T17" fmla="*/ 0 h 33"/>
                <a:gd name="T18" fmla="*/ 283 w 36"/>
                <a:gd name="T19" fmla="*/ 0 h 33"/>
                <a:gd name="T20" fmla="*/ 409 w 36"/>
                <a:gd name="T21" fmla="*/ 0 h 33"/>
                <a:gd name="T22" fmla="*/ 409 w 36"/>
                <a:gd name="T23" fmla="*/ 0 h 33"/>
                <a:gd name="T24" fmla="*/ 400 w 36"/>
                <a:gd name="T25" fmla="*/ 0 h 33"/>
                <a:gd name="T26" fmla="*/ 373 w 36"/>
                <a:gd name="T27" fmla="*/ 0 h 33"/>
                <a:gd name="T28" fmla="*/ 364 w 36"/>
                <a:gd name="T29" fmla="*/ 1 h 33"/>
                <a:gd name="T30" fmla="*/ 364 w 36"/>
                <a:gd name="T31" fmla="*/ 6 h 33"/>
                <a:gd name="T32" fmla="*/ 355 w 36"/>
                <a:gd name="T33" fmla="*/ 15 h 33"/>
                <a:gd name="T34" fmla="*/ 355 w 36"/>
                <a:gd name="T35" fmla="*/ 102 h 33"/>
                <a:gd name="T36" fmla="*/ 355 w 36"/>
                <a:gd name="T37" fmla="*/ 102 h 33"/>
                <a:gd name="T38" fmla="*/ 101 w 36"/>
                <a:gd name="T39" fmla="*/ 19 h 33"/>
                <a:gd name="T40" fmla="*/ 101 w 36"/>
                <a:gd name="T41" fmla="*/ 83 h 33"/>
                <a:gd name="T42" fmla="*/ 101 w 36"/>
                <a:gd name="T43" fmla="*/ 93 h 33"/>
                <a:gd name="T44" fmla="*/ 110 w 36"/>
                <a:gd name="T45" fmla="*/ 95 h 33"/>
                <a:gd name="T46" fmla="*/ 126 w 36"/>
                <a:gd name="T47" fmla="*/ 99 h 33"/>
                <a:gd name="T48" fmla="*/ 137 w 36"/>
                <a:gd name="T49" fmla="*/ 99 h 33"/>
                <a:gd name="T50" fmla="*/ 158 w 36"/>
                <a:gd name="T51" fmla="*/ 99 h 33"/>
                <a:gd name="T52" fmla="*/ 158 w 36"/>
                <a:gd name="T53" fmla="*/ 99 h 33"/>
                <a:gd name="T54" fmla="*/ 36 w 36"/>
                <a:gd name="T55" fmla="*/ 99 h 33"/>
                <a:gd name="T56" fmla="*/ 36 w 36"/>
                <a:gd name="T57" fmla="*/ 99 h 33"/>
                <a:gd name="T58" fmla="*/ 45 w 36"/>
                <a:gd name="T59" fmla="*/ 99 h 33"/>
                <a:gd name="T60" fmla="*/ 56 w 36"/>
                <a:gd name="T61" fmla="*/ 99 h 33"/>
                <a:gd name="T62" fmla="*/ 65 w 36"/>
                <a:gd name="T63" fmla="*/ 95 h 33"/>
                <a:gd name="T64" fmla="*/ 65 w 36"/>
                <a:gd name="T65" fmla="*/ 93 h 33"/>
                <a:gd name="T66" fmla="*/ 65 w 36"/>
                <a:gd name="T67" fmla="*/ 83 h 33"/>
                <a:gd name="T68" fmla="*/ 65 w 36"/>
                <a:gd name="T69" fmla="*/ 13 h 33"/>
                <a:gd name="T70" fmla="*/ 56 w 36"/>
                <a:gd name="T71" fmla="*/ 6 h 33"/>
                <a:gd name="T72" fmla="*/ 56 w 36"/>
                <a:gd name="T73" fmla="*/ 1 h 33"/>
                <a:gd name="T74" fmla="*/ 45 w 36"/>
                <a:gd name="T75" fmla="*/ 1 h 33"/>
                <a:gd name="T76" fmla="*/ 36 w 36"/>
                <a:gd name="T77" fmla="*/ 1 h 33"/>
                <a:gd name="T78" fmla="*/ 11 w 36"/>
                <a:gd name="T79" fmla="*/ 0 h 33"/>
                <a:gd name="T80" fmla="*/ 0 w 36"/>
                <a:gd name="T81" fmla="*/ 0 h 33"/>
                <a:gd name="T82" fmla="*/ 0 w 36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3"/>
                <a:gd name="T128" fmla="*/ 36 w 36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3">
                  <a:moveTo>
                    <a:pt x="0" y="0"/>
                  </a:moveTo>
                  <a:lnTo>
                    <a:pt x="9" y="0"/>
                  </a:lnTo>
                  <a:lnTo>
                    <a:pt x="30" y="2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33"/>
                  </a:lnTo>
                  <a:lnTo>
                    <a:pt x="9" y="6"/>
                  </a:lnTo>
                  <a:lnTo>
                    <a:pt x="9" y="27"/>
                  </a:lnTo>
                  <a:lnTo>
                    <a:pt x="9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27"/>
                  </a:lnTo>
                  <a:lnTo>
                    <a:pt x="6" y="4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82" name="Freeform 168"/>
            <p:cNvSpPr>
              <a:spLocks noEditPoints="1"/>
            </p:cNvSpPr>
            <p:nvPr/>
          </p:nvSpPr>
          <p:spPr bwMode="auto">
            <a:xfrm>
              <a:off x="2563" y="2483"/>
              <a:ext cx="48" cy="34"/>
            </a:xfrm>
            <a:custGeom>
              <a:avLst/>
              <a:gdLst>
                <a:gd name="T0" fmla="*/ 121 w 21"/>
                <a:gd name="T1" fmla="*/ 0 h 23"/>
                <a:gd name="T2" fmla="*/ 167 w 21"/>
                <a:gd name="T3" fmla="*/ 0 h 23"/>
                <a:gd name="T4" fmla="*/ 194 w 21"/>
                <a:gd name="T5" fmla="*/ 1 h 23"/>
                <a:gd name="T6" fmla="*/ 224 w 21"/>
                <a:gd name="T7" fmla="*/ 13 h 23"/>
                <a:gd name="T8" fmla="*/ 240 w 21"/>
                <a:gd name="T9" fmla="*/ 22 h 23"/>
                <a:gd name="T10" fmla="*/ 251 w 21"/>
                <a:gd name="T11" fmla="*/ 35 h 23"/>
                <a:gd name="T12" fmla="*/ 251 w 21"/>
                <a:gd name="T13" fmla="*/ 41 h 23"/>
                <a:gd name="T14" fmla="*/ 240 w 21"/>
                <a:gd name="T15" fmla="*/ 55 h 23"/>
                <a:gd name="T16" fmla="*/ 215 w 21"/>
                <a:gd name="T17" fmla="*/ 65 h 23"/>
                <a:gd name="T18" fmla="*/ 194 w 21"/>
                <a:gd name="T19" fmla="*/ 68 h 23"/>
                <a:gd name="T20" fmla="*/ 167 w 21"/>
                <a:gd name="T21" fmla="*/ 72 h 23"/>
                <a:gd name="T22" fmla="*/ 121 w 21"/>
                <a:gd name="T23" fmla="*/ 74 h 23"/>
                <a:gd name="T24" fmla="*/ 94 w 21"/>
                <a:gd name="T25" fmla="*/ 72 h 23"/>
                <a:gd name="T26" fmla="*/ 57 w 21"/>
                <a:gd name="T27" fmla="*/ 68 h 23"/>
                <a:gd name="T28" fmla="*/ 37 w 21"/>
                <a:gd name="T29" fmla="*/ 65 h 23"/>
                <a:gd name="T30" fmla="*/ 0 w 21"/>
                <a:gd name="T31" fmla="*/ 52 h 23"/>
                <a:gd name="T32" fmla="*/ 0 w 21"/>
                <a:gd name="T33" fmla="*/ 35 h 23"/>
                <a:gd name="T34" fmla="*/ 0 w 21"/>
                <a:gd name="T35" fmla="*/ 27 h 23"/>
                <a:gd name="T36" fmla="*/ 25 w 21"/>
                <a:gd name="T37" fmla="*/ 19 h 23"/>
                <a:gd name="T38" fmla="*/ 48 w 21"/>
                <a:gd name="T39" fmla="*/ 13 h 23"/>
                <a:gd name="T40" fmla="*/ 57 w 21"/>
                <a:gd name="T41" fmla="*/ 1 h 23"/>
                <a:gd name="T42" fmla="*/ 94 w 21"/>
                <a:gd name="T43" fmla="*/ 0 h 23"/>
                <a:gd name="T44" fmla="*/ 121 w 21"/>
                <a:gd name="T45" fmla="*/ 0 h 23"/>
                <a:gd name="T46" fmla="*/ 121 w 21"/>
                <a:gd name="T47" fmla="*/ 1 h 23"/>
                <a:gd name="T48" fmla="*/ 110 w 21"/>
                <a:gd name="T49" fmla="*/ 1 h 23"/>
                <a:gd name="T50" fmla="*/ 94 w 21"/>
                <a:gd name="T51" fmla="*/ 6 h 23"/>
                <a:gd name="T52" fmla="*/ 85 w 21"/>
                <a:gd name="T53" fmla="*/ 13 h 23"/>
                <a:gd name="T54" fmla="*/ 57 w 21"/>
                <a:gd name="T55" fmla="*/ 15 h 23"/>
                <a:gd name="T56" fmla="*/ 48 w 21"/>
                <a:gd name="T57" fmla="*/ 22 h 23"/>
                <a:gd name="T58" fmla="*/ 48 w 21"/>
                <a:gd name="T59" fmla="*/ 33 h 23"/>
                <a:gd name="T60" fmla="*/ 57 w 21"/>
                <a:gd name="T61" fmla="*/ 49 h 23"/>
                <a:gd name="T62" fmla="*/ 85 w 21"/>
                <a:gd name="T63" fmla="*/ 59 h 23"/>
                <a:gd name="T64" fmla="*/ 110 w 21"/>
                <a:gd name="T65" fmla="*/ 68 h 23"/>
                <a:gd name="T66" fmla="*/ 130 w 21"/>
                <a:gd name="T67" fmla="*/ 68 h 23"/>
                <a:gd name="T68" fmla="*/ 167 w 21"/>
                <a:gd name="T69" fmla="*/ 68 h 23"/>
                <a:gd name="T70" fmla="*/ 178 w 21"/>
                <a:gd name="T71" fmla="*/ 65 h 23"/>
                <a:gd name="T72" fmla="*/ 194 w 21"/>
                <a:gd name="T73" fmla="*/ 55 h 23"/>
                <a:gd name="T74" fmla="*/ 215 w 21"/>
                <a:gd name="T75" fmla="*/ 41 h 23"/>
                <a:gd name="T76" fmla="*/ 194 w 21"/>
                <a:gd name="T77" fmla="*/ 33 h 23"/>
                <a:gd name="T78" fmla="*/ 194 w 21"/>
                <a:gd name="T79" fmla="*/ 19 h 23"/>
                <a:gd name="T80" fmla="*/ 178 w 21"/>
                <a:gd name="T81" fmla="*/ 13 h 23"/>
                <a:gd name="T82" fmla="*/ 158 w 21"/>
                <a:gd name="T83" fmla="*/ 6 h 23"/>
                <a:gd name="T84" fmla="*/ 121 w 21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0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7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0" y="17"/>
                  </a:lnTo>
                  <a:lnTo>
                    <a:pt x="18" y="20"/>
                  </a:lnTo>
                  <a:lnTo>
                    <a:pt x="16" y="21"/>
                  </a:lnTo>
                  <a:lnTo>
                    <a:pt x="14" y="22"/>
                  </a:lnTo>
                  <a:lnTo>
                    <a:pt x="10" y="23"/>
                  </a:lnTo>
                  <a:lnTo>
                    <a:pt x="8" y="22"/>
                  </a:lnTo>
                  <a:lnTo>
                    <a:pt x="5" y="21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0"/>
                  </a:lnTo>
                  <a:close/>
                  <a:moveTo>
                    <a:pt x="10" y="1"/>
                  </a:move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5" y="15"/>
                  </a:lnTo>
                  <a:lnTo>
                    <a:pt x="7" y="18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6" y="17"/>
                  </a:lnTo>
                  <a:lnTo>
                    <a:pt x="18" y="13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83" name="Freeform 169"/>
            <p:cNvSpPr>
              <a:spLocks/>
            </p:cNvSpPr>
            <p:nvPr/>
          </p:nvSpPr>
          <p:spPr bwMode="auto">
            <a:xfrm>
              <a:off x="2617" y="2483"/>
              <a:ext cx="52" cy="34"/>
            </a:xfrm>
            <a:custGeom>
              <a:avLst/>
              <a:gdLst>
                <a:gd name="T0" fmla="*/ 240 w 23"/>
                <a:gd name="T1" fmla="*/ 0 h 23"/>
                <a:gd name="T2" fmla="*/ 240 w 23"/>
                <a:gd name="T3" fmla="*/ 41 h 23"/>
                <a:gd name="T4" fmla="*/ 240 w 23"/>
                <a:gd name="T5" fmla="*/ 55 h 23"/>
                <a:gd name="T6" fmla="*/ 240 w 23"/>
                <a:gd name="T7" fmla="*/ 59 h 23"/>
                <a:gd name="T8" fmla="*/ 240 w 23"/>
                <a:gd name="T9" fmla="*/ 65 h 23"/>
                <a:gd name="T10" fmla="*/ 240 w 23"/>
                <a:gd name="T11" fmla="*/ 65 h 23"/>
                <a:gd name="T12" fmla="*/ 255 w 23"/>
                <a:gd name="T13" fmla="*/ 65 h 23"/>
                <a:gd name="T14" fmla="*/ 255 w 23"/>
                <a:gd name="T15" fmla="*/ 68 h 23"/>
                <a:gd name="T16" fmla="*/ 255 w 23"/>
                <a:gd name="T17" fmla="*/ 65 h 23"/>
                <a:gd name="T18" fmla="*/ 267 w 23"/>
                <a:gd name="T19" fmla="*/ 65 h 23"/>
                <a:gd name="T20" fmla="*/ 267 w 23"/>
                <a:gd name="T21" fmla="*/ 68 h 23"/>
                <a:gd name="T22" fmla="*/ 194 w 23"/>
                <a:gd name="T23" fmla="*/ 74 h 23"/>
                <a:gd name="T24" fmla="*/ 183 w 23"/>
                <a:gd name="T25" fmla="*/ 74 h 23"/>
                <a:gd name="T26" fmla="*/ 183 w 23"/>
                <a:gd name="T27" fmla="*/ 59 h 23"/>
                <a:gd name="T28" fmla="*/ 149 w 23"/>
                <a:gd name="T29" fmla="*/ 68 h 23"/>
                <a:gd name="T30" fmla="*/ 138 w 23"/>
                <a:gd name="T31" fmla="*/ 72 h 23"/>
                <a:gd name="T32" fmla="*/ 129 w 23"/>
                <a:gd name="T33" fmla="*/ 74 h 23"/>
                <a:gd name="T34" fmla="*/ 93 w 23"/>
                <a:gd name="T35" fmla="*/ 74 h 23"/>
                <a:gd name="T36" fmla="*/ 81 w 23"/>
                <a:gd name="T37" fmla="*/ 72 h 23"/>
                <a:gd name="T38" fmla="*/ 72 w 23"/>
                <a:gd name="T39" fmla="*/ 72 h 23"/>
                <a:gd name="T40" fmla="*/ 57 w 23"/>
                <a:gd name="T41" fmla="*/ 68 h 23"/>
                <a:gd name="T42" fmla="*/ 36 w 23"/>
                <a:gd name="T43" fmla="*/ 65 h 23"/>
                <a:gd name="T44" fmla="*/ 36 w 23"/>
                <a:gd name="T45" fmla="*/ 55 h 23"/>
                <a:gd name="T46" fmla="*/ 36 w 23"/>
                <a:gd name="T47" fmla="*/ 49 h 23"/>
                <a:gd name="T48" fmla="*/ 36 w 23"/>
                <a:gd name="T49" fmla="*/ 15 h 23"/>
                <a:gd name="T50" fmla="*/ 36 w 23"/>
                <a:gd name="T51" fmla="*/ 13 h 23"/>
                <a:gd name="T52" fmla="*/ 25 w 23"/>
                <a:gd name="T53" fmla="*/ 6 h 23"/>
                <a:gd name="T54" fmla="*/ 25 w 23"/>
                <a:gd name="T55" fmla="*/ 1 h 23"/>
                <a:gd name="T56" fmla="*/ 25 w 23"/>
                <a:gd name="T57" fmla="*/ 1 h 23"/>
                <a:gd name="T58" fmla="*/ 11 w 23"/>
                <a:gd name="T59" fmla="*/ 1 h 23"/>
                <a:gd name="T60" fmla="*/ 0 w 23"/>
                <a:gd name="T61" fmla="*/ 1 h 23"/>
                <a:gd name="T62" fmla="*/ 0 w 23"/>
                <a:gd name="T63" fmla="*/ 0 h 23"/>
                <a:gd name="T64" fmla="*/ 81 w 23"/>
                <a:gd name="T65" fmla="*/ 0 h 23"/>
                <a:gd name="T66" fmla="*/ 81 w 23"/>
                <a:gd name="T67" fmla="*/ 49 h 23"/>
                <a:gd name="T68" fmla="*/ 81 w 23"/>
                <a:gd name="T69" fmla="*/ 55 h 23"/>
                <a:gd name="T70" fmla="*/ 93 w 23"/>
                <a:gd name="T71" fmla="*/ 59 h 23"/>
                <a:gd name="T72" fmla="*/ 118 w 23"/>
                <a:gd name="T73" fmla="*/ 65 h 23"/>
                <a:gd name="T74" fmla="*/ 129 w 23"/>
                <a:gd name="T75" fmla="*/ 65 h 23"/>
                <a:gd name="T76" fmla="*/ 138 w 23"/>
                <a:gd name="T77" fmla="*/ 65 h 23"/>
                <a:gd name="T78" fmla="*/ 149 w 23"/>
                <a:gd name="T79" fmla="*/ 65 h 23"/>
                <a:gd name="T80" fmla="*/ 174 w 23"/>
                <a:gd name="T81" fmla="*/ 59 h 23"/>
                <a:gd name="T82" fmla="*/ 183 w 23"/>
                <a:gd name="T83" fmla="*/ 55 h 23"/>
                <a:gd name="T84" fmla="*/ 183 w 23"/>
                <a:gd name="T85" fmla="*/ 15 h 23"/>
                <a:gd name="T86" fmla="*/ 183 w 23"/>
                <a:gd name="T87" fmla="*/ 6 h 23"/>
                <a:gd name="T88" fmla="*/ 183 w 23"/>
                <a:gd name="T89" fmla="*/ 1 h 23"/>
                <a:gd name="T90" fmla="*/ 174 w 23"/>
                <a:gd name="T91" fmla="*/ 1 h 23"/>
                <a:gd name="T92" fmla="*/ 149 w 23"/>
                <a:gd name="T93" fmla="*/ 1 h 23"/>
                <a:gd name="T94" fmla="*/ 149 w 23"/>
                <a:gd name="T95" fmla="*/ 0 h 23"/>
                <a:gd name="T96" fmla="*/ 240 w 23"/>
                <a:gd name="T97" fmla="*/ 0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"/>
                <a:gd name="T148" fmla="*/ 0 h 23"/>
                <a:gd name="T149" fmla="*/ 23 w 23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" h="23">
                  <a:moveTo>
                    <a:pt x="21" y="0"/>
                  </a:moveTo>
                  <a:lnTo>
                    <a:pt x="21" y="13"/>
                  </a:lnTo>
                  <a:lnTo>
                    <a:pt x="21" y="17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2" y="20"/>
                  </a:lnTo>
                  <a:lnTo>
                    <a:pt x="22" y="21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3" y="21"/>
                  </a:lnTo>
                  <a:lnTo>
                    <a:pt x="17" y="23"/>
                  </a:lnTo>
                  <a:lnTo>
                    <a:pt x="16" y="23"/>
                  </a:lnTo>
                  <a:lnTo>
                    <a:pt x="16" y="18"/>
                  </a:lnTo>
                  <a:lnTo>
                    <a:pt x="13" y="21"/>
                  </a:lnTo>
                  <a:lnTo>
                    <a:pt x="12" y="22"/>
                  </a:lnTo>
                  <a:lnTo>
                    <a:pt x="11" y="23"/>
                  </a:lnTo>
                  <a:lnTo>
                    <a:pt x="8" y="23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5" y="21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5" y="18"/>
                  </a:lnTo>
                  <a:lnTo>
                    <a:pt x="16" y="17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84" name="Freeform 170"/>
            <p:cNvSpPr>
              <a:spLocks/>
            </p:cNvSpPr>
            <p:nvPr/>
          </p:nvSpPr>
          <p:spPr bwMode="auto">
            <a:xfrm>
              <a:off x="2671" y="2483"/>
              <a:ext cx="55" cy="32"/>
            </a:xfrm>
            <a:custGeom>
              <a:avLst/>
              <a:gdLst>
                <a:gd name="T0" fmla="*/ 94 w 24"/>
                <a:gd name="T1" fmla="*/ 15 h 22"/>
                <a:gd name="T2" fmla="*/ 121 w 24"/>
                <a:gd name="T3" fmla="*/ 6 h 22"/>
                <a:gd name="T4" fmla="*/ 158 w 24"/>
                <a:gd name="T5" fmla="*/ 0 h 22"/>
                <a:gd name="T6" fmla="*/ 179 w 24"/>
                <a:gd name="T7" fmla="*/ 0 h 22"/>
                <a:gd name="T8" fmla="*/ 204 w 24"/>
                <a:gd name="T9" fmla="*/ 0 h 22"/>
                <a:gd name="T10" fmla="*/ 231 w 24"/>
                <a:gd name="T11" fmla="*/ 1 h 22"/>
                <a:gd name="T12" fmla="*/ 241 w 24"/>
                <a:gd name="T13" fmla="*/ 6 h 22"/>
                <a:gd name="T14" fmla="*/ 241 w 24"/>
                <a:gd name="T15" fmla="*/ 13 h 22"/>
                <a:gd name="T16" fmla="*/ 252 w 24"/>
                <a:gd name="T17" fmla="*/ 19 h 22"/>
                <a:gd name="T18" fmla="*/ 252 w 24"/>
                <a:gd name="T19" fmla="*/ 25 h 22"/>
                <a:gd name="T20" fmla="*/ 252 w 24"/>
                <a:gd name="T21" fmla="*/ 52 h 22"/>
                <a:gd name="T22" fmla="*/ 252 w 24"/>
                <a:gd name="T23" fmla="*/ 61 h 22"/>
                <a:gd name="T24" fmla="*/ 252 w 24"/>
                <a:gd name="T25" fmla="*/ 65 h 22"/>
                <a:gd name="T26" fmla="*/ 252 w 24"/>
                <a:gd name="T27" fmla="*/ 65 h 22"/>
                <a:gd name="T28" fmla="*/ 277 w 24"/>
                <a:gd name="T29" fmla="*/ 68 h 22"/>
                <a:gd name="T30" fmla="*/ 277 w 24"/>
                <a:gd name="T31" fmla="*/ 68 h 22"/>
                <a:gd name="T32" fmla="*/ 289 w 24"/>
                <a:gd name="T33" fmla="*/ 68 h 22"/>
                <a:gd name="T34" fmla="*/ 289 w 24"/>
                <a:gd name="T35" fmla="*/ 68 h 22"/>
                <a:gd name="T36" fmla="*/ 167 w 24"/>
                <a:gd name="T37" fmla="*/ 68 h 22"/>
                <a:gd name="T38" fmla="*/ 167 w 24"/>
                <a:gd name="T39" fmla="*/ 68 h 22"/>
                <a:gd name="T40" fmla="*/ 167 w 24"/>
                <a:gd name="T41" fmla="*/ 68 h 22"/>
                <a:gd name="T42" fmla="*/ 179 w 24"/>
                <a:gd name="T43" fmla="*/ 68 h 22"/>
                <a:gd name="T44" fmla="*/ 204 w 24"/>
                <a:gd name="T45" fmla="*/ 65 h 22"/>
                <a:gd name="T46" fmla="*/ 204 w 24"/>
                <a:gd name="T47" fmla="*/ 65 h 22"/>
                <a:gd name="T48" fmla="*/ 204 w 24"/>
                <a:gd name="T49" fmla="*/ 61 h 22"/>
                <a:gd name="T50" fmla="*/ 204 w 24"/>
                <a:gd name="T51" fmla="*/ 55 h 22"/>
                <a:gd name="T52" fmla="*/ 204 w 24"/>
                <a:gd name="T53" fmla="*/ 52 h 22"/>
                <a:gd name="T54" fmla="*/ 204 w 24"/>
                <a:gd name="T55" fmla="*/ 25 h 22"/>
                <a:gd name="T56" fmla="*/ 204 w 24"/>
                <a:gd name="T57" fmla="*/ 19 h 22"/>
                <a:gd name="T58" fmla="*/ 204 w 24"/>
                <a:gd name="T59" fmla="*/ 15 h 22"/>
                <a:gd name="T60" fmla="*/ 179 w 24"/>
                <a:gd name="T61" fmla="*/ 13 h 22"/>
                <a:gd name="T62" fmla="*/ 167 w 24"/>
                <a:gd name="T63" fmla="*/ 6 h 22"/>
                <a:gd name="T64" fmla="*/ 121 w 24"/>
                <a:gd name="T65" fmla="*/ 13 h 22"/>
                <a:gd name="T66" fmla="*/ 94 w 24"/>
                <a:gd name="T67" fmla="*/ 19 h 22"/>
                <a:gd name="T68" fmla="*/ 94 w 24"/>
                <a:gd name="T69" fmla="*/ 52 h 22"/>
                <a:gd name="T70" fmla="*/ 94 w 24"/>
                <a:gd name="T71" fmla="*/ 61 h 22"/>
                <a:gd name="T72" fmla="*/ 94 w 24"/>
                <a:gd name="T73" fmla="*/ 65 h 22"/>
                <a:gd name="T74" fmla="*/ 94 w 24"/>
                <a:gd name="T75" fmla="*/ 65 h 22"/>
                <a:gd name="T76" fmla="*/ 110 w 24"/>
                <a:gd name="T77" fmla="*/ 68 h 22"/>
                <a:gd name="T78" fmla="*/ 110 w 24"/>
                <a:gd name="T79" fmla="*/ 68 h 22"/>
                <a:gd name="T80" fmla="*/ 121 w 24"/>
                <a:gd name="T81" fmla="*/ 68 h 22"/>
                <a:gd name="T82" fmla="*/ 121 w 24"/>
                <a:gd name="T83" fmla="*/ 68 h 22"/>
                <a:gd name="T84" fmla="*/ 0 w 24"/>
                <a:gd name="T85" fmla="*/ 68 h 22"/>
                <a:gd name="T86" fmla="*/ 0 w 24"/>
                <a:gd name="T87" fmla="*/ 68 h 22"/>
                <a:gd name="T88" fmla="*/ 0 w 24"/>
                <a:gd name="T89" fmla="*/ 68 h 22"/>
                <a:gd name="T90" fmla="*/ 25 w 24"/>
                <a:gd name="T91" fmla="*/ 68 h 22"/>
                <a:gd name="T92" fmla="*/ 37 w 24"/>
                <a:gd name="T93" fmla="*/ 65 h 22"/>
                <a:gd name="T94" fmla="*/ 37 w 24"/>
                <a:gd name="T95" fmla="*/ 61 h 22"/>
                <a:gd name="T96" fmla="*/ 48 w 24"/>
                <a:gd name="T97" fmla="*/ 52 h 22"/>
                <a:gd name="T98" fmla="*/ 48 w 24"/>
                <a:gd name="T99" fmla="*/ 25 h 22"/>
                <a:gd name="T100" fmla="*/ 48 w 24"/>
                <a:gd name="T101" fmla="*/ 19 h 22"/>
                <a:gd name="T102" fmla="*/ 37 w 24"/>
                <a:gd name="T103" fmla="*/ 13 h 22"/>
                <a:gd name="T104" fmla="*/ 37 w 24"/>
                <a:gd name="T105" fmla="*/ 13 h 22"/>
                <a:gd name="T106" fmla="*/ 37 w 24"/>
                <a:gd name="T107" fmla="*/ 6 h 22"/>
                <a:gd name="T108" fmla="*/ 37 w 24"/>
                <a:gd name="T109" fmla="*/ 6 h 22"/>
                <a:gd name="T110" fmla="*/ 25 w 24"/>
                <a:gd name="T111" fmla="*/ 6 h 22"/>
                <a:gd name="T112" fmla="*/ 25 w 24"/>
                <a:gd name="T113" fmla="*/ 6 h 22"/>
                <a:gd name="T114" fmla="*/ 0 w 24"/>
                <a:gd name="T115" fmla="*/ 6 h 22"/>
                <a:gd name="T116" fmla="*/ 0 w 24"/>
                <a:gd name="T117" fmla="*/ 6 h 22"/>
                <a:gd name="T118" fmla="*/ 85 w 24"/>
                <a:gd name="T119" fmla="*/ 0 h 22"/>
                <a:gd name="T120" fmla="*/ 94 w 24"/>
                <a:gd name="T121" fmla="*/ 0 h 22"/>
                <a:gd name="T122" fmla="*/ 94 w 24"/>
                <a:gd name="T123" fmla="*/ 15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"/>
                <a:gd name="T187" fmla="*/ 0 h 22"/>
                <a:gd name="T188" fmla="*/ 24 w 24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" h="22">
                  <a:moveTo>
                    <a:pt x="8" y="5"/>
                  </a:move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7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0" y="4"/>
                  </a:lnTo>
                  <a:lnTo>
                    <a:pt x="8" y="6"/>
                  </a:lnTo>
                  <a:lnTo>
                    <a:pt x="8" y="17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4" y="8"/>
                  </a:lnTo>
                  <a:lnTo>
                    <a:pt x="4" y="6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85" name="Freeform 171"/>
            <p:cNvSpPr>
              <a:spLocks noEditPoints="1"/>
            </p:cNvSpPr>
            <p:nvPr/>
          </p:nvSpPr>
          <p:spPr bwMode="auto">
            <a:xfrm>
              <a:off x="2820" y="2469"/>
              <a:ext cx="59" cy="46"/>
            </a:xfrm>
            <a:custGeom>
              <a:avLst/>
              <a:gdLst>
                <a:gd name="T0" fmla="*/ 118 w 26"/>
                <a:gd name="T1" fmla="*/ 49 h 32"/>
                <a:gd name="T2" fmla="*/ 118 w 26"/>
                <a:gd name="T3" fmla="*/ 80 h 32"/>
                <a:gd name="T4" fmla="*/ 118 w 26"/>
                <a:gd name="T5" fmla="*/ 89 h 32"/>
                <a:gd name="T6" fmla="*/ 118 w 26"/>
                <a:gd name="T7" fmla="*/ 93 h 32"/>
                <a:gd name="T8" fmla="*/ 129 w 26"/>
                <a:gd name="T9" fmla="*/ 95 h 32"/>
                <a:gd name="T10" fmla="*/ 150 w 26"/>
                <a:gd name="T11" fmla="*/ 95 h 32"/>
                <a:gd name="T12" fmla="*/ 175 w 26"/>
                <a:gd name="T13" fmla="*/ 95 h 32"/>
                <a:gd name="T14" fmla="*/ 175 w 26"/>
                <a:gd name="T15" fmla="*/ 95 h 32"/>
                <a:gd name="T16" fmla="*/ 0 w 26"/>
                <a:gd name="T17" fmla="*/ 95 h 32"/>
                <a:gd name="T18" fmla="*/ 0 w 26"/>
                <a:gd name="T19" fmla="*/ 95 h 32"/>
                <a:gd name="T20" fmla="*/ 11 w 26"/>
                <a:gd name="T21" fmla="*/ 95 h 32"/>
                <a:gd name="T22" fmla="*/ 45 w 26"/>
                <a:gd name="T23" fmla="*/ 95 h 32"/>
                <a:gd name="T24" fmla="*/ 57 w 26"/>
                <a:gd name="T25" fmla="*/ 93 h 32"/>
                <a:gd name="T26" fmla="*/ 57 w 26"/>
                <a:gd name="T27" fmla="*/ 89 h 32"/>
                <a:gd name="T28" fmla="*/ 57 w 26"/>
                <a:gd name="T29" fmla="*/ 80 h 32"/>
                <a:gd name="T30" fmla="*/ 57 w 26"/>
                <a:gd name="T31" fmla="*/ 14 h 32"/>
                <a:gd name="T32" fmla="*/ 57 w 26"/>
                <a:gd name="T33" fmla="*/ 6 h 32"/>
                <a:gd name="T34" fmla="*/ 57 w 26"/>
                <a:gd name="T35" fmla="*/ 1 h 32"/>
                <a:gd name="T36" fmla="*/ 45 w 26"/>
                <a:gd name="T37" fmla="*/ 0 h 32"/>
                <a:gd name="T38" fmla="*/ 11 w 26"/>
                <a:gd name="T39" fmla="*/ 0 h 32"/>
                <a:gd name="T40" fmla="*/ 0 w 26"/>
                <a:gd name="T41" fmla="*/ 0 h 32"/>
                <a:gd name="T42" fmla="*/ 0 w 26"/>
                <a:gd name="T43" fmla="*/ 0 h 32"/>
                <a:gd name="T44" fmla="*/ 138 w 26"/>
                <a:gd name="T45" fmla="*/ 0 h 32"/>
                <a:gd name="T46" fmla="*/ 186 w 26"/>
                <a:gd name="T47" fmla="*/ 0 h 32"/>
                <a:gd name="T48" fmla="*/ 231 w 26"/>
                <a:gd name="T49" fmla="*/ 0 h 32"/>
                <a:gd name="T50" fmla="*/ 256 w 26"/>
                <a:gd name="T51" fmla="*/ 1 h 32"/>
                <a:gd name="T52" fmla="*/ 268 w 26"/>
                <a:gd name="T53" fmla="*/ 13 h 32"/>
                <a:gd name="T54" fmla="*/ 293 w 26"/>
                <a:gd name="T55" fmla="*/ 19 h 32"/>
                <a:gd name="T56" fmla="*/ 304 w 26"/>
                <a:gd name="T57" fmla="*/ 27 h 32"/>
                <a:gd name="T58" fmla="*/ 293 w 26"/>
                <a:gd name="T59" fmla="*/ 34 h 32"/>
                <a:gd name="T60" fmla="*/ 268 w 26"/>
                <a:gd name="T61" fmla="*/ 46 h 32"/>
                <a:gd name="T62" fmla="*/ 231 w 26"/>
                <a:gd name="T63" fmla="*/ 49 h 32"/>
                <a:gd name="T64" fmla="*/ 175 w 26"/>
                <a:gd name="T65" fmla="*/ 49 h 32"/>
                <a:gd name="T66" fmla="*/ 150 w 26"/>
                <a:gd name="T67" fmla="*/ 49 h 32"/>
                <a:gd name="T68" fmla="*/ 138 w 26"/>
                <a:gd name="T69" fmla="*/ 49 h 32"/>
                <a:gd name="T70" fmla="*/ 129 w 26"/>
                <a:gd name="T71" fmla="*/ 49 h 32"/>
                <a:gd name="T72" fmla="*/ 118 w 26"/>
                <a:gd name="T73" fmla="*/ 49 h 32"/>
                <a:gd name="T74" fmla="*/ 118 w 26"/>
                <a:gd name="T75" fmla="*/ 47 h 32"/>
                <a:gd name="T76" fmla="*/ 129 w 26"/>
                <a:gd name="T77" fmla="*/ 47 h 32"/>
                <a:gd name="T78" fmla="*/ 138 w 26"/>
                <a:gd name="T79" fmla="*/ 47 h 32"/>
                <a:gd name="T80" fmla="*/ 138 w 26"/>
                <a:gd name="T81" fmla="*/ 47 h 32"/>
                <a:gd name="T82" fmla="*/ 150 w 26"/>
                <a:gd name="T83" fmla="*/ 47 h 32"/>
                <a:gd name="T84" fmla="*/ 186 w 26"/>
                <a:gd name="T85" fmla="*/ 47 h 32"/>
                <a:gd name="T86" fmla="*/ 211 w 26"/>
                <a:gd name="T87" fmla="*/ 42 h 32"/>
                <a:gd name="T88" fmla="*/ 231 w 26"/>
                <a:gd name="T89" fmla="*/ 33 h 32"/>
                <a:gd name="T90" fmla="*/ 231 w 26"/>
                <a:gd name="T91" fmla="*/ 27 h 32"/>
                <a:gd name="T92" fmla="*/ 231 w 26"/>
                <a:gd name="T93" fmla="*/ 19 h 32"/>
                <a:gd name="T94" fmla="*/ 211 w 26"/>
                <a:gd name="T95" fmla="*/ 14 h 32"/>
                <a:gd name="T96" fmla="*/ 211 w 26"/>
                <a:gd name="T97" fmla="*/ 13 h 32"/>
                <a:gd name="T98" fmla="*/ 186 w 26"/>
                <a:gd name="T99" fmla="*/ 6 h 32"/>
                <a:gd name="T100" fmla="*/ 175 w 26"/>
                <a:gd name="T101" fmla="*/ 1 h 32"/>
                <a:gd name="T102" fmla="*/ 138 w 26"/>
                <a:gd name="T103" fmla="*/ 1 h 32"/>
                <a:gd name="T104" fmla="*/ 129 w 26"/>
                <a:gd name="T105" fmla="*/ 1 h 32"/>
                <a:gd name="T106" fmla="*/ 118 w 26"/>
                <a:gd name="T107" fmla="*/ 1 h 32"/>
                <a:gd name="T108" fmla="*/ 118 w 26"/>
                <a:gd name="T109" fmla="*/ 47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2"/>
                <a:gd name="T167" fmla="*/ 26 w 26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2">
                  <a:moveTo>
                    <a:pt x="10" y="17"/>
                  </a:moveTo>
                  <a:lnTo>
                    <a:pt x="10" y="27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6" y="9"/>
                  </a:lnTo>
                  <a:lnTo>
                    <a:pt x="25" y="12"/>
                  </a:lnTo>
                  <a:lnTo>
                    <a:pt x="23" y="15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6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86" name="Freeform 172"/>
            <p:cNvSpPr>
              <a:spLocks/>
            </p:cNvSpPr>
            <p:nvPr/>
          </p:nvSpPr>
          <p:spPr bwMode="auto">
            <a:xfrm>
              <a:off x="2881" y="2483"/>
              <a:ext cx="36" cy="32"/>
            </a:xfrm>
            <a:custGeom>
              <a:avLst/>
              <a:gdLst>
                <a:gd name="T0" fmla="*/ 81 w 16"/>
                <a:gd name="T1" fmla="*/ 0 h 22"/>
                <a:gd name="T2" fmla="*/ 81 w 16"/>
                <a:gd name="T3" fmla="*/ 19 h 22"/>
                <a:gd name="T4" fmla="*/ 110 w 16"/>
                <a:gd name="T5" fmla="*/ 6 h 22"/>
                <a:gd name="T6" fmla="*/ 126 w 16"/>
                <a:gd name="T7" fmla="*/ 0 h 22"/>
                <a:gd name="T8" fmla="*/ 157 w 16"/>
                <a:gd name="T9" fmla="*/ 0 h 22"/>
                <a:gd name="T10" fmla="*/ 171 w 16"/>
                <a:gd name="T11" fmla="*/ 0 h 22"/>
                <a:gd name="T12" fmla="*/ 182 w 16"/>
                <a:gd name="T13" fmla="*/ 1 h 22"/>
                <a:gd name="T14" fmla="*/ 182 w 16"/>
                <a:gd name="T15" fmla="*/ 6 h 22"/>
                <a:gd name="T16" fmla="*/ 182 w 16"/>
                <a:gd name="T17" fmla="*/ 6 h 22"/>
                <a:gd name="T18" fmla="*/ 182 w 16"/>
                <a:gd name="T19" fmla="*/ 13 h 22"/>
                <a:gd name="T20" fmla="*/ 182 w 16"/>
                <a:gd name="T21" fmla="*/ 15 h 22"/>
                <a:gd name="T22" fmla="*/ 171 w 16"/>
                <a:gd name="T23" fmla="*/ 15 h 22"/>
                <a:gd name="T24" fmla="*/ 171 w 16"/>
                <a:gd name="T25" fmla="*/ 19 h 22"/>
                <a:gd name="T26" fmla="*/ 157 w 16"/>
                <a:gd name="T27" fmla="*/ 15 h 22"/>
                <a:gd name="T28" fmla="*/ 137 w 16"/>
                <a:gd name="T29" fmla="*/ 15 h 22"/>
                <a:gd name="T30" fmla="*/ 126 w 16"/>
                <a:gd name="T31" fmla="*/ 13 h 22"/>
                <a:gd name="T32" fmla="*/ 126 w 16"/>
                <a:gd name="T33" fmla="*/ 13 h 22"/>
                <a:gd name="T34" fmla="*/ 126 w 16"/>
                <a:gd name="T35" fmla="*/ 13 h 22"/>
                <a:gd name="T36" fmla="*/ 110 w 16"/>
                <a:gd name="T37" fmla="*/ 13 h 22"/>
                <a:gd name="T38" fmla="*/ 101 w 16"/>
                <a:gd name="T39" fmla="*/ 15 h 22"/>
                <a:gd name="T40" fmla="*/ 81 w 16"/>
                <a:gd name="T41" fmla="*/ 22 h 22"/>
                <a:gd name="T42" fmla="*/ 81 w 16"/>
                <a:gd name="T43" fmla="*/ 52 h 22"/>
                <a:gd name="T44" fmla="*/ 81 w 16"/>
                <a:gd name="T45" fmla="*/ 55 h 22"/>
                <a:gd name="T46" fmla="*/ 101 w 16"/>
                <a:gd name="T47" fmla="*/ 61 h 22"/>
                <a:gd name="T48" fmla="*/ 101 w 16"/>
                <a:gd name="T49" fmla="*/ 65 h 22"/>
                <a:gd name="T50" fmla="*/ 110 w 16"/>
                <a:gd name="T51" fmla="*/ 65 h 22"/>
                <a:gd name="T52" fmla="*/ 110 w 16"/>
                <a:gd name="T53" fmla="*/ 68 h 22"/>
                <a:gd name="T54" fmla="*/ 137 w 16"/>
                <a:gd name="T55" fmla="*/ 68 h 22"/>
                <a:gd name="T56" fmla="*/ 137 w 16"/>
                <a:gd name="T57" fmla="*/ 68 h 22"/>
                <a:gd name="T58" fmla="*/ 0 w 16"/>
                <a:gd name="T59" fmla="*/ 68 h 22"/>
                <a:gd name="T60" fmla="*/ 0 w 16"/>
                <a:gd name="T61" fmla="*/ 68 h 22"/>
                <a:gd name="T62" fmla="*/ 11 w 16"/>
                <a:gd name="T63" fmla="*/ 68 h 22"/>
                <a:gd name="T64" fmla="*/ 36 w 16"/>
                <a:gd name="T65" fmla="*/ 65 h 22"/>
                <a:gd name="T66" fmla="*/ 45 w 16"/>
                <a:gd name="T67" fmla="*/ 65 h 22"/>
                <a:gd name="T68" fmla="*/ 45 w 16"/>
                <a:gd name="T69" fmla="*/ 61 h 22"/>
                <a:gd name="T70" fmla="*/ 45 w 16"/>
                <a:gd name="T71" fmla="*/ 61 h 22"/>
                <a:gd name="T72" fmla="*/ 45 w 16"/>
                <a:gd name="T73" fmla="*/ 52 h 22"/>
                <a:gd name="T74" fmla="*/ 45 w 16"/>
                <a:gd name="T75" fmla="*/ 25 h 22"/>
                <a:gd name="T76" fmla="*/ 45 w 16"/>
                <a:gd name="T77" fmla="*/ 19 h 22"/>
                <a:gd name="T78" fmla="*/ 45 w 16"/>
                <a:gd name="T79" fmla="*/ 13 h 22"/>
                <a:gd name="T80" fmla="*/ 45 w 16"/>
                <a:gd name="T81" fmla="*/ 13 h 22"/>
                <a:gd name="T82" fmla="*/ 36 w 16"/>
                <a:gd name="T83" fmla="*/ 6 h 22"/>
                <a:gd name="T84" fmla="*/ 36 w 16"/>
                <a:gd name="T85" fmla="*/ 6 h 22"/>
                <a:gd name="T86" fmla="*/ 36 w 16"/>
                <a:gd name="T87" fmla="*/ 6 h 22"/>
                <a:gd name="T88" fmla="*/ 11 w 16"/>
                <a:gd name="T89" fmla="*/ 6 h 22"/>
                <a:gd name="T90" fmla="*/ 11 w 16"/>
                <a:gd name="T91" fmla="*/ 6 h 22"/>
                <a:gd name="T92" fmla="*/ 0 w 16"/>
                <a:gd name="T93" fmla="*/ 6 h 22"/>
                <a:gd name="T94" fmla="*/ 65 w 16"/>
                <a:gd name="T95" fmla="*/ 0 h 22"/>
                <a:gd name="T96" fmla="*/ 81 w 16"/>
                <a:gd name="T97" fmla="*/ 0 h 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2"/>
                <a:gd name="T149" fmla="*/ 16 w 16"/>
                <a:gd name="T150" fmla="*/ 22 h 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2">
                  <a:moveTo>
                    <a:pt x="7" y="0"/>
                  </a:moveTo>
                  <a:lnTo>
                    <a:pt x="7" y="6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7" y="7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17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87" name="Freeform 173"/>
            <p:cNvSpPr>
              <a:spLocks noEditPoints="1"/>
            </p:cNvSpPr>
            <p:nvPr/>
          </p:nvSpPr>
          <p:spPr bwMode="auto">
            <a:xfrm>
              <a:off x="2924" y="2483"/>
              <a:ext cx="41" cy="34"/>
            </a:xfrm>
            <a:custGeom>
              <a:avLst/>
              <a:gdLst>
                <a:gd name="T0" fmla="*/ 25 w 18"/>
                <a:gd name="T1" fmla="*/ 27 h 23"/>
                <a:gd name="T2" fmla="*/ 36 w 18"/>
                <a:gd name="T3" fmla="*/ 41 h 23"/>
                <a:gd name="T4" fmla="*/ 48 w 18"/>
                <a:gd name="T5" fmla="*/ 52 h 23"/>
                <a:gd name="T6" fmla="*/ 82 w 18"/>
                <a:gd name="T7" fmla="*/ 59 h 23"/>
                <a:gd name="T8" fmla="*/ 130 w 18"/>
                <a:gd name="T9" fmla="*/ 59 h 23"/>
                <a:gd name="T10" fmla="*/ 155 w 18"/>
                <a:gd name="T11" fmla="*/ 59 h 23"/>
                <a:gd name="T12" fmla="*/ 166 w 18"/>
                <a:gd name="T13" fmla="*/ 59 h 23"/>
                <a:gd name="T14" fmla="*/ 187 w 18"/>
                <a:gd name="T15" fmla="*/ 52 h 23"/>
                <a:gd name="T16" fmla="*/ 203 w 18"/>
                <a:gd name="T17" fmla="*/ 41 h 23"/>
                <a:gd name="T18" fmla="*/ 212 w 18"/>
                <a:gd name="T19" fmla="*/ 49 h 23"/>
                <a:gd name="T20" fmla="*/ 203 w 18"/>
                <a:gd name="T21" fmla="*/ 55 h 23"/>
                <a:gd name="T22" fmla="*/ 166 w 18"/>
                <a:gd name="T23" fmla="*/ 68 h 23"/>
                <a:gd name="T24" fmla="*/ 139 w 18"/>
                <a:gd name="T25" fmla="*/ 72 h 23"/>
                <a:gd name="T26" fmla="*/ 93 w 18"/>
                <a:gd name="T27" fmla="*/ 74 h 23"/>
                <a:gd name="T28" fmla="*/ 48 w 18"/>
                <a:gd name="T29" fmla="*/ 72 h 23"/>
                <a:gd name="T30" fmla="*/ 25 w 18"/>
                <a:gd name="T31" fmla="*/ 65 h 23"/>
                <a:gd name="T32" fmla="*/ 0 w 18"/>
                <a:gd name="T33" fmla="*/ 52 h 23"/>
                <a:gd name="T34" fmla="*/ 0 w 18"/>
                <a:gd name="T35" fmla="*/ 40 h 23"/>
                <a:gd name="T36" fmla="*/ 0 w 18"/>
                <a:gd name="T37" fmla="*/ 27 h 23"/>
                <a:gd name="T38" fmla="*/ 11 w 18"/>
                <a:gd name="T39" fmla="*/ 15 h 23"/>
                <a:gd name="T40" fmla="*/ 25 w 18"/>
                <a:gd name="T41" fmla="*/ 6 h 23"/>
                <a:gd name="T42" fmla="*/ 73 w 18"/>
                <a:gd name="T43" fmla="*/ 1 h 23"/>
                <a:gd name="T44" fmla="*/ 109 w 18"/>
                <a:gd name="T45" fmla="*/ 0 h 23"/>
                <a:gd name="T46" fmla="*/ 139 w 18"/>
                <a:gd name="T47" fmla="*/ 0 h 23"/>
                <a:gd name="T48" fmla="*/ 187 w 18"/>
                <a:gd name="T49" fmla="*/ 6 h 23"/>
                <a:gd name="T50" fmla="*/ 203 w 18"/>
                <a:gd name="T51" fmla="*/ 15 h 23"/>
                <a:gd name="T52" fmla="*/ 212 w 18"/>
                <a:gd name="T53" fmla="*/ 27 h 23"/>
                <a:gd name="T54" fmla="*/ 25 w 18"/>
                <a:gd name="T55" fmla="*/ 27 h 23"/>
                <a:gd name="T56" fmla="*/ 25 w 18"/>
                <a:gd name="T57" fmla="*/ 22 h 23"/>
                <a:gd name="T58" fmla="*/ 139 w 18"/>
                <a:gd name="T59" fmla="*/ 22 h 23"/>
                <a:gd name="T60" fmla="*/ 139 w 18"/>
                <a:gd name="T61" fmla="*/ 15 h 23"/>
                <a:gd name="T62" fmla="*/ 139 w 18"/>
                <a:gd name="T63" fmla="*/ 13 h 23"/>
                <a:gd name="T64" fmla="*/ 130 w 18"/>
                <a:gd name="T65" fmla="*/ 13 h 23"/>
                <a:gd name="T66" fmla="*/ 130 w 18"/>
                <a:gd name="T67" fmla="*/ 6 h 23"/>
                <a:gd name="T68" fmla="*/ 109 w 18"/>
                <a:gd name="T69" fmla="*/ 1 h 23"/>
                <a:gd name="T70" fmla="*/ 93 w 18"/>
                <a:gd name="T71" fmla="*/ 1 h 23"/>
                <a:gd name="T72" fmla="*/ 73 w 18"/>
                <a:gd name="T73" fmla="*/ 1 h 23"/>
                <a:gd name="T74" fmla="*/ 48 w 18"/>
                <a:gd name="T75" fmla="*/ 6 h 23"/>
                <a:gd name="T76" fmla="*/ 36 w 18"/>
                <a:gd name="T77" fmla="*/ 15 h 23"/>
                <a:gd name="T78" fmla="*/ 25 w 18"/>
                <a:gd name="T79" fmla="*/ 22 h 2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23"/>
                <a:gd name="T122" fmla="*/ 18 w 18"/>
                <a:gd name="T123" fmla="*/ 23 h 2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23">
                  <a:moveTo>
                    <a:pt x="2" y="8"/>
                  </a:moveTo>
                  <a:lnTo>
                    <a:pt x="3" y="13"/>
                  </a:lnTo>
                  <a:lnTo>
                    <a:pt x="4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7" y="13"/>
                  </a:lnTo>
                  <a:lnTo>
                    <a:pt x="18" y="15"/>
                  </a:lnTo>
                  <a:lnTo>
                    <a:pt x="17" y="17"/>
                  </a:lnTo>
                  <a:lnTo>
                    <a:pt x="14" y="21"/>
                  </a:lnTo>
                  <a:lnTo>
                    <a:pt x="12" y="22"/>
                  </a:lnTo>
                  <a:lnTo>
                    <a:pt x="8" y="23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2"/>
                  </a:lnTo>
                  <a:lnTo>
                    <a:pt x="6" y="1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7" y="5"/>
                  </a:lnTo>
                  <a:lnTo>
                    <a:pt x="18" y="8"/>
                  </a:lnTo>
                  <a:lnTo>
                    <a:pt x="2" y="8"/>
                  </a:lnTo>
                  <a:close/>
                  <a:moveTo>
                    <a:pt x="2" y="7"/>
                  </a:moveTo>
                  <a:lnTo>
                    <a:pt x="12" y="7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88" name="Freeform 174"/>
            <p:cNvSpPr>
              <a:spLocks noEditPoints="1"/>
            </p:cNvSpPr>
            <p:nvPr/>
          </p:nvSpPr>
          <p:spPr bwMode="auto">
            <a:xfrm>
              <a:off x="2967" y="2483"/>
              <a:ext cx="54" cy="48"/>
            </a:xfrm>
            <a:custGeom>
              <a:avLst/>
              <a:gdLst>
                <a:gd name="T0" fmla="*/ 92 w 24"/>
                <a:gd name="T1" fmla="*/ 0 h 33"/>
                <a:gd name="T2" fmla="*/ 92 w 24"/>
                <a:gd name="T3" fmla="*/ 15 h 33"/>
                <a:gd name="T4" fmla="*/ 126 w 24"/>
                <a:gd name="T5" fmla="*/ 1 h 33"/>
                <a:gd name="T6" fmla="*/ 173 w 24"/>
                <a:gd name="T7" fmla="*/ 0 h 33"/>
                <a:gd name="T8" fmla="*/ 238 w 24"/>
                <a:gd name="T9" fmla="*/ 6 h 33"/>
                <a:gd name="T10" fmla="*/ 272 w 24"/>
                <a:gd name="T11" fmla="*/ 33 h 33"/>
                <a:gd name="T12" fmla="*/ 263 w 24"/>
                <a:gd name="T13" fmla="*/ 52 h 33"/>
                <a:gd name="T14" fmla="*/ 207 w 24"/>
                <a:gd name="T15" fmla="*/ 68 h 33"/>
                <a:gd name="T16" fmla="*/ 126 w 24"/>
                <a:gd name="T17" fmla="*/ 70 h 33"/>
                <a:gd name="T18" fmla="*/ 101 w 24"/>
                <a:gd name="T19" fmla="*/ 68 h 33"/>
                <a:gd name="T20" fmla="*/ 92 w 24"/>
                <a:gd name="T21" fmla="*/ 87 h 33"/>
                <a:gd name="T22" fmla="*/ 101 w 24"/>
                <a:gd name="T23" fmla="*/ 95 h 33"/>
                <a:gd name="T24" fmla="*/ 101 w 24"/>
                <a:gd name="T25" fmla="*/ 99 h 33"/>
                <a:gd name="T26" fmla="*/ 126 w 24"/>
                <a:gd name="T27" fmla="*/ 102 h 33"/>
                <a:gd name="T28" fmla="*/ 0 w 24"/>
                <a:gd name="T29" fmla="*/ 102 h 33"/>
                <a:gd name="T30" fmla="*/ 0 w 24"/>
                <a:gd name="T31" fmla="*/ 102 h 33"/>
                <a:gd name="T32" fmla="*/ 36 w 24"/>
                <a:gd name="T33" fmla="*/ 99 h 33"/>
                <a:gd name="T34" fmla="*/ 45 w 24"/>
                <a:gd name="T35" fmla="*/ 95 h 33"/>
                <a:gd name="T36" fmla="*/ 45 w 24"/>
                <a:gd name="T37" fmla="*/ 87 h 33"/>
                <a:gd name="T38" fmla="*/ 45 w 24"/>
                <a:gd name="T39" fmla="*/ 15 h 33"/>
                <a:gd name="T40" fmla="*/ 45 w 24"/>
                <a:gd name="T41" fmla="*/ 13 h 33"/>
                <a:gd name="T42" fmla="*/ 36 w 24"/>
                <a:gd name="T43" fmla="*/ 6 h 33"/>
                <a:gd name="T44" fmla="*/ 25 w 24"/>
                <a:gd name="T45" fmla="*/ 6 h 33"/>
                <a:gd name="T46" fmla="*/ 25 w 24"/>
                <a:gd name="T47" fmla="*/ 6 h 33"/>
                <a:gd name="T48" fmla="*/ 92 w 24"/>
                <a:gd name="T49" fmla="*/ 47 h 33"/>
                <a:gd name="T50" fmla="*/ 101 w 24"/>
                <a:gd name="T51" fmla="*/ 55 h 33"/>
                <a:gd name="T52" fmla="*/ 117 w 24"/>
                <a:gd name="T53" fmla="*/ 65 h 33"/>
                <a:gd name="T54" fmla="*/ 158 w 24"/>
                <a:gd name="T55" fmla="*/ 65 h 33"/>
                <a:gd name="T56" fmla="*/ 207 w 24"/>
                <a:gd name="T57" fmla="*/ 61 h 33"/>
                <a:gd name="T58" fmla="*/ 227 w 24"/>
                <a:gd name="T59" fmla="*/ 36 h 33"/>
                <a:gd name="T60" fmla="*/ 207 w 24"/>
                <a:gd name="T61" fmla="*/ 15 h 33"/>
                <a:gd name="T62" fmla="*/ 158 w 24"/>
                <a:gd name="T63" fmla="*/ 13 h 33"/>
                <a:gd name="T64" fmla="*/ 126 w 24"/>
                <a:gd name="T65" fmla="*/ 13 h 33"/>
                <a:gd name="T66" fmla="*/ 92 w 24"/>
                <a:gd name="T67" fmla="*/ 19 h 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"/>
                <a:gd name="T103" fmla="*/ 0 h 33"/>
                <a:gd name="T104" fmla="*/ 24 w 24"/>
                <a:gd name="T105" fmla="*/ 33 h 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" h="33">
                  <a:moveTo>
                    <a:pt x="2" y="2"/>
                  </a:moveTo>
                  <a:lnTo>
                    <a:pt x="8" y="0"/>
                  </a:lnTo>
                  <a:lnTo>
                    <a:pt x="8" y="5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6"/>
                  </a:lnTo>
                  <a:lnTo>
                    <a:pt x="24" y="11"/>
                  </a:lnTo>
                  <a:lnTo>
                    <a:pt x="24" y="15"/>
                  </a:lnTo>
                  <a:lnTo>
                    <a:pt x="23" y="17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4" y="23"/>
                  </a:lnTo>
                  <a:lnTo>
                    <a:pt x="11" y="23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8" y="21"/>
                  </a:lnTo>
                  <a:lnTo>
                    <a:pt x="8" y="28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close/>
                  <a:moveTo>
                    <a:pt x="8" y="6"/>
                  </a:moveTo>
                  <a:lnTo>
                    <a:pt x="8" y="15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0"/>
                  </a:lnTo>
                  <a:lnTo>
                    <a:pt x="19" y="17"/>
                  </a:lnTo>
                  <a:lnTo>
                    <a:pt x="20" y="12"/>
                  </a:lnTo>
                  <a:lnTo>
                    <a:pt x="19" y="8"/>
                  </a:lnTo>
                  <a:lnTo>
                    <a:pt x="18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89" name="Freeform 175"/>
            <p:cNvSpPr>
              <a:spLocks noEditPoints="1"/>
            </p:cNvSpPr>
            <p:nvPr/>
          </p:nvSpPr>
          <p:spPr bwMode="auto">
            <a:xfrm>
              <a:off x="3091" y="2469"/>
              <a:ext cx="59" cy="46"/>
            </a:xfrm>
            <a:custGeom>
              <a:avLst/>
              <a:gdLst>
                <a:gd name="T0" fmla="*/ 102 w 26"/>
                <a:gd name="T1" fmla="*/ 49 h 32"/>
                <a:gd name="T2" fmla="*/ 102 w 26"/>
                <a:gd name="T3" fmla="*/ 80 h 32"/>
                <a:gd name="T4" fmla="*/ 102 w 26"/>
                <a:gd name="T5" fmla="*/ 89 h 32"/>
                <a:gd name="T6" fmla="*/ 102 w 26"/>
                <a:gd name="T7" fmla="*/ 93 h 32"/>
                <a:gd name="T8" fmla="*/ 129 w 26"/>
                <a:gd name="T9" fmla="*/ 95 h 32"/>
                <a:gd name="T10" fmla="*/ 150 w 26"/>
                <a:gd name="T11" fmla="*/ 95 h 32"/>
                <a:gd name="T12" fmla="*/ 166 w 26"/>
                <a:gd name="T13" fmla="*/ 95 h 32"/>
                <a:gd name="T14" fmla="*/ 166 w 26"/>
                <a:gd name="T15" fmla="*/ 95 h 32"/>
                <a:gd name="T16" fmla="*/ 0 w 26"/>
                <a:gd name="T17" fmla="*/ 95 h 32"/>
                <a:gd name="T18" fmla="*/ 0 w 26"/>
                <a:gd name="T19" fmla="*/ 95 h 32"/>
                <a:gd name="T20" fmla="*/ 11 w 26"/>
                <a:gd name="T21" fmla="*/ 95 h 32"/>
                <a:gd name="T22" fmla="*/ 36 w 26"/>
                <a:gd name="T23" fmla="*/ 95 h 32"/>
                <a:gd name="T24" fmla="*/ 57 w 26"/>
                <a:gd name="T25" fmla="*/ 93 h 32"/>
                <a:gd name="T26" fmla="*/ 57 w 26"/>
                <a:gd name="T27" fmla="*/ 89 h 32"/>
                <a:gd name="T28" fmla="*/ 57 w 26"/>
                <a:gd name="T29" fmla="*/ 80 h 32"/>
                <a:gd name="T30" fmla="*/ 57 w 26"/>
                <a:gd name="T31" fmla="*/ 14 h 32"/>
                <a:gd name="T32" fmla="*/ 57 w 26"/>
                <a:gd name="T33" fmla="*/ 6 h 32"/>
                <a:gd name="T34" fmla="*/ 36 w 26"/>
                <a:gd name="T35" fmla="*/ 1 h 32"/>
                <a:gd name="T36" fmla="*/ 36 w 26"/>
                <a:gd name="T37" fmla="*/ 0 h 32"/>
                <a:gd name="T38" fmla="*/ 11 w 26"/>
                <a:gd name="T39" fmla="*/ 0 h 32"/>
                <a:gd name="T40" fmla="*/ 0 w 26"/>
                <a:gd name="T41" fmla="*/ 0 h 32"/>
                <a:gd name="T42" fmla="*/ 0 w 26"/>
                <a:gd name="T43" fmla="*/ 0 h 32"/>
                <a:gd name="T44" fmla="*/ 138 w 26"/>
                <a:gd name="T45" fmla="*/ 0 h 32"/>
                <a:gd name="T46" fmla="*/ 186 w 26"/>
                <a:gd name="T47" fmla="*/ 0 h 32"/>
                <a:gd name="T48" fmla="*/ 222 w 26"/>
                <a:gd name="T49" fmla="*/ 0 h 32"/>
                <a:gd name="T50" fmla="*/ 256 w 26"/>
                <a:gd name="T51" fmla="*/ 1 h 32"/>
                <a:gd name="T52" fmla="*/ 268 w 26"/>
                <a:gd name="T53" fmla="*/ 13 h 32"/>
                <a:gd name="T54" fmla="*/ 279 w 26"/>
                <a:gd name="T55" fmla="*/ 19 h 32"/>
                <a:gd name="T56" fmla="*/ 304 w 26"/>
                <a:gd name="T57" fmla="*/ 27 h 32"/>
                <a:gd name="T58" fmla="*/ 279 w 26"/>
                <a:gd name="T59" fmla="*/ 34 h 32"/>
                <a:gd name="T60" fmla="*/ 256 w 26"/>
                <a:gd name="T61" fmla="*/ 46 h 32"/>
                <a:gd name="T62" fmla="*/ 222 w 26"/>
                <a:gd name="T63" fmla="*/ 49 h 32"/>
                <a:gd name="T64" fmla="*/ 166 w 26"/>
                <a:gd name="T65" fmla="*/ 49 h 32"/>
                <a:gd name="T66" fmla="*/ 150 w 26"/>
                <a:gd name="T67" fmla="*/ 49 h 32"/>
                <a:gd name="T68" fmla="*/ 138 w 26"/>
                <a:gd name="T69" fmla="*/ 49 h 32"/>
                <a:gd name="T70" fmla="*/ 129 w 26"/>
                <a:gd name="T71" fmla="*/ 49 h 32"/>
                <a:gd name="T72" fmla="*/ 102 w 26"/>
                <a:gd name="T73" fmla="*/ 49 h 32"/>
                <a:gd name="T74" fmla="*/ 102 w 26"/>
                <a:gd name="T75" fmla="*/ 47 h 32"/>
                <a:gd name="T76" fmla="*/ 129 w 26"/>
                <a:gd name="T77" fmla="*/ 47 h 32"/>
                <a:gd name="T78" fmla="*/ 138 w 26"/>
                <a:gd name="T79" fmla="*/ 47 h 32"/>
                <a:gd name="T80" fmla="*/ 138 w 26"/>
                <a:gd name="T81" fmla="*/ 47 h 32"/>
                <a:gd name="T82" fmla="*/ 150 w 26"/>
                <a:gd name="T83" fmla="*/ 47 h 32"/>
                <a:gd name="T84" fmla="*/ 186 w 26"/>
                <a:gd name="T85" fmla="*/ 47 h 32"/>
                <a:gd name="T86" fmla="*/ 211 w 26"/>
                <a:gd name="T87" fmla="*/ 42 h 32"/>
                <a:gd name="T88" fmla="*/ 222 w 26"/>
                <a:gd name="T89" fmla="*/ 33 h 32"/>
                <a:gd name="T90" fmla="*/ 222 w 26"/>
                <a:gd name="T91" fmla="*/ 27 h 32"/>
                <a:gd name="T92" fmla="*/ 222 w 26"/>
                <a:gd name="T93" fmla="*/ 19 h 32"/>
                <a:gd name="T94" fmla="*/ 211 w 26"/>
                <a:gd name="T95" fmla="*/ 14 h 32"/>
                <a:gd name="T96" fmla="*/ 211 w 26"/>
                <a:gd name="T97" fmla="*/ 13 h 32"/>
                <a:gd name="T98" fmla="*/ 186 w 26"/>
                <a:gd name="T99" fmla="*/ 6 h 32"/>
                <a:gd name="T100" fmla="*/ 166 w 26"/>
                <a:gd name="T101" fmla="*/ 1 h 32"/>
                <a:gd name="T102" fmla="*/ 138 w 26"/>
                <a:gd name="T103" fmla="*/ 1 h 32"/>
                <a:gd name="T104" fmla="*/ 129 w 26"/>
                <a:gd name="T105" fmla="*/ 1 h 32"/>
                <a:gd name="T106" fmla="*/ 102 w 26"/>
                <a:gd name="T107" fmla="*/ 1 h 32"/>
                <a:gd name="T108" fmla="*/ 102 w 26"/>
                <a:gd name="T109" fmla="*/ 47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2"/>
                <a:gd name="T167" fmla="*/ 26 w 26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2">
                  <a:moveTo>
                    <a:pt x="9" y="17"/>
                  </a:moveTo>
                  <a:lnTo>
                    <a:pt x="9" y="27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6" y="9"/>
                  </a:lnTo>
                  <a:lnTo>
                    <a:pt x="24" y="12"/>
                  </a:lnTo>
                  <a:lnTo>
                    <a:pt x="22" y="15"/>
                  </a:lnTo>
                  <a:lnTo>
                    <a:pt x="19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9" y="17"/>
                  </a:lnTo>
                  <a:close/>
                  <a:moveTo>
                    <a:pt x="9" y="16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90" name="Freeform 176"/>
            <p:cNvSpPr>
              <a:spLocks/>
            </p:cNvSpPr>
            <p:nvPr/>
          </p:nvSpPr>
          <p:spPr bwMode="auto">
            <a:xfrm>
              <a:off x="3152" y="2483"/>
              <a:ext cx="36" cy="32"/>
            </a:xfrm>
            <a:custGeom>
              <a:avLst/>
              <a:gdLst>
                <a:gd name="T0" fmla="*/ 81 w 16"/>
                <a:gd name="T1" fmla="*/ 0 h 22"/>
                <a:gd name="T2" fmla="*/ 81 w 16"/>
                <a:gd name="T3" fmla="*/ 19 h 22"/>
                <a:gd name="T4" fmla="*/ 110 w 16"/>
                <a:gd name="T5" fmla="*/ 6 h 22"/>
                <a:gd name="T6" fmla="*/ 126 w 16"/>
                <a:gd name="T7" fmla="*/ 0 h 22"/>
                <a:gd name="T8" fmla="*/ 146 w 16"/>
                <a:gd name="T9" fmla="*/ 0 h 22"/>
                <a:gd name="T10" fmla="*/ 171 w 16"/>
                <a:gd name="T11" fmla="*/ 0 h 22"/>
                <a:gd name="T12" fmla="*/ 182 w 16"/>
                <a:gd name="T13" fmla="*/ 1 h 22"/>
                <a:gd name="T14" fmla="*/ 182 w 16"/>
                <a:gd name="T15" fmla="*/ 6 h 22"/>
                <a:gd name="T16" fmla="*/ 182 w 16"/>
                <a:gd name="T17" fmla="*/ 6 h 22"/>
                <a:gd name="T18" fmla="*/ 182 w 16"/>
                <a:gd name="T19" fmla="*/ 13 h 22"/>
                <a:gd name="T20" fmla="*/ 182 w 16"/>
                <a:gd name="T21" fmla="*/ 15 h 22"/>
                <a:gd name="T22" fmla="*/ 171 w 16"/>
                <a:gd name="T23" fmla="*/ 15 h 22"/>
                <a:gd name="T24" fmla="*/ 171 w 16"/>
                <a:gd name="T25" fmla="*/ 19 h 22"/>
                <a:gd name="T26" fmla="*/ 146 w 16"/>
                <a:gd name="T27" fmla="*/ 15 h 22"/>
                <a:gd name="T28" fmla="*/ 137 w 16"/>
                <a:gd name="T29" fmla="*/ 15 h 22"/>
                <a:gd name="T30" fmla="*/ 126 w 16"/>
                <a:gd name="T31" fmla="*/ 13 h 22"/>
                <a:gd name="T32" fmla="*/ 126 w 16"/>
                <a:gd name="T33" fmla="*/ 13 h 22"/>
                <a:gd name="T34" fmla="*/ 110 w 16"/>
                <a:gd name="T35" fmla="*/ 13 h 22"/>
                <a:gd name="T36" fmla="*/ 110 w 16"/>
                <a:gd name="T37" fmla="*/ 13 h 22"/>
                <a:gd name="T38" fmla="*/ 90 w 16"/>
                <a:gd name="T39" fmla="*/ 15 h 22"/>
                <a:gd name="T40" fmla="*/ 81 w 16"/>
                <a:gd name="T41" fmla="*/ 22 h 22"/>
                <a:gd name="T42" fmla="*/ 81 w 16"/>
                <a:gd name="T43" fmla="*/ 52 h 22"/>
                <a:gd name="T44" fmla="*/ 81 w 16"/>
                <a:gd name="T45" fmla="*/ 55 h 22"/>
                <a:gd name="T46" fmla="*/ 90 w 16"/>
                <a:gd name="T47" fmla="*/ 61 h 22"/>
                <a:gd name="T48" fmla="*/ 90 w 16"/>
                <a:gd name="T49" fmla="*/ 65 h 22"/>
                <a:gd name="T50" fmla="*/ 110 w 16"/>
                <a:gd name="T51" fmla="*/ 65 h 22"/>
                <a:gd name="T52" fmla="*/ 110 w 16"/>
                <a:gd name="T53" fmla="*/ 68 h 22"/>
                <a:gd name="T54" fmla="*/ 137 w 16"/>
                <a:gd name="T55" fmla="*/ 68 h 22"/>
                <a:gd name="T56" fmla="*/ 137 w 16"/>
                <a:gd name="T57" fmla="*/ 68 h 22"/>
                <a:gd name="T58" fmla="*/ 0 w 16"/>
                <a:gd name="T59" fmla="*/ 68 h 22"/>
                <a:gd name="T60" fmla="*/ 0 w 16"/>
                <a:gd name="T61" fmla="*/ 68 h 22"/>
                <a:gd name="T62" fmla="*/ 11 w 16"/>
                <a:gd name="T63" fmla="*/ 68 h 22"/>
                <a:gd name="T64" fmla="*/ 25 w 16"/>
                <a:gd name="T65" fmla="*/ 65 h 22"/>
                <a:gd name="T66" fmla="*/ 36 w 16"/>
                <a:gd name="T67" fmla="*/ 65 h 22"/>
                <a:gd name="T68" fmla="*/ 36 w 16"/>
                <a:gd name="T69" fmla="*/ 61 h 22"/>
                <a:gd name="T70" fmla="*/ 36 w 16"/>
                <a:gd name="T71" fmla="*/ 61 h 22"/>
                <a:gd name="T72" fmla="*/ 36 w 16"/>
                <a:gd name="T73" fmla="*/ 52 h 22"/>
                <a:gd name="T74" fmla="*/ 36 w 16"/>
                <a:gd name="T75" fmla="*/ 25 h 22"/>
                <a:gd name="T76" fmla="*/ 36 w 16"/>
                <a:gd name="T77" fmla="*/ 19 h 22"/>
                <a:gd name="T78" fmla="*/ 36 w 16"/>
                <a:gd name="T79" fmla="*/ 13 h 22"/>
                <a:gd name="T80" fmla="*/ 36 w 16"/>
                <a:gd name="T81" fmla="*/ 13 h 22"/>
                <a:gd name="T82" fmla="*/ 25 w 16"/>
                <a:gd name="T83" fmla="*/ 6 h 22"/>
                <a:gd name="T84" fmla="*/ 25 w 16"/>
                <a:gd name="T85" fmla="*/ 6 h 22"/>
                <a:gd name="T86" fmla="*/ 25 w 16"/>
                <a:gd name="T87" fmla="*/ 6 h 22"/>
                <a:gd name="T88" fmla="*/ 11 w 16"/>
                <a:gd name="T89" fmla="*/ 6 h 22"/>
                <a:gd name="T90" fmla="*/ 11 w 16"/>
                <a:gd name="T91" fmla="*/ 6 h 22"/>
                <a:gd name="T92" fmla="*/ 0 w 16"/>
                <a:gd name="T93" fmla="*/ 6 h 22"/>
                <a:gd name="T94" fmla="*/ 65 w 16"/>
                <a:gd name="T95" fmla="*/ 0 h 22"/>
                <a:gd name="T96" fmla="*/ 81 w 16"/>
                <a:gd name="T97" fmla="*/ 0 h 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2"/>
                <a:gd name="T149" fmla="*/ 16 w 16"/>
                <a:gd name="T150" fmla="*/ 22 h 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2">
                  <a:moveTo>
                    <a:pt x="7" y="0"/>
                  </a:moveTo>
                  <a:lnTo>
                    <a:pt x="7" y="6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8" y="5"/>
                  </a:lnTo>
                  <a:lnTo>
                    <a:pt x="7" y="7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91" name="Freeform 177"/>
            <p:cNvSpPr>
              <a:spLocks noEditPoints="1"/>
            </p:cNvSpPr>
            <p:nvPr/>
          </p:nvSpPr>
          <p:spPr bwMode="auto">
            <a:xfrm>
              <a:off x="3192" y="2483"/>
              <a:ext cx="48" cy="34"/>
            </a:xfrm>
            <a:custGeom>
              <a:avLst/>
              <a:gdLst>
                <a:gd name="T0" fmla="*/ 121 w 21"/>
                <a:gd name="T1" fmla="*/ 0 h 23"/>
                <a:gd name="T2" fmla="*/ 167 w 21"/>
                <a:gd name="T3" fmla="*/ 0 h 23"/>
                <a:gd name="T4" fmla="*/ 194 w 21"/>
                <a:gd name="T5" fmla="*/ 1 h 23"/>
                <a:gd name="T6" fmla="*/ 224 w 21"/>
                <a:gd name="T7" fmla="*/ 13 h 23"/>
                <a:gd name="T8" fmla="*/ 240 w 21"/>
                <a:gd name="T9" fmla="*/ 22 h 23"/>
                <a:gd name="T10" fmla="*/ 251 w 21"/>
                <a:gd name="T11" fmla="*/ 35 h 23"/>
                <a:gd name="T12" fmla="*/ 240 w 21"/>
                <a:gd name="T13" fmla="*/ 41 h 23"/>
                <a:gd name="T14" fmla="*/ 224 w 21"/>
                <a:gd name="T15" fmla="*/ 55 h 23"/>
                <a:gd name="T16" fmla="*/ 215 w 21"/>
                <a:gd name="T17" fmla="*/ 65 h 23"/>
                <a:gd name="T18" fmla="*/ 178 w 21"/>
                <a:gd name="T19" fmla="*/ 68 h 23"/>
                <a:gd name="T20" fmla="*/ 158 w 21"/>
                <a:gd name="T21" fmla="*/ 72 h 23"/>
                <a:gd name="T22" fmla="*/ 121 w 21"/>
                <a:gd name="T23" fmla="*/ 74 h 23"/>
                <a:gd name="T24" fmla="*/ 73 w 21"/>
                <a:gd name="T25" fmla="*/ 72 h 23"/>
                <a:gd name="T26" fmla="*/ 48 w 21"/>
                <a:gd name="T27" fmla="*/ 68 h 23"/>
                <a:gd name="T28" fmla="*/ 25 w 21"/>
                <a:gd name="T29" fmla="*/ 65 h 23"/>
                <a:gd name="T30" fmla="*/ 0 w 21"/>
                <a:gd name="T31" fmla="*/ 52 h 23"/>
                <a:gd name="T32" fmla="*/ 0 w 21"/>
                <a:gd name="T33" fmla="*/ 35 h 23"/>
                <a:gd name="T34" fmla="*/ 0 w 21"/>
                <a:gd name="T35" fmla="*/ 27 h 23"/>
                <a:gd name="T36" fmla="*/ 25 w 21"/>
                <a:gd name="T37" fmla="*/ 19 h 23"/>
                <a:gd name="T38" fmla="*/ 37 w 21"/>
                <a:gd name="T39" fmla="*/ 13 h 23"/>
                <a:gd name="T40" fmla="*/ 57 w 21"/>
                <a:gd name="T41" fmla="*/ 1 h 23"/>
                <a:gd name="T42" fmla="*/ 94 w 21"/>
                <a:gd name="T43" fmla="*/ 0 h 23"/>
                <a:gd name="T44" fmla="*/ 121 w 21"/>
                <a:gd name="T45" fmla="*/ 0 h 23"/>
                <a:gd name="T46" fmla="*/ 110 w 21"/>
                <a:gd name="T47" fmla="*/ 1 h 23"/>
                <a:gd name="T48" fmla="*/ 94 w 21"/>
                <a:gd name="T49" fmla="*/ 1 h 23"/>
                <a:gd name="T50" fmla="*/ 73 w 21"/>
                <a:gd name="T51" fmla="*/ 6 h 23"/>
                <a:gd name="T52" fmla="*/ 57 w 21"/>
                <a:gd name="T53" fmla="*/ 13 h 23"/>
                <a:gd name="T54" fmla="*/ 57 w 21"/>
                <a:gd name="T55" fmla="*/ 15 h 23"/>
                <a:gd name="T56" fmla="*/ 48 w 21"/>
                <a:gd name="T57" fmla="*/ 22 h 23"/>
                <a:gd name="T58" fmla="*/ 48 w 21"/>
                <a:gd name="T59" fmla="*/ 33 h 23"/>
                <a:gd name="T60" fmla="*/ 48 w 21"/>
                <a:gd name="T61" fmla="*/ 49 h 23"/>
                <a:gd name="T62" fmla="*/ 57 w 21"/>
                <a:gd name="T63" fmla="*/ 59 h 23"/>
                <a:gd name="T64" fmla="*/ 94 w 21"/>
                <a:gd name="T65" fmla="*/ 68 h 23"/>
                <a:gd name="T66" fmla="*/ 130 w 21"/>
                <a:gd name="T67" fmla="*/ 68 h 23"/>
                <a:gd name="T68" fmla="*/ 167 w 21"/>
                <a:gd name="T69" fmla="*/ 68 h 23"/>
                <a:gd name="T70" fmla="*/ 178 w 21"/>
                <a:gd name="T71" fmla="*/ 65 h 23"/>
                <a:gd name="T72" fmla="*/ 194 w 21"/>
                <a:gd name="T73" fmla="*/ 55 h 23"/>
                <a:gd name="T74" fmla="*/ 194 w 21"/>
                <a:gd name="T75" fmla="*/ 41 h 23"/>
                <a:gd name="T76" fmla="*/ 194 w 21"/>
                <a:gd name="T77" fmla="*/ 33 h 23"/>
                <a:gd name="T78" fmla="*/ 178 w 21"/>
                <a:gd name="T79" fmla="*/ 19 h 23"/>
                <a:gd name="T80" fmla="*/ 167 w 21"/>
                <a:gd name="T81" fmla="*/ 13 h 23"/>
                <a:gd name="T82" fmla="*/ 130 w 21"/>
                <a:gd name="T83" fmla="*/ 6 h 23"/>
                <a:gd name="T84" fmla="*/ 110 w 21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0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7"/>
                  </a:lnTo>
                  <a:lnTo>
                    <a:pt x="21" y="11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8" y="20"/>
                  </a:lnTo>
                  <a:lnTo>
                    <a:pt x="15" y="21"/>
                  </a:lnTo>
                  <a:lnTo>
                    <a:pt x="13" y="22"/>
                  </a:lnTo>
                  <a:lnTo>
                    <a:pt x="10" y="23"/>
                  </a:lnTo>
                  <a:lnTo>
                    <a:pt x="6" y="22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0"/>
                  </a:lnTo>
                  <a:close/>
                  <a:moveTo>
                    <a:pt x="9" y="1"/>
                  </a:moveTo>
                  <a:lnTo>
                    <a:pt x="8" y="1"/>
                  </a:lnTo>
                  <a:lnTo>
                    <a:pt x="6" y="2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4" y="15"/>
                  </a:lnTo>
                  <a:lnTo>
                    <a:pt x="5" y="18"/>
                  </a:lnTo>
                  <a:lnTo>
                    <a:pt x="8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6" y="17"/>
                  </a:lnTo>
                  <a:lnTo>
                    <a:pt x="16" y="13"/>
                  </a:lnTo>
                  <a:lnTo>
                    <a:pt x="16" y="10"/>
                  </a:lnTo>
                  <a:lnTo>
                    <a:pt x="15" y="6"/>
                  </a:lnTo>
                  <a:lnTo>
                    <a:pt x="14" y="4"/>
                  </a:lnTo>
                  <a:lnTo>
                    <a:pt x="11" y="2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92" name="Freeform 178"/>
            <p:cNvSpPr>
              <a:spLocks noEditPoints="1"/>
            </p:cNvSpPr>
            <p:nvPr/>
          </p:nvSpPr>
          <p:spPr bwMode="auto">
            <a:xfrm>
              <a:off x="3242" y="2483"/>
              <a:ext cx="54" cy="48"/>
            </a:xfrm>
            <a:custGeom>
              <a:avLst/>
              <a:gdLst>
                <a:gd name="T0" fmla="*/ 92 w 24"/>
                <a:gd name="T1" fmla="*/ 0 h 33"/>
                <a:gd name="T2" fmla="*/ 101 w 24"/>
                <a:gd name="T3" fmla="*/ 15 h 33"/>
                <a:gd name="T4" fmla="*/ 137 w 24"/>
                <a:gd name="T5" fmla="*/ 1 h 33"/>
                <a:gd name="T6" fmla="*/ 173 w 24"/>
                <a:gd name="T7" fmla="*/ 0 h 33"/>
                <a:gd name="T8" fmla="*/ 238 w 24"/>
                <a:gd name="T9" fmla="*/ 6 h 33"/>
                <a:gd name="T10" fmla="*/ 272 w 24"/>
                <a:gd name="T11" fmla="*/ 33 h 33"/>
                <a:gd name="T12" fmla="*/ 263 w 24"/>
                <a:gd name="T13" fmla="*/ 52 h 33"/>
                <a:gd name="T14" fmla="*/ 207 w 24"/>
                <a:gd name="T15" fmla="*/ 68 h 33"/>
                <a:gd name="T16" fmla="*/ 137 w 24"/>
                <a:gd name="T17" fmla="*/ 70 h 33"/>
                <a:gd name="T18" fmla="*/ 101 w 24"/>
                <a:gd name="T19" fmla="*/ 68 h 33"/>
                <a:gd name="T20" fmla="*/ 101 w 24"/>
                <a:gd name="T21" fmla="*/ 87 h 33"/>
                <a:gd name="T22" fmla="*/ 101 w 24"/>
                <a:gd name="T23" fmla="*/ 95 h 33"/>
                <a:gd name="T24" fmla="*/ 101 w 24"/>
                <a:gd name="T25" fmla="*/ 99 h 33"/>
                <a:gd name="T26" fmla="*/ 137 w 24"/>
                <a:gd name="T27" fmla="*/ 102 h 33"/>
                <a:gd name="T28" fmla="*/ 0 w 24"/>
                <a:gd name="T29" fmla="*/ 102 h 33"/>
                <a:gd name="T30" fmla="*/ 0 w 24"/>
                <a:gd name="T31" fmla="*/ 102 h 33"/>
                <a:gd name="T32" fmla="*/ 36 w 24"/>
                <a:gd name="T33" fmla="*/ 99 h 33"/>
                <a:gd name="T34" fmla="*/ 45 w 24"/>
                <a:gd name="T35" fmla="*/ 95 h 33"/>
                <a:gd name="T36" fmla="*/ 45 w 24"/>
                <a:gd name="T37" fmla="*/ 87 h 33"/>
                <a:gd name="T38" fmla="*/ 45 w 24"/>
                <a:gd name="T39" fmla="*/ 15 h 33"/>
                <a:gd name="T40" fmla="*/ 45 w 24"/>
                <a:gd name="T41" fmla="*/ 13 h 33"/>
                <a:gd name="T42" fmla="*/ 36 w 24"/>
                <a:gd name="T43" fmla="*/ 6 h 33"/>
                <a:gd name="T44" fmla="*/ 25 w 24"/>
                <a:gd name="T45" fmla="*/ 6 h 33"/>
                <a:gd name="T46" fmla="*/ 25 w 24"/>
                <a:gd name="T47" fmla="*/ 6 h 33"/>
                <a:gd name="T48" fmla="*/ 101 w 24"/>
                <a:gd name="T49" fmla="*/ 47 h 33"/>
                <a:gd name="T50" fmla="*/ 101 w 24"/>
                <a:gd name="T51" fmla="*/ 55 h 33"/>
                <a:gd name="T52" fmla="*/ 117 w 24"/>
                <a:gd name="T53" fmla="*/ 65 h 33"/>
                <a:gd name="T54" fmla="*/ 158 w 24"/>
                <a:gd name="T55" fmla="*/ 65 h 33"/>
                <a:gd name="T56" fmla="*/ 207 w 24"/>
                <a:gd name="T57" fmla="*/ 61 h 33"/>
                <a:gd name="T58" fmla="*/ 227 w 24"/>
                <a:gd name="T59" fmla="*/ 36 h 33"/>
                <a:gd name="T60" fmla="*/ 207 w 24"/>
                <a:gd name="T61" fmla="*/ 15 h 33"/>
                <a:gd name="T62" fmla="*/ 158 w 24"/>
                <a:gd name="T63" fmla="*/ 13 h 33"/>
                <a:gd name="T64" fmla="*/ 137 w 24"/>
                <a:gd name="T65" fmla="*/ 13 h 33"/>
                <a:gd name="T66" fmla="*/ 101 w 24"/>
                <a:gd name="T67" fmla="*/ 19 h 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"/>
                <a:gd name="T103" fmla="*/ 0 h 33"/>
                <a:gd name="T104" fmla="*/ 24 w 24"/>
                <a:gd name="T105" fmla="*/ 33 h 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" h="33">
                  <a:moveTo>
                    <a:pt x="2" y="2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6"/>
                  </a:lnTo>
                  <a:lnTo>
                    <a:pt x="24" y="11"/>
                  </a:lnTo>
                  <a:lnTo>
                    <a:pt x="24" y="15"/>
                  </a:lnTo>
                  <a:lnTo>
                    <a:pt x="23" y="17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9" y="28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close/>
                  <a:moveTo>
                    <a:pt x="9" y="6"/>
                  </a:moveTo>
                  <a:lnTo>
                    <a:pt x="9" y="15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7" y="21"/>
                  </a:lnTo>
                  <a:lnTo>
                    <a:pt x="18" y="20"/>
                  </a:lnTo>
                  <a:lnTo>
                    <a:pt x="19" y="17"/>
                  </a:lnTo>
                  <a:lnTo>
                    <a:pt x="20" y="12"/>
                  </a:lnTo>
                  <a:lnTo>
                    <a:pt x="19" y="8"/>
                  </a:lnTo>
                  <a:lnTo>
                    <a:pt x="18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0" y="5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93" name="Rectangle 179"/>
            <p:cNvSpPr>
              <a:spLocks noChangeArrowheads="1"/>
            </p:cNvSpPr>
            <p:nvPr/>
          </p:nvSpPr>
          <p:spPr bwMode="auto">
            <a:xfrm>
              <a:off x="3305" y="2495"/>
              <a:ext cx="27" cy="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94" name="Freeform 180"/>
            <p:cNvSpPr>
              <a:spLocks/>
            </p:cNvSpPr>
            <p:nvPr/>
          </p:nvSpPr>
          <p:spPr bwMode="auto">
            <a:xfrm>
              <a:off x="3335" y="2469"/>
              <a:ext cx="81" cy="48"/>
            </a:xfrm>
            <a:custGeom>
              <a:avLst/>
              <a:gdLst>
                <a:gd name="T0" fmla="*/ 0 w 36"/>
                <a:gd name="T1" fmla="*/ 0 h 33"/>
                <a:gd name="T2" fmla="*/ 101 w 36"/>
                <a:gd name="T3" fmla="*/ 0 h 33"/>
                <a:gd name="T4" fmla="*/ 340 w 36"/>
                <a:gd name="T5" fmla="*/ 76 h 33"/>
                <a:gd name="T6" fmla="*/ 340 w 36"/>
                <a:gd name="T7" fmla="*/ 15 h 33"/>
                <a:gd name="T8" fmla="*/ 328 w 36"/>
                <a:gd name="T9" fmla="*/ 6 h 33"/>
                <a:gd name="T10" fmla="*/ 328 w 36"/>
                <a:gd name="T11" fmla="*/ 1 h 33"/>
                <a:gd name="T12" fmla="*/ 308 w 36"/>
                <a:gd name="T13" fmla="*/ 0 h 33"/>
                <a:gd name="T14" fmla="*/ 293 w 36"/>
                <a:gd name="T15" fmla="*/ 0 h 33"/>
                <a:gd name="T16" fmla="*/ 283 w 36"/>
                <a:gd name="T17" fmla="*/ 0 h 33"/>
                <a:gd name="T18" fmla="*/ 283 w 36"/>
                <a:gd name="T19" fmla="*/ 0 h 33"/>
                <a:gd name="T20" fmla="*/ 409 w 36"/>
                <a:gd name="T21" fmla="*/ 0 h 33"/>
                <a:gd name="T22" fmla="*/ 409 w 36"/>
                <a:gd name="T23" fmla="*/ 0 h 33"/>
                <a:gd name="T24" fmla="*/ 400 w 36"/>
                <a:gd name="T25" fmla="*/ 0 h 33"/>
                <a:gd name="T26" fmla="*/ 389 w 36"/>
                <a:gd name="T27" fmla="*/ 0 h 33"/>
                <a:gd name="T28" fmla="*/ 364 w 36"/>
                <a:gd name="T29" fmla="*/ 1 h 33"/>
                <a:gd name="T30" fmla="*/ 355 w 36"/>
                <a:gd name="T31" fmla="*/ 6 h 33"/>
                <a:gd name="T32" fmla="*/ 355 w 36"/>
                <a:gd name="T33" fmla="*/ 15 h 33"/>
                <a:gd name="T34" fmla="*/ 355 w 36"/>
                <a:gd name="T35" fmla="*/ 102 h 33"/>
                <a:gd name="T36" fmla="*/ 340 w 36"/>
                <a:gd name="T37" fmla="*/ 102 h 33"/>
                <a:gd name="T38" fmla="*/ 101 w 36"/>
                <a:gd name="T39" fmla="*/ 19 h 33"/>
                <a:gd name="T40" fmla="*/ 101 w 36"/>
                <a:gd name="T41" fmla="*/ 83 h 33"/>
                <a:gd name="T42" fmla="*/ 101 w 36"/>
                <a:gd name="T43" fmla="*/ 93 h 33"/>
                <a:gd name="T44" fmla="*/ 101 w 36"/>
                <a:gd name="T45" fmla="*/ 95 h 33"/>
                <a:gd name="T46" fmla="*/ 110 w 36"/>
                <a:gd name="T47" fmla="*/ 99 h 33"/>
                <a:gd name="T48" fmla="*/ 146 w 36"/>
                <a:gd name="T49" fmla="*/ 99 h 33"/>
                <a:gd name="T50" fmla="*/ 158 w 36"/>
                <a:gd name="T51" fmla="*/ 99 h 33"/>
                <a:gd name="T52" fmla="*/ 158 w 36"/>
                <a:gd name="T53" fmla="*/ 99 h 33"/>
                <a:gd name="T54" fmla="*/ 11 w 36"/>
                <a:gd name="T55" fmla="*/ 99 h 33"/>
                <a:gd name="T56" fmla="*/ 11 w 36"/>
                <a:gd name="T57" fmla="*/ 99 h 33"/>
                <a:gd name="T58" fmla="*/ 36 w 36"/>
                <a:gd name="T59" fmla="*/ 99 h 33"/>
                <a:gd name="T60" fmla="*/ 56 w 36"/>
                <a:gd name="T61" fmla="*/ 99 h 33"/>
                <a:gd name="T62" fmla="*/ 65 w 36"/>
                <a:gd name="T63" fmla="*/ 95 h 33"/>
                <a:gd name="T64" fmla="*/ 65 w 36"/>
                <a:gd name="T65" fmla="*/ 93 h 33"/>
                <a:gd name="T66" fmla="*/ 65 w 36"/>
                <a:gd name="T67" fmla="*/ 83 h 33"/>
                <a:gd name="T68" fmla="*/ 65 w 36"/>
                <a:gd name="T69" fmla="*/ 13 h 33"/>
                <a:gd name="T70" fmla="*/ 56 w 36"/>
                <a:gd name="T71" fmla="*/ 6 h 33"/>
                <a:gd name="T72" fmla="*/ 45 w 36"/>
                <a:gd name="T73" fmla="*/ 1 h 33"/>
                <a:gd name="T74" fmla="*/ 45 w 36"/>
                <a:gd name="T75" fmla="*/ 1 h 33"/>
                <a:gd name="T76" fmla="*/ 36 w 36"/>
                <a:gd name="T77" fmla="*/ 1 h 33"/>
                <a:gd name="T78" fmla="*/ 11 w 36"/>
                <a:gd name="T79" fmla="*/ 0 h 33"/>
                <a:gd name="T80" fmla="*/ 0 w 36"/>
                <a:gd name="T81" fmla="*/ 0 h 33"/>
                <a:gd name="T82" fmla="*/ 0 w 36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3"/>
                <a:gd name="T128" fmla="*/ 36 w 36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3">
                  <a:moveTo>
                    <a:pt x="0" y="0"/>
                  </a:moveTo>
                  <a:lnTo>
                    <a:pt x="9" y="0"/>
                  </a:lnTo>
                  <a:lnTo>
                    <a:pt x="30" y="25"/>
                  </a:lnTo>
                  <a:lnTo>
                    <a:pt x="30" y="5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1" y="2"/>
                  </a:lnTo>
                  <a:lnTo>
                    <a:pt x="31" y="5"/>
                  </a:lnTo>
                  <a:lnTo>
                    <a:pt x="31" y="33"/>
                  </a:lnTo>
                  <a:lnTo>
                    <a:pt x="30" y="33"/>
                  </a:lnTo>
                  <a:lnTo>
                    <a:pt x="9" y="6"/>
                  </a:lnTo>
                  <a:lnTo>
                    <a:pt x="9" y="27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10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27"/>
                  </a:lnTo>
                  <a:lnTo>
                    <a:pt x="6" y="4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95" name="Freeform 181"/>
            <p:cNvSpPr>
              <a:spLocks noEditPoints="1"/>
            </p:cNvSpPr>
            <p:nvPr/>
          </p:nvSpPr>
          <p:spPr bwMode="auto">
            <a:xfrm>
              <a:off x="3420" y="2483"/>
              <a:ext cx="48" cy="34"/>
            </a:xfrm>
            <a:custGeom>
              <a:avLst/>
              <a:gdLst>
                <a:gd name="T0" fmla="*/ 121 w 21"/>
                <a:gd name="T1" fmla="*/ 0 h 23"/>
                <a:gd name="T2" fmla="*/ 167 w 21"/>
                <a:gd name="T3" fmla="*/ 0 h 23"/>
                <a:gd name="T4" fmla="*/ 203 w 21"/>
                <a:gd name="T5" fmla="*/ 1 h 23"/>
                <a:gd name="T6" fmla="*/ 224 w 21"/>
                <a:gd name="T7" fmla="*/ 13 h 23"/>
                <a:gd name="T8" fmla="*/ 240 w 21"/>
                <a:gd name="T9" fmla="*/ 22 h 23"/>
                <a:gd name="T10" fmla="*/ 251 w 21"/>
                <a:gd name="T11" fmla="*/ 35 h 23"/>
                <a:gd name="T12" fmla="*/ 240 w 21"/>
                <a:gd name="T13" fmla="*/ 41 h 23"/>
                <a:gd name="T14" fmla="*/ 240 w 21"/>
                <a:gd name="T15" fmla="*/ 55 h 23"/>
                <a:gd name="T16" fmla="*/ 215 w 21"/>
                <a:gd name="T17" fmla="*/ 65 h 23"/>
                <a:gd name="T18" fmla="*/ 178 w 21"/>
                <a:gd name="T19" fmla="*/ 68 h 23"/>
                <a:gd name="T20" fmla="*/ 158 w 21"/>
                <a:gd name="T21" fmla="*/ 72 h 23"/>
                <a:gd name="T22" fmla="*/ 121 w 21"/>
                <a:gd name="T23" fmla="*/ 74 h 23"/>
                <a:gd name="T24" fmla="*/ 85 w 21"/>
                <a:gd name="T25" fmla="*/ 72 h 23"/>
                <a:gd name="T26" fmla="*/ 48 w 21"/>
                <a:gd name="T27" fmla="*/ 68 h 23"/>
                <a:gd name="T28" fmla="*/ 37 w 21"/>
                <a:gd name="T29" fmla="*/ 65 h 23"/>
                <a:gd name="T30" fmla="*/ 0 w 21"/>
                <a:gd name="T31" fmla="*/ 52 h 23"/>
                <a:gd name="T32" fmla="*/ 0 w 21"/>
                <a:gd name="T33" fmla="*/ 35 h 23"/>
                <a:gd name="T34" fmla="*/ 0 w 21"/>
                <a:gd name="T35" fmla="*/ 27 h 23"/>
                <a:gd name="T36" fmla="*/ 25 w 21"/>
                <a:gd name="T37" fmla="*/ 19 h 23"/>
                <a:gd name="T38" fmla="*/ 37 w 21"/>
                <a:gd name="T39" fmla="*/ 13 h 23"/>
                <a:gd name="T40" fmla="*/ 57 w 21"/>
                <a:gd name="T41" fmla="*/ 1 h 23"/>
                <a:gd name="T42" fmla="*/ 94 w 21"/>
                <a:gd name="T43" fmla="*/ 0 h 23"/>
                <a:gd name="T44" fmla="*/ 121 w 21"/>
                <a:gd name="T45" fmla="*/ 0 h 23"/>
                <a:gd name="T46" fmla="*/ 121 w 21"/>
                <a:gd name="T47" fmla="*/ 1 h 23"/>
                <a:gd name="T48" fmla="*/ 94 w 21"/>
                <a:gd name="T49" fmla="*/ 1 h 23"/>
                <a:gd name="T50" fmla="*/ 85 w 21"/>
                <a:gd name="T51" fmla="*/ 6 h 23"/>
                <a:gd name="T52" fmla="*/ 57 w 21"/>
                <a:gd name="T53" fmla="*/ 13 h 23"/>
                <a:gd name="T54" fmla="*/ 57 w 21"/>
                <a:gd name="T55" fmla="*/ 15 h 23"/>
                <a:gd name="T56" fmla="*/ 48 w 21"/>
                <a:gd name="T57" fmla="*/ 22 h 23"/>
                <a:gd name="T58" fmla="*/ 48 w 21"/>
                <a:gd name="T59" fmla="*/ 33 h 23"/>
                <a:gd name="T60" fmla="*/ 48 w 21"/>
                <a:gd name="T61" fmla="*/ 49 h 23"/>
                <a:gd name="T62" fmla="*/ 85 w 21"/>
                <a:gd name="T63" fmla="*/ 59 h 23"/>
                <a:gd name="T64" fmla="*/ 94 w 21"/>
                <a:gd name="T65" fmla="*/ 68 h 23"/>
                <a:gd name="T66" fmla="*/ 142 w 21"/>
                <a:gd name="T67" fmla="*/ 68 h 23"/>
                <a:gd name="T68" fmla="*/ 167 w 21"/>
                <a:gd name="T69" fmla="*/ 68 h 23"/>
                <a:gd name="T70" fmla="*/ 178 w 21"/>
                <a:gd name="T71" fmla="*/ 65 h 23"/>
                <a:gd name="T72" fmla="*/ 203 w 21"/>
                <a:gd name="T73" fmla="*/ 55 h 23"/>
                <a:gd name="T74" fmla="*/ 203 w 21"/>
                <a:gd name="T75" fmla="*/ 41 h 23"/>
                <a:gd name="T76" fmla="*/ 203 w 21"/>
                <a:gd name="T77" fmla="*/ 33 h 23"/>
                <a:gd name="T78" fmla="*/ 178 w 21"/>
                <a:gd name="T79" fmla="*/ 19 h 23"/>
                <a:gd name="T80" fmla="*/ 167 w 21"/>
                <a:gd name="T81" fmla="*/ 13 h 23"/>
                <a:gd name="T82" fmla="*/ 158 w 21"/>
                <a:gd name="T83" fmla="*/ 6 h 23"/>
                <a:gd name="T84" fmla="*/ 121 w 21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0" y="0"/>
                  </a:move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0" y="7"/>
                  </a:lnTo>
                  <a:lnTo>
                    <a:pt x="21" y="11"/>
                  </a:lnTo>
                  <a:lnTo>
                    <a:pt x="20" y="13"/>
                  </a:lnTo>
                  <a:lnTo>
                    <a:pt x="20" y="17"/>
                  </a:lnTo>
                  <a:lnTo>
                    <a:pt x="18" y="20"/>
                  </a:lnTo>
                  <a:lnTo>
                    <a:pt x="15" y="21"/>
                  </a:lnTo>
                  <a:lnTo>
                    <a:pt x="13" y="22"/>
                  </a:lnTo>
                  <a:lnTo>
                    <a:pt x="10" y="23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0"/>
                  </a:lnTo>
                  <a:close/>
                  <a:moveTo>
                    <a:pt x="10" y="1"/>
                  </a:moveTo>
                  <a:lnTo>
                    <a:pt x="8" y="1"/>
                  </a:lnTo>
                  <a:lnTo>
                    <a:pt x="7" y="2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4" y="15"/>
                  </a:lnTo>
                  <a:lnTo>
                    <a:pt x="7" y="18"/>
                  </a:lnTo>
                  <a:lnTo>
                    <a:pt x="8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7" y="17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5" y="6"/>
                  </a:lnTo>
                  <a:lnTo>
                    <a:pt x="14" y="4"/>
                  </a:lnTo>
                  <a:lnTo>
                    <a:pt x="13" y="2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96" name="Freeform 182"/>
            <p:cNvSpPr>
              <a:spLocks/>
            </p:cNvSpPr>
            <p:nvPr/>
          </p:nvSpPr>
          <p:spPr bwMode="auto">
            <a:xfrm>
              <a:off x="3474" y="2483"/>
              <a:ext cx="52" cy="34"/>
            </a:xfrm>
            <a:custGeom>
              <a:avLst/>
              <a:gdLst>
                <a:gd name="T0" fmla="*/ 231 w 23"/>
                <a:gd name="T1" fmla="*/ 0 h 23"/>
                <a:gd name="T2" fmla="*/ 231 w 23"/>
                <a:gd name="T3" fmla="*/ 41 h 23"/>
                <a:gd name="T4" fmla="*/ 231 w 23"/>
                <a:gd name="T5" fmla="*/ 55 h 23"/>
                <a:gd name="T6" fmla="*/ 240 w 23"/>
                <a:gd name="T7" fmla="*/ 59 h 23"/>
                <a:gd name="T8" fmla="*/ 240 w 23"/>
                <a:gd name="T9" fmla="*/ 65 h 23"/>
                <a:gd name="T10" fmla="*/ 240 w 23"/>
                <a:gd name="T11" fmla="*/ 65 h 23"/>
                <a:gd name="T12" fmla="*/ 240 w 23"/>
                <a:gd name="T13" fmla="*/ 65 h 23"/>
                <a:gd name="T14" fmla="*/ 255 w 23"/>
                <a:gd name="T15" fmla="*/ 68 h 23"/>
                <a:gd name="T16" fmla="*/ 255 w 23"/>
                <a:gd name="T17" fmla="*/ 65 h 23"/>
                <a:gd name="T18" fmla="*/ 267 w 23"/>
                <a:gd name="T19" fmla="*/ 65 h 23"/>
                <a:gd name="T20" fmla="*/ 267 w 23"/>
                <a:gd name="T21" fmla="*/ 68 h 23"/>
                <a:gd name="T22" fmla="*/ 194 w 23"/>
                <a:gd name="T23" fmla="*/ 74 h 23"/>
                <a:gd name="T24" fmla="*/ 183 w 23"/>
                <a:gd name="T25" fmla="*/ 74 h 23"/>
                <a:gd name="T26" fmla="*/ 183 w 23"/>
                <a:gd name="T27" fmla="*/ 59 h 23"/>
                <a:gd name="T28" fmla="*/ 163 w 23"/>
                <a:gd name="T29" fmla="*/ 68 h 23"/>
                <a:gd name="T30" fmla="*/ 138 w 23"/>
                <a:gd name="T31" fmla="*/ 72 h 23"/>
                <a:gd name="T32" fmla="*/ 118 w 23"/>
                <a:gd name="T33" fmla="*/ 74 h 23"/>
                <a:gd name="T34" fmla="*/ 102 w 23"/>
                <a:gd name="T35" fmla="*/ 74 h 23"/>
                <a:gd name="T36" fmla="*/ 72 w 23"/>
                <a:gd name="T37" fmla="*/ 72 h 23"/>
                <a:gd name="T38" fmla="*/ 57 w 23"/>
                <a:gd name="T39" fmla="*/ 72 h 23"/>
                <a:gd name="T40" fmla="*/ 45 w 23"/>
                <a:gd name="T41" fmla="*/ 68 h 23"/>
                <a:gd name="T42" fmla="*/ 45 w 23"/>
                <a:gd name="T43" fmla="*/ 65 h 23"/>
                <a:gd name="T44" fmla="*/ 25 w 23"/>
                <a:gd name="T45" fmla="*/ 55 h 23"/>
                <a:gd name="T46" fmla="*/ 25 w 23"/>
                <a:gd name="T47" fmla="*/ 49 h 23"/>
                <a:gd name="T48" fmla="*/ 25 w 23"/>
                <a:gd name="T49" fmla="*/ 15 h 23"/>
                <a:gd name="T50" fmla="*/ 25 w 23"/>
                <a:gd name="T51" fmla="*/ 13 h 23"/>
                <a:gd name="T52" fmla="*/ 25 w 23"/>
                <a:gd name="T53" fmla="*/ 6 h 23"/>
                <a:gd name="T54" fmla="*/ 25 w 23"/>
                <a:gd name="T55" fmla="*/ 1 h 23"/>
                <a:gd name="T56" fmla="*/ 11 w 23"/>
                <a:gd name="T57" fmla="*/ 1 h 23"/>
                <a:gd name="T58" fmla="*/ 11 w 23"/>
                <a:gd name="T59" fmla="*/ 1 h 23"/>
                <a:gd name="T60" fmla="*/ 0 w 23"/>
                <a:gd name="T61" fmla="*/ 1 h 23"/>
                <a:gd name="T62" fmla="*/ 0 w 23"/>
                <a:gd name="T63" fmla="*/ 0 h 23"/>
                <a:gd name="T64" fmla="*/ 81 w 23"/>
                <a:gd name="T65" fmla="*/ 0 h 23"/>
                <a:gd name="T66" fmla="*/ 81 w 23"/>
                <a:gd name="T67" fmla="*/ 49 h 23"/>
                <a:gd name="T68" fmla="*/ 81 w 23"/>
                <a:gd name="T69" fmla="*/ 55 h 23"/>
                <a:gd name="T70" fmla="*/ 81 w 23"/>
                <a:gd name="T71" fmla="*/ 59 h 23"/>
                <a:gd name="T72" fmla="*/ 102 w 23"/>
                <a:gd name="T73" fmla="*/ 65 h 23"/>
                <a:gd name="T74" fmla="*/ 129 w 23"/>
                <a:gd name="T75" fmla="*/ 65 h 23"/>
                <a:gd name="T76" fmla="*/ 138 w 23"/>
                <a:gd name="T77" fmla="*/ 65 h 23"/>
                <a:gd name="T78" fmla="*/ 163 w 23"/>
                <a:gd name="T79" fmla="*/ 65 h 23"/>
                <a:gd name="T80" fmla="*/ 174 w 23"/>
                <a:gd name="T81" fmla="*/ 59 h 23"/>
                <a:gd name="T82" fmla="*/ 183 w 23"/>
                <a:gd name="T83" fmla="*/ 55 h 23"/>
                <a:gd name="T84" fmla="*/ 183 w 23"/>
                <a:gd name="T85" fmla="*/ 15 h 23"/>
                <a:gd name="T86" fmla="*/ 183 w 23"/>
                <a:gd name="T87" fmla="*/ 6 h 23"/>
                <a:gd name="T88" fmla="*/ 183 w 23"/>
                <a:gd name="T89" fmla="*/ 1 h 23"/>
                <a:gd name="T90" fmla="*/ 174 w 23"/>
                <a:gd name="T91" fmla="*/ 1 h 23"/>
                <a:gd name="T92" fmla="*/ 163 w 23"/>
                <a:gd name="T93" fmla="*/ 1 h 23"/>
                <a:gd name="T94" fmla="*/ 163 w 23"/>
                <a:gd name="T95" fmla="*/ 0 h 23"/>
                <a:gd name="T96" fmla="*/ 231 w 23"/>
                <a:gd name="T97" fmla="*/ 0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"/>
                <a:gd name="T148" fmla="*/ 0 h 23"/>
                <a:gd name="T149" fmla="*/ 23 w 23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" h="23">
                  <a:moveTo>
                    <a:pt x="20" y="0"/>
                  </a:moveTo>
                  <a:lnTo>
                    <a:pt x="20" y="13"/>
                  </a:lnTo>
                  <a:lnTo>
                    <a:pt x="20" y="17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2" y="21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3" y="21"/>
                  </a:lnTo>
                  <a:lnTo>
                    <a:pt x="17" y="23"/>
                  </a:lnTo>
                  <a:lnTo>
                    <a:pt x="16" y="23"/>
                  </a:lnTo>
                  <a:lnTo>
                    <a:pt x="16" y="18"/>
                  </a:lnTo>
                  <a:lnTo>
                    <a:pt x="14" y="21"/>
                  </a:lnTo>
                  <a:lnTo>
                    <a:pt x="12" y="22"/>
                  </a:lnTo>
                  <a:lnTo>
                    <a:pt x="10" y="23"/>
                  </a:lnTo>
                  <a:lnTo>
                    <a:pt x="9" y="23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18"/>
                  </a:lnTo>
                  <a:lnTo>
                    <a:pt x="16" y="17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97" name="Freeform 183"/>
            <p:cNvSpPr>
              <a:spLocks/>
            </p:cNvSpPr>
            <p:nvPr/>
          </p:nvSpPr>
          <p:spPr bwMode="auto">
            <a:xfrm>
              <a:off x="3531" y="2483"/>
              <a:ext cx="52" cy="32"/>
            </a:xfrm>
            <a:custGeom>
              <a:avLst/>
              <a:gdLst>
                <a:gd name="T0" fmla="*/ 81 w 23"/>
                <a:gd name="T1" fmla="*/ 15 h 22"/>
                <a:gd name="T2" fmla="*/ 118 w 23"/>
                <a:gd name="T3" fmla="*/ 6 h 22"/>
                <a:gd name="T4" fmla="*/ 138 w 23"/>
                <a:gd name="T5" fmla="*/ 0 h 22"/>
                <a:gd name="T6" fmla="*/ 163 w 23"/>
                <a:gd name="T7" fmla="*/ 0 h 22"/>
                <a:gd name="T8" fmla="*/ 183 w 23"/>
                <a:gd name="T9" fmla="*/ 0 h 22"/>
                <a:gd name="T10" fmla="*/ 194 w 23"/>
                <a:gd name="T11" fmla="*/ 1 h 22"/>
                <a:gd name="T12" fmla="*/ 210 w 23"/>
                <a:gd name="T13" fmla="*/ 6 h 22"/>
                <a:gd name="T14" fmla="*/ 219 w 23"/>
                <a:gd name="T15" fmla="*/ 13 h 22"/>
                <a:gd name="T16" fmla="*/ 219 w 23"/>
                <a:gd name="T17" fmla="*/ 19 h 22"/>
                <a:gd name="T18" fmla="*/ 219 w 23"/>
                <a:gd name="T19" fmla="*/ 25 h 22"/>
                <a:gd name="T20" fmla="*/ 219 w 23"/>
                <a:gd name="T21" fmla="*/ 52 h 22"/>
                <a:gd name="T22" fmla="*/ 219 w 23"/>
                <a:gd name="T23" fmla="*/ 61 h 22"/>
                <a:gd name="T24" fmla="*/ 240 w 23"/>
                <a:gd name="T25" fmla="*/ 65 h 22"/>
                <a:gd name="T26" fmla="*/ 240 w 23"/>
                <a:gd name="T27" fmla="*/ 65 h 22"/>
                <a:gd name="T28" fmla="*/ 240 w 23"/>
                <a:gd name="T29" fmla="*/ 68 h 22"/>
                <a:gd name="T30" fmla="*/ 255 w 23"/>
                <a:gd name="T31" fmla="*/ 68 h 22"/>
                <a:gd name="T32" fmla="*/ 267 w 23"/>
                <a:gd name="T33" fmla="*/ 68 h 22"/>
                <a:gd name="T34" fmla="*/ 267 w 23"/>
                <a:gd name="T35" fmla="*/ 68 h 22"/>
                <a:gd name="T36" fmla="*/ 149 w 23"/>
                <a:gd name="T37" fmla="*/ 68 h 22"/>
                <a:gd name="T38" fmla="*/ 149 w 23"/>
                <a:gd name="T39" fmla="*/ 68 h 22"/>
                <a:gd name="T40" fmla="*/ 149 w 23"/>
                <a:gd name="T41" fmla="*/ 68 h 22"/>
                <a:gd name="T42" fmla="*/ 163 w 23"/>
                <a:gd name="T43" fmla="*/ 68 h 22"/>
                <a:gd name="T44" fmla="*/ 163 w 23"/>
                <a:gd name="T45" fmla="*/ 65 h 22"/>
                <a:gd name="T46" fmla="*/ 183 w 23"/>
                <a:gd name="T47" fmla="*/ 65 h 22"/>
                <a:gd name="T48" fmla="*/ 183 w 23"/>
                <a:gd name="T49" fmla="*/ 61 h 22"/>
                <a:gd name="T50" fmla="*/ 183 w 23"/>
                <a:gd name="T51" fmla="*/ 55 h 22"/>
                <a:gd name="T52" fmla="*/ 183 w 23"/>
                <a:gd name="T53" fmla="*/ 52 h 22"/>
                <a:gd name="T54" fmla="*/ 183 w 23"/>
                <a:gd name="T55" fmla="*/ 25 h 22"/>
                <a:gd name="T56" fmla="*/ 183 w 23"/>
                <a:gd name="T57" fmla="*/ 19 h 22"/>
                <a:gd name="T58" fmla="*/ 163 w 23"/>
                <a:gd name="T59" fmla="*/ 15 h 22"/>
                <a:gd name="T60" fmla="*/ 163 w 23"/>
                <a:gd name="T61" fmla="*/ 13 h 22"/>
                <a:gd name="T62" fmla="*/ 138 w 23"/>
                <a:gd name="T63" fmla="*/ 6 h 22"/>
                <a:gd name="T64" fmla="*/ 118 w 23"/>
                <a:gd name="T65" fmla="*/ 13 h 22"/>
                <a:gd name="T66" fmla="*/ 81 w 23"/>
                <a:gd name="T67" fmla="*/ 19 h 22"/>
                <a:gd name="T68" fmla="*/ 81 w 23"/>
                <a:gd name="T69" fmla="*/ 52 h 22"/>
                <a:gd name="T70" fmla="*/ 81 w 23"/>
                <a:gd name="T71" fmla="*/ 61 h 22"/>
                <a:gd name="T72" fmla="*/ 81 w 23"/>
                <a:gd name="T73" fmla="*/ 65 h 22"/>
                <a:gd name="T74" fmla="*/ 81 w 23"/>
                <a:gd name="T75" fmla="*/ 65 h 22"/>
                <a:gd name="T76" fmla="*/ 81 w 23"/>
                <a:gd name="T77" fmla="*/ 68 h 22"/>
                <a:gd name="T78" fmla="*/ 93 w 23"/>
                <a:gd name="T79" fmla="*/ 68 h 22"/>
                <a:gd name="T80" fmla="*/ 118 w 23"/>
                <a:gd name="T81" fmla="*/ 68 h 22"/>
                <a:gd name="T82" fmla="*/ 118 w 23"/>
                <a:gd name="T83" fmla="*/ 68 h 22"/>
                <a:gd name="T84" fmla="*/ 0 w 23"/>
                <a:gd name="T85" fmla="*/ 68 h 22"/>
                <a:gd name="T86" fmla="*/ 0 w 23"/>
                <a:gd name="T87" fmla="*/ 68 h 22"/>
                <a:gd name="T88" fmla="*/ 0 w 23"/>
                <a:gd name="T89" fmla="*/ 68 h 22"/>
                <a:gd name="T90" fmla="*/ 11 w 23"/>
                <a:gd name="T91" fmla="*/ 68 h 22"/>
                <a:gd name="T92" fmla="*/ 25 w 23"/>
                <a:gd name="T93" fmla="*/ 65 h 22"/>
                <a:gd name="T94" fmla="*/ 25 w 23"/>
                <a:gd name="T95" fmla="*/ 61 h 22"/>
                <a:gd name="T96" fmla="*/ 25 w 23"/>
                <a:gd name="T97" fmla="*/ 52 h 22"/>
                <a:gd name="T98" fmla="*/ 25 w 23"/>
                <a:gd name="T99" fmla="*/ 25 h 22"/>
                <a:gd name="T100" fmla="*/ 25 w 23"/>
                <a:gd name="T101" fmla="*/ 19 h 22"/>
                <a:gd name="T102" fmla="*/ 25 w 23"/>
                <a:gd name="T103" fmla="*/ 13 h 22"/>
                <a:gd name="T104" fmla="*/ 25 w 23"/>
                <a:gd name="T105" fmla="*/ 13 h 22"/>
                <a:gd name="T106" fmla="*/ 25 w 23"/>
                <a:gd name="T107" fmla="*/ 6 h 22"/>
                <a:gd name="T108" fmla="*/ 11 w 23"/>
                <a:gd name="T109" fmla="*/ 6 h 22"/>
                <a:gd name="T110" fmla="*/ 11 w 23"/>
                <a:gd name="T111" fmla="*/ 6 h 22"/>
                <a:gd name="T112" fmla="*/ 11 w 23"/>
                <a:gd name="T113" fmla="*/ 6 h 22"/>
                <a:gd name="T114" fmla="*/ 0 w 23"/>
                <a:gd name="T115" fmla="*/ 6 h 22"/>
                <a:gd name="T116" fmla="*/ 0 w 23"/>
                <a:gd name="T117" fmla="*/ 6 h 22"/>
                <a:gd name="T118" fmla="*/ 72 w 23"/>
                <a:gd name="T119" fmla="*/ 0 h 22"/>
                <a:gd name="T120" fmla="*/ 81 w 23"/>
                <a:gd name="T121" fmla="*/ 0 h 22"/>
                <a:gd name="T122" fmla="*/ 81 w 23"/>
                <a:gd name="T123" fmla="*/ 15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2"/>
                <a:gd name="T188" fmla="*/ 23 w 23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2">
                  <a:moveTo>
                    <a:pt x="7" y="5"/>
                  </a:move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7"/>
                  </a:lnTo>
                  <a:lnTo>
                    <a:pt x="19" y="20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6" y="17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7" y="6"/>
                  </a:lnTo>
                  <a:lnTo>
                    <a:pt x="7" y="17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7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98" name="Freeform 184"/>
            <p:cNvSpPr>
              <a:spLocks noEditPoints="1"/>
            </p:cNvSpPr>
            <p:nvPr/>
          </p:nvSpPr>
          <p:spPr bwMode="auto">
            <a:xfrm>
              <a:off x="1442" y="2655"/>
              <a:ext cx="45" cy="35"/>
            </a:xfrm>
            <a:custGeom>
              <a:avLst/>
              <a:gdLst>
                <a:gd name="T0" fmla="*/ 117 w 20"/>
                <a:gd name="T1" fmla="*/ 66 h 24"/>
                <a:gd name="T2" fmla="*/ 65 w 20"/>
                <a:gd name="T3" fmla="*/ 74 h 24"/>
                <a:gd name="T4" fmla="*/ 25 w 20"/>
                <a:gd name="T5" fmla="*/ 73 h 24"/>
                <a:gd name="T6" fmla="*/ 0 w 20"/>
                <a:gd name="T7" fmla="*/ 61 h 24"/>
                <a:gd name="T8" fmla="*/ 0 w 20"/>
                <a:gd name="T9" fmla="*/ 50 h 24"/>
                <a:gd name="T10" fmla="*/ 11 w 20"/>
                <a:gd name="T11" fmla="*/ 42 h 24"/>
                <a:gd name="T12" fmla="*/ 81 w 20"/>
                <a:gd name="T13" fmla="*/ 32 h 24"/>
                <a:gd name="T14" fmla="*/ 137 w 20"/>
                <a:gd name="T15" fmla="*/ 26 h 24"/>
                <a:gd name="T16" fmla="*/ 126 w 20"/>
                <a:gd name="T17" fmla="*/ 9 h 24"/>
                <a:gd name="T18" fmla="*/ 101 w 20"/>
                <a:gd name="T19" fmla="*/ 6 h 24"/>
                <a:gd name="T20" fmla="*/ 65 w 20"/>
                <a:gd name="T21" fmla="*/ 9 h 24"/>
                <a:gd name="T22" fmla="*/ 56 w 20"/>
                <a:gd name="T23" fmla="*/ 13 h 24"/>
                <a:gd name="T24" fmla="*/ 56 w 20"/>
                <a:gd name="T25" fmla="*/ 22 h 24"/>
                <a:gd name="T26" fmla="*/ 45 w 20"/>
                <a:gd name="T27" fmla="*/ 26 h 24"/>
                <a:gd name="T28" fmla="*/ 25 w 20"/>
                <a:gd name="T29" fmla="*/ 26 h 24"/>
                <a:gd name="T30" fmla="*/ 11 w 20"/>
                <a:gd name="T31" fmla="*/ 22 h 24"/>
                <a:gd name="T32" fmla="*/ 11 w 20"/>
                <a:gd name="T33" fmla="*/ 13 h 24"/>
                <a:gd name="T34" fmla="*/ 56 w 20"/>
                <a:gd name="T35" fmla="*/ 0 h 24"/>
                <a:gd name="T36" fmla="*/ 126 w 20"/>
                <a:gd name="T37" fmla="*/ 0 h 24"/>
                <a:gd name="T38" fmla="*/ 173 w 20"/>
                <a:gd name="T39" fmla="*/ 9 h 24"/>
                <a:gd name="T40" fmla="*/ 182 w 20"/>
                <a:gd name="T41" fmla="*/ 15 h 24"/>
                <a:gd name="T42" fmla="*/ 182 w 20"/>
                <a:gd name="T43" fmla="*/ 47 h 24"/>
                <a:gd name="T44" fmla="*/ 182 w 20"/>
                <a:gd name="T45" fmla="*/ 60 h 24"/>
                <a:gd name="T46" fmla="*/ 193 w 20"/>
                <a:gd name="T47" fmla="*/ 61 h 24"/>
                <a:gd name="T48" fmla="*/ 193 w 20"/>
                <a:gd name="T49" fmla="*/ 61 h 24"/>
                <a:gd name="T50" fmla="*/ 207 w 20"/>
                <a:gd name="T51" fmla="*/ 61 h 24"/>
                <a:gd name="T52" fmla="*/ 227 w 20"/>
                <a:gd name="T53" fmla="*/ 60 h 24"/>
                <a:gd name="T54" fmla="*/ 193 w 20"/>
                <a:gd name="T55" fmla="*/ 73 h 24"/>
                <a:gd name="T56" fmla="*/ 146 w 20"/>
                <a:gd name="T57" fmla="*/ 74 h 24"/>
                <a:gd name="T58" fmla="*/ 137 w 20"/>
                <a:gd name="T59" fmla="*/ 66 h 24"/>
                <a:gd name="T60" fmla="*/ 137 w 20"/>
                <a:gd name="T61" fmla="*/ 55 h 24"/>
                <a:gd name="T62" fmla="*/ 101 w 20"/>
                <a:gd name="T63" fmla="*/ 34 h 24"/>
                <a:gd name="T64" fmla="*/ 65 w 20"/>
                <a:gd name="T65" fmla="*/ 41 h 24"/>
                <a:gd name="T66" fmla="*/ 45 w 20"/>
                <a:gd name="T67" fmla="*/ 47 h 24"/>
                <a:gd name="T68" fmla="*/ 45 w 20"/>
                <a:gd name="T69" fmla="*/ 55 h 24"/>
                <a:gd name="T70" fmla="*/ 65 w 20"/>
                <a:gd name="T71" fmla="*/ 61 h 24"/>
                <a:gd name="T72" fmla="*/ 117 w 20"/>
                <a:gd name="T73" fmla="*/ 61 h 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"/>
                <a:gd name="T112" fmla="*/ 0 h 24"/>
                <a:gd name="T113" fmla="*/ 20 w 20"/>
                <a:gd name="T114" fmla="*/ 24 h 2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" h="24">
                  <a:moveTo>
                    <a:pt x="12" y="20"/>
                  </a:moveTo>
                  <a:lnTo>
                    <a:pt x="10" y="21"/>
                  </a:lnTo>
                  <a:lnTo>
                    <a:pt x="7" y="23"/>
                  </a:lnTo>
                  <a:lnTo>
                    <a:pt x="6" y="24"/>
                  </a:lnTo>
                  <a:lnTo>
                    <a:pt x="5" y="24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4"/>
                  </a:lnTo>
                  <a:lnTo>
                    <a:pt x="4" y="11"/>
                  </a:lnTo>
                  <a:lnTo>
                    <a:pt x="7" y="10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9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4"/>
                  </a:lnTo>
                  <a:lnTo>
                    <a:pt x="2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15"/>
                  </a:lnTo>
                  <a:lnTo>
                    <a:pt x="16" y="18"/>
                  </a:lnTo>
                  <a:lnTo>
                    <a:pt x="16" y="19"/>
                  </a:lnTo>
                  <a:lnTo>
                    <a:pt x="16" y="20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17" y="23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0"/>
                  </a:lnTo>
                  <a:close/>
                  <a:moveTo>
                    <a:pt x="12" y="18"/>
                  </a:moveTo>
                  <a:lnTo>
                    <a:pt x="12" y="10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5" y="19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10" y="20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99" name="Freeform 185"/>
            <p:cNvSpPr>
              <a:spLocks noEditPoints="1"/>
            </p:cNvSpPr>
            <p:nvPr/>
          </p:nvSpPr>
          <p:spPr bwMode="auto">
            <a:xfrm>
              <a:off x="1706" y="2638"/>
              <a:ext cx="25" cy="51"/>
            </a:xfrm>
            <a:custGeom>
              <a:avLst/>
              <a:gdLst>
                <a:gd name="T0" fmla="*/ 57 w 11"/>
                <a:gd name="T1" fmla="*/ 0 h 35"/>
                <a:gd name="T2" fmla="*/ 73 w 11"/>
                <a:gd name="T3" fmla="*/ 1 h 35"/>
                <a:gd name="T4" fmla="*/ 93 w 11"/>
                <a:gd name="T5" fmla="*/ 1 h 35"/>
                <a:gd name="T6" fmla="*/ 93 w 11"/>
                <a:gd name="T7" fmla="*/ 6 h 35"/>
                <a:gd name="T8" fmla="*/ 102 w 11"/>
                <a:gd name="T9" fmla="*/ 13 h 35"/>
                <a:gd name="T10" fmla="*/ 93 w 11"/>
                <a:gd name="T11" fmla="*/ 15 h 35"/>
                <a:gd name="T12" fmla="*/ 93 w 11"/>
                <a:gd name="T13" fmla="*/ 15 h 35"/>
                <a:gd name="T14" fmla="*/ 73 w 11"/>
                <a:gd name="T15" fmla="*/ 19 h 35"/>
                <a:gd name="T16" fmla="*/ 57 w 11"/>
                <a:gd name="T17" fmla="*/ 19 h 35"/>
                <a:gd name="T18" fmla="*/ 45 w 11"/>
                <a:gd name="T19" fmla="*/ 19 h 35"/>
                <a:gd name="T20" fmla="*/ 45 w 11"/>
                <a:gd name="T21" fmla="*/ 15 h 35"/>
                <a:gd name="T22" fmla="*/ 36 w 11"/>
                <a:gd name="T23" fmla="*/ 15 h 35"/>
                <a:gd name="T24" fmla="*/ 36 w 11"/>
                <a:gd name="T25" fmla="*/ 13 h 35"/>
                <a:gd name="T26" fmla="*/ 36 w 11"/>
                <a:gd name="T27" fmla="*/ 6 h 35"/>
                <a:gd name="T28" fmla="*/ 45 w 11"/>
                <a:gd name="T29" fmla="*/ 1 h 35"/>
                <a:gd name="T30" fmla="*/ 45 w 11"/>
                <a:gd name="T31" fmla="*/ 1 h 35"/>
                <a:gd name="T32" fmla="*/ 57 w 11"/>
                <a:gd name="T33" fmla="*/ 0 h 35"/>
                <a:gd name="T34" fmla="*/ 93 w 11"/>
                <a:gd name="T35" fmla="*/ 36 h 35"/>
                <a:gd name="T36" fmla="*/ 93 w 11"/>
                <a:gd name="T37" fmla="*/ 93 h 35"/>
                <a:gd name="T38" fmla="*/ 93 w 11"/>
                <a:gd name="T39" fmla="*/ 99 h 35"/>
                <a:gd name="T40" fmla="*/ 93 w 11"/>
                <a:gd name="T41" fmla="*/ 102 h 35"/>
                <a:gd name="T42" fmla="*/ 102 w 11"/>
                <a:gd name="T43" fmla="*/ 102 h 35"/>
                <a:gd name="T44" fmla="*/ 102 w 11"/>
                <a:gd name="T45" fmla="*/ 108 h 35"/>
                <a:gd name="T46" fmla="*/ 118 w 11"/>
                <a:gd name="T47" fmla="*/ 108 h 35"/>
                <a:gd name="T48" fmla="*/ 130 w 11"/>
                <a:gd name="T49" fmla="*/ 108 h 35"/>
                <a:gd name="T50" fmla="*/ 130 w 11"/>
                <a:gd name="T51" fmla="*/ 108 h 35"/>
                <a:gd name="T52" fmla="*/ 0 w 11"/>
                <a:gd name="T53" fmla="*/ 108 h 35"/>
                <a:gd name="T54" fmla="*/ 0 w 11"/>
                <a:gd name="T55" fmla="*/ 108 h 35"/>
                <a:gd name="T56" fmla="*/ 11 w 11"/>
                <a:gd name="T57" fmla="*/ 108 h 35"/>
                <a:gd name="T58" fmla="*/ 36 w 11"/>
                <a:gd name="T59" fmla="*/ 108 h 35"/>
                <a:gd name="T60" fmla="*/ 36 w 11"/>
                <a:gd name="T61" fmla="*/ 102 h 35"/>
                <a:gd name="T62" fmla="*/ 45 w 11"/>
                <a:gd name="T63" fmla="*/ 102 h 35"/>
                <a:gd name="T64" fmla="*/ 45 w 11"/>
                <a:gd name="T65" fmla="*/ 99 h 35"/>
                <a:gd name="T66" fmla="*/ 45 w 11"/>
                <a:gd name="T67" fmla="*/ 93 h 35"/>
                <a:gd name="T68" fmla="*/ 45 w 11"/>
                <a:gd name="T69" fmla="*/ 66 h 35"/>
                <a:gd name="T70" fmla="*/ 45 w 11"/>
                <a:gd name="T71" fmla="*/ 60 h 35"/>
                <a:gd name="T72" fmla="*/ 45 w 11"/>
                <a:gd name="T73" fmla="*/ 50 h 35"/>
                <a:gd name="T74" fmla="*/ 45 w 11"/>
                <a:gd name="T75" fmla="*/ 50 h 35"/>
                <a:gd name="T76" fmla="*/ 36 w 11"/>
                <a:gd name="T77" fmla="*/ 47 h 35"/>
                <a:gd name="T78" fmla="*/ 36 w 11"/>
                <a:gd name="T79" fmla="*/ 47 h 35"/>
                <a:gd name="T80" fmla="*/ 36 w 11"/>
                <a:gd name="T81" fmla="*/ 47 h 35"/>
                <a:gd name="T82" fmla="*/ 11 w 11"/>
                <a:gd name="T83" fmla="*/ 47 h 35"/>
                <a:gd name="T84" fmla="*/ 11 w 11"/>
                <a:gd name="T85" fmla="*/ 47 h 35"/>
                <a:gd name="T86" fmla="*/ 0 w 11"/>
                <a:gd name="T87" fmla="*/ 47 h 35"/>
                <a:gd name="T88" fmla="*/ 73 w 11"/>
                <a:gd name="T89" fmla="*/ 36 h 35"/>
                <a:gd name="T90" fmla="*/ 93 w 11"/>
                <a:gd name="T91" fmla="*/ 36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"/>
                <a:gd name="T139" fmla="*/ 0 h 35"/>
                <a:gd name="T140" fmla="*/ 11 w 11"/>
                <a:gd name="T141" fmla="*/ 35 h 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" h="35">
                  <a:moveTo>
                    <a:pt x="5" y="0"/>
                  </a:moveTo>
                  <a:lnTo>
                    <a:pt x="6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9" y="4"/>
                  </a:lnTo>
                  <a:lnTo>
                    <a:pt x="8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2"/>
                  </a:lnTo>
                  <a:lnTo>
                    <a:pt x="4" y="1"/>
                  </a:lnTo>
                  <a:lnTo>
                    <a:pt x="5" y="0"/>
                  </a:lnTo>
                  <a:close/>
                  <a:moveTo>
                    <a:pt x="8" y="12"/>
                  </a:moveTo>
                  <a:lnTo>
                    <a:pt x="8" y="30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11" y="35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6" y="12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00" name="Freeform 186"/>
            <p:cNvSpPr>
              <a:spLocks noEditPoints="1"/>
            </p:cNvSpPr>
            <p:nvPr/>
          </p:nvSpPr>
          <p:spPr bwMode="auto">
            <a:xfrm>
              <a:off x="1738" y="2655"/>
              <a:ext cx="49" cy="50"/>
            </a:xfrm>
            <a:custGeom>
              <a:avLst/>
              <a:gdLst>
                <a:gd name="T0" fmla="*/ 36 w 22"/>
                <a:gd name="T1" fmla="*/ 46 h 34"/>
                <a:gd name="T2" fmla="*/ 20 w 22"/>
                <a:gd name="T3" fmla="*/ 32 h 34"/>
                <a:gd name="T4" fmla="*/ 20 w 22"/>
                <a:gd name="T5" fmla="*/ 15 h 34"/>
                <a:gd name="T6" fmla="*/ 80 w 22"/>
                <a:gd name="T7" fmla="*/ 0 h 34"/>
                <a:gd name="T8" fmla="*/ 145 w 22"/>
                <a:gd name="T9" fmla="*/ 0 h 34"/>
                <a:gd name="T10" fmla="*/ 234 w 22"/>
                <a:gd name="T11" fmla="*/ 6 h 34"/>
                <a:gd name="T12" fmla="*/ 243 w 22"/>
                <a:gd name="T13" fmla="*/ 6 h 34"/>
                <a:gd name="T14" fmla="*/ 243 w 22"/>
                <a:gd name="T15" fmla="*/ 6 h 34"/>
                <a:gd name="T16" fmla="*/ 243 w 22"/>
                <a:gd name="T17" fmla="*/ 9 h 34"/>
                <a:gd name="T18" fmla="*/ 243 w 22"/>
                <a:gd name="T19" fmla="*/ 9 h 34"/>
                <a:gd name="T20" fmla="*/ 243 w 22"/>
                <a:gd name="T21" fmla="*/ 9 h 34"/>
                <a:gd name="T22" fmla="*/ 234 w 22"/>
                <a:gd name="T23" fmla="*/ 9 h 34"/>
                <a:gd name="T24" fmla="*/ 198 w 22"/>
                <a:gd name="T25" fmla="*/ 15 h 34"/>
                <a:gd name="T26" fmla="*/ 198 w 22"/>
                <a:gd name="T27" fmla="*/ 35 h 34"/>
                <a:gd name="T28" fmla="*/ 145 w 22"/>
                <a:gd name="T29" fmla="*/ 47 h 34"/>
                <a:gd name="T30" fmla="*/ 89 w 22"/>
                <a:gd name="T31" fmla="*/ 47 h 34"/>
                <a:gd name="T32" fmla="*/ 65 w 22"/>
                <a:gd name="T33" fmla="*/ 51 h 34"/>
                <a:gd name="T34" fmla="*/ 56 w 22"/>
                <a:gd name="T35" fmla="*/ 56 h 34"/>
                <a:gd name="T36" fmla="*/ 56 w 22"/>
                <a:gd name="T37" fmla="*/ 60 h 34"/>
                <a:gd name="T38" fmla="*/ 65 w 22"/>
                <a:gd name="T39" fmla="*/ 60 h 34"/>
                <a:gd name="T40" fmla="*/ 80 w 22"/>
                <a:gd name="T41" fmla="*/ 60 h 34"/>
                <a:gd name="T42" fmla="*/ 165 w 22"/>
                <a:gd name="T43" fmla="*/ 63 h 34"/>
                <a:gd name="T44" fmla="*/ 198 w 22"/>
                <a:gd name="T45" fmla="*/ 63 h 34"/>
                <a:gd name="T46" fmla="*/ 234 w 22"/>
                <a:gd name="T47" fmla="*/ 74 h 34"/>
                <a:gd name="T48" fmla="*/ 234 w 22"/>
                <a:gd name="T49" fmla="*/ 87 h 34"/>
                <a:gd name="T50" fmla="*/ 178 w 22"/>
                <a:gd name="T51" fmla="*/ 101 h 34"/>
                <a:gd name="T52" fmla="*/ 109 w 22"/>
                <a:gd name="T53" fmla="*/ 109 h 34"/>
                <a:gd name="T54" fmla="*/ 20 w 22"/>
                <a:gd name="T55" fmla="*/ 100 h 34"/>
                <a:gd name="T56" fmla="*/ 0 w 22"/>
                <a:gd name="T57" fmla="*/ 93 h 34"/>
                <a:gd name="T58" fmla="*/ 0 w 22"/>
                <a:gd name="T59" fmla="*/ 87 h 34"/>
                <a:gd name="T60" fmla="*/ 20 w 22"/>
                <a:gd name="T61" fmla="*/ 79 h 34"/>
                <a:gd name="T62" fmla="*/ 36 w 22"/>
                <a:gd name="T63" fmla="*/ 74 h 34"/>
                <a:gd name="T64" fmla="*/ 20 w 22"/>
                <a:gd name="T65" fmla="*/ 68 h 34"/>
                <a:gd name="T66" fmla="*/ 9 w 22"/>
                <a:gd name="T67" fmla="*/ 63 h 34"/>
                <a:gd name="T68" fmla="*/ 20 w 22"/>
                <a:gd name="T69" fmla="*/ 56 h 34"/>
                <a:gd name="T70" fmla="*/ 65 w 22"/>
                <a:gd name="T71" fmla="*/ 47 h 34"/>
                <a:gd name="T72" fmla="*/ 89 w 22"/>
                <a:gd name="T73" fmla="*/ 6 h 34"/>
                <a:gd name="T74" fmla="*/ 65 w 22"/>
                <a:gd name="T75" fmla="*/ 13 h 34"/>
                <a:gd name="T76" fmla="*/ 65 w 22"/>
                <a:gd name="T77" fmla="*/ 32 h 34"/>
                <a:gd name="T78" fmla="*/ 89 w 22"/>
                <a:gd name="T79" fmla="*/ 46 h 34"/>
                <a:gd name="T80" fmla="*/ 134 w 22"/>
                <a:gd name="T81" fmla="*/ 46 h 34"/>
                <a:gd name="T82" fmla="*/ 165 w 22"/>
                <a:gd name="T83" fmla="*/ 35 h 34"/>
                <a:gd name="T84" fmla="*/ 165 w 22"/>
                <a:gd name="T85" fmla="*/ 15 h 34"/>
                <a:gd name="T86" fmla="*/ 134 w 22"/>
                <a:gd name="T87" fmla="*/ 6 h 34"/>
                <a:gd name="T88" fmla="*/ 65 w 22"/>
                <a:gd name="T89" fmla="*/ 74 h 34"/>
                <a:gd name="T90" fmla="*/ 36 w 22"/>
                <a:gd name="T91" fmla="*/ 79 h 34"/>
                <a:gd name="T92" fmla="*/ 36 w 22"/>
                <a:gd name="T93" fmla="*/ 87 h 34"/>
                <a:gd name="T94" fmla="*/ 56 w 22"/>
                <a:gd name="T95" fmla="*/ 93 h 34"/>
                <a:gd name="T96" fmla="*/ 125 w 22"/>
                <a:gd name="T97" fmla="*/ 100 h 34"/>
                <a:gd name="T98" fmla="*/ 198 w 22"/>
                <a:gd name="T99" fmla="*/ 93 h 34"/>
                <a:gd name="T100" fmla="*/ 223 w 22"/>
                <a:gd name="T101" fmla="*/ 82 h 34"/>
                <a:gd name="T102" fmla="*/ 198 w 22"/>
                <a:gd name="T103" fmla="*/ 75 h 34"/>
                <a:gd name="T104" fmla="*/ 145 w 22"/>
                <a:gd name="T105" fmla="*/ 75 h 34"/>
                <a:gd name="T106" fmla="*/ 65 w 22"/>
                <a:gd name="T107" fmla="*/ 74 h 3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"/>
                <a:gd name="T163" fmla="*/ 0 h 34"/>
                <a:gd name="T164" fmla="*/ 22 w 22"/>
                <a:gd name="T165" fmla="*/ 34 h 3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" h="34">
                  <a:moveTo>
                    <a:pt x="6" y="15"/>
                  </a:moveTo>
                  <a:lnTo>
                    <a:pt x="3" y="14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1" y="8"/>
                  </a:lnTo>
                  <a:lnTo>
                    <a:pt x="2" y="5"/>
                  </a:lnTo>
                  <a:lnTo>
                    <a:pt x="3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20" y="8"/>
                  </a:lnTo>
                  <a:lnTo>
                    <a:pt x="18" y="11"/>
                  </a:lnTo>
                  <a:lnTo>
                    <a:pt x="17" y="14"/>
                  </a:lnTo>
                  <a:lnTo>
                    <a:pt x="13" y="15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22" y="25"/>
                  </a:lnTo>
                  <a:lnTo>
                    <a:pt x="21" y="27"/>
                  </a:lnTo>
                  <a:lnTo>
                    <a:pt x="20" y="30"/>
                  </a:lnTo>
                  <a:lnTo>
                    <a:pt x="16" y="32"/>
                  </a:lnTo>
                  <a:lnTo>
                    <a:pt x="13" y="34"/>
                  </a:lnTo>
                  <a:lnTo>
                    <a:pt x="10" y="34"/>
                  </a:lnTo>
                  <a:lnTo>
                    <a:pt x="5" y="34"/>
                  </a:lnTo>
                  <a:lnTo>
                    <a:pt x="2" y="31"/>
                  </a:lnTo>
                  <a:lnTo>
                    <a:pt x="1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6"/>
                  </a:lnTo>
                  <a:lnTo>
                    <a:pt x="6" y="15"/>
                  </a:lnTo>
                  <a:close/>
                  <a:moveTo>
                    <a:pt x="10" y="2"/>
                  </a:moveTo>
                  <a:lnTo>
                    <a:pt x="8" y="2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7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8" y="14"/>
                  </a:lnTo>
                  <a:lnTo>
                    <a:pt x="11" y="15"/>
                  </a:lnTo>
                  <a:lnTo>
                    <a:pt x="12" y="14"/>
                  </a:lnTo>
                  <a:lnTo>
                    <a:pt x="13" y="13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0" y="2"/>
                  </a:lnTo>
                  <a:close/>
                  <a:moveTo>
                    <a:pt x="6" y="23"/>
                  </a:moveTo>
                  <a:lnTo>
                    <a:pt x="5" y="24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11" y="31"/>
                  </a:lnTo>
                  <a:lnTo>
                    <a:pt x="16" y="30"/>
                  </a:lnTo>
                  <a:lnTo>
                    <a:pt x="18" y="29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0" y="25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01" name="Freeform 187"/>
            <p:cNvSpPr>
              <a:spLocks/>
            </p:cNvSpPr>
            <p:nvPr/>
          </p:nvSpPr>
          <p:spPr bwMode="auto">
            <a:xfrm>
              <a:off x="1790" y="2638"/>
              <a:ext cx="54" cy="51"/>
            </a:xfrm>
            <a:custGeom>
              <a:avLst/>
              <a:gdLst>
                <a:gd name="T0" fmla="*/ 92 w 24"/>
                <a:gd name="T1" fmla="*/ 52 h 35"/>
                <a:gd name="T2" fmla="*/ 126 w 24"/>
                <a:gd name="T3" fmla="*/ 42 h 35"/>
                <a:gd name="T4" fmla="*/ 173 w 24"/>
                <a:gd name="T5" fmla="*/ 36 h 35"/>
                <a:gd name="T6" fmla="*/ 218 w 24"/>
                <a:gd name="T7" fmla="*/ 42 h 35"/>
                <a:gd name="T8" fmla="*/ 227 w 24"/>
                <a:gd name="T9" fmla="*/ 50 h 35"/>
                <a:gd name="T10" fmla="*/ 238 w 24"/>
                <a:gd name="T11" fmla="*/ 68 h 35"/>
                <a:gd name="T12" fmla="*/ 238 w 24"/>
                <a:gd name="T13" fmla="*/ 99 h 35"/>
                <a:gd name="T14" fmla="*/ 238 w 24"/>
                <a:gd name="T15" fmla="*/ 102 h 35"/>
                <a:gd name="T16" fmla="*/ 252 w 24"/>
                <a:gd name="T17" fmla="*/ 108 h 35"/>
                <a:gd name="T18" fmla="*/ 272 w 24"/>
                <a:gd name="T19" fmla="*/ 108 h 35"/>
                <a:gd name="T20" fmla="*/ 158 w 24"/>
                <a:gd name="T21" fmla="*/ 108 h 35"/>
                <a:gd name="T22" fmla="*/ 173 w 24"/>
                <a:gd name="T23" fmla="*/ 108 h 35"/>
                <a:gd name="T24" fmla="*/ 182 w 24"/>
                <a:gd name="T25" fmla="*/ 102 h 35"/>
                <a:gd name="T26" fmla="*/ 182 w 24"/>
                <a:gd name="T27" fmla="*/ 96 h 35"/>
                <a:gd name="T28" fmla="*/ 182 w 24"/>
                <a:gd name="T29" fmla="*/ 68 h 35"/>
                <a:gd name="T30" fmla="*/ 182 w 24"/>
                <a:gd name="T31" fmla="*/ 52 h 35"/>
                <a:gd name="T32" fmla="*/ 173 w 24"/>
                <a:gd name="T33" fmla="*/ 50 h 35"/>
                <a:gd name="T34" fmla="*/ 146 w 24"/>
                <a:gd name="T35" fmla="*/ 47 h 35"/>
                <a:gd name="T36" fmla="*/ 117 w 24"/>
                <a:gd name="T37" fmla="*/ 50 h 35"/>
                <a:gd name="T38" fmla="*/ 92 w 24"/>
                <a:gd name="T39" fmla="*/ 60 h 35"/>
                <a:gd name="T40" fmla="*/ 92 w 24"/>
                <a:gd name="T41" fmla="*/ 99 h 35"/>
                <a:gd name="T42" fmla="*/ 92 w 24"/>
                <a:gd name="T43" fmla="*/ 102 h 35"/>
                <a:gd name="T44" fmla="*/ 101 w 24"/>
                <a:gd name="T45" fmla="*/ 108 h 35"/>
                <a:gd name="T46" fmla="*/ 117 w 24"/>
                <a:gd name="T47" fmla="*/ 108 h 35"/>
                <a:gd name="T48" fmla="*/ 0 w 24"/>
                <a:gd name="T49" fmla="*/ 108 h 35"/>
                <a:gd name="T50" fmla="*/ 36 w 24"/>
                <a:gd name="T51" fmla="*/ 102 h 35"/>
                <a:gd name="T52" fmla="*/ 36 w 24"/>
                <a:gd name="T53" fmla="*/ 102 h 35"/>
                <a:gd name="T54" fmla="*/ 36 w 24"/>
                <a:gd name="T55" fmla="*/ 93 h 35"/>
                <a:gd name="T56" fmla="*/ 36 w 24"/>
                <a:gd name="T57" fmla="*/ 19 h 35"/>
                <a:gd name="T58" fmla="*/ 36 w 24"/>
                <a:gd name="T59" fmla="*/ 13 h 35"/>
                <a:gd name="T60" fmla="*/ 36 w 24"/>
                <a:gd name="T61" fmla="*/ 13 h 35"/>
                <a:gd name="T62" fmla="*/ 11 w 24"/>
                <a:gd name="T63" fmla="*/ 13 h 35"/>
                <a:gd name="T64" fmla="*/ 0 w 24"/>
                <a:gd name="T65" fmla="*/ 6 h 35"/>
                <a:gd name="T66" fmla="*/ 92 w 24"/>
                <a:gd name="T67" fmla="*/ 0 h 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"/>
                <a:gd name="T103" fmla="*/ 0 h 35"/>
                <a:gd name="T104" fmla="*/ 24 w 24"/>
                <a:gd name="T105" fmla="*/ 35 h 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" h="35">
                  <a:moveTo>
                    <a:pt x="8" y="0"/>
                  </a:moveTo>
                  <a:lnTo>
                    <a:pt x="8" y="17"/>
                  </a:lnTo>
                  <a:lnTo>
                    <a:pt x="10" y="15"/>
                  </a:lnTo>
                  <a:lnTo>
                    <a:pt x="11" y="14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9" y="14"/>
                  </a:lnTo>
                  <a:lnTo>
                    <a:pt x="20" y="15"/>
                  </a:lnTo>
                  <a:lnTo>
                    <a:pt x="20" y="16"/>
                  </a:lnTo>
                  <a:lnTo>
                    <a:pt x="20" y="19"/>
                  </a:lnTo>
                  <a:lnTo>
                    <a:pt x="21" y="22"/>
                  </a:lnTo>
                  <a:lnTo>
                    <a:pt x="21" y="30"/>
                  </a:lnTo>
                  <a:lnTo>
                    <a:pt x="21" y="32"/>
                  </a:lnTo>
                  <a:lnTo>
                    <a:pt x="21" y="33"/>
                  </a:lnTo>
                  <a:lnTo>
                    <a:pt x="21" y="35"/>
                  </a:lnTo>
                  <a:lnTo>
                    <a:pt x="22" y="35"/>
                  </a:lnTo>
                  <a:lnTo>
                    <a:pt x="24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6" y="31"/>
                  </a:lnTo>
                  <a:lnTo>
                    <a:pt x="16" y="30"/>
                  </a:lnTo>
                  <a:lnTo>
                    <a:pt x="16" y="22"/>
                  </a:lnTo>
                  <a:lnTo>
                    <a:pt x="16" y="20"/>
                  </a:lnTo>
                  <a:lnTo>
                    <a:pt x="16" y="17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5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02" name="Freeform 188"/>
            <p:cNvSpPr>
              <a:spLocks/>
            </p:cNvSpPr>
            <p:nvPr/>
          </p:nvSpPr>
          <p:spPr bwMode="auto">
            <a:xfrm>
              <a:off x="1844" y="2647"/>
              <a:ext cx="31" cy="43"/>
            </a:xfrm>
            <a:custGeom>
              <a:avLst/>
              <a:gdLst>
                <a:gd name="T0" fmla="*/ 89 w 14"/>
                <a:gd name="T1" fmla="*/ 0 h 30"/>
                <a:gd name="T2" fmla="*/ 89 w 14"/>
                <a:gd name="T3" fmla="*/ 19 h 30"/>
                <a:gd name="T4" fmla="*/ 142 w 14"/>
                <a:gd name="T5" fmla="*/ 19 h 30"/>
                <a:gd name="T6" fmla="*/ 142 w 14"/>
                <a:gd name="T7" fmla="*/ 27 h 30"/>
                <a:gd name="T8" fmla="*/ 89 w 14"/>
                <a:gd name="T9" fmla="*/ 27 h 30"/>
                <a:gd name="T10" fmla="*/ 89 w 14"/>
                <a:gd name="T11" fmla="*/ 66 h 30"/>
                <a:gd name="T12" fmla="*/ 89 w 14"/>
                <a:gd name="T13" fmla="*/ 75 h 30"/>
                <a:gd name="T14" fmla="*/ 89 w 14"/>
                <a:gd name="T15" fmla="*/ 76 h 30"/>
                <a:gd name="T16" fmla="*/ 109 w 14"/>
                <a:gd name="T17" fmla="*/ 76 h 30"/>
                <a:gd name="T18" fmla="*/ 117 w 14"/>
                <a:gd name="T19" fmla="*/ 76 h 30"/>
                <a:gd name="T20" fmla="*/ 117 w 14"/>
                <a:gd name="T21" fmla="*/ 76 h 30"/>
                <a:gd name="T22" fmla="*/ 133 w 14"/>
                <a:gd name="T23" fmla="*/ 76 h 30"/>
                <a:gd name="T24" fmla="*/ 133 w 14"/>
                <a:gd name="T25" fmla="*/ 75 h 30"/>
                <a:gd name="T26" fmla="*/ 142 w 14"/>
                <a:gd name="T27" fmla="*/ 75 h 30"/>
                <a:gd name="T28" fmla="*/ 153 w 14"/>
                <a:gd name="T29" fmla="*/ 75 h 30"/>
                <a:gd name="T30" fmla="*/ 142 w 14"/>
                <a:gd name="T31" fmla="*/ 80 h 30"/>
                <a:gd name="T32" fmla="*/ 133 w 14"/>
                <a:gd name="T33" fmla="*/ 86 h 30"/>
                <a:gd name="T34" fmla="*/ 109 w 14"/>
                <a:gd name="T35" fmla="*/ 86 h 30"/>
                <a:gd name="T36" fmla="*/ 89 w 14"/>
                <a:gd name="T37" fmla="*/ 89 h 30"/>
                <a:gd name="T38" fmla="*/ 78 w 14"/>
                <a:gd name="T39" fmla="*/ 89 h 30"/>
                <a:gd name="T40" fmla="*/ 64 w 14"/>
                <a:gd name="T41" fmla="*/ 86 h 30"/>
                <a:gd name="T42" fmla="*/ 53 w 14"/>
                <a:gd name="T43" fmla="*/ 86 h 30"/>
                <a:gd name="T44" fmla="*/ 53 w 14"/>
                <a:gd name="T45" fmla="*/ 80 h 30"/>
                <a:gd name="T46" fmla="*/ 53 w 14"/>
                <a:gd name="T47" fmla="*/ 76 h 30"/>
                <a:gd name="T48" fmla="*/ 35 w 14"/>
                <a:gd name="T49" fmla="*/ 70 h 30"/>
                <a:gd name="T50" fmla="*/ 35 w 14"/>
                <a:gd name="T51" fmla="*/ 27 h 30"/>
                <a:gd name="T52" fmla="*/ 0 w 14"/>
                <a:gd name="T53" fmla="*/ 27 h 30"/>
                <a:gd name="T54" fmla="*/ 0 w 14"/>
                <a:gd name="T55" fmla="*/ 23 h 30"/>
                <a:gd name="T56" fmla="*/ 20 w 14"/>
                <a:gd name="T57" fmla="*/ 19 h 30"/>
                <a:gd name="T58" fmla="*/ 35 w 14"/>
                <a:gd name="T59" fmla="*/ 19 h 30"/>
                <a:gd name="T60" fmla="*/ 53 w 14"/>
                <a:gd name="T61" fmla="*/ 14 h 30"/>
                <a:gd name="T62" fmla="*/ 64 w 14"/>
                <a:gd name="T63" fmla="*/ 9 h 30"/>
                <a:gd name="T64" fmla="*/ 78 w 14"/>
                <a:gd name="T65" fmla="*/ 1 h 30"/>
                <a:gd name="T66" fmla="*/ 78 w 14"/>
                <a:gd name="T67" fmla="*/ 0 h 30"/>
                <a:gd name="T68" fmla="*/ 89 w 14"/>
                <a:gd name="T69" fmla="*/ 0 h 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"/>
                <a:gd name="T106" fmla="*/ 0 h 30"/>
                <a:gd name="T107" fmla="*/ 14 w 14"/>
                <a:gd name="T108" fmla="*/ 30 h 3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" h="30">
                  <a:moveTo>
                    <a:pt x="8" y="0"/>
                  </a:moveTo>
                  <a:lnTo>
                    <a:pt x="8" y="6"/>
                  </a:lnTo>
                  <a:lnTo>
                    <a:pt x="13" y="6"/>
                  </a:lnTo>
                  <a:lnTo>
                    <a:pt x="13" y="9"/>
                  </a:lnTo>
                  <a:lnTo>
                    <a:pt x="8" y="9"/>
                  </a:lnTo>
                  <a:lnTo>
                    <a:pt x="8" y="22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29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6"/>
                  </a:lnTo>
                  <a:lnTo>
                    <a:pt x="3" y="6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03" name="Freeform 189"/>
            <p:cNvSpPr>
              <a:spLocks/>
            </p:cNvSpPr>
            <p:nvPr/>
          </p:nvSpPr>
          <p:spPr bwMode="auto">
            <a:xfrm>
              <a:off x="1927" y="2638"/>
              <a:ext cx="43" cy="51"/>
            </a:xfrm>
            <a:custGeom>
              <a:avLst/>
              <a:gdLst>
                <a:gd name="T0" fmla="*/ 93 w 19"/>
                <a:gd name="T1" fmla="*/ 47 h 35"/>
                <a:gd name="T2" fmla="*/ 93 w 19"/>
                <a:gd name="T3" fmla="*/ 93 h 35"/>
                <a:gd name="T4" fmla="*/ 93 w 19"/>
                <a:gd name="T5" fmla="*/ 99 h 35"/>
                <a:gd name="T6" fmla="*/ 93 w 19"/>
                <a:gd name="T7" fmla="*/ 102 h 35"/>
                <a:gd name="T8" fmla="*/ 118 w 19"/>
                <a:gd name="T9" fmla="*/ 108 h 35"/>
                <a:gd name="T10" fmla="*/ 129 w 19"/>
                <a:gd name="T11" fmla="*/ 108 h 35"/>
                <a:gd name="T12" fmla="*/ 149 w 19"/>
                <a:gd name="T13" fmla="*/ 108 h 35"/>
                <a:gd name="T14" fmla="*/ 149 w 19"/>
                <a:gd name="T15" fmla="*/ 108 h 35"/>
                <a:gd name="T16" fmla="*/ 0 w 19"/>
                <a:gd name="T17" fmla="*/ 108 h 35"/>
                <a:gd name="T18" fmla="*/ 0 w 19"/>
                <a:gd name="T19" fmla="*/ 108 h 35"/>
                <a:gd name="T20" fmla="*/ 11 w 19"/>
                <a:gd name="T21" fmla="*/ 108 h 35"/>
                <a:gd name="T22" fmla="*/ 25 w 19"/>
                <a:gd name="T23" fmla="*/ 108 h 35"/>
                <a:gd name="T24" fmla="*/ 25 w 19"/>
                <a:gd name="T25" fmla="*/ 102 h 35"/>
                <a:gd name="T26" fmla="*/ 36 w 19"/>
                <a:gd name="T27" fmla="*/ 102 h 35"/>
                <a:gd name="T28" fmla="*/ 36 w 19"/>
                <a:gd name="T29" fmla="*/ 99 h 35"/>
                <a:gd name="T30" fmla="*/ 36 w 19"/>
                <a:gd name="T31" fmla="*/ 96 h 35"/>
                <a:gd name="T32" fmla="*/ 36 w 19"/>
                <a:gd name="T33" fmla="*/ 93 h 35"/>
                <a:gd name="T34" fmla="*/ 36 w 19"/>
                <a:gd name="T35" fmla="*/ 47 h 35"/>
                <a:gd name="T36" fmla="*/ 0 w 19"/>
                <a:gd name="T37" fmla="*/ 47 h 35"/>
                <a:gd name="T38" fmla="*/ 0 w 19"/>
                <a:gd name="T39" fmla="*/ 36 h 35"/>
                <a:gd name="T40" fmla="*/ 36 w 19"/>
                <a:gd name="T41" fmla="*/ 36 h 35"/>
                <a:gd name="T42" fmla="*/ 36 w 19"/>
                <a:gd name="T43" fmla="*/ 34 h 35"/>
                <a:gd name="T44" fmla="*/ 57 w 19"/>
                <a:gd name="T45" fmla="*/ 28 h 35"/>
                <a:gd name="T46" fmla="*/ 57 w 19"/>
                <a:gd name="T47" fmla="*/ 19 h 35"/>
                <a:gd name="T48" fmla="*/ 72 w 19"/>
                <a:gd name="T49" fmla="*/ 13 h 35"/>
                <a:gd name="T50" fmla="*/ 93 w 19"/>
                <a:gd name="T51" fmla="*/ 6 h 35"/>
                <a:gd name="T52" fmla="*/ 129 w 19"/>
                <a:gd name="T53" fmla="*/ 1 h 35"/>
                <a:gd name="T54" fmla="*/ 149 w 19"/>
                <a:gd name="T55" fmla="*/ 0 h 35"/>
                <a:gd name="T56" fmla="*/ 183 w 19"/>
                <a:gd name="T57" fmla="*/ 1 h 35"/>
                <a:gd name="T58" fmla="*/ 210 w 19"/>
                <a:gd name="T59" fmla="*/ 6 h 35"/>
                <a:gd name="T60" fmla="*/ 220 w 19"/>
                <a:gd name="T61" fmla="*/ 13 h 35"/>
                <a:gd name="T62" fmla="*/ 220 w 19"/>
                <a:gd name="T63" fmla="*/ 15 h 35"/>
                <a:gd name="T64" fmla="*/ 220 w 19"/>
                <a:gd name="T65" fmla="*/ 15 h 35"/>
                <a:gd name="T66" fmla="*/ 210 w 19"/>
                <a:gd name="T67" fmla="*/ 19 h 35"/>
                <a:gd name="T68" fmla="*/ 210 w 19"/>
                <a:gd name="T69" fmla="*/ 19 h 35"/>
                <a:gd name="T70" fmla="*/ 195 w 19"/>
                <a:gd name="T71" fmla="*/ 19 h 35"/>
                <a:gd name="T72" fmla="*/ 195 w 19"/>
                <a:gd name="T73" fmla="*/ 19 h 35"/>
                <a:gd name="T74" fmla="*/ 183 w 19"/>
                <a:gd name="T75" fmla="*/ 19 h 35"/>
                <a:gd name="T76" fmla="*/ 183 w 19"/>
                <a:gd name="T77" fmla="*/ 15 h 35"/>
                <a:gd name="T78" fmla="*/ 163 w 19"/>
                <a:gd name="T79" fmla="*/ 15 h 35"/>
                <a:gd name="T80" fmla="*/ 149 w 19"/>
                <a:gd name="T81" fmla="*/ 13 h 35"/>
                <a:gd name="T82" fmla="*/ 149 w 19"/>
                <a:gd name="T83" fmla="*/ 6 h 35"/>
                <a:gd name="T84" fmla="*/ 138 w 19"/>
                <a:gd name="T85" fmla="*/ 6 h 35"/>
                <a:gd name="T86" fmla="*/ 129 w 19"/>
                <a:gd name="T87" fmla="*/ 6 h 35"/>
                <a:gd name="T88" fmla="*/ 129 w 19"/>
                <a:gd name="T89" fmla="*/ 6 h 35"/>
                <a:gd name="T90" fmla="*/ 118 w 19"/>
                <a:gd name="T91" fmla="*/ 6 h 35"/>
                <a:gd name="T92" fmla="*/ 93 w 19"/>
                <a:gd name="T93" fmla="*/ 13 h 35"/>
                <a:gd name="T94" fmla="*/ 93 w 19"/>
                <a:gd name="T95" fmla="*/ 15 h 35"/>
                <a:gd name="T96" fmla="*/ 93 w 19"/>
                <a:gd name="T97" fmla="*/ 22 h 35"/>
                <a:gd name="T98" fmla="*/ 93 w 19"/>
                <a:gd name="T99" fmla="*/ 34 h 35"/>
                <a:gd name="T100" fmla="*/ 93 w 19"/>
                <a:gd name="T101" fmla="*/ 36 h 35"/>
                <a:gd name="T102" fmla="*/ 149 w 19"/>
                <a:gd name="T103" fmla="*/ 36 h 35"/>
                <a:gd name="T104" fmla="*/ 149 w 19"/>
                <a:gd name="T105" fmla="*/ 47 h 35"/>
                <a:gd name="T106" fmla="*/ 93 w 19"/>
                <a:gd name="T107" fmla="*/ 47 h 3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9"/>
                <a:gd name="T163" fmla="*/ 0 h 35"/>
                <a:gd name="T164" fmla="*/ 19 w 19"/>
                <a:gd name="T165" fmla="*/ 35 h 3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9" h="35">
                  <a:moveTo>
                    <a:pt x="8" y="15"/>
                  </a:moveTo>
                  <a:lnTo>
                    <a:pt x="8" y="30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5"/>
                  </a:lnTo>
                  <a:lnTo>
                    <a:pt x="11" y="35"/>
                  </a:lnTo>
                  <a:lnTo>
                    <a:pt x="13" y="35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15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5" y="9"/>
                  </a:lnTo>
                  <a:lnTo>
                    <a:pt x="5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13" y="12"/>
                  </a:lnTo>
                  <a:lnTo>
                    <a:pt x="13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04" name="Freeform 190"/>
            <p:cNvSpPr>
              <a:spLocks/>
            </p:cNvSpPr>
            <p:nvPr/>
          </p:nvSpPr>
          <p:spPr bwMode="auto">
            <a:xfrm>
              <a:off x="1959" y="2655"/>
              <a:ext cx="38" cy="34"/>
            </a:xfrm>
            <a:custGeom>
              <a:avLst/>
              <a:gdLst>
                <a:gd name="T0" fmla="*/ 89 w 17"/>
                <a:gd name="T1" fmla="*/ 0 h 23"/>
                <a:gd name="T2" fmla="*/ 89 w 17"/>
                <a:gd name="T3" fmla="*/ 22 h 23"/>
                <a:gd name="T4" fmla="*/ 101 w 17"/>
                <a:gd name="T5" fmla="*/ 9 h 23"/>
                <a:gd name="T6" fmla="*/ 134 w 17"/>
                <a:gd name="T7" fmla="*/ 0 h 23"/>
                <a:gd name="T8" fmla="*/ 154 w 17"/>
                <a:gd name="T9" fmla="*/ 0 h 23"/>
                <a:gd name="T10" fmla="*/ 170 w 17"/>
                <a:gd name="T11" fmla="*/ 0 h 23"/>
                <a:gd name="T12" fmla="*/ 170 w 17"/>
                <a:gd name="T13" fmla="*/ 6 h 23"/>
                <a:gd name="T14" fmla="*/ 190 w 17"/>
                <a:gd name="T15" fmla="*/ 9 h 23"/>
                <a:gd name="T16" fmla="*/ 190 w 17"/>
                <a:gd name="T17" fmla="*/ 9 h 23"/>
                <a:gd name="T18" fmla="*/ 190 w 17"/>
                <a:gd name="T19" fmla="*/ 13 h 23"/>
                <a:gd name="T20" fmla="*/ 190 w 17"/>
                <a:gd name="T21" fmla="*/ 15 h 23"/>
                <a:gd name="T22" fmla="*/ 170 w 17"/>
                <a:gd name="T23" fmla="*/ 15 h 23"/>
                <a:gd name="T24" fmla="*/ 154 w 17"/>
                <a:gd name="T25" fmla="*/ 22 h 23"/>
                <a:gd name="T26" fmla="*/ 154 w 17"/>
                <a:gd name="T27" fmla="*/ 15 h 23"/>
                <a:gd name="T28" fmla="*/ 145 w 17"/>
                <a:gd name="T29" fmla="*/ 15 h 23"/>
                <a:gd name="T30" fmla="*/ 134 w 17"/>
                <a:gd name="T31" fmla="*/ 13 h 23"/>
                <a:gd name="T32" fmla="*/ 134 w 17"/>
                <a:gd name="T33" fmla="*/ 13 h 23"/>
                <a:gd name="T34" fmla="*/ 110 w 17"/>
                <a:gd name="T35" fmla="*/ 13 h 23"/>
                <a:gd name="T36" fmla="*/ 110 w 17"/>
                <a:gd name="T37" fmla="*/ 13 h 23"/>
                <a:gd name="T38" fmla="*/ 101 w 17"/>
                <a:gd name="T39" fmla="*/ 15 h 23"/>
                <a:gd name="T40" fmla="*/ 89 w 17"/>
                <a:gd name="T41" fmla="*/ 27 h 23"/>
                <a:gd name="T42" fmla="*/ 89 w 17"/>
                <a:gd name="T43" fmla="*/ 59 h 23"/>
                <a:gd name="T44" fmla="*/ 89 w 17"/>
                <a:gd name="T45" fmla="*/ 61 h 23"/>
                <a:gd name="T46" fmla="*/ 89 w 17"/>
                <a:gd name="T47" fmla="*/ 65 h 23"/>
                <a:gd name="T48" fmla="*/ 101 w 17"/>
                <a:gd name="T49" fmla="*/ 68 h 23"/>
                <a:gd name="T50" fmla="*/ 101 w 17"/>
                <a:gd name="T51" fmla="*/ 68 h 23"/>
                <a:gd name="T52" fmla="*/ 110 w 17"/>
                <a:gd name="T53" fmla="*/ 74 h 23"/>
                <a:gd name="T54" fmla="*/ 134 w 17"/>
                <a:gd name="T55" fmla="*/ 74 h 23"/>
                <a:gd name="T56" fmla="*/ 134 w 17"/>
                <a:gd name="T57" fmla="*/ 74 h 23"/>
                <a:gd name="T58" fmla="*/ 0 w 17"/>
                <a:gd name="T59" fmla="*/ 74 h 23"/>
                <a:gd name="T60" fmla="*/ 0 w 17"/>
                <a:gd name="T61" fmla="*/ 74 h 23"/>
                <a:gd name="T62" fmla="*/ 20 w 17"/>
                <a:gd name="T63" fmla="*/ 74 h 23"/>
                <a:gd name="T64" fmla="*/ 36 w 17"/>
                <a:gd name="T65" fmla="*/ 68 h 23"/>
                <a:gd name="T66" fmla="*/ 36 w 17"/>
                <a:gd name="T67" fmla="*/ 68 h 23"/>
                <a:gd name="T68" fmla="*/ 45 w 17"/>
                <a:gd name="T69" fmla="*/ 65 h 23"/>
                <a:gd name="T70" fmla="*/ 45 w 17"/>
                <a:gd name="T71" fmla="*/ 65 h 23"/>
                <a:gd name="T72" fmla="*/ 45 w 17"/>
                <a:gd name="T73" fmla="*/ 59 h 23"/>
                <a:gd name="T74" fmla="*/ 45 w 17"/>
                <a:gd name="T75" fmla="*/ 28 h 23"/>
                <a:gd name="T76" fmla="*/ 45 w 17"/>
                <a:gd name="T77" fmla="*/ 22 h 23"/>
                <a:gd name="T78" fmla="*/ 45 w 17"/>
                <a:gd name="T79" fmla="*/ 13 h 23"/>
                <a:gd name="T80" fmla="*/ 36 w 17"/>
                <a:gd name="T81" fmla="*/ 13 h 23"/>
                <a:gd name="T82" fmla="*/ 36 w 17"/>
                <a:gd name="T83" fmla="*/ 9 h 23"/>
                <a:gd name="T84" fmla="*/ 36 w 17"/>
                <a:gd name="T85" fmla="*/ 9 h 23"/>
                <a:gd name="T86" fmla="*/ 20 w 17"/>
                <a:gd name="T87" fmla="*/ 9 h 23"/>
                <a:gd name="T88" fmla="*/ 20 w 17"/>
                <a:gd name="T89" fmla="*/ 9 h 23"/>
                <a:gd name="T90" fmla="*/ 0 w 17"/>
                <a:gd name="T91" fmla="*/ 9 h 23"/>
                <a:gd name="T92" fmla="*/ 0 w 17"/>
                <a:gd name="T93" fmla="*/ 9 h 23"/>
                <a:gd name="T94" fmla="*/ 80 w 17"/>
                <a:gd name="T95" fmla="*/ 0 h 23"/>
                <a:gd name="T96" fmla="*/ 89 w 17"/>
                <a:gd name="T97" fmla="*/ 0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"/>
                <a:gd name="T148" fmla="*/ 0 h 23"/>
                <a:gd name="T149" fmla="*/ 17 w 17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" h="23">
                  <a:moveTo>
                    <a:pt x="8" y="0"/>
                  </a:moveTo>
                  <a:lnTo>
                    <a:pt x="8" y="7"/>
                  </a:lnTo>
                  <a:lnTo>
                    <a:pt x="9" y="3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8" y="8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9" y="21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05" name="Freeform 191"/>
            <p:cNvSpPr>
              <a:spLocks noEditPoints="1"/>
            </p:cNvSpPr>
            <p:nvPr/>
          </p:nvSpPr>
          <p:spPr bwMode="auto">
            <a:xfrm>
              <a:off x="1999" y="2655"/>
              <a:ext cx="48" cy="35"/>
            </a:xfrm>
            <a:custGeom>
              <a:avLst/>
              <a:gdLst>
                <a:gd name="T0" fmla="*/ 130 w 21"/>
                <a:gd name="T1" fmla="*/ 0 h 24"/>
                <a:gd name="T2" fmla="*/ 158 w 21"/>
                <a:gd name="T3" fmla="*/ 0 h 24"/>
                <a:gd name="T4" fmla="*/ 203 w 21"/>
                <a:gd name="T5" fmla="*/ 6 h 24"/>
                <a:gd name="T6" fmla="*/ 215 w 21"/>
                <a:gd name="T7" fmla="*/ 13 h 24"/>
                <a:gd name="T8" fmla="*/ 251 w 21"/>
                <a:gd name="T9" fmla="*/ 26 h 24"/>
                <a:gd name="T10" fmla="*/ 251 w 21"/>
                <a:gd name="T11" fmla="*/ 34 h 24"/>
                <a:gd name="T12" fmla="*/ 251 w 21"/>
                <a:gd name="T13" fmla="*/ 42 h 24"/>
                <a:gd name="T14" fmla="*/ 240 w 21"/>
                <a:gd name="T15" fmla="*/ 55 h 24"/>
                <a:gd name="T16" fmla="*/ 215 w 21"/>
                <a:gd name="T17" fmla="*/ 61 h 24"/>
                <a:gd name="T18" fmla="*/ 194 w 21"/>
                <a:gd name="T19" fmla="*/ 66 h 24"/>
                <a:gd name="T20" fmla="*/ 158 w 21"/>
                <a:gd name="T21" fmla="*/ 73 h 24"/>
                <a:gd name="T22" fmla="*/ 130 w 21"/>
                <a:gd name="T23" fmla="*/ 74 h 24"/>
                <a:gd name="T24" fmla="*/ 85 w 21"/>
                <a:gd name="T25" fmla="*/ 73 h 24"/>
                <a:gd name="T26" fmla="*/ 57 w 21"/>
                <a:gd name="T27" fmla="*/ 66 h 24"/>
                <a:gd name="T28" fmla="*/ 25 w 21"/>
                <a:gd name="T29" fmla="*/ 61 h 24"/>
                <a:gd name="T30" fmla="*/ 11 w 21"/>
                <a:gd name="T31" fmla="*/ 50 h 24"/>
                <a:gd name="T32" fmla="*/ 0 w 21"/>
                <a:gd name="T33" fmla="*/ 34 h 24"/>
                <a:gd name="T34" fmla="*/ 11 w 21"/>
                <a:gd name="T35" fmla="*/ 28 h 24"/>
                <a:gd name="T36" fmla="*/ 25 w 21"/>
                <a:gd name="T37" fmla="*/ 22 h 24"/>
                <a:gd name="T38" fmla="*/ 37 w 21"/>
                <a:gd name="T39" fmla="*/ 13 h 24"/>
                <a:gd name="T40" fmla="*/ 73 w 21"/>
                <a:gd name="T41" fmla="*/ 6 h 24"/>
                <a:gd name="T42" fmla="*/ 94 w 21"/>
                <a:gd name="T43" fmla="*/ 0 h 24"/>
                <a:gd name="T44" fmla="*/ 130 w 21"/>
                <a:gd name="T45" fmla="*/ 0 h 24"/>
                <a:gd name="T46" fmla="*/ 121 w 21"/>
                <a:gd name="T47" fmla="*/ 6 h 24"/>
                <a:gd name="T48" fmla="*/ 94 w 21"/>
                <a:gd name="T49" fmla="*/ 6 h 24"/>
                <a:gd name="T50" fmla="*/ 85 w 21"/>
                <a:gd name="T51" fmla="*/ 9 h 24"/>
                <a:gd name="T52" fmla="*/ 73 w 21"/>
                <a:gd name="T53" fmla="*/ 13 h 24"/>
                <a:gd name="T54" fmla="*/ 57 w 21"/>
                <a:gd name="T55" fmla="*/ 15 h 24"/>
                <a:gd name="T56" fmla="*/ 57 w 21"/>
                <a:gd name="T57" fmla="*/ 26 h 24"/>
                <a:gd name="T58" fmla="*/ 57 w 21"/>
                <a:gd name="T59" fmla="*/ 32 h 24"/>
                <a:gd name="T60" fmla="*/ 57 w 21"/>
                <a:gd name="T61" fmla="*/ 47 h 24"/>
                <a:gd name="T62" fmla="*/ 73 w 21"/>
                <a:gd name="T63" fmla="*/ 60 h 24"/>
                <a:gd name="T64" fmla="*/ 94 w 21"/>
                <a:gd name="T65" fmla="*/ 66 h 24"/>
                <a:gd name="T66" fmla="*/ 142 w 21"/>
                <a:gd name="T67" fmla="*/ 66 h 24"/>
                <a:gd name="T68" fmla="*/ 158 w 21"/>
                <a:gd name="T69" fmla="*/ 66 h 24"/>
                <a:gd name="T70" fmla="*/ 194 w 21"/>
                <a:gd name="T71" fmla="*/ 61 h 24"/>
                <a:gd name="T72" fmla="*/ 203 w 21"/>
                <a:gd name="T73" fmla="*/ 55 h 24"/>
                <a:gd name="T74" fmla="*/ 203 w 21"/>
                <a:gd name="T75" fmla="*/ 42 h 24"/>
                <a:gd name="T76" fmla="*/ 203 w 21"/>
                <a:gd name="T77" fmla="*/ 32 h 24"/>
                <a:gd name="T78" fmla="*/ 194 w 21"/>
                <a:gd name="T79" fmla="*/ 22 h 24"/>
                <a:gd name="T80" fmla="*/ 178 w 21"/>
                <a:gd name="T81" fmla="*/ 13 h 24"/>
                <a:gd name="T82" fmla="*/ 142 w 21"/>
                <a:gd name="T83" fmla="*/ 9 h 24"/>
                <a:gd name="T84" fmla="*/ 121 w 21"/>
                <a:gd name="T85" fmla="*/ 6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1" y="0"/>
                  </a:moveTo>
                  <a:lnTo>
                    <a:pt x="13" y="0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21" y="14"/>
                  </a:lnTo>
                  <a:lnTo>
                    <a:pt x="20" y="18"/>
                  </a:lnTo>
                  <a:lnTo>
                    <a:pt x="18" y="20"/>
                  </a:lnTo>
                  <a:lnTo>
                    <a:pt x="16" y="21"/>
                  </a:lnTo>
                  <a:lnTo>
                    <a:pt x="13" y="23"/>
                  </a:lnTo>
                  <a:lnTo>
                    <a:pt x="11" y="24"/>
                  </a:lnTo>
                  <a:lnTo>
                    <a:pt x="7" y="23"/>
                  </a:lnTo>
                  <a:lnTo>
                    <a:pt x="5" y="21"/>
                  </a:lnTo>
                  <a:lnTo>
                    <a:pt x="2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1" y="0"/>
                  </a:lnTo>
                  <a:close/>
                  <a:moveTo>
                    <a:pt x="10" y="2"/>
                  </a:moveTo>
                  <a:lnTo>
                    <a:pt x="8" y="2"/>
                  </a:lnTo>
                  <a:lnTo>
                    <a:pt x="7" y="3"/>
                  </a:lnTo>
                  <a:lnTo>
                    <a:pt x="6" y="4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5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6" y="20"/>
                  </a:lnTo>
                  <a:lnTo>
                    <a:pt x="17" y="18"/>
                  </a:lnTo>
                  <a:lnTo>
                    <a:pt x="17" y="14"/>
                  </a:lnTo>
                  <a:lnTo>
                    <a:pt x="17" y="10"/>
                  </a:lnTo>
                  <a:lnTo>
                    <a:pt x="16" y="7"/>
                  </a:lnTo>
                  <a:lnTo>
                    <a:pt x="15" y="4"/>
                  </a:lnTo>
                  <a:lnTo>
                    <a:pt x="12" y="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06" name="Freeform 192"/>
            <p:cNvSpPr>
              <a:spLocks/>
            </p:cNvSpPr>
            <p:nvPr/>
          </p:nvSpPr>
          <p:spPr bwMode="auto">
            <a:xfrm>
              <a:off x="2051" y="2655"/>
              <a:ext cx="84" cy="34"/>
            </a:xfrm>
            <a:custGeom>
              <a:avLst/>
              <a:gdLst>
                <a:gd name="T0" fmla="*/ 118 w 37"/>
                <a:gd name="T1" fmla="*/ 9 h 23"/>
                <a:gd name="T2" fmla="*/ 154 w 37"/>
                <a:gd name="T3" fmla="*/ 6 h 23"/>
                <a:gd name="T4" fmla="*/ 175 w 37"/>
                <a:gd name="T5" fmla="*/ 0 h 23"/>
                <a:gd name="T6" fmla="*/ 211 w 37"/>
                <a:gd name="T7" fmla="*/ 0 h 23"/>
                <a:gd name="T8" fmla="*/ 232 w 37"/>
                <a:gd name="T9" fmla="*/ 9 h 23"/>
                <a:gd name="T10" fmla="*/ 279 w 37"/>
                <a:gd name="T11" fmla="*/ 9 h 23"/>
                <a:gd name="T12" fmla="*/ 313 w 37"/>
                <a:gd name="T13" fmla="*/ 0 h 23"/>
                <a:gd name="T14" fmla="*/ 361 w 37"/>
                <a:gd name="T15" fmla="*/ 0 h 23"/>
                <a:gd name="T16" fmla="*/ 397 w 37"/>
                <a:gd name="T17" fmla="*/ 9 h 23"/>
                <a:gd name="T18" fmla="*/ 406 w 37"/>
                <a:gd name="T19" fmla="*/ 15 h 23"/>
                <a:gd name="T20" fmla="*/ 406 w 37"/>
                <a:gd name="T21" fmla="*/ 59 h 23"/>
                <a:gd name="T22" fmla="*/ 406 w 37"/>
                <a:gd name="T23" fmla="*/ 68 h 23"/>
                <a:gd name="T24" fmla="*/ 422 w 37"/>
                <a:gd name="T25" fmla="*/ 74 h 23"/>
                <a:gd name="T26" fmla="*/ 434 w 37"/>
                <a:gd name="T27" fmla="*/ 74 h 23"/>
                <a:gd name="T28" fmla="*/ 313 w 37"/>
                <a:gd name="T29" fmla="*/ 74 h 23"/>
                <a:gd name="T30" fmla="*/ 313 w 37"/>
                <a:gd name="T31" fmla="*/ 74 h 23"/>
                <a:gd name="T32" fmla="*/ 350 w 37"/>
                <a:gd name="T33" fmla="*/ 68 h 23"/>
                <a:gd name="T34" fmla="*/ 361 w 37"/>
                <a:gd name="T35" fmla="*/ 65 h 23"/>
                <a:gd name="T36" fmla="*/ 361 w 37"/>
                <a:gd name="T37" fmla="*/ 59 h 23"/>
                <a:gd name="T38" fmla="*/ 361 w 37"/>
                <a:gd name="T39" fmla="*/ 22 h 23"/>
                <a:gd name="T40" fmla="*/ 341 w 37"/>
                <a:gd name="T41" fmla="*/ 13 h 23"/>
                <a:gd name="T42" fmla="*/ 304 w 37"/>
                <a:gd name="T43" fmla="*/ 13 h 23"/>
                <a:gd name="T44" fmla="*/ 279 w 37"/>
                <a:gd name="T45" fmla="*/ 15 h 23"/>
                <a:gd name="T46" fmla="*/ 247 w 37"/>
                <a:gd name="T47" fmla="*/ 22 h 23"/>
                <a:gd name="T48" fmla="*/ 247 w 37"/>
                <a:gd name="T49" fmla="*/ 59 h 23"/>
                <a:gd name="T50" fmla="*/ 247 w 37"/>
                <a:gd name="T51" fmla="*/ 68 h 23"/>
                <a:gd name="T52" fmla="*/ 259 w 37"/>
                <a:gd name="T53" fmla="*/ 74 h 23"/>
                <a:gd name="T54" fmla="*/ 293 w 37"/>
                <a:gd name="T55" fmla="*/ 74 h 23"/>
                <a:gd name="T56" fmla="*/ 166 w 37"/>
                <a:gd name="T57" fmla="*/ 74 h 23"/>
                <a:gd name="T58" fmla="*/ 175 w 37"/>
                <a:gd name="T59" fmla="*/ 74 h 23"/>
                <a:gd name="T60" fmla="*/ 186 w 37"/>
                <a:gd name="T61" fmla="*/ 68 h 23"/>
                <a:gd name="T62" fmla="*/ 211 w 37"/>
                <a:gd name="T63" fmla="*/ 65 h 23"/>
                <a:gd name="T64" fmla="*/ 211 w 37"/>
                <a:gd name="T65" fmla="*/ 28 h 23"/>
                <a:gd name="T66" fmla="*/ 186 w 37"/>
                <a:gd name="T67" fmla="*/ 15 h 23"/>
                <a:gd name="T68" fmla="*/ 166 w 37"/>
                <a:gd name="T69" fmla="*/ 9 h 23"/>
                <a:gd name="T70" fmla="*/ 129 w 37"/>
                <a:gd name="T71" fmla="*/ 13 h 23"/>
                <a:gd name="T72" fmla="*/ 93 w 37"/>
                <a:gd name="T73" fmla="*/ 22 h 23"/>
                <a:gd name="T74" fmla="*/ 93 w 37"/>
                <a:gd name="T75" fmla="*/ 65 h 23"/>
                <a:gd name="T76" fmla="*/ 102 w 37"/>
                <a:gd name="T77" fmla="*/ 68 h 23"/>
                <a:gd name="T78" fmla="*/ 118 w 37"/>
                <a:gd name="T79" fmla="*/ 74 h 23"/>
                <a:gd name="T80" fmla="*/ 129 w 37"/>
                <a:gd name="T81" fmla="*/ 74 h 23"/>
                <a:gd name="T82" fmla="*/ 0 w 37"/>
                <a:gd name="T83" fmla="*/ 74 h 23"/>
                <a:gd name="T84" fmla="*/ 36 w 37"/>
                <a:gd name="T85" fmla="*/ 74 h 23"/>
                <a:gd name="T86" fmla="*/ 45 w 37"/>
                <a:gd name="T87" fmla="*/ 68 h 23"/>
                <a:gd name="T88" fmla="*/ 45 w 37"/>
                <a:gd name="T89" fmla="*/ 59 h 23"/>
                <a:gd name="T90" fmla="*/ 45 w 37"/>
                <a:gd name="T91" fmla="*/ 22 h 23"/>
                <a:gd name="T92" fmla="*/ 45 w 37"/>
                <a:gd name="T93" fmla="*/ 13 h 23"/>
                <a:gd name="T94" fmla="*/ 36 w 37"/>
                <a:gd name="T95" fmla="*/ 9 h 23"/>
                <a:gd name="T96" fmla="*/ 11 w 37"/>
                <a:gd name="T97" fmla="*/ 9 h 23"/>
                <a:gd name="T98" fmla="*/ 0 w 37"/>
                <a:gd name="T99" fmla="*/ 9 h 23"/>
                <a:gd name="T100" fmla="*/ 93 w 37"/>
                <a:gd name="T101" fmla="*/ 0 h 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7"/>
                <a:gd name="T154" fmla="*/ 0 h 23"/>
                <a:gd name="T155" fmla="*/ 37 w 37"/>
                <a:gd name="T156" fmla="*/ 23 h 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7" h="23">
                  <a:moveTo>
                    <a:pt x="8" y="5"/>
                  </a:moveTo>
                  <a:lnTo>
                    <a:pt x="10" y="3"/>
                  </a:lnTo>
                  <a:lnTo>
                    <a:pt x="11" y="3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1" y="5"/>
                  </a:lnTo>
                  <a:lnTo>
                    <a:pt x="24" y="3"/>
                  </a:lnTo>
                  <a:lnTo>
                    <a:pt x="25" y="2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2"/>
                  </a:lnTo>
                  <a:lnTo>
                    <a:pt x="34" y="3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5" y="9"/>
                  </a:lnTo>
                  <a:lnTo>
                    <a:pt x="35" y="18"/>
                  </a:lnTo>
                  <a:lnTo>
                    <a:pt x="35" y="20"/>
                  </a:lnTo>
                  <a:lnTo>
                    <a:pt x="35" y="21"/>
                  </a:lnTo>
                  <a:lnTo>
                    <a:pt x="36" y="23"/>
                  </a:lnTo>
                  <a:lnTo>
                    <a:pt x="37" y="23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30" y="21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30" y="5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5"/>
                  </a:lnTo>
                  <a:lnTo>
                    <a:pt x="21" y="7"/>
                  </a:lnTo>
                  <a:lnTo>
                    <a:pt x="21" y="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2" y="21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6" y="21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7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1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8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07" name="Freeform 193"/>
            <p:cNvSpPr>
              <a:spLocks/>
            </p:cNvSpPr>
            <p:nvPr/>
          </p:nvSpPr>
          <p:spPr bwMode="auto">
            <a:xfrm>
              <a:off x="2207" y="2641"/>
              <a:ext cx="31" cy="48"/>
            </a:xfrm>
            <a:custGeom>
              <a:avLst/>
              <a:gdLst>
                <a:gd name="T0" fmla="*/ 153 w 14"/>
                <a:gd name="T1" fmla="*/ 102 h 33"/>
                <a:gd name="T2" fmla="*/ 153 w 14"/>
                <a:gd name="T3" fmla="*/ 102 h 33"/>
                <a:gd name="T4" fmla="*/ 0 w 14"/>
                <a:gd name="T5" fmla="*/ 102 h 33"/>
                <a:gd name="T6" fmla="*/ 0 w 14"/>
                <a:gd name="T7" fmla="*/ 102 h 33"/>
                <a:gd name="T8" fmla="*/ 20 w 14"/>
                <a:gd name="T9" fmla="*/ 102 h 33"/>
                <a:gd name="T10" fmla="*/ 35 w 14"/>
                <a:gd name="T11" fmla="*/ 102 h 33"/>
                <a:gd name="T12" fmla="*/ 44 w 14"/>
                <a:gd name="T13" fmla="*/ 95 h 33"/>
                <a:gd name="T14" fmla="*/ 53 w 14"/>
                <a:gd name="T15" fmla="*/ 93 h 33"/>
                <a:gd name="T16" fmla="*/ 53 w 14"/>
                <a:gd name="T17" fmla="*/ 87 h 33"/>
                <a:gd name="T18" fmla="*/ 53 w 14"/>
                <a:gd name="T19" fmla="*/ 15 h 33"/>
                <a:gd name="T20" fmla="*/ 53 w 14"/>
                <a:gd name="T21" fmla="*/ 9 h 33"/>
                <a:gd name="T22" fmla="*/ 44 w 14"/>
                <a:gd name="T23" fmla="*/ 6 h 33"/>
                <a:gd name="T24" fmla="*/ 44 w 14"/>
                <a:gd name="T25" fmla="*/ 6 h 33"/>
                <a:gd name="T26" fmla="*/ 44 w 14"/>
                <a:gd name="T27" fmla="*/ 6 h 33"/>
                <a:gd name="T28" fmla="*/ 35 w 14"/>
                <a:gd name="T29" fmla="*/ 0 h 33"/>
                <a:gd name="T30" fmla="*/ 20 w 14"/>
                <a:gd name="T31" fmla="*/ 0 h 33"/>
                <a:gd name="T32" fmla="*/ 0 w 14"/>
                <a:gd name="T33" fmla="*/ 0 h 33"/>
                <a:gd name="T34" fmla="*/ 0 w 14"/>
                <a:gd name="T35" fmla="*/ 0 h 33"/>
                <a:gd name="T36" fmla="*/ 153 w 14"/>
                <a:gd name="T37" fmla="*/ 0 h 33"/>
                <a:gd name="T38" fmla="*/ 153 w 14"/>
                <a:gd name="T39" fmla="*/ 0 h 33"/>
                <a:gd name="T40" fmla="*/ 142 w 14"/>
                <a:gd name="T41" fmla="*/ 0 h 33"/>
                <a:gd name="T42" fmla="*/ 117 w 14"/>
                <a:gd name="T43" fmla="*/ 0 h 33"/>
                <a:gd name="T44" fmla="*/ 109 w 14"/>
                <a:gd name="T45" fmla="*/ 6 h 33"/>
                <a:gd name="T46" fmla="*/ 109 w 14"/>
                <a:gd name="T47" fmla="*/ 9 h 33"/>
                <a:gd name="T48" fmla="*/ 97 w 14"/>
                <a:gd name="T49" fmla="*/ 15 h 33"/>
                <a:gd name="T50" fmla="*/ 97 w 14"/>
                <a:gd name="T51" fmla="*/ 87 h 33"/>
                <a:gd name="T52" fmla="*/ 97 w 14"/>
                <a:gd name="T53" fmla="*/ 89 h 33"/>
                <a:gd name="T54" fmla="*/ 109 w 14"/>
                <a:gd name="T55" fmla="*/ 93 h 33"/>
                <a:gd name="T56" fmla="*/ 109 w 14"/>
                <a:gd name="T57" fmla="*/ 95 h 33"/>
                <a:gd name="T58" fmla="*/ 109 w 14"/>
                <a:gd name="T59" fmla="*/ 95 h 33"/>
                <a:gd name="T60" fmla="*/ 117 w 14"/>
                <a:gd name="T61" fmla="*/ 102 h 33"/>
                <a:gd name="T62" fmla="*/ 142 w 14"/>
                <a:gd name="T63" fmla="*/ 102 h 33"/>
                <a:gd name="T64" fmla="*/ 153 w 14"/>
                <a:gd name="T65" fmla="*/ 102 h 3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"/>
                <a:gd name="T100" fmla="*/ 0 h 33"/>
                <a:gd name="T101" fmla="*/ 14 w 14"/>
                <a:gd name="T102" fmla="*/ 33 h 3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" h="33">
                  <a:moveTo>
                    <a:pt x="14" y="33"/>
                  </a:moveTo>
                  <a:lnTo>
                    <a:pt x="14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4" y="31"/>
                  </a:lnTo>
                  <a:lnTo>
                    <a:pt x="5" y="30"/>
                  </a:lnTo>
                  <a:lnTo>
                    <a:pt x="5" y="28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28"/>
                  </a:lnTo>
                  <a:lnTo>
                    <a:pt x="9" y="29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08" name="Freeform 194"/>
            <p:cNvSpPr>
              <a:spLocks/>
            </p:cNvSpPr>
            <p:nvPr/>
          </p:nvSpPr>
          <p:spPr bwMode="auto">
            <a:xfrm>
              <a:off x="2241" y="2655"/>
              <a:ext cx="56" cy="34"/>
            </a:xfrm>
            <a:custGeom>
              <a:avLst/>
              <a:gdLst>
                <a:gd name="T0" fmla="*/ 90 w 25"/>
                <a:gd name="T1" fmla="*/ 15 h 23"/>
                <a:gd name="T2" fmla="*/ 110 w 25"/>
                <a:gd name="T3" fmla="*/ 9 h 23"/>
                <a:gd name="T4" fmla="*/ 146 w 25"/>
                <a:gd name="T5" fmla="*/ 0 h 23"/>
                <a:gd name="T6" fmla="*/ 170 w 25"/>
                <a:gd name="T7" fmla="*/ 0 h 23"/>
                <a:gd name="T8" fmla="*/ 190 w 25"/>
                <a:gd name="T9" fmla="*/ 0 h 23"/>
                <a:gd name="T10" fmla="*/ 215 w 25"/>
                <a:gd name="T11" fmla="*/ 6 h 23"/>
                <a:gd name="T12" fmla="*/ 226 w 25"/>
                <a:gd name="T13" fmla="*/ 9 h 23"/>
                <a:gd name="T14" fmla="*/ 235 w 25"/>
                <a:gd name="T15" fmla="*/ 13 h 23"/>
                <a:gd name="T16" fmla="*/ 235 w 25"/>
                <a:gd name="T17" fmla="*/ 22 h 23"/>
                <a:gd name="T18" fmla="*/ 235 w 25"/>
                <a:gd name="T19" fmla="*/ 28 h 23"/>
                <a:gd name="T20" fmla="*/ 235 w 25"/>
                <a:gd name="T21" fmla="*/ 59 h 23"/>
                <a:gd name="T22" fmla="*/ 235 w 25"/>
                <a:gd name="T23" fmla="*/ 65 h 23"/>
                <a:gd name="T24" fmla="*/ 235 w 25"/>
                <a:gd name="T25" fmla="*/ 68 h 23"/>
                <a:gd name="T26" fmla="*/ 246 w 25"/>
                <a:gd name="T27" fmla="*/ 68 h 23"/>
                <a:gd name="T28" fmla="*/ 246 w 25"/>
                <a:gd name="T29" fmla="*/ 74 h 23"/>
                <a:gd name="T30" fmla="*/ 271 w 25"/>
                <a:gd name="T31" fmla="*/ 74 h 23"/>
                <a:gd name="T32" fmla="*/ 280 w 25"/>
                <a:gd name="T33" fmla="*/ 74 h 23"/>
                <a:gd name="T34" fmla="*/ 280 w 25"/>
                <a:gd name="T35" fmla="*/ 74 h 23"/>
                <a:gd name="T36" fmla="*/ 155 w 25"/>
                <a:gd name="T37" fmla="*/ 74 h 23"/>
                <a:gd name="T38" fmla="*/ 155 w 25"/>
                <a:gd name="T39" fmla="*/ 74 h 23"/>
                <a:gd name="T40" fmla="*/ 170 w 25"/>
                <a:gd name="T41" fmla="*/ 74 h 23"/>
                <a:gd name="T42" fmla="*/ 170 w 25"/>
                <a:gd name="T43" fmla="*/ 74 h 23"/>
                <a:gd name="T44" fmla="*/ 181 w 25"/>
                <a:gd name="T45" fmla="*/ 68 h 23"/>
                <a:gd name="T46" fmla="*/ 181 w 25"/>
                <a:gd name="T47" fmla="*/ 68 h 23"/>
                <a:gd name="T48" fmla="*/ 190 w 25"/>
                <a:gd name="T49" fmla="*/ 65 h 23"/>
                <a:gd name="T50" fmla="*/ 190 w 25"/>
                <a:gd name="T51" fmla="*/ 61 h 23"/>
                <a:gd name="T52" fmla="*/ 190 w 25"/>
                <a:gd name="T53" fmla="*/ 59 h 23"/>
                <a:gd name="T54" fmla="*/ 190 w 25"/>
                <a:gd name="T55" fmla="*/ 28 h 23"/>
                <a:gd name="T56" fmla="*/ 190 w 25"/>
                <a:gd name="T57" fmla="*/ 22 h 23"/>
                <a:gd name="T58" fmla="*/ 181 w 25"/>
                <a:gd name="T59" fmla="*/ 15 h 23"/>
                <a:gd name="T60" fmla="*/ 170 w 25"/>
                <a:gd name="T61" fmla="*/ 13 h 23"/>
                <a:gd name="T62" fmla="*/ 155 w 25"/>
                <a:gd name="T63" fmla="*/ 9 h 23"/>
                <a:gd name="T64" fmla="*/ 125 w 25"/>
                <a:gd name="T65" fmla="*/ 13 h 23"/>
                <a:gd name="T66" fmla="*/ 90 w 25"/>
                <a:gd name="T67" fmla="*/ 22 h 23"/>
                <a:gd name="T68" fmla="*/ 90 w 25"/>
                <a:gd name="T69" fmla="*/ 59 h 23"/>
                <a:gd name="T70" fmla="*/ 90 w 25"/>
                <a:gd name="T71" fmla="*/ 65 h 23"/>
                <a:gd name="T72" fmla="*/ 90 w 25"/>
                <a:gd name="T73" fmla="*/ 68 h 23"/>
                <a:gd name="T74" fmla="*/ 101 w 25"/>
                <a:gd name="T75" fmla="*/ 68 h 23"/>
                <a:gd name="T76" fmla="*/ 101 w 25"/>
                <a:gd name="T77" fmla="*/ 74 h 23"/>
                <a:gd name="T78" fmla="*/ 110 w 25"/>
                <a:gd name="T79" fmla="*/ 74 h 23"/>
                <a:gd name="T80" fmla="*/ 125 w 25"/>
                <a:gd name="T81" fmla="*/ 74 h 23"/>
                <a:gd name="T82" fmla="*/ 125 w 25"/>
                <a:gd name="T83" fmla="*/ 74 h 23"/>
                <a:gd name="T84" fmla="*/ 0 w 25"/>
                <a:gd name="T85" fmla="*/ 74 h 23"/>
                <a:gd name="T86" fmla="*/ 0 w 25"/>
                <a:gd name="T87" fmla="*/ 74 h 23"/>
                <a:gd name="T88" fmla="*/ 9 w 25"/>
                <a:gd name="T89" fmla="*/ 74 h 23"/>
                <a:gd name="T90" fmla="*/ 36 w 25"/>
                <a:gd name="T91" fmla="*/ 74 h 23"/>
                <a:gd name="T92" fmla="*/ 36 w 25"/>
                <a:gd name="T93" fmla="*/ 68 h 23"/>
                <a:gd name="T94" fmla="*/ 45 w 25"/>
                <a:gd name="T95" fmla="*/ 65 h 23"/>
                <a:gd name="T96" fmla="*/ 45 w 25"/>
                <a:gd name="T97" fmla="*/ 59 h 23"/>
                <a:gd name="T98" fmla="*/ 45 w 25"/>
                <a:gd name="T99" fmla="*/ 28 h 23"/>
                <a:gd name="T100" fmla="*/ 45 w 25"/>
                <a:gd name="T101" fmla="*/ 22 h 23"/>
                <a:gd name="T102" fmla="*/ 45 w 25"/>
                <a:gd name="T103" fmla="*/ 13 h 23"/>
                <a:gd name="T104" fmla="*/ 45 w 25"/>
                <a:gd name="T105" fmla="*/ 13 h 23"/>
                <a:gd name="T106" fmla="*/ 36 w 25"/>
                <a:gd name="T107" fmla="*/ 9 h 23"/>
                <a:gd name="T108" fmla="*/ 36 w 25"/>
                <a:gd name="T109" fmla="*/ 9 h 23"/>
                <a:gd name="T110" fmla="*/ 36 w 25"/>
                <a:gd name="T111" fmla="*/ 9 h 23"/>
                <a:gd name="T112" fmla="*/ 9 w 25"/>
                <a:gd name="T113" fmla="*/ 9 h 23"/>
                <a:gd name="T114" fmla="*/ 9 w 25"/>
                <a:gd name="T115" fmla="*/ 9 h 23"/>
                <a:gd name="T116" fmla="*/ 0 w 25"/>
                <a:gd name="T117" fmla="*/ 9 h 23"/>
                <a:gd name="T118" fmla="*/ 65 w 25"/>
                <a:gd name="T119" fmla="*/ 0 h 23"/>
                <a:gd name="T120" fmla="*/ 90 w 25"/>
                <a:gd name="T121" fmla="*/ 0 h 23"/>
                <a:gd name="T122" fmla="*/ 90 w 25"/>
                <a:gd name="T123" fmla="*/ 15 h 2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"/>
                <a:gd name="T187" fmla="*/ 0 h 23"/>
                <a:gd name="T188" fmla="*/ 25 w 25"/>
                <a:gd name="T189" fmla="*/ 23 h 2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" h="23">
                  <a:moveTo>
                    <a:pt x="8" y="5"/>
                  </a:moveTo>
                  <a:lnTo>
                    <a:pt x="10" y="3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1" y="4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2" y="21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6" y="21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1" y="4"/>
                  </a:lnTo>
                  <a:lnTo>
                    <a:pt x="8" y="7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1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09" name="Freeform 195"/>
            <p:cNvSpPr>
              <a:spLocks noEditPoints="1"/>
            </p:cNvSpPr>
            <p:nvPr/>
          </p:nvSpPr>
          <p:spPr bwMode="auto">
            <a:xfrm>
              <a:off x="2299" y="2638"/>
              <a:ext cx="54" cy="52"/>
            </a:xfrm>
            <a:custGeom>
              <a:avLst/>
              <a:gdLst>
                <a:gd name="T0" fmla="*/ 182 w 24"/>
                <a:gd name="T1" fmla="*/ 95 h 36"/>
                <a:gd name="T2" fmla="*/ 158 w 24"/>
                <a:gd name="T3" fmla="*/ 100 h 36"/>
                <a:gd name="T4" fmla="*/ 137 w 24"/>
                <a:gd name="T5" fmla="*/ 107 h 36"/>
                <a:gd name="T6" fmla="*/ 126 w 24"/>
                <a:gd name="T7" fmla="*/ 108 h 36"/>
                <a:gd name="T8" fmla="*/ 117 w 24"/>
                <a:gd name="T9" fmla="*/ 108 h 36"/>
                <a:gd name="T10" fmla="*/ 70 w 24"/>
                <a:gd name="T11" fmla="*/ 107 h 36"/>
                <a:gd name="T12" fmla="*/ 36 w 24"/>
                <a:gd name="T13" fmla="*/ 95 h 36"/>
                <a:gd name="T14" fmla="*/ 11 w 24"/>
                <a:gd name="T15" fmla="*/ 90 h 36"/>
                <a:gd name="T16" fmla="*/ 0 w 24"/>
                <a:gd name="T17" fmla="*/ 75 h 36"/>
                <a:gd name="T18" fmla="*/ 11 w 24"/>
                <a:gd name="T19" fmla="*/ 61 h 36"/>
                <a:gd name="T20" fmla="*/ 45 w 24"/>
                <a:gd name="T21" fmla="*/ 48 h 36"/>
                <a:gd name="T22" fmla="*/ 56 w 24"/>
                <a:gd name="T23" fmla="*/ 42 h 36"/>
                <a:gd name="T24" fmla="*/ 81 w 24"/>
                <a:gd name="T25" fmla="*/ 36 h 36"/>
                <a:gd name="T26" fmla="*/ 126 w 24"/>
                <a:gd name="T27" fmla="*/ 36 h 36"/>
                <a:gd name="T28" fmla="*/ 158 w 24"/>
                <a:gd name="T29" fmla="*/ 36 h 36"/>
                <a:gd name="T30" fmla="*/ 182 w 24"/>
                <a:gd name="T31" fmla="*/ 46 h 36"/>
                <a:gd name="T32" fmla="*/ 182 w 24"/>
                <a:gd name="T33" fmla="*/ 29 h 36"/>
                <a:gd name="T34" fmla="*/ 182 w 24"/>
                <a:gd name="T35" fmla="*/ 19 h 36"/>
                <a:gd name="T36" fmla="*/ 182 w 24"/>
                <a:gd name="T37" fmla="*/ 14 h 36"/>
                <a:gd name="T38" fmla="*/ 173 w 24"/>
                <a:gd name="T39" fmla="*/ 13 h 36"/>
                <a:gd name="T40" fmla="*/ 173 w 24"/>
                <a:gd name="T41" fmla="*/ 13 h 36"/>
                <a:gd name="T42" fmla="*/ 173 w 24"/>
                <a:gd name="T43" fmla="*/ 13 h 36"/>
                <a:gd name="T44" fmla="*/ 173 w 24"/>
                <a:gd name="T45" fmla="*/ 13 h 36"/>
                <a:gd name="T46" fmla="*/ 158 w 24"/>
                <a:gd name="T47" fmla="*/ 13 h 36"/>
                <a:gd name="T48" fmla="*/ 137 w 24"/>
                <a:gd name="T49" fmla="*/ 13 h 36"/>
                <a:gd name="T50" fmla="*/ 137 w 24"/>
                <a:gd name="T51" fmla="*/ 6 h 36"/>
                <a:gd name="T52" fmla="*/ 218 w 24"/>
                <a:gd name="T53" fmla="*/ 0 h 36"/>
                <a:gd name="T54" fmla="*/ 227 w 24"/>
                <a:gd name="T55" fmla="*/ 0 h 36"/>
                <a:gd name="T56" fmla="*/ 227 w 24"/>
                <a:gd name="T57" fmla="*/ 79 h 36"/>
                <a:gd name="T58" fmla="*/ 227 w 24"/>
                <a:gd name="T59" fmla="*/ 90 h 36"/>
                <a:gd name="T60" fmla="*/ 227 w 24"/>
                <a:gd name="T61" fmla="*/ 94 h 36"/>
                <a:gd name="T62" fmla="*/ 227 w 24"/>
                <a:gd name="T63" fmla="*/ 95 h 36"/>
                <a:gd name="T64" fmla="*/ 238 w 24"/>
                <a:gd name="T65" fmla="*/ 95 h 36"/>
                <a:gd name="T66" fmla="*/ 238 w 24"/>
                <a:gd name="T67" fmla="*/ 95 h 36"/>
                <a:gd name="T68" fmla="*/ 238 w 24"/>
                <a:gd name="T69" fmla="*/ 100 h 36"/>
                <a:gd name="T70" fmla="*/ 252 w 24"/>
                <a:gd name="T71" fmla="*/ 95 h 36"/>
                <a:gd name="T72" fmla="*/ 252 w 24"/>
                <a:gd name="T73" fmla="*/ 95 h 36"/>
                <a:gd name="T74" fmla="*/ 272 w 24"/>
                <a:gd name="T75" fmla="*/ 100 h 36"/>
                <a:gd name="T76" fmla="*/ 194 w 24"/>
                <a:gd name="T77" fmla="*/ 108 h 36"/>
                <a:gd name="T78" fmla="*/ 182 w 24"/>
                <a:gd name="T79" fmla="*/ 108 h 36"/>
                <a:gd name="T80" fmla="*/ 182 w 24"/>
                <a:gd name="T81" fmla="*/ 95 h 36"/>
                <a:gd name="T82" fmla="*/ 182 w 24"/>
                <a:gd name="T83" fmla="*/ 90 h 36"/>
                <a:gd name="T84" fmla="*/ 182 w 24"/>
                <a:gd name="T85" fmla="*/ 61 h 36"/>
                <a:gd name="T86" fmla="*/ 182 w 24"/>
                <a:gd name="T87" fmla="*/ 52 h 36"/>
                <a:gd name="T88" fmla="*/ 173 w 24"/>
                <a:gd name="T89" fmla="*/ 48 h 36"/>
                <a:gd name="T90" fmla="*/ 158 w 24"/>
                <a:gd name="T91" fmla="*/ 46 h 36"/>
                <a:gd name="T92" fmla="*/ 137 w 24"/>
                <a:gd name="T93" fmla="*/ 46 h 36"/>
                <a:gd name="T94" fmla="*/ 126 w 24"/>
                <a:gd name="T95" fmla="*/ 42 h 36"/>
                <a:gd name="T96" fmla="*/ 126 w 24"/>
                <a:gd name="T97" fmla="*/ 42 h 36"/>
                <a:gd name="T98" fmla="*/ 101 w 24"/>
                <a:gd name="T99" fmla="*/ 46 h 36"/>
                <a:gd name="T100" fmla="*/ 70 w 24"/>
                <a:gd name="T101" fmla="*/ 48 h 36"/>
                <a:gd name="T102" fmla="*/ 56 w 24"/>
                <a:gd name="T103" fmla="*/ 56 h 36"/>
                <a:gd name="T104" fmla="*/ 56 w 24"/>
                <a:gd name="T105" fmla="*/ 66 h 36"/>
                <a:gd name="T106" fmla="*/ 56 w 24"/>
                <a:gd name="T107" fmla="*/ 81 h 36"/>
                <a:gd name="T108" fmla="*/ 70 w 24"/>
                <a:gd name="T109" fmla="*/ 90 h 36"/>
                <a:gd name="T110" fmla="*/ 101 w 24"/>
                <a:gd name="T111" fmla="*/ 95 h 36"/>
                <a:gd name="T112" fmla="*/ 126 w 24"/>
                <a:gd name="T113" fmla="*/ 95 h 36"/>
                <a:gd name="T114" fmla="*/ 158 w 24"/>
                <a:gd name="T115" fmla="*/ 95 h 36"/>
                <a:gd name="T116" fmla="*/ 182 w 24"/>
                <a:gd name="T117" fmla="*/ 90 h 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4"/>
                <a:gd name="T178" fmla="*/ 0 h 36"/>
                <a:gd name="T179" fmla="*/ 24 w 24"/>
                <a:gd name="T180" fmla="*/ 36 h 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4" h="36">
                  <a:moveTo>
                    <a:pt x="16" y="32"/>
                  </a:moveTo>
                  <a:lnTo>
                    <a:pt x="14" y="33"/>
                  </a:lnTo>
                  <a:lnTo>
                    <a:pt x="12" y="35"/>
                  </a:lnTo>
                  <a:lnTo>
                    <a:pt x="11" y="36"/>
                  </a:lnTo>
                  <a:lnTo>
                    <a:pt x="10" y="36"/>
                  </a:lnTo>
                  <a:lnTo>
                    <a:pt x="6" y="35"/>
                  </a:lnTo>
                  <a:lnTo>
                    <a:pt x="3" y="32"/>
                  </a:lnTo>
                  <a:lnTo>
                    <a:pt x="1" y="30"/>
                  </a:lnTo>
                  <a:lnTo>
                    <a:pt x="0" y="25"/>
                  </a:lnTo>
                  <a:lnTo>
                    <a:pt x="1" y="20"/>
                  </a:lnTo>
                  <a:lnTo>
                    <a:pt x="4" y="16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11" y="12"/>
                  </a:lnTo>
                  <a:lnTo>
                    <a:pt x="14" y="12"/>
                  </a:lnTo>
                  <a:lnTo>
                    <a:pt x="16" y="15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26"/>
                  </a:lnTo>
                  <a:lnTo>
                    <a:pt x="20" y="30"/>
                  </a:lnTo>
                  <a:lnTo>
                    <a:pt x="20" y="31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21" y="33"/>
                  </a:lnTo>
                  <a:lnTo>
                    <a:pt x="22" y="32"/>
                  </a:lnTo>
                  <a:lnTo>
                    <a:pt x="24" y="33"/>
                  </a:lnTo>
                  <a:lnTo>
                    <a:pt x="17" y="36"/>
                  </a:lnTo>
                  <a:lnTo>
                    <a:pt x="16" y="36"/>
                  </a:lnTo>
                  <a:lnTo>
                    <a:pt x="16" y="32"/>
                  </a:lnTo>
                  <a:close/>
                  <a:moveTo>
                    <a:pt x="16" y="30"/>
                  </a:moveTo>
                  <a:lnTo>
                    <a:pt x="16" y="20"/>
                  </a:lnTo>
                  <a:lnTo>
                    <a:pt x="16" y="17"/>
                  </a:lnTo>
                  <a:lnTo>
                    <a:pt x="15" y="16"/>
                  </a:lnTo>
                  <a:lnTo>
                    <a:pt x="14" y="15"/>
                  </a:lnTo>
                  <a:lnTo>
                    <a:pt x="12" y="15"/>
                  </a:lnTo>
                  <a:lnTo>
                    <a:pt x="11" y="14"/>
                  </a:lnTo>
                  <a:lnTo>
                    <a:pt x="9" y="15"/>
                  </a:lnTo>
                  <a:lnTo>
                    <a:pt x="6" y="16"/>
                  </a:lnTo>
                  <a:lnTo>
                    <a:pt x="5" y="19"/>
                  </a:lnTo>
                  <a:lnTo>
                    <a:pt x="5" y="22"/>
                  </a:lnTo>
                  <a:lnTo>
                    <a:pt x="5" y="27"/>
                  </a:lnTo>
                  <a:lnTo>
                    <a:pt x="6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4" y="32"/>
                  </a:lnTo>
                  <a:lnTo>
                    <a:pt x="16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10" name="Freeform 196"/>
            <p:cNvSpPr>
              <a:spLocks noEditPoints="1"/>
            </p:cNvSpPr>
            <p:nvPr/>
          </p:nvSpPr>
          <p:spPr bwMode="auto">
            <a:xfrm>
              <a:off x="2358" y="2638"/>
              <a:ext cx="23" cy="51"/>
            </a:xfrm>
            <a:custGeom>
              <a:avLst/>
              <a:gdLst>
                <a:gd name="T0" fmla="*/ 64 w 10"/>
                <a:gd name="T1" fmla="*/ 0 h 35"/>
                <a:gd name="T2" fmla="*/ 74 w 10"/>
                <a:gd name="T3" fmla="*/ 1 h 35"/>
                <a:gd name="T4" fmla="*/ 74 w 10"/>
                <a:gd name="T5" fmla="*/ 1 h 35"/>
                <a:gd name="T6" fmla="*/ 85 w 10"/>
                <a:gd name="T7" fmla="*/ 6 h 35"/>
                <a:gd name="T8" fmla="*/ 85 w 10"/>
                <a:gd name="T9" fmla="*/ 13 h 35"/>
                <a:gd name="T10" fmla="*/ 85 w 10"/>
                <a:gd name="T11" fmla="*/ 15 h 35"/>
                <a:gd name="T12" fmla="*/ 74 w 10"/>
                <a:gd name="T13" fmla="*/ 15 h 35"/>
                <a:gd name="T14" fmla="*/ 74 w 10"/>
                <a:gd name="T15" fmla="*/ 19 h 35"/>
                <a:gd name="T16" fmla="*/ 64 w 10"/>
                <a:gd name="T17" fmla="*/ 19 h 35"/>
                <a:gd name="T18" fmla="*/ 48 w 10"/>
                <a:gd name="T19" fmla="*/ 19 h 35"/>
                <a:gd name="T20" fmla="*/ 28 w 10"/>
                <a:gd name="T21" fmla="*/ 15 h 35"/>
                <a:gd name="T22" fmla="*/ 12 w 10"/>
                <a:gd name="T23" fmla="*/ 15 h 35"/>
                <a:gd name="T24" fmla="*/ 12 w 10"/>
                <a:gd name="T25" fmla="*/ 13 h 35"/>
                <a:gd name="T26" fmla="*/ 12 w 10"/>
                <a:gd name="T27" fmla="*/ 6 h 35"/>
                <a:gd name="T28" fmla="*/ 28 w 10"/>
                <a:gd name="T29" fmla="*/ 1 h 35"/>
                <a:gd name="T30" fmla="*/ 48 w 10"/>
                <a:gd name="T31" fmla="*/ 1 h 35"/>
                <a:gd name="T32" fmla="*/ 64 w 10"/>
                <a:gd name="T33" fmla="*/ 0 h 35"/>
                <a:gd name="T34" fmla="*/ 74 w 10"/>
                <a:gd name="T35" fmla="*/ 36 h 35"/>
                <a:gd name="T36" fmla="*/ 74 w 10"/>
                <a:gd name="T37" fmla="*/ 93 h 35"/>
                <a:gd name="T38" fmla="*/ 85 w 10"/>
                <a:gd name="T39" fmla="*/ 99 h 35"/>
                <a:gd name="T40" fmla="*/ 85 w 10"/>
                <a:gd name="T41" fmla="*/ 102 h 35"/>
                <a:gd name="T42" fmla="*/ 85 w 10"/>
                <a:gd name="T43" fmla="*/ 102 h 35"/>
                <a:gd name="T44" fmla="*/ 85 w 10"/>
                <a:gd name="T45" fmla="*/ 108 h 35"/>
                <a:gd name="T46" fmla="*/ 110 w 10"/>
                <a:gd name="T47" fmla="*/ 108 h 35"/>
                <a:gd name="T48" fmla="*/ 122 w 10"/>
                <a:gd name="T49" fmla="*/ 108 h 35"/>
                <a:gd name="T50" fmla="*/ 122 w 10"/>
                <a:gd name="T51" fmla="*/ 108 h 35"/>
                <a:gd name="T52" fmla="*/ 0 w 10"/>
                <a:gd name="T53" fmla="*/ 108 h 35"/>
                <a:gd name="T54" fmla="*/ 0 w 10"/>
                <a:gd name="T55" fmla="*/ 108 h 35"/>
                <a:gd name="T56" fmla="*/ 12 w 10"/>
                <a:gd name="T57" fmla="*/ 108 h 35"/>
                <a:gd name="T58" fmla="*/ 12 w 10"/>
                <a:gd name="T59" fmla="*/ 108 h 35"/>
                <a:gd name="T60" fmla="*/ 28 w 10"/>
                <a:gd name="T61" fmla="*/ 102 h 35"/>
                <a:gd name="T62" fmla="*/ 28 w 10"/>
                <a:gd name="T63" fmla="*/ 102 h 35"/>
                <a:gd name="T64" fmla="*/ 28 w 10"/>
                <a:gd name="T65" fmla="*/ 99 h 35"/>
                <a:gd name="T66" fmla="*/ 28 w 10"/>
                <a:gd name="T67" fmla="*/ 93 h 35"/>
                <a:gd name="T68" fmla="*/ 28 w 10"/>
                <a:gd name="T69" fmla="*/ 66 h 35"/>
                <a:gd name="T70" fmla="*/ 28 w 10"/>
                <a:gd name="T71" fmla="*/ 60 h 35"/>
                <a:gd name="T72" fmla="*/ 28 w 10"/>
                <a:gd name="T73" fmla="*/ 50 h 35"/>
                <a:gd name="T74" fmla="*/ 28 w 10"/>
                <a:gd name="T75" fmla="*/ 50 h 35"/>
                <a:gd name="T76" fmla="*/ 28 w 10"/>
                <a:gd name="T77" fmla="*/ 47 h 35"/>
                <a:gd name="T78" fmla="*/ 12 w 10"/>
                <a:gd name="T79" fmla="*/ 47 h 35"/>
                <a:gd name="T80" fmla="*/ 12 w 10"/>
                <a:gd name="T81" fmla="*/ 47 h 35"/>
                <a:gd name="T82" fmla="*/ 0 w 10"/>
                <a:gd name="T83" fmla="*/ 47 h 35"/>
                <a:gd name="T84" fmla="*/ 0 w 10"/>
                <a:gd name="T85" fmla="*/ 47 h 35"/>
                <a:gd name="T86" fmla="*/ 0 w 10"/>
                <a:gd name="T87" fmla="*/ 47 h 35"/>
                <a:gd name="T88" fmla="*/ 74 w 10"/>
                <a:gd name="T89" fmla="*/ 36 h 35"/>
                <a:gd name="T90" fmla="*/ 74 w 10"/>
                <a:gd name="T91" fmla="*/ 36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"/>
                <a:gd name="T139" fmla="*/ 0 h 35"/>
                <a:gd name="T140" fmla="*/ 10 w 10"/>
                <a:gd name="T141" fmla="*/ 35 h 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" h="35">
                  <a:moveTo>
                    <a:pt x="5" y="0"/>
                  </a:moveTo>
                  <a:lnTo>
                    <a:pt x="6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2" y="1"/>
                  </a:lnTo>
                  <a:lnTo>
                    <a:pt x="4" y="1"/>
                  </a:lnTo>
                  <a:lnTo>
                    <a:pt x="5" y="0"/>
                  </a:lnTo>
                  <a:close/>
                  <a:moveTo>
                    <a:pt x="6" y="12"/>
                  </a:moveTo>
                  <a:lnTo>
                    <a:pt x="6" y="30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11" name="Freeform 197"/>
            <p:cNvSpPr>
              <a:spLocks noEditPoints="1"/>
            </p:cNvSpPr>
            <p:nvPr/>
          </p:nvSpPr>
          <p:spPr bwMode="auto">
            <a:xfrm>
              <a:off x="2385" y="2655"/>
              <a:ext cx="47" cy="35"/>
            </a:xfrm>
            <a:custGeom>
              <a:avLst/>
              <a:gdLst>
                <a:gd name="T0" fmla="*/ 110 w 21"/>
                <a:gd name="T1" fmla="*/ 66 h 24"/>
                <a:gd name="T2" fmla="*/ 90 w 21"/>
                <a:gd name="T3" fmla="*/ 74 h 24"/>
                <a:gd name="T4" fmla="*/ 45 w 21"/>
                <a:gd name="T5" fmla="*/ 73 h 24"/>
                <a:gd name="T6" fmla="*/ 20 w 21"/>
                <a:gd name="T7" fmla="*/ 61 h 24"/>
                <a:gd name="T8" fmla="*/ 20 w 21"/>
                <a:gd name="T9" fmla="*/ 50 h 24"/>
                <a:gd name="T10" fmla="*/ 36 w 21"/>
                <a:gd name="T11" fmla="*/ 42 h 24"/>
                <a:gd name="T12" fmla="*/ 101 w 21"/>
                <a:gd name="T13" fmla="*/ 32 h 24"/>
                <a:gd name="T14" fmla="*/ 145 w 21"/>
                <a:gd name="T15" fmla="*/ 26 h 24"/>
                <a:gd name="T16" fmla="*/ 145 w 21"/>
                <a:gd name="T17" fmla="*/ 9 h 24"/>
                <a:gd name="T18" fmla="*/ 101 w 21"/>
                <a:gd name="T19" fmla="*/ 6 h 24"/>
                <a:gd name="T20" fmla="*/ 81 w 21"/>
                <a:gd name="T21" fmla="*/ 9 h 24"/>
                <a:gd name="T22" fmla="*/ 81 w 21"/>
                <a:gd name="T23" fmla="*/ 13 h 24"/>
                <a:gd name="T24" fmla="*/ 81 w 21"/>
                <a:gd name="T25" fmla="*/ 22 h 24"/>
                <a:gd name="T26" fmla="*/ 56 w 21"/>
                <a:gd name="T27" fmla="*/ 26 h 24"/>
                <a:gd name="T28" fmla="*/ 36 w 21"/>
                <a:gd name="T29" fmla="*/ 26 h 24"/>
                <a:gd name="T30" fmla="*/ 20 w 21"/>
                <a:gd name="T31" fmla="*/ 22 h 24"/>
                <a:gd name="T32" fmla="*/ 36 w 21"/>
                <a:gd name="T33" fmla="*/ 13 h 24"/>
                <a:gd name="T34" fmla="*/ 81 w 21"/>
                <a:gd name="T35" fmla="*/ 0 h 24"/>
                <a:gd name="T36" fmla="*/ 145 w 21"/>
                <a:gd name="T37" fmla="*/ 0 h 24"/>
                <a:gd name="T38" fmla="*/ 181 w 21"/>
                <a:gd name="T39" fmla="*/ 9 h 24"/>
                <a:gd name="T40" fmla="*/ 201 w 21"/>
                <a:gd name="T41" fmla="*/ 15 h 24"/>
                <a:gd name="T42" fmla="*/ 201 w 21"/>
                <a:gd name="T43" fmla="*/ 47 h 24"/>
                <a:gd name="T44" fmla="*/ 201 w 21"/>
                <a:gd name="T45" fmla="*/ 60 h 24"/>
                <a:gd name="T46" fmla="*/ 201 w 21"/>
                <a:gd name="T47" fmla="*/ 61 h 24"/>
                <a:gd name="T48" fmla="*/ 215 w 21"/>
                <a:gd name="T49" fmla="*/ 61 h 24"/>
                <a:gd name="T50" fmla="*/ 215 w 21"/>
                <a:gd name="T51" fmla="*/ 61 h 24"/>
                <a:gd name="T52" fmla="*/ 235 w 21"/>
                <a:gd name="T53" fmla="*/ 60 h 24"/>
                <a:gd name="T54" fmla="*/ 215 w 21"/>
                <a:gd name="T55" fmla="*/ 73 h 24"/>
                <a:gd name="T56" fmla="*/ 170 w 21"/>
                <a:gd name="T57" fmla="*/ 74 h 24"/>
                <a:gd name="T58" fmla="*/ 154 w 21"/>
                <a:gd name="T59" fmla="*/ 66 h 24"/>
                <a:gd name="T60" fmla="*/ 145 w 21"/>
                <a:gd name="T61" fmla="*/ 55 h 24"/>
                <a:gd name="T62" fmla="*/ 110 w 21"/>
                <a:gd name="T63" fmla="*/ 34 h 24"/>
                <a:gd name="T64" fmla="*/ 81 w 21"/>
                <a:gd name="T65" fmla="*/ 41 h 24"/>
                <a:gd name="T66" fmla="*/ 56 w 21"/>
                <a:gd name="T67" fmla="*/ 47 h 24"/>
                <a:gd name="T68" fmla="*/ 56 w 21"/>
                <a:gd name="T69" fmla="*/ 55 h 24"/>
                <a:gd name="T70" fmla="*/ 90 w 21"/>
                <a:gd name="T71" fmla="*/ 61 h 24"/>
                <a:gd name="T72" fmla="*/ 110 w 21"/>
                <a:gd name="T73" fmla="*/ 61 h 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4"/>
                <a:gd name="T113" fmla="*/ 21 w 21"/>
                <a:gd name="T114" fmla="*/ 24 h 2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4">
                  <a:moveTo>
                    <a:pt x="13" y="20"/>
                  </a:moveTo>
                  <a:lnTo>
                    <a:pt x="10" y="21"/>
                  </a:lnTo>
                  <a:lnTo>
                    <a:pt x="9" y="23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4" y="23"/>
                  </a:lnTo>
                  <a:lnTo>
                    <a:pt x="3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9" y="10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7"/>
                  </a:lnTo>
                  <a:lnTo>
                    <a:pt x="5" y="8"/>
                  </a:lnTo>
                  <a:lnTo>
                    <a:pt x="4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3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8" y="5"/>
                  </a:lnTo>
                  <a:lnTo>
                    <a:pt x="18" y="8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9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19" y="23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3" y="20"/>
                  </a:lnTo>
                  <a:close/>
                  <a:moveTo>
                    <a:pt x="13" y="18"/>
                  </a:moveTo>
                  <a:lnTo>
                    <a:pt x="13" y="10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9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3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12" name="Freeform 198"/>
            <p:cNvSpPr>
              <a:spLocks/>
            </p:cNvSpPr>
            <p:nvPr/>
          </p:nvSpPr>
          <p:spPr bwMode="auto">
            <a:xfrm>
              <a:off x="2437" y="2655"/>
              <a:ext cx="52" cy="34"/>
            </a:xfrm>
            <a:custGeom>
              <a:avLst/>
              <a:gdLst>
                <a:gd name="T0" fmla="*/ 72 w 23"/>
                <a:gd name="T1" fmla="*/ 15 h 23"/>
                <a:gd name="T2" fmla="*/ 102 w 23"/>
                <a:gd name="T3" fmla="*/ 9 h 23"/>
                <a:gd name="T4" fmla="*/ 138 w 23"/>
                <a:gd name="T5" fmla="*/ 0 h 23"/>
                <a:gd name="T6" fmla="*/ 163 w 23"/>
                <a:gd name="T7" fmla="*/ 0 h 23"/>
                <a:gd name="T8" fmla="*/ 183 w 23"/>
                <a:gd name="T9" fmla="*/ 0 h 23"/>
                <a:gd name="T10" fmla="*/ 194 w 23"/>
                <a:gd name="T11" fmla="*/ 6 h 23"/>
                <a:gd name="T12" fmla="*/ 210 w 23"/>
                <a:gd name="T13" fmla="*/ 9 h 23"/>
                <a:gd name="T14" fmla="*/ 219 w 23"/>
                <a:gd name="T15" fmla="*/ 13 h 23"/>
                <a:gd name="T16" fmla="*/ 219 w 23"/>
                <a:gd name="T17" fmla="*/ 22 h 23"/>
                <a:gd name="T18" fmla="*/ 219 w 23"/>
                <a:gd name="T19" fmla="*/ 28 h 23"/>
                <a:gd name="T20" fmla="*/ 219 w 23"/>
                <a:gd name="T21" fmla="*/ 59 h 23"/>
                <a:gd name="T22" fmla="*/ 219 w 23"/>
                <a:gd name="T23" fmla="*/ 65 h 23"/>
                <a:gd name="T24" fmla="*/ 219 w 23"/>
                <a:gd name="T25" fmla="*/ 68 h 23"/>
                <a:gd name="T26" fmla="*/ 240 w 23"/>
                <a:gd name="T27" fmla="*/ 68 h 23"/>
                <a:gd name="T28" fmla="*/ 240 w 23"/>
                <a:gd name="T29" fmla="*/ 74 h 23"/>
                <a:gd name="T30" fmla="*/ 255 w 23"/>
                <a:gd name="T31" fmla="*/ 74 h 23"/>
                <a:gd name="T32" fmla="*/ 267 w 23"/>
                <a:gd name="T33" fmla="*/ 74 h 23"/>
                <a:gd name="T34" fmla="*/ 267 w 23"/>
                <a:gd name="T35" fmla="*/ 74 h 23"/>
                <a:gd name="T36" fmla="*/ 138 w 23"/>
                <a:gd name="T37" fmla="*/ 74 h 23"/>
                <a:gd name="T38" fmla="*/ 138 w 23"/>
                <a:gd name="T39" fmla="*/ 74 h 23"/>
                <a:gd name="T40" fmla="*/ 149 w 23"/>
                <a:gd name="T41" fmla="*/ 74 h 23"/>
                <a:gd name="T42" fmla="*/ 163 w 23"/>
                <a:gd name="T43" fmla="*/ 74 h 23"/>
                <a:gd name="T44" fmla="*/ 163 w 23"/>
                <a:gd name="T45" fmla="*/ 68 h 23"/>
                <a:gd name="T46" fmla="*/ 183 w 23"/>
                <a:gd name="T47" fmla="*/ 68 h 23"/>
                <a:gd name="T48" fmla="*/ 183 w 23"/>
                <a:gd name="T49" fmla="*/ 65 h 23"/>
                <a:gd name="T50" fmla="*/ 183 w 23"/>
                <a:gd name="T51" fmla="*/ 61 h 23"/>
                <a:gd name="T52" fmla="*/ 183 w 23"/>
                <a:gd name="T53" fmla="*/ 59 h 23"/>
                <a:gd name="T54" fmla="*/ 183 w 23"/>
                <a:gd name="T55" fmla="*/ 28 h 23"/>
                <a:gd name="T56" fmla="*/ 183 w 23"/>
                <a:gd name="T57" fmla="*/ 22 h 23"/>
                <a:gd name="T58" fmla="*/ 163 w 23"/>
                <a:gd name="T59" fmla="*/ 15 h 23"/>
                <a:gd name="T60" fmla="*/ 149 w 23"/>
                <a:gd name="T61" fmla="*/ 13 h 23"/>
                <a:gd name="T62" fmla="*/ 138 w 23"/>
                <a:gd name="T63" fmla="*/ 9 h 23"/>
                <a:gd name="T64" fmla="*/ 102 w 23"/>
                <a:gd name="T65" fmla="*/ 13 h 23"/>
                <a:gd name="T66" fmla="*/ 72 w 23"/>
                <a:gd name="T67" fmla="*/ 22 h 23"/>
                <a:gd name="T68" fmla="*/ 72 w 23"/>
                <a:gd name="T69" fmla="*/ 59 h 23"/>
                <a:gd name="T70" fmla="*/ 72 w 23"/>
                <a:gd name="T71" fmla="*/ 65 h 23"/>
                <a:gd name="T72" fmla="*/ 81 w 23"/>
                <a:gd name="T73" fmla="*/ 68 h 23"/>
                <a:gd name="T74" fmla="*/ 81 w 23"/>
                <a:gd name="T75" fmla="*/ 68 h 23"/>
                <a:gd name="T76" fmla="*/ 81 w 23"/>
                <a:gd name="T77" fmla="*/ 74 h 23"/>
                <a:gd name="T78" fmla="*/ 93 w 23"/>
                <a:gd name="T79" fmla="*/ 74 h 23"/>
                <a:gd name="T80" fmla="*/ 102 w 23"/>
                <a:gd name="T81" fmla="*/ 74 h 23"/>
                <a:gd name="T82" fmla="*/ 102 w 23"/>
                <a:gd name="T83" fmla="*/ 74 h 23"/>
                <a:gd name="T84" fmla="*/ 0 w 23"/>
                <a:gd name="T85" fmla="*/ 74 h 23"/>
                <a:gd name="T86" fmla="*/ 0 w 23"/>
                <a:gd name="T87" fmla="*/ 74 h 23"/>
                <a:gd name="T88" fmla="*/ 0 w 23"/>
                <a:gd name="T89" fmla="*/ 74 h 23"/>
                <a:gd name="T90" fmla="*/ 11 w 23"/>
                <a:gd name="T91" fmla="*/ 74 h 23"/>
                <a:gd name="T92" fmla="*/ 25 w 23"/>
                <a:gd name="T93" fmla="*/ 68 h 23"/>
                <a:gd name="T94" fmla="*/ 25 w 23"/>
                <a:gd name="T95" fmla="*/ 65 h 23"/>
                <a:gd name="T96" fmla="*/ 25 w 23"/>
                <a:gd name="T97" fmla="*/ 59 h 23"/>
                <a:gd name="T98" fmla="*/ 25 w 23"/>
                <a:gd name="T99" fmla="*/ 28 h 23"/>
                <a:gd name="T100" fmla="*/ 25 w 23"/>
                <a:gd name="T101" fmla="*/ 22 h 23"/>
                <a:gd name="T102" fmla="*/ 25 w 23"/>
                <a:gd name="T103" fmla="*/ 13 h 23"/>
                <a:gd name="T104" fmla="*/ 25 w 23"/>
                <a:gd name="T105" fmla="*/ 13 h 23"/>
                <a:gd name="T106" fmla="*/ 25 w 23"/>
                <a:gd name="T107" fmla="*/ 9 h 23"/>
                <a:gd name="T108" fmla="*/ 11 w 23"/>
                <a:gd name="T109" fmla="*/ 9 h 23"/>
                <a:gd name="T110" fmla="*/ 11 w 23"/>
                <a:gd name="T111" fmla="*/ 9 h 23"/>
                <a:gd name="T112" fmla="*/ 0 w 23"/>
                <a:gd name="T113" fmla="*/ 9 h 23"/>
                <a:gd name="T114" fmla="*/ 0 w 23"/>
                <a:gd name="T115" fmla="*/ 9 h 23"/>
                <a:gd name="T116" fmla="*/ 0 w 23"/>
                <a:gd name="T117" fmla="*/ 9 h 23"/>
                <a:gd name="T118" fmla="*/ 72 w 23"/>
                <a:gd name="T119" fmla="*/ 0 h 23"/>
                <a:gd name="T120" fmla="*/ 72 w 23"/>
                <a:gd name="T121" fmla="*/ 0 h 23"/>
                <a:gd name="T122" fmla="*/ 72 w 23"/>
                <a:gd name="T123" fmla="*/ 15 h 2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3"/>
                <a:gd name="T188" fmla="*/ 23 w 23"/>
                <a:gd name="T189" fmla="*/ 23 h 2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3">
                  <a:moveTo>
                    <a:pt x="6" y="5"/>
                  </a:moveTo>
                  <a:lnTo>
                    <a:pt x="9" y="3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19" y="18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9" y="4"/>
                  </a:lnTo>
                  <a:lnTo>
                    <a:pt x="6" y="7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0" y="23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13" name="Freeform 199"/>
            <p:cNvSpPr>
              <a:spLocks noEditPoints="1"/>
            </p:cNvSpPr>
            <p:nvPr/>
          </p:nvSpPr>
          <p:spPr bwMode="auto">
            <a:xfrm>
              <a:off x="2491" y="2655"/>
              <a:ext cx="47" cy="35"/>
            </a:xfrm>
            <a:custGeom>
              <a:avLst/>
              <a:gdLst>
                <a:gd name="T0" fmla="*/ 110 w 21"/>
                <a:gd name="T1" fmla="*/ 66 h 24"/>
                <a:gd name="T2" fmla="*/ 90 w 21"/>
                <a:gd name="T3" fmla="*/ 74 h 24"/>
                <a:gd name="T4" fmla="*/ 45 w 21"/>
                <a:gd name="T5" fmla="*/ 73 h 24"/>
                <a:gd name="T6" fmla="*/ 9 w 21"/>
                <a:gd name="T7" fmla="*/ 61 h 24"/>
                <a:gd name="T8" fmla="*/ 9 w 21"/>
                <a:gd name="T9" fmla="*/ 50 h 24"/>
                <a:gd name="T10" fmla="*/ 36 w 21"/>
                <a:gd name="T11" fmla="*/ 42 h 24"/>
                <a:gd name="T12" fmla="*/ 90 w 21"/>
                <a:gd name="T13" fmla="*/ 32 h 24"/>
                <a:gd name="T14" fmla="*/ 145 w 21"/>
                <a:gd name="T15" fmla="*/ 26 h 24"/>
                <a:gd name="T16" fmla="*/ 145 w 21"/>
                <a:gd name="T17" fmla="*/ 9 h 24"/>
                <a:gd name="T18" fmla="*/ 101 w 21"/>
                <a:gd name="T19" fmla="*/ 6 h 24"/>
                <a:gd name="T20" fmla="*/ 65 w 21"/>
                <a:gd name="T21" fmla="*/ 9 h 24"/>
                <a:gd name="T22" fmla="*/ 65 w 21"/>
                <a:gd name="T23" fmla="*/ 13 h 24"/>
                <a:gd name="T24" fmla="*/ 56 w 21"/>
                <a:gd name="T25" fmla="*/ 22 h 24"/>
                <a:gd name="T26" fmla="*/ 56 w 21"/>
                <a:gd name="T27" fmla="*/ 26 h 24"/>
                <a:gd name="T28" fmla="*/ 36 w 21"/>
                <a:gd name="T29" fmla="*/ 26 h 24"/>
                <a:gd name="T30" fmla="*/ 9 w 21"/>
                <a:gd name="T31" fmla="*/ 22 h 24"/>
                <a:gd name="T32" fmla="*/ 36 w 21"/>
                <a:gd name="T33" fmla="*/ 13 h 24"/>
                <a:gd name="T34" fmla="*/ 65 w 21"/>
                <a:gd name="T35" fmla="*/ 0 h 24"/>
                <a:gd name="T36" fmla="*/ 145 w 21"/>
                <a:gd name="T37" fmla="*/ 0 h 24"/>
                <a:gd name="T38" fmla="*/ 181 w 21"/>
                <a:gd name="T39" fmla="*/ 9 h 24"/>
                <a:gd name="T40" fmla="*/ 201 w 21"/>
                <a:gd name="T41" fmla="*/ 15 h 24"/>
                <a:gd name="T42" fmla="*/ 201 w 21"/>
                <a:gd name="T43" fmla="*/ 47 h 24"/>
                <a:gd name="T44" fmla="*/ 201 w 21"/>
                <a:gd name="T45" fmla="*/ 60 h 24"/>
                <a:gd name="T46" fmla="*/ 201 w 21"/>
                <a:gd name="T47" fmla="*/ 61 h 24"/>
                <a:gd name="T48" fmla="*/ 215 w 21"/>
                <a:gd name="T49" fmla="*/ 61 h 24"/>
                <a:gd name="T50" fmla="*/ 215 w 21"/>
                <a:gd name="T51" fmla="*/ 61 h 24"/>
                <a:gd name="T52" fmla="*/ 235 w 21"/>
                <a:gd name="T53" fmla="*/ 60 h 24"/>
                <a:gd name="T54" fmla="*/ 215 w 21"/>
                <a:gd name="T55" fmla="*/ 73 h 24"/>
                <a:gd name="T56" fmla="*/ 170 w 21"/>
                <a:gd name="T57" fmla="*/ 74 h 24"/>
                <a:gd name="T58" fmla="*/ 154 w 21"/>
                <a:gd name="T59" fmla="*/ 66 h 24"/>
                <a:gd name="T60" fmla="*/ 145 w 21"/>
                <a:gd name="T61" fmla="*/ 55 h 24"/>
                <a:gd name="T62" fmla="*/ 110 w 21"/>
                <a:gd name="T63" fmla="*/ 34 h 24"/>
                <a:gd name="T64" fmla="*/ 65 w 21"/>
                <a:gd name="T65" fmla="*/ 41 h 24"/>
                <a:gd name="T66" fmla="*/ 56 w 21"/>
                <a:gd name="T67" fmla="*/ 47 h 24"/>
                <a:gd name="T68" fmla="*/ 56 w 21"/>
                <a:gd name="T69" fmla="*/ 55 h 24"/>
                <a:gd name="T70" fmla="*/ 65 w 21"/>
                <a:gd name="T71" fmla="*/ 61 h 24"/>
                <a:gd name="T72" fmla="*/ 110 w 21"/>
                <a:gd name="T73" fmla="*/ 61 h 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4"/>
                <a:gd name="T113" fmla="*/ 21 w 21"/>
                <a:gd name="T114" fmla="*/ 24 h 2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4">
                  <a:moveTo>
                    <a:pt x="13" y="20"/>
                  </a:moveTo>
                  <a:lnTo>
                    <a:pt x="10" y="21"/>
                  </a:lnTo>
                  <a:lnTo>
                    <a:pt x="9" y="23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4" y="23"/>
                  </a:lnTo>
                  <a:lnTo>
                    <a:pt x="3" y="21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8" y="10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9"/>
                  </a:lnTo>
                  <a:lnTo>
                    <a:pt x="3" y="8"/>
                  </a:lnTo>
                  <a:lnTo>
                    <a:pt x="1" y="7"/>
                  </a:lnTo>
                  <a:lnTo>
                    <a:pt x="3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8" y="5"/>
                  </a:lnTo>
                  <a:lnTo>
                    <a:pt x="18" y="8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9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19" y="23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3" y="20"/>
                  </a:lnTo>
                  <a:close/>
                  <a:moveTo>
                    <a:pt x="13" y="18"/>
                  </a:moveTo>
                  <a:lnTo>
                    <a:pt x="13" y="10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3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14" name="Freeform 200"/>
            <p:cNvSpPr>
              <a:spLocks noEditPoints="1"/>
            </p:cNvSpPr>
            <p:nvPr/>
          </p:nvSpPr>
          <p:spPr bwMode="auto">
            <a:xfrm>
              <a:off x="2538" y="2655"/>
              <a:ext cx="55" cy="50"/>
            </a:xfrm>
            <a:custGeom>
              <a:avLst/>
              <a:gdLst>
                <a:gd name="T0" fmla="*/ 94 w 24"/>
                <a:gd name="T1" fmla="*/ 0 h 34"/>
                <a:gd name="T2" fmla="*/ 94 w 24"/>
                <a:gd name="T3" fmla="*/ 15 h 34"/>
                <a:gd name="T4" fmla="*/ 131 w 24"/>
                <a:gd name="T5" fmla="*/ 6 h 34"/>
                <a:gd name="T6" fmla="*/ 179 w 24"/>
                <a:gd name="T7" fmla="*/ 0 h 34"/>
                <a:gd name="T8" fmla="*/ 252 w 24"/>
                <a:gd name="T9" fmla="*/ 9 h 34"/>
                <a:gd name="T10" fmla="*/ 289 w 24"/>
                <a:gd name="T11" fmla="*/ 35 h 34"/>
                <a:gd name="T12" fmla="*/ 264 w 24"/>
                <a:gd name="T13" fmla="*/ 56 h 34"/>
                <a:gd name="T14" fmla="*/ 215 w 24"/>
                <a:gd name="T15" fmla="*/ 74 h 34"/>
                <a:gd name="T16" fmla="*/ 131 w 24"/>
                <a:gd name="T17" fmla="*/ 75 h 34"/>
                <a:gd name="T18" fmla="*/ 110 w 24"/>
                <a:gd name="T19" fmla="*/ 74 h 34"/>
                <a:gd name="T20" fmla="*/ 94 w 24"/>
                <a:gd name="T21" fmla="*/ 93 h 34"/>
                <a:gd name="T22" fmla="*/ 110 w 24"/>
                <a:gd name="T23" fmla="*/ 100 h 34"/>
                <a:gd name="T24" fmla="*/ 110 w 24"/>
                <a:gd name="T25" fmla="*/ 101 h 34"/>
                <a:gd name="T26" fmla="*/ 131 w 24"/>
                <a:gd name="T27" fmla="*/ 109 h 34"/>
                <a:gd name="T28" fmla="*/ 0 w 24"/>
                <a:gd name="T29" fmla="*/ 109 h 34"/>
                <a:gd name="T30" fmla="*/ 0 w 24"/>
                <a:gd name="T31" fmla="*/ 109 h 34"/>
                <a:gd name="T32" fmla="*/ 37 w 24"/>
                <a:gd name="T33" fmla="*/ 101 h 34"/>
                <a:gd name="T34" fmla="*/ 48 w 24"/>
                <a:gd name="T35" fmla="*/ 100 h 34"/>
                <a:gd name="T36" fmla="*/ 48 w 24"/>
                <a:gd name="T37" fmla="*/ 93 h 34"/>
                <a:gd name="T38" fmla="*/ 48 w 24"/>
                <a:gd name="T39" fmla="*/ 15 h 34"/>
                <a:gd name="T40" fmla="*/ 48 w 24"/>
                <a:gd name="T41" fmla="*/ 13 h 34"/>
                <a:gd name="T42" fmla="*/ 37 w 24"/>
                <a:gd name="T43" fmla="*/ 9 h 34"/>
                <a:gd name="T44" fmla="*/ 11 w 24"/>
                <a:gd name="T45" fmla="*/ 9 h 34"/>
                <a:gd name="T46" fmla="*/ 0 w 24"/>
                <a:gd name="T47" fmla="*/ 9 h 34"/>
                <a:gd name="T48" fmla="*/ 94 w 24"/>
                <a:gd name="T49" fmla="*/ 47 h 34"/>
                <a:gd name="T50" fmla="*/ 110 w 24"/>
                <a:gd name="T51" fmla="*/ 60 h 34"/>
                <a:gd name="T52" fmla="*/ 121 w 24"/>
                <a:gd name="T53" fmla="*/ 68 h 34"/>
                <a:gd name="T54" fmla="*/ 167 w 24"/>
                <a:gd name="T55" fmla="*/ 68 h 34"/>
                <a:gd name="T56" fmla="*/ 215 w 24"/>
                <a:gd name="T57" fmla="*/ 63 h 34"/>
                <a:gd name="T58" fmla="*/ 231 w 24"/>
                <a:gd name="T59" fmla="*/ 41 h 34"/>
                <a:gd name="T60" fmla="*/ 215 w 24"/>
                <a:gd name="T61" fmla="*/ 15 h 34"/>
                <a:gd name="T62" fmla="*/ 167 w 24"/>
                <a:gd name="T63" fmla="*/ 13 h 34"/>
                <a:gd name="T64" fmla="*/ 131 w 24"/>
                <a:gd name="T65" fmla="*/ 13 h 34"/>
                <a:gd name="T66" fmla="*/ 94 w 24"/>
                <a:gd name="T67" fmla="*/ 22 h 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"/>
                <a:gd name="T103" fmla="*/ 0 h 34"/>
                <a:gd name="T104" fmla="*/ 24 w 24"/>
                <a:gd name="T105" fmla="*/ 34 h 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" h="34">
                  <a:moveTo>
                    <a:pt x="0" y="3"/>
                  </a:moveTo>
                  <a:lnTo>
                    <a:pt x="8" y="0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3"/>
                  </a:lnTo>
                  <a:lnTo>
                    <a:pt x="22" y="7"/>
                  </a:lnTo>
                  <a:lnTo>
                    <a:pt x="24" y="11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18" y="23"/>
                  </a:lnTo>
                  <a:lnTo>
                    <a:pt x="14" y="24"/>
                  </a:lnTo>
                  <a:lnTo>
                    <a:pt x="11" y="24"/>
                  </a:lnTo>
                  <a:lnTo>
                    <a:pt x="10" y="23"/>
                  </a:lnTo>
                  <a:lnTo>
                    <a:pt x="9" y="23"/>
                  </a:lnTo>
                  <a:lnTo>
                    <a:pt x="8" y="21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10" y="34"/>
                  </a:lnTo>
                  <a:lnTo>
                    <a:pt x="11" y="34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close/>
                  <a:moveTo>
                    <a:pt x="8" y="7"/>
                  </a:moveTo>
                  <a:lnTo>
                    <a:pt x="8" y="15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8" y="20"/>
                  </a:lnTo>
                  <a:lnTo>
                    <a:pt x="19" y="18"/>
                  </a:lnTo>
                  <a:lnTo>
                    <a:pt x="19" y="13"/>
                  </a:lnTo>
                  <a:lnTo>
                    <a:pt x="19" y="9"/>
                  </a:lnTo>
                  <a:lnTo>
                    <a:pt x="18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15" name="Freeform 201"/>
            <p:cNvSpPr>
              <a:spLocks noEditPoints="1"/>
            </p:cNvSpPr>
            <p:nvPr/>
          </p:nvSpPr>
          <p:spPr bwMode="auto">
            <a:xfrm>
              <a:off x="2597" y="2655"/>
              <a:ext cx="47" cy="35"/>
            </a:xfrm>
            <a:custGeom>
              <a:avLst/>
              <a:gdLst>
                <a:gd name="T0" fmla="*/ 125 w 21"/>
                <a:gd name="T1" fmla="*/ 0 h 24"/>
                <a:gd name="T2" fmla="*/ 154 w 21"/>
                <a:gd name="T3" fmla="*/ 0 h 24"/>
                <a:gd name="T4" fmla="*/ 190 w 21"/>
                <a:gd name="T5" fmla="*/ 6 h 24"/>
                <a:gd name="T6" fmla="*/ 215 w 21"/>
                <a:gd name="T7" fmla="*/ 13 h 24"/>
                <a:gd name="T8" fmla="*/ 235 w 21"/>
                <a:gd name="T9" fmla="*/ 26 h 24"/>
                <a:gd name="T10" fmla="*/ 235 w 21"/>
                <a:gd name="T11" fmla="*/ 34 h 24"/>
                <a:gd name="T12" fmla="*/ 235 w 21"/>
                <a:gd name="T13" fmla="*/ 42 h 24"/>
                <a:gd name="T14" fmla="*/ 226 w 21"/>
                <a:gd name="T15" fmla="*/ 55 h 24"/>
                <a:gd name="T16" fmla="*/ 215 w 21"/>
                <a:gd name="T17" fmla="*/ 61 h 24"/>
                <a:gd name="T18" fmla="*/ 181 w 21"/>
                <a:gd name="T19" fmla="*/ 66 h 24"/>
                <a:gd name="T20" fmla="*/ 154 w 21"/>
                <a:gd name="T21" fmla="*/ 73 h 24"/>
                <a:gd name="T22" fmla="*/ 125 w 21"/>
                <a:gd name="T23" fmla="*/ 74 h 24"/>
                <a:gd name="T24" fmla="*/ 90 w 21"/>
                <a:gd name="T25" fmla="*/ 73 h 24"/>
                <a:gd name="T26" fmla="*/ 56 w 21"/>
                <a:gd name="T27" fmla="*/ 66 h 24"/>
                <a:gd name="T28" fmla="*/ 36 w 21"/>
                <a:gd name="T29" fmla="*/ 61 h 24"/>
                <a:gd name="T30" fmla="*/ 9 w 21"/>
                <a:gd name="T31" fmla="*/ 50 h 24"/>
                <a:gd name="T32" fmla="*/ 0 w 21"/>
                <a:gd name="T33" fmla="*/ 34 h 24"/>
                <a:gd name="T34" fmla="*/ 9 w 21"/>
                <a:gd name="T35" fmla="*/ 28 h 24"/>
                <a:gd name="T36" fmla="*/ 36 w 21"/>
                <a:gd name="T37" fmla="*/ 22 h 24"/>
                <a:gd name="T38" fmla="*/ 45 w 21"/>
                <a:gd name="T39" fmla="*/ 13 h 24"/>
                <a:gd name="T40" fmla="*/ 65 w 21"/>
                <a:gd name="T41" fmla="*/ 6 h 24"/>
                <a:gd name="T42" fmla="*/ 101 w 21"/>
                <a:gd name="T43" fmla="*/ 0 h 24"/>
                <a:gd name="T44" fmla="*/ 125 w 21"/>
                <a:gd name="T45" fmla="*/ 0 h 24"/>
                <a:gd name="T46" fmla="*/ 110 w 21"/>
                <a:gd name="T47" fmla="*/ 6 h 24"/>
                <a:gd name="T48" fmla="*/ 101 w 21"/>
                <a:gd name="T49" fmla="*/ 6 h 24"/>
                <a:gd name="T50" fmla="*/ 90 w 21"/>
                <a:gd name="T51" fmla="*/ 9 h 24"/>
                <a:gd name="T52" fmla="*/ 65 w 21"/>
                <a:gd name="T53" fmla="*/ 13 h 24"/>
                <a:gd name="T54" fmla="*/ 56 w 21"/>
                <a:gd name="T55" fmla="*/ 15 h 24"/>
                <a:gd name="T56" fmla="*/ 56 w 21"/>
                <a:gd name="T57" fmla="*/ 26 h 24"/>
                <a:gd name="T58" fmla="*/ 56 w 21"/>
                <a:gd name="T59" fmla="*/ 32 h 24"/>
                <a:gd name="T60" fmla="*/ 56 w 21"/>
                <a:gd name="T61" fmla="*/ 47 h 24"/>
                <a:gd name="T62" fmla="*/ 65 w 21"/>
                <a:gd name="T63" fmla="*/ 60 h 24"/>
                <a:gd name="T64" fmla="*/ 101 w 21"/>
                <a:gd name="T65" fmla="*/ 66 h 24"/>
                <a:gd name="T66" fmla="*/ 134 w 21"/>
                <a:gd name="T67" fmla="*/ 66 h 24"/>
                <a:gd name="T68" fmla="*/ 154 w 21"/>
                <a:gd name="T69" fmla="*/ 66 h 24"/>
                <a:gd name="T70" fmla="*/ 181 w 21"/>
                <a:gd name="T71" fmla="*/ 61 h 24"/>
                <a:gd name="T72" fmla="*/ 190 w 21"/>
                <a:gd name="T73" fmla="*/ 55 h 24"/>
                <a:gd name="T74" fmla="*/ 190 w 21"/>
                <a:gd name="T75" fmla="*/ 42 h 24"/>
                <a:gd name="T76" fmla="*/ 190 w 21"/>
                <a:gd name="T77" fmla="*/ 32 h 24"/>
                <a:gd name="T78" fmla="*/ 181 w 21"/>
                <a:gd name="T79" fmla="*/ 22 h 24"/>
                <a:gd name="T80" fmla="*/ 170 w 21"/>
                <a:gd name="T81" fmla="*/ 13 h 24"/>
                <a:gd name="T82" fmla="*/ 134 w 21"/>
                <a:gd name="T83" fmla="*/ 9 h 24"/>
                <a:gd name="T84" fmla="*/ 110 w 21"/>
                <a:gd name="T85" fmla="*/ 6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1" y="0"/>
                  </a:moveTo>
                  <a:lnTo>
                    <a:pt x="14" y="0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21" y="14"/>
                  </a:lnTo>
                  <a:lnTo>
                    <a:pt x="20" y="18"/>
                  </a:lnTo>
                  <a:lnTo>
                    <a:pt x="19" y="20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1" y="24"/>
                  </a:lnTo>
                  <a:lnTo>
                    <a:pt x="8" y="23"/>
                  </a:lnTo>
                  <a:lnTo>
                    <a:pt x="5" y="21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0"/>
                  </a:lnTo>
                  <a:lnTo>
                    <a:pt x="11" y="0"/>
                  </a:lnTo>
                  <a:close/>
                  <a:moveTo>
                    <a:pt x="10" y="2"/>
                  </a:moveTo>
                  <a:lnTo>
                    <a:pt x="9" y="2"/>
                  </a:lnTo>
                  <a:lnTo>
                    <a:pt x="8" y="3"/>
                  </a:lnTo>
                  <a:lnTo>
                    <a:pt x="6" y="4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5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0"/>
                  </a:lnTo>
                  <a:lnTo>
                    <a:pt x="17" y="18"/>
                  </a:lnTo>
                  <a:lnTo>
                    <a:pt x="17" y="14"/>
                  </a:lnTo>
                  <a:lnTo>
                    <a:pt x="17" y="10"/>
                  </a:lnTo>
                  <a:lnTo>
                    <a:pt x="16" y="7"/>
                  </a:lnTo>
                  <a:lnTo>
                    <a:pt x="15" y="4"/>
                  </a:lnTo>
                  <a:lnTo>
                    <a:pt x="12" y="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16" name="Freeform 202"/>
            <p:cNvSpPr>
              <a:spLocks/>
            </p:cNvSpPr>
            <p:nvPr/>
          </p:nvSpPr>
          <p:spPr bwMode="auto">
            <a:xfrm>
              <a:off x="2656" y="2638"/>
              <a:ext cx="22" cy="51"/>
            </a:xfrm>
            <a:custGeom>
              <a:avLst/>
              <a:gdLst>
                <a:gd name="T0" fmla="*/ 73 w 10"/>
                <a:gd name="T1" fmla="*/ 0 h 35"/>
                <a:gd name="T2" fmla="*/ 73 w 10"/>
                <a:gd name="T3" fmla="*/ 93 h 35"/>
                <a:gd name="T4" fmla="*/ 73 w 10"/>
                <a:gd name="T5" fmla="*/ 99 h 35"/>
                <a:gd name="T6" fmla="*/ 73 w 10"/>
                <a:gd name="T7" fmla="*/ 102 h 35"/>
                <a:gd name="T8" fmla="*/ 73 w 10"/>
                <a:gd name="T9" fmla="*/ 102 h 35"/>
                <a:gd name="T10" fmla="*/ 73 w 10"/>
                <a:gd name="T11" fmla="*/ 108 h 35"/>
                <a:gd name="T12" fmla="*/ 97 w 10"/>
                <a:gd name="T13" fmla="*/ 108 h 35"/>
                <a:gd name="T14" fmla="*/ 106 w 10"/>
                <a:gd name="T15" fmla="*/ 108 h 35"/>
                <a:gd name="T16" fmla="*/ 106 w 10"/>
                <a:gd name="T17" fmla="*/ 108 h 35"/>
                <a:gd name="T18" fmla="*/ 0 w 10"/>
                <a:gd name="T19" fmla="*/ 108 h 35"/>
                <a:gd name="T20" fmla="*/ 0 w 10"/>
                <a:gd name="T21" fmla="*/ 108 h 35"/>
                <a:gd name="T22" fmla="*/ 9 w 10"/>
                <a:gd name="T23" fmla="*/ 108 h 35"/>
                <a:gd name="T24" fmla="*/ 9 w 10"/>
                <a:gd name="T25" fmla="*/ 108 h 35"/>
                <a:gd name="T26" fmla="*/ 33 w 10"/>
                <a:gd name="T27" fmla="*/ 102 h 35"/>
                <a:gd name="T28" fmla="*/ 33 w 10"/>
                <a:gd name="T29" fmla="*/ 102 h 35"/>
                <a:gd name="T30" fmla="*/ 33 w 10"/>
                <a:gd name="T31" fmla="*/ 99 h 35"/>
                <a:gd name="T32" fmla="*/ 33 w 10"/>
                <a:gd name="T33" fmla="*/ 93 h 35"/>
                <a:gd name="T34" fmla="*/ 33 w 10"/>
                <a:gd name="T35" fmla="*/ 32 h 35"/>
                <a:gd name="T36" fmla="*/ 33 w 10"/>
                <a:gd name="T37" fmla="*/ 19 h 35"/>
                <a:gd name="T38" fmla="*/ 33 w 10"/>
                <a:gd name="T39" fmla="*/ 15 h 35"/>
                <a:gd name="T40" fmla="*/ 33 w 10"/>
                <a:gd name="T41" fmla="*/ 13 h 35"/>
                <a:gd name="T42" fmla="*/ 33 w 10"/>
                <a:gd name="T43" fmla="*/ 13 h 35"/>
                <a:gd name="T44" fmla="*/ 9 w 10"/>
                <a:gd name="T45" fmla="*/ 13 h 35"/>
                <a:gd name="T46" fmla="*/ 9 w 10"/>
                <a:gd name="T47" fmla="*/ 13 h 35"/>
                <a:gd name="T48" fmla="*/ 9 w 10"/>
                <a:gd name="T49" fmla="*/ 13 h 35"/>
                <a:gd name="T50" fmla="*/ 0 w 10"/>
                <a:gd name="T51" fmla="*/ 13 h 35"/>
                <a:gd name="T52" fmla="*/ 0 w 10"/>
                <a:gd name="T53" fmla="*/ 6 h 35"/>
                <a:gd name="T54" fmla="*/ 64 w 10"/>
                <a:gd name="T55" fmla="*/ 0 h 35"/>
                <a:gd name="T56" fmla="*/ 73 w 10"/>
                <a:gd name="T57" fmla="*/ 0 h 3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"/>
                <a:gd name="T88" fmla="*/ 0 h 35"/>
                <a:gd name="T89" fmla="*/ 10 w 10"/>
                <a:gd name="T90" fmla="*/ 35 h 3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" h="35">
                  <a:moveTo>
                    <a:pt x="7" y="0"/>
                  </a:moveTo>
                  <a:lnTo>
                    <a:pt x="7" y="30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17" name="Freeform 203"/>
            <p:cNvSpPr>
              <a:spLocks noEditPoints="1"/>
            </p:cNvSpPr>
            <p:nvPr/>
          </p:nvSpPr>
          <p:spPr bwMode="auto">
            <a:xfrm>
              <a:off x="2687" y="2638"/>
              <a:ext cx="23" cy="51"/>
            </a:xfrm>
            <a:custGeom>
              <a:avLst/>
              <a:gdLst>
                <a:gd name="T0" fmla="*/ 64 w 10"/>
                <a:gd name="T1" fmla="*/ 0 h 35"/>
                <a:gd name="T2" fmla="*/ 74 w 10"/>
                <a:gd name="T3" fmla="*/ 1 h 35"/>
                <a:gd name="T4" fmla="*/ 85 w 10"/>
                <a:gd name="T5" fmla="*/ 1 h 35"/>
                <a:gd name="T6" fmla="*/ 85 w 10"/>
                <a:gd name="T7" fmla="*/ 6 h 35"/>
                <a:gd name="T8" fmla="*/ 85 w 10"/>
                <a:gd name="T9" fmla="*/ 13 h 35"/>
                <a:gd name="T10" fmla="*/ 85 w 10"/>
                <a:gd name="T11" fmla="*/ 15 h 35"/>
                <a:gd name="T12" fmla="*/ 85 w 10"/>
                <a:gd name="T13" fmla="*/ 15 h 35"/>
                <a:gd name="T14" fmla="*/ 74 w 10"/>
                <a:gd name="T15" fmla="*/ 19 h 35"/>
                <a:gd name="T16" fmla="*/ 64 w 10"/>
                <a:gd name="T17" fmla="*/ 19 h 35"/>
                <a:gd name="T18" fmla="*/ 37 w 10"/>
                <a:gd name="T19" fmla="*/ 19 h 35"/>
                <a:gd name="T20" fmla="*/ 28 w 10"/>
                <a:gd name="T21" fmla="*/ 15 h 35"/>
                <a:gd name="T22" fmla="*/ 28 w 10"/>
                <a:gd name="T23" fmla="*/ 15 h 35"/>
                <a:gd name="T24" fmla="*/ 28 w 10"/>
                <a:gd name="T25" fmla="*/ 13 h 35"/>
                <a:gd name="T26" fmla="*/ 28 w 10"/>
                <a:gd name="T27" fmla="*/ 6 h 35"/>
                <a:gd name="T28" fmla="*/ 28 w 10"/>
                <a:gd name="T29" fmla="*/ 1 h 35"/>
                <a:gd name="T30" fmla="*/ 37 w 10"/>
                <a:gd name="T31" fmla="*/ 1 h 35"/>
                <a:gd name="T32" fmla="*/ 64 w 10"/>
                <a:gd name="T33" fmla="*/ 0 h 35"/>
                <a:gd name="T34" fmla="*/ 85 w 10"/>
                <a:gd name="T35" fmla="*/ 36 h 35"/>
                <a:gd name="T36" fmla="*/ 85 w 10"/>
                <a:gd name="T37" fmla="*/ 93 h 35"/>
                <a:gd name="T38" fmla="*/ 85 w 10"/>
                <a:gd name="T39" fmla="*/ 99 h 35"/>
                <a:gd name="T40" fmla="*/ 85 w 10"/>
                <a:gd name="T41" fmla="*/ 102 h 35"/>
                <a:gd name="T42" fmla="*/ 85 w 10"/>
                <a:gd name="T43" fmla="*/ 102 h 35"/>
                <a:gd name="T44" fmla="*/ 94 w 10"/>
                <a:gd name="T45" fmla="*/ 108 h 35"/>
                <a:gd name="T46" fmla="*/ 94 w 10"/>
                <a:gd name="T47" fmla="*/ 108 h 35"/>
                <a:gd name="T48" fmla="*/ 122 w 10"/>
                <a:gd name="T49" fmla="*/ 108 h 35"/>
                <a:gd name="T50" fmla="*/ 122 w 10"/>
                <a:gd name="T51" fmla="*/ 108 h 35"/>
                <a:gd name="T52" fmla="*/ 0 w 10"/>
                <a:gd name="T53" fmla="*/ 108 h 35"/>
                <a:gd name="T54" fmla="*/ 0 w 10"/>
                <a:gd name="T55" fmla="*/ 108 h 35"/>
                <a:gd name="T56" fmla="*/ 12 w 10"/>
                <a:gd name="T57" fmla="*/ 108 h 35"/>
                <a:gd name="T58" fmla="*/ 28 w 10"/>
                <a:gd name="T59" fmla="*/ 108 h 35"/>
                <a:gd name="T60" fmla="*/ 28 w 10"/>
                <a:gd name="T61" fmla="*/ 102 h 35"/>
                <a:gd name="T62" fmla="*/ 28 w 10"/>
                <a:gd name="T63" fmla="*/ 102 h 35"/>
                <a:gd name="T64" fmla="*/ 28 w 10"/>
                <a:gd name="T65" fmla="*/ 99 h 35"/>
                <a:gd name="T66" fmla="*/ 28 w 10"/>
                <a:gd name="T67" fmla="*/ 93 h 35"/>
                <a:gd name="T68" fmla="*/ 28 w 10"/>
                <a:gd name="T69" fmla="*/ 66 h 35"/>
                <a:gd name="T70" fmla="*/ 28 w 10"/>
                <a:gd name="T71" fmla="*/ 60 h 35"/>
                <a:gd name="T72" fmla="*/ 28 w 10"/>
                <a:gd name="T73" fmla="*/ 50 h 35"/>
                <a:gd name="T74" fmla="*/ 28 w 10"/>
                <a:gd name="T75" fmla="*/ 50 h 35"/>
                <a:gd name="T76" fmla="*/ 28 w 10"/>
                <a:gd name="T77" fmla="*/ 47 h 35"/>
                <a:gd name="T78" fmla="*/ 28 w 10"/>
                <a:gd name="T79" fmla="*/ 47 h 35"/>
                <a:gd name="T80" fmla="*/ 12 w 10"/>
                <a:gd name="T81" fmla="*/ 47 h 35"/>
                <a:gd name="T82" fmla="*/ 12 w 10"/>
                <a:gd name="T83" fmla="*/ 47 h 35"/>
                <a:gd name="T84" fmla="*/ 0 w 10"/>
                <a:gd name="T85" fmla="*/ 47 h 35"/>
                <a:gd name="T86" fmla="*/ 0 w 10"/>
                <a:gd name="T87" fmla="*/ 47 h 35"/>
                <a:gd name="T88" fmla="*/ 74 w 10"/>
                <a:gd name="T89" fmla="*/ 36 h 35"/>
                <a:gd name="T90" fmla="*/ 85 w 10"/>
                <a:gd name="T91" fmla="*/ 36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"/>
                <a:gd name="T139" fmla="*/ 0 h 35"/>
                <a:gd name="T140" fmla="*/ 10 w 10"/>
                <a:gd name="T141" fmla="*/ 35 h 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" h="35">
                  <a:moveTo>
                    <a:pt x="5" y="0"/>
                  </a:move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5" y="0"/>
                  </a:lnTo>
                  <a:close/>
                  <a:moveTo>
                    <a:pt x="7" y="12"/>
                  </a:moveTo>
                  <a:lnTo>
                    <a:pt x="7" y="30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8" y="35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6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18" name="Freeform 204"/>
            <p:cNvSpPr>
              <a:spLocks/>
            </p:cNvSpPr>
            <p:nvPr/>
          </p:nvSpPr>
          <p:spPr bwMode="auto">
            <a:xfrm>
              <a:off x="2719" y="2655"/>
              <a:ext cx="34" cy="35"/>
            </a:xfrm>
            <a:custGeom>
              <a:avLst/>
              <a:gdLst>
                <a:gd name="T0" fmla="*/ 150 w 15"/>
                <a:gd name="T1" fmla="*/ 0 h 24"/>
                <a:gd name="T2" fmla="*/ 150 w 15"/>
                <a:gd name="T3" fmla="*/ 26 h 24"/>
                <a:gd name="T4" fmla="*/ 150 w 15"/>
                <a:gd name="T5" fmla="*/ 26 h 24"/>
                <a:gd name="T6" fmla="*/ 138 w 15"/>
                <a:gd name="T7" fmla="*/ 15 h 24"/>
                <a:gd name="T8" fmla="*/ 118 w 15"/>
                <a:gd name="T9" fmla="*/ 9 h 24"/>
                <a:gd name="T10" fmla="*/ 102 w 15"/>
                <a:gd name="T11" fmla="*/ 6 h 24"/>
                <a:gd name="T12" fmla="*/ 82 w 15"/>
                <a:gd name="T13" fmla="*/ 6 h 24"/>
                <a:gd name="T14" fmla="*/ 57 w 15"/>
                <a:gd name="T15" fmla="*/ 6 h 24"/>
                <a:gd name="T16" fmla="*/ 45 w 15"/>
                <a:gd name="T17" fmla="*/ 9 h 24"/>
                <a:gd name="T18" fmla="*/ 36 w 15"/>
                <a:gd name="T19" fmla="*/ 13 h 24"/>
                <a:gd name="T20" fmla="*/ 36 w 15"/>
                <a:gd name="T21" fmla="*/ 13 h 24"/>
                <a:gd name="T22" fmla="*/ 36 w 15"/>
                <a:gd name="T23" fmla="*/ 15 h 24"/>
                <a:gd name="T24" fmla="*/ 45 w 15"/>
                <a:gd name="T25" fmla="*/ 22 h 24"/>
                <a:gd name="T26" fmla="*/ 45 w 15"/>
                <a:gd name="T27" fmla="*/ 26 h 24"/>
                <a:gd name="T28" fmla="*/ 82 w 15"/>
                <a:gd name="T29" fmla="*/ 28 h 24"/>
                <a:gd name="T30" fmla="*/ 118 w 15"/>
                <a:gd name="T31" fmla="*/ 32 h 24"/>
                <a:gd name="T32" fmla="*/ 150 w 15"/>
                <a:gd name="T33" fmla="*/ 41 h 24"/>
                <a:gd name="T34" fmla="*/ 165 w 15"/>
                <a:gd name="T35" fmla="*/ 42 h 24"/>
                <a:gd name="T36" fmla="*/ 175 w 15"/>
                <a:gd name="T37" fmla="*/ 50 h 24"/>
                <a:gd name="T38" fmla="*/ 165 w 15"/>
                <a:gd name="T39" fmla="*/ 61 h 24"/>
                <a:gd name="T40" fmla="*/ 150 w 15"/>
                <a:gd name="T41" fmla="*/ 66 h 24"/>
                <a:gd name="T42" fmla="*/ 118 w 15"/>
                <a:gd name="T43" fmla="*/ 73 h 24"/>
                <a:gd name="T44" fmla="*/ 93 w 15"/>
                <a:gd name="T45" fmla="*/ 74 h 24"/>
                <a:gd name="T46" fmla="*/ 57 w 15"/>
                <a:gd name="T47" fmla="*/ 74 h 24"/>
                <a:gd name="T48" fmla="*/ 36 w 15"/>
                <a:gd name="T49" fmla="*/ 73 h 24"/>
                <a:gd name="T50" fmla="*/ 25 w 15"/>
                <a:gd name="T51" fmla="*/ 73 h 24"/>
                <a:gd name="T52" fmla="*/ 25 w 15"/>
                <a:gd name="T53" fmla="*/ 73 h 24"/>
                <a:gd name="T54" fmla="*/ 0 w 15"/>
                <a:gd name="T55" fmla="*/ 73 h 24"/>
                <a:gd name="T56" fmla="*/ 0 w 15"/>
                <a:gd name="T57" fmla="*/ 74 h 24"/>
                <a:gd name="T58" fmla="*/ 0 w 15"/>
                <a:gd name="T59" fmla="*/ 74 h 24"/>
                <a:gd name="T60" fmla="*/ 0 w 15"/>
                <a:gd name="T61" fmla="*/ 47 h 24"/>
                <a:gd name="T62" fmla="*/ 0 w 15"/>
                <a:gd name="T63" fmla="*/ 47 h 24"/>
                <a:gd name="T64" fmla="*/ 25 w 15"/>
                <a:gd name="T65" fmla="*/ 60 h 24"/>
                <a:gd name="T66" fmla="*/ 36 w 15"/>
                <a:gd name="T67" fmla="*/ 61 h 24"/>
                <a:gd name="T68" fmla="*/ 57 w 15"/>
                <a:gd name="T69" fmla="*/ 66 h 24"/>
                <a:gd name="T70" fmla="*/ 93 w 15"/>
                <a:gd name="T71" fmla="*/ 66 h 24"/>
                <a:gd name="T72" fmla="*/ 102 w 15"/>
                <a:gd name="T73" fmla="*/ 66 h 24"/>
                <a:gd name="T74" fmla="*/ 118 w 15"/>
                <a:gd name="T75" fmla="*/ 66 h 24"/>
                <a:gd name="T76" fmla="*/ 138 w 15"/>
                <a:gd name="T77" fmla="*/ 61 h 24"/>
                <a:gd name="T78" fmla="*/ 138 w 15"/>
                <a:gd name="T79" fmla="*/ 60 h 24"/>
                <a:gd name="T80" fmla="*/ 138 w 15"/>
                <a:gd name="T81" fmla="*/ 55 h 24"/>
                <a:gd name="T82" fmla="*/ 118 w 15"/>
                <a:gd name="T83" fmla="*/ 47 h 24"/>
                <a:gd name="T84" fmla="*/ 102 w 15"/>
                <a:gd name="T85" fmla="*/ 42 h 24"/>
                <a:gd name="T86" fmla="*/ 57 w 15"/>
                <a:gd name="T87" fmla="*/ 41 h 24"/>
                <a:gd name="T88" fmla="*/ 36 w 15"/>
                <a:gd name="T89" fmla="*/ 34 h 24"/>
                <a:gd name="T90" fmla="*/ 25 w 15"/>
                <a:gd name="T91" fmla="*/ 32 h 24"/>
                <a:gd name="T92" fmla="*/ 0 w 15"/>
                <a:gd name="T93" fmla="*/ 28 h 24"/>
                <a:gd name="T94" fmla="*/ 0 w 15"/>
                <a:gd name="T95" fmla="*/ 22 h 24"/>
                <a:gd name="T96" fmla="*/ 0 w 15"/>
                <a:gd name="T97" fmla="*/ 13 h 24"/>
                <a:gd name="T98" fmla="*/ 25 w 15"/>
                <a:gd name="T99" fmla="*/ 6 h 24"/>
                <a:gd name="T100" fmla="*/ 45 w 15"/>
                <a:gd name="T101" fmla="*/ 0 h 24"/>
                <a:gd name="T102" fmla="*/ 82 w 15"/>
                <a:gd name="T103" fmla="*/ 0 h 24"/>
                <a:gd name="T104" fmla="*/ 93 w 15"/>
                <a:gd name="T105" fmla="*/ 0 h 24"/>
                <a:gd name="T106" fmla="*/ 118 w 15"/>
                <a:gd name="T107" fmla="*/ 0 h 24"/>
                <a:gd name="T108" fmla="*/ 138 w 15"/>
                <a:gd name="T109" fmla="*/ 6 h 24"/>
                <a:gd name="T110" fmla="*/ 138 w 15"/>
                <a:gd name="T111" fmla="*/ 6 h 24"/>
                <a:gd name="T112" fmla="*/ 138 w 15"/>
                <a:gd name="T113" fmla="*/ 6 h 24"/>
                <a:gd name="T114" fmla="*/ 150 w 15"/>
                <a:gd name="T115" fmla="*/ 6 h 24"/>
                <a:gd name="T116" fmla="*/ 150 w 15"/>
                <a:gd name="T117" fmla="*/ 0 h 24"/>
                <a:gd name="T118" fmla="*/ 150 w 15"/>
                <a:gd name="T119" fmla="*/ 0 h 24"/>
                <a:gd name="T120" fmla="*/ 150 w 15"/>
                <a:gd name="T121" fmla="*/ 0 h 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"/>
                <a:gd name="T184" fmla="*/ 0 h 24"/>
                <a:gd name="T185" fmla="*/ 15 w 15"/>
                <a:gd name="T186" fmla="*/ 24 h 2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" h="24">
                  <a:moveTo>
                    <a:pt x="13" y="0"/>
                  </a:moveTo>
                  <a:lnTo>
                    <a:pt x="13" y="8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7"/>
                  </a:lnTo>
                  <a:lnTo>
                    <a:pt x="4" y="8"/>
                  </a:lnTo>
                  <a:lnTo>
                    <a:pt x="7" y="9"/>
                  </a:lnTo>
                  <a:lnTo>
                    <a:pt x="10" y="10"/>
                  </a:lnTo>
                  <a:lnTo>
                    <a:pt x="13" y="13"/>
                  </a:lnTo>
                  <a:lnTo>
                    <a:pt x="14" y="14"/>
                  </a:lnTo>
                  <a:lnTo>
                    <a:pt x="15" y="16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0" y="23"/>
                  </a:lnTo>
                  <a:lnTo>
                    <a:pt x="8" y="24"/>
                  </a:lnTo>
                  <a:lnTo>
                    <a:pt x="5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2" y="19"/>
                  </a:lnTo>
                  <a:lnTo>
                    <a:pt x="3" y="20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19" name="Freeform 205"/>
            <p:cNvSpPr>
              <a:spLocks/>
            </p:cNvSpPr>
            <p:nvPr/>
          </p:nvSpPr>
          <p:spPr bwMode="auto">
            <a:xfrm>
              <a:off x="2879" y="2647"/>
              <a:ext cx="29" cy="43"/>
            </a:xfrm>
            <a:custGeom>
              <a:avLst/>
              <a:gdLst>
                <a:gd name="T0" fmla="*/ 80 w 13"/>
                <a:gd name="T1" fmla="*/ 0 h 30"/>
                <a:gd name="T2" fmla="*/ 80 w 13"/>
                <a:gd name="T3" fmla="*/ 19 h 30"/>
                <a:gd name="T4" fmla="*/ 134 w 13"/>
                <a:gd name="T5" fmla="*/ 19 h 30"/>
                <a:gd name="T6" fmla="*/ 134 w 13"/>
                <a:gd name="T7" fmla="*/ 27 h 30"/>
                <a:gd name="T8" fmla="*/ 80 w 13"/>
                <a:gd name="T9" fmla="*/ 27 h 30"/>
                <a:gd name="T10" fmla="*/ 80 w 13"/>
                <a:gd name="T11" fmla="*/ 66 h 30"/>
                <a:gd name="T12" fmla="*/ 80 w 13"/>
                <a:gd name="T13" fmla="*/ 75 h 30"/>
                <a:gd name="T14" fmla="*/ 89 w 13"/>
                <a:gd name="T15" fmla="*/ 76 h 30"/>
                <a:gd name="T16" fmla="*/ 89 w 13"/>
                <a:gd name="T17" fmla="*/ 76 h 30"/>
                <a:gd name="T18" fmla="*/ 109 w 13"/>
                <a:gd name="T19" fmla="*/ 76 h 30"/>
                <a:gd name="T20" fmla="*/ 125 w 13"/>
                <a:gd name="T21" fmla="*/ 76 h 30"/>
                <a:gd name="T22" fmla="*/ 125 w 13"/>
                <a:gd name="T23" fmla="*/ 76 h 30"/>
                <a:gd name="T24" fmla="*/ 134 w 13"/>
                <a:gd name="T25" fmla="*/ 75 h 30"/>
                <a:gd name="T26" fmla="*/ 134 w 13"/>
                <a:gd name="T27" fmla="*/ 75 h 30"/>
                <a:gd name="T28" fmla="*/ 145 w 13"/>
                <a:gd name="T29" fmla="*/ 75 h 30"/>
                <a:gd name="T30" fmla="*/ 134 w 13"/>
                <a:gd name="T31" fmla="*/ 80 h 30"/>
                <a:gd name="T32" fmla="*/ 125 w 13"/>
                <a:gd name="T33" fmla="*/ 86 h 30"/>
                <a:gd name="T34" fmla="*/ 109 w 13"/>
                <a:gd name="T35" fmla="*/ 86 h 30"/>
                <a:gd name="T36" fmla="*/ 89 w 13"/>
                <a:gd name="T37" fmla="*/ 89 h 30"/>
                <a:gd name="T38" fmla="*/ 80 w 13"/>
                <a:gd name="T39" fmla="*/ 89 h 30"/>
                <a:gd name="T40" fmla="*/ 65 w 13"/>
                <a:gd name="T41" fmla="*/ 86 h 30"/>
                <a:gd name="T42" fmla="*/ 56 w 13"/>
                <a:gd name="T43" fmla="*/ 86 h 30"/>
                <a:gd name="T44" fmla="*/ 45 w 13"/>
                <a:gd name="T45" fmla="*/ 80 h 30"/>
                <a:gd name="T46" fmla="*/ 45 w 13"/>
                <a:gd name="T47" fmla="*/ 76 h 30"/>
                <a:gd name="T48" fmla="*/ 45 w 13"/>
                <a:gd name="T49" fmla="*/ 70 h 30"/>
                <a:gd name="T50" fmla="*/ 45 w 13"/>
                <a:gd name="T51" fmla="*/ 27 h 30"/>
                <a:gd name="T52" fmla="*/ 0 w 13"/>
                <a:gd name="T53" fmla="*/ 27 h 30"/>
                <a:gd name="T54" fmla="*/ 0 w 13"/>
                <a:gd name="T55" fmla="*/ 23 h 30"/>
                <a:gd name="T56" fmla="*/ 9 w 13"/>
                <a:gd name="T57" fmla="*/ 19 h 30"/>
                <a:gd name="T58" fmla="*/ 20 w 13"/>
                <a:gd name="T59" fmla="*/ 19 h 30"/>
                <a:gd name="T60" fmla="*/ 45 w 13"/>
                <a:gd name="T61" fmla="*/ 14 h 30"/>
                <a:gd name="T62" fmla="*/ 56 w 13"/>
                <a:gd name="T63" fmla="*/ 9 h 30"/>
                <a:gd name="T64" fmla="*/ 65 w 13"/>
                <a:gd name="T65" fmla="*/ 1 h 30"/>
                <a:gd name="T66" fmla="*/ 80 w 13"/>
                <a:gd name="T67" fmla="*/ 0 h 30"/>
                <a:gd name="T68" fmla="*/ 80 w 13"/>
                <a:gd name="T69" fmla="*/ 0 h 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"/>
                <a:gd name="T106" fmla="*/ 0 h 30"/>
                <a:gd name="T107" fmla="*/ 13 w 13"/>
                <a:gd name="T108" fmla="*/ 30 h 3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" h="30">
                  <a:moveTo>
                    <a:pt x="7" y="0"/>
                  </a:moveTo>
                  <a:lnTo>
                    <a:pt x="7" y="6"/>
                  </a:lnTo>
                  <a:lnTo>
                    <a:pt x="12" y="6"/>
                  </a:lnTo>
                  <a:lnTo>
                    <a:pt x="12" y="9"/>
                  </a:lnTo>
                  <a:lnTo>
                    <a:pt x="7" y="9"/>
                  </a:lnTo>
                  <a:lnTo>
                    <a:pt x="7" y="22"/>
                  </a:lnTo>
                  <a:lnTo>
                    <a:pt x="7" y="25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2" y="25"/>
                  </a:lnTo>
                  <a:lnTo>
                    <a:pt x="13" y="25"/>
                  </a:lnTo>
                  <a:lnTo>
                    <a:pt x="12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5"/>
                  </a:lnTo>
                  <a:lnTo>
                    <a:pt x="5" y="3"/>
                  </a:lnTo>
                  <a:lnTo>
                    <a:pt x="6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20" name="Freeform 206"/>
            <p:cNvSpPr>
              <a:spLocks noEditPoints="1"/>
            </p:cNvSpPr>
            <p:nvPr/>
          </p:nvSpPr>
          <p:spPr bwMode="auto">
            <a:xfrm>
              <a:off x="2915" y="2655"/>
              <a:ext cx="47" cy="35"/>
            </a:xfrm>
            <a:custGeom>
              <a:avLst/>
              <a:gdLst>
                <a:gd name="T0" fmla="*/ 110 w 21"/>
                <a:gd name="T1" fmla="*/ 0 h 24"/>
                <a:gd name="T2" fmla="*/ 145 w 21"/>
                <a:gd name="T3" fmla="*/ 0 h 24"/>
                <a:gd name="T4" fmla="*/ 181 w 21"/>
                <a:gd name="T5" fmla="*/ 6 h 24"/>
                <a:gd name="T6" fmla="*/ 201 w 21"/>
                <a:gd name="T7" fmla="*/ 13 h 24"/>
                <a:gd name="T8" fmla="*/ 226 w 21"/>
                <a:gd name="T9" fmla="*/ 26 h 24"/>
                <a:gd name="T10" fmla="*/ 235 w 21"/>
                <a:gd name="T11" fmla="*/ 34 h 24"/>
                <a:gd name="T12" fmla="*/ 226 w 21"/>
                <a:gd name="T13" fmla="*/ 42 h 24"/>
                <a:gd name="T14" fmla="*/ 201 w 21"/>
                <a:gd name="T15" fmla="*/ 55 h 24"/>
                <a:gd name="T16" fmla="*/ 190 w 21"/>
                <a:gd name="T17" fmla="*/ 61 h 24"/>
                <a:gd name="T18" fmla="*/ 170 w 21"/>
                <a:gd name="T19" fmla="*/ 66 h 24"/>
                <a:gd name="T20" fmla="*/ 134 w 21"/>
                <a:gd name="T21" fmla="*/ 73 h 24"/>
                <a:gd name="T22" fmla="*/ 110 w 21"/>
                <a:gd name="T23" fmla="*/ 74 h 24"/>
                <a:gd name="T24" fmla="*/ 65 w 21"/>
                <a:gd name="T25" fmla="*/ 73 h 24"/>
                <a:gd name="T26" fmla="*/ 45 w 21"/>
                <a:gd name="T27" fmla="*/ 66 h 24"/>
                <a:gd name="T28" fmla="*/ 9 w 21"/>
                <a:gd name="T29" fmla="*/ 61 h 24"/>
                <a:gd name="T30" fmla="*/ 0 w 21"/>
                <a:gd name="T31" fmla="*/ 50 h 24"/>
                <a:gd name="T32" fmla="*/ 0 w 21"/>
                <a:gd name="T33" fmla="*/ 34 h 24"/>
                <a:gd name="T34" fmla="*/ 0 w 21"/>
                <a:gd name="T35" fmla="*/ 28 h 24"/>
                <a:gd name="T36" fmla="*/ 9 w 21"/>
                <a:gd name="T37" fmla="*/ 22 h 24"/>
                <a:gd name="T38" fmla="*/ 20 w 21"/>
                <a:gd name="T39" fmla="*/ 13 h 24"/>
                <a:gd name="T40" fmla="*/ 56 w 21"/>
                <a:gd name="T41" fmla="*/ 6 h 24"/>
                <a:gd name="T42" fmla="*/ 81 w 21"/>
                <a:gd name="T43" fmla="*/ 0 h 24"/>
                <a:gd name="T44" fmla="*/ 110 w 21"/>
                <a:gd name="T45" fmla="*/ 0 h 24"/>
                <a:gd name="T46" fmla="*/ 90 w 21"/>
                <a:gd name="T47" fmla="*/ 6 h 24"/>
                <a:gd name="T48" fmla="*/ 81 w 21"/>
                <a:gd name="T49" fmla="*/ 6 h 24"/>
                <a:gd name="T50" fmla="*/ 65 w 21"/>
                <a:gd name="T51" fmla="*/ 9 h 24"/>
                <a:gd name="T52" fmla="*/ 56 w 21"/>
                <a:gd name="T53" fmla="*/ 13 h 24"/>
                <a:gd name="T54" fmla="*/ 56 w 21"/>
                <a:gd name="T55" fmla="*/ 15 h 24"/>
                <a:gd name="T56" fmla="*/ 45 w 21"/>
                <a:gd name="T57" fmla="*/ 26 h 24"/>
                <a:gd name="T58" fmla="*/ 45 w 21"/>
                <a:gd name="T59" fmla="*/ 32 h 24"/>
                <a:gd name="T60" fmla="*/ 45 w 21"/>
                <a:gd name="T61" fmla="*/ 47 h 24"/>
                <a:gd name="T62" fmla="*/ 56 w 21"/>
                <a:gd name="T63" fmla="*/ 60 h 24"/>
                <a:gd name="T64" fmla="*/ 81 w 21"/>
                <a:gd name="T65" fmla="*/ 66 h 24"/>
                <a:gd name="T66" fmla="*/ 125 w 21"/>
                <a:gd name="T67" fmla="*/ 66 h 24"/>
                <a:gd name="T68" fmla="*/ 145 w 21"/>
                <a:gd name="T69" fmla="*/ 66 h 24"/>
                <a:gd name="T70" fmla="*/ 170 w 21"/>
                <a:gd name="T71" fmla="*/ 61 h 24"/>
                <a:gd name="T72" fmla="*/ 181 w 21"/>
                <a:gd name="T73" fmla="*/ 55 h 24"/>
                <a:gd name="T74" fmla="*/ 181 w 21"/>
                <a:gd name="T75" fmla="*/ 42 h 24"/>
                <a:gd name="T76" fmla="*/ 181 w 21"/>
                <a:gd name="T77" fmla="*/ 32 h 24"/>
                <a:gd name="T78" fmla="*/ 170 w 21"/>
                <a:gd name="T79" fmla="*/ 22 h 24"/>
                <a:gd name="T80" fmla="*/ 145 w 21"/>
                <a:gd name="T81" fmla="*/ 13 h 24"/>
                <a:gd name="T82" fmla="*/ 125 w 21"/>
                <a:gd name="T83" fmla="*/ 9 h 24"/>
                <a:gd name="T84" fmla="*/ 90 w 21"/>
                <a:gd name="T85" fmla="*/ 6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0" y="0"/>
                  </a:moveTo>
                  <a:lnTo>
                    <a:pt x="13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21" y="11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7" y="20"/>
                  </a:lnTo>
                  <a:lnTo>
                    <a:pt x="15" y="21"/>
                  </a:lnTo>
                  <a:lnTo>
                    <a:pt x="12" y="23"/>
                  </a:lnTo>
                  <a:lnTo>
                    <a:pt x="10" y="24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1" y="20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7"/>
                  </a:lnTo>
                  <a:lnTo>
                    <a:pt x="2" y="4"/>
                  </a:lnTo>
                  <a:lnTo>
                    <a:pt x="5" y="2"/>
                  </a:lnTo>
                  <a:lnTo>
                    <a:pt x="7" y="0"/>
                  </a:lnTo>
                  <a:lnTo>
                    <a:pt x="10" y="0"/>
                  </a:lnTo>
                  <a:close/>
                  <a:moveTo>
                    <a:pt x="8" y="2"/>
                  </a:moveTo>
                  <a:lnTo>
                    <a:pt x="7" y="2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5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0"/>
                  </a:lnTo>
                  <a:lnTo>
                    <a:pt x="16" y="18"/>
                  </a:lnTo>
                  <a:lnTo>
                    <a:pt x="16" y="14"/>
                  </a:lnTo>
                  <a:lnTo>
                    <a:pt x="16" y="10"/>
                  </a:lnTo>
                  <a:lnTo>
                    <a:pt x="15" y="7"/>
                  </a:lnTo>
                  <a:lnTo>
                    <a:pt x="13" y="4"/>
                  </a:lnTo>
                  <a:lnTo>
                    <a:pt x="11" y="3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21" name="Freeform 207"/>
            <p:cNvSpPr>
              <a:spLocks/>
            </p:cNvSpPr>
            <p:nvPr/>
          </p:nvSpPr>
          <p:spPr bwMode="auto">
            <a:xfrm>
              <a:off x="3150" y="2641"/>
              <a:ext cx="76" cy="48"/>
            </a:xfrm>
            <a:custGeom>
              <a:avLst/>
              <a:gdLst>
                <a:gd name="T0" fmla="*/ 279 w 34"/>
                <a:gd name="T1" fmla="*/ 47 h 33"/>
                <a:gd name="T2" fmla="*/ 279 w 34"/>
                <a:gd name="T3" fmla="*/ 9 h 33"/>
                <a:gd name="T4" fmla="*/ 270 w 34"/>
                <a:gd name="T5" fmla="*/ 6 h 33"/>
                <a:gd name="T6" fmla="*/ 255 w 34"/>
                <a:gd name="T7" fmla="*/ 0 h 33"/>
                <a:gd name="T8" fmla="*/ 235 w 34"/>
                <a:gd name="T9" fmla="*/ 0 h 33"/>
                <a:gd name="T10" fmla="*/ 380 w 34"/>
                <a:gd name="T11" fmla="*/ 0 h 33"/>
                <a:gd name="T12" fmla="*/ 369 w 34"/>
                <a:gd name="T13" fmla="*/ 0 h 33"/>
                <a:gd name="T14" fmla="*/ 360 w 34"/>
                <a:gd name="T15" fmla="*/ 0 h 33"/>
                <a:gd name="T16" fmla="*/ 335 w 34"/>
                <a:gd name="T17" fmla="*/ 6 h 33"/>
                <a:gd name="T18" fmla="*/ 335 w 34"/>
                <a:gd name="T19" fmla="*/ 15 h 33"/>
                <a:gd name="T20" fmla="*/ 335 w 34"/>
                <a:gd name="T21" fmla="*/ 89 h 33"/>
                <a:gd name="T22" fmla="*/ 335 w 34"/>
                <a:gd name="T23" fmla="*/ 95 h 33"/>
                <a:gd name="T24" fmla="*/ 360 w 34"/>
                <a:gd name="T25" fmla="*/ 102 h 33"/>
                <a:gd name="T26" fmla="*/ 380 w 34"/>
                <a:gd name="T27" fmla="*/ 102 h 33"/>
                <a:gd name="T28" fmla="*/ 235 w 34"/>
                <a:gd name="T29" fmla="*/ 102 h 33"/>
                <a:gd name="T30" fmla="*/ 246 w 34"/>
                <a:gd name="T31" fmla="*/ 102 h 33"/>
                <a:gd name="T32" fmla="*/ 270 w 34"/>
                <a:gd name="T33" fmla="*/ 95 h 33"/>
                <a:gd name="T34" fmla="*/ 279 w 34"/>
                <a:gd name="T35" fmla="*/ 87 h 33"/>
                <a:gd name="T36" fmla="*/ 101 w 34"/>
                <a:gd name="T37" fmla="*/ 52 h 33"/>
                <a:gd name="T38" fmla="*/ 101 w 34"/>
                <a:gd name="T39" fmla="*/ 89 h 33"/>
                <a:gd name="T40" fmla="*/ 101 w 34"/>
                <a:gd name="T41" fmla="*/ 95 h 33"/>
                <a:gd name="T42" fmla="*/ 134 w 34"/>
                <a:gd name="T43" fmla="*/ 102 h 33"/>
                <a:gd name="T44" fmla="*/ 154 w 34"/>
                <a:gd name="T45" fmla="*/ 102 h 33"/>
                <a:gd name="T46" fmla="*/ 0 w 34"/>
                <a:gd name="T47" fmla="*/ 102 h 33"/>
                <a:gd name="T48" fmla="*/ 9 w 34"/>
                <a:gd name="T49" fmla="*/ 102 h 33"/>
                <a:gd name="T50" fmla="*/ 45 w 34"/>
                <a:gd name="T51" fmla="*/ 95 h 33"/>
                <a:gd name="T52" fmla="*/ 45 w 34"/>
                <a:gd name="T53" fmla="*/ 87 h 33"/>
                <a:gd name="T54" fmla="*/ 45 w 34"/>
                <a:gd name="T55" fmla="*/ 9 h 33"/>
                <a:gd name="T56" fmla="*/ 45 w 34"/>
                <a:gd name="T57" fmla="*/ 6 h 33"/>
                <a:gd name="T58" fmla="*/ 20 w 34"/>
                <a:gd name="T59" fmla="*/ 0 h 33"/>
                <a:gd name="T60" fmla="*/ 0 w 34"/>
                <a:gd name="T61" fmla="*/ 0 h 33"/>
                <a:gd name="T62" fmla="*/ 154 w 34"/>
                <a:gd name="T63" fmla="*/ 0 h 33"/>
                <a:gd name="T64" fmla="*/ 145 w 34"/>
                <a:gd name="T65" fmla="*/ 0 h 33"/>
                <a:gd name="T66" fmla="*/ 125 w 34"/>
                <a:gd name="T67" fmla="*/ 0 h 33"/>
                <a:gd name="T68" fmla="*/ 101 w 34"/>
                <a:gd name="T69" fmla="*/ 6 h 33"/>
                <a:gd name="T70" fmla="*/ 101 w 34"/>
                <a:gd name="T71" fmla="*/ 15 h 3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"/>
                <a:gd name="T109" fmla="*/ 0 h 33"/>
                <a:gd name="T110" fmla="*/ 34 w 34"/>
                <a:gd name="T111" fmla="*/ 33 h 3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" h="33">
                  <a:moveTo>
                    <a:pt x="9" y="15"/>
                  </a:moveTo>
                  <a:lnTo>
                    <a:pt x="25" y="1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28"/>
                  </a:lnTo>
                  <a:lnTo>
                    <a:pt x="30" y="29"/>
                  </a:lnTo>
                  <a:lnTo>
                    <a:pt x="30" y="30"/>
                  </a:lnTo>
                  <a:lnTo>
                    <a:pt x="30" y="31"/>
                  </a:lnTo>
                  <a:lnTo>
                    <a:pt x="32" y="31"/>
                  </a:lnTo>
                  <a:lnTo>
                    <a:pt x="32" y="33"/>
                  </a:lnTo>
                  <a:lnTo>
                    <a:pt x="33" y="33"/>
                  </a:lnTo>
                  <a:lnTo>
                    <a:pt x="34" y="33"/>
                  </a:lnTo>
                  <a:lnTo>
                    <a:pt x="21" y="33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4" y="31"/>
                  </a:lnTo>
                  <a:lnTo>
                    <a:pt x="25" y="30"/>
                  </a:lnTo>
                  <a:lnTo>
                    <a:pt x="25" y="28"/>
                  </a:lnTo>
                  <a:lnTo>
                    <a:pt x="25" y="17"/>
                  </a:lnTo>
                  <a:lnTo>
                    <a:pt x="9" y="17"/>
                  </a:lnTo>
                  <a:lnTo>
                    <a:pt x="9" y="28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2" y="33"/>
                  </a:lnTo>
                  <a:lnTo>
                    <a:pt x="13" y="33"/>
                  </a:lnTo>
                  <a:lnTo>
                    <a:pt x="14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3" y="33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22" name="Freeform 208"/>
            <p:cNvSpPr>
              <a:spLocks noEditPoints="1"/>
            </p:cNvSpPr>
            <p:nvPr/>
          </p:nvSpPr>
          <p:spPr bwMode="auto">
            <a:xfrm>
              <a:off x="3233" y="2655"/>
              <a:ext cx="47" cy="35"/>
            </a:xfrm>
            <a:custGeom>
              <a:avLst/>
              <a:gdLst>
                <a:gd name="T0" fmla="*/ 125 w 21"/>
                <a:gd name="T1" fmla="*/ 0 h 24"/>
                <a:gd name="T2" fmla="*/ 145 w 21"/>
                <a:gd name="T3" fmla="*/ 0 h 24"/>
                <a:gd name="T4" fmla="*/ 181 w 21"/>
                <a:gd name="T5" fmla="*/ 6 h 24"/>
                <a:gd name="T6" fmla="*/ 201 w 21"/>
                <a:gd name="T7" fmla="*/ 13 h 24"/>
                <a:gd name="T8" fmla="*/ 235 w 21"/>
                <a:gd name="T9" fmla="*/ 26 h 24"/>
                <a:gd name="T10" fmla="*/ 235 w 21"/>
                <a:gd name="T11" fmla="*/ 34 h 24"/>
                <a:gd name="T12" fmla="*/ 235 w 21"/>
                <a:gd name="T13" fmla="*/ 42 h 24"/>
                <a:gd name="T14" fmla="*/ 215 w 21"/>
                <a:gd name="T15" fmla="*/ 55 h 24"/>
                <a:gd name="T16" fmla="*/ 201 w 21"/>
                <a:gd name="T17" fmla="*/ 61 h 24"/>
                <a:gd name="T18" fmla="*/ 181 w 21"/>
                <a:gd name="T19" fmla="*/ 66 h 24"/>
                <a:gd name="T20" fmla="*/ 145 w 21"/>
                <a:gd name="T21" fmla="*/ 73 h 24"/>
                <a:gd name="T22" fmla="*/ 101 w 21"/>
                <a:gd name="T23" fmla="*/ 74 h 24"/>
                <a:gd name="T24" fmla="*/ 81 w 21"/>
                <a:gd name="T25" fmla="*/ 73 h 24"/>
                <a:gd name="T26" fmla="*/ 45 w 21"/>
                <a:gd name="T27" fmla="*/ 66 h 24"/>
                <a:gd name="T28" fmla="*/ 20 w 21"/>
                <a:gd name="T29" fmla="*/ 61 h 24"/>
                <a:gd name="T30" fmla="*/ 0 w 21"/>
                <a:gd name="T31" fmla="*/ 50 h 24"/>
                <a:gd name="T32" fmla="*/ 0 w 21"/>
                <a:gd name="T33" fmla="*/ 34 h 24"/>
                <a:gd name="T34" fmla="*/ 0 w 21"/>
                <a:gd name="T35" fmla="*/ 28 h 24"/>
                <a:gd name="T36" fmla="*/ 9 w 21"/>
                <a:gd name="T37" fmla="*/ 22 h 24"/>
                <a:gd name="T38" fmla="*/ 36 w 21"/>
                <a:gd name="T39" fmla="*/ 13 h 24"/>
                <a:gd name="T40" fmla="*/ 45 w 21"/>
                <a:gd name="T41" fmla="*/ 6 h 24"/>
                <a:gd name="T42" fmla="*/ 81 w 21"/>
                <a:gd name="T43" fmla="*/ 0 h 24"/>
                <a:gd name="T44" fmla="*/ 125 w 21"/>
                <a:gd name="T45" fmla="*/ 0 h 24"/>
                <a:gd name="T46" fmla="*/ 101 w 21"/>
                <a:gd name="T47" fmla="*/ 6 h 24"/>
                <a:gd name="T48" fmla="*/ 90 w 21"/>
                <a:gd name="T49" fmla="*/ 6 h 24"/>
                <a:gd name="T50" fmla="*/ 81 w 21"/>
                <a:gd name="T51" fmla="*/ 9 h 24"/>
                <a:gd name="T52" fmla="*/ 65 w 21"/>
                <a:gd name="T53" fmla="*/ 13 h 24"/>
                <a:gd name="T54" fmla="*/ 45 w 21"/>
                <a:gd name="T55" fmla="*/ 15 h 24"/>
                <a:gd name="T56" fmla="*/ 36 w 21"/>
                <a:gd name="T57" fmla="*/ 26 h 24"/>
                <a:gd name="T58" fmla="*/ 36 w 21"/>
                <a:gd name="T59" fmla="*/ 32 h 24"/>
                <a:gd name="T60" fmla="*/ 45 w 21"/>
                <a:gd name="T61" fmla="*/ 47 h 24"/>
                <a:gd name="T62" fmla="*/ 65 w 21"/>
                <a:gd name="T63" fmla="*/ 60 h 24"/>
                <a:gd name="T64" fmla="*/ 90 w 21"/>
                <a:gd name="T65" fmla="*/ 66 h 24"/>
                <a:gd name="T66" fmla="*/ 125 w 21"/>
                <a:gd name="T67" fmla="*/ 66 h 24"/>
                <a:gd name="T68" fmla="*/ 145 w 21"/>
                <a:gd name="T69" fmla="*/ 66 h 24"/>
                <a:gd name="T70" fmla="*/ 154 w 21"/>
                <a:gd name="T71" fmla="*/ 61 h 24"/>
                <a:gd name="T72" fmla="*/ 181 w 21"/>
                <a:gd name="T73" fmla="*/ 55 h 24"/>
                <a:gd name="T74" fmla="*/ 190 w 21"/>
                <a:gd name="T75" fmla="*/ 42 h 24"/>
                <a:gd name="T76" fmla="*/ 181 w 21"/>
                <a:gd name="T77" fmla="*/ 32 h 24"/>
                <a:gd name="T78" fmla="*/ 181 w 21"/>
                <a:gd name="T79" fmla="*/ 22 h 24"/>
                <a:gd name="T80" fmla="*/ 154 w 21"/>
                <a:gd name="T81" fmla="*/ 13 h 24"/>
                <a:gd name="T82" fmla="*/ 134 w 21"/>
                <a:gd name="T83" fmla="*/ 9 h 24"/>
                <a:gd name="T84" fmla="*/ 101 w 21"/>
                <a:gd name="T85" fmla="*/ 6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1" y="0"/>
                  </a:moveTo>
                  <a:lnTo>
                    <a:pt x="13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21" y="14"/>
                  </a:lnTo>
                  <a:lnTo>
                    <a:pt x="19" y="18"/>
                  </a:lnTo>
                  <a:lnTo>
                    <a:pt x="18" y="20"/>
                  </a:lnTo>
                  <a:lnTo>
                    <a:pt x="16" y="21"/>
                  </a:lnTo>
                  <a:lnTo>
                    <a:pt x="13" y="23"/>
                  </a:lnTo>
                  <a:lnTo>
                    <a:pt x="9" y="24"/>
                  </a:lnTo>
                  <a:lnTo>
                    <a:pt x="7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7"/>
                  </a:lnTo>
                  <a:lnTo>
                    <a:pt x="3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11" y="0"/>
                  </a:lnTo>
                  <a:close/>
                  <a:moveTo>
                    <a:pt x="9" y="2"/>
                  </a:moveTo>
                  <a:lnTo>
                    <a:pt x="8" y="2"/>
                  </a:lnTo>
                  <a:lnTo>
                    <a:pt x="7" y="3"/>
                  </a:lnTo>
                  <a:lnTo>
                    <a:pt x="6" y="4"/>
                  </a:lnTo>
                  <a:lnTo>
                    <a:pt x="4" y="5"/>
                  </a:lnTo>
                  <a:lnTo>
                    <a:pt x="3" y="8"/>
                  </a:lnTo>
                  <a:lnTo>
                    <a:pt x="3" y="10"/>
                  </a:lnTo>
                  <a:lnTo>
                    <a:pt x="4" y="15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4" y="20"/>
                  </a:lnTo>
                  <a:lnTo>
                    <a:pt x="16" y="18"/>
                  </a:lnTo>
                  <a:lnTo>
                    <a:pt x="17" y="14"/>
                  </a:lnTo>
                  <a:lnTo>
                    <a:pt x="16" y="10"/>
                  </a:lnTo>
                  <a:lnTo>
                    <a:pt x="16" y="7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23" name="Freeform 209"/>
            <p:cNvSpPr>
              <a:spLocks/>
            </p:cNvSpPr>
            <p:nvPr/>
          </p:nvSpPr>
          <p:spPr bwMode="auto">
            <a:xfrm>
              <a:off x="3285" y="2655"/>
              <a:ext cx="52" cy="35"/>
            </a:xfrm>
            <a:custGeom>
              <a:avLst/>
              <a:gdLst>
                <a:gd name="T0" fmla="*/ 240 w 23"/>
                <a:gd name="T1" fmla="*/ 0 h 24"/>
                <a:gd name="T2" fmla="*/ 240 w 23"/>
                <a:gd name="T3" fmla="*/ 42 h 24"/>
                <a:gd name="T4" fmla="*/ 240 w 23"/>
                <a:gd name="T5" fmla="*/ 55 h 24"/>
                <a:gd name="T6" fmla="*/ 240 w 23"/>
                <a:gd name="T7" fmla="*/ 60 h 24"/>
                <a:gd name="T8" fmla="*/ 240 w 23"/>
                <a:gd name="T9" fmla="*/ 61 h 24"/>
                <a:gd name="T10" fmla="*/ 240 w 23"/>
                <a:gd name="T11" fmla="*/ 61 h 24"/>
                <a:gd name="T12" fmla="*/ 255 w 23"/>
                <a:gd name="T13" fmla="*/ 61 h 24"/>
                <a:gd name="T14" fmla="*/ 255 w 23"/>
                <a:gd name="T15" fmla="*/ 66 h 24"/>
                <a:gd name="T16" fmla="*/ 255 w 23"/>
                <a:gd name="T17" fmla="*/ 61 h 24"/>
                <a:gd name="T18" fmla="*/ 267 w 23"/>
                <a:gd name="T19" fmla="*/ 61 h 24"/>
                <a:gd name="T20" fmla="*/ 267 w 23"/>
                <a:gd name="T21" fmla="*/ 66 h 24"/>
                <a:gd name="T22" fmla="*/ 194 w 23"/>
                <a:gd name="T23" fmla="*/ 74 h 24"/>
                <a:gd name="T24" fmla="*/ 183 w 23"/>
                <a:gd name="T25" fmla="*/ 74 h 24"/>
                <a:gd name="T26" fmla="*/ 183 w 23"/>
                <a:gd name="T27" fmla="*/ 60 h 24"/>
                <a:gd name="T28" fmla="*/ 163 w 23"/>
                <a:gd name="T29" fmla="*/ 66 h 24"/>
                <a:gd name="T30" fmla="*/ 138 w 23"/>
                <a:gd name="T31" fmla="*/ 73 h 24"/>
                <a:gd name="T32" fmla="*/ 129 w 23"/>
                <a:gd name="T33" fmla="*/ 74 h 24"/>
                <a:gd name="T34" fmla="*/ 102 w 23"/>
                <a:gd name="T35" fmla="*/ 74 h 24"/>
                <a:gd name="T36" fmla="*/ 81 w 23"/>
                <a:gd name="T37" fmla="*/ 73 h 24"/>
                <a:gd name="T38" fmla="*/ 72 w 23"/>
                <a:gd name="T39" fmla="*/ 73 h 24"/>
                <a:gd name="T40" fmla="*/ 57 w 23"/>
                <a:gd name="T41" fmla="*/ 66 h 24"/>
                <a:gd name="T42" fmla="*/ 45 w 23"/>
                <a:gd name="T43" fmla="*/ 61 h 24"/>
                <a:gd name="T44" fmla="*/ 45 w 23"/>
                <a:gd name="T45" fmla="*/ 55 h 24"/>
                <a:gd name="T46" fmla="*/ 45 w 23"/>
                <a:gd name="T47" fmla="*/ 47 h 24"/>
                <a:gd name="T48" fmla="*/ 45 w 23"/>
                <a:gd name="T49" fmla="*/ 15 h 24"/>
                <a:gd name="T50" fmla="*/ 45 w 23"/>
                <a:gd name="T51" fmla="*/ 13 h 24"/>
                <a:gd name="T52" fmla="*/ 25 w 23"/>
                <a:gd name="T53" fmla="*/ 9 h 24"/>
                <a:gd name="T54" fmla="*/ 25 w 23"/>
                <a:gd name="T55" fmla="*/ 6 h 24"/>
                <a:gd name="T56" fmla="*/ 25 w 23"/>
                <a:gd name="T57" fmla="*/ 6 h 24"/>
                <a:gd name="T58" fmla="*/ 11 w 23"/>
                <a:gd name="T59" fmla="*/ 6 h 24"/>
                <a:gd name="T60" fmla="*/ 0 w 23"/>
                <a:gd name="T61" fmla="*/ 6 h 24"/>
                <a:gd name="T62" fmla="*/ 0 w 23"/>
                <a:gd name="T63" fmla="*/ 0 h 24"/>
                <a:gd name="T64" fmla="*/ 81 w 23"/>
                <a:gd name="T65" fmla="*/ 0 h 24"/>
                <a:gd name="T66" fmla="*/ 81 w 23"/>
                <a:gd name="T67" fmla="*/ 47 h 24"/>
                <a:gd name="T68" fmla="*/ 81 w 23"/>
                <a:gd name="T69" fmla="*/ 55 h 24"/>
                <a:gd name="T70" fmla="*/ 102 w 23"/>
                <a:gd name="T71" fmla="*/ 60 h 24"/>
                <a:gd name="T72" fmla="*/ 118 w 23"/>
                <a:gd name="T73" fmla="*/ 61 h 24"/>
                <a:gd name="T74" fmla="*/ 129 w 23"/>
                <a:gd name="T75" fmla="*/ 61 h 24"/>
                <a:gd name="T76" fmla="*/ 138 w 23"/>
                <a:gd name="T77" fmla="*/ 61 h 24"/>
                <a:gd name="T78" fmla="*/ 163 w 23"/>
                <a:gd name="T79" fmla="*/ 61 h 24"/>
                <a:gd name="T80" fmla="*/ 174 w 23"/>
                <a:gd name="T81" fmla="*/ 60 h 24"/>
                <a:gd name="T82" fmla="*/ 183 w 23"/>
                <a:gd name="T83" fmla="*/ 55 h 24"/>
                <a:gd name="T84" fmla="*/ 183 w 23"/>
                <a:gd name="T85" fmla="*/ 15 h 24"/>
                <a:gd name="T86" fmla="*/ 183 w 23"/>
                <a:gd name="T87" fmla="*/ 9 h 24"/>
                <a:gd name="T88" fmla="*/ 183 w 23"/>
                <a:gd name="T89" fmla="*/ 6 h 24"/>
                <a:gd name="T90" fmla="*/ 174 w 23"/>
                <a:gd name="T91" fmla="*/ 6 h 24"/>
                <a:gd name="T92" fmla="*/ 163 w 23"/>
                <a:gd name="T93" fmla="*/ 6 h 24"/>
                <a:gd name="T94" fmla="*/ 163 w 23"/>
                <a:gd name="T95" fmla="*/ 0 h 24"/>
                <a:gd name="T96" fmla="*/ 240 w 23"/>
                <a:gd name="T97" fmla="*/ 0 h 2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"/>
                <a:gd name="T148" fmla="*/ 0 h 24"/>
                <a:gd name="T149" fmla="*/ 23 w 23"/>
                <a:gd name="T150" fmla="*/ 24 h 2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" h="24">
                  <a:moveTo>
                    <a:pt x="21" y="0"/>
                  </a:moveTo>
                  <a:lnTo>
                    <a:pt x="21" y="14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2" y="20"/>
                  </a:lnTo>
                  <a:lnTo>
                    <a:pt x="22" y="21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3" y="21"/>
                  </a:lnTo>
                  <a:lnTo>
                    <a:pt x="17" y="24"/>
                  </a:lnTo>
                  <a:lnTo>
                    <a:pt x="16" y="24"/>
                  </a:lnTo>
                  <a:lnTo>
                    <a:pt x="16" y="19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5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5"/>
                  </a:lnTo>
                  <a:lnTo>
                    <a:pt x="4" y="5"/>
                  </a:lnTo>
                  <a:lnTo>
                    <a:pt x="4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5"/>
                  </a:lnTo>
                  <a:lnTo>
                    <a:pt x="7" y="18"/>
                  </a:lnTo>
                  <a:lnTo>
                    <a:pt x="9" y="19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19"/>
                  </a:lnTo>
                  <a:lnTo>
                    <a:pt x="16" y="18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24" name="Freeform 210"/>
            <p:cNvSpPr>
              <a:spLocks/>
            </p:cNvSpPr>
            <p:nvPr/>
          </p:nvSpPr>
          <p:spPr bwMode="auto">
            <a:xfrm>
              <a:off x="3346" y="2655"/>
              <a:ext cx="34" cy="35"/>
            </a:xfrm>
            <a:custGeom>
              <a:avLst/>
              <a:gdLst>
                <a:gd name="T0" fmla="*/ 165 w 15"/>
                <a:gd name="T1" fmla="*/ 0 h 24"/>
                <a:gd name="T2" fmla="*/ 165 w 15"/>
                <a:gd name="T3" fmla="*/ 26 h 24"/>
                <a:gd name="T4" fmla="*/ 150 w 15"/>
                <a:gd name="T5" fmla="*/ 26 h 24"/>
                <a:gd name="T6" fmla="*/ 129 w 15"/>
                <a:gd name="T7" fmla="*/ 15 h 24"/>
                <a:gd name="T8" fmla="*/ 118 w 15"/>
                <a:gd name="T9" fmla="*/ 9 h 24"/>
                <a:gd name="T10" fmla="*/ 102 w 15"/>
                <a:gd name="T11" fmla="*/ 6 h 24"/>
                <a:gd name="T12" fmla="*/ 73 w 15"/>
                <a:gd name="T13" fmla="*/ 6 h 24"/>
                <a:gd name="T14" fmla="*/ 57 w 15"/>
                <a:gd name="T15" fmla="*/ 6 h 24"/>
                <a:gd name="T16" fmla="*/ 45 w 15"/>
                <a:gd name="T17" fmla="*/ 9 h 24"/>
                <a:gd name="T18" fmla="*/ 45 w 15"/>
                <a:gd name="T19" fmla="*/ 13 h 24"/>
                <a:gd name="T20" fmla="*/ 36 w 15"/>
                <a:gd name="T21" fmla="*/ 13 h 24"/>
                <a:gd name="T22" fmla="*/ 36 w 15"/>
                <a:gd name="T23" fmla="*/ 15 h 24"/>
                <a:gd name="T24" fmla="*/ 45 w 15"/>
                <a:gd name="T25" fmla="*/ 22 h 24"/>
                <a:gd name="T26" fmla="*/ 57 w 15"/>
                <a:gd name="T27" fmla="*/ 26 h 24"/>
                <a:gd name="T28" fmla="*/ 73 w 15"/>
                <a:gd name="T29" fmla="*/ 28 h 24"/>
                <a:gd name="T30" fmla="*/ 118 w 15"/>
                <a:gd name="T31" fmla="*/ 32 h 24"/>
                <a:gd name="T32" fmla="*/ 150 w 15"/>
                <a:gd name="T33" fmla="*/ 41 h 24"/>
                <a:gd name="T34" fmla="*/ 165 w 15"/>
                <a:gd name="T35" fmla="*/ 42 h 24"/>
                <a:gd name="T36" fmla="*/ 175 w 15"/>
                <a:gd name="T37" fmla="*/ 50 h 24"/>
                <a:gd name="T38" fmla="*/ 165 w 15"/>
                <a:gd name="T39" fmla="*/ 61 h 24"/>
                <a:gd name="T40" fmla="*/ 150 w 15"/>
                <a:gd name="T41" fmla="*/ 66 h 24"/>
                <a:gd name="T42" fmla="*/ 118 w 15"/>
                <a:gd name="T43" fmla="*/ 73 h 24"/>
                <a:gd name="T44" fmla="*/ 93 w 15"/>
                <a:gd name="T45" fmla="*/ 74 h 24"/>
                <a:gd name="T46" fmla="*/ 57 w 15"/>
                <a:gd name="T47" fmla="*/ 74 h 24"/>
                <a:gd name="T48" fmla="*/ 36 w 15"/>
                <a:gd name="T49" fmla="*/ 73 h 24"/>
                <a:gd name="T50" fmla="*/ 11 w 15"/>
                <a:gd name="T51" fmla="*/ 73 h 24"/>
                <a:gd name="T52" fmla="*/ 11 w 15"/>
                <a:gd name="T53" fmla="*/ 73 h 24"/>
                <a:gd name="T54" fmla="*/ 11 w 15"/>
                <a:gd name="T55" fmla="*/ 73 h 24"/>
                <a:gd name="T56" fmla="*/ 0 w 15"/>
                <a:gd name="T57" fmla="*/ 74 h 24"/>
                <a:gd name="T58" fmla="*/ 0 w 15"/>
                <a:gd name="T59" fmla="*/ 74 h 24"/>
                <a:gd name="T60" fmla="*/ 0 w 15"/>
                <a:gd name="T61" fmla="*/ 47 h 24"/>
                <a:gd name="T62" fmla="*/ 0 w 15"/>
                <a:gd name="T63" fmla="*/ 47 h 24"/>
                <a:gd name="T64" fmla="*/ 11 w 15"/>
                <a:gd name="T65" fmla="*/ 60 h 24"/>
                <a:gd name="T66" fmla="*/ 36 w 15"/>
                <a:gd name="T67" fmla="*/ 61 h 24"/>
                <a:gd name="T68" fmla="*/ 57 w 15"/>
                <a:gd name="T69" fmla="*/ 66 h 24"/>
                <a:gd name="T70" fmla="*/ 93 w 15"/>
                <a:gd name="T71" fmla="*/ 66 h 24"/>
                <a:gd name="T72" fmla="*/ 102 w 15"/>
                <a:gd name="T73" fmla="*/ 66 h 24"/>
                <a:gd name="T74" fmla="*/ 118 w 15"/>
                <a:gd name="T75" fmla="*/ 66 h 24"/>
                <a:gd name="T76" fmla="*/ 129 w 15"/>
                <a:gd name="T77" fmla="*/ 61 h 24"/>
                <a:gd name="T78" fmla="*/ 129 w 15"/>
                <a:gd name="T79" fmla="*/ 60 h 24"/>
                <a:gd name="T80" fmla="*/ 129 w 15"/>
                <a:gd name="T81" fmla="*/ 55 h 24"/>
                <a:gd name="T82" fmla="*/ 118 w 15"/>
                <a:gd name="T83" fmla="*/ 47 h 24"/>
                <a:gd name="T84" fmla="*/ 102 w 15"/>
                <a:gd name="T85" fmla="*/ 42 h 24"/>
                <a:gd name="T86" fmla="*/ 57 w 15"/>
                <a:gd name="T87" fmla="*/ 41 h 24"/>
                <a:gd name="T88" fmla="*/ 36 w 15"/>
                <a:gd name="T89" fmla="*/ 34 h 24"/>
                <a:gd name="T90" fmla="*/ 11 w 15"/>
                <a:gd name="T91" fmla="*/ 32 h 24"/>
                <a:gd name="T92" fmla="*/ 0 w 15"/>
                <a:gd name="T93" fmla="*/ 28 h 24"/>
                <a:gd name="T94" fmla="*/ 0 w 15"/>
                <a:gd name="T95" fmla="*/ 22 h 24"/>
                <a:gd name="T96" fmla="*/ 0 w 15"/>
                <a:gd name="T97" fmla="*/ 13 h 24"/>
                <a:gd name="T98" fmla="*/ 11 w 15"/>
                <a:gd name="T99" fmla="*/ 6 h 24"/>
                <a:gd name="T100" fmla="*/ 45 w 15"/>
                <a:gd name="T101" fmla="*/ 0 h 24"/>
                <a:gd name="T102" fmla="*/ 73 w 15"/>
                <a:gd name="T103" fmla="*/ 0 h 24"/>
                <a:gd name="T104" fmla="*/ 102 w 15"/>
                <a:gd name="T105" fmla="*/ 0 h 24"/>
                <a:gd name="T106" fmla="*/ 118 w 15"/>
                <a:gd name="T107" fmla="*/ 0 h 24"/>
                <a:gd name="T108" fmla="*/ 129 w 15"/>
                <a:gd name="T109" fmla="*/ 6 h 24"/>
                <a:gd name="T110" fmla="*/ 129 w 15"/>
                <a:gd name="T111" fmla="*/ 6 h 24"/>
                <a:gd name="T112" fmla="*/ 150 w 15"/>
                <a:gd name="T113" fmla="*/ 6 h 24"/>
                <a:gd name="T114" fmla="*/ 150 w 15"/>
                <a:gd name="T115" fmla="*/ 6 h 24"/>
                <a:gd name="T116" fmla="*/ 150 w 15"/>
                <a:gd name="T117" fmla="*/ 0 h 24"/>
                <a:gd name="T118" fmla="*/ 150 w 15"/>
                <a:gd name="T119" fmla="*/ 0 h 24"/>
                <a:gd name="T120" fmla="*/ 165 w 15"/>
                <a:gd name="T121" fmla="*/ 0 h 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"/>
                <a:gd name="T184" fmla="*/ 0 h 24"/>
                <a:gd name="T185" fmla="*/ 15 w 15"/>
                <a:gd name="T186" fmla="*/ 24 h 2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" h="24">
                  <a:moveTo>
                    <a:pt x="14" y="0"/>
                  </a:moveTo>
                  <a:lnTo>
                    <a:pt x="14" y="8"/>
                  </a:lnTo>
                  <a:lnTo>
                    <a:pt x="13" y="8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7"/>
                  </a:lnTo>
                  <a:lnTo>
                    <a:pt x="5" y="8"/>
                  </a:lnTo>
                  <a:lnTo>
                    <a:pt x="6" y="9"/>
                  </a:lnTo>
                  <a:lnTo>
                    <a:pt x="10" y="10"/>
                  </a:lnTo>
                  <a:lnTo>
                    <a:pt x="13" y="13"/>
                  </a:lnTo>
                  <a:lnTo>
                    <a:pt x="14" y="14"/>
                  </a:lnTo>
                  <a:lnTo>
                    <a:pt x="15" y="16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0" y="23"/>
                  </a:lnTo>
                  <a:lnTo>
                    <a:pt x="8" y="24"/>
                  </a:lnTo>
                  <a:lnTo>
                    <a:pt x="5" y="24"/>
                  </a:lnTo>
                  <a:lnTo>
                    <a:pt x="3" y="23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1" y="19"/>
                  </a:lnTo>
                  <a:lnTo>
                    <a:pt x="3" y="20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25" name="Freeform 211"/>
            <p:cNvSpPr>
              <a:spLocks/>
            </p:cNvSpPr>
            <p:nvPr/>
          </p:nvSpPr>
          <p:spPr bwMode="auto">
            <a:xfrm>
              <a:off x="3382" y="2647"/>
              <a:ext cx="32" cy="43"/>
            </a:xfrm>
            <a:custGeom>
              <a:avLst/>
              <a:gdLst>
                <a:gd name="T0" fmla="*/ 94 w 14"/>
                <a:gd name="T1" fmla="*/ 0 h 30"/>
                <a:gd name="T2" fmla="*/ 94 w 14"/>
                <a:gd name="T3" fmla="*/ 19 h 30"/>
                <a:gd name="T4" fmla="*/ 167 w 14"/>
                <a:gd name="T5" fmla="*/ 19 h 30"/>
                <a:gd name="T6" fmla="*/ 167 w 14"/>
                <a:gd name="T7" fmla="*/ 27 h 30"/>
                <a:gd name="T8" fmla="*/ 94 w 14"/>
                <a:gd name="T9" fmla="*/ 27 h 30"/>
                <a:gd name="T10" fmla="*/ 94 w 14"/>
                <a:gd name="T11" fmla="*/ 66 h 30"/>
                <a:gd name="T12" fmla="*/ 110 w 14"/>
                <a:gd name="T13" fmla="*/ 75 h 30"/>
                <a:gd name="T14" fmla="*/ 110 w 14"/>
                <a:gd name="T15" fmla="*/ 76 h 30"/>
                <a:gd name="T16" fmla="*/ 110 w 14"/>
                <a:gd name="T17" fmla="*/ 76 h 30"/>
                <a:gd name="T18" fmla="*/ 121 w 14"/>
                <a:gd name="T19" fmla="*/ 76 h 30"/>
                <a:gd name="T20" fmla="*/ 130 w 14"/>
                <a:gd name="T21" fmla="*/ 76 h 30"/>
                <a:gd name="T22" fmla="*/ 158 w 14"/>
                <a:gd name="T23" fmla="*/ 76 h 30"/>
                <a:gd name="T24" fmla="*/ 158 w 14"/>
                <a:gd name="T25" fmla="*/ 75 h 30"/>
                <a:gd name="T26" fmla="*/ 167 w 14"/>
                <a:gd name="T27" fmla="*/ 75 h 30"/>
                <a:gd name="T28" fmla="*/ 167 w 14"/>
                <a:gd name="T29" fmla="*/ 75 h 30"/>
                <a:gd name="T30" fmla="*/ 167 w 14"/>
                <a:gd name="T31" fmla="*/ 80 h 30"/>
                <a:gd name="T32" fmla="*/ 130 w 14"/>
                <a:gd name="T33" fmla="*/ 86 h 30"/>
                <a:gd name="T34" fmla="*/ 121 w 14"/>
                <a:gd name="T35" fmla="*/ 86 h 30"/>
                <a:gd name="T36" fmla="*/ 110 w 14"/>
                <a:gd name="T37" fmla="*/ 89 h 30"/>
                <a:gd name="T38" fmla="*/ 94 w 14"/>
                <a:gd name="T39" fmla="*/ 89 h 30"/>
                <a:gd name="T40" fmla="*/ 73 w 14"/>
                <a:gd name="T41" fmla="*/ 86 h 30"/>
                <a:gd name="T42" fmla="*/ 57 w 14"/>
                <a:gd name="T43" fmla="*/ 86 h 30"/>
                <a:gd name="T44" fmla="*/ 48 w 14"/>
                <a:gd name="T45" fmla="*/ 80 h 30"/>
                <a:gd name="T46" fmla="*/ 48 w 14"/>
                <a:gd name="T47" fmla="*/ 76 h 30"/>
                <a:gd name="T48" fmla="*/ 48 w 14"/>
                <a:gd name="T49" fmla="*/ 70 h 30"/>
                <a:gd name="T50" fmla="*/ 48 w 14"/>
                <a:gd name="T51" fmla="*/ 27 h 30"/>
                <a:gd name="T52" fmla="*/ 0 w 14"/>
                <a:gd name="T53" fmla="*/ 27 h 30"/>
                <a:gd name="T54" fmla="*/ 0 w 14"/>
                <a:gd name="T55" fmla="*/ 23 h 30"/>
                <a:gd name="T56" fmla="*/ 11 w 14"/>
                <a:gd name="T57" fmla="*/ 19 h 30"/>
                <a:gd name="T58" fmla="*/ 37 w 14"/>
                <a:gd name="T59" fmla="*/ 19 h 30"/>
                <a:gd name="T60" fmla="*/ 57 w 14"/>
                <a:gd name="T61" fmla="*/ 14 h 30"/>
                <a:gd name="T62" fmla="*/ 73 w 14"/>
                <a:gd name="T63" fmla="*/ 9 h 30"/>
                <a:gd name="T64" fmla="*/ 73 w 14"/>
                <a:gd name="T65" fmla="*/ 1 h 30"/>
                <a:gd name="T66" fmla="*/ 94 w 14"/>
                <a:gd name="T67" fmla="*/ 0 h 30"/>
                <a:gd name="T68" fmla="*/ 94 w 14"/>
                <a:gd name="T69" fmla="*/ 0 h 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"/>
                <a:gd name="T106" fmla="*/ 0 h 30"/>
                <a:gd name="T107" fmla="*/ 14 w 14"/>
                <a:gd name="T108" fmla="*/ 30 h 3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" h="30">
                  <a:moveTo>
                    <a:pt x="8" y="0"/>
                  </a:moveTo>
                  <a:lnTo>
                    <a:pt x="8" y="6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8" y="9"/>
                  </a:lnTo>
                  <a:lnTo>
                    <a:pt x="8" y="22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4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6"/>
                  </a:lnTo>
                  <a:lnTo>
                    <a:pt x="3" y="6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26" name="Freeform 212"/>
            <p:cNvSpPr>
              <a:spLocks noEditPoints="1"/>
            </p:cNvSpPr>
            <p:nvPr/>
          </p:nvSpPr>
          <p:spPr bwMode="auto">
            <a:xfrm>
              <a:off x="3418" y="2655"/>
              <a:ext cx="47" cy="35"/>
            </a:xfrm>
            <a:custGeom>
              <a:avLst/>
              <a:gdLst>
                <a:gd name="T0" fmla="*/ 110 w 21"/>
                <a:gd name="T1" fmla="*/ 0 h 24"/>
                <a:gd name="T2" fmla="*/ 154 w 21"/>
                <a:gd name="T3" fmla="*/ 0 h 24"/>
                <a:gd name="T4" fmla="*/ 181 w 21"/>
                <a:gd name="T5" fmla="*/ 6 h 24"/>
                <a:gd name="T6" fmla="*/ 215 w 21"/>
                <a:gd name="T7" fmla="*/ 13 h 24"/>
                <a:gd name="T8" fmla="*/ 226 w 21"/>
                <a:gd name="T9" fmla="*/ 26 h 24"/>
                <a:gd name="T10" fmla="*/ 235 w 21"/>
                <a:gd name="T11" fmla="*/ 34 h 24"/>
                <a:gd name="T12" fmla="*/ 226 w 21"/>
                <a:gd name="T13" fmla="*/ 42 h 24"/>
                <a:gd name="T14" fmla="*/ 226 w 21"/>
                <a:gd name="T15" fmla="*/ 55 h 24"/>
                <a:gd name="T16" fmla="*/ 201 w 21"/>
                <a:gd name="T17" fmla="*/ 61 h 24"/>
                <a:gd name="T18" fmla="*/ 170 w 21"/>
                <a:gd name="T19" fmla="*/ 66 h 24"/>
                <a:gd name="T20" fmla="*/ 145 w 21"/>
                <a:gd name="T21" fmla="*/ 73 h 24"/>
                <a:gd name="T22" fmla="*/ 110 w 21"/>
                <a:gd name="T23" fmla="*/ 74 h 24"/>
                <a:gd name="T24" fmla="*/ 65 w 21"/>
                <a:gd name="T25" fmla="*/ 73 h 24"/>
                <a:gd name="T26" fmla="*/ 45 w 21"/>
                <a:gd name="T27" fmla="*/ 66 h 24"/>
                <a:gd name="T28" fmla="*/ 36 w 21"/>
                <a:gd name="T29" fmla="*/ 61 h 24"/>
                <a:gd name="T30" fmla="*/ 0 w 21"/>
                <a:gd name="T31" fmla="*/ 50 h 24"/>
                <a:gd name="T32" fmla="*/ 0 w 21"/>
                <a:gd name="T33" fmla="*/ 34 h 24"/>
                <a:gd name="T34" fmla="*/ 0 w 21"/>
                <a:gd name="T35" fmla="*/ 28 h 24"/>
                <a:gd name="T36" fmla="*/ 9 w 21"/>
                <a:gd name="T37" fmla="*/ 22 h 24"/>
                <a:gd name="T38" fmla="*/ 36 w 21"/>
                <a:gd name="T39" fmla="*/ 13 h 24"/>
                <a:gd name="T40" fmla="*/ 56 w 21"/>
                <a:gd name="T41" fmla="*/ 6 h 24"/>
                <a:gd name="T42" fmla="*/ 90 w 21"/>
                <a:gd name="T43" fmla="*/ 0 h 24"/>
                <a:gd name="T44" fmla="*/ 110 w 21"/>
                <a:gd name="T45" fmla="*/ 0 h 24"/>
                <a:gd name="T46" fmla="*/ 110 w 21"/>
                <a:gd name="T47" fmla="*/ 6 h 24"/>
                <a:gd name="T48" fmla="*/ 90 w 21"/>
                <a:gd name="T49" fmla="*/ 6 h 24"/>
                <a:gd name="T50" fmla="*/ 65 w 21"/>
                <a:gd name="T51" fmla="*/ 9 h 24"/>
                <a:gd name="T52" fmla="*/ 56 w 21"/>
                <a:gd name="T53" fmla="*/ 13 h 24"/>
                <a:gd name="T54" fmla="*/ 56 w 21"/>
                <a:gd name="T55" fmla="*/ 15 h 24"/>
                <a:gd name="T56" fmla="*/ 45 w 21"/>
                <a:gd name="T57" fmla="*/ 26 h 24"/>
                <a:gd name="T58" fmla="*/ 45 w 21"/>
                <a:gd name="T59" fmla="*/ 32 h 24"/>
                <a:gd name="T60" fmla="*/ 45 w 21"/>
                <a:gd name="T61" fmla="*/ 47 h 24"/>
                <a:gd name="T62" fmla="*/ 65 w 21"/>
                <a:gd name="T63" fmla="*/ 60 h 24"/>
                <a:gd name="T64" fmla="*/ 90 w 21"/>
                <a:gd name="T65" fmla="*/ 66 h 24"/>
                <a:gd name="T66" fmla="*/ 125 w 21"/>
                <a:gd name="T67" fmla="*/ 66 h 24"/>
                <a:gd name="T68" fmla="*/ 154 w 21"/>
                <a:gd name="T69" fmla="*/ 66 h 24"/>
                <a:gd name="T70" fmla="*/ 170 w 21"/>
                <a:gd name="T71" fmla="*/ 61 h 24"/>
                <a:gd name="T72" fmla="*/ 181 w 21"/>
                <a:gd name="T73" fmla="*/ 55 h 24"/>
                <a:gd name="T74" fmla="*/ 181 w 21"/>
                <a:gd name="T75" fmla="*/ 42 h 24"/>
                <a:gd name="T76" fmla="*/ 181 w 21"/>
                <a:gd name="T77" fmla="*/ 32 h 24"/>
                <a:gd name="T78" fmla="*/ 170 w 21"/>
                <a:gd name="T79" fmla="*/ 22 h 24"/>
                <a:gd name="T80" fmla="*/ 154 w 21"/>
                <a:gd name="T81" fmla="*/ 13 h 24"/>
                <a:gd name="T82" fmla="*/ 145 w 21"/>
                <a:gd name="T83" fmla="*/ 9 h 24"/>
                <a:gd name="T84" fmla="*/ 110 w 21"/>
                <a:gd name="T85" fmla="*/ 6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0" y="0"/>
                  </a:moveTo>
                  <a:lnTo>
                    <a:pt x="14" y="0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0" y="8"/>
                  </a:lnTo>
                  <a:lnTo>
                    <a:pt x="21" y="11"/>
                  </a:lnTo>
                  <a:lnTo>
                    <a:pt x="20" y="14"/>
                  </a:lnTo>
                  <a:lnTo>
                    <a:pt x="20" y="18"/>
                  </a:lnTo>
                  <a:lnTo>
                    <a:pt x="18" y="20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0" y="24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7"/>
                  </a:lnTo>
                  <a:lnTo>
                    <a:pt x="3" y="4"/>
                  </a:lnTo>
                  <a:lnTo>
                    <a:pt x="5" y="2"/>
                  </a:lnTo>
                  <a:lnTo>
                    <a:pt x="8" y="0"/>
                  </a:lnTo>
                  <a:lnTo>
                    <a:pt x="10" y="0"/>
                  </a:lnTo>
                  <a:close/>
                  <a:moveTo>
                    <a:pt x="10" y="2"/>
                  </a:moveTo>
                  <a:lnTo>
                    <a:pt x="8" y="2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5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6" y="18"/>
                  </a:lnTo>
                  <a:lnTo>
                    <a:pt x="16" y="14"/>
                  </a:lnTo>
                  <a:lnTo>
                    <a:pt x="16" y="10"/>
                  </a:lnTo>
                  <a:lnTo>
                    <a:pt x="15" y="7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27" name="Freeform 213"/>
            <p:cNvSpPr>
              <a:spLocks/>
            </p:cNvSpPr>
            <p:nvPr/>
          </p:nvSpPr>
          <p:spPr bwMode="auto">
            <a:xfrm>
              <a:off x="3472" y="2655"/>
              <a:ext cx="52" cy="34"/>
            </a:xfrm>
            <a:custGeom>
              <a:avLst/>
              <a:gdLst>
                <a:gd name="T0" fmla="*/ 81 w 23"/>
                <a:gd name="T1" fmla="*/ 15 h 23"/>
                <a:gd name="T2" fmla="*/ 118 w 23"/>
                <a:gd name="T3" fmla="*/ 9 h 23"/>
                <a:gd name="T4" fmla="*/ 138 w 23"/>
                <a:gd name="T5" fmla="*/ 0 h 23"/>
                <a:gd name="T6" fmla="*/ 174 w 23"/>
                <a:gd name="T7" fmla="*/ 0 h 23"/>
                <a:gd name="T8" fmla="*/ 183 w 23"/>
                <a:gd name="T9" fmla="*/ 0 h 23"/>
                <a:gd name="T10" fmla="*/ 194 w 23"/>
                <a:gd name="T11" fmla="*/ 6 h 23"/>
                <a:gd name="T12" fmla="*/ 210 w 23"/>
                <a:gd name="T13" fmla="*/ 9 h 23"/>
                <a:gd name="T14" fmla="*/ 219 w 23"/>
                <a:gd name="T15" fmla="*/ 13 h 23"/>
                <a:gd name="T16" fmla="*/ 219 w 23"/>
                <a:gd name="T17" fmla="*/ 22 h 23"/>
                <a:gd name="T18" fmla="*/ 219 w 23"/>
                <a:gd name="T19" fmla="*/ 28 h 23"/>
                <a:gd name="T20" fmla="*/ 219 w 23"/>
                <a:gd name="T21" fmla="*/ 59 h 23"/>
                <a:gd name="T22" fmla="*/ 240 w 23"/>
                <a:gd name="T23" fmla="*/ 65 h 23"/>
                <a:gd name="T24" fmla="*/ 240 w 23"/>
                <a:gd name="T25" fmla="*/ 68 h 23"/>
                <a:gd name="T26" fmla="*/ 240 w 23"/>
                <a:gd name="T27" fmla="*/ 68 h 23"/>
                <a:gd name="T28" fmla="*/ 240 w 23"/>
                <a:gd name="T29" fmla="*/ 74 h 23"/>
                <a:gd name="T30" fmla="*/ 255 w 23"/>
                <a:gd name="T31" fmla="*/ 74 h 23"/>
                <a:gd name="T32" fmla="*/ 267 w 23"/>
                <a:gd name="T33" fmla="*/ 74 h 23"/>
                <a:gd name="T34" fmla="*/ 267 w 23"/>
                <a:gd name="T35" fmla="*/ 74 h 23"/>
                <a:gd name="T36" fmla="*/ 149 w 23"/>
                <a:gd name="T37" fmla="*/ 74 h 23"/>
                <a:gd name="T38" fmla="*/ 149 w 23"/>
                <a:gd name="T39" fmla="*/ 74 h 23"/>
                <a:gd name="T40" fmla="*/ 149 w 23"/>
                <a:gd name="T41" fmla="*/ 74 h 23"/>
                <a:gd name="T42" fmla="*/ 174 w 23"/>
                <a:gd name="T43" fmla="*/ 74 h 23"/>
                <a:gd name="T44" fmla="*/ 174 w 23"/>
                <a:gd name="T45" fmla="*/ 68 h 23"/>
                <a:gd name="T46" fmla="*/ 183 w 23"/>
                <a:gd name="T47" fmla="*/ 68 h 23"/>
                <a:gd name="T48" fmla="*/ 183 w 23"/>
                <a:gd name="T49" fmla="*/ 65 h 23"/>
                <a:gd name="T50" fmla="*/ 183 w 23"/>
                <a:gd name="T51" fmla="*/ 61 h 23"/>
                <a:gd name="T52" fmla="*/ 183 w 23"/>
                <a:gd name="T53" fmla="*/ 59 h 23"/>
                <a:gd name="T54" fmla="*/ 183 w 23"/>
                <a:gd name="T55" fmla="*/ 28 h 23"/>
                <a:gd name="T56" fmla="*/ 183 w 23"/>
                <a:gd name="T57" fmla="*/ 22 h 23"/>
                <a:gd name="T58" fmla="*/ 174 w 23"/>
                <a:gd name="T59" fmla="*/ 15 h 23"/>
                <a:gd name="T60" fmla="*/ 174 w 23"/>
                <a:gd name="T61" fmla="*/ 13 h 23"/>
                <a:gd name="T62" fmla="*/ 138 w 23"/>
                <a:gd name="T63" fmla="*/ 9 h 23"/>
                <a:gd name="T64" fmla="*/ 118 w 23"/>
                <a:gd name="T65" fmla="*/ 13 h 23"/>
                <a:gd name="T66" fmla="*/ 81 w 23"/>
                <a:gd name="T67" fmla="*/ 22 h 23"/>
                <a:gd name="T68" fmla="*/ 81 w 23"/>
                <a:gd name="T69" fmla="*/ 59 h 23"/>
                <a:gd name="T70" fmla="*/ 81 w 23"/>
                <a:gd name="T71" fmla="*/ 65 h 23"/>
                <a:gd name="T72" fmla="*/ 81 w 23"/>
                <a:gd name="T73" fmla="*/ 68 h 23"/>
                <a:gd name="T74" fmla="*/ 81 w 23"/>
                <a:gd name="T75" fmla="*/ 68 h 23"/>
                <a:gd name="T76" fmla="*/ 81 w 23"/>
                <a:gd name="T77" fmla="*/ 74 h 23"/>
                <a:gd name="T78" fmla="*/ 93 w 23"/>
                <a:gd name="T79" fmla="*/ 74 h 23"/>
                <a:gd name="T80" fmla="*/ 118 w 23"/>
                <a:gd name="T81" fmla="*/ 74 h 23"/>
                <a:gd name="T82" fmla="*/ 118 w 23"/>
                <a:gd name="T83" fmla="*/ 74 h 23"/>
                <a:gd name="T84" fmla="*/ 0 w 23"/>
                <a:gd name="T85" fmla="*/ 74 h 23"/>
                <a:gd name="T86" fmla="*/ 0 w 23"/>
                <a:gd name="T87" fmla="*/ 74 h 23"/>
                <a:gd name="T88" fmla="*/ 0 w 23"/>
                <a:gd name="T89" fmla="*/ 74 h 23"/>
                <a:gd name="T90" fmla="*/ 11 w 23"/>
                <a:gd name="T91" fmla="*/ 74 h 23"/>
                <a:gd name="T92" fmla="*/ 25 w 23"/>
                <a:gd name="T93" fmla="*/ 68 h 23"/>
                <a:gd name="T94" fmla="*/ 25 w 23"/>
                <a:gd name="T95" fmla="*/ 65 h 23"/>
                <a:gd name="T96" fmla="*/ 25 w 23"/>
                <a:gd name="T97" fmla="*/ 59 h 23"/>
                <a:gd name="T98" fmla="*/ 25 w 23"/>
                <a:gd name="T99" fmla="*/ 28 h 23"/>
                <a:gd name="T100" fmla="*/ 25 w 23"/>
                <a:gd name="T101" fmla="*/ 22 h 23"/>
                <a:gd name="T102" fmla="*/ 25 w 23"/>
                <a:gd name="T103" fmla="*/ 13 h 23"/>
                <a:gd name="T104" fmla="*/ 25 w 23"/>
                <a:gd name="T105" fmla="*/ 13 h 23"/>
                <a:gd name="T106" fmla="*/ 25 w 23"/>
                <a:gd name="T107" fmla="*/ 9 h 23"/>
                <a:gd name="T108" fmla="*/ 25 w 23"/>
                <a:gd name="T109" fmla="*/ 9 h 23"/>
                <a:gd name="T110" fmla="*/ 11 w 23"/>
                <a:gd name="T111" fmla="*/ 9 h 23"/>
                <a:gd name="T112" fmla="*/ 11 w 23"/>
                <a:gd name="T113" fmla="*/ 9 h 23"/>
                <a:gd name="T114" fmla="*/ 0 w 23"/>
                <a:gd name="T115" fmla="*/ 9 h 23"/>
                <a:gd name="T116" fmla="*/ 0 w 23"/>
                <a:gd name="T117" fmla="*/ 9 h 23"/>
                <a:gd name="T118" fmla="*/ 72 w 23"/>
                <a:gd name="T119" fmla="*/ 0 h 23"/>
                <a:gd name="T120" fmla="*/ 81 w 23"/>
                <a:gd name="T121" fmla="*/ 0 h 23"/>
                <a:gd name="T122" fmla="*/ 81 w 23"/>
                <a:gd name="T123" fmla="*/ 15 h 2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3"/>
                <a:gd name="T188" fmla="*/ 23 w 23"/>
                <a:gd name="T189" fmla="*/ 23 h 2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3">
                  <a:moveTo>
                    <a:pt x="7" y="5"/>
                  </a:moveTo>
                  <a:lnTo>
                    <a:pt x="10" y="3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19" y="18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7" y="7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0" y="23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28" name="Freeform 214"/>
            <p:cNvSpPr>
              <a:spLocks noEditPoints="1"/>
            </p:cNvSpPr>
            <p:nvPr/>
          </p:nvSpPr>
          <p:spPr bwMode="auto">
            <a:xfrm>
              <a:off x="3653" y="2655"/>
              <a:ext cx="47" cy="35"/>
            </a:xfrm>
            <a:custGeom>
              <a:avLst/>
              <a:gdLst>
                <a:gd name="T0" fmla="*/ 125 w 21"/>
                <a:gd name="T1" fmla="*/ 0 h 24"/>
                <a:gd name="T2" fmla="*/ 154 w 21"/>
                <a:gd name="T3" fmla="*/ 0 h 24"/>
                <a:gd name="T4" fmla="*/ 181 w 21"/>
                <a:gd name="T5" fmla="*/ 6 h 24"/>
                <a:gd name="T6" fmla="*/ 201 w 21"/>
                <a:gd name="T7" fmla="*/ 13 h 24"/>
                <a:gd name="T8" fmla="*/ 235 w 21"/>
                <a:gd name="T9" fmla="*/ 26 h 24"/>
                <a:gd name="T10" fmla="*/ 235 w 21"/>
                <a:gd name="T11" fmla="*/ 34 h 24"/>
                <a:gd name="T12" fmla="*/ 235 w 21"/>
                <a:gd name="T13" fmla="*/ 42 h 24"/>
                <a:gd name="T14" fmla="*/ 226 w 21"/>
                <a:gd name="T15" fmla="*/ 55 h 24"/>
                <a:gd name="T16" fmla="*/ 201 w 21"/>
                <a:gd name="T17" fmla="*/ 61 h 24"/>
                <a:gd name="T18" fmla="*/ 181 w 21"/>
                <a:gd name="T19" fmla="*/ 66 h 24"/>
                <a:gd name="T20" fmla="*/ 154 w 21"/>
                <a:gd name="T21" fmla="*/ 73 h 24"/>
                <a:gd name="T22" fmla="*/ 125 w 21"/>
                <a:gd name="T23" fmla="*/ 74 h 24"/>
                <a:gd name="T24" fmla="*/ 81 w 21"/>
                <a:gd name="T25" fmla="*/ 73 h 24"/>
                <a:gd name="T26" fmla="*/ 56 w 21"/>
                <a:gd name="T27" fmla="*/ 66 h 24"/>
                <a:gd name="T28" fmla="*/ 20 w 21"/>
                <a:gd name="T29" fmla="*/ 61 h 24"/>
                <a:gd name="T30" fmla="*/ 9 w 21"/>
                <a:gd name="T31" fmla="*/ 50 h 24"/>
                <a:gd name="T32" fmla="*/ 0 w 21"/>
                <a:gd name="T33" fmla="*/ 34 h 24"/>
                <a:gd name="T34" fmla="*/ 9 w 21"/>
                <a:gd name="T35" fmla="*/ 28 h 24"/>
                <a:gd name="T36" fmla="*/ 9 w 21"/>
                <a:gd name="T37" fmla="*/ 22 h 24"/>
                <a:gd name="T38" fmla="*/ 45 w 21"/>
                <a:gd name="T39" fmla="*/ 13 h 24"/>
                <a:gd name="T40" fmla="*/ 65 w 21"/>
                <a:gd name="T41" fmla="*/ 6 h 24"/>
                <a:gd name="T42" fmla="*/ 101 w 21"/>
                <a:gd name="T43" fmla="*/ 0 h 24"/>
                <a:gd name="T44" fmla="*/ 125 w 21"/>
                <a:gd name="T45" fmla="*/ 0 h 24"/>
                <a:gd name="T46" fmla="*/ 110 w 21"/>
                <a:gd name="T47" fmla="*/ 6 h 24"/>
                <a:gd name="T48" fmla="*/ 101 w 21"/>
                <a:gd name="T49" fmla="*/ 6 h 24"/>
                <a:gd name="T50" fmla="*/ 81 w 21"/>
                <a:gd name="T51" fmla="*/ 9 h 24"/>
                <a:gd name="T52" fmla="*/ 65 w 21"/>
                <a:gd name="T53" fmla="*/ 13 h 24"/>
                <a:gd name="T54" fmla="*/ 56 w 21"/>
                <a:gd name="T55" fmla="*/ 15 h 24"/>
                <a:gd name="T56" fmla="*/ 56 w 21"/>
                <a:gd name="T57" fmla="*/ 26 h 24"/>
                <a:gd name="T58" fmla="*/ 56 w 21"/>
                <a:gd name="T59" fmla="*/ 32 h 24"/>
                <a:gd name="T60" fmla="*/ 56 w 21"/>
                <a:gd name="T61" fmla="*/ 47 h 24"/>
                <a:gd name="T62" fmla="*/ 65 w 21"/>
                <a:gd name="T63" fmla="*/ 60 h 24"/>
                <a:gd name="T64" fmla="*/ 101 w 21"/>
                <a:gd name="T65" fmla="*/ 66 h 24"/>
                <a:gd name="T66" fmla="*/ 125 w 21"/>
                <a:gd name="T67" fmla="*/ 66 h 24"/>
                <a:gd name="T68" fmla="*/ 154 w 21"/>
                <a:gd name="T69" fmla="*/ 66 h 24"/>
                <a:gd name="T70" fmla="*/ 181 w 21"/>
                <a:gd name="T71" fmla="*/ 61 h 24"/>
                <a:gd name="T72" fmla="*/ 190 w 21"/>
                <a:gd name="T73" fmla="*/ 55 h 24"/>
                <a:gd name="T74" fmla="*/ 190 w 21"/>
                <a:gd name="T75" fmla="*/ 42 h 24"/>
                <a:gd name="T76" fmla="*/ 190 w 21"/>
                <a:gd name="T77" fmla="*/ 32 h 24"/>
                <a:gd name="T78" fmla="*/ 181 w 21"/>
                <a:gd name="T79" fmla="*/ 22 h 24"/>
                <a:gd name="T80" fmla="*/ 170 w 21"/>
                <a:gd name="T81" fmla="*/ 13 h 24"/>
                <a:gd name="T82" fmla="*/ 134 w 21"/>
                <a:gd name="T83" fmla="*/ 9 h 24"/>
                <a:gd name="T84" fmla="*/ 110 w 21"/>
                <a:gd name="T85" fmla="*/ 6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1" y="0"/>
                  </a:moveTo>
                  <a:lnTo>
                    <a:pt x="14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21" y="14"/>
                  </a:lnTo>
                  <a:lnTo>
                    <a:pt x="20" y="18"/>
                  </a:lnTo>
                  <a:lnTo>
                    <a:pt x="18" y="20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1" y="24"/>
                  </a:lnTo>
                  <a:lnTo>
                    <a:pt x="7" y="23"/>
                  </a:lnTo>
                  <a:lnTo>
                    <a:pt x="5" y="21"/>
                  </a:lnTo>
                  <a:lnTo>
                    <a:pt x="2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0"/>
                  </a:lnTo>
                  <a:lnTo>
                    <a:pt x="11" y="0"/>
                  </a:lnTo>
                  <a:close/>
                  <a:moveTo>
                    <a:pt x="10" y="2"/>
                  </a:moveTo>
                  <a:lnTo>
                    <a:pt x="9" y="2"/>
                  </a:lnTo>
                  <a:lnTo>
                    <a:pt x="7" y="3"/>
                  </a:lnTo>
                  <a:lnTo>
                    <a:pt x="6" y="4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5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6" y="20"/>
                  </a:lnTo>
                  <a:lnTo>
                    <a:pt x="17" y="18"/>
                  </a:lnTo>
                  <a:lnTo>
                    <a:pt x="17" y="14"/>
                  </a:lnTo>
                  <a:lnTo>
                    <a:pt x="17" y="10"/>
                  </a:lnTo>
                  <a:lnTo>
                    <a:pt x="16" y="7"/>
                  </a:lnTo>
                  <a:lnTo>
                    <a:pt x="15" y="4"/>
                  </a:lnTo>
                  <a:lnTo>
                    <a:pt x="12" y="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29" name="Freeform 215"/>
            <p:cNvSpPr>
              <a:spLocks/>
            </p:cNvSpPr>
            <p:nvPr/>
          </p:nvSpPr>
          <p:spPr bwMode="auto">
            <a:xfrm>
              <a:off x="3704" y="2655"/>
              <a:ext cx="57" cy="34"/>
            </a:xfrm>
            <a:custGeom>
              <a:avLst/>
              <a:gdLst>
                <a:gd name="T0" fmla="*/ 93 w 25"/>
                <a:gd name="T1" fmla="*/ 15 h 23"/>
                <a:gd name="T2" fmla="*/ 119 w 25"/>
                <a:gd name="T3" fmla="*/ 9 h 23"/>
                <a:gd name="T4" fmla="*/ 155 w 25"/>
                <a:gd name="T5" fmla="*/ 0 h 23"/>
                <a:gd name="T6" fmla="*/ 178 w 25"/>
                <a:gd name="T7" fmla="*/ 0 h 23"/>
                <a:gd name="T8" fmla="*/ 212 w 25"/>
                <a:gd name="T9" fmla="*/ 0 h 23"/>
                <a:gd name="T10" fmla="*/ 223 w 25"/>
                <a:gd name="T11" fmla="*/ 6 h 23"/>
                <a:gd name="T12" fmla="*/ 239 w 25"/>
                <a:gd name="T13" fmla="*/ 9 h 23"/>
                <a:gd name="T14" fmla="*/ 249 w 25"/>
                <a:gd name="T15" fmla="*/ 13 h 23"/>
                <a:gd name="T16" fmla="*/ 249 w 25"/>
                <a:gd name="T17" fmla="*/ 22 h 23"/>
                <a:gd name="T18" fmla="*/ 249 w 25"/>
                <a:gd name="T19" fmla="*/ 28 h 23"/>
                <a:gd name="T20" fmla="*/ 249 w 25"/>
                <a:gd name="T21" fmla="*/ 59 h 23"/>
                <a:gd name="T22" fmla="*/ 249 w 25"/>
                <a:gd name="T23" fmla="*/ 65 h 23"/>
                <a:gd name="T24" fmla="*/ 249 w 25"/>
                <a:gd name="T25" fmla="*/ 68 h 23"/>
                <a:gd name="T26" fmla="*/ 271 w 25"/>
                <a:gd name="T27" fmla="*/ 68 h 23"/>
                <a:gd name="T28" fmla="*/ 271 w 25"/>
                <a:gd name="T29" fmla="*/ 74 h 23"/>
                <a:gd name="T30" fmla="*/ 285 w 25"/>
                <a:gd name="T31" fmla="*/ 74 h 23"/>
                <a:gd name="T32" fmla="*/ 296 w 25"/>
                <a:gd name="T33" fmla="*/ 74 h 23"/>
                <a:gd name="T34" fmla="*/ 296 w 25"/>
                <a:gd name="T35" fmla="*/ 74 h 23"/>
                <a:gd name="T36" fmla="*/ 166 w 25"/>
                <a:gd name="T37" fmla="*/ 74 h 23"/>
                <a:gd name="T38" fmla="*/ 166 w 25"/>
                <a:gd name="T39" fmla="*/ 74 h 23"/>
                <a:gd name="T40" fmla="*/ 178 w 25"/>
                <a:gd name="T41" fmla="*/ 74 h 23"/>
                <a:gd name="T42" fmla="*/ 178 w 25"/>
                <a:gd name="T43" fmla="*/ 74 h 23"/>
                <a:gd name="T44" fmla="*/ 187 w 25"/>
                <a:gd name="T45" fmla="*/ 68 h 23"/>
                <a:gd name="T46" fmla="*/ 187 w 25"/>
                <a:gd name="T47" fmla="*/ 68 h 23"/>
                <a:gd name="T48" fmla="*/ 212 w 25"/>
                <a:gd name="T49" fmla="*/ 65 h 23"/>
                <a:gd name="T50" fmla="*/ 212 w 25"/>
                <a:gd name="T51" fmla="*/ 61 h 23"/>
                <a:gd name="T52" fmla="*/ 212 w 25"/>
                <a:gd name="T53" fmla="*/ 59 h 23"/>
                <a:gd name="T54" fmla="*/ 212 w 25"/>
                <a:gd name="T55" fmla="*/ 28 h 23"/>
                <a:gd name="T56" fmla="*/ 212 w 25"/>
                <a:gd name="T57" fmla="*/ 22 h 23"/>
                <a:gd name="T58" fmla="*/ 187 w 25"/>
                <a:gd name="T59" fmla="*/ 15 h 23"/>
                <a:gd name="T60" fmla="*/ 178 w 25"/>
                <a:gd name="T61" fmla="*/ 13 h 23"/>
                <a:gd name="T62" fmla="*/ 166 w 25"/>
                <a:gd name="T63" fmla="*/ 9 h 23"/>
                <a:gd name="T64" fmla="*/ 130 w 25"/>
                <a:gd name="T65" fmla="*/ 13 h 23"/>
                <a:gd name="T66" fmla="*/ 93 w 25"/>
                <a:gd name="T67" fmla="*/ 22 h 23"/>
                <a:gd name="T68" fmla="*/ 93 w 25"/>
                <a:gd name="T69" fmla="*/ 59 h 23"/>
                <a:gd name="T70" fmla="*/ 93 w 25"/>
                <a:gd name="T71" fmla="*/ 65 h 23"/>
                <a:gd name="T72" fmla="*/ 93 w 25"/>
                <a:gd name="T73" fmla="*/ 68 h 23"/>
                <a:gd name="T74" fmla="*/ 109 w 25"/>
                <a:gd name="T75" fmla="*/ 68 h 23"/>
                <a:gd name="T76" fmla="*/ 109 w 25"/>
                <a:gd name="T77" fmla="*/ 74 h 23"/>
                <a:gd name="T78" fmla="*/ 119 w 25"/>
                <a:gd name="T79" fmla="*/ 74 h 23"/>
                <a:gd name="T80" fmla="*/ 130 w 25"/>
                <a:gd name="T81" fmla="*/ 74 h 23"/>
                <a:gd name="T82" fmla="*/ 130 w 25"/>
                <a:gd name="T83" fmla="*/ 74 h 23"/>
                <a:gd name="T84" fmla="*/ 0 w 25"/>
                <a:gd name="T85" fmla="*/ 74 h 23"/>
                <a:gd name="T86" fmla="*/ 0 w 25"/>
                <a:gd name="T87" fmla="*/ 74 h 23"/>
                <a:gd name="T88" fmla="*/ 25 w 25"/>
                <a:gd name="T89" fmla="*/ 74 h 23"/>
                <a:gd name="T90" fmla="*/ 36 w 25"/>
                <a:gd name="T91" fmla="*/ 74 h 23"/>
                <a:gd name="T92" fmla="*/ 36 w 25"/>
                <a:gd name="T93" fmla="*/ 68 h 23"/>
                <a:gd name="T94" fmla="*/ 48 w 25"/>
                <a:gd name="T95" fmla="*/ 65 h 23"/>
                <a:gd name="T96" fmla="*/ 48 w 25"/>
                <a:gd name="T97" fmla="*/ 59 h 23"/>
                <a:gd name="T98" fmla="*/ 48 w 25"/>
                <a:gd name="T99" fmla="*/ 28 h 23"/>
                <a:gd name="T100" fmla="*/ 48 w 25"/>
                <a:gd name="T101" fmla="*/ 22 h 23"/>
                <a:gd name="T102" fmla="*/ 48 w 25"/>
                <a:gd name="T103" fmla="*/ 13 h 23"/>
                <a:gd name="T104" fmla="*/ 48 w 25"/>
                <a:gd name="T105" fmla="*/ 13 h 23"/>
                <a:gd name="T106" fmla="*/ 36 w 25"/>
                <a:gd name="T107" fmla="*/ 9 h 23"/>
                <a:gd name="T108" fmla="*/ 36 w 25"/>
                <a:gd name="T109" fmla="*/ 9 h 23"/>
                <a:gd name="T110" fmla="*/ 36 w 25"/>
                <a:gd name="T111" fmla="*/ 9 h 23"/>
                <a:gd name="T112" fmla="*/ 25 w 25"/>
                <a:gd name="T113" fmla="*/ 9 h 23"/>
                <a:gd name="T114" fmla="*/ 25 w 25"/>
                <a:gd name="T115" fmla="*/ 9 h 23"/>
                <a:gd name="T116" fmla="*/ 0 w 25"/>
                <a:gd name="T117" fmla="*/ 9 h 23"/>
                <a:gd name="T118" fmla="*/ 82 w 25"/>
                <a:gd name="T119" fmla="*/ 0 h 23"/>
                <a:gd name="T120" fmla="*/ 93 w 25"/>
                <a:gd name="T121" fmla="*/ 0 h 23"/>
                <a:gd name="T122" fmla="*/ 93 w 25"/>
                <a:gd name="T123" fmla="*/ 15 h 2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"/>
                <a:gd name="T187" fmla="*/ 0 h 23"/>
                <a:gd name="T188" fmla="*/ 25 w 25"/>
                <a:gd name="T189" fmla="*/ 23 h 2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" h="23">
                  <a:moveTo>
                    <a:pt x="8" y="5"/>
                  </a:moveTo>
                  <a:lnTo>
                    <a:pt x="10" y="3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1" y="4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6" y="21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1" y="4"/>
                  </a:lnTo>
                  <a:lnTo>
                    <a:pt x="8" y="7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30" name="Freeform 216"/>
            <p:cNvSpPr>
              <a:spLocks/>
            </p:cNvSpPr>
            <p:nvPr/>
          </p:nvSpPr>
          <p:spPr bwMode="auto">
            <a:xfrm>
              <a:off x="3831" y="2641"/>
              <a:ext cx="63" cy="48"/>
            </a:xfrm>
            <a:custGeom>
              <a:avLst/>
              <a:gdLst>
                <a:gd name="T0" fmla="*/ 308 w 28"/>
                <a:gd name="T1" fmla="*/ 0 h 33"/>
                <a:gd name="T2" fmla="*/ 320 w 28"/>
                <a:gd name="T3" fmla="*/ 22 h 33"/>
                <a:gd name="T4" fmla="*/ 308 w 28"/>
                <a:gd name="T5" fmla="*/ 22 h 33"/>
                <a:gd name="T6" fmla="*/ 308 w 28"/>
                <a:gd name="T7" fmla="*/ 15 h 33"/>
                <a:gd name="T8" fmla="*/ 299 w 28"/>
                <a:gd name="T9" fmla="*/ 13 h 33"/>
                <a:gd name="T10" fmla="*/ 283 w 28"/>
                <a:gd name="T11" fmla="*/ 9 h 33"/>
                <a:gd name="T12" fmla="*/ 283 w 28"/>
                <a:gd name="T13" fmla="*/ 6 h 33"/>
                <a:gd name="T14" fmla="*/ 254 w 28"/>
                <a:gd name="T15" fmla="*/ 6 h 33"/>
                <a:gd name="T16" fmla="*/ 239 w 28"/>
                <a:gd name="T17" fmla="*/ 6 h 33"/>
                <a:gd name="T18" fmla="*/ 182 w 28"/>
                <a:gd name="T19" fmla="*/ 6 h 33"/>
                <a:gd name="T20" fmla="*/ 182 w 28"/>
                <a:gd name="T21" fmla="*/ 87 h 33"/>
                <a:gd name="T22" fmla="*/ 182 w 28"/>
                <a:gd name="T23" fmla="*/ 93 h 33"/>
                <a:gd name="T24" fmla="*/ 182 w 28"/>
                <a:gd name="T25" fmla="*/ 95 h 33"/>
                <a:gd name="T26" fmla="*/ 194 w 28"/>
                <a:gd name="T27" fmla="*/ 102 h 33"/>
                <a:gd name="T28" fmla="*/ 227 w 28"/>
                <a:gd name="T29" fmla="*/ 102 h 33"/>
                <a:gd name="T30" fmla="*/ 239 w 28"/>
                <a:gd name="T31" fmla="*/ 102 h 33"/>
                <a:gd name="T32" fmla="*/ 239 w 28"/>
                <a:gd name="T33" fmla="*/ 102 h 33"/>
                <a:gd name="T34" fmla="*/ 72 w 28"/>
                <a:gd name="T35" fmla="*/ 102 h 33"/>
                <a:gd name="T36" fmla="*/ 72 w 28"/>
                <a:gd name="T37" fmla="*/ 102 h 33"/>
                <a:gd name="T38" fmla="*/ 81 w 28"/>
                <a:gd name="T39" fmla="*/ 102 h 33"/>
                <a:gd name="T40" fmla="*/ 117 w 28"/>
                <a:gd name="T41" fmla="*/ 102 h 33"/>
                <a:gd name="T42" fmla="*/ 126 w 28"/>
                <a:gd name="T43" fmla="*/ 95 h 33"/>
                <a:gd name="T44" fmla="*/ 126 w 28"/>
                <a:gd name="T45" fmla="*/ 93 h 33"/>
                <a:gd name="T46" fmla="*/ 126 w 28"/>
                <a:gd name="T47" fmla="*/ 87 h 33"/>
                <a:gd name="T48" fmla="*/ 126 w 28"/>
                <a:gd name="T49" fmla="*/ 6 h 33"/>
                <a:gd name="T50" fmla="*/ 81 w 28"/>
                <a:gd name="T51" fmla="*/ 6 h 33"/>
                <a:gd name="T52" fmla="*/ 56 w 28"/>
                <a:gd name="T53" fmla="*/ 6 h 33"/>
                <a:gd name="T54" fmla="*/ 45 w 28"/>
                <a:gd name="T55" fmla="*/ 6 h 33"/>
                <a:gd name="T56" fmla="*/ 25 w 28"/>
                <a:gd name="T57" fmla="*/ 9 h 33"/>
                <a:gd name="T58" fmla="*/ 25 w 28"/>
                <a:gd name="T59" fmla="*/ 13 h 33"/>
                <a:gd name="T60" fmla="*/ 11 w 28"/>
                <a:gd name="T61" fmla="*/ 15 h 33"/>
                <a:gd name="T62" fmla="*/ 11 w 28"/>
                <a:gd name="T63" fmla="*/ 22 h 33"/>
                <a:gd name="T64" fmla="*/ 0 w 28"/>
                <a:gd name="T65" fmla="*/ 22 h 33"/>
                <a:gd name="T66" fmla="*/ 0 w 28"/>
                <a:gd name="T67" fmla="*/ 0 h 33"/>
                <a:gd name="T68" fmla="*/ 308 w 28"/>
                <a:gd name="T69" fmla="*/ 0 h 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8"/>
                <a:gd name="T106" fmla="*/ 0 h 33"/>
                <a:gd name="T107" fmla="*/ 28 w 28"/>
                <a:gd name="T108" fmla="*/ 33 h 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8" h="33">
                  <a:moveTo>
                    <a:pt x="27" y="0"/>
                  </a:moveTo>
                  <a:lnTo>
                    <a:pt x="28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16" y="2"/>
                  </a:lnTo>
                  <a:lnTo>
                    <a:pt x="16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7" y="33"/>
                  </a:lnTo>
                  <a:lnTo>
                    <a:pt x="20" y="33"/>
                  </a:lnTo>
                  <a:lnTo>
                    <a:pt x="21" y="33"/>
                  </a:lnTo>
                  <a:lnTo>
                    <a:pt x="6" y="33"/>
                  </a:lnTo>
                  <a:lnTo>
                    <a:pt x="7" y="33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31" name="Freeform 217"/>
            <p:cNvSpPr>
              <a:spLocks/>
            </p:cNvSpPr>
            <p:nvPr/>
          </p:nvSpPr>
          <p:spPr bwMode="auto">
            <a:xfrm>
              <a:off x="3898" y="2641"/>
              <a:ext cx="100" cy="49"/>
            </a:xfrm>
            <a:custGeom>
              <a:avLst/>
              <a:gdLst>
                <a:gd name="T0" fmla="*/ 516 w 44"/>
                <a:gd name="T1" fmla="*/ 0 h 34"/>
                <a:gd name="T2" fmla="*/ 507 w 44"/>
                <a:gd name="T3" fmla="*/ 0 h 34"/>
                <a:gd name="T4" fmla="*/ 491 w 44"/>
                <a:gd name="T5" fmla="*/ 9 h 34"/>
                <a:gd name="T6" fmla="*/ 459 w 44"/>
                <a:gd name="T7" fmla="*/ 20 h 34"/>
                <a:gd name="T8" fmla="*/ 341 w 44"/>
                <a:gd name="T9" fmla="*/ 102 h 34"/>
                <a:gd name="T10" fmla="*/ 186 w 44"/>
                <a:gd name="T11" fmla="*/ 102 h 34"/>
                <a:gd name="T12" fmla="*/ 45 w 44"/>
                <a:gd name="T13" fmla="*/ 20 h 34"/>
                <a:gd name="T14" fmla="*/ 36 w 44"/>
                <a:gd name="T15" fmla="*/ 9 h 34"/>
                <a:gd name="T16" fmla="*/ 25 w 44"/>
                <a:gd name="T17" fmla="*/ 0 h 34"/>
                <a:gd name="T18" fmla="*/ 0 w 44"/>
                <a:gd name="T19" fmla="*/ 0 h 34"/>
                <a:gd name="T20" fmla="*/ 139 w 44"/>
                <a:gd name="T21" fmla="*/ 0 h 34"/>
                <a:gd name="T22" fmla="*/ 139 w 44"/>
                <a:gd name="T23" fmla="*/ 0 h 34"/>
                <a:gd name="T24" fmla="*/ 102 w 44"/>
                <a:gd name="T25" fmla="*/ 6 h 34"/>
                <a:gd name="T26" fmla="*/ 102 w 44"/>
                <a:gd name="T27" fmla="*/ 9 h 34"/>
                <a:gd name="T28" fmla="*/ 130 w 44"/>
                <a:gd name="T29" fmla="*/ 20 h 34"/>
                <a:gd name="T30" fmla="*/ 259 w 44"/>
                <a:gd name="T31" fmla="*/ 27 h 34"/>
                <a:gd name="T32" fmla="*/ 223 w 44"/>
                <a:gd name="T33" fmla="*/ 13 h 34"/>
                <a:gd name="T34" fmla="*/ 211 w 44"/>
                <a:gd name="T35" fmla="*/ 6 h 34"/>
                <a:gd name="T36" fmla="*/ 211 w 44"/>
                <a:gd name="T37" fmla="*/ 6 h 34"/>
                <a:gd name="T38" fmla="*/ 202 w 44"/>
                <a:gd name="T39" fmla="*/ 0 h 34"/>
                <a:gd name="T40" fmla="*/ 166 w 44"/>
                <a:gd name="T41" fmla="*/ 0 h 34"/>
                <a:gd name="T42" fmla="*/ 330 w 44"/>
                <a:gd name="T43" fmla="*/ 0 h 34"/>
                <a:gd name="T44" fmla="*/ 316 w 44"/>
                <a:gd name="T45" fmla="*/ 0 h 34"/>
                <a:gd name="T46" fmla="*/ 295 w 44"/>
                <a:gd name="T47" fmla="*/ 6 h 34"/>
                <a:gd name="T48" fmla="*/ 284 w 44"/>
                <a:gd name="T49" fmla="*/ 9 h 34"/>
                <a:gd name="T50" fmla="*/ 295 w 44"/>
                <a:gd name="T51" fmla="*/ 25 h 34"/>
                <a:gd name="T52" fmla="*/ 443 w 44"/>
                <a:gd name="T53" fmla="*/ 20 h 34"/>
                <a:gd name="T54" fmla="*/ 459 w 44"/>
                <a:gd name="T55" fmla="*/ 9 h 34"/>
                <a:gd name="T56" fmla="*/ 443 w 44"/>
                <a:gd name="T57" fmla="*/ 6 h 34"/>
                <a:gd name="T58" fmla="*/ 443 w 44"/>
                <a:gd name="T59" fmla="*/ 0 h 34"/>
                <a:gd name="T60" fmla="*/ 414 w 44"/>
                <a:gd name="T61" fmla="*/ 0 h 34"/>
                <a:gd name="T62" fmla="*/ 516 w 44"/>
                <a:gd name="T63" fmla="*/ 0 h 3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4"/>
                <a:gd name="T97" fmla="*/ 0 h 34"/>
                <a:gd name="T98" fmla="*/ 44 w 44"/>
                <a:gd name="T99" fmla="*/ 34 h 3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4" h="34">
                  <a:moveTo>
                    <a:pt x="44" y="0"/>
                  </a:moveTo>
                  <a:lnTo>
                    <a:pt x="44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0" y="4"/>
                  </a:lnTo>
                  <a:lnTo>
                    <a:pt x="39" y="7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2" y="13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4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4"/>
                  </a:lnTo>
                  <a:lnTo>
                    <a:pt x="11" y="7"/>
                  </a:lnTo>
                  <a:lnTo>
                    <a:pt x="17" y="25"/>
                  </a:lnTo>
                  <a:lnTo>
                    <a:pt x="22" y="9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8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8"/>
                  </a:lnTo>
                  <a:lnTo>
                    <a:pt x="32" y="25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32" name="Freeform 218"/>
            <p:cNvSpPr>
              <a:spLocks noEditPoints="1"/>
            </p:cNvSpPr>
            <p:nvPr/>
          </p:nvSpPr>
          <p:spPr bwMode="auto">
            <a:xfrm>
              <a:off x="3986" y="2639"/>
              <a:ext cx="79" cy="50"/>
            </a:xfrm>
            <a:custGeom>
              <a:avLst/>
              <a:gdLst>
                <a:gd name="T0" fmla="*/ 255 w 35"/>
                <a:gd name="T1" fmla="*/ 75 h 34"/>
                <a:gd name="T2" fmla="*/ 102 w 35"/>
                <a:gd name="T3" fmla="*/ 75 h 34"/>
                <a:gd name="T4" fmla="*/ 81 w 35"/>
                <a:gd name="T5" fmla="*/ 93 h 34"/>
                <a:gd name="T6" fmla="*/ 72 w 35"/>
                <a:gd name="T7" fmla="*/ 96 h 34"/>
                <a:gd name="T8" fmla="*/ 72 w 35"/>
                <a:gd name="T9" fmla="*/ 100 h 34"/>
                <a:gd name="T10" fmla="*/ 72 w 35"/>
                <a:gd name="T11" fmla="*/ 101 h 34"/>
                <a:gd name="T12" fmla="*/ 72 w 35"/>
                <a:gd name="T13" fmla="*/ 101 h 34"/>
                <a:gd name="T14" fmla="*/ 81 w 35"/>
                <a:gd name="T15" fmla="*/ 109 h 34"/>
                <a:gd name="T16" fmla="*/ 117 w 35"/>
                <a:gd name="T17" fmla="*/ 109 h 34"/>
                <a:gd name="T18" fmla="*/ 117 w 35"/>
                <a:gd name="T19" fmla="*/ 109 h 34"/>
                <a:gd name="T20" fmla="*/ 0 w 35"/>
                <a:gd name="T21" fmla="*/ 109 h 34"/>
                <a:gd name="T22" fmla="*/ 0 w 35"/>
                <a:gd name="T23" fmla="*/ 109 h 34"/>
                <a:gd name="T24" fmla="*/ 11 w 35"/>
                <a:gd name="T25" fmla="*/ 101 h 34"/>
                <a:gd name="T26" fmla="*/ 36 w 35"/>
                <a:gd name="T27" fmla="*/ 101 h 34"/>
                <a:gd name="T28" fmla="*/ 45 w 35"/>
                <a:gd name="T29" fmla="*/ 96 h 34"/>
                <a:gd name="T30" fmla="*/ 56 w 35"/>
                <a:gd name="T31" fmla="*/ 87 h 34"/>
                <a:gd name="T32" fmla="*/ 194 w 35"/>
                <a:gd name="T33" fmla="*/ 0 h 34"/>
                <a:gd name="T34" fmla="*/ 194 w 35"/>
                <a:gd name="T35" fmla="*/ 0 h 34"/>
                <a:gd name="T36" fmla="*/ 321 w 35"/>
                <a:gd name="T37" fmla="*/ 87 h 34"/>
                <a:gd name="T38" fmla="*/ 345 w 35"/>
                <a:gd name="T39" fmla="*/ 100 h 34"/>
                <a:gd name="T40" fmla="*/ 357 w 35"/>
                <a:gd name="T41" fmla="*/ 101 h 34"/>
                <a:gd name="T42" fmla="*/ 377 w 35"/>
                <a:gd name="T43" fmla="*/ 109 h 34"/>
                <a:gd name="T44" fmla="*/ 402 w 35"/>
                <a:gd name="T45" fmla="*/ 109 h 34"/>
                <a:gd name="T46" fmla="*/ 402 w 35"/>
                <a:gd name="T47" fmla="*/ 109 h 34"/>
                <a:gd name="T48" fmla="*/ 239 w 35"/>
                <a:gd name="T49" fmla="*/ 109 h 34"/>
                <a:gd name="T50" fmla="*/ 239 w 35"/>
                <a:gd name="T51" fmla="*/ 109 h 34"/>
                <a:gd name="T52" fmla="*/ 275 w 35"/>
                <a:gd name="T53" fmla="*/ 109 h 34"/>
                <a:gd name="T54" fmla="*/ 284 w 35"/>
                <a:gd name="T55" fmla="*/ 101 h 34"/>
                <a:gd name="T56" fmla="*/ 284 w 35"/>
                <a:gd name="T57" fmla="*/ 101 h 34"/>
                <a:gd name="T58" fmla="*/ 284 w 35"/>
                <a:gd name="T59" fmla="*/ 100 h 34"/>
                <a:gd name="T60" fmla="*/ 284 w 35"/>
                <a:gd name="T61" fmla="*/ 96 h 34"/>
                <a:gd name="T62" fmla="*/ 275 w 35"/>
                <a:gd name="T63" fmla="*/ 87 h 34"/>
                <a:gd name="T64" fmla="*/ 255 w 35"/>
                <a:gd name="T65" fmla="*/ 75 h 34"/>
                <a:gd name="T66" fmla="*/ 239 w 35"/>
                <a:gd name="T67" fmla="*/ 68 h 34"/>
                <a:gd name="T68" fmla="*/ 183 w 35"/>
                <a:gd name="T69" fmla="*/ 28 h 34"/>
                <a:gd name="T70" fmla="*/ 117 w 35"/>
                <a:gd name="T71" fmla="*/ 68 h 34"/>
                <a:gd name="T72" fmla="*/ 239 w 35"/>
                <a:gd name="T73" fmla="*/ 68 h 3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5"/>
                <a:gd name="T112" fmla="*/ 0 h 34"/>
                <a:gd name="T113" fmla="*/ 35 w 35"/>
                <a:gd name="T114" fmla="*/ 34 h 3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5" h="34">
                  <a:moveTo>
                    <a:pt x="22" y="24"/>
                  </a:moveTo>
                  <a:lnTo>
                    <a:pt x="9" y="24"/>
                  </a:lnTo>
                  <a:lnTo>
                    <a:pt x="7" y="29"/>
                  </a:lnTo>
                  <a:lnTo>
                    <a:pt x="6" y="30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7" y="34"/>
                  </a:lnTo>
                  <a:lnTo>
                    <a:pt x="10" y="34"/>
                  </a:lnTo>
                  <a:lnTo>
                    <a:pt x="0" y="34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4" y="30"/>
                  </a:lnTo>
                  <a:lnTo>
                    <a:pt x="5" y="27"/>
                  </a:lnTo>
                  <a:lnTo>
                    <a:pt x="17" y="0"/>
                  </a:lnTo>
                  <a:lnTo>
                    <a:pt x="28" y="27"/>
                  </a:lnTo>
                  <a:lnTo>
                    <a:pt x="30" y="31"/>
                  </a:lnTo>
                  <a:lnTo>
                    <a:pt x="31" y="32"/>
                  </a:lnTo>
                  <a:lnTo>
                    <a:pt x="33" y="34"/>
                  </a:lnTo>
                  <a:lnTo>
                    <a:pt x="35" y="34"/>
                  </a:lnTo>
                  <a:lnTo>
                    <a:pt x="21" y="34"/>
                  </a:lnTo>
                  <a:lnTo>
                    <a:pt x="24" y="34"/>
                  </a:lnTo>
                  <a:lnTo>
                    <a:pt x="25" y="32"/>
                  </a:lnTo>
                  <a:lnTo>
                    <a:pt x="25" y="31"/>
                  </a:lnTo>
                  <a:lnTo>
                    <a:pt x="25" y="30"/>
                  </a:lnTo>
                  <a:lnTo>
                    <a:pt x="24" y="27"/>
                  </a:lnTo>
                  <a:lnTo>
                    <a:pt x="22" y="24"/>
                  </a:lnTo>
                  <a:close/>
                  <a:moveTo>
                    <a:pt x="21" y="21"/>
                  </a:moveTo>
                  <a:lnTo>
                    <a:pt x="16" y="9"/>
                  </a:lnTo>
                  <a:lnTo>
                    <a:pt x="10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33" name="Line 219"/>
            <p:cNvSpPr>
              <a:spLocks noChangeShapeType="1"/>
            </p:cNvSpPr>
            <p:nvPr/>
          </p:nvSpPr>
          <p:spPr bwMode="auto">
            <a:xfrm flipH="1">
              <a:off x="1465" y="2187"/>
              <a:ext cx="271" cy="2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34" name="Line 220"/>
            <p:cNvSpPr>
              <a:spLocks noChangeShapeType="1"/>
            </p:cNvSpPr>
            <p:nvPr/>
          </p:nvSpPr>
          <p:spPr bwMode="auto">
            <a:xfrm>
              <a:off x="1731" y="2187"/>
              <a:ext cx="2" cy="9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35" name="Line 221"/>
            <p:cNvSpPr>
              <a:spLocks noChangeShapeType="1"/>
            </p:cNvSpPr>
            <p:nvPr/>
          </p:nvSpPr>
          <p:spPr bwMode="auto">
            <a:xfrm>
              <a:off x="1465" y="2531"/>
              <a:ext cx="2" cy="11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36" name="Line 222"/>
            <p:cNvSpPr>
              <a:spLocks noChangeShapeType="1"/>
            </p:cNvSpPr>
            <p:nvPr/>
          </p:nvSpPr>
          <p:spPr bwMode="auto">
            <a:xfrm>
              <a:off x="1731" y="2359"/>
              <a:ext cx="2" cy="9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37" name="Line 223"/>
            <p:cNvSpPr>
              <a:spLocks noChangeShapeType="1"/>
            </p:cNvSpPr>
            <p:nvPr/>
          </p:nvSpPr>
          <p:spPr bwMode="auto">
            <a:xfrm>
              <a:off x="1731" y="2531"/>
              <a:ext cx="2" cy="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38" name="Line 224"/>
            <p:cNvSpPr>
              <a:spLocks noChangeShapeType="1"/>
            </p:cNvSpPr>
            <p:nvPr/>
          </p:nvSpPr>
          <p:spPr bwMode="auto">
            <a:xfrm flipH="1">
              <a:off x="1736" y="2015"/>
              <a:ext cx="293" cy="9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39" name="Line 225"/>
            <p:cNvSpPr>
              <a:spLocks noChangeShapeType="1"/>
            </p:cNvSpPr>
            <p:nvPr/>
          </p:nvSpPr>
          <p:spPr bwMode="auto">
            <a:xfrm>
              <a:off x="2029" y="2015"/>
              <a:ext cx="451" cy="9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40" name="Line 226"/>
            <p:cNvSpPr>
              <a:spLocks noChangeShapeType="1"/>
            </p:cNvSpPr>
            <p:nvPr/>
          </p:nvSpPr>
          <p:spPr bwMode="auto">
            <a:xfrm flipH="1">
              <a:off x="2029" y="2186"/>
              <a:ext cx="451" cy="268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41" name="Line 227"/>
            <p:cNvSpPr>
              <a:spLocks noChangeShapeType="1"/>
            </p:cNvSpPr>
            <p:nvPr/>
          </p:nvSpPr>
          <p:spPr bwMode="auto">
            <a:xfrm>
              <a:off x="2478" y="2186"/>
              <a:ext cx="2" cy="9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42" name="Line 228"/>
            <p:cNvSpPr>
              <a:spLocks noChangeShapeType="1"/>
            </p:cNvSpPr>
            <p:nvPr/>
          </p:nvSpPr>
          <p:spPr bwMode="auto">
            <a:xfrm>
              <a:off x="2033" y="2546"/>
              <a:ext cx="2" cy="7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43" name="Line 229"/>
            <p:cNvSpPr>
              <a:spLocks noChangeShapeType="1"/>
            </p:cNvSpPr>
            <p:nvPr/>
          </p:nvSpPr>
          <p:spPr bwMode="auto">
            <a:xfrm>
              <a:off x="2478" y="2359"/>
              <a:ext cx="2" cy="9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44" name="Line 230"/>
            <p:cNvSpPr>
              <a:spLocks noChangeShapeType="1"/>
            </p:cNvSpPr>
            <p:nvPr/>
          </p:nvSpPr>
          <p:spPr bwMode="auto">
            <a:xfrm>
              <a:off x="2478" y="2546"/>
              <a:ext cx="2" cy="7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45" name="Line 231"/>
            <p:cNvSpPr>
              <a:spLocks noChangeShapeType="1"/>
            </p:cNvSpPr>
            <p:nvPr/>
          </p:nvSpPr>
          <p:spPr bwMode="auto">
            <a:xfrm flipH="1">
              <a:off x="2029" y="1842"/>
              <a:ext cx="891" cy="9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46" name="Line 232"/>
            <p:cNvSpPr>
              <a:spLocks noChangeShapeType="1"/>
            </p:cNvSpPr>
            <p:nvPr/>
          </p:nvSpPr>
          <p:spPr bwMode="auto">
            <a:xfrm>
              <a:off x="2920" y="1842"/>
              <a:ext cx="415" cy="268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47" name="Line 233"/>
            <p:cNvSpPr>
              <a:spLocks noChangeShapeType="1"/>
            </p:cNvSpPr>
            <p:nvPr/>
          </p:nvSpPr>
          <p:spPr bwMode="auto">
            <a:xfrm flipH="1">
              <a:off x="2924" y="2186"/>
              <a:ext cx="411" cy="268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48" name="Line 234"/>
            <p:cNvSpPr>
              <a:spLocks noChangeShapeType="1"/>
            </p:cNvSpPr>
            <p:nvPr/>
          </p:nvSpPr>
          <p:spPr bwMode="auto">
            <a:xfrm>
              <a:off x="3335" y="2186"/>
              <a:ext cx="2" cy="9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49" name="Line 235"/>
            <p:cNvSpPr>
              <a:spLocks noChangeShapeType="1"/>
            </p:cNvSpPr>
            <p:nvPr/>
          </p:nvSpPr>
          <p:spPr bwMode="auto">
            <a:xfrm>
              <a:off x="2924" y="2546"/>
              <a:ext cx="2" cy="8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50" name="Line 236"/>
            <p:cNvSpPr>
              <a:spLocks noChangeShapeType="1"/>
            </p:cNvSpPr>
            <p:nvPr/>
          </p:nvSpPr>
          <p:spPr bwMode="auto">
            <a:xfrm>
              <a:off x="3335" y="2359"/>
              <a:ext cx="2" cy="9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51" name="Line 237"/>
            <p:cNvSpPr>
              <a:spLocks noChangeShapeType="1"/>
            </p:cNvSpPr>
            <p:nvPr/>
          </p:nvSpPr>
          <p:spPr bwMode="auto">
            <a:xfrm>
              <a:off x="3335" y="2546"/>
              <a:ext cx="2" cy="8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</p:grpSp>
      <p:sp>
        <p:nvSpPr>
          <p:cNvPr id="25609" name="Freeform 238"/>
          <p:cNvSpPr>
            <a:spLocks/>
          </p:cNvSpPr>
          <p:nvPr/>
        </p:nvSpPr>
        <p:spPr bwMode="auto">
          <a:xfrm>
            <a:off x="5565775" y="4441825"/>
            <a:ext cx="125413" cy="76200"/>
          </a:xfrm>
          <a:custGeom>
            <a:avLst/>
            <a:gdLst>
              <a:gd name="T0" fmla="*/ 0 w 35"/>
              <a:gd name="T1" fmla="*/ 0 h 33"/>
              <a:gd name="T2" fmla="*/ 2147483647 w 35"/>
              <a:gd name="T3" fmla="*/ 0 h 33"/>
              <a:gd name="T4" fmla="*/ 2147483647 w 35"/>
              <a:gd name="T5" fmla="*/ 2147483647 h 33"/>
              <a:gd name="T6" fmla="*/ 2147483647 w 35"/>
              <a:gd name="T7" fmla="*/ 2147483647 h 33"/>
              <a:gd name="T8" fmla="*/ 2147483647 w 35"/>
              <a:gd name="T9" fmla="*/ 2147483647 h 33"/>
              <a:gd name="T10" fmla="*/ 2147483647 w 35"/>
              <a:gd name="T11" fmla="*/ 2147483647 h 33"/>
              <a:gd name="T12" fmla="*/ 2147483647 w 35"/>
              <a:gd name="T13" fmla="*/ 2147483647 h 33"/>
              <a:gd name="T14" fmla="*/ 2147483647 w 35"/>
              <a:gd name="T15" fmla="*/ 0 h 33"/>
              <a:gd name="T16" fmla="*/ 2147483647 w 35"/>
              <a:gd name="T17" fmla="*/ 0 h 33"/>
              <a:gd name="T18" fmla="*/ 2147483647 w 35"/>
              <a:gd name="T19" fmla="*/ 0 h 33"/>
              <a:gd name="T20" fmla="*/ 2147483647 w 35"/>
              <a:gd name="T21" fmla="*/ 0 h 33"/>
              <a:gd name="T22" fmla="*/ 2147483647 w 35"/>
              <a:gd name="T23" fmla="*/ 0 h 33"/>
              <a:gd name="T24" fmla="*/ 2147483647 w 35"/>
              <a:gd name="T25" fmla="*/ 0 h 33"/>
              <a:gd name="T26" fmla="*/ 2147483647 w 35"/>
              <a:gd name="T27" fmla="*/ 2147483647 h 33"/>
              <a:gd name="T28" fmla="*/ 2147483647 w 35"/>
              <a:gd name="T29" fmla="*/ 2147483647 h 33"/>
              <a:gd name="T30" fmla="*/ 2147483647 w 35"/>
              <a:gd name="T31" fmla="*/ 2147483647 h 33"/>
              <a:gd name="T32" fmla="*/ 2147483647 w 35"/>
              <a:gd name="T33" fmla="*/ 2147483647 h 33"/>
              <a:gd name="T34" fmla="*/ 2147483647 w 35"/>
              <a:gd name="T35" fmla="*/ 2147483647 h 33"/>
              <a:gd name="T36" fmla="*/ 2147483647 w 35"/>
              <a:gd name="T37" fmla="*/ 2147483647 h 33"/>
              <a:gd name="T38" fmla="*/ 2147483647 w 35"/>
              <a:gd name="T39" fmla="*/ 2147483647 h 33"/>
              <a:gd name="T40" fmla="*/ 2147483647 w 35"/>
              <a:gd name="T41" fmla="*/ 2147483647 h 33"/>
              <a:gd name="T42" fmla="*/ 2147483647 w 35"/>
              <a:gd name="T43" fmla="*/ 2147483647 h 33"/>
              <a:gd name="T44" fmla="*/ 2147483647 w 35"/>
              <a:gd name="T45" fmla="*/ 2147483647 h 33"/>
              <a:gd name="T46" fmla="*/ 2147483647 w 35"/>
              <a:gd name="T47" fmla="*/ 2147483647 h 33"/>
              <a:gd name="T48" fmla="*/ 2147483647 w 35"/>
              <a:gd name="T49" fmla="*/ 2147483647 h 33"/>
              <a:gd name="T50" fmla="*/ 2147483647 w 35"/>
              <a:gd name="T51" fmla="*/ 2147483647 h 33"/>
              <a:gd name="T52" fmla="*/ 2147483647 w 35"/>
              <a:gd name="T53" fmla="*/ 2147483647 h 33"/>
              <a:gd name="T54" fmla="*/ 2147483647 w 35"/>
              <a:gd name="T55" fmla="*/ 2147483647 h 33"/>
              <a:gd name="T56" fmla="*/ 2147483647 w 35"/>
              <a:gd name="T57" fmla="*/ 2147483647 h 33"/>
              <a:gd name="T58" fmla="*/ 2147483647 w 35"/>
              <a:gd name="T59" fmla="*/ 2147483647 h 33"/>
              <a:gd name="T60" fmla="*/ 2147483647 w 35"/>
              <a:gd name="T61" fmla="*/ 2147483647 h 33"/>
              <a:gd name="T62" fmla="*/ 2147483647 w 35"/>
              <a:gd name="T63" fmla="*/ 2147483647 h 33"/>
              <a:gd name="T64" fmla="*/ 2147483647 w 35"/>
              <a:gd name="T65" fmla="*/ 2147483647 h 33"/>
              <a:gd name="T66" fmla="*/ 2147483647 w 35"/>
              <a:gd name="T67" fmla="*/ 2147483647 h 33"/>
              <a:gd name="T68" fmla="*/ 2147483647 w 35"/>
              <a:gd name="T69" fmla="*/ 2147483647 h 33"/>
              <a:gd name="T70" fmla="*/ 2147483647 w 35"/>
              <a:gd name="T71" fmla="*/ 2147483647 h 33"/>
              <a:gd name="T72" fmla="*/ 2147483647 w 35"/>
              <a:gd name="T73" fmla="*/ 2147483647 h 33"/>
              <a:gd name="T74" fmla="*/ 2147483647 w 35"/>
              <a:gd name="T75" fmla="*/ 2147483647 h 33"/>
              <a:gd name="T76" fmla="*/ 2147483647 w 35"/>
              <a:gd name="T77" fmla="*/ 2147483647 h 33"/>
              <a:gd name="T78" fmla="*/ 2147483647 w 35"/>
              <a:gd name="T79" fmla="*/ 2147483647 h 33"/>
              <a:gd name="T80" fmla="*/ 0 w 35"/>
              <a:gd name="T81" fmla="*/ 2147483647 h 33"/>
              <a:gd name="T82" fmla="*/ 0 w 35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"/>
              <a:gd name="T127" fmla="*/ 0 h 33"/>
              <a:gd name="T128" fmla="*/ 35 w 35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" h="33">
                <a:moveTo>
                  <a:pt x="0" y="0"/>
                </a:moveTo>
                <a:lnTo>
                  <a:pt x="8" y="0"/>
                </a:lnTo>
                <a:lnTo>
                  <a:pt x="29" y="25"/>
                </a:lnTo>
                <a:lnTo>
                  <a:pt x="29" y="6"/>
                </a:lnTo>
                <a:lnTo>
                  <a:pt x="28" y="2"/>
                </a:lnTo>
                <a:lnTo>
                  <a:pt x="28" y="1"/>
                </a:lnTo>
                <a:lnTo>
                  <a:pt x="27" y="1"/>
                </a:lnTo>
                <a:lnTo>
                  <a:pt x="25" y="0"/>
                </a:lnTo>
                <a:lnTo>
                  <a:pt x="24" y="0"/>
                </a:lnTo>
                <a:lnTo>
                  <a:pt x="35" y="0"/>
                </a:lnTo>
                <a:lnTo>
                  <a:pt x="34" y="0"/>
                </a:lnTo>
                <a:lnTo>
                  <a:pt x="33" y="1"/>
                </a:lnTo>
                <a:lnTo>
                  <a:pt x="32" y="1"/>
                </a:lnTo>
                <a:lnTo>
                  <a:pt x="30" y="4"/>
                </a:lnTo>
                <a:lnTo>
                  <a:pt x="30" y="6"/>
                </a:lnTo>
                <a:lnTo>
                  <a:pt x="30" y="33"/>
                </a:lnTo>
                <a:lnTo>
                  <a:pt x="29" y="33"/>
                </a:lnTo>
                <a:lnTo>
                  <a:pt x="8" y="7"/>
                </a:lnTo>
                <a:lnTo>
                  <a:pt x="8" y="27"/>
                </a:lnTo>
                <a:lnTo>
                  <a:pt x="8" y="29"/>
                </a:lnTo>
                <a:lnTo>
                  <a:pt x="8" y="31"/>
                </a:lnTo>
                <a:lnTo>
                  <a:pt x="9" y="32"/>
                </a:lnTo>
                <a:lnTo>
                  <a:pt x="12" y="32"/>
                </a:lnTo>
                <a:lnTo>
                  <a:pt x="13" y="32"/>
                </a:lnTo>
                <a:lnTo>
                  <a:pt x="13" y="33"/>
                </a:lnTo>
                <a:lnTo>
                  <a:pt x="1" y="33"/>
                </a:lnTo>
                <a:lnTo>
                  <a:pt x="1" y="32"/>
                </a:lnTo>
                <a:lnTo>
                  <a:pt x="2" y="32"/>
                </a:lnTo>
                <a:lnTo>
                  <a:pt x="4" y="32"/>
                </a:lnTo>
                <a:lnTo>
                  <a:pt x="6" y="31"/>
                </a:lnTo>
                <a:lnTo>
                  <a:pt x="6" y="29"/>
                </a:lnTo>
                <a:lnTo>
                  <a:pt x="6" y="27"/>
                </a:lnTo>
                <a:lnTo>
                  <a:pt x="6" y="5"/>
                </a:lnTo>
                <a:lnTo>
                  <a:pt x="4" y="4"/>
                </a:lnTo>
                <a:lnTo>
                  <a:pt x="3" y="2"/>
                </a:lnTo>
                <a:lnTo>
                  <a:pt x="3" y="1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10" name="Freeform 239"/>
          <p:cNvSpPr>
            <a:spLocks noEditPoints="1"/>
          </p:cNvSpPr>
          <p:nvPr/>
        </p:nvSpPr>
        <p:spPr bwMode="auto">
          <a:xfrm>
            <a:off x="5697538" y="4441825"/>
            <a:ext cx="87312" cy="76200"/>
          </a:xfrm>
          <a:custGeom>
            <a:avLst/>
            <a:gdLst>
              <a:gd name="T0" fmla="*/ 2147483647 w 24"/>
              <a:gd name="T1" fmla="*/ 2147483647 h 33"/>
              <a:gd name="T2" fmla="*/ 2147483647 w 24"/>
              <a:gd name="T3" fmla="*/ 2147483647 h 33"/>
              <a:gd name="T4" fmla="*/ 2147483647 w 24"/>
              <a:gd name="T5" fmla="*/ 2147483647 h 33"/>
              <a:gd name="T6" fmla="*/ 2147483647 w 24"/>
              <a:gd name="T7" fmla="*/ 2147483647 h 33"/>
              <a:gd name="T8" fmla="*/ 2147483647 w 24"/>
              <a:gd name="T9" fmla="*/ 2147483647 h 33"/>
              <a:gd name="T10" fmla="*/ 2147483647 w 24"/>
              <a:gd name="T11" fmla="*/ 2147483647 h 33"/>
              <a:gd name="T12" fmla="*/ 2147483647 w 24"/>
              <a:gd name="T13" fmla="*/ 2147483647 h 33"/>
              <a:gd name="T14" fmla="*/ 2147483647 w 24"/>
              <a:gd name="T15" fmla="*/ 2147483647 h 33"/>
              <a:gd name="T16" fmla="*/ 0 w 24"/>
              <a:gd name="T17" fmla="*/ 2147483647 h 33"/>
              <a:gd name="T18" fmla="*/ 0 w 24"/>
              <a:gd name="T19" fmla="*/ 2147483647 h 33"/>
              <a:gd name="T20" fmla="*/ 2147483647 w 24"/>
              <a:gd name="T21" fmla="*/ 2147483647 h 33"/>
              <a:gd name="T22" fmla="*/ 2147483647 w 24"/>
              <a:gd name="T23" fmla="*/ 2147483647 h 33"/>
              <a:gd name="T24" fmla="*/ 2147483647 w 24"/>
              <a:gd name="T25" fmla="*/ 2147483647 h 33"/>
              <a:gd name="T26" fmla="*/ 2147483647 w 24"/>
              <a:gd name="T27" fmla="*/ 2147483647 h 33"/>
              <a:gd name="T28" fmla="*/ 2147483647 w 24"/>
              <a:gd name="T29" fmla="*/ 2147483647 h 33"/>
              <a:gd name="T30" fmla="*/ 2147483647 w 24"/>
              <a:gd name="T31" fmla="*/ 2147483647 h 33"/>
              <a:gd name="T32" fmla="*/ 2147483647 w 24"/>
              <a:gd name="T33" fmla="*/ 2147483647 h 33"/>
              <a:gd name="T34" fmla="*/ 2147483647 w 24"/>
              <a:gd name="T35" fmla="*/ 2147483647 h 33"/>
              <a:gd name="T36" fmla="*/ 2147483647 w 24"/>
              <a:gd name="T37" fmla="*/ 2147483647 h 33"/>
              <a:gd name="T38" fmla="*/ 2147483647 w 24"/>
              <a:gd name="T39" fmla="*/ 0 h 33"/>
              <a:gd name="T40" fmla="*/ 0 w 24"/>
              <a:gd name="T41" fmla="*/ 0 h 33"/>
              <a:gd name="T42" fmla="*/ 0 w 24"/>
              <a:gd name="T43" fmla="*/ 0 h 33"/>
              <a:gd name="T44" fmla="*/ 2147483647 w 24"/>
              <a:gd name="T45" fmla="*/ 0 h 33"/>
              <a:gd name="T46" fmla="*/ 2147483647 w 24"/>
              <a:gd name="T47" fmla="*/ 0 h 33"/>
              <a:gd name="T48" fmla="*/ 2147483647 w 24"/>
              <a:gd name="T49" fmla="*/ 2147483647 h 33"/>
              <a:gd name="T50" fmla="*/ 2147483647 w 24"/>
              <a:gd name="T51" fmla="*/ 2147483647 h 33"/>
              <a:gd name="T52" fmla="*/ 2147483647 w 24"/>
              <a:gd name="T53" fmla="*/ 2147483647 h 33"/>
              <a:gd name="T54" fmla="*/ 2147483647 w 24"/>
              <a:gd name="T55" fmla="*/ 2147483647 h 33"/>
              <a:gd name="T56" fmla="*/ 2147483647 w 24"/>
              <a:gd name="T57" fmla="*/ 2147483647 h 33"/>
              <a:gd name="T58" fmla="*/ 2147483647 w 24"/>
              <a:gd name="T59" fmla="*/ 2147483647 h 33"/>
              <a:gd name="T60" fmla="*/ 2147483647 w 24"/>
              <a:gd name="T61" fmla="*/ 2147483647 h 33"/>
              <a:gd name="T62" fmla="*/ 2147483647 w 24"/>
              <a:gd name="T63" fmla="*/ 2147483647 h 33"/>
              <a:gd name="T64" fmla="*/ 2147483647 w 24"/>
              <a:gd name="T65" fmla="*/ 2147483647 h 33"/>
              <a:gd name="T66" fmla="*/ 2147483647 w 24"/>
              <a:gd name="T67" fmla="*/ 2147483647 h 33"/>
              <a:gd name="T68" fmla="*/ 2147483647 w 24"/>
              <a:gd name="T69" fmla="*/ 2147483647 h 33"/>
              <a:gd name="T70" fmla="*/ 2147483647 w 24"/>
              <a:gd name="T71" fmla="*/ 2147483647 h 33"/>
              <a:gd name="T72" fmla="*/ 2147483647 w 24"/>
              <a:gd name="T73" fmla="*/ 2147483647 h 33"/>
              <a:gd name="T74" fmla="*/ 2147483647 w 24"/>
              <a:gd name="T75" fmla="*/ 2147483647 h 33"/>
              <a:gd name="T76" fmla="*/ 2147483647 w 24"/>
              <a:gd name="T77" fmla="*/ 2147483647 h 33"/>
              <a:gd name="T78" fmla="*/ 2147483647 w 24"/>
              <a:gd name="T79" fmla="*/ 2147483647 h 33"/>
              <a:gd name="T80" fmla="*/ 2147483647 w 24"/>
              <a:gd name="T81" fmla="*/ 2147483647 h 33"/>
              <a:gd name="T82" fmla="*/ 2147483647 w 24"/>
              <a:gd name="T83" fmla="*/ 2147483647 h 33"/>
              <a:gd name="T84" fmla="*/ 2147483647 w 24"/>
              <a:gd name="T85" fmla="*/ 2147483647 h 33"/>
              <a:gd name="T86" fmla="*/ 2147483647 w 24"/>
              <a:gd name="T87" fmla="*/ 2147483647 h 33"/>
              <a:gd name="T88" fmla="*/ 2147483647 w 24"/>
              <a:gd name="T89" fmla="*/ 2147483647 h 33"/>
              <a:gd name="T90" fmla="*/ 2147483647 w 24"/>
              <a:gd name="T91" fmla="*/ 2147483647 h 33"/>
              <a:gd name="T92" fmla="*/ 2147483647 w 24"/>
              <a:gd name="T93" fmla="*/ 2147483647 h 33"/>
              <a:gd name="T94" fmla="*/ 2147483647 w 24"/>
              <a:gd name="T95" fmla="*/ 2147483647 h 33"/>
              <a:gd name="T96" fmla="*/ 2147483647 w 24"/>
              <a:gd name="T97" fmla="*/ 2147483647 h 33"/>
              <a:gd name="T98" fmla="*/ 2147483647 w 24"/>
              <a:gd name="T99" fmla="*/ 2147483647 h 33"/>
              <a:gd name="T100" fmla="*/ 2147483647 w 24"/>
              <a:gd name="T101" fmla="*/ 2147483647 h 33"/>
              <a:gd name="T102" fmla="*/ 2147483647 w 24"/>
              <a:gd name="T103" fmla="*/ 2147483647 h 33"/>
              <a:gd name="T104" fmla="*/ 2147483647 w 24"/>
              <a:gd name="T105" fmla="*/ 2147483647 h 33"/>
              <a:gd name="T106" fmla="*/ 2147483647 w 24"/>
              <a:gd name="T107" fmla="*/ 2147483647 h 33"/>
              <a:gd name="T108" fmla="*/ 2147483647 w 24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4"/>
              <a:gd name="T166" fmla="*/ 0 h 33"/>
              <a:gd name="T167" fmla="*/ 24 w 24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4" h="33">
                <a:moveTo>
                  <a:pt x="8" y="17"/>
                </a:moveTo>
                <a:lnTo>
                  <a:pt x="8" y="27"/>
                </a:lnTo>
                <a:lnTo>
                  <a:pt x="8" y="29"/>
                </a:lnTo>
                <a:lnTo>
                  <a:pt x="9" y="31"/>
                </a:lnTo>
                <a:lnTo>
                  <a:pt x="11" y="32"/>
                </a:lnTo>
                <a:lnTo>
                  <a:pt x="12" y="32"/>
                </a:lnTo>
                <a:lnTo>
                  <a:pt x="13" y="32"/>
                </a:lnTo>
                <a:lnTo>
                  <a:pt x="13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3" y="31"/>
                </a:lnTo>
                <a:lnTo>
                  <a:pt x="3" y="29"/>
                </a:lnTo>
                <a:lnTo>
                  <a:pt x="4" y="27"/>
                </a:lnTo>
                <a:lnTo>
                  <a:pt x="4" y="6"/>
                </a:lnTo>
                <a:lnTo>
                  <a:pt x="3" y="2"/>
                </a:lnTo>
                <a:lnTo>
                  <a:pt x="3" y="1"/>
                </a:lnTo>
                <a:lnTo>
                  <a:pt x="2" y="1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18" y="1"/>
                </a:lnTo>
                <a:lnTo>
                  <a:pt x="21" y="2"/>
                </a:lnTo>
                <a:lnTo>
                  <a:pt x="23" y="4"/>
                </a:lnTo>
                <a:lnTo>
                  <a:pt x="24" y="6"/>
                </a:lnTo>
                <a:lnTo>
                  <a:pt x="24" y="8"/>
                </a:lnTo>
                <a:lnTo>
                  <a:pt x="24" y="12"/>
                </a:lnTo>
                <a:lnTo>
                  <a:pt x="22" y="16"/>
                </a:lnTo>
                <a:lnTo>
                  <a:pt x="18" y="17"/>
                </a:lnTo>
                <a:lnTo>
                  <a:pt x="14" y="18"/>
                </a:lnTo>
                <a:lnTo>
                  <a:pt x="13" y="18"/>
                </a:lnTo>
                <a:lnTo>
                  <a:pt x="12" y="17"/>
                </a:lnTo>
                <a:lnTo>
                  <a:pt x="11" y="17"/>
                </a:lnTo>
                <a:lnTo>
                  <a:pt x="8" y="17"/>
                </a:lnTo>
                <a:close/>
                <a:moveTo>
                  <a:pt x="8" y="16"/>
                </a:moveTo>
                <a:lnTo>
                  <a:pt x="9" y="16"/>
                </a:lnTo>
                <a:lnTo>
                  <a:pt x="11" y="16"/>
                </a:lnTo>
                <a:lnTo>
                  <a:pt x="12" y="16"/>
                </a:lnTo>
                <a:lnTo>
                  <a:pt x="13" y="16"/>
                </a:lnTo>
                <a:lnTo>
                  <a:pt x="14" y="16"/>
                </a:lnTo>
                <a:lnTo>
                  <a:pt x="17" y="15"/>
                </a:lnTo>
                <a:lnTo>
                  <a:pt x="18" y="12"/>
                </a:lnTo>
                <a:lnTo>
                  <a:pt x="19" y="10"/>
                </a:lnTo>
                <a:lnTo>
                  <a:pt x="18" y="7"/>
                </a:lnTo>
                <a:lnTo>
                  <a:pt x="18" y="5"/>
                </a:lnTo>
                <a:lnTo>
                  <a:pt x="17" y="4"/>
                </a:lnTo>
                <a:lnTo>
                  <a:pt x="16" y="2"/>
                </a:lnTo>
                <a:lnTo>
                  <a:pt x="13" y="1"/>
                </a:lnTo>
                <a:lnTo>
                  <a:pt x="12" y="1"/>
                </a:lnTo>
                <a:lnTo>
                  <a:pt x="11" y="1"/>
                </a:lnTo>
                <a:lnTo>
                  <a:pt x="8" y="2"/>
                </a:lnTo>
                <a:lnTo>
                  <a:pt x="8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11" name="Freeform 240"/>
          <p:cNvSpPr>
            <a:spLocks/>
          </p:cNvSpPr>
          <p:nvPr/>
        </p:nvSpPr>
        <p:spPr bwMode="auto">
          <a:xfrm>
            <a:off x="4248150" y="4713288"/>
            <a:ext cx="128588" cy="80962"/>
          </a:xfrm>
          <a:custGeom>
            <a:avLst/>
            <a:gdLst>
              <a:gd name="T0" fmla="*/ 0 w 36"/>
              <a:gd name="T1" fmla="*/ 0 h 35"/>
              <a:gd name="T2" fmla="*/ 2147483647 w 36"/>
              <a:gd name="T3" fmla="*/ 0 h 35"/>
              <a:gd name="T4" fmla="*/ 2147483647 w 36"/>
              <a:gd name="T5" fmla="*/ 2147483647 h 35"/>
              <a:gd name="T6" fmla="*/ 2147483647 w 36"/>
              <a:gd name="T7" fmla="*/ 2147483647 h 35"/>
              <a:gd name="T8" fmla="*/ 2147483647 w 36"/>
              <a:gd name="T9" fmla="*/ 2147483647 h 35"/>
              <a:gd name="T10" fmla="*/ 2147483647 w 36"/>
              <a:gd name="T11" fmla="*/ 2147483647 h 35"/>
              <a:gd name="T12" fmla="*/ 2147483647 w 36"/>
              <a:gd name="T13" fmla="*/ 2147483647 h 35"/>
              <a:gd name="T14" fmla="*/ 2147483647 w 36"/>
              <a:gd name="T15" fmla="*/ 2147483647 h 35"/>
              <a:gd name="T16" fmla="*/ 2147483647 w 36"/>
              <a:gd name="T17" fmla="*/ 2147483647 h 35"/>
              <a:gd name="T18" fmla="*/ 2147483647 w 36"/>
              <a:gd name="T19" fmla="*/ 0 h 35"/>
              <a:gd name="T20" fmla="*/ 2147483647 w 36"/>
              <a:gd name="T21" fmla="*/ 0 h 35"/>
              <a:gd name="T22" fmla="*/ 2147483647 w 36"/>
              <a:gd name="T23" fmla="*/ 2147483647 h 35"/>
              <a:gd name="T24" fmla="*/ 2147483647 w 36"/>
              <a:gd name="T25" fmla="*/ 2147483647 h 35"/>
              <a:gd name="T26" fmla="*/ 2147483647 w 36"/>
              <a:gd name="T27" fmla="*/ 2147483647 h 35"/>
              <a:gd name="T28" fmla="*/ 2147483647 w 36"/>
              <a:gd name="T29" fmla="*/ 2147483647 h 35"/>
              <a:gd name="T30" fmla="*/ 2147483647 w 36"/>
              <a:gd name="T31" fmla="*/ 2147483647 h 35"/>
              <a:gd name="T32" fmla="*/ 2147483647 w 36"/>
              <a:gd name="T33" fmla="*/ 2147483647 h 35"/>
              <a:gd name="T34" fmla="*/ 2147483647 w 36"/>
              <a:gd name="T35" fmla="*/ 2147483647 h 35"/>
              <a:gd name="T36" fmla="*/ 2147483647 w 36"/>
              <a:gd name="T37" fmla="*/ 2147483647 h 35"/>
              <a:gd name="T38" fmla="*/ 2147483647 w 36"/>
              <a:gd name="T39" fmla="*/ 2147483647 h 35"/>
              <a:gd name="T40" fmla="*/ 2147483647 w 36"/>
              <a:gd name="T41" fmla="*/ 2147483647 h 35"/>
              <a:gd name="T42" fmla="*/ 2147483647 w 36"/>
              <a:gd name="T43" fmla="*/ 2147483647 h 35"/>
              <a:gd name="T44" fmla="*/ 2147483647 w 36"/>
              <a:gd name="T45" fmla="*/ 2147483647 h 35"/>
              <a:gd name="T46" fmla="*/ 2147483647 w 36"/>
              <a:gd name="T47" fmla="*/ 2147483647 h 35"/>
              <a:gd name="T48" fmla="*/ 2147483647 w 36"/>
              <a:gd name="T49" fmla="*/ 2147483647 h 35"/>
              <a:gd name="T50" fmla="*/ 2147483647 w 36"/>
              <a:gd name="T51" fmla="*/ 2147483647 h 35"/>
              <a:gd name="T52" fmla="*/ 2147483647 w 36"/>
              <a:gd name="T53" fmla="*/ 2147483647 h 35"/>
              <a:gd name="T54" fmla="*/ 2147483647 w 36"/>
              <a:gd name="T55" fmla="*/ 2147483647 h 35"/>
              <a:gd name="T56" fmla="*/ 2147483647 w 36"/>
              <a:gd name="T57" fmla="*/ 2147483647 h 35"/>
              <a:gd name="T58" fmla="*/ 2147483647 w 36"/>
              <a:gd name="T59" fmla="*/ 2147483647 h 35"/>
              <a:gd name="T60" fmla="*/ 2147483647 w 36"/>
              <a:gd name="T61" fmla="*/ 2147483647 h 35"/>
              <a:gd name="T62" fmla="*/ 2147483647 w 36"/>
              <a:gd name="T63" fmla="*/ 2147483647 h 35"/>
              <a:gd name="T64" fmla="*/ 2147483647 w 36"/>
              <a:gd name="T65" fmla="*/ 2147483647 h 35"/>
              <a:gd name="T66" fmla="*/ 2147483647 w 36"/>
              <a:gd name="T67" fmla="*/ 2147483647 h 35"/>
              <a:gd name="T68" fmla="*/ 2147483647 w 36"/>
              <a:gd name="T69" fmla="*/ 2147483647 h 35"/>
              <a:gd name="T70" fmla="*/ 2147483647 w 36"/>
              <a:gd name="T71" fmla="*/ 2147483647 h 35"/>
              <a:gd name="T72" fmla="*/ 2147483647 w 36"/>
              <a:gd name="T73" fmla="*/ 2147483647 h 35"/>
              <a:gd name="T74" fmla="*/ 2147483647 w 36"/>
              <a:gd name="T75" fmla="*/ 2147483647 h 35"/>
              <a:gd name="T76" fmla="*/ 2147483647 w 36"/>
              <a:gd name="T77" fmla="*/ 2147483647 h 35"/>
              <a:gd name="T78" fmla="*/ 2147483647 w 36"/>
              <a:gd name="T79" fmla="*/ 2147483647 h 35"/>
              <a:gd name="T80" fmla="*/ 0 w 36"/>
              <a:gd name="T81" fmla="*/ 2147483647 h 35"/>
              <a:gd name="T82" fmla="*/ 0 w 36"/>
              <a:gd name="T83" fmla="*/ 0 h 3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5"/>
              <a:gd name="T128" fmla="*/ 36 w 36"/>
              <a:gd name="T129" fmla="*/ 35 h 3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5">
                <a:moveTo>
                  <a:pt x="0" y="0"/>
                </a:moveTo>
                <a:lnTo>
                  <a:pt x="8" y="0"/>
                </a:lnTo>
                <a:lnTo>
                  <a:pt x="29" y="26"/>
                </a:lnTo>
                <a:lnTo>
                  <a:pt x="29" y="6"/>
                </a:lnTo>
                <a:lnTo>
                  <a:pt x="29" y="4"/>
                </a:lnTo>
                <a:lnTo>
                  <a:pt x="28" y="3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4" y="0"/>
                </a:lnTo>
                <a:lnTo>
                  <a:pt x="36" y="0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2" y="3"/>
                </a:lnTo>
                <a:lnTo>
                  <a:pt x="32" y="4"/>
                </a:lnTo>
                <a:lnTo>
                  <a:pt x="32" y="6"/>
                </a:lnTo>
                <a:lnTo>
                  <a:pt x="32" y="35"/>
                </a:lnTo>
                <a:lnTo>
                  <a:pt x="31" y="35"/>
                </a:lnTo>
                <a:lnTo>
                  <a:pt x="8" y="8"/>
                </a:lnTo>
                <a:lnTo>
                  <a:pt x="8" y="28"/>
                </a:lnTo>
                <a:lnTo>
                  <a:pt x="8" y="31"/>
                </a:lnTo>
                <a:lnTo>
                  <a:pt x="10" y="32"/>
                </a:lnTo>
                <a:lnTo>
                  <a:pt x="11" y="33"/>
                </a:lnTo>
                <a:lnTo>
                  <a:pt x="12" y="33"/>
                </a:lnTo>
                <a:lnTo>
                  <a:pt x="13" y="33"/>
                </a:lnTo>
                <a:lnTo>
                  <a:pt x="2" y="33"/>
                </a:lnTo>
                <a:lnTo>
                  <a:pt x="3" y="33"/>
                </a:lnTo>
                <a:lnTo>
                  <a:pt x="5" y="32"/>
                </a:lnTo>
                <a:lnTo>
                  <a:pt x="6" y="32"/>
                </a:lnTo>
                <a:lnTo>
                  <a:pt x="6" y="31"/>
                </a:lnTo>
                <a:lnTo>
                  <a:pt x="7" y="28"/>
                </a:lnTo>
                <a:lnTo>
                  <a:pt x="7" y="5"/>
                </a:lnTo>
                <a:lnTo>
                  <a:pt x="6" y="4"/>
                </a:lnTo>
                <a:lnTo>
                  <a:pt x="5" y="3"/>
                </a:lnTo>
                <a:lnTo>
                  <a:pt x="3" y="3"/>
                </a:lnTo>
                <a:lnTo>
                  <a:pt x="2" y="3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12" name="Freeform 241"/>
          <p:cNvSpPr>
            <a:spLocks noEditPoints="1"/>
          </p:cNvSpPr>
          <p:nvPr/>
        </p:nvSpPr>
        <p:spPr bwMode="auto">
          <a:xfrm>
            <a:off x="4379913" y="4713288"/>
            <a:ext cx="93662" cy="76200"/>
          </a:xfrm>
          <a:custGeom>
            <a:avLst/>
            <a:gdLst>
              <a:gd name="T0" fmla="*/ 2147483647 w 26"/>
              <a:gd name="T1" fmla="*/ 2147483647 h 33"/>
              <a:gd name="T2" fmla="*/ 2147483647 w 26"/>
              <a:gd name="T3" fmla="*/ 2147483647 h 33"/>
              <a:gd name="T4" fmla="*/ 2147483647 w 26"/>
              <a:gd name="T5" fmla="*/ 2147483647 h 33"/>
              <a:gd name="T6" fmla="*/ 2147483647 w 26"/>
              <a:gd name="T7" fmla="*/ 2147483647 h 33"/>
              <a:gd name="T8" fmla="*/ 2147483647 w 26"/>
              <a:gd name="T9" fmla="*/ 2147483647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2147483647 w 26"/>
              <a:gd name="T15" fmla="*/ 2147483647 h 33"/>
              <a:gd name="T16" fmla="*/ 0 w 26"/>
              <a:gd name="T17" fmla="*/ 2147483647 h 33"/>
              <a:gd name="T18" fmla="*/ 0 w 26"/>
              <a:gd name="T19" fmla="*/ 2147483647 h 33"/>
              <a:gd name="T20" fmla="*/ 2147483647 w 26"/>
              <a:gd name="T21" fmla="*/ 2147483647 h 33"/>
              <a:gd name="T22" fmla="*/ 2147483647 w 26"/>
              <a:gd name="T23" fmla="*/ 2147483647 h 33"/>
              <a:gd name="T24" fmla="*/ 2147483647 w 26"/>
              <a:gd name="T25" fmla="*/ 2147483647 h 33"/>
              <a:gd name="T26" fmla="*/ 2147483647 w 26"/>
              <a:gd name="T27" fmla="*/ 2147483647 h 33"/>
              <a:gd name="T28" fmla="*/ 2147483647 w 26"/>
              <a:gd name="T29" fmla="*/ 2147483647 h 33"/>
              <a:gd name="T30" fmla="*/ 2147483647 w 26"/>
              <a:gd name="T31" fmla="*/ 2147483647 h 33"/>
              <a:gd name="T32" fmla="*/ 2147483647 w 26"/>
              <a:gd name="T33" fmla="*/ 2147483647 h 33"/>
              <a:gd name="T34" fmla="*/ 2147483647 w 26"/>
              <a:gd name="T35" fmla="*/ 2147483647 h 33"/>
              <a:gd name="T36" fmla="*/ 2147483647 w 26"/>
              <a:gd name="T37" fmla="*/ 2147483647 h 33"/>
              <a:gd name="T38" fmla="*/ 2147483647 w 26"/>
              <a:gd name="T39" fmla="*/ 2147483647 h 33"/>
              <a:gd name="T40" fmla="*/ 0 w 26"/>
              <a:gd name="T41" fmla="*/ 2147483647 h 33"/>
              <a:gd name="T42" fmla="*/ 0 w 26"/>
              <a:gd name="T43" fmla="*/ 0 h 33"/>
              <a:gd name="T44" fmla="*/ 2147483647 w 26"/>
              <a:gd name="T45" fmla="*/ 0 h 33"/>
              <a:gd name="T46" fmla="*/ 2147483647 w 26"/>
              <a:gd name="T47" fmla="*/ 2147483647 h 33"/>
              <a:gd name="T48" fmla="*/ 2147483647 w 26"/>
              <a:gd name="T49" fmla="*/ 2147483647 h 33"/>
              <a:gd name="T50" fmla="*/ 2147483647 w 26"/>
              <a:gd name="T51" fmla="*/ 2147483647 h 33"/>
              <a:gd name="T52" fmla="*/ 2147483647 w 26"/>
              <a:gd name="T53" fmla="*/ 2147483647 h 33"/>
              <a:gd name="T54" fmla="*/ 2147483647 w 26"/>
              <a:gd name="T55" fmla="*/ 2147483647 h 33"/>
              <a:gd name="T56" fmla="*/ 2147483647 w 26"/>
              <a:gd name="T57" fmla="*/ 2147483647 h 33"/>
              <a:gd name="T58" fmla="*/ 2147483647 w 26"/>
              <a:gd name="T59" fmla="*/ 2147483647 h 33"/>
              <a:gd name="T60" fmla="*/ 2147483647 w 26"/>
              <a:gd name="T61" fmla="*/ 2147483647 h 33"/>
              <a:gd name="T62" fmla="*/ 2147483647 w 26"/>
              <a:gd name="T63" fmla="*/ 2147483647 h 33"/>
              <a:gd name="T64" fmla="*/ 2147483647 w 26"/>
              <a:gd name="T65" fmla="*/ 2147483647 h 33"/>
              <a:gd name="T66" fmla="*/ 2147483647 w 26"/>
              <a:gd name="T67" fmla="*/ 2147483647 h 33"/>
              <a:gd name="T68" fmla="*/ 2147483647 w 26"/>
              <a:gd name="T69" fmla="*/ 2147483647 h 33"/>
              <a:gd name="T70" fmla="*/ 2147483647 w 26"/>
              <a:gd name="T71" fmla="*/ 2147483647 h 33"/>
              <a:gd name="T72" fmla="*/ 2147483647 w 26"/>
              <a:gd name="T73" fmla="*/ 2147483647 h 33"/>
              <a:gd name="T74" fmla="*/ 2147483647 w 26"/>
              <a:gd name="T75" fmla="*/ 2147483647 h 33"/>
              <a:gd name="T76" fmla="*/ 2147483647 w 26"/>
              <a:gd name="T77" fmla="*/ 2147483647 h 33"/>
              <a:gd name="T78" fmla="*/ 2147483647 w 26"/>
              <a:gd name="T79" fmla="*/ 2147483647 h 33"/>
              <a:gd name="T80" fmla="*/ 2147483647 w 26"/>
              <a:gd name="T81" fmla="*/ 2147483647 h 33"/>
              <a:gd name="T82" fmla="*/ 2147483647 w 26"/>
              <a:gd name="T83" fmla="*/ 2147483647 h 33"/>
              <a:gd name="T84" fmla="*/ 2147483647 w 26"/>
              <a:gd name="T85" fmla="*/ 2147483647 h 33"/>
              <a:gd name="T86" fmla="*/ 2147483647 w 26"/>
              <a:gd name="T87" fmla="*/ 2147483647 h 33"/>
              <a:gd name="T88" fmla="*/ 2147483647 w 26"/>
              <a:gd name="T89" fmla="*/ 2147483647 h 33"/>
              <a:gd name="T90" fmla="*/ 2147483647 w 26"/>
              <a:gd name="T91" fmla="*/ 2147483647 h 33"/>
              <a:gd name="T92" fmla="*/ 2147483647 w 26"/>
              <a:gd name="T93" fmla="*/ 2147483647 h 33"/>
              <a:gd name="T94" fmla="*/ 2147483647 w 26"/>
              <a:gd name="T95" fmla="*/ 2147483647 h 33"/>
              <a:gd name="T96" fmla="*/ 2147483647 w 26"/>
              <a:gd name="T97" fmla="*/ 2147483647 h 33"/>
              <a:gd name="T98" fmla="*/ 2147483647 w 26"/>
              <a:gd name="T99" fmla="*/ 2147483647 h 33"/>
              <a:gd name="T100" fmla="*/ 2147483647 w 26"/>
              <a:gd name="T101" fmla="*/ 2147483647 h 33"/>
              <a:gd name="T102" fmla="*/ 2147483647 w 26"/>
              <a:gd name="T103" fmla="*/ 2147483647 h 33"/>
              <a:gd name="T104" fmla="*/ 2147483647 w 26"/>
              <a:gd name="T105" fmla="*/ 2147483647 h 33"/>
              <a:gd name="T106" fmla="*/ 2147483647 w 26"/>
              <a:gd name="T107" fmla="*/ 2147483647 h 33"/>
              <a:gd name="T108" fmla="*/ 2147483647 w 26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3"/>
              <a:gd name="T167" fmla="*/ 26 w 26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3">
                <a:moveTo>
                  <a:pt x="10" y="19"/>
                </a:moveTo>
                <a:lnTo>
                  <a:pt x="10" y="28"/>
                </a:lnTo>
                <a:lnTo>
                  <a:pt x="10" y="31"/>
                </a:lnTo>
                <a:lnTo>
                  <a:pt x="10" y="32"/>
                </a:lnTo>
                <a:lnTo>
                  <a:pt x="11" y="33"/>
                </a:lnTo>
                <a:lnTo>
                  <a:pt x="12" y="33"/>
                </a:lnTo>
                <a:lnTo>
                  <a:pt x="13" y="33"/>
                </a:lnTo>
                <a:lnTo>
                  <a:pt x="0" y="33"/>
                </a:lnTo>
                <a:lnTo>
                  <a:pt x="1" y="33"/>
                </a:lnTo>
                <a:lnTo>
                  <a:pt x="3" y="32"/>
                </a:lnTo>
                <a:lnTo>
                  <a:pt x="5" y="32"/>
                </a:lnTo>
                <a:lnTo>
                  <a:pt x="5" y="31"/>
                </a:lnTo>
                <a:lnTo>
                  <a:pt x="5" y="28"/>
                </a:lnTo>
                <a:lnTo>
                  <a:pt x="5" y="6"/>
                </a:lnTo>
                <a:lnTo>
                  <a:pt x="5" y="4"/>
                </a:lnTo>
                <a:lnTo>
                  <a:pt x="3" y="3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2" y="0"/>
                </a:lnTo>
                <a:lnTo>
                  <a:pt x="16" y="1"/>
                </a:lnTo>
                <a:lnTo>
                  <a:pt x="19" y="1"/>
                </a:lnTo>
                <a:lnTo>
                  <a:pt x="22" y="3"/>
                </a:lnTo>
                <a:lnTo>
                  <a:pt x="23" y="5"/>
                </a:lnTo>
                <a:lnTo>
                  <a:pt x="24" y="8"/>
                </a:lnTo>
                <a:lnTo>
                  <a:pt x="26" y="10"/>
                </a:lnTo>
                <a:lnTo>
                  <a:pt x="24" y="14"/>
                </a:lnTo>
                <a:lnTo>
                  <a:pt x="22" y="16"/>
                </a:lnTo>
                <a:lnTo>
                  <a:pt x="19" y="19"/>
                </a:lnTo>
                <a:lnTo>
                  <a:pt x="15" y="19"/>
                </a:lnTo>
                <a:lnTo>
                  <a:pt x="13" y="19"/>
                </a:lnTo>
                <a:lnTo>
                  <a:pt x="12" y="19"/>
                </a:lnTo>
                <a:lnTo>
                  <a:pt x="11" y="19"/>
                </a:lnTo>
                <a:lnTo>
                  <a:pt x="10" y="19"/>
                </a:lnTo>
                <a:close/>
                <a:moveTo>
                  <a:pt x="10" y="16"/>
                </a:moveTo>
                <a:lnTo>
                  <a:pt x="11" y="17"/>
                </a:lnTo>
                <a:lnTo>
                  <a:pt x="12" y="17"/>
                </a:lnTo>
                <a:lnTo>
                  <a:pt x="13" y="17"/>
                </a:lnTo>
                <a:lnTo>
                  <a:pt x="16" y="16"/>
                </a:lnTo>
                <a:lnTo>
                  <a:pt x="17" y="15"/>
                </a:lnTo>
                <a:lnTo>
                  <a:pt x="19" y="12"/>
                </a:lnTo>
                <a:lnTo>
                  <a:pt x="19" y="10"/>
                </a:lnTo>
                <a:lnTo>
                  <a:pt x="19" y="8"/>
                </a:lnTo>
                <a:lnTo>
                  <a:pt x="18" y="6"/>
                </a:lnTo>
                <a:lnTo>
                  <a:pt x="17" y="4"/>
                </a:lnTo>
                <a:lnTo>
                  <a:pt x="16" y="3"/>
                </a:lnTo>
                <a:lnTo>
                  <a:pt x="15" y="3"/>
                </a:lnTo>
                <a:lnTo>
                  <a:pt x="12" y="3"/>
                </a:lnTo>
                <a:lnTo>
                  <a:pt x="11" y="3"/>
                </a:lnTo>
                <a:lnTo>
                  <a:pt x="10" y="3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13" name="Freeform 242"/>
          <p:cNvSpPr>
            <a:spLocks/>
          </p:cNvSpPr>
          <p:nvPr/>
        </p:nvSpPr>
        <p:spPr bwMode="auto">
          <a:xfrm>
            <a:off x="2833688" y="4987925"/>
            <a:ext cx="128587" cy="79375"/>
          </a:xfrm>
          <a:custGeom>
            <a:avLst/>
            <a:gdLst>
              <a:gd name="T0" fmla="*/ 0 w 36"/>
              <a:gd name="T1" fmla="*/ 0 h 34"/>
              <a:gd name="T2" fmla="*/ 2147483647 w 36"/>
              <a:gd name="T3" fmla="*/ 0 h 34"/>
              <a:gd name="T4" fmla="*/ 2147483647 w 36"/>
              <a:gd name="T5" fmla="*/ 2147483647 h 34"/>
              <a:gd name="T6" fmla="*/ 2147483647 w 36"/>
              <a:gd name="T7" fmla="*/ 2147483647 h 34"/>
              <a:gd name="T8" fmla="*/ 2147483647 w 36"/>
              <a:gd name="T9" fmla="*/ 2147483647 h 34"/>
              <a:gd name="T10" fmla="*/ 2147483647 w 36"/>
              <a:gd name="T11" fmla="*/ 2147483647 h 34"/>
              <a:gd name="T12" fmla="*/ 2147483647 w 36"/>
              <a:gd name="T13" fmla="*/ 2147483647 h 34"/>
              <a:gd name="T14" fmla="*/ 2147483647 w 36"/>
              <a:gd name="T15" fmla="*/ 2147483647 h 34"/>
              <a:gd name="T16" fmla="*/ 2147483647 w 36"/>
              <a:gd name="T17" fmla="*/ 2147483647 h 34"/>
              <a:gd name="T18" fmla="*/ 2147483647 w 36"/>
              <a:gd name="T19" fmla="*/ 0 h 34"/>
              <a:gd name="T20" fmla="*/ 2147483647 w 36"/>
              <a:gd name="T21" fmla="*/ 0 h 34"/>
              <a:gd name="T22" fmla="*/ 2147483647 w 36"/>
              <a:gd name="T23" fmla="*/ 2147483647 h 34"/>
              <a:gd name="T24" fmla="*/ 2147483647 w 36"/>
              <a:gd name="T25" fmla="*/ 2147483647 h 34"/>
              <a:gd name="T26" fmla="*/ 2147483647 w 36"/>
              <a:gd name="T27" fmla="*/ 2147483647 h 34"/>
              <a:gd name="T28" fmla="*/ 2147483647 w 36"/>
              <a:gd name="T29" fmla="*/ 2147483647 h 34"/>
              <a:gd name="T30" fmla="*/ 2147483647 w 36"/>
              <a:gd name="T31" fmla="*/ 2147483647 h 34"/>
              <a:gd name="T32" fmla="*/ 2147483647 w 36"/>
              <a:gd name="T33" fmla="*/ 2147483647 h 34"/>
              <a:gd name="T34" fmla="*/ 2147483647 w 36"/>
              <a:gd name="T35" fmla="*/ 2147483647 h 34"/>
              <a:gd name="T36" fmla="*/ 2147483647 w 36"/>
              <a:gd name="T37" fmla="*/ 2147483647 h 34"/>
              <a:gd name="T38" fmla="*/ 2147483647 w 36"/>
              <a:gd name="T39" fmla="*/ 2147483647 h 34"/>
              <a:gd name="T40" fmla="*/ 2147483647 w 36"/>
              <a:gd name="T41" fmla="*/ 2147483647 h 34"/>
              <a:gd name="T42" fmla="*/ 2147483647 w 36"/>
              <a:gd name="T43" fmla="*/ 2147483647 h 34"/>
              <a:gd name="T44" fmla="*/ 2147483647 w 36"/>
              <a:gd name="T45" fmla="*/ 2147483647 h 34"/>
              <a:gd name="T46" fmla="*/ 2147483647 w 36"/>
              <a:gd name="T47" fmla="*/ 2147483647 h 34"/>
              <a:gd name="T48" fmla="*/ 2147483647 w 36"/>
              <a:gd name="T49" fmla="*/ 2147483647 h 34"/>
              <a:gd name="T50" fmla="*/ 2147483647 w 36"/>
              <a:gd name="T51" fmla="*/ 2147483647 h 34"/>
              <a:gd name="T52" fmla="*/ 2147483647 w 36"/>
              <a:gd name="T53" fmla="*/ 2147483647 h 34"/>
              <a:gd name="T54" fmla="*/ 2147483647 w 36"/>
              <a:gd name="T55" fmla="*/ 2147483647 h 34"/>
              <a:gd name="T56" fmla="*/ 2147483647 w 36"/>
              <a:gd name="T57" fmla="*/ 2147483647 h 34"/>
              <a:gd name="T58" fmla="*/ 2147483647 w 36"/>
              <a:gd name="T59" fmla="*/ 2147483647 h 34"/>
              <a:gd name="T60" fmla="*/ 2147483647 w 36"/>
              <a:gd name="T61" fmla="*/ 2147483647 h 34"/>
              <a:gd name="T62" fmla="*/ 2147483647 w 36"/>
              <a:gd name="T63" fmla="*/ 2147483647 h 34"/>
              <a:gd name="T64" fmla="*/ 2147483647 w 36"/>
              <a:gd name="T65" fmla="*/ 2147483647 h 34"/>
              <a:gd name="T66" fmla="*/ 2147483647 w 36"/>
              <a:gd name="T67" fmla="*/ 2147483647 h 34"/>
              <a:gd name="T68" fmla="*/ 2147483647 w 36"/>
              <a:gd name="T69" fmla="*/ 2147483647 h 34"/>
              <a:gd name="T70" fmla="*/ 2147483647 w 36"/>
              <a:gd name="T71" fmla="*/ 2147483647 h 34"/>
              <a:gd name="T72" fmla="*/ 2147483647 w 36"/>
              <a:gd name="T73" fmla="*/ 2147483647 h 34"/>
              <a:gd name="T74" fmla="*/ 2147483647 w 36"/>
              <a:gd name="T75" fmla="*/ 2147483647 h 34"/>
              <a:gd name="T76" fmla="*/ 2147483647 w 36"/>
              <a:gd name="T77" fmla="*/ 2147483647 h 34"/>
              <a:gd name="T78" fmla="*/ 2147483647 w 36"/>
              <a:gd name="T79" fmla="*/ 2147483647 h 34"/>
              <a:gd name="T80" fmla="*/ 0 w 36"/>
              <a:gd name="T81" fmla="*/ 2147483647 h 34"/>
              <a:gd name="T82" fmla="*/ 0 w 36"/>
              <a:gd name="T83" fmla="*/ 0 h 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4"/>
              <a:gd name="T128" fmla="*/ 36 w 36"/>
              <a:gd name="T129" fmla="*/ 34 h 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4">
                <a:moveTo>
                  <a:pt x="0" y="0"/>
                </a:moveTo>
                <a:lnTo>
                  <a:pt x="8" y="0"/>
                </a:lnTo>
                <a:lnTo>
                  <a:pt x="29" y="26"/>
                </a:lnTo>
                <a:lnTo>
                  <a:pt x="29" y="6"/>
                </a:lnTo>
                <a:lnTo>
                  <a:pt x="29" y="3"/>
                </a:lnTo>
                <a:lnTo>
                  <a:pt x="28" y="2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4" y="0"/>
                </a:lnTo>
                <a:lnTo>
                  <a:pt x="36" y="0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2" y="2"/>
                </a:lnTo>
                <a:lnTo>
                  <a:pt x="32" y="3"/>
                </a:lnTo>
                <a:lnTo>
                  <a:pt x="31" y="6"/>
                </a:lnTo>
                <a:lnTo>
                  <a:pt x="31" y="34"/>
                </a:lnTo>
                <a:lnTo>
                  <a:pt x="8" y="7"/>
                </a:lnTo>
                <a:lnTo>
                  <a:pt x="8" y="28"/>
                </a:lnTo>
                <a:lnTo>
                  <a:pt x="8" y="30"/>
                </a:lnTo>
                <a:lnTo>
                  <a:pt x="10" y="32"/>
                </a:lnTo>
                <a:lnTo>
                  <a:pt x="11" y="33"/>
                </a:lnTo>
                <a:lnTo>
                  <a:pt x="12" y="33"/>
                </a:lnTo>
                <a:lnTo>
                  <a:pt x="13" y="33"/>
                </a:lnTo>
                <a:lnTo>
                  <a:pt x="2" y="33"/>
                </a:lnTo>
                <a:lnTo>
                  <a:pt x="3" y="33"/>
                </a:lnTo>
                <a:lnTo>
                  <a:pt x="5" y="32"/>
                </a:lnTo>
                <a:lnTo>
                  <a:pt x="6" y="32"/>
                </a:lnTo>
                <a:lnTo>
                  <a:pt x="6" y="30"/>
                </a:lnTo>
                <a:lnTo>
                  <a:pt x="6" y="28"/>
                </a:lnTo>
                <a:lnTo>
                  <a:pt x="6" y="5"/>
                </a:lnTo>
                <a:lnTo>
                  <a:pt x="5" y="3"/>
                </a:lnTo>
                <a:lnTo>
                  <a:pt x="5" y="2"/>
                </a:lnTo>
                <a:lnTo>
                  <a:pt x="3" y="2"/>
                </a:lnTo>
                <a:lnTo>
                  <a:pt x="2" y="2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14" name="Freeform 243"/>
          <p:cNvSpPr>
            <a:spLocks noEditPoints="1"/>
          </p:cNvSpPr>
          <p:nvPr/>
        </p:nvSpPr>
        <p:spPr bwMode="auto">
          <a:xfrm>
            <a:off x="2967038" y="4987925"/>
            <a:ext cx="85725" cy="76200"/>
          </a:xfrm>
          <a:custGeom>
            <a:avLst/>
            <a:gdLst>
              <a:gd name="T0" fmla="*/ 2147483647 w 24"/>
              <a:gd name="T1" fmla="*/ 2147483647 h 33"/>
              <a:gd name="T2" fmla="*/ 2147483647 w 24"/>
              <a:gd name="T3" fmla="*/ 2147483647 h 33"/>
              <a:gd name="T4" fmla="*/ 2147483647 w 24"/>
              <a:gd name="T5" fmla="*/ 2147483647 h 33"/>
              <a:gd name="T6" fmla="*/ 2147483647 w 24"/>
              <a:gd name="T7" fmla="*/ 2147483647 h 33"/>
              <a:gd name="T8" fmla="*/ 2147483647 w 24"/>
              <a:gd name="T9" fmla="*/ 2147483647 h 33"/>
              <a:gd name="T10" fmla="*/ 2147483647 w 24"/>
              <a:gd name="T11" fmla="*/ 2147483647 h 33"/>
              <a:gd name="T12" fmla="*/ 2147483647 w 24"/>
              <a:gd name="T13" fmla="*/ 2147483647 h 33"/>
              <a:gd name="T14" fmla="*/ 2147483647 w 24"/>
              <a:gd name="T15" fmla="*/ 2147483647 h 33"/>
              <a:gd name="T16" fmla="*/ 0 w 24"/>
              <a:gd name="T17" fmla="*/ 2147483647 h 33"/>
              <a:gd name="T18" fmla="*/ 0 w 24"/>
              <a:gd name="T19" fmla="*/ 2147483647 h 33"/>
              <a:gd name="T20" fmla="*/ 2147483647 w 24"/>
              <a:gd name="T21" fmla="*/ 2147483647 h 33"/>
              <a:gd name="T22" fmla="*/ 2147483647 w 24"/>
              <a:gd name="T23" fmla="*/ 2147483647 h 33"/>
              <a:gd name="T24" fmla="*/ 2147483647 w 24"/>
              <a:gd name="T25" fmla="*/ 2147483647 h 33"/>
              <a:gd name="T26" fmla="*/ 2147483647 w 24"/>
              <a:gd name="T27" fmla="*/ 2147483647 h 33"/>
              <a:gd name="T28" fmla="*/ 2147483647 w 24"/>
              <a:gd name="T29" fmla="*/ 2147483647 h 33"/>
              <a:gd name="T30" fmla="*/ 2147483647 w 24"/>
              <a:gd name="T31" fmla="*/ 2147483647 h 33"/>
              <a:gd name="T32" fmla="*/ 2147483647 w 24"/>
              <a:gd name="T33" fmla="*/ 2147483647 h 33"/>
              <a:gd name="T34" fmla="*/ 2147483647 w 24"/>
              <a:gd name="T35" fmla="*/ 2147483647 h 33"/>
              <a:gd name="T36" fmla="*/ 2147483647 w 24"/>
              <a:gd name="T37" fmla="*/ 2147483647 h 33"/>
              <a:gd name="T38" fmla="*/ 2147483647 w 24"/>
              <a:gd name="T39" fmla="*/ 2147483647 h 33"/>
              <a:gd name="T40" fmla="*/ 0 w 24"/>
              <a:gd name="T41" fmla="*/ 2147483647 h 33"/>
              <a:gd name="T42" fmla="*/ 0 w 24"/>
              <a:gd name="T43" fmla="*/ 0 h 33"/>
              <a:gd name="T44" fmla="*/ 2147483647 w 24"/>
              <a:gd name="T45" fmla="*/ 0 h 33"/>
              <a:gd name="T46" fmla="*/ 2147483647 w 24"/>
              <a:gd name="T47" fmla="*/ 2147483647 h 33"/>
              <a:gd name="T48" fmla="*/ 2147483647 w 24"/>
              <a:gd name="T49" fmla="*/ 2147483647 h 33"/>
              <a:gd name="T50" fmla="*/ 2147483647 w 24"/>
              <a:gd name="T51" fmla="*/ 2147483647 h 33"/>
              <a:gd name="T52" fmla="*/ 2147483647 w 24"/>
              <a:gd name="T53" fmla="*/ 2147483647 h 33"/>
              <a:gd name="T54" fmla="*/ 2147483647 w 24"/>
              <a:gd name="T55" fmla="*/ 2147483647 h 33"/>
              <a:gd name="T56" fmla="*/ 2147483647 w 24"/>
              <a:gd name="T57" fmla="*/ 2147483647 h 33"/>
              <a:gd name="T58" fmla="*/ 2147483647 w 24"/>
              <a:gd name="T59" fmla="*/ 2147483647 h 33"/>
              <a:gd name="T60" fmla="*/ 2147483647 w 24"/>
              <a:gd name="T61" fmla="*/ 2147483647 h 33"/>
              <a:gd name="T62" fmla="*/ 2147483647 w 24"/>
              <a:gd name="T63" fmla="*/ 2147483647 h 33"/>
              <a:gd name="T64" fmla="*/ 2147483647 w 24"/>
              <a:gd name="T65" fmla="*/ 2147483647 h 33"/>
              <a:gd name="T66" fmla="*/ 2147483647 w 24"/>
              <a:gd name="T67" fmla="*/ 2147483647 h 33"/>
              <a:gd name="T68" fmla="*/ 2147483647 w 24"/>
              <a:gd name="T69" fmla="*/ 2147483647 h 33"/>
              <a:gd name="T70" fmla="*/ 2147483647 w 24"/>
              <a:gd name="T71" fmla="*/ 2147483647 h 33"/>
              <a:gd name="T72" fmla="*/ 2147483647 w 24"/>
              <a:gd name="T73" fmla="*/ 2147483647 h 33"/>
              <a:gd name="T74" fmla="*/ 2147483647 w 24"/>
              <a:gd name="T75" fmla="*/ 2147483647 h 33"/>
              <a:gd name="T76" fmla="*/ 2147483647 w 24"/>
              <a:gd name="T77" fmla="*/ 2147483647 h 33"/>
              <a:gd name="T78" fmla="*/ 2147483647 w 24"/>
              <a:gd name="T79" fmla="*/ 2147483647 h 33"/>
              <a:gd name="T80" fmla="*/ 2147483647 w 24"/>
              <a:gd name="T81" fmla="*/ 2147483647 h 33"/>
              <a:gd name="T82" fmla="*/ 2147483647 w 24"/>
              <a:gd name="T83" fmla="*/ 2147483647 h 33"/>
              <a:gd name="T84" fmla="*/ 2147483647 w 24"/>
              <a:gd name="T85" fmla="*/ 2147483647 h 33"/>
              <a:gd name="T86" fmla="*/ 2147483647 w 24"/>
              <a:gd name="T87" fmla="*/ 2147483647 h 33"/>
              <a:gd name="T88" fmla="*/ 2147483647 w 24"/>
              <a:gd name="T89" fmla="*/ 2147483647 h 33"/>
              <a:gd name="T90" fmla="*/ 2147483647 w 24"/>
              <a:gd name="T91" fmla="*/ 2147483647 h 33"/>
              <a:gd name="T92" fmla="*/ 2147483647 w 24"/>
              <a:gd name="T93" fmla="*/ 2147483647 h 33"/>
              <a:gd name="T94" fmla="*/ 2147483647 w 24"/>
              <a:gd name="T95" fmla="*/ 2147483647 h 33"/>
              <a:gd name="T96" fmla="*/ 2147483647 w 24"/>
              <a:gd name="T97" fmla="*/ 2147483647 h 33"/>
              <a:gd name="T98" fmla="*/ 2147483647 w 24"/>
              <a:gd name="T99" fmla="*/ 2147483647 h 33"/>
              <a:gd name="T100" fmla="*/ 2147483647 w 24"/>
              <a:gd name="T101" fmla="*/ 2147483647 h 33"/>
              <a:gd name="T102" fmla="*/ 2147483647 w 24"/>
              <a:gd name="T103" fmla="*/ 2147483647 h 33"/>
              <a:gd name="T104" fmla="*/ 2147483647 w 24"/>
              <a:gd name="T105" fmla="*/ 2147483647 h 33"/>
              <a:gd name="T106" fmla="*/ 2147483647 w 24"/>
              <a:gd name="T107" fmla="*/ 2147483647 h 33"/>
              <a:gd name="T108" fmla="*/ 2147483647 w 24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4"/>
              <a:gd name="T166" fmla="*/ 0 h 33"/>
              <a:gd name="T167" fmla="*/ 24 w 24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4" h="33">
                <a:moveTo>
                  <a:pt x="10" y="18"/>
                </a:moveTo>
                <a:lnTo>
                  <a:pt x="10" y="28"/>
                </a:lnTo>
                <a:lnTo>
                  <a:pt x="10" y="30"/>
                </a:lnTo>
                <a:lnTo>
                  <a:pt x="10" y="32"/>
                </a:lnTo>
                <a:lnTo>
                  <a:pt x="11" y="33"/>
                </a:lnTo>
                <a:lnTo>
                  <a:pt x="12" y="33"/>
                </a:lnTo>
                <a:lnTo>
                  <a:pt x="13" y="33"/>
                </a:lnTo>
                <a:lnTo>
                  <a:pt x="0" y="33"/>
                </a:lnTo>
                <a:lnTo>
                  <a:pt x="1" y="33"/>
                </a:lnTo>
                <a:lnTo>
                  <a:pt x="2" y="32"/>
                </a:lnTo>
                <a:lnTo>
                  <a:pt x="3" y="32"/>
                </a:lnTo>
                <a:lnTo>
                  <a:pt x="5" y="30"/>
                </a:lnTo>
                <a:lnTo>
                  <a:pt x="5" y="28"/>
                </a:lnTo>
                <a:lnTo>
                  <a:pt x="5" y="6"/>
                </a:lnTo>
                <a:lnTo>
                  <a:pt x="5" y="3"/>
                </a:lnTo>
                <a:lnTo>
                  <a:pt x="3" y="2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2" y="0"/>
                </a:lnTo>
                <a:lnTo>
                  <a:pt x="16" y="1"/>
                </a:lnTo>
                <a:lnTo>
                  <a:pt x="20" y="1"/>
                </a:lnTo>
                <a:lnTo>
                  <a:pt x="21" y="2"/>
                </a:lnTo>
                <a:lnTo>
                  <a:pt x="23" y="5"/>
                </a:lnTo>
                <a:lnTo>
                  <a:pt x="24" y="7"/>
                </a:lnTo>
                <a:lnTo>
                  <a:pt x="24" y="9"/>
                </a:lnTo>
                <a:lnTo>
                  <a:pt x="24" y="13"/>
                </a:lnTo>
                <a:lnTo>
                  <a:pt x="22" y="16"/>
                </a:lnTo>
                <a:lnTo>
                  <a:pt x="20" y="18"/>
                </a:lnTo>
                <a:lnTo>
                  <a:pt x="15" y="18"/>
                </a:lnTo>
                <a:lnTo>
                  <a:pt x="13" y="18"/>
                </a:lnTo>
                <a:lnTo>
                  <a:pt x="12" y="18"/>
                </a:lnTo>
                <a:lnTo>
                  <a:pt x="11" y="18"/>
                </a:lnTo>
                <a:lnTo>
                  <a:pt x="10" y="18"/>
                </a:lnTo>
                <a:close/>
                <a:moveTo>
                  <a:pt x="10" y="16"/>
                </a:moveTo>
                <a:lnTo>
                  <a:pt x="11" y="17"/>
                </a:lnTo>
                <a:lnTo>
                  <a:pt x="12" y="17"/>
                </a:lnTo>
                <a:lnTo>
                  <a:pt x="13" y="17"/>
                </a:lnTo>
                <a:lnTo>
                  <a:pt x="16" y="16"/>
                </a:lnTo>
                <a:lnTo>
                  <a:pt x="17" y="14"/>
                </a:lnTo>
                <a:lnTo>
                  <a:pt x="18" y="12"/>
                </a:lnTo>
                <a:lnTo>
                  <a:pt x="20" y="9"/>
                </a:lnTo>
                <a:lnTo>
                  <a:pt x="20" y="7"/>
                </a:lnTo>
                <a:lnTo>
                  <a:pt x="18" y="6"/>
                </a:lnTo>
                <a:lnTo>
                  <a:pt x="17" y="3"/>
                </a:lnTo>
                <a:lnTo>
                  <a:pt x="16" y="2"/>
                </a:lnTo>
                <a:lnTo>
                  <a:pt x="15" y="2"/>
                </a:lnTo>
                <a:lnTo>
                  <a:pt x="12" y="2"/>
                </a:lnTo>
                <a:lnTo>
                  <a:pt x="11" y="2"/>
                </a:lnTo>
                <a:lnTo>
                  <a:pt x="10" y="2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15" name="Freeform 244"/>
          <p:cNvSpPr>
            <a:spLocks/>
          </p:cNvSpPr>
          <p:nvPr/>
        </p:nvSpPr>
        <p:spPr bwMode="auto">
          <a:xfrm>
            <a:off x="2360613" y="5260975"/>
            <a:ext cx="125412" cy="76200"/>
          </a:xfrm>
          <a:custGeom>
            <a:avLst/>
            <a:gdLst>
              <a:gd name="T0" fmla="*/ 0 w 35"/>
              <a:gd name="T1" fmla="*/ 0 h 33"/>
              <a:gd name="T2" fmla="*/ 2147483647 w 35"/>
              <a:gd name="T3" fmla="*/ 0 h 33"/>
              <a:gd name="T4" fmla="*/ 2147483647 w 35"/>
              <a:gd name="T5" fmla="*/ 2147483647 h 33"/>
              <a:gd name="T6" fmla="*/ 2147483647 w 35"/>
              <a:gd name="T7" fmla="*/ 2147483647 h 33"/>
              <a:gd name="T8" fmla="*/ 2147483647 w 35"/>
              <a:gd name="T9" fmla="*/ 2147483647 h 33"/>
              <a:gd name="T10" fmla="*/ 2147483647 w 35"/>
              <a:gd name="T11" fmla="*/ 2147483647 h 33"/>
              <a:gd name="T12" fmla="*/ 2147483647 w 35"/>
              <a:gd name="T13" fmla="*/ 2147483647 h 33"/>
              <a:gd name="T14" fmla="*/ 2147483647 w 35"/>
              <a:gd name="T15" fmla="*/ 0 h 33"/>
              <a:gd name="T16" fmla="*/ 2147483647 w 35"/>
              <a:gd name="T17" fmla="*/ 0 h 33"/>
              <a:gd name="T18" fmla="*/ 2147483647 w 35"/>
              <a:gd name="T19" fmla="*/ 0 h 33"/>
              <a:gd name="T20" fmla="*/ 2147483647 w 35"/>
              <a:gd name="T21" fmla="*/ 0 h 33"/>
              <a:gd name="T22" fmla="*/ 2147483647 w 35"/>
              <a:gd name="T23" fmla="*/ 0 h 33"/>
              <a:gd name="T24" fmla="*/ 2147483647 w 35"/>
              <a:gd name="T25" fmla="*/ 0 h 33"/>
              <a:gd name="T26" fmla="*/ 2147483647 w 35"/>
              <a:gd name="T27" fmla="*/ 2147483647 h 33"/>
              <a:gd name="T28" fmla="*/ 2147483647 w 35"/>
              <a:gd name="T29" fmla="*/ 2147483647 h 33"/>
              <a:gd name="T30" fmla="*/ 2147483647 w 35"/>
              <a:gd name="T31" fmla="*/ 2147483647 h 33"/>
              <a:gd name="T32" fmla="*/ 2147483647 w 35"/>
              <a:gd name="T33" fmla="*/ 2147483647 h 33"/>
              <a:gd name="T34" fmla="*/ 2147483647 w 35"/>
              <a:gd name="T35" fmla="*/ 2147483647 h 33"/>
              <a:gd name="T36" fmla="*/ 2147483647 w 35"/>
              <a:gd name="T37" fmla="*/ 2147483647 h 33"/>
              <a:gd name="T38" fmla="*/ 2147483647 w 35"/>
              <a:gd name="T39" fmla="*/ 2147483647 h 33"/>
              <a:gd name="T40" fmla="*/ 2147483647 w 35"/>
              <a:gd name="T41" fmla="*/ 2147483647 h 33"/>
              <a:gd name="T42" fmla="*/ 2147483647 w 35"/>
              <a:gd name="T43" fmla="*/ 2147483647 h 33"/>
              <a:gd name="T44" fmla="*/ 2147483647 w 35"/>
              <a:gd name="T45" fmla="*/ 2147483647 h 33"/>
              <a:gd name="T46" fmla="*/ 2147483647 w 35"/>
              <a:gd name="T47" fmla="*/ 2147483647 h 33"/>
              <a:gd name="T48" fmla="*/ 2147483647 w 35"/>
              <a:gd name="T49" fmla="*/ 2147483647 h 33"/>
              <a:gd name="T50" fmla="*/ 2147483647 w 35"/>
              <a:gd name="T51" fmla="*/ 2147483647 h 33"/>
              <a:gd name="T52" fmla="*/ 2147483647 w 35"/>
              <a:gd name="T53" fmla="*/ 2147483647 h 33"/>
              <a:gd name="T54" fmla="*/ 2147483647 w 35"/>
              <a:gd name="T55" fmla="*/ 2147483647 h 33"/>
              <a:gd name="T56" fmla="*/ 2147483647 w 35"/>
              <a:gd name="T57" fmla="*/ 2147483647 h 33"/>
              <a:gd name="T58" fmla="*/ 2147483647 w 35"/>
              <a:gd name="T59" fmla="*/ 2147483647 h 33"/>
              <a:gd name="T60" fmla="*/ 2147483647 w 35"/>
              <a:gd name="T61" fmla="*/ 2147483647 h 33"/>
              <a:gd name="T62" fmla="*/ 2147483647 w 35"/>
              <a:gd name="T63" fmla="*/ 2147483647 h 33"/>
              <a:gd name="T64" fmla="*/ 2147483647 w 35"/>
              <a:gd name="T65" fmla="*/ 2147483647 h 33"/>
              <a:gd name="T66" fmla="*/ 2147483647 w 35"/>
              <a:gd name="T67" fmla="*/ 2147483647 h 33"/>
              <a:gd name="T68" fmla="*/ 2147483647 w 35"/>
              <a:gd name="T69" fmla="*/ 2147483647 h 33"/>
              <a:gd name="T70" fmla="*/ 2147483647 w 35"/>
              <a:gd name="T71" fmla="*/ 2147483647 h 33"/>
              <a:gd name="T72" fmla="*/ 2147483647 w 35"/>
              <a:gd name="T73" fmla="*/ 2147483647 h 33"/>
              <a:gd name="T74" fmla="*/ 2147483647 w 35"/>
              <a:gd name="T75" fmla="*/ 2147483647 h 33"/>
              <a:gd name="T76" fmla="*/ 2147483647 w 35"/>
              <a:gd name="T77" fmla="*/ 2147483647 h 33"/>
              <a:gd name="T78" fmla="*/ 2147483647 w 35"/>
              <a:gd name="T79" fmla="*/ 2147483647 h 33"/>
              <a:gd name="T80" fmla="*/ 0 w 35"/>
              <a:gd name="T81" fmla="*/ 2147483647 h 33"/>
              <a:gd name="T82" fmla="*/ 0 w 35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"/>
              <a:gd name="T127" fmla="*/ 0 h 33"/>
              <a:gd name="T128" fmla="*/ 35 w 35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" h="33">
                <a:moveTo>
                  <a:pt x="0" y="0"/>
                </a:moveTo>
                <a:lnTo>
                  <a:pt x="8" y="0"/>
                </a:lnTo>
                <a:lnTo>
                  <a:pt x="29" y="25"/>
                </a:lnTo>
                <a:lnTo>
                  <a:pt x="29" y="6"/>
                </a:lnTo>
                <a:lnTo>
                  <a:pt x="29" y="3"/>
                </a:lnTo>
                <a:lnTo>
                  <a:pt x="28" y="1"/>
                </a:lnTo>
                <a:lnTo>
                  <a:pt x="27" y="1"/>
                </a:lnTo>
                <a:lnTo>
                  <a:pt x="26" y="0"/>
                </a:lnTo>
                <a:lnTo>
                  <a:pt x="24" y="0"/>
                </a:lnTo>
                <a:lnTo>
                  <a:pt x="35" y="0"/>
                </a:lnTo>
                <a:lnTo>
                  <a:pt x="34" y="0"/>
                </a:lnTo>
                <a:lnTo>
                  <a:pt x="33" y="1"/>
                </a:lnTo>
                <a:lnTo>
                  <a:pt x="32" y="3"/>
                </a:lnTo>
                <a:lnTo>
                  <a:pt x="31" y="4"/>
                </a:lnTo>
                <a:lnTo>
                  <a:pt x="31" y="6"/>
                </a:lnTo>
                <a:lnTo>
                  <a:pt x="31" y="33"/>
                </a:lnTo>
                <a:lnTo>
                  <a:pt x="8" y="7"/>
                </a:lnTo>
                <a:lnTo>
                  <a:pt x="8" y="27"/>
                </a:lnTo>
                <a:lnTo>
                  <a:pt x="8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3" y="32"/>
                </a:lnTo>
                <a:lnTo>
                  <a:pt x="13" y="33"/>
                </a:lnTo>
                <a:lnTo>
                  <a:pt x="2" y="33"/>
                </a:lnTo>
                <a:lnTo>
                  <a:pt x="2" y="32"/>
                </a:lnTo>
                <a:lnTo>
                  <a:pt x="3" y="32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6" y="27"/>
                </a:lnTo>
                <a:lnTo>
                  <a:pt x="6" y="5"/>
                </a:lnTo>
                <a:lnTo>
                  <a:pt x="5" y="4"/>
                </a:lnTo>
                <a:lnTo>
                  <a:pt x="5" y="3"/>
                </a:lnTo>
                <a:lnTo>
                  <a:pt x="3" y="1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16" name="Freeform 245"/>
          <p:cNvSpPr>
            <a:spLocks noEditPoints="1"/>
          </p:cNvSpPr>
          <p:nvPr/>
        </p:nvSpPr>
        <p:spPr bwMode="auto">
          <a:xfrm>
            <a:off x="2493963" y="5260975"/>
            <a:ext cx="85725" cy="76200"/>
          </a:xfrm>
          <a:custGeom>
            <a:avLst/>
            <a:gdLst>
              <a:gd name="T0" fmla="*/ 2147483647 w 24"/>
              <a:gd name="T1" fmla="*/ 2147483647 h 33"/>
              <a:gd name="T2" fmla="*/ 2147483647 w 24"/>
              <a:gd name="T3" fmla="*/ 2147483647 h 33"/>
              <a:gd name="T4" fmla="*/ 2147483647 w 24"/>
              <a:gd name="T5" fmla="*/ 2147483647 h 33"/>
              <a:gd name="T6" fmla="*/ 2147483647 w 24"/>
              <a:gd name="T7" fmla="*/ 2147483647 h 33"/>
              <a:gd name="T8" fmla="*/ 2147483647 w 24"/>
              <a:gd name="T9" fmla="*/ 2147483647 h 33"/>
              <a:gd name="T10" fmla="*/ 2147483647 w 24"/>
              <a:gd name="T11" fmla="*/ 2147483647 h 33"/>
              <a:gd name="T12" fmla="*/ 2147483647 w 24"/>
              <a:gd name="T13" fmla="*/ 2147483647 h 33"/>
              <a:gd name="T14" fmla="*/ 2147483647 w 24"/>
              <a:gd name="T15" fmla="*/ 2147483647 h 33"/>
              <a:gd name="T16" fmla="*/ 0 w 24"/>
              <a:gd name="T17" fmla="*/ 2147483647 h 33"/>
              <a:gd name="T18" fmla="*/ 0 w 24"/>
              <a:gd name="T19" fmla="*/ 2147483647 h 33"/>
              <a:gd name="T20" fmla="*/ 2147483647 w 24"/>
              <a:gd name="T21" fmla="*/ 2147483647 h 33"/>
              <a:gd name="T22" fmla="*/ 2147483647 w 24"/>
              <a:gd name="T23" fmla="*/ 2147483647 h 33"/>
              <a:gd name="T24" fmla="*/ 2147483647 w 24"/>
              <a:gd name="T25" fmla="*/ 2147483647 h 33"/>
              <a:gd name="T26" fmla="*/ 2147483647 w 24"/>
              <a:gd name="T27" fmla="*/ 2147483647 h 33"/>
              <a:gd name="T28" fmla="*/ 2147483647 w 24"/>
              <a:gd name="T29" fmla="*/ 2147483647 h 33"/>
              <a:gd name="T30" fmla="*/ 2147483647 w 24"/>
              <a:gd name="T31" fmla="*/ 2147483647 h 33"/>
              <a:gd name="T32" fmla="*/ 2147483647 w 24"/>
              <a:gd name="T33" fmla="*/ 2147483647 h 33"/>
              <a:gd name="T34" fmla="*/ 2147483647 w 24"/>
              <a:gd name="T35" fmla="*/ 2147483647 h 33"/>
              <a:gd name="T36" fmla="*/ 2147483647 w 24"/>
              <a:gd name="T37" fmla="*/ 2147483647 h 33"/>
              <a:gd name="T38" fmla="*/ 2147483647 w 24"/>
              <a:gd name="T39" fmla="*/ 0 h 33"/>
              <a:gd name="T40" fmla="*/ 0 w 24"/>
              <a:gd name="T41" fmla="*/ 0 h 33"/>
              <a:gd name="T42" fmla="*/ 0 w 24"/>
              <a:gd name="T43" fmla="*/ 0 h 33"/>
              <a:gd name="T44" fmla="*/ 2147483647 w 24"/>
              <a:gd name="T45" fmla="*/ 0 h 33"/>
              <a:gd name="T46" fmla="*/ 2147483647 w 24"/>
              <a:gd name="T47" fmla="*/ 0 h 33"/>
              <a:gd name="T48" fmla="*/ 2147483647 w 24"/>
              <a:gd name="T49" fmla="*/ 2147483647 h 33"/>
              <a:gd name="T50" fmla="*/ 2147483647 w 24"/>
              <a:gd name="T51" fmla="*/ 2147483647 h 33"/>
              <a:gd name="T52" fmla="*/ 2147483647 w 24"/>
              <a:gd name="T53" fmla="*/ 2147483647 h 33"/>
              <a:gd name="T54" fmla="*/ 2147483647 w 24"/>
              <a:gd name="T55" fmla="*/ 2147483647 h 33"/>
              <a:gd name="T56" fmla="*/ 2147483647 w 24"/>
              <a:gd name="T57" fmla="*/ 2147483647 h 33"/>
              <a:gd name="T58" fmla="*/ 2147483647 w 24"/>
              <a:gd name="T59" fmla="*/ 2147483647 h 33"/>
              <a:gd name="T60" fmla="*/ 2147483647 w 24"/>
              <a:gd name="T61" fmla="*/ 2147483647 h 33"/>
              <a:gd name="T62" fmla="*/ 2147483647 w 24"/>
              <a:gd name="T63" fmla="*/ 2147483647 h 33"/>
              <a:gd name="T64" fmla="*/ 2147483647 w 24"/>
              <a:gd name="T65" fmla="*/ 2147483647 h 33"/>
              <a:gd name="T66" fmla="*/ 2147483647 w 24"/>
              <a:gd name="T67" fmla="*/ 2147483647 h 33"/>
              <a:gd name="T68" fmla="*/ 2147483647 w 24"/>
              <a:gd name="T69" fmla="*/ 2147483647 h 33"/>
              <a:gd name="T70" fmla="*/ 2147483647 w 24"/>
              <a:gd name="T71" fmla="*/ 2147483647 h 33"/>
              <a:gd name="T72" fmla="*/ 2147483647 w 24"/>
              <a:gd name="T73" fmla="*/ 2147483647 h 33"/>
              <a:gd name="T74" fmla="*/ 2147483647 w 24"/>
              <a:gd name="T75" fmla="*/ 2147483647 h 33"/>
              <a:gd name="T76" fmla="*/ 2147483647 w 24"/>
              <a:gd name="T77" fmla="*/ 2147483647 h 33"/>
              <a:gd name="T78" fmla="*/ 2147483647 w 24"/>
              <a:gd name="T79" fmla="*/ 2147483647 h 33"/>
              <a:gd name="T80" fmla="*/ 2147483647 w 24"/>
              <a:gd name="T81" fmla="*/ 2147483647 h 33"/>
              <a:gd name="T82" fmla="*/ 2147483647 w 24"/>
              <a:gd name="T83" fmla="*/ 2147483647 h 33"/>
              <a:gd name="T84" fmla="*/ 2147483647 w 24"/>
              <a:gd name="T85" fmla="*/ 2147483647 h 33"/>
              <a:gd name="T86" fmla="*/ 2147483647 w 24"/>
              <a:gd name="T87" fmla="*/ 2147483647 h 33"/>
              <a:gd name="T88" fmla="*/ 2147483647 w 24"/>
              <a:gd name="T89" fmla="*/ 2147483647 h 33"/>
              <a:gd name="T90" fmla="*/ 2147483647 w 24"/>
              <a:gd name="T91" fmla="*/ 2147483647 h 33"/>
              <a:gd name="T92" fmla="*/ 2147483647 w 24"/>
              <a:gd name="T93" fmla="*/ 2147483647 h 33"/>
              <a:gd name="T94" fmla="*/ 2147483647 w 24"/>
              <a:gd name="T95" fmla="*/ 2147483647 h 33"/>
              <a:gd name="T96" fmla="*/ 2147483647 w 24"/>
              <a:gd name="T97" fmla="*/ 2147483647 h 33"/>
              <a:gd name="T98" fmla="*/ 2147483647 w 24"/>
              <a:gd name="T99" fmla="*/ 2147483647 h 33"/>
              <a:gd name="T100" fmla="*/ 2147483647 w 24"/>
              <a:gd name="T101" fmla="*/ 2147483647 h 33"/>
              <a:gd name="T102" fmla="*/ 2147483647 w 24"/>
              <a:gd name="T103" fmla="*/ 2147483647 h 33"/>
              <a:gd name="T104" fmla="*/ 2147483647 w 24"/>
              <a:gd name="T105" fmla="*/ 2147483647 h 33"/>
              <a:gd name="T106" fmla="*/ 2147483647 w 24"/>
              <a:gd name="T107" fmla="*/ 2147483647 h 33"/>
              <a:gd name="T108" fmla="*/ 2147483647 w 24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4"/>
              <a:gd name="T166" fmla="*/ 0 h 33"/>
              <a:gd name="T167" fmla="*/ 24 w 24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4" h="33">
                <a:moveTo>
                  <a:pt x="8" y="17"/>
                </a:moveTo>
                <a:lnTo>
                  <a:pt x="8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3" y="32"/>
                </a:lnTo>
                <a:lnTo>
                  <a:pt x="13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3" y="31"/>
                </a:lnTo>
                <a:lnTo>
                  <a:pt x="5" y="30"/>
                </a:lnTo>
                <a:lnTo>
                  <a:pt x="5" y="27"/>
                </a:lnTo>
                <a:lnTo>
                  <a:pt x="5" y="6"/>
                </a:lnTo>
                <a:lnTo>
                  <a:pt x="5" y="3"/>
                </a:lnTo>
                <a:lnTo>
                  <a:pt x="3" y="1"/>
                </a:lnTo>
                <a:lnTo>
                  <a:pt x="2" y="1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18" y="1"/>
                </a:lnTo>
                <a:lnTo>
                  <a:pt x="21" y="3"/>
                </a:lnTo>
                <a:lnTo>
                  <a:pt x="23" y="4"/>
                </a:lnTo>
                <a:lnTo>
                  <a:pt x="24" y="6"/>
                </a:lnTo>
                <a:lnTo>
                  <a:pt x="24" y="9"/>
                </a:lnTo>
                <a:lnTo>
                  <a:pt x="24" y="12"/>
                </a:lnTo>
                <a:lnTo>
                  <a:pt x="22" y="16"/>
                </a:lnTo>
                <a:lnTo>
                  <a:pt x="19" y="17"/>
                </a:lnTo>
                <a:lnTo>
                  <a:pt x="15" y="19"/>
                </a:lnTo>
                <a:lnTo>
                  <a:pt x="13" y="19"/>
                </a:lnTo>
                <a:lnTo>
                  <a:pt x="12" y="17"/>
                </a:lnTo>
                <a:lnTo>
                  <a:pt x="11" y="17"/>
                </a:lnTo>
                <a:lnTo>
                  <a:pt x="8" y="17"/>
                </a:lnTo>
                <a:close/>
                <a:moveTo>
                  <a:pt x="8" y="16"/>
                </a:moveTo>
                <a:lnTo>
                  <a:pt x="10" y="16"/>
                </a:lnTo>
                <a:lnTo>
                  <a:pt x="11" y="16"/>
                </a:lnTo>
                <a:lnTo>
                  <a:pt x="12" y="16"/>
                </a:lnTo>
                <a:lnTo>
                  <a:pt x="13" y="16"/>
                </a:lnTo>
                <a:lnTo>
                  <a:pt x="16" y="16"/>
                </a:lnTo>
                <a:lnTo>
                  <a:pt x="17" y="15"/>
                </a:lnTo>
                <a:lnTo>
                  <a:pt x="18" y="12"/>
                </a:lnTo>
                <a:lnTo>
                  <a:pt x="19" y="10"/>
                </a:lnTo>
                <a:lnTo>
                  <a:pt x="19" y="7"/>
                </a:lnTo>
                <a:lnTo>
                  <a:pt x="18" y="5"/>
                </a:lnTo>
                <a:lnTo>
                  <a:pt x="17" y="4"/>
                </a:lnTo>
                <a:lnTo>
                  <a:pt x="16" y="3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8" y="3"/>
                </a:lnTo>
                <a:lnTo>
                  <a:pt x="8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17" name="Freeform 246"/>
          <p:cNvSpPr>
            <a:spLocks noEditPoints="1"/>
          </p:cNvSpPr>
          <p:nvPr/>
        </p:nvSpPr>
        <p:spPr bwMode="auto">
          <a:xfrm>
            <a:off x="3560763" y="5260975"/>
            <a:ext cx="93662" cy="76200"/>
          </a:xfrm>
          <a:custGeom>
            <a:avLst/>
            <a:gdLst>
              <a:gd name="T0" fmla="*/ 2147483647 w 26"/>
              <a:gd name="T1" fmla="*/ 2147483647 h 33"/>
              <a:gd name="T2" fmla="*/ 2147483647 w 26"/>
              <a:gd name="T3" fmla="*/ 2147483647 h 33"/>
              <a:gd name="T4" fmla="*/ 2147483647 w 26"/>
              <a:gd name="T5" fmla="*/ 2147483647 h 33"/>
              <a:gd name="T6" fmla="*/ 2147483647 w 26"/>
              <a:gd name="T7" fmla="*/ 2147483647 h 33"/>
              <a:gd name="T8" fmla="*/ 2147483647 w 26"/>
              <a:gd name="T9" fmla="*/ 2147483647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2147483647 w 26"/>
              <a:gd name="T15" fmla="*/ 2147483647 h 33"/>
              <a:gd name="T16" fmla="*/ 0 w 26"/>
              <a:gd name="T17" fmla="*/ 2147483647 h 33"/>
              <a:gd name="T18" fmla="*/ 0 w 26"/>
              <a:gd name="T19" fmla="*/ 2147483647 h 33"/>
              <a:gd name="T20" fmla="*/ 2147483647 w 26"/>
              <a:gd name="T21" fmla="*/ 2147483647 h 33"/>
              <a:gd name="T22" fmla="*/ 2147483647 w 26"/>
              <a:gd name="T23" fmla="*/ 2147483647 h 33"/>
              <a:gd name="T24" fmla="*/ 2147483647 w 26"/>
              <a:gd name="T25" fmla="*/ 2147483647 h 33"/>
              <a:gd name="T26" fmla="*/ 2147483647 w 26"/>
              <a:gd name="T27" fmla="*/ 2147483647 h 33"/>
              <a:gd name="T28" fmla="*/ 2147483647 w 26"/>
              <a:gd name="T29" fmla="*/ 2147483647 h 33"/>
              <a:gd name="T30" fmla="*/ 2147483647 w 26"/>
              <a:gd name="T31" fmla="*/ 2147483647 h 33"/>
              <a:gd name="T32" fmla="*/ 2147483647 w 26"/>
              <a:gd name="T33" fmla="*/ 2147483647 h 33"/>
              <a:gd name="T34" fmla="*/ 2147483647 w 26"/>
              <a:gd name="T35" fmla="*/ 2147483647 h 33"/>
              <a:gd name="T36" fmla="*/ 2147483647 w 26"/>
              <a:gd name="T37" fmla="*/ 2147483647 h 33"/>
              <a:gd name="T38" fmla="*/ 2147483647 w 26"/>
              <a:gd name="T39" fmla="*/ 0 h 33"/>
              <a:gd name="T40" fmla="*/ 0 w 26"/>
              <a:gd name="T41" fmla="*/ 0 h 33"/>
              <a:gd name="T42" fmla="*/ 0 w 26"/>
              <a:gd name="T43" fmla="*/ 0 h 33"/>
              <a:gd name="T44" fmla="*/ 2147483647 w 26"/>
              <a:gd name="T45" fmla="*/ 0 h 33"/>
              <a:gd name="T46" fmla="*/ 2147483647 w 26"/>
              <a:gd name="T47" fmla="*/ 0 h 33"/>
              <a:gd name="T48" fmla="*/ 2147483647 w 26"/>
              <a:gd name="T49" fmla="*/ 2147483647 h 33"/>
              <a:gd name="T50" fmla="*/ 2147483647 w 26"/>
              <a:gd name="T51" fmla="*/ 2147483647 h 33"/>
              <a:gd name="T52" fmla="*/ 2147483647 w 26"/>
              <a:gd name="T53" fmla="*/ 2147483647 h 33"/>
              <a:gd name="T54" fmla="*/ 2147483647 w 26"/>
              <a:gd name="T55" fmla="*/ 2147483647 h 33"/>
              <a:gd name="T56" fmla="*/ 2147483647 w 26"/>
              <a:gd name="T57" fmla="*/ 2147483647 h 33"/>
              <a:gd name="T58" fmla="*/ 2147483647 w 26"/>
              <a:gd name="T59" fmla="*/ 2147483647 h 33"/>
              <a:gd name="T60" fmla="*/ 2147483647 w 26"/>
              <a:gd name="T61" fmla="*/ 2147483647 h 33"/>
              <a:gd name="T62" fmla="*/ 2147483647 w 26"/>
              <a:gd name="T63" fmla="*/ 2147483647 h 33"/>
              <a:gd name="T64" fmla="*/ 2147483647 w 26"/>
              <a:gd name="T65" fmla="*/ 2147483647 h 33"/>
              <a:gd name="T66" fmla="*/ 2147483647 w 26"/>
              <a:gd name="T67" fmla="*/ 2147483647 h 33"/>
              <a:gd name="T68" fmla="*/ 2147483647 w 26"/>
              <a:gd name="T69" fmla="*/ 2147483647 h 33"/>
              <a:gd name="T70" fmla="*/ 2147483647 w 26"/>
              <a:gd name="T71" fmla="*/ 2147483647 h 33"/>
              <a:gd name="T72" fmla="*/ 2147483647 w 26"/>
              <a:gd name="T73" fmla="*/ 2147483647 h 33"/>
              <a:gd name="T74" fmla="*/ 2147483647 w 26"/>
              <a:gd name="T75" fmla="*/ 2147483647 h 33"/>
              <a:gd name="T76" fmla="*/ 2147483647 w 26"/>
              <a:gd name="T77" fmla="*/ 2147483647 h 33"/>
              <a:gd name="T78" fmla="*/ 2147483647 w 26"/>
              <a:gd name="T79" fmla="*/ 2147483647 h 33"/>
              <a:gd name="T80" fmla="*/ 2147483647 w 26"/>
              <a:gd name="T81" fmla="*/ 2147483647 h 33"/>
              <a:gd name="T82" fmla="*/ 2147483647 w 26"/>
              <a:gd name="T83" fmla="*/ 2147483647 h 33"/>
              <a:gd name="T84" fmla="*/ 2147483647 w 26"/>
              <a:gd name="T85" fmla="*/ 2147483647 h 33"/>
              <a:gd name="T86" fmla="*/ 2147483647 w 26"/>
              <a:gd name="T87" fmla="*/ 2147483647 h 33"/>
              <a:gd name="T88" fmla="*/ 2147483647 w 26"/>
              <a:gd name="T89" fmla="*/ 2147483647 h 33"/>
              <a:gd name="T90" fmla="*/ 2147483647 w 26"/>
              <a:gd name="T91" fmla="*/ 2147483647 h 33"/>
              <a:gd name="T92" fmla="*/ 2147483647 w 26"/>
              <a:gd name="T93" fmla="*/ 2147483647 h 33"/>
              <a:gd name="T94" fmla="*/ 2147483647 w 26"/>
              <a:gd name="T95" fmla="*/ 2147483647 h 33"/>
              <a:gd name="T96" fmla="*/ 2147483647 w 26"/>
              <a:gd name="T97" fmla="*/ 2147483647 h 33"/>
              <a:gd name="T98" fmla="*/ 2147483647 w 26"/>
              <a:gd name="T99" fmla="*/ 2147483647 h 33"/>
              <a:gd name="T100" fmla="*/ 2147483647 w 26"/>
              <a:gd name="T101" fmla="*/ 2147483647 h 33"/>
              <a:gd name="T102" fmla="*/ 2147483647 w 26"/>
              <a:gd name="T103" fmla="*/ 2147483647 h 33"/>
              <a:gd name="T104" fmla="*/ 2147483647 w 26"/>
              <a:gd name="T105" fmla="*/ 2147483647 h 33"/>
              <a:gd name="T106" fmla="*/ 2147483647 w 26"/>
              <a:gd name="T107" fmla="*/ 2147483647 h 33"/>
              <a:gd name="T108" fmla="*/ 2147483647 w 26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3"/>
              <a:gd name="T167" fmla="*/ 26 w 26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3">
                <a:moveTo>
                  <a:pt x="10" y="17"/>
                </a:moveTo>
                <a:lnTo>
                  <a:pt x="10" y="27"/>
                </a:lnTo>
                <a:lnTo>
                  <a:pt x="10" y="30"/>
                </a:lnTo>
                <a:lnTo>
                  <a:pt x="10" y="31"/>
                </a:lnTo>
                <a:lnTo>
                  <a:pt x="12" y="32"/>
                </a:lnTo>
                <a:lnTo>
                  <a:pt x="14" y="32"/>
                </a:lnTo>
                <a:lnTo>
                  <a:pt x="15" y="32"/>
                </a:lnTo>
                <a:lnTo>
                  <a:pt x="15" y="33"/>
                </a:lnTo>
                <a:lnTo>
                  <a:pt x="0" y="33"/>
                </a:lnTo>
                <a:lnTo>
                  <a:pt x="0" y="32"/>
                </a:lnTo>
                <a:lnTo>
                  <a:pt x="2" y="32"/>
                </a:lnTo>
                <a:lnTo>
                  <a:pt x="4" y="32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6"/>
                </a:lnTo>
                <a:lnTo>
                  <a:pt x="5" y="3"/>
                </a:lnTo>
                <a:lnTo>
                  <a:pt x="5" y="1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20" y="1"/>
                </a:lnTo>
                <a:lnTo>
                  <a:pt x="23" y="3"/>
                </a:lnTo>
                <a:lnTo>
                  <a:pt x="24" y="4"/>
                </a:lnTo>
                <a:lnTo>
                  <a:pt x="25" y="6"/>
                </a:lnTo>
                <a:lnTo>
                  <a:pt x="26" y="9"/>
                </a:lnTo>
                <a:lnTo>
                  <a:pt x="25" y="12"/>
                </a:lnTo>
                <a:lnTo>
                  <a:pt x="24" y="16"/>
                </a:lnTo>
                <a:lnTo>
                  <a:pt x="20" y="17"/>
                </a:lnTo>
                <a:lnTo>
                  <a:pt x="15" y="19"/>
                </a:lnTo>
                <a:lnTo>
                  <a:pt x="14" y="19"/>
                </a:lnTo>
                <a:lnTo>
                  <a:pt x="13" y="17"/>
                </a:lnTo>
                <a:lnTo>
                  <a:pt x="12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2" y="16"/>
                </a:lnTo>
                <a:lnTo>
                  <a:pt x="13" y="16"/>
                </a:lnTo>
                <a:lnTo>
                  <a:pt x="14" y="16"/>
                </a:lnTo>
                <a:lnTo>
                  <a:pt x="16" y="16"/>
                </a:lnTo>
                <a:lnTo>
                  <a:pt x="19" y="15"/>
                </a:lnTo>
                <a:lnTo>
                  <a:pt x="20" y="12"/>
                </a:lnTo>
                <a:lnTo>
                  <a:pt x="20" y="10"/>
                </a:lnTo>
                <a:lnTo>
                  <a:pt x="20" y="7"/>
                </a:lnTo>
                <a:lnTo>
                  <a:pt x="20" y="5"/>
                </a:lnTo>
                <a:lnTo>
                  <a:pt x="19" y="4"/>
                </a:lnTo>
                <a:lnTo>
                  <a:pt x="18" y="3"/>
                </a:lnTo>
                <a:lnTo>
                  <a:pt x="15" y="1"/>
                </a:lnTo>
                <a:lnTo>
                  <a:pt x="14" y="1"/>
                </a:lnTo>
                <a:lnTo>
                  <a:pt x="12" y="1"/>
                </a:lnTo>
                <a:lnTo>
                  <a:pt x="10" y="3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18" name="Freeform 247"/>
          <p:cNvSpPr>
            <a:spLocks noEditPoints="1"/>
          </p:cNvSpPr>
          <p:nvPr/>
        </p:nvSpPr>
        <p:spPr bwMode="auto">
          <a:xfrm>
            <a:off x="3663950" y="5260975"/>
            <a:ext cx="87313" cy="76200"/>
          </a:xfrm>
          <a:custGeom>
            <a:avLst/>
            <a:gdLst>
              <a:gd name="T0" fmla="*/ 2147483647 w 24"/>
              <a:gd name="T1" fmla="*/ 2147483647 h 33"/>
              <a:gd name="T2" fmla="*/ 2147483647 w 24"/>
              <a:gd name="T3" fmla="*/ 2147483647 h 33"/>
              <a:gd name="T4" fmla="*/ 2147483647 w 24"/>
              <a:gd name="T5" fmla="*/ 2147483647 h 33"/>
              <a:gd name="T6" fmla="*/ 2147483647 w 24"/>
              <a:gd name="T7" fmla="*/ 2147483647 h 33"/>
              <a:gd name="T8" fmla="*/ 2147483647 w 24"/>
              <a:gd name="T9" fmla="*/ 2147483647 h 33"/>
              <a:gd name="T10" fmla="*/ 2147483647 w 24"/>
              <a:gd name="T11" fmla="*/ 2147483647 h 33"/>
              <a:gd name="T12" fmla="*/ 2147483647 w 24"/>
              <a:gd name="T13" fmla="*/ 2147483647 h 33"/>
              <a:gd name="T14" fmla="*/ 2147483647 w 24"/>
              <a:gd name="T15" fmla="*/ 2147483647 h 33"/>
              <a:gd name="T16" fmla="*/ 0 w 24"/>
              <a:gd name="T17" fmla="*/ 2147483647 h 33"/>
              <a:gd name="T18" fmla="*/ 0 w 24"/>
              <a:gd name="T19" fmla="*/ 2147483647 h 33"/>
              <a:gd name="T20" fmla="*/ 0 w 24"/>
              <a:gd name="T21" fmla="*/ 2147483647 h 33"/>
              <a:gd name="T22" fmla="*/ 2147483647 w 24"/>
              <a:gd name="T23" fmla="*/ 2147483647 h 33"/>
              <a:gd name="T24" fmla="*/ 2147483647 w 24"/>
              <a:gd name="T25" fmla="*/ 2147483647 h 33"/>
              <a:gd name="T26" fmla="*/ 2147483647 w 24"/>
              <a:gd name="T27" fmla="*/ 2147483647 h 33"/>
              <a:gd name="T28" fmla="*/ 2147483647 w 24"/>
              <a:gd name="T29" fmla="*/ 2147483647 h 33"/>
              <a:gd name="T30" fmla="*/ 2147483647 w 24"/>
              <a:gd name="T31" fmla="*/ 2147483647 h 33"/>
              <a:gd name="T32" fmla="*/ 2147483647 w 24"/>
              <a:gd name="T33" fmla="*/ 2147483647 h 33"/>
              <a:gd name="T34" fmla="*/ 2147483647 w 24"/>
              <a:gd name="T35" fmla="*/ 2147483647 h 33"/>
              <a:gd name="T36" fmla="*/ 2147483647 w 24"/>
              <a:gd name="T37" fmla="*/ 2147483647 h 33"/>
              <a:gd name="T38" fmla="*/ 0 w 24"/>
              <a:gd name="T39" fmla="*/ 0 h 33"/>
              <a:gd name="T40" fmla="*/ 0 w 24"/>
              <a:gd name="T41" fmla="*/ 0 h 33"/>
              <a:gd name="T42" fmla="*/ 0 w 24"/>
              <a:gd name="T43" fmla="*/ 0 h 33"/>
              <a:gd name="T44" fmla="*/ 2147483647 w 24"/>
              <a:gd name="T45" fmla="*/ 0 h 33"/>
              <a:gd name="T46" fmla="*/ 2147483647 w 24"/>
              <a:gd name="T47" fmla="*/ 0 h 33"/>
              <a:gd name="T48" fmla="*/ 2147483647 w 24"/>
              <a:gd name="T49" fmla="*/ 2147483647 h 33"/>
              <a:gd name="T50" fmla="*/ 2147483647 w 24"/>
              <a:gd name="T51" fmla="*/ 2147483647 h 33"/>
              <a:gd name="T52" fmla="*/ 2147483647 w 24"/>
              <a:gd name="T53" fmla="*/ 2147483647 h 33"/>
              <a:gd name="T54" fmla="*/ 2147483647 w 24"/>
              <a:gd name="T55" fmla="*/ 2147483647 h 33"/>
              <a:gd name="T56" fmla="*/ 2147483647 w 24"/>
              <a:gd name="T57" fmla="*/ 2147483647 h 33"/>
              <a:gd name="T58" fmla="*/ 2147483647 w 24"/>
              <a:gd name="T59" fmla="*/ 2147483647 h 33"/>
              <a:gd name="T60" fmla="*/ 2147483647 w 24"/>
              <a:gd name="T61" fmla="*/ 2147483647 h 33"/>
              <a:gd name="T62" fmla="*/ 2147483647 w 24"/>
              <a:gd name="T63" fmla="*/ 2147483647 h 33"/>
              <a:gd name="T64" fmla="*/ 2147483647 w 24"/>
              <a:gd name="T65" fmla="*/ 2147483647 h 33"/>
              <a:gd name="T66" fmla="*/ 2147483647 w 24"/>
              <a:gd name="T67" fmla="*/ 2147483647 h 33"/>
              <a:gd name="T68" fmla="*/ 2147483647 w 24"/>
              <a:gd name="T69" fmla="*/ 2147483647 h 33"/>
              <a:gd name="T70" fmla="*/ 2147483647 w 24"/>
              <a:gd name="T71" fmla="*/ 2147483647 h 33"/>
              <a:gd name="T72" fmla="*/ 2147483647 w 24"/>
              <a:gd name="T73" fmla="*/ 2147483647 h 33"/>
              <a:gd name="T74" fmla="*/ 2147483647 w 24"/>
              <a:gd name="T75" fmla="*/ 2147483647 h 33"/>
              <a:gd name="T76" fmla="*/ 2147483647 w 24"/>
              <a:gd name="T77" fmla="*/ 2147483647 h 33"/>
              <a:gd name="T78" fmla="*/ 2147483647 w 24"/>
              <a:gd name="T79" fmla="*/ 2147483647 h 33"/>
              <a:gd name="T80" fmla="*/ 2147483647 w 24"/>
              <a:gd name="T81" fmla="*/ 2147483647 h 33"/>
              <a:gd name="T82" fmla="*/ 2147483647 w 24"/>
              <a:gd name="T83" fmla="*/ 2147483647 h 33"/>
              <a:gd name="T84" fmla="*/ 2147483647 w 24"/>
              <a:gd name="T85" fmla="*/ 2147483647 h 33"/>
              <a:gd name="T86" fmla="*/ 2147483647 w 24"/>
              <a:gd name="T87" fmla="*/ 2147483647 h 33"/>
              <a:gd name="T88" fmla="*/ 2147483647 w 24"/>
              <a:gd name="T89" fmla="*/ 2147483647 h 33"/>
              <a:gd name="T90" fmla="*/ 2147483647 w 24"/>
              <a:gd name="T91" fmla="*/ 2147483647 h 33"/>
              <a:gd name="T92" fmla="*/ 2147483647 w 24"/>
              <a:gd name="T93" fmla="*/ 2147483647 h 33"/>
              <a:gd name="T94" fmla="*/ 2147483647 w 24"/>
              <a:gd name="T95" fmla="*/ 2147483647 h 33"/>
              <a:gd name="T96" fmla="*/ 2147483647 w 24"/>
              <a:gd name="T97" fmla="*/ 2147483647 h 33"/>
              <a:gd name="T98" fmla="*/ 2147483647 w 24"/>
              <a:gd name="T99" fmla="*/ 2147483647 h 33"/>
              <a:gd name="T100" fmla="*/ 2147483647 w 24"/>
              <a:gd name="T101" fmla="*/ 2147483647 h 33"/>
              <a:gd name="T102" fmla="*/ 2147483647 w 24"/>
              <a:gd name="T103" fmla="*/ 2147483647 h 33"/>
              <a:gd name="T104" fmla="*/ 2147483647 w 24"/>
              <a:gd name="T105" fmla="*/ 2147483647 h 33"/>
              <a:gd name="T106" fmla="*/ 2147483647 w 24"/>
              <a:gd name="T107" fmla="*/ 2147483647 h 33"/>
              <a:gd name="T108" fmla="*/ 2147483647 w 24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4"/>
              <a:gd name="T166" fmla="*/ 0 h 33"/>
              <a:gd name="T167" fmla="*/ 24 w 24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4" h="33">
                <a:moveTo>
                  <a:pt x="8" y="17"/>
                </a:moveTo>
                <a:lnTo>
                  <a:pt x="8" y="27"/>
                </a:lnTo>
                <a:lnTo>
                  <a:pt x="8" y="30"/>
                </a:lnTo>
                <a:lnTo>
                  <a:pt x="10" y="31"/>
                </a:lnTo>
                <a:lnTo>
                  <a:pt x="10" y="32"/>
                </a:lnTo>
                <a:lnTo>
                  <a:pt x="12" y="32"/>
                </a:lnTo>
                <a:lnTo>
                  <a:pt x="13" y="32"/>
                </a:lnTo>
                <a:lnTo>
                  <a:pt x="13" y="33"/>
                </a:lnTo>
                <a:lnTo>
                  <a:pt x="0" y="33"/>
                </a:lnTo>
                <a:lnTo>
                  <a:pt x="0" y="32"/>
                </a:lnTo>
                <a:lnTo>
                  <a:pt x="2" y="32"/>
                </a:lnTo>
                <a:lnTo>
                  <a:pt x="3" y="31"/>
                </a:lnTo>
                <a:lnTo>
                  <a:pt x="3" y="30"/>
                </a:lnTo>
                <a:lnTo>
                  <a:pt x="3" y="27"/>
                </a:lnTo>
                <a:lnTo>
                  <a:pt x="3" y="6"/>
                </a:lnTo>
                <a:lnTo>
                  <a:pt x="3" y="3"/>
                </a:lnTo>
                <a:lnTo>
                  <a:pt x="3" y="1"/>
                </a:lnTo>
                <a:lnTo>
                  <a:pt x="2" y="1"/>
                </a:ln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8" y="1"/>
                </a:lnTo>
                <a:lnTo>
                  <a:pt x="21" y="3"/>
                </a:lnTo>
                <a:lnTo>
                  <a:pt x="22" y="4"/>
                </a:lnTo>
                <a:lnTo>
                  <a:pt x="24" y="6"/>
                </a:lnTo>
                <a:lnTo>
                  <a:pt x="24" y="9"/>
                </a:lnTo>
                <a:lnTo>
                  <a:pt x="23" y="12"/>
                </a:lnTo>
                <a:lnTo>
                  <a:pt x="22" y="16"/>
                </a:lnTo>
                <a:lnTo>
                  <a:pt x="18" y="17"/>
                </a:lnTo>
                <a:lnTo>
                  <a:pt x="15" y="19"/>
                </a:lnTo>
                <a:lnTo>
                  <a:pt x="13" y="19"/>
                </a:lnTo>
                <a:lnTo>
                  <a:pt x="11" y="17"/>
                </a:lnTo>
                <a:lnTo>
                  <a:pt x="10" y="17"/>
                </a:lnTo>
                <a:lnTo>
                  <a:pt x="8" y="17"/>
                </a:lnTo>
                <a:close/>
                <a:moveTo>
                  <a:pt x="8" y="16"/>
                </a:moveTo>
                <a:lnTo>
                  <a:pt x="10" y="16"/>
                </a:lnTo>
                <a:lnTo>
                  <a:pt x="11" y="16"/>
                </a:lnTo>
                <a:lnTo>
                  <a:pt x="12" y="16"/>
                </a:lnTo>
                <a:lnTo>
                  <a:pt x="15" y="16"/>
                </a:lnTo>
                <a:lnTo>
                  <a:pt x="17" y="15"/>
                </a:lnTo>
                <a:lnTo>
                  <a:pt x="18" y="12"/>
                </a:lnTo>
                <a:lnTo>
                  <a:pt x="18" y="10"/>
                </a:lnTo>
                <a:lnTo>
                  <a:pt x="18" y="7"/>
                </a:lnTo>
                <a:lnTo>
                  <a:pt x="18" y="5"/>
                </a:lnTo>
                <a:lnTo>
                  <a:pt x="17" y="4"/>
                </a:lnTo>
                <a:lnTo>
                  <a:pt x="16" y="3"/>
                </a:lnTo>
                <a:lnTo>
                  <a:pt x="13" y="1"/>
                </a:lnTo>
                <a:lnTo>
                  <a:pt x="12" y="1"/>
                </a:lnTo>
                <a:lnTo>
                  <a:pt x="10" y="1"/>
                </a:lnTo>
                <a:lnTo>
                  <a:pt x="8" y="3"/>
                </a:lnTo>
                <a:lnTo>
                  <a:pt x="8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19" name="Freeform 248"/>
          <p:cNvSpPr>
            <a:spLocks noEditPoints="1"/>
          </p:cNvSpPr>
          <p:nvPr/>
        </p:nvSpPr>
        <p:spPr bwMode="auto">
          <a:xfrm>
            <a:off x="4929188" y="5260975"/>
            <a:ext cx="85725" cy="76200"/>
          </a:xfrm>
          <a:custGeom>
            <a:avLst/>
            <a:gdLst>
              <a:gd name="T0" fmla="*/ 2147483647 w 24"/>
              <a:gd name="T1" fmla="*/ 2147483647 h 33"/>
              <a:gd name="T2" fmla="*/ 2147483647 w 24"/>
              <a:gd name="T3" fmla="*/ 2147483647 h 33"/>
              <a:gd name="T4" fmla="*/ 2147483647 w 24"/>
              <a:gd name="T5" fmla="*/ 2147483647 h 33"/>
              <a:gd name="T6" fmla="*/ 2147483647 w 24"/>
              <a:gd name="T7" fmla="*/ 2147483647 h 33"/>
              <a:gd name="T8" fmla="*/ 2147483647 w 24"/>
              <a:gd name="T9" fmla="*/ 2147483647 h 33"/>
              <a:gd name="T10" fmla="*/ 2147483647 w 24"/>
              <a:gd name="T11" fmla="*/ 2147483647 h 33"/>
              <a:gd name="T12" fmla="*/ 2147483647 w 24"/>
              <a:gd name="T13" fmla="*/ 2147483647 h 33"/>
              <a:gd name="T14" fmla="*/ 2147483647 w 24"/>
              <a:gd name="T15" fmla="*/ 2147483647 h 33"/>
              <a:gd name="T16" fmla="*/ 0 w 24"/>
              <a:gd name="T17" fmla="*/ 2147483647 h 33"/>
              <a:gd name="T18" fmla="*/ 0 w 24"/>
              <a:gd name="T19" fmla="*/ 2147483647 h 33"/>
              <a:gd name="T20" fmla="*/ 2147483647 w 24"/>
              <a:gd name="T21" fmla="*/ 2147483647 h 33"/>
              <a:gd name="T22" fmla="*/ 2147483647 w 24"/>
              <a:gd name="T23" fmla="*/ 2147483647 h 33"/>
              <a:gd name="T24" fmla="*/ 2147483647 w 24"/>
              <a:gd name="T25" fmla="*/ 2147483647 h 33"/>
              <a:gd name="T26" fmla="*/ 2147483647 w 24"/>
              <a:gd name="T27" fmla="*/ 2147483647 h 33"/>
              <a:gd name="T28" fmla="*/ 2147483647 w 24"/>
              <a:gd name="T29" fmla="*/ 2147483647 h 33"/>
              <a:gd name="T30" fmla="*/ 2147483647 w 24"/>
              <a:gd name="T31" fmla="*/ 2147483647 h 33"/>
              <a:gd name="T32" fmla="*/ 2147483647 w 24"/>
              <a:gd name="T33" fmla="*/ 2147483647 h 33"/>
              <a:gd name="T34" fmla="*/ 2147483647 w 24"/>
              <a:gd name="T35" fmla="*/ 2147483647 h 33"/>
              <a:gd name="T36" fmla="*/ 2147483647 w 24"/>
              <a:gd name="T37" fmla="*/ 2147483647 h 33"/>
              <a:gd name="T38" fmla="*/ 2147483647 w 24"/>
              <a:gd name="T39" fmla="*/ 0 h 33"/>
              <a:gd name="T40" fmla="*/ 0 w 24"/>
              <a:gd name="T41" fmla="*/ 0 h 33"/>
              <a:gd name="T42" fmla="*/ 0 w 24"/>
              <a:gd name="T43" fmla="*/ 0 h 33"/>
              <a:gd name="T44" fmla="*/ 2147483647 w 24"/>
              <a:gd name="T45" fmla="*/ 0 h 33"/>
              <a:gd name="T46" fmla="*/ 2147483647 w 24"/>
              <a:gd name="T47" fmla="*/ 0 h 33"/>
              <a:gd name="T48" fmla="*/ 2147483647 w 24"/>
              <a:gd name="T49" fmla="*/ 2147483647 h 33"/>
              <a:gd name="T50" fmla="*/ 2147483647 w 24"/>
              <a:gd name="T51" fmla="*/ 2147483647 h 33"/>
              <a:gd name="T52" fmla="*/ 2147483647 w 24"/>
              <a:gd name="T53" fmla="*/ 2147483647 h 33"/>
              <a:gd name="T54" fmla="*/ 2147483647 w 24"/>
              <a:gd name="T55" fmla="*/ 2147483647 h 33"/>
              <a:gd name="T56" fmla="*/ 2147483647 w 24"/>
              <a:gd name="T57" fmla="*/ 2147483647 h 33"/>
              <a:gd name="T58" fmla="*/ 2147483647 w 24"/>
              <a:gd name="T59" fmla="*/ 2147483647 h 33"/>
              <a:gd name="T60" fmla="*/ 2147483647 w 24"/>
              <a:gd name="T61" fmla="*/ 2147483647 h 33"/>
              <a:gd name="T62" fmla="*/ 2147483647 w 24"/>
              <a:gd name="T63" fmla="*/ 2147483647 h 33"/>
              <a:gd name="T64" fmla="*/ 2147483647 w 24"/>
              <a:gd name="T65" fmla="*/ 2147483647 h 33"/>
              <a:gd name="T66" fmla="*/ 2147483647 w 24"/>
              <a:gd name="T67" fmla="*/ 2147483647 h 33"/>
              <a:gd name="T68" fmla="*/ 2147483647 w 24"/>
              <a:gd name="T69" fmla="*/ 2147483647 h 33"/>
              <a:gd name="T70" fmla="*/ 2147483647 w 24"/>
              <a:gd name="T71" fmla="*/ 2147483647 h 33"/>
              <a:gd name="T72" fmla="*/ 2147483647 w 24"/>
              <a:gd name="T73" fmla="*/ 2147483647 h 33"/>
              <a:gd name="T74" fmla="*/ 2147483647 w 24"/>
              <a:gd name="T75" fmla="*/ 2147483647 h 33"/>
              <a:gd name="T76" fmla="*/ 2147483647 w 24"/>
              <a:gd name="T77" fmla="*/ 2147483647 h 33"/>
              <a:gd name="T78" fmla="*/ 2147483647 w 24"/>
              <a:gd name="T79" fmla="*/ 2147483647 h 33"/>
              <a:gd name="T80" fmla="*/ 2147483647 w 24"/>
              <a:gd name="T81" fmla="*/ 2147483647 h 33"/>
              <a:gd name="T82" fmla="*/ 2147483647 w 24"/>
              <a:gd name="T83" fmla="*/ 2147483647 h 33"/>
              <a:gd name="T84" fmla="*/ 2147483647 w 24"/>
              <a:gd name="T85" fmla="*/ 2147483647 h 33"/>
              <a:gd name="T86" fmla="*/ 2147483647 w 24"/>
              <a:gd name="T87" fmla="*/ 2147483647 h 33"/>
              <a:gd name="T88" fmla="*/ 2147483647 w 24"/>
              <a:gd name="T89" fmla="*/ 2147483647 h 33"/>
              <a:gd name="T90" fmla="*/ 2147483647 w 24"/>
              <a:gd name="T91" fmla="*/ 2147483647 h 33"/>
              <a:gd name="T92" fmla="*/ 2147483647 w 24"/>
              <a:gd name="T93" fmla="*/ 2147483647 h 33"/>
              <a:gd name="T94" fmla="*/ 2147483647 w 24"/>
              <a:gd name="T95" fmla="*/ 2147483647 h 33"/>
              <a:gd name="T96" fmla="*/ 2147483647 w 24"/>
              <a:gd name="T97" fmla="*/ 2147483647 h 33"/>
              <a:gd name="T98" fmla="*/ 2147483647 w 24"/>
              <a:gd name="T99" fmla="*/ 2147483647 h 33"/>
              <a:gd name="T100" fmla="*/ 2147483647 w 24"/>
              <a:gd name="T101" fmla="*/ 2147483647 h 33"/>
              <a:gd name="T102" fmla="*/ 2147483647 w 24"/>
              <a:gd name="T103" fmla="*/ 2147483647 h 33"/>
              <a:gd name="T104" fmla="*/ 2147483647 w 24"/>
              <a:gd name="T105" fmla="*/ 2147483647 h 33"/>
              <a:gd name="T106" fmla="*/ 2147483647 w 24"/>
              <a:gd name="T107" fmla="*/ 2147483647 h 33"/>
              <a:gd name="T108" fmla="*/ 2147483647 w 24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4"/>
              <a:gd name="T166" fmla="*/ 0 h 33"/>
              <a:gd name="T167" fmla="*/ 24 w 24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4" h="33">
                <a:moveTo>
                  <a:pt x="8" y="17"/>
                </a:moveTo>
                <a:lnTo>
                  <a:pt x="8" y="27"/>
                </a:lnTo>
                <a:lnTo>
                  <a:pt x="8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3" y="32"/>
                </a:lnTo>
                <a:lnTo>
                  <a:pt x="13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3" y="31"/>
                </a:lnTo>
                <a:lnTo>
                  <a:pt x="3" y="30"/>
                </a:lnTo>
                <a:lnTo>
                  <a:pt x="3" y="27"/>
                </a:lnTo>
                <a:lnTo>
                  <a:pt x="3" y="6"/>
                </a:lnTo>
                <a:lnTo>
                  <a:pt x="3" y="3"/>
                </a:lnTo>
                <a:lnTo>
                  <a:pt x="3" y="1"/>
                </a:lnTo>
                <a:lnTo>
                  <a:pt x="2" y="1"/>
                </a:lnTo>
                <a:lnTo>
                  <a:pt x="1" y="0"/>
                </a:ln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8" y="1"/>
                </a:lnTo>
                <a:lnTo>
                  <a:pt x="21" y="3"/>
                </a:lnTo>
                <a:lnTo>
                  <a:pt x="23" y="4"/>
                </a:lnTo>
                <a:lnTo>
                  <a:pt x="24" y="6"/>
                </a:lnTo>
                <a:lnTo>
                  <a:pt x="24" y="9"/>
                </a:lnTo>
                <a:lnTo>
                  <a:pt x="23" y="12"/>
                </a:lnTo>
                <a:lnTo>
                  <a:pt x="22" y="16"/>
                </a:lnTo>
                <a:lnTo>
                  <a:pt x="18" y="17"/>
                </a:lnTo>
                <a:lnTo>
                  <a:pt x="15" y="19"/>
                </a:lnTo>
                <a:lnTo>
                  <a:pt x="13" y="19"/>
                </a:lnTo>
                <a:lnTo>
                  <a:pt x="12" y="17"/>
                </a:lnTo>
                <a:lnTo>
                  <a:pt x="10" y="17"/>
                </a:lnTo>
                <a:lnTo>
                  <a:pt x="8" y="17"/>
                </a:lnTo>
                <a:close/>
                <a:moveTo>
                  <a:pt x="8" y="16"/>
                </a:moveTo>
                <a:lnTo>
                  <a:pt x="10" y="16"/>
                </a:lnTo>
                <a:lnTo>
                  <a:pt x="11" y="16"/>
                </a:lnTo>
                <a:lnTo>
                  <a:pt x="12" y="16"/>
                </a:lnTo>
                <a:lnTo>
                  <a:pt x="15" y="16"/>
                </a:lnTo>
                <a:lnTo>
                  <a:pt x="17" y="15"/>
                </a:lnTo>
                <a:lnTo>
                  <a:pt x="18" y="12"/>
                </a:lnTo>
                <a:lnTo>
                  <a:pt x="18" y="10"/>
                </a:lnTo>
                <a:lnTo>
                  <a:pt x="18" y="7"/>
                </a:lnTo>
                <a:lnTo>
                  <a:pt x="18" y="5"/>
                </a:lnTo>
                <a:lnTo>
                  <a:pt x="17" y="4"/>
                </a:lnTo>
                <a:lnTo>
                  <a:pt x="16" y="3"/>
                </a:lnTo>
                <a:lnTo>
                  <a:pt x="13" y="1"/>
                </a:lnTo>
                <a:lnTo>
                  <a:pt x="12" y="1"/>
                </a:lnTo>
                <a:lnTo>
                  <a:pt x="11" y="1"/>
                </a:lnTo>
                <a:lnTo>
                  <a:pt x="8" y="3"/>
                </a:lnTo>
                <a:lnTo>
                  <a:pt x="8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20" name="Freeform 249"/>
          <p:cNvSpPr>
            <a:spLocks noEditPoints="1"/>
          </p:cNvSpPr>
          <p:nvPr/>
        </p:nvSpPr>
        <p:spPr bwMode="auto">
          <a:xfrm>
            <a:off x="5024438" y="5260975"/>
            <a:ext cx="90487" cy="76200"/>
          </a:xfrm>
          <a:custGeom>
            <a:avLst/>
            <a:gdLst>
              <a:gd name="T0" fmla="*/ 2147483647 w 25"/>
              <a:gd name="T1" fmla="*/ 2147483647 h 33"/>
              <a:gd name="T2" fmla="*/ 2147483647 w 25"/>
              <a:gd name="T3" fmla="*/ 2147483647 h 33"/>
              <a:gd name="T4" fmla="*/ 2147483647 w 25"/>
              <a:gd name="T5" fmla="*/ 2147483647 h 33"/>
              <a:gd name="T6" fmla="*/ 2147483647 w 25"/>
              <a:gd name="T7" fmla="*/ 2147483647 h 33"/>
              <a:gd name="T8" fmla="*/ 2147483647 w 25"/>
              <a:gd name="T9" fmla="*/ 2147483647 h 33"/>
              <a:gd name="T10" fmla="*/ 2147483647 w 25"/>
              <a:gd name="T11" fmla="*/ 2147483647 h 33"/>
              <a:gd name="T12" fmla="*/ 2147483647 w 25"/>
              <a:gd name="T13" fmla="*/ 2147483647 h 33"/>
              <a:gd name="T14" fmla="*/ 2147483647 w 25"/>
              <a:gd name="T15" fmla="*/ 2147483647 h 33"/>
              <a:gd name="T16" fmla="*/ 0 w 25"/>
              <a:gd name="T17" fmla="*/ 2147483647 h 33"/>
              <a:gd name="T18" fmla="*/ 0 w 25"/>
              <a:gd name="T19" fmla="*/ 2147483647 h 33"/>
              <a:gd name="T20" fmla="*/ 2147483647 w 25"/>
              <a:gd name="T21" fmla="*/ 2147483647 h 33"/>
              <a:gd name="T22" fmla="*/ 2147483647 w 25"/>
              <a:gd name="T23" fmla="*/ 2147483647 h 33"/>
              <a:gd name="T24" fmla="*/ 2147483647 w 25"/>
              <a:gd name="T25" fmla="*/ 2147483647 h 33"/>
              <a:gd name="T26" fmla="*/ 2147483647 w 25"/>
              <a:gd name="T27" fmla="*/ 2147483647 h 33"/>
              <a:gd name="T28" fmla="*/ 2147483647 w 25"/>
              <a:gd name="T29" fmla="*/ 2147483647 h 33"/>
              <a:gd name="T30" fmla="*/ 2147483647 w 25"/>
              <a:gd name="T31" fmla="*/ 2147483647 h 33"/>
              <a:gd name="T32" fmla="*/ 2147483647 w 25"/>
              <a:gd name="T33" fmla="*/ 2147483647 h 33"/>
              <a:gd name="T34" fmla="*/ 2147483647 w 25"/>
              <a:gd name="T35" fmla="*/ 2147483647 h 33"/>
              <a:gd name="T36" fmla="*/ 2147483647 w 25"/>
              <a:gd name="T37" fmla="*/ 2147483647 h 33"/>
              <a:gd name="T38" fmla="*/ 2147483647 w 25"/>
              <a:gd name="T39" fmla="*/ 0 h 33"/>
              <a:gd name="T40" fmla="*/ 0 w 25"/>
              <a:gd name="T41" fmla="*/ 0 h 33"/>
              <a:gd name="T42" fmla="*/ 0 w 25"/>
              <a:gd name="T43" fmla="*/ 0 h 33"/>
              <a:gd name="T44" fmla="*/ 2147483647 w 25"/>
              <a:gd name="T45" fmla="*/ 0 h 33"/>
              <a:gd name="T46" fmla="*/ 2147483647 w 25"/>
              <a:gd name="T47" fmla="*/ 0 h 33"/>
              <a:gd name="T48" fmla="*/ 2147483647 w 25"/>
              <a:gd name="T49" fmla="*/ 2147483647 h 33"/>
              <a:gd name="T50" fmla="*/ 2147483647 w 25"/>
              <a:gd name="T51" fmla="*/ 2147483647 h 33"/>
              <a:gd name="T52" fmla="*/ 2147483647 w 25"/>
              <a:gd name="T53" fmla="*/ 2147483647 h 33"/>
              <a:gd name="T54" fmla="*/ 2147483647 w 25"/>
              <a:gd name="T55" fmla="*/ 2147483647 h 33"/>
              <a:gd name="T56" fmla="*/ 2147483647 w 25"/>
              <a:gd name="T57" fmla="*/ 2147483647 h 33"/>
              <a:gd name="T58" fmla="*/ 2147483647 w 25"/>
              <a:gd name="T59" fmla="*/ 2147483647 h 33"/>
              <a:gd name="T60" fmla="*/ 2147483647 w 25"/>
              <a:gd name="T61" fmla="*/ 2147483647 h 33"/>
              <a:gd name="T62" fmla="*/ 2147483647 w 25"/>
              <a:gd name="T63" fmla="*/ 2147483647 h 33"/>
              <a:gd name="T64" fmla="*/ 2147483647 w 25"/>
              <a:gd name="T65" fmla="*/ 2147483647 h 33"/>
              <a:gd name="T66" fmla="*/ 2147483647 w 25"/>
              <a:gd name="T67" fmla="*/ 2147483647 h 33"/>
              <a:gd name="T68" fmla="*/ 2147483647 w 25"/>
              <a:gd name="T69" fmla="*/ 2147483647 h 33"/>
              <a:gd name="T70" fmla="*/ 2147483647 w 25"/>
              <a:gd name="T71" fmla="*/ 2147483647 h 33"/>
              <a:gd name="T72" fmla="*/ 2147483647 w 25"/>
              <a:gd name="T73" fmla="*/ 2147483647 h 33"/>
              <a:gd name="T74" fmla="*/ 2147483647 w 25"/>
              <a:gd name="T75" fmla="*/ 2147483647 h 33"/>
              <a:gd name="T76" fmla="*/ 2147483647 w 25"/>
              <a:gd name="T77" fmla="*/ 2147483647 h 33"/>
              <a:gd name="T78" fmla="*/ 2147483647 w 25"/>
              <a:gd name="T79" fmla="*/ 2147483647 h 33"/>
              <a:gd name="T80" fmla="*/ 2147483647 w 25"/>
              <a:gd name="T81" fmla="*/ 2147483647 h 33"/>
              <a:gd name="T82" fmla="*/ 2147483647 w 25"/>
              <a:gd name="T83" fmla="*/ 2147483647 h 33"/>
              <a:gd name="T84" fmla="*/ 2147483647 w 25"/>
              <a:gd name="T85" fmla="*/ 2147483647 h 33"/>
              <a:gd name="T86" fmla="*/ 2147483647 w 25"/>
              <a:gd name="T87" fmla="*/ 2147483647 h 33"/>
              <a:gd name="T88" fmla="*/ 2147483647 w 25"/>
              <a:gd name="T89" fmla="*/ 2147483647 h 33"/>
              <a:gd name="T90" fmla="*/ 2147483647 w 25"/>
              <a:gd name="T91" fmla="*/ 2147483647 h 33"/>
              <a:gd name="T92" fmla="*/ 2147483647 w 25"/>
              <a:gd name="T93" fmla="*/ 2147483647 h 33"/>
              <a:gd name="T94" fmla="*/ 2147483647 w 25"/>
              <a:gd name="T95" fmla="*/ 2147483647 h 33"/>
              <a:gd name="T96" fmla="*/ 2147483647 w 25"/>
              <a:gd name="T97" fmla="*/ 2147483647 h 33"/>
              <a:gd name="T98" fmla="*/ 2147483647 w 25"/>
              <a:gd name="T99" fmla="*/ 2147483647 h 33"/>
              <a:gd name="T100" fmla="*/ 2147483647 w 25"/>
              <a:gd name="T101" fmla="*/ 2147483647 h 33"/>
              <a:gd name="T102" fmla="*/ 2147483647 w 25"/>
              <a:gd name="T103" fmla="*/ 2147483647 h 33"/>
              <a:gd name="T104" fmla="*/ 2147483647 w 25"/>
              <a:gd name="T105" fmla="*/ 2147483647 h 33"/>
              <a:gd name="T106" fmla="*/ 2147483647 w 25"/>
              <a:gd name="T107" fmla="*/ 2147483647 h 33"/>
              <a:gd name="T108" fmla="*/ 2147483647 w 25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3"/>
              <a:gd name="T167" fmla="*/ 25 w 25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3">
                <a:moveTo>
                  <a:pt x="9" y="17"/>
                </a:moveTo>
                <a:lnTo>
                  <a:pt x="9" y="27"/>
                </a:lnTo>
                <a:lnTo>
                  <a:pt x="9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14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4" y="31"/>
                </a:lnTo>
                <a:lnTo>
                  <a:pt x="4" y="30"/>
                </a:lnTo>
                <a:lnTo>
                  <a:pt x="4" y="27"/>
                </a:lnTo>
                <a:lnTo>
                  <a:pt x="4" y="6"/>
                </a:lnTo>
                <a:lnTo>
                  <a:pt x="4" y="3"/>
                </a:lnTo>
                <a:lnTo>
                  <a:pt x="4" y="1"/>
                </a:lnTo>
                <a:lnTo>
                  <a:pt x="2" y="1"/>
                </a:lnTo>
                <a:lnTo>
                  <a:pt x="1" y="0"/>
                </a:ln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8" y="1"/>
                </a:lnTo>
                <a:lnTo>
                  <a:pt x="21" y="3"/>
                </a:lnTo>
                <a:lnTo>
                  <a:pt x="23" y="4"/>
                </a:lnTo>
                <a:lnTo>
                  <a:pt x="25" y="6"/>
                </a:lnTo>
                <a:lnTo>
                  <a:pt x="25" y="9"/>
                </a:lnTo>
                <a:lnTo>
                  <a:pt x="25" y="12"/>
                </a:lnTo>
                <a:lnTo>
                  <a:pt x="22" y="16"/>
                </a:lnTo>
                <a:lnTo>
                  <a:pt x="18" y="17"/>
                </a:lnTo>
                <a:lnTo>
                  <a:pt x="15" y="19"/>
                </a:lnTo>
                <a:lnTo>
                  <a:pt x="14" y="19"/>
                </a:lnTo>
                <a:lnTo>
                  <a:pt x="12" y="17"/>
                </a:lnTo>
                <a:lnTo>
                  <a:pt x="10" y="17"/>
                </a:lnTo>
                <a:lnTo>
                  <a:pt x="9" y="17"/>
                </a:lnTo>
                <a:close/>
                <a:moveTo>
                  <a:pt x="9" y="16"/>
                </a:moveTo>
                <a:lnTo>
                  <a:pt x="10" y="16"/>
                </a:lnTo>
                <a:lnTo>
                  <a:pt x="11" y="16"/>
                </a:lnTo>
                <a:lnTo>
                  <a:pt x="12" y="16"/>
                </a:lnTo>
                <a:lnTo>
                  <a:pt x="15" y="16"/>
                </a:lnTo>
                <a:lnTo>
                  <a:pt x="17" y="15"/>
                </a:lnTo>
                <a:lnTo>
                  <a:pt x="18" y="12"/>
                </a:lnTo>
                <a:lnTo>
                  <a:pt x="18" y="10"/>
                </a:lnTo>
                <a:lnTo>
                  <a:pt x="18" y="7"/>
                </a:lnTo>
                <a:lnTo>
                  <a:pt x="18" y="5"/>
                </a:lnTo>
                <a:lnTo>
                  <a:pt x="17" y="4"/>
                </a:lnTo>
                <a:lnTo>
                  <a:pt x="16" y="3"/>
                </a:lnTo>
                <a:lnTo>
                  <a:pt x="14" y="1"/>
                </a:lnTo>
                <a:lnTo>
                  <a:pt x="12" y="1"/>
                </a:lnTo>
                <a:lnTo>
                  <a:pt x="11" y="1"/>
                </a:lnTo>
                <a:lnTo>
                  <a:pt x="9" y="3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21" name="Freeform 250"/>
          <p:cNvSpPr>
            <a:spLocks noEditPoints="1"/>
          </p:cNvSpPr>
          <p:nvPr/>
        </p:nvSpPr>
        <p:spPr bwMode="auto">
          <a:xfrm>
            <a:off x="6246813" y="5260975"/>
            <a:ext cx="85725" cy="76200"/>
          </a:xfrm>
          <a:custGeom>
            <a:avLst/>
            <a:gdLst>
              <a:gd name="T0" fmla="*/ 2147483647 w 24"/>
              <a:gd name="T1" fmla="*/ 2147483647 h 33"/>
              <a:gd name="T2" fmla="*/ 2147483647 w 24"/>
              <a:gd name="T3" fmla="*/ 2147483647 h 33"/>
              <a:gd name="T4" fmla="*/ 2147483647 w 24"/>
              <a:gd name="T5" fmla="*/ 2147483647 h 33"/>
              <a:gd name="T6" fmla="*/ 2147483647 w 24"/>
              <a:gd name="T7" fmla="*/ 2147483647 h 33"/>
              <a:gd name="T8" fmla="*/ 2147483647 w 24"/>
              <a:gd name="T9" fmla="*/ 2147483647 h 33"/>
              <a:gd name="T10" fmla="*/ 2147483647 w 24"/>
              <a:gd name="T11" fmla="*/ 2147483647 h 33"/>
              <a:gd name="T12" fmla="*/ 2147483647 w 24"/>
              <a:gd name="T13" fmla="*/ 2147483647 h 33"/>
              <a:gd name="T14" fmla="*/ 2147483647 w 24"/>
              <a:gd name="T15" fmla="*/ 2147483647 h 33"/>
              <a:gd name="T16" fmla="*/ 0 w 24"/>
              <a:gd name="T17" fmla="*/ 2147483647 h 33"/>
              <a:gd name="T18" fmla="*/ 0 w 24"/>
              <a:gd name="T19" fmla="*/ 2147483647 h 33"/>
              <a:gd name="T20" fmla="*/ 2147483647 w 24"/>
              <a:gd name="T21" fmla="*/ 2147483647 h 33"/>
              <a:gd name="T22" fmla="*/ 2147483647 w 24"/>
              <a:gd name="T23" fmla="*/ 2147483647 h 33"/>
              <a:gd name="T24" fmla="*/ 2147483647 w 24"/>
              <a:gd name="T25" fmla="*/ 2147483647 h 33"/>
              <a:gd name="T26" fmla="*/ 2147483647 w 24"/>
              <a:gd name="T27" fmla="*/ 2147483647 h 33"/>
              <a:gd name="T28" fmla="*/ 2147483647 w 24"/>
              <a:gd name="T29" fmla="*/ 2147483647 h 33"/>
              <a:gd name="T30" fmla="*/ 2147483647 w 24"/>
              <a:gd name="T31" fmla="*/ 2147483647 h 33"/>
              <a:gd name="T32" fmla="*/ 2147483647 w 24"/>
              <a:gd name="T33" fmla="*/ 2147483647 h 33"/>
              <a:gd name="T34" fmla="*/ 2147483647 w 24"/>
              <a:gd name="T35" fmla="*/ 2147483647 h 33"/>
              <a:gd name="T36" fmla="*/ 2147483647 w 24"/>
              <a:gd name="T37" fmla="*/ 2147483647 h 33"/>
              <a:gd name="T38" fmla="*/ 2147483647 w 24"/>
              <a:gd name="T39" fmla="*/ 0 h 33"/>
              <a:gd name="T40" fmla="*/ 0 w 24"/>
              <a:gd name="T41" fmla="*/ 0 h 33"/>
              <a:gd name="T42" fmla="*/ 0 w 24"/>
              <a:gd name="T43" fmla="*/ 0 h 33"/>
              <a:gd name="T44" fmla="*/ 2147483647 w 24"/>
              <a:gd name="T45" fmla="*/ 0 h 33"/>
              <a:gd name="T46" fmla="*/ 2147483647 w 24"/>
              <a:gd name="T47" fmla="*/ 0 h 33"/>
              <a:gd name="T48" fmla="*/ 2147483647 w 24"/>
              <a:gd name="T49" fmla="*/ 2147483647 h 33"/>
              <a:gd name="T50" fmla="*/ 2147483647 w 24"/>
              <a:gd name="T51" fmla="*/ 2147483647 h 33"/>
              <a:gd name="T52" fmla="*/ 2147483647 w 24"/>
              <a:gd name="T53" fmla="*/ 2147483647 h 33"/>
              <a:gd name="T54" fmla="*/ 2147483647 w 24"/>
              <a:gd name="T55" fmla="*/ 2147483647 h 33"/>
              <a:gd name="T56" fmla="*/ 2147483647 w 24"/>
              <a:gd name="T57" fmla="*/ 2147483647 h 33"/>
              <a:gd name="T58" fmla="*/ 2147483647 w 24"/>
              <a:gd name="T59" fmla="*/ 2147483647 h 33"/>
              <a:gd name="T60" fmla="*/ 2147483647 w 24"/>
              <a:gd name="T61" fmla="*/ 2147483647 h 33"/>
              <a:gd name="T62" fmla="*/ 2147483647 w 24"/>
              <a:gd name="T63" fmla="*/ 2147483647 h 33"/>
              <a:gd name="T64" fmla="*/ 2147483647 w 24"/>
              <a:gd name="T65" fmla="*/ 2147483647 h 33"/>
              <a:gd name="T66" fmla="*/ 2147483647 w 24"/>
              <a:gd name="T67" fmla="*/ 2147483647 h 33"/>
              <a:gd name="T68" fmla="*/ 2147483647 w 24"/>
              <a:gd name="T69" fmla="*/ 2147483647 h 33"/>
              <a:gd name="T70" fmla="*/ 2147483647 w 24"/>
              <a:gd name="T71" fmla="*/ 2147483647 h 33"/>
              <a:gd name="T72" fmla="*/ 2147483647 w 24"/>
              <a:gd name="T73" fmla="*/ 2147483647 h 33"/>
              <a:gd name="T74" fmla="*/ 2147483647 w 24"/>
              <a:gd name="T75" fmla="*/ 2147483647 h 33"/>
              <a:gd name="T76" fmla="*/ 2147483647 w 24"/>
              <a:gd name="T77" fmla="*/ 2147483647 h 33"/>
              <a:gd name="T78" fmla="*/ 2147483647 w 24"/>
              <a:gd name="T79" fmla="*/ 2147483647 h 33"/>
              <a:gd name="T80" fmla="*/ 2147483647 w 24"/>
              <a:gd name="T81" fmla="*/ 2147483647 h 33"/>
              <a:gd name="T82" fmla="*/ 2147483647 w 24"/>
              <a:gd name="T83" fmla="*/ 2147483647 h 33"/>
              <a:gd name="T84" fmla="*/ 2147483647 w 24"/>
              <a:gd name="T85" fmla="*/ 2147483647 h 33"/>
              <a:gd name="T86" fmla="*/ 2147483647 w 24"/>
              <a:gd name="T87" fmla="*/ 2147483647 h 33"/>
              <a:gd name="T88" fmla="*/ 2147483647 w 24"/>
              <a:gd name="T89" fmla="*/ 2147483647 h 33"/>
              <a:gd name="T90" fmla="*/ 2147483647 w 24"/>
              <a:gd name="T91" fmla="*/ 2147483647 h 33"/>
              <a:gd name="T92" fmla="*/ 2147483647 w 24"/>
              <a:gd name="T93" fmla="*/ 2147483647 h 33"/>
              <a:gd name="T94" fmla="*/ 2147483647 w 24"/>
              <a:gd name="T95" fmla="*/ 2147483647 h 33"/>
              <a:gd name="T96" fmla="*/ 2147483647 w 24"/>
              <a:gd name="T97" fmla="*/ 2147483647 h 33"/>
              <a:gd name="T98" fmla="*/ 2147483647 w 24"/>
              <a:gd name="T99" fmla="*/ 2147483647 h 33"/>
              <a:gd name="T100" fmla="*/ 2147483647 w 24"/>
              <a:gd name="T101" fmla="*/ 2147483647 h 33"/>
              <a:gd name="T102" fmla="*/ 2147483647 w 24"/>
              <a:gd name="T103" fmla="*/ 2147483647 h 33"/>
              <a:gd name="T104" fmla="*/ 2147483647 w 24"/>
              <a:gd name="T105" fmla="*/ 2147483647 h 33"/>
              <a:gd name="T106" fmla="*/ 2147483647 w 24"/>
              <a:gd name="T107" fmla="*/ 2147483647 h 33"/>
              <a:gd name="T108" fmla="*/ 2147483647 w 24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4"/>
              <a:gd name="T166" fmla="*/ 0 h 33"/>
              <a:gd name="T167" fmla="*/ 24 w 24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4" h="33">
                <a:moveTo>
                  <a:pt x="8" y="17"/>
                </a:moveTo>
                <a:lnTo>
                  <a:pt x="8" y="27"/>
                </a:lnTo>
                <a:lnTo>
                  <a:pt x="8" y="30"/>
                </a:lnTo>
                <a:lnTo>
                  <a:pt x="9" y="31"/>
                </a:lnTo>
                <a:lnTo>
                  <a:pt x="11" y="32"/>
                </a:lnTo>
                <a:lnTo>
                  <a:pt x="12" y="32"/>
                </a:lnTo>
                <a:lnTo>
                  <a:pt x="13" y="32"/>
                </a:lnTo>
                <a:lnTo>
                  <a:pt x="13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3" y="31"/>
                </a:lnTo>
                <a:lnTo>
                  <a:pt x="3" y="30"/>
                </a:lnTo>
                <a:lnTo>
                  <a:pt x="3" y="27"/>
                </a:lnTo>
                <a:lnTo>
                  <a:pt x="3" y="6"/>
                </a:lnTo>
                <a:lnTo>
                  <a:pt x="3" y="3"/>
                </a:lnTo>
                <a:lnTo>
                  <a:pt x="3" y="1"/>
                </a:lnTo>
                <a:lnTo>
                  <a:pt x="2" y="1"/>
                </a:lnTo>
                <a:lnTo>
                  <a:pt x="1" y="0"/>
                </a:ln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8" y="1"/>
                </a:lnTo>
                <a:lnTo>
                  <a:pt x="21" y="3"/>
                </a:lnTo>
                <a:lnTo>
                  <a:pt x="23" y="4"/>
                </a:lnTo>
                <a:lnTo>
                  <a:pt x="24" y="6"/>
                </a:lnTo>
                <a:lnTo>
                  <a:pt x="24" y="9"/>
                </a:lnTo>
                <a:lnTo>
                  <a:pt x="24" y="12"/>
                </a:lnTo>
                <a:lnTo>
                  <a:pt x="22" y="16"/>
                </a:lnTo>
                <a:lnTo>
                  <a:pt x="18" y="17"/>
                </a:lnTo>
                <a:lnTo>
                  <a:pt x="14" y="19"/>
                </a:lnTo>
                <a:lnTo>
                  <a:pt x="13" y="19"/>
                </a:lnTo>
                <a:lnTo>
                  <a:pt x="12" y="17"/>
                </a:lnTo>
                <a:lnTo>
                  <a:pt x="9" y="17"/>
                </a:lnTo>
                <a:lnTo>
                  <a:pt x="8" y="17"/>
                </a:lnTo>
                <a:close/>
                <a:moveTo>
                  <a:pt x="8" y="16"/>
                </a:moveTo>
                <a:lnTo>
                  <a:pt x="9" y="16"/>
                </a:ln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7" y="15"/>
                </a:lnTo>
                <a:lnTo>
                  <a:pt x="18" y="12"/>
                </a:lnTo>
                <a:lnTo>
                  <a:pt x="18" y="10"/>
                </a:lnTo>
                <a:lnTo>
                  <a:pt x="18" y="7"/>
                </a:lnTo>
                <a:lnTo>
                  <a:pt x="18" y="5"/>
                </a:lnTo>
                <a:lnTo>
                  <a:pt x="17" y="4"/>
                </a:lnTo>
                <a:lnTo>
                  <a:pt x="16" y="3"/>
                </a:lnTo>
                <a:lnTo>
                  <a:pt x="13" y="1"/>
                </a:lnTo>
                <a:lnTo>
                  <a:pt x="12" y="1"/>
                </a:lnTo>
                <a:lnTo>
                  <a:pt x="11" y="1"/>
                </a:lnTo>
                <a:lnTo>
                  <a:pt x="8" y="3"/>
                </a:lnTo>
                <a:lnTo>
                  <a:pt x="8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22" name="Freeform 251"/>
          <p:cNvSpPr>
            <a:spLocks noEditPoints="1"/>
          </p:cNvSpPr>
          <p:nvPr/>
        </p:nvSpPr>
        <p:spPr bwMode="auto">
          <a:xfrm>
            <a:off x="6342063" y="5260975"/>
            <a:ext cx="87312" cy="76200"/>
          </a:xfrm>
          <a:custGeom>
            <a:avLst/>
            <a:gdLst>
              <a:gd name="T0" fmla="*/ 2147483647 w 24"/>
              <a:gd name="T1" fmla="*/ 2147483647 h 33"/>
              <a:gd name="T2" fmla="*/ 2147483647 w 24"/>
              <a:gd name="T3" fmla="*/ 2147483647 h 33"/>
              <a:gd name="T4" fmla="*/ 2147483647 w 24"/>
              <a:gd name="T5" fmla="*/ 2147483647 h 33"/>
              <a:gd name="T6" fmla="*/ 2147483647 w 24"/>
              <a:gd name="T7" fmla="*/ 2147483647 h 33"/>
              <a:gd name="T8" fmla="*/ 2147483647 w 24"/>
              <a:gd name="T9" fmla="*/ 2147483647 h 33"/>
              <a:gd name="T10" fmla="*/ 2147483647 w 24"/>
              <a:gd name="T11" fmla="*/ 2147483647 h 33"/>
              <a:gd name="T12" fmla="*/ 2147483647 w 24"/>
              <a:gd name="T13" fmla="*/ 2147483647 h 33"/>
              <a:gd name="T14" fmla="*/ 2147483647 w 24"/>
              <a:gd name="T15" fmla="*/ 2147483647 h 33"/>
              <a:gd name="T16" fmla="*/ 0 w 24"/>
              <a:gd name="T17" fmla="*/ 2147483647 h 33"/>
              <a:gd name="T18" fmla="*/ 0 w 24"/>
              <a:gd name="T19" fmla="*/ 2147483647 h 33"/>
              <a:gd name="T20" fmla="*/ 2147483647 w 24"/>
              <a:gd name="T21" fmla="*/ 2147483647 h 33"/>
              <a:gd name="T22" fmla="*/ 2147483647 w 24"/>
              <a:gd name="T23" fmla="*/ 2147483647 h 33"/>
              <a:gd name="T24" fmla="*/ 2147483647 w 24"/>
              <a:gd name="T25" fmla="*/ 2147483647 h 33"/>
              <a:gd name="T26" fmla="*/ 2147483647 w 24"/>
              <a:gd name="T27" fmla="*/ 2147483647 h 33"/>
              <a:gd name="T28" fmla="*/ 2147483647 w 24"/>
              <a:gd name="T29" fmla="*/ 2147483647 h 33"/>
              <a:gd name="T30" fmla="*/ 2147483647 w 24"/>
              <a:gd name="T31" fmla="*/ 2147483647 h 33"/>
              <a:gd name="T32" fmla="*/ 2147483647 w 24"/>
              <a:gd name="T33" fmla="*/ 2147483647 h 33"/>
              <a:gd name="T34" fmla="*/ 2147483647 w 24"/>
              <a:gd name="T35" fmla="*/ 2147483647 h 33"/>
              <a:gd name="T36" fmla="*/ 2147483647 w 24"/>
              <a:gd name="T37" fmla="*/ 2147483647 h 33"/>
              <a:gd name="T38" fmla="*/ 2147483647 w 24"/>
              <a:gd name="T39" fmla="*/ 0 h 33"/>
              <a:gd name="T40" fmla="*/ 0 w 24"/>
              <a:gd name="T41" fmla="*/ 0 h 33"/>
              <a:gd name="T42" fmla="*/ 0 w 24"/>
              <a:gd name="T43" fmla="*/ 0 h 33"/>
              <a:gd name="T44" fmla="*/ 2147483647 w 24"/>
              <a:gd name="T45" fmla="*/ 0 h 33"/>
              <a:gd name="T46" fmla="*/ 2147483647 w 24"/>
              <a:gd name="T47" fmla="*/ 0 h 33"/>
              <a:gd name="T48" fmla="*/ 2147483647 w 24"/>
              <a:gd name="T49" fmla="*/ 2147483647 h 33"/>
              <a:gd name="T50" fmla="*/ 2147483647 w 24"/>
              <a:gd name="T51" fmla="*/ 2147483647 h 33"/>
              <a:gd name="T52" fmla="*/ 2147483647 w 24"/>
              <a:gd name="T53" fmla="*/ 2147483647 h 33"/>
              <a:gd name="T54" fmla="*/ 2147483647 w 24"/>
              <a:gd name="T55" fmla="*/ 2147483647 h 33"/>
              <a:gd name="T56" fmla="*/ 2147483647 w 24"/>
              <a:gd name="T57" fmla="*/ 2147483647 h 33"/>
              <a:gd name="T58" fmla="*/ 2147483647 w 24"/>
              <a:gd name="T59" fmla="*/ 2147483647 h 33"/>
              <a:gd name="T60" fmla="*/ 2147483647 w 24"/>
              <a:gd name="T61" fmla="*/ 2147483647 h 33"/>
              <a:gd name="T62" fmla="*/ 2147483647 w 24"/>
              <a:gd name="T63" fmla="*/ 2147483647 h 33"/>
              <a:gd name="T64" fmla="*/ 2147483647 w 24"/>
              <a:gd name="T65" fmla="*/ 2147483647 h 33"/>
              <a:gd name="T66" fmla="*/ 2147483647 w 24"/>
              <a:gd name="T67" fmla="*/ 2147483647 h 33"/>
              <a:gd name="T68" fmla="*/ 2147483647 w 24"/>
              <a:gd name="T69" fmla="*/ 2147483647 h 33"/>
              <a:gd name="T70" fmla="*/ 2147483647 w 24"/>
              <a:gd name="T71" fmla="*/ 2147483647 h 33"/>
              <a:gd name="T72" fmla="*/ 2147483647 w 24"/>
              <a:gd name="T73" fmla="*/ 2147483647 h 33"/>
              <a:gd name="T74" fmla="*/ 2147483647 w 24"/>
              <a:gd name="T75" fmla="*/ 2147483647 h 33"/>
              <a:gd name="T76" fmla="*/ 2147483647 w 24"/>
              <a:gd name="T77" fmla="*/ 2147483647 h 33"/>
              <a:gd name="T78" fmla="*/ 2147483647 w 24"/>
              <a:gd name="T79" fmla="*/ 2147483647 h 33"/>
              <a:gd name="T80" fmla="*/ 2147483647 w 24"/>
              <a:gd name="T81" fmla="*/ 2147483647 h 33"/>
              <a:gd name="T82" fmla="*/ 2147483647 w 24"/>
              <a:gd name="T83" fmla="*/ 2147483647 h 33"/>
              <a:gd name="T84" fmla="*/ 2147483647 w 24"/>
              <a:gd name="T85" fmla="*/ 2147483647 h 33"/>
              <a:gd name="T86" fmla="*/ 2147483647 w 24"/>
              <a:gd name="T87" fmla="*/ 2147483647 h 33"/>
              <a:gd name="T88" fmla="*/ 2147483647 w 24"/>
              <a:gd name="T89" fmla="*/ 2147483647 h 33"/>
              <a:gd name="T90" fmla="*/ 2147483647 w 24"/>
              <a:gd name="T91" fmla="*/ 2147483647 h 33"/>
              <a:gd name="T92" fmla="*/ 2147483647 w 24"/>
              <a:gd name="T93" fmla="*/ 2147483647 h 33"/>
              <a:gd name="T94" fmla="*/ 2147483647 w 24"/>
              <a:gd name="T95" fmla="*/ 2147483647 h 33"/>
              <a:gd name="T96" fmla="*/ 2147483647 w 24"/>
              <a:gd name="T97" fmla="*/ 2147483647 h 33"/>
              <a:gd name="T98" fmla="*/ 2147483647 w 24"/>
              <a:gd name="T99" fmla="*/ 2147483647 h 33"/>
              <a:gd name="T100" fmla="*/ 2147483647 w 24"/>
              <a:gd name="T101" fmla="*/ 2147483647 h 33"/>
              <a:gd name="T102" fmla="*/ 2147483647 w 24"/>
              <a:gd name="T103" fmla="*/ 2147483647 h 33"/>
              <a:gd name="T104" fmla="*/ 2147483647 w 24"/>
              <a:gd name="T105" fmla="*/ 2147483647 h 33"/>
              <a:gd name="T106" fmla="*/ 2147483647 w 24"/>
              <a:gd name="T107" fmla="*/ 2147483647 h 33"/>
              <a:gd name="T108" fmla="*/ 2147483647 w 24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4"/>
              <a:gd name="T166" fmla="*/ 0 h 33"/>
              <a:gd name="T167" fmla="*/ 24 w 24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4" h="33">
                <a:moveTo>
                  <a:pt x="8" y="17"/>
                </a:moveTo>
                <a:lnTo>
                  <a:pt x="8" y="27"/>
                </a:lnTo>
                <a:lnTo>
                  <a:pt x="8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3" y="32"/>
                </a:lnTo>
                <a:lnTo>
                  <a:pt x="13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3" y="31"/>
                </a:lnTo>
                <a:lnTo>
                  <a:pt x="3" y="30"/>
                </a:lnTo>
                <a:lnTo>
                  <a:pt x="3" y="27"/>
                </a:lnTo>
                <a:lnTo>
                  <a:pt x="3" y="6"/>
                </a:lnTo>
                <a:lnTo>
                  <a:pt x="3" y="3"/>
                </a:lnTo>
                <a:lnTo>
                  <a:pt x="3" y="1"/>
                </a:lnTo>
                <a:lnTo>
                  <a:pt x="2" y="1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18" y="1"/>
                </a:lnTo>
                <a:lnTo>
                  <a:pt x="21" y="3"/>
                </a:lnTo>
                <a:lnTo>
                  <a:pt x="23" y="4"/>
                </a:lnTo>
                <a:lnTo>
                  <a:pt x="24" y="6"/>
                </a:lnTo>
                <a:lnTo>
                  <a:pt x="24" y="9"/>
                </a:lnTo>
                <a:lnTo>
                  <a:pt x="24" y="12"/>
                </a:lnTo>
                <a:lnTo>
                  <a:pt x="22" y="16"/>
                </a:lnTo>
                <a:lnTo>
                  <a:pt x="18" y="17"/>
                </a:lnTo>
                <a:lnTo>
                  <a:pt x="15" y="19"/>
                </a:lnTo>
                <a:lnTo>
                  <a:pt x="13" y="19"/>
                </a:lnTo>
                <a:lnTo>
                  <a:pt x="12" y="17"/>
                </a:lnTo>
                <a:lnTo>
                  <a:pt x="10" y="17"/>
                </a:lnTo>
                <a:lnTo>
                  <a:pt x="8" y="17"/>
                </a:lnTo>
                <a:close/>
                <a:moveTo>
                  <a:pt x="8" y="16"/>
                </a:moveTo>
                <a:lnTo>
                  <a:pt x="10" y="16"/>
                </a:lnTo>
                <a:lnTo>
                  <a:pt x="11" y="16"/>
                </a:lnTo>
                <a:lnTo>
                  <a:pt x="12" y="16"/>
                </a:lnTo>
                <a:lnTo>
                  <a:pt x="13" y="16"/>
                </a:lnTo>
                <a:lnTo>
                  <a:pt x="15" y="16"/>
                </a:lnTo>
                <a:lnTo>
                  <a:pt x="17" y="15"/>
                </a:lnTo>
                <a:lnTo>
                  <a:pt x="18" y="12"/>
                </a:lnTo>
                <a:lnTo>
                  <a:pt x="20" y="10"/>
                </a:lnTo>
                <a:lnTo>
                  <a:pt x="18" y="7"/>
                </a:lnTo>
                <a:lnTo>
                  <a:pt x="18" y="5"/>
                </a:lnTo>
                <a:lnTo>
                  <a:pt x="17" y="4"/>
                </a:lnTo>
                <a:lnTo>
                  <a:pt x="16" y="3"/>
                </a:lnTo>
                <a:lnTo>
                  <a:pt x="13" y="1"/>
                </a:lnTo>
                <a:lnTo>
                  <a:pt x="12" y="1"/>
                </a:lnTo>
                <a:lnTo>
                  <a:pt x="11" y="1"/>
                </a:lnTo>
                <a:lnTo>
                  <a:pt x="8" y="3"/>
                </a:lnTo>
                <a:lnTo>
                  <a:pt x="8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23" name="Freeform 252"/>
          <p:cNvSpPr>
            <a:spLocks/>
          </p:cNvSpPr>
          <p:nvPr/>
        </p:nvSpPr>
        <p:spPr bwMode="auto">
          <a:xfrm>
            <a:off x="2297113" y="5537200"/>
            <a:ext cx="128587" cy="76200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0 h 33"/>
              <a:gd name="T14" fmla="*/ 2147483647 w 36"/>
              <a:gd name="T15" fmla="*/ 0 h 33"/>
              <a:gd name="T16" fmla="*/ 2147483647 w 36"/>
              <a:gd name="T17" fmla="*/ 0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0 h 33"/>
              <a:gd name="T24" fmla="*/ 2147483647 w 36"/>
              <a:gd name="T25" fmla="*/ 0 h 33"/>
              <a:gd name="T26" fmla="*/ 2147483647 w 36"/>
              <a:gd name="T27" fmla="*/ 0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0 h 33"/>
              <a:gd name="T80" fmla="*/ 0 w 36"/>
              <a:gd name="T81" fmla="*/ 0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29" y="24"/>
                </a:lnTo>
                <a:lnTo>
                  <a:pt x="29" y="5"/>
                </a:lnTo>
                <a:lnTo>
                  <a:pt x="29" y="2"/>
                </a:lnTo>
                <a:lnTo>
                  <a:pt x="29" y="1"/>
                </a:lnTo>
                <a:lnTo>
                  <a:pt x="28" y="0"/>
                </a:lnTo>
                <a:lnTo>
                  <a:pt x="25" y="0"/>
                </a:lnTo>
                <a:lnTo>
                  <a:pt x="36" y="0"/>
                </a:lnTo>
                <a:lnTo>
                  <a:pt x="35" y="0"/>
                </a:lnTo>
                <a:lnTo>
                  <a:pt x="32" y="0"/>
                </a:lnTo>
                <a:lnTo>
                  <a:pt x="31" y="1"/>
                </a:lnTo>
                <a:lnTo>
                  <a:pt x="31" y="2"/>
                </a:lnTo>
                <a:lnTo>
                  <a:pt x="31" y="5"/>
                </a:lnTo>
                <a:lnTo>
                  <a:pt x="31" y="33"/>
                </a:lnTo>
                <a:lnTo>
                  <a:pt x="30" y="33"/>
                </a:lnTo>
                <a:lnTo>
                  <a:pt x="9" y="6"/>
                </a:lnTo>
                <a:lnTo>
                  <a:pt x="9" y="27"/>
                </a:lnTo>
                <a:lnTo>
                  <a:pt x="9" y="29"/>
                </a:lnTo>
                <a:lnTo>
                  <a:pt x="9" y="30"/>
                </a:lnTo>
                <a:lnTo>
                  <a:pt x="10" y="32"/>
                </a:lnTo>
                <a:lnTo>
                  <a:pt x="11" y="32"/>
                </a:lnTo>
                <a:lnTo>
                  <a:pt x="13" y="32"/>
                </a:lnTo>
                <a:lnTo>
                  <a:pt x="2" y="32"/>
                </a:lnTo>
                <a:lnTo>
                  <a:pt x="3" y="32"/>
                </a:lnTo>
                <a:lnTo>
                  <a:pt x="5" y="32"/>
                </a:lnTo>
                <a:lnTo>
                  <a:pt x="7" y="30"/>
                </a:lnTo>
                <a:lnTo>
                  <a:pt x="7" y="29"/>
                </a:lnTo>
                <a:lnTo>
                  <a:pt x="7" y="27"/>
                </a:lnTo>
                <a:lnTo>
                  <a:pt x="7" y="3"/>
                </a:lnTo>
                <a:lnTo>
                  <a:pt x="5" y="2"/>
                </a:lnTo>
                <a:lnTo>
                  <a:pt x="4" y="1"/>
                </a:lnTo>
                <a:lnTo>
                  <a:pt x="2" y="1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24" name="Freeform 253"/>
          <p:cNvSpPr>
            <a:spLocks noEditPoints="1"/>
          </p:cNvSpPr>
          <p:nvPr/>
        </p:nvSpPr>
        <p:spPr bwMode="auto">
          <a:xfrm>
            <a:off x="2428875" y="5557838"/>
            <a:ext cx="76200" cy="55562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0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2147483647 w 21"/>
              <a:gd name="T31" fmla="*/ 2147483647 h 24"/>
              <a:gd name="T32" fmla="*/ 0 w 21"/>
              <a:gd name="T33" fmla="*/ 2147483647 h 24"/>
              <a:gd name="T34" fmla="*/ 2147483647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0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2" y="0"/>
                </a:moveTo>
                <a:lnTo>
                  <a:pt x="14" y="0"/>
                </a:lnTo>
                <a:lnTo>
                  <a:pt x="18" y="2"/>
                </a:lnTo>
                <a:lnTo>
                  <a:pt x="19" y="4"/>
                </a:lnTo>
                <a:lnTo>
                  <a:pt x="21" y="8"/>
                </a:lnTo>
                <a:lnTo>
                  <a:pt x="21" y="12"/>
                </a:lnTo>
                <a:lnTo>
                  <a:pt x="21" y="14"/>
                </a:lnTo>
                <a:lnTo>
                  <a:pt x="20" y="18"/>
                </a:lnTo>
                <a:lnTo>
                  <a:pt x="19" y="20"/>
                </a:lnTo>
                <a:lnTo>
                  <a:pt x="16" y="21"/>
                </a:lnTo>
                <a:lnTo>
                  <a:pt x="14" y="23"/>
                </a:lnTo>
                <a:lnTo>
                  <a:pt x="12" y="24"/>
                </a:lnTo>
                <a:lnTo>
                  <a:pt x="8" y="23"/>
                </a:lnTo>
                <a:lnTo>
                  <a:pt x="5" y="21"/>
                </a:lnTo>
                <a:lnTo>
                  <a:pt x="3" y="19"/>
                </a:lnTo>
                <a:lnTo>
                  <a:pt x="2" y="16"/>
                </a:lnTo>
                <a:lnTo>
                  <a:pt x="0" y="12"/>
                </a:lnTo>
                <a:lnTo>
                  <a:pt x="2" y="9"/>
                </a:lnTo>
                <a:lnTo>
                  <a:pt x="3" y="7"/>
                </a:lnTo>
                <a:lnTo>
                  <a:pt x="4" y="3"/>
                </a:lnTo>
                <a:lnTo>
                  <a:pt x="7" y="2"/>
                </a:lnTo>
                <a:lnTo>
                  <a:pt x="9" y="0"/>
                </a:lnTo>
                <a:lnTo>
                  <a:pt x="12" y="0"/>
                </a:lnTo>
                <a:close/>
                <a:moveTo>
                  <a:pt x="10" y="2"/>
                </a:moveTo>
                <a:lnTo>
                  <a:pt x="9" y="2"/>
                </a:lnTo>
                <a:lnTo>
                  <a:pt x="8" y="3"/>
                </a:lnTo>
                <a:lnTo>
                  <a:pt x="7" y="4"/>
                </a:lnTo>
                <a:lnTo>
                  <a:pt x="5" y="5"/>
                </a:lnTo>
                <a:lnTo>
                  <a:pt x="5" y="8"/>
                </a:lnTo>
                <a:lnTo>
                  <a:pt x="5" y="10"/>
                </a:lnTo>
                <a:lnTo>
                  <a:pt x="5" y="14"/>
                </a:lnTo>
                <a:lnTo>
                  <a:pt x="7" y="19"/>
                </a:lnTo>
                <a:lnTo>
                  <a:pt x="9" y="21"/>
                </a:lnTo>
                <a:lnTo>
                  <a:pt x="13" y="21"/>
                </a:lnTo>
                <a:lnTo>
                  <a:pt x="14" y="21"/>
                </a:lnTo>
                <a:lnTo>
                  <a:pt x="16" y="20"/>
                </a:lnTo>
                <a:lnTo>
                  <a:pt x="18" y="18"/>
                </a:lnTo>
                <a:lnTo>
                  <a:pt x="18" y="13"/>
                </a:lnTo>
                <a:lnTo>
                  <a:pt x="18" y="10"/>
                </a:lnTo>
                <a:lnTo>
                  <a:pt x="16" y="7"/>
                </a:lnTo>
                <a:lnTo>
                  <a:pt x="15" y="4"/>
                </a:lnTo>
                <a:lnTo>
                  <a:pt x="13" y="3"/>
                </a:lnTo>
                <a:lnTo>
                  <a:pt x="1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25" name="Freeform 254"/>
          <p:cNvSpPr>
            <a:spLocks/>
          </p:cNvSpPr>
          <p:nvPr/>
        </p:nvSpPr>
        <p:spPr bwMode="auto">
          <a:xfrm>
            <a:off x="2519363" y="5557838"/>
            <a:ext cx="131762" cy="52387"/>
          </a:xfrm>
          <a:custGeom>
            <a:avLst/>
            <a:gdLst>
              <a:gd name="T0" fmla="*/ 2147483647 w 37"/>
              <a:gd name="T1" fmla="*/ 2147483647 h 23"/>
              <a:gd name="T2" fmla="*/ 2147483647 w 37"/>
              <a:gd name="T3" fmla="*/ 2147483647 h 23"/>
              <a:gd name="T4" fmla="*/ 2147483647 w 37"/>
              <a:gd name="T5" fmla="*/ 0 h 23"/>
              <a:gd name="T6" fmla="*/ 2147483647 w 37"/>
              <a:gd name="T7" fmla="*/ 0 h 23"/>
              <a:gd name="T8" fmla="*/ 2147483647 w 37"/>
              <a:gd name="T9" fmla="*/ 2147483647 h 23"/>
              <a:gd name="T10" fmla="*/ 2147483647 w 37"/>
              <a:gd name="T11" fmla="*/ 2147483647 h 23"/>
              <a:gd name="T12" fmla="*/ 2147483647 w 37"/>
              <a:gd name="T13" fmla="*/ 0 h 23"/>
              <a:gd name="T14" fmla="*/ 2147483647 w 37"/>
              <a:gd name="T15" fmla="*/ 0 h 23"/>
              <a:gd name="T16" fmla="*/ 2147483647 w 37"/>
              <a:gd name="T17" fmla="*/ 2147483647 h 23"/>
              <a:gd name="T18" fmla="*/ 2147483647 w 37"/>
              <a:gd name="T19" fmla="*/ 2147483647 h 23"/>
              <a:gd name="T20" fmla="*/ 2147483647 w 37"/>
              <a:gd name="T21" fmla="*/ 2147483647 h 23"/>
              <a:gd name="T22" fmla="*/ 2147483647 w 37"/>
              <a:gd name="T23" fmla="*/ 2147483647 h 23"/>
              <a:gd name="T24" fmla="*/ 2147483647 w 37"/>
              <a:gd name="T25" fmla="*/ 2147483647 h 23"/>
              <a:gd name="T26" fmla="*/ 2147483647 w 37"/>
              <a:gd name="T27" fmla="*/ 2147483647 h 23"/>
              <a:gd name="T28" fmla="*/ 2147483647 w 37"/>
              <a:gd name="T29" fmla="*/ 2147483647 h 23"/>
              <a:gd name="T30" fmla="*/ 2147483647 w 37"/>
              <a:gd name="T31" fmla="*/ 2147483647 h 23"/>
              <a:gd name="T32" fmla="*/ 2147483647 w 37"/>
              <a:gd name="T33" fmla="*/ 2147483647 h 23"/>
              <a:gd name="T34" fmla="*/ 2147483647 w 37"/>
              <a:gd name="T35" fmla="*/ 2147483647 h 23"/>
              <a:gd name="T36" fmla="*/ 2147483647 w 37"/>
              <a:gd name="T37" fmla="*/ 2147483647 h 23"/>
              <a:gd name="T38" fmla="*/ 2147483647 w 37"/>
              <a:gd name="T39" fmla="*/ 2147483647 h 23"/>
              <a:gd name="T40" fmla="*/ 2147483647 w 37"/>
              <a:gd name="T41" fmla="*/ 2147483647 h 23"/>
              <a:gd name="T42" fmla="*/ 2147483647 w 37"/>
              <a:gd name="T43" fmla="*/ 2147483647 h 23"/>
              <a:gd name="T44" fmla="*/ 2147483647 w 37"/>
              <a:gd name="T45" fmla="*/ 2147483647 h 23"/>
              <a:gd name="T46" fmla="*/ 2147483647 w 37"/>
              <a:gd name="T47" fmla="*/ 2147483647 h 23"/>
              <a:gd name="T48" fmla="*/ 2147483647 w 37"/>
              <a:gd name="T49" fmla="*/ 2147483647 h 23"/>
              <a:gd name="T50" fmla="*/ 2147483647 w 37"/>
              <a:gd name="T51" fmla="*/ 2147483647 h 23"/>
              <a:gd name="T52" fmla="*/ 2147483647 w 37"/>
              <a:gd name="T53" fmla="*/ 2147483647 h 23"/>
              <a:gd name="T54" fmla="*/ 2147483647 w 37"/>
              <a:gd name="T55" fmla="*/ 2147483647 h 23"/>
              <a:gd name="T56" fmla="*/ 2147483647 w 37"/>
              <a:gd name="T57" fmla="*/ 2147483647 h 23"/>
              <a:gd name="T58" fmla="*/ 2147483647 w 37"/>
              <a:gd name="T59" fmla="*/ 2147483647 h 23"/>
              <a:gd name="T60" fmla="*/ 2147483647 w 37"/>
              <a:gd name="T61" fmla="*/ 2147483647 h 23"/>
              <a:gd name="T62" fmla="*/ 2147483647 w 37"/>
              <a:gd name="T63" fmla="*/ 2147483647 h 23"/>
              <a:gd name="T64" fmla="*/ 2147483647 w 37"/>
              <a:gd name="T65" fmla="*/ 2147483647 h 23"/>
              <a:gd name="T66" fmla="*/ 2147483647 w 37"/>
              <a:gd name="T67" fmla="*/ 2147483647 h 23"/>
              <a:gd name="T68" fmla="*/ 2147483647 w 37"/>
              <a:gd name="T69" fmla="*/ 2147483647 h 23"/>
              <a:gd name="T70" fmla="*/ 2147483647 w 37"/>
              <a:gd name="T71" fmla="*/ 2147483647 h 23"/>
              <a:gd name="T72" fmla="*/ 2147483647 w 37"/>
              <a:gd name="T73" fmla="*/ 2147483647 h 23"/>
              <a:gd name="T74" fmla="*/ 2147483647 w 37"/>
              <a:gd name="T75" fmla="*/ 2147483647 h 23"/>
              <a:gd name="T76" fmla="*/ 2147483647 w 37"/>
              <a:gd name="T77" fmla="*/ 2147483647 h 23"/>
              <a:gd name="T78" fmla="*/ 2147483647 w 37"/>
              <a:gd name="T79" fmla="*/ 2147483647 h 23"/>
              <a:gd name="T80" fmla="*/ 2147483647 w 37"/>
              <a:gd name="T81" fmla="*/ 2147483647 h 23"/>
              <a:gd name="T82" fmla="*/ 0 w 37"/>
              <a:gd name="T83" fmla="*/ 2147483647 h 23"/>
              <a:gd name="T84" fmla="*/ 2147483647 w 37"/>
              <a:gd name="T85" fmla="*/ 2147483647 h 23"/>
              <a:gd name="T86" fmla="*/ 2147483647 w 37"/>
              <a:gd name="T87" fmla="*/ 2147483647 h 23"/>
              <a:gd name="T88" fmla="*/ 2147483647 w 37"/>
              <a:gd name="T89" fmla="*/ 2147483647 h 23"/>
              <a:gd name="T90" fmla="*/ 2147483647 w 37"/>
              <a:gd name="T91" fmla="*/ 2147483647 h 23"/>
              <a:gd name="T92" fmla="*/ 2147483647 w 37"/>
              <a:gd name="T93" fmla="*/ 2147483647 h 23"/>
              <a:gd name="T94" fmla="*/ 2147483647 w 37"/>
              <a:gd name="T95" fmla="*/ 2147483647 h 23"/>
              <a:gd name="T96" fmla="*/ 0 w 37"/>
              <a:gd name="T97" fmla="*/ 2147483647 h 23"/>
              <a:gd name="T98" fmla="*/ 0 w 37"/>
              <a:gd name="T99" fmla="*/ 2147483647 h 23"/>
              <a:gd name="T100" fmla="*/ 2147483647 w 37"/>
              <a:gd name="T101" fmla="*/ 0 h 2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7"/>
              <a:gd name="T154" fmla="*/ 0 h 23"/>
              <a:gd name="T155" fmla="*/ 37 w 37"/>
              <a:gd name="T156" fmla="*/ 23 h 23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7" h="23">
                <a:moveTo>
                  <a:pt x="6" y="5"/>
                </a:move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9" y="2"/>
                </a:lnTo>
                <a:lnTo>
                  <a:pt x="20" y="3"/>
                </a:lnTo>
                <a:lnTo>
                  <a:pt x="20" y="5"/>
                </a:lnTo>
                <a:lnTo>
                  <a:pt x="22" y="3"/>
                </a:lnTo>
                <a:lnTo>
                  <a:pt x="25" y="2"/>
                </a:lnTo>
                <a:lnTo>
                  <a:pt x="26" y="0"/>
                </a:lnTo>
                <a:lnTo>
                  <a:pt x="27" y="0"/>
                </a:lnTo>
                <a:lnTo>
                  <a:pt x="30" y="0"/>
                </a:lnTo>
                <a:lnTo>
                  <a:pt x="31" y="2"/>
                </a:lnTo>
                <a:lnTo>
                  <a:pt x="32" y="3"/>
                </a:lnTo>
                <a:lnTo>
                  <a:pt x="33" y="4"/>
                </a:lnTo>
                <a:lnTo>
                  <a:pt x="33" y="5"/>
                </a:lnTo>
                <a:lnTo>
                  <a:pt x="33" y="8"/>
                </a:lnTo>
                <a:lnTo>
                  <a:pt x="33" y="18"/>
                </a:lnTo>
                <a:lnTo>
                  <a:pt x="33" y="20"/>
                </a:lnTo>
                <a:lnTo>
                  <a:pt x="33" y="21"/>
                </a:lnTo>
                <a:lnTo>
                  <a:pt x="35" y="21"/>
                </a:lnTo>
                <a:lnTo>
                  <a:pt x="36" y="23"/>
                </a:lnTo>
                <a:lnTo>
                  <a:pt x="37" y="23"/>
                </a:lnTo>
                <a:lnTo>
                  <a:pt x="26" y="23"/>
                </a:lnTo>
                <a:lnTo>
                  <a:pt x="27" y="23"/>
                </a:lnTo>
                <a:lnTo>
                  <a:pt x="28" y="21"/>
                </a:lnTo>
                <a:lnTo>
                  <a:pt x="30" y="20"/>
                </a:lnTo>
                <a:lnTo>
                  <a:pt x="30" y="19"/>
                </a:lnTo>
                <a:lnTo>
                  <a:pt x="30" y="18"/>
                </a:lnTo>
                <a:lnTo>
                  <a:pt x="30" y="9"/>
                </a:lnTo>
                <a:lnTo>
                  <a:pt x="30" y="7"/>
                </a:lnTo>
                <a:lnTo>
                  <a:pt x="28" y="5"/>
                </a:lnTo>
                <a:lnTo>
                  <a:pt x="27" y="4"/>
                </a:lnTo>
                <a:lnTo>
                  <a:pt x="26" y="3"/>
                </a:lnTo>
                <a:lnTo>
                  <a:pt x="25" y="3"/>
                </a:lnTo>
                <a:lnTo>
                  <a:pt x="24" y="4"/>
                </a:lnTo>
                <a:lnTo>
                  <a:pt x="22" y="5"/>
                </a:lnTo>
                <a:lnTo>
                  <a:pt x="20" y="7"/>
                </a:lnTo>
                <a:lnTo>
                  <a:pt x="20" y="8"/>
                </a:lnTo>
                <a:lnTo>
                  <a:pt x="20" y="18"/>
                </a:lnTo>
                <a:lnTo>
                  <a:pt x="20" y="20"/>
                </a:lnTo>
                <a:lnTo>
                  <a:pt x="20" y="21"/>
                </a:lnTo>
                <a:lnTo>
                  <a:pt x="21" y="21"/>
                </a:lnTo>
                <a:lnTo>
                  <a:pt x="22" y="23"/>
                </a:lnTo>
                <a:lnTo>
                  <a:pt x="24" y="23"/>
                </a:lnTo>
                <a:lnTo>
                  <a:pt x="12" y="23"/>
                </a:lnTo>
                <a:lnTo>
                  <a:pt x="14" y="23"/>
                </a:lnTo>
                <a:lnTo>
                  <a:pt x="15" y="21"/>
                </a:lnTo>
                <a:lnTo>
                  <a:pt x="16" y="21"/>
                </a:lnTo>
                <a:lnTo>
                  <a:pt x="16" y="20"/>
                </a:lnTo>
                <a:lnTo>
                  <a:pt x="16" y="19"/>
                </a:lnTo>
                <a:lnTo>
                  <a:pt x="16" y="18"/>
                </a:lnTo>
                <a:lnTo>
                  <a:pt x="16" y="9"/>
                </a:lnTo>
                <a:lnTo>
                  <a:pt x="16" y="7"/>
                </a:lnTo>
                <a:lnTo>
                  <a:pt x="15" y="5"/>
                </a:lnTo>
                <a:lnTo>
                  <a:pt x="14" y="4"/>
                </a:lnTo>
                <a:lnTo>
                  <a:pt x="12" y="3"/>
                </a:lnTo>
                <a:lnTo>
                  <a:pt x="11" y="4"/>
                </a:lnTo>
                <a:lnTo>
                  <a:pt x="10" y="4"/>
                </a:lnTo>
                <a:lnTo>
                  <a:pt x="8" y="5"/>
                </a:lnTo>
                <a:lnTo>
                  <a:pt x="6" y="7"/>
                </a:lnTo>
                <a:lnTo>
                  <a:pt x="6" y="18"/>
                </a:lnTo>
                <a:lnTo>
                  <a:pt x="6" y="20"/>
                </a:lnTo>
                <a:lnTo>
                  <a:pt x="8" y="21"/>
                </a:lnTo>
                <a:lnTo>
                  <a:pt x="9" y="23"/>
                </a:lnTo>
                <a:lnTo>
                  <a:pt x="10" y="23"/>
                </a:lnTo>
                <a:lnTo>
                  <a:pt x="0" y="23"/>
                </a:lnTo>
                <a:lnTo>
                  <a:pt x="1" y="23"/>
                </a:lnTo>
                <a:lnTo>
                  <a:pt x="1" y="21"/>
                </a:lnTo>
                <a:lnTo>
                  <a:pt x="3" y="21"/>
                </a:lnTo>
                <a:lnTo>
                  <a:pt x="3" y="20"/>
                </a:lnTo>
                <a:lnTo>
                  <a:pt x="3" y="18"/>
                </a:lnTo>
                <a:lnTo>
                  <a:pt x="3" y="9"/>
                </a:lnTo>
                <a:lnTo>
                  <a:pt x="3" y="7"/>
                </a:lnTo>
                <a:lnTo>
                  <a:pt x="3" y="4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6" y="0"/>
                </a:lnTo>
                <a:lnTo>
                  <a:pt x="6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26" name="Freeform 255"/>
          <p:cNvSpPr>
            <a:spLocks/>
          </p:cNvSpPr>
          <p:nvPr/>
        </p:nvSpPr>
        <p:spPr bwMode="auto">
          <a:xfrm>
            <a:off x="3543300" y="5537200"/>
            <a:ext cx="128588" cy="76200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0 h 33"/>
              <a:gd name="T14" fmla="*/ 2147483647 w 36"/>
              <a:gd name="T15" fmla="*/ 0 h 33"/>
              <a:gd name="T16" fmla="*/ 2147483647 w 36"/>
              <a:gd name="T17" fmla="*/ 0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0 h 33"/>
              <a:gd name="T24" fmla="*/ 2147483647 w 36"/>
              <a:gd name="T25" fmla="*/ 0 h 33"/>
              <a:gd name="T26" fmla="*/ 2147483647 w 36"/>
              <a:gd name="T27" fmla="*/ 0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0 h 33"/>
              <a:gd name="T80" fmla="*/ 0 w 36"/>
              <a:gd name="T81" fmla="*/ 0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30" y="24"/>
                </a:lnTo>
                <a:lnTo>
                  <a:pt x="30" y="5"/>
                </a:lnTo>
                <a:lnTo>
                  <a:pt x="30" y="2"/>
                </a:lnTo>
                <a:lnTo>
                  <a:pt x="29" y="1"/>
                </a:lnTo>
                <a:lnTo>
                  <a:pt x="29" y="0"/>
                </a:lnTo>
                <a:lnTo>
                  <a:pt x="26" y="0"/>
                </a:lnTo>
                <a:lnTo>
                  <a:pt x="25" y="0"/>
                </a:lnTo>
                <a:lnTo>
                  <a:pt x="36" y="0"/>
                </a:lnTo>
                <a:lnTo>
                  <a:pt x="34" y="0"/>
                </a:lnTo>
                <a:lnTo>
                  <a:pt x="33" y="1"/>
                </a:lnTo>
                <a:lnTo>
                  <a:pt x="33" y="2"/>
                </a:lnTo>
                <a:lnTo>
                  <a:pt x="33" y="5"/>
                </a:lnTo>
                <a:lnTo>
                  <a:pt x="33" y="33"/>
                </a:lnTo>
                <a:lnTo>
                  <a:pt x="31" y="33"/>
                </a:lnTo>
                <a:lnTo>
                  <a:pt x="9" y="6"/>
                </a:lnTo>
                <a:lnTo>
                  <a:pt x="9" y="27"/>
                </a:lnTo>
                <a:lnTo>
                  <a:pt x="10" y="29"/>
                </a:lnTo>
                <a:lnTo>
                  <a:pt x="10" y="30"/>
                </a:lnTo>
                <a:lnTo>
                  <a:pt x="12" y="32"/>
                </a:lnTo>
                <a:lnTo>
                  <a:pt x="13" y="32"/>
                </a:lnTo>
                <a:lnTo>
                  <a:pt x="14" y="32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7" y="30"/>
                </a:lnTo>
                <a:lnTo>
                  <a:pt x="8" y="29"/>
                </a:lnTo>
                <a:lnTo>
                  <a:pt x="8" y="27"/>
                </a:lnTo>
                <a:lnTo>
                  <a:pt x="8" y="3"/>
                </a:lnTo>
                <a:lnTo>
                  <a:pt x="7" y="2"/>
                </a:lnTo>
                <a:lnTo>
                  <a:pt x="5" y="1"/>
                </a:lnTo>
                <a:lnTo>
                  <a:pt x="4" y="1"/>
                </a:lnTo>
                <a:lnTo>
                  <a:pt x="3" y="1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27" name="Freeform 256"/>
          <p:cNvSpPr>
            <a:spLocks noEditPoints="1"/>
          </p:cNvSpPr>
          <p:nvPr/>
        </p:nvSpPr>
        <p:spPr bwMode="auto">
          <a:xfrm>
            <a:off x="3675063" y="5537200"/>
            <a:ext cx="93662" cy="73025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10" y="17"/>
                </a:moveTo>
                <a:lnTo>
                  <a:pt x="10" y="27"/>
                </a:lnTo>
                <a:lnTo>
                  <a:pt x="10" y="29"/>
                </a:lnTo>
                <a:lnTo>
                  <a:pt x="10" y="30"/>
                </a:lnTo>
                <a:lnTo>
                  <a:pt x="12" y="32"/>
                </a:lnTo>
                <a:lnTo>
                  <a:pt x="14" y="32"/>
                </a:lnTo>
                <a:lnTo>
                  <a:pt x="15" y="32"/>
                </a:lnTo>
                <a:lnTo>
                  <a:pt x="0" y="32"/>
                </a:lnTo>
                <a:lnTo>
                  <a:pt x="2" y="32"/>
                </a:lnTo>
                <a:lnTo>
                  <a:pt x="4" y="30"/>
                </a:lnTo>
                <a:lnTo>
                  <a:pt x="5" y="30"/>
                </a:lnTo>
                <a:lnTo>
                  <a:pt x="5" y="29"/>
                </a:lnTo>
                <a:lnTo>
                  <a:pt x="5" y="27"/>
                </a:lnTo>
                <a:lnTo>
                  <a:pt x="5" y="5"/>
                </a:lnTo>
                <a:lnTo>
                  <a:pt x="5" y="2"/>
                </a:lnTo>
                <a:lnTo>
                  <a:pt x="5" y="1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13" y="0"/>
                </a:lnTo>
                <a:lnTo>
                  <a:pt x="17" y="0"/>
                </a:lnTo>
                <a:lnTo>
                  <a:pt x="20" y="0"/>
                </a:lnTo>
                <a:lnTo>
                  <a:pt x="23" y="1"/>
                </a:lnTo>
                <a:lnTo>
                  <a:pt x="24" y="3"/>
                </a:lnTo>
                <a:lnTo>
                  <a:pt x="25" y="6"/>
                </a:lnTo>
                <a:lnTo>
                  <a:pt x="26" y="8"/>
                </a:lnTo>
                <a:lnTo>
                  <a:pt x="25" y="12"/>
                </a:lnTo>
                <a:lnTo>
                  <a:pt x="24" y="14"/>
                </a:lnTo>
                <a:lnTo>
                  <a:pt x="20" y="17"/>
                </a:lnTo>
                <a:lnTo>
                  <a:pt x="15" y="17"/>
                </a:lnTo>
                <a:lnTo>
                  <a:pt x="14" y="17"/>
                </a:lnTo>
                <a:lnTo>
                  <a:pt x="13" y="17"/>
                </a:lnTo>
                <a:lnTo>
                  <a:pt x="12" y="17"/>
                </a:lnTo>
                <a:lnTo>
                  <a:pt x="10" y="17"/>
                </a:lnTo>
                <a:close/>
                <a:moveTo>
                  <a:pt x="10" y="14"/>
                </a:moveTo>
                <a:lnTo>
                  <a:pt x="12" y="16"/>
                </a:lnTo>
                <a:lnTo>
                  <a:pt x="13" y="16"/>
                </a:lnTo>
                <a:lnTo>
                  <a:pt x="14" y="16"/>
                </a:lnTo>
                <a:lnTo>
                  <a:pt x="17" y="14"/>
                </a:lnTo>
                <a:lnTo>
                  <a:pt x="19" y="13"/>
                </a:lnTo>
                <a:lnTo>
                  <a:pt x="20" y="11"/>
                </a:lnTo>
                <a:lnTo>
                  <a:pt x="20" y="8"/>
                </a:lnTo>
                <a:lnTo>
                  <a:pt x="20" y="6"/>
                </a:lnTo>
                <a:lnTo>
                  <a:pt x="19" y="5"/>
                </a:lnTo>
                <a:lnTo>
                  <a:pt x="19" y="2"/>
                </a:lnTo>
                <a:lnTo>
                  <a:pt x="17" y="2"/>
                </a:lnTo>
                <a:lnTo>
                  <a:pt x="15" y="1"/>
                </a:lnTo>
                <a:lnTo>
                  <a:pt x="13" y="1"/>
                </a:lnTo>
                <a:lnTo>
                  <a:pt x="12" y="1"/>
                </a:lnTo>
                <a:lnTo>
                  <a:pt x="10" y="1"/>
                </a:lnTo>
                <a:lnTo>
                  <a:pt x="10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28" name="Freeform 257"/>
          <p:cNvSpPr>
            <a:spLocks/>
          </p:cNvSpPr>
          <p:nvPr/>
        </p:nvSpPr>
        <p:spPr bwMode="auto">
          <a:xfrm>
            <a:off x="4906963" y="5537200"/>
            <a:ext cx="125412" cy="76200"/>
          </a:xfrm>
          <a:custGeom>
            <a:avLst/>
            <a:gdLst>
              <a:gd name="T0" fmla="*/ 0 w 35"/>
              <a:gd name="T1" fmla="*/ 0 h 33"/>
              <a:gd name="T2" fmla="*/ 2147483647 w 35"/>
              <a:gd name="T3" fmla="*/ 0 h 33"/>
              <a:gd name="T4" fmla="*/ 2147483647 w 35"/>
              <a:gd name="T5" fmla="*/ 2147483647 h 33"/>
              <a:gd name="T6" fmla="*/ 2147483647 w 35"/>
              <a:gd name="T7" fmla="*/ 2147483647 h 33"/>
              <a:gd name="T8" fmla="*/ 2147483647 w 35"/>
              <a:gd name="T9" fmla="*/ 2147483647 h 33"/>
              <a:gd name="T10" fmla="*/ 2147483647 w 35"/>
              <a:gd name="T11" fmla="*/ 2147483647 h 33"/>
              <a:gd name="T12" fmla="*/ 2147483647 w 35"/>
              <a:gd name="T13" fmla="*/ 0 h 33"/>
              <a:gd name="T14" fmla="*/ 2147483647 w 35"/>
              <a:gd name="T15" fmla="*/ 0 h 33"/>
              <a:gd name="T16" fmla="*/ 2147483647 w 35"/>
              <a:gd name="T17" fmla="*/ 0 h 33"/>
              <a:gd name="T18" fmla="*/ 2147483647 w 35"/>
              <a:gd name="T19" fmla="*/ 0 h 33"/>
              <a:gd name="T20" fmla="*/ 2147483647 w 35"/>
              <a:gd name="T21" fmla="*/ 0 h 33"/>
              <a:gd name="T22" fmla="*/ 2147483647 w 35"/>
              <a:gd name="T23" fmla="*/ 0 h 33"/>
              <a:gd name="T24" fmla="*/ 2147483647 w 35"/>
              <a:gd name="T25" fmla="*/ 0 h 33"/>
              <a:gd name="T26" fmla="*/ 2147483647 w 35"/>
              <a:gd name="T27" fmla="*/ 0 h 33"/>
              <a:gd name="T28" fmla="*/ 2147483647 w 35"/>
              <a:gd name="T29" fmla="*/ 2147483647 h 33"/>
              <a:gd name="T30" fmla="*/ 2147483647 w 35"/>
              <a:gd name="T31" fmla="*/ 2147483647 h 33"/>
              <a:gd name="T32" fmla="*/ 2147483647 w 35"/>
              <a:gd name="T33" fmla="*/ 2147483647 h 33"/>
              <a:gd name="T34" fmla="*/ 2147483647 w 35"/>
              <a:gd name="T35" fmla="*/ 2147483647 h 33"/>
              <a:gd name="T36" fmla="*/ 2147483647 w 35"/>
              <a:gd name="T37" fmla="*/ 2147483647 h 33"/>
              <a:gd name="T38" fmla="*/ 2147483647 w 35"/>
              <a:gd name="T39" fmla="*/ 2147483647 h 33"/>
              <a:gd name="T40" fmla="*/ 2147483647 w 35"/>
              <a:gd name="T41" fmla="*/ 2147483647 h 33"/>
              <a:gd name="T42" fmla="*/ 2147483647 w 35"/>
              <a:gd name="T43" fmla="*/ 2147483647 h 33"/>
              <a:gd name="T44" fmla="*/ 2147483647 w 35"/>
              <a:gd name="T45" fmla="*/ 2147483647 h 33"/>
              <a:gd name="T46" fmla="*/ 2147483647 w 35"/>
              <a:gd name="T47" fmla="*/ 2147483647 h 33"/>
              <a:gd name="T48" fmla="*/ 2147483647 w 35"/>
              <a:gd name="T49" fmla="*/ 2147483647 h 33"/>
              <a:gd name="T50" fmla="*/ 2147483647 w 35"/>
              <a:gd name="T51" fmla="*/ 2147483647 h 33"/>
              <a:gd name="T52" fmla="*/ 2147483647 w 35"/>
              <a:gd name="T53" fmla="*/ 2147483647 h 33"/>
              <a:gd name="T54" fmla="*/ 2147483647 w 35"/>
              <a:gd name="T55" fmla="*/ 2147483647 h 33"/>
              <a:gd name="T56" fmla="*/ 2147483647 w 35"/>
              <a:gd name="T57" fmla="*/ 2147483647 h 33"/>
              <a:gd name="T58" fmla="*/ 2147483647 w 35"/>
              <a:gd name="T59" fmla="*/ 2147483647 h 33"/>
              <a:gd name="T60" fmla="*/ 2147483647 w 35"/>
              <a:gd name="T61" fmla="*/ 2147483647 h 33"/>
              <a:gd name="T62" fmla="*/ 2147483647 w 35"/>
              <a:gd name="T63" fmla="*/ 2147483647 h 33"/>
              <a:gd name="T64" fmla="*/ 2147483647 w 35"/>
              <a:gd name="T65" fmla="*/ 2147483647 h 33"/>
              <a:gd name="T66" fmla="*/ 2147483647 w 35"/>
              <a:gd name="T67" fmla="*/ 2147483647 h 33"/>
              <a:gd name="T68" fmla="*/ 2147483647 w 35"/>
              <a:gd name="T69" fmla="*/ 2147483647 h 33"/>
              <a:gd name="T70" fmla="*/ 2147483647 w 35"/>
              <a:gd name="T71" fmla="*/ 2147483647 h 33"/>
              <a:gd name="T72" fmla="*/ 2147483647 w 35"/>
              <a:gd name="T73" fmla="*/ 2147483647 h 33"/>
              <a:gd name="T74" fmla="*/ 2147483647 w 35"/>
              <a:gd name="T75" fmla="*/ 2147483647 h 33"/>
              <a:gd name="T76" fmla="*/ 2147483647 w 35"/>
              <a:gd name="T77" fmla="*/ 2147483647 h 33"/>
              <a:gd name="T78" fmla="*/ 2147483647 w 35"/>
              <a:gd name="T79" fmla="*/ 0 h 33"/>
              <a:gd name="T80" fmla="*/ 0 w 35"/>
              <a:gd name="T81" fmla="*/ 0 h 33"/>
              <a:gd name="T82" fmla="*/ 0 w 35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"/>
              <a:gd name="T127" fmla="*/ 0 h 33"/>
              <a:gd name="T128" fmla="*/ 35 w 35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" h="33">
                <a:moveTo>
                  <a:pt x="0" y="0"/>
                </a:moveTo>
                <a:lnTo>
                  <a:pt x="8" y="0"/>
                </a:lnTo>
                <a:lnTo>
                  <a:pt x="29" y="24"/>
                </a:lnTo>
                <a:lnTo>
                  <a:pt x="29" y="5"/>
                </a:lnTo>
                <a:lnTo>
                  <a:pt x="29" y="2"/>
                </a:lnTo>
                <a:lnTo>
                  <a:pt x="28" y="1"/>
                </a:lnTo>
                <a:lnTo>
                  <a:pt x="27" y="0"/>
                </a:lnTo>
                <a:lnTo>
                  <a:pt x="26" y="0"/>
                </a:lnTo>
                <a:lnTo>
                  <a:pt x="24" y="0"/>
                </a:lnTo>
                <a:lnTo>
                  <a:pt x="35" y="0"/>
                </a:lnTo>
                <a:lnTo>
                  <a:pt x="34" y="0"/>
                </a:lnTo>
                <a:lnTo>
                  <a:pt x="33" y="0"/>
                </a:lnTo>
                <a:lnTo>
                  <a:pt x="32" y="1"/>
                </a:lnTo>
                <a:lnTo>
                  <a:pt x="30" y="2"/>
                </a:lnTo>
                <a:lnTo>
                  <a:pt x="30" y="5"/>
                </a:lnTo>
                <a:lnTo>
                  <a:pt x="30" y="33"/>
                </a:lnTo>
                <a:lnTo>
                  <a:pt x="8" y="6"/>
                </a:lnTo>
                <a:lnTo>
                  <a:pt x="8" y="27"/>
                </a:lnTo>
                <a:lnTo>
                  <a:pt x="8" y="29"/>
                </a:lnTo>
                <a:lnTo>
                  <a:pt x="9" y="30"/>
                </a:lnTo>
                <a:lnTo>
                  <a:pt x="11" y="32"/>
                </a:lnTo>
                <a:lnTo>
                  <a:pt x="12" y="32"/>
                </a:lnTo>
                <a:lnTo>
                  <a:pt x="13" y="32"/>
                </a:lnTo>
                <a:lnTo>
                  <a:pt x="2" y="32"/>
                </a:lnTo>
                <a:lnTo>
                  <a:pt x="3" y="32"/>
                </a:lnTo>
                <a:lnTo>
                  <a:pt x="5" y="32"/>
                </a:lnTo>
                <a:lnTo>
                  <a:pt x="6" y="30"/>
                </a:lnTo>
                <a:lnTo>
                  <a:pt x="6" y="29"/>
                </a:lnTo>
                <a:lnTo>
                  <a:pt x="6" y="27"/>
                </a:lnTo>
                <a:lnTo>
                  <a:pt x="6" y="3"/>
                </a:lnTo>
                <a:lnTo>
                  <a:pt x="5" y="2"/>
                </a:lnTo>
                <a:lnTo>
                  <a:pt x="5" y="1"/>
                </a:lnTo>
                <a:lnTo>
                  <a:pt x="3" y="1"/>
                </a:lnTo>
                <a:lnTo>
                  <a:pt x="2" y="1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29" name="Freeform 258"/>
          <p:cNvSpPr>
            <a:spLocks noEditPoints="1"/>
          </p:cNvSpPr>
          <p:nvPr/>
        </p:nvSpPr>
        <p:spPr bwMode="auto">
          <a:xfrm>
            <a:off x="5038725" y="5537200"/>
            <a:ext cx="87313" cy="73025"/>
          </a:xfrm>
          <a:custGeom>
            <a:avLst/>
            <a:gdLst>
              <a:gd name="T0" fmla="*/ 2147483647 w 24"/>
              <a:gd name="T1" fmla="*/ 2147483647 h 32"/>
              <a:gd name="T2" fmla="*/ 2147483647 w 24"/>
              <a:gd name="T3" fmla="*/ 2147483647 h 32"/>
              <a:gd name="T4" fmla="*/ 2147483647 w 24"/>
              <a:gd name="T5" fmla="*/ 2147483647 h 32"/>
              <a:gd name="T6" fmla="*/ 2147483647 w 24"/>
              <a:gd name="T7" fmla="*/ 2147483647 h 32"/>
              <a:gd name="T8" fmla="*/ 2147483647 w 24"/>
              <a:gd name="T9" fmla="*/ 2147483647 h 32"/>
              <a:gd name="T10" fmla="*/ 2147483647 w 24"/>
              <a:gd name="T11" fmla="*/ 2147483647 h 32"/>
              <a:gd name="T12" fmla="*/ 2147483647 w 24"/>
              <a:gd name="T13" fmla="*/ 2147483647 h 32"/>
              <a:gd name="T14" fmla="*/ 2147483647 w 24"/>
              <a:gd name="T15" fmla="*/ 2147483647 h 32"/>
              <a:gd name="T16" fmla="*/ 0 w 24"/>
              <a:gd name="T17" fmla="*/ 2147483647 h 32"/>
              <a:gd name="T18" fmla="*/ 0 w 24"/>
              <a:gd name="T19" fmla="*/ 2147483647 h 32"/>
              <a:gd name="T20" fmla="*/ 2147483647 w 24"/>
              <a:gd name="T21" fmla="*/ 2147483647 h 32"/>
              <a:gd name="T22" fmla="*/ 2147483647 w 24"/>
              <a:gd name="T23" fmla="*/ 2147483647 h 32"/>
              <a:gd name="T24" fmla="*/ 2147483647 w 24"/>
              <a:gd name="T25" fmla="*/ 2147483647 h 32"/>
              <a:gd name="T26" fmla="*/ 2147483647 w 24"/>
              <a:gd name="T27" fmla="*/ 2147483647 h 32"/>
              <a:gd name="T28" fmla="*/ 2147483647 w 24"/>
              <a:gd name="T29" fmla="*/ 2147483647 h 32"/>
              <a:gd name="T30" fmla="*/ 2147483647 w 24"/>
              <a:gd name="T31" fmla="*/ 2147483647 h 32"/>
              <a:gd name="T32" fmla="*/ 2147483647 w 24"/>
              <a:gd name="T33" fmla="*/ 2147483647 h 32"/>
              <a:gd name="T34" fmla="*/ 2147483647 w 24"/>
              <a:gd name="T35" fmla="*/ 2147483647 h 32"/>
              <a:gd name="T36" fmla="*/ 2147483647 w 24"/>
              <a:gd name="T37" fmla="*/ 0 h 32"/>
              <a:gd name="T38" fmla="*/ 2147483647 w 24"/>
              <a:gd name="T39" fmla="*/ 0 h 32"/>
              <a:gd name="T40" fmla="*/ 0 w 24"/>
              <a:gd name="T41" fmla="*/ 0 h 32"/>
              <a:gd name="T42" fmla="*/ 0 w 24"/>
              <a:gd name="T43" fmla="*/ 0 h 32"/>
              <a:gd name="T44" fmla="*/ 2147483647 w 24"/>
              <a:gd name="T45" fmla="*/ 0 h 32"/>
              <a:gd name="T46" fmla="*/ 2147483647 w 24"/>
              <a:gd name="T47" fmla="*/ 0 h 32"/>
              <a:gd name="T48" fmla="*/ 2147483647 w 24"/>
              <a:gd name="T49" fmla="*/ 0 h 32"/>
              <a:gd name="T50" fmla="*/ 2147483647 w 24"/>
              <a:gd name="T51" fmla="*/ 2147483647 h 32"/>
              <a:gd name="T52" fmla="*/ 2147483647 w 24"/>
              <a:gd name="T53" fmla="*/ 2147483647 h 32"/>
              <a:gd name="T54" fmla="*/ 2147483647 w 24"/>
              <a:gd name="T55" fmla="*/ 2147483647 h 32"/>
              <a:gd name="T56" fmla="*/ 2147483647 w 24"/>
              <a:gd name="T57" fmla="*/ 2147483647 h 32"/>
              <a:gd name="T58" fmla="*/ 2147483647 w 24"/>
              <a:gd name="T59" fmla="*/ 2147483647 h 32"/>
              <a:gd name="T60" fmla="*/ 2147483647 w 24"/>
              <a:gd name="T61" fmla="*/ 2147483647 h 32"/>
              <a:gd name="T62" fmla="*/ 2147483647 w 24"/>
              <a:gd name="T63" fmla="*/ 2147483647 h 32"/>
              <a:gd name="T64" fmla="*/ 2147483647 w 24"/>
              <a:gd name="T65" fmla="*/ 2147483647 h 32"/>
              <a:gd name="T66" fmla="*/ 2147483647 w 24"/>
              <a:gd name="T67" fmla="*/ 2147483647 h 32"/>
              <a:gd name="T68" fmla="*/ 2147483647 w 24"/>
              <a:gd name="T69" fmla="*/ 2147483647 h 32"/>
              <a:gd name="T70" fmla="*/ 2147483647 w 24"/>
              <a:gd name="T71" fmla="*/ 2147483647 h 32"/>
              <a:gd name="T72" fmla="*/ 2147483647 w 24"/>
              <a:gd name="T73" fmla="*/ 2147483647 h 32"/>
              <a:gd name="T74" fmla="*/ 2147483647 w 24"/>
              <a:gd name="T75" fmla="*/ 2147483647 h 32"/>
              <a:gd name="T76" fmla="*/ 2147483647 w 24"/>
              <a:gd name="T77" fmla="*/ 2147483647 h 32"/>
              <a:gd name="T78" fmla="*/ 2147483647 w 24"/>
              <a:gd name="T79" fmla="*/ 2147483647 h 32"/>
              <a:gd name="T80" fmla="*/ 2147483647 w 24"/>
              <a:gd name="T81" fmla="*/ 2147483647 h 32"/>
              <a:gd name="T82" fmla="*/ 2147483647 w 24"/>
              <a:gd name="T83" fmla="*/ 2147483647 h 32"/>
              <a:gd name="T84" fmla="*/ 2147483647 w 24"/>
              <a:gd name="T85" fmla="*/ 2147483647 h 32"/>
              <a:gd name="T86" fmla="*/ 2147483647 w 24"/>
              <a:gd name="T87" fmla="*/ 2147483647 h 32"/>
              <a:gd name="T88" fmla="*/ 2147483647 w 24"/>
              <a:gd name="T89" fmla="*/ 2147483647 h 32"/>
              <a:gd name="T90" fmla="*/ 2147483647 w 24"/>
              <a:gd name="T91" fmla="*/ 2147483647 h 32"/>
              <a:gd name="T92" fmla="*/ 2147483647 w 24"/>
              <a:gd name="T93" fmla="*/ 2147483647 h 32"/>
              <a:gd name="T94" fmla="*/ 2147483647 w 24"/>
              <a:gd name="T95" fmla="*/ 2147483647 h 32"/>
              <a:gd name="T96" fmla="*/ 2147483647 w 24"/>
              <a:gd name="T97" fmla="*/ 2147483647 h 32"/>
              <a:gd name="T98" fmla="*/ 2147483647 w 24"/>
              <a:gd name="T99" fmla="*/ 2147483647 h 32"/>
              <a:gd name="T100" fmla="*/ 2147483647 w 24"/>
              <a:gd name="T101" fmla="*/ 2147483647 h 32"/>
              <a:gd name="T102" fmla="*/ 2147483647 w 24"/>
              <a:gd name="T103" fmla="*/ 2147483647 h 32"/>
              <a:gd name="T104" fmla="*/ 2147483647 w 24"/>
              <a:gd name="T105" fmla="*/ 2147483647 h 32"/>
              <a:gd name="T106" fmla="*/ 2147483647 w 24"/>
              <a:gd name="T107" fmla="*/ 2147483647 h 32"/>
              <a:gd name="T108" fmla="*/ 2147483647 w 24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4"/>
              <a:gd name="T166" fmla="*/ 0 h 32"/>
              <a:gd name="T167" fmla="*/ 24 w 24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4" h="32">
                <a:moveTo>
                  <a:pt x="8" y="17"/>
                </a:moveTo>
                <a:lnTo>
                  <a:pt x="8" y="27"/>
                </a:lnTo>
                <a:lnTo>
                  <a:pt x="10" y="29"/>
                </a:lnTo>
                <a:lnTo>
                  <a:pt x="10" y="30"/>
                </a:lnTo>
                <a:lnTo>
                  <a:pt x="11" y="32"/>
                </a:lnTo>
                <a:lnTo>
                  <a:pt x="12" y="32"/>
                </a:lnTo>
                <a:lnTo>
                  <a:pt x="13" y="32"/>
                </a:lnTo>
                <a:lnTo>
                  <a:pt x="0" y="32"/>
                </a:lnTo>
                <a:lnTo>
                  <a:pt x="1" y="32"/>
                </a:lnTo>
                <a:lnTo>
                  <a:pt x="2" y="30"/>
                </a:lnTo>
                <a:lnTo>
                  <a:pt x="3" y="30"/>
                </a:lnTo>
                <a:lnTo>
                  <a:pt x="5" y="29"/>
                </a:lnTo>
                <a:lnTo>
                  <a:pt x="5" y="27"/>
                </a:lnTo>
                <a:lnTo>
                  <a:pt x="5" y="5"/>
                </a:lnTo>
                <a:lnTo>
                  <a:pt x="5" y="2"/>
                </a:lnTo>
                <a:lnTo>
                  <a:pt x="3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23" y="3"/>
                </a:lnTo>
                <a:lnTo>
                  <a:pt x="24" y="6"/>
                </a:lnTo>
                <a:lnTo>
                  <a:pt x="24" y="8"/>
                </a:lnTo>
                <a:lnTo>
                  <a:pt x="24" y="12"/>
                </a:lnTo>
                <a:lnTo>
                  <a:pt x="22" y="14"/>
                </a:lnTo>
                <a:lnTo>
                  <a:pt x="19" y="17"/>
                </a:lnTo>
                <a:lnTo>
                  <a:pt x="14" y="17"/>
                </a:lnTo>
                <a:lnTo>
                  <a:pt x="13" y="17"/>
                </a:lnTo>
                <a:lnTo>
                  <a:pt x="12" y="17"/>
                </a:lnTo>
                <a:lnTo>
                  <a:pt x="11" y="17"/>
                </a:lnTo>
                <a:lnTo>
                  <a:pt x="8" y="17"/>
                </a:lnTo>
                <a:close/>
                <a:moveTo>
                  <a:pt x="8" y="14"/>
                </a:moveTo>
                <a:lnTo>
                  <a:pt x="10" y="16"/>
                </a:lnTo>
                <a:lnTo>
                  <a:pt x="11" y="16"/>
                </a:lnTo>
                <a:lnTo>
                  <a:pt x="12" y="16"/>
                </a:lnTo>
                <a:lnTo>
                  <a:pt x="13" y="16"/>
                </a:lnTo>
                <a:lnTo>
                  <a:pt x="16" y="14"/>
                </a:lnTo>
                <a:lnTo>
                  <a:pt x="17" y="13"/>
                </a:lnTo>
                <a:lnTo>
                  <a:pt x="18" y="11"/>
                </a:lnTo>
                <a:lnTo>
                  <a:pt x="19" y="8"/>
                </a:lnTo>
                <a:lnTo>
                  <a:pt x="19" y="6"/>
                </a:lnTo>
                <a:lnTo>
                  <a:pt x="18" y="5"/>
                </a:lnTo>
                <a:lnTo>
                  <a:pt x="17" y="2"/>
                </a:lnTo>
                <a:lnTo>
                  <a:pt x="16" y="2"/>
                </a:lnTo>
                <a:lnTo>
                  <a:pt x="14" y="1"/>
                </a:lnTo>
                <a:lnTo>
                  <a:pt x="12" y="1"/>
                </a:lnTo>
                <a:lnTo>
                  <a:pt x="11" y="1"/>
                </a:lnTo>
                <a:lnTo>
                  <a:pt x="8" y="1"/>
                </a:lnTo>
                <a:lnTo>
                  <a:pt x="8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30" name="Freeform 259"/>
          <p:cNvSpPr>
            <a:spLocks/>
          </p:cNvSpPr>
          <p:nvPr/>
        </p:nvSpPr>
        <p:spPr bwMode="auto">
          <a:xfrm>
            <a:off x="6221413" y="5537200"/>
            <a:ext cx="128587" cy="76200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0 h 33"/>
              <a:gd name="T14" fmla="*/ 2147483647 w 36"/>
              <a:gd name="T15" fmla="*/ 0 h 33"/>
              <a:gd name="T16" fmla="*/ 2147483647 w 36"/>
              <a:gd name="T17" fmla="*/ 0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0 h 33"/>
              <a:gd name="T24" fmla="*/ 2147483647 w 36"/>
              <a:gd name="T25" fmla="*/ 0 h 33"/>
              <a:gd name="T26" fmla="*/ 2147483647 w 36"/>
              <a:gd name="T27" fmla="*/ 0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0 h 33"/>
              <a:gd name="T80" fmla="*/ 0 w 36"/>
              <a:gd name="T81" fmla="*/ 0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30" y="24"/>
                </a:lnTo>
                <a:lnTo>
                  <a:pt x="30" y="5"/>
                </a:lnTo>
                <a:lnTo>
                  <a:pt x="30" y="2"/>
                </a:lnTo>
                <a:lnTo>
                  <a:pt x="29" y="1"/>
                </a:lnTo>
                <a:lnTo>
                  <a:pt x="28" y="0"/>
                </a:lnTo>
                <a:lnTo>
                  <a:pt x="26" y="0"/>
                </a:lnTo>
                <a:lnTo>
                  <a:pt x="25" y="0"/>
                </a:lnTo>
                <a:lnTo>
                  <a:pt x="36" y="0"/>
                </a:lnTo>
                <a:lnTo>
                  <a:pt x="35" y="0"/>
                </a:lnTo>
                <a:lnTo>
                  <a:pt x="34" y="0"/>
                </a:lnTo>
                <a:lnTo>
                  <a:pt x="33" y="1"/>
                </a:lnTo>
                <a:lnTo>
                  <a:pt x="33" y="2"/>
                </a:lnTo>
                <a:lnTo>
                  <a:pt x="31" y="5"/>
                </a:lnTo>
                <a:lnTo>
                  <a:pt x="31" y="33"/>
                </a:lnTo>
                <a:lnTo>
                  <a:pt x="9" y="6"/>
                </a:lnTo>
                <a:lnTo>
                  <a:pt x="9" y="27"/>
                </a:lnTo>
                <a:lnTo>
                  <a:pt x="9" y="29"/>
                </a:lnTo>
                <a:lnTo>
                  <a:pt x="10" y="30"/>
                </a:lnTo>
                <a:lnTo>
                  <a:pt x="12" y="32"/>
                </a:lnTo>
                <a:lnTo>
                  <a:pt x="13" y="32"/>
                </a:lnTo>
                <a:lnTo>
                  <a:pt x="14" y="32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7" y="30"/>
                </a:lnTo>
                <a:lnTo>
                  <a:pt x="7" y="29"/>
                </a:lnTo>
                <a:lnTo>
                  <a:pt x="7" y="27"/>
                </a:lnTo>
                <a:lnTo>
                  <a:pt x="7" y="3"/>
                </a:lnTo>
                <a:lnTo>
                  <a:pt x="5" y="2"/>
                </a:lnTo>
                <a:lnTo>
                  <a:pt x="5" y="1"/>
                </a:lnTo>
                <a:lnTo>
                  <a:pt x="4" y="1"/>
                </a:lnTo>
                <a:lnTo>
                  <a:pt x="3" y="1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31" name="Freeform 260"/>
          <p:cNvSpPr>
            <a:spLocks noEditPoints="1"/>
          </p:cNvSpPr>
          <p:nvPr/>
        </p:nvSpPr>
        <p:spPr bwMode="auto">
          <a:xfrm>
            <a:off x="6353175" y="5537200"/>
            <a:ext cx="90488" cy="73025"/>
          </a:xfrm>
          <a:custGeom>
            <a:avLst/>
            <a:gdLst>
              <a:gd name="T0" fmla="*/ 2147483647 w 25"/>
              <a:gd name="T1" fmla="*/ 2147483647 h 32"/>
              <a:gd name="T2" fmla="*/ 2147483647 w 25"/>
              <a:gd name="T3" fmla="*/ 2147483647 h 32"/>
              <a:gd name="T4" fmla="*/ 2147483647 w 25"/>
              <a:gd name="T5" fmla="*/ 2147483647 h 32"/>
              <a:gd name="T6" fmla="*/ 2147483647 w 25"/>
              <a:gd name="T7" fmla="*/ 2147483647 h 32"/>
              <a:gd name="T8" fmla="*/ 2147483647 w 25"/>
              <a:gd name="T9" fmla="*/ 2147483647 h 32"/>
              <a:gd name="T10" fmla="*/ 2147483647 w 25"/>
              <a:gd name="T11" fmla="*/ 2147483647 h 32"/>
              <a:gd name="T12" fmla="*/ 2147483647 w 25"/>
              <a:gd name="T13" fmla="*/ 2147483647 h 32"/>
              <a:gd name="T14" fmla="*/ 2147483647 w 25"/>
              <a:gd name="T15" fmla="*/ 2147483647 h 32"/>
              <a:gd name="T16" fmla="*/ 0 w 25"/>
              <a:gd name="T17" fmla="*/ 2147483647 h 32"/>
              <a:gd name="T18" fmla="*/ 0 w 25"/>
              <a:gd name="T19" fmla="*/ 2147483647 h 32"/>
              <a:gd name="T20" fmla="*/ 2147483647 w 25"/>
              <a:gd name="T21" fmla="*/ 2147483647 h 32"/>
              <a:gd name="T22" fmla="*/ 2147483647 w 25"/>
              <a:gd name="T23" fmla="*/ 2147483647 h 32"/>
              <a:gd name="T24" fmla="*/ 2147483647 w 25"/>
              <a:gd name="T25" fmla="*/ 2147483647 h 32"/>
              <a:gd name="T26" fmla="*/ 2147483647 w 25"/>
              <a:gd name="T27" fmla="*/ 2147483647 h 32"/>
              <a:gd name="T28" fmla="*/ 2147483647 w 25"/>
              <a:gd name="T29" fmla="*/ 2147483647 h 32"/>
              <a:gd name="T30" fmla="*/ 2147483647 w 25"/>
              <a:gd name="T31" fmla="*/ 2147483647 h 32"/>
              <a:gd name="T32" fmla="*/ 2147483647 w 25"/>
              <a:gd name="T33" fmla="*/ 2147483647 h 32"/>
              <a:gd name="T34" fmla="*/ 2147483647 w 25"/>
              <a:gd name="T35" fmla="*/ 2147483647 h 32"/>
              <a:gd name="T36" fmla="*/ 2147483647 w 25"/>
              <a:gd name="T37" fmla="*/ 0 h 32"/>
              <a:gd name="T38" fmla="*/ 2147483647 w 25"/>
              <a:gd name="T39" fmla="*/ 0 h 32"/>
              <a:gd name="T40" fmla="*/ 0 w 25"/>
              <a:gd name="T41" fmla="*/ 0 h 32"/>
              <a:gd name="T42" fmla="*/ 0 w 25"/>
              <a:gd name="T43" fmla="*/ 0 h 32"/>
              <a:gd name="T44" fmla="*/ 2147483647 w 25"/>
              <a:gd name="T45" fmla="*/ 0 h 32"/>
              <a:gd name="T46" fmla="*/ 2147483647 w 25"/>
              <a:gd name="T47" fmla="*/ 0 h 32"/>
              <a:gd name="T48" fmla="*/ 2147483647 w 25"/>
              <a:gd name="T49" fmla="*/ 0 h 32"/>
              <a:gd name="T50" fmla="*/ 2147483647 w 25"/>
              <a:gd name="T51" fmla="*/ 2147483647 h 32"/>
              <a:gd name="T52" fmla="*/ 2147483647 w 25"/>
              <a:gd name="T53" fmla="*/ 2147483647 h 32"/>
              <a:gd name="T54" fmla="*/ 2147483647 w 25"/>
              <a:gd name="T55" fmla="*/ 2147483647 h 32"/>
              <a:gd name="T56" fmla="*/ 2147483647 w 25"/>
              <a:gd name="T57" fmla="*/ 2147483647 h 32"/>
              <a:gd name="T58" fmla="*/ 2147483647 w 25"/>
              <a:gd name="T59" fmla="*/ 2147483647 h 32"/>
              <a:gd name="T60" fmla="*/ 2147483647 w 25"/>
              <a:gd name="T61" fmla="*/ 2147483647 h 32"/>
              <a:gd name="T62" fmla="*/ 2147483647 w 25"/>
              <a:gd name="T63" fmla="*/ 2147483647 h 32"/>
              <a:gd name="T64" fmla="*/ 2147483647 w 25"/>
              <a:gd name="T65" fmla="*/ 2147483647 h 32"/>
              <a:gd name="T66" fmla="*/ 2147483647 w 25"/>
              <a:gd name="T67" fmla="*/ 2147483647 h 32"/>
              <a:gd name="T68" fmla="*/ 2147483647 w 25"/>
              <a:gd name="T69" fmla="*/ 2147483647 h 32"/>
              <a:gd name="T70" fmla="*/ 2147483647 w 25"/>
              <a:gd name="T71" fmla="*/ 2147483647 h 32"/>
              <a:gd name="T72" fmla="*/ 2147483647 w 25"/>
              <a:gd name="T73" fmla="*/ 2147483647 h 32"/>
              <a:gd name="T74" fmla="*/ 2147483647 w 25"/>
              <a:gd name="T75" fmla="*/ 2147483647 h 32"/>
              <a:gd name="T76" fmla="*/ 2147483647 w 25"/>
              <a:gd name="T77" fmla="*/ 2147483647 h 32"/>
              <a:gd name="T78" fmla="*/ 2147483647 w 25"/>
              <a:gd name="T79" fmla="*/ 2147483647 h 32"/>
              <a:gd name="T80" fmla="*/ 2147483647 w 25"/>
              <a:gd name="T81" fmla="*/ 2147483647 h 32"/>
              <a:gd name="T82" fmla="*/ 2147483647 w 25"/>
              <a:gd name="T83" fmla="*/ 2147483647 h 32"/>
              <a:gd name="T84" fmla="*/ 2147483647 w 25"/>
              <a:gd name="T85" fmla="*/ 2147483647 h 32"/>
              <a:gd name="T86" fmla="*/ 2147483647 w 25"/>
              <a:gd name="T87" fmla="*/ 2147483647 h 32"/>
              <a:gd name="T88" fmla="*/ 2147483647 w 25"/>
              <a:gd name="T89" fmla="*/ 2147483647 h 32"/>
              <a:gd name="T90" fmla="*/ 2147483647 w 25"/>
              <a:gd name="T91" fmla="*/ 2147483647 h 32"/>
              <a:gd name="T92" fmla="*/ 2147483647 w 25"/>
              <a:gd name="T93" fmla="*/ 2147483647 h 32"/>
              <a:gd name="T94" fmla="*/ 2147483647 w 25"/>
              <a:gd name="T95" fmla="*/ 2147483647 h 32"/>
              <a:gd name="T96" fmla="*/ 2147483647 w 25"/>
              <a:gd name="T97" fmla="*/ 2147483647 h 32"/>
              <a:gd name="T98" fmla="*/ 2147483647 w 25"/>
              <a:gd name="T99" fmla="*/ 2147483647 h 32"/>
              <a:gd name="T100" fmla="*/ 2147483647 w 25"/>
              <a:gd name="T101" fmla="*/ 2147483647 h 32"/>
              <a:gd name="T102" fmla="*/ 2147483647 w 25"/>
              <a:gd name="T103" fmla="*/ 2147483647 h 32"/>
              <a:gd name="T104" fmla="*/ 2147483647 w 25"/>
              <a:gd name="T105" fmla="*/ 2147483647 h 32"/>
              <a:gd name="T106" fmla="*/ 2147483647 w 25"/>
              <a:gd name="T107" fmla="*/ 2147483647 h 32"/>
              <a:gd name="T108" fmla="*/ 2147483647 w 25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2"/>
              <a:gd name="T167" fmla="*/ 25 w 25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2">
                <a:moveTo>
                  <a:pt x="10" y="17"/>
                </a:moveTo>
                <a:lnTo>
                  <a:pt x="10" y="27"/>
                </a:lnTo>
                <a:lnTo>
                  <a:pt x="10" y="29"/>
                </a:lnTo>
                <a:lnTo>
                  <a:pt x="10" y="30"/>
                </a:lnTo>
                <a:lnTo>
                  <a:pt x="12" y="32"/>
                </a:lnTo>
                <a:lnTo>
                  <a:pt x="13" y="32"/>
                </a:lnTo>
                <a:lnTo>
                  <a:pt x="14" y="32"/>
                </a:lnTo>
                <a:lnTo>
                  <a:pt x="0" y="32"/>
                </a:lnTo>
                <a:lnTo>
                  <a:pt x="2" y="32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5" y="27"/>
                </a:lnTo>
                <a:lnTo>
                  <a:pt x="5" y="5"/>
                </a:lnTo>
                <a:lnTo>
                  <a:pt x="5" y="2"/>
                </a:lnTo>
                <a:lnTo>
                  <a:pt x="4" y="1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3" y="0"/>
                </a:lnTo>
                <a:lnTo>
                  <a:pt x="17" y="0"/>
                </a:lnTo>
                <a:lnTo>
                  <a:pt x="20" y="0"/>
                </a:lnTo>
                <a:lnTo>
                  <a:pt x="21" y="1"/>
                </a:lnTo>
                <a:lnTo>
                  <a:pt x="24" y="3"/>
                </a:lnTo>
                <a:lnTo>
                  <a:pt x="25" y="6"/>
                </a:lnTo>
                <a:lnTo>
                  <a:pt x="25" y="8"/>
                </a:lnTo>
                <a:lnTo>
                  <a:pt x="25" y="12"/>
                </a:lnTo>
                <a:lnTo>
                  <a:pt x="23" y="14"/>
                </a:lnTo>
                <a:lnTo>
                  <a:pt x="20" y="17"/>
                </a:lnTo>
                <a:lnTo>
                  <a:pt x="15" y="17"/>
                </a:lnTo>
                <a:lnTo>
                  <a:pt x="14" y="17"/>
                </a:lnTo>
                <a:lnTo>
                  <a:pt x="13" y="17"/>
                </a:lnTo>
                <a:lnTo>
                  <a:pt x="12" y="17"/>
                </a:lnTo>
                <a:lnTo>
                  <a:pt x="10" y="17"/>
                </a:lnTo>
                <a:close/>
                <a:moveTo>
                  <a:pt x="10" y="14"/>
                </a:moveTo>
                <a:lnTo>
                  <a:pt x="12" y="16"/>
                </a:lnTo>
                <a:lnTo>
                  <a:pt x="13" y="16"/>
                </a:lnTo>
                <a:lnTo>
                  <a:pt x="14" y="16"/>
                </a:lnTo>
                <a:lnTo>
                  <a:pt x="17" y="14"/>
                </a:lnTo>
                <a:lnTo>
                  <a:pt x="18" y="13"/>
                </a:lnTo>
                <a:lnTo>
                  <a:pt x="20" y="11"/>
                </a:lnTo>
                <a:lnTo>
                  <a:pt x="20" y="8"/>
                </a:lnTo>
                <a:lnTo>
                  <a:pt x="20" y="6"/>
                </a:lnTo>
                <a:lnTo>
                  <a:pt x="19" y="5"/>
                </a:lnTo>
                <a:lnTo>
                  <a:pt x="18" y="2"/>
                </a:lnTo>
                <a:lnTo>
                  <a:pt x="17" y="2"/>
                </a:lnTo>
                <a:lnTo>
                  <a:pt x="15" y="1"/>
                </a:lnTo>
                <a:lnTo>
                  <a:pt x="13" y="1"/>
                </a:lnTo>
                <a:lnTo>
                  <a:pt x="12" y="1"/>
                </a:lnTo>
                <a:lnTo>
                  <a:pt x="10" y="1"/>
                </a:lnTo>
                <a:lnTo>
                  <a:pt x="10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32" name="Freeform 261"/>
          <p:cNvSpPr>
            <a:spLocks noEditPoints="1"/>
          </p:cNvSpPr>
          <p:nvPr/>
        </p:nvSpPr>
        <p:spPr bwMode="auto">
          <a:xfrm>
            <a:off x="1920875" y="5807075"/>
            <a:ext cx="122238" cy="76200"/>
          </a:xfrm>
          <a:custGeom>
            <a:avLst/>
            <a:gdLst>
              <a:gd name="T0" fmla="*/ 0 w 34"/>
              <a:gd name="T1" fmla="*/ 2147483647 h 33"/>
              <a:gd name="T2" fmla="*/ 0 w 34"/>
              <a:gd name="T3" fmla="*/ 2147483647 h 33"/>
              <a:gd name="T4" fmla="*/ 2147483647 w 34"/>
              <a:gd name="T5" fmla="*/ 2147483647 h 33"/>
              <a:gd name="T6" fmla="*/ 2147483647 w 34"/>
              <a:gd name="T7" fmla="*/ 2147483647 h 33"/>
              <a:gd name="T8" fmla="*/ 2147483647 w 34"/>
              <a:gd name="T9" fmla="*/ 2147483647 h 33"/>
              <a:gd name="T10" fmla="*/ 2147483647 w 34"/>
              <a:gd name="T11" fmla="*/ 2147483647 h 33"/>
              <a:gd name="T12" fmla="*/ 2147483647 w 34"/>
              <a:gd name="T13" fmla="*/ 2147483647 h 33"/>
              <a:gd name="T14" fmla="*/ 2147483647 w 34"/>
              <a:gd name="T15" fmla="*/ 2147483647 h 33"/>
              <a:gd name="T16" fmla="*/ 2147483647 w 34"/>
              <a:gd name="T17" fmla="*/ 2147483647 h 33"/>
              <a:gd name="T18" fmla="*/ 2147483647 w 34"/>
              <a:gd name="T19" fmla="*/ 2147483647 h 33"/>
              <a:gd name="T20" fmla="*/ 2147483647 w 34"/>
              <a:gd name="T21" fmla="*/ 2147483647 h 33"/>
              <a:gd name="T22" fmla="*/ 2147483647 w 34"/>
              <a:gd name="T23" fmla="*/ 0 h 33"/>
              <a:gd name="T24" fmla="*/ 0 w 34"/>
              <a:gd name="T25" fmla="*/ 0 h 33"/>
              <a:gd name="T26" fmla="*/ 0 w 34"/>
              <a:gd name="T27" fmla="*/ 0 h 33"/>
              <a:gd name="T28" fmla="*/ 2147483647 w 34"/>
              <a:gd name="T29" fmla="*/ 0 h 33"/>
              <a:gd name="T30" fmla="*/ 2147483647 w 34"/>
              <a:gd name="T31" fmla="*/ 0 h 33"/>
              <a:gd name="T32" fmla="*/ 2147483647 w 34"/>
              <a:gd name="T33" fmla="*/ 2147483647 h 33"/>
              <a:gd name="T34" fmla="*/ 2147483647 w 34"/>
              <a:gd name="T35" fmla="*/ 2147483647 h 33"/>
              <a:gd name="T36" fmla="*/ 2147483647 w 34"/>
              <a:gd name="T37" fmla="*/ 2147483647 h 33"/>
              <a:gd name="T38" fmla="*/ 2147483647 w 34"/>
              <a:gd name="T39" fmla="*/ 2147483647 h 33"/>
              <a:gd name="T40" fmla="*/ 2147483647 w 34"/>
              <a:gd name="T41" fmla="*/ 2147483647 h 33"/>
              <a:gd name="T42" fmla="*/ 2147483647 w 34"/>
              <a:gd name="T43" fmla="*/ 2147483647 h 33"/>
              <a:gd name="T44" fmla="*/ 2147483647 w 34"/>
              <a:gd name="T45" fmla="*/ 2147483647 h 33"/>
              <a:gd name="T46" fmla="*/ 2147483647 w 34"/>
              <a:gd name="T47" fmla="*/ 2147483647 h 33"/>
              <a:gd name="T48" fmla="*/ 2147483647 w 34"/>
              <a:gd name="T49" fmla="*/ 2147483647 h 33"/>
              <a:gd name="T50" fmla="*/ 2147483647 w 34"/>
              <a:gd name="T51" fmla="*/ 2147483647 h 33"/>
              <a:gd name="T52" fmla="*/ 2147483647 w 34"/>
              <a:gd name="T53" fmla="*/ 2147483647 h 33"/>
              <a:gd name="T54" fmla="*/ 2147483647 w 34"/>
              <a:gd name="T55" fmla="*/ 2147483647 h 33"/>
              <a:gd name="T56" fmla="*/ 0 w 34"/>
              <a:gd name="T57" fmla="*/ 2147483647 h 33"/>
              <a:gd name="T58" fmla="*/ 2147483647 w 34"/>
              <a:gd name="T59" fmla="*/ 2147483647 h 33"/>
              <a:gd name="T60" fmla="*/ 2147483647 w 34"/>
              <a:gd name="T61" fmla="*/ 2147483647 h 33"/>
              <a:gd name="T62" fmla="*/ 2147483647 w 34"/>
              <a:gd name="T63" fmla="*/ 2147483647 h 33"/>
              <a:gd name="T64" fmla="*/ 2147483647 w 34"/>
              <a:gd name="T65" fmla="*/ 2147483647 h 33"/>
              <a:gd name="T66" fmla="*/ 2147483647 w 34"/>
              <a:gd name="T67" fmla="*/ 2147483647 h 33"/>
              <a:gd name="T68" fmla="*/ 2147483647 w 34"/>
              <a:gd name="T69" fmla="*/ 2147483647 h 33"/>
              <a:gd name="T70" fmla="*/ 2147483647 w 34"/>
              <a:gd name="T71" fmla="*/ 2147483647 h 33"/>
              <a:gd name="T72" fmla="*/ 2147483647 w 34"/>
              <a:gd name="T73" fmla="*/ 2147483647 h 33"/>
              <a:gd name="T74" fmla="*/ 2147483647 w 34"/>
              <a:gd name="T75" fmla="*/ 2147483647 h 33"/>
              <a:gd name="T76" fmla="*/ 2147483647 w 34"/>
              <a:gd name="T77" fmla="*/ 2147483647 h 33"/>
              <a:gd name="T78" fmla="*/ 2147483647 w 34"/>
              <a:gd name="T79" fmla="*/ 2147483647 h 33"/>
              <a:gd name="T80" fmla="*/ 2147483647 w 34"/>
              <a:gd name="T81" fmla="*/ 2147483647 h 33"/>
              <a:gd name="T82" fmla="*/ 2147483647 w 34"/>
              <a:gd name="T83" fmla="*/ 2147483647 h 33"/>
              <a:gd name="T84" fmla="*/ 2147483647 w 34"/>
              <a:gd name="T85" fmla="*/ 2147483647 h 33"/>
              <a:gd name="T86" fmla="*/ 2147483647 w 34"/>
              <a:gd name="T87" fmla="*/ 2147483647 h 33"/>
              <a:gd name="T88" fmla="*/ 2147483647 w 34"/>
              <a:gd name="T89" fmla="*/ 2147483647 h 33"/>
              <a:gd name="T90" fmla="*/ 2147483647 w 34"/>
              <a:gd name="T91" fmla="*/ 2147483647 h 33"/>
              <a:gd name="T92" fmla="*/ 2147483647 w 34"/>
              <a:gd name="T93" fmla="*/ 2147483647 h 3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4"/>
              <a:gd name="T142" fmla="*/ 0 h 33"/>
              <a:gd name="T143" fmla="*/ 34 w 34"/>
              <a:gd name="T144" fmla="*/ 33 h 33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4" h="33">
                <a:moveTo>
                  <a:pt x="0" y="33"/>
                </a:moveTo>
                <a:lnTo>
                  <a:pt x="0" y="32"/>
                </a:lnTo>
                <a:lnTo>
                  <a:pt x="2" y="32"/>
                </a:lnTo>
                <a:lnTo>
                  <a:pt x="3" y="32"/>
                </a:lnTo>
                <a:lnTo>
                  <a:pt x="4" y="31"/>
                </a:lnTo>
                <a:lnTo>
                  <a:pt x="5" y="29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4" y="1"/>
                </a:lnTo>
                <a:lnTo>
                  <a:pt x="3" y="1"/>
                </a:lnTo>
                <a:lnTo>
                  <a:pt x="2" y="0"/>
                </a:lnTo>
                <a:lnTo>
                  <a:pt x="0" y="0"/>
                </a:lnTo>
                <a:lnTo>
                  <a:pt x="14" y="0"/>
                </a:lnTo>
                <a:lnTo>
                  <a:pt x="18" y="0"/>
                </a:lnTo>
                <a:lnTo>
                  <a:pt x="21" y="1"/>
                </a:lnTo>
                <a:lnTo>
                  <a:pt x="25" y="1"/>
                </a:lnTo>
                <a:lnTo>
                  <a:pt x="28" y="4"/>
                </a:lnTo>
                <a:lnTo>
                  <a:pt x="31" y="7"/>
                </a:lnTo>
                <a:lnTo>
                  <a:pt x="33" y="11"/>
                </a:lnTo>
                <a:lnTo>
                  <a:pt x="34" y="16"/>
                </a:lnTo>
                <a:lnTo>
                  <a:pt x="33" y="21"/>
                </a:lnTo>
                <a:lnTo>
                  <a:pt x="31" y="25"/>
                </a:lnTo>
                <a:lnTo>
                  <a:pt x="29" y="28"/>
                </a:lnTo>
                <a:lnTo>
                  <a:pt x="25" y="31"/>
                </a:lnTo>
                <a:lnTo>
                  <a:pt x="20" y="32"/>
                </a:lnTo>
                <a:lnTo>
                  <a:pt x="15" y="33"/>
                </a:lnTo>
                <a:lnTo>
                  <a:pt x="0" y="33"/>
                </a:lnTo>
                <a:close/>
                <a:moveTo>
                  <a:pt x="9" y="31"/>
                </a:moveTo>
                <a:lnTo>
                  <a:pt x="13" y="31"/>
                </a:lnTo>
                <a:lnTo>
                  <a:pt x="15" y="31"/>
                </a:lnTo>
                <a:lnTo>
                  <a:pt x="18" y="31"/>
                </a:lnTo>
                <a:lnTo>
                  <a:pt x="21" y="29"/>
                </a:lnTo>
                <a:lnTo>
                  <a:pt x="24" y="27"/>
                </a:lnTo>
                <a:lnTo>
                  <a:pt x="26" y="25"/>
                </a:lnTo>
                <a:lnTo>
                  <a:pt x="28" y="21"/>
                </a:lnTo>
                <a:lnTo>
                  <a:pt x="28" y="16"/>
                </a:lnTo>
                <a:lnTo>
                  <a:pt x="28" y="12"/>
                </a:lnTo>
                <a:lnTo>
                  <a:pt x="26" y="8"/>
                </a:lnTo>
                <a:lnTo>
                  <a:pt x="24" y="6"/>
                </a:lnTo>
                <a:lnTo>
                  <a:pt x="21" y="4"/>
                </a:lnTo>
                <a:lnTo>
                  <a:pt x="18" y="2"/>
                </a:lnTo>
                <a:lnTo>
                  <a:pt x="14" y="1"/>
                </a:lnTo>
                <a:lnTo>
                  <a:pt x="13" y="1"/>
                </a:lnTo>
                <a:lnTo>
                  <a:pt x="9" y="2"/>
                </a:lnTo>
                <a:lnTo>
                  <a:pt x="9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33" name="Freeform 262"/>
          <p:cNvSpPr>
            <a:spLocks noEditPoints="1"/>
          </p:cNvSpPr>
          <p:nvPr/>
        </p:nvSpPr>
        <p:spPr bwMode="auto">
          <a:xfrm>
            <a:off x="2049463" y="5830888"/>
            <a:ext cx="68262" cy="52387"/>
          </a:xfrm>
          <a:custGeom>
            <a:avLst/>
            <a:gdLst>
              <a:gd name="T0" fmla="*/ 2147483647 w 19"/>
              <a:gd name="T1" fmla="*/ 2147483647 h 23"/>
              <a:gd name="T2" fmla="*/ 2147483647 w 19"/>
              <a:gd name="T3" fmla="*/ 2147483647 h 23"/>
              <a:gd name="T4" fmla="*/ 2147483647 w 19"/>
              <a:gd name="T5" fmla="*/ 2147483647 h 23"/>
              <a:gd name="T6" fmla="*/ 2147483647 w 19"/>
              <a:gd name="T7" fmla="*/ 2147483647 h 23"/>
              <a:gd name="T8" fmla="*/ 2147483647 w 19"/>
              <a:gd name="T9" fmla="*/ 2147483647 h 23"/>
              <a:gd name="T10" fmla="*/ 2147483647 w 19"/>
              <a:gd name="T11" fmla="*/ 2147483647 h 23"/>
              <a:gd name="T12" fmla="*/ 2147483647 w 19"/>
              <a:gd name="T13" fmla="*/ 2147483647 h 23"/>
              <a:gd name="T14" fmla="*/ 2147483647 w 19"/>
              <a:gd name="T15" fmla="*/ 2147483647 h 23"/>
              <a:gd name="T16" fmla="*/ 2147483647 w 19"/>
              <a:gd name="T17" fmla="*/ 2147483647 h 23"/>
              <a:gd name="T18" fmla="*/ 2147483647 w 19"/>
              <a:gd name="T19" fmla="*/ 2147483647 h 23"/>
              <a:gd name="T20" fmla="*/ 2147483647 w 19"/>
              <a:gd name="T21" fmla="*/ 2147483647 h 23"/>
              <a:gd name="T22" fmla="*/ 2147483647 w 19"/>
              <a:gd name="T23" fmla="*/ 2147483647 h 23"/>
              <a:gd name="T24" fmla="*/ 2147483647 w 19"/>
              <a:gd name="T25" fmla="*/ 2147483647 h 23"/>
              <a:gd name="T26" fmla="*/ 2147483647 w 19"/>
              <a:gd name="T27" fmla="*/ 2147483647 h 23"/>
              <a:gd name="T28" fmla="*/ 2147483647 w 19"/>
              <a:gd name="T29" fmla="*/ 2147483647 h 23"/>
              <a:gd name="T30" fmla="*/ 2147483647 w 19"/>
              <a:gd name="T31" fmla="*/ 2147483647 h 23"/>
              <a:gd name="T32" fmla="*/ 2147483647 w 19"/>
              <a:gd name="T33" fmla="*/ 2147483647 h 23"/>
              <a:gd name="T34" fmla="*/ 0 w 19"/>
              <a:gd name="T35" fmla="*/ 2147483647 h 23"/>
              <a:gd name="T36" fmla="*/ 2147483647 w 19"/>
              <a:gd name="T37" fmla="*/ 2147483647 h 23"/>
              <a:gd name="T38" fmla="*/ 2147483647 w 19"/>
              <a:gd name="T39" fmla="*/ 2147483647 h 23"/>
              <a:gd name="T40" fmla="*/ 2147483647 w 19"/>
              <a:gd name="T41" fmla="*/ 2147483647 h 23"/>
              <a:gd name="T42" fmla="*/ 2147483647 w 19"/>
              <a:gd name="T43" fmla="*/ 2147483647 h 23"/>
              <a:gd name="T44" fmla="*/ 2147483647 w 19"/>
              <a:gd name="T45" fmla="*/ 0 h 23"/>
              <a:gd name="T46" fmla="*/ 2147483647 w 19"/>
              <a:gd name="T47" fmla="*/ 2147483647 h 23"/>
              <a:gd name="T48" fmla="*/ 2147483647 w 19"/>
              <a:gd name="T49" fmla="*/ 2147483647 h 23"/>
              <a:gd name="T50" fmla="*/ 2147483647 w 19"/>
              <a:gd name="T51" fmla="*/ 2147483647 h 23"/>
              <a:gd name="T52" fmla="*/ 2147483647 w 19"/>
              <a:gd name="T53" fmla="*/ 2147483647 h 23"/>
              <a:gd name="T54" fmla="*/ 2147483647 w 19"/>
              <a:gd name="T55" fmla="*/ 2147483647 h 23"/>
              <a:gd name="T56" fmla="*/ 2147483647 w 19"/>
              <a:gd name="T57" fmla="*/ 2147483647 h 23"/>
              <a:gd name="T58" fmla="*/ 2147483647 w 19"/>
              <a:gd name="T59" fmla="*/ 2147483647 h 23"/>
              <a:gd name="T60" fmla="*/ 2147483647 w 19"/>
              <a:gd name="T61" fmla="*/ 2147483647 h 23"/>
              <a:gd name="T62" fmla="*/ 2147483647 w 19"/>
              <a:gd name="T63" fmla="*/ 2147483647 h 23"/>
              <a:gd name="T64" fmla="*/ 2147483647 w 19"/>
              <a:gd name="T65" fmla="*/ 2147483647 h 23"/>
              <a:gd name="T66" fmla="*/ 2147483647 w 19"/>
              <a:gd name="T67" fmla="*/ 2147483647 h 23"/>
              <a:gd name="T68" fmla="*/ 2147483647 w 19"/>
              <a:gd name="T69" fmla="*/ 2147483647 h 23"/>
              <a:gd name="T70" fmla="*/ 2147483647 w 19"/>
              <a:gd name="T71" fmla="*/ 2147483647 h 23"/>
              <a:gd name="T72" fmla="*/ 2147483647 w 19"/>
              <a:gd name="T73" fmla="*/ 2147483647 h 23"/>
              <a:gd name="T74" fmla="*/ 2147483647 w 19"/>
              <a:gd name="T75" fmla="*/ 2147483647 h 23"/>
              <a:gd name="T76" fmla="*/ 2147483647 w 19"/>
              <a:gd name="T77" fmla="*/ 2147483647 h 23"/>
              <a:gd name="T78" fmla="*/ 2147483647 w 19"/>
              <a:gd name="T79" fmla="*/ 2147483647 h 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9"/>
              <a:gd name="T121" fmla="*/ 0 h 23"/>
              <a:gd name="T122" fmla="*/ 19 w 19"/>
              <a:gd name="T123" fmla="*/ 23 h 23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9" h="23">
                <a:moveTo>
                  <a:pt x="4" y="8"/>
                </a:moveTo>
                <a:lnTo>
                  <a:pt x="5" y="13"/>
                </a:lnTo>
                <a:lnTo>
                  <a:pt x="6" y="17"/>
                </a:lnTo>
                <a:lnTo>
                  <a:pt x="9" y="18"/>
                </a:lnTo>
                <a:lnTo>
                  <a:pt x="13" y="19"/>
                </a:lnTo>
                <a:lnTo>
                  <a:pt x="14" y="19"/>
                </a:lnTo>
                <a:lnTo>
                  <a:pt x="16" y="18"/>
                </a:lnTo>
                <a:lnTo>
                  <a:pt x="18" y="17"/>
                </a:lnTo>
                <a:lnTo>
                  <a:pt x="19" y="15"/>
                </a:lnTo>
                <a:lnTo>
                  <a:pt x="19" y="18"/>
                </a:lnTo>
                <a:lnTo>
                  <a:pt x="16" y="21"/>
                </a:lnTo>
                <a:lnTo>
                  <a:pt x="14" y="23"/>
                </a:lnTo>
                <a:lnTo>
                  <a:pt x="10" y="23"/>
                </a:lnTo>
                <a:lnTo>
                  <a:pt x="6" y="23"/>
                </a:lnTo>
                <a:lnTo>
                  <a:pt x="4" y="21"/>
                </a:lnTo>
                <a:lnTo>
                  <a:pt x="2" y="17"/>
                </a:lnTo>
                <a:lnTo>
                  <a:pt x="0" y="12"/>
                </a:lnTo>
                <a:lnTo>
                  <a:pt x="2" y="8"/>
                </a:lnTo>
                <a:lnTo>
                  <a:pt x="3" y="6"/>
                </a:lnTo>
                <a:lnTo>
                  <a:pt x="4" y="3"/>
                </a:lnTo>
                <a:lnTo>
                  <a:pt x="6" y="1"/>
                </a:lnTo>
                <a:lnTo>
                  <a:pt x="11" y="0"/>
                </a:lnTo>
                <a:lnTo>
                  <a:pt x="14" y="1"/>
                </a:lnTo>
                <a:lnTo>
                  <a:pt x="18" y="2"/>
                </a:lnTo>
                <a:lnTo>
                  <a:pt x="19" y="6"/>
                </a:lnTo>
                <a:lnTo>
                  <a:pt x="19" y="8"/>
                </a:lnTo>
                <a:lnTo>
                  <a:pt x="4" y="8"/>
                </a:lnTo>
                <a:close/>
                <a:moveTo>
                  <a:pt x="4" y="7"/>
                </a:moveTo>
                <a:lnTo>
                  <a:pt x="14" y="7"/>
                </a:lnTo>
                <a:lnTo>
                  <a:pt x="14" y="6"/>
                </a:lnTo>
                <a:lnTo>
                  <a:pt x="14" y="5"/>
                </a:lnTo>
                <a:lnTo>
                  <a:pt x="13" y="3"/>
                </a:lnTo>
                <a:lnTo>
                  <a:pt x="13" y="2"/>
                </a:lnTo>
                <a:lnTo>
                  <a:pt x="11" y="2"/>
                </a:lnTo>
                <a:lnTo>
                  <a:pt x="10" y="2"/>
                </a:lnTo>
                <a:lnTo>
                  <a:pt x="8" y="2"/>
                </a:lnTo>
                <a:lnTo>
                  <a:pt x="6" y="3"/>
                </a:lnTo>
                <a:lnTo>
                  <a:pt x="5" y="5"/>
                </a:lnTo>
                <a:lnTo>
                  <a:pt x="4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34" name="Freeform 263"/>
          <p:cNvSpPr>
            <a:spLocks/>
          </p:cNvSpPr>
          <p:nvPr/>
        </p:nvSpPr>
        <p:spPr bwMode="auto">
          <a:xfrm>
            <a:off x="2125663" y="5816600"/>
            <a:ext cx="49212" cy="66675"/>
          </a:xfrm>
          <a:custGeom>
            <a:avLst/>
            <a:gdLst>
              <a:gd name="T0" fmla="*/ 2147483647 w 14"/>
              <a:gd name="T1" fmla="*/ 0 h 29"/>
              <a:gd name="T2" fmla="*/ 2147483647 w 14"/>
              <a:gd name="T3" fmla="*/ 2147483647 h 29"/>
              <a:gd name="T4" fmla="*/ 2147483647 w 14"/>
              <a:gd name="T5" fmla="*/ 2147483647 h 29"/>
              <a:gd name="T6" fmla="*/ 2147483647 w 14"/>
              <a:gd name="T7" fmla="*/ 2147483647 h 29"/>
              <a:gd name="T8" fmla="*/ 2147483647 w 14"/>
              <a:gd name="T9" fmla="*/ 2147483647 h 29"/>
              <a:gd name="T10" fmla="*/ 2147483647 w 14"/>
              <a:gd name="T11" fmla="*/ 2147483647 h 29"/>
              <a:gd name="T12" fmla="*/ 2147483647 w 14"/>
              <a:gd name="T13" fmla="*/ 2147483647 h 29"/>
              <a:gd name="T14" fmla="*/ 2147483647 w 14"/>
              <a:gd name="T15" fmla="*/ 2147483647 h 29"/>
              <a:gd name="T16" fmla="*/ 2147483647 w 14"/>
              <a:gd name="T17" fmla="*/ 2147483647 h 29"/>
              <a:gd name="T18" fmla="*/ 2147483647 w 14"/>
              <a:gd name="T19" fmla="*/ 2147483647 h 29"/>
              <a:gd name="T20" fmla="*/ 2147483647 w 14"/>
              <a:gd name="T21" fmla="*/ 2147483647 h 29"/>
              <a:gd name="T22" fmla="*/ 2147483647 w 14"/>
              <a:gd name="T23" fmla="*/ 2147483647 h 29"/>
              <a:gd name="T24" fmla="*/ 2147483647 w 14"/>
              <a:gd name="T25" fmla="*/ 2147483647 h 29"/>
              <a:gd name="T26" fmla="*/ 2147483647 w 14"/>
              <a:gd name="T27" fmla="*/ 2147483647 h 29"/>
              <a:gd name="T28" fmla="*/ 2147483647 w 14"/>
              <a:gd name="T29" fmla="*/ 2147483647 h 29"/>
              <a:gd name="T30" fmla="*/ 2147483647 w 14"/>
              <a:gd name="T31" fmla="*/ 2147483647 h 29"/>
              <a:gd name="T32" fmla="*/ 2147483647 w 14"/>
              <a:gd name="T33" fmla="*/ 2147483647 h 29"/>
              <a:gd name="T34" fmla="*/ 2147483647 w 14"/>
              <a:gd name="T35" fmla="*/ 2147483647 h 29"/>
              <a:gd name="T36" fmla="*/ 2147483647 w 14"/>
              <a:gd name="T37" fmla="*/ 2147483647 h 29"/>
              <a:gd name="T38" fmla="*/ 2147483647 w 14"/>
              <a:gd name="T39" fmla="*/ 2147483647 h 29"/>
              <a:gd name="T40" fmla="*/ 2147483647 w 14"/>
              <a:gd name="T41" fmla="*/ 2147483647 h 29"/>
              <a:gd name="T42" fmla="*/ 2147483647 w 14"/>
              <a:gd name="T43" fmla="*/ 2147483647 h 29"/>
              <a:gd name="T44" fmla="*/ 2147483647 w 14"/>
              <a:gd name="T45" fmla="*/ 2147483647 h 29"/>
              <a:gd name="T46" fmla="*/ 2147483647 w 14"/>
              <a:gd name="T47" fmla="*/ 2147483647 h 29"/>
              <a:gd name="T48" fmla="*/ 2147483647 w 14"/>
              <a:gd name="T49" fmla="*/ 2147483647 h 29"/>
              <a:gd name="T50" fmla="*/ 2147483647 w 14"/>
              <a:gd name="T51" fmla="*/ 2147483647 h 29"/>
              <a:gd name="T52" fmla="*/ 0 w 14"/>
              <a:gd name="T53" fmla="*/ 2147483647 h 29"/>
              <a:gd name="T54" fmla="*/ 0 w 14"/>
              <a:gd name="T55" fmla="*/ 2147483647 h 29"/>
              <a:gd name="T56" fmla="*/ 2147483647 w 14"/>
              <a:gd name="T57" fmla="*/ 2147483647 h 29"/>
              <a:gd name="T58" fmla="*/ 2147483647 w 14"/>
              <a:gd name="T59" fmla="*/ 2147483647 h 29"/>
              <a:gd name="T60" fmla="*/ 2147483647 w 14"/>
              <a:gd name="T61" fmla="*/ 2147483647 h 29"/>
              <a:gd name="T62" fmla="*/ 2147483647 w 14"/>
              <a:gd name="T63" fmla="*/ 2147483647 h 29"/>
              <a:gd name="T64" fmla="*/ 2147483647 w 14"/>
              <a:gd name="T65" fmla="*/ 2147483647 h 29"/>
              <a:gd name="T66" fmla="*/ 2147483647 w 14"/>
              <a:gd name="T67" fmla="*/ 0 h 29"/>
              <a:gd name="T68" fmla="*/ 2147483647 w 14"/>
              <a:gd name="T69" fmla="*/ 0 h 2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4"/>
              <a:gd name="T106" fmla="*/ 0 h 29"/>
              <a:gd name="T107" fmla="*/ 14 w 14"/>
              <a:gd name="T108" fmla="*/ 29 h 29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4" h="29">
                <a:moveTo>
                  <a:pt x="8" y="0"/>
                </a:moveTo>
                <a:lnTo>
                  <a:pt x="8" y="7"/>
                </a:lnTo>
                <a:lnTo>
                  <a:pt x="14" y="7"/>
                </a:lnTo>
                <a:lnTo>
                  <a:pt x="14" y="8"/>
                </a:lnTo>
                <a:lnTo>
                  <a:pt x="8" y="8"/>
                </a:lnTo>
                <a:lnTo>
                  <a:pt x="8" y="23"/>
                </a:lnTo>
                <a:lnTo>
                  <a:pt x="9" y="24"/>
                </a:lnTo>
                <a:lnTo>
                  <a:pt x="9" y="25"/>
                </a:lnTo>
                <a:lnTo>
                  <a:pt x="10" y="25"/>
                </a:lnTo>
                <a:lnTo>
                  <a:pt x="10" y="27"/>
                </a:lnTo>
                <a:lnTo>
                  <a:pt x="11" y="27"/>
                </a:lnTo>
                <a:lnTo>
                  <a:pt x="13" y="25"/>
                </a:lnTo>
                <a:lnTo>
                  <a:pt x="14" y="24"/>
                </a:lnTo>
                <a:lnTo>
                  <a:pt x="14" y="27"/>
                </a:lnTo>
                <a:lnTo>
                  <a:pt x="11" y="28"/>
                </a:lnTo>
                <a:lnTo>
                  <a:pt x="10" y="29"/>
                </a:lnTo>
                <a:lnTo>
                  <a:pt x="9" y="29"/>
                </a:lnTo>
                <a:lnTo>
                  <a:pt x="8" y="29"/>
                </a:lnTo>
                <a:lnTo>
                  <a:pt x="6" y="29"/>
                </a:lnTo>
                <a:lnTo>
                  <a:pt x="5" y="28"/>
                </a:lnTo>
                <a:lnTo>
                  <a:pt x="4" y="27"/>
                </a:lnTo>
                <a:lnTo>
                  <a:pt x="4" y="25"/>
                </a:lnTo>
                <a:lnTo>
                  <a:pt x="4" y="23"/>
                </a:lnTo>
                <a:lnTo>
                  <a:pt x="4" y="8"/>
                </a:lnTo>
                <a:lnTo>
                  <a:pt x="0" y="8"/>
                </a:lnTo>
                <a:lnTo>
                  <a:pt x="0" y="7"/>
                </a:lnTo>
                <a:lnTo>
                  <a:pt x="1" y="7"/>
                </a:lnTo>
                <a:lnTo>
                  <a:pt x="3" y="6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35" name="Freeform 264"/>
          <p:cNvSpPr>
            <a:spLocks/>
          </p:cNvSpPr>
          <p:nvPr/>
        </p:nvSpPr>
        <p:spPr bwMode="auto">
          <a:xfrm>
            <a:off x="2274888" y="5807075"/>
            <a:ext cx="128587" cy="76200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2147483647 h 33"/>
              <a:gd name="T14" fmla="*/ 2147483647 w 36"/>
              <a:gd name="T15" fmla="*/ 0 h 33"/>
              <a:gd name="T16" fmla="*/ 2147483647 w 36"/>
              <a:gd name="T17" fmla="*/ 0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0 h 33"/>
              <a:gd name="T24" fmla="*/ 2147483647 w 36"/>
              <a:gd name="T25" fmla="*/ 0 h 33"/>
              <a:gd name="T26" fmla="*/ 2147483647 w 36"/>
              <a:gd name="T27" fmla="*/ 2147483647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2147483647 h 33"/>
              <a:gd name="T80" fmla="*/ 0 w 36"/>
              <a:gd name="T81" fmla="*/ 2147483647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30" y="25"/>
                </a:lnTo>
                <a:lnTo>
                  <a:pt x="30" y="6"/>
                </a:lnTo>
                <a:lnTo>
                  <a:pt x="30" y="4"/>
                </a:lnTo>
                <a:lnTo>
                  <a:pt x="29" y="1"/>
                </a:lnTo>
                <a:lnTo>
                  <a:pt x="26" y="0"/>
                </a:lnTo>
                <a:lnTo>
                  <a:pt x="25" y="0"/>
                </a:lnTo>
                <a:lnTo>
                  <a:pt x="36" y="0"/>
                </a:lnTo>
                <a:lnTo>
                  <a:pt x="35" y="0"/>
                </a:lnTo>
                <a:lnTo>
                  <a:pt x="34" y="1"/>
                </a:lnTo>
                <a:lnTo>
                  <a:pt x="32" y="2"/>
                </a:lnTo>
                <a:lnTo>
                  <a:pt x="32" y="4"/>
                </a:lnTo>
                <a:lnTo>
                  <a:pt x="32" y="6"/>
                </a:lnTo>
                <a:lnTo>
                  <a:pt x="32" y="33"/>
                </a:lnTo>
                <a:lnTo>
                  <a:pt x="31" y="33"/>
                </a:lnTo>
                <a:lnTo>
                  <a:pt x="9" y="7"/>
                </a:lnTo>
                <a:lnTo>
                  <a:pt x="9" y="27"/>
                </a:lnTo>
                <a:lnTo>
                  <a:pt x="9" y="29"/>
                </a:lnTo>
                <a:lnTo>
                  <a:pt x="10" y="31"/>
                </a:lnTo>
                <a:lnTo>
                  <a:pt x="11" y="32"/>
                </a:lnTo>
                <a:lnTo>
                  <a:pt x="13" y="32"/>
                </a:lnTo>
                <a:lnTo>
                  <a:pt x="14" y="32"/>
                </a:lnTo>
                <a:lnTo>
                  <a:pt x="14" y="33"/>
                </a:lnTo>
                <a:lnTo>
                  <a:pt x="3" y="33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6" y="31"/>
                </a:lnTo>
                <a:lnTo>
                  <a:pt x="8" y="29"/>
                </a:lnTo>
                <a:lnTo>
                  <a:pt x="8" y="27"/>
                </a:lnTo>
                <a:lnTo>
                  <a:pt x="8" y="5"/>
                </a:lnTo>
                <a:lnTo>
                  <a:pt x="6" y="4"/>
                </a:lnTo>
                <a:lnTo>
                  <a:pt x="5" y="2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36" name="Freeform 265"/>
          <p:cNvSpPr>
            <a:spLocks noEditPoints="1"/>
          </p:cNvSpPr>
          <p:nvPr/>
        </p:nvSpPr>
        <p:spPr bwMode="auto">
          <a:xfrm>
            <a:off x="2411413" y="5830888"/>
            <a:ext cx="74612" cy="52387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2147483647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2147483647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2147483647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2" y="0"/>
                </a:moveTo>
                <a:lnTo>
                  <a:pt x="14" y="1"/>
                </a:lnTo>
                <a:lnTo>
                  <a:pt x="17" y="2"/>
                </a:lnTo>
                <a:lnTo>
                  <a:pt x="19" y="3"/>
                </a:lnTo>
                <a:lnTo>
                  <a:pt x="21" y="7"/>
                </a:lnTo>
                <a:lnTo>
                  <a:pt x="21" y="11"/>
                </a:lnTo>
                <a:lnTo>
                  <a:pt x="21" y="15"/>
                </a:lnTo>
                <a:lnTo>
                  <a:pt x="20" y="17"/>
                </a:lnTo>
                <a:lnTo>
                  <a:pt x="19" y="19"/>
                </a:lnTo>
                <a:lnTo>
                  <a:pt x="17" y="22"/>
                </a:lnTo>
                <a:lnTo>
                  <a:pt x="14" y="23"/>
                </a:lnTo>
                <a:lnTo>
                  <a:pt x="10" y="23"/>
                </a:lnTo>
                <a:lnTo>
                  <a:pt x="8" y="23"/>
                </a:lnTo>
                <a:lnTo>
                  <a:pt x="5" y="22"/>
                </a:lnTo>
                <a:lnTo>
                  <a:pt x="3" y="19"/>
                </a:lnTo>
                <a:lnTo>
                  <a:pt x="2" y="16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4" y="3"/>
                </a:lnTo>
                <a:lnTo>
                  <a:pt x="5" y="2"/>
                </a:lnTo>
                <a:lnTo>
                  <a:pt x="8" y="1"/>
                </a:lnTo>
                <a:lnTo>
                  <a:pt x="12" y="0"/>
                </a:lnTo>
                <a:close/>
                <a:moveTo>
                  <a:pt x="10" y="2"/>
                </a:moveTo>
                <a:lnTo>
                  <a:pt x="9" y="2"/>
                </a:lnTo>
                <a:lnTo>
                  <a:pt x="8" y="2"/>
                </a:lnTo>
                <a:lnTo>
                  <a:pt x="7" y="3"/>
                </a:lnTo>
                <a:lnTo>
                  <a:pt x="5" y="5"/>
                </a:lnTo>
                <a:lnTo>
                  <a:pt x="5" y="7"/>
                </a:lnTo>
                <a:lnTo>
                  <a:pt x="4" y="10"/>
                </a:lnTo>
                <a:lnTo>
                  <a:pt x="5" y="15"/>
                </a:lnTo>
                <a:lnTo>
                  <a:pt x="7" y="18"/>
                </a:lnTo>
                <a:lnTo>
                  <a:pt x="9" y="21"/>
                </a:lnTo>
                <a:lnTo>
                  <a:pt x="12" y="22"/>
                </a:lnTo>
                <a:lnTo>
                  <a:pt x="14" y="21"/>
                </a:lnTo>
                <a:lnTo>
                  <a:pt x="17" y="19"/>
                </a:lnTo>
                <a:lnTo>
                  <a:pt x="18" y="17"/>
                </a:lnTo>
                <a:lnTo>
                  <a:pt x="18" y="13"/>
                </a:lnTo>
                <a:lnTo>
                  <a:pt x="18" y="10"/>
                </a:lnTo>
                <a:lnTo>
                  <a:pt x="17" y="7"/>
                </a:lnTo>
                <a:lnTo>
                  <a:pt x="15" y="5"/>
                </a:lnTo>
                <a:lnTo>
                  <a:pt x="13" y="2"/>
                </a:lnTo>
                <a:lnTo>
                  <a:pt x="1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37" name="Freeform 266"/>
          <p:cNvSpPr>
            <a:spLocks/>
          </p:cNvSpPr>
          <p:nvPr/>
        </p:nvSpPr>
        <p:spPr bwMode="auto">
          <a:xfrm>
            <a:off x="2497138" y="5832475"/>
            <a:ext cx="82550" cy="50800"/>
          </a:xfrm>
          <a:custGeom>
            <a:avLst/>
            <a:gdLst>
              <a:gd name="T0" fmla="*/ 2147483647 w 23"/>
              <a:gd name="T1" fmla="*/ 0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2147483647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2147483647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2147483647 w 23"/>
              <a:gd name="T55" fmla="*/ 2147483647 h 22"/>
              <a:gd name="T56" fmla="*/ 2147483647 w 23"/>
              <a:gd name="T57" fmla="*/ 0 h 22"/>
              <a:gd name="T58" fmla="*/ 2147483647 w 23"/>
              <a:gd name="T59" fmla="*/ 0 h 22"/>
              <a:gd name="T60" fmla="*/ 0 w 23"/>
              <a:gd name="T61" fmla="*/ 0 h 22"/>
              <a:gd name="T62" fmla="*/ 0 w 23"/>
              <a:gd name="T63" fmla="*/ 0 h 22"/>
              <a:gd name="T64" fmla="*/ 2147483647 w 23"/>
              <a:gd name="T65" fmla="*/ 0 h 22"/>
              <a:gd name="T66" fmla="*/ 2147483647 w 23"/>
              <a:gd name="T67" fmla="*/ 2147483647 h 22"/>
              <a:gd name="T68" fmla="*/ 2147483647 w 23"/>
              <a:gd name="T69" fmla="*/ 2147483647 h 22"/>
              <a:gd name="T70" fmla="*/ 2147483647 w 23"/>
              <a:gd name="T71" fmla="*/ 2147483647 h 22"/>
              <a:gd name="T72" fmla="*/ 2147483647 w 23"/>
              <a:gd name="T73" fmla="*/ 2147483647 h 22"/>
              <a:gd name="T74" fmla="*/ 2147483647 w 23"/>
              <a:gd name="T75" fmla="*/ 2147483647 h 22"/>
              <a:gd name="T76" fmla="*/ 2147483647 w 23"/>
              <a:gd name="T77" fmla="*/ 2147483647 h 22"/>
              <a:gd name="T78" fmla="*/ 2147483647 w 23"/>
              <a:gd name="T79" fmla="*/ 2147483647 h 22"/>
              <a:gd name="T80" fmla="*/ 2147483647 w 23"/>
              <a:gd name="T81" fmla="*/ 2147483647 h 22"/>
              <a:gd name="T82" fmla="*/ 2147483647 w 23"/>
              <a:gd name="T83" fmla="*/ 2147483647 h 22"/>
              <a:gd name="T84" fmla="*/ 2147483647 w 23"/>
              <a:gd name="T85" fmla="*/ 2147483647 h 22"/>
              <a:gd name="T86" fmla="*/ 2147483647 w 23"/>
              <a:gd name="T87" fmla="*/ 2147483647 h 22"/>
              <a:gd name="T88" fmla="*/ 2147483647 w 23"/>
              <a:gd name="T89" fmla="*/ 2147483647 h 22"/>
              <a:gd name="T90" fmla="*/ 2147483647 w 23"/>
              <a:gd name="T91" fmla="*/ 0 h 22"/>
              <a:gd name="T92" fmla="*/ 2147483647 w 23"/>
              <a:gd name="T93" fmla="*/ 0 h 22"/>
              <a:gd name="T94" fmla="*/ 2147483647 w 23"/>
              <a:gd name="T95" fmla="*/ 0 h 22"/>
              <a:gd name="T96" fmla="*/ 2147483647 w 23"/>
              <a:gd name="T97" fmla="*/ 0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3"/>
              <a:gd name="T148" fmla="*/ 0 h 22"/>
              <a:gd name="T149" fmla="*/ 23 w 23"/>
              <a:gd name="T150" fmla="*/ 22 h 2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3" h="22">
                <a:moveTo>
                  <a:pt x="21" y="0"/>
                </a:move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22" y="20"/>
                </a:lnTo>
                <a:lnTo>
                  <a:pt x="23" y="20"/>
                </a:lnTo>
                <a:lnTo>
                  <a:pt x="17" y="22"/>
                </a:lnTo>
                <a:lnTo>
                  <a:pt x="17" y="17"/>
                </a:lnTo>
                <a:lnTo>
                  <a:pt x="15" y="20"/>
                </a:lnTo>
                <a:lnTo>
                  <a:pt x="12" y="21"/>
                </a:lnTo>
                <a:lnTo>
                  <a:pt x="11" y="22"/>
                </a:lnTo>
                <a:lnTo>
                  <a:pt x="9" y="22"/>
                </a:lnTo>
                <a:lnTo>
                  <a:pt x="7" y="22"/>
                </a:lnTo>
                <a:lnTo>
                  <a:pt x="6" y="21"/>
                </a:lnTo>
                <a:lnTo>
                  <a:pt x="5" y="20"/>
                </a:lnTo>
                <a:lnTo>
                  <a:pt x="4" y="18"/>
                </a:lnTo>
                <a:lnTo>
                  <a:pt x="4" y="16"/>
                </a:lnTo>
                <a:lnTo>
                  <a:pt x="4" y="14"/>
                </a:lnTo>
                <a:lnTo>
                  <a:pt x="4" y="4"/>
                </a:lnTo>
                <a:lnTo>
                  <a:pt x="4" y="2"/>
                </a:lnTo>
                <a:lnTo>
                  <a:pt x="4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7" y="0"/>
                </a:lnTo>
                <a:lnTo>
                  <a:pt x="7" y="15"/>
                </a:lnTo>
                <a:lnTo>
                  <a:pt x="7" y="17"/>
                </a:lnTo>
                <a:lnTo>
                  <a:pt x="9" y="18"/>
                </a:lnTo>
                <a:lnTo>
                  <a:pt x="10" y="18"/>
                </a:lnTo>
                <a:lnTo>
                  <a:pt x="11" y="20"/>
                </a:lnTo>
                <a:lnTo>
                  <a:pt x="12" y="20"/>
                </a:lnTo>
                <a:lnTo>
                  <a:pt x="14" y="18"/>
                </a:lnTo>
                <a:lnTo>
                  <a:pt x="15" y="17"/>
                </a:lnTo>
                <a:lnTo>
                  <a:pt x="17" y="16"/>
                </a:lnTo>
                <a:lnTo>
                  <a:pt x="17" y="4"/>
                </a:lnTo>
                <a:lnTo>
                  <a:pt x="16" y="2"/>
                </a:lnTo>
                <a:lnTo>
                  <a:pt x="16" y="1"/>
                </a:lnTo>
                <a:lnTo>
                  <a:pt x="15" y="0"/>
                </a:lnTo>
                <a:lnTo>
                  <a:pt x="14" y="0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38" name="Freeform 267"/>
          <p:cNvSpPr>
            <a:spLocks/>
          </p:cNvSpPr>
          <p:nvPr/>
        </p:nvSpPr>
        <p:spPr bwMode="auto">
          <a:xfrm>
            <a:off x="2587625" y="5830888"/>
            <a:ext cx="80963" cy="52387"/>
          </a:xfrm>
          <a:custGeom>
            <a:avLst/>
            <a:gdLst>
              <a:gd name="T0" fmla="*/ 2147483647 w 23"/>
              <a:gd name="T1" fmla="*/ 2147483647 h 23"/>
              <a:gd name="T2" fmla="*/ 2147483647 w 23"/>
              <a:gd name="T3" fmla="*/ 2147483647 h 23"/>
              <a:gd name="T4" fmla="*/ 2147483647 w 23"/>
              <a:gd name="T5" fmla="*/ 2147483647 h 23"/>
              <a:gd name="T6" fmla="*/ 2147483647 w 23"/>
              <a:gd name="T7" fmla="*/ 0 h 23"/>
              <a:gd name="T8" fmla="*/ 2147483647 w 23"/>
              <a:gd name="T9" fmla="*/ 2147483647 h 23"/>
              <a:gd name="T10" fmla="*/ 2147483647 w 23"/>
              <a:gd name="T11" fmla="*/ 2147483647 h 23"/>
              <a:gd name="T12" fmla="*/ 2147483647 w 23"/>
              <a:gd name="T13" fmla="*/ 2147483647 h 23"/>
              <a:gd name="T14" fmla="*/ 2147483647 w 23"/>
              <a:gd name="T15" fmla="*/ 2147483647 h 23"/>
              <a:gd name="T16" fmla="*/ 2147483647 w 23"/>
              <a:gd name="T17" fmla="*/ 2147483647 h 23"/>
              <a:gd name="T18" fmla="*/ 2147483647 w 23"/>
              <a:gd name="T19" fmla="*/ 2147483647 h 23"/>
              <a:gd name="T20" fmla="*/ 2147483647 w 23"/>
              <a:gd name="T21" fmla="*/ 2147483647 h 23"/>
              <a:gd name="T22" fmla="*/ 2147483647 w 23"/>
              <a:gd name="T23" fmla="*/ 2147483647 h 23"/>
              <a:gd name="T24" fmla="*/ 2147483647 w 23"/>
              <a:gd name="T25" fmla="*/ 2147483647 h 23"/>
              <a:gd name="T26" fmla="*/ 2147483647 w 23"/>
              <a:gd name="T27" fmla="*/ 2147483647 h 23"/>
              <a:gd name="T28" fmla="*/ 2147483647 w 23"/>
              <a:gd name="T29" fmla="*/ 2147483647 h 23"/>
              <a:gd name="T30" fmla="*/ 2147483647 w 23"/>
              <a:gd name="T31" fmla="*/ 2147483647 h 23"/>
              <a:gd name="T32" fmla="*/ 2147483647 w 23"/>
              <a:gd name="T33" fmla="*/ 2147483647 h 23"/>
              <a:gd name="T34" fmla="*/ 2147483647 w 23"/>
              <a:gd name="T35" fmla="*/ 2147483647 h 23"/>
              <a:gd name="T36" fmla="*/ 2147483647 w 23"/>
              <a:gd name="T37" fmla="*/ 2147483647 h 23"/>
              <a:gd name="T38" fmla="*/ 2147483647 w 23"/>
              <a:gd name="T39" fmla="*/ 2147483647 h 23"/>
              <a:gd name="T40" fmla="*/ 2147483647 w 23"/>
              <a:gd name="T41" fmla="*/ 2147483647 h 23"/>
              <a:gd name="T42" fmla="*/ 2147483647 w 23"/>
              <a:gd name="T43" fmla="*/ 2147483647 h 23"/>
              <a:gd name="T44" fmla="*/ 2147483647 w 23"/>
              <a:gd name="T45" fmla="*/ 2147483647 h 23"/>
              <a:gd name="T46" fmla="*/ 2147483647 w 23"/>
              <a:gd name="T47" fmla="*/ 2147483647 h 23"/>
              <a:gd name="T48" fmla="*/ 2147483647 w 23"/>
              <a:gd name="T49" fmla="*/ 2147483647 h 23"/>
              <a:gd name="T50" fmla="*/ 2147483647 w 23"/>
              <a:gd name="T51" fmla="*/ 2147483647 h 23"/>
              <a:gd name="T52" fmla="*/ 2147483647 w 23"/>
              <a:gd name="T53" fmla="*/ 2147483647 h 23"/>
              <a:gd name="T54" fmla="*/ 2147483647 w 23"/>
              <a:gd name="T55" fmla="*/ 2147483647 h 23"/>
              <a:gd name="T56" fmla="*/ 2147483647 w 23"/>
              <a:gd name="T57" fmla="*/ 2147483647 h 23"/>
              <a:gd name="T58" fmla="*/ 2147483647 w 23"/>
              <a:gd name="T59" fmla="*/ 2147483647 h 23"/>
              <a:gd name="T60" fmla="*/ 2147483647 w 23"/>
              <a:gd name="T61" fmla="*/ 2147483647 h 23"/>
              <a:gd name="T62" fmla="*/ 2147483647 w 23"/>
              <a:gd name="T63" fmla="*/ 2147483647 h 23"/>
              <a:gd name="T64" fmla="*/ 2147483647 w 23"/>
              <a:gd name="T65" fmla="*/ 2147483647 h 23"/>
              <a:gd name="T66" fmla="*/ 2147483647 w 23"/>
              <a:gd name="T67" fmla="*/ 2147483647 h 23"/>
              <a:gd name="T68" fmla="*/ 2147483647 w 23"/>
              <a:gd name="T69" fmla="*/ 2147483647 h 23"/>
              <a:gd name="T70" fmla="*/ 2147483647 w 23"/>
              <a:gd name="T71" fmla="*/ 2147483647 h 23"/>
              <a:gd name="T72" fmla="*/ 2147483647 w 23"/>
              <a:gd name="T73" fmla="*/ 2147483647 h 23"/>
              <a:gd name="T74" fmla="*/ 2147483647 w 23"/>
              <a:gd name="T75" fmla="*/ 2147483647 h 23"/>
              <a:gd name="T76" fmla="*/ 2147483647 w 23"/>
              <a:gd name="T77" fmla="*/ 2147483647 h 23"/>
              <a:gd name="T78" fmla="*/ 2147483647 w 23"/>
              <a:gd name="T79" fmla="*/ 2147483647 h 23"/>
              <a:gd name="T80" fmla="*/ 2147483647 w 23"/>
              <a:gd name="T81" fmla="*/ 2147483647 h 23"/>
              <a:gd name="T82" fmla="*/ 2147483647 w 23"/>
              <a:gd name="T83" fmla="*/ 2147483647 h 23"/>
              <a:gd name="T84" fmla="*/ 0 w 23"/>
              <a:gd name="T85" fmla="*/ 2147483647 h 23"/>
              <a:gd name="T86" fmla="*/ 0 w 23"/>
              <a:gd name="T87" fmla="*/ 2147483647 h 23"/>
              <a:gd name="T88" fmla="*/ 2147483647 w 23"/>
              <a:gd name="T89" fmla="*/ 2147483647 h 23"/>
              <a:gd name="T90" fmla="*/ 2147483647 w 23"/>
              <a:gd name="T91" fmla="*/ 2147483647 h 23"/>
              <a:gd name="T92" fmla="*/ 2147483647 w 23"/>
              <a:gd name="T93" fmla="*/ 2147483647 h 23"/>
              <a:gd name="T94" fmla="*/ 2147483647 w 23"/>
              <a:gd name="T95" fmla="*/ 2147483647 h 23"/>
              <a:gd name="T96" fmla="*/ 2147483647 w 23"/>
              <a:gd name="T97" fmla="*/ 2147483647 h 23"/>
              <a:gd name="T98" fmla="*/ 2147483647 w 23"/>
              <a:gd name="T99" fmla="*/ 2147483647 h 23"/>
              <a:gd name="T100" fmla="*/ 2147483647 w 23"/>
              <a:gd name="T101" fmla="*/ 2147483647 h 23"/>
              <a:gd name="T102" fmla="*/ 2147483647 w 23"/>
              <a:gd name="T103" fmla="*/ 2147483647 h 23"/>
              <a:gd name="T104" fmla="*/ 2147483647 w 23"/>
              <a:gd name="T105" fmla="*/ 2147483647 h 23"/>
              <a:gd name="T106" fmla="*/ 2147483647 w 23"/>
              <a:gd name="T107" fmla="*/ 2147483647 h 23"/>
              <a:gd name="T108" fmla="*/ 2147483647 w 23"/>
              <a:gd name="T109" fmla="*/ 2147483647 h 23"/>
              <a:gd name="T110" fmla="*/ 2147483647 w 23"/>
              <a:gd name="T111" fmla="*/ 2147483647 h 23"/>
              <a:gd name="T112" fmla="*/ 2147483647 w 23"/>
              <a:gd name="T113" fmla="*/ 2147483647 h 23"/>
              <a:gd name="T114" fmla="*/ 0 w 23"/>
              <a:gd name="T115" fmla="*/ 2147483647 h 23"/>
              <a:gd name="T116" fmla="*/ 0 w 23"/>
              <a:gd name="T117" fmla="*/ 2147483647 h 23"/>
              <a:gd name="T118" fmla="*/ 2147483647 w 23"/>
              <a:gd name="T119" fmla="*/ 0 h 23"/>
              <a:gd name="T120" fmla="*/ 2147483647 w 23"/>
              <a:gd name="T121" fmla="*/ 0 h 23"/>
              <a:gd name="T122" fmla="*/ 2147483647 w 23"/>
              <a:gd name="T123" fmla="*/ 2147483647 h 2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3"/>
              <a:gd name="T188" fmla="*/ 23 w 23"/>
              <a:gd name="T189" fmla="*/ 23 h 2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3">
                <a:moveTo>
                  <a:pt x="7" y="5"/>
                </a:moveTo>
                <a:lnTo>
                  <a:pt x="9" y="2"/>
                </a:lnTo>
                <a:lnTo>
                  <a:pt x="12" y="1"/>
                </a:lnTo>
                <a:lnTo>
                  <a:pt x="14" y="0"/>
                </a:lnTo>
                <a:lnTo>
                  <a:pt x="17" y="1"/>
                </a:lnTo>
                <a:lnTo>
                  <a:pt x="18" y="1"/>
                </a:lnTo>
                <a:lnTo>
                  <a:pt x="19" y="2"/>
                </a:lnTo>
                <a:lnTo>
                  <a:pt x="19" y="3"/>
                </a:lnTo>
                <a:lnTo>
                  <a:pt x="21" y="6"/>
                </a:lnTo>
                <a:lnTo>
                  <a:pt x="21" y="8"/>
                </a:lnTo>
                <a:lnTo>
                  <a:pt x="21" y="18"/>
                </a:lnTo>
                <a:lnTo>
                  <a:pt x="21" y="19"/>
                </a:lnTo>
                <a:lnTo>
                  <a:pt x="21" y="21"/>
                </a:lnTo>
                <a:lnTo>
                  <a:pt x="21" y="22"/>
                </a:lnTo>
                <a:lnTo>
                  <a:pt x="22" y="22"/>
                </a:lnTo>
                <a:lnTo>
                  <a:pt x="23" y="22"/>
                </a:lnTo>
                <a:lnTo>
                  <a:pt x="23" y="23"/>
                </a:lnTo>
                <a:lnTo>
                  <a:pt x="13" y="23"/>
                </a:lnTo>
                <a:lnTo>
                  <a:pt x="13" y="22"/>
                </a:lnTo>
                <a:lnTo>
                  <a:pt x="14" y="22"/>
                </a:lnTo>
                <a:lnTo>
                  <a:pt x="16" y="22"/>
                </a:lnTo>
                <a:lnTo>
                  <a:pt x="16" y="21"/>
                </a:lnTo>
                <a:lnTo>
                  <a:pt x="17" y="21"/>
                </a:lnTo>
                <a:lnTo>
                  <a:pt x="17" y="19"/>
                </a:lnTo>
                <a:lnTo>
                  <a:pt x="17" y="18"/>
                </a:lnTo>
                <a:lnTo>
                  <a:pt x="17" y="8"/>
                </a:lnTo>
                <a:lnTo>
                  <a:pt x="16" y="6"/>
                </a:lnTo>
                <a:lnTo>
                  <a:pt x="16" y="5"/>
                </a:lnTo>
                <a:lnTo>
                  <a:pt x="14" y="3"/>
                </a:lnTo>
                <a:lnTo>
                  <a:pt x="13" y="3"/>
                </a:lnTo>
                <a:lnTo>
                  <a:pt x="9" y="5"/>
                </a:lnTo>
                <a:lnTo>
                  <a:pt x="7" y="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8" y="22"/>
                </a:lnTo>
                <a:lnTo>
                  <a:pt x="9" y="22"/>
                </a:lnTo>
                <a:lnTo>
                  <a:pt x="11" y="22"/>
                </a:lnTo>
                <a:lnTo>
                  <a:pt x="11" y="23"/>
                </a:lnTo>
                <a:lnTo>
                  <a:pt x="0" y="23"/>
                </a:lnTo>
                <a:lnTo>
                  <a:pt x="0" y="22"/>
                </a:lnTo>
                <a:lnTo>
                  <a:pt x="1" y="22"/>
                </a:lnTo>
                <a:lnTo>
                  <a:pt x="2" y="22"/>
                </a:lnTo>
                <a:lnTo>
                  <a:pt x="3" y="19"/>
                </a:lnTo>
                <a:lnTo>
                  <a:pt x="3" y="18"/>
                </a:lnTo>
                <a:lnTo>
                  <a:pt x="3" y="10"/>
                </a:lnTo>
                <a:lnTo>
                  <a:pt x="3" y="6"/>
                </a:lnTo>
                <a:lnTo>
                  <a:pt x="3" y="5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39" name="Freeform 268"/>
          <p:cNvSpPr>
            <a:spLocks noEditPoints="1"/>
          </p:cNvSpPr>
          <p:nvPr/>
        </p:nvSpPr>
        <p:spPr bwMode="auto">
          <a:xfrm>
            <a:off x="2787650" y="5807075"/>
            <a:ext cx="92075" cy="76200"/>
          </a:xfrm>
          <a:custGeom>
            <a:avLst/>
            <a:gdLst>
              <a:gd name="T0" fmla="*/ 2147483647 w 26"/>
              <a:gd name="T1" fmla="*/ 2147483647 h 33"/>
              <a:gd name="T2" fmla="*/ 2147483647 w 26"/>
              <a:gd name="T3" fmla="*/ 2147483647 h 33"/>
              <a:gd name="T4" fmla="*/ 2147483647 w 26"/>
              <a:gd name="T5" fmla="*/ 2147483647 h 33"/>
              <a:gd name="T6" fmla="*/ 2147483647 w 26"/>
              <a:gd name="T7" fmla="*/ 2147483647 h 33"/>
              <a:gd name="T8" fmla="*/ 2147483647 w 26"/>
              <a:gd name="T9" fmla="*/ 2147483647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2147483647 w 26"/>
              <a:gd name="T15" fmla="*/ 2147483647 h 33"/>
              <a:gd name="T16" fmla="*/ 0 w 26"/>
              <a:gd name="T17" fmla="*/ 2147483647 h 33"/>
              <a:gd name="T18" fmla="*/ 0 w 26"/>
              <a:gd name="T19" fmla="*/ 2147483647 h 33"/>
              <a:gd name="T20" fmla="*/ 2147483647 w 26"/>
              <a:gd name="T21" fmla="*/ 2147483647 h 33"/>
              <a:gd name="T22" fmla="*/ 2147483647 w 26"/>
              <a:gd name="T23" fmla="*/ 2147483647 h 33"/>
              <a:gd name="T24" fmla="*/ 2147483647 w 26"/>
              <a:gd name="T25" fmla="*/ 2147483647 h 33"/>
              <a:gd name="T26" fmla="*/ 2147483647 w 26"/>
              <a:gd name="T27" fmla="*/ 2147483647 h 33"/>
              <a:gd name="T28" fmla="*/ 2147483647 w 26"/>
              <a:gd name="T29" fmla="*/ 2147483647 h 33"/>
              <a:gd name="T30" fmla="*/ 2147483647 w 26"/>
              <a:gd name="T31" fmla="*/ 2147483647 h 33"/>
              <a:gd name="T32" fmla="*/ 2147483647 w 26"/>
              <a:gd name="T33" fmla="*/ 2147483647 h 33"/>
              <a:gd name="T34" fmla="*/ 2147483647 w 26"/>
              <a:gd name="T35" fmla="*/ 2147483647 h 33"/>
              <a:gd name="T36" fmla="*/ 2147483647 w 26"/>
              <a:gd name="T37" fmla="*/ 2147483647 h 33"/>
              <a:gd name="T38" fmla="*/ 2147483647 w 26"/>
              <a:gd name="T39" fmla="*/ 0 h 33"/>
              <a:gd name="T40" fmla="*/ 0 w 26"/>
              <a:gd name="T41" fmla="*/ 0 h 33"/>
              <a:gd name="T42" fmla="*/ 0 w 26"/>
              <a:gd name="T43" fmla="*/ 0 h 33"/>
              <a:gd name="T44" fmla="*/ 2147483647 w 26"/>
              <a:gd name="T45" fmla="*/ 0 h 33"/>
              <a:gd name="T46" fmla="*/ 2147483647 w 26"/>
              <a:gd name="T47" fmla="*/ 0 h 33"/>
              <a:gd name="T48" fmla="*/ 2147483647 w 26"/>
              <a:gd name="T49" fmla="*/ 2147483647 h 33"/>
              <a:gd name="T50" fmla="*/ 2147483647 w 26"/>
              <a:gd name="T51" fmla="*/ 2147483647 h 33"/>
              <a:gd name="T52" fmla="*/ 2147483647 w 26"/>
              <a:gd name="T53" fmla="*/ 2147483647 h 33"/>
              <a:gd name="T54" fmla="*/ 2147483647 w 26"/>
              <a:gd name="T55" fmla="*/ 2147483647 h 33"/>
              <a:gd name="T56" fmla="*/ 2147483647 w 26"/>
              <a:gd name="T57" fmla="*/ 2147483647 h 33"/>
              <a:gd name="T58" fmla="*/ 2147483647 w 26"/>
              <a:gd name="T59" fmla="*/ 2147483647 h 33"/>
              <a:gd name="T60" fmla="*/ 2147483647 w 26"/>
              <a:gd name="T61" fmla="*/ 2147483647 h 33"/>
              <a:gd name="T62" fmla="*/ 2147483647 w 26"/>
              <a:gd name="T63" fmla="*/ 2147483647 h 33"/>
              <a:gd name="T64" fmla="*/ 2147483647 w 26"/>
              <a:gd name="T65" fmla="*/ 2147483647 h 33"/>
              <a:gd name="T66" fmla="*/ 2147483647 w 26"/>
              <a:gd name="T67" fmla="*/ 2147483647 h 33"/>
              <a:gd name="T68" fmla="*/ 2147483647 w 26"/>
              <a:gd name="T69" fmla="*/ 2147483647 h 33"/>
              <a:gd name="T70" fmla="*/ 2147483647 w 26"/>
              <a:gd name="T71" fmla="*/ 2147483647 h 33"/>
              <a:gd name="T72" fmla="*/ 2147483647 w 26"/>
              <a:gd name="T73" fmla="*/ 2147483647 h 33"/>
              <a:gd name="T74" fmla="*/ 2147483647 w 26"/>
              <a:gd name="T75" fmla="*/ 2147483647 h 33"/>
              <a:gd name="T76" fmla="*/ 2147483647 w 26"/>
              <a:gd name="T77" fmla="*/ 2147483647 h 33"/>
              <a:gd name="T78" fmla="*/ 2147483647 w 26"/>
              <a:gd name="T79" fmla="*/ 2147483647 h 33"/>
              <a:gd name="T80" fmla="*/ 2147483647 w 26"/>
              <a:gd name="T81" fmla="*/ 2147483647 h 33"/>
              <a:gd name="T82" fmla="*/ 2147483647 w 26"/>
              <a:gd name="T83" fmla="*/ 2147483647 h 33"/>
              <a:gd name="T84" fmla="*/ 2147483647 w 26"/>
              <a:gd name="T85" fmla="*/ 2147483647 h 33"/>
              <a:gd name="T86" fmla="*/ 2147483647 w 26"/>
              <a:gd name="T87" fmla="*/ 2147483647 h 33"/>
              <a:gd name="T88" fmla="*/ 2147483647 w 26"/>
              <a:gd name="T89" fmla="*/ 2147483647 h 33"/>
              <a:gd name="T90" fmla="*/ 2147483647 w 26"/>
              <a:gd name="T91" fmla="*/ 2147483647 h 33"/>
              <a:gd name="T92" fmla="*/ 2147483647 w 26"/>
              <a:gd name="T93" fmla="*/ 2147483647 h 33"/>
              <a:gd name="T94" fmla="*/ 2147483647 w 26"/>
              <a:gd name="T95" fmla="*/ 2147483647 h 33"/>
              <a:gd name="T96" fmla="*/ 2147483647 w 26"/>
              <a:gd name="T97" fmla="*/ 2147483647 h 33"/>
              <a:gd name="T98" fmla="*/ 2147483647 w 26"/>
              <a:gd name="T99" fmla="*/ 2147483647 h 33"/>
              <a:gd name="T100" fmla="*/ 2147483647 w 26"/>
              <a:gd name="T101" fmla="*/ 2147483647 h 33"/>
              <a:gd name="T102" fmla="*/ 2147483647 w 26"/>
              <a:gd name="T103" fmla="*/ 2147483647 h 33"/>
              <a:gd name="T104" fmla="*/ 2147483647 w 26"/>
              <a:gd name="T105" fmla="*/ 2147483647 h 33"/>
              <a:gd name="T106" fmla="*/ 2147483647 w 26"/>
              <a:gd name="T107" fmla="*/ 2147483647 h 33"/>
              <a:gd name="T108" fmla="*/ 2147483647 w 26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3"/>
              <a:gd name="T167" fmla="*/ 26 w 26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3">
                <a:moveTo>
                  <a:pt x="10" y="17"/>
                </a:moveTo>
                <a:lnTo>
                  <a:pt x="10" y="27"/>
                </a:lnTo>
                <a:lnTo>
                  <a:pt x="10" y="29"/>
                </a:lnTo>
                <a:lnTo>
                  <a:pt x="10" y="31"/>
                </a:lnTo>
                <a:lnTo>
                  <a:pt x="12" y="32"/>
                </a:lnTo>
                <a:lnTo>
                  <a:pt x="13" y="32"/>
                </a:lnTo>
                <a:lnTo>
                  <a:pt x="14" y="32"/>
                </a:lnTo>
                <a:lnTo>
                  <a:pt x="14" y="33"/>
                </a:lnTo>
                <a:lnTo>
                  <a:pt x="0" y="33"/>
                </a:lnTo>
                <a:lnTo>
                  <a:pt x="0" y="32"/>
                </a:lnTo>
                <a:lnTo>
                  <a:pt x="2" y="32"/>
                </a:lnTo>
                <a:lnTo>
                  <a:pt x="4" y="32"/>
                </a:lnTo>
                <a:lnTo>
                  <a:pt x="5" y="31"/>
                </a:lnTo>
                <a:lnTo>
                  <a:pt x="5" y="29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20" y="1"/>
                </a:lnTo>
                <a:lnTo>
                  <a:pt x="23" y="2"/>
                </a:lnTo>
                <a:lnTo>
                  <a:pt x="24" y="4"/>
                </a:lnTo>
                <a:lnTo>
                  <a:pt x="25" y="6"/>
                </a:lnTo>
                <a:lnTo>
                  <a:pt x="26" y="8"/>
                </a:lnTo>
                <a:lnTo>
                  <a:pt x="25" y="12"/>
                </a:lnTo>
                <a:lnTo>
                  <a:pt x="23" y="16"/>
                </a:lnTo>
                <a:lnTo>
                  <a:pt x="20" y="17"/>
                </a:lnTo>
                <a:lnTo>
                  <a:pt x="15" y="18"/>
                </a:lnTo>
                <a:lnTo>
                  <a:pt x="14" y="18"/>
                </a:lnTo>
                <a:lnTo>
                  <a:pt x="13" y="17"/>
                </a:lnTo>
                <a:lnTo>
                  <a:pt x="12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2" y="16"/>
                </a:lnTo>
                <a:lnTo>
                  <a:pt x="13" y="16"/>
                </a:lnTo>
                <a:lnTo>
                  <a:pt x="14" y="16"/>
                </a:lnTo>
                <a:lnTo>
                  <a:pt x="16" y="16"/>
                </a:lnTo>
                <a:lnTo>
                  <a:pt x="19" y="15"/>
                </a:lnTo>
                <a:lnTo>
                  <a:pt x="20" y="12"/>
                </a:lnTo>
                <a:lnTo>
                  <a:pt x="20" y="10"/>
                </a:lnTo>
                <a:lnTo>
                  <a:pt x="20" y="7"/>
                </a:lnTo>
                <a:lnTo>
                  <a:pt x="19" y="5"/>
                </a:lnTo>
                <a:lnTo>
                  <a:pt x="18" y="4"/>
                </a:lnTo>
                <a:lnTo>
                  <a:pt x="16" y="2"/>
                </a:lnTo>
                <a:lnTo>
                  <a:pt x="15" y="1"/>
                </a:lnTo>
                <a:lnTo>
                  <a:pt x="13" y="1"/>
                </a:lnTo>
                <a:lnTo>
                  <a:pt x="12" y="1"/>
                </a:lnTo>
                <a:lnTo>
                  <a:pt x="10" y="2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40" name="Freeform 269"/>
          <p:cNvSpPr>
            <a:spLocks/>
          </p:cNvSpPr>
          <p:nvPr/>
        </p:nvSpPr>
        <p:spPr bwMode="auto">
          <a:xfrm>
            <a:off x="2887663" y="5830888"/>
            <a:ext cx="57150" cy="52387"/>
          </a:xfrm>
          <a:custGeom>
            <a:avLst/>
            <a:gdLst>
              <a:gd name="T0" fmla="*/ 2147483647 w 16"/>
              <a:gd name="T1" fmla="*/ 0 h 23"/>
              <a:gd name="T2" fmla="*/ 2147483647 w 16"/>
              <a:gd name="T3" fmla="*/ 2147483647 h 23"/>
              <a:gd name="T4" fmla="*/ 2147483647 w 16"/>
              <a:gd name="T5" fmla="*/ 2147483647 h 23"/>
              <a:gd name="T6" fmla="*/ 2147483647 w 16"/>
              <a:gd name="T7" fmla="*/ 2147483647 h 23"/>
              <a:gd name="T8" fmla="*/ 2147483647 w 16"/>
              <a:gd name="T9" fmla="*/ 0 h 23"/>
              <a:gd name="T10" fmla="*/ 2147483647 w 16"/>
              <a:gd name="T11" fmla="*/ 2147483647 h 23"/>
              <a:gd name="T12" fmla="*/ 2147483647 w 16"/>
              <a:gd name="T13" fmla="*/ 2147483647 h 23"/>
              <a:gd name="T14" fmla="*/ 2147483647 w 16"/>
              <a:gd name="T15" fmla="*/ 2147483647 h 23"/>
              <a:gd name="T16" fmla="*/ 2147483647 w 16"/>
              <a:gd name="T17" fmla="*/ 2147483647 h 23"/>
              <a:gd name="T18" fmla="*/ 2147483647 w 16"/>
              <a:gd name="T19" fmla="*/ 2147483647 h 23"/>
              <a:gd name="T20" fmla="*/ 2147483647 w 16"/>
              <a:gd name="T21" fmla="*/ 2147483647 h 23"/>
              <a:gd name="T22" fmla="*/ 2147483647 w 16"/>
              <a:gd name="T23" fmla="*/ 2147483647 h 23"/>
              <a:gd name="T24" fmla="*/ 2147483647 w 16"/>
              <a:gd name="T25" fmla="*/ 2147483647 h 23"/>
              <a:gd name="T26" fmla="*/ 2147483647 w 16"/>
              <a:gd name="T27" fmla="*/ 2147483647 h 23"/>
              <a:gd name="T28" fmla="*/ 2147483647 w 16"/>
              <a:gd name="T29" fmla="*/ 2147483647 h 23"/>
              <a:gd name="T30" fmla="*/ 2147483647 w 16"/>
              <a:gd name="T31" fmla="*/ 2147483647 h 23"/>
              <a:gd name="T32" fmla="*/ 2147483647 w 16"/>
              <a:gd name="T33" fmla="*/ 2147483647 h 23"/>
              <a:gd name="T34" fmla="*/ 2147483647 w 16"/>
              <a:gd name="T35" fmla="*/ 2147483647 h 23"/>
              <a:gd name="T36" fmla="*/ 2147483647 w 16"/>
              <a:gd name="T37" fmla="*/ 2147483647 h 23"/>
              <a:gd name="T38" fmla="*/ 2147483647 w 16"/>
              <a:gd name="T39" fmla="*/ 2147483647 h 23"/>
              <a:gd name="T40" fmla="*/ 2147483647 w 16"/>
              <a:gd name="T41" fmla="*/ 2147483647 h 23"/>
              <a:gd name="T42" fmla="*/ 2147483647 w 16"/>
              <a:gd name="T43" fmla="*/ 2147483647 h 23"/>
              <a:gd name="T44" fmla="*/ 2147483647 w 16"/>
              <a:gd name="T45" fmla="*/ 2147483647 h 23"/>
              <a:gd name="T46" fmla="*/ 2147483647 w 16"/>
              <a:gd name="T47" fmla="*/ 2147483647 h 23"/>
              <a:gd name="T48" fmla="*/ 2147483647 w 16"/>
              <a:gd name="T49" fmla="*/ 2147483647 h 23"/>
              <a:gd name="T50" fmla="*/ 2147483647 w 16"/>
              <a:gd name="T51" fmla="*/ 2147483647 h 23"/>
              <a:gd name="T52" fmla="*/ 2147483647 w 16"/>
              <a:gd name="T53" fmla="*/ 2147483647 h 23"/>
              <a:gd name="T54" fmla="*/ 2147483647 w 16"/>
              <a:gd name="T55" fmla="*/ 2147483647 h 23"/>
              <a:gd name="T56" fmla="*/ 2147483647 w 16"/>
              <a:gd name="T57" fmla="*/ 2147483647 h 23"/>
              <a:gd name="T58" fmla="*/ 0 w 16"/>
              <a:gd name="T59" fmla="*/ 2147483647 h 23"/>
              <a:gd name="T60" fmla="*/ 0 w 16"/>
              <a:gd name="T61" fmla="*/ 2147483647 h 23"/>
              <a:gd name="T62" fmla="*/ 2147483647 w 16"/>
              <a:gd name="T63" fmla="*/ 2147483647 h 23"/>
              <a:gd name="T64" fmla="*/ 2147483647 w 16"/>
              <a:gd name="T65" fmla="*/ 2147483647 h 23"/>
              <a:gd name="T66" fmla="*/ 2147483647 w 16"/>
              <a:gd name="T67" fmla="*/ 2147483647 h 23"/>
              <a:gd name="T68" fmla="*/ 2147483647 w 16"/>
              <a:gd name="T69" fmla="*/ 2147483647 h 23"/>
              <a:gd name="T70" fmla="*/ 2147483647 w 16"/>
              <a:gd name="T71" fmla="*/ 2147483647 h 23"/>
              <a:gd name="T72" fmla="*/ 2147483647 w 16"/>
              <a:gd name="T73" fmla="*/ 2147483647 h 23"/>
              <a:gd name="T74" fmla="*/ 2147483647 w 16"/>
              <a:gd name="T75" fmla="*/ 2147483647 h 23"/>
              <a:gd name="T76" fmla="*/ 2147483647 w 16"/>
              <a:gd name="T77" fmla="*/ 2147483647 h 23"/>
              <a:gd name="T78" fmla="*/ 2147483647 w 16"/>
              <a:gd name="T79" fmla="*/ 2147483647 h 23"/>
              <a:gd name="T80" fmla="*/ 2147483647 w 16"/>
              <a:gd name="T81" fmla="*/ 2147483647 h 23"/>
              <a:gd name="T82" fmla="*/ 2147483647 w 16"/>
              <a:gd name="T83" fmla="*/ 2147483647 h 23"/>
              <a:gd name="T84" fmla="*/ 2147483647 w 16"/>
              <a:gd name="T85" fmla="*/ 2147483647 h 23"/>
              <a:gd name="T86" fmla="*/ 2147483647 w 16"/>
              <a:gd name="T87" fmla="*/ 2147483647 h 23"/>
              <a:gd name="T88" fmla="*/ 2147483647 w 16"/>
              <a:gd name="T89" fmla="*/ 2147483647 h 23"/>
              <a:gd name="T90" fmla="*/ 0 w 16"/>
              <a:gd name="T91" fmla="*/ 2147483647 h 23"/>
              <a:gd name="T92" fmla="*/ 0 w 16"/>
              <a:gd name="T93" fmla="*/ 2147483647 h 23"/>
              <a:gd name="T94" fmla="*/ 2147483647 w 16"/>
              <a:gd name="T95" fmla="*/ 0 h 23"/>
              <a:gd name="T96" fmla="*/ 2147483647 w 16"/>
              <a:gd name="T97" fmla="*/ 0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3"/>
              <a:gd name="T149" fmla="*/ 16 w 16"/>
              <a:gd name="T150" fmla="*/ 23 h 2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3">
                <a:moveTo>
                  <a:pt x="7" y="0"/>
                </a:moveTo>
                <a:lnTo>
                  <a:pt x="7" y="6"/>
                </a:lnTo>
                <a:lnTo>
                  <a:pt x="9" y="2"/>
                </a:lnTo>
                <a:lnTo>
                  <a:pt x="11" y="1"/>
                </a:lnTo>
                <a:lnTo>
                  <a:pt x="13" y="0"/>
                </a:lnTo>
                <a:lnTo>
                  <a:pt x="14" y="1"/>
                </a:lnTo>
                <a:lnTo>
                  <a:pt x="16" y="1"/>
                </a:lnTo>
                <a:lnTo>
                  <a:pt x="16" y="2"/>
                </a:lnTo>
                <a:lnTo>
                  <a:pt x="16" y="3"/>
                </a:lnTo>
                <a:lnTo>
                  <a:pt x="16" y="5"/>
                </a:lnTo>
                <a:lnTo>
                  <a:pt x="14" y="6"/>
                </a:lnTo>
                <a:lnTo>
                  <a:pt x="13" y="6"/>
                </a:lnTo>
                <a:lnTo>
                  <a:pt x="12" y="5"/>
                </a:lnTo>
                <a:lnTo>
                  <a:pt x="11" y="5"/>
                </a:lnTo>
                <a:lnTo>
                  <a:pt x="11" y="3"/>
                </a:lnTo>
                <a:lnTo>
                  <a:pt x="9" y="3"/>
                </a:lnTo>
                <a:lnTo>
                  <a:pt x="9" y="5"/>
                </a:lnTo>
                <a:lnTo>
                  <a:pt x="8" y="6"/>
                </a:lnTo>
                <a:lnTo>
                  <a:pt x="7" y="8"/>
                </a:lnTo>
                <a:lnTo>
                  <a:pt x="7" y="18"/>
                </a:lnTo>
                <a:lnTo>
                  <a:pt x="7" y="19"/>
                </a:lnTo>
                <a:lnTo>
                  <a:pt x="8" y="21"/>
                </a:lnTo>
                <a:lnTo>
                  <a:pt x="8" y="22"/>
                </a:lnTo>
                <a:lnTo>
                  <a:pt x="9" y="22"/>
                </a:lnTo>
                <a:lnTo>
                  <a:pt x="11" y="22"/>
                </a:lnTo>
                <a:lnTo>
                  <a:pt x="11" y="23"/>
                </a:lnTo>
                <a:lnTo>
                  <a:pt x="0" y="23"/>
                </a:lnTo>
                <a:lnTo>
                  <a:pt x="0" y="22"/>
                </a:lnTo>
                <a:lnTo>
                  <a:pt x="1" y="22"/>
                </a:lnTo>
                <a:lnTo>
                  <a:pt x="2" y="22"/>
                </a:lnTo>
                <a:lnTo>
                  <a:pt x="2" y="21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3" y="10"/>
                </a:lnTo>
                <a:lnTo>
                  <a:pt x="3" y="6"/>
                </a:lnTo>
                <a:lnTo>
                  <a:pt x="3" y="5"/>
                </a:lnTo>
                <a:lnTo>
                  <a:pt x="3" y="3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41" name="Freeform 270"/>
          <p:cNvSpPr>
            <a:spLocks noEditPoints="1"/>
          </p:cNvSpPr>
          <p:nvPr/>
        </p:nvSpPr>
        <p:spPr bwMode="auto">
          <a:xfrm>
            <a:off x="2947988" y="5830888"/>
            <a:ext cx="65087" cy="52387"/>
          </a:xfrm>
          <a:custGeom>
            <a:avLst/>
            <a:gdLst>
              <a:gd name="T0" fmla="*/ 2147483647 w 18"/>
              <a:gd name="T1" fmla="*/ 2147483647 h 23"/>
              <a:gd name="T2" fmla="*/ 2147483647 w 18"/>
              <a:gd name="T3" fmla="*/ 2147483647 h 23"/>
              <a:gd name="T4" fmla="*/ 2147483647 w 18"/>
              <a:gd name="T5" fmla="*/ 2147483647 h 23"/>
              <a:gd name="T6" fmla="*/ 2147483647 w 18"/>
              <a:gd name="T7" fmla="*/ 2147483647 h 23"/>
              <a:gd name="T8" fmla="*/ 2147483647 w 18"/>
              <a:gd name="T9" fmla="*/ 2147483647 h 23"/>
              <a:gd name="T10" fmla="*/ 2147483647 w 18"/>
              <a:gd name="T11" fmla="*/ 2147483647 h 23"/>
              <a:gd name="T12" fmla="*/ 2147483647 w 18"/>
              <a:gd name="T13" fmla="*/ 2147483647 h 23"/>
              <a:gd name="T14" fmla="*/ 2147483647 w 18"/>
              <a:gd name="T15" fmla="*/ 2147483647 h 23"/>
              <a:gd name="T16" fmla="*/ 2147483647 w 18"/>
              <a:gd name="T17" fmla="*/ 2147483647 h 23"/>
              <a:gd name="T18" fmla="*/ 2147483647 w 18"/>
              <a:gd name="T19" fmla="*/ 2147483647 h 23"/>
              <a:gd name="T20" fmla="*/ 2147483647 w 18"/>
              <a:gd name="T21" fmla="*/ 2147483647 h 23"/>
              <a:gd name="T22" fmla="*/ 2147483647 w 18"/>
              <a:gd name="T23" fmla="*/ 2147483647 h 23"/>
              <a:gd name="T24" fmla="*/ 2147483647 w 18"/>
              <a:gd name="T25" fmla="*/ 2147483647 h 23"/>
              <a:gd name="T26" fmla="*/ 2147483647 w 18"/>
              <a:gd name="T27" fmla="*/ 2147483647 h 23"/>
              <a:gd name="T28" fmla="*/ 2147483647 w 18"/>
              <a:gd name="T29" fmla="*/ 2147483647 h 23"/>
              <a:gd name="T30" fmla="*/ 2147483647 w 18"/>
              <a:gd name="T31" fmla="*/ 2147483647 h 23"/>
              <a:gd name="T32" fmla="*/ 2147483647 w 18"/>
              <a:gd name="T33" fmla="*/ 2147483647 h 23"/>
              <a:gd name="T34" fmla="*/ 0 w 18"/>
              <a:gd name="T35" fmla="*/ 2147483647 h 23"/>
              <a:gd name="T36" fmla="*/ 2147483647 w 18"/>
              <a:gd name="T37" fmla="*/ 2147483647 h 23"/>
              <a:gd name="T38" fmla="*/ 2147483647 w 18"/>
              <a:gd name="T39" fmla="*/ 2147483647 h 23"/>
              <a:gd name="T40" fmla="*/ 2147483647 w 18"/>
              <a:gd name="T41" fmla="*/ 2147483647 h 23"/>
              <a:gd name="T42" fmla="*/ 2147483647 w 18"/>
              <a:gd name="T43" fmla="*/ 2147483647 h 23"/>
              <a:gd name="T44" fmla="*/ 2147483647 w 18"/>
              <a:gd name="T45" fmla="*/ 0 h 23"/>
              <a:gd name="T46" fmla="*/ 2147483647 w 18"/>
              <a:gd name="T47" fmla="*/ 2147483647 h 23"/>
              <a:gd name="T48" fmla="*/ 2147483647 w 18"/>
              <a:gd name="T49" fmla="*/ 2147483647 h 23"/>
              <a:gd name="T50" fmla="*/ 2147483647 w 18"/>
              <a:gd name="T51" fmla="*/ 2147483647 h 23"/>
              <a:gd name="T52" fmla="*/ 2147483647 w 18"/>
              <a:gd name="T53" fmla="*/ 2147483647 h 23"/>
              <a:gd name="T54" fmla="*/ 2147483647 w 18"/>
              <a:gd name="T55" fmla="*/ 2147483647 h 23"/>
              <a:gd name="T56" fmla="*/ 2147483647 w 18"/>
              <a:gd name="T57" fmla="*/ 2147483647 h 23"/>
              <a:gd name="T58" fmla="*/ 2147483647 w 18"/>
              <a:gd name="T59" fmla="*/ 2147483647 h 23"/>
              <a:gd name="T60" fmla="*/ 2147483647 w 18"/>
              <a:gd name="T61" fmla="*/ 2147483647 h 23"/>
              <a:gd name="T62" fmla="*/ 2147483647 w 18"/>
              <a:gd name="T63" fmla="*/ 2147483647 h 23"/>
              <a:gd name="T64" fmla="*/ 2147483647 w 18"/>
              <a:gd name="T65" fmla="*/ 2147483647 h 23"/>
              <a:gd name="T66" fmla="*/ 2147483647 w 18"/>
              <a:gd name="T67" fmla="*/ 2147483647 h 23"/>
              <a:gd name="T68" fmla="*/ 2147483647 w 18"/>
              <a:gd name="T69" fmla="*/ 2147483647 h 23"/>
              <a:gd name="T70" fmla="*/ 2147483647 w 18"/>
              <a:gd name="T71" fmla="*/ 2147483647 h 23"/>
              <a:gd name="T72" fmla="*/ 2147483647 w 18"/>
              <a:gd name="T73" fmla="*/ 2147483647 h 23"/>
              <a:gd name="T74" fmla="*/ 2147483647 w 18"/>
              <a:gd name="T75" fmla="*/ 2147483647 h 23"/>
              <a:gd name="T76" fmla="*/ 2147483647 w 18"/>
              <a:gd name="T77" fmla="*/ 2147483647 h 23"/>
              <a:gd name="T78" fmla="*/ 2147483647 w 18"/>
              <a:gd name="T79" fmla="*/ 2147483647 h 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8"/>
              <a:gd name="T121" fmla="*/ 0 h 23"/>
              <a:gd name="T122" fmla="*/ 18 w 18"/>
              <a:gd name="T123" fmla="*/ 23 h 23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8" h="23">
                <a:moveTo>
                  <a:pt x="4" y="8"/>
                </a:moveTo>
                <a:lnTo>
                  <a:pt x="5" y="13"/>
                </a:lnTo>
                <a:lnTo>
                  <a:pt x="6" y="17"/>
                </a:lnTo>
                <a:lnTo>
                  <a:pt x="8" y="18"/>
                </a:lnTo>
                <a:lnTo>
                  <a:pt x="12" y="19"/>
                </a:lnTo>
                <a:lnTo>
                  <a:pt x="13" y="19"/>
                </a:lnTo>
                <a:lnTo>
                  <a:pt x="16" y="18"/>
                </a:lnTo>
                <a:lnTo>
                  <a:pt x="17" y="17"/>
                </a:lnTo>
                <a:lnTo>
                  <a:pt x="18" y="15"/>
                </a:lnTo>
                <a:lnTo>
                  <a:pt x="18" y="18"/>
                </a:lnTo>
                <a:lnTo>
                  <a:pt x="16" y="21"/>
                </a:lnTo>
                <a:lnTo>
                  <a:pt x="13" y="23"/>
                </a:lnTo>
                <a:lnTo>
                  <a:pt x="10" y="23"/>
                </a:lnTo>
                <a:lnTo>
                  <a:pt x="6" y="23"/>
                </a:lnTo>
                <a:lnTo>
                  <a:pt x="4" y="21"/>
                </a:lnTo>
                <a:lnTo>
                  <a:pt x="1" y="17"/>
                </a:lnTo>
                <a:lnTo>
                  <a:pt x="0" y="12"/>
                </a:lnTo>
                <a:lnTo>
                  <a:pt x="1" y="8"/>
                </a:lnTo>
                <a:lnTo>
                  <a:pt x="2" y="6"/>
                </a:lnTo>
                <a:lnTo>
                  <a:pt x="4" y="3"/>
                </a:lnTo>
                <a:lnTo>
                  <a:pt x="6" y="1"/>
                </a:lnTo>
                <a:lnTo>
                  <a:pt x="11" y="0"/>
                </a:lnTo>
                <a:lnTo>
                  <a:pt x="13" y="1"/>
                </a:lnTo>
                <a:lnTo>
                  <a:pt x="17" y="2"/>
                </a:lnTo>
                <a:lnTo>
                  <a:pt x="18" y="6"/>
                </a:lnTo>
                <a:lnTo>
                  <a:pt x="18" y="8"/>
                </a:lnTo>
                <a:lnTo>
                  <a:pt x="4" y="8"/>
                </a:lnTo>
                <a:close/>
                <a:moveTo>
                  <a:pt x="4" y="7"/>
                </a:moveTo>
                <a:lnTo>
                  <a:pt x="13" y="7"/>
                </a:lnTo>
                <a:lnTo>
                  <a:pt x="13" y="6"/>
                </a:lnTo>
                <a:lnTo>
                  <a:pt x="13" y="5"/>
                </a:lnTo>
                <a:lnTo>
                  <a:pt x="12" y="3"/>
                </a:lnTo>
                <a:lnTo>
                  <a:pt x="12" y="2"/>
                </a:lnTo>
                <a:lnTo>
                  <a:pt x="11" y="2"/>
                </a:lnTo>
                <a:lnTo>
                  <a:pt x="10" y="2"/>
                </a:lnTo>
                <a:lnTo>
                  <a:pt x="7" y="2"/>
                </a:lnTo>
                <a:lnTo>
                  <a:pt x="6" y="3"/>
                </a:lnTo>
                <a:lnTo>
                  <a:pt x="5" y="5"/>
                </a:lnTo>
                <a:lnTo>
                  <a:pt x="4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42" name="Freeform 271"/>
          <p:cNvSpPr>
            <a:spLocks noEditPoints="1"/>
          </p:cNvSpPr>
          <p:nvPr/>
        </p:nvSpPr>
        <p:spPr bwMode="auto">
          <a:xfrm>
            <a:off x="3024188" y="5830888"/>
            <a:ext cx="82550" cy="76200"/>
          </a:xfrm>
          <a:custGeom>
            <a:avLst/>
            <a:gdLst>
              <a:gd name="T0" fmla="*/ 2147483647 w 23"/>
              <a:gd name="T1" fmla="*/ 0 h 33"/>
              <a:gd name="T2" fmla="*/ 2147483647 w 23"/>
              <a:gd name="T3" fmla="*/ 2147483647 h 33"/>
              <a:gd name="T4" fmla="*/ 2147483647 w 23"/>
              <a:gd name="T5" fmla="*/ 2147483647 h 33"/>
              <a:gd name="T6" fmla="*/ 2147483647 w 23"/>
              <a:gd name="T7" fmla="*/ 0 h 33"/>
              <a:gd name="T8" fmla="*/ 2147483647 w 23"/>
              <a:gd name="T9" fmla="*/ 2147483647 h 33"/>
              <a:gd name="T10" fmla="*/ 2147483647 w 23"/>
              <a:gd name="T11" fmla="*/ 2147483647 h 33"/>
              <a:gd name="T12" fmla="*/ 2147483647 w 23"/>
              <a:gd name="T13" fmla="*/ 2147483647 h 33"/>
              <a:gd name="T14" fmla="*/ 2147483647 w 23"/>
              <a:gd name="T15" fmla="*/ 2147483647 h 33"/>
              <a:gd name="T16" fmla="*/ 2147483647 w 23"/>
              <a:gd name="T17" fmla="*/ 2147483647 h 33"/>
              <a:gd name="T18" fmla="*/ 2147483647 w 23"/>
              <a:gd name="T19" fmla="*/ 2147483647 h 33"/>
              <a:gd name="T20" fmla="*/ 2147483647 w 23"/>
              <a:gd name="T21" fmla="*/ 2147483647 h 33"/>
              <a:gd name="T22" fmla="*/ 2147483647 w 23"/>
              <a:gd name="T23" fmla="*/ 2147483647 h 33"/>
              <a:gd name="T24" fmla="*/ 2147483647 w 23"/>
              <a:gd name="T25" fmla="*/ 2147483647 h 33"/>
              <a:gd name="T26" fmla="*/ 2147483647 w 23"/>
              <a:gd name="T27" fmla="*/ 2147483647 h 33"/>
              <a:gd name="T28" fmla="*/ 0 w 23"/>
              <a:gd name="T29" fmla="*/ 2147483647 h 33"/>
              <a:gd name="T30" fmla="*/ 0 w 23"/>
              <a:gd name="T31" fmla="*/ 2147483647 h 33"/>
              <a:gd name="T32" fmla="*/ 2147483647 w 23"/>
              <a:gd name="T33" fmla="*/ 2147483647 h 33"/>
              <a:gd name="T34" fmla="*/ 2147483647 w 23"/>
              <a:gd name="T35" fmla="*/ 2147483647 h 33"/>
              <a:gd name="T36" fmla="*/ 2147483647 w 23"/>
              <a:gd name="T37" fmla="*/ 2147483647 h 33"/>
              <a:gd name="T38" fmla="*/ 2147483647 w 23"/>
              <a:gd name="T39" fmla="*/ 2147483647 h 33"/>
              <a:gd name="T40" fmla="*/ 2147483647 w 23"/>
              <a:gd name="T41" fmla="*/ 2147483647 h 33"/>
              <a:gd name="T42" fmla="*/ 2147483647 w 23"/>
              <a:gd name="T43" fmla="*/ 2147483647 h 33"/>
              <a:gd name="T44" fmla="*/ 2147483647 w 23"/>
              <a:gd name="T45" fmla="*/ 2147483647 h 33"/>
              <a:gd name="T46" fmla="*/ 2147483647 w 23"/>
              <a:gd name="T47" fmla="*/ 2147483647 h 33"/>
              <a:gd name="T48" fmla="*/ 2147483647 w 23"/>
              <a:gd name="T49" fmla="*/ 2147483647 h 33"/>
              <a:gd name="T50" fmla="*/ 2147483647 w 23"/>
              <a:gd name="T51" fmla="*/ 2147483647 h 33"/>
              <a:gd name="T52" fmla="*/ 2147483647 w 23"/>
              <a:gd name="T53" fmla="*/ 2147483647 h 33"/>
              <a:gd name="T54" fmla="*/ 2147483647 w 23"/>
              <a:gd name="T55" fmla="*/ 2147483647 h 33"/>
              <a:gd name="T56" fmla="*/ 2147483647 w 23"/>
              <a:gd name="T57" fmla="*/ 2147483647 h 33"/>
              <a:gd name="T58" fmla="*/ 2147483647 w 23"/>
              <a:gd name="T59" fmla="*/ 2147483647 h 33"/>
              <a:gd name="T60" fmla="*/ 2147483647 w 23"/>
              <a:gd name="T61" fmla="*/ 2147483647 h 33"/>
              <a:gd name="T62" fmla="*/ 2147483647 w 23"/>
              <a:gd name="T63" fmla="*/ 2147483647 h 33"/>
              <a:gd name="T64" fmla="*/ 2147483647 w 23"/>
              <a:gd name="T65" fmla="*/ 2147483647 h 33"/>
              <a:gd name="T66" fmla="*/ 2147483647 w 23"/>
              <a:gd name="T67" fmla="*/ 2147483647 h 3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3"/>
              <a:gd name="T103" fmla="*/ 0 h 33"/>
              <a:gd name="T104" fmla="*/ 23 w 23"/>
              <a:gd name="T105" fmla="*/ 33 h 3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3" h="33">
                <a:moveTo>
                  <a:pt x="1" y="2"/>
                </a:moveTo>
                <a:lnTo>
                  <a:pt x="7" y="0"/>
                </a:lnTo>
                <a:lnTo>
                  <a:pt x="7" y="6"/>
                </a:lnTo>
                <a:lnTo>
                  <a:pt x="10" y="3"/>
                </a:lnTo>
                <a:lnTo>
                  <a:pt x="11" y="1"/>
                </a:lnTo>
                <a:lnTo>
                  <a:pt x="13" y="1"/>
                </a:lnTo>
                <a:lnTo>
                  <a:pt x="15" y="0"/>
                </a:lnTo>
                <a:lnTo>
                  <a:pt x="18" y="1"/>
                </a:lnTo>
                <a:lnTo>
                  <a:pt x="21" y="2"/>
                </a:lnTo>
                <a:lnTo>
                  <a:pt x="22" y="6"/>
                </a:lnTo>
                <a:lnTo>
                  <a:pt x="23" y="11"/>
                </a:lnTo>
                <a:lnTo>
                  <a:pt x="23" y="15"/>
                </a:lnTo>
                <a:lnTo>
                  <a:pt x="22" y="18"/>
                </a:lnTo>
                <a:lnTo>
                  <a:pt x="20" y="21"/>
                </a:lnTo>
                <a:lnTo>
                  <a:pt x="17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2"/>
                </a:lnTo>
                <a:lnTo>
                  <a:pt x="7" y="21"/>
                </a:lnTo>
                <a:lnTo>
                  <a:pt x="7" y="28"/>
                </a:lnTo>
                <a:lnTo>
                  <a:pt x="7" y="31"/>
                </a:lnTo>
                <a:lnTo>
                  <a:pt x="8" y="32"/>
                </a:lnTo>
                <a:lnTo>
                  <a:pt x="8" y="33"/>
                </a:lnTo>
                <a:lnTo>
                  <a:pt x="10" y="33"/>
                </a:lnTo>
                <a:lnTo>
                  <a:pt x="11" y="33"/>
                </a:lnTo>
                <a:lnTo>
                  <a:pt x="0" y="33"/>
                </a:lnTo>
                <a:lnTo>
                  <a:pt x="1" y="33"/>
                </a:lnTo>
                <a:lnTo>
                  <a:pt x="2" y="33"/>
                </a:lnTo>
                <a:lnTo>
                  <a:pt x="4" y="32"/>
                </a:lnTo>
                <a:lnTo>
                  <a:pt x="4" y="31"/>
                </a:lnTo>
                <a:lnTo>
                  <a:pt x="4" y="28"/>
                </a:lnTo>
                <a:lnTo>
                  <a:pt x="4" y="7"/>
                </a:lnTo>
                <a:lnTo>
                  <a:pt x="4" y="5"/>
                </a:lnTo>
                <a:lnTo>
                  <a:pt x="4" y="3"/>
                </a:lnTo>
                <a:lnTo>
                  <a:pt x="2" y="3"/>
                </a:lnTo>
                <a:lnTo>
                  <a:pt x="1" y="3"/>
                </a:lnTo>
                <a:lnTo>
                  <a:pt x="1" y="2"/>
                </a:lnTo>
                <a:close/>
                <a:moveTo>
                  <a:pt x="7" y="7"/>
                </a:moveTo>
                <a:lnTo>
                  <a:pt x="7" y="15"/>
                </a:lnTo>
                <a:lnTo>
                  <a:pt x="7" y="17"/>
                </a:lnTo>
                <a:lnTo>
                  <a:pt x="8" y="18"/>
                </a:lnTo>
                <a:lnTo>
                  <a:pt x="8" y="19"/>
                </a:lnTo>
                <a:lnTo>
                  <a:pt x="10" y="21"/>
                </a:lnTo>
                <a:lnTo>
                  <a:pt x="11" y="22"/>
                </a:lnTo>
                <a:lnTo>
                  <a:pt x="13" y="22"/>
                </a:lnTo>
                <a:lnTo>
                  <a:pt x="15" y="22"/>
                </a:lnTo>
                <a:lnTo>
                  <a:pt x="17" y="19"/>
                </a:lnTo>
                <a:lnTo>
                  <a:pt x="18" y="17"/>
                </a:lnTo>
                <a:lnTo>
                  <a:pt x="20" y="13"/>
                </a:lnTo>
                <a:lnTo>
                  <a:pt x="18" y="8"/>
                </a:lnTo>
                <a:lnTo>
                  <a:pt x="17" y="6"/>
                </a:lnTo>
                <a:lnTo>
                  <a:pt x="15" y="5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7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43" name="Freeform 272"/>
          <p:cNvSpPr>
            <a:spLocks noEditPoints="1"/>
          </p:cNvSpPr>
          <p:nvPr/>
        </p:nvSpPr>
        <p:spPr bwMode="auto">
          <a:xfrm>
            <a:off x="3270250" y="5807075"/>
            <a:ext cx="93663" cy="76200"/>
          </a:xfrm>
          <a:custGeom>
            <a:avLst/>
            <a:gdLst>
              <a:gd name="T0" fmla="*/ 2147483647 w 26"/>
              <a:gd name="T1" fmla="*/ 2147483647 h 33"/>
              <a:gd name="T2" fmla="*/ 2147483647 w 26"/>
              <a:gd name="T3" fmla="*/ 2147483647 h 33"/>
              <a:gd name="T4" fmla="*/ 2147483647 w 26"/>
              <a:gd name="T5" fmla="*/ 2147483647 h 33"/>
              <a:gd name="T6" fmla="*/ 2147483647 w 26"/>
              <a:gd name="T7" fmla="*/ 2147483647 h 33"/>
              <a:gd name="T8" fmla="*/ 2147483647 w 26"/>
              <a:gd name="T9" fmla="*/ 2147483647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2147483647 w 26"/>
              <a:gd name="T15" fmla="*/ 2147483647 h 33"/>
              <a:gd name="T16" fmla="*/ 0 w 26"/>
              <a:gd name="T17" fmla="*/ 2147483647 h 33"/>
              <a:gd name="T18" fmla="*/ 0 w 26"/>
              <a:gd name="T19" fmla="*/ 2147483647 h 33"/>
              <a:gd name="T20" fmla="*/ 2147483647 w 26"/>
              <a:gd name="T21" fmla="*/ 2147483647 h 33"/>
              <a:gd name="T22" fmla="*/ 2147483647 w 26"/>
              <a:gd name="T23" fmla="*/ 2147483647 h 33"/>
              <a:gd name="T24" fmla="*/ 2147483647 w 26"/>
              <a:gd name="T25" fmla="*/ 2147483647 h 33"/>
              <a:gd name="T26" fmla="*/ 2147483647 w 26"/>
              <a:gd name="T27" fmla="*/ 2147483647 h 33"/>
              <a:gd name="T28" fmla="*/ 2147483647 w 26"/>
              <a:gd name="T29" fmla="*/ 2147483647 h 33"/>
              <a:gd name="T30" fmla="*/ 2147483647 w 26"/>
              <a:gd name="T31" fmla="*/ 2147483647 h 33"/>
              <a:gd name="T32" fmla="*/ 2147483647 w 26"/>
              <a:gd name="T33" fmla="*/ 2147483647 h 33"/>
              <a:gd name="T34" fmla="*/ 2147483647 w 26"/>
              <a:gd name="T35" fmla="*/ 2147483647 h 33"/>
              <a:gd name="T36" fmla="*/ 2147483647 w 26"/>
              <a:gd name="T37" fmla="*/ 2147483647 h 33"/>
              <a:gd name="T38" fmla="*/ 2147483647 w 26"/>
              <a:gd name="T39" fmla="*/ 0 h 33"/>
              <a:gd name="T40" fmla="*/ 0 w 26"/>
              <a:gd name="T41" fmla="*/ 0 h 33"/>
              <a:gd name="T42" fmla="*/ 0 w 26"/>
              <a:gd name="T43" fmla="*/ 0 h 33"/>
              <a:gd name="T44" fmla="*/ 2147483647 w 26"/>
              <a:gd name="T45" fmla="*/ 0 h 33"/>
              <a:gd name="T46" fmla="*/ 2147483647 w 26"/>
              <a:gd name="T47" fmla="*/ 0 h 33"/>
              <a:gd name="T48" fmla="*/ 2147483647 w 26"/>
              <a:gd name="T49" fmla="*/ 2147483647 h 33"/>
              <a:gd name="T50" fmla="*/ 2147483647 w 26"/>
              <a:gd name="T51" fmla="*/ 2147483647 h 33"/>
              <a:gd name="T52" fmla="*/ 2147483647 w 26"/>
              <a:gd name="T53" fmla="*/ 2147483647 h 33"/>
              <a:gd name="T54" fmla="*/ 2147483647 w 26"/>
              <a:gd name="T55" fmla="*/ 2147483647 h 33"/>
              <a:gd name="T56" fmla="*/ 2147483647 w 26"/>
              <a:gd name="T57" fmla="*/ 2147483647 h 33"/>
              <a:gd name="T58" fmla="*/ 2147483647 w 26"/>
              <a:gd name="T59" fmla="*/ 2147483647 h 33"/>
              <a:gd name="T60" fmla="*/ 2147483647 w 26"/>
              <a:gd name="T61" fmla="*/ 2147483647 h 33"/>
              <a:gd name="T62" fmla="*/ 2147483647 w 26"/>
              <a:gd name="T63" fmla="*/ 2147483647 h 33"/>
              <a:gd name="T64" fmla="*/ 2147483647 w 26"/>
              <a:gd name="T65" fmla="*/ 2147483647 h 33"/>
              <a:gd name="T66" fmla="*/ 2147483647 w 26"/>
              <a:gd name="T67" fmla="*/ 2147483647 h 33"/>
              <a:gd name="T68" fmla="*/ 2147483647 w 26"/>
              <a:gd name="T69" fmla="*/ 2147483647 h 33"/>
              <a:gd name="T70" fmla="*/ 2147483647 w 26"/>
              <a:gd name="T71" fmla="*/ 2147483647 h 33"/>
              <a:gd name="T72" fmla="*/ 2147483647 w 26"/>
              <a:gd name="T73" fmla="*/ 2147483647 h 33"/>
              <a:gd name="T74" fmla="*/ 2147483647 w 26"/>
              <a:gd name="T75" fmla="*/ 2147483647 h 33"/>
              <a:gd name="T76" fmla="*/ 2147483647 w 26"/>
              <a:gd name="T77" fmla="*/ 2147483647 h 33"/>
              <a:gd name="T78" fmla="*/ 2147483647 w 26"/>
              <a:gd name="T79" fmla="*/ 2147483647 h 33"/>
              <a:gd name="T80" fmla="*/ 2147483647 w 26"/>
              <a:gd name="T81" fmla="*/ 2147483647 h 33"/>
              <a:gd name="T82" fmla="*/ 2147483647 w 26"/>
              <a:gd name="T83" fmla="*/ 2147483647 h 33"/>
              <a:gd name="T84" fmla="*/ 2147483647 w 26"/>
              <a:gd name="T85" fmla="*/ 2147483647 h 33"/>
              <a:gd name="T86" fmla="*/ 2147483647 w 26"/>
              <a:gd name="T87" fmla="*/ 2147483647 h 33"/>
              <a:gd name="T88" fmla="*/ 2147483647 w 26"/>
              <a:gd name="T89" fmla="*/ 2147483647 h 33"/>
              <a:gd name="T90" fmla="*/ 2147483647 w 26"/>
              <a:gd name="T91" fmla="*/ 2147483647 h 33"/>
              <a:gd name="T92" fmla="*/ 2147483647 w 26"/>
              <a:gd name="T93" fmla="*/ 2147483647 h 33"/>
              <a:gd name="T94" fmla="*/ 2147483647 w 26"/>
              <a:gd name="T95" fmla="*/ 2147483647 h 33"/>
              <a:gd name="T96" fmla="*/ 2147483647 w 26"/>
              <a:gd name="T97" fmla="*/ 2147483647 h 33"/>
              <a:gd name="T98" fmla="*/ 2147483647 w 26"/>
              <a:gd name="T99" fmla="*/ 2147483647 h 33"/>
              <a:gd name="T100" fmla="*/ 2147483647 w 26"/>
              <a:gd name="T101" fmla="*/ 2147483647 h 33"/>
              <a:gd name="T102" fmla="*/ 2147483647 w 26"/>
              <a:gd name="T103" fmla="*/ 2147483647 h 33"/>
              <a:gd name="T104" fmla="*/ 2147483647 w 26"/>
              <a:gd name="T105" fmla="*/ 2147483647 h 33"/>
              <a:gd name="T106" fmla="*/ 2147483647 w 26"/>
              <a:gd name="T107" fmla="*/ 2147483647 h 33"/>
              <a:gd name="T108" fmla="*/ 2147483647 w 26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3"/>
              <a:gd name="T167" fmla="*/ 26 w 26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3">
                <a:moveTo>
                  <a:pt x="10" y="17"/>
                </a:moveTo>
                <a:lnTo>
                  <a:pt x="10" y="27"/>
                </a:lnTo>
                <a:lnTo>
                  <a:pt x="10" y="29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14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29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4" y="1"/>
                </a:lnTo>
                <a:lnTo>
                  <a:pt x="2" y="1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1"/>
                </a:lnTo>
                <a:lnTo>
                  <a:pt x="22" y="2"/>
                </a:lnTo>
                <a:lnTo>
                  <a:pt x="23" y="4"/>
                </a:lnTo>
                <a:lnTo>
                  <a:pt x="25" y="6"/>
                </a:lnTo>
                <a:lnTo>
                  <a:pt x="26" y="8"/>
                </a:lnTo>
                <a:lnTo>
                  <a:pt x="25" y="12"/>
                </a:lnTo>
                <a:lnTo>
                  <a:pt x="22" y="16"/>
                </a:lnTo>
                <a:lnTo>
                  <a:pt x="20" y="17"/>
                </a:lnTo>
                <a:lnTo>
                  <a:pt x="15" y="18"/>
                </a:lnTo>
                <a:lnTo>
                  <a:pt x="14" y="18"/>
                </a:lnTo>
                <a:lnTo>
                  <a:pt x="12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8" y="15"/>
                </a:lnTo>
                <a:lnTo>
                  <a:pt x="20" y="12"/>
                </a:lnTo>
                <a:lnTo>
                  <a:pt x="20" y="10"/>
                </a:lnTo>
                <a:lnTo>
                  <a:pt x="20" y="7"/>
                </a:lnTo>
                <a:lnTo>
                  <a:pt x="18" y="5"/>
                </a:lnTo>
                <a:lnTo>
                  <a:pt x="17" y="4"/>
                </a:lnTo>
                <a:lnTo>
                  <a:pt x="16" y="2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10" y="2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44" name="Freeform 273"/>
          <p:cNvSpPr>
            <a:spLocks/>
          </p:cNvSpPr>
          <p:nvPr/>
        </p:nvSpPr>
        <p:spPr bwMode="auto">
          <a:xfrm>
            <a:off x="3367088" y="5830888"/>
            <a:ext cx="57150" cy="52387"/>
          </a:xfrm>
          <a:custGeom>
            <a:avLst/>
            <a:gdLst>
              <a:gd name="T0" fmla="*/ 2147483647 w 16"/>
              <a:gd name="T1" fmla="*/ 0 h 23"/>
              <a:gd name="T2" fmla="*/ 2147483647 w 16"/>
              <a:gd name="T3" fmla="*/ 2147483647 h 23"/>
              <a:gd name="T4" fmla="*/ 2147483647 w 16"/>
              <a:gd name="T5" fmla="*/ 2147483647 h 23"/>
              <a:gd name="T6" fmla="*/ 2147483647 w 16"/>
              <a:gd name="T7" fmla="*/ 2147483647 h 23"/>
              <a:gd name="T8" fmla="*/ 2147483647 w 16"/>
              <a:gd name="T9" fmla="*/ 0 h 23"/>
              <a:gd name="T10" fmla="*/ 2147483647 w 16"/>
              <a:gd name="T11" fmla="*/ 2147483647 h 23"/>
              <a:gd name="T12" fmla="*/ 2147483647 w 16"/>
              <a:gd name="T13" fmla="*/ 2147483647 h 23"/>
              <a:gd name="T14" fmla="*/ 2147483647 w 16"/>
              <a:gd name="T15" fmla="*/ 2147483647 h 23"/>
              <a:gd name="T16" fmla="*/ 2147483647 w 16"/>
              <a:gd name="T17" fmla="*/ 2147483647 h 23"/>
              <a:gd name="T18" fmla="*/ 2147483647 w 16"/>
              <a:gd name="T19" fmla="*/ 2147483647 h 23"/>
              <a:gd name="T20" fmla="*/ 2147483647 w 16"/>
              <a:gd name="T21" fmla="*/ 2147483647 h 23"/>
              <a:gd name="T22" fmla="*/ 2147483647 w 16"/>
              <a:gd name="T23" fmla="*/ 2147483647 h 23"/>
              <a:gd name="T24" fmla="*/ 2147483647 w 16"/>
              <a:gd name="T25" fmla="*/ 2147483647 h 23"/>
              <a:gd name="T26" fmla="*/ 2147483647 w 16"/>
              <a:gd name="T27" fmla="*/ 2147483647 h 23"/>
              <a:gd name="T28" fmla="*/ 2147483647 w 16"/>
              <a:gd name="T29" fmla="*/ 2147483647 h 23"/>
              <a:gd name="T30" fmla="*/ 2147483647 w 16"/>
              <a:gd name="T31" fmla="*/ 2147483647 h 23"/>
              <a:gd name="T32" fmla="*/ 2147483647 w 16"/>
              <a:gd name="T33" fmla="*/ 2147483647 h 23"/>
              <a:gd name="T34" fmla="*/ 2147483647 w 16"/>
              <a:gd name="T35" fmla="*/ 2147483647 h 23"/>
              <a:gd name="T36" fmla="*/ 2147483647 w 16"/>
              <a:gd name="T37" fmla="*/ 2147483647 h 23"/>
              <a:gd name="T38" fmla="*/ 2147483647 w 16"/>
              <a:gd name="T39" fmla="*/ 2147483647 h 23"/>
              <a:gd name="T40" fmla="*/ 2147483647 w 16"/>
              <a:gd name="T41" fmla="*/ 2147483647 h 23"/>
              <a:gd name="T42" fmla="*/ 2147483647 w 16"/>
              <a:gd name="T43" fmla="*/ 2147483647 h 23"/>
              <a:gd name="T44" fmla="*/ 2147483647 w 16"/>
              <a:gd name="T45" fmla="*/ 2147483647 h 23"/>
              <a:gd name="T46" fmla="*/ 2147483647 w 16"/>
              <a:gd name="T47" fmla="*/ 2147483647 h 23"/>
              <a:gd name="T48" fmla="*/ 2147483647 w 16"/>
              <a:gd name="T49" fmla="*/ 2147483647 h 23"/>
              <a:gd name="T50" fmla="*/ 2147483647 w 16"/>
              <a:gd name="T51" fmla="*/ 2147483647 h 23"/>
              <a:gd name="T52" fmla="*/ 2147483647 w 16"/>
              <a:gd name="T53" fmla="*/ 2147483647 h 23"/>
              <a:gd name="T54" fmla="*/ 2147483647 w 16"/>
              <a:gd name="T55" fmla="*/ 2147483647 h 23"/>
              <a:gd name="T56" fmla="*/ 2147483647 w 16"/>
              <a:gd name="T57" fmla="*/ 2147483647 h 23"/>
              <a:gd name="T58" fmla="*/ 0 w 16"/>
              <a:gd name="T59" fmla="*/ 2147483647 h 23"/>
              <a:gd name="T60" fmla="*/ 0 w 16"/>
              <a:gd name="T61" fmla="*/ 2147483647 h 23"/>
              <a:gd name="T62" fmla="*/ 2147483647 w 16"/>
              <a:gd name="T63" fmla="*/ 2147483647 h 23"/>
              <a:gd name="T64" fmla="*/ 2147483647 w 16"/>
              <a:gd name="T65" fmla="*/ 2147483647 h 23"/>
              <a:gd name="T66" fmla="*/ 2147483647 w 16"/>
              <a:gd name="T67" fmla="*/ 2147483647 h 23"/>
              <a:gd name="T68" fmla="*/ 2147483647 w 16"/>
              <a:gd name="T69" fmla="*/ 2147483647 h 23"/>
              <a:gd name="T70" fmla="*/ 2147483647 w 16"/>
              <a:gd name="T71" fmla="*/ 2147483647 h 23"/>
              <a:gd name="T72" fmla="*/ 2147483647 w 16"/>
              <a:gd name="T73" fmla="*/ 2147483647 h 23"/>
              <a:gd name="T74" fmla="*/ 2147483647 w 16"/>
              <a:gd name="T75" fmla="*/ 2147483647 h 23"/>
              <a:gd name="T76" fmla="*/ 2147483647 w 16"/>
              <a:gd name="T77" fmla="*/ 2147483647 h 23"/>
              <a:gd name="T78" fmla="*/ 2147483647 w 16"/>
              <a:gd name="T79" fmla="*/ 2147483647 h 23"/>
              <a:gd name="T80" fmla="*/ 2147483647 w 16"/>
              <a:gd name="T81" fmla="*/ 2147483647 h 23"/>
              <a:gd name="T82" fmla="*/ 2147483647 w 16"/>
              <a:gd name="T83" fmla="*/ 2147483647 h 23"/>
              <a:gd name="T84" fmla="*/ 2147483647 w 16"/>
              <a:gd name="T85" fmla="*/ 2147483647 h 23"/>
              <a:gd name="T86" fmla="*/ 2147483647 w 16"/>
              <a:gd name="T87" fmla="*/ 2147483647 h 23"/>
              <a:gd name="T88" fmla="*/ 2147483647 w 16"/>
              <a:gd name="T89" fmla="*/ 2147483647 h 23"/>
              <a:gd name="T90" fmla="*/ 0 w 16"/>
              <a:gd name="T91" fmla="*/ 2147483647 h 23"/>
              <a:gd name="T92" fmla="*/ 0 w 16"/>
              <a:gd name="T93" fmla="*/ 2147483647 h 23"/>
              <a:gd name="T94" fmla="*/ 2147483647 w 16"/>
              <a:gd name="T95" fmla="*/ 0 h 23"/>
              <a:gd name="T96" fmla="*/ 2147483647 w 16"/>
              <a:gd name="T97" fmla="*/ 0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3"/>
              <a:gd name="T149" fmla="*/ 16 w 16"/>
              <a:gd name="T150" fmla="*/ 23 h 2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3">
                <a:moveTo>
                  <a:pt x="7" y="0"/>
                </a:moveTo>
                <a:lnTo>
                  <a:pt x="7" y="6"/>
                </a:lnTo>
                <a:lnTo>
                  <a:pt x="10" y="2"/>
                </a:lnTo>
                <a:lnTo>
                  <a:pt x="11" y="1"/>
                </a:lnTo>
                <a:lnTo>
                  <a:pt x="14" y="0"/>
                </a:lnTo>
                <a:lnTo>
                  <a:pt x="15" y="1"/>
                </a:lnTo>
                <a:lnTo>
                  <a:pt x="16" y="2"/>
                </a:lnTo>
                <a:lnTo>
                  <a:pt x="16" y="3"/>
                </a:lnTo>
                <a:lnTo>
                  <a:pt x="16" y="5"/>
                </a:lnTo>
                <a:lnTo>
                  <a:pt x="15" y="6"/>
                </a:lnTo>
                <a:lnTo>
                  <a:pt x="14" y="6"/>
                </a:lnTo>
                <a:lnTo>
                  <a:pt x="12" y="5"/>
                </a:lnTo>
                <a:lnTo>
                  <a:pt x="11" y="5"/>
                </a:lnTo>
                <a:lnTo>
                  <a:pt x="11" y="3"/>
                </a:lnTo>
                <a:lnTo>
                  <a:pt x="10" y="3"/>
                </a:lnTo>
                <a:lnTo>
                  <a:pt x="10" y="5"/>
                </a:lnTo>
                <a:lnTo>
                  <a:pt x="9" y="6"/>
                </a:lnTo>
                <a:lnTo>
                  <a:pt x="7" y="8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9" y="21"/>
                </a:lnTo>
                <a:lnTo>
                  <a:pt x="9" y="22"/>
                </a:lnTo>
                <a:lnTo>
                  <a:pt x="10" y="22"/>
                </a:lnTo>
                <a:lnTo>
                  <a:pt x="11" y="22"/>
                </a:lnTo>
                <a:lnTo>
                  <a:pt x="11" y="23"/>
                </a:lnTo>
                <a:lnTo>
                  <a:pt x="0" y="23"/>
                </a:lnTo>
                <a:lnTo>
                  <a:pt x="0" y="22"/>
                </a:lnTo>
                <a:lnTo>
                  <a:pt x="1" y="22"/>
                </a:lnTo>
                <a:lnTo>
                  <a:pt x="3" y="22"/>
                </a:lnTo>
                <a:lnTo>
                  <a:pt x="3" y="21"/>
                </a:lnTo>
                <a:lnTo>
                  <a:pt x="4" y="21"/>
                </a:lnTo>
                <a:lnTo>
                  <a:pt x="4" y="19"/>
                </a:lnTo>
                <a:lnTo>
                  <a:pt x="4" y="18"/>
                </a:lnTo>
                <a:lnTo>
                  <a:pt x="4" y="10"/>
                </a:lnTo>
                <a:lnTo>
                  <a:pt x="4" y="6"/>
                </a:lnTo>
                <a:lnTo>
                  <a:pt x="4" y="5"/>
                </a:lnTo>
                <a:lnTo>
                  <a:pt x="4" y="3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45" name="Freeform 274"/>
          <p:cNvSpPr>
            <a:spLocks noEditPoints="1"/>
          </p:cNvSpPr>
          <p:nvPr/>
        </p:nvSpPr>
        <p:spPr bwMode="auto">
          <a:xfrm>
            <a:off x="3429000" y="5830888"/>
            <a:ext cx="80963" cy="52387"/>
          </a:xfrm>
          <a:custGeom>
            <a:avLst/>
            <a:gdLst>
              <a:gd name="T0" fmla="*/ 2147483647 w 23"/>
              <a:gd name="T1" fmla="*/ 0 h 23"/>
              <a:gd name="T2" fmla="*/ 2147483647 w 23"/>
              <a:gd name="T3" fmla="*/ 2147483647 h 23"/>
              <a:gd name="T4" fmla="*/ 2147483647 w 23"/>
              <a:gd name="T5" fmla="*/ 2147483647 h 23"/>
              <a:gd name="T6" fmla="*/ 2147483647 w 23"/>
              <a:gd name="T7" fmla="*/ 2147483647 h 23"/>
              <a:gd name="T8" fmla="*/ 2147483647 w 23"/>
              <a:gd name="T9" fmla="*/ 2147483647 h 23"/>
              <a:gd name="T10" fmla="*/ 2147483647 w 23"/>
              <a:gd name="T11" fmla="*/ 2147483647 h 23"/>
              <a:gd name="T12" fmla="*/ 2147483647 w 23"/>
              <a:gd name="T13" fmla="*/ 2147483647 h 23"/>
              <a:gd name="T14" fmla="*/ 2147483647 w 23"/>
              <a:gd name="T15" fmla="*/ 2147483647 h 23"/>
              <a:gd name="T16" fmla="*/ 2147483647 w 23"/>
              <a:gd name="T17" fmla="*/ 2147483647 h 23"/>
              <a:gd name="T18" fmla="*/ 2147483647 w 23"/>
              <a:gd name="T19" fmla="*/ 2147483647 h 23"/>
              <a:gd name="T20" fmla="*/ 2147483647 w 23"/>
              <a:gd name="T21" fmla="*/ 2147483647 h 23"/>
              <a:gd name="T22" fmla="*/ 2147483647 w 23"/>
              <a:gd name="T23" fmla="*/ 2147483647 h 23"/>
              <a:gd name="T24" fmla="*/ 2147483647 w 23"/>
              <a:gd name="T25" fmla="*/ 2147483647 h 23"/>
              <a:gd name="T26" fmla="*/ 2147483647 w 23"/>
              <a:gd name="T27" fmla="*/ 2147483647 h 23"/>
              <a:gd name="T28" fmla="*/ 2147483647 w 23"/>
              <a:gd name="T29" fmla="*/ 2147483647 h 23"/>
              <a:gd name="T30" fmla="*/ 2147483647 w 23"/>
              <a:gd name="T31" fmla="*/ 2147483647 h 23"/>
              <a:gd name="T32" fmla="*/ 0 w 23"/>
              <a:gd name="T33" fmla="*/ 2147483647 h 23"/>
              <a:gd name="T34" fmla="*/ 2147483647 w 23"/>
              <a:gd name="T35" fmla="*/ 2147483647 h 23"/>
              <a:gd name="T36" fmla="*/ 2147483647 w 23"/>
              <a:gd name="T37" fmla="*/ 2147483647 h 23"/>
              <a:gd name="T38" fmla="*/ 2147483647 w 23"/>
              <a:gd name="T39" fmla="*/ 2147483647 h 23"/>
              <a:gd name="T40" fmla="*/ 2147483647 w 23"/>
              <a:gd name="T41" fmla="*/ 2147483647 h 23"/>
              <a:gd name="T42" fmla="*/ 2147483647 w 23"/>
              <a:gd name="T43" fmla="*/ 2147483647 h 23"/>
              <a:gd name="T44" fmla="*/ 2147483647 w 23"/>
              <a:gd name="T45" fmla="*/ 0 h 23"/>
              <a:gd name="T46" fmla="*/ 2147483647 w 23"/>
              <a:gd name="T47" fmla="*/ 2147483647 h 23"/>
              <a:gd name="T48" fmla="*/ 2147483647 w 23"/>
              <a:gd name="T49" fmla="*/ 2147483647 h 23"/>
              <a:gd name="T50" fmla="*/ 2147483647 w 23"/>
              <a:gd name="T51" fmla="*/ 2147483647 h 23"/>
              <a:gd name="T52" fmla="*/ 2147483647 w 23"/>
              <a:gd name="T53" fmla="*/ 2147483647 h 23"/>
              <a:gd name="T54" fmla="*/ 2147483647 w 23"/>
              <a:gd name="T55" fmla="*/ 2147483647 h 23"/>
              <a:gd name="T56" fmla="*/ 2147483647 w 23"/>
              <a:gd name="T57" fmla="*/ 2147483647 h 23"/>
              <a:gd name="T58" fmla="*/ 2147483647 w 23"/>
              <a:gd name="T59" fmla="*/ 2147483647 h 23"/>
              <a:gd name="T60" fmla="*/ 2147483647 w 23"/>
              <a:gd name="T61" fmla="*/ 2147483647 h 23"/>
              <a:gd name="T62" fmla="*/ 2147483647 w 23"/>
              <a:gd name="T63" fmla="*/ 2147483647 h 23"/>
              <a:gd name="T64" fmla="*/ 2147483647 w 23"/>
              <a:gd name="T65" fmla="*/ 2147483647 h 23"/>
              <a:gd name="T66" fmla="*/ 2147483647 w 23"/>
              <a:gd name="T67" fmla="*/ 2147483647 h 23"/>
              <a:gd name="T68" fmla="*/ 2147483647 w 23"/>
              <a:gd name="T69" fmla="*/ 2147483647 h 23"/>
              <a:gd name="T70" fmla="*/ 2147483647 w 23"/>
              <a:gd name="T71" fmla="*/ 2147483647 h 23"/>
              <a:gd name="T72" fmla="*/ 2147483647 w 23"/>
              <a:gd name="T73" fmla="*/ 2147483647 h 23"/>
              <a:gd name="T74" fmla="*/ 2147483647 w 23"/>
              <a:gd name="T75" fmla="*/ 2147483647 h 23"/>
              <a:gd name="T76" fmla="*/ 2147483647 w 23"/>
              <a:gd name="T77" fmla="*/ 2147483647 h 23"/>
              <a:gd name="T78" fmla="*/ 2147483647 w 23"/>
              <a:gd name="T79" fmla="*/ 2147483647 h 23"/>
              <a:gd name="T80" fmla="*/ 2147483647 w 23"/>
              <a:gd name="T81" fmla="*/ 2147483647 h 23"/>
              <a:gd name="T82" fmla="*/ 2147483647 w 23"/>
              <a:gd name="T83" fmla="*/ 2147483647 h 23"/>
              <a:gd name="T84" fmla="*/ 2147483647 w 23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23"/>
              <a:gd name="T131" fmla="*/ 23 w 23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23">
                <a:moveTo>
                  <a:pt x="11" y="0"/>
                </a:moveTo>
                <a:lnTo>
                  <a:pt x="14" y="1"/>
                </a:lnTo>
                <a:lnTo>
                  <a:pt x="18" y="2"/>
                </a:lnTo>
                <a:lnTo>
                  <a:pt x="19" y="3"/>
                </a:lnTo>
                <a:lnTo>
                  <a:pt x="21" y="7"/>
                </a:lnTo>
                <a:lnTo>
                  <a:pt x="23" y="11"/>
                </a:lnTo>
                <a:lnTo>
                  <a:pt x="21" y="15"/>
                </a:lnTo>
                <a:lnTo>
                  <a:pt x="20" y="17"/>
                </a:lnTo>
                <a:lnTo>
                  <a:pt x="19" y="19"/>
                </a:lnTo>
                <a:lnTo>
                  <a:pt x="16" y="22"/>
                </a:lnTo>
                <a:lnTo>
                  <a:pt x="14" y="23"/>
                </a:lnTo>
                <a:lnTo>
                  <a:pt x="11" y="23"/>
                </a:lnTo>
                <a:lnTo>
                  <a:pt x="8" y="23"/>
                </a:lnTo>
                <a:lnTo>
                  <a:pt x="5" y="22"/>
                </a:lnTo>
                <a:lnTo>
                  <a:pt x="3" y="19"/>
                </a:lnTo>
                <a:lnTo>
                  <a:pt x="2" y="16"/>
                </a:lnTo>
                <a:lnTo>
                  <a:pt x="0" y="12"/>
                </a:lnTo>
                <a:lnTo>
                  <a:pt x="2" y="8"/>
                </a:lnTo>
                <a:lnTo>
                  <a:pt x="3" y="6"/>
                </a:lnTo>
                <a:lnTo>
                  <a:pt x="4" y="3"/>
                </a:lnTo>
                <a:lnTo>
                  <a:pt x="7" y="2"/>
                </a:lnTo>
                <a:lnTo>
                  <a:pt x="9" y="1"/>
                </a:lnTo>
                <a:lnTo>
                  <a:pt x="11" y="0"/>
                </a:lnTo>
                <a:close/>
                <a:moveTo>
                  <a:pt x="10" y="2"/>
                </a:moveTo>
                <a:lnTo>
                  <a:pt x="9" y="2"/>
                </a:lnTo>
                <a:lnTo>
                  <a:pt x="8" y="2"/>
                </a:lnTo>
                <a:lnTo>
                  <a:pt x="7" y="3"/>
                </a:lnTo>
                <a:lnTo>
                  <a:pt x="5" y="5"/>
                </a:lnTo>
                <a:lnTo>
                  <a:pt x="5" y="7"/>
                </a:lnTo>
                <a:lnTo>
                  <a:pt x="5" y="10"/>
                </a:lnTo>
                <a:lnTo>
                  <a:pt x="5" y="15"/>
                </a:lnTo>
                <a:lnTo>
                  <a:pt x="7" y="18"/>
                </a:lnTo>
                <a:lnTo>
                  <a:pt x="9" y="21"/>
                </a:lnTo>
                <a:lnTo>
                  <a:pt x="13" y="22"/>
                </a:lnTo>
                <a:lnTo>
                  <a:pt x="14" y="21"/>
                </a:lnTo>
                <a:lnTo>
                  <a:pt x="16" y="19"/>
                </a:lnTo>
                <a:lnTo>
                  <a:pt x="18" y="17"/>
                </a:lnTo>
                <a:lnTo>
                  <a:pt x="18" y="13"/>
                </a:lnTo>
                <a:lnTo>
                  <a:pt x="18" y="10"/>
                </a:lnTo>
                <a:lnTo>
                  <a:pt x="16" y="7"/>
                </a:lnTo>
                <a:lnTo>
                  <a:pt x="15" y="5"/>
                </a:lnTo>
                <a:lnTo>
                  <a:pt x="13" y="2"/>
                </a:lnTo>
                <a:lnTo>
                  <a:pt x="1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46" name="Freeform 275"/>
          <p:cNvSpPr>
            <a:spLocks noEditPoints="1"/>
          </p:cNvSpPr>
          <p:nvPr/>
        </p:nvSpPr>
        <p:spPr bwMode="auto">
          <a:xfrm>
            <a:off x="3514725" y="5830888"/>
            <a:ext cx="82550" cy="76200"/>
          </a:xfrm>
          <a:custGeom>
            <a:avLst/>
            <a:gdLst>
              <a:gd name="T0" fmla="*/ 2147483647 w 23"/>
              <a:gd name="T1" fmla="*/ 0 h 33"/>
              <a:gd name="T2" fmla="*/ 2147483647 w 23"/>
              <a:gd name="T3" fmla="*/ 2147483647 h 33"/>
              <a:gd name="T4" fmla="*/ 2147483647 w 23"/>
              <a:gd name="T5" fmla="*/ 2147483647 h 33"/>
              <a:gd name="T6" fmla="*/ 2147483647 w 23"/>
              <a:gd name="T7" fmla="*/ 0 h 33"/>
              <a:gd name="T8" fmla="*/ 2147483647 w 23"/>
              <a:gd name="T9" fmla="*/ 2147483647 h 33"/>
              <a:gd name="T10" fmla="*/ 2147483647 w 23"/>
              <a:gd name="T11" fmla="*/ 2147483647 h 33"/>
              <a:gd name="T12" fmla="*/ 2147483647 w 23"/>
              <a:gd name="T13" fmla="*/ 2147483647 h 33"/>
              <a:gd name="T14" fmla="*/ 2147483647 w 23"/>
              <a:gd name="T15" fmla="*/ 2147483647 h 33"/>
              <a:gd name="T16" fmla="*/ 2147483647 w 23"/>
              <a:gd name="T17" fmla="*/ 2147483647 h 33"/>
              <a:gd name="T18" fmla="*/ 2147483647 w 23"/>
              <a:gd name="T19" fmla="*/ 2147483647 h 33"/>
              <a:gd name="T20" fmla="*/ 2147483647 w 23"/>
              <a:gd name="T21" fmla="*/ 2147483647 h 33"/>
              <a:gd name="T22" fmla="*/ 2147483647 w 23"/>
              <a:gd name="T23" fmla="*/ 2147483647 h 33"/>
              <a:gd name="T24" fmla="*/ 2147483647 w 23"/>
              <a:gd name="T25" fmla="*/ 2147483647 h 33"/>
              <a:gd name="T26" fmla="*/ 2147483647 w 23"/>
              <a:gd name="T27" fmla="*/ 2147483647 h 33"/>
              <a:gd name="T28" fmla="*/ 0 w 23"/>
              <a:gd name="T29" fmla="*/ 2147483647 h 33"/>
              <a:gd name="T30" fmla="*/ 0 w 23"/>
              <a:gd name="T31" fmla="*/ 2147483647 h 33"/>
              <a:gd name="T32" fmla="*/ 2147483647 w 23"/>
              <a:gd name="T33" fmla="*/ 2147483647 h 33"/>
              <a:gd name="T34" fmla="*/ 2147483647 w 23"/>
              <a:gd name="T35" fmla="*/ 2147483647 h 33"/>
              <a:gd name="T36" fmla="*/ 2147483647 w 23"/>
              <a:gd name="T37" fmla="*/ 2147483647 h 33"/>
              <a:gd name="T38" fmla="*/ 2147483647 w 23"/>
              <a:gd name="T39" fmla="*/ 2147483647 h 33"/>
              <a:gd name="T40" fmla="*/ 2147483647 w 23"/>
              <a:gd name="T41" fmla="*/ 2147483647 h 33"/>
              <a:gd name="T42" fmla="*/ 2147483647 w 23"/>
              <a:gd name="T43" fmla="*/ 2147483647 h 33"/>
              <a:gd name="T44" fmla="*/ 2147483647 w 23"/>
              <a:gd name="T45" fmla="*/ 2147483647 h 33"/>
              <a:gd name="T46" fmla="*/ 2147483647 w 23"/>
              <a:gd name="T47" fmla="*/ 2147483647 h 33"/>
              <a:gd name="T48" fmla="*/ 2147483647 w 23"/>
              <a:gd name="T49" fmla="*/ 2147483647 h 33"/>
              <a:gd name="T50" fmla="*/ 2147483647 w 23"/>
              <a:gd name="T51" fmla="*/ 2147483647 h 33"/>
              <a:gd name="T52" fmla="*/ 2147483647 w 23"/>
              <a:gd name="T53" fmla="*/ 2147483647 h 33"/>
              <a:gd name="T54" fmla="*/ 2147483647 w 23"/>
              <a:gd name="T55" fmla="*/ 2147483647 h 33"/>
              <a:gd name="T56" fmla="*/ 2147483647 w 23"/>
              <a:gd name="T57" fmla="*/ 2147483647 h 33"/>
              <a:gd name="T58" fmla="*/ 2147483647 w 23"/>
              <a:gd name="T59" fmla="*/ 2147483647 h 33"/>
              <a:gd name="T60" fmla="*/ 2147483647 w 23"/>
              <a:gd name="T61" fmla="*/ 2147483647 h 33"/>
              <a:gd name="T62" fmla="*/ 2147483647 w 23"/>
              <a:gd name="T63" fmla="*/ 2147483647 h 33"/>
              <a:gd name="T64" fmla="*/ 2147483647 w 23"/>
              <a:gd name="T65" fmla="*/ 2147483647 h 33"/>
              <a:gd name="T66" fmla="*/ 2147483647 w 23"/>
              <a:gd name="T67" fmla="*/ 2147483647 h 3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3"/>
              <a:gd name="T103" fmla="*/ 0 h 33"/>
              <a:gd name="T104" fmla="*/ 23 w 23"/>
              <a:gd name="T105" fmla="*/ 33 h 3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3" h="33">
                <a:moveTo>
                  <a:pt x="1" y="2"/>
                </a:moveTo>
                <a:lnTo>
                  <a:pt x="7" y="0"/>
                </a:lnTo>
                <a:lnTo>
                  <a:pt x="7" y="6"/>
                </a:lnTo>
                <a:lnTo>
                  <a:pt x="10" y="3"/>
                </a:lnTo>
                <a:lnTo>
                  <a:pt x="11" y="1"/>
                </a:lnTo>
                <a:lnTo>
                  <a:pt x="13" y="1"/>
                </a:lnTo>
                <a:lnTo>
                  <a:pt x="15" y="0"/>
                </a:lnTo>
                <a:lnTo>
                  <a:pt x="18" y="1"/>
                </a:lnTo>
                <a:lnTo>
                  <a:pt x="21" y="2"/>
                </a:lnTo>
                <a:lnTo>
                  <a:pt x="22" y="6"/>
                </a:lnTo>
                <a:lnTo>
                  <a:pt x="23" y="11"/>
                </a:lnTo>
                <a:lnTo>
                  <a:pt x="23" y="15"/>
                </a:lnTo>
                <a:lnTo>
                  <a:pt x="22" y="18"/>
                </a:lnTo>
                <a:lnTo>
                  <a:pt x="20" y="21"/>
                </a:lnTo>
                <a:lnTo>
                  <a:pt x="17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2"/>
                </a:lnTo>
                <a:lnTo>
                  <a:pt x="7" y="21"/>
                </a:lnTo>
                <a:lnTo>
                  <a:pt x="7" y="28"/>
                </a:lnTo>
                <a:lnTo>
                  <a:pt x="7" y="31"/>
                </a:lnTo>
                <a:lnTo>
                  <a:pt x="8" y="32"/>
                </a:lnTo>
                <a:lnTo>
                  <a:pt x="8" y="33"/>
                </a:lnTo>
                <a:lnTo>
                  <a:pt x="10" y="33"/>
                </a:lnTo>
                <a:lnTo>
                  <a:pt x="11" y="33"/>
                </a:lnTo>
                <a:lnTo>
                  <a:pt x="0" y="33"/>
                </a:lnTo>
                <a:lnTo>
                  <a:pt x="1" y="33"/>
                </a:lnTo>
                <a:lnTo>
                  <a:pt x="2" y="33"/>
                </a:lnTo>
                <a:lnTo>
                  <a:pt x="4" y="32"/>
                </a:lnTo>
                <a:lnTo>
                  <a:pt x="4" y="31"/>
                </a:lnTo>
                <a:lnTo>
                  <a:pt x="4" y="28"/>
                </a:lnTo>
                <a:lnTo>
                  <a:pt x="4" y="7"/>
                </a:lnTo>
                <a:lnTo>
                  <a:pt x="4" y="5"/>
                </a:lnTo>
                <a:lnTo>
                  <a:pt x="4" y="3"/>
                </a:lnTo>
                <a:lnTo>
                  <a:pt x="2" y="3"/>
                </a:lnTo>
                <a:lnTo>
                  <a:pt x="1" y="3"/>
                </a:lnTo>
                <a:lnTo>
                  <a:pt x="1" y="2"/>
                </a:lnTo>
                <a:close/>
                <a:moveTo>
                  <a:pt x="7" y="7"/>
                </a:moveTo>
                <a:lnTo>
                  <a:pt x="7" y="15"/>
                </a:lnTo>
                <a:lnTo>
                  <a:pt x="7" y="17"/>
                </a:lnTo>
                <a:lnTo>
                  <a:pt x="8" y="18"/>
                </a:lnTo>
                <a:lnTo>
                  <a:pt x="8" y="19"/>
                </a:lnTo>
                <a:lnTo>
                  <a:pt x="10" y="21"/>
                </a:lnTo>
                <a:lnTo>
                  <a:pt x="11" y="22"/>
                </a:lnTo>
                <a:lnTo>
                  <a:pt x="13" y="22"/>
                </a:lnTo>
                <a:lnTo>
                  <a:pt x="16" y="22"/>
                </a:lnTo>
                <a:lnTo>
                  <a:pt x="17" y="19"/>
                </a:lnTo>
                <a:lnTo>
                  <a:pt x="18" y="17"/>
                </a:lnTo>
                <a:lnTo>
                  <a:pt x="20" y="13"/>
                </a:lnTo>
                <a:lnTo>
                  <a:pt x="18" y="8"/>
                </a:lnTo>
                <a:lnTo>
                  <a:pt x="17" y="6"/>
                </a:lnTo>
                <a:lnTo>
                  <a:pt x="15" y="5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7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47" name="Rectangle 276"/>
          <p:cNvSpPr>
            <a:spLocks noChangeArrowheads="1"/>
          </p:cNvSpPr>
          <p:nvPr/>
        </p:nvSpPr>
        <p:spPr bwMode="auto">
          <a:xfrm>
            <a:off x="3611563" y="5853113"/>
            <a:ext cx="42862" cy="793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48" name="Freeform 277"/>
          <p:cNvSpPr>
            <a:spLocks/>
          </p:cNvSpPr>
          <p:nvPr/>
        </p:nvSpPr>
        <p:spPr bwMode="auto">
          <a:xfrm>
            <a:off x="3660775" y="5807075"/>
            <a:ext cx="125413" cy="76200"/>
          </a:xfrm>
          <a:custGeom>
            <a:avLst/>
            <a:gdLst>
              <a:gd name="T0" fmla="*/ 0 w 35"/>
              <a:gd name="T1" fmla="*/ 0 h 33"/>
              <a:gd name="T2" fmla="*/ 2147483647 w 35"/>
              <a:gd name="T3" fmla="*/ 0 h 33"/>
              <a:gd name="T4" fmla="*/ 2147483647 w 35"/>
              <a:gd name="T5" fmla="*/ 2147483647 h 33"/>
              <a:gd name="T6" fmla="*/ 2147483647 w 35"/>
              <a:gd name="T7" fmla="*/ 2147483647 h 33"/>
              <a:gd name="T8" fmla="*/ 2147483647 w 35"/>
              <a:gd name="T9" fmla="*/ 2147483647 h 33"/>
              <a:gd name="T10" fmla="*/ 2147483647 w 35"/>
              <a:gd name="T11" fmla="*/ 2147483647 h 33"/>
              <a:gd name="T12" fmla="*/ 2147483647 w 35"/>
              <a:gd name="T13" fmla="*/ 2147483647 h 33"/>
              <a:gd name="T14" fmla="*/ 2147483647 w 35"/>
              <a:gd name="T15" fmla="*/ 0 h 33"/>
              <a:gd name="T16" fmla="*/ 2147483647 w 35"/>
              <a:gd name="T17" fmla="*/ 0 h 33"/>
              <a:gd name="T18" fmla="*/ 2147483647 w 35"/>
              <a:gd name="T19" fmla="*/ 0 h 33"/>
              <a:gd name="T20" fmla="*/ 2147483647 w 35"/>
              <a:gd name="T21" fmla="*/ 0 h 33"/>
              <a:gd name="T22" fmla="*/ 2147483647 w 35"/>
              <a:gd name="T23" fmla="*/ 0 h 33"/>
              <a:gd name="T24" fmla="*/ 2147483647 w 35"/>
              <a:gd name="T25" fmla="*/ 0 h 33"/>
              <a:gd name="T26" fmla="*/ 2147483647 w 35"/>
              <a:gd name="T27" fmla="*/ 2147483647 h 33"/>
              <a:gd name="T28" fmla="*/ 2147483647 w 35"/>
              <a:gd name="T29" fmla="*/ 2147483647 h 33"/>
              <a:gd name="T30" fmla="*/ 2147483647 w 35"/>
              <a:gd name="T31" fmla="*/ 2147483647 h 33"/>
              <a:gd name="T32" fmla="*/ 2147483647 w 35"/>
              <a:gd name="T33" fmla="*/ 2147483647 h 33"/>
              <a:gd name="T34" fmla="*/ 2147483647 w 35"/>
              <a:gd name="T35" fmla="*/ 2147483647 h 33"/>
              <a:gd name="T36" fmla="*/ 2147483647 w 35"/>
              <a:gd name="T37" fmla="*/ 2147483647 h 33"/>
              <a:gd name="T38" fmla="*/ 2147483647 w 35"/>
              <a:gd name="T39" fmla="*/ 2147483647 h 33"/>
              <a:gd name="T40" fmla="*/ 2147483647 w 35"/>
              <a:gd name="T41" fmla="*/ 2147483647 h 33"/>
              <a:gd name="T42" fmla="*/ 2147483647 w 35"/>
              <a:gd name="T43" fmla="*/ 2147483647 h 33"/>
              <a:gd name="T44" fmla="*/ 2147483647 w 35"/>
              <a:gd name="T45" fmla="*/ 2147483647 h 33"/>
              <a:gd name="T46" fmla="*/ 2147483647 w 35"/>
              <a:gd name="T47" fmla="*/ 2147483647 h 33"/>
              <a:gd name="T48" fmla="*/ 2147483647 w 35"/>
              <a:gd name="T49" fmla="*/ 2147483647 h 33"/>
              <a:gd name="T50" fmla="*/ 2147483647 w 35"/>
              <a:gd name="T51" fmla="*/ 2147483647 h 33"/>
              <a:gd name="T52" fmla="*/ 2147483647 w 35"/>
              <a:gd name="T53" fmla="*/ 2147483647 h 33"/>
              <a:gd name="T54" fmla="*/ 2147483647 w 35"/>
              <a:gd name="T55" fmla="*/ 2147483647 h 33"/>
              <a:gd name="T56" fmla="*/ 2147483647 w 35"/>
              <a:gd name="T57" fmla="*/ 2147483647 h 33"/>
              <a:gd name="T58" fmla="*/ 2147483647 w 35"/>
              <a:gd name="T59" fmla="*/ 2147483647 h 33"/>
              <a:gd name="T60" fmla="*/ 2147483647 w 35"/>
              <a:gd name="T61" fmla="*/ 2147483647 h 33"/>
              <a:gd name="T62" fmla="*/ 2147483647 w 35"/>
              <a:gd name="T63" fmla="*/ 2147483647 h 33"/>
              <a:gd name="T64" fmla="*/ 2147483647 w 35"/>
              <a:gd name="T65" fmla="*/ 2147483647 h 33"/>
              <a:gd name="T66" fmla="*/ 2147483647 w 35"/>
              <a:gd name="T67" fmla="*/ 2147483647 h 33"/>
              <a:gd name="T68" fmla="*/ 2147483647 w 35"/>
              <a:gd name="T69" fmla="*/ 2147483647 h 33"/>
              <a:gd name="T70" fmla="*/ 2147483647 w 35"/>
              <a:gd name="T71" fmla="*/ 2147483647 h 33"/>
              <a:gd name="T72" fmla="*/ 2147483647 w 35"/>
              <a:gd name="T73" fmla="*/ 2147483647 h 33"/>
              <a:gd name="T74" fmla="*/ 2147483647 w 35"/>
              <a:gd name="T75" fmla="*/ 2147483647 h 33"/>
              <a:gd name="T76" fmla="*/ 2147483647 w 35"/>
              <a:gd name="T77" fmla="*/ 2147483647 h 33"/>
              <a:gd name="T78" fmla="*/ 2147483647 w 35"/>
              <a:gd name="T79" fmla="*/ 2147483647 h 33"/>
              <a:gd name="T80" fmla="*/ 0 w 35"/>
              <a:gd name="T81" fmla="*/ 2147483647 h 33"/>
              <a:gd name="T82" fmla="*/ 0 w 35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"/>
              <a:gd name="T127" fmla="*/ 0 h 33"/>
              <a:gd name="T128" fmla="*/ 35 w 35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" h="33">
                <a:moveTo>
                  <a:pt x="0" y="0"/>
                </a:moveTo>
                <a:lnTo>
                  <a:pt x="8" y="0"/>
                </a:lnTo>
                <a:lnTo>
                  <a:pt x="28" y="25"/>
                </a:lnTo>
                <a:lnTo>
                  <a:pt x="28" y="6"/>
                </a:lnTo>
                <a:lnTo>
                  <a:pt x="28" y="4"/>
                </a:lnTo>
                <a:lnTo>
                  <a:pt x="28" y="1"/>
                </a:lnTo>
                <a:lnTo>
                  <a:pt x="27" y="1"/>
                </a:lnTo>
                <a:lnTo>
                  <a:pt x="25" y="0"/>
                </a:lnTo>
                <a:lnTo>
                  <a:pt x="24" y="0"/>
                </a:lnTo>
                <a:lnTo>
                  <a:pt x="35" y="0"/>
                </a:lnTo>
                <a:lnTo>
                  <a:pt x="34" y="0"/>
                </a:lnTo>
                <a:lnTo>
                  <a:pt x="32" y="1"/>
                </a:lnTo>
                <a:lnTo>
                  <a:pt x="32" y="2"/>
                </a:lnTo>
                <a:lnTo>
                  <a:pt x="30" y="4"/>
                </a:lnTo>
                <a:lnTo>
                  <a:pt x="30" y="6"/>
                </a:lnTo>
                <a:lnTo>
                  <a:pt x="30" y="33"/>
                </a:lnTo>
                <a:lnTo>
                  <a:pt x="29" y="33"/>
                </a:lnTo>
                <a:lnTo>
                  <a:pt x="8" y="7"/>
                </a:lnTo>
                <a:lnTo>
                  <a:pt x="8" y="27"/>
                </a:lnTo>
                <a:lnTo>
                  <a:pt x="8" y="29"/>
                </a:lnTo>
                <a:lnTo>
                  <a:pt x="8" y="31"/>
                </a:lnTo>
                <a:lnTo>
                  <a:pt x="9" y="32"/>
                </a:lnTo>
                <a:lnTo>
                  <a:pt x="12" y="32"/>
                </a:lnTo>
                <a:lnTo>
                  <a:pt x="13" y="32"/>
                </a:lnTo>
                <a:lnTo>
                  <a:pt x="13" y="33"/>
                </a:lnTo>
                <a:lnTo>
                  <a:pt x="1" y="33"/>
                </a:lnTo>
                <a:lnTo>
                  <a:pt x="1" y="32"/>
                </a:lnTo>
                <a:lnTo>
                  <a:pt x="2" y="32"/>
                </a:lnTo>
                <a:lnTo>
                  <a:pt x="4" y="32"/>
                </a:lnTo>
                <a:lnTo>
                  <a:pt x="6" y="31"/>
                </a:lnTo>
                <a:lnTo>
                  <a:pt x="6" y="29"/>
                </a:lnTo>
                <a:lnTo>
                  <a:pt x="6" y="27"/>
                </a:lnTo>
                <a:lnTo>
                  <a:pt x="6" y="5"/>
                </a:lnTo>
                <a:lnTo>
                  <a:pt x="4" y="4"/>
                </a:lnTo>
                <a:lnTo>
                  <a:pt x="3" y="2"/>
                </a:lnTo>
                <a:lnTo>
                  <a:pt x="3" y="1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49" name="Freeform 278"/>
          <p:cNvSpPr>
            <a:spLocks noEditPoints="1"/>
          </p:cNvSpPr>
          <p:nvPr/>
        </p:nvSpPr>
        <p:spPr bwMode="auto">
          <a:xfrm>
            <a:off x="3797300" y="5830888"/>
            <a:ext cx="74613" cy="52387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2147483647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0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2147483647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0" y="0"/>
                </a:moveTo>
                <a:lnTo>
                  <a:pt x="13" y="1"/>
                </a:lnTo>
                <a:lnTo>
                  <a:pt x="16" y="2"/>
                </a:lnTo>
                <a:lnTo>
                  <a:pt x="18" y="3"/>
                </a:lnTo>
                <a:lnTo>
                  <a:pt x="20" y="7"/>
                </a:lnTo>
                <a:lnTo>
                  <a:pt x="21" y="11"/>
                </a:lnTo>
                <a:lnTo>
                  <a:pt x="20" y="15"/>
                </a:lnTo>
                <a:lnTo>
                  <a:pt x="18" y="17"/>
                </a:lnTo>
                <a:lnTo>
                  <a:pt x="17" y="19"/>
                </a:lnTo>
                <a:lnTo>
                  <a:pt x="15" y="22"/>
                </a:lnTo>
                <a:lnTo>
                  <a:pt x="12" y="23"/>
                </a:lnTo>
                <a:lnTo>
                  <a:pt x="10" y="23"/>
                </a:lnTo>
                <a:lnTo>
                  <a:pt x="6" y="23"/>
                </a:lnTo>
                <a:lnTo>
                  <a:pt x="4" y="22"/>
                </a:lnTo>
                <a:lnTo>
                  <a:pt x="2" y="19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1" y="6"/>
                </a:lnTo>
                <a:lnTo>
                  <a:pt x="2" y="3"/>
                </a:lnTo>
                <a:lnTo>
                  <a:pt x="5" y="2"/>
                </a:lnTo>
                <a:lnTo>
                  <a:pt x="7" y="1"/>
                </a:lnTo>
                <a:lnTo>
                  <a:pt x="10" y="0"/>
                </a:lnTo>
                <a:close/>
                <a:moveTo>
                  <a:pt x="8" y="2"/>
                </a:moveTo>
                <a:lnTo>
                  <a:pt x="7" y="2"/>
                </a:lnTo>
                <a:lnTo>
                  <a:pt x="6" y="2"/>
                </a:lnTo>
                <a:lnTo>
                  <a:pt x="5" y="3"/>
                </a:lnTo>
                <a:lnTo>
                  <a:pt x="5" y="5"/>
                </a:lnTo>
                <a:lnTo>
                  <a:pt x="4" y="7"/>
                </a:lnTo>
                <a:lnTo>
                  <a:pt x="4" y="10"/>
                </a:lnTo>
                <a:lnTo>
                  <a:pt x="4" y="15"/>
                </a:lnTo>
                <a:lnTo>
                  <a:pt x="5" y="18"/>
                </a:lnTo>
                <a:lnTo>
                  <a:pt x="7" y="21"/>
                </a:lnTo>
                <a:lnTo>
                  <a:pt x="11" y="22"/>
                </a:lnTo>
                <a:lnTo>
                  <a:pt x="13" y="21"/>
                </a:lnTo>
                <a:lnTo>
                  <a:pt x="15" y="19"/>
                </a:lnTo>
                <a:lnTo>
                  <a:pt x="16" y="17"/>
                </a:lnTo>
                <a:lnTo>
                  <a:pt x="16" y="13"/>
                </a:lnTo>
                <a:lnTo>
                  <a:pt x="16" y="10"/>
                </a:lnTo>
                <a:lnTo>
                  <a:pt x="15" y="7"/>
                </a:lnTo>
                <a:lnTo>
                  <a:pt x="13" y="5"/>
                </a:lnTo>
                <a:lnTo>
                  <a:pt x="11" y="2"/>
                </a:lnTo>
                <a:lnTo>
                  <a:pt x="8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50" name="Freeform 279"/>
          <p:cNvSpPr>
            <a:spLocks/>
          </p:cNvSpPr>
          <p:nvPr/>
        </p:nvSpPr>
        <p:spPr bwMode="auto">
          <a:xfrm>
            <a:off x="3879850" y="5832475"/>
            <a:ext cx="85725" cy="50800"/>
          </a:xfrm>
          <a:custGeom>
            <a:avLst/>
            <a:gdLst>
              <a:gd name="T0" fmla="*/ 2147483647 w 24"/>
              <a:gd name="T1" fmla="*/ 0 h 22"/>
              <a:gd name="T2" fmla="*/ 2147483647 w 24"/>
              <a:gd name="T3" fmla="*/ 2147483647 h 22"/>
              <a:gd name="T4" fmla="*/ 2147483647 w 24"/>
              <a:gd name="T5" fmla="*/ 2147483647 h 22"/>
              <a:gd name="T6" fmla="*/ 2147483647 w 24"/>
              <a:gd name="T7" fmla="*/ 2147483647 h 22"/>
              <a:gd name="T8" fmla="*/ 2147483647 w 24"/>
              <a:gd name="T9" fmla="*/ 2147483647 h 22"/>
              <a:gd name="T10" fmla="*/ 2147483647 w 24"/>
              <a:gd name="T11" fmla="*/ 2147483647 h 22"/>
              <a:gd name="T12" fmla="*/ 2147483647 w 24"/>
              <a:gd name="T13" fmla="*/ 2147483647 h 22"/>
              <a:gd name="T14" fmla="*/ 2147483647 w 24"/>
              <a:gd name="T15" fmla="*/ 2147483647 h 22"/>
              <a:gd name="T16" fmla="*/ 2147483647 w 24"/>
              <a:gd name="T17" fmla="*/ 2147483647 h 22"/>
              <a:gd name="T18" fmla="*/ 2147483647 w 24"/>
              <a:gd name="T19" fmla="*/ 2147483647 h 22"/>
              <a:gd name="T20" fmla="*/ 2147483647 w 24"/>
              <a:gd name="T21" fmla="*/ 2147483647 h 22"/>
              <a:gd name="T22" fmla="*/ 2147483647 w 24"/>
              <a:gd name="T23" fmla="*/ 2147483647 h 22"/>
              <a:gd name="T24" fmla="*/ 2147483647 w 24"/>
              <a:gd name="T25" fmla="*/ 2147483647 h 22"/>
              <a:gd name="T26" fmla="*/ 2147483647 w 24"/>
              <a:gd name="T27" fmla="*/ 2147483647 h 22"/>
              <a:gd name="T28" fmla="*/ 2147483647 w 24"/>
              <a:gd name="T29" fmla="*/ 2147483647 h 22"/>
              <a:gd name="T30" fmla="*/ 2147483647 w 24"/>
              <a:gd name="T31" fmla="*/ 2147483647 h 22"/>
              <a:gd name="T32" fmla="*/ 2147483647 w 24"/>
              <a:gd name="T33" fmla="*/ 2147483647 h 22"/>
              <a:gd name="T34" fmla="*/ 2147483647 w 24"/>
              <a:gd name="T35" fmla="*/ 2147483647 h 22"/>
              <a:gd name="T36" fmla="*/ 2147483647 w 24"/>
              <a:gd name="T37" fmla="*/ 2147483647 h 22"/>
              <a:gd name="T38" fmla="*/ 2147483647 w 24"/>
              <a:gd name="T39" fmla="*/ 2147483647 h 22"/>
              <a:gd name="T40" fmla="*/ 2147483647 w 24"/>
              <a:gd name="T41" fmla="*/ 2147483647 h 22"/>
              <a:gd name="T42" fmla="*/ 2147483647 w 24"/>
              <a:gd name="T43" fmla="*/ 2147483647 h 22"/>
              <a:gd name="T44" fmla="*/ 2147483647 w 24"/>
              <a:gd name="T45" fmla="*/ 2147483647 h 22"/>
              <a:gd name="T46" fmla="*/ 2147483647 w 24"/>
              <a:gd name="T47" fmla="*/ 2147483647 h 22"/>
              <a:gd name="T48" fmla="*/ 2147483647 w 24"/>
              <a:gd name="T49" fmla="*/ 2147483647 h 22"/>
              <a:gd name="T50" fmla="*/ 2147483647 w 24"/>
              <a:gd name="T51" fmla="*/ 2147483647 h 22"/>
              <a:gd name="T52" fmla="*/ 2147483647 w 24"/>
              <a:gd name="T53" fmla="*/ 2147483647 h 22"/>
              <a:gd name="T54" fmla="*/ 2147483647 w 24"/>
              <a:gd name="T55" fmla="*/ 2147483647 h 22"/>
              <a:gd name="T56" fmla="*/ 2147483647 w 24"/>
              <a:gd name="T57" fmla="*/ 0 h 22"/>
              <a:gd name="T58" fmla="*/ 2147483647 w 24"/>
              <a:gd name="T59" fmla="*/ 0 h 22"/>
              <a:gd name="T60" fmla="*/ 0 w 24"/>
              <a:gd name="T61" fmla="*/ 0 h 22"/>
              <a:gd name="T62" fmla="*/ 0 w 24"/>
              <a:gd name="T63" fmla="*/ 0 h 22"/>
              <a:gd name="T64" fmla="*/ 2147483647 w 24"/>
              <a:gd name="T65" fmla="*/ 0 h 22"/>
              <a:gd name="T66" fmla="*/ 2147483647 w 24"/>
              <a:gd name="T67" fmla="*/ 2147483647 h 22"/>
              <a:gd name="T68" fmla="*/ 2147483647 w 24"/>
              <a:gd name="T69" fmla="*/ 2147483647 h 22"/>
              <a:gd name="T70" fmla="*/ 2147483647 w 24"/>
              <a:gd name="T71" fmla="*/ 2147483647 h 22"/>
              <a:gd name="T72" fmla="*/ 2147483647 w 24"/>
              <a:gd name="T73" fmla="*/ 2147483647 h 22"/>
              <a:gd name="T74" fmla="*/ 2147483647 w 24"/>
              <a:gd name="T75" fmla="*/ 2147483647 h 22"/>
              <a:gd name="T76" fmla="*/ 2147483647 w 24"/>
              <a:gd name="T77" fmla="*/ 2147483647 h 22"/>
              <a:gd name="T78" fmla="*/ 2147483647 w 24"/>
              <a:gd name="T79" fmla="*/ 2147483647 h 22"/>
              <a:gd name="T80" fmla="*/ 2147483647 w 24"/>
              <a:gd name="T81" fmla="*/ 2147483647 h 22"/>
              <a:gd name="T82" fmla="*/ 2147483647 w 24"/>
              <a:gd name="T83" fmla="*/ 2147483647 h 22"/>
              <a:gd name="T84" fmla="*/ 2147483647 w 24"/>
              <a:gd name="T85" fmla="*/ 2147483647 h 22"/>
              <a:gd name="T86" fmla="*/ 2147483647 w 24"/>
              <a:gd name="T87" fmla="*/ 2147483647 h 22"/>
              <a:gd name="T88" fmla="*/ 2147483647 w 24"/>
              <a:gd name="T89" fmla="*/ 2147483647 h 22"/>
              <a:gd name="T90" fmla="*/ 2147483647 w 24"/>
              <a:gd name="T91" fmla="*/ 0 h 22"/>
              <a:gd name="T92" fmla="*/ 2147483647 w 24"/>
              <a:gd name="T93" fmla="*/ 0 h 22"/>
              <a:gd name="T94" fmla="*/ 2147483647 w 24"/>
              <a:gd name="T95" fmla="*/ 0 h 22"/>
              <a:gd name="T96" fmla="*/ 2147483647 w 24"/>
              <a:gd name="T97" fmla="*/ 0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"/>
              <a:gd name="T148" fmla="*/ 0 h 22"/>
              <a:gd name="T149" fmla="*/ 24 w 24"/>
              <a:gd name="T150" fmla="*/ 22 h 2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" h="22">
                <a:moveTo>
                  <a:pt x="20" y="0"/>
                </a:moveTo>
                <a:lnTo>
                  <a:pt x="20" y="14"/>
                </a:lnTo>
                <a:lnTo>
                  <a:pt x="20" y="16"/>
                </a:lnTo>
                <a:lnTo>
                  <a:pt x="20" y="18"/>
                </a:lnTo>
                <a:lnTo>
                  <a:pt x="21" y="18"/>
                </a:lnTo>
                <a:lnTo>
                  <a:pt x="21" y="20"/>
                </a:lnTo>
                <a:lnTo>
                  <a:pt x="22" y="20"/>
                </a:lnTo>
                <a:lnTo>
                  <a:pt x="24" y="20"/>
                </a:lnTo>
                <a:lnTo>
                  <a:pt x="18" y="22"/>
                </a:lnTo>
                <a:lnTo>
                  <a:pt x="16" y="22"/>
                </a:lnTo>
                <a:lnTo>
                  <a:pt x="16" y="17"/>
                </a:lnTo>
                <a:lnTo>
                  <a:pt x="14" y="20"/>
                </a:lnTo>
                <a:lnTo>
                  <a:pt x="11" y="21"/>
                </a:lnTo>
                <a:lnTo>
                  <a:pt x="10" y="22"/>
                </a:lnTo>
                <a:lnTo>
                  <a:pt x="9" y="22"/>
                </a:lnTo>
                <a:lnTo>
                  <a:pt x="6" y="22"/>
                </a:lnTo>
                <a:lnTo>
                  <a:pt x="5" y="21"/>
                </a:lnTo>
                <a:lnTo>
                  <a:pt x="4" y="20"/>
                </a:lnTo>
                <a:lnTo>
                  <a:pt x="4" y="18"/>
                </a:lnTo>
                <a:lnTo>
                  <a:pt x="3" y="16"/>
                </a:lnTo>
                <a:lnTo>
                  <a:pt x="3" y="14"/>
                </a:lnTo>
                <a:lnTo>
                  <a:pt x="3" y="4"/>
                </a:lnTo>
                <a:lnTo>
                  <a:pt x="3" y="2"/>
                </a:lnTo>
                <a:lnTo>
                  <a:pt x="3" y="1"/>
                </a:lnTo>
                <a:lnTo>
                  <a:pt x="1" y="0"/>
                </a:lnTo>
                <a:lnTo>
                  <a:pt x="0" y="0"/>
                </a:lnTo>
                <a:lnTo>
                  <a:pt x="8" y="0"/>
                </a:lnTo>
                <a:lnTo>
                  <a:pt x="8" y="15"/>
                </a:lnTo>
                <a:lnTo>
                  <a:pt x="8" y="17"/>
                </a:lnTo>
                <a:lnTo>
                  <a:pt x="8" y="18"/>
                </a:lnTo>
                <a:lnTo>
                  <a:pt x="9" y="18"/>
                </a:lnTo>
                <a:lnTo>
                  <a:pt x="11" y="20"/>
                </a:lnTo>
                <a:lnTo>
                  <a:pt x="13" y="18"/>
                </a:lnTo>
                <a:lnTo>
                  <a:pt x="15" y="17"/>
                </a:lnTo>
                <a:lnTo>
                  <a:pt x="16" y="16"/>
                </a:lnTo>
                <a:lnTo>
                  <a:pt x="16" y="4"/>
                </a:lnTo>
                <a:lnTo>
                  <a:pt x="16" y="2"/>
                </a:lnTo>
                <a:lnTo>
                  <a:pt x="16" y="1"/>
                </a:lnTo>
                <a:lnTo>
                  <a:pt x="15" y="0"/>
                </a:lnTo>
                <a:lnTo>
                  <a:pt x="14" y="0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51" name="Freeform 280"/>
          <p:cNvSpPr>
            <a:spLocks/>
          </p:cNvSpPr>
          <p:nvPr/>
        </p:nvSpPr>
        <p:spPr bwMode="auto">
          <a:xfrm>
            <a:off x="3968750" y="5830888"/>
            <a:ext cx="82550" cy="52387"/>
          </a:xfrm>
          <a:custGeom>
            <a:avLst/>
            <a:gdLst>
              <a:gd name="T0" fmla="*/ 2147483647 w 23"/>
              <a:gd name="T1" fmla="*/ 2147483647 h 23"/>
              <a:gd name="T2" fmla="*/ 2147483647 w 23"/>
              <a:gd name="T3" fmla="*/ 2147483647 h 23"/>
              <a:gd name="T4" fmla="*/ 2147483647 w 23"/>
              <a:gd name="T5" fmla="*/ 2147483647 h 23"/>
              <a:gd name="T6" fmla="*/ 2147483647 w 23"/>
              <a:gd name="T7" fmla="*/ 0 h 23"/>
              <a:gd name="T8" fmla="*/ 2147483647 w 23"/>
              <a:gd name="T9" fmla="*/ 2147483647 h 23"/>
              <a:gd name="T10" fmla="*/ 2147483647 w 23"/>
              <a:gd name="T11" fmla="*/ 2147483647 h 23"/>
              <a:gd name="T12" fmla="*/ 2147483647 w 23"/>
              <a:gd name="T13" fmla="*/ 2147483647 h 23"/>
              <a:gd name="T14" fmla="*/ 2147483647 w 23"/>
              <a:gd name="T15" fmla="*/ 2147483647 h 23"/>
              <a:gd name="T16" fmla="*/ 2147483647 w 23"/>
              <a:gd name="T17" fmla="*/ 2147483647 h 23"/>
              <a:gd name="T18" fmla="*/ 2147483647 w 23"/>
              <a:gd name="T19" fmla="*/ 2147483647 h 23"/>
              <a:gd name="T20" fmla="*/ 2147483647 w 23"/>
              <a:gd name="T21" fmla="*/ 2147483647 h 23"/>
              <a:gd name="T22" fmla="*/ 2147483647 w 23"/>
              <a:gd name="T23" fmla="*/ 2147483647 h 23"/>
              <a:gd name="T24" fmla="*/ 2147483647 w 23"/>
              <a:gd name="T25" fmla="*/ 2147483647 h 23"/>
              <a:gd name="T26" fmla="*/ 2147483647 w 23"/>
              <a:gd name="T27" fmla="*/ 2147483647 h 23"/>
              <a:gd name="T28" fmla="*/ 2147483647 w 23"/>
              <a:gd name="T29" fmla="*/ 2147483647 h 23"/>
              <a:gd name="T30" fmla="*/ 2147483647 w 23"/>
              <a:gd name="T31" fmla="*/ 2147483647 h 23"/>
              <a:gd name="T32" fmla="*/ 2147483647 w 23"/>
              <a:gd name="T33" fmla="*/ 2147483647 h 23"/>
              <a:gd name="T34" fmla="*/ 2147483647 w 23"/>
              <a:gd name="T35" fmla="*/ 2147483647 h 23"/>
              <a:gd name="T36" fmla="*/ 2147483647 w 23"/>
              <a:gd name="T37" fmla="*/ 2147483647 h 23"/>
              <a:gd name="T38" fmla="*/ 2147483647 w 23"/>
              <a:gd name="T39" fmla="*/ 2147483647 h 23"/>
              <a:gd name="T40" fmla="*/ 2147483647 w 23"/>
              <a:gd name="T41" fmla="*/ 2147483647 h 23"/>
              <a:gd name="T42" fmla="*/ 2147483647 w 23"/>
              <a:gd name="T43" fmla="*/ 2147483647 h 23"/>
              <a:gd name="T44" fmla="*/ 2147483647 w 23"/>
              <a:gd name="T45" fmla="*/ 2147483647 h 23"/>
              <a:gd name="T46" fmla="*/ 2147483647 w 23"/>
              <a:gd name="T47" fmla="*/ 2147483647 h 23"/>
              <a:gd name="T48" fmla="*/ 2147483647 w 23"/>
              <a:gd name="T49" fmla="*/ 2147483647 h 23"/>
              <a:gd name="T50" fmla="*/ 2147483647 w 23"/>
              <a:gd name="T51" fmla="*/ 2147483647 h 23"/>
              <a:gd name="T52" fmla="*/ 2147483647 w 23"/>
              <a:gd name="T53" fmla="*/ 2147483647 h 23"/>
              <a:gd name="T54" fmla="*/ 2147483647 w 23"/>
              <a:gd name="T55" fmla="*/ 2147483647 h 23"/>
              <a:gd name="T56" fmla="*/ 2147483647 w 23"/>
              <a:gd name="T57" fmla="*/ 2147483647 h 23"/>
              <a:gd name="T58" fmla="*/ 2147483647 w 23"/>
              <a:gd name="T59" fmla="*/ 2147483647 h 23"/>
              <a:gd name="T60" fmla="*/ 2147483647 w 23"/>
              <a:gd name="T61" fmla="*/ 2147483647 h 23"/>
              <a:gd name="T62" fmla="*/ 2147483647 w 23"/>
              <a:gd name="T63" fmla="*/ 2147483647 h 23"/>
              <a:gd name="T64" fmla="*/ 2147483647 w 23"/>
              <a:gd name="T65" fmla="*/ 2147483647 h 23"/>
              <a:gd name="T66" fmla="*/ 2147483647 w 23"/>
              <a:gd name="T67" fmla="*/ 2147483647 h 23"/>
              <a:gd name="T68" fmla="*/ 2147483647 w 23"/>
              <a:gd name="T69" fmla="*/ 2147483647 h 23"/>
              <a:gd name="T70" fmla="*/ 2147483647 w 23"/>
              <a:gd name="T71" fmla="*/ 2147483647 h 23"/>
              <a:gd name="T72" fmla="*/ 2147483647 w 23"/>
              <a:gd name="T73" fmla="*/ 2147483647 h 23"/>
              <a:gd name="T74" fmla="*/ 2147483647 w 23"/>
              <a:gd name="T75" fmla="*/ 2147483647 h 23"/>
              <a:gd name="T76" fmla="*/ 2147483647 w 23"/>
              <a:gd name="T77" fmla="*/ 2147483647 h 23"/>
              <a:gd name="T78" fmla="*/ 2147483647 w 23"/>
              <a:gd name="T79" fmla="*/ 2147483647 h 23"/>
              <a:gd name="T80" fmla="*/ 2147483647 w 23"/>
              <a:gd name="T81" fmla="*/ 2147483647 h 23"/>
              <a:gd name="T82" fmla="*/ 2147483647 w 23"/>
              <a:gd name="T83" fmla="*/ 2147483647 h 23"/>
              <a:gd name="T84" fmla="*/ 0 w 23"/>
              <a:gd name="T85" fmla="*/ 2147483647 h 23"/>
              <a:gd name="T86" fmla="*/ 0 w 23"/>
              <a:gd name="T87" fmla="*/ 2147483647 h 23"/>
              <a:gd name="T88" fmla="*/ 0 w 23"/>
              <a:gd name="T89" fmla="*/ 2147483647 h 23"/>
              <a:gd name="T90" fmla="*/ 2147483647 w 23"/>
              <a:gd name="T91" fmla="*/ 2147483647 h 23"/>
              <a:gd name="T92" fmla="*/ 2147483647 w 23"/>
              <a:gd name="T93" fmla="*/ 2147483647 h 23"/>
              <a:gd name="T94" fmla="*/ 2147483647 w 23"/>
              <a:gd name="T95" fmla="*/ 2147483647 h 23"/>
              <a:gd name="T96" fmla="*/ 2147483647 w 23"/>
              <a:gd name="T97" fmla="*/ 2147483647 h 23"/>
              <a:gd name="T98" fmla="*/ 2147483647 w 23"/>
              <a:gd name="T99" fmla="*/ 2147483647 h 23"/>
              <a:gd name="T100" fmla="*/ 2147483647 w 23"/>
              <a:gd name="T101" fmla="*/ 2147483647 h 23"/>
              <a:gd name="T102" fmla="*/ 2147483647 w 23"/>
              <a:gd name="T103" fmla="*/ 2147483647 h 23"/>
              <a:gd name="T104" fmla="*/ 2147483647 w 23"/>
              <a:gd name="T105" fmla="*/ 2147483647 h 23"/>
              <a:gd name="T106" fmla="*/ 2147483647 w 23"/>
              <a:gd name="T107" fmla="*/ 2147483647 h 23"/>
              <a:gd name="T108" fmla="*/ 2147483647 w 23"/>
              <a:gd name="T109" fmla="*/ 2147483647 h 23"/>
              <a:gd name="T110" fmla="*/ 2147483647 w 23"/>
              <a:gd name="T111" fmla="*/ 2147483647 h 23"/>
              <a:gd name="T112" fmla="*/ 2147483647 w 23"/>
              <a:gd name="T113" fmla="*/ 2147483647 h 23"/>
              <a:gd name="T114" fmla="*/ 0 w 23"/>
              <a:gd name="T115" fmla="*/ 2147483647 h 23"/>
              <a:gd name="T116" fmla="*/ 0 w 23"/>
              <a:gd name="T117" fmla="*/ 2147483647 h 23"/>
              <a:gd name="T118" fmla="*/ 2147483647 w 23"/>
              <a:gd name="T119" fmla="*/ 0 h 23"/>
              <a:gd name="T120" fmla="*/ 2147483647 w 23"/>
              <a:gd name="T121" fmla="*/ 0 h 23"/>
              <a:gd name="T122" fmla="*/ 2147483647 w 23"/>
              <a:gd name="T123" fmla="*/ 2147483647 h 2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3"/>
              <a:gd name="T188" fmla="*/ 23 w 23"/>
              <a:gd name="T189" fmla="*/ 23 h 2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3">
                <a:moveTo>
                  <a:pt x="7" y="5"/>
                </a:moveTo>
                <a:lnTo>
                  <a:pt x="10" y="2"/>
                </a:lnTo>
                <a:lnTo>
                  <a:pt x="12" y="1"/>
                </a:lnTo>
                <a:lnTo>
                  <a:pt x="15" y="0"/>
                </a:lnTo>
                <a:lnTo>
                  <a:pt x="16" y="1"/>
                </a:lnTo>
                <a:lnTo>
                  <a:pt x="17" y="1"/>
                </a:lnTo>
                <a:lnTo>
                  <a:pt x="18" y="2"/>
                </a:lnTo>
                <a:lnTo>
                  <a:pt x="20" y="3"/>
                </a:lnTo>
                <a:lnTo>
                  <a:pt x="20" y="6"/>
                </a:lnTo>
                <a:lnTo>
                  <a:pt x="20" y="8"/>
                </a:lnTo>
                <a:lnTo>
                  <a:pt x="20" y="18"/>
                </a:lnTo>
                <a:lnTo>
                  <a:pt x="20" y="19"/>
                </a:lnTo>
                <a:lnTo>
                  <a:pt x="21" y="21"/>
                </a:lnTo>
                <a:lnTo>
                  <a:pt x="21" y="22"/>
                </a:lnTo>
                <a:lnTo>
                  <a:pt x="22" y="22"/>
                </a:lnTo>
                <a:lnTo>
                  <a:pt x="23" y="22"/>
                </a:lnTo>
                <a:lnTo>
                  <a:pt x="23" y="23"/>
                </a:lnTo>
                <a:lnTo>
                  <a:pt x="14" y="23"/>
                </a:lnTo>
                <a:lnTo>
                  <a:pt x="14" y="22"/>
                </a:lnTo>
                <a:lnTo>
                  <a:pt x="15" y="22"/>
                </a:lnTo>
                <a:lnTo>
                  <a:pt x="16" y="21"/>
                </a:lnTo>
                <a:lnTo>
                  <a:pt x="16" y="19"/>
                </a:lnTo>
                <a:lnTo>
                  <a:pt x="16" y="18"/>
                </a:lnTo>
                <a:lnTo>
                  <a:pt x="16" y="8"/>
                </a:lnTo>
                <a:lnTo>
                  <a:pt x="16" y="6"/>
                </a:lnTo>
                <a:lnTo>
                  <a:pt x="15" y="5"/>
                </a:lnTo>
                <a:lnTo>
                  <a:pt x="15" y="3"/>
                </a:lnTo>
                <a:lnTo>
                  <a:pt x="12" y="3"/>
                </a:lnTo>
                <a:lnTo>
                  <a:pt x="10" y="5"/>
                </a:lnTo>
                <a:lnTo>
                  <a:pt x="7" y="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9" y="22"/>
                </a:lnTo>
                <a:lnTo>
                  <a:pt x="10" y="22"/>
                </a:lnTo>
                <a:lnTo>
                  <a:pt x="10" y="23"/>
                </a:lnTo>
                <a:lnTo>
                  <a:pt x="0" y="23"/>
                </a:lnTo>
                <a:lnTo>
                  <a:pt x="0" y="22"/>
                </a:lnTo>
                <a:lnTo>
                  <a:pt x="1" y="22"/>
                </a:lnTo>
                <a:lnTo>
                  <a:pt x="2" y="22"/>
                </a:lnTo>
                <a:lnTo>
                  <a:pt x="2" y="19"/>
                </a:lnTo>
                <a:lnTo>
                  <a:pt x="2" y="18"/>
                </a:lnTo>
                <a:lnTo>
                  <a:pt x="2" y="10"/>
                </a:lnTo>
                <a:lnTo>
                  <a:pt x="2" y="6"/>
                </a:lnTo>
                <a:lnTo>
                  <a:pt x="2" y="5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52" name="Freeform 281"/>
          <p:cNvSpPr>
            <a:spLocks noEditPoints="1"/>
          </p:cNvSpPr>
          <p:nvPr/>
        </p:nvSpPr>
        <p:spPr bwMode="auto">
          <a:xfrm>
            <a:off x="4202113" y="5807075"/>
            <a:ext cx="92075" cy="76200"/>
          </a:xfrm>
          <a:custGeom>
            <a:avLst/>
            <a:gdLst>
              <a:gd name="T0" fmla="*/ 2147483647 w 26"/>
              <a:gd name="T1" fmla="*/ 2147483647 h 33"/>
              <a:gd name="T2" fmla="*/ 2147483647 w 26"/>
              <a:gd name="T3" fmla="*/ 2147483647 h 33"/>
              <a:gd name="T4" fmla="*/ 2147483647 w 26"/>
              <a:gd name="T5" fmla="*/ 2147483647 h 33"/>
              <a:gd name="T6" fmla="*/ 2147483647 w 26"/>
              <a:gd name="T7" fmla="*/ 2147483647 h 33"/>
              <a:gd name="T8" fmla="*/ 2147483647 w 26"/>
              <a:gd name="T9" fmla="*/ 2147483647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2147483647 w 26"/>
              <a:gd name="T15" fmla="*/ 2147483647 h 33"/>
              <a:gd name="T16" fmla="*/ 0 w 26"/>
              <a:gd name="T17" fmla="*/ 2147483647 h 33"/>
              <a:gd name="T18" fmla="*/ 0 w 26"/>
              <a:gd name="T19" fmla="*/ 2147483647 h 33"/>
              <a:gd name="T20" fmla="*/ 2147483647 w 26"/>
              <a:gd name="T21" fmla="*/ 2147483647 h 33"/>
              <a:gd name="T22" fmla="*/ 2147483647 w 26"/>
              <a:gd name="T23" fmla="*/ 2147483647 h 33"/>
              <a:gd name="T24" fmla="*/ 2147483647 w 26"/>
              <a:gd name="T25" fmla="*/ 2147483647 h 33"/>
              <a:gd name="T26" fmla="*/ 2147483647 w 26"/>
              <a:gd name="T27" fmla="*/ 2147483647 h 33"/>
              <a:gd name="T28" fmla="*/ 2147483647 w 26"/>
              <a:gd name="T29" fmla="*/ 2147483647 h 33"/>
              <a:gd name="T30" fmla="*/ 2147483647 w 26"/>
              <a:gd name="T31" fmla="*/ 2147483647 h 33"/>
              <a:gd name="T32" fmla="*/ 2147483647 w 26"/>
              <a:gd name="T33" fmla="*/ 2147483647 h 33"/>
              <a:gd name="T34" fmla="*/ 2147483647 w 26"/>
              <a:gd name="T35" fmla="*/ 2147483647 h 33"/>
              <a:gd name="T36" fmla="*/ 2147483647 w 26"/>
              <a:gd name="T37" fmla="*/ 2147483647 h 33"/>
              <a:gd name="T38" fmla="*/ 2147483647 w 26"/>
              <a:gd name="T39" fmla="*/ 0 h 33"/>
              <a:gd name="T40" fmla="*/ 0 w 26"/>
              <a:gd name="T41" fmla="*/ 0 h 33"/>
              <a:gd name="T42" fmla="*/ 0 w 26"/>
              <a:gd name="T43" fmla="*/ 0 h 33"/>
              <a:gd name="T44" fmla="*/ 2147483647 w 26"/>
              <a:gd name="T45" fmla="*/ 0 h 33"/>
              <a:gd name="T46" fmla="*/ 2147483647 w 26"/>
              <a:gd name="T47" fmla="*/ 0 h 33"/>
              <a:gd name="T48" fmla="*/ 2147483647 w 26"/>
              <a:gd name="T49" fmla="*/ 2147483647 h 33"/>
              <a:gd name="T50" fmla="*/ 2147483647 w 26"/>
              <a:gd name="T51" fmla="*/ 2147483647 h 33"/>
              <a:gd name="T52" fmla="*/ 2147483647 w 26"/>
              <a:gd name="T53" fmla="*/ 2147483647 h 33"/>
              <a:gd name="T54" fmla="*/ 2147483647 w 26"/>
              <a:gd name="T55" fmla="*/ 2147483647 h 33"/>
              <a:gd name="T56" fmla="*/ 2147483647 w 26"/>
              <a:gd name="T57" fmla="*/ 2147483647 h 33"/>
              <a:gd name="T58" fmla="*/ 2147483647 w 26"/>
              <a:gd name="T59" fmla="*/ 2147483647 h 33"/>
              <a:gd name="T60" fmla="*/ 2147483647 w 26"/>
              <a:gd name="T61" fmla="*/ 2147483647 h 33"/>
              <a:gd name="T62" fmla="*/ 2147483647 w 26"/>
              <a:gd name="T63" fmla="*/ 2147483647 h 33"/>
              <a:gd name="T64" fmla="*/ 2147483647 w 26"/>
              <a:gd name="T65" fmla="*/ 2147483647 h 33"/>
              <a:gd name="T66" fmla="*/ 2147483647 w 26"/>
              <a:gd name="T67" fmla="*/ 2147483647 h 33"/>
              <a:gd name="T68" fmla="*/ 2147483647 w 26"/>
              <a:gd name="T69" fmla="*/ 2147483647 h 33"/>
              <a:gd name="T70" fmla="*/ 2147483647 w 26"/>
              <a:gd name="T71" fmla="*/ 2147483647 h 33"/>
              <a:gd name="T72" fmla="*/ 2147483647 w 26"/>
              <a:gd name="T73" fmla="*/ 2147483647 h 33"/>
              <a:gd name="T74" fmla="*/ 2147483647 w 26"/>
              <a:gd name="T75" fmla="*/ 2147483647 h 33"/>
              <a:gd name="T76" fmla="*/ 2147483647 w 26"/>
              <a:gd name="T77" fmla="*/ 2147483647 h 33"/>
              <a:gd name="T78" fmla="*/ 2147483647 w 26"/>
              <a:gd name="T79" fmla="*/ 2147483647 h 33"/>
              <a:gd name="T80" fmla="*/ 2147483647 w 26"/>
              <a:gd name="T81" fmla="*/ 2147483647 h 33"/>
              <a:gd name="T82" fmla="*/ 2147483647 w 26"/>
              <a:gd name="T83" fmla="*/ 2147483647 h 33"/>
              <a:gd name="T84" fmla="*/ 2147483647 w 26"/>
              <a:gd name="T85" fmla="*/ 2147483647 h 33"/>
              <a:gd name="T86" fmla="*/ 2147483647 w 26"/>
              <a:gd name="T87" fmla="*/ 2147483647 h 33"/>
              <a:gd name="T88" fmla="*/ 2147483647 w 26"/>
              <a:gd name="T89" fmla="*/ 2147483647 h 33"/>
              <a:gd name="T90" fmla="*/ 2147483647 w 26"/>
              <a:gd name="T91" fmla="*/ 2147483647 h 33"/>
              <a:gd name="T92" fmla="*/ 2147483647 w 26"/>
              <a:gd name="T93" fmla="*/ 2147483647 h 33"/>
              <a:gd name="T94" fmla="*/ 2147483647 w 26"/>
              <a:gd name="T95" fmla="*/ 2147483647 h 33"/>
              <a:gd name="T96" fmla="*/ 2147483647 w 26"/>
              <a:gd name="T97" fmla="*/ 2147483647 h 33"/>
              <a:gd name="T98" fmla="*/ 2147483647 w 26"/>
              <a:gd name="T99" fmla="*/ 2147483647 h 33"/>
              <a:gd name="T100" fmla="*/ 2147483647 w 26"/>
              <a:gd name="T101" fmla="*/ 2147483647 h 33"/>
              <a:gd name="T102" fmla="*/ 2147483647 w 26"/>
              <a:gd name="T103" fmla="*/ 2147483647 h 33"/>
              <a:gd name="T104" fmla="*/ 2147483647 w 26"/>
              <a:gd name="T105" fmla="*/ 2147483647 h 33"/>
              <a:gd name="T106" fmla="*/ 2147483647 w 26"/>
              <a:gd name="T107" fmla="*/ 2147483647 h 33"/>
              <a:gd name="T108" fmla="*/ 2147483647 w 26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3"/>
              <a:gd name="T167" fmla="*/ 26 w 26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3">
                <a:moveTo>
                  <a:pt x="10" y="17"/>
                </a:moveTo>
                <a:lnTo>
                  <a:pt x="10" y="27"/>
                </a:lnTo>
                <a:lnTo>
                  <a:pt x="10" y="29"/>
                </a:lnTo>
                <a:lnTo>
                  <a:pt x="10" y="31"/>
                </a:lnTo>
                <a:lnTo>
                  <a:pt x="11" y="32"/>
                </a:lnTo>
                <a:lnTo>
                  <a:pt x="14" y="32"/>
                </a:lnTo>
                <a:lnTo>
                  <a:pt x="15" y="32"/>
                </a:lnTo>
                <a:lnTo>
                  <a:pt x="15" y="33"/>
                </a:lnTo>
                <a:lnTo>
                  <a:pt x="0" y="33"/>
                </a:lnTo>
                <a:lnTo>
                  <a:pt x="0" y="32"/>
                </a:lnTo>
                <a:lnTo>
                  <a:pt x="2" y="32"/>
                </a:lnTo>
                <a:lnTo>
                  <a:pt x="4" y="32"/>
                </a:lnTo>
                <a:lnTo>
                  <a:pt x="5" y="31"/>
                </a:lnTo>
                <a:lnTo>
                  <a:pt x="5" y="29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5" y="1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20" y="1"/>
                </a:lnTo>
                <a:lnTo>
                  <a:pt x="23" y="2"/>
                </a:lnTo>
                <a:lnTo>
                  <a:pt x="24" y="4"/>
                </a:lnTo>
                <a:lnTo>
                  <a:pt x="25" y="6"/>
                </a:lnTo>
                <a:lnTo>
                  <a:pt x="26" y="8"/>
                </a:lnTo>
                <a:lnTo>
                  <a:pt x="25" y="12"/>
                </a:lnTo>
                <a:lnTo>
                  <a:pt x="24" y="16"/>
                </a:lnTo>
                <a:lnTo>
                  <a:pt x="20" y="17"/>
                </a:lnTo>
                <a:lnTo>
                  <a:pt x="15" y="18"/>
                </a:lnTo>
                <a:lnTo>
                  <a:pt x="14" y="18"/>
                </a:lnTo>
                <a:lnTo>
                  <a:pt x="13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3" y="16"/>
                </a:lnTo>
                <a:lnTo>
                  <a:pt x="14" y="16"/>
                </a:lnTo>
                <a:lnTo>
                  <a:pt x="16" y="16"/>
                </a:lnTo>
                <a:lnTo>
                  <a:pt x="19" y="15"/>
                </a:lnTo>
                <a:lnTo>
                  <a:pt x="20" y="12"/>
                </a:lnTo>
                <a:lnTo>
                  <a:pt x="20" y="10"/>
                </a:lnTo>
                <a:lnTo>
                  <a:pt x="20" y="7"/>
                </a:lnTo>
                <a:lnTo>
                  <a:pt x="19" y="5"/>
                </a:lnTo>
                <a:lnTo>
                  <a:pt x="19" y="4"/>
                </a:lnTo>
                <a:lnTo>
                  <a:pt x="16" y="2"/>
                </a:lnTo>
                <a:lnTo>
                  <a:pt x="15" y="1"/>
                </a:lnTo>
                <a:lnTo>
                  <a:pt x="13" y="1"/>
                </a:lnTo>
                <a:lnTo>
                  <a:pt x="11" y="1"/>
                </a:lnTo>
                <a:lnTo>
                  <a:pt x="10" y="2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53" name="Freeform 282"/>
          <p:cNvSpPr>
            <a:spLocks/>
          </p:cNvSpPr>
          <p:nvPr/>
        </p:nvSpPr>
        <p:spPr bwMode="auto">
          <a:xfrm>
            <a:off x="4302125" y="5830888"/>
            <a:ext cx="57150" cy="52387"/>
          </a:xfrm>
          <a:custGeom>
            <a:avLst/>
            <a:gdLst>
              <a:gd name="T0" fmla="*/ 2147483647 w 16"/>
              <a:gd name="T1" fmla="*/ 0 h 23"/>
              <a:gd name="T2" fmla="*/ 2147483647 w 16"/>
              <a:gd name="T3" fmla="*/ 2147483647 h 23"/>
              <a:gd name="T4" fmla="*/ 2147483647 w 16"/>
              <a:gd name="T5" fmla="*/ 2147483647 h 23"/>
              <a:gd name="T6" fmla="*/ 2147483647 w 16"/>
              <a:gd name="T7" fmla="*/ 2147483647 h 23"/>
              <a:gd name="T8" fmla="*/ 2147483647 w 16"/>
              <a:gd name="T9" fmla="*/ 0 h 23"/>
              <a:gd name="T10" fmla="*/ 2147483647 w 16"/>
              <a:gd name="T11" fmla="*/ 2147483647 h 23"/>
              <a:gd name="T12" fmla="*/ 2147483647 w 16"/>
              <a:gd name="T13" fmla="*/ 2147483647 h 23"/>
              <a:gd name="T14" fmla="*/ 2147483647 w 16"/>
              <a:gd name="T15" fmla="*/ 2147483647 h 23"/>
              <a:gd name="T16" fmla="*/ 2147483647 w 16"/>
              <a:gd name="T17" fmla="*/ 2147483647 h 23"/>
              <a:gd name="T18" fmla="*/ 2147483647 w 16"/>
              <a:gd name="T19" fmla="*/ 2147483647 h 23"/>
              <a:gd name="T20" fmla="*/ 2147483647 w 16"/>
              <a:gd name="T21" fmla="*/ 2147483647 h 23"/>
              <a:gd name="T22" fmla="*/ 2147483647 w 16"/>
              <a:gd name="T23" fmla="*/ 2147483647 h 23"/>
              <a:gd name="T24" fmla="*/ 2147483647 w 16"/>
              <a:gd name="T25" fmla="*/ 2147483647 h 23"/>
              <a:gd name="T26" fmla="*/ 2147483647 w 16"/>
              <a:gd name="T27" fmla="*/ 2147483647 h 23"/>
              <a:gd name="T28" fmla="*/ 2147483647 w 16"/>
              <a:gd name="T29" fmla="*/ 2147483647 h 23"/>
              <a:gd name="T30" fmla="*/ 2147483647 w 16"/>
              <a:gd name="T31" fmla="*/ 2147483647 h 23"/>
              <a:gd name="T32" fmla="*/ 2147483647 w 16"/>
              <a:gd name="T33" fmla="*/ 2147483647 h 23"/>
              <a:gd name="T34" fmla="*/ 2147483647 w 16"/>
              <a:gd name="T35" fmla="*/ 2147483647 h 23"/>
              <a:gd name="T36" fmla="*/ 2147483647 w 16"/>
              <a:gd name="T37" fmla="*/ 2147483647 h 23"/>
              <a:gd name="T38" fmla="*/ 2147483647 w 16"/>
              <a:gd name="T39" fmla="*/ 2147483647 h 23"/>
              <a:gd name="T40" fmla="*/ 2147483647 w 16"/>
              <a:gd name="T41" fmla="*/ 2147483647 h 23"/>
              <a:gd name="T42" fmla="*/ 2147483647 w 16"/>
              <a:gd name="T43" fmla="*/ 2147483647 h 23"/>
              <a:gd name="T44" fmla="*/ 2147483647 w 16"/>
              <a:gd name="T45" fmla="*/ 2147483647 h 23"/>
              <a:gd name="T46" fmla="*/ 2147483647 w 16"/>
              <a:gd name="T47" fmla="*/ 2147483647 h 23"/>
              <a:gd name="T48" fmla="*/ 2147483647 w 16"/>
              <a:gd name="T49" fmla="*/ 2147483647 h 23"/>
              <a:gd name="T50" fmla="*/ 2147483647 w 16"/>
              <a:gd name="T51" fmla="*/ 2147483647 h 23"/>
              <a:gd name="T52" fmla="*/ 2147483647 w 16"/>
              <a:gd name="T53" fmla="*/ 2147483647 h 23"/>
              <a:gd name="T54" fmla="*/ 2147483647 w 16"/>
              <a:gd name="T55" fmla="*/ 2147483647 h 23"/>
              <a:gd name="T56" fmla="*/ 2147483647 w 16"/>
              <a:gd name="T57" fmla="*/ 2147483647 h 23"/>
              <a:gd name="T58" fmla="*/ 0 w 16"/>
              <a:gd name="T59" fmla="*/ 2147483647 h 23"/>
              <a:gd name="T60" fmla="*/ 0 w 16"/>
              <a:gd name="T61" fmla="*/ 2147483647 h 23"/>
              <a:gd name="T62" fmla="*/ 2147483647 w 16"/>
              <a:gd name="T63" fmla="*/ 2147483647 h 23"/>
              <a:gd name="T64" fmla="*/ 2147483647 w 16"/>
              <a:gd name="T65" fmla="*/ 2147483647 h 23"/>
              <a:gd name="T66" fmla="*/ 2147483647 w 16"/>
              <a:gd name="T67" fmla="*/ 2147483647 h 23"/>
              <a:gd name="T68" fmla="*/ 2147483647 w 16"/>
              <a:gd name="T69" fmla="*/ 2147483647 h 23"/>
              <a:gd name="T70" fmla="*/ 2147483647 w 16"/>
              <a:gd name="T71" fmla="*/ 2147483647 h 23"/>
              <a:gd name="T72" fmla="*/ 2147483647 w 16"/>
              <a:gd name="T73" fmla="*/ 2147483647 h 23"/>
              <a:gd name="T74" fmla="*/ 2147483647 w 16"/>
              <a:gd name="T75" fmla="*/ 2147483647 h 23"/>
              <a:gd name="T76" fmla="*/ 2147483647 w 16"/>
              <a:gd name="T77" fmla="*/ 2147483647 h 23"/>
              <a:gd name="T78" fmla="*/ 2147483647 w 16"/>
              <a:gd name="T79" fmla="*/ 2147483647 h 23"/>
              <a:gd name="T80" fmla="*/ 2147483647 w 16"/>
              <a:gd name="T81" fmla="*/ 2147483647 h 23"/>
              <a:gd name="T82" fmla="*/ 2147483647 w 16"/>
              <a:gd name="T83" fmla="*/ 2147483647 h 23"/>
              <a:gd name="T84" fmla="*/ 2147483647 w 16"/>
              <a:gd name="T85" fmla="*/ 2147483647 h 23"/>
              <a:gd name="T86" fmla="*/ 2147483647 w 16"/>
              <a:gd name="T87" fmla="*/ 2147483647 h 23"/>
              <a:gd name="T88" fmla="*/ 2147483647 w 16"/>
              <a:gd name="T89" fmla="*/ 2147483647 h 23"/>
              <a:gd name="T90" fmla="*/ 2147483647 w 16"/>
              <a:gd name="T91" fmla="*/ 2147483647 h 23"/>
              <a:gd name="T92" fmla="*/ 0 w 16"/>
              <a:gd name="T93" fmla="*/ 2147483647 h 23"/>
              <a:gd name="T94" fmla="*/ 2147483647 w 16"/>
              <a:gd name="T95" fmla="*/ 0 h 23"/>
              <a:gd name="T96" fmla="*/ 2147483647 w 16"/>
              <a:gd name="T97" fmla="*/ 0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3"/>
              <a:gd name="T149" fmla="*/ 16 w 16"/>
              <a:gd name="T150" fmla="*/ 23 h 2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3">
                <a:moveTo>
                  <a:pt x="7" y="0"/>
                </a:moveTo>
                <a:lnTo>
                  <a:pt x="7" y="6"/>
                </a:lnTo>
                <a:lnTo>
                  <a:pt x="9" y="2"/>
                </a:lnTo>
                <a:lnTo>
                  <a:pt x="11" y="1"/>
                </a:lnTo>
                <a:lnTo>
                  <a:pt x="13" y="0"/>
                </a:lnTo>
                <a:lnTo>
                  <a:pt x="14" y="1"/>
                </a:lnTo>
                <a:lnTo>
                  <a:pt x="16" y="1"/>
                </a:lnTo>
                <a:lnTo>
                  <a:pt x="16" y="2"/>
                </a:lnTo>
                <a:lnTo>
                  <a:pt x="16" y="3"/>
                </a:lnTo>
                <a:lnTo>
                  <a:pt x="16" y="5"/>
                </a:lnTo>
                <a:lnTo>
                  <a:pt x="14" y="6"/>
                </a:lnTo>
                <a:lnTo>
                  <a:pt x="13" y="6"/>
                </a:lnTo>
                <a:lnTo>
                  <a:pt x="12" y="5"/>
                </a:lnTo>
                <a:lnTo>
                  <a:pt x="11" y="3"/>
                </a:lnTo>
                <a:lnTo>
                  <a:pt x="9" y="5"/>
                </a:lnTo>
                <a:lnTo>
                  <a:pt x="8" y="6"/>
                </a:lnTo>
                <a:lnTo>
                  <a:pt x="7" y="8"/>
                </a:lnTo>
                <a:lnTo>
                  <a:pt x="7" y="18"/>
                </a:lnTo>
                <a:lnTo>
                  <a:pt x="7" y="19"/>
                </a:lnTo>
                <a:lnTo>
                  <a:pt x="8" y="21"/>
                </a:lnTo>
                <a:lnTo>
                  <a:pt x="9" y="22"/>
                </a:lnTo>
                <a:lnTo>
                  <a:pt x="12" y="22"/>
                </a:lnTo>
                <a:lnTo>
                  <a:pt x="12" y="23"/>
                </a:lnTo>
                <a:lnTo>
                  <a:pt x="0" y="23"/>
                </a:lnTo>
                <a:lnTo>
                  <a:pt x="0" y="22"/>
                </a:lnTo>
                <a:lnTo>
                  <a:pt x="2" y="22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3" y="10"/>
                </a:lnTo>
                <a:lnTo>
                  <a:pt x="3" y="6"/>
                </a:lnTo>
                <a:lnTo>
                  <a:pt x="3" y="5"/>
                </a:lnTo>
                <a:lnTo>
                  <a:pt x="3" y="3"/>
                </a:lnTo>
                <a:lnTo>
                  <a:pt x="2" y="3"/>
                </a:lnTo>
                <a:lnTo>
                  <a:pt x="1" y="3"/>
                </a:lnTo>
                <a:lnTo>
                  <a:pt x="0" y="2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54" name="Freeform 283"/>
          <p:cNvSpPr>
            <a:spLocks noEditPoints="1"/>
          </p:cNvSpPr>
          <p:nvPr/>
        </p:nvSpPr>
        <p:spPr bwMode="auto">
          <a:xfrm>
            <a:off x="4365625" y="5830888"/>
            <a:ext cx="68263" cy="52387"/>
          </a:xfrm>
          <a:custGeom>
            <a:avLst/>
            <a:gdLst>
              <a:gd name="T0" fmla="*/ 2147483647 w 19"/>
              <a:gd name="T1" fmla="*/ 2147483647 h 23"/>
              <a:gd name="T2" fmla="*/ 2147483647 w 19"/>
              <a:gd name="T3" fmla="*/ 2147483647 h 23"/>
              <a:gd name="T4" fmla="*/ 2147483647 w 19"/>
              <a:gd name="T5" fmla="*/ 2147483647 h 23"/>
              <a:gd name="T6" fmla="*/ 2147483647 w 19"/>
              <a:gd name="T7" fmla="*/ 2147483647 h 23"/>
              <a:gd name="T8" fmla="*/ 2147483647 w 19"/>
              <a:gd name="T9" fmla="*/ 2147483647 h 23"/>
              <a:gd name="T10" fmla="*/ 2147483647 w 19"/>
              <a:gd name="T11" fmla="*/ 2147483647 h 23"/>
              <a:gd name="T12" fmla="*/ 2147483647 w 19"/>
              <a:gd name="T13" fmla="*/ 2147483647 h 23"/>
              <a:gd name="T14" fmla="*/ 2147483647 w 19"/>
              <a:gd name="T15" fmla="*/ 2147483647 h 23"/>
              <a:gd name="T16" fmla="*/ 2147483647 w 19"/>
              <a:gd name="T17" fmla="*/ 2147483647 h 23"/>
              <a:gd name="T18" fmla="*/ 2147483647 w 19"/>
              <a:gd name="T19" fmla="*/ 2147483647 h 23"/>
              <a:gd name="T20" fmla="*/ 2147483647 w 19"/>
              <a:gd name="T21" fmla="*/ 2147483647 h 23"/>
              <a:gd name="T22" fmla="*/ 2147483647 w 19"/>
              <a:gd name="T23" fmla="*/ 2147483647 h 23"/>
              <a:gd name="T24" fmla="*/ 2147483647 w 19"/>
              <a:gd name="T25" fmla="*/ 2147483647 h 23"/>
              <a:gd name="T26" fmla="*/ 2147483647 w 19"/>
              <a:gd name="T27" fmla="*/ 2147483647 h 23"/>
              <a:gd name="T28" fmla="*/ 2147483647 w 19"/>
              <a:gd name="T29" fmla="*/ 2147483647 h 23"/>
              <a:gd name="T30" fmla="*/ 2147483647 w 19"/>
              <a:gd name="T31" fmla="*/ 2147483647 h 23"/>
              <a:gd name="T32" fmla="*/ 0 w 19"/>
              <a:gd name="T33" fmla="*/ 2147483647 h 23"/>
              <a:gd name="T34" fmla="*/ 0 w 19"/>
              <a:gd name="T35" fmla="*/ 2147483647 h 23"/>
              <a:gd name="T36" fmla="*/ 0 w 19"/>
              <a:gd name="T37" fmla="*/ 2147483647 h 23"/>
              <a:gd name="T38" fmla="*/ 2147483647 w 19"/>
              <a:gd name="T39" fmla="*/ 2147483647 h 23"/>
              <a:gd name="T40" fmla="*/ 2147483647 w 19"/>
              <a:gd name="T41" fmla="*/ 2147483647 h 23"/>
              <a:gd name="T42" fmla="*/ 2147483647 w 19"/>
              <a:gd name="T43" fmla="*/ 2147483647 h 23"/>
              <a:gd name="T44" fmla="*/ 2147483647 w 19"/>
              <a:gd name="T45" fmla="*/ 0 h 23"/>
              <a:gd name="T46" fmla="*/ 2147483647 w 19"/>
              <a:gd name="T47" fmla="*/ 2147483647 h 23"/>
              <a:gd name="T48" fmla="*/ 2147483647 w 19"/>
              <a:gd name="T49" fmla="*/ 2147483647 h 23"/>
              <a:gd name="T50" fmla="*/ 2147483647 w 19"/>
              <a:gd name="T51" fmla="*/ 2147483647 h 23"/>
              <a:gd name="T52" fmla="*/ 2147483647 w 19"/>
              <a:gd name="T53" fmla="*/ 2147483647 h 23"/>
              <a:gd name="T54" fmla="*/ 2147483647 w 19"/>
              <a:gd name="T55" fmla="*/ 2147483647 h 23"/>
              <a:gd name="T56" fmla="*/ 2147483647 w 19"/>
              <a:gd name="T57" fmla="*/ 2147483647 h 23"/>
              <a:gd name="T58" fmla="*/ 2147483647 w 19"/>
              <a:gd name="T59" fmla="*/ 2147483647 h 23"/>
              <a:gd name="T60" fmla="*/ 2147483647 w 19"/>
              <a:gd name="T61" fmla="*/ 2147483647 h 23"/>
              <a:gd name="T62" fmla="*/ 2147483647 w 19"/>
              <a:gd name="T63" fmla="*/ 2147483647 h 23"/>
              <a:gd name="T64" fmla="*/ 2147483647 w 19"/>
              <a:gd name="T65" fmla="*/ 2147483647 h 23"/>
              <a:gd name="T66" fmla="*/ 2147483647 w 19"/>
              <a:gd name="T67" fmla="*/ 2147483647 h 23"/>
              <a:gd name="T68" fmla="*/ 2147483647 w 19"/>
              <a:gd name="T69" fmla="*/ 2147483647 h 23"/>
              <a:gd name="T70" fmla="*/ 2147483647 w 19"/>
              <a:gd name="T71" fmla="*/ 2147483647 h 23"/>
              <a:gd name="T72" fmla="*/ 2147483647 w 19"/>
              <a:gd name="T73" fmla="*/ 2147483647 h 23"/>
              <a:gd name="T74" fmla="*/ 2147483647 w 19"/>
              <a:gd name="T75" fmla="*/ 2147483647 h 23"/>
              <a:gd name="T76" fmla="*/ 2147483647 w 19"/>
              <a:gd name="T77" fmla="*/ 2147483647 h 23"/>
              <a:gd name="T78" fmla="*/ 2147483647 w 19"/>
              <a:gd name="T79" fmla="*/ 2147483647 h 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9"/>
              <a:gd name="T121" fmla="*/ 0 h 23"/>
              <a:gd name="T122" fmla="*/ 19 w 19"/>
              <a:gd name="T123" fmla="*/ 23 h 23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9" h="23">
                <a:moveTo>
                  <a:pt x="4" y="8"/>
                </a:moveTo>
                <a:lnTo>
                  <a:pt x="4" y="13"/>
                </a:lnTo>
                <a:lnTo>
                  <a:pt x="5" y="17"/>
                </a:lnTo>
                <a:lnTo>
                  <a:pt x="9" y="18"/>
                </a:lnTo>
                <a:lnTo>
                  <a:pt x="11" y="19"/>
                </a:lnTo>
                <a:lnTo>
                  <a:pt x="14" y="19"/>
                </a:lnTo>
                <a:lnTo>
                  <a:pt x="15" y="18"/>
                </a:lnTo>
                <a:lnTo>
                  <a:pt x="16" y="17"/>
                </a:lnTo>
                <a:lnTo>
                  <a:pt x="17" y="15"/>
                </a:lnTo>
                <a:lnTo>
                  <a:pt x="19" y="15"/>
                </a:lnTo>
                <a:lnTo>
                  <a:pt x="17" y="18"/>
                </a:lnTo>
                <a:lnTo>
                  <a:pt x="15" y="21"/>
                </a:lnTo>
                <a:lnTo>
                  <a:pt x="12" y="23"/>
                </a:lnTo>
                <a:lnTo>
                  <a:pt x="9" y="23"/>
                </a:lnTo>
                <a:lnTo>
                  <a:pt x="5" y="23"/>
                </a:lnTo>
                <a:lnTo>
                  <a:pt x="3" y="21"/>
                </a:lnTo>
                <a:lnTo>
                  <a:pt x="0" y="17"/>
                </a:lnTo>
                <a:lnTo>
                  <a:pt x="0" y="12"/>
                </a:lnTo>
                <a:lnTo>
                  <a:pt x="0" y="8"/>
                </a:lnTo>
                <a:lnTo>
                  <a:pt x="1" y="6"/>
                </a:lnTo>
                <a:lnTo>
                  <a:pt x="3" y="3"/>
                </a:lnTo>
                <a:lnTo>
                  <a:pt x="6" y="1"/>
                </a:lnTo>
                <a:lnTo>
                  <a:pt x="10" y="0"/>
                </a:lnTo>
                <a:lnTo>
                  <a:pt x="14" y="1"/>
                </a:lnTo>
                <a:lnTo>
                  <a:pt x="16" y="2"/>
                </a:lnTo>
                <a:lnTo>
                  <a:pt x="17" y="6"/>
                </a:lnTo>
                <a:lnTo>
                  <a:pt x="19" y="8"/>
                </a:lnTo>
                <a:lnTo>
                  <a:pt x="4" y="8"/>
                </a:lnTo>
                <a:close/>
                <a:moveTo>
                  <a:pt x="4" y="7"/>
                </a:moveTo>
                <a:lnTo>
                  <a:pt x="12" y="7"/>
                </a:lnTo>
                <a:lnTo>
                  <a:pt x="12" y="6"/>
                </a:lnTo>
                <a:lnTo>
                  <a:pt x="12" y="5"/>
                </a:lnTo>
                <a:lnTo>
                  <a:pt x="11" y="3"/>
                </a:lnTo>
                <a:lnTo>
                  <a:pt x="11" y="2"/>
                </a:lnTo>
                <a:lnTo>
                  <a:pt x="10" y="2"/>
                </a:lnTo>
                <a:lnTo>
                  <a:pt x="9" y="2"/>
                </a:lnTo>
                <a:lnTo>
                  <a:pt x="6" y="2"/>
                </a:lnTo>
                <a:lnTo>
                  <a:pt x="5" y="3"/>
                </a:lnTo>
                <a:lnTo>
                  <a:pt x="4" y="5"/>
                </a:lnTo>
                <a:lnTo>
                  <a:pt x="4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55" name="Freeform 284"/>
          <p:cNvSpPr>
            <a:spLocks noEditPoints="1"/>
          </p:cNvSpPr>
          <p:nvPr/>
        </p:nvSpPr>
        <p:spPr bwMode="auto">
          <a:xfrm>
            <a:off x="4438650" y="5830888"/>
            <a:ext cx="80963" cy="76200"/>
          </a:xfrm>
          <a:custGeom>
            <a:avLst/>
            <a:gdLst>
              <a:gd name="T0" fmla="*/ 2147483647 w 23"/>
              <a:gd name="T1" fmla="*/ 0 h 33"/>
              <a:gd name="T2" fmla="*/ 2147483647 w 23"/>
              <a:gd name="T3" fmla="*/ 2147483647 h 33"/>
              <a:gd name="T4" fmla="*/ 2147483647 w 23"/>
              <a:gd name="T5" fmla="*/ 2147483647 h 33"/>
              <a:gd name="T6" fmla="*/ 2147483647 w 23"/>
              <a:gd name="T7" fmla="*/ 0 h 33"/>
              <a:gd name="T8" fmla="*/ 2147483647 w 23"/>
              <a:gd name="T9" fmla="*/ 2147483647 h 33"/>
              <a:gd name="T10" fmla="*/ 2147483647 w 23"/>
              <a:gd name="T11" fmla="*/ 2147483647 h 33"/>
              <a:gd name="T12" fmla="*/ 2147483647 w 23"/>
              <a:gd name="T13" fmla="*/ 2147483647 h 33"/>
              <a:gd name="T14" fmla="*/ 2147483647 w 23"/>
              <a:gd name="T15" fmla="*/ 2147483647 h 33"/>
              <a:gd name="T16" fmla="*/ 2147483647 w 23"/>
              <a:gd name="T17" fmla="*/ 2147483647 h 33"/>
              <a:gd name="T18" fmla="*/ 2147483647 w 23"/>
              <a:gd name="T19" fmla="*/ 2147483647 h 33"/>
              <a:gd name="T20" fmla="*/ 2147483647 w 23"/>
              <a:gd name="T21" fmla="*/ 2147483647 h 33"/>
              <a:gd name="T22" fmla="*/ 2147483647 w 23"/>
              <a:gd name="T23" fmla="*/ 2147483647 h 33"/>
              <a:gd name="T24" fmla="*/ 2147483647 w 23"/>
              <a:gd name="T25" fmla="*/ 2147483647 h 33"/>
              <a:gd name="T26" fmla="*/ 2147483647 w 23"/>
              <a:gd name="T27" fmla="*/ 2147483647 h 33"/>
              <a:gd name="T28" fmla="*/ 0 w 23"/>
              <a:gd name="T29" fmla="*/ 2147483647 h 33"/>
              <a:gd name="T30" fmla="*/ 0 w 23"/>
              <a:gd name="T31" fmla="*/ 2147483647 h 33"/>
              <a:gd name="T32" fmla="*/ 2147483647 w 23"/>
              <a:gd name="T33" fmla="*/ 2147483647 h 33"/>
              <a:gd name="T34" fmla="*/ 2147483647 w 23"/>
              <a:gd name="T35" fmla="*/ 2147483647 h 33"/>
              <a:gd name="T36" fmla="*/ 2147483647 w 23"/>
              <a:gd name="T37" fmla="*/ 2147483647 h 33"/>
              <a:gd name="T38" fmla="*/ 2147483647 w 23"/>
              <a:gd name="T39" fmla="*/ 2147483647 h 33"/>
              <a:gd name="T40" fmla="*/ 2147483647 w 23"/>
              <a:gd name="T41" fmla="*/ 2147483647 h 33"/>
              <a:gd name="T42" fmla="*/ 2147483647 w 23"/>
              <a:gd name="T43" fmla="*/ 2147483647 h 33"/>
              <a:gd name="T44" fmla="*/ 2147483647 w 23"/>
              <a:gd name="T45" fmla="*/ 2147483647 h 33"/>
              <a:gd name="T46" fmla="*/ 2147483647 w 23"/>
              <a:gd name="T47" fmla="*/ 2147483647 h 33"/>
              <a:gd name="T48" fmla="*/ 2147483647 w 23"/>
              <a:gd name="T49" fmla="*/ 2147483647 h 33"/>
              <a:gd name="T50" fmla="*/ 2147483647 w 23"/>
              <a:gd name="T51" fmla="*/ 2147483647 h 33"/>
              <a:gd name="T52" fmla="*/ 2147483647 w 23"/>
              <a:gd name="T53" fmla="*/ 2147483647 h 33"/>
              <a:gd name="T54" fmla="*/ 2147483647 w 23"/>
              <a:gd name="T55" fmla="*/ 2147483647 h 33"/>
              <a:gd name="T56" fmla="*/ 2147483647 w 23"/>
              <a:gd name="T57" fmla="*/ 2147483647 h 33"/>
              <a:gd name="T58" fmla="*/ 2147483647 w 23"/>
              <a:gd name="T59" fmla="*/ 2147483647 h 33"/>
              <a:gd name="T60" fmla="*/ 2147483647 w 23"/>
              <a:gd name="T61" fmla="*/ 2147483647 h 33"/>
              <a:gd name="T62" fmla="*/ 2147483647 w 23"/>
              <a:gd name="T63" fmla="*/ 2147483647 h 33"/>
              <a:gd name="T64" fmla="*/ 2147483647 w 23"/>
              <a:gd name="T65" fmla="*/ 2147483647 h 33"/>
              <a:gd name="T66" fmla="*/ 2147483647 w 23"/>
              <a:gd name="T67" fmla="*/ 2147483647 h 3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3"/>
              <a:gd name="T103" fmla="*/ 0 h 33"/>
              <a:gd name="T104" fmla="*/ 23 w 23"/>
              <a:gd name="T105" fmla="*/ 33 h 3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3" h="33">
                <a:moveTo>
                  <a:pt x="1" y="2"/>
                </a:moveTo>
                <a:lnTo>
                  <a:pt x="7" y="0"/>
                </a:lnTo>
                <a:lnTo>
                  <a:pt x="8" y="0"/>
                </a:lnTo>
                <a:lnTo>
                  <a:pt x="8" y="6"/>
                </a:lnTo>
                <a:lnTo>
                  <a:pt x="10" y="3"/>
                </a:lnTo>
                <a:lnTo>
                  <a:pt x="11" y="1"/>
                </a:lnTo>
                <a:lnTo>
                  <a:pt x="13" y="1"/>
                </a:lnTo>
                <a:lnTo>
                  <a:pt x="15" y="0"/>
                </a:lnTo>
                <a:lnTo>
                  <a:pt x="18" y="1"/>
                </a:lnTo>
                <a:lnTo>
                  <a:pt x="21" y="2"/>
                </a:lnTo>
                <a:lnTo>
                  <a:pt x="22" y="6"/>
                </a:lnTo>
                <a:lnTo>
                  <a:pt x="23" y="11"/>
                </a:lnTo>
                <a:lnTo>
                  <a:pt x="23" y="15"/>
                </a:lnTo>
                <a:lnTo>
                  <a:pt x="22" y="18"/>
                </a:lnTo>
                <a:lnTo>
                  <a:pt x="20" y="21"/>
                </a:lnTo>
                <a:lnTo>
                  <a:pt x="17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2"/>
                </a:lnTo>
                <a:lnTo>
                  <a:pt x="8" y="21"/>
                </a:lnTo>
                <a:lnTo>
                  <a:pt x="8" y="28"/>
                </a:lnTo>
                <a:lnTo>
                  <a:pt x="8" y="31"/>
                </a:lnTo>
                <a:lnTo>
                  <a:pt x="8" y="32"/>
                </a:lnTo>
                <a:lnTo>
                  <a:pt x="8" y="33"/>
                </a:lnTo>
                <a:lnTo>
                  <a:pt x="10" y="33"/>
                </a:lnTo>
                <a:lnTo>
                  <a:pt x="11" y="33"/>
                </a:lnTo>
                <a:lnTo>
                  <a:pt x="0" y="33"/>
                </a:lnTo>
                <a:lnTo>
                  <a:pt x="1" y="33"/>
                </a:lnTo>
                <a:lnTo>
                  <a:pt x="2" y="33"/>
                </a:lnTo>
                <a:lnTo>
                  <a:pt x="3" y="32"/>
                </a:lnTo>
                <a:lnTo>
                  <a:pt x="3" y="31"/>
                </a:lnTo>
                <a:lnTo>
                  <a:pt x="3" y="28"/>
                </a:lnTo>
                <a:lnTo>
                  <a:pt x="3" y="7"/>
                </a:lnTo>
                <a:lnTo>
                  <a:pt x="3" y="5"/>
                </a:lnTo>
                <a:lnTo>
                  <a:pt x="3" y="3"/>
                </a:lnTo>
                <a:lnTo>
                  <a:pt x="2" y="3"/>
                </a:lnTo>
                <a:lnTo>
                  <a:pt x="1" y="3"/>
                </a:lnTo>
                <a:lnTo>
                  <a:pt x="1" y="2"/>
                </a:lnTo>
                <a:close/>
                <a:moveTo>
                  <a:pt x="8" y="7"/>
                </a:moveTo>
                <a:lnTo>
                  <a:pt x="8" y="15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lnTo>
                  <a:pt x="10" y="21"/>
                </a:lnTo>
                <a:lnTo>
                  <a:pt x="11" y="22"/>
                </a:lnTo>
                <a:lnTo>
                  <a:pt x="13" y="22"/>
                </a:lnTo>
                <a:lnTo>
                  <a:pt x="16" y="22"/>
                </a:lnTo>
                <a:lnTo>
                  <a:pt x="17" y="19"/>
                </a:lnTo>
                <a:lnTo>
                  <a:pt x="18" y="17"/>
                </a:lnTo>
                <a:lnTo>
                  <a:pt x="20" y="13"/>
                </a:lnTo>
                <a:lnTo>
                  <a:pt x="18" y="8"/>
                </a:lnTo>
                <a:lnTo>
                  <a:pt x="17" y="6"/>
                </a:lnTo>
                <a:lnTo>
                  <a:pt x="15" y="5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56" name="Freeform 285"/>
          <p:cNvSpPr>
            <a:spLocks noEditPoints="1"/>
          </p:cNvSpPr>
          <p:nvPr/>
        </p:nvSpPr>
        <p:spPr bwMode="auto">
          <a:xfrm>
            <a:off x="4630738" y="5807075"/>
            <a:ext cx="93662" cy="76200"/>
          </a:xfrm>
          <a:custGeom>
            <a:avLst/>
            <a:gdLst>
              <a:gd name="T0" fmla="*/ 2147483647 w 26"/>
              <a:gd name="T1" fmla="*/ 2147483647 h 33"/>
              <a:gd name="T2" fmla="*/ 2147483647 w 26"/>
              <a:gd name="T3" fmla="*/ 2147483647 h 33"/>
              <a:gd name="T4" fmla="*/ 2147483647 w 26"/>
              <a:gd name="T5" fmla="*/ 2147483647 h 33"/>
              <a:gd name="T6" fmla="*/ 2147483647 w 26"/>
              <a:gd name="T7" fmla="*/ 2147483647 h 33"/>
              <a:gd name="T8" fmla="*/ 2147483647 w 26"/>
              <a:gd name="T9" fmla="*/ 2147483647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2147483647 w 26"/>
              <a:gd name="T15" fmla="*/ 2147483647 h 33"/>
              <a:gd name="T16" fmla="*/ 0 w 26"/>
              <a:gd name="T17" fmla="*/ 2147483647 h 33"/>
              <a:gd name="T18" fmla="*/ 0 w 26"/>
              <a:gd name="T19" fmla="*/ 2147483647 h 33"/>
              <a:gd name="T20" fmla="*/ 2147483647 w 26"/>
              <a:gd name="T21" fmla="*/ 2147483647 h 33"/>
              <a:gd name="T22" fmla="*/ 2147483647 w 26"/>
              <a:gd name="T23" fmla="*/ 2147483647 h 33"/>
              <a:gd name="T24" fmla="*/ 2147483647 w 26"/>
              <a:gd name="T25" fmla="*/ 2147483647 h 33"/>
              <a:gd name="T26" fmla="*/ 2147483647 w 26"/>
              <a:gd name="T27" fmla="*/ 2147483647 h 33"/>
              <a:gd name="T28" fmla="*/ 2147483647 w 26"/>
              <a:gd name="T29" fmla="*/ 2147483647 h 33"/>
              <a:gd name="T30" fmla="*/ 2147483647 w 26"/>
              <a:gd name="T31" fmla="*/ 2147483647 h 33"/>
              <a:gd name="T32" fmla="*/ 2147483647 w 26"/>
              <a:gd name="T33" fmla="*/ 2147483647 h 33"/>
              <a:gd name="T34" fmla="*/ 2147483647 w 26"/>
              <a:gd name="T35" fmla="*/ 2147483647 h 33"/>
              <a:gd name="T36" fmla="*/ 2147483647 w 26"/>
              <a:gd name="T37" fmla="*/ 2147483647 h 33"/>
              <a:gd name="T38" fmla="*/ 2147483647 w 26"/>
              <a:gd name="T39" fmla="*/ 0 h 33"/>
              <a:gd name="T40" fmla="*/ 0 w 26"/>
              <a:gd name="T41" fmla="*/ 0 h 33"/>
              <a:gd name="T42" fmla="*/ 0 w 26"/>
              <a:gd name="T43" fmla="*/ 0 h 33"/>
              <a:gd name="T44" fmla="*/ 2147483647 w 26"/>
              <a:gd name="T45" fmla="*/ 0 h 33"/>
              <a:gd name="T46" fmla="*/ 2147483647 w 26"/>
              <a:gd name="T47" fmla="*/ 0 h 33"/>
              <a:gd name="T48" fmla="*/ 2147483647 w 26"/>
              <a:gd name="T49" fmla="*/ 2147483647 h 33"/>
              <a:gd name="T50" fmla="*/ 2147483647 w 26"/>
              <a:gd name="T51" fmla="*/ 2147483647 h 33"/>
              <a:gd name="T52" fmla="*/ 2147483647 w 26"/>
              <a:gd name="T53" fmla="*/ 2147483647 h 33"/>
              <a:gd name="T54" fmla="*/ 2147483647 w 26"/>
              <a:gd name="T55" fmla="*/ 2147483647 h 33"/>
              <a:gd name="T56" fmla="*/ 2147483647 w 26"/>
              <a:gd name="T57" fmla="*/ 2147483647 h 33"/>
              <a:gd name="T58" fmla="*/ 2147483647 w 26"/>
              <a:gd name="T59" fmla="*/ 2147483647 h 33"/>
              <a:gd name="T60" fmla="*/ 2147483647 w 26"/>
              <a:gd name="T61" fmla="*/ 2147483647 h 33"/>
              <a:gd name="T62" fmla="*/ 2147483647 w 26"/>
              <a:gd name="T63" fmla="*/ 2147483647 h 33"/>
              <a:gd name="T64" fmla="*/ 2147483647 w 26"/>
              <a:gd name="T65" fmla="*/ 2147483647 h 33"/>
              <a:gd name="T66" fmla="*/ 2147483647 w 26"/>
              <a:gd name="T67" fmla="*/ 2147483647 h 33"/>
              <a:gd name="T68" fmla="*/ 2147483647 w 26"/>
              <a:gd name="T69" fmla="*/ 2147483647 h 33"/>
              <a:gd name="T70" fmla="*/ 2147483647 w 26"/>
              <a:gd name="T71" fmla="*/ 2147483647 h 33"/>
              <a:gd name="T72" fmla="*/ 2147483647 w 26"/>
              <a:gd name="T73" fmla="*/ 2147483647 h 33"/>
              <a:gd name="T74" fmla="*/ 2147483647 w 26"/>
              <a:gd name="T75" fmla="*/ 2147483647 h 33"/>
              <a:gd name="T76" fmla="*/ 2147483647 w 26"/>
              <a:gd name="T77" fmla="*/ 2147483647 h 33"/>
              <a:gd name="T78" fmla="*/ 2147483647 w 26"/>
              <a:gd name="T79" fmla="*/ 2147483647 h 33"/>
              <a:gd name="T80" fmla="*/ 2147483647 w 26"/>
              <a:gd name="T81" fmla="*/ 2147483647 h 33"/>
              <a:gd name="T82" fmla="*/ 2147483647 w 26"/>
              <a:gd name="T83" fmla="*/ 2147483647 h 33"/>
              <a:gd name="T84" fmla="*/ 2147483647 w 26"/>
              <a:gd name="T85" fmla="*/ 2147483647 h 33"/>
              <a:gd name="T86" fmla="*/ 2147483647 w 26"/>
              <a:gd name="T87" fmla="*/ 2147483647 h 33"/>
              <a:gd name="T88" fmla="*/ 2147483647 w 26"/>
              <a:gd name="T89" fmla="*/ 2147483647 h 33"/>
              <a:gd name="T90" fmla="*/ 2147483647 w 26"/>
              <a:gd name="T91" fmla="*/ 2147483647 h 33"/>
              <a:gd name="T92" fmla="*/ 2147483647 w 26"/>
              <a:gd name="T93" fmla="*/ 2147483647 h 33"/>
              <a:gd name="T94" fmla="*/ 2147483647 w 26"/>
              <a:gd name="T95" fmla="*/ 2147483647 h 33"/>
              <a:gd name="T96" fmla="*/ 2147483647 w 26"/>
              <a:gd name="T97" fmla="*/ 2147483647 h 33"/>
              <a:gd name="T98" fmla="*/ 2147483647 w 26"/>
              <a:gd name="T99" fmla="*/ 2147483647 h 33"/>
              <a:gd name="T100" fmla="*/ 2147483647 w 26"/>
              <a:gd name="T101" fmla="*/ 2147483647 h 33"/>
              <a:gd name="T102" fmla="*/ 2147483647 w 26"/>
              <a:gd name="T103" fmla="*/ 2147483647 h 33"/>
              <a:gd name="T104" fmla="*/ 2147483647 w 26"/>
              <a:gd name="T105" fmla="*/ 2147483647 h 33"/>
              <a:gd name="T106" fmla="*/ 2147483647 w 26"/>
              <a:gd name="T107" fmla="*/ 2147483647 h 33"/>
              <a:gd name="T108" fmla="*/ 2147483647 w 26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3"/>
              <a:gd name="T167" fmla="*/ 26 w 26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3">
                <a:moveTo>
                  <a:pt x="10" y="17"/>
                </a:moveTo>
                <a:lnTo>
                  <a:pt x="10" y="27"/>
                </a:lnTo>
                <a:lnTo>
                  <a:pt x="10" y="29"/>
                </a:lnTo>
                <a:lnTo>
                  <a:pt x="10" y="31"/>
                </a:lnTo>
                <a:lnTo>
                  <a:pt x="11" y="32"/>
                </a:lnTo>
                <a:lnTo>
                  <a:pt x="14" y="32"/>
                </a:lnTo>
                <a:lnTo>
                  <a:pt x="15" y="32"/>
                </a:lnTo>
                <a:lnTo>
                  <a:pt x="15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29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5" y="1"/>
                </a:lnTo>
                <a:lnTo>
                  <a:pt x="4" y="1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1"/>
                </a:lnTo>
                <a:lnTo>
                  <a:pt x="22" y="2"/>
                </a:lnTo>
                <a:lnTo>
                  <a:pt x="24" y="4"/>
                </a:lnTo>
                <a:lnTo>
                  <a:pt x="25" y="6"/>
                </a:lnTo>
                <a:lnTo>
                  <a:pt x="26" y="8"/>
                </a:lnTo>
                <a:lnTo>
                  <a:pt x="25" y="12"/>
                </a:lnTo>
                <a:lnTo>
                  <a:pt x="24" y="16"/>
                </a:lnTo>
                <a:lnTo>
                  <a:pt x="20" y="17"/>
                </a:lnTo>
                <a:lnTo>
                  <a:pt x="15" y="18"/>
                </a:lnTo>
                <a:lnTo>
                  <a:pt x="14" y="18"/>
                </a:lnTo>
                <a:lnTo>
                  <a:pt x="12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9" y="15"/>
                </a:lnTo>
                <a:lnTo>
                  <a:pt x="20" y="12"/>
                </a:lnTo>
                <a:lnTo>
                  <a:pt x="20" y="10"/>
                </a:lnTo>
                <a:lnTo>
                  <a:pt x="20" y="7"/>
                </a:lnTo>
                <a:lnTo>
                  <a:pt x="19" y="5"/>
                </a:lnTo>
                <a:lnTo>
                  <a:pt x="19" y="4"/>
                </a:lnTo>
                <a:lnTo>
                  <a:pt x="16" y="2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10" y="2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57" name="Freeform 286"/>
          <p:cNvSpPr>
            <a:spLocks/>
          </p:cNvSpPr>
          <p:nvPr/>
        </p:nvSpPr>
        <p:spPr bwMode="auto">
          <a:xfrm>
            <a:off x="4727575" y="5830888"/>
            <a:ext cx="57150" cy="52387"/>
          </a:xfrm>
          <a:custGeom>
            <a:avLst/>
            <a:gdLst>
              <a:gd name="T0" fmla="*/ 2147483647 w 16"/>
              <a:gd name="T1" fmla="*/ 0 h 23"/>
              <a:gd name="T2" fmla="*/ 2147483647 w 16"/>
              <a:gd name="T3" fmla="*/ 2147483647 h 23"/>
              <a:gd name="T4" fmla="*/ 2147483647 w 16"/>
              <a:gd name="T5" fmla="*/ 2147483647 h 23"/>
              <a:gd name="T6" fmla="*/ 2147483647 w 16"/>
              <a:gd name="T7" fmla="*/ 2147483647 h 23"/>
              <a:gd name="T8" fmla="*/ 2147483647 w 16"/>
              <a:gd name="T9" fmla="*/ 0 h 23"/>
              <a:gd name="T10" fmla="*/ 2147483647 w 16"/>
              <a:gd name="T11" fmla="*/ 2147483647 h 23"/>
              <a:gd name="T12" fmla="*/ 2147483647 w 16"/>
              <a:gd name="T13" fmla="*/ 2147483647 h 23"/>
              <a:gd name="T14" fmla="*/ 2147483647 w 16"/>
              <a:gd name="T15" fmla="*/ 2147483647 h 23"/>
              <a:gd name="T16" fmla="*/ 2147483647 w 16"/>
              <a:gd name="T17" fmla="*/ 2147483647 h 23"/>
              <a:gd name="T18" fmla="*/ 2147483647 w 16"/>
              <a:gd name="T19" fmla="*/ 2147483647 h 23"/>
              <a:gd name="T20" fmla="*/ 2147483647 w 16"/>
              <a:gd name="T21" fmla="*/ 2147483647 h 23"/>
              <a:gd name="T22" fmla="*/ 2147483647 w 16"/>
              <a:gd name="T23" fmla="*/ 2147483647 h 23"/>
              <a:gd name="T24" fmla="*/ 2147483647 w 16"/>
              <a:gd name="T25" fmla="*/ 2147483647 h 23"/>
              <a:gd name="T26" fmla="*/ 2147483647 w 16"/>
              <a:gd name="T27" fmla="*/ 2147483647 h 23"/>
              <a:gd name="T28" fmla="*/ 2147483647 w 16"/>
              <a:gd name="T29" fmla="*/ 2147483647 h 23"/>
              <a:gd name="T30" fmla="*/ 2147483647 w 16"/>
              <a:gd name="T31" fmla="*/ 2147483647 h 23"/>
              <a:gd name="T32" fmla="*/ 2147483647 w 16"/>
              <a:gd name="T33" fmla="*/ 2147483647 h 23"/>
              <a:gd name="T34" fmla="*/ 2147483647 w 16"/>
              <a:gd name="T35" fmla="*/ 2147483647 h 23"/>
              <a:gd name="T36" fmla="*/ 2147483647 w 16"/>
              <a:gd name="T37" fmla="*/ 2147483647 h 23"/>
              <a:gd name="T38" fmla="*/ 2147483647 w 16"/>
              <a:gd name="T39" fmla="*/ 2147483647 h 23"/>
              <a:gd name="T40" fmla="*/ 2147483647 w 16"/>
              <a:gd name="T41" fmla="*/ 2147483647 h 23"/>
              <a:gd name="T42" fmla="*/ 2147483647 w 16"/>
              <a:gd name="T43" fmla="*/ 2147483647 h 23"/>
              <a:gd name="T44" fmla="*/ 2147483647 w 16"/>
              <a:gd name="T45" fmla="*/ 2147483647 h 23"/>
              <a:gd name="T46" fmla="*/ 2147483647 w 16"/>
              <a:gd name="T47" fmla="*/ 2147483647 h 23"/>
              <a:gd name="T48" fmla="*/ 2147483647 w 16"/>
              <a:gd name="T49" fmla="*/ 2147483647 h 23"/>
              <a:gd name="T50" fmla="*/ 2147483647 w 16"/>
              <a:gd name="T51" fmla="*/ 2147483647 h 23"/>
              <a:gd name="T52" fmla="*/ 2147483647 w 16"/>
              <a:gd name="T53" fmla="*/ 2147483647 h 23"/>
              <a:gd name="T54" fmla="*/ 2147483647 w 16"/>
              <a:gd name="T55" fmla="*/ 2147483647 h 23"/>
              <a:gd name="T56" fmla="*/ 2147483647 w 16"/>
              <a:gd name="T57" fmla="*/ 2147483647 h 23"/>
              <a:gd name="T58" fmla="*/ 0 w 16"/>
              <a:gd name="T59" fmla="*/ 2147483647 h 23"/>
              <a:gd name="T60" fmla="*/ 0 w 16"/>
              <a:gd name="T61" fmla="*/ 2147483647 h 23"/>
              <a:gd name="T62" fmla="*/ 2147483647 w 16"/>
              <a:gd name="T63" fmla="*/ 2147483647 h 23"/>
              <a:gd name="T64" fmla="*/ 2147483647 w 16"/>
              <a:gd name="T65" fmla="*/ 2147483647 h 23"/>
              <a:gd name="T66" fmla="*/ 2147483647 w 16"/>
              <a:gd name="T67" fmla="*/ 2147483647 h 23"/>
              <a:gd name="T68" fmla="*/ 2147483647 w 16"/>
              <a:gd name="T69" fmla="*/ 2147483647 h 23"/>
              <a:gd name="T70" fmla="*/ 2147483647 w 16"/>
              <a:gd name="T71" fmla="*/ 2147483647 h 23"/>
              <a:gd name="T72" fmla="*/ 2147483647 w 16"/>
              <a:gd name="T73" fmla="*/ 2147483647 h 23"/>
              <a:gd name="T74" fmla="*/ 2147483647 w 16"/>
              <a:gd name="T75" fmla="*/ 2147483647 h 23"/>
              <a:gd name="T76" fmla="*/ 2147483647 w 16"/>
              <a:gd name="T77" fmla="*/ 2147483647 h 23"/>
              <a:gd name="T78" fmla="*/ 2147483647 w 16"/>
              <a:gd name="T79" fmla="*/ 2147483647 h 23"/>
              <a:gd name="T80" fmla="*/ 2147483647 w 16"/>
              <a:gd name="T81" fmla="*/ 2147483647 h 23"/>
              <a:gd name="T82" fmla="*/ 2147483647 w 16"/>
              <a:gd name="T83" fmla="*/ 2147483647 h 23"/>
              <a:gd name="T84" fmla="*/ 2147483647 w 16"/>
              <a:gd name="T85" fmla="*/ 2147483647 h 23"/>
              <a:gd name="T86" fmla="*/ 2147483647 w 16"/>
              <a:gd name="T87" fmla="*/ 2147483647 h 23"/>
              <a:gd name="T88" fmla="*/ 2147483647 w 16"/>
              <a:gd name="T89" fmla="*/ 2147483647 h 23"/>
              <a:gd name="T90" fmla="*/ 2147483647 w 16"/>
              <a:gd name="T91" fmla="*/ 2147483647 h 23"/>
              <a:gd name="T92" fmla="*/ 0 w 16"/>
              <a:gd name="T93" fmla="*/ 2147483647 h 23"/>
              <a:gd name="T94" fmla="*/ 2147483647 w 16"/>
              <a:gd name="T95" fmla="*/ 0 h 23"/>
              <a:gd name="T96" fmla="*/ 2147483647 w 16"/>
              <a:gd name="T97" fmla="*/ 0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3"/>
              <a:gd name="T149" fmla="*/ 16 w 16"/>
              <a:gd name="T150" fmla="*/ 23 h 2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3">
                <a:moveTo>
                  <a:pt x="8" y="0"/>
                </a:moveTo>
                <a:lnTo>
                  <a:pt x="8" y="6"/>
                </a:lnTo>
                <a:lnTo>
                  <a:pt x="10" y="2"/>
                </a:lnTo>
                <a:lnTo>
                  <a:pt x="11" y="1"/>
                </a:lnTo>
                <a:lnTo>
                  <a:pt x="14" y="0"/>
                </a:lnTo>
                <a:lnTo>
                  <a:pt x="15" y="1"/>
                </a:lnTo>
                <a:lnTo>
                  <a:pt x="16" y="1"/>
                </a:lnTo>
                <a:lnTo>
                  <a:pt x="16" y="2"/>
                </a:lnTo>
                <a:lnTo>
                  <a:pt x="16" y="3"/>
                </a:lnTo>
                <a:lnTo>
                  <a:pt x="16" y="5"/>
                </a:lnTo>
                <a:lnTo>
                  <a:pt x="15" y="6"/>
                </a:lnTo>
                <a:lnTo>
                  <a:pt x="14" y="6"/>
                </a:lnTo>
                <a:lnTo>
                  <a:pt x="13" y="5"/>
                </a:lnTo>
                <a:lnTo>
                  <a:pt x="11" y="5"/>
                </a:lnTo>
                <a:lnTo>
                  <a:pt x="11" y="3"/>
                </a:lnTo>
                <a:lnTo>
                  <a:pt x="10" y="5"/>
                </a:lnTo>
                <a:lnTo>
                  <a:pt x="9" y="6"/>
                </a:lnTo>
                <a:lnTo>
                  <a:pt x="8" y="8"/>
                </a:lnTo>
                <a:lnTo>
                  <a:pt x="8" y="18"/>
                </a:lnTo>
                <a:lnTo>
                  <a:pt x="8" y="19"/>
                </a:lnTo>
                <a:lnTo>
                  <a:pt x="9" y="21"/>
                </a:lnTo>
                <a:lnTo>
                  <a:pt x="10" y="22"/>
                </a:lnTo>
                <a:lnTo>
                  <a:pt x="13" y="22"/>
                </a:lnTo>
                <a:lnTo>
                  <a:pt x="13" y="23"/>
                </a:lnTo>
                <a:lnTo>
                  <a:pt x="0" y="23"/>
                </a:lnTo>
                <a:lnTo>
                  <a:pt x="0" y="22"/>
                </a:lnTo>
                <a:lnTo>
                  <a:pt x="1" y="22"/>
                </a:lnTo>
                <a:lnTo>
                  <a:pt x="3" y="22"/>
                </a:lnTo>
                <a:lnTo>
                  <a:pt x="4" y="21"/>
                </a:lnTo>
                <a:lnTo>
                  <a:pt x="4" y="19"/>
                </a:lnTo>
                <a:lnTo>
                  <a:pt x="4" y="18"/>
                </a:lnTo>
                <a:lnTo>
                  <a:pt x="4" y="10"/>
                </a:lnTo>
                <a:lnTo>
                  <a:pt x="4" y="6"/>
                </a:lnTo>
                <a:lnTo>
                  <a:pt x="4" y="5"/>
                </a:lnTo>
                <a:lnTo>
                  <a:pt x="4" y="3"/>
                </a:lnTo>
                <a:lnTo>
                  <a:pt x="3" y="3"/>
                </a:lnTo>
                <a:lnTo>
                  <a:pt x="1" y="3"/>
                </a:lnTo>
                <a:lnTo>
                  <a:pt x="0" y="2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58" name="Freeform 287"/>
          <p:cNvSpPr>
            <a:spLocks noEditPoints="1"/>
          </p:cNvSpPr>
          <p:nvPr/>
        </p:nvSpPr>
        <p:spPr bwMode="auto">
          <a:xfrm>
            <a:off x="4795838" y="5830888"/>
            <a:ext cx="74612" cy="52387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2147483647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0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2147483647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0" y="0"/>
                </a:moveTo>
                <a:lnTo>
                  <a:pt x="13" y="1"/>
                </a:lnTo>
                <a:lnTo>
                  <a:pt x="16" y="2"/>
                </a:lnTo>
                <a:lnTo>
                  <a:pt x="18" y="3"/>
                </a:lnTo>
                <a:lnTo>
                  <a:pt x="20" y="7"/>
                </a:lnTo>
                <a:lnTo>
                  <a:pt x="21" y="11"/>
                </a:lnTo>
                <a:lnTo>
                  <a:pt x="20" y="15"/>
                </a:lnTo>
                <a:lnTo>
                  <a:pt x="20" y="17"/>
                </a:lnTo>
                <a:lnTo>
                  <a:pt x="17" y="19"/>
                </a:lnTo>
                <a:lnTo>
                  <a:pt x="15" y="22"/>
                </a:lnTo>
                <a:lnTo>
                  <a:pt x="12" y="23"/>
                </a:lnTo>
                <a:lnTo>
                  <a:pt x="10" y="23"/>
                </a:lnTo>
                <a:lnTo>
                  <a:pt x="6" y="23"/>
                </a:lnTo>
                <a:lnTo>
                  <a:pt x="3" y="22"/>
                </a:lnTo>
                <a:lnTo>
                  <a:pt x="2" y="19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1" y="6"/>
                </a:lnTo>
                <a:lnTo>
                  <a:pt x="2" y="3"/>
                </a:lnTo>
                <a:lnTo>
                  <a:pt x="5" y="2"/>
                </a:lnTo>
                <a:lnTo>
                  <a:pt x="7" y="1"/>
                </a:lnTo>
                <a:lnTo>
                  <a:pt x="10" y="0"/>
                </a:lnTo>
                <a:close/>
                <a:moveTo>
                  <a:pt x="10" y="2"/>
                </a:moveTo>
                <a:lnTo>
                  <a:pt x="7" y="2"/>
                </a:lnTo>
                <a:lnTo>
                  <a:pt x="6" y="2"/>
                </a:lnTo>
                <a:lnTo>
                  <a:pt x="5" y="3"/>
                </a:lnTo>
                <a:lnTo>
                  <a:pt x="5" y="5"/>
                </a:lnTo>
                <a:lnTo>
                  <a:pt x="3" y="7"/>
                </a:lnTo>
                <a:lnTo>
                  <a:pt x="3" y="10"/>
                </a:lnTo>
                <a:lnTo>
                  <a:pt x="3" y="15"/>
                </a:lnTo>
                <a:lnTo>
                  <a:pt x="6" y="18"/>
                </a:lnTo>
                <a:lnTo>
                  <a:pt x="7" y="21"/>
                </a:lnTo>
                <a:lnTo>
                  <a:pt x="11" y="22"/>
                </a:lnTo>
                <a:lnTo>
                  <a:pt x="13" y="21"/>
                </a:lnTo>
                <a:lnTo>
                  <a:pt x="15" y="19"/>
                </a:lnTo>
                <a:lnTo>
                  <a:pt x="16" y="17"/>
                </a:lnTo>
                <a:lnTo>
                  <a:pt x="16" y="13"/>
                </a:lnTo>
                <a:lnTo>
                  <a:pt x="16" y="10"/>
                </a:lnTo>
                <a:lnTo>
                  <a:pt x="15" y="7"/>
                </a:lnTo>
                <a:lnTo>
                  <a:pt x="13" y="5"/>
                </a:lnTo>
                <a:lnTo>
                  <a:pt x="12" y="2"/>
                </a:lnTo>
                <a:lnTo>
                  <a:pt x="1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59" name="Freeform 288"/>
          <p:cNvSpPr>
            <a:spLocks noEditPoints="1"/>
          </p:cNvSpPr>
          <p:nvPr/>
        </p:nvSpPr>
        <p:spPr bwMode="auto">
          <a:xfrm>
            <a:off x="4875213" y="5830888"/>
            <a:ext cx="82550" cy="76200"/>
          </a:xfrm>
          <a:custGeom>
            <a:avLst/>
            <a:gdLst>
              <a:gd name="T0" fmla="*/ 2147483647 w 23"/>
              <a:gd name="T1" fmla="*/ 0 h 33"/>
              <a:gd name="T2" fmla="*/ 2147483647 w 23"/>
              <a:gd name="T3" fmla="*/ 2147483647 h 33"/>
              <a:gd name="T4" fmla="*/ 2147483647 w 23"/>
              <a:gd name="T5" fmla="*/ 2147483647 h 33"/>
              <a:gd name="T6" fmla="*/ 2147483647 w 23"/>
              <a:gd name="T7" fmla="*/ 0 h 33"/>
              <a:gd name="T8" fmla="*/ 2147483647 w 23"/>
              <a:gd name="T9" fmla="*/ 2147483647 h 33"/>
              <a:gd name="T10" fmla="*/ 2147483647 w 23"/>
              <a:gd name="T11" fmla="*/ 2147483647 h 33"/>
              <a:gd name="T12" fmla="*/ 2147483647 w 23"/>
              <a:gd name="T13" fmla="*/ 2147483647 h 33"/>
              <a:gd name="T14" fmla="*/ 2147483647 w 23"/>
              <a:gd name="T15" fmla="*/ 2147483647 h 33"/>
              <a:gd name="T16" fmla="*/ 2147483647 w 23"/>
              <a:gd name="T17" fmla="*/ 2147483647 h 33"/>
              <a:gd name="T18" fmla="*/ 2147483647 w 23"/>
              <a:gd name="T19" fmla="*/ 2147483647 h 33"/>
              <a:gd name="T20" fmla="*/ 2147483647 w 23"/>
              <a:gd name="T21" fmla="*/ 2147483647 h 33"/>
              <a:gd name="T22" fmla="*/ 2147483647 w 23"/>
              <a:gd name="T23" fmla="*/ 2147483647 h 33"/>
              <a:gd name="T24" fmla="*/ 2147483647 w 23"/>
              <a:gd name="T25" fmla="*/ 2147483647 h 33"/>
              <a:gd name="T26" fmla="*/ 2147483647 w 23"/>
              <a:gd name="T27" fmla="*/ 2147483647 h 33"/>
              <a:gd name="T28" fmla="*/ 0 w 23"/>
              <a:gd name="T29" fmla="*/ 2147483647 h 33"/>
              <a:gd name="T30" fmla="*/ 0 w 23"/>
              <a:gd name="T31" fmla="*/ 2147483647 h 33"/>
              <a:gd name="T32" fmla="*/ 2147483647 w 23"/>
              <a:gd name="T33" fmla="*/ 2147483647 h 33"/>
              <a:gd name="T34" fmla="*/ 2147483647 w 23"/>
              <a:gd name="T35" fmla="*/ 2147483647 h 33"/>
              <a:gd name="T36" fmla="*/ 2147483647 w 23"/>
              <a:gd name="T37" fmla="*/ 2147483647 h 33"/>
              <a:gd name="T38" fmla="*/ 2147483647 w 23"/>
              <a:gd name="T39" fmla="*/ 2147483647 h 33"/>
              <a:gd name="T40" fmla="*/ 2147483647 w 23"/>
              <a:gd name="T41" fmla="*/ 2147483647 h 33"/>
              <a:gd name="T42" fmla="*/ 2147483647 w 23"/>
              <a:gd name="T43" fmla="*/ 2147483647 h 33"/>
              <a:gd name="T44" fmla="*/ 2147483647 w 23"/>
              <a:gd name="T45" fmla="*/ 2147483647 h 33"/>
              <a:gd name="T46" fmla="*/ 2147483647 w 23"/>
              <a:gd name="T47" fmla="*/ 2147483647 h 33"/>
              <a:gd name="T48" fmla="*/ 2147483647 w 23"/>
              <a:gd name="T49" fmla="*/ 2147483647 h 33"/>
              <a:gd name="T50" fmla="*/ 2147483647 w 23"/>
              <a:gd name="T51" fmla="*/ 2147483647 h 33"/>
              <a:gd name="T52" fmla="*/ 2147483647 w 23"/>
              <a:gd name="T53" fmla="*/ 2147483647 h 33"/>
              <a:gd name="T54" fmla="*/ 2147483647 w 23"/>
              <a:gd name="T55" fmla="*/ 2147483647 h 33"/>
              <a:gd name="T56" fmla="*/ 2147483647 w 23"/>
              <a:gd name="T57" fmla="*/ 2147483647 h 33"/>
              <a:gd name="T58" fmla="*/ 2147483647 w 23"/>
              <a:gd name="T59" fmla="*/ 2147483647 h 33"/>
              <a:gd name="T60" fmla="*/ 2147483647 w 23"/>
              <a:gd name="T61" fmla="*/ 2147483647 h 33"/>
              <a:gd name="T62" fmla="*/ 2147483647 w 23"/>
              <a:gd name="T63" fmla="*/ 2147483647 h 33"/>
              <a:gd name="T64" fmla="*/ 2147483647 w 23"/>
              <a:gd name="T65" fmla="*/ 2147483647 h 33"/>
              <a:gd name="T66" fmla="*/ 2147483647 w 23"/>
              <a:gd name="T67" fmla="*/ 2147483647 h 3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3"/>
              <a:gd name="T103" fmla="*/ 0 h 33"/>
              <a:gd name="T104" fmla="*/ 23 w 23"/>
              <a:gd name="T105" fmla="*/ 33 h 3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3" h="33">
                <a:moveTo>
                  <a:pt x="1" y="2"/>
                </a:moveTo>
                <a:lnTo>
                  <a:pt x="7" y="0"/>
                </a:lnTo>
                <a:lnTo>
                  <a:pt x="9" y="0"/>
                </a:lnTo>
                <a:lnTo>
                  <a:pt x="9" y="6"/>
                </a:lnTo>
                <a:lnTo>
                  <a:pt x="10" y="3"/>
                </a:lnTo>
                <a:lnTo>
                  <a:pt x="11" y="1"/>
                </a:lnTo>
                <a:lnTo>
                  <a:pt x="14" y="1"/>
                </a:lnTo>
                <a:lnTo>
                  <a:pt x="15" y="0"/>
                </a:lnTo>
                <a:lnTo>
                  <a:pt x="18" y="1"/>
                </a:lnTo>
                <a:lnTo>
                  <a:pt x="21" y="2"/>
                </a:lnTo>
                <a:lnTo>
                  <a:pt x="23" y="6"/>
                </a:lnTo>
                <a:lnTo>
                  <a:pt x="23" y="11"/>
                </a:lnTo>
                <a:lnTo>
                  <a:pt x="23" y="15"/>
                </a:lnTo>
                <a:lnTo>
                  <a:pt x="22" y="18"/>
                </a:lnTo>
                <a:lnTo>
                  <a:pt x="20" y="21"/>
                </a:lnTo>
                <a:lnTo>
                  <a:pt x="17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10" y="22"/>
                </a:lnTo>
                <a:lnTo>
                  <a:pt x="9" y="21"/>
                </a:lnTo>
                <a:lnTo>
                  <a:pt x="9" y="28"/>
                </a:lnTo>
                <a:lnTo>
                  <a:pt x="9" y="31"/>
                </a:lnTo>
                <a:lnTo>
                  <a:pt x="9" y="32"/>
                </a:lnTo>
                <a:lnTo>
                  <a:pt x="9" y="33"/>
                </a:lnTo>
                <a:lnTo>
                  <a:pt x="10" y="33"/>
                </a:lnTo>
                <a:lnTo>
                  <a:pt x="11" y="33"/>
                </a:lnTo>
                <a:lnTo>
                  <a:pt x="0" y="33"/>
                </a:lnTo>
                <a:lnTo>
                  <a:pt x="2" y="33"/>
                </a:lnTo>
                <a:lnTo>
                  <a:pt x="4" y="32"/>
                </a:lnTo>
                <a:lnTo>
                  <a:pt x="4" y="31"/>
                </a:lnTo>
                <a:lnTo>
                  <a:pt x="4" y="28"/>
                </a:lnTo>
                <a:lnTo>
                  <a:pt x="4" y="7"/>
                </a:lnTo>
                <a:lnTo>
                  <a:pt x="4" y="5"/>
                </a:lnTo>
                <a:lnTo>
                  <a:pt x="4" y="3"/>
                </a:lnTo>
                <a:lnTo>
                  <a:pt x="2" y="3"/>
                </a:lnTo>
                <a:lnTo>
                  <a:pt x="1" y="3"/>
                </a:lnTo>
                <a:lnTo>
                  <a:pt x="1" y="2"/>
                </a:lnTo>
                <a:close/>
                <a:moveTo>
                  <a:pt x="9" y="7"/>
                </a:moveTo>
                <a:lnTo>
                  <a:pt x="9" y="15"/>
                </a:lnTo>
                <a:lnTo>
                  <a:pt x="9" y="17"/>
                </a:lnTo>
                <a:lnTo>
                  <a:pt x="9" y="18"/>
                </a:lnTo>
                <a:lnTo>
                  <a:pt x="9" y="19"/>
                </a:lnTo>
                <a:lnTo>
                  <a:pt x="10" y="21"/>
                </a:lnTo>
                <a:lnTo>
                  <a:pt x="11" y="22"/>
                </a:lnTo>
                <a:lnTo>
                  <a:pt x="14" y="22"/>
                </a:lnTo>
                <a:lnTo>
                  <a:pt x="16" y="22"/>
                </a:lnTo>
                <a:lnTo>
                  <a:pt x="17" y="19"/>
                </a:lnTo>
                <a:lnTo>
                  <a:pt x="18" y="17"/>
                </a:lnTo>
                <a:lnTo>
                  <a:pt x="20" y="13"/>
                </a:lnTo>
                <a:lnTo>
                  <a:pt x="18" y="8"/>
                </a:lnTo>
                <a:lnTo>
                  <a:pt x="17" y="6"/>
                </a:lnTo>
                <a:lnTo>
                  <a:pt x="16" y="5"/>
                </a:lnTo>
                <a:lnTo>
                  <a:pt x="14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9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60" name="Rectangle 289"/>
          <p:cNvSpPr>
            <a:spLocks noChangeArrowheads="1"/>
          </p:cNvSpPr>
          <p:nvPr/>
        </p:nvSpPr>
        <p:spPr bwMode="auto">
          <a:xfrm>
            <a:off x="4972050" y="5853113"/>
            <a:ext cx="42863" cy="793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61" name="Freeform 290"/>
          <p:cNvSpPr>
            <a:spLocks/>
          </p:cNvSpPr>
          <p:nvPr/>
        </p:nvSpPr>
        <p:spPr bwMode="auto">
          <a:xfrm>
            <a:off x="5021263" y="5807075"/>
            <a:ext cx="125412" cy="76200"/>
          </a:xfrm>
          <a:custGeom>
            <a:avLst/>
            <a:gdLst>
              <a:gd name="T0" fmla="*/ 0 w 35"/>
              <a:gd name="T1" fmla="*/ 0 h 33"/>
              <a:gd name="T2" fmla="*/ 2147483647 w 35"/>
              <a:gd name="T3" fmla="*/ 0 h 33"/>
              <a:gd name="T4" fmla="*/ 2147483647 w 35"/>
              <a:gd name="T5" fmla="*/ 2147483647 h 33"/>
              <a:gd name="T6" fmla="*/ 2147483647 w 35"/>
              <a:gd name="T7" fmla="*/ 2147483647 h 33"/>
              <a:gd name="T8" fmla="*/ 2147483647 w 35"/>
              <a:gd name="T9" fmla="*/ 2147483647 h 33"/>
              <a:gd name="T10" fmla="*/ 2147483647 w 35"/>
              <a:gd name="T11" fmla="*/ 2147483647 h 33"/>
              <a:gd name="T12" fmla="*/ 2147483647 w 35"/>
              <a:gd name="T13" fmla="*/ 2147483647 h 33"/>
              <a:gd name="T14" fmla="*/ 2147483647 w 35"/>
              <a:gd name="T15" fmla="*/ 0 h 33"/>
              <a:gd name="T16" fmla="*/ 2147483647 w 35"/>
              <a:gd name="T17" fmla="*/ 0 h 33"/>
              <a:gd name="T18" fmla="*/ 2147483647 w 35"/>
              <a:gd name="T19" fmla="*/ 0 h 33"/>
              <a:gd name="T20" fmla="*/ 2147483647 w 35"/>
              <a:gd name="T21" fmla="*/ 0 h 33"/>
              <a:gd name="T22" fmla="*/ 2147483647 w 35"/>
              <a:gd name="T23" fmla="*/ 0 h 33"/>
              <a:gd name="T24" fmla="*/ 2147483647 w 35"/>
              <a:gd name="T25" fmla="*/ 0 h 33"/>
              <a:gd name="T26" fmla="*/ 2147483647 w 35"/>
              <a:gd name="T27" fmla="*/ 2147483647 h 33"/>
              <a:gd name="T28" fmla="*/ 2147483647 w 35"/>
              <a:gd name="T29" fmla="*/ 2147483647 h 33"/>
              <a:gd name="T30" fmla="*/ 2147483647 w 35"/>
              <a:gd name="T31" fmla="*/ 2147483647 h 33"/>
              <a:gd name="T32" fmla="*/ 2147483647 w 35"/>
              <a:gd name="T33" fmla="*/ 2147483647 h 33"/>
              <a:gd name="T34" fmla="*/ 2147483647 w 35"/>
              <a:gd name="T35" fmla="*/ 2147483647 h 33"/>
              <a:gd name="T36" fmla="*/ 2147483647 w 35"/>
              <a:gd name="T37" fmla="*/ 2147483647 h 33"/>
              <a:gd name="T38" fmla="*/ 2147483647 w 35"/>
              <a:gd name="T39" fmla="*/ 2147483647 h 33"/>
              <a:gd name="T40" fmla="*/ 2147483647 w 35"/>
              <a:gd name="T41" fmla="*/ 2147483647 h 33"/>
              <a:gd name="T42" fmla="*/ 2147483647 w 35"/>
              <a:gd name="T43" fmla="*/ 2147483647 h 33"/>
              <a:gd name="T44" fmla="*/ 2147483647 w 35"/>
              <a:gd name="T45" fmla="*/ 2147483647 h 33"/>
              <a:gd name="T46" fmla="*/ 2147483647 w 35"/>
              <a:gd name="T47" fmla="*/ 2147483647 h 33"/>
              <a:gd name="T48" fmla="*/ 2147483647 w 35"/>
              <a:gd name="T49" fmla="*/ 2147483647 h 33"/>
              <a:gd name="T50" fmla="*/ 2147483647 w 35"/>
              <a:gd name="T51" fmla="*/ 2147483647 h 33"/>
              <a:gd name="T52" fmla="*/ 2147483647 w 35"/>
              <a:gd name="T53" fmla="*/ 2147483647 h 33"/>
              <a:gd name="T54" fmla="*/ 2147483647 w 35"/>
              <a:gd name="T55" fmla="*/ 2147483647 h 33"/>
              <a:gd name="T56" fmla="*/ 2147483647 w 35"/>
              <a:gd name="T57" fmla="*/ 2147483647 h 33"/>
              <a:gd name="T58" fmla="*/ 2147483647 w 35"/>
              <a:gd name="T59" fmla="*/ 2147483647 h 33"/>
              <a:gd name="T60" fmla="*/ 2147483647 w 35"/>
              <a:gd name="T61" fmla="*/ 2147483647 h 33"/>
              <a:gd name="T62" fmla="*/ 2147483647 w 35"/>
              <a:gd name="T63" fmla="*/ 2147483647 h 33"/>
              <a:gd name="T64" fmla="*/ 2147483647 w 35"/>
              <a:gd name="T65" fmla="*/ 2147483647 h 33"/>
              <a:gd name="T66" fmla="*/ 2147483647 w 35"/>
              <a:gd name="T67" fmla="*/ 2147483647 h 33"/>
              <a:gd name="T68" fmla="*/ 2147483647 w 35"/>
              <a:gd name="T69" fmla="*/ 2147483647 h 33"/>
              <a:gd name="T70" fmla="*/ 2147483647 w 35"/>
              <a:gd name="T71" fmla="*/ 2147483647 h 33"/>
              <a:gd name="T72" fmla="*/ 2147483647 w 35"/>
              <a:gd name="T73" fmla="*/ 2147483647 h 33"/>
              <a:gd name="T74" fmla="*/ 2147483647 w 35"/>
              <a:gd name="T75" fmla="*/ 2147483647 h 33"/>
              <a:gd name="T76" fmla="*/ 2147483647 w 35"/>
              <a:gd name="T77" fmla="*/ 2147483647 h 33"/>
              <a:gd name="T78" fmla="*/ 2147483647 w 35"/>
              <a:gd name="T79" fmla="*/ 2147483647 h 33"/>
              <a:gd name="T80" fmla="*/ 0 w 35"/>
              <a:gd name="T81" fmla="*/ 2147483647 h 33"/>
              <a:gd name="T82" fmla="*/ 0 w 35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"/>
              <a:gd name="T127" fmla="*/ 0 h 33"/>
              <a:gd name="T128" fmla="*/ 35 w 35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" h="33">
                <a:moveTo>
                  <a:pt x="0" y="0"/>
                </a:moveTo>
                <a:lnTo>
                  <a:pt x="8" y="0"/>
                </a:lnTo>
                <a:lnTo>
                  <a:pt x="29" y="25"/>
                </a:lnTo>
                <a:lnTo>
                  <a:pt x="29" y="6"/>
                </a:lnTo>
                <a:lnTo>
                  <a:pt x="28" y="4"/>
                </a:lnTo>
                <a:lnTo>
                  <a:pt x="28" y="1"/>
                </a:lnTo>
                <a:lnTo>
                  <a:pt x="27" y="1"/>
                </a:lnTo>
                <a:lnTo>
                  <a:pt x="26" y="0"/>
                </a:lnTo>
                <a:lnTo>
                  <a:pt x="24" y="0"/>
                </a:lnTo>
                <a:lnTo>
                  <a:pt x="35" y="0"/>
                </a:lnTo>
                <a:lnTo>
                  <a:pt x="34" y="0"/>
                </a:lnTo>
                <a:lnTo>
                  <a:pt x="33" y="1"/>
                </a:lnTo>
                <a:lnTo>
                  <a:pt x="32" y="2"/>
                </a:lnTo>
                <a:lnTo>
                  <a:pt x="31" y="4"/>
                </a:lnTo>
                <a:lnTo>
                  <a:pt x="31" y="6"/>
                </a:lnTo>
                <a:lnTo>
                  <a:pt x="31" y="33"/>
                </a:lnTo>
                <a:lnTo>
                  <a:pt x="8" y="7"/>
                </a:lnTo>
                <a:lnTo>
                  <a:pt x="8" y="27"/>
                </a:lnTo>
                <a:lnTo>
                  <a:pt x="8" y="29"/>
                </a:lnTo>
                <a:lnTo>
                  <a:pt x="8" y="31"/>
                </a:lnTo>
                <a:lnTo>
                  <a:pt x="10" y="32"/>
                </a:lnTo>
                <a:lnTo>
                  <a:pt x="12" y="32"/>
                </a:lnTo>
                <a:lnTo>
                  <a:pt x="13" y="32"/>
                </a:lnTo>
                <a:lnTo>
                  <a:pt x="13" y="33"/>
                </a:lnTo>
                <a:lnTo>
                  <a:pt x="2" y="33"/>
                </a:lnTo>
                <a:lnTo>
                  <a:pt x="2" y="32"/>
                </a:lnTo>
                <a:lnTo>
                  <a:pt x="5" y="32"/>
                </a:lnTo>
                <a:lnTo>
                  <a:pt x="6" y="31"/>
                </a:lnTo>
                <a:lnTo>
                  <a:pt x="6" y="29"/>
                </a:lnTo>
                <a:lnTo>
                  <a:pt x="6" y="27"/>
                </a:lnTo>
                <a:lnTo>
                  <a:pt x="6" y="5"/>
                </a:lnTo>
                <a:lnTo>
                  <a:pt x="5" y="4"/>
                </a:lnTo>
                <a:lnTo>
                  <a:pt x="5" y="2"/>
                </a:lnTo>
                <a:lnTo>
                  <a:pt x="3" y="1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62" name="Freeform 291"/>
          <p:cNvSpPr>
            <a:spLocks noEditPoints="1"/>
          </p:cNvSpPr>
          <p:nvPr/>
        </p:nvSpPr>
        <p:spPr bwMode="auto">
          <a:xfrm>
            <a:off x="5157788" y="5830888"/>
            <a:ext cx="74612" cy="52387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2147483647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0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2147483647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0" y="0"/>
                </a:moveTo>
                <a:lnTo>
                  <a:pt x="14" y="1"/>
                </a:lnTo>
                <a:lnTo>
                  <a:pt x="16" y="2"/>
                </a:lnTo>
                <a:lnTo>
                  <a:pt x="18" y="3"/>
                </a:lnTo>
                <a:lnTo>
                  <a:pt x="20" y="7"/>
                </a:lnTo>
                <a:lnTo>
                  <a:pt x="21" y="11"/>
                </a:lnTo>
                <a:lnTo>
                  <a:pt x="20" y="15"/>
                </a:lnTo>
                <a:lnTo>
                  <a:pt x="20" y="17"/>
                </a:lnTo>
                <a:lnTo>
                  <a:pt x="17" y="19"/>
                </a:lnTo>
                <a:lnTo>
                  <a:pt x="15" y="22"/>
                </a:lnTo>
                <a:lnTo>
                  <a:pt x="12" y="23"/>
                </a:lnTo>
                <a:lnTo>
                  <a:pt x="10" y="23"/>
                </a:lnTo>
                <a:lnTo>
                  <a:pt x="7" y="23"/>
                </a:lnTo>
                <a:lnTo>
                  <a:pt x="4" y="22"/>
                </a:lnTo>
                <a:lnTo>
                  <a:pt x="2" y="19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1" y="6"/>
                </a:lnTo>
                <a:lnTo>
                  <a:pt x="2" y="3"/>
                </a:lnTo>
                <a:lnTo>
                  <a:pt x="5" y="2"/>
                </a:lnTo>
                <a:lnTo>
                  <a:pt x="7" y="1"/>
                </a:lnTo>
                <a:lnTo>
                  <a:pt x="10" y="0"/>
                </a:lnTo>
                <a:close/>
                <a:moveTo>
                  <a:pt x="10" y="2"/>
                </a:moveTo>
                <a:lnTo>
                  <a:pt x="9" y="2"/>
                </a:lnTo>
                <a:lnTo>
                  <a:pt x="6" y="2"/>
                </a:lnTo>
                <a:lnTo>
                  <a:pt x="5" y="3"/>
                </a:lnTo>
                <a:lnTo>
                  <a:pt x="5" y="5"/>
                </a:lnTo>
                <a:lnTo>
                  <a:pt x="4" y="7"/>
                </a:lnTo>
                <a:lnTo>
                  <a:pt x="4" y="10"/>
                </a:lnTo>
                <a:lnTo>
                  <a:pt x="4" y="15"/>
                </a:lnTo>
                <a:lnTo>
                  <a:pt x="6" y="18"/>
                </a:lnTo>
                <a:lnTo>
                  <a:pt x="7" y="21"/>
                </a:lnTo>
                <a:lnTo>
                  <a:pt x="11" y="22"/>
                </a:lnTo>
                <a:lnTo>
                  <a:pt x="14" y="21"/>
                </a:lnTo>
                <a:lnTo>
                  <a:pt x="15" y="19"/>
                </a:lnTo>
                <a:lnTo>
                  <a:pt x="16" y="17"/>
                </a:lnTo>
                <a:lnTo>
                  <a:pt x="16" y="13"/>
                </a:lnTo>
                <a:lnTo>
                  <a:pt x="16" y="10"/>
                </a:lnTo>
                <a:lnTo>
                  <a:pt x="15" y="7"/>
                </a:lnTo>
                <a:lnTo>
                  <a:pt x="14" y="5"/>
                </a:lnTo>
                <a:lnTo>
                  <a:pt x="12" y="2"/>
                </a:lnTo>
                <a:lnTo>
                  <a:pt x="1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63" name="Freeform 292"/>
          <p:cNvSpPr>
            <a:spLocks/>
          </p:cNvSpPr>
          <p:nvPr/>
        </p:nvSpPr>
        <p:spPr bwMode="auto">
          <a:xfrm>
            <a:off x="5240338" y="5832475"/>
            <a:ext cx="85725" cy="50800"/>
          </a:xfrm>
          <a:custGeom>
            <a:avLst/>
            <a:gdLst>
              <a:gd name="T0" fmla="*/ 2147483647 w 24"/>
              <a:gd name="T1" fmla="*/ 0 h 22"/>
              <a:gd name="T2" fmla="*/ 2147483647 w 24"/>
              <a:gd name="T3" fmla="*/ 2147483647 h 22"/>
              <a:gd name="T4" fmla="*/ 2147483647 w 24"/>
              <a:gd name="T5" fmla="*/ 2147483647 h 22"/>
              <a:gd name="T6" fmla="*/ 2147483647 w 24"/>
              <a:gd name="T7" fmla="*/ 2147483647 h 22"/>
              <a:gd name="T8" fmla="*/ 2147483647 w 24"/>
              <a:gd name="T9" fmla="*/ 2147483647 h 22"/>
              <a:gd name="T10" fmla="*/ 2147483647 w 24"/>
              <a:gd name="T11" fmla="*/ 2147483647 h 22"/>
              <a:gd name="T12" fmla="*/ 2147483647 w 24"/>
              <a:gd name="T13" fmla="*/ 2147483647 h 22"/>
              <a:gd name="T14" fmla="*/ 2147483647 w 24"/>
              <a:gd name="T15" fmla="*/ 2147483647 h 22"/>
              <a:gd name="T16" fmla="*/ 2147483647 w 24"/>
              <a:gd name="T17" fmla="*/ 2147483647 h 22"/>
              <a:gd name="T18" fmla="*/ 2147483647 w 24"/>
              <a:gd name="T19" fmla="*/ 2147483647 h 22"/>
              <a:gd name="T20" fmla="*/ 2147483647 w 24"/>
              <a:gd name="T21" fmla="*/ 2147483647 h 22"/>
              <a:gd name="T22" fmla="*/ 2147483647 w 24"/>
              <a:gd name="T23" fmla="*/ 2147483647 h 22"/>
              <a:gd name="T24" fmla="*/ 2147483647 w 24"/>
              <a:gd name="T25" fmla="*/ 2147483647 h 22"/>
              <a:gd name="T26" fmla="*/ 2147483647 w 24"/>
              <a:gd name="T27" fmla="*/ 2147483647 h 22"/>
              <a:gd name="T28" fmla="*/ 2147483647 w 24"/>
              <a:gd name="T29" fmla="*/ 2147483647 h 22"/>
              <a:gd name="T30" fmla="*/ 2147483647 w 24"/>
              <a:gd name="T31" fmla="*/ 2147483647 h 22"/>
              <a:gd name="T32" fmla="*/ 2147483647 w 24"/>
              <a:gd name="T33" fmla="*/ 2147483647 h 22"/>
              <a:gd name="T34" fmla="*/ 2147483647 w 24"/>
              <a:gd name="T35" fmla="*/ 2147483647 h 22"/>
              <a:gd name="T36" fmla="*/ 2147483647 w 24"/>
              <a:gd name="T37" fmla="*/ 2147483647 h 22"/>
              <a:gd name="T38" fmla="*/ 2147483647 w 24"/>
              <a:gd name="T39" fmla="*/ 2147483647 h 22"/>
              <a:gd name="T40" fmla="*/ 2147483647 w 24"/>
              <a:gd name="T41" fmla="*/ 2147483647 h 22"/>
              <a:gd name="T42" fmla="*/ 2147483647 w 24"/>
              <a:gd name="T43" fmla="*/ 2147483647 h 22"/>
              <a:gd name="T44" fmla="*/ 2147483647 w 24"/>
              <a:gd name="T45" fmla="*/ 2147483647 h 22"/>
              <a:gd name="T46" fmla="*/ 2147483647 w 24"/>
              <a:gd name="T47" fmla="*/ 2147483647 h 22"/>
              <a:gd name="T48" fmla="*/ 2147483647 w 24"/>
              <a:gd name="T49" fmla="*/ 2147483647 h 22"/>
              <a:gd name="T50" fmla="*/ 2147483647 w 24"/>
              <a:gd name="T51" fmla="*/ 2147483647 h 22"/>
              <a:gd name="T52" fmla="*/ 2147483647 w 24"/>
              <a:gd name="T53" fmla="*/ 2147483647 h 22"/>
              <a:gd name="T54" fmla="*/ 2147483647 w 24"/>
              <a:gd name="T55" fmla="*/ 2147483647 h 22"/>
              <a:gd name="T56" fmla="*/ 2147483647 w 24"/>
              <a:gd name="T57" fmla="*/ 0 h 22"/>
              <a:gd name="T58" fmla="*/ 2147483647 w 24"/>
              <a:gd name="T59" fmla="*/ 0 h 22"/>
              <a:gd name="T60" fmla="*/ 0 w 24"/>
              <a:gd name="T61" fmla="*/ 0 h 22"/>
              <a:gd name="T62" fmla="*/ 0 w 24"/>
              <a:gd name="T63" fmla="*/ 0 h 22"/>
              <a:gd name="T64" fmla="*/ 2147483647 w 24"/>
              <a:gd name="T65" fmla="*/ 0 h 22"/>
              <a:gd name="T66" fmla="*/ 2147483647 w 24"/>
              <a:gd name="T67" fmla="*/ 2147483647 h 22"/>
              <a:gd name="T68" fmla="*/ 2147483647 w 24"/>
              <a:gd name="T69" fmla="*/ 2147483647 h 22"/>
              <a:gd name="T70" fmla="*/ 2147483647 w 24"/>
              <a:gd name="T71" fmla="*/ 2147483647 h 22"/>
              <a:gd name="T72" fmla="*/ 2147483647 w 24"/>
              <a:gd name="T73" fmla="*/ 2147483647 h 22"/>
              <a:gd name="T74" fmla="*/ 2147483647 w 24"/>
              <a:gd name="T75" fmla="*/ 2147483647 h 22"/>
              <a:gd name="T76" fmla="*/ 2147483647 w 24"/>
              <a:gd name="T77" fmla="*/ 2147483647 h 22"/>
              <a:gd name="T78" fmla="*/ 2147483647 w 24"/>
              <a:gd name="T79" fmla="*/ 2147483647 h 22"/>
              <a:gd name="T80" fmla="*/ 2147483647 w 24"/>
              <a:gd name="T81" fmla="*/ 2147483647 h 22"/>
              <a:gd name="T82" fmla="*/ 2147483647 w 24"/>
              <a:gd name="T83" fmla="*/ 2147483647 h 22"/>
              <a:gd name="T84" fmla="*/ 2147483647 w 24"/>
              <a:gd name="T85" fmla="*/ 2147483647 h 22"/>
              <a:gd name="T86" fmla="*/ 2147483647 w 24"/>
              <a:gd name="T87" fmla="*/ 2147483647 h 22"/>
              <a:gd name="T88" fmla="*/ 2147483647 w 24"/>
              <a:gd name="T89" fmla="*/ 2147483647 h 22"/>
              <a:gd name="T90" fmla="*/ 2147483647 w 24"/>
              <a:gd name="T91" fmla="*/ 0 h 22"/>
              <a:gd name="T92" fmla="*/ 2147483647 w 24"/>
              <a:gd name="T93" fmla="*/ 0 h 22"/>
              <a:gd name="T94" fmla="*/ 2147483647 w 24"/>
              <a:gd name="T95" fmla="*/ 0 h 22"/>
              <a:gd name="T96" fmla="*/ 2147483647 w 24"/>
              <a:gd name="T97" fmla="*/ 0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"/>
              <a:gd name="T148" fmla="*/ 0 h 22"/>
              <a:gd name="T149" fmla="*/ 24 w 24"/>
              <a:gd name="T150" fmla="*/ 22 h 2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" h="22">
                <a:moveTo>
                  <a:pt x="21" y="0"/>
                </a:move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23" y="20"/>
                </a:lnTo>
                <a:lnTo>
                  <a:pt x="24" y="20"/>
                </a:lnTo>
                <a:lnTo>
                  <a:pt x="18" y="22"/>
                </a:lnTo>
                <a:lnTo>
                  <a:pt x="16" y="22"/>
                </a:lnTo>
                <a:lnTo>
                  <a:pt x="16" y="17"/>
                </a:lnTo>
                <a:lnTo>
                  <a:pt x="14" y="20"/>
                </a:lnTo>
                <a:lnTo>
                  <a:pt x="13" y="21"/>
                </a:lnTo>
                <a:lnTo>
                  <a:pt x="10" y="22"/>
                </a:lnTo>
                <a:lnTo>
                  <a:pt x="9" y="22"/>
                </a:lnTo>
                <a:lnTo>
                  <a:pt x="8" y="22"/>
                </a:lnTo>
                <a:lnTo>
                  <a:pt x="5" y="21"/>
                </a:lnTo>
                <a:lnTo>
                  <a:pt x="4" y="20"/>
                </a:lnTo>
                <a:lnTo>
                  <a:pt x="4" y="18"/>
                </a:lnTo>
                <a:lnTo>
                  <a:pt x="3" y="16"/>
                </a:lnTo>
                <a:lnTo>
                  <a:pt x="3" y="14"/>
                </a:lnTo>
                <a:lnTo>
                  <a:pt x="3" y="4"/>
                </a:lnTo>
                <a:lnTo>
                  <a:pt x="3" y="2"/>
                </a:lnTo>
                <a:lnTo>
                  <a:pt x="3" y="1"/>
                </a:lnTo>
                <a:lnTo>
                  <a:pt x="2" y="0"/>
                </a:lnTo>
                <a:lnTo>
                  <a:pt x="0" y="0"/>
                </a:lnTo>
                <a:lnTo>
                  <a:pt x="8" y="0"/>
                </a:lnTo>
                <a:lnTo>
                  <a:pt x="8" y="15"/>
                </a:lnTo>
                <a:lnTo>
                  <a:pt x="8" y="17"/>
                </a:lnTo>
                <a:lnTo>
                  <a:pt x="9" y="18"/>
                </a:lnTo>
                <a:lnTo>
                  <a:pt x="10" y="18"/>
                </a:lnTo>
                <a:lnTo>
                  <a:pt x="12" y="20"/>
                </a:lnTo>
                <a:lnTo>
                  <a:pt x="13" y="20"/>
                </a:lnTo>
                <a:lnTo>
                  <a:pt x="14" y="18"/>
                </a:lnTo>
                <a:lnTo>
                  <a:pt x="15" y="17"/>
                </a:lnTo>
                <a:lnTo>
                  <a:pt x="16" y="16"/>
                </a:lnTo>
                <a:lnTo>
                  <a:pt x="16" y="4"/>
                </a:lnTo>
                <a:lnTo>
                  <a:pt x="16" y="2"/>
                </a:lnTo>
                <a:lnTo>
                  <a:pt x="16" y="1"/>
                </a:lnTo>
                <a:lnTo>
                  <a:pt x="15" y="0"/>
                </a:lnTo>
                <a:lnTo>
                  <a:pt x="14" y="0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64" name="Freeform 293"/>
          <p:cNvSpPr>
            <a:spLocks/>
          </p:cNvSpPr>
          <p:nvPr/>
        </p:nvSpPr>
        <p:spPr bwMode="auto">
          <a:xfrm>
            <a:off x="5329238" y="5830888"/>
            <a:ext cx="85725" cy="52387"/>
          </a:xfrm>
          <a:custGeom>
            <a:avLst/>
            <a:gdLst>
              <a:gd name="T0" fmla="*/ 2147483647 w 24"/>
              <a:gd name="T1" fmla="*/ 2147483647 h 23"/>
              <a:gd name="T2" fmla="*/ 2147483647 w 24"/>
              <a:gd name="T3" fmla="*/ 2147483647 h 23"/>
              <a:gd name="T4" fmla="*/ 2147483647 w 24"/>
              <a:gd name="T5" fmla="*/ 2147483647 h 23"/>
              <a:gd name="T6" fmla="*/ 2147483647 w 24"/>
              <a:gd name="T7" fmla="*/ 0 h 23"/>
              <a:gd name="T8" fmla="*/ 2147483647 w 24"/>
              <a:gd name="T9" fmla="*/ 2147483647 h 23"/>
              <a:gd name="T10" fmla="*/ 2147483647 w 24"/>
              <a:gd name="T11" fmla="*/ 2147483647 h 23"/>
              <a:gd name="T12" fmla="*/ 2147483647 w 24"/>
              <a:gd name="T13" fmla="*/ 2147483647 h 23"/>
              <a:gd name="T14" fmla="*/ 2147483647 w 24"/>
              <a:gd name="T15" fmla="*/ 2147483647 h 23"/>
              <a:gd name="T16" fmla="*/ 2147483647 w 24"/>
              <a:gd name="T17" fmla="*/ 2147483647 h 23"/>
              <a:gd name="T18" fmla="*/ 2147483647 w 24"/>
              <a:gd name="T19" fmla="*/ 2147483647 h 23"/>
              <a:gd name="T20" fmla="*/ 2147483647 w 24"/>
              <a:gd name="T21" fmla="*/ 2147483647 h 23"/>
              <a:gd name="T22" fmla="*/ 2147483647 w 24"/>
              <a:gd name="T23" fmla="*/ 2147483647 h 23"/>
              <a:gd name="T24" fmla="*/ 2147483647 w 24"/>
              <a:gd name="T25" fmla="*/ 2147483647 h 23"/>
              <a:gd name="T26" fmla="*/ 2147483647 w 24"/>
              <a:gd name="T27" fmla="*/ 2147483647 h 23"/>
              <a:gd name="T28" fmla="*/ 2147483647 w 24"/>
              <a:gd name="T29" fmla="*/ 2147483647 h 23"/>
              <a:gd name="T30" fmla="*/ 2147483647 w 24"/>
              <a:gd name="T31" fmla="*/ 2147483647 h 23"/>
              <a:gd name="T32" fmla="*/ 2147483647 w 24"/>
              <a:gd name="T33" fmla="*/ 2147483647 h 23"/>
              <a:gd name="T34" fmla="*/ 2147483647 w 24"/>
              <a:gd name="T35" fmla="*/ 2147483647 h 23"/>
              <a:gd name="T36" fmla="*/ 2147483647 w 24"/>
              <a:gd name="T37" fmla="*/ 2147483647 h 23"/>
              <a:gd name="T38" fmla="*/ 2147483647 w 24"/>
              <a:gd name="T39" fmla="*/ 2147483647 h 23"/>
              <a:gd name="T40" fmla="*/ 2147483647 w 24"/>
              <a:gd name="T41" fmla="*/ 2147483647 h 23"/>
              <a:gd name="T42" fmla="*/ 2147483647 w 24"/>
              <a:gd name="T43" fmla="*/ 2147483647 h 23"/>
              <a:gd name="T44" fmla="*/ 2147483647 w 24"/>
              <a:gd name="T45" fmla="*/ 2147483647 h 23"/>
              <a:gd name="T46" fmla="*/ 2147483647 w 24"/>
              <a:gd name="T47" fmla="*/ 2147483647 h 23"/>
              <a:gd name="T48" fmla="*/ 2147483647 w 24"/>
              <a:gd name="T49" fmla="*/ 2147483647 h 23"/>
              <a:gd name="T50" fmla="*/ 2147483647 w 24"/>
              <a:gd name="T51" fmla="*/ 2147483647 h 23"/>
              <a:gd name="T52" fmla="*/ 2147483647 w 24"/>
              <a:gd name="T53" fmla="*/ 2147483647 h 23"/>
              <a:gd name="T54" fmla="*/ 2147483647 w 24"/>
              <a:gd name="T55" fmla="*/ 2147483647 h 23"/>
              <a:gd name="T56" fmla="*/ 2147483647 w 24"/>
              <a:gd name="T57" fmla="*/ 2147483647 h 23"/>
              <a:gd name="T58" fmla="*/ 2147483647 w 24"/>
              <a:gd name="T59" fmla="*/ 2147483647 h 23"/>
              <a:gd name="T60" fmla="*/ 2147483647 w 24"/>
              <a:gd name="T61" fmla="*/ 2147483647 h 23"/>
              <a:gd name="T62" fmla="*/ 2147483647 w 24"/>
              <a:gd name="T63" fmla="*/ 2147483647 h 23"/>
              <a:gd name="T64" fmla="*/ 2147483647 w 24"/>
              <a:gd name="T65" fmla="*/ 2147483647 h 23"/>
              <a:gd name="T66" fmla="*/ 2147483647 w 24"/>
              <a:gd name="T67" fmla="*/ 2147483647 h 23"/>
              <a:gd name="T68" fmla="*/ 2147483647 w 24"/>
              <a:gd name="T69" fmla="*/ 2147483647 h 23"/>
              <a:gd name="T70" fmla="*/ 2147483647 w 24"/>
              <a:gd name="T71" fmla="*/ 2147483647 h 23"/>
              <a:gd name="T72" fmla="*/ 2147483647 w 24"/>
              <a:gd name="T73" fmla="*/ 2147483647 h 23"/>
              <a:gd name="T74" fmla="*/ 2147483647 w 24"/>
              <a:gd name="T75" fmla="*/ 2147483647 h 23"/>
              <a:gd name="T76" fmla="*/ 2147483647 w 24"/>
              <a:gd name="T77" fmla="*/ 2147483647 h 23"/>
              <a:gd name="T78" fmla="*/ 2147483647 w 24"/>
              <a:gd name="T79" fmla="*/ 2147483647 h 23"/>
              <a:gd name="T80" fmla="*/ 2147483647 w 24"/>
              <a:gd name="T81" fmla="*/ 2147483647 h 23"/>
              <a:gd name="T82" fmla="*/ 2147483647 w 24"/>
              <a:gd name="T83" fmla="*/ 2147483647 h 23"/>
              <a:gd name="T84" fmla="*/ 0 w 24"/>
              <a:gd name="T85" fmla="*/ 2147483647 h 23"/>
              <a:gd name="T86" fmla="*/ 0 w 24"/>
              <a:gd name="T87" fmla="*/ 2147483647 h 23"/>
              <a:gd name="T88" fmla="*/ 0 w 24"/>
              <a:gd name="T89" fmla="*/ 2147483647 h 23"/>
              <a:gd name="T90" fmla="*/ 2147483647 w 24"/>
              <a:gd name="T91" fmla="*/ 2147483647 h 23"/>
              <a:gd name="T92" fmla="*/ 2147483647 w 24"/>
              <a:gd name="T93" fmla="*/ 2147483647 h 23"/>
              <a:gd name="T94" fmla="*/ 2147483647 w 24"/>
              <a:gd name="T95" fmla="*/ 2147483647 h 23"/>
              <a:gd name="T96" fmla="*/ 2147483647 w 24"/>
              <a:gd name="T97" fmla="*/ 2147483647 h 23"/>
              <a:gd name="T98" fmla="*/ 2147483647 w 24"/>
              <a:gd name="T99" fmla="*/ 2147483647 h 23"/>
              <a:gd name="T100" fmla="*/ 2147483647 w 24"/>
              <a:gd name="T101" fmla="*/ 2147483647 h 23"/>
              <a:gd name="T102" fmla="*/ 2147483647 w 24"/>
              <a:gd name="T103" fmla="*/ 2147483647 h 23"/>
              <a:gd name="T104" fmla="*/ 2147483647 w 24"/>
              <a:gd name="T105" fmla="*/ 2147483647 h 23"/>
              <a:gd name="T106" fmla="*/ 2147483647 w 24"/>
              <a:gd name="T107" fmla="*/ 2147483647 h 23"/>
              <a:gd name="T108" fmla="*/ 2147483647 w 24"/>
              <a:gd name="T109" fmla="*/ 2147483647 h 23"/>
              <a:gd name="T110" fmla="*/ 2147483647 w 24"/>
              <a:gd name="T111" fmla="*/ 2147483647 h 23"/>
              <a:gd name="T112" fmla="*/ 2147483647 w 24"/>
              <a:gd name="T113" fmla="*/ 2147483647 h 23"/>
              <a:gd name="T114" fmla="*/ 0 w 24"/>
              <a:gd name="T115" fmla="*/ 2147483647 h 23"/>
              <a:gd name="T116" fmla="*/ 0 w 24"/>
              <a:gd name="T117" fmla="*/ 2147483647 h 23"/>
              <a:gd name="T118" fmla="*/ 2147483647 w 24"/>
              <a:gd name="T119" fmla="*/ 0 h 23"/>
              <a:gd name="T120" fmla="*/ 2147483647 w 24"/>
              <a:gd name="T121" fmla="*/ 0 h 23"/>
              <a:gd name="T122" fmla="*/ 2147483647 w 24"/>
              <a:gd name="T123" fmla="*/ 2147483647 h 2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4"/>
              <a:gd name="T187" fmla="*/ 0 h 23"/>
              <a:gd name="T188" fmla="*/ 24 w 24"/>
              <a:gd name="T189" fmla="*/ 23 h 2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4" h="23">
                <a:moveTo>
                  <a:pt x="8" y="5"/>
                </a:moveTo>
                <a:lnTo>
                  <a:pt x="10" y="2"/>
                </a:lnTo>
                <a:lnTo>
                  <a:pt x="12" y="1"/>
                </a:lnTo>
                <a:lnTo>
                  <a:pt x="15" y="0"/>
                </a:lnTo>
                <a:lnTo>
                  <a:pt x="16" y="1"/>
                </a:lnTo>
                <a:lnTo>
                  <a:pt x="17" y="1"/>
                </a:lnTo>
                <a:lnTo>
                  <a:pt x="19" y="2"/>
                </a:lnTo>
                <a:lnTo>
                  <a:pt x="20" y="3"/>
                </a:lnTo>
                <a:lnTo>
                  <a:pt x="20" y="6"/>
                </a:lnTo>
                <a:lnTo>
                  <a:pt x="21" y="8"/>
                </a:lnTo>
                <a:lnTo>
                  <a:pt x="21" y="18"/>
                </a:lnTo>
                <a:lnTo>
                  <a:pt x="21" y="19"/>
                </a:lnTo>
                <a:lnTo>
                  <a:pt x="21" y="21"/>
                </a:lnTo>
                <a:lnTo>
                  <a:pt x="21" y="22"/>
                </a:lnTo>
                <a:lnTo>
                  <a:pt x="22" y="22"/>
                </a:lnTo>
                <a:lnTo>
                  <a:pt x="24" y="22"/>
                </a:lnTo>
                <a:lnTo>
                  <a:pt x="24" y="23"/>
                </a:lnTo>
                <a:lnTo>
                  <a:pt x="14" y="23"/>
                </a:lnTo>
                <a:lnTo>
                  <a:pt x="14" y="22"/>
                </a:lnTo>
                <a:lnTo>
                  <a:pt x="15" y="22"/>
                </a:lnTo>
                <a:lnTo>
                  <a:pt x="16" y="22"/>
                </a:lnTo>
                <a:lnTo>
                  <a:pt x="16" y="21"/>
                </a:lnTo>
                <a:lnTo>
                  <a:pt x="16" y="19"/>
                </a:lnTo>
                <a:lnTo>
                  <a:pt x="16" y="18"/>
                </a:lnTo>
                <a:lnTo>
                  <a:pt x="16" y="8"/>
                </a:lnTo>
                <a:lnTo>
                  <a:pt x="16" y="6"/>
                </a:lnTo>
                <a:lnTo>
                  <a:pt x="16" y="5"/>
                </a:lnTo>
                <a:lnTo>
                  <a:pt x="15" y="3"/>
                </a:lnTo>
                <a:lnTo>
                  <a:pt x="12" y="3"/>
                </a:lnTo>
                <a:lnTo>
                  <a:pt x="10" y="5"/>
                </a:lnTo>
                <a:lnTo>
                  <a:pt x="8" y="6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8" y="22"/>
                </a:lnTo>
                <a:lnTo>
                  <a:pt x="9" y="22"/>
                </a:lnTo>
                <a:lnTo>
                  <a:pt x="10" y="22"/>
                </a:lnTo>
                <a:lnTo>
                  <a:pt x="10" y="23"/>
                </a:lnTo>
                <a:lnTo>
                  <a:pt x="0" y="23"/>
                </a:lnTo>
                <a:lnTo>
                  <a:pt x="0" y="22"/>
                </a:lnTo>
                <a:lnTo>
                  <a:pt x="1" y="22"/>
                </a:lnTo>
                <a:lnTo>
                  <a:pt x="3" y="22"/>
                </a:lnTo>
                <a:lnTo>
                  <a:pt x="3" y="19"/>
                </a:lnTo>
                <a:lnTo>
                  <a:pt x="3" y="18"/>
                </a:lnTo>
                <a:lnTo>
                  <a:pt x="3" y="10"/>
                </a:lnTo>
                <a:lnTo>
                  <a:pt x="3" y="6"/>
                </a:lnTo>
                <a:lnTo>
                  <a:pt x="3" y="5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6" y="0"/>
                </a:lnTo>
                <a:lnTo>
                  <a:pt x="8" y="0"/>
                </a:lnTo>
                <a:lnTo>
                  <a:pt x="8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65" name="Freeform 294"/>
          <p:cNvSpPr>
            <a:spLocks noEditPoints="1"/>
          </p:cNvSpPr>
          <p:nvPr/>
        </p:nvSpPr>
        <p:spPr bwMode="auto">
          <a:xfrm>
            <a:off x="5519738" y="5807075"/>
            <a:ext cx="88900" cy="76200"/>
          </a:xfrm>
          <a:custGeom>
            <a:avLst/>
            <a:gdLst>
              <a:gd name="T0" fmla="*/ 2147483647 w 25"/>
              <a:gd name="T1" fmla="*/ 2147483647 h 33"/>
              <a:gd name="T2" fmla="*/ 2147483647 w 25"/>
              <a:gd name="T3" fmla="*/ 2147483647 h 33"/>
              <a:gd name="T4" fmla="*/ 2147483647 w 25"/>
              <a:gd name="T5" fmla="*/ 2147483647 h 33"/>
              <a:gd name="T6" fmla="*/ 2147483647 w 25"/>
              <a:gd name="T7" fmla="*/ 2147483647 h 33"/>
              <a:gd name="T8" fmla="*/ 2147483647 w 25"/>
              <a:gd name="T9" fmla="*/ 2147483647 h 33"/>
              <a:gd name="T10" fmla="*/ 2147483647 w 25"/>
              <a:gd name="T11" fmla="*/ 2147483647 h 33"/>
              <a:gd name="T12" fmla="*/ 2147483647 w 25"/>
              <a:gd name="T13" fmla="*/ 2147483647 h 33"/>
              <a:gd name="T14" fmla="*/ 2147483647 w 25"/>
              <a:gd name="T15" fmla="*/ 2147483647 h 33"/>
              <a:gd name="T16" fmla="*/ 0 w 25"/>
              <a:gd name="T17" fmla="*/ 2147483647 h 33"/>
              <a:gd name="T18" fmla="*/ 0 w 25"/>
              <a:gd name="T19" fmla="*/ 2147483647 h 33"/>
              <a:gd name="T20" fmla="*/ 2147483647 w 25"/>
              <a:gd name="T21" fmla="*/ 2147483647 h 33"/>
              <a:gd name="T22" fmla="*/ 2147483647 w 25"/>
              <a:gd name="T23" fmla="*/ 2147483647 h 33"/>
              <a:gd name="T24" fmla="*/ 2147483647 w 25"/>
              <a:gd name="T25" fmla="*/ 2147483647 h 33"/>
              <a:gd name="T26" fmla="*/ 2147483647 w 25"/>
              <a:gd name="T27" fmla="*/ 2147483647 h 33"/>
              <a:gd name="T28" fmla="*/ 2147483647 w 25"/>
              <a:gd name="T29" fmla="*/ 2147483647 h 33"/>
              <a:gd name="T30" fmla="*/ 2147483647 w 25"/>
              <a:gd name="T31" fmla="*/ 2147483647 h 33"/>
              <a:gd name="T32" fmla="*/ 2147483647 w 25"/>
              <a:gd name="T33" fmla="*/ 2147483647 h 33"/>
              <a:gd name="T34" fmla="*/ 2147483647 w 25"/>
              <a:gd name="T35" fmla="*/ 2147483647 h 33"/>
              <a:gd name="T36" fmla="*/ 2147483647 w 25"/>
              <a:gd name="T37" fmla="*/ 2147483647 h 33"/>
              <a:gd name="T38" fmla="*/ 2147483647 w 25"/>
              <a:gd name="T39" fmla="*/ 0 h 33"/>
              <a:gd name="T40" fmla="*/ 0 w 25"/>
              <a:gd name="T41" fmla="*/ 0 h 33"/>
              <a:gd name="T42" fmla="*/ 0 w 25"/>
              <a:gd name="T43" fmla="*/ 0 h 33"/>
              <a:gd name="T44" fmla="*/ 2147483647 w 25"/>
              <a:gd name="T45" fmla="*/ 0 h 33"/>
              <a:gd name="T46" fmla="*/ 2147483647 w 25"/>
              <a:gd name="T47" fmla="*/ 0 h 33"/>
              <a:gd name="T48" fmla="*/ 2147483647 w 25"/>
              <a:gd name="T49" fmla="*/ 2147483647 h 33"/>
              <a:gd name="T50" fmla="*/ 2147483647 w 25"/>
              <a:gd name="T51" fmla="*/ 2147483647 h 33"/>
              <a:gd name="T52" fmla="*/ 2147483647 w 25"/>
              <a:gd name="T53" fmla="*/ 2147483647 h 33"/>
              <a:gd name="T54" fmla="*/ 2147483647 w 25"/>
              <a:gd name="T55" fmla="*/ 2147483647 h 33"/>
              <a:gd name="T56" fmla="*/ 2147483647 w 25"/>
              <a:gd name="T57" fmla="*/ 2147483647 h 33"/>
              <a:gd name="T58" fmla="*/ 2147483647 w 25"/>
              <a:gd name="T59" fmla="*/ 2147483647 h 33"/>
              <a:gd name="T60" fmla="*/ 2147483647 w 25"/>
              <a:gd name="T61" fmla="*/ 2147483647 h 33"/>
              <a:gd name="T62" fmla="*/ 2147483647 w 25"/>
              <a:gd name="T63" fmla="*/ 2147483647 h 33"/>
              <a:gd name="T64" fmla="*/ 2147483647 w 25"/>
              <a:gd name="T65" fmla="*/ 2147483647 h 33"/>
              <a:gd name="T66" fmla="*/ 2147483647 w 25"/>
              <a:gd name="T67" fmla="*/ 2147483647 h 33"/>
              <a:gd name="T68" fmla="*/ 2147483647 w 25"/>
              <a:gd name="T69" fmla="*/ 2147483647 h 33"/>
              <a:gd name="T70" fmla="*/ 2147483647 w 25"/>
              <a:gd name="T71" fmla="*/ 2147483647 h 33"/>
              <a:gd name="T72" fmla="*/ 2147483647 w 25"/>
              <a:gd name="T73" fmla="*/ 2147483647 h 33"/>
              <a:gd name="T74" fmla="*/ 2147483647 w 25"/>
              <a:gd name="T75" fmla="*/ 2147483647 h 33"/>
              <a:gd name="T76" fmla="*/ 2147483647 w 25"/>
              <a:gd name="T77" fmla="*/ 2147483647 h 33"/>
              <a:gd name="T78" fmla="*/ 2147483647 w 25"/>
              <a:gd name="T79" fmla="*/ 2147483647 h 33"/>
              <a:gd name="T80" fmla="*/ 2147483647 w 25"/>
              <a:gd name="T81" fmla="*/ 2147483647 h 33"/>
              <a:gd name="T82" fmla="*/ 2147483647 w 25"/>
              <a:gd name="T83" fmla="*/ 2147483647 h 33"/>
              <a:gd name="T84" fmla="*/ 2147483647 w 25"/>
              <a:gd name="T85" fmla="*/ 2147483647 h 33"/>
              <a:gd name="T86" fmla="*/ 2147483647 w 25"/>
              <a:gd name="T87" fmla="*/ 2147483647 h 33"/>
              <a:gd name="T88" fmla="*/ 2147483647 w 25"/>
              <a:gd name="T89" fmla="*/ 2147483647 h 33"/>
              <a:gd name="T90" fmla="*/ 2147483647 w 25"/>
              <a:gd name="T91" fmla="*/ 2147483647 h 33"/>
              <a:gd name="T92" fmla="*/ 2147483647 w 25"/>
              <a:gd name="T93" fmla="*/ 2147483647 h 33"/>
              <a:gd name="T94" fmla="*/ 2147483647 w 25"/>
              <a:gd name="T95" fmla="*/ 2147483647 h 33"/>
              <a:gd name="T96" fmla="*/ 2147483647 w 25"/>
              <a:gd name="T97" fmla="*/ 2147483647 h 33"/>
              <a:gd name="T98" fmla="*/ 2147483647 w 25"/>
              <a:gd name="T99" fmla="*/ 2147483647 h 33"/>
              <a:gd name="T100" fmla="*/ 2147483647 w 25"/>
              <a:gd name="T101" fmla="*/ 2147483647 h 33"/>
              <a:gd name="T102" fmla="*/ 2147483647 w 25"/>
              <a:gd name="T103" fmla="*/ 2147483647 h 33"/>
              <a:gd name="T104" fmla="*/ 2147483647 w 25"/>
              <a:gd name="T105" fmla="*/ 2147483647 h 33"/>
              <a:gd name="T106" fmla="*/ 2147483647 w 25"/>
              <a:gd name="T107" fmla="*/ 2147483647 h 33"/>
              <a:gd name="T108" fmla="*/ 2147483647 w 25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3"/>
              <a:gd name="T167" fmla="*/ 25 w 25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3">
                <a:moveTo>
                  <a:pt x="9" y="17"/>
                </a:moveTo>
                <a:lnTo>
                  <a:pt x="9" y="27"/>
                </a:lnTo>
                <a:lnTo>
                  <a:pt x="10" y="29"/>
                </a:lnTo>
                <a:lnTo>
                  <a:pt x="10" y="31"/>
                </a:lnTo>
                <a:lnTo>
                  <a:pt x="11" y="32"/>
                </a:lnTo>
                <a:lnTo>
                  <a:pt x="13" y="32"/>
                </a:lnTo>
                <a:lnTo>
                  <a:pt x="14" y="32"/>
                </a:lnTo>
                <a:lnTo>
                  <a:pt x="14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3" y="32"/>
                </a:lnTo>
                <a:lnTo>
                  <a:pt x="4" y="31"/>
                </a:lnTo>
                <a:lnTo>
                  <a:pt x="5" y="29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4" y="1"/>
                </a:lnTo>
                <a:lnTo>
                  <a:pt x="3" y="1"/>
                </a:lnTo>
                <a:lnTo>
                  <a:pt x="1" y="0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19" y="1"/>
                </a:lnTo>
                <a:lnTo>
                  <a:pt x="21" y="2"/>
                </a:lnTo>
                <a:lnTo>
                  <a:pt x="24" y="4"/>
                </a:lnTo>
                <a:lnTo>
                  <a:pt x="25" y="6"/>
                </a:lnTo>
                <a:lnTo>
                  <a:pt x="25" y="8"/>
                </a:lnTo>
                <a:lnTo>
                  <a:pt x="25" y="12"/>
                </a:lnTo>
                <a:lnTo>
                  <a:pt x="22" y="16"/>
                </a:lnTo>
                <a:lnTo>
                  <a:pt x="20" y="17"/>
                </a:lnTo>
                <a:lnTo>
                  <a:pt x="15" y="18"/>
                </a:lnTo>
                <a:lnTo>
                  <a:pt x="14" y="18"/>
                </a:lnTo>
                <a:lnTo>
                  <a:pt x="13" y="17"/>
                </a:lnTo>
                <a:lnTo>
                  <a:pt x="11" y="17"/>
                </a:lnTo>
                <a:lnTo>
                  <a:pt x="9" y="17"/>
                </a:lnTo>
                <a:close/>
                <a:moveTo>
                  <a:pt x="9" y="16"/>
                </a:moveTo>
                <a:lnTo>
                  <a:pt x="10" y="16"/>
                </a:lnTo>
                <a:lnTo>
                  <a:pt x="11" y="16"/>
                </a:lnTo>
                <a:lnTo>
                  <a:pt x="13" y="16"/>
                </a:lnTo>
                <a:lnTo>
                  <a:pt x="14" y="16"/>
                </a:lnTo>
                <a:lnTo>
                  <a:pt x="16" y="16"/>
                </a:lnTo>
                <a:lnTo>
                  <a:pt x="17" y="15"/>
                </a:lnTo>
                <a:lnTo>
                  <a:pt x="19" y="12"/>
                </a:lnTo>
                <a:lnTo>
                  <a:pt x="20" y="10"/>
                </a:lnTo>
                <a:lnTo>
                  <a:pt x="20" y="7"/>
                </a:lnTo>
                <a:lnTo>
                  <a:pt x="19" y="5"/>
                </a:lnTo>
                <a:lnTo>
                  <a:pt x="17" y="4"/>
                </a:lnTo>
                <a:lnTo>
                  <a:pt x="16" y="2"/>
                </a:lnTo>
                <a:lnTo>
                  <a:pt x="15" y="1"/>
                </a:lnTo>
                <a:lnTo>
                  <a:pt x="13" y="1"/>
                </a:lnTo>
                <a:lnTo>
                  <a:pt x="11" y="1"/>
                </a:lnTo>
                <a:lnTo>
                  <a:pt x="9" y="2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66" name="Freeform 295"/>
          <p:cNvSpPr>
            <a:spLocks/>
          </p:cNvSpPr>
          <p:nvPr/>
        </p:nvSpPr>
        <p:spPr bwMode="auto">
          <a:xfrm>
            <a:off x="5616575" y="5830888"/>
            <a:ext cx="57150" cy="52387"/>
          </a:xfrm>
          <a:custGeom>
            <a:avLst/>
            <a:gdLst>
              <a:gd name="T0" fmla="*/ 2147483647 w 16"/>
              <a:gd name="T1" fmla="*/ 0 h 23"/>
              <a:gd name="T2" fmla="*/ 2147483647 w 16"/>
              <a:gd name="T3" fmla="*/ 2147483647 h 23"/>
              <a:gd name="T4" fmla="*/ 2147483647 w 16"/>
              <a:gd name="T5" fmla="*/ 2147483647 h 23"/>
              <a:gd name="T6" fmla="*/ 2147483647 w 16"/>
              <a:gd name="T7" fmla="*/ 2147483647 h 23"/>
              <a:gd name="T8" fmla="*/ 2147483647 w 16"/>
              <a:gd name="T9" fmla="*/ 0 h 23"/>
              <a:gd name="T10" fmla="*/ 2147483647 w 16"/>
              <a:gd name="T11" fmla="*/ 2147483647 h 23"/>
              <a:gd name="T12" fmla="*/ 2147483647 w 16"/>
              <a:gd name="T13" fmla="*/ 2147483647 h 23"/>
              <a:gd name="T14" fmla="*/ 2147483647 w 16"/>
              <a:gd name="T15" fmla="*/ 2147483647 h 23"/>
              <a:gd name="T16" fmla="*/ 2147483647 w 16"/>
              <a:gd name="T17" fmla="*/ 2147483647 h 23"/>
              <a:gd name="T18" fmla="*/ 2147483647 w 16"/>
              <a:gd name="T19" fmla="*/ 2147483647 h 23"/>
              <a:gd name="T20" fmla="*/ 2147483647 w 16"/>
              <a:gd name="T21" fmla="*/ 2147483647 h 23"/>
              <a:gd name="T22" fmla="*/ 2147483647 w 16"/>
              <a:gd name="T23" fmla="*/ 2147483647 h 23"/>
              <a:gd name="T24" fmla="*/ 2147483647 w 16"/>
              <a:gd name="T25" fmla="*/ 2147483647 h 23"/>
              <a:gd name="T26" fmla="*/ 2147483647 w 16"/>
              <a:gd name="T27" fmla="*/ 2147483647 h 23"/>
              <a:gd name="T28" fmla="*/ 2147483647 w 16"/>
              <a:gd name="T29" fmla="*/ 2147483647 h 23"/>
              <a:gd name="T30" fmla="*/ 2147483647 w 16"/>
              <a:gd name="T31" fmla="*/ 2147483647 h 23"/>
              <a:gd name="T32" fmla="*/ 2147483647 w 16"/>
              <a:gd name="T33" fmla="*/ 2147483647 h 23"/>
              <a:gd name="T34" fmla="*/ 2147483647 w 16"/>
              <a:gd name="T35" fmla="*/ 2147483647 h 23"/>
              <a:gd name="T36" fmla="*/ 2147483647 w 16"/>
              <a:gd name="T37" fmla="*/ 2147483647 h 23"/>
              <a:gd name="T38" fmla="*/ 2147483647 w 16"/>
              <a:gd name="T39" fmla="*/ 2147483647 h 23"/>
              <a:gd name="T40" fmla="*/ 2147483647 w 16"/>
              <a:gd name="T41" fmla="*/ 2147483647 h 23"/>
              <a:gd name="T42" fmla="*/ 2147483647 w 16"/>
              <a:gd name="T43" fmla="*/ 2147483647 h 23"/>
              <a:gd name="T44" fmla="*/ 2147483647 w 16"/>
              <a:gd name="T45" fmla="*/ 2147483647 h 23"/>
              <a:gd name="T46" fmla="*/ 2147483647 w 16"/>
              <a:gd name="T47" fmla="*/ 2147483647 h 23"/>
              <a:gd name="T48" fmla="*/ 2147483647 w 16"/>
              <a:gd name="T49" fmla="*/ 2147483647 h 23"/>
              <a:gd name="T50" fmla="*/ 2147483647 w 16"/>
              <a:gd name="T51" fmla="*/ 2147483647 h 23"/>
              <a:gd name="T52" fmla="*/ 2147483647 w 16"/>
              <a:gd name="T53" fmla="*/ 2147483647 h 23"/>
              <a:gd name="T54" fmla="*/ 2147483647 w 16"/>
              <a:gd name="T55" fmla="*/ 2147483647 h 23"/>
              <a:gd name="T56" fmla="*/ 2147483647 w 16"/>
              <a:gd name="T57" fmla="*/ 2147483647 h 23"/>
              <a:gd name="T58" fmla="*/ 0 w 16"/>
              <a:gd name="T59" fmla="*/ 2147483647 h 23"/>
              <a:gd name="T60" fmla="*/ 0 w 16"/>
              <a:gd name="T61" fmla="*/ 2147483647 h 23"/>
              <a:gd name="T62" fmla="*/ 2147483647 w 16"/>
              <a:gd name="T63" fmla="*/ 2147483647 h 23"/>
              <a:gd name="T64" fmla="*/ 2147483647 w 16"/>
              <a:gd name="T65" fmla="*/ 2147483647 h 23"/>
              <a:gd name="T66" fmla="*/ 2147483647 w 16"/>
              <a:gd name="T67" fmla="*/ 2147483647 h 23"/>
              <a:gd name="T68" fmla="*/ 2147483647 w 16"/>
              <a:gd name="T69" fmla="*/ 2147483647 h 23"/>
              <a:gd name="T70" fmla="*/ 2147483647 w 16"/>
              <a:gd name="T71" fmla="*/ 2147483647 h 23"/>
              <a:gd name="T72" fmla="*/ 2147483647 w 16"/>
              <a:gd name="T73" fmla="*/ 2147483647 h 23"/>
              <a:gd name="T74" fmla="*/ 2147483647 w 16"/>
              <a:gd name="T75" fmla="*/ 2147483647 h 23"/>
              <a:gd name="T76" fmla="*/ 2147483647 w 16"/>
              <a:gd name="T77" fmla="*/ 2147483647 h 23"/>
              <a:gd name="T78" fmla="*/ 2147483647 w 16"/>
              <a:gd name="T79" fmla="*/ 2147483647 h 23"/>
              <a:gd name="T80" fmla="*/ 2147483647 w 16"/>
              <a:gd name="T81" fmla="*/ 2147483647 h 23"/>
              <a:gd name="T82" fmla="*/ 2147483647 w 16"/>
              <a:gd name="T83" fmla="*/ 2147483647 h 23"/>
              <a:gd name="T84" fmla="*/ 2147483647 w 16"/>
              <a:gd name="T85" fmla="*/ 2147483647 h 23"/>
              <a:gd name="T86" fmla="*/ 2147483647 w 16"/>
              <a:gd name="T87" fmla="*/ 2147483647 h 23"/>
              <a:gd name="T88" fmla="*/ 2147483647 w 16"/>
              <a:gd name="T89" fmla="*/ 2147483647 h 23"/>
              <a:gd name="T90" fmla="*/ 0 w 16"/>
              <a:gd name="T91" fmla="*/ 2147483647 h 23"/>
              <a:gd name="T92" fmla="*/ 0 w 16"/>
              <a:gd name="T93" fmla="*/ 2147483647 h 23"/>
              <a:gd name="T94" fmla="*/ 2147483647 w 16"/>
              <a:gd name="T95" fmla="*/ 0 h 23"/>
              <a:gd name="T96" fmla="*/ 2147483647 w 16"/>
              <a:gd name="T97" fmla="*/ 0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3"/>
              <a:gd name="T149" fmla="*/ 16 w 16"/>
              <a:gd name="T150" fmla="*/ 23 h 2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3">
                <a:moveTo>
                  <a:pt x="8" y="0"/>
                </a:moveTo>
                <a:lnTo>
                  <a:pt x="8" y="6"/>
                </a:lnTo>
                <a:lnTo>
                  <a:pt x="9" y="2"/>
                </a:lnTo>
                <a:lnTo>
                  <a:pt x="11" y="1"/>
                </a:lnTo>
                <a:lnTo>
                  <a:pt x="13" y="0"/>
                </a:lnTo>
                <a:lnTo>
                  <a:pt x="14" y="1"/>
                </a:lnTo>
                <a:lnTo>
                  <a:pt x="15" y="1"/>
                </a:lnTo>
                <a:lnTo>
                  <a:pt x="16" y="2"/>
                </a:lnTo>
                <a:lnTo>
                  <a:pt x="16" y="3"/>
                </a:lnTo>
                <a:lnTo>
                  <a:pt x="16" y="5"/>
                </a:lnTo>
                <a:lnTo>
                  <a:pt x="15" y="6"/>
                </a:lnTo>
                <a:lnTo>
                  <a:pt x="14" y="6"/>
                </a:lnTo>
                <a:lnTo>
                  <a:pt x="13" y="5"/>
                </a:lnTo>
                <a:lnTo>
                  <a:pt x="11" y="5"/>
                </a:lnTo>
                <a:lnTo>
                  <a:pt x="11" y="3"/>
                </a:lnTo>
                <a:lnTo>
                  <a:pt x="10" y="3"/>
                </a:lnTo>
                <a:lnTo>
                  <a:pt x="10" y="5"/>
                </a:lnTo>
                <a:lnTo>
                  <a:pt x="9" y="6"/>
                </a:lnTo>
                <a:lnTo>
                  <a:pt x="8" y="8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9" y="21"/>
                </a:lnTo>
                <a:lnTo>
                  <a:pt x="9" y="22"/>
                </a:lnTo>
                <a:lnTo>
                  <a:pt x="10" y="22"/>
                </a:lnTo>
                <a:lnTo>
                  <a:pt x="11" y="22"/>
                </a:lnTo>
                <a:lnTo>
                  <a:pt x="11" y="23"/>
                </a:lnTo>
                <a:lnTo>
                  <a:pt x="0" y="23"/>
                </a:lnTo>
                <a:lnTo>
                  <a:pt x="0" y="22"/>
                </a:lnTo>
                <a:lnTo>
                  <a:pt x="2" y="22"/>
                </a:lnTo>
                <a:lnTo>
                  <a:pt x="3" y="22"/>
                </a:lnTo>
                <a:lnTo>
                  <a:pt x="3" y="21"/>
                </a:lnTo>
                <a:lnTo>
                  <a:pt x="4" y="19"/>
                </a:lnTo>
                <a:lnTo>
                  <a:pt x="4" y="18"/>
                </a:lnTo>
                <a:lnTo>
                  <a:pt x="4" y="10"/>
                </a:lnTo>
                <a:lnTo>
                  <a:pt x="4" y="6"/>
                </a:lnTo>
                <a:lnTo>
                  <a:pt x="3" y="5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0" y="2"/>
                </a:lnTo>
                <a:lnTo>
                  <a:pt x="7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67" name="Freeform 296"/>
          <p:cNvSpPr>
            <a:spLocks noEditPoints="1"/>
          </p:cNvSpPr>
          <p:nvPr/>
        </p:nvSpPr>
        <p:spPr bwMode="auto">
          <a:xfrm>
            <a:off x="5680075" y="5830888"/>
            <a:ext cx="65088" cy="52387"/>
          </a:xfrm>
          <a:custGeom>
            <a:avLst/>
            <a:gdLst>
              <a:gd name="T0" fmla="*/ 2147483647 w 18"/>
              <a:gd name="T1" fmla="*/ 2147483647 h 23"/>
              <a:gd name="T2" fmla="*/ 2147483647 w 18"/>
              <a:gd name="T3" fmla="*/ 2147483647 h 23"/>
              <a:gd name="T4" fmla="*/ 2147483647 w 18"/>
              <a:gd name="T5" fmla="*/ 2147483647 h 23"/>
              <a:gd name="T6" fmla="*/ 2147483647 w 18"/>
              <a:gd name="T7" fmla="*/ 2147483647 h 23"/>
              <a:gd name="T8" fmla="*/ 2147483647 w 18"/>
              <a:gd name="T9" fmla="*/ 2147483647 h 23"/>
              <a:gd name="T10" fmla="*/ 2147483647 w 18"/>
              <a:gd name="T11" fmla="*/ 2147483647 h 23"/>
              <a:gd name="T12" fmla="*/ 2147483647 w 18"/>
              <a:gd name="T13" fmla="*/ 2147483647 h 23"/>
              <a:gd name="T14" fmla="*/ 2147483647 w 18"/>
              <a:gd name="T15" fmla="*/ 2147483647 h 23"/>
              <a:gd name="T16" fmla="*/ 2147483647 w 18"/>
              <a:gd name="T17" fmla="*/ 2147483647 h 23"/>
              <a:gd name="T18" fmla="*/ 2147483647 w 18"/>
              <a:gd name="T19" fmla="*/ 2147483647 h 23"/>
              <a:gd name="T20" fmla="*/ 2147483647 w 18"/>
              <a:gd name="T21" fmla="*/ 2147483647 h 23"/>
              <a:gd name="T22" fmla="*/ 2147483647 w 18"/>
              <a:gd name="T23" fmla="*/ 2147483647 h 23"/>
              <a:gd name="T24" fmla="*/ 2147483647 w 18"/>
              <a:gd name="T25" fmla="*/ 2147483647 h 23"/>
              <a:gd name="T26" fmla="*/ 2147483647 w 18"/>
              <a:gd name="T27" fmla="*/ 2147483647 h 23"/>
              <a:gd name="T28" fmla="*/ 2147483647 w 18"/>
              <a:gd name="T29" fmla="*/ 2147483647 h 23"/>
              <a:gd name="T30" fmla="*/ 2147483647 w 18"/>
              <a:gd name="T31" fmla="*/ 2147483647 h 23"/>
              <a:gd name="T32" fmla="*/ 2147483647 w 18"/>
              <a:gd name="T33" fmla="*/ 2147483647 h 23"/>
              <a:gd name="T34" fmla="*/ 0 w 18"/>
              <a:gd name="T35" fmla="*/ 2147483647 h 23"/>
              <a:gd name="T36" fmla="*/ 0 w 18"/>
              <a:gd name="T37" fmla="*/ 2147483647 h 23"/>
              <a:gd name="T38" fmla="*/ 2147483647 w 18"/>
              <a:gd name="T39" fmla="*/ 2147483647 h 23"/>
              <a:gd name="T40" fmla="*/ 2147483647 w 18"/>
              <a:gd name="T41" fmla="*/ 2147483647 h 23"/>
              <a:gd name="T42" fmla="*/ 2147483647 w 18"/>
              <a:gd name="T43" fmla="*/ 2147483647 h 23"/>
              <a:gd name="T44" fmla="*/ 2147483647 w 18"/>
              <a:gd name="T45" fmla="*/ 0 h 23"/>
              <a:gd name="T46" fmla="*/ 2147483647 w 18"/>
              <a:gd name="T47" fmla="*/ 2147483647 h 23"/>
              <a:gd name="T48" fmla="*/ 2147483647 w 18"/>
              <a:gd name="T49" fmla="*/ 2147483647 h 23"/>
              <a:gd name="T50" fmla="*/ 2147483647 w 18"/>
              <a:gd name="T51" fmla="*/ 2147483647 h 23"/>
              <a:gd name="T52" fmla="*/ 2147483647 w 18"/>
              <a:gd name="T53" fmla="*/ 2147483647 h 23"/>
              <a:gd name="T54" fmla="*/ 2147483647 w 18"/>
              <a:gd name="T55" fmla="*/ 2147483647 h 23"/>
              <a:gd name="T56" fmla="*/ 2147483647 w 18"/>
              <a:gd name="T57" fmla="*/ 2147483647 h 23"/>
              <a:gd name="T58" fmla="*/ 2147483647 w 18"/>
              <a:gd name="T59" fmla="*/ 2147483647 h 23"/>
              <a:gd name="T60" fmla="*/ 2147483647 w 18"/>
              <a:gd name="T61" fmla="*/ 2147483647 h 23"/>
              <a:gd name="T62" fmla="*/ 2147483647 w 18"/>
              <a:gd name="T63" fmla="*/ 2147483647 h 23"/>
              <a:gd name="T64" fmla="*/ 2147483647 w 18"/>
              <a:gd name="T65" fmla="*/ 2147483647 h 23"/>
              <a:gd name="T66" fmla="*/ 2147483647 w 18"/>
              <a:gd name="T67" fmla="*/ 2147483647 h 23"/>
              <a:gd name="T68" fmla="*/ 2147483647 w 18"/>
              <a:gd name="T69" fmla="*/ 2147483647 h 23"/>
              <a:gd name="T70" fmla="*/ 2147483647 w 18"/>
              <a:gd name="T71" fmla="*/ 2147483647 h 23"/>
              <a:gd name="T72" fmla="*/ 2147483647 w 18"/>
              <a:gd name="T73" fmla="*/ 2147483647 h 23"/>
              <a:gd name="T74" fmla="*/ 2147483647 w 18"/>
              <a:gd name="T75" fmla="*/ 2147483647 h 23"/>
              <a:gd name="T76" fmla="*/ 2147483647 w 18"/>
              <a:gd name="T77" fmla="*/ 2147483647 h 23"/>
              <a:gd name="T78" fmla="*/ 2147483647 w 18"/>
              <a:gd name="T79" fmla="*/ 2147483647 h 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8"/>
              <a:gd name="T121" fmla="*/ 0 h 23"/>
              <a:gd name="T122" fmla="*/ 18 w 18"/>
              <a:gd name="T123" fmla="*/ 23 h 23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8" h="23">
                <a:moveTo>
                  <a:pt x="3" y="8"/>
                </a:moveTo>
                <a:lnTo>
                  <a:pt x="5" y="13"/>
                </a:lnTo>
                <a:lnTo>
                  <a:pt x="6" y="17"/>
                </a:lnTo>
                <a:lnTo>
                  <a:pt x="8" y="18"/>
                </a:lnTo>
                <a:lnTo>
                  <a:pt x="12" y="19"/>
                </a:lnTo>
                <a:lnTo>
                  <a:pt x="13" y="19"/>
                </a:lnTo>
                <a:lnTo>
                  <a:pt x="16" y="18"/>
                </a:lnTo>
                <a:lnTo>
                  <a:pt x="17" y="17"/>
                </a:lnTo>
                <a:lnTo>
                  <a:pt x="18" y="15"/>
                </a:lnTo>
                <a:lnTo>
                  <a:pt x="17" y="18"/>
                </a:lnTo>
                <a:lnTo>
                  <a:pt x="16" y="21"/>
                </a:lnTo>
                <a:lnTo>
                  <a:pt x="13" y="23"/>
                </a:lnTo>
                <a:lnTo>
                  <a:pt x="9" y="23"/>
                </a:lnTo>
                <a:lnTo>
                  <a:pt x="6" y="23"/>
                </a:lnTo>
                <a:lnTo>
                  <a:pt x="3" y="21"/>
                </a:lnTo>
                <a:lnTo>
                  <a:pt x="1" y="17"/>
                </a:lnTo>
                <a:lnTo>
                  <a:pt x="0" y="12"/>
                </a:lnTo>
                <a:lnTo>
                  <a:pt x="0" y="8"/>
                </a:lnTo>
                <a:lnTo>
                  <a:pt x="1" y="6"/>
                </a:lnTo>
                <a:lnTo>
                  <a:pt x="3" y="3"/>
                </a:lnTo>
                <a:lnTo>
                  <a:pt x="6" y="1"/>
                </a:lnTo>
                <a:lnTo>
                  <a:pt x="9" y="0"/>
                </a:lnTo>
                <a:lnTo>
                  <a:pt x="13" y="1"/>
                </a:lnTo>
                <a:lnTo>
                  <a:pt x="16" y="2"/>
                </a:lnTo>
                <a:lnTo>
                  <a:pt x="18" y="6"/>
                </a:lnTo>
                <a:lnTo>
                  <a:pt x="18" y="8"/>
                </a:lnTo>
                <a:lnTo>
                  <a:pt x="3" y="8"/>
                </a:lnTo>
                <a:close/>
                <a:moveTo>
                  <a:pt x="3" y="7"/>
                </a:moveTo>
                <a:lnTo>
                  <a:pt x="13" y="7"/>
                </a:lnTo>
                <a:lnTo>
                  <a:pt x="13" y="6"/>
                </a:lnTo>
                <a:lnTo>
                  <a:pt x="13" y="5"/>
                </a:lnTo>
                <a:lnTo>
                  <a:pt x="12" y="3"/>
                </a:lnTo>
                <a:lnTo>
                  <a:pt x="11" y="2"/>
                </a:lnTo>
                <a:lnTo>
                  <a:pt x="9" y="2"/>
                </a:lnTo>
                <a:lnTo>
                  <a:pt x="8" y="2"/>
                </a:lnTo>
                <a:lnTo>
                  <a:pt x="7" y="2"/>
                </a:lnTo>
                <a:lnTo>
                  <a:pt x="6" y="3"/>
                </a:lnTo>
                <a:lnTo>
                  <a:pt x="5" y="5"/>
                </a:lnTo>
                <a:lnTo>
                  <a:pt x="3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68" name="Freeform 297"/>
          <p:cNvSpPr>
            <a:spLocks noEditPoints="1"/>
          </p:cNvSpPr>
          <p:nvPr/>
        </p:nvSpPr>
        <p:spPr bwMode="auto">
          <a:xfrm>
            <a:off x="5748338" y="5830888"/>
            <a:ext cx="88900" cy="76200"/>
          </a:xfrm>
          <a:custGeom>
            <a:avLst/>
            <a:gdLst>
              <a:gd name="T0" fmla="*/ 2147483647 w 25"/>
              <a:gd name="T1" fmla="*/ 0 h 33"/>
              <a:gd name="T2" fmla="*/ 2147483647 w 25"/>
              <a:gd name="T3" fmla="*/ 2147483647 h 33"/>
              <a:gd name="T4" fmla="*/ 2147483647 w 25"/>
              <a:gd name="T5" fmla="*/ 2147483647 h 33"/>
              <a:gd name="T6" fmla="*/ 2147483647 w 25"/>
              <a:gd name="T7" fmla="*/ 0 h 33"/>
              <a:gd name="T8" fmla="*/ 2147483647 w 25"/>
              <a:gd name="T9" fmla="*/ 2147483647 h 33"/>
              <a:gd name="T10" fmla="*/ 2147483647 w 25"/>
              <a:gd name="T11" fmla="*/ 2147483647 h 33"/>
              <a:gd name="T12" fmla="*/ 2147483647 w 25"/>
              <a:gd name="T13" fmla="*/ 2147483647 h 33"/>
              <a:gd name="T14" fmla="*/ 2147483647 w 25"/>
              <a:gd name="T15" fmla="*/ 2147483647 h 33"/>
              <a:gd name="T16" fmla="*/ 2147483647 w 25"/>
              <a:gd name="T17" fmla="*/ 2147483647 h 33"/>
              <a:gd name="T18" fmla="*/ 2147483647 w 25"/>
              <a:gd name="T19" fmla="*/ 2147483647 h 33"/>
              <a:gd name="T20" fmla="*/ 2147483647 w 25"/>
              <a:gd name="T21" fmla="*/ 2147483647 h 33"/>
              <a:gd name="T22" fmla="*/ 2147483647 w 25"/>
              <a:gd name="T23" fmla="*/ 2147483647 h 33"/>
              <a:gd name="T24" fmla="*/ 2147483647 w 25"/>
              <a:gd name="T25" fmla="*/ 2147483647 h 33"/>
              <a:gd name="T26" fmla="*/ 2147483647 w 25"/>
              <a:gd name="T27" fmla="*/ 2147483647 h 33"/>
              <a:gd name="T28" fmla="*/ 0 w 25"/>
              <a:gd name="T29" fmla="*/ 2147483647 h 33"/>
              <a:gd name="T30" fmla="*/ 2147483647 w 25"/>
              <a:gd name="T31" fmla="*/ 2147483647 h 33"/>
              <a:gd name="T32" fmla="*/ 2147483647 w 25"/>
              <a:gd name="T33" fmla="*/ 2147483647 h 33"/>
              <a:gd name="T34" fmla="*/ 2147483647 w 25"/>
              <a:gd name="T35" fmla="*/ 2147483647 h 33"/>
              <a:gd name="T36" fmla="*/ 2147483647 w 25"/>
              <a:gd name="T37" fmla="*/ 2147483647 h 33"/>
              <a:gd name="T38" fmla="*/ 2147483647 w 25"/>
              <a:gd name="T39" fmla="*/ 2147483647 h 33"/>
              <a:gd name="T40" fmla="*/ 2147483647 w 25"/>
              <a:gd name="T41" fmla="*/ 2147483647 h 33"/>
              <a:gd name="T42" fmla="*/ 2147483647 w 25"/>
              <a:gd name="T43" fmla="*/ 2147483647 h 33"/>
              <a:gd name="T44" fmla="*/ 2147483647 w 25"/>
              <a:gd name="T45" fmla="*/ 2147483647 h 33"/>
              <a:gd name="T46" fmla="*/ 2147483647 w 25"/>
              <a:gd name="T47" fmla="*/ 2147483647 h 33"/>
              <a:gd name="T48" fmla="*/ 2147483647 w 25"/>
              <a:gd name="T49" fmla="*/ 2147483647 h 33"/>
              <a:gd name="T50" fmla="*/ 2147483647 w 25"/>
              <a:gd name="T51" fmla="*/ 2147483647 h 33"/>
              <a:gd name="T52" fmla="*/ 2147483647 w 25"/>
              <a:gd name="T53" fmla="*/ 2147483647 h 33"/>
              <a:gd name="T54" fmla="*/ 2147483647 w 25"/>
              <a:gd name="T55" fmla="*/ 2147483647 h 33"/>
              <a:gd name="T56" fmla="*/ 2147483647 w 25"/>
              <a:gd name="T57" fmla="*/ 2147483647 h 33"/>
              <a:gd name="T58" fmla="*/ 2147483647 w 25"/>
              <a:gd name="T59" fmla="*/ 2147483647 h 33"/>
              <a:gd name="T60" fmla="*/ 2147483647 w 25"/>
              <a:gd name="T61" fmla="*/ 2147483647 h 33"/>
              <a:gd name="T62" fmla="*/ 2147483647 w 25"/>
              <a:gd name="T63" fmla="*/ 2147483647 h 33"/>
              <a:gd name="T64" fmla="*/ 2147483647 w 25"/>
              <a:gd name="T65" fmla="*/ 2147483647 h 33"/>
              <a:gd name="T66" fmla="*/ 2147483647 w 25"/>
              <a:gd name="T67" fmla="*/ 2147483647 h 3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5"/>
              <a:gd name="T103" fmla="*/ 0 h 33"/>
              <a:gd name="T104" fmla="*/ 25 w 25"/>
              <a:gd name="T105" fmla="*/ 33 h 3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5" h="33">
                <a:moveTo>
                  <a:pt x="2" y="2"/>
                </a:moveTo>
                <a:lnTo>
                  <a:pt x="8" y="0"/>
                </a:lnTo>
                <a:lnTo>
                  <a:pt x="9" y="0"/>
                </a:lnTo>
                <a:lnTo>
                  <a:pt x="9" y="6"/>
                </a:lnTo>
                <a:lnTo>
                  <a:pt x="11" y="3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9" y="1"/>
                </a:lnTo>
                <a:lnTo>
                  <a:pt x="21" y="2"/>
                </a:lnTo>
                <a:lnTo>
                  <a:pt x="24" y="6"/>
                </a:lnTo>
                <a:lnTo>
                  <a:pt x="25" y="11"/>
                </a:lnTo>
                <a:lnTo>
                  <a:pt x="24" y="15"/>
                </a:lnTo>
                <a:lnTo>
                  <a:pt x="23" y="18"/>
                </a:lnTo>
                <a:lnTo>
                  <a:pt x="21" y="21"/>
                </a:lnTo>
                <a:lnTo>
                  <a:pt x="18" y="23"/>
                </a:lnTo>
                <a:lnTo>
                  <a:pt x="14" y="23"/>
                </a:lnTo>
                <a:lnTo>
                  <a:pt x="13" y="23"/>
                </a:lnTo>
                <a:lnTo>
                  <a:pt x="11" y="23"/>
                </a:lnTo>
                <a:lnTo>
                  <a:pt x="10" y="22"/>
                </a:lnTo>
                <a:lnTo>
                  <a:pt x="9" y="21"/>
                </a:lnTo>
                <a:lnTo>
                  <a:pt x="9" y="28"/>
                </a:lnTo>
                <a:lnTo>
                  <a:pt x="9" y="31"/>
                </a:lnTo>
                <a:lnTo>
                  <a:pt x="9" y="32"/>
                </a:lnTo>
                <a:lnTo>
                  <a:pt x="10" y="32"/>
                </a:lnTo>
                <a:lnTo>
                  <a:pt x="10" y="33"/>
                </a:lnTo>
                <a:lnTo>
                  <a:pt x="11" y="33"/>
                </a:lnTo>
                <a:lnTo>
                  <a:pt x="13" y="33"/>
                </a:lnTo>
                <a:lnTo>
                  <a:pt x="0" y="33"/>
                </a:lnTo>
                <a:lnTo>
                  <a:pt x="2" y="33"/>
                </a:lnTo>
                <a:lnTo>
                  <a:pt x="3" y="33"/>
                </a:lnTo>
                <a:lnTo>
                  <a:pt x="4" y="33"/>
                </a:lnTo>
                <a:lnTo>
                  <a:pt x="4" y="32"/>
                </a:lnTo>
                <a:lnTo>
                  <a:pt x="5" y="32"/>
                </a:lnTo>
                <a:lnTo>
                  <a:pt x="5" y="31"/>
                </a:lnTo>
                <a:lnTo>
                  <a:pt x="5" y="28"/>
                </a:lnTo>
                <a:lnTo>
                  <a:pt x="5" y="7"/>
                </a:lnTo>
                <a:lnTo>
                  <a:pt x="5" y="5"/>
                </a:lnTo>
                <a:lnTo>
                  <a:pt x="5" y="3"/>
                </a:lnTo>
                <a:lnTo>
                  <a:pt x="4" y="3"/>
                </a:lnTo>
                <a:lnTo>
                  <a:pt x="3" y="3"/>
                </a:lnTo>
                <a:lnTo>
                  <a:pt x="2" y="2"/>
                </a:lnTo>
                <a:close/>
                <a:moveTo>
                  <a:pt x="9" y="7"/>
                </a:moveTo>
                <a:lnTo>
                  <a:pt x="9" y="15"/>
                </a:lnTo>
                <a:lnTo>
                  <a:pt x="9" y="17"/>
                </a:lnTo>
                <a:lnTo>
                  <a:pt x="9" y="18"/>
                </a:lnTo>
                <a:lnTo>
                  <a:pt x="10" y="19"/>
                </a:lnTo>
                <a:lnTo>
                  <a:pt x="11" y="21"/>
                </a:lnTo>
                <a:lnTo>
                  <a:pt x="13" y="22"/>
                </a:lnTo>
                <a:lnTo>
                  <a:pt x="14" y="22"/>
                </a:lnTo>
                <a:lnTo>
                  <a:pt x="16" y="22"/>
                </a:lnTo>
                <a:lnTo>
                  <a:pt x="19" y="19"/>
                </a:lnTo>
                <a:lnTo>
                  <a:pt x="20" y="17"/>
                </a:lnTo>
                <a:lnTo>
                  <a:pt x="20" y="13"/>
                </a:lnTo>
                <a:lnTo>
                  <a:pt x="20" y="8"/>
                </a:lnTo>
                <a:lnTo>
                  <a:pt x="18" y="6"/>
                </a:lnTo>
                <a:lnTo>
                  <a:pt x="16" y="5"/>
                </a:lnTo>
                <a:lnTo>
                  <a:pt x="14" y="3"/>
                </a:lnTo>
                <a:lnTo>
                  <a:pt x="13" y="3"/>
                </a:lnTo>
                <a:lnTo>
                  <a:pt x="13" y="5"/>
                </a:lnTo>
                <a:lnTo>
                  <a:pt x="11" y="5"/>
                </a:lnTo>
                <a:lnTo>
                  <a:pt x="9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69" name="Freeform 298"/>
          <p:cNvSpPr>
            <a:spLocks noEditPoints="1"/>
          </p:cNvSpPr>
          <p:nvPr/>
        </p:nvSpPr>
        <p:spPr bwMode="auto">
          <a:xfrm>
            <a:off x="5948363" y="5807075"/>
            <a:ext cx="90487" cy="76200"/>
          </a:xfrm>
          <a:custGeom>
            <a:avLst/>
            <a:gdLst>
              <a:gd name="T0" fmla="*/ 2147483647 w 25"/>
              <a:gd name="T1" fmla="*/ 2147483647 h 33"/>
              <a:gd name="T2" fmla="*/ 2147483647 w 25"/>
              <a:gd name="T3" fmla="*/ 2147483647 h 33"/>
              <a:gd name="T4" fmla="*/ 2147483647 w 25"/>
              <a:gd name="T5" fmla="*/ 2147483647 h 33"/>
              <a:gd name="T6" fmla="*/ 2147483647 w 25"/>
              <a:gd name="T7" fmla="*/ 2147483647 h 33"/>
              <a:gd name="T8" fmla="*/ 2147483647 w 25"/>
              <a:gd name="T9" fmla="*/ 2147483647 h 33"/>
              <a:gd name="T10" fmla="*/ 2147483647 w 25"/>
              <a:gd name="T11" fmla="*/ 2147483647 h 33"/>
              <a:gd name="T12" fmla="*/ 2147483647 w 25"/>
              <a:gd name="T13" fmla="*/ 2147483647 h 33"/>
              <a:gd name="T14" fmla="*/ 2147483647 w 25"/>
              <a:gd name="T15" fmla="*/ 2147483647 h 33"/>
              <a:gd name="T16" fmla="*/ 0 w 25"/>
              <a:gd name="T17" fmla="*/ 2147483647 h 33"/>
              <a:gd name="T18" fmla="*/ 0 w 25"/>
              <a:gd name="T19" fmla="*/ 2147483647 h 33"/>
              <a:gd name="T20" fmla="*/ 2147483647 w 25"/>
              <a:gd name="T21" fmla="*/ 2147483647 h 33"/>
              <a:gd name="T22" fmla="*/ 2147483647 w 25"/>
              <a:gd name="T23" fmla="*/ 2147483647 h 33"/>
              <a:gd name="T24" fmla="*/ 2147483647 w 25"/>
              <a:gd name="T25" fmla="*/ 2147483647 h 33"/>
              <a:gd name="T26" fmla="*/ 2147483647 w 25"/>
              <a:gd name="T27" fmla="*/ 2147483647 h 33"/>
              <a:gd name="T28" fmla="*/ 2147483647 w 25"/>
              <a:gd name="T29" fmla="*/ 2147483647 h 33"/>
              <a:gd name="T30" fmla="*/ 2147483647 w 25"/>
              <a:gd name="T31" fmla="*/ 2147483647 h 33"/>
              <a:gd name="T32" fmla="*/ 2147483647 w 25"/>
              <a:gd name="T33" fmla="*/ 2147483647 h 33"/>
              <a:gd name="T34" fmla="*/ 2147483647 w 25"/>
              <a:gd name="T35" fmla="*/ 2147483647 h 33"/>
              <a:gd name="T36" fmla="*/ 2147483647 w 25"/>
              <a:gd name="T37" fmla="*/ 2147483647 h 33"/>
              <a:gd name="T38" fmla="*/ 2147483647 w 25"/>
              <a:gd name="T39" fmla="*/ 0 h 33"/>
              <a:gd name="T40" fmla="*/ 0 w 25"/>
              <a:gd name="T41" fmla="*/ 0 h 33"/>
              <a:gd name="T42" fmla="*/ 0 w 25"/>
              <a:gd name="T43" fmla="*/ 0 h 33"/>
              <a:gd name="T44" fmla="*/ 2147483647 w 25"/>
              <a:gd name="T45" fmla="*/ 0 h 33"/>
              <a:gd name="T46" fmla="*/ 2147483647 w 25"/>
              <a:gd name="T47" fmla="*/ 0 h 33"/>
              <a:gd name="T48" fmla="*/ 2147483647 w 25"/>
              <a:gd name="T49" fmla="*/ 2147483647 h 33"/>
              <a:gd name="T50" fmla="*/ 2147483647 w 25"/>
              <a:gd name="T51" fmla="*/ 2147483647 h 33"/>
              <a:gd name="T52" fmla="*/ 2147483647 w 25"/>
              <a:gd name="T53" fmla="*/ 2147483647 h 33"/>
              <a:gd name="T54" fmla="*/ 2147483647 w 25"/>
              <a:gd name="T55" fmla="*/ 2147483647 h 33"/>
              <a:gd name="T56" fmla="*/ 2147483647 w 25"/>
              <a:gd name="T57" fmla="*/ 2147483647 h 33"/>
              <a:gd name="T58" fmla="*/ 2147483647 w 25"/>
              <a:gd name="T59" fmla="*/ 2147483647 h 33"/>
              <a:gd name="T60" fmla="*/ 2147483647 w 25"/>
              <a:gd name="T61" fmla="*/ 2147483647 h 33"/>
              <a:gd name="T62" fmla="*/ 2147483647 w 25"/>
              <a:gd name="T63" fmla="*/ 2147483647 h 33"/>
              <a:gd name="T64" fmla="*/ 2147483647 w 25"/>
              <a:gd name="T65" fmla="*/ 2147483647 h 33"/>
              <a:gd name="T66" fmla="*/ 2147483647 w 25"/>
              <a:gd name="T67" fmla="*/ 2147483647 h 33"/>
              <a:gd name="T68" fmla="*/ 2147483647 w 25"/>
              <a:gd name="T69" fmla="*/ 2147483647 h 33"/>
              <a:gd name="T70" fmla="*/ 2147483647 w 25"/>
              <a:gd name="T71" fmla="*/ 2147483647 h 33"/>
              <a:gd name="T72" fmla="*/ 2147483647 w 25"/>
              <a:gd name="T73" fmla="*/ 2147483647 h 33"/>
              <a:gd name="T74" fmla="*/ 2147483647 w 25"/>
              <a:gd name="T75" fmla="*/ 2147483647 h 33"/>
              <a:gd name="T76" fmla="*/ 2147483647 w 25"/>
              <a:gd name="T77" fmla="*/ 2147483647 h 33"/>
              <a:gd name="T78" fmla="*/ 2147483647 w 25"/>
              <a:gd name="T79" fmla="*/ 2147483647 h 33"/>
              <a:gd name="T80" fmla="*/ 2147483647 w 25"/>
              <a:gd name="T81" fmla="*/ 2147483647 h 33"/>
              <a:gd name="T82" fmla="*/ 2147483647 w 25"/>
              <a:gd name="T83" fmla="*/ 2147483647 h 33"/>
              <a:gd name="T84" fmla="*/ 2147483647 w 25"/>
              <a:gd name="T85" fmla="*/ 2147483647 h 33"/>
              <a:gd name="T86" fmla="*/ 2147483647 w 25"/>
              <a:gd name="T87" fmla="*/ 2147483647 h 33"/>
              <a:gd name="T88" fmla="*/ 2147483647 w 25"/>
              <a:gd name="T89" fmla="*/ 2147483647 h 33"/>
              <a:gd name="T90" fmla="*/ 2147483647 w 25"/>
              <a:gd name="T91" fmla="*/ 2147483647 h 33"/>
              <a:gd name="T92" fmla="*/ 2147483647 w 25"/>
              <a:gd name="T93" fmla="*/ 2147483647 h 33"/>
              <a:gd name="T94" fmla="*/ 2147483647 w 25"/>
              <a:gd name="T95" fmla="*/ 2147483647 h 33"/>
              <a:gd name="T96" fmla="*/ 2147483647 w 25"/>
              <a:gd name="T97" fmla="*/ 2147483647 h 33"/>
              <a:gd name="T98" fmla="*/ 2147483647 w 25"/>
              <a:gd name="T99" fmla="*/ 2147483647 h 33"/>
              <a:gd name="T100" fmla="*/ 2147483647 w 25"/>
              <a:gd name="T101" fmla="*/ 2147483647 h 33"/>
              <a:gd name="T102" fmla="*/ 2147483647 w 25"/>
              <a:gd name="T103" fmla="*/ 2147483647 h 33"/>
              <a:gd name="T104" fmla="*/ 2147483647 w 25"/>
              <a:gd name="T105" fmla="*/ 2147483647 h 33"/>
              <a:gd name="T106" fmla="*/ 2147483647 w 25"/>
              <a:gd name="T107" fmla="*/ 2147483647 h 33"/>
              <a:gd name="T108" fmla="*/ 2147483647 w 25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3"/>
              <a:gd name="T167" fmla="*/ 25 w 25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3">
                <a:moveTo>
                  <a:pt x="9" y="17"/>
                </a:moveTo>
                <a:lnTo>
                  <a:pt x="9" y="27"/>
                </a:lnTo>
                <a:lnTo>
                  <a:pt x="10" y="29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3" y="32"/>
                </a:lnTo>
                <a:lnTo>
                  <a:pt x="13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4" y="31"/>
                </a:lnTo>
                <a:lnTo>
                  <a:pt x="5" y="29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4" y="1"/>
                </a:lnTo>
                <a:lnTo>
                  <a:pt x="2" y="1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18" y="1"/>
                </a:lnTo>
                <a:lnTo>
                  <a:pt x="21" y="2"/>
                </a:lnTo>
                <a:lnTo>
                  <a:pt x="23" y="4"/>
                </a:lnTo>
                <a:lnTo>
                  <a:pt x="25" y="6"/>
                </a:lnTo>
                <a:lnTo>
                  <a:pt x="25" y="8"/>
                </a:lnTo>
                <a:lnTo>
                  <a:pt x="25" y="12"/>
                </a:lnTo>
                <a:lnTo>
                  <a:pt x="22" y="16"/>
                </a:lnTo>
                <a:lnTo>
                  <a:pt x="20" y="17"/>
                </a:lnTo>
                <a:lnTo>
                  <a:pt x="15" y="18"/>
                </a:lnTo>
                <a:lnTo>
                  <a:pt x="13" y="18"/>
                </a:lnTo>
                <a:lnTo>
                  <a:pt x="12" y="17"/>
                </a:lnTo>
                <a:lnTo>
                  <a:pt x="11" y="17"/>
                </a:lnTo>
                <a:lnTo>
                  <a:pt x="9" y="17"/>
                </a:lnTo>
                <a:close/>
                <a:moveTo>
                  <a:pt x="9" y="16"/>
                </a:moveTo>
                <a:lnTo>
                  <a:pt x="10" y="16"/>
                </a:lnTo>
                <a:lnTo>
                  <a:pt x="11" y="16"/>
                </a:lnTo>
                <a:lnTo>
                  <a:pt x="12" y="16"/>
                </a:lnTo>
                <a:lnTo>
                  <a:pt x="13" y="16"/>
                </a:lnTo>
                <a:lnTo>
                  <a:pt x="16" y="16"/>
                </a:lnTo>
                <a:lnTo>
                  <a:pt x="17" y="15"/>
                </a:lnTo>
                <a:lnTo>
                  <a:pt x="18" y="12"/>
                </a:lnTo>
                <a:lnTo>
                  <a:pt x="20" y="10"/>
                </a:lnTo>
                <a:lnTo>
                  <a:pt x="20" y="7"/>
                </a:lnTo>
                <a:lnTo>
                  <a:pt x="18" y="5"/>
                </a:lnTo>
                <a:lnTo>
                  <a:pt x="17" y="4"/>
                </a:lnTo>
                <a:lnTo>
                  <a:pt x="16" y="2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9" y="2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70" name="Freeform 299"/>
          <p:cNvSpPr>
            <a:spLocks/>
          </p:cNvSpPr>
          <p:nvPr/>
        </p:nvSpPr>
        <p:spPr bwMode="auto">
          <a:xfrm>
            <a:off x="6045200" y="5830888"/>
            <a:ext cx="57150" cy="52387"/>
          </a:xfrm>
          <a:custGeom>
            <a:avLst/>
            <a:gdLst>
              <a:gd name="T0" fmla="*/ 2147483647 w 16"/>
              <a:gd name="T1" fmla="*/ 0 h 23"/>
              <a:gd name="T2" fmla="*/ 2147483647 w 16"/>
              <a:gd name="T3" fmla="*/ 2147483647 h 23"/>
              <a:gd name="T4" fmla="*/ 2147483647 w 16"/>
              <a:gd name="T5" fmla="*/ 2147483647 h 23"/>
              <a:gd name="T6" fmla="*/ 2147483647 w 16"/>
              <a:gd name="T7" fmla="*/ 2147483647 h 23"/>
              <a:gd name="T8" fmla="*/ 2147483647 w 16"/>
              <a:gd name="T9" fmla="*/ 0 h 23"/>
              <a:gd name="T10" fmla="*/ 2147483647 w 16"/>
              <a:gd name="T11" fmla="*/ 2147483647 h 23"/>
              <a:gd name="T12" fmla="*/ 2147483647 w 16"/>
              <a:gd name="T13" fmla="*/ 2147483647 h 23"/>
              <a:gd name="T14" fmla="*/ 2147483647 w 16"/>
              <a:gd name="T15" fmla="*/ 2147483647 h 23"/>
              <a:gd name="T16" fmla="*/ 2147483647 w 16"/>
              <a:gd name="T17" fmla="*/ 2147483647 h 23"/>
              <a:gd name="T18" fmla="*/ 2147483647 w 16"/>
              <a:gd name="T19" fmla="*/ 2147483647 h 23"/>
              <a:gd name="T20" fmla="*/ 2147483647 w 16"/>
              <a:gd name="T21" fmla="*/ 2147483647 h 23"/>
              <a:gd name="T22" fmla="*/ 2147483647 w 16"/>
              <a:gd name="T23" fmla="*/ 2147483647 h 23"/>
              <a:gd name="T24" fmla="*/ 2147483647 w 16"/>
              <a:gd name="T25" fmla="*/ 2147483647 h 23"/>
              <a:gd name="T26" fmla="*/ 2147483647 w 16"/>
              <a:gd name="T27" fmla="*/ 2147483647 h 23"/>
              <a:gd name="T28" fmla="*/ 2147483647 w 16"/>
              <a:gd name="T29" fmla="*/ 2147483647 h 23"/>
              <a:gd name="T30" fmla="*/ 2147483647 w 16"/>
              <a:gd name="T31" fmla="*/ 2147483647 h 23"/>
              <a:gd name="T32" fmla="*/ 2147483647 w 16"/>
              <a:gd name="T33" fmla="*/ 2147483647 h 23"/>
              <a:gd name="T34" fmla="*/ 2147483647 w 16"/>
              <a:gd name="T35" fmla="*/ 2147483647 h 23"/>
              <a:gd name="T36" fmla="*/ 2147483647 w 16"/>
              <a:gd name="T37" fmla="*/ 2147483647 h 23"/>
              <a:gd name="T38" fmla="*/ 2147483647 w 16"/>
              <a:gd name="T39" fmla="*/ 2147483647 h 23"/>
              <a:gd name="T40" fmla="*/ 2147483647 w 16"/>
              <a:gd name="T41" fmla="*/ 2147483647 h 23"/>
              <a:gd name="T42" fmla="*/ 2147483647 w 16"/>
              <a:gd name="T43" fmla="*/ 2147483647 h 23"/>
              <a:gd name="T44" fmla="*/ 2147483647 w 16"/>
              <a:gd name="T45" fmla="*/ 2147483647 h 23"/>
              <a:gd name="T46" fmla="*/ 2147483647 w 16"/>
              <a:gd name="T47" fmla="*/ 2147483647 h 23"/>
              <a:gd name="T48" fmla="*/ 2147483647 w 16"/>
              <a:gd name="T49" fmla="*/ 2147483647 h 23"/>
              <a:gd name="T50" fmla="*/ 2147483647 w 16"/>
              <a:gd name="T51" fmla="*/ 2147483647 h 23"/>
              <a:gd name="T52" fmla="*/ 2147483647 w 16"/>
              <a:gd name="T53" fmla="*/ 2147483647 h 23"/>
              <a:gd name="T54" fmla="*/ 2147483647 w 16"/>
              <a:gd name="T55" fmla="*/ 2147483647 h 23"/>
              <a:gd name="T56" fmla="*/ 2147483647 w 16"/>
              <a:gd name="T57" fmla="*/ 2147483647 h 23"/>
              <a:gd name="T58" fmla="*/ 0 w 16"/>
              <a:gd name="T59" fmla="*/ 2147483647 h 23"/>
              <a:gd name="T60" fmla="*/ 0 w 16"/>
              <a:gd name="T61" fmla="*/ 2147483647 h 23"/>
              <a:gd name="T62" fmla="*/ 2147483647 w 16"/>
              <a:gd name="T63" fmla="*/ 2147483647 h 23"/>
              <a:gd name="T64" fmla="*/ 2147483647 w 16"/>
              <a:gd name="T65" fmla="*/ 2147483647 h 23"/>
              <a:gd name="T66" fmla="*/ 2147483647 w 16"/>
              <a:gd name="T67" fmla="*/ 2147483647 h 23"/>
              <a:gd name="T68" fmla="*/ 2147483647 w 16"/>
              <a:gd name="T69" fmla="*/ 2147483647 h 23"/>
              <a:gd name="T70" fmla="*/ 2147483647 w 16"/>
              <a:gd name="T71" fmla="*/ 2147483647 h 23"/>
              <a:gd name="T72" fmla="*/ 2147483647 w 16"/>
              <a:gd name="T73" fmla="*/ 2147483647 h 23"/>
              <a:gd name="T74" fmla="*/ 2147483647 w 16"/>
              <a:gd name="T75" fmla="*/ 2147483647 h 23"/>
              <a:gd name="T76" fmla="*/ 2147483647 w 16"/>
              <a:gd name="T77" fmla="*/ 2147483647 h 23"/>
              <a:gd name="T78" fmla="*/ 2147483647 w 16"/>
              <a:gd name="T79" fmla="*/ 2147483647 h 23"/>
              <a:gd name="T80" fmla="*/ 2147483647 w 16"/>
              <a:gd name="T81" fmla="*/ 2147483647 h 23"/>
              <a:gd name="T82" fmla="*/ 2147483647 w 16"/>
              <a:gd name="T83" fmla="*/ 2147483647 h 23"/>
              <a:gd name="T84" fmla="*/ 2147483647 w 16"/>
              <a:gd name="T85" fmla="*/ 2147483647 h 23"/>
              <a:gd name="T86" fmla="*/ 2147483647 w 16"/>
              <a:gd name="T87" fmla="*/ 2147483647 h 23"/>
              <a:gd name="T88" fmla="*/ 2147483647 w 16"/>
              <a:gd name="T89" fmla="*/ 2147483647 h 23"/>
              <a:gd name="T90" fmla="*/ 0 w 16"/>
              <a:gd name="T91" fmla="*/ 2147483647 h 23"/>
              <a:gd name="T92" fmla="*/ 0 w 16"/>
              <a:gd name="T93" fmla="*/ 2147483647 h 23"/>
              <a:gd name="T94" fmla="*/ 2147483647 w 16"/>
              <a:gd name="T95" fmla="*/ 0 h 23"/>
              <a:gd name="T96" fmla="*/ 2147483647 w 16"/>
              <a:gd name="T97" fmla="*/ 0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3"/>
              <a:gd name="T149" fmla="*/ 16 w 16"/>
              <a:gd name="T150" fmla="*/ 23 h 2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3">
                <a:moveTo>
                  <a:pt x="7" y="0"/>
                </a:moveTo>
                <a:lnTo>
                  <a:pt x="7" y="6"/>
                </a:lnTo>
                <a:lnTo>
                  <a:pt x="9" y="2"/>
                </a:lnTo>
                <a:lnTo>
                  <a:pt x="11" y="1"/>
                </a:lnTo>
                <a:lnTo>
                  <a:pt x="12" y="0"/>
                </a:lnTo>
                <a:lnTo>
                  <a:pt x="14" y="1"/>
                </a:lnTo>
                <a:lnTo>
                  <a:pt x="15" y="1"/>
                </a:lnTo>
                <a:lnTo>
                  <a:pt x="16" y="2"/>
                </a:lnTo>
                <a:lnTo>
                  <a:pt x="16" y="3"/>
                </a:lnTo>
                <a:lnTo>
                  <a:pt x="16" y="5"/>
                </a:lnTo>
                <a:lnTo>
                  <a:pt x="15" y="5"/>
                </a:lnTo>
                <a:lnTo>
                  <a:pt x="15" y="6"/>
                </a:lnTo>
                <a:lnTo>
                  <a:pt x="14" y="6"/>
                </a:lnTo>
                <a:lnTo>
                  <a:pt x="12" y="5"/>
                </a:lnTo>
                <a:lnTo>
                  <a:pt x="11" y="5"/>
                </a:lnTo>
                <a:lnTo>
                  <a:pt x="11" y="3"/>
                </a:lnTo>
                <a:lnTo>
                  <a:pt x="10" y="3"/>
                </a:lnTo>
                <a:lnTo>
                  <a:pt x="10" y="5"/>
                </a:lnTo>
                <a:lnTo>
                  <a:pt x="9" y="6"/>
                </a:lnTo>
                <a:lnTo>
                  <a:pt x="7" y="8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9" y="21"/>
                </a:lnTo>
                <a:lnTo>
                  <a:pt x="9" y="22"/>
                </a:lnTo>
                <a:lnTo>
                  <a:pt x="10" y="22"/>
                </a:lnTo>
                <a:lnTo>
                  <a:pt x="11" y="22"/>
                </a:lnTo>
                <a:lnTo>
                  <a:pt x="11" y="23"/>
                </a:lnTo>
                <a:lnTo>
                  <a:pt x="0" y="23"/>
                </a:lnTo>
                <a:lnTo>
                  <a:pt x="0" y="22"/>
                </a:lnTo>
                <a:lnTo>
                  <a:pt x="1" y="22"/>
                </a:lnTo>
                <a:lnTo>
                  <a:pt x="3" y="22"/>
                </a:lnTo>
                <a:lnTo>
                  <a:pt x="3" y="21"/>
                </a:lnTo>
                <a:lnTo>
                  <a:pt x="3" y="19"/>
                </a:lnTo>
                <a:lnTo>
                  <a:pt x="4" y="18"/>
                </a:lnTo>
                <a:lnTo>
                  <a:pt x="4" y="10"/>
                </a:lnTo>
                <a:lnTo>
                  <a:pt x="3" y="6"/>
                </a:lnTo>
                <a:lnTo>
                  <a:pt x="3" y="5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71" name="Freeform 300"/>
          <p:cNvSpPr>
            <a:spLocks noEditPoints="1"/>
          </p:cNvSpPr>
          <p:nvPr/>
        </p:nvSpPr>
        <p:spPr bwMode="auto">
          <a:xfrm>
            <a:off x="6107113" y="5830888"/>
            <a:ext cx="74612" cy="52387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2147483647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2147483647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2147483647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1" y="0"/>
                </a:moveTo>
                <a:lnTo>
                  <a:pt x="14" y="1"/>
                </a:lnTo>
                <a:lnTo>
                  <a:pt x="16" y="2"/>
                </a:lnTo>
                <a:lnTo>
                  <a:pt x="19" y="3"/>
                </a:lnTo>
                <a:lnTo>
                  <a:pt x="21" y="7"/>
                </a:lnTo>
                <a:lnTo>
                  <a:pt x="21" y="11"/>
                </a:lnTo>
                <a:lnTo>
                  <a:pt x="21" y="15"/>
                </a:lnTo>
                <a:lnTo>
                  <a:pt x="20" y="17"/>
                </a:lnTo>
                <a:lnTo>
                  <a:pt x="19" y="19"/>
                </a:lnTo>
                <a:lnTo>
                  <a:pt x="16" y="22"/>
                </a:lnTo>
                <a:lnTo>
                  <a:pt x="14" y="23"/>
                </a:lnTo>
                <a:lnTo>
                  <a:pt x="11" y="23"/>
                </a:lnTo>
                <a:lnTo>
                  <a:pt x="8" y="23"/>
                </a:lnTo>
                <a:lnTo>
                  <a:pt x="5" y="22"/>
                </a:lnTo>
                <a:lnTo>
                  <a:pt x="3" y="19"/>
                </a:lnTo>
                <a:lnTo>
                  <a:pt x="2" y="16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4" y="3"/>
                </a:lnTo>
                <a:lnTo>
                  <a:pt x="7" y="2"/>
                </a:lnTo>
                <a:lnTo>
                  <a:pt x="9" y="1"/>
                </a:lnTo>
                <a:lnTo>
                  <a:pt x="11" y="0"/>
                </a:lnTo>
                <a:close/>
                <a:moveTo>
                  <a:pt x="10" y="2"/>
                </a:moveTo>
                <a:lnTo>
                  <a:pt x="9" y="2"/>
                </a:lnTo>
                <a:lnTo>
                  <a:pt x="8" y="2"/>
                </a:lnTo>
                <a:lnTo>
                  <a:pt x="7" y="3"/>
                </a:lnTo>
                <a:lnTo>
                  <a:pt x="5" y="5"/>
                </a:lnTo>
                <a:lnTo>
                  <a:pt x="5" y="7"/>
                </a:lnTo>
                <a:lnTo>
                  <a:pt x="5" y="10"/>
                </a:lnTo>
                <a:lnTo>
                  <a:pt x="5" y="15"/>
                </a:lnTo>
                <a:lnTo>
                  <a:pt x="7" y="18"/>
                </a:lnTo>
                <a:lnTo>
                  <a:pt x="9" y="21"/>
                </a:lnTo>
                <a:lnTo>
                  <a:pt x="11" y="22"/>
                </a:lnTo>
                <a:lnTo>
                  <a:pt x="14" y="21"/>
                </a:lnTo>
                <a:lnTo>
                  <a:pt x="16" y="19"/>
                </a:lnTo>
                <a:lnTo>
                  <a:pt x="18" y="17"/>
                </a:lnTo>
                <a:lnTo>
                  <a:pt x="18" y="13"/>
                </a:lnTo>
                <a:lnTo>
                  <a:pt x="18" y="10"/>
                </a:lnTo>
                <a:lnTo>
                  <a:pt x="16" y="7"/>
                </a:lnTo>
                <a:lnTo>
                  <a:pt x="15" y="5"/>
                </a:lnTo>
                <a:lnTo>
                  <a:pt x="13" y="2"/>
                </a:lnTo>
                <a:lnTo>
                  <a:pt x="1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72" name="Freeform 301"/>
          <p:cNvSpPr>
            <a:spLocks noEditPoints="1"/>
          </p:cNvSpPr>
          <p:nvPr/>
        </p:nvSpPr>
        <p:spPr bwMode="auto">
          <a:xfrm>
            <a:off x="6192838" y="5830888"/>
            <a:ext cx="82550" cy="76200"/>
          </a:xfrm>
          <a:custGeom>
            <a:avLst/>
            <a:gdLst>
              <a:gd name="T0" fmla="*/ 2147483647 w 23"/>
              <a:gd name="T1" fmla="*/ 0 h 33"/>
              <a:gd name="T2" fmla="*/ 2147483647 w 23"/>
              <a:gd name="T3" fmla="*/ 2147483647 h 33"/>
              <a:gd name="T4" fmla="*/ 2147483647 w 23"/>
              <a:gd name="T5" fmla="*/ 2147483647 h 33"/>
              <a:gd name="T6" fmla="*/ 2147483647 w 23"/>
              <a:gd name="T7" fmla="*/ 0 h 33"/>
              <a:gd name="T8" fmla="*/ 2147483647 w 23"/>
              <a:gd name="T9" fmla="*/ 2147483647 h 33"/>
              <a:gd name="T10" fmla="*/ 2147483647 w 23"/>
              <a:gd name="T11" fmla="*/ 2147483647 h 33"/>
              <a:gd name="T12" fmla="*/ 2147483647 w 23"/>
              <a:gd name="T13" fmla="*/ 2147483647 h 33"/>
              <a:gd name="T14" fmla="*/ 2147483647 w 23"/>
              <a:gd name="T15" fmla="*/ 2147483647 h 33"/>
              <a:gd name="T16" fmla="*/ 2147483647 w 23"/>
              <a:gd name="T17" fmla="*/ 2147483647 h 33"/>
              <a:gd name="T18" fmla="*/ 2147483647 w 23"/>
              <a:gd name="T19" fmla="*/ 2147483647 h 33"/>
              <a:gd name="T20" fmla="*/ 2147483647 w 23"/>
              <a:gd name="T21" fmla="*/ 2147483647 h 33"/>
              <a:gd name="T22" fmla="*/ 2147483647 w 23"/>
              <a:gd name="T23" fmla="*/ 2147483647 h 33"/>
              <a:gd name="T24" fmla="*/ 2147483647 w 23"/>
              <a:gd name="T25" fmla="*/ 2147483647 h 33"/>
              <a:gd name="T26" fmla="*/ 2147483647 w 23"/>
              <a:gd name="T27" fmla="*/ 2147483647 h 33"/>
              <a:gd name="T28" fmla="*/ 0 w 23"/>
              <a:gd name="T29" fmla="*/ 2147483647 h 33"/>
              <a:gd name="T30" fmla="*/ 0 w 23"/>
              <a:gd name="T31" fmla="*/ 2147483647 h 33"/>
              <a:gd name="T32" fmla="*/ 2147483647 w 23"/>
              <a:gd name="T33" fmla="*/ 2147483647 h 33"/>
              <a:gd name="T34" fmla="*/ 2147483647 w 23"/>
              <a:gd name="T35" fmla="*/ 2147483647 h 33"/>
              <a:gd name="T36" fmla="*/ 2147483647 w 23"/>
              <a:gd name="T37" fmla="*/ 2147483647 h 33"/>
              <a:gd name="T38" fmla="*/ 2147483647 w 23"/>
              <a:gd name="T39" fmla="*/ 2147483647 h 33"/>
              <a:gd name="T40" fmla="*/ 2147483647 w 23"/>
              <a:gd name="T41" fmla="*/ 2147483647 h 33"/>
              <a:gd name="T42" fmla="*/ 2147483647 w 23"/>
              <a:gd name="T43" fmla="*/ 2147483647 h 33"/>
              <a:gd name="T44" fmla="*/ 2147483647 w 23"/>
              <a:gd name="T45" fmla="*/ 2147483647 h 33"/>
              <a:gd name="T46" fmla="*/ 0 w 23"/>
              <a:gd name="T47" fmla="*/ 2147483647 h 33"/>
              <a:gd name="T48" fmla="*/ 2147483647 w 23"/>
              <a:gd name="T49" fmla="*/ 2147483647 h 33"/>
              <a:gd name="T50" fmla="*/ 2147483647 w 23"/>
              <a:gd name="T51" fmla="*/ 2147483647 h 33"/>
              <a:gd name="T52" fmla="*/ 2147483647 w 23"/>
              <a:gd name="T53" fmla="*/ 2147483647 h 33"/>
              <a:gd name="T54" fmla="*/ 2147483647 w 23"/>
              <a:gd name="T55" fmla="*/ 2147483647 h 33"/>
              <a:gd name="T56" fmla="*/ 2147483647 w 23"/>
              <a:gd name="T57" fmla="*/ 2147483647 h 33"/>
              <a:gd name="T58" fmla="*/ 2147483647 w 23"/>
              <a:gd name="T59" fmla="*/ 2147483647 h 33"/>
              <a:gd name="T60" fmla="*/ 2147483647 w 23"/>
              <a:gd name="T61" fmla="*/ 2147483647 h 33"/>
              <a:gd name="T62" fmla="*/ 2147483647 w 23"/>
              <a:gd name="T63" fmla="*/ 2147483647 h 33"/>
              <a:gd name="T64" fmla="*/ 2147483647 w 23"/>
              <a:gd name="T65" fmla="*/ 2147483647 h 33"/>
              <a:gd name="T66" fmla="*/ 2147483647 w 23"/>
              <a:gd name="T67" fmla="*/ 2147483647 h 3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3"/>
              <a:gd name="T103" fmla="*/ 0 h 33"/>
              <a:gd name="T104" fmla="*/ 23 w 23"/>
              <a:gd name="T105" fmla="*/ 33 h 3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3" h="33">
                <a:moveTo>
                  <a:pt x="0" y="2"/>
                </a:moveTo>
                <a:lnTo>
                  <a:pt x="6" y="0"/>
                </a:lnTo>
                <a:lnTo>
                  <a:pt x="7" y="0"/>
                </a:lnTo>
                <a:lnTo>
                  <a:pt x="7" y="6"/>
                </a:lnTo>
                <a:lnTo>
                  <a:pt x="10" y="3"/>
                </a:lnTo>
                <a:lnTo>
                  <a:pt x="11" y="1"/>
                </a:lnTo>
                <a:lnTo>
                  <a:pt x="12" y="1"/>
                </a:lnTo>
                <a:lnTo>
                  <a:pt x="15" y="0"/>
                </a:lnTo>
                <a:lnTo>
                  <a:pt x="17" y="1"/>
                </a:lnTo>
                <a:lnTo>
                  <a:pt x="20" y="2"/>
                </a:lnTo>
                <a:lnTo>
                  <a:pt x="22" y="6"/>
                </a:lnTo>
                <a:lnTo>
                  <a:pt x="23" y="11"/>
                </a:lnTo>
                <a:lnTo>
                  <a:pt x="22" y="15"/>
                </a:lnTo>
                <a:lnTo>
                  <a:pt x="21" y="18"/>
                </a:lnTo>
                <a:lnTo>
                  <a:pt x="20" y="21"/>
                </a:lnTo>
                <a:lnTo>
                  <a:pt x="17" y="23"/>
                </a:lnTo>
                <a:lnTo>
                  <a:pt x="12" y="23"/>
                </a:lnTo>
                <a:lnTo>
                  <a:pt x="11" y="23"/>
                </a:lnTo>
                <a:lnTo>
                  <a:pt x="10" y="23"/>
                </a:lnTo>
                <a:lnTo>
                  <a:pt x="8" y="22"/>
                </a:lnTo>
                <a:lnTo>
                  <a:pt x="7" y="21"/>
                </a:lnTo>
                <a:lnTo>
                  <a:pt x="7" y="28"/>
                </a:lnTo>
                <a:lnTo>
                  <a:pt x="7" y="31"/>
                </a:lnTo>
                <a:lnTo>
                  <a:pt x="7" y="32"/>
                </a:lnTo>
                <a:lnTo>
                  <a:pt x="8" y="32"/>
                </a:lnTo>
                <a:lnTo>
                  <a:pt x="8" y="33"/>
                </a:lnTo>
                <a:lnTo>
                  <a:pt x="10" y="33"/>
                </a:lnTo>
                <a:lnTo>
                  <a:pt x="11" y="33"/>
                </a:lnTo>
                <a:lnTo>
                  <a:pt x="0" y="33"/>
                </a:lnTo>
                <a:lnTo>
                  <a:pt x="1" y="33"/>
                </a:lnTo>
                <a:lnTo>
                  <a:pt x="2" y="33"/>
                </a:lnTo>
                <a:lnTo>
                  <a:pt x="2" y="32"/>
                </a:lnTo>
                <a:lnTo>
                  <a:pt x="3" y="32"/>
                </a:lnTo>
                <a:lnTo>
                  <a:pt x="3" y="31"/>
                </a:lnTo>
                <a:lnTo>
                  <a:pt x="3" y="28"/>
                </a:lnTo>
                <a:lnTo>
                  <a:pt x="3" y="7"/>
                </a:lnTo>
                <a:lnTo>
                  <a:pt x="3" y="5"/>
                </a:lnTo>
                <a:lnTo>
                  <a:pt x="3" y="3"/>
                </a:lnTo>
                <a:lnTo>
                  <a:pt x="2" y="3"/>
                </a:lnTo>
                <a:lnTo>
                  <a:pt x="1" y="3"/>
                </a:lnTo>
                <a:lnTo>
                  <a:pt x="0" y="2"/>
                </a:lnTo>
                <a:close/>
                <a:moveTo>
                  <a:pt x="7" y="7"/>
                </a:moveTo>
                <a:lnTo>
                  <a:pt x="7" y="15"/>
                </a:lnTo>
                <a:lnTo>
                  <a:pt x="7" y="17"/>
                </a:lnTo>
                <a:lnTo>
                  <a:pt x="7" y="18"/>
                </a:lnTo>
                <a:lnTo>
                  <a:pt x="8" y="19"/>
                </a:lnTo>
                <a:lnTo>
                  <a:pt x="10" y="21"/>
                </a:lnTo>
                <a:lnTo>
                  <a:pt x="11" y="22"/>
                </a:lnTo>
                <a:lnTo>
                  <a:pt x="12" y="22"/>
                </a:lnTo>
                <a:lnTo>
                  <a:pt x="15" y="22"/>
                </a:lnTo>
                <a:lnTo>
                  <a:pt x="17" y="19"/>
                </a:lnTo>
                <a:lnTo>
                  <a:pt x="18" y="17"/>
                </a:lnTo>
                <a:lnTo>
                  <a:pt x="18" y="13"/>
                </a:lnTo>
                <a:lnTo>
                  <a:pt x="18" y="8"/>
                </a:lnTo>
                <a:lnTo>
                  <a:pt x="17" y="6"/>
                </a:lnTo>
                <a:lnTo>
                  <a:pt x="15" y="5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7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73" name="Rectangle 302"/>
          <p:cNvSpPr>
            <a:spLocks noChangeArrowheads="1"/>
          </p:cNvSpPr>
          <p:nvPr/>
        </p:nvSpPr>
        <p:spPr bwMode="auto">
          <a:xfrm>
            <a:off x="6289675" y="5853113"/>
            <a:ext cx="42863" cy="793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74" name="Freeform 303"/>
          <p:cNvSpPr>
            <a:spLocks/>
          </p:cNvSpPr>
          <p:nvPr/>
        </p:nvSpPr>
        <p:spPr bwMode="auto">
          <a:xfrm>
            <a:off x="6338888" y="5807075"/>
            <a:ext cx="125412" cy="76200"/>
          </a:xfrm>
          <a:custGeom>
            <a:avLst/>
            <a:gdLst>
              <a:gd name="T0" fmla="*/ 0 w 35"/>
              <a:gd name="T1" fmla="*/ 0 h 33"/>
              <a:gd name="T2" fmla="*/ 2147483647 w 35"/>
              <a:gd name="T3" fmla="*/ 0 h 33"/>
              <a:gd name="T4" fmla="*/ 2147483647 w 35"/>
              <a:gd name="T5" fmla="*/ 2147483647 h 33"/>
              <a:gd name="T6" fmla="*/ 2147483647 w 35"/>
              <a:gd name="T7" fmla="*/ 2147483647 h 33"/>
              <a:gd name="T8" fmla="*/ 2147483647 w 35"/>
              <a:gd name="T9" fmla="*/ 2147483647 h 33"/>
              <a:gd name="T10" fmla="*/ 2147483647 w 35"/>
              <a:gd name="T11" fmla="*/ 2147483647 h 33"/>
              <a:gd name="T12" fmla="*/ 2147483647 w 35"/>
              <a:gd name="T13" fmla="*/ 2147483647 h 33"/>
              <a:gd name="T14" fmla="*/ 2147483647 w 35"/>
              <a:gd name="T15" fmla="*/ 0 h 33"/>
              <a:gd name="T16" fmla="*/ 2147483647 w 35"/>
              <a:gd name="T17" fmla="*/ 0 h 33"/>
              <a:gd name="T18" fmla="*/ 2147483647 w 35"/>
              <a:gd name="T19" fmla="*/ 0 h 33"/>
              <a:gd name="T20" fmla="*/ 2147483647 w 35"/>
              <a:gd name="T21" fmla="*/ 0 h 33"/>
              <a:gd name="T22" fmla="*/ 2147483647 w 35"/>
              <a:gd name="T23" fmla="*/ 0 h 33"/>
              <a:gd name="T24" fmla="*/ 2147483647 w 35"/>
              <a:gd name="T25" fmla="*/ 0 h 33"/>
              <a:gd name="T26" fmla="*/ 2147483647 w 35"/>
              <a:gd name="T27" fmla="*/ 2147483647 h 33"/>
              <a:gd name="T28" fmla="*/ 2147483647 w 35"/>
              <a:gd name="T29" fmla="*/ 2147483647 h 33"/>
              <a:gd name="T30" fmla="*/ 2147483647 w 35"/>
              <a:gd name="T31" fmla="*/ 2147483647 h 33"/>
              <a:gd name="T32" fmla="*/ 2147483647 w 35"/>
              <a:gd name="T33" fmla="*/ 2147483647 h 33"/>
              <a:gd name="T34" fmla="*/ 2147483647 w 35"/>
              <a:gd name="T35" fmla="*/ 2147483647 h 33"/>
              <a:gd name="T36" fmla="*/ 2147483647 w 35"/>
              <a:gd name="T37" fmla="*/ 2147483647 h 33"/>
              <a:gd name="T38" fmla="*/ 2147483647 w 35"/>
              <a:gd name="T39" fmla="*/ 2147483647 h 33"/>
              <a:gd name="T40" fmla="*/ 2147483647 w 35"/>
              <a:gd name="T41" fmla="*/ 2147483647 h 33"/>
              <a:gd name="T42" fmla="*/ 2147483647 w 35"/>
              <a:gd name="T43" fmla="*/ 2147483647 h 33"/>
              <a:gd name="T44" fmla="*/ 2147483647 w 35"/>
              <a:gd name="T45" fmla="*/ 2147483647 h 33"/>
              <a:gd name="T46" fmla="*/ 2147483647 w 35"/>
              <a:gd name="T47" fmla="*/ 2147483647 h 33"/>
              <a:gd name="T48" fmla="*/ 2147483647 w 35"/>
              <a:gd name="T49" fmla="*/ 2147483647 h 33"/>
              <a:gd name="T50" fmla="*/ 2147483647 w 35"/>
              <a:gd name="T51" fmla="*/ 2147483647 h 33"/>
              <a:gd name="T52" fmla="*/ 2147483647 w 35"/>
              <a:gd name="T53" fmla="*/ 2147483647 h 33"/>
              <a:gd name="T54" fmla="*/ 2147483647 w 35"/>
              <a:gd name="T55" fmla="*/ 2147483647 h 33"/>
              <a:gd name="T56" fmla="*/ 2147483647 w 35"/>
              <a:gd name="T57" fmla="*/ 2147483647 h 33"/>
              <a:gd name="T58" fmla="*/ 2147483647 w 35"/>
              <a:gd name="T59" fmla="*/ 2147483647 h 33"/>
              <a:gd name="T60" fmla="*/ 2147483647 w 35"/>
              <a:gd name="T61" fmla="*/ 2147483647 h 33"/>
              <a:gd name="T62" fmla="*/ 2147483647 w 35"/>
              <a:gd name="T63" fmla="*/ 2147483647 h 33"/>
              <a:gd name="T64" fmla="*/ 2147483647 w 35"/>
              <a:gd name="T65" fmla="*/ 2147483647 h 33"/>
              <a:gd name="T66" fmla="*/ 2147483647 w 35"/>
              <a:gd name="T67" fmla="*/ 2147483647 h 33"/>
              <a:gd name="T68" fmla="*/ 2147483647 w 35"/>
              <a:gd name="T69" fmla="*/ 2147483647 h 33"/>
              <a:gd name="T70" fmla="*/ 2147483647 w 35"/>
              <a:gd name="T71" fmla="*/ 2147483647 h 33"/>
              <a:gd name="T72" fmla="*/ 2147483647 w 35"/>
              <a:gd name="T73" fmla="*/ 2147483647 h 33"/>
              <a:gd name="T74" fmla="*/ 2147483647 w 35"/>
              <a:gd name="T75" fmla="*/ 2147483647 h 33"/>
              <a:gd name="T76" fmla="*/ 2147483647 w 35"/>
              <a:gd name="T77" fmla="*/ 2147483647 h 33"/>
              <a:gd name="T78" fmla="*/ 2147483647 w 35"/>
              <a:gd name="T79" fmla="*/ 2147483647 h 33"/>
              <a:gd name="T80" fmla="*/ 0 w 35"/>
              <a:gd name="T81" fmla="*/ 2147483647 h 33"/>
              <a:gd name="T82" fmla="*/ 0 w 35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"/>
              <a:gd name="T127" fmla="*/ 0 h 33"/>
              <a:gd name="T128" fmla="*/ 35 w 35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" h="33">
                <a:moveTo>
                  <a:pt x="0" y="0"/>
                </a:moveTo>
                <a:lnTo>
                  <a:pt x="8" y="0"/>
                </a:lnTo>
                <a:lnTo>
                  <a:pt x="28" y="25"/>
                </a:lnTo>
                <a:lnTo>
                  <a:pt x="28" y="6"/>
                </a:lnTo>
                <a:lnTo>
                  <a:pt x="28" y="4"/>
                </a:lnTo>
                <a:lnTo>
                  <a:pt x="28" y="1"/>
                </a:lnTo>
                <a:lnTo>
                  <a:pt x="27" y="1"/>
                </a:lnTo>
                <a:lnTo>
                  <a:pt x="24" y="0"/>
                </a:lnTo>
                <a:lnTo>
                  <a:pt x="23" y="0"/>
                </a:lnTo>
                <a:lnTo>
                  <a:pt x="35" y="0"/>
                </a:lnTo>
                <a:lnTo>
                  <a:pt x="34" y="0"/>
                </a:lnTo>
                <a:lnTo>
                  <a:pt x="32" y="1"/>
                </a:lnTo>
                <a:lnTo>
                  <a:pt x="30" y="2"/>
                </a:lnTo>
                <a:lnTo>
                  <a:pt x="30" y="4"/>
                </a:lnTo>
                <a:lnTo>
                  <a:pt x="30" y="6"/>
                </a:lnTo>
                <a:lnTo>
                  <a:pt x="30" y="33"/>
                </a:lnTo>
                <a:lnTo>
                  <a:pt x="29" y="33"/>
                </a:lnTo>
                <a:lnTo>
                  <a:pt x="8" y="7"/>
                </a:lnTo>
                <a:lnTo>
                  <a:pt x="8" y="27"/>
                </a:lnTo>
                <a:lnTo>
                  <a:pt x="8" y="29"/>
                </a:lnTo>
                <a:lnTo>
                  <a:pt x="8" y="31"/>
                </a:lnTo>
                <a:lnTo>
                  <a:pt x="9" y="32"/>
                </a:lnTo>
                <a:lnTo>
                  <a:pt x="11" y="32"/>
                </a:lnTo>
                <a:lnTo>
                  <a:pt x="12" y="32"/>
                </a:lnTo>
                <a:lnTo>
                  <a:pt x="12" y="33"/>
                </a:lnTo>
                <a:lnTo>
                  <a:pt x="1" y="33"/>
                </a:lnTo>
                <a:lnTo>
                  <a:pt x="1" y="32"/>
                </a:lnTo>
                <a:lnTo>
                  <a:pt x="2" y="32"/>
                </a:lnTo>
                <a:lnTo>
                  <a:pt x="3" y="32"/>
                </a:lnTo>
                <a:lnTo>
                  <a:pt x="4" y="31"/>
                </a:lnTo>
                <a:lnTo>
                  <a:pt x="6" y="29"/>
                </a:lnTo>
                <a:lnTo>
                  <a:pt x="6" y="27"/>
                </a:lnTo>
                <a:lnTo>
                  <a:pt x="6" y="5"/>
                </a:lnTo>
                <a:lnTo>
                  <a:pt x="4" y="4"/>
                </a:lnTo>
                <a:lnTo>
                  <a:pt x="3" y="2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75" name="Freeform 304"/>
          <p:cNvSpPr>
            <a:spLocks noEditPoints="1"/>
          </p:cNvSpPr>
          <p:nvPr/>
        </p:nvSpPr>
        <p:spPr bwMode="auto">
          <a:xfrm>
            <a:off x="6472238" y="5830888"/>
            <a:ext cx="74612" cy="52387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2147483647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2147483647 w 21"/>
              <a:gd name="T31" fmla="*/ 2147483647 h 23"/>
              <a:gd name="T32" fmla="*/ 0 w 21"/>
              <a:gd name="T33" fmla="*/ 2147483647 h 23"/>
              <a:gd name="T34" fmla="*/ 2147483647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2147483647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1" y="0"/>
                </a:moveTo>
                <a:lnTo>
                  <a:pt x="13" y="1"/>
                </a:lnTo>
                <a:lnTo>
                  <a:pt x="16" y="2"/>
                </a:lnTo>
                <a:lnTo>
                  <a:pt x="18" y="3"/>
                </a:lnTo>
                <a:lnTo>
                  <a:pt x="21" y="7"/>
                </a:lnTo>
                <a:lnTo>
                  <a:pt x="21" y="11"/>
                </a:lnTo>
                <a:lnTo>
                  <a:pt x="21" y="15"/>
                </a:lnTo>
                <a:lnTo>
                  <a:pt x="19" y="17"/>
                </a:lnTo>
                <a:lnTo>
                  <a:pt x="18" y="19"/>
                </a:lnTo>
                <a:lnTo>
                  <a:pt x="16" y="22"/>
                </a:lnTo>
                <a:lnTo>
                  <a:pt x="13" y="23"/>
                </a:lnTo>
                <a:lnTo>
                  <a:pt x="11" y="23"/>
                </a:lnTo>
                <a:lnTo>
                  <a:pt x="7" y="23"/>
                </a:lnTo>
                <a:lnTo>
                  <a:pt x="4" y="22"/>
                </a:lnTo>
                <a:lnTo>
                  <a:pt x="2" y="19"/>
                </a:lnTo>
                <a:lnTo>
                  <a:pt x="1" y="16"/>
                </a:lnTo>
                <a:lnTo>
                  <a:pt x="0" y="12"/>
                </a:lnTo>
                <a:lnTo>
                  <a:pt x="1" y="8"/>
                </a:lnTo>
                <a:lnTo>
                  <a:pt x="1" y="6"/>
                </a:lnTo>
                <a:lnTo>
                  <a:pt x="3" y="3"/>
                </a:lnTo>
                <a:lnTo>
                  <a:pt x="6" y="2"/>
                </a:lnTo>
                <a:lnTo>
                  <a:pt x="8" y="1"/>
                </a:lnTo>
                <a:lnTo>
                  <a:pt x="11" y="0"/>
                </a:lnTo>
                <a:close/>
                <a:moveTo>
                  <a:pt x="9" y="2"/>
                </a:moveTo>
                <a:lnTo>
                  <a:pt x="8" y="2"/>
                </a:lnTo>
                <a:lnTo>
                  <a:pt x="7" y="2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10"/>
                </a:lnTo>
                <a:lnTo>
                  <a:pt x="4" y="15"/>
                </a:lnTo>
                <a:lnTo>
                  <a:pt x="6" y="18"/>
                </a:lnTo>
                <a:lnTo>
                  <a:pt x="8" y="21"/>
                </a:lnTo>
                <a:lnTo>
                  <a:pt x="11" y="22"/>
                </a:lnTo>
                <a:lnTo>
                  <a:pt x="13" y="21"/>
                </a:lnTo>
                <a:lnTo>
                  <a:pt x="16" y="19"/>
                </a:lnTo>
                <a:lnTo>
                  <a:pt x="17" y="17"/>
                </a:lnTo>
                <a:lnTo>
                  <a:pt x="17" y="13"/>
                </a:lnTo>
                <a:lnTo>
                  <a:pt x="17" y="10"/>
                </a:lnTo>
                <a:lnTo>
                  <a:pt x="16" y="7"/>
                </a:lnTo>
                <a:lnTo>
                  <a:pt x="14" y="5"/>
                </a:lnTo>
                <a:lnTo>
                  <a:pt x="12" y="2"/>
                </a:lnTo>
                <a:lnTo>
                  <a:pt x="9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76" name="Freeform 305"/>
          <p:cNvSpPr>
            <a:spLocks/>
          </p:cNvSpPr>
          <p:nvPr/>
        </p:nvSpPr>
        <p:spPr bwMode="auto">
          <a:xfrm>
            <a:off x="6553200" y="5832475"/>
            <a:ext cx="90488" cy="50800"/>
          </a:xfrm>
          <a:custGeom>
            <a:avLst/>
            <a:gdLst>
              <a:gd name="T0" fmla="*/ 2147483647 w 25"/>
              <a:gd name="T1" fmla="*/ 0 h 22"/>
              <a:gd name="T2" fmla="*/ 2147483647 w 25"/>
              <a:gd name="T3" fmla="*/ 2147483647 h 22"/>
              <a:gd name="T4" fmla="*/ 2147483647 w 25"/>
              <a:gd name="T5" fmla="*/ 2147483647 h 22"/>
              <a:gd name="T6" fmla="*/ 2147483647 w 25"/>
              <a:gd name="T7" fmla="*/ 2147483647 h 22"/>
              <a:gd name="T8" fmla="*/ 2147483647 w 25"/>
              <a:gd name="T9" fmla="*/ 2147483647 h 22"/>
              <a:gd name="T10" fmla="*/ 2147483647 w 25"/>
              <a:gd name="T11" fmla="*/ 2147483647 h 22"/>
              <a:gd name="T12" fmla="*/ 2147483647 w 25"/>
              <a:gd name="T13" fmla="*/ 2147483647 h 22"/>
              <a:gd name="T14" fmla="*/ 2147483647 w 25"/>
              <a:gd name="T15" fmla="*/ 2147483647 h 22"/>
              <a:gd name="T16" fmla="*/ 2147483647 w 25"/>
              <a:gd name="T17" fmla="*/ 2147483647 h 22"/>
              <a:gd name="T18" fmla="*/ 2147483647 w 25"/>
              <a:gd name="T19" fmla="*/ 2147483647 h 22"/>
              <a:gd name="T20" fmla="*/ 2147483647 w 25"/>
              <a:gd name="T21" fmla="*/ 2147483647 h 22"/>
              <a:gd name="T22" fmla="*/ 2147483647 w 25"/>
              <a:gd name="T23" fmla="*/ 2147483647 h 22"/>
              <a:gd name="T24" fmla="*/ 2147483647 w 25"/>
              <a:gd name="T25" fmla="*/ 2147483647 h 22"/>
              <a:gd name="T26" fmla="*/ 2147483647 w 25"/>
              <a:gd name="T27" fmla="*/ 2147483647 h 22"/>
              <a:gd name="T28" fmla="*/ 2147483647 w 25"/>
              <a:gd name="T29" fmla="*/ 2147483647 h 22"/>
              <a:gd name="T30" fmla="*/ 2147483647 w 25"/>
              <a:gd name="T31" fmla="*/ 2147483647 h 22"/>
              <a:gd name="T32" fmla="*/ 2147483647 w 25"/>
              <a:gd name="T33" fmla="*/ 2147483647 h 22"/>
              <a:gd name="T34" fmla="*/ 2147483647 w 25"/>
              <a:gd name="T35" fmla="*/ 2147483647 h 22"/>
              <a:gd name="T36" fmla="*/ 2147483647 w 25"/>
              <a:gd name="T37" fmla="*/ 2147483647 h 22"/>
              <a:gd name="T38" fmla="*/ 2147483647 w 25"/>
              <a:gd name="T39" fmla="*/ 2147483647 h 22"/>
              <a:gd name="T40" fmla="*/ 2147483647 w 25"/>
              <a:gd name="T41" fmla="*/ 2147483647 h 22"/>
              <a:gd name="T42" fmla="*/ 2147483647 w 25"/>
              <a:gd name="T43" fmla="*/ 2147483647 h 22"/>
              <a:gd name="T44" fmla="*/ 2147483647 w 25"/>
              <a:gd name="T45" fmla="*/ 2147483647 h 22"/>
              <a:gd name="T46" fmla="*/ 2147483647 w 25"/>
              <a:gd name="T47" fmla="*/ 2147483647 h 22"/>
              <a:gd name="T48" fmla="*/ 2147483647 w 25"/>
              <a:gd name="T49" fmla="*/ 2147483647 h 22"/>
              <a:gd name="T50" fmla="*/ 2147483647 w 25"/>
              <a:gd name="T51" fmla="*/ 2147483647 h 22"/>
              <a:gd name="T52" fmla="*/ 2147483647 w 25"/>
              <a:gd name="T53" fmla="*/ 2147483647 h 22"/>
              <a:gd name="T54" fmla="*/ 2147483647 w 25"/>
              <a:gd name="T55" fmla="*/ 2147483647 h 22"/>
              <a:gd name="T56" fmla="*/ 2147483647 w 25"/>
              <a:gd name="T57" fmla="*/ 0 h 22"/>
              <a:gd name="T58" fmla="*/ 2147483647 w 25"/>
              <a:gd name="T59" fmla="*/ 0 h 22"/>
              <a:gd name="T60" fmla="*/ 0 w 25"/>
              <a:gd name="T61" fmla="*/ 0 h 22"/>
              <a:gd name="T62" fmla="*/ 0 w 25"/>
              <a:gd name="T63" fmla="*/ 0 h 22"/>
              <a:gd name="T64" fmla="*/ 2147483647 w 25"/>
              <a:gd name="T65" fmla="*/ 0 h 22"/>
              <a:gd name="T66" fmla="*/ 2147483647 w 25"/>
              <a:gd name="T67" fmla="*/ 2147483647 h 22"/>
              <a:gd name="T68" fmla="*/ 2147483647 w 25"/>
              <a:gd name="T69" fmla="*/ 2147483647 h 22"/>
              <a:gd name="T70" fmla="*/ 2147483647 w 25"/>
              <a:gd name="T71" fmla="*/ 2147483647 h 22"/>
              <a:gd name="T72" fmla="*/ 2147483647 w 25"/>
              <a:gd name="T73" fmla="*/ 2147483647 h 22"/>
              <a:gd name="T74" fmla="*/ 2147483647 w 25"/>
              <a:gd name="T75" fmla="*/ 2147483647 h 22"/>
              <a:gd name="T76" fmla="*/ 2147483647 w 25"/>
              <a:gd name="T77" fmla="*/ 2147483647 h 22"/>
              <a:gd name="T78" fmla="*/ 2147483647 w 25"/>
              <a:gd name="T79" fmla="*/ 2147483647 h 22"/>
              <a:gd name="T80" fmla="*/ 2147483647 w 25"/>
              <a:gd name="T81" fmla="*/ 2147483647 h 22"/>
              <a:gd name="T82" fmla="*/ 2147483647 w 25"/>
              <a:gd name="T83" fmla="*/ 2147483647 h 22"/>
              <a:gd name="T84" fmla="*/ 2147483647 w 25"/>
              <a:gd name="T85" fmla="*/ 2147483647 h 22"/>
              <a:gd name="T86" fmla="*/ 2147483647 w 25"/>
              <a:gd name="T87" fmla="*/ 2147483647 h 22"/>
              <a:gd name="T88" fmla="*/ 2147483647 w 25"/>
              <a:gd name="T89" fmla="*/ 2147483647 h 22"/>
              <a:gd name="T90" fmla="*/ 2147483647 w 25"/>
              <a:gd name="T91" fmla="*/ 0 h 22"/>
              <a:gd name="T92" fmla="*/ 2147483647 w 25"/>
              <a:gd name="T93" fmla="*/ 0 h 22"/>
              <a:gd name="T94" fmla="*/ 2147483647 w 25"/>
              <a:gd name="T95" fmla="*/ 0 h 22"/>
              <a:gd name="T96" fmla="*/ 2147483647 w 25"/>
              <a:gd name="T97" fmla="*/ 0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5"/>
              <a:gd name="T148" fmla="*/ 0 h 22"/>
              <a:gd name="T149" fmla="*/ 25 w 25"/>
              <a:gd name="T150" fmla="*/ 22 h 2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5" h="22">
                <a:moveTo>
                  <a:pt x="21" y="0"/>
                </a:move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2" y="20"/>
                </a:lnTo>
                <a:lnTo>
                  <a:pt x="23" y="20"/>
                </a:lnTo>
                <a:lnTo>
                  <a:pt x="25" y="20"/>
                </a:lnTo>
                <a:lnTo>
                  <a:pt x="19" y="22"/>
                </a:lnTo>
                <a:lnTo>
                  <a:pt x="17" y="22"/>
                </a:lnTo>
                <a:lnTo>
                  <a:pt x="17" y="17"/>
                </a:lnTo>
                <a:lnTo>
                  <a:pt x="15" y="20"/>
                </a:lnTo>
                <a:lnTo>
                  <a:pt x="12" y="21"/>
                </a:lnTo>
                <a:lnTo>
                  <a:pt x="11" y="22"/>
                </a:lnTo>
                <a:lnTo>
                  <a:pt x="10" y="22"/>
                </a:lnTo>
                <a:lnTo>
                  <a:pt x="7" y="22"/>
                </a:lnTo>
                <a:lnTo>
                  <a:pt x="6" y="21"/>
                </a:lnTo>
                <a:lnTo>
                  <a:pt x="5" y="20"/>
                </a:lnTo>
                <a:lnTo>
                  <a:pt x="4" y="18"/>
                </a:lnTo>
                <a:lnTo>
                  <a:pt x="4" y="16"/>
                </a:lnTo>
                <a:lnTo>
                  <a:pt x="4" y="14"/>
                </a:lnTo>
                <a:lnTo>
                  <a:pt x="4" y="4"/>
                </a:lnTo>
                <a:lnTo>
                  <a:pt x="4" y="2"/>
                </a:lnTo>
                <a:lnTo>
                  <a:pt x="4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7" y="0"/>
                </a:lnTo>
                <a:lnTo>
                  <a:pt x="7" y="15"/>
                </a:lnTo>
                <a:lnTo>
                  <a:pt x="7" y="17"/>
                </a:lnTo>
                <a:lnTo>
                  <a:pt x="9" y="18"/>
                </a:lnTo>
                <a:lnTo>
                  <a:pt x="10" y="18"/>
                </a:lnTo>
                <a:lnTo>
                  <a:pt x="11" y="20"/>
                </a:lnTo>
                <a:lnTo>
                  <a:pt x="12" y="20"/>
                </a:lnTo>
                <a:lnTo>
                  <a:pt x="14" y="18"/>
                </a:lnTo>
                <a:lnTo>
                  <a:pt x="15" y="17"/>
                </a:lnTo>
                <a:lnTo>
                  <a:pt x="17" y="16"/>
                </a:lnTo>
                <a:lnTo>
                  <a:pt x="17" y="4"/>
                </a:lnTo>
                <a:lnTo>
                  <a:pt x="17" y="2"/>
                </a:lnTo>
                <a:lnTo>
                  <a:pt x="16" y="1"/>
                </a:lnTo>
                <a:lnTo>
                  <a:pt x="16" y="0"/>
                </a:lnTo>
                <a:lnTo>
                  <a:pt x="14" y="0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77" name="Freeform 306"/>
          <p:cNvSpPr>
            <a:spLocks/>
          </p:cNvSpPr>
          <p:nvPr/>
        </p:nvSpPr>
        <p:spPr bwMode="auto">
          <a:xfrm>
            <a:off x="6643688" y="5830888"/>
            <a:ext cx="85725" cy="52387"/>
          </a:xfrm>
          <a:custGeom>
            <a:avLst/>
            <a:gdLst>
              <a:gd name="T0" fmla="*/ 2147483647 w 24"/>
              <a:gd name="T1" fmla="*/ 2147483647 h 23"/>
              <a:gd name="T2" fmla="*/ 2147483647 w 24"/>
              <a:gd name="T3" fmla="*/ 2147483647 h 23"/>
              <a:gd name="T4" fmla="*/ 2147483647 w 24"/>
              <a:gd name="T5" fmla="*/ 2147483647 h 23"/>
              <a:gd name="T6" fmla="*/ 2147483647 w 24"/>
              <a:gd name="T7" fmla="*/ 0 h 23"/>
              <a:gd name="T8" fmla="*/ 2147483647 w 24"/>
              <a:gd name="T9" fmla="*/ 2147483647 h 23"/>
              <a:gd name="T10" fmla="*/ 2147483647 w 24"/>
              <a:gd name="T11" fmla="*/ 2147483647 h 23"/>
              <a:gd name="T12" fmla="*/ 2147483647 w 24"/>
              <a:gd name="T13" fmla="*/ 2147483647 h 23"/>
              <a:gd name="T14" fmla="*/ 2147483647 w 24"/>
              <a:gd name="T15" fmla="*/ 2147483647 h 23"/>
              <a:gd name="T16" fmla="*/ 2147483647 w 24"/>
              <a:gd name="T17" fmla="*/ 2147483647 h 23"/>
              <a:gd name="T18" fmla="*/ 2147483647 w 24"/>
              <a:gd name="T19" fmla="*/ 2147483647 h 23"/>
              <a:gd name="T20" fmla="*/ 2147483647 w 24"/>
              <a:gd name="T21" fmla="*/ 2147483647 h 23"/>
              <a:gd name="T22" fmla="*/ 2147483647 w 24"/>
              <a:gd name="T23" fmla="*/ 2147483647 h 23"/>
              <a:gd name="T24" fmla="*/ 2147483647 w 24"/>
              <a:gd name="T25" fmla="*/ 2147483647 h 23"/>
              <a:gd name="T26" fmla="*/ 2147483647 w 24"/>
              <a:gd name="T27" fmla="*/ 2147483647 h 23"/>
              <a:gd name="T28" fmla="*/ 2147483647 w 24"/>
              <a:gd name="T29" fmla="*/ 2147483647 h 23"/>
              <a:gd name="T30" fmla="*/ 2147483647 w 24"/>
              <a:gd name="T31" fmla="*/ 2147483647 h 23"/>
              <a:gd name="T32" fmla="*/ 2147483647 w 24"/>
              <a:gd name="T33" fmla="*/ 2147483647 h 23"/>
              <a:gd name="T34" fmla="*/ 2147483647 w 24"/>
              <a:gd name="T35" fmla="*/ 2147483647 h 23"/>
              <a:gd name="T36" fmla="*/ 2147483647 w 24"/>
              <a:gd name="T37" fmla="*/ 2147483647 h 23"/>
              <a:gd name="T38" fmla="*/ 2147483647 w 24"/>
              <a:gd name="T39" fmla="*/ 2147483647 h 23"/>
              <a:gd name="T40" fmla="*/ 2147483647 w 24"/>
              <a:gd name="T41" fmla="*/ 2147483647 h 23"/>
              <a:gd name="T42" fmla="*/ 2147483647 w 24"/>
              <a:gd name="T43" fmla="*/ 2147483647 h 23"/>
              <a:gd name="T44" fmla="*/ 2147483647 w 24"/>
              <a:gd name="T45" fmla="*/ 2147483647 h 23"/>
              <a:gd name="T46" fmla="*/ 2147483647 w 24"/>
              <a:gd name="T47" fmla="*/ 2147483647 h 23"/>
              <a:gd name="T48" fmla="*/ 2147483647 w 24"/>
              <a:gd name="T49" fmla="*/ 2147483647 h 23"/>
              <a:gd name="T50" fmla="*/ 2147483647 w 24"/>
              <a:gd name="T51" fmla="*/ 2147483647 h 23"/>
              <a:gd name="T52" fmla="*/ 2147483647 w 24"/>
              <a:gd name="T53" fmla="*/ 2147483647 h 23"/>
              <a:gd name="T54" fmla="*/ 2147483647 w 24"/>
              <a:gd name="T55" fmla="*/ 2147483647 h 23"/>
              <a:gd name="T56" fmla="*/ 2147483647 w 24"/>
              <a:gd name="T57" fmla="*/ 2147483647 h 23"/>
              <a:gd name="T58" fmla="*/ 2147483647 w 24"/>
              <a:gd name="T59" fmla="*/ 2147483647 h 23"/>
              <a:gd name="T60" fmla="*/ 2147483647 w 24"/>
              <a:gd name="T61" fmla="*/ 2147483647 h 23"/>
              <a:gd name="T62" fmla="*/ 2147483647 w 24"/>
              <a:gd name="T63" fmla="*/ 2147483647 h 23"/>
              <a:gd name="T64" fmla="*/ 2147483647 w 24"/>
              <a:gd name="T65" fmla="*/ 2147483647 h 23"/>
              <a:gd name="T66" fmla="*/ 2147483647 w 24"/>
              <a:gd name="T67" fmla="*/ 2147483647 h 23"/>
              <a:gd name="T68" fmla="*/ 2147483647 w 24"/>
              <a:gd name="T69" fmla="*/ 2147483647 h 23"/>
              <a:gd name="T70" fmla="*/ 2147483647 w 24"/>
              <a:gd name="T71" fmla="*/ 2147483647 h 23"/>
              <a:gd name="T72" fmla="*/ 2147483647 w 24"/>
              <a:gd name="T73" fmla="*/ 2147483647 h 23"/>
              <a:gd name="T74" fmla="*/ 2147483647 w 24"/>
              <a:gd name="T75" fmla="*/ 2147483647 h 23"/>
              <a:gd name="T76" fmla="*/ 2147483647 w 24"/>
              <a:gd name="T77" fmla="*/ 2147483647 h 23"/>
              <a:gd name="T78" fmla="*/ 2147483647 w 24"/>
              <a:gd name="T79" fmla="*/ 2147483647 h 23"/>
              <a:gd name="T80" fmla="*/ 2147483647 w 24"/>
              <a:gd name="T81" fmla="*/ 2147483647 h 23"/>
              <a:gd name="T82" fmla="*/ 2147483647 w 24"/>
              <a:gd name="T83" fmla="*/ 2147483647 h 23"/>
              <a:gd name="T84" fmla="*/ 0 w 24"/>
              <a:gd name="T85" fmla="*/ 2147483647 h 23"/>
              <a:gd name="T86" fmla="*/ 0 w 24"/>
              <a:gd name="T87" fmla="*/ 2147483647 h 23"/>
              <a:gd name="T88" fmla="*/ 2147483647 w 24"/>
              <a:gd name="T89" fmla="*/ 2147483647 h 23"/>
              <a:gd name="T90" fmla="*/ 2147483647 w 24"/>
              <a:gd name="T91" fmla="*/ 2147483647 h 23"/>
              <a:gd name="T92" fmla="*/ 2147483647 w 24"/>
              <a:gd name="T93" fmla="*/ 2147483647 h 23"/>
              <a:gd name="T94" fmla="*/ 2147483647 w 24"/>
              <a:gd name="T95" fmla="*/ 2147483647 h 23"/>
              <a:gd name="T96" fmla="*/ 2147483647 w 24"/>
              <a:gd name="T97" fmla="*/ 2147483647 h 23"/>
              <a:gd name="T98" fmla="*/ 2147483647 w 24"/>
              <a:gd name="T99" fmla="*/ 2147483647 h 23"/>
              <a:gd name="T100" fmla="*/ 2147483647 w 24"/>
              <a:gd name="T101" fmla="*/ 2147483647 h 23"/>
              <a:gd name="T102" fmla="*/ 2147483647 w 24"/>
              <a:gd name="T103" fmla="*/ 2147483647 h 23"/>
              <a:gd name="T104" fmla="*/ 2147483647 w 24"/>
              <a:gd name="T105" fmla="*/ 2147483647 h 23"/>
              <a:gd name="T106" fmla="*/ 2147483647 w 24"/>
              <a:gd name="T107" fmla="*/ 2147483647 h 23"/>
              <a:gd name="T108" fmla="*/ 2147483647 w 24"/>
              <a:gd name="T109" fmla="*/ 2147483647 h 23"/>
              <a:gd name="T110" fmla="*/ 2147483647 w 24"/>
              <a:gd name="T111" fmla="*/ 2147483647 h 23"/>
              <a:gd name="T112" fmla="*/ 2147483647 w 24"/>
              <a:gd name="T113" fmla="*/ 2147483647 h 23"/>
              <a:gd name="T114" fmla="*/ 2147483647 w 24"/>
              <a:gd name="T115" fmla="*/ 2147483647 h 23"/>
              <a:gd name="T116" fmla="*/ 0 w 24"/>
              <a:gd name="T117" fmla="*/ 2147483647 h 23"/>
              <a:gd name="T118" fmla="*/ 2147483647 w 24"/>
              <a:gd name="T119" fmla="*/ 0 h 23"/>
              <a:gd name="T120" fmla="*/ 2147483647 w 24"/>
              <a:gd name="T121" fmla="*/ 0 h 23"/>
              <a:gd name="T122" fmla="*/ 2147483647 w 24"/>
              <a:gd name="T123" fmla="*/ 2147483647 h 2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4"/>
              <a:gd name="T187" fmla="*/ 0 h 23"/>
              <a:gd name="T188" fmla="*/ 24 w 24"/>
              <a:gd name="T189" fmla="*/ 23 h 2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4" h="23">
                <a:moveTo>
                  <a:pt x="7" y="5"/>
                </a:moveTo>
                <a:lnTo>
                  <a:pt x="10" y="2"/>
                </a:lnTo>
                <a:lnTo>
                  <a:pt x="12" y="1"/>
                </a:lnTo>
                <a:lnTo>
                  <a:pt x="14" y="0"/>
                </a:lnTo>
                <a:lnTo>
                  <a:pt x="17" y="1"/>
                </a:lnTo>
                <a:lnTo>
                  <a:pt x="18" y="1"/>
                </a:lnTo>
                <a:lnTo>
                  <a:pt x="19" y="2"/>
                </a:lnTo>
                <a:lnTo>
                  <a:pt x="21" y="3"/>
                </a:lnTo>
                <a:lnTo>
                  <a:pt x="21" y="6"/>
                </a:lnTo>
                <a:lnTo>
                  <a:pt x="21" y="8"/>
                </a:lnTo>
                <a:lnTo>
                  <a:pt x="21" y="18"/>
                </a:lnTo>
                <a:lnTo>
                  <a:pt x="21" y="19"/>
                </a:lnTo>
                <a:lnTo>
                  <a:pt x="21" y="21"/>
                </a:lnTo>
                <a:lnTo>
                  <a:pt x="22" y="22"/>
                </a:lnTo>
                <a:lnTo>
                  <a:pt x="23" y="22"/>
                </a:lnTo>
                <a:lnTo>
                  <a:pt x="24" y="22"/>
                </a:lnTo>
                <a:lnTo>
                  <a:pt x="24" y="23"/>
                </a:lnTo>
                <a:lnTo>
                  <a:pt x="13" y="23"/>
                </a:lnTo>
                <a:lnTo>
                  <a:pt x="13" y="22"/>
                </a:lnTo>
                <a:lnTo>
                  <a:pt x="14" y="22"/>
                </a:lnTo>
                <a:lnTo>
                  <a:pt x="16" y="22"/>
                </a:lnTo>
                <a:lnTo>
                  <a:pt x="16" y="21"/>
                </a:lnTo>
                <a:lnTo>
                  <a:pt x="17" y="21"/>
                </a:lnTo>
                <a:lnTo>
                  <a:pt x="17" y="19"/>
                </a:lnTo>
                <a:lnTo>
                  <a:pt x="17" y="18"/>
                </a:lnTo>
                <a:lnTo>
                  <a:pt x="17" y="8"/>
                </a:lnTo>
                <a:lnTo>
                  <a:pt x="17" y="6"/>
                </a:lnTo>
                <a:lnTo>
                  <a:pt x="16" y="5"/>
                </a:lnTo>
                <a:lnTo>
                  <a:pt x="14" y="3"/>
                </a:lnTo>
                <a:lnTo>
                  <a:pt x="13" y="3"/>
                </a:lnTo>
                <a:lnTo>
                  <a:pt x="11" y="5"/>
                </a:lnTo>
                <a:lnTo>
                  <a:pt x="7" y="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8" y="22"/>
                </a:lnTo>
                <a:lnTo>
                  <a:pt x="10" y="22"/>
                </a:lnTo>
                <a:lnTo>
                  <a:pt x="11" y="22"/>
                </a:lnTo>
                <a:lnTo>
                  <a:pt x="11" y="23"/>
                </a:lnTo>
                <a:lnTo>
                  <a:pt x="0" y="23"/>
                </a:lnTo>
                <a:lnTo>
                  <a:pt x="0" y="22"/>
                </a:lnTo>
                <a:lnTo>
                  <a:pt x="1" y="22"/>
                </a:lnTo>
                <a:lnTo>
                  <a:pt x="2" y="22"/>
                </a:lnTo>
                <a:lnTo>
                  <a:pt x="3" y="19"/>
                </a:lnTo>
                <a:lnTo>
                  <a:pt x="3" y="18"/>
                </a:lnTo>
                <a:lnTo>
                  <a:pt x="3" y="10"/>
                </a:lnTo>
                <a:lnTo>
                  <a:pt x="3" y="6"/>
                </a:lnTo>
                <a:lnTo>
                  <a:pt x="3" y="5"/>
                </a:lnTo>
                <a:lnTo>
                  <a:pt x="3" y="3"/>
                </a:lnTo>
                <a:lnTo>
                  <a:pt x="2" y="3"/>
                </a:lnTo>
                <a:lnTo>
                  <a:pt x="1" y="3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78" name="Freeform 307"/>
          <p:cNvSpPr>
            <a:spLocks noEditPoints="1"/>
          </p:cNvSpPr>
          <p:nvPr/>
        </p:nvSpPr>
        <p:spPr bwMode="auto">
          <a:xfrm>
            <a:off x="2014538" y="6103938"/>
            <a:ext cx="71437" cy="55562"/>
          </a:xfrm>
          <a:custGeom>
            <a:avLst/>
            <a:gdLst>
              <a:gd name="T0" fmla="*/ 2147483647 w 20"/>
              <a:gd name="T1" fmla="*/ 2147483647 h 24"/>
              <a:gd name="T2" fmla="*/ 2147483647 w 20"/>
              <a:gd name="T3" fmla="*/ 2147483647 h 24"/>
              <a:gd name="T4" fmla="*/ 2147483647 w 20"/>
              <a:gd name="T5" fmla="*/ 2147483647 h 24"/>
              <a:gd name="T6" fmla="*/ 0 w 20"/>
              <a:gd name="T7" fmla="*/ 2147483647 h 24"/>
              <a:gd name="T8" fmla="*/ 0 w 20"/>
              <a:gd name="T9" fmla="*/ 2147483647 h 24"/>
              <a:gd name="T10" fmla="*/ 2147483647 w 20"/>
              <a:gd name="T11" fmla="*/ 2147483647 h 24"/>
              <a:gd name="T12" fmla="*/ 2147483647 w 20"/>
              <a:gd name="T13" fmla="*/ 2147483647 h 24"/>
              <a:gd name="T14" fmla="*/ 2147483647 w 20"/>
              <a:gd name="T15" fmla="*/ 2147483647 h 24"/>
              <a:gd name="T16" fmla="*/ 2147483647 w 20"/>
              <a:gd name="T17" fmla="*/ 2147483647 h 24"/>
              <a:gd name="T18" fmla="*/ 2147483647 w 20"/>
              <a:gd name="T19" fmla="*/ 2147483647 h 24"/>
              <a:gd name="T20" fmla="*/ 2147483647 w 20"/>
              <a:gd name="T21" fmla="*/ 2147483647 h 24"/>
              <a:gd name="T22" fmla="*/ 2147483647 w 20"/>
              <a:gd name="T23" fmla="*/ 2147483647 h 24"/>
              <a:gd name="T24" fmla="*/ 2147483647 w 20"/>
              <a:gd name="T25" fmla="*/ 2147483647 h 24"/>
              <a:gd name="T26" fmla="*/ 2147483647 w 20"/>
              <a:gd name="T27" fmla="*/ 2147483647 h 24"/>
              <a:gd name="T28" fmla="*/ 2147483647 w 20"/>
              <a:gd name="T29" fmla="*/ 2147483647 h 24"/>
              <a:gd name="T30" fmla="*/ 2147483647 w 20"/>
              <a:gd name="T31" fmla="*/ 2147483647 h 24"/>
              <a:gd name="T32" fmla="*/ 2147483647 w 20"/>
              <a:gd name="T33" fmla="*/ 2147483647 h 24"/>
              <a:gd name="T34" fmla="*/ 2147483647 w 20"/>
              <a:gd name="T35" fmla="*/ 2147483647 h 24"/>
              <a:gd name="T36" fmla="*/ 2147483647 w 20"/>
              <a:gd name="T37" fmla="*/ 2147483647 h 24"/>
              <a:gd name="T38" fmla="*/ 2147483647 w 20"/>
              <a:gd name="T39" fmla="*/ 2147483647 h 24"/>
              <a:gd name="T40" fmla="*/ 2147483647 w 20"/>
              <a:gd name="T41" fmla="*/ 2147483647 h 24"/>
              <a:gd name="T42" fmla="*/ 2147483647 w 20"/>
              <a:gd name="T43" fmla="*/ 2147483647 h 24"/>
              <a:gd name="T44" fmla="*/ 2147483647 w 20"/>
              <a:gd name="T45" fmla="*/ 2147483647 h 24"/>
              <a:gd name="T46" fmla="*/ 2147483647 w 20"/>
              <a:gd name="T47" fmla="*/ 2147483647 h 24"/>
              <a:gd name="T48" fmla="*/ 2147483647 w 20"/>
              <a:gd name="T49" fmla="*/ 2147483647 h 24"/>
              <a:gd name="T50" fmla="*/ 2147483647 w 20"/>
              <a:gd name="T51" fmla="*/ 2147483647 h 24"/>
              <a:gd name="T52" fmla="*/ 2147483647 w 20"/>
              <a:gd name="T53" fmla="*/ 2147483647 h 24"/>
              <a:gd name="T54" fmla="*/ 2147483647 w 20"/>
              <a:gd name="T55" fmla="*/ 2147483647 h 24"/>
              <a:gd name="T56" fmla="*/ 2147483647 w 20"/>
              <a:gd name="T57" fmla="*/ 2147483647 h 24"/>
              <a:gd name="T58" fmla="*/ 2147483647 w 20"/>
              <a:gd name="T59" fmla="*/ 2147483647 h 24"/>
              <a:gd name="T60" fmla="*/ 2147483647 w 20"/>
              <a:gd name="T61" fmla="*/ 2147483647 h 24"/>
              <a:gd name="T62" fmla="*/ 2147483647 w 20"/>
              <a:gd name="T63" fmla="*/ 2147483647 h 24"/>
              <a:gd name="T64" fmla="*/ 2147483647 w 20"/>
              <a:gd name="T65" fmla="*/ 2147483647 h 24"/>
              <a:gd name="T66" fmla="*/ 2147483647 w 20"/>
              <a:gd name="T67" fmla="*/ 2147483647 h 24"/>
              <a:gd name="T68" fmla="*/ 2147483647 w 20"/>
              <a:gd name="T69" fmla="*/ 2147483647 h 24"/>
              <a:gd name="T70" fmla="*/ 2147483647 w 20"/>
              <a:gd name="T71" fmla="*/ 2147483647 h 24"/>
              <a:gd name="T72" fmla="*/ 2147483647 w 20"/>
              <a:gd name="T73" fmla="*/ 2147483647 h 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0"/>
              <a:gd name="T112" fmla="*/ 0 h 24"/>
              <a:gd name="T113" fmla="*/ 20 w 20"/>
              <a:gd name="T114" fmla="*/ 24 h 2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0" h="24">
                <a:moveTo>
                  <a:pt x="13" y="20"/>
                </a:moveTo>
                <a:lnTo>
                  <a:pt x="10" y="22"/>
                </a:lnTo>
                <a:lnTo>
                  <a:pt x="8" y="24"/>
                </a:lnTo>
                <a:lnTo>
                  <a:pt x="7" y="24"/>
                </a:lnTo>
                <a:lnTo>
                  <a:pt x="5" y="24"/>
                </a:lnTo>
                <a:lnTo>
                  <a:pt x="3" y="24"/>
                </a:lnTo>
                <a:lnTo>
                  <a:pt x="2" y="22"/>
                </a:lnTo>
                <a:lnTo>
                  <a:pt x="0" y="20"/>
                </a:lnTo>
                <a:lnTo>
                  <a:pt x="0" y="19"/>
                </a:lnTo>
                <a:lnTo>
                  <a:pt x="0" y="16"/>
                </a:lnTo>
                <a:lnTo>
                  <a:pt x="0" y="15"/>
                </a:lnTo>
                <a:lnTo>
                  <a:pt x="3" y="14"/>
                </a:lnTo>
                <a:lnTo>
                  <a:pt x="4" y="13"/>
                </a:lnTo>
                <a:lnTo>
                  <a:pt x="8" y="11"/>
                </a:lnTo>
                <a:lnTo>
                  <a:pt x="13" y="9"/>
                </a:lnTo>
                <a:lnTo>
                  <a:pt x="13" y="8"/>
                </a:lnTo>
                <a:lnTo>
                  <a:pt x="13" y="5"/>
                </a:lnTo>
                <a:lnTo>
                  <a:pt x="12" y="4"/>
                </a:lnTo>
                <a:lnTo>
                  <a:pt x="10" y="3"/>
                </a:lnTo>
                <a:lnTo>
                  <a:pt x="9" y="3"/>
                </a:lnTo>
                <a:lnTo>
                  <a:pt x="8" y="3"/>
                </a:lnTo>
                <a:lnTo>
                  <a:pt x="7" y="3"/>
                </a:lnTo>
                <a:lnTo>
                  <a:pt x="5" y="4"/>
                </a:lnTo>
                <a:lnTo>
                  <a:pt x="5" y="5"/>
                </a:lnTo>
                <a:lnTo>
                  <a:pt x="5" y="6"/>
                </a:lnTo>
                <a:lnTo>
                  <a:pt x="5" y="8"/>
                </a:lnTo>
                <a:lnTo>
                  <a:pt x="5" y="9"/>
                </a:lnTo>
                <a:lnTo>
                  <a:pt x="4" y="9"/>
                </a:lnTo>
                <a:lnTo>
                  <a:pt x="3" y="9"/>
                </a:lnTo>
                <a:lnTo>
                  <a:pt x="2" y="9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3" y="3"/>
                </a:lnTo>
                <a:lnTo>
                  <a:pt x="7" y="1"/>
                </a:lnTo>
                <a:lnTo>
                  <a:pt x="9" y="0"/>
                </a:lnTo>
                <a:lnTo>
                  <a:pt x="12" y="1"/>
                </a:lnTo>
                <a:lnTo>
                  <a:pt x="14" y="1"/>
                </a:lnTo>
                <a:lnTo>
                  <a:pt x="15" y="3"/>
                </a:lnTo>
                <a:lnTo>
                  <a:pt x="16" y="4"/>
                </a:lnTo>
                <a:lnTo>
                  <a:pt x="16" y="5"/>
                </a:lnTo>
                <a:lnTo>
                  <a:pt x="16" y="8"/>
                </a:lnTo>
                <a:lnTo>
                  <a:pt x="16" y="16"/>
                </a:lnTo>
                <a:lnTo>
                  <a:pt x="16" y="19"/>
                </a:lnTo>
                <a:lnTo>
                  <a:pt x="16" y="20"/>
                </a:lnTo>
                <a:lnTo>
                  <a:pt x="18" y="20"/>
                </a:lnTo>
                <a:lnTo>
                  <a:pt x="18" y="21"/>
                </a:lnTo>
                <a:lnTo>
                  <a:pt x="19" y="21"/>
                </a:lnTo>
                <a:lnTo>
                  <a:pt x="19" y="20"/>
                </a:lnTo>
                <a:lnTo>
                  <a:pt x="20" y="19"/>
                </a:lnTo>
                <a:lnTo>
                  <a:pt x="20" y="20"/>
                </a:lnTo>
                <a:lnTo>
                  <a:pt x="18" y="22"/>
                </a:lnTo>
                <a:lnTo>
                  <a:pt x="15" y="24"/>
                </a:lnTo>
                <a:lnTo>
                  <a:pt x="14" y="24"/>
                </a:lnTo>
                <a:lnTo>
                  <a:pt x="13" y="22"/>
                </a:lnTo>
                <a:lnTo>
                  <a:pt x="13" y="21"/>
                </a:lnTo>
                <a:lnTo>
                  <a:pt x="13" y="20"/>
                </a:lnTo>
                <a:close/>
                <a:moveTo>
                  <a:pt x="13" y="19"/>
                </a:moveTo>
                <a:lnTo>
                  <a:pt x="13" y="10"/>
                </a:lnTo>
                <a:lnTo>
                  <a:pt x="9" y="11"/>
                </a:lnTo>
                <a:lnTo>
                  <a:pt x="8" y="13"/>
                </a:lnTo>
                <a:lnTo>
                  <a:pt x="7" y="14"/>
                </a:lnTo>
                <a:lnTo>
                  <a:pt x="5" y="15"/>
                </a:lnTo>
                <a:lnTo>
                  <a:pt x="4" y="16"/>
                </a:lnTo>
                <a:lnTo>
                  <a:pt x="4" y="17"/>
                </a:lnTo>
                <a:lnTo>
                  <a:pt x="4" y="19"/>
                </a:lnTo>
                <a:lnTo>
                  <a:pt x="5" y="20"/>
                </a:lnTo>
                <a:lnTo>
                  <a:pt x="7" y="20"/>
                </a:lnTo>
                <a:lnTo>
                  <a:pt x="8" y="21"/>
                </a:lnTo>
                <a:lnTo>
                  <a:pt x="10" y="20"/>
                </a:lnTo>
                <a:lnTo>
                  <a:pt x="13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79" name="Freeform 308"/>
          <p:cNvSpPr>
            <a:spLocks noEditPoints="1"/>
          </p:cNvSpPr>
          <p:nvPr/>
        </p:nvSpPr>
        <p:spPr bwMode="auto">
          <a:xfrm>
            <a:off x="2436813" y="6078538"/>
            <a:ext cx="34925" cy="80962"/>
          </a:xfrm>
          <a:custGeom>
            <a:avLst/>
            <a:gdLst>
              <a:gd name="T0" fmla="*/ 2147483647 w 10"/>
              <a:gd name="T1" fmla="*/ 0 h 35"/>
              <a:gd name="T2" fmla="*/ 2147483647 w 10"/>
              <a:gd name="T3" fmla="*/ 0 h 35"/>
              <a:gd name="T4" fmla="*/ 2147483647 w 10"/>
              <a:gd name="T5" fmla="*/ 0 h 35"/>
              <a:gd name="T6" fmla="*/ 2147483647 w 10"/>
              <a:gd name="T7" fmla="*/ 2147483647 h 35"/>
              <a:gd name="T8" fmla="*/ 2147483647 w 10"/>
              <a:gd name="T9" fmla="*/ 2147483647 h 35"/>
              <a:gd name="T10" fmla="*/ 2147483647 w 10"/>
              <a:gd name="T11" fmla="*/ 2147483647 h 35"/>
              <a:gd name="T12" fmla="*/ 2147483647 w 10"/>
              <a:gd name="T13" fmla="*/ 2147483647 h 35"/>
              <a:gd name="T14" fmla="*/ 2147483647 w 10"/>
              <a:gd name="T15" fmla="*/ 2147483647 h 35"/>
              <a:gd name="T16" fmla="*/ 2147483647 w 10"/>
              <a:gd name="T17" fmla="*/ 2147483647 h 35"/>
              <a:gd name="T18" fmla="*/ 2147483647 w 10"/>
              <a:gd name="T19" fmla="*/ 2147483647 h 35"/>
              <a:gd name="T20" fmla="*/ 2147483647 w 10"/>
              <a:gd name="T21" fmla="*/ 2147483647 h 35"/>
              <a:gd name="T22" fmla="*/ 2147483647 w 10"/>
              <a:gd name="T23" fmla="*/ 2147483647 h 35"/>
              <a:gd name="T24" fmla="*/ 2147483647 w 10"/>
              <a:gd name="T25" fmla="*/ 2147483647 h 35"/>
              <a:gd name="T26" fmla="*/ 2147483647 w 10"/>
              <a:gd name="T27" fmla="*/ 2147483647 h 35"/>
              <a:gd name="T28" fmla="*/ 2147483647 w 10"/>
              <a:gd name="T29" fmla="*/ 0 h 35"/>
              <a:gd name="T30" fmla="*/ 2147483647 w 10"/>
              <a:gd name="T31" fmla="*/ 0 h 35"/>
              <a:gd name="T32" fmla="*/ 2147483647 w 10"/>
              <a:gd name="T33" fmla="*/ 0 h 35"/>
              <a:gd name="T34" fmla="*/ 2147483647 w 10"/>
              <a:gd name="T35" fmla="*/ 2147483647 h 35"/>
              <a:gd name="T36" fmla="*/ 2147483647 w 10"/>
              <a:gd name="T37" fmla="*/ 2147483647 h 35"/>
              <a:gd name="T38" fmla="*/ 2147483647 w 10"/>
              <a:gd name="T39" fmla="*/ 2147483647 h 35"/>
              <a:gd name="T40" fmla="*/ 2147483647 w 10"/>
              <a:gd name="T41" fmla="*/ 2147483647 h 35"/>
              <a:gd name="T42" fmla="*/ 2147483647 w 10"/>
              <a:gd name="T43" fmla="*/ 2147483647 h 35"/>
              <a:gd name="T44" fmla="*/ 2147483647 w 10"/>
              <a:gd name="T45" fmla="*/ 2147483647 h 35"/>
              <a:gd name="T46" fmla="*/ 2147483647 w 10"/>
              <a:gd name="T47" fmla="*/ 2147483647 h 35"/>
              <a:gd name="T48" fmla="*/ 2147483647 w 10"/>
              <a:gd name="T49" fmla="*/ 2147483647 h 35"/>
              <a:gd name="T50" fmla="*/ 2147483647 w 10"/>
              <a:gd name="T51" fmla="*/ 2147483647 h 35"/>
              <a:gd name="T52" fmla="*/ 0 w 10"/>
              <a:gd name="T53" fmla="*/ 2147483647 h 35"/>
              <a:gd name="T54" fmla="*/ 0 w 10"/>
              <a:gd name="T55" fmla="*/ 2147483647 h 35"/>
              <a:gd name="T56" fmla="*/ 2147483647 w 10"/>
              <a:gd name="T57" fmla="*/ 2147483647 h 35"/>
              <a:gd name="T58" fmla="*/ 2147483647 w 10"/>
              <a:gd name="T59" fmla="*/ 2147483647 h 35"/>
              <a:gd name="T60" fmla="*/ 2147483647 w 10"/>
              <a:gd name="T61" fmla="*/ 2147483647 h 35"/>
              <a:gd name="T62" fmla="*/ 2147483647 w 10"/>
              <a:gd name="T63" fmla="*/ 2147483647 h 35"/>
              <a:gd name="T64" fmla="*/ 2147483647 w 10"/>
              <a:gd name="T65" fmla="*/ 2147483647 h 35"/>
              <a:gd name="T66" fmla="*/ 2147483647 w 10"/>
              <a:gd name="T67" fmla="*/ 2147483647 h 35"/>
              <a:gd name="T68" fmla="*/ 2147483647 w 10"/>
              <a:gd name="T69" fmla="*/ 2147483647 h 35"/>
              <a:gd name="T70" fmla="*/ 2147483647 w 10"/>
              <a:gd name="T71" fmla="*/ 2147483647 h 35"/>
              <a:gd name="T72" fmla="*/ 2147483647 w 10"/>
              <a:gd name="T73" fmla="*/ 2147483647 h 35"/>
              <a:gd name="T74" fmla="*/ 2147483647 w 10"/>
              <a:gd name="T75" fmla="*/ 2147483647 h 35"/>
              <a:gd name="T76" fmla="*/ 2147483647 w 10"/>
              <a:gd name="T77" fmla="*/ 2147483647 h 35"/>
              <a:gd name="T78" fmla="*/ 2147483647 w 10"/>
              <a:gd name="T79" fmla="*/ 2147483647 h 35"/>
              <a:gd name="T80" fmla="*/ 2147483647 w 10"/>
              <a:gd name="T81" fmla="*/ 2147483647 h 35"/>
              <a:gd name="T82" fmla="*/ 2147483647 w 10"/>
              <a:gd name="T83" fmla="*/ 2147483647 h 35"/>
              <a:gd name="T84" fmla="*/ 0 w 10"/>
              <a:gd name="T85" fmla="*/ 2147483647 h 35"/>
              <a:gd name="T86" fmla="*/ 0 w 10"/>
              <a:gd name="T87" fmla="*/ 2147483647 h 35"/>
              <a:gd name="T88" fmla="*/ 2147483647 w 10"/>
              <a:gd name="T89" fmla="*/ 2147483647 h 35"/>
              <a:gd name="T90" fmla="*/ 2147483647 w 10"/>
              <a:gd name="T91" fmla="*/ 2147483647 h 3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"/>
              <a:gd name="T139" fmla="*/ 0 h 35"/>
              <a:gd name="T140" fmla="*/ 10 w 10"/>
              <a:gd name="T141" fmla="*/ 35 h 3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" h="35">
                <a:moveTo>
                  <a:pt x="5" y="0"/>
                </a:moveTo>
                <a:lnTo>
                  <a:pt x="6" y="0"/>
                </a:lnTo>
                <a:lnTo>
                  <a:pt x="7" y="1"/>
                </a:lnTo>
                <a:lnTo>
                  <a:pt x="7" y="3"/>
                </a:lnTo>
                <a:lnTo>
                  <a:pt x="7" y="4"/>
                </a:lnTo>
                <a:lnTo>
                  <a:pt x="6" y="5"/>
                </a:lnTo>
                <a:lnTo>
                  <a:pt x="5" y="5"/>
                </a:lnTo>
                <a:lnTo>
                  <a:pt x="3" y="5"/>
                </a:lnTo>
                <a:lnTo>
                  <a:pt x="2" y="5"/>
                </a:lnTo>
                <a:lnTo>
                  <a:pt x="2" y="4"/>
                </a:lnTo>
                <a:lnTo>
                  <a:pt x="2" y="3"/>
                </a:lnTo>
                <a:lnTo>
                  <a:pt x="2" y="1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close/>
                <a:moveTo>
                  <a:pt x="7" y="11"/>
                </a:moveTo>
                <a:lnTo>
                  <a:pt x="7" y="30"/>
                </a:lnTo>
                <a:lnTo>
                  <a:pt x="7" y="31"/>
                </a:lnTo>
                <a:lnTo>
                  <a:pt x="7" y="32"/>
                </a:lnTo>
                <a:lnTo>
                  <a:pt x="7" y="33"/>
                </a:lnTo>
                <a:lnTo>
                  <a:pt x="8" y="33"/>
                </a:lnTo>
                <a:lnTo>
                  <a:pt x="10" y="33"/>
                </a:lnTo>
                <a:lnTo>
                  <a:pt x="10" y="35"/>
                </a:lnTo>
                <a:lnTo>
                  <a:pt x="0" y="35"/>
                </a:lnTo>
                <a:lnTo>
                  <a:pt x="0" y="33"/>
                </a:lnTo>
                <a:lnTo>
                  <a:pt x="1" y="33"/>
                </a:lnTo>
                <a:lnTo>
                  <a:pt x="2" y="33"/>
                </a:lnTo>
                <a:lnTo>
                  <a:pt x="2" y="32"/>
                </a:lnTo>
                <a:lnTo>
                  <a:pt x="2" y="31"/>
                </a:lnTo>
                <a:lnTo>
                  <a:pt x="2" y="30"/>
                </a:lnTo>
                <a:lnTo>
                  <a:pt x="2" y="21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1" y="15"/>
                </a:lnTo>
                <a:lnTo>
                  <a:pt x="0" y="15"/>
                </a:lnTo>
                <a:lnTo>
                  <a:pt x="0" y="14"/>
                </a:lnTo>
                <a:lnTo>
                  <a:pt x="6" y="11"/>
                </a:lnTo>
                <a:lnTo>
                  <a:pt x="7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80" name="Freeform 309"/>
          <p:cNvSpPr>
            <a:spLocks noEditPoints="1"/>
          </p:cNvSpPr>
          <p:nvPr/>
        </p:nvSpPr>
        <p:spPr bwMode="auto">
          <a:xfrm>
            <a:off x="2482850" y="6103938"/>
            <a:ext cx="79375" cy="77787"/>
          </a:xfrm>
          <a:custGeom>
            <a:avLst/>
            <a:gdLst>
              <a:gd name="T0" fmla="*/ 2147483647 w 22"/>
              <a:gd name="T1" fmla="*/ 2147483647 h 34"/>
              <a:gd name="T2" fmla="*/ 2147483647 w 22"/>
              <a:gd name="T3" fmla="*/ 2147483647 h 34"/>
              <a:gd name="T4" fmla="*/ 2147483647 w 22"/>
              <a:gd name="T5" fmla="*/ 2147483647 h 34"/>
              <a:gd name="T6" fmla="*/ 2147483647 w 22"/>
              <a:gd name="T7" fmla="*/ 2147483647 h 34"/>
              <a:gd name="T8" fmla="*/ 2147483647 w 22"/>
              <a:gd name="T9" fmla="*/ 2147483647 h 34"/>
              <a:gd name="T10" fmla="*/ 2147483647 w 22"/>
              <a:gd name="T11" fmla="*/ 2147483647 h 34"/>
              <a:gd name="T12" fmla="*/ 2147483647 w 22"/>
              <a:gd name="T13" fmla="*/ 2147483647 h 34"/>
              <a:gd name="T14" fmla="*/ 2147483647 w 22"/>
              <a:gd name="T15" fmla="*/ 2147483647 h 34"/>
              <a:gd name="T16" fmla="*/ 2147483647 w 22"/>
              <a:gd name="T17" fmla="*/ 2147483647 h 34"/>
              <a:gd name="T18" fmla="*/ 2147483647 w 22"/>
              <a:gd name="T19" fmla="*/ 2147483647 h 34"/>
              <a:gd name="T20" fmla="*/ 2147483647 w 22"/>
              <a:gd name="T21" fmla="*/ 2147483647 h 34"/>
              <a:gd name="T22" fmla="*/ 2147483647 w 22"/>
              <a:gd name="T23" fmla="*/ 2147483647 h 34"/>
              <a:gd name="T24" fmla="*/ 2147483647 w 22"/>
              <a:gd name="T25" fmla="*/ 2147483647 h 34"/>
              <a:gd name="T26" fmla="*/ 2147483647 w 22"/>
              <a:gd name="T27" fmla="*/ 2147483647 h 34"/>
              <a:gd name="T28" fmla="*/ 2147483647 w 22"/>
              <a:gd name="T29" fmla="*/ 2147483647 h 34"/>
              <a:gd name="T30" fmla="*/ 2147483647 w 22"/>
              <a:gd name="T31" fmla="*/ 2147483647 h 34"/>
              <a:gd name="T32" fmla="*/ 2147483647 w 22"/>
              <a:gd name="T33" fmla="*/ 2147483647 h 34"/>
              <a:gd name="T34" fmla="*/ 2147483647 w 22"/>
              <a:gd name="T35" fmla="*/ 2147483647 h 34"/>
              <a:gd name="T36" fmla="*/ 2147483647 w 22"/>
              <a:gd name="T37" fmla="*/ 2147483647 h 34"/>
              <a:gd name="T38" fmla="*/ 2147483647 w 22"/>
              <a:gd name="T39" fmla="*/ 2147483647 h 34"/>
              <a:gd name="T40" fmla="*/ 2147483647 w 22"/>
              <a:gd name="T41" fmla="*/ 2147483647 h 34"/>
              <a:gd name="T42" fmla="*/ 2147483647 w 22"/>
              <a:gd name="T43" fmla="*/ 2147483647 h 34"/>
              <a:gd name="T44" fmla="*/ 2147483647 w 22"/>
              <a:gd name="T45" fmla="*/ 2147483647 h 34"/>
              <a:gd name="T46" fmla="*/ 2147483647 w 22"/>
              <a:gd name="T47" fmla="*/ 2147483647 h 34"/>
              <a:gd name="T48" fmla="*/ 2147483647 w 22"/>
              <a:gd name="T49" fmla="*/ 2147483647 h 34"/>
              <a:gd name="T50" fmla="*/ 2147483647 w 22"/>
              <a:gd name="T51" fmla="*/ 2147483647 h 34"/>
              <a:gd name="T52" fmla="*/ 2147483647 w 22"/>
              <a:gd name="T53" fmla="*/ 2147483647 h 34"/>
              <a:gd name="T54" fmla="*/ 2147483647 w 22"/>
              <a:gd name="T55" fmla="*/ 2147483647 h 34"/>
              <a:gd name="T56" fmla="*/ 0 w 22"/>
              <a:gd name="T57" fmla="*/ 2147483647 h 34"/>
              <a:gd name="T58" fmla="*/ 0 w 22"/>
              <a:gd name="T59" fmla="*/ 2147483647 h 34"/>
              <a:gd name="T60" fmla="*/ 2147483647 w 22"/>
              <a:gd name="T61" fmla="*/ 2147483647 h 34"/>
              <a:gd name="T62" fmla="*/ 2147483647 w 22"/>
              <a:gd name="T63" fmla="*/ 2147483647 h 34"/>
              <a:gd name="T64" fmla="*/ 2147483647 w 22"/>
              <a:gd name="T65" fmla="*/ 2147483647 h 34"/>
              <a:gd name="T66" fmla="*/ 2147483647 w 22"/>
              <a:gd name="T67" fmla="*/ 2147483647 h 34"/>
              <a:gd name="T68" fmla="*/ 2147483647 w 22"/>
              <a:gd name="T69" fmla="*/ 2147483647 h 34"/>
              <a:gd name="T70" fmla="*/ 2147483647 w 22"/>
              <a:gd name="T71" fmla="*/ 2147483647 h 34"/>
              <a:gd name="T72" fmla="*/ 2147483647 w 22"/>
              <a:gd name="T73" fmla="*/ 2147483647 h 34"/>
              <a:gd name="T74" fmla="*/ 2147483647 w 22"/>
              <a:gd name="T75" fmla="*/ 2147483647 h 34"/>
              <a:gd name="T76" fmla="*/ 2147483647 w 22"/>
              <a:gd name="T77" fmla="*/ 2147483647 h 34"/>
              <a:gd name="T78" fmla="*/ 2147483647 w 22"/>
              <a:gd name="T79" fmla="*/ 2147483647 h 34"/>
              <a:gd name="T80" fmla="*/ 2147483647 w 22"/>
              <a:gd name="T81" fmla="*/ 2147483647 h 34"/>
              <a:gd name="T82" fmla="*/ 2147483647 w 22"/>
              <a:gd name="T83" fmla="*/ 2147483647 h 34"/>
              <a:gd name="T84" fmla="*/ 2147483647 w 22"/>
              <a:gd name="T85" fmla="*/ 2147483647 h 34"/>
              <a:gd name="T86" fmla="*/ 2147483647 w 22"/>
              <a:gd name="T87" fmla="*/ 2147483647 h 34"/>
              <a:gd name="T88" fmla="*/ 2147483647 w 22"/>
              <a:gd name="T89" fmla="*/ 2147483647 h 34"/>
              <a:gd name="T90" fmla="*/ 2147483647 w 22"/>
              <a:gd name="T91" fmla="*/ 2147483647 h 34"/>
              <a:gd name="T92" fmla="*/ 2147483647 w 22"/>
              <a:gd name="T93" fmla="*/ 2147483647 h 34"/>
              <a:gd name="T94" fmla="*/ 2147483647 w 22"/>
              <a:gd name="T95" fmla="*/ 2147483647 h 34"/>
              <a:gd name="T96" fmla="*/ 2147483647 w 22"/>
              <a:gd name="T97" fmla="*/ 2147483647 h 34"/>
              <a:gd name="T98" fmla="*/ 2147483647 w 22"/>
              <a:gd name="T99" fmla="*/ 2147483647 h 34"/>
              <a:gd name="T100" fmla="*/ 2147483647 w 22"/>
              <a:gd name="T101" fmla="*/ 2147483647 h 34"/>
              <a:gd name="T102" fmla="*/ 2147483647 w 22"/>
              <a:gd name="T103" fmla="*/ 2147483647 h 34"/>
              <a:gd name="T104" fmla="*/ 2147483647 w 22"/>
              <a:gd name="T105" fmla="*/ 2147483647 h 34"/>
              <a:gd name="T106" fmla="*/ 2147483647 w 22"/>
              <a:gd name="T107" fmla="*/ 2147483647 h 3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2"/>
              <a:gd name="T163" fmla="*/ 0 h 34"/>
              <a:gd name="T164" fmla="*/ 22 w 22"/>
              <a:gd name="T165" fmla="*/ 34 h 34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2" h="34">
                <a:moveTo>
                  <a:pt x="5" y="15"/>
                </a:moveTo>
                <a:lnTo>
                  <a:pt x="4" y="14"/>
                </a:lnTo>
                <a:lnTo>
                  <a:pt x="3" y="13"/>
                </a:lnTo>
                <a:lnTo>
                  <a:pt x="1" y="10"/>
                </a:lnTo>
                <a:lnTo>
                  <a:pt x="1" y="9"/>
                </a:lnTo>
                <a:lnTo>
                  <a:pt x="3" y="5"/>
                </a:lnTo>
                <a:lnTo>
                  <a:pt x="4" y="3"/>
                </a:lnTo>
                <a:lnTo>
                  <a:pt x="6" y="1"/>
                </a:lnTo>
                <a:lnTo>
                  <a:pt x="10" y="0"/>
                </a:lnTo>
                <a:lnTo>
                  <a:pt x="14" y="1"/>
                </a:lnTo>
                <a:lnTo>
                  <a:pt x="16" y="3"/>
                </a:lnTo>
                <a:lnTo>
                  <a:pt x="20" y="3"/>
                </a:lnTo>
                <a:lnTo>
                  <a:pt x="21" y="3"/>
                </a:lnTo>
                <a:lnTo>
                  <a:pt x="22" y="3"/>
                </a:lnTo>
                <a:lnTo>
                  <a:pt x="22" y="4"/>
                </a:lnTo>
                <a:lnTo>
                  <a:pt x="21" y="4"/>
                </a:lnTo>
                <a:lnTo>
                  <a:pt x="20" y="4"/>
                </a:lnTo>
                <a:lnTo>
                  <a:pt x="18" y="4"/>
                </a:lnTo>
                <a:lnTo>
                  <a:pt x="19" y="6"/>
                </a:lnTo>
                <a:lnTo>
                  <a:pt x="19" y="9"/>
                </a:lnTo>
                <a:lnTo>
                  <a:pt x="19" y="11"/>
                </a:lnTo>
                <a:lnTo>
                  <a:pt x="16" y="14"/>
                </a:lnTo>
                <a:lnTo>
                  <a:pt x="14" y="15"/>
                </a:lnTo>
                <a:lnTo>
                  <a:pt x="10" y="16"/>
                </a:lnTo>
                <a:lnTo>
                  <a:pt x="9" y="16"/>
                </a:lnTo>
                <a:lnTo>
                  <a:pt x="6" y="16"/>
                </a:lnTo>
                <a:lnTo>
                  <a:pt x="5" y="16"/>
                </a:lnTo>
                <a:lnTo>
                  <a:pt x="5" y="17"/>
                </a:lnTo>
                <a:lnTo>
                  <a:pt x="5" y="19"/>
                </a:lnTo>
                <a:lnTo>
                  <a:pt x="5" y="20"/>
                </a:lnTo>
                <a:lnTo>
                  <a:pt x="6" y="20"/>
                </a:lnTo>
                <a:lnTo>
                  <a:pt x="8" y="20"/>
                </a:lnTo>
                <a:lnTo>
                  <a:pt x="10" y="20"/>
                </a:lnTo>
                <a:lnTo>
                  <a:pt x="14" y="20"/>
                </a:lnTo>
                <a:lnTo>
                  <a:pt x="16" y="20"/>
                </a:lnTo>
                <a:lnTo>
                  <a:pt x="19" y="21"/>
                </a:lnTo>
                <a:lnTo>
                  <a:pt x="20" y="22"/>
                </a:lnTo>
                <a:lnTo>
                  <a:pt x="21" y="24"/>
                </a:lnTo>
                <a:lnTo>
                  <a:pt x="21" y="25"/>
                </a:lnTo>
                <a:lnTo>
                  <a:pt x="21" y="29"/>
                </a:lnTo>
                <a:lnTo>
                  <a:pt x="19" y="31"/>
                </a:lnTo>
                <a:lnTo>
                  <a:pt x="16" y="32"/>
                </a:lnTo>
                <a:lnTo>
                  <a:pt x="13" y="34"/>
                </a:lnTo>
                <a:lnTo>
                  <a:pt x="9" y="34"/>
                </a:lnTo>
                <a:lnTo>
                  <a:pt x="5" y="34"/>
                </a:lnTo>
                <a:lnTo>
                  <a:pt x="1" y="32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1" y="26"/>
                </a:lnTo>
                <a:lnTo>
                  <a:pt x="3" y="25"/>
                </a:lnTo>
                <a:lnTo>
                  <a:pt x="4" y="24"/>
                </a:lnTo>
                <a:lnTo>
                  <a:pt x="3" y="22"/>
                </a:lnTo>
                <a:lnTo>
                  <a:pt x="1" y="21"/>
                </a:lnTo>
                <a:lnTo>
                  <a:pt x="1" y="20"/>
                </a:lnTo>
                <a:lnTo>
                  <a:pt x="3" y="19"/>
                </a:lnTo>
                <a:lnTo>
                  <a:pt x="4" y="17"/>
                </a:lnTo>
                <a:lnTo>
                  <a:pt x="5" y="15"/>
                </a:lnTo>
                <a:close/>
                <a:moveTo>
                  <a:pt x="10" y="1"/>
                </a:moveTo>
                <a:lnTo>
                  <a:pt x="8" y="3"/>
                </a:lnTo>
                <a:lnTo>
                  <a:pt x="6" y="3"/>
                </a:lnTo>
                <a:lnTo>
                  <a:pt x="6" y="5"/>
                </a:lnTo>
                <a:lnTo>
                  <a:pt x="5" y="8"/>
                </a:lnTo>
                <a:lnTo>
                  <a:pt x="6" y="11"/>
                </a:lnTo>
                <a:lnTo>
                  <a:pt x="8" y="14"/>
                </a:lnTo>
                <a:lnTo>
                  <a:pt x="9" y="15"/>
                </a:lnTo>
                <a:lnTo>
                  <a:pt x="10" y="15"/>
                </a:lnTo>
                <a:lnTo>
                  <a:pt x="13" y="15"/>
                </a:lnTo>
                <a:lnTo>
                  <a:pt x="14" y="14"/>
                </a:lnTo>
                <a:lnTo>
                  <a:pt x="15" y="11"/>
                </a:lnTo>
                <a:lnTo>
                  <a:pt x="15" y="9"/>
                </a:lnTo>
                <a:lnTo>
                  <a:pt x="14" y="6"/>
                </a:lnTo>
                <a:lnTo>
                  <a:pt x="13" y="4"/>
                </a:lnTo>
                <a:lnTo>
                  <a:pt x="11" y="3"/>
                </a:lnTo>
                <a:lnTo>
                  <a:pt x="10" y="1"/>
                </a:lnTo>
                <a:close/>
                <a:moveTo>
                  <a:pt x="5" y="24"/>
                </a:moveTo>
                <a:lnTo>
                  <a:pt x="4" y="25"/>
                </a:lnTo>
                <a:lnTo>
                  <a:pt x="4" y="26"/>
                </a:lnTo>
                <a:lnTo>
                  <a:pt x="3" y="26"/>
                </a:lnTo>
                <a:lnTo>
                  <a:pt x="3" y="27"/>
                </a:lnTo>
                <a:lnTo>
                  <a:pt x="4" y="29"/>
                </a:lnTo>
                <a:lnTo>
                  <a:pt x="4" y="30"/>
                </a:lnTo>
                <a:lnTo>
                  <a:pt x="8" y="31"/>
                </a:lnTo>
                <a:lnTo>
                  <a:pt x="11" y="31"/>
                </a:lnTo>
                <a:lnTo>
                  <a:pt x="15" y="31"/>
                </a:lnTo>
                <a:lnTo>
                  <a:pt x="18" y="30"/>
                </a:lnTo>
                <a:lnTo>
                  <a:pt x="20" y="27"/>
                </a:lnTo>
                <a:lnTo>
                  <a:pt x="20" y="26"/>
                </a:lnTo>
                <a:lnTo>
                  <a:pt x="20" y="25"/>
                </a:lnTo>
                <a:lnTo>
                  <a:pt x="19" y="25"/>
                </a:lnTo>
                <a:lnTo>
                  <a:pt x="16" y="24"/>
                </a:lnTo>
                <a:lnTo>
                  <a:pt x="14" y="24"/>
                </a:lnTo>
                <a:lnTo>
                  <a:pt x="9" y="24"/>
                </a:lnTo>
                <a:lnTo>
                  <a:pt x="5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81" name="Freeform 310"/>
          <p:cNvSpPr>
            <a:spLocks/>
          </p:cNvSpPr>
          <p:nvPr/>
        </p:nvSpPr>
        <p:spPr bwMode="auto">
          <a:xfrm>
            <a:off x="2568575" y="6078538"/>
            <a:ext cx="82550" cy="80962"/>
          </a:xfrm>
          <a:custGeom>
            <a:avLst/>
            <a:gdLst>
              <a:gd name="T0" fmla="*/ 2147483647 w 23"/>
              <a:gd name="T1" fmla="*/ 2147483647 h 35"/>
              <a:gd name="T2" fmla="*/ 2147483647 w 23"/>
              <a:gd name="T3" fmla="*/ 2147483647 h 35"/>
              <a:gd name="T4" fmla="*/ 2147483647 w 23"/>
              <a:gd name="T5" fmla="*/ 2147483647 h 35"/>
              <a:gd name="T6" fmla="*/ 2147483647 w 23"/>
              <a:gd name="T7" fmla="*/ 2147483647 h 35"/>
              <a:gd name="T8" fmla="*/ 2147483647 w 23"/>
              <a:gd name="T9" fmla="*/ 2147483647 h 35"/>
              <a:gd name="T10" fmla="*/ 2147483647 w 23"/>
              <a:gd name="T11" fmla="*/ 2147483647 h 35"/>
              <a:gd name="T12" fmla="*/ 2147483647 w 23"/>
              <a:gd name="T13" fmla="*/ 2147483647 h 35"/>
              <a:gd name="T14" fmla="*/ 2147483647 w 23"/>
              <a:gd name="T15" fmla="*/ 2147483647 h 35"/>
              <a:gd name="T16" fmla="*/ 2147483647 w 23"/>
              <a:gd name="T17" fmla="*/ 2147483647 h 35"/>
              <a:gd name="T18" fmla="*/ 2147483647 w 23"/>
              <a:gd name="T19" fmla="*/ 2147483647 h 35"/>
              <a:gd name="T20" fmla="*/ 2147483647 w 23"/>
              <a:gd name="T21" fmla="*/ 2147483647 h 35"/>
              <a:gd name="T22" fmla="*/ 2147483647 w 23"/>
              <a:gd name="T23" fmla="*/ 2147483647 h 35"/>
              <a:gd name="T24" fmla="*/ 2147483647 w 23"/>
              <a:gd name="T25" fmla="*/ 2147483647 h 35"/>
              <a:gd name="T26" fmla="*/ 2147483647 w 23"/>
              <a:gd name="T27" fmla="*/ 2147483647 h 35"/>
              <a:gd name="T28" fmla="*/ 2147483647 w 23"/>
              <a:gd name="T29" fmla="*/ 2147483647 h 35"/>
              <a:gd name="T30" fmla="*/ 2147483647 w 23"/>
              <a:gd name="T31" fmla="*/ 2147483647 h 35"/>
              <a:gd name="T32" fmla="*/ 2147483647 w 23"/>
              <a:gd name="T33" fmla="*/ 2147483647 h 35"/>
              <a:gd name="T34" fmla="*/ 2147483647 w 23"/>
              <a:gd name="T35" fmla="*/ 2147483647 h 35"/>
              <a:gd name="T36" fmla="*/ 2147483647 w 23"/>
              <a:gd name="T37" fmla="*/ 2147483647 h 35"/>
              <a:gd name="T38" fmla="*/ 2147483647 w 23"/>
              <a:gd name="T39" fmla="*/ 2147483647 h 35"/>
              <a:gd name="T40" fmla="*/ 2147483647 w 23"/>
              <a:gd name="T41" fmla="*/ 2147483647 h 35"/>
              <a:gd name="T42" fmla="*/ 2147483647 w 23"/>
              <a:gd name="T43" fmla="*/ 2147483647 h 35"/>
              <a:gd name="T44" fmla="*/ 2147483647 w 23"/>
              <a:gd name="T45" fmla="*/ 2147483647 h 35"/>
              <a:gd name="T46" fmla="*/ 2147483647 w 23"/>
              <a:gd name="T47" fmla="*/ 2147483647 h 35"/>
              <a:gd name="T48" fmla="*/ 0 w 23"/>
              <a:gd name="T49" fmla="*/ 2147483647 h 35"/>
              <a:gd name="T50" fmla="*/ 2147483647 w 23"/>
              <a:gd name="T51" fmla="*/ 2147483647 h 35"/>
              <a:gd name="T52" fmla="*/ 2147483647 w 23"/>
              <a:gd name="T53" fmla="*/ 2147483647 h 35"/>
              <a:gd name="T54" fmla="*/ 2147483647 w 23"/>
              <a:gd name="T55" fmla="*/ 2147483647 h 35"/>
              <a:gd name="T56" fmla="*/ 2147483647 w 23"/>
              <a:gd name="T57" fmla="*/ 2147483647 h 35"/>
              <a:gd name="T58" fmla="*/ 2147483647 w 23"/>
              <a:gd name="T59" fmla="*/ 2147483647 h 35"/>
              <a:gd name="T60" fmla="*/ 2147483647 w 23"/>
              <a:gd name="T61" fmla="*/ 2147483647 h 35"/>
              <a:gd name="T62" fmla="*/ 0 w 23"/>
              <a:gd name="T63" fmla="*/ 2147483647 h 35"/>
              <a:gd name="T64" fmla="*/ 0 w 23"/>
              <a:gd name="T65" fmla="*/ 2147483647 h 35"/>
              <a:gd name="T66" fmla="*/ 2147483647 w 23"/>
              <a:gd name="T67" fmla="*/ 0 h 3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3"/>
              <a:gd name="T103" fmla="*/ 0 h 35"/>
              <a:gd name="T104" fmla="*/ 23 w 23"/>
              <a:gd name="T105" fmla="*/ 35 h 3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3" h="35">
                <a:moveTo>
                  <a:pt x="6" y="0"/>
                </a:moveTo>
                <a:lnTo>
                  <a:pt x="6" y="16"/>
                </a:lnTo>
                <a:lnTo>
                  <a:pt x="8" y="14"/>
                </a:lnTo>
                <a:lnTo>
                  <a:pt x="11" y="12"/>
                </a:lnTo>
                <a:lnTo>
                  <a:pt x="12" y="12"/>
                </a:lnTo>
                <a:lnTo>
                  <a:pt x="13" y="11"/>
                </a:lnTo>
                <a:lnTo>
                  <a:pt x="16" y="12"/>
                </a:lnTo>
                <a:lnTo>
                  <a:pt x="17" y="12"/>
                </a:lnTo>
                <a:lnTo>
                  <a:pt x="18" y="14"/>
                </a:lnTo>
                <a:lnTo>
                  <a:pt x="19" y="16"/>
                </a:lnTo>
                <a:lnTo>
                  <a:pt x="19" y="19"/>
                </a:lnTo>
                <a:lnTo>
                  <a:pt x="19" y="21"/>
                </a:lnTo>
                <a:lnTo>
                  <a:pt x="19" y="30"/>
                </a:lnTo>
                <a:lnTo>
                  <a:pt x="19" y="31"/>
                </a:lnTo>
                <a:lnTo>
                  <a:pt x="19" y="32"/>
                </a:lnTo>
                <a:lnTo>
                  <a:pt x="21" y="33"/>
                </a:lnTo>
                <a:lnTo>
                  <a:pt x="22" y="33"/>
                </a:lnTo>
                <a:lnTo>
                  <a:pt x="23" y="33"/>
                </a:lnTo>
                <a:lnTo>
                  <a:pt x="23" y="35"/>
                </a:lnTo>
                <a:lnTo>
                  <a:pt x="12" y="35"/>
                </a:lnTo>
                <a:lnTo>
                  <a:pt x="12" y="33"/>
                </a:lnTo>
                <a:lnTo>
                  <a:pt x="13" y="33"/>
                </a:lnTo>
                <a:lnTo>
                  <a:pt x="14" y="33"/>
                </a:lnTo>
                <a:lnTo>
                  <a:pt x="16" y="32"/>
                </a:lnTo>
                <a:lnTo>
                  <a:pt x="16" y="31"/>
                </a:lnTo>
                <a:lnTo>
                  <a:pt x="16" y="30"/>
                </a:lnTo>
                <a:lnTo>
                  <a:pt x="16" y="21"/>
                </a:lnTo>
                <a:lnTo>
                  <a:pt x="16" y="19"/>
                </a:lnTo>
                <a:lnTo>
                  <a:pt x="16" y="17"/>
                </a:lnTo>
                <a:lnTo>
                  <a:pt x="14" y="16"/>
                </a:lnTo>
                <a:lnTo>
                  <a:pt x="14" y="15"/>
                </a:lnTo>
                <a:lnTo>
                  <a:pt x="13" y="15"/>
                </a:lnTo>
                <a:lnTo>
                  <a:pt x="12" y="15"/>
                </a:lnTo>
                <a:lnTo>
                  <a:pt x="11" y="15"/>
                </a:lnTo>
                <a:lnTo>
                  <a:pt x="10" y="15"/>
                </a:lnTo>
                <a:lnTo>
                  <a:pt x="8" y="16"/>
                </a:lnTo>
                <a:lnTo>
                  <a:pt x="6" y="17"/>
                </a:lnTo>
                <a:lnTo>
                  <a:pt x="6" y="30"/>
                </a:lnTo>
                <a:lnTo>
                  <a:pt x="6" y="31"/>
                </a:lnTo>
                <a:lnTo>
                  <a:pt x="7" y="32"/>
                </a:lnTo>
                <a:lnTo>
                  <a:pt x="7" y="33"/>
                </a:lnTo>
                <a:lnTo>
                  <a:pt x="8" y="33"/>
                </a:lnTo>
                <a:lnTo>
                  <a:pt x="10" y="33"/>
                </a:lnTo>
                <a:lnTo>
                  <a:pt x="10" y="35"/>
                </a:lnTo>
                <a:lnTo>
                  <a:pt x="0" y="35"/>
                </a:lnTo>
                <a:lnTo>
                  <a:pt x="0" y="33"/>
                </a:lnTo>
                <a:lnTo>
                  <a:pt x="1" y="33"/>
                </a:lnTo>
                <a:lnTo>
                  <a:pt x="2" y="33"/>
                </a:lnTo>
                <a:lnTo>
                  <a:pt x="2" y="32"/>
                </a:lnTo>
                <a:lnTo>
                  <a:pt x="2" y="31"/>
                </a:lnTo>
                <a:lnTo>
                  <a:pt x="2" y="30"/>
                </a:lnTo>
                <a:lnTo>
                  <a:pt x="2" y="9"/>
                </a:lnTo>
                <a:lnTo>
                  <a:pt x="2" y="6"/>
                </a:lnTo>
                <a:lnTo>
                  <a:pt x="2" y="4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5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82" name="Freeform 311"/>
          <p:cNvSpPr>
            <a:spLocks/>
          </p:cNvSpPr>
          <p:nvPr/>
        </p:nvSpPr>
        <p:spPr bwMode="auto">
          <a:xfrm>
            <a:off x="2651125" y="6089650"/>
            <a:ext cx="50800" cy="69850"/>
          </a:xfrm>
          <a:custGeom>
            <a:avLst/>
            <a:gdLst>
              <a:gd name="T0" fmla="*/ 2147483647 w 14"/>
              <a:gd name="T1" fmla="*/ 0 h 30"/>
              <a:gd name="T2" fmla="*/ 2147483647 w 14"/>
              <a:gd name="T3" fmla="*/ 2147483647 h 30"/>
              <a:gd name="T4" fmla="*/ 2147483647 w 14"/>
              <a:gd name="T5" fmla="*/ 2147483647 h 30"/>
              <a:gd name="T6" fmla="*/ 2147483647 w 14"/>
              <a:gd name="T7" fmla="*/ 2147483647 h 30"/>
              <a:gd name="T8" fmla="*/ 2147483647 w 14"/>
              <a:gd name="T9" fmla="*/ 2147483647 h 30"/>
              <a:gd name="T10" fmla="*/ 2147483647 w 14"/>
              <a:gd name="T11" fmla="*/ 2147483647 h 30"/>
              <a:gd name="T12" fmla="*/ 2147483647 w 14"/>
              <a:gd name="T13" fmla="*/ 2147483647 h 30"/>
              <a:gd name="T14" fmla="*/ 2147483647 w 14"/>
              <a:gd name="T15" fmla="*/ 2147483647 h 30"/>
              <a:gd name="T16" fmla="*/ 2147483647 w 14"/>
              <a:gd name="T17" fmla="*/ 2147483647 h 30"/>
              <a:gd name="T18" fmla="*/ 2147483647 w 14"/>
              <a:gd name="T19" fmla="*/ 2147483647 h 30"/>
              <a:gd name="T20" fmla="*/ 2147483647 w 14"/>
              <a:gd name="T21" fmla="*/ 2147483647 h 30"/>
              <a:gd name="T22" fmla="*/ 2147483647 w 14"/>
              <a:gd name="T23" fmla="*/ 2147483647 h 30"/>
              <a:gd name="T24" fmla="*/ 2147483647 w 14"/>
              <a:gd name="T25" fmla="*/ 2147483647 h 30"/>
              <a:gd name="T26" fmla="*/ 2147483647 w 14"/>
              <a:gd name="T27" fmla="*/ 2147483647 h 30"/>
              <a:gd name="T28" fmla="*/ 2147483647 w 14"/>
              <a:gd name="T29" fmla="*/ 2147483647 h 30"/>
              <a:gd name="T30" fmla="*/ 2147483647 w 14"/>
              <a:gd name="T31" fmla="*/ 2147483647 h 30"/>
              <a:gd name="T32" fmla="*/ 2147483647 w 14"/>
              <a:gd name="T33" fmla="*/ 2147483647 h 30"/>
              <a:gd name="T34" fmla="*/ 2147483647 w 14"/>
              <a:gd name="T35" fmla="*/ 2147483647 h 30"/>
              <a:gd name="T36" fmla="*/ 2147483647 w 14"/>
              <a:gd name="T37" fmla="*/ 2147483647 h 30"/>
              <a:gd name="T38" fmla="*/ 2147483647 w 14"/>
              <a:gd name="T39" fmla="*/ 2147483647 h 30"/>
              <a:gd name="T40" fmla="*/ 2147483647 w 14"/>
              <a:gd name="T41" fmla="*/ 2147483647 h 30"/>
              <a:gd name="T42" fmla="*/ 2147483647 w 14"/>
              <a:gd name="T43" fmla="*/ 2147483647 h 30"/>
              <a:gd name="T44" fmla="*/ 2147483647 w 14"/>
              <a:gd name="T45" fmla="*/ 2147483647 h 30"/>
              <a:gd name="T46" fmla="*/ 2147483647 w 14"/>
              <a:gd name="T47" fmla="*/ 2147483647 h 30"/>
              <a:gd name="T48" fmla="*/ 2147483647 w 14"/>
              <a:gd name="T49" fmla="*/ 2147483647 h 30"/>
              <a:gd name="T50" fmla="*/ 2147483647 w 14"/>
              <a:gd name="T51" fmla="*/ 2147483647 h 30"/>
              <a:gd name="T52" fmla="*/ 0 w 14"/>
              <a:gd name="T53" fmla="*/ 2147483647 h 30"/>
              <a:gd name="T54" fmla="*/ 0 w 14"/>
              <a:gd name="T55" fmla="*/ 2147483647 h 30"/>
              <a:gd name="T56" fmla="*/ 2147483647 w 14"/>
              <a:gd name="T57" fmla="*/ 2147483647 h 30"/>
              <a:gd name="T58" fmla="*/ 2147483647 w 14"/>
              <a:gd name="T59" fmla="*/ 2147483647 h 30"/>
              <a:gd name="T60" fmla="*/ 2147483647 w 14"/>
              <a:gd name="T61" fmla="*/ 2147483647 h 30"/>
              <a:gd name="T62" fmla="*/ 2147483647 w 14"/>
              <a:gd name="T63" fmla="*/ 2147483647 h 30"/>
              <a:gd name="T64" fmla="*/ 2147483647 w 14"/>
              <a:gd name="T65" fmla="*/ 2147483647 h 30"/>
              <a:gd name="T66" fmla="*/ 2147483647 w 14"/>
              <a:gd name="T67" fmla="*/ 0 h 30"/>
              <a:gd name="T68" fmla="*/ 2147483647 w 14"/>
              <a:gd name="T69" fmla="*/ 0 h 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4"/>
              <a:gd name="T106" fmla="*/ 0 h 30"/>
              <a:gd name="T107" fmla="*/ 14 w 14"/>
              <a:gd name="T108" fmla="*/ 30 h 3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4" h="30">
                <a:moveTo>
                  <a:pt x="8" y="0"/>
                </a:moveTo>
                <a:lnTo>
                  <a:pt x="8" y="7"/>
                </a:lnTo>
                <a:lnTo>
                  <a:pt x="14" y="7"/>
                </a:lnTo>
                <a:lnTo>
                  <a:pt x="14" y="9"/>
                </a:lnTo>
                <a:lnTo>
                  <a:pt x="8" y="9"/>
                </a:lnTo>
                <a:lnTo>
                  <a:pt x="8" y="23"/>
                </a:lnTo>
                <a:lnTo>
                  <a:pt x="8" y="25"/>
                </a:lnTo>
                <a:lnTo>
                  <a:pt x="9" y="26"/>
                </a:lnTo>
                <a:lnTo>
                  <a:pt x="10" y="27"/>
                </a:lnTo>
                <a:lnTo>
                  <a:pt x="11" y="27"/>
                </a:lnTo>
                <a:lnTo>
                  <a:pt x="12" y="26"/>
                </a:lnTo>
                <a:lnTo>
                  <a:pt x="14" y="25"/>
                </a:lnTo>
                <a:lnTo>
                  <a:pt x="12" y="27"/>
                </a:lnTo>
                <a:lnTo>
                  <a:pt x="11" y="28"/>
                </a:lnTo>
                <a:lnTo>
                  <a:pt x="10" y="30"/>
                </a:lnTo>
                <a:lnTo>
                  <a:pt x="9" y="30"/>
                </a:lnTo>
                <a:lnTo>
                  <a:pt x="8" y="30"/>
                </a:lnTo>
                <a:lnTo>
                  <a:pt x="6" y="30"/>
                </a:lnTo>
                <a:lnTo>
                  <a:pt x="5" y="28"/>
                </a:lnTo>
                <a:lnTo>
                  <a:pt x="4" y="27"/>
                </a:lnTo>
                <a:lnTo>
                  <a:pt x="4" y="26"/>
                </a:lnTo>
                <a:lnTo>
                  <a:pt x="4" y="23"/>
                </a:lnTo>
                <a:lnTo>
                  <a:pt x="4" y="9"/>
                </a:lnTo>
                <a:lnTo>
                  <a:pt x="0" y="9"/>
                </a:lnTo>
                <a:lnTo>
                  <a:pt x="0" y="7"/>
                </a:lnTo>
                <a:lnTo>
                  <a:pt x="1" y="7"/>
                </a:lnTo>
                <a:lnTo>
                  <a:pt x="3" y="6"/>
                </a:lnTo>
                <a:lnTo>
                  <a:pt x="4" y="5"/>
                </a:lnTo>
                <a:lnTo>
                  <a:pt x="6" y="4"/>
                </a:lnTo>
                <a:lnTo>
                  <a:pt x="6" y="2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83" name="Freeform 312"/>
          <p:cNvSpPr>
            <a:spLocks/>
          </p:cNvSpPr>
          <p:nvPr/>
        </p:nvSpPr>
        <p:spPr bwMode="auto">
          <a:xfrm>
            <a:off x="2784475" y="6078538"/>
            <a:ext cx="66675" cy="80962"/>
          </a:xfrm>
          <a:custGeom>
            <a:avLst/>
            <a:gdLst>
              <a:gd name="T0" fmla="*/ 2147483647 w 19"/>
              <a:gd name="T1" fmla="*/ 2147483647 h 35"/>
              <a:gd name="T2" fmla="*/ 2147483647 w 19"/>
              <a:gd name="T3" fmla="*/ 2147483647 h 35"/>
              <a:gd name="T4" fmla="*/ 2147483647 w 19"/>
              <a:gd name="T5" fmla="*/ 2147483647 h 35"/>
              <a:gd name="T6" fmla="*/ 2147483647 w 19"/>
              <a:gd name="T7" fmla="*/ 2147483647 h 35"/>
              <a:gd name="T8" fmla="*/ 2147483647 w 19"/>
              <a:gd name="T9" fmla="*/ 2147483647 h 35"/>
              <a:gd name="T10" fmla="*/ 2147483647 w 19"/>
              <a:gd name="T11" fmla="*/ 2147483647 h 35"/>
              <a:gd name="T12" fmla="*/ 2147483647 w 19"/>
              <a:gd name="T13" fmla="*/ 2147483647 h 35"/>
              <a:gd name="T14" fmla="*/ 2147483647 w 19"/>
              <a:gd name="T15" fmla="*/ 2147483647 h 35"/>
              <a:gd name="T16" fmla="*/ 0 w 19"/>
              <a:gd name="T17" fmla="*/ 2147483647 h 35"/>
              <a:gd name="T18" fmla="*/ 0 w 19"/>
              <a:gd name="T19" fmla="*/ 2147483647 h 35"/>
              <a:gd name="T20" fmla="*/ 0 w 19"/>
              <a:gd name="T21" fmla="*/ 2147483647 h 35"/>
              <a:gd name="T22" fmla="*/ 2147483647 w 19"/>
              <a:gd name="T23" fmla="*/ 2147483647 h 35"/>
              <a:gd name="T24" fmla="*/ 2147483647 w 19"/>
              <a:gd name="T25" fmla="*/ 2147483647 h 35"/>
              <a:gd name="T26" fmla="*/ 2147483647 w 19"/>
              <a:gd name="T27" fmla="*/ 2147483647 h 35"/>
              <a:gd name="T28" fmla="*/ 2147483647 w 19"/>
              <a:gd name="T29" fmla="*/ 2147483647 h 35"/>
              <a:gd name="T30" fmla="*/ 2147483647 w 19"/>
              <a:gd name="T31" fmla="*/ 2147483647 h 35"/>
              <a:gd name="T32" fmla="*/ 2147483647 w 19"/>
              <a:gd name="T33" fmla="*/ 2147483647 h 35"/>
              <a:gd name="T34" fmla="*/ 2147483647 w 19"/>
              <a:gd name="T35" fmla="*/ 2147483647 h 35"/>
              <a:gd name="T36" fmla="*/ 0 w 19"/>
              <a:gd name="T37" fmla="*/ 2147483647 h 35"/>
              <a:gd name="T38" fmla="*/ 0 w 19"/>
              <a:gd name="T39" fmla="*/ 2147483647 h 35"/>
              <a:gd name="T40" fmla="*/ 2147483647 w 19"/>
              <a:gd name="T41" fmla="*/ 2147483647 h 35"/>
              <a:gd name="T42" fmla="*/ 2147483647 w 19"/>
              <a:gd name="T43" fmla="*/ 2147483647 h 35"/>
              <a:gd name="T44" fmla="*/ 2147483647 w 19"/>
              <a:gd name="T45" fmla="*/ 2147483647 h 35"/>
              <a:gd name="T46" fmla="*/ 2147483647 w 19"/>
              <a:gd name="T47" fmla="*/ 2147483647 h 35"/>
              <a:gd name="T48" fmla="*/ 2147483647 w 19"/>
              <a:gd name="T49" fmla="*/ 2147483647 h 35"/>
              <a:gd name="T50" fmla="*/ 2147483647 w 19"/>
              <a:gd name="T51" fmla="*/ 2147483647 h 35"/>
              <a:gd name="T52" fmla="*/ 2147483647 w 19"/>
              <a:gd name="T53" fmla="*/ 0 h 35"/>
              <a:gd name="T54" fmla="*/ 2147483647 w 19"/>
              <a:gd name="T55" fmla="*/ 0 h 35"/>
              <a:gd name="T56" fmla="*/ 2147483647 w 19"/>
              <a:gd name="T57" fmla="*/ 0 h 35"/>
              <a:gd name="T58" fmla="*/ 2147483647 w 19"/>
              <a:gd name="T59" fmla="*/ 2147483647 h 35"/>
              <a:gd name="T60" fmla="*/ 2147483647 w 19"/>
              <a:gd name="T61" fmla="*/ 2147483647 h 35"/>
              <a:gd name="T62" fmla="*/ 2147483647 w 19"/>
              <a:gd name="T63" fmla="*/ 2147483647 h 35"/>
              <a:gd name="T64" fmla="*/ 2147483647 w 19"/>
              <a:gd name="T65" fmla="*/ 2147483647 h 35"/>
              <a:gd name="T66" fmla="*/ 2147483647 w 19"/>
              <a:gd name="T67" fmla="*/ 2147483647 h 35"/>
              <a:gd name="T68" fmla="*/ 2147483647 w 19"/>
              <a:gd name="T69" fmla="*/ 2147483647 h 35"/>
              <a:gd name="T70" fmla="*/ 2147483647 w 19"/>
              <a:gd name="T71" fmla="*/ 2147483647 h 35"/>
              <a:gd name="T72" fmla="*/ 2147483647 w 19"/>
              <a:gd name="T73" fmla="*/ 2147483647 h 35"/>
              <a:gd name="T74" fmla="*/ 2147483647 w 19"/>
              <a:gd name="T75" fmla="*/ 2147483647 h 35"/>
              <a:gd name="T76" fmla="*/ 2147483647 w 19"/>
              <a:gd name="T77" fmla="*/ 2147483647 h 35"/>
              <a:gd name="T78" fmla="*/ 2147483647 w 19"/>
              <a:gd name="T79" fmla="*/ 2147483647 h 35"/>
              <a:gd name="T80" fmla="*/ 2147483647 w 19"/>
              <a:gd name="T81" fmla="*/ 2147483647 h 35"/>
              <a:gd name="T82" fmla="*/ 2147483647 w 19"/>
              <a:gd name="T83" fmla="*/ 2147483647 h 35"/>
              <a:gd name="T84" fmla="*/ 2147483647 w 19"/>
              <a:gd name="T85" fmla="*/ 2147483647 h 35"/>
              <a:gd name="T86" fmla="*/ 2147483647 w 19"/>
              <a:gd name="T87" fmla="*/ 2147483647 h 35"/>
              <a:gd name="T88" fmla="*/ 2147483647 w 19"/>
              <a:gd name="T89" fmla="*/ 2147483647 h 35"/>
              <a:gd name="T90" fmla="*/ 2147483647 w 19"/>
              <a:gd name="T91" fmla="*/ 2147483647 h 35"/>
              <a:gd name="T92" fmla="*/ 2147483647 w 19"/>
              <a:gd name="T93" fmla="*/ 2147483647 h 35"/>
              <a:gd name="T94" fmla="*/ 2147483647 w 19"/>
              <a:gd name="T95" fmla="*/ 2147483647 h 35"/>
              <a:gd name="T96" fmla="*/ 2147483647 w 19"/>
              <a:gd name="T97" fmla="*/ 2147483647 h 35"/>
              <a:gd name="T98" fmla="*/ 2147483647 w 19"/>
              <a:gd name="T99" fmla="*/ 2147483647 h 35"/>
              <a:gd name="T100" fmla="*/ 2147483647 w 19"/>
              <a:gd name="T101" fmla="*/ 2147483647 h 35"/>
              <a:gd name="T102" fmla="*/ 2147483647 w 19"/>
              <a:gd name="T103" fmla="*/ 2147483647 h 35"/>
              <a:gd name="T104" fmla="*/ 2147483647 w 19"/>
              <a:gd name="T105" fmla="*/ 2147483647 h 35"/>
              <a:gd name="T106" fmla="*/ 2147483647 w 19"/>
              <a:gd name="T107" fmla="*/ 2147483647 h 3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"/>
              <a:gd name="T163" fmla="*/ 0 h 35"/>
              <a:gd name="T164" fmla="*/ 19 w 19"/>
              <a:gd name="T165" fmla="*/ 35 h 35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" h="35">
                <a:moveTo>
                  <a:pt x="8" y="14"/>
                </a:moveTo>
                <a:lnTo>
                  <a:pt x="8" y="28"/>
                </a:lnTo>
                <a:lnTo>
                  <a:pt x="8" y="31"/>
                </a:lnTo>
                <a:lnTo>
                  <a:pt x="9" y="32"/>
                </a:lnTo>
                <a:lnTo>
                  <a:pt x="10" y="33"/>
                </a:lnTo>
                <a:lnTo>
                  <a:pt x="11" y="33"/>
                </a:lnTo>
                <a:lnTo>
                  <a:pt x="13" y="33"/>
                </a:lnTo>
                <a:lnTo>
                  <a:pt x="13" y="35"/>
                </a:lnTo>
                <a:lnTo>
                  <a:pt x="0" y="35"/>
                </a:lnTo>
                <a:lnTo>
                  <a:pt x="0" y="33"/>
                </a:lnTo>
                <a:lnTo>
                  <a:pt x="1" y="33"/>
                </a:lnTo>
                <a:lnTo>
                  <a:pt x="3" y="33"/>
                </a:lnTo>
                <a:lnTo>
                  <a:pt x="3" y="32"/>
                </a:lnTo>
                <a:lnTo>
                  <a:pt x="4" y="32"/>
                </a:lnTo>
                <a:lnTo>
                  <a:pt x="4" y="31"/>
                </a:lnTo>
                <a:lnTo>
                  <a:pt x="4" y="28"/>
                </a:lnTo>
                <a:lnTo>
                  <a:pt x="4" y="14"/>
                </a:lnTo>
                <a:lnTo>
                  <a:pt x="0" y="14"/>
                </a:lnTo>
                <a:lnTo>
                  <a:pt x="0" y="12"/>
                </a:lnTo>
                <a:lnTo>
                  <a:pt x="4" y="12"/>
                </a:lnTo>
                <a:lnTo>
                  <a:pt x="4" y="11"/>
                </a:lnTo>
                <a:lnTo>
                  <a:pt x="4" y="7"/>
                </a:lnTo>
                <a:lnTo>
                  <a:pt x="5" y="5"/>
                </a:lnTo>
                <a:lnTo>
                  <a:pt x="6" y="3"/>
                </a:lnTo>
                <a:lnTo>
                  <a:pt x="9" y="1"/>
                </a:lnTo>
                <a:lnTo>
                  <a:pt x="10" y="0"/>
                </a:lnTo>
                <a:lnTo>
                  <a:pt x="14" y="0"/>
                </a:lnTo>
                <a:lnTo>
                  <a:pt x="16" y="0"/>
                </a:lnTo>
                <a:lnTo>
                  <a:pt x="17" y="1"/>
                </a:lnTo>
                <a:lnTo>
                  <a:pt x="19" y="3"/>
                </a:lnTo>
                <a:lnTo>
                  <a:pt x="19" y="4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6" y="5"/>
                </a:lnTo>
                <a:lnTo>
                  <a:pt x="15" y="5"/>
                </a:lnTo>
                <a:lnTo>
                  <a:pt x="15" y="4"/>
                </a:lnTo>
                <a:lnTo>
                  <a:pt x="14" y="3"/>
                </a:lnTo>
                <a:lnTo>
                  <a:pt x="13" y="1"/>
                </a:lnTo>
                <a:lnTo>
                  <a:pt x="11" y="1"/>
                </a:lnTo>
                <a:lnTo>
                  <a:pt x="10" y="1"/>
                </a:lnTo>
                <a:lnTo>
                  <a:pt x="9" y="3"/>
                </a:lnTo>
                <a:lnTo>
                  <a:pt x="9" y="4"/>
                </a:lnTo>
                <a:lnTo>
                  <a:pt x="8" y="6"/>
                </a:lnTo>
                <a:lnTo>
                  <a:pt x="8" y="10"/>
                </a:lnTo>
                <a:lnTo>
                  <a:pt x="8" y="12"/>
                </a:lnTo>
                <a:lnTo>
                  <a:pt x="14" y="12"/>
                </a:lnTo>
                <a:lnTo>
                  <a:pt x="14" y="14"/>
                </a:lnTo>
                <a:lnTo>
                  <a:pt x="8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84" name="Freeform 313"/>
          <p:cNvSpPr>
            <a:spLocks/>
          </p:cNvSpPr>
          <p:nvPr/>
        </p:nvSpPr>
        <p:spPr bwMode="auto">
          <a:xfrm>
            <a:off x="2836863" y="6103938"/>
            <a:ext cx="57150" cy="55562"/>
          </a:xfrm>
          <a:custGeom>
            <a:avLst/>
            <a:gdLst>
              <a:gd name="T0" fmla="*/ 2147483647 w 16"/>
              <a:gd name="T1" fmla="*/ 0 h 24"/>
              <a:gd name="T2" fmla="*/ 2147483647 w 16"/>
              <a:gd name="T3" fmla="*/ 2147483647 h 24"/>
              <a:gd name="T4" fmla="*/ 2147483647 w 16"/>
              <a:gd name="T5" fmla="*/ 2147483647 h 24"/>
              <a:gd name="T6" fmla="*/ 2147483647 w 16"/>
              <a:gd name="T7" fmla="*/ 2147483647 h 24"/>
              <a:gd name="T8" fmla="*/ 2147483647 w 16"/>
              <a:gd name="T9" fmla="*/ 0 h 24"/>
              <a:gd name="T10" fmla="*/ 2147483647 w 16"/>
              <a:gd name="T11" fmla="*/ 2147483647 h 24"/>
              <a:gd name="T12" fmla="*/ 2147483647 w 16"/>
              <a:gd name="T13" fmla="*/ 2147483647 h 24"/>
              <a:gd name="T14" fmla="*/ 2147483647 w 16"/>
              <a:gd name="T15" fmla="*/ 2147483647 h 24"/>
              <a:gd name="T16" fmla="*/ 2147483647 w 16"/>
              <a:gd name="T17" fmla="*/ 2147483647 h 24"/>
              <a:gd name="T18" fmla="*/ 2147483647 w 16"/>
              <a:gd name="T19" fmla="*/ 2147483647 h 24"/>
              <a:gd name="T20" fmla="*/ 2147483647 w 16"/>
              <a:gd name="T21" fmla="*/ 2147483647 h 24"/>
              <a:gd name="T22" fmla="*/ 2147483647 w 16"/>
              <a:gd name="T23" fmla="*/ 2147483647 h 24"/>
              <a:gd name="T24" fmla="*/ 2147483647 w 16"/>
              <a:gd name="T25" fmla="*/ 2147483647 h 24"/>
              <a:gd name="T26" fmla="*/ 2147483647 w 16"/>
              <a:gd name="T27" fmla="*/ 2147483647 h 24"/>
              <a:gd name="T28" fmla="*/ 2147483647 w 16"/>
              <a:gd name="T29" fmla="*/ 2147483647 h 24"/>
              <a:gd name="T30" fmla="*/ 2147483647 w 16"/>
              <a:gd name="T31" fmla="*/ 2147483647 h 24"/>
              <a:gd name="T32" fmla="*/ 2147483647 w 16"/>
              <a:gd name="T33" fmla="*/ 2147483647 h 24"/>
              <a:gd name="T34" fmla="*/ 2147483647 w 16"/>
              <a:gd name="T35" fmla="*/ 2147483647 h 24"/>
              <a:gd name="T36" fmla="*/ 2147483647 w 16"/>
              <a:gd name="T37" fmla="*/ 2147483647 h 24"/>
              <a:gd name="T38" fmla="*/ 2147483647 w 16"/>
              <a:gd name="T39" fmla="*/ 2147483647 h 24"/>
              <a:gd name="T40" fmla="*/ 2147483647 w 16"/>
              <a:gd name="T41" fmla="*/ 2147483647 h 24"/>
              <a:gd name="T42" fmla="*/ 2147483647 w 16"/>
              <a:gd name="T43" fmla="*/ 2147483647 h 24"/>
              <a:gd name="T44" fmla="*/ 2147483647 w 16"/>
              <a:gd name="T45" fmla="*/ 2147483647 h 24"/>
              <a:gd name="T46" fmla="*/ 2147483647 w 16"/>
              <a:gd name="T47" fmla="*/ 2147483647 h 24"/>
              <a:gd name="T48" fmla="*/ 2147483647 w 16"/>
              <a:gd name="T49" fmla="*/ 2147483647 h 24"/>
              <a:gd name="T50" fmla="*/ 2147483647 w 16"/>
              <a:gd name="T51" fmla="*/ 2147483647 h 24"/>
              <a:gd name="T52" fmla="*/ 2147483647 w 16"/>
              <a:gd name="T53" fmla="*/ 2147483647 h 24"/>
              <a:gd name="T54" fmla="*/ 2147483647 w 16"/>
              <a:gd name="T55" fmla="*/ 2147483647 h 24"/>
              <a:gd name="T56" fmla="*/ 2147483647 w 16"/>
              <a:gd name="T57" fmla="*/ 2147483647 h 24"/>
              <a:gd name="T58" fmla="*/ 0 w 16"/>
              <a:gd name="T59" fmla="*/ 2147483647 h 24"/>
              <a:gd name="T60" fmla="*/ 0 w 16"/>
              <a:gd name="T61" fmla="*/ 2147483647 h 24"/>
              <a:gd name="T62" fmla="*/ 2147483647 w 16"/>
              <a:gd name="T63" fmla="*/ 2147483647 h 24"/>
              <a:gd name="T64" fmla="*/ 2147483647 w 16"/>
              <a:gd name="T65" fmla="*/ 2147483647 h 24"/>
              <a:gd name="T66" fmla="*/ 2147483647 w 16"/>
              <a:gd name="T67" fmla="*/ 2147483647 h 24"/>
              <a:gd name="T68" fmla="*/ 2147483647 w 16"/>
              <a:gd name="T69" fmla="*/ 2147483647 h 24"/>
              <a:gd name="T70" fmla="*/ 2147483647 w 16"/>
              <a:gd name="T71" fmla="*/ 2147483647 h 24"/>
              <a:gd name="T72" fmla="*/ 2147483647 w 16"/>
              <a:gd name="T73" fmla="*/ 2147483647 h 24"/>
              <a:gd name="T74" fmla="*/ 2147483647 w 16"/>
              <a:gd name="T75" fmla="*/ 2147483647 h 24"/>
              <a:gd name="T76" fmla="*/ 2147483647 w 16"/>
              <a:gd name="T77" fmla="*/ 2147483647 h 24"/>
              <a:gd name="T78" fmla="*/ 2147483647 w 16"/>
              <a:gd name="T79" fmla="*/ 2147483647 h 24"/>
              <a:gd name="T80" fmla="*/ 2147483647 w 16"/>
              <a:gd name="T81" fmla="*/ 2147483647 h 24"/>
              <a:gd name="T82" fmla="*/ 2147483647 w 16"/>
              <a:gd name="T83" fmla="*/ 2147483647 h 24"/>
              <a:gd name="T84" fmla="*/ 2147483647 w 16"/>
              <a:gd name="T85" fmla="*/ 2147483647 h 24"/>
              <a:gd name="T86" fmla="*/ 2147483647 w 16"/>
              <a:gd name="T87" fmla="*/ 2147483647 h 24"/>
              <a:gd name="T88" fmla="*/ 0 w 16"/>
              <a:gd name="T89" fmla="*/ 2147483647 h 24"/>
              <a:gd name="T90" fmla="*/ 0 w 16"/>
              <a:gd name="T91" fmla="*/ 2147483647 h 24"/>
              <a:gd name="T92" fmla="*/ 0 w 16"/>
              <a:gd name="T93" fmla="*/ 2147483647 h 24"/>
              <a:gd name="T94" fmla="*/ 2147483647 w 16"/>
              <a:gd name="T95" fmla="*/ 0 h 24"/>
              <a:gd name="T96" fmla="*/ 2147483647 w 16"/>
              <a:gd name="T97" fmla="*/ 0 h 2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4"/>
              <a:gd name="T149" fmla="*/ 16 w 16"/>
              <a:gd name="T150" fmla="*/ 24 h 2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4">
                <a:moveTo>
                  <a:pt x="7" y="0"/>
                </a:moveTo>
                <a:lnTo>
                  <a:pt x="7" y="6"/>
                </a:lnTo>
                <a:lnTo>
                  <a:pt x="9" y="3"/>
                </a:lnTo>
                <a:lnTo>
                  <a:pt x="11" y="1"/>
                </a:lnTo>
                <a:lnTo>
                  <a:pt x="12" y="0"/>
                </a:lnTo>
                <a:lnTo>
                  <a:pt x="14" y="1"/>
                </a:lnTo>
                <a:lnTo>
                  <a:pt x="15" y="1"/>
                </a:lnTo>
                <a:lnTo>
                  <a:pt x="15" y="3"/>
                </a:lnTo>
                <a:lnTo>
                  <a:pt x="16" y="4"/>
                </a:lnTo>
                <a:lnTo>
                  <a:pt x="16" y="5"/>
                </a:lnTo>
                <a:lnTo>
                  <a:pt x="15" y="5"/>
                </a:lnTo>
                <a:lnTo>
                  <a:pt x="15" y="6"/>
                </a:lnTo>
                <a:lnTo>
                  <a:pt x="14" y="6"/>
                </a:lnTo>
                <a:lnTo>
                  <a:pt x="12" y="6"/>
                </a:lnTo>
                <a:lnTo>
                  <a:pt x="12" y="5"/>
                </a:lnTo>
                <a:lnTo>
                  <a:pt x="11" y="5"/>
                </a:lnTo>
                <a:lnTo>
                  <a:pt x="10" y="4"/>
                </a:lnTo>
                <a:lnTo>
                  <a:pt x="9" y="5"/>
                </a:lnTo>
                <a:lnTo>
                  <a:pt x="9" y="6"/>
                </a:lnTo>
                <a:lnTo>
                  <a:pt x="7" y="9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9" y="22"/>
                </a:lnTo>
                <a:lnTo>
                  <a:pt x="10" y="22"/>
                </a:lnTo>
                <a:lnTo>
                  <a:pt x="11" y="22"/>
                </a:lnTo>
                <a:lnTo>
                  <a:pt x="11" y="24"/>
                </a:lnTo>
                <a:lnTo>
                  <a:pt x="0" y="24"/>
                </a:lnTo>
                <a:lnTo>
                  <a:pt x="0" y="22"/>
                </a:lnTo>
                <a:lnTo>
                  <a:pt x="1" y="22"/>
                </a:lnTo>
                <a:lnTo>
                  <a:pt x="2" y="22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0"/>
                </a:lnTo>
                <a:lnTo>
                  <a:pt x="2" y="6"/>
                </a:lnTo>
                <a:lnTo>
                  <a:pt x="2" y="5"/>
                </a:lnTo>
                <a:lnTo>
                  <a:pt x="2" y="4"/>
                </a:lnTo>
                <a:lnTo>
                  <a:pt x="1" y="4"/>
                </a:lnTo>
                <a:lnTo>
                  <a:pt x="0" y="4"/>
                </a:lnTo>
                <a:lnTo>
                  <a:pt x="0" y="3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85" name="Freeform 314"/>
          <p:cNvSpPr>
            <a:spLocks noEditPoints="1"/>
          </p:cNvSpPr>
          <p:nvPr/>
        </p:nvSpPr>
        <p:spPr bwMode="auto">
          <a:xfrm>
            <a:off x="2898775" y="6103938"/>
            <a:ext cx="74613" cy="55562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2147483647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0 w 21"/>
              <a:gd name="T31" fmla="*/ 2147483647 h 24"/>
              <a:gd name="T32" fmla="*/ 0 w 21"/>
              <a:gd name="T33" fmla="*/ 2147483647 h 24"/>
              <a:gd name="T34" fmla="*/ 0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2147483647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0" y="0"/>
                </a:moveTo>
                <a:lnTo>
                  <a:pt x="14" y="1"/>
                </a:lnTo>
                <a:lnTo>
                  <a:pt x="16" y="3"/>
                </a:lnTo>
                <a:lnTo>
                  <a:pt x="19" y="4"/>
                </a:lnTo>
                <a:lnTo>
                  <a:pt x="20" y="8"/>
                </a:lnTo>
                <a:lnTo>
                  <a:pt x="21" y="11"/>
                </a:lnTo>
                <a:lnTo>
                  <a:pt x="21" y="15"/>
                </a:lnTo>
                <a:lnTo>
                  <a:pt x="20" y="17"/>
                </a:lnTo>
                <a:lnTo>
                  <a:pt x="18" y="20"/>
                </a:lnTo>
                <a:lnTo>
                  <a:pt x="16" y="22"/>
                </a:lnTo>
                <a:lnTo>
                  <a:pt x="14" y="24"/>
                </a:lnTo>
                <a:lnTo>
                  <a:pt x="10" y="24"/>
                </a:lnTo>
                <a:lnTo>
                  <a:pt x="8" y="24"/>
                </a:lnTo>
                <a:lnTo>
                  <a:pt x="5" y="22"/>
                </a:lnTo>
                <a:lnTo>
                  <a:pt x="3" y="20"/>
                </a:lnTo>
                <a:lnTo>
                  <a:pt x="0" y="16"/>
                </a:lnTo>
                <a:lnTo>
                  <a:pt x="0" y="13"/>
                </a:lnTo>
                <a:lnTo>
                  <a:pt x="0" y="9"/>
                </a:lnTo>
                <a:lnTo>
                  <a:pt x="1" y="6"/>
                </a:lnTo>
                <a:lnTo>
                  <a:pt x="4" y="4"/>
                </a:lnTo>
                <a:lnTo>
                  <a:pt x="5" y="3"/>
                </a:lnTo>
                <a:lnTo>
                  <a:pt x="8" y="1"/>
                </a:lnTo>
                <a:lnTo>
                  <a:pt x="10" y="0"/>
                </a:lnTo>
                <a:close/>
                <a:moveTo>
                  <a:pt x="10" y="3"/>
                </a:moveTo>
                <a:lnTo>
                  <a:pt x="9" y="3"/>
                </a:lnTo>
                <a:lnTo>
                  <a:pt x="8" y="3"/>
                </a:lnTo>
                <a:lnTo>
                  <a:pt x="6" y="4"/>
                </a:lnTo>
                <a:lnTo>
                  <a:pt x="5" y="5"/>
                </a:lnTo>
                <a:lnTo>
                  <a:pt x="4" y="8"/>
                </a:lnTo>
                <a:lnTo>
                  <a:pt x="4" y="10"/>
                </a:lnTo>
                <a:lnTo>
                  <a:pt x="5" y="15"/>
                </a:lnTo>
                <a:lnTo>
                  <a:pt x="6" y="19"/>
                </a:lnTo>
                <a:lnTo>
                  <a:pt x="9" y="21"/>
                </a:lnTo>
                <a:lnTo>
                  <a:pt x="11" y="22"/>
                </a:lnTo>
                <a:lnTo>
                  <a:pt x="14" y="21"/>
                </a:lnTo>
                <a:lnTo>
                  <a:pt x="15" y="20"/>
                </a:lnTo>
                <a:lnTo>
                  <a:pt x="16" y="17"/>
                </a:lnTo>
                <a:lnTo>
                  <a:pt x="18" y="14"/>
                </a:lnTo>
                <a:lnTo>
                  <a:pt x="16" y="10"/>
                </a:lnTo>
                <a:lnTo>
                  <a:pt x="16" y="8"/>
                </a:lnTo>
                <a:lnTo>
                  <a:pt x="15" y="5"/>
                </a:lnTo>
                <a:lnTo>
                  <a:pt x="13" y="3"/>
                </a:lnTo>
                <a:lnTo>
                  <a:pt x="1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86" name="Freeform 315"/>
          <p:cNvSpPr>
            <a:spLocks/>
          </p:cNvSpPr>
          <p:nvPr/>
        </p:nvSpPr>
        <p:spPr bwMode="auto">
          <a:xfrm>
            <a:off x="2984500" y="6103938"/>
            <a:ext cx="131763" cy="55562"/>
          </a:xfrm>
          <a:custGeom>
            <a:avLst/>
            <a:gdLst>
              <a:gd name="T0" fmla="*/ 2147483647 w 37"/>
              <a:gd name="T1" fmla="*/ 2147483647 h 24"/>
              <a:gd name="T2" fmla="*/ 2147483647 w 37"/>
              <a:gd name="T3" fmla="*/ 2147483647 h 24"/>
              <a:gd name="T4" fmla="*/ 2147483647 w 37"/>
              <a:gd name="T5" fmla="*/ 0 h 24"/>
              <a:gd name="T6" fmla="*/ 2147483647 w 37"/>
              <a:gd name="T7" fmla="*/ 2147483647 h 24"/>
              <a:gd name="T8" fmla="*/ 2147483647 w 37"/>
              <a:gd name="T9" fmla="*/ 2147483647 h 24"/>
              <a:gd name="T10" fmla="*/ 2147483647 w 37"/>
              <a:gd name="T11" fmla="*/ 2147483647 h 24"/>
              <a:gd name="T12" fmla="*/ 2147483647 w 37"/>
              <a:gd name="T13" fmla="*/ 2147483647 h 24"/>
              <a:gd name="T14" fmla="*/ 2147483647 w 37"/>
              <a:gd name="T15" fmla="*/ 2147483647 h 24"/>
              <a:gd name="T16" fmla="*/ 2147483647 w 37"/>
              <a:gd name="T17" fmla="*/ 2147483647 h 24"/>
              <a:gd name="T18" fmla="*/ 2147483647 w 37"/>
              <a:gd name="T19" fmla="*/ 2147483647 h 24"/>
              <a:gd name="T20" fmla="*/ 2147483647 w 37"/>
              <a:gd name="T21" fmla="*/ 2147483647 h 24"/>
              <a:gd name="T22" fmla="*/ 2147483647 w 37"/>
              <a:gd name="T23" fmla="*/ 2147483647 h 24"/>
              <a:gd name="T24" fmla="*/ 2147483647 w 37"/>
              <a:gd name="T25" fmla="*/ 2147483647 h 24"/>
              <a:gd name="T26" fmla="*/ 2147483647 w 37"/>
              <a:gd name="T27" fmla="*/ 2147483647 h 24"/>
              <a:gd name="T28" fmla="*/ 2147483647 w 37"/>
              <a:gd name="T29" fmla="*/ 2147483647 h 24"/>
              <a:gd name="T30" fmla="*/ 2147483647 w 37"/>
              <a:gd name="T31" fmla="*/ 2147483647 h 24"/>
              <a:gd name="T32" fmla="*/ 2147483647 w 37"/>
              <a:gd name="T33" fmla="*/ 2147483647 h 24"/>
              <a:gd name="T34" fmla="*/ 2147483647 w 37"/>
              <a:gd name="T35" fmla="*/ 2147483647 h 24"/>
              <a:gd name="T36" fmla="*/ 2147483647 w 37"/>
              <a:gd name="T37" fmla="*/ 2147483647 h 24"/>
              <a:gd name="T38" fmla="*/ 2147483647 w 37"/>
              <a:gd name="T39" fmla="*/ 2147483647 h 24"/>
              <a:gd name="T40" fmla="*/ 2147483647 w 37"/>
              <a:gd name="T41" fmla="*/ 2147483647 h 24"/>
              <a:gd name="T42" fmla="*/ 2147483647 w 37"/>
              <a:gd name="T43" fmla="*/ 2147483647 h 24"/>
              <a:gd name="T44" fmla="*/ 2147483647 w 37"/>
              <a:gd name="T45" fmla="*/ 2147483647 h 24"/>
              <a:gd name="T46" fmla="*/ 2147483647 w 37"/>
              <a:gd name="T47" fmla="*/ 2147483647 h 24"/>
              <a:gd name="T48" fmla="*/ 2147483647 w 37"/>
              <a:gd name="T49" fmla="*/ 2147483647 h 24"/>
              <a:gd name="T50" fmla="*/ 2147483647 w 37"/>
              <a:gd name="T51" fmla="*/ 2147483647 h 24"/>
              <a:gd name="T52" fmla="*/ 2147483647 w 37"/>
              <a:gd name="T53" fmla="*/ 2147483647 h 24"/>
              <a:gd name="T54" fmla="*/ 2147483647 w 37"/>
              <a:gd name="T55" fmla="*/ 2147483647 h 24"/>
              <a:gd name="T56" fmla="*/ 2147483647 w 37"/>
              <a:gd name="T57" fmla="*/ 2147483647 h 24"/>
              <a:gd name="T58" fmla="*/ 2147483647 w 37"/>
              <a:gd name="T59" fmla="*/ 2147483647 h 24"/>
              <a:gd name="T60" fmla="*/ 2147483647 w 37"/>
              <a:gd name="T61" fmla="*/ 2147483647 h 24"/>
              <a:gd name="T62" fmla="*/ 2147483647 w 37"/>
              <a:gd name="T63" fmla="*/ 2147483647 h 24"/>
              <a:gd name="T64" fmla="*/ 2147483647 w 37"/>
              <a:gd name="T65" fmla="*/ 2147483647 h 24"/>
              <a:gd name="T66" fmla="*/ 2147483647 w 37"/>
              <a:gd name="T67" fmla="*/ 2147483647 h 24"/>
              <a:gd name="T68" fmla="*/ 2147483647 w 37"/>
              <a:gd name="T69" fmla="*/ 2147483647 h 24"/>
              <a:gd name="T70" fmla="*/ 2147483647 w 37"/>
              <a:gd name="T71" fmla="*/ 2147483647 h 24"/>
              <a:gd name="T72" fmla="*/ 2147483647 w 37"/>
              <a:gd name="T73" fmla="*/ 2147483647 h 24"/>
              <a:gd name="T74" fmla="*/ 2147483647 w 37"/>
              <a:gd name="T75" fmla="*/ 2147483647 h 24"/>
              <a:gd name="T76" fmla="*/ 2147483647 w 37"/>
              <a:gd name="T77" fmla="*/ 2147483647 h 24"/>
              <a:gd name="T78" fmla="*/ 2147483647 w 37"/>
              <a:gd name="T79" fmla="*/ 2147483647 h 24"/>
              <a:gd name="T80" fmla="*/ 2147483647 w 37"/>
              <a:gd name="T81" fmla="*/ 2147483647 h 24"/>
              <a:gd name="T82" fmla="*/ 0 w 37"/>
              <a:gd name="T83" fmla="*/ 2147483647 h 24"/>
              <a:gd name="T84" fmla="*/ 2147483647 w 37"/>
              <a:gd name="T85" fmla="*/ 2147483647 h 24"/>
              <a:gd name="T86" fmla="*/ 2147483647 w 37"/>
              <a:gd name="T87" fmla="*/ 2147483647 h 24"/>
              <a:gd name="T88" fmla="*/ 2147483647 w 37"/>
              <a:gd name="T89" fmla="*/ 2147483647 h 24"/>
              <a:gd name="T90" fmla="*/ 2147483647 w 37"/>
              <a:gd name="T91" fmla="*/ 2147483647 h 24"/>
              <a:gd name="T92" fmla="*/ 2147483647 w 37"/>
              <a:gd name="T93" fmla="*/ 2147483647 h 24"/>
              <a:gd name="T94" fmla="*/ 2147483647 w 37"/>
              <a:gd name="T95" fmla="*/ 2147483647 h 24"/>
              <a:gd name="T96" fmla="*/ 2147483647 w 37"/>
              <a:gd name="T97" fmla="*/ 2147483647 h 24"/>
              <a:gd name="T98" fmla="*/ 0 w 37"/>
              <a:gd name="T99" fmla="*/ 2147483647 h 24"/>
              <a:gd name="T100" fmla="*/ 2147483647 w 37"/>
              <a:gd name="T101" fmla="*/ 0 h 2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7"/>
              <a:gd name="T154" fmla="*/ 0 h 24"/>
              <a:gd name="T155" fmla="*/ 37 w 37"/>
              <a:gd name="T156" fmla="*/ 24 h 2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7" h="24">
                <a:moveTo>
                  <a:pt x="7" y="5"/>
                </a:moveTo>
                <a:lnTo>
                  <a:pt x="8" y="4"/>
                </a:lnTo>
                <a:lnTo>
                  <a:pt x="10" y="3"/>
                </a:lnTo>
                <a:lnTo>
                  <a:pt x="11" y="1"/>
                </a:lnTo>
                <a:lnTo>
                  <a:pt x="12" y="1"/>
                </a:lnTo>
                <a:lnTo>
                  <a:pt x="13" y="0"/>
                </a:lnTo>
                <a:lnTo>
                  <a:pt x="15" y="0"/>
                </a:lnTo>
                <a:lnTo>
                  <a:pt x="17" y="1"/>
                </a:lnTo>
                <a:lnTo>
                  <a:pt x="18" y="1"/>
                </a:lnTo>
                <a:lnTo>
                  <a:pt x="19" y="4"/>
                </a:lnTo>
                <a:lnTo>
                  <a:pt x="21" y="5"/>
                </a:lnTo>
                <a:lnTo>
                  <a:pt x="22" y="3"/>
                </a:lnTo>
                <a:lnTo>
                  <a:pt x="24" y="1"/>
                </a:lnTo>
                <a:lnTo>
                  <a:pt x="26" y="1"/>
                </a:lnTo>
                <a:lnTo>
                  <a:pt x="28" y="0"/>
                </a:lnTo>
                <a:lnTo>
                  <a:pt x="29" y="1"/>
                </a:lnTo>
                <a:lnTo>
                  <a:pt x="31" y="1"/>
                </a:lnTo>
                <a:lnTo>
                  <a:pt x="32" y="3"/>
                </a:lnTo>
                <a:lnTo>
                  <a:pt x="33" y="4"/>
                </a:lnTo>
                <a:lnTo>
                  <a:pt x="33" y="6"/>
                </a:lnTo>
                <a:lnTo>
                  <a:pt x="34" y="9"/>
                </a:lnTo>
                <a:lnTo>
                  <a:pt x="34" y="19"/>
                </a:lnTo>
                <a:lnTo>
                  <a:pt x="34" y="20"/>
                </a:lnTo>
                <a:lnTo>
                  <a:pt x="34" y="21"/>
                </a:lnTo>
                <a:lnTo>
                  <a:pt x="34" y="22"/>
                </a:lnTo>
                <a:lnTo>
                  <a:pt x="35" y="22"/>
                </a:lnTo>
                <a:lnTo>
                  <a:pt x="37" y="22"/>
                </a:lnTo>
                <a:lnTo>
                  <a:pt x="37" y="24"/>
                </a:lnTo>
                <a:lnTo>
                  <a:pt x="27" y="24"/>
                </a:lnTo>
                <a:lnTo>
                  <a:pt x="27" y="22"/>
                </a:lnTo>
                <a:lnTo>
                  <a:pt x="28" y="22"/>
                </a:lnTo>
                <a:lnTo>
                  <a:pt x="29" y="22"/>
                </a:lnTo>
                <a:lnTo>
                  <a:pt x="29" y="21"/>
                </a:lnTo>
                <a:lnTo>
                  <a:pt x="29" y="20"/>
                </a:lnTo>
                <a:lnTo>
                  <a:pt x="29" y="19"/>
                </a:lnTo>
                <a:lnTo>
                  <a:pt x="29" y="9"/>
                </a:lnTo>
                <a:lnTo>
                  <a:pt x="29" y="6"/>
                </a:lnTo>
                <a:lnTo>
                  <a:pt x="29" y="5"/>
                </a:lnTo>
                <a:lnTo>
                  <a:pt x="28" y="4"/>
                </a:lnTo>
                <a:lnTo>
                  <a:pt x="26" y="4"/>
                </a:lnTo>
                <a:lnTo>
                  <a:pt x="24" y="4"/>
                </a:lnTo>
                <a:lnTo>
                  <a:pt x="23" y="4"/>
                </a:lnTo>
                <a:lnTo>
                  <a:pt x="22" y="5"/>
                </a:lnTo>
                <a:lnTo>
                  <a:pt x="21" y="6"/>
                </a:lnTo>
                <a:lnTo>
                  <a:pt x="21" y="8"/>
                </a:lnTo>
                <a:lnTo>
                  <a:pt x="21" y="19"/>
                </a:lnTo>
                <a:lnTo>
                  <a:pt x="21" y="20"/>
                </a:lnTo>
                <a:lnTo>
                  <a:pt x="21" y="21"/>
                </a:lnTo>
                <a:lnTo>
                  <a:pt x="21" y="22"/>
                </a:lnTo>
                <a:lnTo>
                  <a:pt x="22" y="22"/>
                </a:lnTo>
                <a:lnTo>
                  <a:pt x="23" y="22"/>
                </a:lnTo>
                <a:lnTo>
                  <a:pt x="23" y="24"/>
                </a:lnTo>
                <a:lnTo>
                  <a:pt x="13" y="24"/>
                </a:lnTo>
                <a:lnTo>
                  <a:pt x="13" y="22"/>
                </a:lnTo>
                <a:lnTo>
                  <a:pt x="15" y="22"/>
                </a:lnTo>
                <a:lnTo>
                  <a:pt x="16" y="22"/>
                </a:lnTo>
                <a:lnTo>
                  <a:pt x="16" y="21"/>
                </a:lnTo>
                <a:lnTo>
                  <a:pt x="16" y="20"/>
                </a:lnTo>
                <a:lnTo>
                  <a:pt x="16" y="19"/>
                </a:lnTo>
                <a:lnTo>
                  <a:pt x="16" y="9"/>
                </a:lnTo>
                <a:lnTo>
                  <a:pt x="16" y="6"/>
                </a:lnTo>
                <a:lnTo>
                  <a:pt x="16" y="5"/>
                </a:lnTo>
                <a:lnTo>
                  <a:pt x="15" y="4"/>
                </a:lnTo>
                <a:lnTo>
                  <a:pt x="12" y="4"/>
                </a:lnTo>
                <a:lnTo>
                  <a:pt x="11" y="4"/>
                </a:lnTo>
                <a:lnTo>
                  <a:pt x="10" y="4"/>
                </a:lnTo>
                <a:lnTo>
                  <a:pt x="8" y="5"/>
                </a:lnTo>
                <a:lnTo>
                  <a:pt x="7" y="6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7" y="22"/>
                </a:lnTo>
                <a:lnTo>
                  <a:pt x="8" y="22"/>
                </a:lnTo>
                <a:lnTo>
                  <a:pt x="10" y="22"/>
                </a:lnTo>
                <a:lnTo>
                  <a:pt x="10" y="24"/>
                </a:lnTo>
                <a:lnTo>
                  <a:pt x="0" y="24"/>
                </a:lnTo>
                <a:lnTo>
                  <a:pt x="0" y="22"/>
                </a:lnTo>
                <a:lnTo>
                  <a:pt x="1" y="22"/>
                </a:lnTo>
                <a:lnTo>
                  <a:pt x="2" y="22"/>
                </a:lnTo>
                <a:lnTo>
                  <a:pt x="2" y="21"/>
                </a:lnTo>
                <a:lnTo>
                  <a:pt x="3" y="20"/>
                </a:lnTo>
                <a:lnTo>
                  <a:pt x="3" y="19"/>
                </a:lnTo>
                <a:lnTo>
                  <a:pt x="3" y="10"/>
                </a:lnTo>
                <a:lnTo>
                  <a:pt x="3" y="6"/>
                </a:lnTo>
                <a:lnTo>
                  <a:pt x="2" y="5"/>
                </a:lnTo>
                <a:lnTo>
                  <a:pt x="2" y="4"/>
                </a:lnTo>
                <a:lnTo>
                  <a:pt x="1" y="4"/>
                </a:lnTo>
                <a:lnTo>
                  <a:pt x="0" y="4"/>
                </a:lnTo>
                <a:lnTo>
                  <a:pt x="0" y="3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87" name="Freeform 316"/>
          <p:cNvSpPr>
            <a:spLocks/>
          </p:cNvSpPr>
          <p:nvPr/>
        </p:nvSpPr>
        <p:spPr bwMode="auto">
          <a:xfrm>
            <a:off x="3230563" y="6080125"/>
            <a:ext cx="47625" cy="79375"/>
          </a:xfrm>
          <a:custGeom>
            <a:avLst/>
            <a:gdLst>
              <a:gd name="T0" fmla="*/ 2147483647 w 13"/>
              <a:gd name="T1" fmla="*/ 2147483647 h 34"/>
              <a:gd name="T2" fmla="*/ 2147483647 w 13"/>
              <a:gd name="T3" fmla="*/ 2147483647 h 34"/>
              <a:gd name="T4" fmla="*/ 0 w 13"/>
              <a:gd name="T5" fmla="*/ 2147483647 h 34"/>
              <a:gd name="T6" fmla="*/ 0 w 13"/>
              <a:gd name="T7" fmla="*/ 2147483647 h 34"/>
              <a:gd name="T8" fmla="*/ 0 w 13"/>
              <a:gd name="T9" fmla="*/ 2147483647 h 34"/>
              <a:gd name="T10" fmla="*/ 2147483647 w 13"/>
              <a:gd name="T11" fmla="*/ 2147483647 h 34"/>
              <a:gd name="T12" fmla="*/ 2147483647 w 13"/>
              <a:gd name="T13" fmla="*/ 2147483647 h 34"/>
              <a:gd name="T14" fmla="*/ 2147483647 w 13"/>
              <a:gd name="T15" fmla="*/ 2147483647 h 34"/>
              <a:gd name="T16" fmla="*/ 2147483647 w 13"/>
              <a:gd name="T17" fmla="*/ 2147483647 h 34"/>
              <a:gd name="T18" fmla="*/ 2147483647 w 13"/>
              <a:gd name="T19" fmla="*/ 2147483647 h 34"/>
              <a:gd name="T20" fmla="*/ 2147483647 w 13"/>
              <a:gd name="T21" fmla="*/ 2147483647 h 34"/>
              <a:gd name="T22" fmla="*/ 2147483647 w 13"/>
              <a:gd name="T23" fmla="*/ 2147483647 h 34"/>
              <a:gd name="T24" fmla="*/ 2147483647 w 13"/>
              <a:gd name="T25" fmla="*/ 2147483647 h 34"/>
              <a:gd name="T26" fmla="*/ 2147483647 w 13"/>
              <a:gd name="T27" fmla="*/ 2147483647 h 34"/>
              <a:gd name="T28" fmla="*/ 2147483647 w 13"/>
              <a:gd name="T29" fmla="*/ 2147483647 h 34"/>
              <a:gd name="T30" fmla="*/ 0 w 13"/>
              <a:gd name="T31" fmla="*/ 0 h 34"/>
              <a:gd name="T32" fmla="*/ 0 w 13"/>
              <a:gd name="T33" fmla="*/ 0 h 34"/>
              <a:gd name="T34" fmla="*/ 0 w 13"/>
              <a:gd name="T35" fmla="*/ 0 h 34"/>
              <a:gd name="T36" fmla="*/ 2147483647 w 13"/>
              <a:gd name="T37" fmla="*/ 0 h 34"/>
              <a:gd name="T38" fmla="*/ 2147483647 w 13"/>
              <a:gd name="T39" fmla="*/ 0 h 34"/>
              <a:gd name="T40" fmla="*/ 2147483647 w 13"/>
              <a:gd name="T41" fmla="*/ 0 h 34"/>
              <a:gd name="T42" fmla="*/ 2147483647 w 13"/>
              <a:gd name="T43" fmla="*/ 2147483647 h 34"/>
              <a:gd name="T44" fmla="*/ 2147483647 w 13"/>
              <a:gd name="T45" fmla="*/ 2147483647 h 34"/>
              <a:gd name="T46" fmla="*/ 2147483647 w 13"/>
              <a:gd name="T47" fmla="*/ 2147483647 h 34"/>
              <a:gd name="T48" fmla="*/ 2147483647 w 13"/>
              <a:gd name="T49" fmla="*/ 2147483647 h 34"/>
              <a:gd name="T50" fmla="*/ 2147483647 w 13"/>
              <a:gd name="T51" fmla="*/ 2147483647 h 34"/>
              <a:gd name="T52" fmla="*/ 2147483647 w 13"/>
              <a:gd name="T53" fmla="*/ 2147483647 h 34"/>
              <a:gd name="T54" fmla="*/ 2147483647 w 13"/>
              <a:gd name="T55" fmla="*/ 2147483647 h 34"/>
              <a:gd name="T56" fmla="*/ 2147483647 w 13"/>
              <a:gd name="T57" fmla="*/ 2147483647 h 34"/>
              <a:gd name="T58" fmla="*/ 2147483647 w 13"/>
              <a:gd name="T59" fmla="*/ 2147483647 h 34"/>
              <a:gd name="T60" fmla="*/ 2147483647 w 13"/>
              <a:gd name="T61" fmla="*/ 2147483647 h 34"/>
              <a:gd name="T62" fmla="*/ 2147483647 w 13"/>
              <a:gd name="T63" fmla="*/ 2147483647 h 34"/>
              <a:gd name="T64" fmla="*/ 2147483647 w 13"/>
              <a:gd name="T65" fmla="*/ 2147483647 h 3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3"/>
              <a:gd name="T100" fmla="*/ 0 h 34"/>
              <a:gd name="T101" fmla="*/ 13 w 13"/>
              <a:gd name="T102" fmla="*/ 34 h 3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3" h="34">
                <a:moveTo>
                  <a:pt x="13" y="32"/>
                </a:moveTo>
                <a:lnTo>
                  <a:pt x="13" y="34"/>
                </a:lnTo>
                <a:lnTo>
                  <a:pt x="0" y="34"/>
                </a:lnTo>
                <a:lnTo>
                  <a:pt x="0" y="32"/>
                </a:lnTo>
                <a:lnTo>
                  <a:pt x="2" y="32"/>
                </a:lnTo>
                <a:lnTo>
                  <a:pt x="4" y="31"/>
                </a:lnTo>
                <a:lnTo>
                  <a:pt x="4" y="30"/>
                </a:lnTo>
                <a:lnTo>
                  <a:pt x="4" y="27"/>
                </a:lnTo>
                <a:lnTo>
                  <a:pt x="4" y="6"/>
                </a:lnTo>
                <a:lnTo>
                  <a:pt x="4" y="4"/>
                </a:lnTo>
                <a:lnTo>
                  <a:pt x="4" y="3"/>
                </a:lnTo>
                <a:lnTo>
                  <a:pt x="4" y="2"/>
                </a:lnTo>
                <a:lnTo>
                  <a:pt x="2" y="2"/>
                </a:lnTo>
                <a:lnTo>
                  <a:pt x="1" y="2"/>
                </a:lnTo>
                <a:lnTo>
                  <a:pt x="0" y="0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8" y="6"/>
                </a:lnTo>
                <a:lnTo>
                  <a:pt x="8" y="27"/>
                </a:lnTo>
                <a:lnTo>
                  <a:pt x="8" y="30"/>
                </a:lnTo>
                <a:lnTo>
                  <a:pt x="8" y="31"/>
                </a:lnTo>
                <a:lnTo>
                  <a:pt x="10" y="31"/>
                </a:lnTo>
                <a:lnTo>
                  <a:pt x="10" y="32"/>
                </a:lnTo>
                <a:lnTo>
                  <a:pt x="11" y="32"/>
                </a:lnTo>
                <a:lnTo>
                  <a:pt x="12" y="32"/>
                </a:lnTo>
                <a:lnTo>
                  <a:pt x="13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88" name="Freeform 317"/>
          <p:cNvSpPr>
            <a:spLocks/>
          </p:cNvSpPr>
          <p:nvPr/>
        </p:nvSpPr>
        <p:spPr bwMode="auto">
          <a:xfrm>
            <a:off x="3284538" y="6103938"/>
            <a:ext cx="82550" cy="55562"/>
          </a:xfrm>
          <a:custGeom>
            <a:avLst/>
            <a:gdLst>
              <a:gd name="T0" fmla="*/ 2147483647 w 23"/>
              <a:gd name="T1" fmla="*/ 2147483647 h 24"/>
              <a:gd name="T2" fmla="*/ 2147483647 w 23"/>
              <a:gd name="T3" fmla="*/ 2147483647 h 24"/>
              <a:gd name="T4" fmla="*/ 2147483647 w 23"/>
              <a:gd name="T5" fmla="*/ 2147483647 h 24"/>
              <a:gd name="T6" fmla="*/ 2147483647 w 23"/>
              <a:gd name="T7" fmla="*/ 0 h 24"/>
              <a:gd name="T8" fmla="*/ 2147483647 w 23"/>
              <a:gd name="T9" fmla="*/ 2147483647 h 24"/>
              <a:gd name="T10" fmla="*/ 2147483647 w 23"/>
              <a:gd name="T11" fmla="*/ 2147483647 h 24"/>
              <a:gd name="T12" fmla="*/ 2147483647 w 23"/>
              <a:gd name="T13" fmla="*/ 2147483647 h 24"/>
              <a:gd name="T14" fmla="*/ 2147483647 w 23"/>
              <a:gd name="T15" fmla="*/ 2147483647 h 24"/>
              <a:gd name="T16" fmla="*/ 2147483647 w 23"/>
              <a:gd name="T17" fmla="*/ 2147483647 h 24"/>
              <a:gd name="T18" fmla="*/ 2147483647 w 23"/>
              <a:gd name="T19" fmla="*/ 2147483647 h 24"/>
              <a:gd name="T20" fmla="*/ 2147483647 w 23"/>
              <a:gd name="T21" fmla="*/ 2147483647 h 24"/>
              <a:gd name="T22" fmla="*/ 2147483647 w 23"/>
              <a:gd name="T23" fmla="*/ 2147483647 h 24"/>
              <a:gd name="T24" fmla="*/ 2147483647 w 23"/>
              <a:gd name="T25" fmla="*/ 2147483647 h 24"/>
              <a:gd name="T26" fmla="*/ 2147483647 w 23"/>
              <a:gd name="T27" fmla="*/ 2147483647 h 24"/>
              <a:gd name="T28" fmla="*/ 2147483647 w 23"/>
              <a:gd name="T29" fmla="*/ 2147483647 h 24"/>
              <a:gd name="T30" fmla="*/ 2147483647 w 23"/>
              <a:gd name="T31" fmla="*/ 2147483647 h 24"/>
              <a:gd name="T32" fmla="*/ 2147483647 w 23"/>
              <a:gd name="T33" fmla="*/ 2147483647 h 24"/>
              <a:gd name="T34" fmla="*/ 2147483647 w 23"/>
              <a:gd name="T35" fmla="*/ 2147483647 h 24"/>
              <a:gd name="T36" fmla="*/ 2147483647 w 23"/>
              <a:gd name="T37" fmla="*/ 2147483647 h 24"/>
              <a:gd name="T38" fmla="*/ 2147483647 w 23"/>
              <a:gd name="T39" fmla="*/ 2147483647 h 24"/>
              <a:gd name="T40" fmla="*/ 2147483647 w 23"/>
              <a:gd name="T41" fmla="*/ 2147483647 h 24"/>
              <a:gd name="T42" fmla="*/ 2147483647 w 23"/>
              <a:gd name="T43" fmla="*/ 2147483647 h 24"/>
              <a:gd name="T44" fmla="*/ 2147483647 w 23"/>
              <a:gd name="T45" fmla="*/ 2147483647 h 24"/>
              <a:gd name="T46" fmla="*/ 2147483647 w 23"/>
              <a:gd name="T47" fmla="*/ 2147483647 h 24"/>
              <a:gd name="T48" fmla="*/ 2147483647 w 23"/>
              <a:gd name="T49" fmla="*/ 2147483647 h 24"/>
              <a:gd name="T50" fmla="*/ 2147483647 w 23"/>
              <a:gd name="T51" fmla="*/ 2147483647 h 24"/>
              <a:gd name="T52" fmla="*/ 2147483647 w 23"/>
              <a:gd name="T53" fmla="*/ 2147483647 h 24"/>
              <a:gd name="T54" fmla="*/ 2147483647 w 23"/>
              <a:gd name="T55" fmla="*/ 2147483647 h 24"/>
              <a:gd name="T56" fmla="*/ 2147483647 w 23"/>
              <a:gd name="T57" fmla="*/ 2147483647 h 24"/>
              <a:gd name="T58" fmla="*/ 2147483647 w 23"/>
              <a:gd name="T59" fmla="*/ 2147483647 h 24"/>
              <a:gd name="T60" fmla="*/ 2147483647 w 23"/>
              <a:gd name="T61" fmla="*/ 2147483647 h 24"/>
              <a:gd name="T62" fmla="*/ 2147483647 w 23"/>
              <a:gd name="T63" fmla="*/ 2147483647 h 24"/>
              <a:gd name="T64" fmla="*/ 2147483647 w 23"/>
              <a:gd name="T65" fmla="*/ 2147483647 h 24"/>
              <a:gd name="T66" fmla="*/ 2147483647 w 23"/>
              <a:gd name="T67" fmla="*/ 2147483647 h 24"/>
              <a:gd name="T68" fmla="*/ 2147483647 w 23"/>
              <a:gd name="T69" fmla="*/ 2147483647 h 24"/>
              <a:gd name="T70" fmla="*/ 2147483647 w 23"/>
              <a:gd name="T71" fmla="*/ 2147483647 h 24"/>
              <a:gd name="T72" fmla="*/ 2147483647 w 23"/>
              <a:gd name="T73" fmla="*/ 2147483647 h 24"/>
              <a:gd name="T74" fmla="*/ 2147483647 w 23"/>
              <a:gd name="T75" fmla="*/ 2147483647 h 24"/>
              <a:gd name="T76" fmla="*/ 2147483647 w 23"/>
              <a:gd name="T77" fmla="*/ 2147483647 h 24"/>
              <a:gd name="T78" fmla="*/ 2147483647 w 23"/>
              <a:gd name="T79" fmla="*/ 2147483647 h 24"/>
              <a:gd name="T80" fmla="*/ 2147483647 w 23"/>
              <a:gd name="T81" fmla="*/ 2147483647 h 24"/>
              <a:gd name="T82" fmla="*/ 2147483647 w 23"/>
              <a:gd name="T83" fmla="*/ 2147483647 h 24"/>
              <a:gd name="T84" fmla="*/ 0 w 23"/>
              <a:gd name="T85" fmla="*/ 2147483647 h 24"/>
              <a:gd name="T86" fmla="*/ 0 w 23"/>
              <a:gd name="T87" fmla="*/ 2147483647 h 24"/>
              <a:gd name="T88" fmla="*/ 0 w 23"/>
              <a:gd name="T89" fmla="*/ 2147483647 h 24"/>
              <a:gd name="T90" fmla="*/ 2147483647 w 23"/>
              <a:gd name="T91" fmla="*/ 2147483647 h 24"/>
              <a:gd name="T92" fmla="*/ 2147483647 w 23"/>
              <a:gd name="T93" fmla="*/ 2147483647 h 24"/>
              <a:gd name="T94" fmla="*/ 2147483647 w 23"/>
              <a:gd name="T95" fmla="*/ 2147483647 h 24"/>
              <a:gd name="T96" fmla="*/ 2147483647 w 23"/>
              <a:gd name="T97" fmla="*/ 2147483647 h 24"/>
              <a:gd name="T98" fmla="*/ 2147483647 w 23"/>
              <a:gd name="T99" fmla="*/ 2147483647 h 24"/>
              <a:gd name="T100" fmla="*/ 2147483647 w 23"/>
              <a:gd name="T101" fmla="*/ 2147483647 h 24"/>
              <a:gd name="T102" fmla="*/ 2147483647 w 23"/>
              <a:gd name="T103" fmla="*/ 2147483647 h 24"/>
              <a:gd name="T104" fmla="*/ 2147483647 w 23"/>
              <a:gd name="T105" fmla="*/ 2147483647 h 24"/>
              <a:gd name="T106" fmla="*/ 2147483647 w 23"/>
              <a:gd name="T107" fmla="*/ 2147483647 h 24"/>
              <a:gd name="T108" fmla="*/ 2147483647 w 23"/>
              <a:gd name="T109" fmla="*/ 2147483647 h 24"/>
              <a:gd name="T110" fmla="*/ 2147483647 w 23"/>
              <a:gd name="T111" fmla="*/ 2147483647 h 24"/>
              <a:gd name="T112" fmla="*/ 2147483647 w 23"/>
              <a:gd name="T113" fmla="*/ 2147483647 h 24"/>
              <a:gd name="T114" fmla="*/ 0 w 23"/>
              <a:gd name="T115" fmla="*/ 2147483647 h 24"/>
              <a:gd name="T116" fmla="*/ 0 w 23"/>
              <a:gd name="T117" fmla="*/ 2147483647 h 24"/>
              <a:gd name="T118" fmla="*/ 2147483647 w 23"/>
              <a:gd name="T119" fmla="*/ 0 h 24"/>
              <a:gd name="T120" fmla="*/ 2147483647 w 23"/>
              <a:gd name="T121" fmla="*/ 0 h 24"/>
              <a:gd name="T122" fmla="*/ 2147483647 w 23"/>
              <a:gd name="T123" fmla="*/ 2147483647 h 2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4"/>
              <a:gd name="T188" fmla="*/ 23 w 23"/>
              <a:gd name="T189" fmla="*/ 24 h 2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4">
                <a:moveTo>
                  <a:pt x="7" y="5"/>
                </a:moveTo>
                <a:lnTo>
                  <a:pt x="10" y="3"/>
                </a:lnTo>
                <a:lnTo>
                  <a:pt x="12" y="1"/>
                </a:lnTo>
                <a:lnTo>
                  <a:pt x="14" y="0"/>
                </a:lnTo>
                <a:lnTo>
                  <a:pt x="16" y="1"/>
                </a:lnTo>
                <a:lnTo>
                  <a:pt x="18" y="1"/>
                </a:lnTo>
                <a:lnTo>
                  <a:pt x="18" y="3"/>
                </a:lnTo>
                <a:lnTo>
                  <a:pt x="19" y="4"/>
                </a:lnTo>
                <a:lnTo>
                  <a:pt x="21" y="6"/>
                </a:lnTo>
                <a:lnTo>
                  <a:pt x="21" y="9"/>
                </a:lnTo>
                <a:lnTo>
                  <a:pt x="21" y="19"/>
                </a:lnTo>
                <a:lnTo>
                  <a:pt x="21" y="20"/>
                </a:lnTo>
                <a:lnTo>
                  <a:pt x="21" y="21"/>
                </a:lnTo>
                <a:lnTo>
                  <a:pt x="21" y="22"/>
                </a:lnTo>
                <a:lnTo>
                  <a:pt x="22" y="22"/>
                </a:lnTo>
                <a:lnTo>
                  <a:pt x="23" y="22"/>
                </a:lnTo>
                <a:lnTo>
                  <a:pt x="23" y="24"/>
                </a:lnTo>
                <a:lnTo>
                  <a:pt x="13" y="24"/>
                </a:lnTo>
                <a:lnTo>
                  <a:pt x="13" y="22"/>
                </a:lnTo>
                <a:lnTo>
                  <a:pt x="14" y="22"/>
                </a:lnTo>
                <a:lnTo>
                  <a:pt x="16" y="22"/>
                </a:lnTo>
                <a:lnTo>
                  <a:pt x="16" y="21"/>
                </a:lnTo>
                <a:lnTo>
                  <a:pt x="16" y="20"/>
                </a:lnTo>
                <a:lnTo>
                  <a:pt x="16" y="19"/>
                </a:lnTo>
                <a:lnTo>
                  <a:pt x="16" y="9"/>
                </a:lnTo>
                <a:lnTo>
                  <a:pt x="16" y="6"/>
                </a:lnTo>
                <a:lnTo>
                  <a:pt x="16" y="5"/>
                </a:lnTo>
                <a:lnTo>
                  <a:pt x="14" y="4"/>
                </a:lnTo>
                <a:lnTo>
                  <a:pt x="13" y="4"/>
                </a:lnTo>
                <a:lnTo>
                  <a:pt x="10" y="5"/>
                </a:lnTo>
                <a:lnTo>
                  <a:pt x="7" y="6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7" y="22"/>
                </a:lnTo>
                <a:lnTo>
                  <a:pt x="8" y="22"/>
                </a:lnTo>
                <a:lnTo>
                  <a:pt x="10" y="22"/>
                </a:lnTo>
                <a:lnTo>
                  <a:pt x="10" y="24"/>
                </a:lnTo>
                <a:lnTo>
                  <a:pt x="0" y="24"/>
                </a:lnTo>
                <a:lnTo>
                  <a:pt x="0" y="22"/>
                </a:lnTo>
                <a:lnTo>
                  <a:pt x="1" y="22"/>
                </a:lnTo>
                <a:lnTo>
                  <a:pt x="2" y="22"/>
                </a:lnTo>
                <a:lnTo>
                  <a:pt x="2" y="20"/>
                </a:lnTo>
                <a:lnTo>
                  <a:pt x="3" y="19"/>
                </a:lnTo>
                <a:lnTo>
                  <a:pt x="3" y="10"/>
                </a:lnTo>
                <a:lnTo>
                  <a:pt x="2" y="6"/>
                </a:lnTo>
                <a:lnTo>
                  <a:pt x="2" y="5"/>
                </a:lnTo>
                <a:lnTo>
                  <a:pt x="2" y="4"/>
                </a:lnTo>
                <a:lnTo>
                  <a:pt x="1" y="4"/>
                </a:lnTo>
                <a:lnTo>
                  <a:pt x="0" y="4"/>
                </a:lnTo>
                <a:lnTo>
                  <a:pt x="0" y="3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89" name="Freeform 318"/>
          <p:cNvSpPr>
            <a:spLocks noEditPoints="1"/>
          </p:cNvSpPr>
          <p:nvPr/>
        </p:nvSpPr>
        <p:spPr bwMode="auto">
          <a:xfrm>
            <a:off x="3378200" y="6078538"/>
            <a:ext cx="79375" cy="80962"/>
          </a:xfrm>
          <a:custGeom>
            <a:avLst/>
            <a:gdLst>
              <a:gd name="T0" fmla="*/ 2147483647 w 22"/>
              <a:gd name="T1" fmla="*/ 2147483647 h 35"/>
              <a:gd name="T2" fmla="*/ 2147483647 w 22"/>
              <a:gd name="T3" fmla="*/ 2147483647 h 35"/>
              <a:gd name="T4" fmla="*/ 2147483647 w 22"/>
              <a:gd name="T5" fmla="*/ 2147483647 h 35"/>
              <a:gd name="T6" fmla="*/ 2147483647 w 22"/>
              <a:gd name="T7" fmla="*/ 2147483647 h 35"/>
              <a:gd name="T8" fmla="*/ 2147483647 w 22"/>
              <a:gd name="T9" fmla="*/ 2147483647 h 35"/>
              <a:gd name="T10" fmla="*/ 2147483647 w 22"/>
              <a:gd name="T11" fmla="*/ 2147483647 h 35"/>
              <a:gd name="T12" fmla="*/ 2147483647 w 22"/>
              <a:gd name="T13" fmla="*/ 2147483647 h 35"/>
              <a:gd name="T14" fmla="*/ 0 w 22"/>
              <a:gd name="T15" fmla="*/ 2147483647 h 35"/>
              <a:gd name="T16" fmla="*/ 0 w 22"/>
              <a:gd name="T17" fmla="*/ 2147483647 h 35"/>
              <a:gd name="T18" fmla="*/ 0 w 22"/>
              <a:gd name="T19" fmla="*/ 2147483647 h 35"/>
              <a:gd name="T20" fmla="*/ 2147483647 w 22"/>
              <a:gd name="T21" fmla="*/ 2147483647 h 35"/>
              <a:gd name="T22" fmla="*/ 2147483647 w 22"/>
              <a:gd name="T23" fmla="*/ 2147483647 h 35"/>
              <a:gd name="T24" fmla="*/ 2147483647 w 22"/>
              <a:gd name="T25" fmla="*/ 2147483647 h 35"/>
              <a:gd name="T26" fmla="*/ 2147483647 w 22"/>
              <a:gd name="T27" fmla="*/ 2147483647 h 35"/>
              <a:gd name="T28" fmla="*/ 2147483647 w 22"/>
              <a:gd name="T29" fmla="*/ 2147483647 h 35"/>
              <a:gd name="T30" fmla="*/ 2147483647 w 22"/>
              <a:gd name="T31" fmla="*/ 2147483647 h 35"/>
              <a:gd name="T32" fmla="*/ 2147483647 w 22"/>
              <a:gd name="T33" fmla="*/ 2147483647 h 35"/>
              <a:gd name="T34" fmla="*/ 2147483647 w 22"/>
              <a:gd name="T35" fmla="*/ 2147483647 h 35"/>
              <a:gd name="T36" fmla="*/ 2147483647 w 22"/>
              <a:gd name="T37" fmla="*/ 2147483647 h 35"/>
              <a:gd name="T38" fmla="*/ 2147483647 w 22"/>
              <a:gd name="T39" fmla="*/ 2147483647 h 35"/>
              <a:gd name="T40" fmla="*/ 2147483647 w 22"/>
              <a:gd name="T41" fmla="*/ 2147483647 h 35"/>
              <a:gd name="T42" fmla="*/ 2147483647 w 22"/>
              <a:gd name="T43" fmla="*/ 2147483647 h 35"/>
              <a:gd name="T44" fmla="*/ 2147483647 w 22"/>
              <a:gd name="T45" fmla="*/ 2147483647 h 35"/>
              <a:gd name="T46" fmla="*/ 2147483647 w 22"/>
              <a:gd name="T47" fmla="*/ 2147483647 h 35"/>
              <a:gd name="T48" fmla="*/ 2147483647 w 22"/>
              <a:gd name="T49" fmla="*/ 2147483647 h 35"/>
              <a:gd name="T50" fmla="*/ 2147483647 w 22"/>
              <a:gd name="T51" fmla="*/ 2147483647 h 35"/>
              <a:gd name="T52" fmla="*/ 2147483647 w 22"/>
              <a:gd name="T53" fmla="*/ 0 h 35"/>
              <a:gd name="T54" fmla="*/ 2147483647 w 22"/>
              <a:gd name="T55" fmla="*/ 0 h 35"/>
              <a:gd name="T56" fmla="*/ 2147483647 w 22"/>
              <a:gd name="T57" fmla="*/ 2147483647 h 35"/>
              <a:gd name="T58" fmla="*/ 2147483647 w 22"/>
              <a:gd name="T59" fmla="*/ 2147483647 h 35"/>
              <a:gd name="T60" fmla="*/ 2147483647 w 22"/>
              <a:gd name="T61" fmla="*/ 2147483647 h 35"/>
              <a:gd name="T62" fmla="*/ 2147483647 w 22"/>
              <a:gd name="T63" fmla="*/ 2147483647 h 35"/>
              <a:gd name="T64" fmla="*/ 2147483647 w 22"/>
              <a:gd name="T65" fmla="*/ 2147483647 h 35"/>
              <a:gd name="T66" fmla="*/ 2147483647 w 22"/>
              <a:gd name="T67" fmla="*/ 2147483647 h 35"/>
              <a:gd name="T68" fmla="*/ 2147483647 w 22"/>
              <a:gd name="T69" fmla="*/ 2147483647 h 35"/>
              <a:gd name="T70" fmla="*/ 2147483647 w 22"/>
              <a:gd name="T71" fmla="*/ 2147483647 h 35"/>
              <a:gd name="T72" fmla="*/ 2147483647 w 22"/>
              <a:gd name="T73" fmla="*/ 2147483647 h 35"/>
              <a:gd name="T74" fmla="*/ 2147483647 w 22"/>
              <a:gd name="T75" fmla="*/ 2147483647 h 35"/>
              <a:gd name="T76" fmla="*/ 2147483647 w 22"/>
              <a:gd name="T77" fmla="*/ 2147483647 h 35"/>
              <a:gd name="T78" fmla="*/ 2147483647 w 22"/>
              <a:gd name="T79" fmla="*/ 2147483647 h 35"/>
              <a:gd name="T80" fmla="*/ 2147483647 w 22"/>
              <a:gd name="T81" fmla="*/ 2147483647 h 35"/>
              <a:gd name="T82" fmla="*/ 2147483647 w 22"/>
              <a:gd name="T83" fmla="*/ 2147483647 h 35"/>
              <a:gd name="T84" fmla="*/ 2147483647 w 22"/>
              <a:gd name="T85" fmla="*/ 2147483647 h 35"/>
              <a:gd name="T86" fmla="*/ 2147483647 w 22"/>
              <a:gd name="T87" fmla="*/ 2147483647 h 35"/>
              <a:gd name="T88" fmla="*/ 2147483647 w 22"/>
              <a:gd name="T89" fmla="*/ 2147483647 h 35"/>
              <a:gd name="T90" fmla="*/ 2147483647 w 22"/>
              <a:gd name="T91" fmla="*/ 2147483647 h 35"/>
              <a:gd name="T92" fmla="*/ 2147483647 w 22"/>
              <a:gd name="T93" fmla="*/ 2147483647 h 35"/>
              <a:gd name="T94" fmla="*/ 2147483647 w 22"/>
              <a:gd name="T95" fmla="*/ 2147483647 h 35"/>
              <a:gd name="T96" fmla="*/ 2147483647 w 22"/>
              <a:gd name="T97" fmla="*/ 2147483647 h 35"/>
              <a:gd name="T98" fmla="*/ 2147483647 w 22"/>
              <a:gd name="T99" fmla="*/ 2147483647 h 35"/>
              <a:gd name="T100" fmla="*/ 2147483647 w 22"/>
              <a:gd name="T101" fmla="*/ 2147483647 h 35"/>
              <a:gd name="T102" fmla="*/ 2147483647 w 22"/>
              <a:gd name="T103" fmla="*/ 2147483647 h 35"/>
              <a:gd name="T104" fmla="*/ 2147483647 w 22"/>
              <a:gd name="T105" fmla="*/ 2147483647 h 35"/>
              <a:gd name="T106" fmla="*/ 2147483647 w 22"/>
              <a:gd name="T107" fmla="*/ 2147483647 h 35"/>
              <a:gd name="T108" fmla="*/ 2147483647 w 22"/>
              <a:gd name="T109" fmla="*/ 2147483647 h 35"/>
              <a:gd name="T110" fmla="*/ 2147483647 w 22"/>
              <a:gd name="T111" fmla="*/ 2147483647 h 35"/>
              <a:gd name="T112" fmla="*/ 2147483647 w 22"/>
              <a:gd name="T113" fmla="*/ 2147483647 h 35"/>
              <a:gd name="T114" fmla="*/ 2147483647 w 22"/>
              <a:gd name="T115" fmla="*/ 2147483647 h 35"/>
              <a:gd name="T116" fmla="*/ 2147483647 w 22"/>
              <a:gd name="T117" fmla="*/ 2147483647 h 3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"/>
              <a:gd name="T178" fmla="*/ 0 h 35"/>
              <a:gd name="T179" fmla="*/ 22 w 22"/>
              <a:gd name="T180" fmla="*/ 35 h 35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" h="35">
                <a:moveTo>
                  <a:pt x="14" y="31"/>
                </a:moveTo>
                <a:lnTo>
                  <a:pt x="13" y="33"/>
                </a:lnTo>
                <a:lnTo>
                  <a:pt x="12" y="33"/>
                </a:lnTo>
                <a:lnTo>
                  <a:pt x="11" y="35"/>
                </a:lnTo>
                <a:lnTo>
                  <a:pt x="8" y="35"/>
                </a:lnTo>
                <a:lnTo>
                  <a:pt x="4" y="35"/>
                </a:lnTo>
                <a:lnTo>
                  <a:pt x="2" y="32"/>
                </a:lnTo>
                <a:lnTo>
                  <a:pt x="0" y="28"/>
                </a:lnTo>
                <a:lnTo>
                  <a:pt x="0" y="24"/>
                </a:lnTo>
                <a:lnTo>
                  <a:pt x="0" y="20"/>
                </a:lnTo>
                <a:lnTo>
                  <a:pt x="2" y="16"/>
                </a:lnTo>
                <a:lnTo>
                  <a:pt x="4" y="14"/>
                </a:lnTo>
                <a:lnTo>
                  <a:pt x="7" y="12"/>
                </a:lnTo>
                <a:lnTo>
                  <a:pt x="9" y="11"/>
                </a:lnTo>
                <a:lnTo>
                  <a:pt x="13" y="12"/>
                </a:lnTo>
                <a:lnTo>
                  <a:pt x="14" y="14"/>
                </a:lnTo>
                <a:lnTo>
                  <a:pt x="14" y="9"/>
                </a:lnTo>
                <a:lnTo>
                  <a:pt x="14" y="6"/>
                </a:lnTo>
                <a:lnTo>
                  <a:pt x="14" y="4"/>
                </a:lnTo>
                <a:lnTo>
                  <a:pt x="14" y="3"/>
                </a:lnTo>
                <a:lnTo>
                  <a:pt x="13" y="3"/>
                </a:lnTo>
                <a:lnTo>
                  <a:pt x="12" y="3"/>
                </a:lnTo>
                <a:lnTo>
                  <a:pt x="18" y="0"/>
                </a:lnTo>
                <a:lnTo>
                  <a:pt x="19" y="0"/>
                </a:lnTo>
                <a:lnTo>
                  <a:pt x="19" y="26"/>
                </a:lnTo>
                <a:lnTo>
                  <a:pt x="19" y="28"/>
                </a:lnTo>
                <a:lnTo>
                  <a:pt x="19" y="31"/>
                </a:lnTo>
                <a:lnTo>
                  <a:pt x="19" y="32"/>
                </a:lnTo>
                <a:lnTo>
                  <a:pt x="21" y="32"/>
                </a:lnTo>
                <a:lnTo>
                  <a:pt x="22" y="32"/>
                </a:lnTo>
                <a:lnTo>
                  <a:pt x="16" y="35"/>
                </a:lnTo>
                <a:lnTo>
                  <a:pt x="14" y="35"/>
                </a:lnTo>
                <a:lnTo>
                  <a:pt x="14" y="31"/>
                </a:lnTo>
                <a:close/>
                <a:moveTo>
                  <a:pt x="14" y="30"/>
                </a:moveTo>
                <a:lnTo>
                  <a:pt x="14" y="19"/>
                </a:lnTo>
                <a:lnTo>
                  <a:pt x="14" y="17"/>
                </a:lnTo>
                <a:lnTo>
                  <a:pt x="14" y="16"/>
                </a:lnTo>
                <a:lnTo>
                  <a:pt x="13" y="15"/>
                </a:lnTo>
                <a:lnTo>
                  <a:pt x="12" y="14"/>
                </a:lnTo>
                <a:lnTo>
                  <a:pt x="11" y="14"/>
                </a:lnTo>
                <a:lnTo>
                  <a:pt x="9" y="14"/>
                </a:lnTo>
                <a:lnTo>
                  <a:pt x="7" y="14"/>
                </a:lnTo>
                <a:lnTo>
                  <a:pt x="6" y="15"/>
                </a:lnTo>
                <a:lnTo>
                  <a:pt x="4" y="19"/>
                </a:lnTo>
                <a:lnTo>
                  <a:pt x="3" y="22"/>
                </a:lnTo>
                <a:lnTo>
                  <a:pt x="4" y="26"/>
                </a:lnTo>
                <a:lnTo>
                  <a:pt x="6" y="30"/>
                </a:lnTo>
                <a:lnTo>
                  <a:pt x="8" y="31"/>
                </a:lnTo>
                <a:lnTo>
                  <a:pt x="11" y="32"/>
                </a:lnTo>
                <a:lnTo>
                  <a:pt x="13" y="31"/>
                </a:lnTo>
                <a:lnTo>
                  <a:pt x="14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90" name="Freeform 319"/>
          <p:cNvSpPr>
            <a:spLocks noEditPoints="1"/>
          </p:cNvSpPr>
          <p:nvPr/>
        </p:nvSpPr>
        <p:spPr bwMode="auto">
          <a:xfrm>
            <a:off x="3463925" y="6078538"/>
            <a:ext cx="39688" cy="80962"/>
          </a:xfrm>
          <a:custGeom>
            <a:avLst/>
            <a:gdLst>
              <a:gd name="T0" fmla="*/ 2147483647 w 11"/>
              <a:gd name="T1" fmla="*/ 0 h 35"/>
              <a:gd name="T2" fmla="*/ 2147483647 w 11"/>
              <a:gd name="T3" fmla="*/ 0 h 35"/>
              <a:gd name="T4" fmla="*/ 2147483647 w 11"/>
              <a:gd name="T5" fmla="*/ 0 h 35"/>
              <a:gd name="T6" fmla="*/ 2147483647 w 11"/>
              <a:gd name="T7" fmla="*/ 2147483647 h 35"/>
              <a:gd name="T8" fmla="*/ 2147483647 w 11"/>
              <a:gd name="T9" fmla="*/ 2147483647 h 35"/>
              <a:gd name="T10" fmla="*/ 2147483647 w 11"/>
              <a:gd name="T11" fmla="*/ 2147483647 h 35"/>
              <a:gd name="T12" fmla="*/ 2147483647 w 11"/>
              <a:gd name="T13" fmla="*/ 2147483647 h 35"/>
              <a:gd name="T14" fmla="*/ 2147483647 w 11"/>
              <a:gd name="T15" fmla="*/ 2147483647 h 35"/>
              <a:gd name="T16" fmla="*/ 2147483647 w 11"/>
              <a:gd name="T17" fmla="*/ 2147483647 h 35"/>
              <a:gd name="T18" fmla="*/ 2147483647 w 11"/>
              <a:gd name="T19" fmla="*/ 2147483647 h 35"/>
              <a:gd name="T20" fmla="*/ 2147483647 w 11"/>
              <a:gd name="T21" fmla="*/ 2147483647 h 35"/>
              <a:gd name="T22" fmla="*/ 2147483647 w 11"/>
              <a:gd name="T23" fmla="*/ 2147483647 h 35"/>
              <a:gd name="T24" fmla="*/ 2147483647 w 11"/>
              <a:gd name="T25" fmla="*/ 2147483647 h 35"/>
              <a:gd name="T26" fmla="*/ 2147483647 w 11"/>
              <a:gd name="T27" fmla="*/ 2147483647 h 35"/>
              <a:gd name="T28" fmla="*/ 2147483647 w 11"/>
              <a:gd name="T29" fmla="*/ 0 h 35"/>
              <a:gd name="T30" fmla="*/ 2147483647 w 11"/>
              <a:gd name="T31" fmla="*/ 0 h 35"/>
              <a:gd name="T32" fmla="*/ 2147483647 w 11"/>
              <a:gd name="T33" fmla="*/ 0 h 35"/>
              <a:gd name="T34" fmla="*/ 2147483647 w 11"/>
              <a:gd name="T35" fmla="*/ 2147483647 h 35"/>
              <a:gd name="T36" fmla="*/ 2147483647 w 11"/>
              <a:gd name="T37" fmla="*/ 2147483647 h 35"/>
              <a:gd name="T38" fmla="*/ 2147483647 w 11"/>
              <a:gd name="T39" fmla="*/ 2147483647 h 35"/>
              <a:gd name="T40" fmla="*/ 2147483647 w 11"/>
              <a:gd name="T41" fmla="*/ 2147483647 h 35"/>
              <a:gd name="T42" fmla="*/ 2147483647 w 11"/>
              <a:gd name="T43" fmla="*/ 2147483647 h 35"/>
              <a:gd name="T44" fmla="*/ 2147483647 w 11"/>
              <a:gd name="T45" fmla="*/ 2147483647 h 35"/>
              <a:gd name="T46" fmla="*/ 2147483647 w 11"/>
              <a:gd name="T47" fmla="*/ 2147483647 h 35"/>
              <a:gd name="T48" fmla="*/ 2147483647 w 11"/>
              <a:gd name="T49" fmla="*/ 2147483647 h 35"/>
              <a:gd name="T50" fmla="*/ 2147483647 w 11"/>
              <a:gd name="T51" fmla="*/ 2147483647 h 35"/>
              <a:gd name="T52" fmla="*/ 0 w 11"/>
              <a:gd name="T53" fmla="*/ 2147483647 h 35"/>
              <a:gd name="T54" fmla="*/ 0 w 11"/>
              <a:gd name="T55" fmla="*/ 2147483647 h 35"/>
              <a:gd name="T56" fmla="*/ 2147483647 w 11"/>
              <a:gd name="T57" fmla="*/ 2147483647 h 35"/>
              <a:gd name="T58" fmla="*/ 2147483647 w 11"/>
              <a:gd name="T59" fmla="*/ 2147483647 h 35"/>
              <a:gd name="T60" fmla="*/ 2147483647 w 11"/>
              <a:gd name="T61" fmla="*/ 2147483647 h 35"/>
              <a:gd name="T62" fmla="*/ 2147483647 w 11"/>
              <a:gd name="T63" fmla="*/ 2147483647 h 35"/>
              <a:gd name="T64" fmla="*/ 2147483647 w 11"/>
              <a:gd name="T65" fmla="*/ 2147483647 h 35"/>
              <a:gd name="T66" fmla="*/ 2147483647 w 11"/>
              <a:gd name="T67" fmla="*/ 2147483647 h 35"/>
              <a:gd name="T68" fmla="*/ 2147483647 w 11"/>
              <a:gd name="T69" fmla="*/ 2147483647 h 35"/>
              <a:gd name="T70" fmla="*/ 2147483647 w 11"/>
              <a:gd name="T71" fmla="*/ 2147483647 h 35"/>
              <a:gd name="T72" fmla="*/ 2147483647 w 11"/>
              <a:gd name="T73" fmla="*/ 2147483647 h 35"/>
              <a:gd name="T74" fmla="*/ 2147483647 w 11"/>
              <a:gd name="T75" fmla="*/ 2147483647 h 35"/>
              <a:gd name="T76" fmla="*/ 2147483647 w 11"/>
              <a:gd name="T77" fmla="*/ 2147483647 h 35"/>
              <a:gd name="T78" fmla="*/ 2147483647 w 11"/>
              <a:gd name="T79" fmla="*/ 2147483647 h 35"/>
              <a:gd name="T80" fmla="*/ 2147483647 w 11"/>
              <a:gd name="T81" fmla="*/ 2147483647 h 35"/>
              <a:gd name="T82" fmla="*/ 2147483647 w 11"/>
              <a:gd name="T83" fmla="*/ 2147483647 h 35"/>
              <a:gd name="T84" fmla="*/ 0 w 11"/>
              <a:gd name="T85" fmla="*/ 2147483647 h 35"/>
              <a:gd name="T86" fmla="*/ 0 w 11"/>
              <a:gd name="T87" fmla="*/ 2147483647 h 35"/>
              <a:gd name="T88" fmla="*/ 2147483647 w 11"/>
              <a:gd name="T89" fmla="*/ 2147483647 h 35"/>
              <a:gd name="T90" fmla="*/ 2147483647 w 11"/>
              <a:gd name="T91" fmla="*/ 2147483647 h 3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1"/>
              <a:gd name="T139" fmla="*/ 0 h 35"/>
              <a:gd name="T140" fmla="*/ 11 w 11"/>
              <a:gd name="T141" fmla="*/ 35 h 3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1" h="35">
                <a:moveTo>
                  <a:pt x="5" y="0"/>
                </a:moveTo>
                <a:lnTo>
                  <a:pt x="6" y="0"/>
                </a:lnTo>
                <a:lnTo>
                  <a:pt x="8" y="0"/>
                </a:lnTo>
                <a:lnTo>
                  <a:pt x="8" y="1"/>
                </a:lnTo>
                <a:lnTo>
                  <a:pt x="9" y="3"/>
                </a:lnTo>
                <a:lnTo>
                  <a:pt x="8" y="4"/>
                </a:lnTo>
                <a:lnTo>
                  <a:pt x="8" y="5"/>
                </a:lnTo>
                <a:lnTo>
                  <a:pt x="6" y="5"/>
                </a:lnTo>
                <a:lnTo>
                  <a:pt x="5" y="5"/>
                </a:lnTo>
                <a:lnTo>
                  <a:pt x="4" y="5"/>
                </a:lnTo>
                <a:lnTo>
                  <a:pt x="3" y="4"/>
                </a:lnTo>
                <a:lnTo>
                  <a:pt x="3" y="3"/>
                </a:lnTo>
                <a:lnTo>
                  <a:pt x="3" y="1"/>
                </a:lnTo>
                <a:lnTo>
                  <a:pt x="4" y="0"/>
                </a:lnTo>
                <a:lnTo>
                  <a:pt x="5" y="0"/>
                </a:lnTo>
                <a:close/>
                <a:moveTo>
                  <a:pt x="8" y="11"/>
                </a:moveTo>
                <a:lnTo>
                  <a:pt x="8" y="30"/>
                </a:lnTo>
                <a:lnTo>
                  <a:pt x="8" y="31"/>
                </a:lnTo>
                <a:lnTo>
                  <a:pt x="8" y="32"/>
                </a:lnTo>
                <a:lnTo>
                  <a:pt x="9" y="33"/>
                </a:lnTo>
                <a:lnTo>
                  <a:pt x="10" y="33"/>
                </a:lnTo>
                <a:lnTo>
                  <a:pt x="11" y="33"/>
                </a:lnTo>
                <a:lnTo>
                  <a:pt x="11" y="35"/>
                </a:lnTo>
                <a:lnTo>
                  <a:pt x="0" y="35"/>
                </a:lnTo>
                <a:lnTo>
                  <a:pt x="0" y="33"/>
                </a:lnTo>
                <a:lnTo>
                  <a:pt x="1" y="33"/>
                </a:lnTo>
                <a:lnTo>
                  <a:pt x="3" y="33"/>
                </a:lnTo>
                <a:lnTo>
                  <a:pt x="4" y="32"/>
                </a:lnTo>
                <a:lnTo>
                  <a:pt x="4" y="31"/>
                </a:lnTo>
                <a:lnTo>
                  <a:pt x="4" y="30"/>
                </a:lnTo>
                <a:lnTo>
                  <a:pt x="4" y="21"/>
                </a:lnTo>
                <a:lnTo>
                  <a:pt x="4" y="17"/>
                </a:lnTo>
                <a:lnTo>
                  <a:pt x="4" y="16"/>
                </a:lnTo>
                <a:lnTo>
                  <a:pt x="3" y="15"/>
                </a:lnTo>
                <a:lnTo>
                  <a:pt x="1" y="15"/>
                </a:lnTo>
                <a:lnTo>
                  <a:pt x="0" y="15"/>
                </a:lnTo>
                <a:lnTo>
                  <a:pt x="0" y="14"/>
                </a:lnTo>
                <a:lnTo>
                  <a:pt x="6" y="11"/>
                </a:lnTo>
                <a:lnTo>
                  <a:pt x="8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91" name="Freeform 320"/>
          <p:cNvSpPr>
            <a:spLocks noEditPoints="1"/>
          </p:cNvSpPr>
          <p:nvPr/>
        </p:nvSpPr>
        <p:spPr bwMode="auto">
          <a:xfrm>
            <a:off x="3514725" y="6103938"/>
            <a:ext cx="71438" cy="55562"/>
          </a:xfrm>
          <a:custGeom>
            <a:avLst/>
            <a:gdLst>
              <a:gd name="T0" fmla="*/ 2147483647 w 20"/>
              <a:gd name="T1" fmla="*/ 2147483647 h 24"/>
              <a:gd name="T2" fmla="*/ 2147483647 w 20"/>
              <a:gd name="T3" fmla="*/ 2147483647 h 24"/>
              <a:gd name="T4" fmla="*/ 2147483647 w 20"/>
              <a:gd name="T5" fmla="*/ 2147483647 h 24"/>
              <a:gd name="T6" fmla="*/ 0 w 20"/>
              <a:gd name="T7" fmla="*/ 2147483647 h 24"/>
              <a:gd name="T8" fmla="*/ 0 w 20"/>
              <a:gd name="T9" fmla="*/ 2147483647 h 24"/>
              <a:gd name="T10" fmla="*/ 2147483647 w 20"/>
              <a:gd name="T11" fmla="*/ 2147483647 h 24"/>
              <a:gd name="T12" fmla="*/ 2147483647 w 20"/>
              <a:gd name="T13" fmla="*/ 2147483647 h 24"/>
              <a:gd name="T14" fmla="*/ 2147483647 w 20"/>
              <a:gd name="T15" fmla="*/ 2147483647 h 24"/>
              <a:gd name="T16" fmla="*/ 2147483647 w 20"/>
              <a:gd name="T17" fmla="*/ 2147483647 h 24"/>
              <a:gd name="T18" fmla="*/ 2147483647 w 20"/>
              <a:gd name="T19" fmla="*/ 2147483647 h 24"/>
              <a:gd name="T20" fmla="*/ 2147483647 w 20"/>
              <a:gd name="T21" fmla="*/ 2147483647 h 24"/>
              <a:gd name="T22" fmla="*/ 2147483647 w 20"/>
              <a:gd name="T23" fmla="*/ 2147483647 h 24"/>
              <a:gd name="T24" fmla="*/ 2147483647 w 20"/>
              <a:gd name="T25" fmla="*/ 2147483647 h 24"/>
              <a:gd name="T26" fmla="*/ 2147483647 w 20"/>
              <a:gd name="T27" fmla="*/ 2147483647 h 24"/>
              <a:gd name="T28" fmla="*/ 2147483647 w 20"/>
              <a:gd name="T29" fmla="*/ 2147483647 h 24"/>
              <a:gd name="T30" fmla="*/ 2147483647 w 20"/>
              <a:gd name="T31" fmla="*/ 2147483647 h 24"/>
              <a:gd name="T32" fmla="*/ 2147483647 w 20"/>
              <a:gd name="T33" fmla="*/ 2147483647 h 24"/>
              <a:gd name="T34" fmla="*/ 2147483647 w 20"/>
              <a:gd name="T35" fmla="*/ 2147483647 h 24"/>
              <a:gd name="T36" fmla="*/ 2147483647 w 20"/>
              <a:gd name="T37" fmla="*/ 2147483647 h 24"/>
              <a:gd name="T38" fmla="*/ 2147483647 w 20"/>
              <a:gd name="T39" fmla="*/ 2147483647 h 24"/>
              <a:gd name="T40" fmla="*/ 2147483647 w 20"/>
              <a:gd name="T41" fmla="*/ 2147483647 h 24"/>
              <a:gd name="T42" fmla="*/ 2147483647 w 20"/>
              <a:gd name="T43" fmla="*/ 2147483647 h 24"/>
              <a:gd name="T44" fmla="*/ 2147483647 w 20"/>
              <a:gd name="T45" fmla="*/ 2147483647 h 24"/>
              <a:gd name="T46" fmla="*/ 2147483647 w 20"/>
              <a:gd name="T47" fmla="*/ 2147483647 h 24"/>
              <a:gd name="T48" fmla="*/ 2147483647 w 20"/>
              <a:gd name="T49" fmla="*/ 2147483647 h 24"/>
              <a:gd name="T50" fmla="*/ 2147483647 w 20"/>
              <a:gd name="T51" fmla="*/ 2147483647 h 24"/>
              <a:gd name="T52" fmla="*/ 2147483647 w 20"/>
              <a:gd name="T53" fmla="*/ 2147483647 h 24"/>
              <a:gd name="T54" fmla="*/ 2147483647 w 20"/>
              <a:gd name="T55" fmla="*/ 2147483647 h 24"/>
              <a:gd name="T56" fmla="*/ 2147483647 w 20"/>
              <a:gd name="T57" fmla="*/ 2147483647 h 24"/>
              <a:gd name="T58" fmla="*/ 2147483647 w 20"/>
              <a:gd name="T59" fmla="*/ 2147483647 h 24"/>
              <a:gd name="T60" fmla="*/ 2147483647 w 20"/>
              <a:gd name="T61" fmla="*/ 2147483647 h 24"/>
              <a:gd name="T62" fmla="*/ 2147483647 w 20"/>
              <a:gd name="T63" fmla="*/ 2147483647 h 24"/>
              <a:gd name="T64" fmla="*/ 2147483647 w 20"/>
              <a:gd name="T65" fmla="*/ 2147483647 h 24"/>
              <a:gd name="T66" fmla="*/ 2147483647 w 20"/>
              <a:gd name="T67" fmla="*/ 2147483647 h 24"/>
              <a:gd name="T68" fmla="*/ 2147483647 w 20"/>
              <a:gd name="T69" fmla="*/ 2147483647 h 24"/>
              <a:gd name="T70" fmla="*/ 2147483647 w 20"/>
              <a:gd name="T71" fmla="*/ 2147483647 h 24"/>
              <a:gd name="T72" fmla="*/ 2147483647 w 20"/>
              <a:gd name="T73" fmla="*/ 2147483647 h 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0"/>
              <a:gd name="T112" fmla="*/ 0 h 24"/>
              <a:gd name="T113" fmla="*/ 20 w 20"/>
              <a:gd name="T114" fmla="*/ 24 h 2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0" h="24">
                <a:moveTo>
                  <a:pt x="12" y="20"/>
                </a:moveTo>
                <a:lnTo>
                  <a:pt x="10" y="22"/>
                </a:lnTo>
                <a:lnTo>
                  <a:pt x="8" y="24"/>
                </a:lnTo>
                <a:lnTo>
                  <a:pt x="7" y="24"/>
                </a:lnTo>
                <a:lnTo>
                  <a:pt x="5" y="24"/>
                </a:lnTo>
                <a:lnTo>
                  <a:pt x="4" y="24"/>
                </a:lnTo>
                <a:lnTo>
                  <a:pt x="1" y="22"/>
                </a:lnTo>
                <a:lnTo>
                  <a:pt x="0" y="20"/>
                </a:lnTo>
                <a:lnTo>
                  <a:pt x="0" y="19"/>
                </a:lnTo>
                <a:lnTo>
                  <a:pt x="0" y="16"/>
                </a:lnTo>
                <a:lnTo>
                  <a:pt x="1" y="15"/>
                </a:lnTo>
                <a:lnTo>
                  <a:pt x="2" y="14"/>
                </a:lnTo>
                <a:lnTo>
                  <a:pt x="4" y="13"/>
                </a:lnTo>
                <a:lnTo>
                  <a:pt x="7" y="11"/>
                </a:lnTo>
                <a:lnTo>
                  <a:pt x="12" y="9"/>
                </a:lnTo>
                <a:lnTo>
                  <a:pt x="12" y="8"/>
                </a:lnTo>
                <a:lnTo>
                  <a:pt x="12" y="5"/>
                </a:lnTo>
                <a:lnTo>
                  <a:pt x="11" y="4"/>
                </a:lnTo>
                <a:lnTo>
                  <a:pt x="10" y="3"/>
                </a:lnTo>
                <a:lnTo>
                  <a:pt x="8" y="3"/>
                </a:lnTo>
                <a:lnTo>
                  <a:pt x="7" y="3"/>
                </a:lnTo>
                <a:lnTo>
                  <a:pt x="6" y="3"/>
                </a:lnTo>
                <a:lnTo>
                  <a:pt x="5" y="4"/>
                </a:lnTo>
                <a:lnTo>
                  <a:pt x="5" y="5"/>
                </a:lnTo>
                <a:lnTo>
                  <a:pt x="5" y="6"/>
                </a:lnTo>
                <a:lnTo>
                  <a:pt x="5" y="8"/>
                </a:lnTo>
                <a:lnTo>
                  <a:pt x="5" y="9"/>
                </a:lnTo>
                <a:lnTo>
                  <a:pt x="4" y="9"/>
                </a:lnTo>
                <a:lnTo>
                  <a:pt x="2" y="9"/>
                </a:lnTo>
                <a:lnTo>
                  <a:pt x="1" y="9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4" y="3"/>
                </a:lnTo>
                <a:lnTo>
                  <a:pt x="6" y="1"/>
                </a:lnTo>
                <a:lnTo>
                  <a:pt x="8" y="0"/>
                </a:lnTo>
                <a:lnTo>
                  <a:pt x="12" y="1"/>
                </a:lnTo>
                <a:lnTo>
                  <a:pt x="13" y="1"/>
                </a:lnTo>
                <a:lnTo>
                  <a:pt x="15" y="3"/>
                </a:lnTo>
                <a:lnTo>
                  <a:pt x="16" y="4"/>
                </a:lnTo>
                <a:lnTo>
                  <a:pt x="16" y="5"/>
                </a:lnTo>
                <a:lnTo>
                  <a:pt x="16" y="8"/>
                </a:lnTo>
                <a:lnTo>
                  <a:pt x="16" y="16"/>
                </a:lnTo>
                <a:lnTo>
                  <a:pt x="16" y="19"/>
                </a:lnTo>
                <a:lnTo>
                  <a:pt x="17" y="20"/>
                </a:lnTo>
                <a:lnTo>
                  <a:pt x="17" y="21"/>
                </a:lnTo>
                <a:lnTo>
                  <a:pt x="18" y="21"/>
                </a:lnTo>
                <a:lnTo>
                  <a:pt x="18" y="20"/>
                </a:lnTo>
                <a:lnTo>
                  <a:pt x="20" y="19"/>
                </a:lnTo>
                <a:lnTo>
                  <a:pt x="20" y="20"/>
                </a:lnTo>
                <a:lnTo>
                  <a:pt x="17" y="22"/>
                </a:lnTo>
                <a:lnTo>
                  <a:pt x="15" y="24"/>
                </a:lnTo>
                <a:lnTo>
                  <a:pt x="13" y="24"/>
                </a:lnTo>
                <a:lnTo>
                  <a:pt x="13" y="22"/>
                </a:lnTo>
                <a:lnTo>
                  <a:pt x="12" y="21"/>
                </a:lnTo>
                <a:lnTo>
                  <a:pt x="12" y="20"/>
                </a:lnTo>
                <a:close/>
                <a:moveTo>
                  <a:pt x="12" y="19"/>
                </a:moveTo>
                <a:lnTo>
                  <a:pt x="12" y="10"/>
                </a:lnTo>
                <a:lnTo>
                  <a:pt x="10" y="11"/>
                </a:lnTo>
                <a:lnTo>
                  <a:pt x="7" y="13"/>
                </a:lnTo>
                <a:lnTo>
                  <a:pt x="6" y="14"/>
                </a:lnTo>
                <a:lnTo>
                  <a:pt x="5" y="15"/>
                </a:lnTo>
                <a:lnTo>
                  <a:pt x="5" y="16"/>
                </a:lnTo>
                <a:lnTo>
                  <a:pt x="4" y="17"/>
                </a:lnTo>
                <a:lnTo>
                  <a:pt x="5" y="19"/>
                </a:lnTo>
                <a:lnTo>
                  <a:pt x="5" y="20"/>
                </a:lnTo>
                <a:lnTo>
                  <a:pt x="6" y="20"/>
                </a:lnTo>
                <a:lnTo>
                  <a:pt x="7" y="21"/>
                </a:lnTo>
                <a:lnTo>
                  <a:pt x="10" y="20"/>
                </a:lnTo>
                <a:lnTo>
                  <a:pt x="12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92" name="Freeform 321"/>
          <p:cNvSpPr>
            <a:spLocks/>
          </p:cNvSpPr>
          <p:nvPr/>
        </p:nvSpPr>
        <p:spPr bwMode="auto">
          <a:xfrm>
            <a:off x="3589338" y="6103938"/>
            <a:ext cx="82550" cy="55562"/>
          </a:xfrm>
          <a:custGeom>
            <a:avLst/>
            <a:gdLst>
              <a:gd name="T0" fmla="*/ 2147483647 w 23"/>
              <a:gd name="T1" fmla="*/ 2147483647 h 24"/>
              <a:gd name="T2" fmla="*/ 2147483647 w 23"/>
              <a:gd name="T3" fmla="*/ 2147483647 h 24"/>
              <a:gd name="T4" fmla="*/ 2147483647 w 23"/>
              <a:gd name="T5" fmla="*/ 2147483647 h 24"/>
              <a:gd name="T6" fmla="*/ 2147483647 w 23"/>
              <a:gd name="T7" fmla="*/ 0 h 24"/>
              <a:gd name="T8" fmla="*/ 2147483647 w 23"/>
              <a:gd name="T9" fmla="*/ 2147483647 h 24"/>
              <a:gd name="T10" fmla="*/ 2147483647 w 23"/>
              <a:gd name="T11" fmla="*/ 2147483647 h 24"/>
              <a:gd name="T12" fmla="*/ 2147483647 w 23"/>
              <a:gd name="T13" fmla="*/ 2147483647 h 24"/>
              <a:gd name="T14" fmla="*/ 2147483647 w 23"/>
              <a:gd name="T15" fmla="*/ 2147483647 h 24"/>
              <a:gd name="T16" fmla="*/ 2147483647 w 23"/>
              <a:gd name="T17" fmla="*/ 2147483647 h 24"/>
              <a:gd name="T18" fmla="*/ 2147483647 w 23"/>
              <a:gd name="T19" fmla="*/ 2147483647 h 24"/>
              <a:gd name="T20" fmla="*/ 2147483647 w 23"/>
              <a:gd name="T21" fmla="*/ 2147483647 h 24"/>
              <a:gd name="T22" fmla="*/ 2147483647 w 23"/>
              <a:gd name="T23" fmla="*/ 2147483647 h 24"/>
              <a:gd name="T24" fmla="*/ 2147483647 w 23"/>
              <a:gd name="T25" fmla="*/ 2147483647 h 24"/>
              <a:gd name="T26" fmla="*/ 2147483647 w 23"/>
              <a:gd name="T27" fmla="*/ 2147483647 h 24"/>
              <a:gd name="T28" fmla="*/ 2147483647 w 23"/>
              <a:gd name="T29" fmla="*/ 2147483647 h 24"/>
              <a:gd name="T30" fmla="*/ 2147483647 w 23"/>
              <a:gd name="T31" fmla="*/ 2147483647 h 24"/>
              <a:gd name="T32" fmla="*/ 2147483647 w 23"/>
              <a:gd name="T33" fmla="*/ 2147483647 h 24"/>
              <a:gd name="T34" fmla="*/ 2147483647 w 23"/>
              <a:gd name="T35" fmla="*/ 2147483647 h 24"/>
              <a:gd name="T36" fmla="*/ 2147483647 w 23"/>
              <a:gd name="T37" fmla="*/ 2147483647 h 24"/>
              <a:gd name="T38" fmla="*/ 2147483647 w 23"/>
              <a:gd name="T39" fmla="*/ 2147483647 h 24"/>
              <a:gd name="T40" fmla="*/ 2147483647 w 23"/>
              <a:gd name="T41" fmla="*/ 2147483647 h 24"/>
              <a:gd name="T42" fmla="*/ 2147483647 w 23"/>
              <a:gd name="T43" fmla="*/ 2147483647 h 24"/>
              <a:gd name="T44" fmla="*/ 2147483647 w 23"/>
              <a:gd name="T45" fmla="*/ 2147483647 h 24"/>
              <a:gd name="T46" fmla="*/ 2147483647 w 23"/>
              <a:gd name="T47" fmla="*/ 2147483647 h 24"/>
              <a:gd name="T48" fmla="*/ 2147483647 w 23"/>
              <a:gd name="T49" fmla="*/ 2147483647 h 24"/>
              <a:gd name="T50" fmla="*/ 2147483647 w 23"/>
              <a:gd name="T51" fmla="*/ 2147483647 h 24"/>
              <a:gd name="T52" fmla="*/ 2147483647 w 23"/>
              <a:gd name="T53" fmla="*/ 2147483647 h 24"/>
              <a:gd name="T54" fmla="*/ 2147483647 w 23"/>
              <a:gd name="T55" fmla="*/ 2147483647 h 24"/>
              <a:gd name="T56" fmla="*/ 2147483647 w 23"/>
              <a:gd name="T57" fmla="*/ 2147483647 h 24"/>
              <a:gd name="T58" fmla="*/ 2147483647 w 23"/>
              <a:gd name="T59" fmla="*/ 2147483647 h 24"/>
              <a:gd name="T60" fmla="*/ 2147483647 w 23"/>
              <a:gd name="T61" fmla="*/ 2147483647 h 24"/>
              <a:gd name="T62" fmla="*/ 2147483647 w 23"/>
              <a:gd name="T63" fmla="*/ 2147483647 h 24"/>
              <a:gd name="T64" fmla="*/ 2147483647 w 23"/>
              <a:gd name="T65" fmla="*/ 2147483647 h 24"/>
              <a:gd name="T66" fmla="*/ 2147483647 w 23"/>
              <a:gd name="T67" fmla="*/ 2147483647 h 24"/>
              <a:gd name="T68" fmla="*/ 2147483647 w 23"/>
              <a:gd name="T69" fmla="*/ 2147483647 h 24"/>
              <a:gd name="T70" fmla="*/ 2147483647 w 23"/>
              <a:gd name="T71" fmla="*/ 2147483647 h 24"/>
              <a:gd name="T72" fmla="*/ 2147483647 w 23"/>
              <a:gd name="T73" fmla="*/ 2147483647 h 24"/>
              <a:gd name="T74" fmla="*/ 2147483647 w 23"/>
              <a:gd name="T75" fmla="*/ 2147483647 h 24"/>
              <a:gd name="T76" fmla="*/ 2147483647 w 23"/>
              <a:gd name="T77" fmla="*/ 2147483647 h 24"/>
              <a:gd name="T78" fmla="*/ 2147483647 w 23"/>
              <a:gd name="T79" fmla="*/ 2147483647 h 24"/>
              <a:gd name="T80" fmla="*/ 2147483647 w 23"/>
              <a:gd name="T81" fmla="*/ 2147483647 h 24"/>
              <a:gd name="T82" fmla="*/ 2147483647 w 23"/>
              <a:gd name="T83" fmla="*/ 2147483647 h 24"/>
              <a:gd name="T84" fmla="*/ 0 w 23"/>
              <a:gd name="T85" fmla="*/ 2147483647 h 24"/>
              <a:gd name="T86" fmla="*/ 0 w 23"/>
              <a:gd name="T87" fmla="*/ 2147483647 h 24"/>
              <a:gd name="T88" fmla="*/ 2147483647 w 23"/>
              <a:gd name="T89" fmla="*/ 2147483647 h 24"/>
              <a:gd name="T90" fmla="*/ 2147483647 w 23"/>
              <a:gd name="T91" fmla="*/ 2147483647 h 24"/>
              <a:gd name="T92" fmla="*/ 2147483647 w 23"/>
              <a:gd name="T93" fmla="*/ 2147483647 h 24"/>
              <a:gd name="T94" fmla="*/ 2147483647 w 23"/>
              <a:gd name="T95" fmla="*/ 2147483647 h 24"/>
              <a:gd name="T96" fmla="*/ 2147483647 w 23"/>
              <a:gd name="T97" fmla="*/ 2147483647 h 24"/>
              <a:gd name="T98" fmla="*/ 2147483647 w 23"/>
              <a:gd name="T99" fmla="*/ 2147483647 h 24"/>
              <a:gd name="T100" fmla="*/ 2147483647 w 23"/>
              <a:gd name="T101" fmla="*/ 2147483647 h 24"/>
              <a:gd name="T102" fmla="*/ 2147483647 w 23"/>
              <a:gd name="T103" fmla="*/ 2147483647 h 24"/>
              <a:gd name="T104" fmla="*/ 2147483647 w 23"/>
              <a:gd name="T105" fmla="*/ 2147483647 h 24"/>
              <a:gd name="T106" fmla="*/ 2147483647 w 23"/>
              <a:gd name="T107" fmla="*/ 2147483647 h 24"/>
              <a:gd name="T108" fmla="*/ 2147483647 w 23"/>
              <a:gd name="T109" fmla="*/ 2147483647 h 24"/>
              <a:gd name="T110" fmla="*/ 2147483647 w 23"/>
              <a:gd name="T111" fmla="*/ 2147483647 h 24"/>
              <a:gd name="T112" fmla="*/ 2147483647 w 23"/>
              <a:gd name="T113" fmla="*/ 2147483647 h 24"/>
              <a:gd name="T114" fmla="*/ 0 w 23"/>
              <a:gd name="T115" fmla="*/ 2147483647 h 24"/>
              <a:gd name="T116" fmla="*/ 0 w 23"/>
              <a:gd name="T117" fmla="*/ 2147483647 h 24"/>
              <a:gd name="T118" fmla="*/ 2147483647 w 23"/>
              <a:gd name="T119" fmla="*/ 0 h 24"/>
              <a:gd name="T120" fmla="*/ 2147483647 w 23"/>
              <a:gd name="T121" fmla="*/ 0 h 24"/>
              <a:gd name="T122" fmla="*/ 2147483647 w 23"/>
              <a:gd name="T123" fmla="*/ 2147483647 h 2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4"/>
              <a:gd name="T188" fmla="*/ 23 w 23"/>
              <a:gd name="T189" fmla="*/ 24 h 2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4">
                <a:moveTo>
                  <a:pt x="7" y="5"/>
                </a:moveTo>
                <a:lnTo>
                  <a:pt x="10" y="3"/>
                </a:lnTo>
                <a:lnTo>
                  <a:pt x="12" y="1"/>
                </a:lnTo>
                <a:lnTo>
                  <a:pt x="15" y="0"/>
                </a:lnTo>
                <a:lnTo>
                  <a:pt x="17" y="1"/>
                </a:lnTo>
                <a:lnTo>
                  <a:pt x="18" y="1"/>
                </a:lnTo>
                <a:lnTo>
                  <a:pt x="20" y="3"/>
                </a:lnTo>
                <a:lnTo>
                  <a:pt x="20" y="4"/>
                </a:lnTo>
                <a:lnTo>
                  <a:pt x="21" y="6"/>
                </a:lnTo>
                <a:lnTo>
                  <a:pt x="21" y="9"/>
                </a:lnTo>
                <a:lnTo>
                  <a:pt x="21" y="19"/>
                </a:lnTo>
                <a:lnTo>
                  <a:pt x="21" y="20"/>
                </a:lnTo>
                <a:lnTo>
                  <a:pt x="21" y="21"/>
                </a:lnTo>
                <a:lnTo>
                  <a:pt x="21" y="22"/>
                </a:lnTo>
                <a:lnTo>
                  <a:pt x="22" y="22"/>
                </a:lnTo>
                <a:lnTo>
                  <a:pt x="23" y="22"/>
                </a:lnTo>
                <a:lnTo>
                  <a:pt x="23" y="24"/>
                </a:lnTo>
                <a:lnTo>
                  <a:pt x="13" y="24"/>
                </a:lnTo>
                <a:lnTo>
                  <a:pt x="13" y="22"/>
                </a:lnTo>
                <a:lnTo>
                  <a:pt x="15" y="22"/>
                </a:lnTo>
                <a:lnTo>
                  <a:pt x="16" y="22"/>
                </a:lnTo>
                <a:lnTo>
                  <a:pt x="16" y="21"/>
                </a:lnTo>
                <a:lnTo>
                  <a:pt x="16" y="20"/>
                </a:lnTo>
                <a:lnTo>
                  <a:pt x="17" y="19"/>
                </a:lnTo>
                <a:lnTo>
                  <a:pt x="17" y="9"/>
                </a:lnTo>
                <a:lnTo>
                  <a:pt x="16" y="6"/>
                </a:lnTo>
                <a:lnTo>
                  <a:pt x="16" y="5"/>
                </a:lnTo>
                <a:lnTo>
                  <a:pt x="15" y="4"/>
                </a:lnTo>
                <a:lnTo>
                  <a:pt x="13" y="4"/>
                </a:lnTo>
                <a:lnTo>
                  <a:pt x="10" y="5"/>
                </a:lnTo>
                <a:lnTo>
                  <a:pt x="7" y="6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7" y="22"/>
                </a:lnTo>
                <a:lnTo>
                  <a:pt x="8" y="22"/>
                </a:lnTo>
                <a:lnTo>
                  <a:pt x="11" y="22"/>
                </a:lnTo>
                <a:lnTo>
                  <a:pt x="11" y="24"/>
                </a:lnTo>
                <a:lnTo>
                  <a:pt x="0" y="24"/>
                </a:lnTo>
                <a:lnTo>
                  <a:pt x="0" y="22"/>
                </a:lnTo>
                <a:lnTo>
                  <a:pt x="1" y="22"/>
                </a:lnTo>
                <a:lnTo>
                  <a:pt x="2" y="22"/>
                </a:lnTo>
                <a:lnTo>
                  <a:pt x="4" y="20"/>
                </a:lnTo>
                <a:lnTo>
                  <a:pt x="4" y="19"/>
                </a:lnTo>
                <a:lnTo>
                  <a:pt x="4" y="10"/>
                </a:lnTo>
                <a:lnTo>
                  <a:pt x="4" y="6"/>
                </a:lnTo>
                <a:lnTo>
                  <a:pt x="4" y="5"/>
                </a:lnTo>
                <a:lnTo>
                  <a:pt x="2" y="4"/>
                </a:lnTo>
                <a:lnTo>
                  <a:pt x="1" y="4"/>
                </a:lnTo>
                <a:lnTo>
                  <a:pt x="0" y="4"/>
                </a:lnTo>
                <a:lnTo>
                  <a:pt x="0" y="3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93" name="Freeform 322"/>
          <p:cNvSpPr>
            <a:spLocks noEditPoints="1"/>
          </p:cNvSpPr>
          <p:nvPr/>
        </p:nvSpPr>
        <p:spPr bwMode="auto">
          <a:xfrm>
            <a:off x="3683000" y="6103938"/>
            <a:ext cx="68263" cy="55562"/>
          </a:xfrm>
          <a:custGeom>
            <a:avLst/>
            <a:gdLst>
              <a:gd name="T0" fmla="*/ 2147483647 w 19"/>
              <a:gd name="T1" fmla="*/ 2147483647 h 24"/>
              <a:gd name="T2" fmla="*/ 2147483647 w 19"/>
              <a:gd name="T3" fmla="*/ 2147483647 h 24"/>
              <a:gd name="T4" fmla="*/ 2147483647 w 19"/>
              <a:gd name="T5" fmla="*/ 2147483647 h 24"/>
              <a:gd name="T6" fmla="*/ 0 w 19"/>
              <a:gd name="T7" fmla="*/ 2147483647 h 24"/>
              <a:gd name="T8" fmla="*/ 0 w 19"/>
              <a:gd name="T9" fmla="*/ 2147483647 h 24"/>
              <a:gd name="T10" fmla="*/ 2147483647 w 19"/>
              <a:gd name="T11" fmla="*/ 2147483647 h 24"/>
              <a:gd name="T12" fmla="*/ 2147483647 w 19"/>
              <a:gd name="T13" fmla="*/ 2147483647 h 24"/>
              <a:gd name="T14" fmla="*/ 2147483647 w 19"/>
              <a:gd name="T15" fmla="*/ 2147483647 h 24"/>
              <a:gd name="T16" fmla="*/ 2147483647 w 19"/>
              <a:gd name="T17" fmla="*/ 2147483647 h 24"/>
              <a:gd name="T18" fmla="*/ 2147483647 w 19"/>
              <a:gd name="T19" fmla="*/ 2147483647 h 24"/>
              <a:gd name="T20" fmla="*/ 2147483647 w 19"/>
              <a:gd name="T21" fmla="*/ 2147483647 h 24"/>
              <a:gd name="T22" fmla="*/ 2147483647 w 19"/>
              <a:gd name="T23" fmla="*/ 2147483647 h 24"/>
              <a:gd name="T24" fmla="*/ 2147483647 w 19"/>
              <a:gd name="T25" fmla="*/ 2147483647 h 24"/>
              <a:gd name="T26" fmla="*/ 2147483647 w 19"/>
              <a:gd name="T27" fmla="*/ 2147483647 h 24"/>
              <a:gd name="T28" fmla="*/ 2147483647 w 19"/>
              <a:gd name="T29" fmla="*/ 2147483647 h 24"/>
              <a:gd name="T30" fmla="*/ 2147483647 w 19"/>
              <a:gd name="T31" fmla="*/ 2147483647 h 24"/>
              <a:gd name="T32" fmla="*/ 2147483647 w 19"/>
              <a:gd name="T33" fmla="*/ 2147483647 h 24"/>
              <a:gd name="T34" fmla="*/ 2147483647 w 19"/>
              <a:gd name="T35" fmla="*/ 2147483647 h 24"/>
              <a:gd name="T36" fmla="*/ 2147483647 w 19"/>
              <a:gd name="T37" fmla="*/ 2147483647 h 24"/>
              <a:gd name="T38" fmla="*/ 2147483647 w 19"/>
              <a:gd name="T39" fmla="*/ 2147483647 h 24"/>
              <a:gd name="T40" fmla="*/ 2147483647 w 19"/>
              <a:gd name="T41" fmla="*/ 2147483647 h 24"/>
              <a:gd name="T42" fmla="*/ 2147483647 w 19"/>
              <a:gd name="T43" fmla="*/ 2147483647 h 24"/>
              <a:gd name="T44" fmla="*/ 2147483647 w 19"/>
              <a:gd name="T45" fmla="*/ 2147483647 h 24"/>
              <a:gd name="T46" fmla="*/ 2147483647 w 19"/>
              <a:gd name="T47" fmla="*/ 2147483647 h 24"/>
              <a:gd name="T48" fmla="*/ 2147483647 w 19"/>
              <a:gd name="T49" fmla="*/ 2147483647 h 24"/>
              <a:gd name="T50" fmla="*/ 2147483647 w 19"/>
              <a:gd name="T51" fmla="*/ 2147483647 h 24"/>
              <a:gd name="T52" fmla="*/ 2147483647 w 19"/>
              <a:gd name="T53" fmla="*/ 2147483647 h 24"/>
              <a:gd name="T54" fmla="*/ 2147483647 w 19"/>
              <a:gd name="T55" fmla="*/ 2147483647 h 24"/>
              <a:gd name="T56" fmla="*/ 2147483647 w 19"/>
              <a:gd name="T57" fmla="*/ 2147483647 h 24"/>
              <a:gd name="T58" fmla="*/ 2147483647 w 19"/>
              <a:gd name="T59" fmla="*/ 2147483647 h 24"/>
              <a:gd name="T60" fmla="*/ 2147483647 w 19"/>
              <a:gd name="T61" fmla="*/ 2147483647 h 24"/>
              <a:gd name="T62" fmla="*/ 2147483647 w 19"/>
              <a:gd name="T63" fmla="*/ 2147483647 h 24"/>
              <a:gd name="T64" fmla="*/ 2147483647 w 19"/>
              <a:gd name="T65" fmla="*/ 2147483647 h 24"/>
              <a:gd name="T66" fmla="*/ 2147483647 w 19"/>
              <a:gd name="T67" fmla="*/ 2147483647 h 24"/>
              <a:gd name="T68" fmla="*/ 2147483647 w 19"/>
              <a:gd name="T69" fmla="*/ 2147483647 h 24"/>
              <a:gd name="T70" fmla="*/ 2147483647 w 19"/>
              <a:gd name="T71" fmla="*/ 2147483647 h 24"/>
              <a:gd name="T72" fmla="*/ 2147483647 w 19"/>
              <a:gd name="T73" fmla="*/ 2147483647 h 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9"/>
              <a:gd name="T112" fmla="*/ 0 h 24"/>
              <a:gd name="T113" fmla="*/ 19 w 19"/>
              <a:gd name="T114" fmla="*/ 24 h 2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9" h="24">
                <a:moveTo>
                  <a:pt x="12" y="20"/>
                </a:moveTo>
                <a:lnTo>
                  <a:pt x="10" y="22"/>
                </a:lnTo>
                <a:lnTo>
                  <a:pt x="8" y="24"/>
                </a:lnTo>
                <a:lnTo>
                  <a:pt x="6" y="24"/>
                </a:lnTo>
                <a:lnTo>
                  <a:pt x="5" y="24"/>
                </a:lnTo>
                <a:lnTo>
                  <a:pt x="3" y="24"/>
                </a:lnTo>
                <a:lnTo>
                  <a:pt x="1" y="22"/>
                </a:lnTo>
                <a:lnTo>
                  <a:pt x="0" y="20"/>
                </a:lnTo>
                <a:lnTo>
                  <a:pt x="0" y="19"/>
                </a:lnTo>
                <a:lnTo>
                  <a:pt x="0" y="16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7" y="11"/>
                </a:lnTo>
                <a:lnTo>
                  <a:pt x="12" y="9"/>
                </a:lnTo>
                <a:lnTo>
                  <a:pt x="12" y="8"/>
                </a:lnTo>
                <a:lnTo>
                  <a:pt x="12" y="5"/>
                </a:lnTo>
                <a:lnTo>
                  <a:pt x="11" y="4"/>
                </a:lnTo>
                <a:lnTo>
                  <a:pt x="10" y="3"/>
                </a:lnTo>
                <a:lnTo>
                  <a:pt x="8" y="3"/>
                </a:lnTo>
                <a:lnTo>
                  <a:pt x="7" y="3"/>
                </a:lnTo>
                <a:lnTo>
                  <a:pt x="6" y="3"/>
                </a:lnTo>
                <a:lnTo>
                  <a:pt x="5" y="4"/>
                </a:lnTo>
                <a:lnTo>
                  <a:pt x="5" y="5"/>
                </a:lnTo>
                <a:lnTo>
                  <a:pt x="5" y="6"/>
                </a:lnTo>
                <a:lnTo>
                  <a:pt x="5" y="8"/>
                </a:lnTo>
                <a:lnTo>
                  <a:pt x="5" y="9"/>
                </a:lnTo>
                <a:lnTo>
                  <a:pt x="3" y="9"/>
                </a:lnTo>
                <a:lnTo>
                  <a:pt x="2" y="9"/>
                </a:lnTo>
                <a:lnTo>
                  <a:pt x="1" y="9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3" y="3"/>
                </a:lnTo>
                <a:lnTo>
                  <a:pt x="6" y="1"/>
                </a:lnTo>
                <a:lnTo>
                  <a:pt x="8" y="0"/>
                </a:lnTo>
                <a:lnTo>
                  <a:pt x="12" y="1"/>
                </a:lnTo>
                <a:lnTo>
                  <a:pt x="13" y="1"/>
                </a:lnTo>
                <a:lnTo>
                  <a:pt x="15" y="3"/>
                </a:lnTo>
                <a:lnTo>
                  <a:pt x="16" y="4"/>
                </a:lnTo>
                <a:lnTo>
                  <a:pt x="16" y="5"/>
                </a:lnTo>
                <a:lnTo>
                  <a:pt x="16" y="8"/>
                </a:lnTo>
                <a:lnTo>
                  <a:pt x="16" y="16"/>
                </a:lnTo>
                <a:lnTo>
                  <a:pt x="16" y="19"/>
                </a:lnTo>
                <a:lnTo>
                  <a:pt x="16" y="20"/>
                </a:lnTo>
                <a:lnTo>
                  <a:pt x="17" y="20"/>
                </a:lnTo>
                <a:lnTo>
                  <a:pt x="17" y="21"/>
                </a:lnTo>
                <a:lnTo>
                  <a:pt x="18" y="21"/>
                </a:lnTo>
                <a:lnTo>
                  <a:pt x="18" y="20"/>
                </a:lnTo>
                <a:lnTo>
                  <a:pt x="19" y="19"/>
                </a:lnTo>
                <a:lnTo>
                  <a:pt x="19" y="20"/>
                </a:lnTo>
                <a:lnTo>
                  <a:pt x="17" y="22"/>
                </a:lnTo>
                <a:lnTo>
                  <a:pt x="15" y="24"/>
                </a:lnTo>
                <a:lnTo>
                  <a:pt x="13" y="24"/>
                </a:lnTo>
                <a:lnTo>
                  <a:pt x="13" y="22"/>
                </a:lnTo>
                <a:lnTo>
                  <a:pt x="12" y="21"/>
                </a:lnTo>
                <a:lnTo>
                  <a:pt x="12" y="20"/>
                </a:lnTo>
                <a:close/>
                <a:moveTo>
                  <a:pt x="12" y="19"/>
                </a:moveTo>
                <a:lnTo>
                  <a:pt x="12" y="10"/>
                </a:lnTo>
                <a:lnTo>
                  <a:pt x="10" y="11"/>
                </a:lnTo>
                <a:lnTo>
                  <a:pt x="7" y="13"/>
                </a:lnTo>
                <a:lnTo>
                  <a:pt x="6" y="14"/>
                </a:lnTo>
                <a:lnTo>
                  <a:pt x="5" y="15"/>
                </a:lnTo>
                <a:lnTo>
                  <a:pt x="5" y="16"/>
                </a:lnTo>
                <a:lnTo>
                  <a:pt x="3" y="17"/>
                </a:lnTo>
                <a:lnTo>
                  <a:pt x="5" y="19"/>
                </a:lnTo>
                <a:lnTo>
                  <a:pt x="5" y="20"/>
                </a:lnTo>
                <a:lnTo>
                  <a:pt x="6" y="20"/>
                </a:lnTo>
                <a:lnTo>
                  <a:pt x="7" y="21"/>
                </a:lnTo>
                <a:lnTo>
                  <a:pt x="10" y="20"/>
                </a:lnTo>
                <a:lnTo>
                  <a:pt x="12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94" name="Freeform 323"/>
          <p:cNvSpPr>
            <a:spLocks noEditPoints="1"/>
          </p:cNvSpPr>
          <p:nvPr/>
        </p:nvSpPr>
        <p:spPr bwMode="auto">
          <a:xfrm>
            <a:off x="3751263" y="6103938"/>
            <a:ext cx="85725" cy="77787"/>
          </a:xfrm>
          <a:custGeom>
            <a:avLst/>
            <a:gdLst>
              <a:gd name="T0" fmla="*/ 2147483647 w 24"/>
              <a:gd name="T1" fmla="*/ 0 h 34"/>
              <a:gd name="T2" fmla="*/ 2147483647 w 24"/>
              <a:gd name="T3" fmla="*/ 2147483647 h 34"/>
              <a:gd name="T4" fmla="*/ 2147483647 w 24"/>
              <a:gd name="T5" fmla="*/ 2147483647 h 34"/>
              <a:gd name="T6" fmla="*/ 2147483647 w 24"/>
              <a:gd name="T7" fmla="*/ 0 h 34"/>
              <a:gd name="T8" fmla="*/ 2147483647 w 24"/>
              <a:gd name="T9" fmla="*/ 2147483647 h 34"/>
              <a:gd name="T10" fmla="*/ 2147483647 w 24"/>
              <a:gd name="T11" fmla="*/ 2147483647 h 34"/>
              <a:gd name="T12" fmla="*/ 2147483647 w 24"/>
              <a:gd name="T13" fmla="*/ 2147483647 h 34"/>
              <a:gd name="T14" fmla="*/ 2147483647 w 24"/>
              <a:gd name="T15" fmla="*/ 2147483647 h 34"/>
              <a:gd name="T16" fmla="*/ 2147483647 w 24"/>
              <a:gd name="T17" fmla="*/ 2147483647 h 34"/>
              <a:gd name="T18" fmla="*/ 2147483647 w 24"/>
              <a:gd name="T19" fmla="*/ 2147483647 h 34"/>
              <a:gd name="T20" fmla="*/ 2147483647 w 24"/>
              <a:gd name="T21" fmla="*/ 2147483647 h 34"/>
              <a:gd name="T22" fmla="*/ 2147483647 w 24"/>
              <a:gd name="T23" fmla="*/ 2147483647 h 34"/>
              <a:gd name="T24" fmla="*/ 2147483647 w 24"/>
              <a:gd name="T25" fmla="*/ 2147483647 h 34"/>
              <a:gd name="T26" fmla="*/ 2147483647 w 24"/>
              <a:gd name="T27" fmla="*/ 2147483647 h 34"/>
              <a:gd name="T28" fmla="*/ 0 w 24"/>
              <a:gd name="T29" fmla="*/ 2147483647 h 34"/>
              <a:gd name="T30" fmla="*/ 2147483647 w 24"/>
              <a:gd name="T31" fmla="*/ 2147483647 h 34"/>
              <a:gd name="T32" fmla="*/ 2147483647 w 24"/>
              <a:gd name="T33" fmla="*/ 2147483647 h 34"/>
              <a:gd name="T34" fmla="*/ 2147483647 w 24"/>
              <a:gd name="T35" fmla="*/ 2147483647 h 34"/>
              <a:gd name="T36" fmla="*/ 2147483647 w 24"/>
              <a:gd name="T37" fmla="*/ 2147483647 h 34"/>
              <a:gd name="T38" fmla="*/ 2147483647 w 24"/>
              <a:gd name="T39" fmla="*/ 2147483647 h 34"/>
              <a:gd name="T40" fmla="*/ 2147483647 w 24"/>
              <a:gd name="T41" fmla="*/ 2147483647 h 34"/>
              <a:gd name="T42" fmla="*/ 2147483647 w 24"/>
              <a:gd name="T43" fmla="*/ 2147483647 h 34"/>
              <a:gd name="T44" fmla="*/ 2147483647 w 24"/>
              <a:gd name="T45" fmla="*/ 2147483647 h 34"/>
              <a:gd name="T46" fmla="*/ 2147483647 w 24"/>
              <a:gd name="T47" fmla="*/ 2147483647 h 34"/>
              <a:gd name="T48" fmla="*/ 2147483647 w 24"/>
              <a:gd name="T49" fmla="*/ 2147483647 h 34"/>
              <a:gd name="T50" fmla="*/ 2147483647 w 24"/>
              <a:gd name="T51" fmla="*/ 2147483647 h 34"/>
              <a:gd name="T52" fmla="*/ 2147483647 w 24"/>
              <a:gd name="T53" fmla="*/ 2147483647 h 34"/>
              <a:gd name="T54" fmla="*/ 2147483647 w 24"/>
              <a:gd name="T55" fmla="*/ 2147483647 h 34"/>
              <a:gd name="T56" fmla="*/ 2147483647 w 24"/>
              <a:gd name="T57" fmla="*/ 2147483647 h 34"/>
              <a:gd name="T58" fmla="*/ 2147483647 w 24"/>
              <a:gd name="T59" fmla="*/ 2147483647 h 34"/>
              <a:gd name="T60" fmla="*/ 2147483647 w 24"/>
              <a:gd name="T61" fmla="*/ 2147483647 h 34"/>
              <a:gd name="T62" fmla="*/ 2147483647 w 24"/>
              <a:gd name="T63" fmla="*/ 2147483647 h 34"/>
              <a:gd name="T64" fmla="*/ 2147483647 w 24"/>
              <a:gd name="T65" fmla="*/ 2147483647 h 34"/>
              <a:gd name="T66" fmla="*/ 2147483647 w 24"/>
              <a:gd name="T67" fmla="*/ 2147483647 h 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4"/>
              <a:gd name="T103" fmla="*/ 0 h 34"/>
              <a:gd name="T104" fmla="*/ 24 w 24"/>
              <a:gd name="T105" fmla="*/ 34 h 34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4" h="34">
                <a:moveTo>
                  <a:pt x="2" y="3"/>
                </a:moveTo>
                <a:lnTo>
                  <a:pt x="8" y="0"/>
                </a:lnTo>
                <a:lnTo>
                  <a:pt x="9" y="0"/>
                </a:lnTo>
                <a:lnTo>
                  <a:pt x="9" y="6"/>
                </a:lnTo>
                <a:lnTo>
                  <a:pt x="10" y="4"/>
                </a:lnTo>
                <a:lnTo>
                  <a:pt x="13" y="1"/>
                </a:lnTo>
                <a:lnTo>
                  <a:pt x="14" y="1"/>
                </a:lnTo>
                <a:lnTo>
                  <a:pt x="17" y="0"/>
                </a:lnTo>
                <a:lnTo>
                  <a:pt x="19" y="1"/>
                </a:lnTo>
                <a:lnTo>
                  <a:pt x="21" y="3"/>
                </a:lnTo>
                <a:lnTo>
                  <a:pt x="24" y="6"/>
                </a:lnTo>
                <a:lnTo>
                  <a:pt x="24" y="11"/>
                </a:lnTo>
                <a:lnTo>
                  <a:pt x="24" y="15"/>
                </a:lnTo>
                <a:lnTo>
                  <a:pt x="23" y="19"/>
                </a:lnTo>
                <a:lnTo>
                  <a:pt x="21" y="21"/>
                </a:lnTo>
                <a:lnTo>
                  <a:pt x="18" y="24"/>
                </a:lnTo>
                <a:lnTo>
                  <a:pt x="14" y="24"/>
                </a:lnTo>
                <a:lnTo>
                  <a:pt x="13" y="24"/>
                </a:lnTo>
                <a:lnTo>
                  <a:pt x="12" y="24"/>
                </a:lnTo>
                <a:lnTo>
                  <a:pt x="10" y="22"/>
                </a:lnTo>
                <a:lnTo>
                  <a:pt x="9" y="21"/>
                </a:lnTo>
                <a:lnTo>
                  <a:pt x="9" y="29"/>
                </a:lnTo>
                <a:lnTo>
                  <a:pt x="9" y="31"/>
                </a:lnTo>
                <a:lnTo>
                  <a:pt x="9" y="32"/>
                </a:lnTo>
                <a:lnTo>
                  <a:pt x="10" y="34"/>
                </a:lnTo>
                <a:lnTo>
                  <a:pt x="12" y="34"/>
                </a:lnTo>
                <a:lnTo>
                  <a:pt x="0" y="34"/>
                </a:lnTo>
                <a:lnTo>
                  <a:pt x="2" y="34"/>
                </a:lnTo>
                <a:lnTo>
                  <a:pt x="3" y="34"/>
                </a:lnTo>
                <a:lnTo>
                  <a:pt x="4" y="34"/>
                </a:lnTo>
                <a:lnTo>
                  <a:pt x="4" y="32"/>
                </a:lnTo>
                <a:lnTo>
                  <a:pt x="5" y="31"/>
                </a:lnTo>
                <a:lnTo>
                  <a:pt x="5" y="29"/>
                </a:lnTo>
                <a:lnTo>
                  <a:pt x="5" y="8"/>
                </a:lnTo>
                <a:lnTo>
                  <a:pt x="5" y="5"/>
                </a:lnTo>
                <a:lnTo>
                  <a:pt x="4" y="5"/>
                </a:lnTo>
                <a:lnTo>
                  <a:pt x="4" y="4"/>
                </a:lnTo>
                <a:lnTo>
                  <a:pt x="3" y="4"/>
                </a:lnTo>
                <a:lnTo>
                  <a:pt x="2" y="4"/>
                </a:lnTo>
                <a:lnTo>
                  <a:pt x="2" y="3"/>
                </a:lnTo>
                <a:close/>
                <a:moveTo>
                  <a:pt x="9" y="8"/>
                </a:moveTo>
                <a:lnTo>
                  <a:pt x="9" y="15"/>
                </a:lnTo>
                <a:lnTo>
                  <a:pt x="9" y="17"/>
                </a:lnTo>
                <a:lnTo>
                  <a:pt x="9" y="19"/>
                </a:lnTo>
                <a:lnTo>
                  <a:pt x="10" y="20"/>
                </a:lnTo>
                <a:lnTo>
                  <a:pt x="10" y="21"/>
                </a:lnTo>
                <a:lnTo>
                  <a:pt x="13" y="22"/>
                </a:lnTo>
                <a:lnTo>
                  <a:pt x="14" y="22"/>
                </a:lnTo>
                <a:lnTo>
                  <a:pt x="17" y="22"/>
                </a:lnTo>
                <a:lnTo>
                  <a:pt x="18" y="20"/>
                </a:lnTo>
                <a:lnTo>
                  <a:pt x="20" y="17"/>
                </a:lnTo>
                <a:lnTo>
                  <a:pt x="20" y="14"/>
                </a:lnTo>
                <a:lnTo>
                  <a:pt x="20" y="9"/>
                </a:lnTo>
                <a:lnTo>
                  <a:pt x="18" y="6"/>
                </a:lnTo>
                <a:lnTo>
                  <a:pt x="17" y="5"/>
                </a:lnTo>
                <a:lnTo>
                  <a:pt x="14" y="4"/>
                </a:lnTo>
                <a:lnTo>
                  <a:pt x="13" y="4"/>
                </a:lnTo>
                <a:lnTo>
                  <a:pt x="12" y="5"/>
                </a:lnTo>
                <a:lnTo>
                  <a:pt x="10" y="5"/>
                </a:lnTo>
                <a:lnTo>
                  <a:pt x="9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95" name="Freeform 324"/>
          <p:cNvSpPr>
            <a:spLocks noEditPoints="1"/>
          </p:cNvSpPr>
          <p:nvPr/>
        </p:nvSpPr>
        <p:spPr bwMode="auto">
          <a:xfrm>
            <a:off x="3851275" y="6103938"/>
            <a:ext cx="74613" cy="55562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2147483647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0 w 21"/>
              <a:gd name="T31" fmla="*/ 2147483647 h 24"/>
              <a:gd name="T32" fmla="*/ 0 w 21"/>
              <a:gd name="T33" fmla="*/ 2147483647 h 24"/>
              <a:gd name="T34" fmla="*/ 0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2147483647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9" y="0"/>
                </a:moveTo>
                <a:lnTo>
                  <a:pt x="13" y="1"/>
                </a:lnTo>
                <a:lnTo>
                  <a:pt x="16" y="3"/>
                </a:lnTo>
                <a:lnTo>
                  <a:pt x="18" y="4"/>
                </a:lnTo>
                <a:lnTo>
                  <a:pt x="19" y="8"/>
                </a:lnTo>
                <a:lnTo>
                  <a:pt x="21" y="11"/>
                </a:lnTo>
                <a:lnTo>
                  <a:pt x="21" y="15"/>
                </a:lnTo>
                <a:lnTo>
                  <a:pt x="19" y="17"/>
                </a:lnTo>
                <a:lnTo>
                  <a:pt x="18" y="20"/>
                </a:lnTo>
                <a:lnTo>
                  <a:pt x="16" y="22"/>
                </a:lnTo>
                <a:lnTo>
                  <a:pt x="13" y="24"/>
                </a:lnTo>
                <a:lnTo>
                  <a:pt x="9" y="24"/>
                </a:lnTo>
                <a:lnTo>
                  <a:pt x="7" y="24"/>
                </a:lnTo>
                <a:lnTo>
                  <a:pt x="5" y="22"/>
                </a:lnTo>
                <a:lnTo>
                  <a:pt x="2" y="20"/>
                </a:lnTo>
                <a:lnTo>
                  <a:pt x="0" y="16"/>
                </a:lnTo>
                <a:lnTo>
                  <a:pt x="0" y="13"/>
                </a:lnTo>
                <a:lnTo>
                  <a:pt x="0" y="9"/>
                </a:lnTo>
                <a:lnTo>
                  <a:pt x="1" y="6"/>
                </a:lnTo>
                <a:lnTo>
                  <a:pt x="3" y="4"/>
                </a:lnTo>
                <a:lnTo>
                  <a:pt x="5" y="3"/>
                </a:lnTo>
                <a:lnTo>
                  <a:pt x="7" y="1"/>
                </a:lnTo>
                <a:lnTo>
                  <a:pt x="9" y="0"/>
                </a:lnTo>
                <a:close/>
                <a:moveTo>
                  <a:pt x="9" y="3"/>
                </a:moveTo>
                <a:lnTo>
                  <a:pt x="8" y="3"/>
                </a:lnTo>
                <a:lnTo>
                  <a:pt x="7" y="3"/>
                </a:lnTo>
                <a:lnTo>
                  <a:pt x="6" y="4"/>
                </a:lnTo>
                <a:lnTo>
                  <a:pt x="5" y="5"/>
                </a:lnTo>
                <a:lnTo>
                  <a:pt x="3" y="8"/>
                </a:lnTo>
                <a:lnTo>
                  <a:pt x="3" y="10"/>
                </a:lnTo>
                <a:lnTo>
                  <a:pt x="5" y="15"/>
                </a:lnTo>
                <a:lnTo>
                  <a:pt x="6" y="19"/>
                </a:lnTo>
                <a:lnTo>
                  <a:pt x="8" y="21"/>
                </a:lnTo>
                <a:lnTo>
                  <a:pt x="11" y="22"/>
                </a:lnTo>
                <a:lnTo>
                  <a:pt x="13" y="21"/>
                </a:lnTo>
                <a:lnTo>
                  <a:pt x="14" y="20"/>
                </a:lnTo>
                <a:lnTo>
                  <a:pt x="16" y="17"/>
                </a:lnTo>
                <a:lnTo>
                  <a:pt x="17" y="14"/>
                </a:lnTo>
                <a:lnTo>
                  <a:pt x="16" y="10"/>
                </a:lnTo>
                <a:lnTo>
                  <a:pt x="16" y="8"/>
                </a:lnTo>
                <a:lnTo>
                  <a:pt x="14" y="5"/>
                </a:lnTo>
                <a:lnTo>
                  <a:pt x="12" y="3"/>
                </a:lnTo>
                <a:lnTo>
                  <a:pt x="9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96" name="Freeform 325"/>
          <p:cNvSpPr>
            <a:spLocks/>
          </p:cNvSpPr>
          <p:nvPr/>
        </p:nvSpPr>
        <p:spPr bwMode="auto">
          <a:xfrm>
            <a:off x="3937000" y="6078538"/>
            <a:ext cx="39688" cy="80962"/>
          </a:xfrm>
          <a:custGeom>
            <a:avLst/>
            <a:gdLst>
              <a:gd name="T0" fmla="*/ 2147483647 w 11"/>
              <a:gd name="T1" fmla="*/ 0 h 35"/>
              <a:gd name="T2" fmla="*/ 2147483647 w 11"/>
              <a:gd name="T3" fmla="*/ 2147483647 h 35"/>
              <a:gd name="T4" fmla="*/ 2147483647 w 11"/>
              <a:gd name="T5" fmla="*/ 2147483647 h 35"/>
              <a:gd name="T6" fmla="*/ 2147483647 w 11"/>
              <a:gd name="T7" fmla="*/ 2147483647 h 35"/>
              <a:gd name="T8" fmla="*/ 2147483647 w 11"/>
              <a:gd name="T9" fmla="*/ 2147483647 h 35"/>
              <a:gd name="T10" fmla="*/ 2147483647 w 11"/>
              <a:gd name="T11" fmla="*/ 2147483647 h 35"/>
              <a:gd name="T12" fmla="*/ 2147483647 w 11"/>
              <a:gd name="T13" fmla="*/ 2147483647 h 35"/>
              <a:gd name="T14" fmla="*/ 2147483647 w 11"/>
              <a:gd name="T15" fmla="*/ 2147483647 h 35"/>
              <a:gd name="T16" fmla="*/ 2147483647 w 11"/>
              <a:gd name="T17" fmla="*/ 2147483647 h 35"/>
              <a:gd name="T18" fmla="*/ 0 w 11"/>
              <a:gd name="T19" fmla="*/ 2147483647 h 35"/>
              <a:gd name="T20" fmla="*/ 0 w 11"/>
              <a:gd name="T21" fmla="*/ 2147483647 h 35"/>
              <a:gd name="T22" fmla="*/ 2147483647 w 11"/>
              <a:gd name="T23" fmla="*/ 2147483647 h 35"/>
              <a:gd name="T24" fmla="*/ 2147483647 w 11"/>
              <a:gd name="T25" fmla="*/ 2147483647 h 35"/>
              <a:gd name="T26" fmla="*/ 2147483647 w 11"/>
              <a:gd name="T27" fmla="*/ 2147483647 h 35"/>
              <a:gd name="T28" fmla="*/ 2147483647 w 11"/>
              <a:gd name="T29" fmla="*/ 2147483647 h 35"/>
              <a:gd name="T30" fmla="*/ 2147483647 w 11"/>
              <a:gd name="T31" fmla="*/ 2147483647 h 35"/>
              <a:gd name="T32" fmla="*/ 2147483647 w 11"/>
              <a:gd name="T33" fmla="*/ 2147483647 h 35"/>
              <a:gd name="T34" fmla="*/ 2147483647 w 11"/>
              <a:gd name="T35" fmla="*/ 2147483647 h 35"/>
              <a:gd name="T36" fmla="*/ 2147483647 w 11"/>
              <a:gd name="T37" fmla="*/ 2147483647 h 35"/>
              <a:gd name="T38" fmla="*/ 2147483647 w 11"/>
              <a:gd name="T39" fmla="*/ 2147483647 h 35"/>
              <a:gd name="T40" fmla="*/ 2147483647 w 11"/>
              <a:gd name="T41" fmla="*/ 2147483647 h 35"/>
              <a:gd name="T42" fmla="*/ 2147483647 w 11"/>
              <a:gd name="T43" fmla="*/ 2147483647 h 35"/>
              <a:gd name="T44" fmla="*/ 2147483647 w 11"/>
              <a:gd name="T45" fmla="*/ 2147483647 h 35"/>
              <a:gd name="T46" fmla="*/ 2147483647 w 11"/>
              <a:gd name="T47" fmla="*/ 2147483647 h 35"/>
              <a:gd name="T48" fmla="*/ 2147483647 w 11"/>
              <a:gd name="T49" fmla="*/ 2147483647 h 35"/>
              <a:gd name="T50" fmla="*/ 2147483647 w 11"/>
              <a:gd name="T51" fmla="*/ 2147483647 h 35"/>
              <a:gd name="T52" fmla="*/ 0 w 11"/>
              <a:gd name="T53" fmla="*/ 2147483647 h 35"/>
              <a:gd name="T54" fmla="*/ 2147483647 w 11"/>
              <a:gd name="T55" fmla="*/ 0 h 35"/>
              <a:gd name="T56" fmla="*/ 2147483647 w 11"/>
              <a:gd name="T57" fmla="*/ 0 h 3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1"/>
              <a:gd name="T88" fmla="*/ 0 h 35"/>
              <a:gd name="T89" fmla="*/ 11 w 11"/>
              <a:gd name="T90" fmla="*/ 35 h 35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1" h="35">
                <a:moveTo>
                  <a:pt x="8" y="0"/>
                </a:moveTo>
                <a:lnTo>
                  <a:pt x="8" y="30"/>
                </a:lnTo>
                <a:lnTo>
                  <a:pt x="8" y="31"/>
                </a:lnTo>
                <a:lnTo>
                  <a:pt x="8" y="32"/>
                </a:lnTo>
                <a:lnTo>
                  <a:pt x="9" y="33"/>
                </a:lnTo>
                <a:lnTo>
                  <a:pt x="10" y="33"/>
                </a:lnTo>
                <a:lnTo>
                  <a:pt x="11" y="33"/>
                </a:lnTo>
                <a:lnTo>
                  <a:pt x="11" y="35"/>
                </a:lnTo>
                <a:lnTo>
                  <a:pt x="0" y="35"/>
                </a:lnTo>
                <a:lnTo>
                  <a:pt x="0" y="33"/>
                </a:lnTo>
                <a:lnTo>
                  <a:pt x="2" y="33"/>
                </a:lnTo>
                <a:lnTo>
                  <a:pt x="3" y="33"/>
                </a:lnTo>
                <a:lnTo>
                  <a:pt x="4" y="32"/>
                </a:lnTo>
                <a:lnTo>
                  <a:pt x="4" y="31"/>
                </a:lnTo>
                <a:lnTo>
                  <a:pt x="4" y="30"/>
                </a:lnTo>
                <a:lnTo>
                  <a:pt x="4" y="9"/>
                </a:lnTo>
                <a:lnTo>
                  <a:pt x="4" y="6"/>
                </a:lnTo>
                <a:lnTo>
                  <a:pt x="4" y="4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97" name="Freeform 326"/>
          <p:cNvSpPr>
            <a:spLocks noEditPoints="1"/>
          </p:cNvSpPr>
          <p:nvPr/>
        </p:nvSpPr>
        <p:spPr bwMode="auto">
          <a:xfrm>
            <a:off x="3990975" y="6078538"/>
            <a:ext cx="34925" cy="80962"/>
          </a:xfrm>
          <a:custGeom>
            <a:avLst/>
            <a:gdLst>
              <a:gd name="T0" fmla="*/ 2147483647 w 10"/>
              <a:gd name="T1" fmla="*/ 0 h 35"/>
              <a:gd name="T2" fmla="*/ 2147483647 w 10"/>
              <a:gd name="T3" fmla="*/ 0 h 35"/>
              <a:gd name="T4" fmla="*/ 2147483647 w 10"/>
              <a:gd name="T5" fmla="*/ 0 h 35"/>
              <a:gd name="T6" fmla="*/ 2147483647 w 10"/>
              <a:gd name="T7" fmla="*/ 2147483647 h 35"/>
              <a:gd name="T8" fmla="*/ 2147483647 w 10"/>
              <a:gd name="T9" fmla="*/ 2147483647 h 35"/>
              <a:gd name="T10" fmla="*/ 2147483647 w 10"/>
              <a:gd name="T11" fmla="*/ 2147483647 h 35"/>
              <a:gd name="T12" fmla="*/ 2147483647 w 10"/>
              <a:gd name="T13" fmla="*/ 2147483647 h 35"/>
              <a:gd name="T14" fmla="*/ 2147483647 w 10"/>
              <a:gd name="T15" fmla="*/ 2147483647 h 35"/>
              <a:gd name="T16" fmla="*/ 2147483647 w 10"/>
              <a:gd name="T17" fmla="*/ 2147483647 h 35"/>
              <a:gd name="T18" fmla="*/ 2147483647 w 10"/>
              <a:gd name="T19" fmla="*/ 2147483647 h 35"/>
              <a:gd name="T20" fmla="*/ 2147483647 w 10"/>
              <a:gd name="T21" fmla="*/ 2147483647 h 35"/>
              <a:gd name="T22" fmla="*/ 2147483647 w 10"/>
              <a:gd name="T23" fmla="*/ 2147483647 h 35"/>
              <a:gd name="T24" fmla="*/ 2147483647 w 10"/>
              <a:gd name="T25" fmla="*/ 2147483647 h 35"/>
              <a:gd name="T26" fmla="*/ 2147483647 w 10"/>
              <a:gd name="T27" fmla="*/ 2147483647 h 35"/>
              <a:gd name="T28" fmla="*/ 2147483647 w 10"/>
              <a:gd name="T29" fmla="*/ 0 h 35"/>
              <a:gd name="T30" fmla="*/ 2147483647 w 10"/>
              <a:gd name="T31" fmla="*/ 0 h 35"/>
              <a:gd name="T32" fmla="*/ 2147483647 w 10"/>
              <a:gd name="T33" fmla="*/ 0 h 35"/>
              <a:gd name="T34" fmla="*/ 2147483647 w 10"/>
              <a:gd name="T35" fmla="*/ 2147483647 h 35"/>
              <a:gd name="T36" fmla="*/ 2147483647 w 10"/>
              <a:gd name="T37" fmla="*/ 2147483647 h 35"/>
              <a:gd name="T38" fmla="*/ 2147483647 w 10"/>
              <a:gd name="T39" fmla="*/ 2147483647 h 35"/>
              <a:gd name="T40" fmla="*/ 2147483647 w 10"/>
              <a:gd name="T41" fmla="*/ 2147483647 h 35"/>
              <a:gd name="T42" fmla="*/ 2147483647 w 10"/>
              <a:gd name="T43" fmla="*/ 2147483647 h 35"/>
              <a:gd name="T44" fmla="*/ 2147483647 w 10"/>
              <a:gd name="T45" fmla="*/ 2147483647 h 35"/>
              <a:gd name="T46" fmla="*/ 2147483647 w 10"/>
              <a:gd name="T47" fmla="*/ 2147483647 h 35"/>
              <a:gd name="T48" fmla="*/ 2147483647 w 10"/>
              <a:gd name="T49" fmla="*/ 2147483647 h 35"/>
              <a:gd name="T50" fmla="*/ 2147483647 w 10"/>
              <a:gd name="T51" fmla="*/ 2147483647 h 35"/>
              <a:gd name="T52" fmla="*/ 0 w 10"/>
              <a:gd name="T53" fmla="*/ 2147483647 h 35"/>
              <a:gd name="T54" fmla="*/ 0 w 10"/>
              <a:gd name="T55" fmla="*/ 2147483647 h 35"/>
              <a:gd name="T56" fmla="*/ 2147483647 w 10"/>
              <a:gd name="T57" fmla="*/ 2147483647 h 35"/>
              <a:gd name="T58" fmla="*/ 2147483647 w 10"/>
              <a:gd name="T59" fmla="*/ 2147483647 h 35"/>
              <a:gd name="T60" fmla="*/ 2147483647 w 10"/>
              <a:gd name="T61" fmla="*/ 2147483647 h 35"/>
              <a:gd name="T62" fmla="*/ 2147483647 w 10"/>
              <a:gd name="T63" fmla="*/ 2147483647 h 35"/>
              <a:gd name="T64" fmla="*/ 2147483647 w 10"/>
              <a:gd name="T65" fmla="*/ 2147483647 h 35"/>
              <a:gd name="T66" fmla="*/ 2147483647 w 10"/>
              <a:gd name="T67" fmla="*/ 2147483647 h 35"/>
              <a:gd name="T68" fmla="*/ 2147483647 w 10"/>
              <a:gd name="T69" fmla="*/ 2147483647 h 35"/>
              <a:gd name="T70" fmla="*/ 2147483647 w 10"/>
              <a:gd name="T71" fmla="*/ 2147483647 h 35"/>
              <a:gd name="T72" fmla="*/ 2147483647 w 10"/>
              <a:gd name="T73" fmla="*/ 2147483647 h 35"/>
              <a:gd name="T74" fmla="*/ 2147483647 w 10"/>
              <a:gd name="T75" fmla="*/ 2147483647 h 35"/>
              <a:gd name="T76" fmla="*/ 2147483647 w 10"/>
              <a:gd name="T77" fmla="*/ 2147483647 h 35"/>
              <a:gd name="T78" fmla="*/ 2147483647 w 10"/>
              <a:gd name="T79" fmla="*/ 2147483647 h 35"/>
              <a:gd name="T80" fmla="*/ 2147483647 w 10"/>
              <a:gd name="T81" fmla="*/ 2147483647 h 35"/>
              <a:gd name="T82" fmla="*/ 0 w 10"/>
              <a:gd name="T83" fmla="*/ 2147483647 h 35"/>
              <a:gd name="T84" fmla="*/ 0 w 10"/>
              <a:gd name="T85" fmla="*/ 2147483647 h 35"/>
              <a:gd name="T86" fmla="*/ 0 w 10"/>
              <a:gd name="T87" fmla="*/ 2147483647 h 35"/>
              <a:gd name="T88" fmla="*/ 2147483647 w 10"/>
              <a:gd name="T89" fmla="*/ 2147483647 h 35"/>
              <a:gd name="T90" fmla="*/ 2147483647 w 10"/>
              <a:gd name="T91" fmla="*/ 2147483647 h 3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"/>
              <a:gd name="T139" fmla="*/ 0 h 35"/>
              <a:gd name="T140" fmla="*/ 10 w 10"/>
              <a:gd name="T141" fmla="*/ 35 h 3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" h="35">
                <a:moveTo>
                  <a:pt x="5" y="0"/>
                </a:moveTo>
                <a:lnTo>
                  <a:pt x="5" y="0"/>
                </a:lnTo>
                <a:lnTo>
                  <a:pt x="6" y="0"/>
                </a:lnTo>
                <a:lnTo>
                  <a:pt x="8" y="1"/>
                </a:lnTo>
                <a:lnTo>
                  <a:pt x="8" y="3"/>
                </a:lnTo>
                <a:lnTo>
                  <a:pt x="8" y="4"/>
                </a:lnTo>
                <a:lnTo>
                  <a:pt x="6" y="5"/>
                </a:lnTo>
                <a:lnTo>
                  <a:pt x="5" y="5"/>
                </a:lnTo>
                <a:lnTo>
                  <a:pt x="4" y="5"/>
                </a:lnTo>
                <a:lnTo>
                  <a:pt x="3" y="5"/>
                </a:lnTo>
                <a:lnTo>
                  <a:pt x="1" y="4"/>
                </a:lnTo>
                <a:lnTo>
                  <a:pt x="1" y="3"/>
                </a:lnTo>
                <a:lnTo>
                  <a:pt x="1" y="1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close/>
                <a:moveTo>
                  <a:pt x="6" y="11"/>
                </a:moveTo>
                <a:lnTo>
                  <a:pt x="6" y="30"/>
                </a:lnTo>
                <a:lnTo>
                  <a:pt x="6" y="31"/>
                </a:lnTo>
                <a:lnTo>
                  <a:pt x="8" y="32"/>
                </a:lnTo>
                <a:lnTo>
                  <a:pt x="8" y="33"/>
                </a:lnTo>
                <a:lnTo>
                  <a:pt x="9" y="33"/>
                </a:lnTo>
                <a:lnTo>
                  <a:pt x="10" y="33"/>
                </a:lnTo>
                <a:lnTo>
                  <a:pt x="10" y="35"/>
                </a:lnTo>
                <a:lnTo>
                  <a:pt x="0" y="35"/>
                </a:lnTo>
                <a:lnTo>
                  <a:pt x="0" y="33"/>
                </a:lnTo>
                <a:lnTo>
                  <a:pt x="1" y="33"/>
                </a:lnTo>
                <a:lnTo>
                  <a:pt x="3" y="33"/>
                </a:lnTo>
                <a:lnTo>
                  <a:pt x="3" y="32"/>
                </a:lnTo>
                <a:lnTo>
                  <a:pt x="3" y="31"/>
                </a:lnTo>
                <a:lnTo>
                  <a:pt x="3" y="30"/>
                </a:lnTo>
                <a:lnTo>
                  <a:pt x="3" y="21"/>
                </a:lnTo>
                <a:lnTo>
                  <a:pt x="3" y="17"/>
                </a:lnTo>
                <a:lnTo>
                  <a:pt x="3" y="16"/>
                </a:lnTo>
                <a:lnTo>
                  <a:pt x="3" y="15"/>
                </a:lnTo>
                <a:lnTo>
                  <a:pt x="1" y="15"/>
                </a:lnTo>
                <a:lnTo>
                  <a:pt x="0" y="15"/>
                </a:lnTo>
                <a:lnTo>
                  <a:pt x="0" y="14"/>
                </a:lnTo>
                <a:lnTo>
                  <a:pt x="6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98" name="Freeform 327"/>
          <p:cNvSpPr>
            <a:spLocks/>
          </p:cNvSpPr>
          <p:nvPr/>
        </p:nvSpPr>
        <p:spPr bwMode="auto">
          <a:xfrm>
            <a:off x="4040188" y="6103938"/>
            <a:ext cx="53975" cy="55562"/>
          </a:xfrm>
          <a:custGeom>
            <a:avLst/>
            <a:gdLst>
              <a:gd name="T0" fmla="*/ 2147483647 w 15"/>
              <a:gd name="T1" fmla="*/ 0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2147483647 h 24"/>
              <a:gd name="T30" fmla="*/ 2147483647 w 15"/>
              <a:gd name="T31" fmla="*/ 2147483647 h 24"/>
              <a:gd name="T32" fmla="*/ 2147483647 w 15"/>
              <a:gd name="T33" fmla="*/ 2147483647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2147483647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2147483647 w 15"/>
              <a:gd name="T49" fmla="*/ 2147483647 h 24"/>
              <a:gd name="T50" fmla="*/ 2147483647 w 15"/>
              <a:gd name="T51" fmla="*/ 2147483647 h 24"/>
              <a:gd name="T52" fmla="*/ 2147483647 w 15"/>
              <a:gd name="T53" fmla="*/ 2147483647 h 24"/>
              <a:gd name="T54" fmla="*/ 2147483647 w 15"/>
              <a:gd name="T55" fmla="*/ 2147483647 h 24"/>
              <a:gd name="T56" fmla="*/ 2147483647 w 15"/>
              <a:gd name="T57" fmla="*/ 2147483647 h 24"/>
              <a:gd name="T58" fmla="*/ 0 w 15"/>
              <a:gd name="T59" fmla="*/ 2147483647 h 24"/>
              <a:gd name="T60" fmla="*/ 0 w 15"/>
              <a:gd name="T61" fmla="*/ 2147483647 h 24"/>
              <a:gd name="T62" fmla="*/ 2147483647 w 15"/>
              <a:gd name="T63" fmla="*/ 2147483647 h 24"/>
              <a:gd name="T64" fmla="*/ 2147483647 w 15"/>
              <a:gd name="T65" fmla="*/ 2147483647 h 24"/>
              <a:gd name="T66" fmla="*/ 2147483647 w 15"/>
              <a:gd name="T67" fmla="*/ 2147483647 h 24"/>
              <a:gd name="T68" fmla="*/ 2147483647 w 15"/>
              <a:gd name="T69" fmla="*/ 2147483647 h 24"/>
              <a:gd name="T70" fmla="*/ 2147483647 w 15"/>
              <a:gd name="T71" fmla="*/ 2147483647 h 24"/>
              <a:gd name="T72" fmla="*/ 2147483647 w 15"/>
              <a:gd name="T73" fmla="*/ 2147483647 h 24"/>
              <a:gd name="T74" fmla="*/ 2147483647 w 15"/>
              <a:gd name="T75" fmla="*/ 2147483647 h 24"/>
              <a:gd name="T76" fmla="*/ 2147483647 w 15"/>
              <a:gd name="T77" fmla="*/ 2147483647 h 24"/>
              <a:gd name="T78" fmla="*/ 2147483647 w 15"/>
              <a:gd name="T79" fmla="*/ 2147483647 h 24"/>
              <a:gd name="T80" fmla="*/ 2147483647 w 15"/>
              <a:gd name="T81" fmla="*/ 2147483647 h 24"/>
              <a:gd name="T82" fmla="*/ 2147483647 w 15"/>
              <a:gd name="T83" fmla="*/ 2147483647 h 24"/>
              <a:gd name="T84" fmla="*/ 2147483647 w 15"/>
              <a:gd name="T85" fmla="*/ 2147483647 h 24"/>
              <a:gd name="T86" fmla="*/ 2147483647 w 15"/>
              <a:gd name="T87" fmla="*/ 2147483647 h 24"/>
              <a:gd name="T88" fmla="*/ 2147483647 w 15"/>
              <a:gd name="T89" fmla="*/ 2147483647 h 24"/>
              <a:gd name="T90" fmla="*/ 2147483647 w 15"/>
              <a:gd name="T91" fmla="*/ 2147483647 h 24"/>
              <a:gd name="T92" fmla="*/ 0 w 15"/>
              <a:gd name="T93" fmla="*/ 2147483647 h 24"/>
              <a:gd name="T94" fmla="*/ 0 w 15"/>
              <a:gd name="T95" fmla="*/ 2147483647 h 24"/>
              <a:gd name="T96" fmla="*/ 2147483647 w 15"/>
              <a:gd name="T97" fmla="*/ 2147483647 h 24"/>
              <a:gd name="T98" fmla="*/ 2147483647 w 15"/>
              <a:gd name="T99" fmla="*/ 2147483647 h 24"/>
              <a:gd name="T100" fmla="*/ 2147483647 w 15"/>
              <a:gd name="T101" fmla="*/ 2147483647 h 24"/>
              <a:gd name="T102" fmla="*/ 2147483647 w 15"/>
              <a:gd name="T103" fmla="*/ 0 h 24"/>
              <a:gd name="T104" fmla="*/ 2147483647 w 15"/>
              <a:gd name="T105" fmla="*/ 2147483647 h 24"/>
              <a:gd name="T106" fmla="*/ 2147483647 w 15"/>
              <a:gd name="T107" fmla="*/ 2147483647 h 24"/>
              <a:gd name="T108" fmla="*/ 2147483647 w 15"/>
              <a:gd name="T109" fmla="*/ 2147483647 h 24"/>
              <a:gd name="T110" fmla="*/ 2147483647 w 15"/>
              <a:gd name="T111" fmla="*/ 2147483647 h 24"/>
              <a:gd name="T112" fmla="*/ 2147483647 w 15"/>
              <a:gd name="T113" fmla="*/ 2147483647 h 24"/>
              <a:gd name="T114" fmla="*/ 2147483647 w 15"/>
              <a:gd name="T115" fmla="*/ 2147483647 h 24"/>
              <a:gd name="T116" fmla="*/ 2147483647 w 15"/>
              <a:gd name="T117" fmla="*/ 2147483647 h 24"/>
              <a:gd name="T118" fmla="*/ 2147483647 w 15"/>
              <a:gd name="T119" fmla="*/ 0 h 24"/>
              <a:gd name="T120" fmla="*/ 2147483647 w 15"/>
              <a:gd name="T121" fmla="*/ 0 h 2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5"/>
              <a:gd name="T184" fmla="*/ 0 h 24"/>
              <a:gd name="T185" fmla="*/ 15 w 15"/>
              <a:gd name="T186" fmla="*/ 24 h 2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5" h="24">
                <a:moveTo>
                  <a:pt x="13" y="0"/>
                </a:moveTo>
                <a:lnTo>
                  <a:pt x="13" y="9"/>
                </a:lnTo>
                <a:lnTo>
                  <a:pt x="12" y="5"/>
                </a:lnTo>
                <a:lnTo>
                  <a:pt x="11" y="4"/>
                </a:lnTo>
                <a:lnTo>
                  <a:pt x="8" y="3"/>
                </a:lnTo>
                <a:lnTo>
                  <a:pt x="7" y="3"/>
                </a:lnTo>
                <a:lnTo>
                  <a:pt x="6" y="3"/>
                </a:lnTo>
                <a:lnTo>
                  <a:pt x="5" y="3"/>
                </a:lnTo>
                <a:lnTo>
                  <a:pt x="3" y="4"/>
                </a:lnTo>
                <a:lnTo>
                  <a:pt x="3" y="5"/>
                </a:lnTo>
                <a:lnTo>
                  <a:pt x="3" y="6"/>
                </a:lnTo>
                <a:lnTo>
                  <a:pt x="3" y="8"/>
                </a:lnTo>
                <a:lnTo>
                  <a:pt x="5" y="9"/>
                </a:lnTo>
                <a:lnTo>
                  <a:pt x="7" y="9"/>
                </a:lnTo>
                <a:lnTo>
                  <a:pt x="10" y="11"/>
                </a:lnTo>
                <a:lnTo>
                  <a:pt x="13" y="13"/>
                </a:lnTo>
                <a:lnTo>
                  <a:pt x="15" y="15"/>
                </a:lnTo>
                <a:lnTo>
                  <a:pt x="15" y="17"/>
                </a:lnTo>
                <a:lnTo>
                  <a:pt x="15" y="20"/>
                </a:lnTo>
                <a:lnTo>
                  <a:pt x="12" y="22"/>
                </a:lnTo>
                <a:lnTo>
                  <a:pt x="10" y="24"/>
                </a:lnTo>
                <a:lnTo>
                  <a:pt x="7" y="24"/>
                </a:lnTo>
                <a:lnTo>
                  <a:pt x="5" y="24"/>
                </a:lnTo>
                <a:lnTo>
                  <a:pt x="2" y="24"/>
                </a:lnTo>
                <a:lnTo>
                  <a:pt x="2" y="22"/>
                </a:lnTo>
                <a:lnTo>
                  <a:pt x="1" y="22"/>
                </a:lnTo>
                <a:lnTo>
                  <a:pt x="1" y="24"/>
                </a:lnTo>
                <a:lnTo>
                  <a:pt x="0" y="24"/>
                </a:lnTo>
                <a:lnTo>
                  <a:pt x="0" y="16"/>
                </a:lnTo>
                <a:lnTo>
                  <a:pt x="1" y="16"/>
                </a:lnTo>
                <a:lnTo>
                  <a:pt x="1" y="19"/>
                </a:lnTo>
                <a:lnTo>
                  <a:pt x="3" y="21"/>
                </a:lnTo>
                <a:lnTo>
                  <a:pt x="5" y="22"/>
                </a:lnTo>
                <a:lnTo>
                  <a:pt x="7" y="22"/>
                </a:lnTo>
                <a:lnTo>
                  <a:pt x="10" y="22"/>
                </a:lnTo>
                <a:lnTo>
                  <a:pt x="11" y="21"/>
                </a:lnTo>
                <a:lnTo>
                  <a:pt x="11" y="20"/>
                </a:lnTo>
                <a:lnTo>
                  <a:pt x="11" y="19"/>
                </a:lnTo>
                <a:lnTo>
                  <a:pt x="11" y="17"/>
                </a:lnTo>
                <a:lnTo>
                  <a:pt x="11" y="16"/>
                </a:lnTo>
                <a:lnTo>
                  <a:pt x="8" y="15"/>
                </a:lnTo>
                <a:lnTo>
                  <a:pt x="6" y="14"/>
                </a:lnTo>
                <a:lnTo>
                  <a:pt x="3" y="11"/>
                </a:lnTo>
                <a:lnTo>
                  <a:pt x="1" y="10"/>
                </a:lnTo>
                <a:lnTo>
                  <a:pt x="0" y="9"/>
                </a:lnTo>
                <a:lnTo>
                  <a:pt x="0" y="6"/>
                </a:lnTo>
                <a:lnTo>
                  <a:pt x="1" y="4"/>
                </a:lnTo>
                <a:lnTo>
                  <a:pt x="2" y="3"/>
                </a:lnTo>
                <a:lnTo>
                  <a:pt x="5" y="1"/>
                </a:lnTo>
                <a:lnTo>
                  <a:pt x="7" y="0"/>
                </a:lnTo>
                <a:lnTo>
                  <a:pt x="8" y="1"/>
                </a:lnTo>
                <a:lnTo>
                  <a:pt x="10" y="1"/>
                </a:lnTo>
                <a:lnTo>
                  <a:pt x="11" y="1"/>
                </a:lnTo>
                <a:lnTo>
                  <a:pt x="12" y="1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99" name="Freeform 328"/>
          <p:cNvSpPr>
            <a:spLocks/>
          </p:cNvSpPr>
          <p:nvPr/>
        </p:nvSpPr>
        <p:spPr bwMode="auto">
          <a:xfrm>
            <a:off x="4294188" y="6089650"/>
            <a:ext cx="50800" cy="69850"/>
          </a:xfrm>
          <a:custGeom>
            <a:avLst/>
            <a:gdLst>
              <a:gd name="T0" fmla="*/ 2147483647 w 14"/>
              <a:gd name="T1" fmla="*/ 0 h 30"/>
              <a:gd name="T2" fmla="*/ 2147483647 w 14"/>
              <a:gd name="T3" fmla="*/ 2147483647 h 30"/>
              <a:gd name="T4" fmla="*/ 2147483647 w 14"/>
              <a:gd name="T5" fmla="*/ 2147483647 h 30"/>
              <a:gd name="T6" fmla="*/ 2147483647 w 14"/>
              <a:gd name="T7" fmla="*/ 2147483647 h 30"/>
              <a:gd name="T8" fmla="*/ 2147483647 w 14"/>
              <a:gd name="T9" fmla="*/ 2147483647 h 30"/>
              <a:gd name="T10" fmla="*/ 2147483647 w 14"/>
              <a:gd name="T11" fmla="*/ 2147483647 h 30"/>
              <a:gd name="T12" fmla="*/ 2147483647 w 14"/>
              <a:gd name="T13" fmla="*/ 2147483647 h 30"/>
              <a:gd name="T14" fmla="*/ 2147483647 w 14"/>
              <a:gd name="T15" fmla="*/ 2147483647 h 30"/>
              <a:gd name="T16" fmla="*/ 2147483647 w 14"/>
              <a:gd name="T17" fmla="*/ 2147483647 h 30"/>
              <a:gd name="T18" fmla="*/ 2147483647 w 14"/>
              <a:gd name="T19" fmla="*/ 2147483647 h 30"/>
              <a:gd name="T20" fmla="*/ 2147483647 w 14"/>
              <a:gd name="T21" fmla="*/ 2147483647 h 30"/>
              <a:gd name="T22" fmla="*/ 2147483647 w 14"/>
              <a:gd name="T23" fmla="*/ 2147483647 h 30"/>
              <a:gd name="T24" fmla="*/ 2147483647 w 14"/>
              <a:gd name="T25" fmla="*/ 2147483647 h 30"/>
              <a:gd name="T26" fmla="*/ 2147483647 w 14"/>
              <a:gd name="T27" fmla="*/ 2147483647 h 30"/>
              <a:gd name="T28" fmla="*/ 2147483647 w 14"/>
              <a:gd name="T29" fmla="*/ 2147483647 h 30"/>
              <a:gd name="T30" fmla="*/ 2147483647 w 14"/>
              <a:gd name="T31" fmla="*/ 2147483647 h 30"/>
              <a:gd name="T32" fmla="*/ 2147483647 w 14"/>
              <a:gd name="T33" fmla="*/ 2147483647 h 30"/>
              <a:gd name="T34" fmla="*/ 2147483647 w 14"/>
              <a:gd name="T35" fmla="*/ 2147483647 h 30"/>
              <a:gd name="T36" fmla="*/ 2147483647 w 14"/>
              <a:gd name="T37" fmla="*/ 2147483647 h 30"/>
              <a:gd name="T38" fmla="*/ 2147483647 w 14"/>
              <a:gd name="T39" fmla="*/ 2147483647 h 30"/>
              <a:gd name="T40" fmla="*/ 2147483647 w 14"/>
              <a:gd name="T41" fmla="*/ 2147483647 h 30"/>
              <a:gd name="T42" fmla="*/ 2147483647 w 14"/>
              <a:gd name="T43" fmla="*/ 2147483647 h 30"/>
              <a:gd name="T44" fmla="*/ 2147483647 w 14"/>
              <a:gd name="T45" fmla="*/ 2147483647 h 30"/>
              <a:gd name="T46" fmla="*/ 2147483647 w 14"/>
              <a:gd name="T47" fmla="*/ 2147483647 h 30"/>
              <a:gd name="T48" fmla="*/ 2147483647 w 14"/>
              <a:gd name="T49" fmla="*/ 2147483647 h 30"/>
              <a:gd name="T50" fmla="*/ 2147483647 w 14"/>
              <a:gd name="T51" fmla="*/ 2147483647 h 30"/>
              <a:gd name="T52" fmla="*/ 0 w 14"/>
              <a:gd name="T53" fmla="*/ 2147483647 h 30"/>
              <a:gd name="T54" fmla="*/ 0 w 14"/>
              <a:gd name="T55" fmla="*/ 2147483647 h 30"/>
              <a:gd name="T56" fmla="*/ 2147483647 w 14"/>
              <a:gd name="T57" fmla="*/ 2147483647 h 30"/>
              <a:gd name="T58" fmla="*/ 2147483647 w 14"/>
              <a:gd name="T59" fmla="*/ 2147483647 h 30"/>
              <a:gd name="T60" fmla="*/ 2147483647 w 14"/>
              <a:gd name="T61" fmla="*/ 2147483647 h 30"/>
              <a:gd name="T62" fmla="*/ 2147483647 w 14"/>
              <a:gd name="T63" fmla="*/ 2147483647 h 30"/>
              <a:gd name="T64" fmla="*/ 2147483647 w 14"/>
              <a:gd name="T65" fmla="*/ 2147483647 h 30"/>
              <a:gd name="T66" fmla="*/ 2147483647 w 14"/>
              <a:gd name="T67" fmla="*/ 0 h 30"/>
              <a:gd name="T68" fmla="*/ 2147483647 w 14"/>
              <a:gd name="T69" fmla="*/ 0 h 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4"/>
              <a:gd name="T106" fmla="*/ 0 h 30"/>
              <a:gd name="T107" fmla="*/ 14 w 14"/>
              <a:gd name="T108" fmla="*/ 30 h 3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4" h="30">
                <a:moveTo>
                  <a:pt x="8" y="0"/>
                </a:moveTo>
                <a:lnTo>
                  <a:pt x="8" y="7"/>
                </a:lnTo>
                <a:lnTo>
                  <a:pt x="13" y="7"/>
                </a:lnTo>
                <a:lnTo>
                  <a:pt x="13" y="9"/>
                </a:lnTo>
                <a:lnTo>
                  <a:pt x="8" y="9"/>
                </a:lnTo>
                <a:lnTo>
                  <a:pt x="8" y="23"/>
                </a:lnTo>
                <a:lnTo>
                  <a:pt x="8" y="25"/>
                </a:lnTo>
                <a:lnTo>
                  <a:pt x="8" y="26"/>
                </a:lnTo>
                <a:lnTo>
                  <a:pt x="9" y="26"/>
                </a:lnTo>
                <a:lnTo>
                  <a:pt x="10" y="27"/>
                </a:lnTo>
                <a:lnTo>
                  <a:pt x="11" y="26"/>
                </a:lnTo>
                <a:lnTo>
                  <a:pt x="13" y="26"/>
                </a:lnTo>
                <a:lnTo>
                  <a:pt x="13" y="25"/>
                </a:lnTo>
                <a:lnTo>
                  <a:pt x="14" y="25"/>
                </a:lnTo>
                <a:lnTo>
                  <a:pt x="13" y="27"/>
                </a:lnTo>
                <a:lnTo>
                  <a:pt x="11" y="28"/>
                </a:lnTo>
                <a:lnTo>
                  <a:pt x="9" y="30"/>
                </a:lnTo>
                <a:lnTo>
                  <a:pt x="8" y="30"/>
                </a:lnTo>
                <a:lnTo>
                  <a:pt x="6" y="30"/>
                </a:lnTo>
                <a:lnTo>
                  <a:pt x="5" y="30"/>
                </a:lnTo>
                <a:lnTo>
                  <a:pt x="4" y="28"/>
                </a:lnTo>
                <a:lnTo>
                  <a:pt x="4" y="27"/>
                </a:lnTo>
                <a:lnTo>
                  <a:pt x="4" y="26"/>
                </a:lnTo>
                <a:lnTo>
                  <a:pt x="4" y="23"/>
                </a:lnTo>
                <a:lnTo>
                  <a:pt x="4" y="9"/>
                </a:lnTo>
                <a:lnTo>
                  <a:pt x="0" y="9"/>
                </a:lnTo>
                <a:lnTo>
                  <a:pt x="0" y="7"/>
                </a:lnTo>
                <a:lnTo>
                  <a:pt x="2" y="7"/>
                </a:lnTo>
                <a:lnTo>
                  <a:pt x="3" y="6"/>
                </a:lnTo>
                <a:lnTo>
                  <a:pt x="4" y="5"/>
                </a:lnTo>
                <a:lnTo>
                  <a:pt x="5" y="4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00" name="Freeform 329"/>
          <p:cNvSpPr>
            <a:spLocks noEditPoints="1"/>
          </p:cNvSpPr>
          <p:nvPr/>
        </p:nvSpPr>
        <p:spPr bwMode="auto">
          <a:xfrm>
            <a:off x="4348163" y="6103938"/>
            <a:ext cx="76200" cy="55562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2147483647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2147483647 w 21"/>
              <a:gd name="T31" fmla="*/ 2147483647 h 24"/>
              <a:gd name="T32" fmla="*/ 0 w 21"/>
              <a:gd name="T33" fmla="*/ 2147483647 h 24"/>
              <a:gd name="T34" fmla="*/ 0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2147483647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1" y="0"/>
                </a:moveTo>
                <a:lnTo>
                  <a:pt x="14" y="1"/>
                </a:lnTo>
                <a:lnTo>
                  <a:pt x="16" y="3"/>
                </a:lnTo>
                <a:lnTo>
                  <a:pt x="19" y="4"/>
                </a:lnTo>
                <a:lnTo>
                  <a:pt x="21" y="8"/>
                </a:lnTo>
                <a:lnTo>
                  <a:pt x="21" y="11"/>
                </a:lnTo>
                <a:lnTo>
                  <a:pt x="21" y="15"/>
                </a:lnTo>
                <a:lnTo>
                  <a:pt x="20" y="17"/>
                </a:lnTo>
                <a:lnTo>
                  <a:pt x="19" y="20"/>
                </a:lnTo>
                <a:lnTo>
                  <a:pt x="16" y="22"/>
                </a:lnTo>
                <a:lnTo>
                  <a:pt x="14" y="24"/>
                </a:lnTo>
                <a:lnTo>
                  <a:pt x="10" y="24"/>
                </a:lnTo>
                <a:lnTo>
                  <a:pt x="8" y="24"/>
                </a:lnTo>
                <a:lnTo>
                  <a:pt x="5" y="22"/>
                </a:lnTo>
                <a:lnTo>
                  <a:pt x="3" y="20"/>
                </a:lnTo>
                <a:lnTo>
                  <a:pt x="1" y="16"/>
                </a:lnTo>
                <a:lnTo>
                  <a:pt x="0" y="13"/>
                </a:lnTo>
                <a:lnTo>
                  <a:pt x="0" y="9"/>
                </a:lnTo>
                <a:lnTo>
                  <a:pt x="1" y="6"/>
                </a:lnTo>
                <a:lnTo>
                  <a:pt x="4" y="4"/>
                </a:lnTo>
                <a:lnTo>
                  <a:pt x="5" y="3"/>
                </a:lnTo>
                <a:lnTo>
                  <a:pt x="9" y="1"/>
                </a:lnTo>
                <a:lnTo>
                  <a:pt x="11" y="0"/>
                </a:lnTo>
                <a:close/>
                <a:moveTo>
                  <a:pt x="10" y="3"/>
                </a:moveTo>
                <a:lnTo>
                  <a:pt x="9" y="3"/>
                </a:lnTo>
                <a:lnTo>
                  <a:pt x="8" y="3"/>
                </a:lnTo>
                <a:lnTo>
                  <a:pt x="6" y="4"/>
                </a:lnTo>
                <a:lnTo>
                  <a:pt x="5" y="5"/>
                </a:lnTo>
                <a:lnTo>
                  <a:pt x="5" y="8"/>
                </a:lnTo>
                <a:lnTo>
                  <a:pt x="4" y="10"/>
                </a:lnTo>
                <a:lnTo>
                  <a:pt x="5" y="15"/>
                </a:lnTo>
                <a:lnTo>
                  <a:pt x="6" y="19"/>
                </a:lnTo>
                <a:lnTo>
                  <a:pt x="9" y="21"/>
                </a:lnTo>
                <a:lnTo>
                  <a:pt x="11" y="22"/>
                </a:lnTo>
                <a:lnTo>
                  <a:pt x="14" y="21"/>
                </a:lnTo>
                <a:lnTo>
                  <a:pt x="16" y="20"/>
                </a:lnTo>
                <a:lnTo>
                  <a:pt x="17" y="17"/>
                </a:lnTo>
                <a:lnTo>
                  <a:pt x="17" y="14"/>
                </a:lnTo>
                <a:lnTo>
                  <a:pt x="17" y="10"/>
                </a:lnTo>
                <a:lnTo>
                  <a:pt x="16" y="8"/>
                </a:lnTo>
                <a:lnTo>
                  <a:pt x="15" y="5"/>
                </a:lnTo>
                <a:lnTo>
                  <a:pt x="12" y="3"/>
                </a:lnTo>
                <a:lnTo>
                  <a:pt x="1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01" name="Freeform 330"/>
          <p:cNvSpPr>
            <a:spLocks/>
          </p:cNvSpPr>
          <p:nvPr/>
        </p:nvSpPr>
        <p:spPr bwMode="auto">
          <a:xfrm>
            <a:off x="4724400" y="6080125"/>
            <a:ext cx="125413" cy="79375"/>
          </a:xfrm>
          <a:custGeom>
            <a:avLst/>
            <a:gdLst>
              <a:gd name="T0" fmla="*/ 2147483647 w 35"/>
              <a:gd name="T1" fmla="*/ 2147483647 h 34"/>
              <a:gd name="T2" fmla="*/ 2147483647 w 35"/>
              <a:gd name="T3" fmla="*/ 2147483647 h 34"/>
              <a:gd name="T4" fmla="*/ 2147483647 w 35"/>
              <a:gd name="T5" fmla="*/ 2147483647 h 34"/>
              <a:gd name="T6" fmla="*/ 2147483647 w 35"/>
              <a:gd name="T7" fmla="*/ 2147483647 h 34"/>
              <a:gd name="T8" fmla="*/ 2147483647 w 35"/>
              <a:gd name="T9" fmla="*/ 0 h 34"/>
              <a:gd name="T10" fmla="*/ 2147483647 w 35"/>
              <a:gd name="T11" fmla="*/ 0 h 34"/>
              <a:gd name="T12" fmla="*/ 2147483647 w 35"/>
              <a:gd name="T13" fmla="*/ 0 h 34"/>
              <a:gd name="T14" fmla="*/ 2147483647 w 35"/>
              <a:gd name="T15" fmla="*/ 2147483647 h 34"/>
              <a:gd name="T16" fmla="*/ 2147483647 w 35"/>
              <a:gd name="T17" fmla="*/ 2147483647 h 34"/>
              <a:gd name="T18" fmla="*/ 2147483647 w 35"/>
              <a:gd name="T19" fmla="*/ 2147483647 h 34"/>
              <a:gd name="T20" fmla="*/ 2147483647 w 35"/>
              <a:gd name="T21" fmla="*/ 2147483647 h 34"/>
              <a:gd name="T22" fmla="*/ 2147483647 w 35"/>
              <a:gd name="T23" fmla="*/ 2147483647 h 34"/>
              <a:gd name="T24" fmla="*/ 2147483647 w 35"/>
              <a:gd name="T25" fmla="*/ 2147483647 h 34"/>
              <a:gd name="T26" fmla="*/ 2147483647 w 35"/>
              <a:gd name="T27" fmla="*/ 2147483647 h 34"/>
              <a:gd name="T28" fmla="*/ 2147483647 w 35"/>
              <a:gd name="T29" fmla="*/ 2147483647 h 34"/>
              <a:gd name="T30" fmla="*/ 2147483647 w 35"/>
              <a:gd name="T31" fmla="*/ 2147483647 h 34"/>
              <a:gd name="T32" fmla="*/ 2147483647 w 35"/>
              <a:gd name="T33" fmla="*/ 2147483647 h 34"/>
              <a:gd name="T34" fmla="*/ 2147483647 w 35"/>
              <a:gd name="T35" fmla="*/ 2147483647 h 34"/>
              <a:gd name="T36" fmla="*/ 2147483647 w 35"/>
              <a:gd name="T37" fmla="*/ 2147483647 h 34"/>
              <a:gd name="T38" fmla="*/ 2147483647 w 35"/>
              <a:gd name="T39" fmla="*/ 2147483647 h 34"/>
              <a:gd name="T40" fmla="*/ 2147483647 w 35"/>
              <a:gd name="T41" fmla="*/ 2147483647 h 34"/>
              <a:gd name="T42" fmla="*/ 2147483647 w 35"/>
              <a:gd name="T43" fmla="*/ 2147483647 h 34"/>
              <a:gd name="T44" fmla="*/ 2147483647 w 35"/>
              <a:gd name="T45" fmla="*/ 2147483647 h 34"/>
              <a:gd name="T46" fmla="*/ 0 w 35"/>
              <a:gd name="T47" fmla="*/ 2147483647 h 34"/>
              <a:gd name="T48" fmla="*/ 2147483647 w 35"/>
              <a:gd name="T49" fmla="*/ 2147483647 h 34"/>
              <a:gd name="T50" fmla="*/ 2147483647 w 35"/>
              <a:gd name="T51" fmla="*/ 2147483647 h 34"/>
              <a:gd name="T52" fmla="*/ 2147483647 w 35"/>
              <a:gd name="T53" fmla="*/ 2147483647 h 34"/>
              <a:gd name="T54" fmla="*/ 2147483647 w 35"/>
              <a:gd name="T55" fmla="*/ 2147483647 h 34"/>
              <a:gd name="T56" fmla="*/ 2147483647 w 35"/>
              <a:gd name="T57" fmla="*/ 2147483647 h 34"/>
              <a:gd name="T58" fmla="*/ 2147483647 w 35"/>
              <a:gd name="T59" fmla="*/ 2147483647 h 34"/>
              <a:gd name="T60" fmla="*/ 0 w 35"/>
              <a:gd name="T61" fmla="*/ 0 h 34"/>
              <a:gd name="T62" fmla="*/ 2147483647 w 35"/>
              <a:gd name="T63" fmla="*/ 0 h 34"/>
              <a:gd name="T64" fmla="*/ 2147483647 w 35"/>
              <a:gd name="T65" fmla="*/ 0 h 34"/>
              <a:gd name="T66" fmla="*/ 2147483647 w 35"/>
              <a:gd name="T67" fmla="*/ 2147483647 h 34"/>
              <a:gd name="T68" fmla="*/ 2147483647 w 35"/>
              <a:gd name="T69" fmla="*/ 2147483647 h 34"/>
              <a:gd name="T70" fmla="*/ 2147483647 w 35"/>
              <a:gd name="T71" fmla="*/ 2147483647 h 3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5"/>
              <a:gd name="T109" fmla="*/ 0 h 34"/>
              <a:gd name="T110" fmla="*/ 35 w 35"/>
              <a:gd name="T111" fmla="*/ 34 h 3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5" h="34">
                <a:moveTo>
                  <a:pt x="9" y="16"/>
                </a:moveTo>
                <a:lnTo>
                  <a:pt x="25" y="16"/>
                </a:lnTo>
                <a:lnTo>
                  <a:pt x="25" y="6"/>
                </a:lnTo>
                <a:lnTo>
                  <a:pt x="25" y="4"/>
                </a:lnTo>
                <a:lnTo>
                  <a:pt x="25" y="3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2" y="0"/>
                </a:lnTo>
                <a:lnTo>
                  <a:pt x="21" y="0"/>
                </a:lnTo>
                <a:lnTo>
                  <a:pt x="35" y="0"/>
                </a:lnTo>
                <a:lnTo>
                  <a:pt x="33" y="0"/>
                </a:lnTo>
                <a:lnTo>
                  <a:pt x="32" y="2"/>
                </a:lnTo>
                <a:lnTo>
                  <a:pt x="31" y="2"/>
                </a:lnTo>
                <a:lnTo>
                  <a:pt x="30" y="3"/>
                </a:lnTo>
                <a:lnTo>
                  <a:pt x="30" y="4"/>
                </a:lnTo>
                <a:lnTo>
                  <a:pt x="30" y="6"/>
                </a:lnTo>
                <a:lnTo>
                  <a:pt x="30" y="27"/>
                </a:lnTo>
                <a:lnTo>
                  <a:pt x="30" y="30"/>
                </a:lnTo>
                <a:lnTo>
                  <a:pt x="30" y="31"/>
                </a:lnTo>
                <a:lnTo>
                  <a:pt x="31" y="31"/>
                </a:lnTo>
                <a:lnTo>
                  <a:pt x="31" y="32"/>
                </a:lnTo>
                <a:lnTo>
                  <a:pt x="32" y="32"/>
                </a:lnTo>
                <a:lnTo>
                  <a:pt x="33" y="32"/>
                </a:lnTo>
                <a:lnTo>
                  <a:pt x="35" y="32"/>
                </a:lnTo>
                <a:lnTo>
                  <a:pt x="35" y="34"/>
                </a:lnTo>
                <a:lnTo>
                  <a:pt x="21" y="34"/>
                </a:lnTo>
                <a:lnTo>
                  <a:pt x="21" y="32"/>
                </a:lnTo>
                <a:lnTo>
                  <a:pt x="22" y="32"/>
                </a:lnTo>
                <a:lnTo>
                  <a:pt x="23" y="32"/>
                </a:lnTo>
                <a:lnTo>
                  <a:pt x="25" y="31"/>
                </a:lnTo>
                <a:lnTo>
                  <a:pt x="25" y="30"/>
                </a:lnTo>
                <a:lnTo>
                  <a:pt x="25" y="27"/>
                </a:lnTo>
                <a:lnTo>
                  <a:pt x="25" y="18"/>
                </a:lnTo>
                <a:lnTo>
                  <a:pt x="9" y="18"/>
                </a:lnTo>
                <a:lnTo>
                  <a:pt x="9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14" y="34"/>
                </a:lnTo>
                <a:lnTo>
                  <a:pt x="0" y="34"/>
                </a:ln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4" y="31"/>
                </a:lnTo>
                <a:lnTo>
                  <a:pt x="5" y="30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4" y="3"/>
                </a:lnTo>
                <a:lnTo>
                  <a:pt x="4" y="2"/>
                </a:lnTo>
                <a:lnTo>
                  <a:pt x="2" y="2"/>
                </a:lnTo>
                <a:lnTo>
                  <a:pt x="1" y="0"/>
                </a:lnTo>
                <a:lnTo>
                  <a:pt x="0" y="0"/>
                </a:lnTo>
                <a:lnTo>
                  <a:pt x="14" y="0"/>
                </a:lnTo>
                <a:lnTo>
                  <a:pt x="12" y="0"/>
                </a:lnTo>
                <a:lnTo>
                  <a:pt x="11" y="2"/>
                </a:lnTo>
                <a:lnTo>
                  <a:pt x="10" y="2"/>
                </a:lnTo>
                <a:lnTo>
                  <a:pt x="10" y="3"/>
                </a:lnTo>
                <a:lnTo>
                  <a:pt x="10" y="4"/>
                </a:lnTo>
                <a:lnTo>
                  <a:pt x="9" y="6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02" name="Freeform 331"/>
          <p:cNvSpPr>
            <a:spLocks noEditPoints="1"/>
          </p:cNvSpPr>
          <p:nvPr/>
        </p:nvSpPr>
        <p:spPr bwMode="auto">
          <a:xfrm>
            <a:off x="4856163" y="6103938"/>
            <a:ext cx="76200" cy="55562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2147483647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0 w 21"/>
              <a:gd name="T31" fmla="*/ 2147483647 h 24"/>
              <a:gd name="T32" fmla="*/ 0 w 21"/>
              <a:gd name="T33" fmla="*/ 2147483647 h 24"/>
              <a:gd name="T34" fmla="*/ 0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2147483647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0" y="0"/>
                </a:moveTo>
                <a:lnTo>
                  <a:pt x="14" y="1"/>
                </a:lnTo>
                <a:lnTo>
                  <a:pt x="16" y="3"/>
                </a:lnTo>
                <a:lnTo>
                  <a:pt x="19" y="4"/>
                </a:lnTo>
                <a:lnTo>
                  <a:pt x="20" y="8"/>
                </a:lnTo>
                <a:lnTo>
                  <a:pt x="21" y="11"/>
                </a:lnTo>
                <a:lnTo>
                  <a:pt x="20" y="15"/>
                </a:lnTo>
                <a:lnTo>
                  <a:pt x="20" y="17"/>
                </a:lnTo>
                <a:lnTo>
                  <a:pt x="17" y="20"/>
                </a:lnTo>
                <a:lnTo>
                  <a:pt x="15" y="22"/>
                </a:lnTo>
                <a:lnTo>
                  <a:pt x="12" y="24"/>
                </a:lnTo>
                <a:lnTo>
                  <a:pt x="10" y="24"/>
                </a:lnTo>
                <a:lnTo>
                  <a:pt x="6" y="24"/>
                </a:lnTo>
                <a:lnTo>
                  <a:pt x="4" y="22"/>
                </a:lnTo>
                <a:lnTo>
                  <a:pt x="3" y="20"/>
                </a:lnTo>
                <a:lnTo>
                  <a:pt x="0" y="16"/>
                </a:lnTo>
                <a:lnTo>
                  <a:pt x="0" y="13"/>
                </a:lnTo>
                <a:lnTo>
                  <a:pt x="0" y="9"/>
                </a:lnTo>
                <a:lnTo>
                  <a:pt x="1" y="6"/>
                </a:lnTo>
                <a:lnTo>
                  <a:pt x="3" y="4"/>
                </a:lnTo>
                <a:lnTo>
                  <a:pt x="5" y="3"/>
                </a:lnTo>
                <a:lnTo>
                  <a:pt x="7" y="1"/>
                </a:lnTo>
                <a:lnTo>
                  <a:pt x="10" y="0"/>
                </a:lnTo>
                <a:close/>
                <a:moveTo>
                  <a:pt x="9" y="3"/>
                </a:moveTo>
                <a:lnTo>
                  <a:pt x="7" y="3"/>
                </a:lnTo>
                <a:lnTo>
                  <a:pt x="6" y="3"/>
                </a:lnTo>
                <a:lnTo>
                  <a:pt x="5" y="4"/>
                </a:lnTo>
                <a:lnTo>
                  <a:pt x="5" y="5"/>
                </a:lnTo>
                <a:lnTo>
                  <a:pt x="4" y="8"/>
                </a:lnTo>
                <a:lnTo>
                  <a:pt x="4" y="10"/>
                </a:lnTo>
                <a:lnTo>
                  <a:pt x="4" y="15"/>
                </a:lnTo>
                <a:lnTo>
                  <a:pt x="6" y="19"/>
                </a:lnTo>
                <a:lnTo>
                  <a:pt x="7" y="21"/>
                </a:lnTo>
                <a:lnTo>
                  <a:pt x="11" y="22"/>
                </a:lnTo>
                <a:lnTo>
                  <a:pt x="14" y="21"/>
                </a:lnTo>
                <a:lnTo>
                  <a:pt x="15" y="20"/>
                </a:lnTo>
                <a:lnTo>
                  <a:pt x="16" y="17"/>
                </a:lnTo>
                <a:lnTo>
                  <a:pt x="16" y="14"/>
                </a:lnTo>
                <a:lnTo>
                  <a:pt x="16" y="10"/>
                </a:lnTo>
                <a:lnTo>
                  <a:pt x="15" y="8"/>
                </a:lnTo>
                <a:lnTo>
                  <a:pt x="14" y="5"/>
                </a:lnTo>
                <a:lnTo>
                  <a:pt x="12" y="3"/>
                </a:lnTo>
                <a:lnTo>
                  <a:pt x="9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03" name="Freeform 332"/>
          <p:cNvSpPr>
            <a:spLocks/>
          </p:cNvSpPr>
          <p:nvPr/>
        </p:nvSpPr>
        <p:spPr bwMode="auto">
          <a:xfrm>
            <a:off x="4938713" y="6105525"/>
            <a:ext cx="85725" cy="53975"/>
          </a:xfrm>
          <a:custGeom>
            <a:avLst/>
            <a:gdLst>
              <a:gd name="T0" fmla="*/ 2147483647 w 24"/>
              <a:gd name="T1" fmla="*/ 0 h 23"/>
              <a:gd name="T2" fmla="*/ 2147483647 w 24"/>
              <a:gd name="T3" fmla="*/ 2147483647 h 23"/>
              <a:gd name="T4" fmla="*/ 2147483647 w 24"/>
              <a:gd name="T5" fmla="*/ 2147483647 h 23"/>
              <a:gd name="T6" fmla="*/ 2147483647 w 24"/>
              <a:gd name="T7" fmla="*/ 2147483647 h 23"/>
              <a:gd name="T8" fmla="*/ 2147483647 w 24"/>
              <a:gd name="T9" fmla="*/ 2147483647 h 23"/>
              <a:gd name="T10" fmla="*/ 2147483647 w 24"/>
              <a:gd name="T11" fmla="*/ 2147483647 h 23"/>
              <a:gd name="T12" fmla="*/ 2147483647 w 24"/>
              <a:gd name="T13" fmla="*/ 2147483647 h 23"/>
              <a:gd name="T14" fmla="*/ 2147483647 w 24"/>
              <a:gd name="T15" fmla="*/ 2147483647 h 23"/>
              <a:gd name="T16" fmla="*/ 2147483647 w 24"/>
              <a:gd name="T17" fmla="*/ 2147483647 h 23"/>
              <a:gd name="T18" fmla="*/ 2147483647 w 24"/>
              <a:gd name="T19" fmla="*/ 2147483647 h 23"/>
              <a:gd name="T20" fmla="*/ 2147483647 w 24"/>
              <a:gd name="T21" fmla="*/ 2147483647 h 23"/>
              <a:gd name="T22" fmla="*/ 2147483647 w 24"/>
              <a:gd name="T23" fmla="*/ 2147483647 h 23"/>
              <a:gd name="T24" fmla="*/ 2147483647 w 24"/>
              <a:gd name="T25" fmla="*/ 2147483647 h 23"/>
              <a:gd name="T26" fmla="*/ 2147483647 w 24"/>
              <a:gd name="T27" fmla="*/ 2147483647 h 23"/>
              <a:gd name="T28" fmla="*/ 2147483647 w 24"/>
              <a:gd name="T29" fmla="*/ 2147483647 h 23"/>
              <a:gd name="T30" fmla="*/ 2147483647 w 24"/>
              <a:gd name="T31" fmla="*/ 2147483647 h 23"/>
              <a:gd name="T32" fmla="*/ 2147483647 w 24"/>
              <a:gd name="T33" fmla="*/ 2147483647 h 23"/>
              <a:gd name="T34" fmla="*/ 2147483647 w 24"/>
              <a:gd name="T35" fmla="*/ 2147483647 h 23"/>
              <a:gd name="T36" fmla="*/ 2147483647 w 24"/>
              <a:gd name="T37" fmla="*/ 2147483647 h 23"/>
              <a:gd name="T38" fmla="*/ 2147483647 w 24"/>
              <a:gd name="T39" fmla="*/ 2147483647 h 23"/>
              <a:gd name="T40" fmla="*/ 2147483647 w 24"/>
              <a:gd name="T41" fmla="*/ 2147483647 h 23"/>
              <a:gd name="T42" fmla="*/ 2147483647 w 24"/>
              <a:gd name="T43" fmla="*/ 2147483647 h 23"/>
              <a:gd name="T44" fmla="*/ 2147483647 w 24"/>
              <a:gd name="T45" fmla="*/ 2147483647 h 23"/>
              <a:gd name="T46" fmla="*/ 2147483647 w 24"/>
              <a:gd name="T47" fmla="*/ 2147483647 h 23"/>
              <a:gd name="T48" fmla="*/ 2147483647 w 24"/>
              <a:gd name="T49" fmla="*/ 2147483647 h 23"/>
              <a:gd name="T50" fmla="*/ 2147483647 w 24"/>
              <a:gd name="T51" fmla="*/ 2147483647 h 23"/>
              <a:gd name="T52" fmla="*/ 2147483647 w 24"/>
              <a:gd name="T53" fmla="*/ 2147483647 h 23"/>
              <a:gd name="T54" fmla="*/ 2147483647 w 24"/>
              <a:gd name="T55" fmla="*/ 2147483647 h 23"/>
              <a:gd name="T56" fmla="*/ 2147483647 w 24"/>
              <a:gd name="T57" fmla="*/ 0 h 23"/>
              <a:gd name="T58" fmla="*/ 2147483647 w 24"/>
              <a:gd name="T59" fmla="*/ 0 h 23"/>
              <a:gd name="T60" fmla="*/ 0 w 24"/>
              <a:gd name="T61" fmla="*/ 0 h 23"/>
              <a:gd name="T62" fmla="*/ 0 w 24"/>
              <a:gd name="T63" fmla="*/ 0 h 23"/>
              <a:gd name="T64" fmla="*/ 2147483647 w 24"/>
              <a:gd name="T65" fmla="*/ 0 h 23"/>
              <a:gd name="T66" fmla="*/ 2147483647 w 24"/>
              <a:gd name="T67" fmla="*/ 2147483647 h 23"/>
              <a:gd name="T68" fmla="*/ 2147483647 w 24"/>
              <a:gd name="T69" fmla="*/ 2147483647 h 23"/>
              <a:gd name="T70" fmla="*/ 2147483647 w 24"/>
              <a:gd name="T71" fmla="*/ 2147483647 h 23"/>
              <a:gd name="T72" fmla="*/ 2147483647 w 24"/>
              <a:gd name="T73" fmla="*/ 2147483647 h 23"/>
              <a:gd name="T74" fmla="*/ 2147483647 w 24"/>
              <a:gd name="T75" fmla="*/ 2147483647 h 23"/>
              <a:gd name="T76" fmla="*/ 2147483647 w 24"/>
              <a:gd name="T77" fmla="*/ 2147483647 h 23"/>
              <a:gd name="T78" fmla="*/ 2147483647 w 24"/>
              <a:gd name="T79" fmla="*/ 2147483647 h 23"/>
              <a:gd name="T80" fmla="*/ 2147483647 w 24"/>
              <a:gd name="T81" fmla="*/ 2147483647 h 23"/>
              <a:gd name="T82" fmla="*/ 2147483647 w 24"/>
              <a:gd name="T83" fmla="*/ 2147483647 h 23"/>
              <a:gd name="T84" fmla="*/ 2147483647 w 24"/>
              <a:gd name="T85" fmla="*/ 2147483647 h 23"/>
              <a:gd name="T86" fmla="*/ 2147483647 w 24"/>
              <a:gd name="T87" fmla="*/ 2147483647 h 23"/>
              <a:gd name="T88" fmla="*/ 2147483647 w 24"/>
              <a:gd name="T89" fmla="*/ 2147483647 h 23"/>
              <a:gd name="T90" fmla="*/ 2147483647 w 24"/>
              <a:gd name="T91" fmla="*/ 0 h 23"/>
              <a:gd name="T92" fmla="*/ 2147483647 w 24"/>
              <a:gd name="T93" fmla="*/ 0 h 23"/>
              <a:gd name="T94" fmla="*/ 2147483647 w 24"/>
              <a:gd name="T95" fmla="*/ 0 h 23"/>
              <a:gd name="T96" fmla="*/ 2147483647 w 24"/>
              <a:gd name="T97" fmla="*/ 0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"/>
              <a:gd name="T148" fmla="*/ 0 h 23"/>
              <a:gd name="T149" fmla="*/ 24 w 24"/>
              <a:gd name="T150" fmla="*/ 23 h 2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" h="23">
                <a:moveTo>
                  <a:pt x="20" y="0"/>
                </a:moveTo>
                <a:lnTo>
                  <a:pt x="20" y="14"/>
                </a:lnTo>
                <a:lnTo>
                  <a:pt x="20" y="16"/>
                </a:lnTo>
                <a:lnTo>
                  <a:pt x="21" y="19"/>
                </a:lnTo>
                <a:lnTo>
                  <a:pt x="21" y="20"/>
                </a:lnTo>
                <a:lnTo>
                  <a:pt x="23" y="20"/>
                </a:lnTo>
                <a:lnTo>
                  <a:pt x="24" y="20"/>
                </a:lnTo>
                <a:lnTo>
                  <a:pt x="18" y="23"/>
                </a:lnTo>
                <a:lnTo>
                  <a:pt x="17" y="23"/>
                </a:lnTo>
                <a:lnTo>
                  <a:pt x="17" y="18"/>
                </a:lnTo>
                <a:lnTo>
                  <a:pt x="14" y="20"/>
                </a:lnTo>
                <a:lnTo>
                  <a:pt x="12" y="21"/>
                </a:lnTo>
                <a:lnTo>
                  <a:pt x="10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4" y="20"/>
                </a:lnTo>
                <a:lnTo>
                  <a:pt x="4" y="19"/>
                </a:lnTo>
                <a:lnTo>
                  <a:pt x="3" y="16"/>
                </a:lnTo>
                <a:lnTo>
                  <a:pt x="3" y="14"/>
                </a:lnTo>
                <a:lnTo>
                  <a:pt x="3" y="4"/>
                </a:lnTo>
                <a:lnTo>
                  <a:pt x="3" y="3"/>
                </a:lnTo>
                <a:lnTo>
                  <a:pt x="3" y="2"/>
                </a:lnTo>
                <a:lnTo>
                  <a:pt x="2" y="0"/>
                </a:lnTo>
                <a:lnTo>
                  <a:pt x="0" y="0"/>
                </a:lnTo>
                <a:lnTo>
                  <a:pt x="8" y="0"/>
                </a:lnTo>
                <a:lnTo>
                  <a:pt x="8" y="15"/>
                </a:lnTo>
                <a:lnTo>
                  <a:pt x="8" y="18"/>
                </a:lnTo>
                <a:lnTo>
                  <a:pt x="8" y="19"/>
                </a:lnTo>
                <a:lnTo>
                  <a:pt x="9" y="19"/>
                </a:lnTo>
                <a:lnTo>
                  <a:pt x="12" y="20"/>
                </a:lnTo>
                <a:lnTo>
                  <a:pt x="13" y="19"/>
                </a:lnTo>
                <a:lnTo>
                  <a:pt x="15" y="18"/>
                </a:lnTo>
                <a:lnTo>
                  <a:pt x="17" y="16"/>
                </a:lnTo>
                <a:lnTo>
                  <a:pt x="17" y="4"/>
                </a:lnTo>
                <a:lnTo>
                  <a:pt x="17" y="3"/>
                </a:lnTo>
                <a:lnTo>
                  <a:pt x="17" y="2"/>
                </a:lnTo>
                <a:lnTo>
                  <a:pt x="15" y="0"/>
                </a:lnTo>
                <a:lnTo>
                  <a:pt x="14" y="0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04" name="Freeform 333"/>
          <p:cNvSpPr>
            <a:spLocks/>
          </p:cNvSpPr>
          <p:nvPr/>
        </p:nvSpPr>
        <p:spPr bwMode="auto">
          <a:xfrm>
            <a:off x="5032375" y="6103938"/>
            <a:ext cx="53975" cy="55562"/>
          </a:xfrm>
          <a:custGeom>
            <a:avLst/>
            <a:gdLst>
              <a:gd name="T0" fmla="*/ 2147483647 w 15"/>
              <a:gd name="T1" fmla="*/ 0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2147483647 h 24"/>
              <a:gd name="T30" fmla="*/ 2147483647 w 15"/>
              <a:gd name="T31" fmla="*/ 2147483647 h 24"/>
              <a:gd name="T32" fmla="*/ 2147483647 w 15"/>
              <a:gd name="T33" fmla="*/ 2147483647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2147483647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2147483647 w 15"/>
              <a:gd name="T49" fmla="*/ 2147483647 h 24"/>
              <a:gd name="T50" fmla="*/ 2147483647 w 15"/>
              <a:gd name="T51" fmla="*/ 2147483647 h 24"/>
              <a:gd name="T52" fmla="*/ 2147483647 w 15"/>
              <a:gd name="T53" fmla="*/ 2147483647 h 24"/>
              <a:gd name="T54" fmla="*/ 2147483647 w 15"/>
              <a:gd name="T55" fmla="*/ 2147483647 h 24"/>
              <a:gd name="T56" fmla="*/ 2147483647 w 15"/>
              <a:gd name="T57" fmla="*/ 2147483647 h 24"/>
              <a:gd name="T58" fmla="*/ 0 w 15"/>
              <a:gd name="T59" fmla="*/ 2147483647 h 24"/>
              <a:gd name="T60" fmla="*/ 0 w 15"/>
              <a:gd name="T61" fmla="*/ 2147483647 h 24"/>
              <a:gd name="T62" fmla="*/ 2147483647 w 15"/>
              <a:gd name="T63" fmla="*/ 2147483647 h 24"/>
              <a:gd name="T64" fmla="*/ 2147483647 w 15"/>
              <a:gd name="T65" fmla="*/ 2147483647 h 24"/>
              <a:gd name="T66" fmla="*/ 2147483647 w 15"/>
              <a:gd name="T67" fmla="*/ 2147483647 h 24"/>
              <a:gd name="T68" fmla="*/ 2147483647 w 15"/>
              <a:gd name="T69" fmla="*/ 2147483647 h 24"/>
              <a:gd name="T70" fmla="*/ 2147483647 w 15"/>
              <a:gd name="T71" fmla="*/ 2147483647 h 24"/>
              <a:gd name="T72" fmla="*/ 2147483647 w 15"/>
              <a:gd name="T73" fmla="*/ 2147483647 h 24"/>
              <a:gd name="T74" fmla="*/ 2147483647 w 15"/>
              <a:gd name="T75" fmla="*/ 2147483647 h 24"/>
              <a:gd name="T76" fmla="*/ 2147483647 w 15"/>
              <a:gd name="T77" fmla="*/ 2147483647 h 24"/>
              <a:gd name="T78" fmla="*/ 2147483647 w 15"/>
              <a:gd name="T79" fmla="*/ 2147483647 h 24"/>
              <a:gd name="T80" fmla="*/ 2147483647 w 15"/>
              <a:gd name="T81" fmla="*/ 2147483647 h 24"/>
              <a:gd name="T82" fmla="*/ 2147483647 w 15"/>
              <a:gd name="T83" fmla="*/ 2147483647 h 24"/>
              <a:gd name="T84" fmla="*/ 2147483647 w 15"/>
              <a:gd name="T85" fmla="*/ 2147483647 h 24"/>
              <a:gd name="T86" fmla="*/ 2147483647 w 15"/>
              <a:gd name="T87" fmla="*/ 2147483647 h 24"/>
              <a:gd name="T88" fmla="*/ 2147483647 w 15"/>
              <a:gd name="T89" fmla="*/ 2147483647 h 24"/>
              <a:gd name="T90" fmla="*/ 2147483647 w 15"/>
              <a:gd name="T91" fmla="*/ 2147483647 h 24"/>
              <a:gd name="T92" fmla="*/ 2147483647 w 15"/>
              <a:gd name="T93" fmla="*/ 2147483647 h 24"/>
              <a:gd name="T94" fmla="*/ 0 w 15"/>
              <a:gd name="T95" fmla="*/ 2147483647 h 24"/>
              <a:gd name="T96" fmla="*/ 2147483647 w 15"/>
              <a:gd name="T97" fmla="*/ 2147483647 h 24"/>
              <a:gd name="T98" fmla="*/ 2147483647 w 15"/>
              <a:gd name="T99" fmla="*/ 2147483647 h 24"/>
              <a:gd name="T100" fmla="*/ 2147483647 w 15"/>
              <a:gd name="T101" fmla="*/ 2147483647 h 24"/>
              <a:gd name="T102" fmla="*/ 2147483647 w 15"/>
              <a:gd name="T103" fmla="*/ 0 h 24"/>
              <a:gd name="T104" fmla="*/ 2147483647 w 15"/>
              <a:gd name="T105" fmla="*/ 2147483647 h 24"/>
              <a:gd name="T106" fmla="*/ 2147483647 w 15"/>
              <a:gd name="T107" fmla="*/ 2147483647 h 24"/>
              <a:gd name="T108" fmla="*/ 2147483647 w 15"/>
              <a:gd name="T109" fmla="*/ 2147483647 h 24"/>
              <a:gd name="T110" fmla="*/ 2147483647 w 15"/>
              <a:gd name="T111" fmla="*/ 2147483647 h 24"/>
              <a:gd name="T112" fmla="*/ 2147483647 w 15"/>
              <a:gd name="T113" fmla="*/ 2147483647 h 24"/>
              <a:gd name="T114" fmla="*/ 2147483647 w 15"/>
              <a:gd name="T115" fmla="*/ 2147483647 h 24"/>
              <a:gd name="T116" fmla="*/ 2147483647 w 15"/>
              <a:gd name="T117" fmla="*/ 2147483647 h 24"/>
              <a:gd name="T118" fmla="*/ 2147483647 w 15"/>
              <a:gd name="T119" fmla="*/ 0 h 24"/>
              <a:gd name="T120" fmla="*/ 2147483647 w 15"/>
              <a:gd name="T121" fmla="*/ 0 h 2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5"/>
              <a:gd name="T184" fmla="*/ 0 h 24"/>
              <a:gd name="T185" fmla="*/ 15 w 15"/>
              <a:gd name="T186" fmla="*/ 24 h 2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5" h="24">
                <a:moveTo>
                  <a:pt x="14" y="0"/>
                </a:moveTo>
                <a:lnTo>
                  <a:pt x="14" y="9"/>
                </a:lnTo>
                <a:lnTo>
                  <a:pt x="13" y="5"/>
                </a:lnTo>
                <a:lnTo>
                  <a:pt x="12" y="4"/>
                </a:lnTo>
                <a:lnTo>
                  <a:pt x="10" y="3"/>
                </a:lnTo>
                <a:lnTo>
                  <a:pt x="8" y="3"/>
                </a:lnTo>
                <a:lnTo>
                  <a:pt x="7" y="3"/>
                </a:lnTo>
                <a:lnTo>
                  <a:pt x="5" y="3"/>
                </a:lnTo>
                <a:lnTo>
                  <a:pt x="4" y="4"/>
                </a:lnTo>
                <a:lnTo>
                  <a:pt x="4" y="5"/>
                </a:lnTo>
                <a:lnTo>
                  <a:pt x="4" y="6"/>
                </a:lnTo>
                <a:lnTo>
                  <a:pt x="4" y="8"/>
                </a:lnTo>
                <a:lnTo>
                  <a:pt x="5" y="9"/>
                </a:lnTo>
                <a:lnTo>
                  <a:pt x="8" y="9"/>
                </a:lnTo>
                <a:lnTo>
                  <a:pt x="12" y="11"/>
                </a:lnTo>
                <a:lnTo>
                  <a:pt x="14" y="13"/>
                </a:lnTo>
                <a:lnTo>
                  <a:pt x="15" y="15"/>
                </a:lnTo>
                <a:lnTo>
                  <a:pt x="15" y="17"/>
                </a:lnTo>
                <a:lnTo>
                  <a:pt x="15" y="20"/>
                </a:lnTo>
                <a:lnTo>
                  <a:pt x="14" y="22"/>
                </a:lnTo>
                <a:lnTo>
                  <a:pt x="12" y="24"/>
                </a:lnTo>
                <a:lnTo>
                  <a:pt x="8" y="24"/>
                </a:lnTo>
                <a:lnTo>
                  <a:pt x="7" y="24"/>
                </a:lnTo>
                <a:lnTo>
                  <a:pt x="4" y="24"/>
                </a:lnTo>
                <a:lnTo>
                  <a:pt x="3" y="22"/>
                </a:lnTo>
                <a:lnTo>
                  <a:pt x="2" y="24"/>
                </a:lnTo>
                <a:lnTo>
                  <a:pt x="0" y="24"/>
                </a:lnTo>
                <a:lnTo>
                  <a:pt x="0" y="16"/>
                </a:lnTo>
                <a:lnTo>
                  <a:pt x="2" y="16"/>
                </a:lnTo>
                <a:lnTo>
                  <a:pt x="3" y="19"/>
                </a:lnTo>
                <a:lnTo>
                  <a:pt x="4" y="21"/>
                </a:lnTo>
                <a:lnTo>
                  <a:pt x="7" y="22"/>
                </a:lnTo>
                <a:lnTo>
                  <a:pt x="8" y="22"/>
                </a:lnTo>
                <a:lnTo>
                  <a:pt x="10" y="22"/>
                </a:lnTo>
                <a:lnTo>
                  <a:pt x="12" y="21"/>
                </a:lnTo>
                <a:lnTo>
                  <a:pt x="12" y="20"/>
                </a:lnTo>
                <a:lnTo>
                  <a:pt x="13" y="19"/>
                </a:lnTo>
                <a:lnTo>
                  <a:pt x="12" y="17"/>
                </a:lnTo>
                <a:lnTo>
                  <a:pt x="12" y="16"/>
                </a:lnTo>
                <a:lnTo>
                  <a:pt x="9" y="15"/>
                </a:lnTo>
                <a:lnTo>
                  <a:pt x="7" y="14"/>
                </a:lnTo>
                <a:lnTo>
                  <a:pt x="4" y="11"/>
                </a:lnTo>
                <a:lnTo>
                  <a:pt x="2" y="10"/>
                </a:lnTo>
                <a:lnTo>
                  <a:pt x="2" y="9"/>
                </a:lnTo>
                <a:lnTo>
                  <a:pt x="0" y="6"/>
                </a:lnTo>
                <a:lnTo>
                  <a:pt x="2" y="4"/>
                </a:lnTo>
                <a:lnTo>
                  <a:pt x="3" y="3"/>
                </a:lnTo>
                <a:lnTo>
                  <a:pt x="5" y="1"/>
                </a:lnTo>
                <a:lnTo>
                  <a:pt x="8" y="0"/>
                </a:lnTo>
                <a:lnTo>
                  <a:pt x="9" y="1"/>
                </a:lnTo>
                <a:lnTo>
                  <a:pt x="12" y="1"/>
                </a:lnTo>
                <a:lnTo>
                  <a:pt x="13" y="1"/>
                </a:lnTo>
                <a:lnTo>
                  <a:pt x="14" y="1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05" name="Freeform 334"/>
          <p:cNvSpPr>
            <a:spLocks/>
          </p:cNvSpPr>
          <p:nvPr/>
        </p:nvSpPr>
        <p:spPr bwMode="auto">
          <a:xfrm>
            <a:off x="5097463" y="6089650"/>
            <a:ext cx="46037" cy="69850"/>
          </a:xfrm>
          <a:custGeom>
            <a:avLst/>
            <a:gdLst>
              <a:gd name="T0" fmla="*/ 2147483647 w 13"/>
              <a:gd name="T1" fmla="*/ 0 h 30"/>
              <a:gd name="T2" fmla="*/ 2147483647 w 13"/>
              <a:gd name="T3" fmla="*/ 2147483647 h 30"/>
              <a:gd name="T4" fmla="*/ 2147483647 w 13"/>
              <a:gd name="T5" fmla="*/ 2147483647 h 30"/>
              <a:gd name="T6" fmla="*/ 2147483647 w 13"/>
              <a:gd name="T7" fmla="*/ 2147483647 h 30"/>
              <a:gd name="T8" fmla="*/ 2147483647 w 13"/>
              <a:gd name="T9" fmla="*/ 2147483647 h 30"/>
              <a:gd name="T10" fmla="*/ 2147483647 w 13"/>
              <a:gd name="T11" fmla="*/ 2147483647 h 30"/>
              <a:gd name="T12" fmla="*/ 2147483647 w 13"/>
              <a:gd name="T13" fmla="*/ 2147483647 h 30"/>
              <a:gd name="T14" fmla="*/ 2147483647 w 13"/>
              <a:gd name="T15" fmla="*/ 2147483647 h 30"/>
              <a:gd name="T16" fmla="*/ 2147483647 w 13"/>
              <a:gd name="T17" fmla="*/ 2147483647 h 30"/>
              <a:gd name="T18" fmla="*/ 2147483647 w 13"/>
              <a:gd name="T19" fmla="*/ 2147483647 h 30"/>
              <a:gd name="T20" fmla="*/ 2147483647 w 13"/>
              <a:gd name="T21" fmla="*/ 2147483647 h 30"/>
              <a:gd name="T22" fmla="*/ 2147483647 w 13"/>
              <a:gd name="T23" fmla="*/ 2147483647 h 30"/>
              <a:gd name="T24" fmla="*/ 2147483647 w 13"/>
              <a:gd name="T25" fmla="*/ 2147483647 h 30"/>
              <a:gd name="T26" fmla="*/ 2147483647 w 13"/>
              <a:gd name="T27" fmla="*/ 2147483647 h 30"/>
              <a:gd name="T28" fmla="*/ 2147483647 w 13"/>
              <a:gd name="T29" fmla="*/ 2147483647 h 30"/>
              <a:gd name="T30" fmla="*/ 2147483647 w 13"/>
              <a:gd name="T31" fmla="*/ 2147483647 h 30"/>
              <a:gd name="T32" fmla="*/ 2147483647 w 13"/>
              <a:gd name="T33" fmla="*/ 2147483647 h 30"/>
              <a:gd name="T34" fmla="*/ 2147483647 w 13"/>
              <a:gd name="T35" fmla="*/ 2147483647 h 30"/>
              <a:gd name="T36" fmla="*/ 2147483647 w 13"/>
              <a:gd name="T37" fmla="*/ 2147483647 h 30"/>
              <a:gd name="T38" fmla="*/ 2147483647 w 13"/>
              <a:gd name="T39" fmla="*/ 2147483647 h 30"/>
              <a:gd name="T40" fmla="*/ 2147483647 w 13"/>
              <a:gd name="T41" fmla="*/ 2147483647 h 30"/>
              <a:gd name="T42" fmla="*/ 2147483647 w 13"/>
              <a:gd name="T43" fmla="*/ 2147483647 h 30"/>
              <a:gd name="T44" fmla="*/ 2147483647 w 13"/>
              <a:gd name="T45" fmla="*/ 2147483647 h 30"/>
              <a:gd name="T46" fmla="*/ 2147483647 w 13"/>
              <a:gd name="T47" fmla="*/ 2147483647 h 30"/>
              <a:gd name="T48" fmla="*/ 2147483647 w 13"/>
              <a:gd name="T49" fmla="*/ 2147483647 h 30"/>
              <a:gd name="T50" fmla="*/ 2147483647 w 13"/>
              <a:gd name="T51" fmla="*/ 2147483647 h 30"/>
              <a:gd name="T52" fmla="*/ 0 w 13"/>
              <a:gd name="T53" fmla="*/ 2147483647 h 30"/>
              <a:gd name="T54" fmla="*/ 0 w 13"/>
              <a:gd name="T55" fmla="*/ 2147483647 h 30"/>
              <a:gd name="T56" fmla="*/ 2147483647 w 13"/>
              <a:gd name="T57" fmla="*/ 2147483647 h 30"/>
              <a:gd name="T58" fmla="*/ 2147483647 w 13"/>
              <a:gd name="T59" fmla="*/ 2147483647 h 30"/>
              <a:gd name="T60" fmla="*/ 2147483647 w 13"/>
              <a:gd name="T61" fmla="*/ 2147483647 h 30"/>
              <a:gd name="T62" fmla="*/ 2147483647 w 13"/>
              <a:gd name="T63" fmla="*/ 2147483647 h 30"/>
              <a:gd name="T64" fmla="*/ 2147483647 w 13"/>
              <a:gd name="T65" fmla="*/ 2147483647 h 30"/>
              <a:gd name="T66" fmla="*/ 2147483647 w 13"/>
              <a:gd name="T67" fmla="*/ 0 h 30"/>
              <a:gd name="T68" fmla="*/ 2147483647 w 13"/>
              <a:gd name="T69" fmla="*/ 0 h 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"/>
              <a:gd name="T106" fmla="*/ 0 h 30"/>
              <a:gd name="T107" fmla="*/ 13 w 13"/>
              <a:gd name="T108" fmla="*/ 30 h 3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" h="30">
                <a:moveTo>
                  <a:pt x="7" y="0"/>
                </a:moveTo>
                <a:lnTo>
                  <a:pt x="7" y="7"/>
                </a:lnTo>
                <a:lnTo>
                  <a:pt x="12" y="7"/>
                </a:lnTo>
                <a:lnTo>
                  <a:pt x="12" y="9"/>
                </a:lnTo>
                <a:lnTo>
                  <a:pt x="7" y="9"/>
                </a:lnTo>
                <a:lnTo>
                  <a:pt x="7" y="23"/>
                </a:lnTo>
                <a:lnTo>
                  <a:pt x="7" y="25"/>
                </a:lnTo>
                <a:lnTo>
                  <a:pt x="8" y="26"/>
                </a:lnTo>
                <a:lnTo>
                  <a:pt x="10" y="27"/>
                </a:lnTo>
                <a:lnTo>
                  <a:pt x="11" y="27"/>
                </a:lnTo>
                <a:lnTo>
                  <a:pt x="11" y="26"/>
                </a:lnTo>
                <a:lnTo>
                  <a:pt x="12" y="26"/>
                </a:lnTo>
                <a:lnTo>
                  <a:pt x="12" y="25"/>
                </a:lnTo>
                <a:lnTo>
                  <a:pt x="13" y="25"/>
                </a:lnTo>
                <a:lnTo>
                  <a:pt x="12" y="27"/>
                </a:lnTo>
                <a:lnTo>
                  <a:pt x="11" y="28"/>
                </a:lnTo>
                <a:lnTo>
                  <a:pt x="10" y="30"/>
                </a:lnTo>
                <a:lnTo>
                  <a:pt x="7" y="30"/>
                </a:lnTo>
                <a:lnTo>
                  <a:pt x="6" y="30"/>
                </a:lnTo>
                <a:lnTo>
                  <a:pt x="5" y="30"/>
                </a:lnTo>
                <a:lnTo>
                  <a:pt x="5" y="28"/>
                </a:lnTo>
                <a:lnTo>
                  <a:pt x="3" y="27"/>
                </a:lnTo>
                <a:lnTo>
                  <a:pt x="3" y="26"/>
                </a:lnTo>
                <a:lnTo>
                  <a:pt x="3" y="23"/>
                </a:lnTo>
                <a:lnTo>
                  <a:pt x="3" y="9"/>
                </a:lnTo>
                <a:lnTo>
                  <a:pt x="0" y="9"/>
                </a:lnTo>
                <a:lnTo>
                  <a:pt x="0" y="7"/>
                </a:lnTo>
                <a:lnTo>
                  <a:pt x="1" y="7"/>
                </a:lnTo>
                <a:lnTo>
                  <a:pt x="2" y="6"/>
                </a:lnTo>
                <a:lnTo>
                  <a:pt x="3" y="5"/>
                </a:lnTo>
                <a:lnTo>
                  <a:pt x="5" y="4"/>
                </a:lnTo>
                <a:lnTo>
                  <a:pt x="6" y="2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06" name="Freeform 335"/>
          <p:cNvSpPr>
            <a:spLocks noEditPoints="1"/>
          </p:cNvSpPr>
          <p:nvPr/>
        </p:nvSpPr>
        <p:spPr bwMode="auto">
          <a:xfrm>
            <a:off x="5146675" y="6103938"/>
            <a:ext cx="74613" cy="55562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2147483647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2147483647 w 21"/>
              <a:gd name="T31" fmla="*/ 2147483647 h 24"/>
              <a:gd name="T32" fmla="*/ 0 w 21"/>
              <a:gd name="T33" fmla="*/ 2147483647 h 24"/>
              <a:gd name="T34" fmla="*/ 2147483647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2147483647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2" y="0"/>
                </a:moveTo>
                <a:lnTo>
                  <a:pt x="14" y="1"/>
                </a:lnTo>
                <a:lnTo>
                  <a:pt x="17" y="3"/>
                </a:lnTo>
                <a:lnTo>
                  <a:pt x="19" y="4"/>
                </a:lnTo>
                <a:lnTo>
                  <a:pt x="21" y="8"/>
                </a:lnTo>
                <a:lnTo>
                  <a:pt x="21" y="11"/>
                </a:lnTo>
                <a:lnTo>
                  <a:pt x="21" y="15"/>
                </a:lnTo>
                <a:lnTo>
                  <a:pt x="20" y="17"/>
                </a:lnTo>
                <a:lnTo>
                  <a:pt x="19" y="20"/>
                </a:lnTo>
                <a:lnTo>
                  <a:pt x="17" y="22"/>
                </a:lnTo>
                <a:lnTo>
                  <a:pt x="14" y="24"/>
                </a:lnTo>
                <a:lnTo>
                  <a:pt x="12" y="24"/>
                </a:lnTo>
                <a:lnTo>
                  <a:pt x="8" y="24"/>
                </a:lnTo>
                <a:lnTo>
                  <a:pt x="5" y="22"/>
                </a:lnTo>
                <a:lnTo>
                  <a:pt x="3" y="20"/>
                </a:lnTo>
                <a:lnTo>
                  <a:pt x="2" y="16"/>
                </a:lnTo>
                <a:lnTo>
                  <a:pt x="0" y="13"/>
                </a:lnTo>
                <a:lnTo>
                  <a:pt x="2" y="9"/>
                </a:lnTo>
                <a:lnTo>
                  <a:pt x="2" y="6"/>
                </a:lnTo>
                <a:lnTo>
                  <a:pt x="4" y="4"/>
                </a:lnTo>
                <a:lnTo>
                  <a:pt x="7" y="3"/>
                </a:lnTo>
                <a:lnTo>
                  <a:pt x="9" y="1"/>
                </a:lnTo>
                <a:lnTo>
                  <a:pt x="12" y="0"/>
                </a:lnTo>
                <a:close/>
                <a:moveTo>
                  <a:pt x="10" y="3"/>
                </a:moveTo>
                <a:lnTo>
                  <a:pt x="9" y="3"/>
                </a:lnTo>
                <a:lnTo>
                  <a:pt x="8" y="3"/>
                </a:lnTo>
                <a:lnTo>
                  <a:pt x="7" y="4"/>
                </a:lnTo>
                <a:lnTo>
                  <a:pt x="5" y="5"/>
                </a:lnTo>
                <a:lnTo>
                  <a:pt x="5" y="8"/>
                </a:lnTo>
                <a:lnTo>
                  <a:pt x="5" y="10"/>
                </a:lnTo>
                <a:lnTo>
                  <a:pt x="5" y="15"/>
                </a:lnTo>
                <a:lnTo>
                  <a:pt x="7" y="19"/>
                </a:lnTo>
                <a:lnTo>
                  <a:pt x="9" y="21"/>
                </a:lnTo>
                <a:lnTo>
                  <a:pt x="12" y="22"/>
                </a:lnTo>
                <a:lnTo>
                  <a:pt x="14" y="21"/>
                </a:lnTo>
                <a:lnTo>
                  <a:pt x="17" y="20"/>
                </a:lnTo>
                <a:lnTo>
                  <a:pt x="18" y="17"/>
                </a:lnTo>
                <a:lnTo>
                  <a:pt x="18" y="14"/>
                </a:lnTo>
                <a:lnTo>
                  <a:pt x="18" y="10"/>
                </a:lnTo>
                <a:lnTo>
                  <a:pt x="17" y="8"/>
                </a:lnTo>
                <a:lnTo>
                  <a:pt x="15" y="5"/>
                </a:lnTo>
                <a:lnTo>
                  <a:pt x="13" y="3"/>
                </a:lnTo>
                <a:lnTo>
                  <a:pt x="1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07" name="Freeform 336"/>
          <p:cNvSpPr>
            <a:spLocks/>
          </p:cNvSpPr>
          <p:nvPr/>
        </p:nvSpPr>
        <p:spPr bwMode="auto">
          <a:xfrm>
            <a:off x="5232400" y="6103938"/>
            <a:ext cx="90488" cy="55562"/>
          </a:xfrm>
          <a:custGeom>
            <a:avLst/>
            <a:gdLst>
              <a:gd name="T0" fmla="*/ 2147483647 w 25"/>
              <a:gd name="T1" fmla="*/ 2147483647 h 24"/>
              <a:gd name="T2" fmla="*/ 2147483647 w 25"/>
              <a:gd name="T3" fmla="*/ 2147483647 h 24"/>
              <a:gd name="T4" fmla="*/ 2147483647 w 25"/>
              <a:gd name="T5" fmla="*/ 2147483647 h 24"/>
              <a:gd name="T6" fmla="*/ 2147483647 w 25"/>
              <a:gd name="T7" fmla="*/ 0 h 24"/>
              <a:gd name="T8" fmla="*/ 2147483647 w 25"/>
              <a:gd name="T9" fmla="*/ 2147483647 h 24"/>
              <a:gd name="T10" fmla="*/ 2147483647 w 25"/>
              <a:gd name="T11" fmla="*/ 2147483647 h 24"/>
              <a:gd name="T12" fmla="*/ 2147483647 w 25"/>
              <a:gd name="T13" fmla="*/ 2147483647 h 24"/>
              <a:gd name="T14" fmla="*/ 2147483647 w 25"/>
              <a:gd name="T15" fmla="*/ 2147483647 h 24"/>
              <a:gd name="T16" fmla="*/ 2147483647 w 25"/>
              <a:gd name="T17" fmla="*/ 2147483647 h 24"/>
              <a:gd name="T18" fmla="*/ 2147483647 w 25"/>
              <a:gd name="T19" fmla="*/ 2147483647 h 24"/>
              <a:gd name="T20" fmla="*/ 2147483647 w 25"/>
              <a:gd name="T21" fmla="*/ 2147483647 h 24"/>
              <a:gd name="T22" fmla="*/ 2147483647 w 25"/>
              <a:gd name="T23" fmla="*/ 2147483647 h 24"/>
              <a:gd name="T24" fmla="*/ 2147483647 w 25"/>
              <a:gd name="T25" fmla="*/ 2147483647 h 24"/>
              <a:gd name="T26" fmla="*/ 2147483647 w 25"/>
              <a:gd name="T27" fmla="*/ 2147483647 h 24"/>
              <a:gd name="T28" fmla="*/ 2147483647 w 25"/>
              <a:gd name="T29" fmla="*/ 2147483647 h 24"/>
              <a:gd name="T30" fmla="*/ 2147483647 w 25"/>
              <a:gd name="T31" fmla="*/ 2147483647 h 24"/>
              <a:gd name="T32" fmla="*/ 2147483647 w 25"/>
              <a:gd name="T33" fmla="*/ 2147483647 h 24"/>
              <a:gd name="T34" fmla="*/ 2147483647 w 25"/>
              <a:gd name="T35" fmla="*/ 2147483647 h 24"/>
              <a:gd name="T36" fmla="*/ 2147483647 w 25"/>
              <a:gd name="T37" fmla="*/ 2147483647 h 24"/>
              <a:gd name="T38" fmla="*/ 2147483647 w 25"/>
              <a:gd name="T39" fmla="*/ 2147483647 h 24"/>
              <a:gd name="T40" fmla="*/ 2147483647 w 25"/>
              <a:gd name="T41" fmla="*/ 2147483647 h 24"/>
              <a:gd name="T42" fmla="*/ 2147483647 w 25"/>
              <a:gd name="T43" fmla="*/ 2147483647 h 24"/>
              <a:gd name="T44" fmla="*/ 2147483647 w 25"/>
              <a:gd name="T45" fmla="*/ 2147483647 h 24"/>
              <a:gd name="T46" fmla="*/ 2147483647 w 25"/>
              <a:gd name="T47" fmla="*/ 2147483647 h 24"/>
              <a:gd name="T48" fmla="*/ 2147483647 w 25"/>
              <a:gd name="T49" fmla="*/ 2147483647 h 24"/>
              <a:gd name="T50" fmla="*/ 2147483647 w 25"/>
              <a:gd name="T51" fmla="*/ 2147483647 h 24"/>
              <a:gd name="T52" fmla="*/ 2147483647 w 25"/>
              <a:gd name="T53" fmla="*/ 2147483647 h 24"/>
              <a:gd name="T54" fmla="*/ 2147483647 w 25"/>
              <a:gd name="T55" fmla="*/ 2147483647 h 24"/>
              <a:gd name="T56" fmla="*/ 2147483647 w 25"/>
              <a:gd name="T57" fmla="*/ 2147483647 h 24"/>
              <a:gd name="T58" fmla="*/ 2147483647 w 25"/>
              <a:gd name="T59" fmla="*/ 2147483647 h 24"/>
              <a:gd name="T60" fmla="*/ 2147483647 w 25"/>
              <a:gd name="T61" fmla="*/ 2147483647 h 24"/>
              <a:gd name="T62" fmla="*/ 2147483647 w 25"/>
              <a:gd name="T63" fmla="*/ 2147483647 h 24"/>
              <a:gd name="T64" fmla="*/ 2147483647 w 25"/>
              <a:gd name="T65" fmla="*/ 2147483647 h 24"/>
              <a:gd name="T66" fmla="*/ 2147483647 w 25"/>
              <a:gd name="T67" fmla="*/ 2147483647 h 24"/>
              <a:gd name="T68" fmla="*/ 2147483647 w 25"/>
              <a:gd name="T69" fmla="*/ 2147483647 h 24"/>
              <a:gd name="T70" fmla="*/ 2147483647 w 25"/>
              <a:gd name="T71" fmla="*/ 2147483647 h 24"/>
              <a:gd name="T72" fmla="*/ 2147483647 w 25"/>
              <a:gd name="T73" fmla="*/ 2147483647 h 24"/>
              <a:gd name="T74" fmla="*/ 2147483647 w 25"/>
              <a:gd name="T75" fmla="*/ 2147483647 h 24"/>
              <a:gd name="T76" fmla="*/ 2147483647 w 25"/>
              <a:gd name="T77" fmla="*/ 2147483647 h 24"/>
              <a:gd name="T78" fmla="*/ 2147483647 w 25"/>
              <a:gd name="T79" fmla="*/ 2147483647 h 24"/>
              <a:gd name="T80" fmla="*/ 2147483647 w 25"/>
              <a:gd name="T81" fmla="*/ 2147483647 h 24"/>
              <a:gd name="T82" fmla="*/ 2147483647 w 25"/>
              <a:gd name="T83" fmla="*/ 2147483647 h 24"/>
              <a:gd name="T84" fmla="*/ 0 w 25"/>
              <a:gd name="T85" fmla="*/ 2147483647 h 24"/>
              <a:gd name="T86" fmla="*/ 0 w 25"/>
              <a:gd name="T87" fmla="*/ 2147483647 h 24"/>
              <a:gd name="T88" fmla="*/ 2147483647 w 25"/>
              <a:gd name="T89" fmla="*/ 2147483647 h 24"/>
              <a:gd name="T90" fmla="*/ 2147483647 w 25"/>
              <a:gd name="T91" fmla="*/ 2147483647 h 24"/>
              <a:gd name="T92" fmla="*/ 2147483647 w 25"/>
              <a:gd name="T93" fmla="*/ 2147483647 h 24"/>
              <a:gd name="T94" fmla="*/ 2147483647 w 25"/>
              <a:gd name="T95" fmla="*/ 2147483647 h 24"/>
              <a:gd name="T96" fmla="*/ 2147483647 w 25"/>
              <a:gd name="T97" fmla="*/ 2147483647 h 24"/>
              <a:gd name="T98" fmla="*/ 2147483647 w 25"/>
              <a:gd name="T99" fmla="*/ 2147483647 h 24"/>
              <a:gd name="T100" fmla="*/ 2147483647 w 25"/>
              <a:gd name="T101" fmla="*/ 2147483647 h 24"/>
              <a:gd name="T102" fmla="*/ 2147483647 w 25"/>
              <a:gd name="T103" fmla="*/ 2147483647 h 24"/>
              <a:gd name="T104" fmla="*/ 2147483647 w 25"/>
              <a:gd name="T105" fmla="*/ 2147483647 h 24"/>
              <a:gd name="T106" fmla="*/ 2147483647 w 25"/>
              <a:gd name="T107" fmla="*/ 2147483647 h 24"/>
              <a:gd name="T108" fmla="*/ 2147483647 w 25"/>
              <a:gd name="T109" fmla="*/ 2147483647 h 24"/>
              <a:gd name="T110" fmla="*/ 2147483647 w 25"/>
              <a:gd name="T111" fmla="*/ 2147483647 h 24"/>
              <a:gd name="T112" fmla="*/ 2147483647 w 25"/>
              <a:gd name="T113" fmla="*/ 2147483647 h 24"/>
              <a:gd name="T114" fmla="*/ 2147483647 w 25"/>
              <a:gd name="T115" fmla="*/ 2147483647 h 24"/>
              <a:gd name="T116" fmla="*/ 0 w 25"/>
              <a:gd name="T117" fmla="*/ 2147483647 h 24"/>
              <a:gd name="T118" fmla="*/ 2147483647 w 25"/>
              <a:gd name="T119" fmla="*/ 0 h 24"/>
              <a:gd name="T120" fmla="*/ 2147483647 w 25"/>
              <a:gd name="T121" fmla="*/ 0 h 24"/>
              <a:gd name="T122" fmla="*/ 2147483647 w 25"/>
              <a:gd name="T123" fmla="*/ 2147483647 h 2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5"/>
              <a:gd name="T187" fmla="*/ 0 h 24"/>
              <a:gd name="T188" fmla="*/ 25 w 25"/>
              <a:gd name="T189" fmla="*/ 24 h 2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5" h="24">
                <a:moveTo>
                  <a:pt x="7" y="5"/>
                </a:moveTo>
                <a:lnTo>
                  <a:pt x="10" y="3"/>
                </a:lnTo>
                <a:lnTo>
                  <a:pt x="12" y="1"/>
                </a:lnTo>
                <a:lnTo>
                  <a:pt x="15" y="0"/>
                </a:lnTo>
                <a:lnTo>
                  <a:pt x="17" y="1"/>
                </a:lnTo>
                <a:lnTo>
                  <a:pt x="18" y="1"/>
                </a:lnTo>
                <a:lnTo>
                  <a:pt x="20" y="3"/>
                </a:lnTo>
                <a:lnTo>
                  <a:pt x="21" y="4"/>
                </a:lnTo>
                <a:lnTo>
                  <a:pt x="21" y="6"/>
                </a:lnTo>
                <a:lnTo>
                  <a:pt x="21" y="9"/>
                </a:lnTo>
                <a:lnTo>
                  <a:pt x="21" y="19"/>
                </a:lnTo>
                <a:lnTo>
                  <a:pt x="21" y="20"/>
                </a:lnTo>
                <a:lnTo>
                  <a:pt x="21" y="21"/>
                </a:lnTo>
                <a:lnTo>
                  <a:pt x="22" y="22"/>
                </a:lnTo>
                <a:lnTo>
                  <a:pt x="23" y="22"/>
                </a:lnTo>
                <a:lnTo>
                  <a:pt x="25" y="22"/>
                </a:lnTo>
                <a:lnTo>
                  <a:pt x="25" y="24"/>
                </a:lnTo>
                <a:lnTo>
                  <a:pt x="14" y="24"/>
                </a:lnTo>
                <a:lnTo>
                  <a:pt x="14" y="22"/>
                </a:lnTo>
                <a:lnTo>
                  <a:pt x="15" y="22"/>
                </a:lnTo>
                <a:lnTo>
                  <a:pt x="16" y="22"/>
                </a:lnTo>
                <a:lnTo>
                  <a:pt x="16" y="21"/>
                </a:lnTo>
                <a:lnTo>
                  <a:pt x="17" y="21"/>
                </a:lnTo>
                <a:lnTo>
                  <a:pt x="17" y="20"/>
                </a:lnTo>
                <a:lnTo>
                  <a:pt x="17" y="19"/>
                </a:lnTo>
                <a:lnTo>
                  <a:pt x="17" y="9"/>
                </a:lnTo>
                <a:lnTo>
                  <a:pt x="17" y="6"/>
                </a:lnTo>
                <a:lnTo>
                  <a:pt x="16" y="5"/>
                </a:lnTo>
                <a:lnTo>
                  <a:pt x="15" y="4"/>
                </a:lnTo>
                <a:lnTo>
                  <a:pt x="14" y="4"/>
                </a:lnTo>
                <a:lnTo>
                  <a:pt x="11" y="5"/>
                </a:lnTo>
                <a:lnTo>
                  <a:pt x="7" y="6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9" y="22"/>
                </a:lnTo>
                <a:lnTo>
                  <a:pt x="10" y="22"/>
                </a:lnTo>
                <a:lnTo>
                  <a:pt x="11" y="22"/>
                </a:lnTo>
                <a:lnTo>
                  <a:pt x="11" y="24"/>
                </a:lnTo>
                <a:lnTo>
                  <a:pt x="0" y="24"/>
                </a:lnTo>
                <a:lnTo>
                  <a:pt x="0" y="22"/>
                </a:lnTo>
                <a:lnTo>
                  <a:pt x="1" y="22"/>
                </a:lnTo>
                <a:lnTo>
                  <a:pt x="2" y="22"/>
                </a:lnTo>
                <a:lnTo>
                  <a:pt x="4" y="20"/>
                </a:lnTo>
                <a:lnTo>
                  <a:pt x="4" y="19"/>
                </a:lnTo>
                <a:lnTo>
                  <a:pt x="4" y="10"/>
                </a:lnTo>
                <a:lnTo>
                  <a:pt x="4" y="6"/>
                </a:lnTo>
                <a:lnTo>
                  <a:pt x="4" y="5"/>
                </a:lnTo>
                <a:lnTo>
                  <a:pt x="4" y="4"/>
                </a:lnTo>
                <a:lnTo>
                  <a:pt x="2" y="4"/>
                </a:lnTo>
                <a:lnTo>
                  <a:pt x="1" y="4"/>
                </a:lnTo>
                <a:lnTo>
                  <a:pt x="0" y="3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08" name="Freeform 337"/>
          <p:cNvSpPr>
            <a:spLocks noEditPoints="1"/>
          </p:cNvSpPr>
          <p:nvPr/>
        </p:nvSpPr>
        <p:spPr bwMode="auto">
          <a:xfrm>
            <a:off x="5597525" y="6103938"/>
            <a:ext cx="76200" cy="55562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2147483647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0 w 21"/>
              <a:gd name="T31" fmla="*/ 2147483647 h 24"/>
              <a:gd name="T32" fmla="*/ 0 w 21"/>
              <a:gd name="T33" fmla="*/ 2147483647 h 24"/>
              <a:gd name="T34" fmla="*/ 0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2147483647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0" y="0"/>
                </a:moveTo>
                <a:lnTo>
                  <a:pt x="14" y="1"/>
                </a:lnTo>
                <a:lnTo>
                  <a:pt x="16" y="3"/>
                </a:lnTo>
                <a:lnTo>
                  <a:pt x="19" y="4"/>
                </a:lnTo>
                <a:lnTo>
                  <a:pt x="20" y="8"/>
                </a:lnTo>
                <a:lnTo>
                  <a:pt x="21" y="11"/>
                </a:lnTo>
                <a:lnTo>
                  <a:pt x="20" y="15"/>
                </a:lnTo>
                <a:lnTo>
                  <a:pt x="20" y="17"/>
                </a:lnTo>
                <a:lnTo>
                  <a:pt x="18" y="20"/>
                </a:lnTo>
                <a:lnTo>
                  <a:pt x="15" y="22"/>
                </a:lnTo>
                <a:lnTo>
                  <a:pt x="13" y="24"/>
                </a:lnTo>
                <a:lnTo>
                  <a:pt x="10" y="24"/>
                </a:lnTo>
                <a:lnTo>
                  <a:pt x="7" y="24"/>
                </a:lnTo>
                <a:lnTo>
                  <a:pt x="4" y="22"/>
                </a:lnTo>
                <a:lnTo>
                  <a:pt x="3" y="20"/>
                </a:lnTo>
                <a:lnTo>
                  <a:pt x="0" y="16"/>
                </a:lnTo>
                <a:lnTo>
                  <a:pt x="0" y="13"/>
                </a:lnTo>
                <a:lnTo>
                  <a:pt x="0" y="9"/>
                </a:lnTo>
                <a:lnTo>
                  <a:pt x="2" y="6"/>
                </a:lnTo>
                <a:lnTo>
                  <a:pt x="3" y="4"/>
                </a:lnTo>
                <a:lnTo>
                  <a:pt x="5" y="3"/>
                </a:lnTo>
                <a:lnTo>
                  <a:pt x="8" y="1"/>
                </a:lnTo>
                <a:lnTo>
                  <a:pt x="10" y="0"/>
                </a:lnTo>
                <a:close/>
                <a:moveTo>
                  <a:pt x="10" y="3"/>
                </a:moveTo>
                <a:lnTo>
                  <a:pt x="8" y="3"/>
                </a:lnTo>
                <a:lnTo>
                  <a:pt x="7" y="3"/>
                </a:lnTo>
                <a:lnTo>
                  <a:pt x="5" y="4"/>
                </a:lnTo>
                <a:lnTo>
                  <a:pt x="5" y="5"/>
                </a:lnTo>
                <a:lnTo>
                  <a:pt x="4" y="8"/>
                </a:lnTo>
                <a:lnTo>
                  <a:pt x="4" y="10"/>
                </a:lnTo>
                <a:lnTo>
                  <a:pt x="4" y="15"/>
                </a:lnTo>
                <a:lnTo>
                  <a:pt x="7" y="19"/>
                </a:lnTo>
                <a:lnTo>
                  <a:pt x="8" y="21"/>
                </a:lnTo>
                <a:lnTo>
                  <a:pt x="12" y="22"/>
                </a:lnTo>
                <a:lnTo>
                  <a:pt x="14" y="21"/>
                </a:lnTo>
                <a:lnTo>
                  <a:pt x="15" y="20"/>
                </a:lnTo>
                <a:lnTo>
                  <a:pt x="16" y="17"/>
                </a:lnTo>
                <a:lnTo>
                  <a:pt x="16" y="14"/>
                </a:lnTo>
                <a:lnTo>
                  <a:pt x="16" y="10"/>
                </a:lnTo>
                <a:lnTo>
                  <a:pt x="15" y="8"/>
                </a:lnTo>
                <a:lnTo>
                  <a:pt x="14" y="5"/>
                </a:lnTo>
                <a:lnTo>
                  <a:pt x="13" y="3"/>
                </a:lnTo>
                <a:lnTo>
                  <a:pt x="1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09" name="Freeform 338"/>
          <p:cNvSpPr>
            <a:spLocks/>
          </p:cNvSpPr>
          <p:nvPr/>
        </p:nvSpPr>
        <p:spPr bwMode="auto">
          <a:xfrm>
            <a:off x="5683250" y="6103938"/>
            <a:ext cx="82550" cy="55562"/>
          </a:xfrm>
          <a:custGeom>
            <a:avLst/>
            <a:gdLst>
              <a:gd name="T0" fmla="*/ 2147483647 w 23"/>
              <a:gd name="T1" fmla="*/ 2147483647 h 24"/>
              <a:gd name="T2" fmla="*/ 2147483647 w 23"/>
              <a:gd name="T3" fmla="*/ 2147483647 h 24"/>
              <a:gd name="T4" fmla="*/ 2147483647 w 23"/>
              <a:gd name="T5" fmla="*/ 2147483647 h 24"/>
              <a:gd name="T6" fmla="*/ 2147483647 w 23"/>
              <a:gd name="T7" fmla="*/ 0 h 24"/>
              <a:gd name="T8" fmla="*/ 2147483647 w 23"/>
              <a:gd name="T9" fmla="*/ 2147483647 h 24"/>
              <a:gd name="T10" fmla="*/ 2147483647 w 23"/>
              <a:gd name="T11" fmla="*/ 2147483647 h 24"/>
              <a:gd name="T12" fmla="*/ 2147483647 w 23"/>
              <a:gd name="T13" fmla="*/ 2147483647 h 24"/>
              <a:gd name="T14" fmla="*/ 2147483647 w 23"/>
              <a:gd name="T15" fmla="*/ 2147483647 h 24"/>
              <a:gd name="T16" fmla="*/ 2147483647 w 23"/>
              <a:gd name="T17" fmla="*/ 2147483647 h 24"/>
              <a:gd name="T18" fmla="*/ 2147483647 w 23"/>
              <a:gd name="T19" fmla="*/ 2147483647 h 24"/>
              <a:gd name="T20" fmla="*/ 2147483647 w 23"/>
              <a:gd name="T21" fmla="*/ 2147483647 h 24"/>
              <a:gd name="T22" fmla="*/ 2147483647 w 23"/>
              <a:gd name="T23" fmla="*/ 2147483647 h 24"/>
              <a:gd name="T24" fmla="*/ 2147483647 w 23"/>
              <a:gd name="T25" fmla="*/ 2147483647 h 24"/>
              <a:gd name="T26" fmla="*/ 2147483647 w 23"/>
              <a:gd name="T27" fmla="*/ 2147483647 h 24"/>
              <a:gd name="T28" fmla="*/ 2147483647 w 23"/>
              <a:gd name="T29" fmla="*/ 2147483647 h 24"/>
              <a:gd name="T30" fmla="*/ 2147483647 w 23"/>
              <a:gd name="T31" fmla="*/ 2147483647 h 24"/>
              <a:gd name="T32" fmla="*/ 2147483647 w 23"/>
              <a:gd name="T33" fmla="*/ 2147483647 h 24"/>
              <a:gd name="T34" fmla="*/ 2147483647 w 23"/>
              <a:gd name="T35" fmla="*/ 2147483647 h 24"/>
              <a:gd name="T36" fmla="*/ 2147483647 w 23"/>
              <a:gd name="T37" fmla="*/ 2147483647 h 24"/>
              <a:gd name="T38" fmla="*/ 2147483647 w 23"/>
              <a:gd name="T39" fmla="*/ 2147483647 h 24"/>
              <a:gd name="T40" fmla="*/ 2147483647 w 23"/>
              <a:gd name="T41" fmla="*/ 2147483647 h 24"/>
              <a:gd name="T42" fmla="*/ 2147483647 w 23"/>
              <a:gd name="T43" fmla="*/ 2147483647 h 24"/>
              <a:gd name="T44" fmla="*/ 2147483647 w 23"/>
              <a:gd name="T45" fmla="*/ 2147483647 h 24"/>
              <a:gd name="T46" fmla="*/ 2147483647 w 23"/>
              <a:gd name="T47" fmla="*/ 2147483647 h 24"/>
              <a:gd name="T48" fmla="*/ 2147483647 w 23"/>
              <a:gd name="T49" fmla="*/ 2147483647 h 24"/>
              <a:gd name="T50" fmla="*/ 2147483647 w 23"/>
              <a:gd name="T51" fmla="*/ 2147483647 h 24"/>
              <a:gd name="T52" fmla="*/ 2147483647 w 23"/>
              <a:gd name="T53" fmla="*/ 2147483647 h 24"/>
              <a:gd name="T54" fmla="*/ 2147483647 w 23"/>
              <a:gd name="T55" fmla="*/ 2147483647 h 24"/>
              <a:gd name="T56" fmla="*/ 2147483647 w 23"/>
              <a:gd name="T57" fmla="*/ 2147483647 h 24"/>
              <a:gd name="T58" fmla="*/ 2147483647 w 23"/>
              <a:gd name="T59" fmla="*/ 2147483647 h 24"/>
              <a:gd name="T60" fmla="*/ 2147483647 w 23"/>
              <a:gd name="T61" fmla="*/ 2147483647 h 24"/>
              <a:gd name="T62" fmla="*/ 2147483647 w 23"/>
              <a:gd name="T63" fmla="*/ 2147483647 h 24"/>
              <a:gd name="T64" fmla="*/ 2147483647 w 23"/>
              <a:gd name="T65" fmla="*/ 2147483647 h 24"/>
              <a:gd name="T66" fmla="*/ 2147483647 w 23"/>
              <a:gd name="T67" fmla="*/ 2147483647 h 24"/>
              <a:gd name="T68" fmla="*/ 2147483647 w 23"/>
              <a:gd name="T69" fmla="*/ 2147483647 h 24"/>
              <a:gd name="T70" fmla="*/ 2147483647 w 23"/>
              <a:gd name="T71" fmla="*/ 2147483647 h 24"/>
              <a:gd name="T72" fmla="*/ 2147483647 w 23"/>
              <a:gd name="T73" fmla="*/ 2147483647 h 24"/>
              <a:gd name="T74" fmla="*/ 2147483647 w 23"/>
              <a:gd name="T75" fmla="*/ 2147483647 h 24"/>
              <a:gd name="T76" fmla="*/ 2147483647 w 23"/>
              <a:gd name="T77" fmla="*/ 2147483647 h 24"/>
              <a:gd name="T78" fmla="*/ 2147483647 w 23"/>
              <a:gd name="T79" fmla="*/ 2147483647 h 24"/>
              <a:gd name="T80" fmla="*/ 2147483647 w 23"/>
              <a:gd name="T81" fmla="*/ 2147483647 h 24"/>
              <a:gd name="T82" fmla="*/ 2147483647 w 23"/>
              <a:gd name="T83" fmla="*/ 2147483647 h 24"/>
              <a:gd name="T84" fmla="*/ 0 w 23"/>
              <a:gd name="T85" fmla="*/ 2147483647 h 24"/>
              <a:gd name="T86" fmla="*/ 0 w 23"/>
              <a:gd name="T87" fmla="*/ 2147483647 h 24"/>
              <a:gd name="T88" fmla="*/ 0 w 23"/>
              <a:gd name="T89" fmla="*/ 2147483647 h 24"/>
              <a:gd name="T90" fmla="*/ 2147483647 w 23"/>
              <a:gd name="T91" fmla="*/ 2147483647 h 24"/>
              <a:gd name="T92" fmla="*/ 2147483647 w 23"/>
              <a:gd name="T93" fmla="*/ 2147483647 h 24"/>
              <a:gd name="T94" fmla="*/ 2147483647 w 23"/>
              <a:gd name="T95" fmla="*/ 2147483647 h 24"/>
              <a:gd name="T96" fmla="*/ 2147483647 w 23"/>
              <a:gd name="T97" fmla="*/ 2147483647 h 24"/>
              <a:gd name="T98" fmla="*/ 2147483647 w 23"/>
              <a:gd name="T99" fmla="*/ 2147483647 h 24"/>
              <a:gd name="T100" fmla="*/ 2147483647 w 23"/>
              <a:gd name="T101" fmla="*/ 2147483647 h 24"/>
              <a:gd name="T102" fmla="*/ 2147483647 w 23"/>
              <a:gd name="T103" fmla="*/ 2147483647 h 24"/>
              <a:gd name="T104" fmla="*/ 2147483647 w 23"/>
              <a:gd name="T105" fmla="*/ 2147483647 h 24"/>
              <a:gd name="T106" fmla="*/ 2147483647 w 23"/>
              <a:gd name="T107" fmla="*/ 2147483647 h 24"/>
              <a:gd name="T108" fmla="*/ 2147483647 w 23"/>
              <a:gd name="T109" fmla="*/ 2147483647 h 24"/>
              <a:gd name="T110" fmla="*/ 2147483647 w 23"/>
              <a:gd name="T111" fmla="*/ 2147483647 h 24"/>
              <a:gd name="T112" fmla="*/ 2147483647 w 23"/>
              <a:gd name="T113" fmla="*/ 2147483647 h 24"/>
              <a:gd name="T114" fmla="*/ 0 w 23"/>
              <a:gd name="T115" fmla="*/ 2147483647 h 24"/>
              <a:gd name="T116" fmla="*/ 0 w 23"/>
              <a:gd name="T117" fmla="*/ 2147483647 h 24"/>
              <a:gd name="T118" fmla="*/ 2147483647 w 23"/>
              <a:gd name="T119" fmla="*/ 0 h 24"/>
              <a:gd name="T120" fmla="*/ 2147483647 w 23"/>
              <a:gd name="T121" fmla="*/ 0 h 24"/>
              <a:gd name="T122" fmla="*/ 2147483647 w 23"/>
              <a:gd name="T123" fmla="*/ 2147483647 h 2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4"/>
              <a:gd name="T188" fmla="*/ 23 w 23"/>
              <a:gd name="T189" fmla="*/ 24 h 2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4">
                <a:moveTo>
                  <a:pt x="7" y="5"/>
                </a:moveTo>
                <a:lnTo>
                  <a:pt x="10" y="3"/>
                </a:lnTo>
                <a:lnTo>
                  <a:pt x="12" y="1"/>
                </a:lnTo>
                <a:lnTo>
                  <a:pt x="15" y="0"/>
                </a:lnTo>
                <a:lnTo>
                  <a:pt x="16" y="1"/>
                </a:lnTo>
                <a:lnTo>
                  <a:pt x="17" y="1"/>
                </a:lnTo>
                <a:lnTo>
                  <a:pt x="18" y="3"/>
                </a:lnTo>
                <a:lnTo>
                  <a:pt x="20" y="4"/>
                </a:lnTo>
                <a:lnTo>
                  <a:pt x="20" y="6"/>
                </a:lnTo>
                <a:lnTo>
                  <a:pt x="20" y="9"/>
                </a:lnTo>
                <a:lnTo>
                  <a:pt x="20" y="19"/>
                </a:lnTo>
                <a:lnTo>
                  <a:pt x="21" y="20"/>
                </a:lnTo>
                <a:lnTo>
                  <a:pt x="21" y="21"/>
                </a:lnTo>
                <a:lnTo>
                  <a:pt x="21" y="22"/>
                </a:lnTo>
                <a:lnTo>
                  <a:pt x="22" y="22"/>
                </a:lnTo>
                <a:lnTo>
                  <a:pt x="23" y="22"/>
                </a:lnTo>
                <a:lnTo>
                  <a:pt x="23" y="24"/>
                </a:lnTo>
                <a:lnTo>
                  <a:pt x="13" y="24"/>
                </a:lnTo>
                <a:lnTo>
                  <a:pt x="13" y="22"/>
                </a:lnTo>
                <a:lnTo>
                  <a:pt x="15" y="22"/>
                </a:lnTo>
                <a:lnTo>
                  <a:pt x="16" y="21"/>
                </a:lnTo>
                <a:lnTo>
                  <a:pt x="16" y="20"/>
                </a:lnTo>
                <a:lnTo>
                  <a:pt x="16" y="19"/>
                </a:lnTo>
                <a:lnTo>
                  <a:pt x="16" y="9"/>
                </a:lnTo>
                <a:lnTo>
                  <a:pt x="16" y="6"/>
                </a:lnTo>
                <a:lnTo>
                  <a:pt x="15" y="5"/>
                </a:lnTo>
                <a:lnTo>
                  <a:pt x="15" y="4"/>
                </a:lnTo>
                <a:lnTo>
                  <a:pt x="12" y="4"/>
                </a:lnTo>
                <a:lnTo>
                  <a:pt x="10" y="5"/>
                </a:lnTo>
                <a:lnTo>
                  <a:pt x="7" y="6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7" y="22"/>
                </a:lnTo>
                <a:lnTo>
                  <a:pt x="8" y="22"/>
                </a:lnTo>
                <a:lnTo>
                  <a:pt x="10" y="22"/>
                </a:lnTo>
                <a:lnTo>
                  <a:pt x="10" y="24"/>
                </a:lnTo>
                <a:lnTo>
                  <a:pt x="0" y="24"/>
                </a:lnTo>
                <a:lnTo>
                  <a:pt x="0" y="22"/>
                </a:lnTo>
                <a:lnTo>
                  <a:pt x="1" y="22"/>
                </a:lnTo>
                <a:lnTo>
                  <a:pt x="2" y="22"/>
                </a:lnTo>
                <a:lnTo>
                  <a:pt x="2" y="20"/>
                </a:lnTo>
                <a:lnTo>
                  <a:pt x="2" y="19"/>
                </a:lnTo>
                <a:lnTo>
                  <a:pt x="2" y="10"/>
                </a:lnTo>
                <a:lnTo>
                  <a:pt x="2" y="6"/>
                </a:lnTo>
                <a:lnTo>
                  <a:pt x="2" y="5"/>
                </a:lnTo>
                <a:lnTo>
                  <a:pt x="2" y="4"/>
                </a:lnTo>
                <a:lnTo>
                  <a:pt x="1" y="4"/>
                </a:lnTo>
                <a:lnTo>
                  <a:pt x="0" y="4"/>
                </a:lnTo>
                <a:lnTo>
                  <a:pt x="0" y="3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10" name="Freeform 339"/>
          <p:cNvSpPr>
            <a:spLocks/>
          </p:cNvSpPr>
          <p:nvPr/>
        </p:nvSpPr>
        <p:spPr bwMode="auto">
          <a:xfrm>
            <a:off x="6153150" y="6080125"/>
            <a:ext cx="100013" cy="79375"/>
          </a:xfrm>
          <a:custGeom>
            <a:avLst/>
            <a:gdLst>
              <a:gd name="T0" fmla="*/ 2147483647 w 28"/>
              <a:gd name="T1" fmla="*/ 0 h 34"/>
              <a:gd name="T2" fmla="*/ 2147483647 w 28"/>
              <a:gd name="T3" fmla="*/ 2147483647 h 34"/>
              <a:gd name="T4" fmla="*/ 2147483647 w 28"/>
              <a:gd name="T5" fmla="*/ 2147483647 h 34"/>
              <a:gd name="T6" fmla="*/ 2147483647 w 28"/>
              <a:gd name="T7" fmla="*/ 2147483647 h 34"/>
              <a:gd name="T8" fmla="*/ 2147483647 w 28"/>
              <a:gd name="T9" fmla="*/ 2147483647 h 34"/>
              <a:gd name="T10" fmla="*/ 2147483647 w 28"/>
              <a:gd name="T11" fmla="*/ 2147483647 h 34"/>
              <a:gd name="T12" fmla="*/ 2147483647 w 28"/>
              <a:gd name="T13" fmla="*/ 2147483647 h 34"/>
              <a:gd name="T14" fmla="*/ 2147483647 w 28"/>
              <a:gd name="T15" fmla="*/ 2147483647 h 34"/>
              <a:gd name="T16" fmla="*/ 2147483647 w 28"/>
              <a:gd name="T17" fmla="*/ 2147483647 h 34"/>
              <a:gd name="T18" fmla="*/ 2147483647 w 28"/>
              <a:gd name="T19" fmla="*/ 2147483647 h 34"/>
              <a:gd name="T20" fmla="*/ 2147483647 w 28"/>
              <a:gd name="T21" fmla="*/ 2147483647 h 34"/>
              <a:gd name="T22" fmla="*/ 2147483647 w 28"/>
              <a:gd name="T23" fmla="*/ 2147483647 h 34"/>
              <a:gd name="T24" fmla="*/ 2147483647 w 28"/>
              <a:gd name="T25" fmla="*/ 2147483647 h 34"/>
              <a:gd name="T26" fmla="*/ 2147483647 w 28"/>
              <a:gd name="T27" fmla="*/ 2147483647 h 34"/>
              <a:gd name="T28" fmla="*/ 2147483647 w 28"/>
              <a:gd name="T29" fmla="*/ 2147483647 h 34"/>
              <a:gd name="T30" fmla="*/ 2147483647 w 28"/>
              <a:gd name="T31" fmla="*/ 2147483647 h 34"/>
              <a:gd name="T32" fmla="*/ 2147483647 w 28"/>
              <a:gd name="T33" fmla="*/ 2147483647 h 34"/>
              <a:gd name="T34" fmla="*/ 2147483647 w 28"/>
              <a:gd name="T35" fmla="*/ 2147483647 h 34"/>
              <a:gd name="T36" fmla="*/ 2147483647 w 28"/>
              <a:gd name="T37" fmla="*/ 2147483647 h 34"/>
              <a:gd name="T38" fmla="*/ 2147483647 w 28"/>
              <a:gd name="T39" fmla="*/ 2147483647 h 34"/>
              <a:gd name="T40" fmla="*/ 2147483647 w 28"/>
              <a:gd name="T41" fmla="*/ 2147483647 h 34"/>
              <a:gd name="T42" fmla="*/ 2147483647 w 28"/>
              <a:gd name="T43" fmla="*/ 2147483647 h 34"/>
              <a:gd name="T44" fmla="*/ 2147483647 w 28"/>
              <a:gd name="T45" fmla="*/ 2147483647 h 34"/>
              <a:gd name="T46" fmla="*/ 2147483647 w 28"/>
              <a:gd name="T47" fmla="*/ 2147483647 h 34"/>
              <a:gd name="T48" fmla="*/ 2147483647 w 28"/>
              <a:gd name="T49" fmla="*/ 2147483647 h 34"/>
              <a:gd name="T50" fmla="*/ 2147483647 w 28"/>
              <a:gd name="T51" fmla="*/ 2147483647 h 34"/>
              <a:gd name="T52" fmla="*/ 2147483647 w 28"/>
              <a:gd name="T53" fmla="*/ 2147483647 h 34"/>
              <a:gd name="T54" fmla="*/ 2147483647 w 28"/>
              <a:gd name="T55" fmla="*/ 2147483647 h 34"/>
              <a:gd name="T56" fmla="*/ 2147483647 w 28"/>
              <a:gd name="T57" fmla="*/ 2147483647 h 34"/>
              <a:gd name="T58" fmla="*/ 2147483647 w 28"/>
              <a:gd name="T59" fmla="*/ 2147483647 h 34"/>
              <a:gd name="T60" fmla="*/ 2147483647 w 28"/>
              <a:gd name="T61" fmla="*/ 2147483647 h 34"/>
              <a:gd name="T62" fmla="*/ 2147483647 w 28"/>
              <a:gd name="T63" fmla="*/ 2147483647 h 34"/>
              <a:gd name="T64" fmla="*/ 0 w 28"/>
              <a:gd name="T65" fmla="*/ 2147483647 h 34"/>
              <a:gd name="T66" fmla="*/ 2147483647 w 28"/>
              <a:gd name="T67" fmla="*/ 0 h 34"/>
              <a:gd name="T68" fmla="*/ 2147483647 w 28"/>
              <a:gd name="T69" fmla="*/ 0 h 3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8"/>
              <a:gd name="T106" fmla="*/ 0 h 34"/>
              <a:gd name="T107" fmla="*/ 28 w 28"/>
              <a:gd name="T108" fmla="*/ 34 h 3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8" h="34">
                <a:moveTo>
                  <a:pt x="27" y="0"/>
                </a:moveTo>
                <a:lnTo>
                  <a:pt x="28" y="8"/>
                </a:lnTo>
                <a:lnTo>
                  <a:pt x="27" y="8"/>
                </a:lnTo>
                <a:lnTo>
                  <a:pt x="27" y="5"/>
                </a:lnTo>
                <a:lnTo>
                  <a:pt x="26" y="4"/>
                </a:lnTo>
                <a:lnTo>
                  <a:pt x="24" y="3"/>
                </a:lnTo>
                <a:lnTo>
                  <a:pt x="23" y="2"/>
                </a:lnTo>
                <a:lnTo>
                  <a:pt x="21" y="2"/>
                </a:lnTo>
                <a:lnTo>
                  <a:pt x="16" y="2"/>
                </a:lnTo>
                <a:lnTo>
                  <a:pt x="16" y="27"/>
                </a:lnTo>
                <a:lnTo>
                  <a:pt x="16" y="30"/>
                </a:lnTo>
                <a:lnTo>
                  <a:pt x="17" y="31"/>
                </a:lnTo>
                <a:lnTo>
                  <a:pt x="18" y="32"/>
                </a:lnTo>
                <a:lnTo>
                  <a:pt x="19" y="32"/>
                </a:lnTo>
                <a:lnTo>
                  <a:pt x="21" y="32"/>
                </a:lnTo>
                <a:lnTo>
                  <a:pt x="21" y="34"/>
                </a:lnTo>
                <a:lnTo>
                  <a:pt x="7" y="34"/>
                </a:lnTo>
                <a:lnTo>
                  <a:pt x="7" y="32"/>
                </a:lnTo>
                <a:lnTo>
                  <a:pt x="8" y="32"/>
                </a:lnTo>
                <a:lnTo>
                  <a:pt x="10" y="32"/>
                </a:lnTo>
                <a:lnTo>
                  <a:pt x="11" y="31"/>
                </a:lnTo>
                <a:lnTo>
                  <a:pt x="11" y="30"/>
                </a:lnTo>
                <a:lnTo>
                  <a:pt x="12" y="27"/>
                </a:lnTo>
                <a:lnTo>
                  <a:pt x="12" y="2"/>
                </a:lnTo>
                <a:lnTo>
                  <a:pt x="7" y="2"/>
                </a:lnTo>
                <a:lnTo>
                  <a:pt x="6" y="2"/>
                </a:lnTo>
                <a:lnTo>
                  <a:pt x="5" y="3"/>
                </a:lnTo>
                <a:lnTo>
                  <a:pt x="3" y="3"/>
                </a:lnTo>
                <a:lnTo>
                  <a:pt x="2" y="4"/>
                </a:lnTo>
                <a:lnTo>
                  <a:pt x="1" y="5"/>
                </a:lnTo>
                <a:lnTo>
                  <a:pt x="1" y="8"/>
                </a:lnTo>
                <a:lnTo>
                  <a:pt x="0" y="8"/>
                </a:lnTo>
                <a:lnTo>
                  <a:pt x="1" y="0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11" name="Freeform 340"/>
          <p:cNvSpPr>
            <a:spLocks/>
          </p:cNvSpPr>
          <p:nvPr/>
        </p:nvSpPr>
        <p:spPr bwMode="auto">
          <a:xfrm>
            <a:off x="6264275" y="6080125"/>
            <a:ext cx="157163" cy="79375"/>
          </a:xfrm>
          <a:custGeom>
            <a:avLst/>
            <a:gdLst>
              <a:gd name="T0" fmla="*/ 2147483647 w 44"/>
              <a:gd name="T1" fmla="*/ 0 h 34"/>
              <a:gd name="T2" fmla="*/ 2147483647 w 44"/>
              <a:gd name="T3" fmla="*/ 2147483647 h 34"/>
              <a:gd name="T4" fmla="*/ 2147483647 w 44"/>
              <a:gd name="T5" fmla="*/ 2147483647 h 34"/>
              <a:gd name="T6" fmla="*/ 2147483647 w 44"/>
              <a:gd name="T7" fmla="*/ 2147483647 h 34"/>
              <a:gd name="T8" fmla="*/ 2147483647 w 44"/>
              <a:gd name="T9" fmla="*/ 2147483647 h 34"/>
              <a:gd name="T10" fmla="*/ 2147483647 w 44"/>
              <a:gd name="T11" fmla="*/ 2147483647 h 34"/>
              <a:gd name="T12" fmla="*/ 2147483647 w 44"/>
              <a:gd name="T13" fmla="*/ 2147483647 h 34"/>
              <a:gd name="T14" fmla="*/ 2147483647 w 44"/>
              <a:gd name="T15" fmla="*/ 2147483647 h 34"/>
              <a:gd name="T16" fmla="*/ 2147483647 w 44"/>
              <a:gd name="T17" fmla="*/ 2147483647 h 34"/>
              <a:gd name="T18" fmla="*/ 0 w 44"/>
              <a:gd name="T19" fmla="*/ 0 h 34"/>
              <a:gd name="T20" fmla="*/ 2147483647 w 44"/>
              <a:gd name="T21" fmla="*/ 0 h 34"/>
              <a:gd name="T22" fmla="*/ 2147483647 w 44"/>
              <a:gd name="T23" fmla="*/ 0 h 34"/>
              <a:gd name="T24" fmla="*/ 2147483647 w 44"/>
              <a:gd name="T25" fmla="*/ 2147483647 h 34"/>
              <a:gd name="T26" fmla="*/ 2147483647 w 44"/>
              <a:gd name="T27" fmla="*/ 2147483647 h 34"/>
              <a:gd name="T28" fmla="*/ 2147483647 w 44"/>
              <a:gd name="T29" fmla="*/ 2147483647 h 34"/>
              <a:gd name="T30" fmla="*/ 2147483647 w 44"/>
              <a:gd name="T31" fmla="*/ 2147483647 h 34"/>
              <a:gd name="T32" fmla="*/ 2147483647 w 44"/>
              <a:gd name="T33" fmla="*/ 2147483647 h 34"/>
              <a:gd name="T34" fmla="*/ 2147483647 w 44"/>
              <a:gd name="T35" fmla="*/ 2147483647 h 34"/>
              <a:gd name="T36" fmla="*/ 2147483647 w 44"/>
              <a:gd name="T37" fmla="*/ 2147483647 h 34"/>
              <a:gd name="T38" fmla="*/ 2147483647 w 44"/>
              <a:gd name="T39" fmla="*/ 2147483647 h 34"/>
              <a:gd name="T40" fmla="*/ 2147483647 w 44"/>
              <a:gd name="T41" fmla="*/ 0 h 34"/>
              <a:gd name="T42" fmla="*/ 2147483647 w 44"/>
              <a:gd name="T43" fmla="*/ 0 h 34"/>
              <a:gd name="T44" fmla="*/ 2147483647 w 44"/>
              <a:gd name="T45" fmla="*/ 0 h 34"/>
              <a:gd name="T46" fmla="*/ 2147483647 w 44"/>
              <a:gd name="T47" fmla="*/ 2147483647 h 34"/>
              <a:gd name="T48" fmla="*/ 2147483647 w 44"/>
              <a:gd name="T49" fmla="*/ 2147483647 h 34"/>
              <a:gd name="T50" fmla="*/ 2147483647 w 44"/>
              <a:gd name="T51" fmla="*/ 2147483647 h 34"/>
              <a:gd name="T52" fmla="*/ 2147483647 w 44"/>
              <a:gd name="T53" fmla="*/ 2147483647 h 34"/>
              <a:gd name="T54" fmla="*/ 2147483647 w 44"/>
              <a:gd name="T55" fmla="*/ 2147483647 h 34"/>
              <a:gd name="T56" fmla="*/ 2147483647 w 44"/>
              <a:gd name="T57" fmla="*/ 2147483647 h 34"/>
              <a:gd name="T58" fmla="*/ 2147483647 w 44"/>
              <a:gd name="T59" fmla="*/ 2147483647 h 34"/>
              <a:gd name="T60" fmla="*/ 2147483647 w 44"/>
              <a:gd name="T61" fmla="*/ 0 h 34"/>
              <a:gd name="T62" fmla="*/ 2147483647 w 44"/>
              <a:gd name="T63" fmla="*/ 0 h 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44"/>
              <a:gd name="T97" fmla="*/ 0 h 34"/>
              <a:gd name="T98" fmla="*/ 44 w 44"/>
              <a:gd name="T99" fmla="*/ 34 h 3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44" h="34">
                <a:moveTo>
                  <a:pt x="44" y="0"/>
                </a:moveTo>
                <a:lnTo>
                  <a:pt x="44" y="0"/>
                </a:lnTo>
                <a:lnTo>
                  <a:pt x="43" y="2"/>
                </a:lnTo>
                <a:lnTo>
                  <a:pt x="42" y="2"/>
                </a:lnTo>
                <a:lnTo>
                  <a:pt x="40" y="2"/>
                </a:lnTo>
                <a:lnTo>
                  <a:pt x="40" y="3"/>
                </a:lnTo>
                <a:lnTo>
                  <a:pt x="39" y="4"/>
                </a:lnTo>
                <a:lnTo>
                  <a:pt x="39" y="8"/>
                </a:lnTo>
                <a:lnTo>
                  <a:pt x="30" y="34"/>
                </a:lnTo>
                <a:lnTo>
                  <a:pt x="29" y="34"/>
                </a:lnTo>
                <a:lnTo>
                  <a:pt x="22" y="14"/>
                </a:lnTo>
                <a:lnTo>
                  <a:pt x="16" y="34"/>
                </a:lnTo>
                <a:lnTo>
                  <a:pt x="13" y="34"/>
                </a:lnTo>
                <a:lnTo>
                  <a:pt x="4" y="6"/>
                </a:lnTo>
                <a:lnTo>
                  <a:pt x="3" y="4"/>
                </a:lnTo>
                <a:lnTo>
                  <a:pt x="3" y="3"/>
                </a:lnTo>
                <a:lnTo>
                  <a:pt x="2" y="2"/>
                </a:lnTo>
                <a:lnTo>
                  <a:pt x="1" y="2"/>
                </a:lnTo>
                <a:lnTo>
                  <a:pt x="0" y="0"/>
                </a:lnTo>
                <a:lnTo>
                  <a:pt x="12" y="0"/>
                </a:lnTo>
                <a:lnTo>
                  <a:pt x="11" y="0"/>
                </a:lnTo>
                <a:lnTo>
                  <a:pt x="9" y="2"/>
                </a:lnTo>
                <a:lnTo>
                  <a:pt x="8" y="3"/>
                </a:lnTo>
                <a:lnTo>
                  <a:pt x="8" y="4"/>
                </a:lnTo>
                <a:lnTo>
                  <a:pt x="9" y="8"/>
                </a:lnTo>
                <a:lnTo>
                  <a:pt x="16" y="26"/>
                </a:lnTo>
                <a:lnTo>
                  <a:pt x="21" y="10"/>
                </a:lnTo>
                <a:lnTo>
                  <a:pt x="19" y="8"/>
                </a:lnTo>
                <a:lnTo>
                  <a:pt x="18" y="5"/>
                </a:lnTo>
                <a:lnTo>
                  <a:pt x="18" y="4"/>
                </a:lnTo>
                <a:lnTo>
                  <a:pt x="18" y="3"/>
                </a:lnTo>
                <a:lnTo>
                  <a:pt x="17" y="2"/>
                </a:lnTo>
                <a:lnTo>
                  <a:pt x="16" y="2"/>
                </a:lnTo>
                <a:lnTo>
                  <a:pt x="14" y="0"/>
                </a:lnTo>
                <a:lnTo>
                  <a:pt x="27" y="0"/>
                </a:lnTo>
                <a:lnTo>
                  <a:pt x="25" y="0"/>
                </a:lnTo>
                <a:lnTo>
                  <a:pt x="25" y="2"/>
                </a:lnTo>
                <a:lnTo>
                  <a:pt x="24" y="2"/>
                </a:lnTo>
                <a:lnTo>
                  <a:pt x="23" y="3"/>
                </a:lnTo>
                <a:lnTo>
                  <a:pt x="24" y="5"/>
                </a:lnTo>
                <a:lnTo>
                  <a:pt x="24" y="8"/>
                </a:lnTo>
                <a:lnTo>
                  <a:pt x="30" y="26"/>
                </a:lnTo>
                <a:lnTo>
                  <a:pt x="37" y="8"/>
                </a:lnTo>
                <a:lnTo>
                  <a:pt x="38" y="5"/>
                </a:lnTo>
                <a:lnTo>
                  <a:pt x="38" y="3"/>
                </a:lnTo>
                <a:lnTo>
                  <a:pt x="38" y="2"/>
                </a:lnTo>
                <a:lnTo>
                  <a:pt x="37" y="2"/>
                </a:lnTo>
                <a:lnTo>
                  <a:pt x="35" y="2"/>
                </a:lnTo>
                <a:lnTo>
                  <a:pt x="34" y="0"/>
                </a:lnTo>
                <a:lnTo>
                  <a:pt x="4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12" name="Freeform 341"/>
          <p:cNvSpPr>
            <a:spLocks noEditPoints="1"/>
          </p:cNvSpPr>
          <p:nvPr/>
        </p:nvSpPr>
        <p:spPr bwMode="auto">
          <a:xfrm>
            <a:off x="6400800" y="6080125"/>
            <a:ext cx="120650" cy="79375"/>
          </a:xfrm>
          <a:custGeom>
            <a:avLst/>
            <a:gdLst>
              <a:gd name="T0" fmla="*/ 2147483647 w 34"/>
              <a:gd name="T1" fmla="*/ 2147483647 h 34"/>
              <a:gd name="T2" fmla="*/ 2147483647 w 34"/>
              <a:gd name="T3" fmla="*/ 2147483647 h 34"/>
              <a:gd name="T4" fmla="*/ 2147483647 w 34"/>
              <a:gd name="T5" fmla="*/ 2147483647 h 34"/>
              <a:gd name="T6" fmla="*/ 2147483647 w 34"/>
              <a:gd name="T7" fmla="*/ 2147483647 h 34"/>
              <a:gd name="T8" fmla="*/ 2147483647 w 34"/>
              <a:gd name="T9" fmla="*/ 2147483647 h 34"/>
              <a:gd name="T10" fmla="*/ 2147483647 w 34"/>
              <a:gd name="T11" fmla="*/ 2147483647 h 34"/>
              <a:gd name="T12" fmla="*/ 2147483647 w 34"/>
              <a:gd name="T13" fmla="*/ 2147483647 h 34"/>
              <a:gd name="T14" fmla="*/ 2147483647 w 34"/>
              <a:gd name="T15" fmla="*/ 2147483647 h 34"/>
              <a:gd name="T16" fmla="*/ 2147483647 w 34"/>
              <a:gd name="T17" fmla="*/ 2147483647 h 34"/>
              <a:gd name="T18" fmla="*/ 2147483647 w 34"/>
              <a:gd name="T19" fmla="*/ 2147483647 h 34"/>
              <a:gd name="T20" fmla="*/ 0 w 34"/>
              <a:gd name="T21" fmla="*/ 2147483647 h 34"/>
              <a:gd name="T22" fmla="*/ 0 w 34"/>
              <a:gd name="T23" fmla="*/ 2147483647 h 34"/>
              <a:gd name="T24" fmla="*/ 2147483647 w 34"/>
              <a:gd name="T25" fmla="*/ 2147483647 h 34"/>
              <a:gd name="T26" fmla="*/ 2147483647 w 34"/>
              <a:gd name="T27" fmla="*/ 2147483647 h 34"/>
              <a:gd name="T28" fmla="*/ 2147483647 w 34"/>
              <a:gd name="T29" fmla="*/ 2147483647 h 34"/>
              <a:gd name="T30" fmla="*/ 2147483647 w 34"/>
              <a:gd name="T31" fmla="*/ 2147483647 h 34"/>
              <a:gd name="T32" fmla="*/ 2147483647 w 34"/>
              <a:gd name="T33" fmla="*/ 0 h 34"/>
              <a:gd name="T34" fmla="*/ 2147483647 w 34"/>
              <a:gd name="T35" fmla="*/ 0 h 34"/>
              <a:gd name="T36" fmla="*/ 2147483647 w 34"/>
              <a:gd name="T37" fmla="*/ 2147483647 h 34"/>
              <a:gd name="T38" fmla="*/ 2147483647 w 34"/>
              <a:gd name="T39" fmla="*/ 2147483647 h 34"/>
              <a:gd name="T40" fmla="*/ 2147483647 w 34"/>
              <a:gd name="T41" fmla="*/ 2147483647 h 34"/>
              <a:gd name="T42" fmla="*/ 2147483647 w 34"/>
              <a:gd name="T43" fmla="*/ 2147483647 h 34"/>
              <a:gd name="T44" fmla="*/ 2147483647 w 34"/>
              <a:gd name="T45" fmla="*/ 2147483647 h 34"/>
              <a:gd name="T46" fmla="*/ 2147483647 w 34"/>
              <a:gd name="T47" fmla="*/ 2147483647 h 34"/>
              <a:gd name="T48" fmla="*/ 2147483647 w 34"/>
              <a:gd name="T49" fmla="*/ 2147483647 h 34"/>
              <a:gd name="T50" fmla="*/ 2147483647 w 34"/>
              <a:gd name="T51" fmla="*/ 2147483647 h 34"/>
              <a:gd name="T52" fmla="*/ 2147483647 w 34"/>
              <a:gd name="T53" fmla="*/ 2147483647 h 34"/>
              <a:gd name="T54" fmla="*/ 2147483647 w 34"/>
              <a:gd name="T55" fmla="*/ 2147483647 h 34"/>
              <a:gd name="T56" fmla="*/ 2147483647 w 34"/>
              <a:gd name="T57" fmla="*/ 2147483647 h 34"/>
              <a:gd name="T58" fmla="*/ 2147483647 w 34"/>
              <a:gd name="T59" fmla="*/ 2147483647 h 34"/>
              <a:gd name="T60" fmla="*/ 2147483647 w 34"/>
              <a:gd name="T61" fmla="*/ 2147483647 h 34"/>
              <a:gd name="T62" fmla="*/ 2147483647 w 34"/>
              <a:gd name="T63" fmla="*/ 2147483647 h 34"/>
              <a:gd name="T64" fmla="*/ 2147483647 w 34"/>
              <a:gd name="T65" fmla="*/ 2147483647 h 34"/>
              <a:gd name="T66" fmla="*/ 2147483647 w 34"/>
              <a:gd name="T67" fmla="*/ 2147483647 h 34"/>
              <a:gd name="T68" fmla="*/ 2147483647 w 34"/>
              <a:gd name="T69" fmla="*/ 2147483647 h 34"/>
              <a:gd name="T70" fmla="*/ 2147483647 w 34"/>
              <a:gd name="T71" fmla="*/ 2147483647 h 34"/>
              <a:gd name="T72" fmla="*/ 2147483647 w 34"/>
              <a:gd name="T73" fmla="*/ 2147483647 h 3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34"/>
              <a:gd name="T112" fmla="*/ 0 h 34"/>
              <a:gd name="T113" fmla="*/ 34 w 34"/>
              <a:gd name="T114" fmla="*/ 34 h 3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34" h="34">
                <a:moveTo>
                  <a:pt x="22" y="23"/>
                </a:moveTo>
                <a:lnTo>
                  <a:pt x="10" y="23"/>
                </a:lnTo>
                <a:lnTo>
                  <a:pt x="7" y="27"/>
                </a:lnTo>
                <a:lnTo>
                  <a:pt x="6" y="29"/>
                </a:lnTo>
                <a:lnTo>
                  <a:pt x="6" y="31"/>
                </a:lnTo>
                <a:lnTo>
                  <a:pt x="7" y="32"/>
                </a:lnTo>
                <a:lnTo>
                  <a:pt x="8" y="32"/>
                </a:lnTo>
                <a:lnTo>
                  <a:pt x="10" y="32"/>
                </a:lnTo>
                <a:lnTo>
                  <a:pt x="10" y="34"/>
                </a:lnTo>
                <a:lnTo>
                  <a:pt x="0" y="34"/>
                </a:lnTo>
                <a:lnTo>
                  <a:pt x="0" y="32"/>
                </a:lnTo>
                <a:lnTo>
                  <a:pt x="1" y="32"/>
                </a:lnTo>
                <a:lnTo>
                  <a:pt x="2" y="31"/>
                </a:lnTo>
                <a:lnTo>
                  <a:pt x="4" y="30"/>
                </a:lnTo>
                <a:lnTo>
                  <a:pt x="5" y="26"/>
                </a:lnTo>
                <a:lnTo>
                  <a:pt x="17" y="0"/>
                </a:lnTo>
                <a:lnTo>
                  <a:pt x="18" y="0"/>
                </a:lnTo>
                <a:lnTo>
                  <a:pt x="29" y="27"/>
                </a:lnTo>
                <a:lnTo>
                  <a:pt x="31" y="30"/>
                </a:lnTo>
                <a:lnTo>
                  <a:pt x="32" y="31"/>
                </a:lnTo>
                <a:lnTo>
                  <a:pt x="33" y="32"/>
                </a:lnTo>
                <a:lnTo>
                  <a:pt x="34" y="32"/>
                </a:lnTo>
                <a:lnTo>
                  <a:pt x="34" y="34"/>
                </a:lnTo>
                <a:lnTo>
                  <a:pt x="22" y="34"/>
                </a:lnTo>
                <a:lnTo>
                  <a:pt x="22" y="32"/>
                </a:lnTo>
                <a:lnTo>
                  <a:pt x="23" y="32"/>
                </a:lnTo>
                <a:lnTo>
                  <a:pt x="24" y="32"/>
                </a:lnTo>
                <a:lnTo>
                  <a:pt x="24" y="31"/>
                </a:lnTo>
                <a:lnTo>
                  <a:pt x="24" y="30"/>
                </a:lnTo>
                <a:lnTo>
                  <a:pt x="24" y="29"/>
                </a:lnTo>
                <a:lnTo>
                  <a:pt x="24" y="26"/>
                </a:lnTo>
                <a:lnTo>
                  <a:pt x="22" y="23"/>
                </a:lnTo>
                <a:close/>
                <a:moveTo>
                  <a:pt x="22" y="21"/>
                </a:moveTo>
                <a:lnTo>
                  <a:pt x="16" y="8"/>
                </a:lnTo>
                <a:lnTo>
                  <a:pt x="10" y="21"/>
                </a:lnTo>
                <a:lnTo>
                  <a:pt x="22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13" name="Line 342"/>
          <p:cNvSpPr>
            <a:spLocks noChangeShapeType="1"/>
          </p:cNvSpPr>
          <p:nvPr/>
        </p:nvSpPr>
        <p:spPr bwMode="auto">
          <a:xfrm flipH="1">
            <a:off x="2046288" y="5360988"/>
            <a:ext cx="430212" cy="42386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14" name="Line 343"/>
          <p:cNvSpPr>
            <a:spLocks noChangeShapeType="1"/>
          </p:cNvSpPr>
          <p:nvPr/>
        </p:nvSpPr>
        <p:spPr bwMode="auto">
          <a:xfrm>
            <a:off x="2482850" y="5360988"/>
            <a:ext cx="3175" cy="1524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15" name="Line 344"/>
          <p:cNvSpPr>
            <a:spLocks noChangeShapeType="1"/>
          </p:cNvSpPr>
          <p:nvPr/>
        </p:nvSpPr>
        <p:spPr bwMode="auto">
          <a:xfrm>
            <a:off x="2043113" y="5907088"/>
            <a:ext cx="3175" cy="1778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16" name="Line 345"/>
          <p:cNvSpPr>
            <a:spLocks noChangeShapeType="1"/>
          </p:cNvSpPr>
          <p:nvPr/>
        </p:nvSpPr>
        <p:spPr bwMode="auto">
          <a:xfrm>
            <a:off x="2482850" y="5635625"/>
            <a:ext cx="3175" cy="1492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17" name="Line 346"/>
          <p:cNvSpPr>
            <a:spLocks noChangeShapeType="1"/>
          </p:cNvSpPr>
          <p:nvPr/>
        </p:nvSpPr>
        <p:spPr bwMode="auto">
          <a:xfrm>
            <a:off x="2482850" y="5907088"/>
            <a:ext cx="3175" cy="147637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18" name="Line 347"/>
          <p:cNvSpPr>
            <a:spLocks noChangeShapeType="1"/>
          </p:cNvSpPr>
          <p:nvPr/>
        </p:nvSpPr>
        <p:spPr bwMode="auto">
          <a:xfrm flipH="1">
            <a:off x="2476500" y="5089525"/>
            <a:ext cx="471488" cy="1492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19" name="Line 348"/>
          <p:cNvSpPr>
            <a:spLocks noChangeShapeType="1"/>
          </p:cNvSpPr>
          <p:nvPr/>
        </p:nvSpPr>
        <p:spPr bwMode="auto">
          <a:xfrm>
            <a:off x="2947988" y="5089525"/>
            <a:ext cx="712787" cy="1492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20" name="Line 349"/>
          <p:cNvSpPr>
            <a:spLocks noChangeShapeType="1"/>
          </p:cNvSpPr>
          <p:nvPr/>
        </p:nvSpPr>
        <p:spPr bwMode="auto">
          <a:xfrm flipH="1">
            <a:off x="2947988" y="5360988"/>
            <a:ext cx="712787" cy="42386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21" name="Line 350"/>
          <p:cNvSpPr>
            <a:spLocks noChangeShapeType="1"/>
          </p:cNvSpPr>
          <p:nvPr/>
        </p:nvSpPr>
        <p:spPr bwMode="auto">
          <a:xfrm>
            <a:off x="3668713" y="5360988"/>
            <a:ext cx="3175" cy="1524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22" name="Line 351"/>
          <p:cNvSpPr>
            <a:spLocks noChangeShapeType="1"/>
          </p:cNvSpPr>
          <p:nvPr/>
        </p:nvSpPr>
        <p:spPr bwMode="auto">
          <a:xfrm>
            <a:off x="2944813" y="5929313"/>
            <a:ext cx="3175" cy="12541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23" name="Line 352"/>
          <p:cNvSpPr>
            <a:spLocks noChangeShapeType="1"/>
          </p:cNvSpPr>
          <p:nvPr/>
        </p:nvSpPr>
        <p:spPr bwMode="auto">
          <a:xfrm>
            <a:off x="3668713" y="5635625"/>
            <a:ext cx="3175" cy="1492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24" name="Line 353"/>
          <p:cNvSpPr>
            <a:spLocks noChangeShapeType="1"/>
          </p:cNvSpPr>
          <p:nvPr/>
        </p:nvSpPr>
        <p:spPr bwMode="auto">
          <a:xfrm>
            <a:off x="3668713" y="5929313"/>
            <a:ext cx="3175" cy="12541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25" name="Line 354"/>
          <p:cNvSpPr>
            <a:spLocks noChangeShapeType="1"/>
          </p:cNvSpPr>
          <p:nvPr/>
        </p:nvSpPr>
        <p:spPr bwMode="auto">
          <a:xfrm flipH="1">
            <a:off x="2947988" y="4816475"/>
            <a:ext cx="1417637" cy="1492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26" name="Line 355"/>
          <p:cNvSpPr>
            <a:spLocks noChangeShapeType="1"/>
          </p:cNvSpPr>
          <p:nvPr/>
        </p:nvSpPr>
        <p:spPr bwMode="auto">
          <a:xfrm>
            <a:off x="4365625" y="4816475"/>
            <a:ext cx="655638" cy="42227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27" name="Line 356"/>
          <p:cNvSpPr>
            <a:spLocks noChangeShapeType="1"/>
          </p:cNvSpPr>
          <p:nvPr/>
        </p:nvSpPr>
        <p:spPr bwMode="auto">
          <a:xfrm flipH="1">
            <a:off x="4365625" y="5360988"/>
            <a:ext cx="655638" cy="42386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28" name="Line 357"/>
          <p:cNvSpPr>
            <a:spLocks noChangeShapeType="1"/>
          </p:cNvSpPr>
          <p:nvPr/>
        </p:nvSpPr>
        <p:spPr bwMode="auto">
          <a:xfrm>
            <a:off x="5029200" y="5360988"/>
            <a:ext cx="3175" cy="1524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29" name="Line 358"/>
          <p:cNvSpPr>
            <a:spLocks noChangeShapeType="1"/>
          </p:cNvSpPr>
          <p:nvPr/>
        </p:nvSpPr>
        <p:spPr bwMode="auto">
          <a:xfrm>
            <a:off x="4359275" y="5929313"/>
            <a:ext cx="3175" cy="1397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30" name="Line 359"/>
          <p:cNvSpPr>
            <a:spLocks noChangeShapeType="1"/>
          </p:cNvSpPr>
          <p:nvPr/>
        </p:nvSpPr>
        <p:spPr bwMode="auto">
          <a:xfrm>
            <a:off x="5029200" y="5635625"/>
            <a:ext cx="3175" cy="1492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31" name="Line 360"/>
          <p:cNvSpPr>
            <a:spLocks noChangeShapeType="1"/>
          </p:cNvSpPr>
          <p:nvPr/>
        </p:nvSpPr>
        <p:spPr bwMode="auto">
          <a:xfrm>
            <a:off x="5029200" y="5929313"/>
            <a:ext cx="3175" cy="128587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32" name="Line 361"/>
          <p:cNvSpPr>
            <a:spLocks noChangeShapeType="1"/>
          </p:cNvSpPr>
          <p:nvPr/>
        </p:nvSpPr>
        <p:spPr bwMode="auto">
          <a:xfrm flipH="1">
            <a:off x="4365625" y="4541838"/>
            <a:ext cx="1314450" cy="147637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33" name="Line 362"/>
          <p:cNvSpPr>
            <a:spLocks noChangeShapeType="1"/>
          </p:cNvSpPr>
          <p:nvPr/>
        </p:nvSpPr>
        <p:spPr bwMode="auto">
          <a:xfrm>
            <a:off x="5680075" y="4541838"/>
            <a:ext cx="658813" cy="69691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34" name="Line 363"/>
          <p:cNvSpPr>
            <a:spLocks noChangeShapeType="1"/>
          </p:cNvSpPr>
          <p:nvPr/>
        </p:nvSpPr>
        <p:spPr bwMode="auto">
          <a:xfrm flipH="1">
            <a:off x="5680075" y="5360988"/>
            <a:ext cx="658813" cy="42386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35" name="Line 364"/>
          <p:cNvSpPr>
            <a:spLocks noChangeShapeType="1"/>
          </p:cNvSpPr>
          <p:nvPr/>
        </p:nvSpPr>
        <p:spPr bwMode="auto">
          <a:xfrm>
            <a:off x="6338888" y="5360988"/>
            <a:ext cx="3175" cy="1524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36" name="Line 365"/>
          <p:cNvSpPr>
            <a:spLocks noChangeShapeType="1"/>
          </p:cNvSpPr>
          <p:nvPr/>
        </p:nvSpPr>
        <p:spPr bwMode="auto">
          <a:xfrm>
            <a:off x="5683250" y="5929313"/>
            <a:ext cx="4763" cy="15557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37" name="Line 366"/>
          <p:cNvSpPr>
            <a:spLocks noChangeShapeType="1"/>
          </p:cNvSpPr>
          <p:nvPr/>
        </p:nvSpPr>
        <p:spPr bwMode="auto">
          <a:xfrm>
            <a:off x="6338888" y="5635625"/>
            <a:ext cx="3175" cy="1492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38" name="Line 367"/>
          <p:cNvSpPr>
            <a:spLocks noChangeShapeType="1"/>
          </p:cNvSpPr>
          <p:nvPr/>
        </p:nvSpPr>
        <p:spPr bwMode="auto">
          <a:xfrm>
            <a:off x="6338888" y="5929313"/>
            <a:ext cx="3175" cy="128587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39" name="Rectangle 368"/>
          <p:cNvSpPr>
            <a:spLocks noChangeArrowheads="1"/>
          </p:cNvSpPr>
          <p:nvPr/>
        </p:nvSpPr>
        <p:spPr bwMode="auto">
          <a:xfrm>
            <a:off x="1905000" y="228600"/>
            <a:ext cx="990600" cy="6019800"/>
          </a:xfrm>
          <a:prstGeom prst="rect">
            <a:avLst/>
          </a:prstGeom>
          <a:noFill/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740" name="Rectangle 372"/>
          <p:cNvSpPr>
            <a:spLocks noChangeArrowheads="1"/>
          </p:cNvSpPr>
          <p:nvPr/>
        </p:nvSpPr>
        <p:spPr bwMode="auto">
          <a:xfrm>
            <a:off x="2819400" y="1828800"/>
            <a:ext cx="1371600" cy="4419600"/>
          </a:xfrm>
          <a:prstGeom prst="rect">
            <a:avLst/>
          </a:prstGeom>
          <a:noFill/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741" name="Rectangle 373"/>
          <p:cNvSpPr>
            <a:spLocks noChangeArrowheads="1"/>
          </p:cNvSpPr>
          <p:nvPr/>
        </p:nvSpPr>
        <p:spPr bwMode="auto">
          <a:xfrm>
            <a:off x="4114800" y="3276600"/>
            <a:ext cx="1371600" cy="2971800"/>
          </a:xfrm>
          <a:prstGeom prst="rect">
            <a:avLst/>
          </a:prstGeom>
          <a:noFill/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742" name="Rectangle 374"/>
          <p:cNvSpPr>
            <a:spLocks noChangeArrowheads="1"/>
          </p:cNvSpPr>
          <p:nvPr/>
        </p:nvSpPr>
        <p:spPr bwMode="auto">
          <a:xfrm>
            <a:off x="5486400" y="4953000"/>
            <a:ext cx="1371600" cy="1295400"/>
          </a:xfrm>
          <a:prstGeom prst="rect">
            <a:avLst/>
          </a:prstGeom>
          <a:noFill/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743" name="Rectangle 375"/>
          <p:cNvSpPr>
            <a:spLocks noChangeArrowheads="1"/>
          </p:cNvSpPr>
          <p:nvPr/>
        </p:nvSpPr>
        <p:spPr bwMode="auto">
          <a:xfrm>
            <a:off x="2895600" y="228600"/>
            <a:ext cx="3810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sz="2800" i="1">
                <a:solidFill>
                  <a:schemeClr val="accent2"/>
                </a:solidFill>
                <a:latin typeface="Arial Unicode MS" pitchFamily="34" charset="-128"/>
              </a:rPr>
              <a:t>4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sz="2800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25744" name="Rectangle 376"/>
          <p:cNvSpPr>
            <a:spLocks noChangeArrowheads="1"/>
          </p:cNvSpPr>
          <p:nvPr/>
        </p:nvSpPr>
        <p:spPr bwMode="auto">
          <a:xfrm>
            <a:off x="4191000" y="1676400"/>
            <a:ext cx="3810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sz="2800" i="1">
                <a:solidFill>
                  <a:schemeClr val="accent2"/>
                </a:solidFill>
                <a:latin typeface="Arial Unicode MS" pitchFamily="34" charset="-128"/>
              </a:rPr>
              <a:t>3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sz="2800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25745" name="Rectangle 377"/>
          <p:cNvSpPr>
            <a:spLocks noChangeArrowheads="1"/>
          </p:cNvSpPr>
          <p:nvPr/>
        </p:nvSpPr>
        <p:spPr bwMode="auto">
          <a:xfrm>
            <a:off x="5486400" y="3276600"/>
            <a:ext cx="3810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sz="2800" i="1">
                <a:solidFill>
                  <a:schemeClr val="accent2"/>
                </a:solidFill>
                <a:latin typeface="Arial Unicode MS" pitchFamily="34" charset="-128"/>
              </a:rPr>
              <a:t>2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sz="2800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25746" name="Rectangle 378"/>
          <p:cNvSpPr>
            <a:spLocks noChangeArrowheads="1"/>
          </p:cNvSpPr>
          <p:nvPr/>
        </p:nvSpPr>
        <p:spPr bwMode="auto">
          <a:xfrm>
            <a:off x="6858000" y="4953000"/>
            <a:ext cx="3810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sz="2800" i="1">
                <a:solidFill>
                  <a:schemeClr val="accent2"/>
                </a:solidFill>
                <a:latin typeface="Arial Unicode MS" pitchFamily="34" charset="-128"/>
              </a:rPr>
              <a:t>1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sz="2800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25747" name="Rectangle 379"/>
          <p:cNvSpPr>
            <a:spLocks noChangeArrowheads="1"/>
          </p:cNvSpPr>
          <p:nvPr/>
        </p:nvSpPr>
        <p:spPr bwMode="auto">
          <a:xfrm>
            <a:off x="4495800" y="304800"/>
            <a:ext cx="1981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800" i="1">
                <a:solidFill>
                  <a:schemeClr val="accent2"/>
                </a:solidFill>
                <a:latin typeface="Arial Unicode MS" pitchFamily="34" charset="-128"/>
              </a:rPr>
              <a:t>But….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endParaRPr lang="en-US" sz="2800" i="1">
              <a:solidFill>
                <a:schemeClr val="accent2"/>
              </a:solidFill>
              <a:latin typeface="Arial Unicode MS" pitchFamily="34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C20C8934-0E3C-41DA-9D47-419EB2A2FD5C}" type="datetime1">
              <a:rPr lang="en-US" smtClean="0"/>
              <a:t>9/26/2014</a:t>
            </a:fld>
            <a:endParaRPr lang="en-US"/>
          </a:p>
        </p:txBody>
      </p:sp>
      <p:sp>
        <p:nvSpPr>
          <p:cNvPr id="26627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2662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E4BB482D-9A3E-49E4-A603-3F0D07B0DBBF}" type="slidenum">
              <a:rPr lang="en-US" smtClean="0"/>
              <a:pPr/>
              <a:t>34</a:t>
            </a:fld>
            <a:endParaRPr lang="en-US" smtClean="0"/>
          </a:p>
        </p:txBody>
      </p:sp>
      <p:sp>
        <p:nvSpPr>
          <p:cNvPr id="26629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Dynamic Programming</a:t>
            </a:r>
          </a:p>
        </p:txBody>
      </p:sp>
      <p:sp>
        <p:nvSpPr>
          <p:cNvPr id="2663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600200"/>
            <a:ext cx="8839200" cy="990600"/>
          </a:xfrm>
        </p:spPr>
        <p:txBody>
          <a:bodyPr/>
          <a:lstStyle/>
          <a:p>
            <a:pPr lvl="1" eaLnBrk="1" hangingPunct="1">
              <a:buFontTx/>
              <a:buNone/>
            </a:pPr>
            <a:r>
              <a:rPr lang="en-US" sz="3200" smtClean="0"/>
              <a:t>Fills tables with solution to subproblems</a:t>
            </a:r>
          </a:p>
          <a:p>
            <a:pPr lvl="1" eaLnBrk="1" hangingPunct="1">
              <a:buFontTx/>
              <a:buNone/>
            </a:pPr>
            <a:endParaRPr lang="en-US" sz="3200" smtClean="0"/>
          </a:p>
        </p:txBody>
      </p:sp>
      <p:sp>
        <p:nvSpPr>
          <p:cNvPr id="26631" name="Rectangle 4"/>
          <p:cNvSpPr>
            <a:spLocks noChangeArrowheads="1"/>
          </p:cNvSpPr>
          <p:nvPr/>
        </p:nvSpPr>
        <p:spPr bwMode="auto">
          <a:xfrm>
            <a:off x="762000" y="2362200"/>
            <a:ext cx="7772400" cy="167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914400" lvl="1" indent="-457200">
              <a:spcBef>
                <a:spcPct val="20000"/>
              </a:spcBef>
            </a:pPr>
            <a:r>
              <a:rPr lang="en-US" sz="3200" b="1">
                <a:solidFill>
                  <a:schemeClr val="accent2"/>
                </a:solidFill>
                <a:latin typeface="Comic Sans MS" pitchFamily="66" charset="0"/>
              </a:rPr>
              <a:t>Parsing</a:t>
            </a:r>
            <a:r>
              <a:rPr lang="en-US" sz="3200" b="1">
                <a:latin typeface="Comic Sans MS" pitchFamily="66" charset="0"/>
              </a:rPr>
              <a:t>: sub-trees consistent with the input, once discovered, are stored and can be reused</a:t>
            </a:r>
            <a:endParaRPr lang="en-US" sz="2800" b="1">
              <a:latin typeface="Comic Sans MS" pitchFamily="66" charset="0"/>
            </a:endParaRPr>
          </a:p>
        </p:txBody>
      </p:sp>
      <p:sp>
        <p:nvSpPr>
          <p:cNvPr id="26632" name="Rectangle 5"/>
          <p:cNvSpPr>
            <a:spLocks noChangeArrowheads="1"/>
          </p:cNvSpPr>
          <p:nvPr/>
        </p:nvSpPr>
        <p:spPr bwMode="auto">
          <a:xfrm>
            <a:off x="762000" y="4038600"/>
            <a:ext cx="7772400" cy="198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914400" lvl="1" indent="-457200">
              <a:spcBef>
                <a:spcPct val="20000"/>
              </a:spcBef>
              <a:buFontTx/>
              <a:buAutoNum type="arabicPeriod"/>
            </a:pPr>
            <a:r>
              <a:rPr lang="en-US" sz="2800" b="1">
                <a:latin typeface="Comic Sans MS" pitchFamily="66" charset="0"/>
              </a:rPr>
              <a:t>Stores ambiguous parse compactly</a:t>
            </a:r>
          </a:p>
          <a:p>
            <a:pPr marL="914400" lvl="1" indent="-457200">
              <a:spcBef>
                <a:spcPct val="20000"/>
              </a:spcBef>
              <a:buFontTx/>
              <a:buAutoNum type="arabicPeriod"/>
            </a:pPr>
            <a:r>
              <a:rPr lang="en-US" sz="2800" b="1">
                <a:latin typeface="Comic Sans MS" pitchFamily="66" charset="0"/>
              </a:rPr>
              <a:t>Does not do (avoidable) repeated work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9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171789B8-CD23-4771-9FBB-18224BF3F1D4}" type="datetime1">
              <a:rPr lang="en-US" smtClean="0"/>
              <a:t>9/26/2014</a:t>
            </a:fld>
            <a:endParaRPr lang="en-US"/>
          </a:p>
        </p:txBody>
      </p:sp>
      <p:sp>
        <p:nvSpPr>
          <p:cNvPr id="9220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9221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3050E776-D2FB-4C5B-9E2B-1CE5704C8EEE}" type="slidenum">
              <a:rPr lang="en-US" smtClean="0"/>
              <a:pPr/>
              <a:t>35</a:t>
            </a:fld>
            <a:endParaRPr lang="en-US" smtClean="0"/>
          </a:p>
        </p:txBody>
      </p:sp>
      <p:sp>
        <p:nvSpPr>
          <p:cNvPr id="92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dirty="0" err="1" smtClean="0"/>
              <a:t>Earley</a:t>
            </a:r>
            <a:r>
              <a:rPr lang="en-US" dirty="0" smtClean="0"/>
              <a:t> Parsing </a:t>
            </a:r>
            <a:r>
              <a:rPr lang="en-US" i="1" dirty="0" smtClean="0"/>
              <a:t>O(N </a:t>
            </a:r>
            <a:r>
              <a:rPr lang="en-US" i="1" baseline="30000" dirty="0" smtClean="0"/>
              <a:t>3</a:t>
            </a:r>
            <a:r>
              <a:rPr lang="en-US" i="1" dirty="0" smtClean="0"/>
              <a:t>)</a:t>
            </a:r>
          </a:p>
        </p:txBody>
      </p:sp>
      <p:sp>
        <p:nvSpPr>
          <p:cNvPr id="92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1752600"/>
            <a:ext cx="8839200" cy="4114800"/>
          </a:xfrm>
        </p:spPr>
        <p:txBody>
          <a:bodyPr/>
          <a:lstStyle/>
          <a:p>
            <a:pPr eaLnBrk="1" hangingPunct="1"/>
            <a:r>
              <a:rPr lang="en-US" smtClean="0"/>
              <a:t>Fills a table in a single sweep over the input words</a:t>
            </a:r>
          </a:p>
          <a:p>
            <a:pPr lvl="1" eaLnBrk="1" hangingPunct="1"/>
            <a:r>
              <a:rPr lang="en-US" sz="2800" smtClean="0"/>
              <a:t>Table is length N +1; N is number of words</a:t>
            </a:r>
          </a:p>
          <a:p>
            <a:pPr lvl="1" eaLnBrk="1" hangingPunct="1"/>
            <a:r>
              <a:rPr lang="en-US" sz="2800" smtClean="0"/>
              <a:t>Table entries represent:</a:t>
            </a:r>
          </a:p>
          <a:p>
            <a:pPr lvl="2" eaLnBrk="1" hangingPunct="1"/>
            <a:r>
              <a:rPr lang="en-US" sz="2800" smtClean="0">
                <a:solidFill>
                  <a:schemeClr val="accent2"/>
                </a:solidFill>
              </a:rPr>
              <a:t>Predicted</a:t>
            </a:r>
            <a:r>
              <a:rPr lang="en-US" sz="2800" smtClean="0"/>
              <a:t> constituents</a:t>
            </a:r>
          </a:p>
          <a:p>
            <a:pPr lvl="2" eaLnBrk="1" hangingPunct="1"/>
            <a:r>
              <a:rPr lang="en-US" sz="2800" smtClean="0">
                <a:solidFill>
                  <a:schemeClr val="accent2"/>
                </a:solidFill>
              </a:rPr>
              <a:t>In-progress</a:t>
            </a:r>
            <a:r>
              <a:rPr lang="en-US" sz="2800" smtClean="0"/>
              <a:t> constituents</a:t>
            </a:r>
          </a:p>
          <a:p>
            <a:pPr lvl="2" eaLnBrk="1" hangingPunct="1"/>
            <a:r>
              <a:rPr lang="en-US" sz="2800" smtClean="0">
                <a:solidFill>
                  <a:schemeClr val="accent2"/>
                </a:solidFill>
              </a:rPr>
              <a:t>Completed</a:t>
            </a:r>
            <a:r>
              <a:rPr lang="en-US" sz="2800" smtClean="0"/>
              <a:t> constituents and their locations</a:t>
            </a:r>
            <a:r>
              <a:rPr lang="en-US" sz="2800" smtClean="0">
                <a:solidFill>
                  <a:schemeClr val="accent2"/>
                </a:solidFill>
              </a:rPr>
              <a:t> </a:t>
            </a:r>
          </a:p>
          <a:p>
            <a:pPr lvl="2" eaLnBrk="1" hangingPunct="1">
              <a:buFontTx/>
              <a:buNone/>
            </a:pPr>
            <a:endParaRPr lang="en-US" sz="2800" smtClean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23906" name="Ink 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762625" y="1566863"/>
              <a:ext cx="1212850" cy="109537"/>
            </p14:xfrm>
          </p:contentPart>
        </mc:Choice>
        <mc:Fallback xmlns="">
          <p:pic>
            <p:nvPicPr>
              <p:cNvPr id="123906" name="Ink 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755425" y="1559680"/>
                <a:ext cx="1231210" cy="127853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7AC6CAA3-2341-4390-B469-04A699C52DEE}" type="datetime1">
              <a:rPr lang="en-US" smtClean="0"/>
              <a:t>9/26/2014</a:t>
            </a:fld>
            <a:endParaRPr lang="en-US"/>
          </a:p>
        </p:txBody>
      </p:sp>
      <p:sp>
        <p:nvSpPr>
          <p:cNvPr id="27651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2765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C4858A75-00FF-493F-8F07-2EBB5FB06D63}" type="slidenum">
              <a:rPr lang="en-US" smtClean="0"/>
              <a:pPr/>
              <a:t>36</a:t>
            </a:fld>
            <a:endParaRPr lang="en-US" smtClean="0"/>
          </a:p>
        </p:txBody>
      </p:sp>
      <p:sp>
        <p:nvSpPr>
          <p:cNvPr id="27653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States</a:t>
            </a:r>
          </a:p>
        </p:txBody>
      </p:sp>
      <p:sp>
        <p:nvSpPr>
          <p:cNvPr id="5120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838200"/>
            <a:ext cx="8915400" cy="49530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  <a:defRPr/>
            </a:pPr>
            <a:r>
              <a:rPr lang="en-US" dirty="0" smtClean="0"/>
              <a:t>The </a:t>
            </a:r>
            <a:r>
              <a:rPr lang="en-US" dirty="0" smtClean="0">
                <a:solidFill>
                  <a:schemeClr val="accent2"/>
                </a:solidFill>
              </a:rPr>
              <a:t>table-entries</a:t>
            </a:r>
            <a:r>
              <a:rPr lang="en-US" dirty="0" smtClean="0"/>
              <a:t> are called </a:t>
            </a:r>
            <a:r>
              <a:rPr lang="en-US" dirty="0" smtClean="0">
                <a:solidFill>
                  <a:schemeClr val="accent2"/>
                </a:solidFill>
              </a:rPr>
              <a:t>states</a:t>
            </a:r>
            <a:r>
              <a:rPr lang="en-US" dirty="0" smtClean="0"/>
              <a:t> and express: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dirty="0" smtClean="0"/>
              <a:t>what is predicted from that point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dirty="0" smtClean="0"/>
              <a:t>What is in progress at that point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dirty="0" smtClean="0"/>
              <a:t>what has been recognized up to that point</a:t>
            </a:r>
          </a:p>
          <a:p>
            <a:pPr eaLnBrk="1" hangingPunct="1">
              <a:lnSpc>
                <a:spcPct val="90000"/>
              </a:lnSpc>
              <a:buFontTx/>
              <a:buNone/>
              <a:defRPr/>
            </a:pPr>
            <a:r>
              <a:rPr lang="en-US" dirty="0" smtClean="0"/>
              <a:t>Representation:</a:t>
            </a:r>
            <a:r>
              <a:rPr lang="en-US" dirty="0" smtClean="0">
                <a:solidFill>
                  <a:schemeClr val="accent2"/>
                </a:solidFill>
              </a:rPr>
              <a:t> dotted-rules + location </a:t>
            </a:r>
            <a:endParaRPr lang="en-US" dirty="0" smtClean="0"/>
          </a:p>
          <a:p>
            <a:pPr lvl="1" eaLnBrk="1" hangingPunct="1">
              <a:lnSpc>
                <a:spcPct val="90000"/>
              </a:lnSpc>
              <a:buFontTx/>
              <a:buNone/>
              <a:defRPr/>
            </a:pPr>
            <a:r>
              <a:rPr lang="en-US" dirty="0" smtClean="0"/>
              <a:t>S -&gt; </a:t>
            </a:r>
            <a:r>
              <a:rPr lang="el-GR" sz="3200" dirty="0" smtClean="0"/>
              <a:t>·</a:t>
            </a:r>
            <a:r>
              <a:rPr lang="en-US" dirty="0" smtClean="0"/>
              <a:t> VP </a:t>
            </a:r>
            <a:r>
              <a:rPr lang="en-US" dirty="0" smtClean="0">
                <a:solidFill>
                  <a:schemeClr val="accent2"/>
                </a:solidFill>
              </a:rPr>
              <a:t>[0,0]</a:t>
            </a:r>
            <a:r>
              <a:rPr lang="en-US" dirty="0" smtClean="0"/>
              <a:t>		A VP is </a:t>
            </a:r>
            <a:r>
              <a:rPr lang="en-US" dirty="0" smtClean="0">
                <a:solidFill>
                  <a:schemeClr val="accent6"/>
                </a:solidFill>
              </a:rPr>
              <a:t>predicted</a:t>
            </a:r>
            <a:r>
              <a:rPr lang="en-US" dirty="0" smtClean="0"/>
              <a:t> at the 					start of the sentence</a:t>
            </a:r>
          </a:p>
          <a:p>
            <a:pPr lvl="1" eaLnBrk="1" hangingPunct="1">
              <a:lnSpc>
                <a:spcPct val="90000"/>
              </a:lnSpc>
              <a:buFontTx/>
              <a:buNone/>
              <a:defRPr/>
            </a:pPr>
            <a:r>
              <a:rPr lang="en-US" dirty="0" smtClean="0"/>
              <a:t>NP -&gt; </a:t>
            </a:r>
            <a:r>
              <a:rPr lang="en-US" dirty="0" err="1" smtClean="0"/>
              <a:t>Det</a:t>
            </a:r>
            <a:r>
              <a:rPr lang="en-US" dirty="0" smtClean="0"/>
              <a:t> </a:t>
            </a:r>
            <a:r>
              <a:rPr lang="el-GR" sz="3200" dirty="0" smtClean="0"/>
              <a:t>·</a:t>
            </a:r>
            <a:r>
              <a:rPr lang="en-US" dirty="0" smtClean="0"/>
              <a:t> Nominal	</a:t>
            </a:r>
            <a:r>
              <a:rPr lang="en-US" dirty="0" smtClean="0">
                <a:solidFill>
                  <a:schemeClr val="accent2"/>
                </a:solidFill>
              </a:rPr>
              <a:t>[1,2]</a:t>
            </a:r>
            <a:r>
              <a:rPr lang="en-US" dirty="0" smtClean="0"/>
              <a:t>	An NP is in </a:t>
            </a:r>
            <a:r>
              <a:rPr lang="en-US" dirty="0" smtClean="0">
                <a:solidFill>
                  <a:schemeClr val="accent6"/>
                </a:solidFill>
              </a:rPr>
              <a:t>progress</a:t>
            </a:r>
            <a:r>
              <a:rPr lang="en-US" dirty="0" smtClean="0"/>
              <a:t>; the 					</a:t>
            </a:r>
            <a:r>
              <a:rPr lang="en-US" dirty="0" err="1" smtClean="0"/>
              <a:t>Det</a:t>
            </a:r>
            <a:r>
              <a:rPr lang="en-US" dirty="0" smtClean="0"/>
              <a:t> goes from 1 to 2</a:t>
            </a:r>
          </a:p>
          <a:p>
            <a:pPr lvl="1" eaLnBrk="1" hangingPunct="1">
              <a:lnSpc>
                <a:spcPct val="90000"/>
              </a:lnSpc>
              <a:buFontTx/>
              <a:buNone/>
              <a:defRPr/>
            </a:pPr>
            <a:r>
              <a:rPr lang="en-US" dirty="0" smtClean="0"/>
              <a:t>VP -&gt; V NP </a:t>
            </a:r>
            <a:r>
              <a:rPr lang="el-GR" sz="3200" dirty="0" smtClean="0"/>
              <a:t>·</a:t>
            </a:r>
            <a:r>
              <a:rPr lang="en-US" dirty="0" smtClean="0"/>
              <a:t> 	</a:t>
            </a:r>
            <a:r>
              <a:rPr lang="en-US" dirty="0" smtClean="0">
                <a:solidFill>
                  <a:schemeClr val="accent2"/>
                </a:solidFill>
              </a:rPr>
              <a:t>[0,3]</a:t>
            </a:r>
            <a:r>
              <a:rPr lang="en-US" dirty="0" smtClean="0"/>
              <a:t>		A VP </a:t>
            </a:r>
            <a:r>
              <a:rPr lang="en-US" dirty="0" smtClean="0">
                <a:solidFill>
                  <a:schemeClr val="accent6"/>
                </a:solidFill>
              </a:rPr>
              <a:t>has been found </a:t>
            </a:r>
            <a:r>
              <a:rPr lang="en-US" dirty="0" smtClean="0"/>
              <a:t>						starting at 0 and ending 					at 3</a:t>
            </a:r>
          </a:p>
          <a:p>
            <a:pPr lvl="1" eaLnBrk="1" hangingPunct="1">
              <a:lnSpc>
                <a:spcPct val="90000"/>
              </a:lnSpc>
              <a:buFontTx/>
              <a:buNone/>
              <a:defRPr/>
            </a:pPr>
            <a:endParaRPr lang="en-US" dirty="0" smtClean="0"/>
          </a:p>
          <a:p>
            <a:pPr lvl="1" eaLnBrk="1" hangingPunct="1">
              <a:lnSpc>
                <a:spcPct val="90000"/>
              </a:lnSpc>
              <a:buFontTx/>
              <a:buNone/>
              <a:defRPr/>
            </a:pPr>
            <a:endParaRPr 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5A4C5D10-7BAA-48D5-B064-4597706E8920}" type="datetime1">
              <a:rPr lang="en-US" smtClean="0"/>
              <a:t>9/26/2014</a:t>
            </a:fld>
            <a:endParaRPr lang="en-US"/>
          </a:p>
        </p:txBody>
      </p:sp>
      <p:sp>
        <p:nvSpPr>
          <p:cNvPr id="2867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2867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D2F4EA53-4460-4F4F-A440-DF06E52D11B4}" type="slidenum">
              <a:rPr lang="en-US" smtClean="0"/>
              <a:pPr/>
              <a:t>37</a:t>
            </a:fld>
            <a:endParaRPr lang="en-US" smtClean="0"/>
          </a:p>
        </p:txBody>
      </p:sp>
      <p:sp>
        <p:nvSpPr>
          <p:cNvPr id="28677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Graphically</a:t>
            </a:r>
          </a:p>
        </p:txBody>
      </p:sp>
      <p:grpSp>
        <p:nvGrpSpPr>
          <p:cNvPr id="2" name="Group 3"/>
          <p:cNvGrpSpPr>
            <a:grpSpLocks noChangeAspect="1"/>
          </p:cNvGrpSpPr>
          <p:nvPr/>
        </p:nvGrpSpPr>
        <p:grpSpPr bwMode="auto">
          <a:xfrm>
            <a:off x="304800" y="1143000"/>
            <a:ext cx="8596313" cy="2520950"/>
            <a:chOff x="1544" y="2152"/>
            <a:chExt cx="2672" cy="784"/>
          </a:xfrm>
        </p:grpSpPr>
        <p:sp>
          <p:nvSpPr>
            <p:cNvPr id="28680" name="AutoShape 4"/>
            <p:cNvSpPr>
              <a:spLocks noChangeAspect="1" noChangeArrowheads="1" noTextEdit="1"/>
            </p:cNvSpPr>
            <p:nvPr/>
          </p:nvSpPr>
          <p:spPr bwMode="auto">
            <a:xfrm>
              <a:off x="1544" y="2152"/>
              <a:ext cx="2672" cy="7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81" name="Rectangle 5"/>
            <p:cNvSpPr>
              <a:spLocks noChangeArrowheads="1"/>
            </p:cNvSpPr>
            <p:nvPr/>
          </p:nvSpPr>
          <p:spPr bwMode="auto">
            <a:xfrm>
              <a:off x="1544" y="2152"/>
              <a:ext cx="2672" cy="78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82" name="Rectangle 6"/>
            <p:cNvSpPr>
              <a:spLocks noChangeArrowheads="1"/>
            </p:cNvSpPr>
            <p:nvPr/>
          </p:nvSpPr>
          <p:spPr bwMode="auto">
            <a:xfrm>
              <a:off x="1552" y="2156"/>
              <a:ext cx="2650" cy="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83" name="Rectangle 7"/>
            <p:cNvSpPr>
              <a:spLocks noChangeArrowheads="1"/>
            </p:cNvSpPr>
            <p:nvPr/>
          </p:nvSpPr>
          <p:spPr bwMode="auto">
            <a:xfrm>
              <a:off x="1552" y="2156"/>
              <a:ext cx="4" cy="76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84" name="Freeform 8"/>
            <p:cNvSpPr>
              <a:spLocks/>
            </p:cNvSpPr>
            <p:nvPr/>
          </p:nvSpPr>
          <p:spPr bwMode="auto">
            <a:xfrm>
              <a:off x="2706" y="2644"/>
              <a:ext cx="412" cy="108"/>
            </a:xfrm>
            <a:custGeom>
              <a:avLst/>
              <a:gdLst>
                <a:gd name="T0" fmla="*/ 0 w 412"/>
                <a:gd name="T1" fmla="*/ 108 h 108"/>
                <a:gd name="T2" fmla="*/ 0 w 412"/>
                <a:gd name="T3" fmla="*/ 108 h 108"/>
                <a:gd name="T4" fmla="*/ 0 w 412"/>
                <a:gd name="T5" fmla="*/ 108 h 108"/>
                <a:gd name="T6" fmla="*/ 0 w 412"/>
                <a:gd name="T7" fmla="*/ 108 h 108"/>
                <a:gd name="T8" fmla="*/ 2 w 412"/>
                <a:gd name="T9" fmla="*/ 106 h 108"/>
                <a:gd name="T10" fmla="*/ 4 w 412"/>
                <a:gd name="T11" fmla="*/ 106 h 108"/>
                <a:gd name="T12" fmla="*/ 8 w 412"/>
                <a:gd name="T13" fmla="*/ 102 h 108"/>
                <a:gd name="T14" fmla="*/ 12 w 412"/>
                <a:gd name="T15" fmla="*/ 100 h 108"/>
                <a:gd name="T16" fmla="*/ 18 w 412"/>
                <a:gd name="T17" fmla="*/ 96 h 108"/>
                <a:gd name="T18" fmla="*/ 24 w 412"/>
                <a:gd name="T19" fmla="*/ 90 h 108"/>
                <a:gd name="T20" fmla="*/ 42 w 412"/>
                <a:gd name="T21" fmla="*/ 76 h 108"/>
                <a:gd name="T22" fmla="*/ 64 w 412"/>
                <a:gd name="T23" fmla="*/ 60 h 108"/>
                <a:gd name="T24" fmla="*/ 90 w 412"/>
                <a:gd name="T25" fmla="*/ 44 h 108"/>
                <a:gd name="T26" fmla="*/ 116 w 412"/>
                <a:gd name="T27" fmla="*/ 28 h 108"/>
                <a:gd name="T28" fmla="*/ 144 w 412"/>
                <a:gd name="T29" fmla="*/ 14 h 108"/>
                <a:gd name="T30" fmla="*/ 176 w 412"/>
                <a:gd name="T31" fmla="*/ 4 h 108"/>
                <a:gd name="T32" fmla="*/ 206 w 412"/>
                <a:gd name="T33" fmla="*/ 0 h 108"/>
                <a:gd name="T34" fmla="*/ 236 w 412"/>
                <a:gd name="T35" fmla="*/ 4 h 108"/>
                <a:gd name="T36" fmla="*/ 268 w 412"/>
                <a:gd name="T37" fmla="*/ 14 h 108"/>
                <a:gd name="T38" fmla="*/ 296 w 412"/>
                <a:gd name="T39" fmla="*/ 28 h 108"/>
                <a:gd name="T40" fmla="*/ 322 w 412"/>
                <a:gd name="T41" fmla="*/ 44 h 108"/>
                <a:gd name="T42" fmla="*/ 348 w 412"/>
                <a:gd name="T43" fmla="*/ 60 h 108"/>
                <a:gd name="T44" fmla="*/ 370 w 412"/>
                <a:gd name="T45" fmla="*/ 76 h 108"/>
                <a:gd name="T46" fmla="*/ 388 w 412"/>
                <a:gd name="T47" fmla="*/ 90 h 108"/>
                <a:gd name="T48" fmla="*/ 394 w 412"/>
                <a:gd name="T49" fmla="*/ 96 h 108"/>
                <a:gd name="T50" fmla="*/ 400 w 412"/>
                <a:gd name="T51" fmla="*/ 100 h 108"/>
                <a:gd name="T52" fmla="*/ 404 w 412"/>
                <a:gd name="T53" fmla="*/ 102 h 108"/>
                <a:gd name="T54" fmla="*/ 408 w 412"/>
                <a:gd name="T55" fmla="*/ 106 h 108"/>
                <a:gd name="T56" fmla="*/ 410 w 412"/>
                <a:gd name="T57" fmla="*/ 106 h 108"/>
                <a:gd name="T58" fmla="*/ 412 w 412"/>
                <a:gd name="T59" fmla="*/ 108 h 108"/>
                <a:gd name="T60" fmla="*/ 412 w 412"/>
                <a:gd name="T61" fmla="*/ 108 h 108"/>
                <a:gd name="T62" fmla="*/ 412 w 412"/>
                <a:gd name="T63" fmla="*/ 108 h 108"/>
                <a:gd name="T64" fmla="*/ 412 w 412"/>
                <a:gd name="T65" fmla="*/ 108 h 10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2"/>
                <a:gd name="T100" fmla="*/ 0 h 108"/>
                <a:gd name="T101" fmla="*/ 412 w 412"/>
                <a:gd name="T102" fmla="*/ 108 h 10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2" h="108">
                  <a:moveTo>
                    <a:pt x="0" y="108"/>
                  </a:moveTo>
                  <a:lnTo>
                    <a:pt x="0" y="108"/>
                  </a:lnTo>
                  <a:lnTo>
                    <a:pt x="2" y="106"/>
                  </a:lnTo>
                  <a:lnTo>
                    <a:pt x="4" y="106"/>
                  </a:lnTo>
                  <a:lnTo>
                    <a:pt x="8" y="102"/>
                  </a:lnTo>
                  <a:lnTo>
                    <a:pt x="12" y="100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42" y="76"/>
                  </a:lnTo>
                  <a:lnTo>
                    <a:pt x="64" y="60"/>
                  </a:lnTo>
                  <a:lnTo>
                    <a:pt x="90" y="44"/>
                  </a:lnTo>
                  <a:lnTo>
                    <a:pt x="116" y="28"/>
                  </a:lnTo>
                  <a:lnTo>
                    <a:pt x="144" y="14"/>
                  </a:lnTo>
                  <a:lnTo>
                    <a:pt x="176" y="4"/>
                  </a:lnTo>
                  <a:lnTo>
                    <a:pt x="206" y="0"/>
                  </a:lnTo>
                  <a:lnTo>
                    <a:pt x="236" y="4"/>
                  </a:lnTo>
                  <a:lnTo>
                    <a:pt x="268" y="14"/>
                  </a:lnTo>
                  <a:lnTo>
                    <a:pt x="296" y="28"/>
                  </a:lnTo>
                  <a:lnTo>
                    <a:pt x="322" y="44"/>
                  </a:lnTo>
                  <a:lnTo>
                    <a:pt x="348" y="60"/>
                  </a:lnTo>
                  <a:lnTo>
                    <a:pt x="370" y="76"/>
                  </a:lnTo>
                  <a:lnTo>
                    <a:pt x="388" y="90"/>
                  </a:lnTo>
                  <a:lnTo>
                    <a:pt x="394" y="96"/>
                  </a:lnTo>
                  <a:lnTo>
                    <a:pt x="400" y="100"/>
                  </a:lnTo>
                  <a:lnTo>
                    <a:pt x="404" y="102"/>
                  </a:lnTo>
                  <a:lnTo>
                    <a:pt x="408" y="106"/>
                  </a:lnTo>
                  <a:lnTo>
                    <a:pt x="410" y="106"/>
                  </a:lnTo>
                  <a:lnTo>
                    <a:pt x="412" y="10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85" name="Freeform 9"/>
            <p:cNvSpPr>
              <a:spLocks/>
            </p:cNvSpPr>
            <p:nvPr/>
          </p:nvSpPr>
          <p:spPr bwMode="auto">
            <a:xfrm>
              <a:off x="3072" y="2712"/>
              <a:ext cx="46" cy="40"/>
            </a:xfrm>
            <a:custGeom>
              <a:avLst/>
              <a:gdLst>
                <a:gd name="T0" fmla="*/ 14 w 46"/>
                <a:gd name="T1" fmla="*/ 0 h 40"/>
                <a:gd name="T2" fmla="*/ 46 w 46"/>
                <a:gd name="T3" fmla="*/ 40 h 40"/>
                <a:gd name="T4" fmla="*/ 0 w 46"/>
                <a:gd name="T5" fmla="*/ 20 h 40"/>
                <a:gd name="T6" fmla="*/ 0 60000 65536"/>
                <a:gd name="T7" fmla="*/ 0 60000 65536"/>
                <a:gd name="T8" fmla="*/ 0 60000 65536"/>
                <a:gd name="T9" fmla="*/ 0 w 46"/>
                <a:gd name="T10" fmla="*/ 0 h 40"/>
                <a:gd name="T11" fmla="*/ 46 w 46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6" h="40">
                  <a:moveTo>
                    <a:pt x="14" y="0"/>
                  </a:moveTo>
                  <a:lnTo>
                    <a:pt x="46" y="40"/>
                  </a:lnTo>
                  <a:lnTo>
                    <a:pt x="0" y="2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86" name="Freeform 10"/>
            <p:cNvSpPr>
              <a:spLocks noEditPoints="1"/>
            </p:cNvSpPr>
            <p:nvPr/>
          </p:nvSpPr>
          <p:spPr bwMode="auto">
            <a:xfrm>
              <a:off x="2408" y="2774"/>
              <a:ext cx="40" cy="44"/>
            </a:xfrm>
            <a:custGeom>
              <a:avLst/>
              <a:gdLst>
                <a:gd name="T0" fmla="*/ 34 w 40"/>
                <a:gd name="T1" fmla="*/ 22 h 44"/>
                <a:gd name="T2" fmla="*/ 40 w 40"/>
                <a:gd name="T3" fmla="*/ 28 h 44"/>
                <a:gd name="T4" fmla="*/ 38 w 40"/>
                <a:gd name="T5" fmla="*/ 36 h 44"/>
                <a:gd name="T6" fmla="*/ 32 w 40"/>
                <a:gd name="T7" fmla="*/ 42 h 44"/>
                <a:gd name="T8" fmla="*/ 22 w 40"/>
                <a:gd name="T9" fmla="*/ 44 h 44"/>
                <a:gd name="T10" fmla="*/ 0 w 40"/>
                <a:gd name="T11" fmla="*/ 42 h 44"/>
                <a:gd name="T12" fmla="*/ 4 w 40"/>
                <a:gd name="T13" fmla="*/ 42 h 44"/>
                <a:gd name="T14" fmla="*/ 6 w 40"/>
                <a:gd name="T15" fmla="*/ 40 h 44"/>
                <a:gd name="T16" fmla="*/ 6 w 40"/>
                <a:gd name="T17" fmla="*/ 36 h 44"/>
                <a:gd name="T18" fmla="*/ 6 w 40"/>
                <a:gd name="T19" fmla="*/ 4 h 44"/>
                <a:gd name="T20" fmla="*/ 4 w 40"/>
                <a:gd name="T21" fmla="*/ 2 h 44"/>
                <a:gd name="T22" fmla="*/ 2 w 40"/>
                <a:gd name="T23" fmla="*/ 2 h 44"/>
                <a:gd name="T24" fmla="*/ 0 w 40"/>
                <a:gd name="T25" fmla="*/ 0 h 44"/>
                <a:gd name="T26" fmla="*/ 28 w 40"/>
                <a:gd name="T27" fmla="*/ 0 h 44"/>
                <a:gd name="T28" fmla="*/ 34 w 40"/>
                <a:gd name="T29" fmla="*/ 4 h 44"/>
                <a:gd name="T30" fmla="*/ 38 w 40"/>
                <a:gd name="T31" fmla="*/ 8 h 44"/>
                <a:gd name="T32" fmla="*/ 38 w 40"/>
                <a:gd name="T33" fmla="*/ 14 h 44"/>
                <a:gd name="T34" fmla="*/ 34 w 40"/>
                <a:gd name="T35" fmla="*/ 18 h 44"/>
                <a:gd name="T36" fmla="*/ 16 w 40"/>
                <a:gd name="T37" fmla="*/ 20 h 44"/>
                <a:gd name="T38" fmla="*/ 24 w 40"/>
                <a:gd name="T39" fmla="*/ 18 h 44"/>
                <a:gd name="T40" fmla="*/ 26 w 40"/>
                <a:gd name="T41" fmla="*/ 16 h 44"/>
                <a:gd name="T42" fmla="*/ 28 w 40"/>
                <a:gd name="T43" fmla="*/ 10 h 44"/>
                <a:gd name="T44" fmla="*/ 26 w 40"/>
                <a:gd name="T45" fmla="*/ 6 h 44"/>
                <a:gd name="T46" fmla="*/ 24 w 40"/>
                <a:gd name="T47" fmla="*/ 4 h 44"/>
                <a:gd name="T48" fmla="*/ 16 w 40"/>
                <a:gd name="T49" fmla="*/ 2 h 44"/>
                <a:gd name="T50" fmla="*/ 16 w 40"/>
                <a:gd name="T51" fmla="*/ 22 h 44"/>
                <a:gd name="T52" fmla="*/ 16 w 40"/>
                <a:gd name="T53" fmla="*/ 38 h 44"/>
                <a:gd name="T54" fmla="*/ 16 w 40"/>
                <a:gd name="T55" fmla="*/ 40 h 44"/>
                <a:gd name="T56" fmla="*/ 18 w 40"/>
                <a:gd name="T57" fmla="*/ 42 h 44"/>
                <a:gd name="T58" fmla="*/ 24 w 40"/>
                <a:gd name="T59" fmla="*/ 40 h 44"/>
                <a:gd name="T60" fmla="*/ 28 w 40"/>
                <a:gd name="T61" fmla="*/ 38 h 44"/>
                <a:gd name="T62" fmla="*/ 28 w 40"/>
                <a:gd name="T63" fmla="*/ 32 h 44"/>
                <a:gd name="T64" fmla="*/ 28 w 40"/>
                <a:gd name="T65" fmla="*/ 26 h 44"/>
                <a:gd name="T66" fmla="*/ 24 w 40"/>
                <a:gd name="T67" fmla="*/ 24 h 44"/>
                <a:gd name="T68" fmla="*/ 16 w 40"/>
                <a:gd name="T69" fmla="*/ 22 h 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"/>
                <a:gd name="T106" fmla="*/ 0 h 44"/>
                <a:gd name="T107" fmla="*/ 40 w 40"/>
                <a:gd name="T108" fmla="*/ 44 h 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" h="44">
                  <a:moveTo>
                    <a:pt x="28" y="20"/>
                  </a:moveTo>
                  <a:lnTo>
                    <a:pt x="34" y="22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38" y="36"/>
                  </a:lnTo>
                  <a:lnTo>
                    <a:pt x="36" y="40"/>
                  </a:lnTo>
                  <a:lnTo>
                    <a:pt x="32" y="42"/>
                  </a:lnTo>
                  <a:lnTo>
                    <a:pt x="28" y="44"/>
                  </a:lnTo>
                  <a:lnTo>
                    <a:pt x="22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0"/>
                  </a:lnTo>
                  <a:lnTo>
                    <a:pt x="6" y="36"/>
                  </a:lnTo>
                  <a:lnTo>
                    <a:pt x="6" y="8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8" y="8"/>
                  </a:lnTo>
                  <a:lnTo>
                    <a:pt x="38" y="12"/>
                  </a:lnTo>
                  <a:lnTo>
                    <a:pt x="38" y="14"/>
                  </a:lnTo>
                  <a:lnTo>
                    <a:pt x="36" y="16"/>
                  </a:lnTo>
                  <a:lnTo>
                    <a:pt x="34" y="18"/>
                  </a:lnTo>
                  <a:lnTo>
                    <a:pt x="28" y="20"/>
                  </a:lnTo>
                  <a:close/>
                  <a:moveTo>
                    <a:pt x="16" y="20"/>
                  </a:moveTo>
                  <a:lnTo>
                    <a:pt x="20" y="20"/>
                  </a:lnTo>
                  <a:lnTo>
                    <a:pt x="24" y="18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6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6" y="20"/>
                  </a:lnTo>
                  <a:close/>
                  <a:moveTo>
                    <a:pt x="16" y="22"/>
                  </a:moveTo>
                  <a:lnTo>
                    <a:pt x="16" y="36"/>
                  </a:lnTo>
                  <a:lnTo>
                    <a:pt x="16" y="38"/>
                  </a:lnTo>
                  <a:lnTo>
                    <a:pt x="16" y="40"/>
                  </a:lnTo>
                  <a:lnTo>
                    <a:pt x="18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8" y="38"/>
                  </a:lnTo>
                  <a:lnTo>
                    <a:pt x="28" y="34"/>
                  </a:lnTo>
                  <a:lnTo>
                    <a:pt x="28" y="32"/>
                  </a:lnTo>
                  <a:lnTo>
                    <a:pt x="28" y="30"/>
                  </a:lnTo>
                  <a:lnTo>
                    <a:pt x="28" y="26"/>
                  </a:lnTo>
                  <a:lnTo>
                    <a:pt x="26" y="24"/>
                  </a:lnTo>
                  <a:lnTo>
                    <a:pt x="24" y="24"/>
                  </a:lnTo>
                  <a:lnTo>
                    <a:pt x="20" y="22"/>
                  </a:lnTo>
                  <a:lnTo>
                    <a:pt x="16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87" name="Freeform 11"/>
            <p:cNvSpPr>
              <a:spLocks noEditPoints="1"/>
            </p:cNvSpPr>
            <p:nvPr/>
          </p:nvSpPr>
          <p:spPr bwMode="auto">
            <a:xfrm>
              <a:off x="2452" y="2788"/>
              <a:ext cx="28" cy="30"/>
            </a:xfrm>
            <a:custGeom>
              <a:avLst/>
              <a:gdLst>
                <a:gd name="T0" fmla="*/ 14 w 28"/>
                <a:gd name="T1" fmla="*/ 0 h 30"/>
                <a:gd name="T2" fmla="*/ 18 w 28"/>
                <a:gd name="T3" fmla="*/ 0 h 30"/>
                <a:gd name="T4" fmla="*/ 22 w 28"/>
                <a:gd name="T5" fmla="*/ 2 h 30"/>
                <a:gd name="T6" fmla="*/ 24 w 28"/>
                <a:gd name="T7" fmla="*/ 4 h 30"/>
                <a:gd name="T8" fmla="*/ 26 w 28"/>
                <a:gd name="T9" fmla="*/ 8 h 30"/>
                <a:gd name="T10" fmla="*/ 28 w 28"/>
                <a:gd name="T11" fmla="*/ 12 h 30"/>
                <a:gd name="T12" fmla="*/ 28 w 28"/>
                <a:gd name="T13" fmla="*/ 16 h 30"/>
                <a:gd name="T14" fmla="*/ 28 w 28"/>
                <a:gd name="T15" fmla="*/ 20 h 30"/>
                <a:gd name="T16" fmla="*/ 26 w 28"/>
                <a:gd name="T17" fmla="*/ 26 h 30"/>
                <a:gd name="T18" fmla="*/ 22 w 28"/>
                <a:gd name="T19" fmla="*/ 28 h 30"/>
                <a:gd name="T20" fmla="*/ 18 w 28"/>
                <a:gd name="T21" fmla="*/ 30 h 30"/>
                <a:gd name="T22" fmla="*/ 14 w 28"/>
                <a:gd name="T23" fmla="*/ 30 h 30"/>
                <a:gd name="T24" fmla="*/ 8 w 28"/>
                <a:gd name="T25" fmla="*/ 30 h 30"/>
                <a:gd name="T26" fmla="*/ 4 w 28"/>
                <a:gd name="T27" fmla="*/ 26 h 30"/>
                <a:gd name="T28" fmla="*/ 0 w 28"/>
                <a:gd name="T29" fmla="*/ 22 h 30"/>
                <a:gd name="T30" fmla="*/ 0 w 28"/>
                <a:gd name="T31" fmla="*/ 16 h 30"/>
                <a:gd name="T32" fmla="*/ 0 w 28"/>
                <a:gd name="T33" fmla="*/ 10 h 30"/>
                <a:gd name="T34" fmla="*/ 4 w 28"/>
                <a:gd name="T35" fmla="*/ 4 h 30"/>
                <a:gd name="T36" fmla="*/ 8 w 28"/>
                <a:gd name="T37" fmla="*/ 0 h 30"/>
                <a:gd name="T38" fmla="*/ 14 w 28"/>
                <a:gd name="T39" fmla="*/ 0 h 30"/>
                <a:gd name="T40" fmla="*/ 14 w 28"/>
                <a:gd name="T41" fmla="*/ 2 h 30"/>
                <a:gd name="T42" fmla="*/ 12 w 28"/>
                <a:gd name="T43" fmla="*/ 2 h 30"/>
                <a:gd name="T44" fmla="*/ 12 w 28"/>
                <a:gd name="T45" fmla="*/ 4 h 30"/>
                <a:gd name="T46" fmla="*/ 10 w 28"/>
                <a:gd name="T47" fmla="*/ 4 h 30"/>
                <a:gd name="T48" fmla="*/ 10 w 28"/>
                <a:gd name="T49" fmla="*/ 8 h 30"/>
                <a:gd name="T50" fmla="*/ 8 w 28"/>
                <a:gd name="T51" fmla="*/ 12 h 30"/>
                <a:gd name="T52" fmla="*/ 8 w 28"/>
                <a:gd name="T53" fmla="*/ 18 h 30"/>
                <a:gd name="T54" fmla="*/ 10 w 28"/>
                <a:gd name="T55" fmla="*/ 20 h 30"/>
                <a:gd name="T56" fmla="*/ 10 w 28"/>
                <a:gd name="T57" fmla="*/ 24 h 30"/>
                <a:gd name="T58" fmla="*/ 10 w 28"/>
                <a:gd name="T59" fmla="*/ 26 h 30"/>
                <a:gd name="T60" fmla="*/ 12 w 28"/>
                <a:gd name="T61" fmla="*/ 28 h 30"/>
                <a:gd name="T62" fmla="*/ 12 w 28"/>
                <a:gd name="T63" fmla="*/ 28 h 30"/>
                <a:gd name="T64" fmla="*/ 14 w 28"/>
                <a:gd name="T65" fmla="*/ 28 h 30"/>
                <a:gd name="T66" fmla="*/ 16 w 28"/>
                <a:gd name="T67" fmla="*/ 28 h 30"/>
                <a:gd name="T68" fmla="*/ 18 w 28"/>
                <a:gd name="T69" fmla="*/ 28 h 30"/>
                <a:gd name="T70" fmla="*/ 18 w 28"/>
                <a:gd name="T71" fmla="*/ 26 h 30"/>
                <a:gd name="T72" fmla="*/ 20 w 28"/>
                <a:gd name="T73" fmla="*/ 24 h 30"/>
                <a:gd name="T74" fmla="*/ 20 w 28"/>
                <a:gd name="T75" fmla="*/ 20 h 30"/>
                <a:gd name="T76" fmla="*/ 20 w 28"/>
                <a:gd name="T77" fmla="*/ 12 h 30"/>
                <a:gd name="T78" fmla="*/ 20 w 28"/>
                <a:gd name="T79" fmla="*/ 8 h 30"/>
                <a:gd name="T80" fmla="*/ 20 w 28"/>
                <a:gd name="T81" fmla="*/ 6 h 30"/>
                <a:gd name="T82" fmla="*/ 18 w 28"/>
                <a:gd name="T83" fmla="*/ 4 h 30"/>
                <a:gd name="T84" fmla="*/ 16 w 28"/>
                <a:gd name="T85" fmla="*/ 2 h 30"/>
                <a:gd name="T86" fmla="*/ 16 w 28"/>
                <a:gd name="T87" fmla="*/ 2 h 30"/>
                <a:gd name="T88" fmla="*/ 14 w 28"/>
                <a:gd name="T89" fmla="*/ 2 h 3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8"/>
                <a:gd name="T136" fmla="*/ 0 h 30"/>
                <a:gd name="T137" fmla="*/ 28 w 28"/>
                <a:gd name="T138" fmla="*/ 30 h 3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8" h="30">
                  <a:moveTo>
                    <a:pt x="14" y="0"/>
                  </a:moveTo>
                  <a:lnTo>
                    <a:pt x="18" y="0"/>
                  </a:lnTo>
                  <a:lnTo>
                    <a:pt x="22" y="2"/>
                  </a:lnTo>
                  <a:lnTo>
                    <a:pt x="24" y="4"/>
                  </a:lnTo>
                  <a:lnTo>
                    <a:pt x="26" y="8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30"/>
                  </a:lnTo>
                  <a:lnTo>
                    <a:pt x="14" y="30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close/>
                  <a:moveTo>
                    <a:pt x="14" y="2"/>
                  </a:moveTo>
                  <a:lnTo>
                    <a:pt x="12" y="2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8"/>
                  </a:lnTo>
                  <a:lnTo>
                    <a:pt x="8" y="12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88" name="Freeform 12"/>
            <p:cNvSpPr>
              <a:spLocks noEditPoints="1"/>
            </p:cNvSpPr>
            <p:nvPr/>
          </p:nvSpPr>
          <p:spPr bwMode="auto">
            <a:xfrm>
              <a:off x="2484" y="2788"/>
              <a:ext cx="30" cy="30"/>
            </a:xfrm>
            <a:custGeom>
              <a:avLst/>
              <a:gdLst>
                <a:gd name="T0" fmla="*/ 16 w 30"/>
                <a:gd name="T1" fmla="*/ 0 h 30"/>
                <a:gd name="T2" fmla="*/ 18 w 30"/>
                <a:gd name="T3" fmla="*/ 0 h 30"/>
                <a:gd name="T4" fmla="*/ 22 w 30"/>
                <a:gd name="T5" fmla="*/ 2 h 30"/>
                <a:gd name="T6" fmla="*/ 26 w 30"/>
                <a:gd name="T7" fmla="*/ 4 h 30"/>
                <a:gd name="T8" fmla="*/ 28 w 30"/>
                <a:gd name="T9" fmla="*/ 8 h 30"/>
                <a:gd name="T10" fmla="*/ 30 w 30"/>
                <a:gd name="T11" fmla="*/ 12 h 30"/>
                <a:gd name="T12" fmla="*/ 30 w 30"/>
                <a:gd name="T13" fmla="*/ 16 h 30"/>
                <a:gd name="T14" fmla="*/ 28 w 30"/>
                <a:gd name="T15" fmla="*/ 20 h 30"/>
                <a:gd name="T16" fmla="*/ 26 w 30"/>
                <a:gd name="T17" fmla="*/ 26 h 30"/>
                <a:gd name="T18" fmla="*/ 24 w 30"/>
                <a:gd name="T19" fmla="*/ 28 h 30"/>
                <a:gd name="T20" fmla="*/ 20 w 30"/>
                <a:gd name="T21" fmla="*/ 30 h 30"/>
                <a:gd name="T22" fmla="*/ 16 w 30"/>
                <a:gd name="T23" fmla="*/ 30 h 30"/>
                <a:gd name="T24" fmla="*/ 10 w 30"/>
                <a:gd name="T25" fmla="*/ 30 h 30"/>
                <a:gd name="T26" fmla="*/ 4 w 30"/>
                <a:gd name="T27" fmla="*/ 26 h 30"/>
                <a:gd name="T28" fmla="*/ 2 w 30"/>
                <a:gd name="T29" fmla="*/ 22 h 30"/>
                <a:gd name="T30" fmla="*/ 0 w 30"/>
                <a:gd name="T31" fmla="*/ 16 h 30"/>
                <a:gd name="T32" fmla="*/ 2 w 30"/>
                <a:gd name="T33" fmla="*/ 10 h 30"/>
                <a:gd name="T34" fmla="*/ 4 w 30"/>
                <a:gd name="T35" fmla="*/ 4 h 30"/>
                <a:gd name="T36" fmla="*/ 10 w 30"/>
                <a:gd name="T37" fmla="*/ 0 h 30"/>
                <a:gd name="T38" fmla="*/ 16 w 30"/>
                <a:gd name="T39" fmla="*/ 0 h 30"/>
                <a:gd name="T40" fmla="*/ 16 w 30"/>
                <a:gd name="T41" fmla="*/ 2 h 30"/>
                <a:gd name="T42" fmla="*/ 14 w 30"/>
                <a:gd name="T43" fmla="*/ 2 h 30"/>
                <a:gd name="T44" fmla="*/ 12 w 30"/>
                <a:gd name="T45" fmla="*/ 4 h 30"/>
                <a:gd name="T46" fmla="*/ 10 w 30"/>
                <a:gd name="T47" fmla="*/ 4 h 30"/>
                <a:gd name="T48" fmla="*/ 10 w 30"/>
                <a:gd name="T49" fmla="*/ 8 h 30"/>
                <a:gd name="T50" fmla="*/ 10 w 30"/>
                <a:gd name="T51" fmla="*/ 12 h 30"/>
                <a:gd name="T52" fmla="*/ 10 w 30"/>
                <a:gd name="T53" fmla="*/ 18 h 30"/>
                <a:gd name="T54" fmla="*/ 10 w 30"/>
                <a:gd name="T55" fmla="*/ 20 h 30"/>
                <a:gd name="T56" fmla="*/ 10 w 30"/>
                <a:gd name="T57" fmla="*/ 24 h 30"/>
                <a:gd name="T58" fmla="*/ 10 w 30"/>
                <a:gd name="T59" fmla="*/ 26 h 30"/>
                <a:gd name="T60" fmla="*/ 12 w 30"/>
                <a:gd name="T61" fmla="*/ 28 h 30"/>
                <a:gd name="T62" fmla="*/ 14 w 30"/>
                <a:gd name="T63" fmla="*/ 28 h 30"/>
                <a:gd name="T64" fmla="*/ 16 w 30"/>
                <a:gd name="T65" fmla="*/ 28 h 30"/>
                <a:gd name="T66" fmla="*/ 16 w 30"/>
                <a:gd name="T67" fmla="*/ 28 h 30"/>
                <a:gd name="T68" fmla="*/ 18 w 30"/>
                <a:gd name="T69" fmla="*/ 28 h 30"/>
                <a:gd name="T70" fmla="*/ 20 w 30"/>
                <a:gd name="T71" fmla="*/ 26 h 30"/>
                <a:gd name="T72" fmla="*/ 20 w 30"/>
                <a:gd name="T73" fmla="*/ 24 h 30"/>
                <a:gd name="T74" fmla="*/ 20 w 30"/>
                <a:gd name="T75" fmla="*/ 20 h 30"/>
                <a:gd name="T76" fmla="*/ 20 w 30"/>
                <a:gd name="T77" fmla="*/ 12 h 30"/>
                <a:gd name="T78" fmla="*/ 20 w 30"/>
                <a:gd name="T79" fmla="*/ 8 h 30"/>
                <a:gd name="T80" fmla="*/ 20 w 30"/>
                <a:gd name="T81" fmla="*/ 6 h 30"/>
                <a:gd name="T82" fmla="*/ 18 w 30"/>
                <a:gd name="T83" fmla="*/ 4 h 30"/>
                <a:gd name="T84" fmla="*/ 18 w 30"/>
                <a:gd name="T85" fmla="*/ 2 h 30"/>
                <a:gd name="T86" fmla="*/ 16 w 30"/>
                <a:gd name="T87" fmla="*/ 2 h 30"/>
                <a:gd name="T88" fmla="*/ 16 w 30"/>
                <a:gd name="T89" fmla="*/ 2 h 3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"/>
                <a:gd name="T136" fmla="*/ 0 h 30"/>
                <a:gd name="T137" fmla="*/ 30 w 30"/>
                <a:gd name="T138" fmla="*/ 30 h 3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" h="30">
                  <a:moveTo>
                    <a:pt x="16" y="0"/>
                  </a:moveTo>
                  <a:lnTo>
                    <a:pt x="18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20"/>
                  </a:lnTo>
                  <a:lnTo>
                    <a:pt x="26" y="26"/>
                  </a:lnTo>
                  <a:lnTo>
                    <a:pt x="24" y="28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0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6" y="0"/>
                  </a:lnTo>
                  <a:close/>
                  <a:moveTo>
                    <a:pt x="16" y="2"/>
                  </a:moveTo>
                  <a:lnTo>
                    <a:pt x="14" y="2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8"/>
                  </a:lnTo>
                  <a:lnTo>
                    <a:pt x="10" y="12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89" name="Freeform 13"/>
            <p:cNvSpPr>
              <a:spLocks/>
            </p:cNvSpPr>
            <p:nvPr/>
          </p:nvSpPr>
          <p:spPr bwMode="auto">
            <a:xfrm>
              <a:off x="2518" y="2774"/>
              <a:ext cx="34" cy="44"/>
            </a:xfrm>
            <a:custGeom>
              <a:avLst/>
              <a:gdLst>
                <a:gd name="T0" fmla="*/ 12 w 34"/>
                <a:gd name="T1" fmla="*/ 0 h 44"/>
                <a:gd name="T2" fmla="*/ 12 w 34"/>
                <a:gd name="T3" fmla="*/ 30 h 44"/>
                <a:gd name="T4" fmla="*/ 20 w 34"/>
                <a:gd name="T5" fmla="*/ 22 h 44"/>
                <a:gd name="T6" fmla="*/ 20 w 34"/>
                <a:gd name="T7" fmla="*/ 20 h 44"/>
                <a:gd name="T8" fmla="*/ 22 w 34"/>
                <a:gd name="T9" fmla="*/ 20 h 44"/>
                <a:gd name="T10" fmla="*/ 22 w 34"/>
                <a:gd name="T11" fmla="*/ 18 h 44"/>
                <a:gd name="T12" fmla="*/ 22 w 34"/>
                <a:gd name="T13" fmla="*/ 18 h 44"/>
                <a:gd name="T14" fmla="*/ 22 w 34"/>
                <a:gd name="T15" fmla="*/ 18 h 44"/>
                <a:gd name="T16" fmla="*/ 22 w 34"/>
                <a:gd name="T17" fmla="*/ 16 h 44"/>
                <a:gd name="T18" fmla="*/ 20 w 34"/>
                <a:gd name="T19" fmla="*/ 16 h 44"/>
                <a:gd name="T20" fmla="*/ 18 w 34"/>
                <a:gd name="T21" fmla="*/ 16 h 44"/>
                <a:gd name="T22" fmla="*/ 18 w 34"/>
                <a:gd name="T23" fmla="*/ 14 h 44"/>
                <a:gd name="T24" fmla="*/ 32 w 34"/>
                <a:gd name="T25" fmla="*/ 14 h 44"/>
                <a:gd name="T26" fmla="*/ 32 w 34"/>
                <a:gd name="T27" fmla="*/ 16 h 44"/>
                <a:gd name="T28" fmla="*/ 30 w 34"/>
                <a:gd name="T29" fmla="*/ 16 h 44"/>
                <a:gd name="T30" fmla="*/ 28 w 34"/>
                <a:gd name="T31" fmla="*/ 16 h 44"/>
                <a:gd name="T32" fmla="*/ 26 w 34"/>
                <a:gd name="T33" fmla="*/ 18 h 44"/>
                <a:gd name="T34" fmla="*/ 22 w 34"/>
                <a:gd name="T35" fmla="*/ 22 h 44"/>
                <a:gd name="T36" fmla="*/ 20 w 34"/>
                <a:gd name="T37" fmla="*/ 24 h 44"/>
                <a:gd name="T38" fmla="*/ 26 w 34"/>
                <a:gd name="T39" fmla="*/ 34 h 44"/>
                <a:gd name="T40" fmla="*/ 30 w 34"/>
                <a:gd name="T41" fmla="*/ 38 h 44"/>
                <a:gd name="T42" fmla="*/ 30 w 34"/>
                <a:gd name="T43" fmla="*/ 40 h 44"/>
                <a:gd name="T44" fmla="*/ 32 w 34"/>
                <a:gd name="T45" fmla="*/ 42 h 44"/>
                <a:gd name="T46" fmla="*/ 34 w 34"/>
                <a:gd name="T47" fmla="*/ 42 h 44"/>
                <a:gd name="T48" fmla="*/ 34 w 34"/>
                <a:gd name="T49" fmla="*/ 42 h 44"/>
                <a:gd name="T50" fmla="*/ 34 w 34"/>
                <a:gd name="T51" fmla="*/ 44 h 44"/>
                <a:gd name="T52" fmla="*/ 18 w 34"/>
                <a:gd name="T53" fmla="*/ 44 h 44"/>
                <a:gd name="T54" fmla="*/ 18 w 34"/>
                <a:gd name="T55" fmla="*/ 42 h 44"/>
                <a:gd name="T56" fmla="*/ 20 w 34"/>
                <a:gd name="T57" fmla="*/ 42 h 44"/>
                <a:gd name="T58" fmla="*/ 20 w 34"/>
                <a:gd name="T59" fmla="*/ 42 h 44"/>
                <a:gd name="T60" fmla="*/ 20 w 34"/>
                <a:gd name="T61" fmla="*/ 42 h 44"/>
                <a:gd name="T62" fmla="*/ 20 w 34"/>
                <a:gd name="T63" fmla="*/ 42 h 44"/>
                <a:gd name="T64" fmla="*/ 20 w 34"/>
                <a:gd name="T65" fmla="*/ 40 h 44"/>
                <a:gd name="T66" fmla="*/ 20 w 34"/>
                <a:gd name="T67" fmla="*/ 38 h 44"/>
                <a:gd name="T68" fmla="*/ 14 w 34"/>
                <a:gd name="T69" fmla="*/ 30 h 44"/>
                <a:gd name="T70" fmla="*/ 12 w 34"/>
                <a:gd name="T71" fmla="*/ 32 h 44"/>
                <a:gd name="T72" fmla="*/ 12 w 34"/>
                <a:gd name="T73" fmla="*/ 38 h 44"/>
                <a:gd name="T74" fmla="*/ 12 w 34"/>
                <a:gd name="T75" fmla="*/ 40 h 44"/>
                <a:gd name="T76" fmla="*/ 12 w 34"/>
                <a:gd name="T77" fmla="*/ 42 h 44"/>
                <a:gd name="T78" fmla="*/ 14 w 34"/>
                <a:gd name="T79" fmla="*/ 42 h 44"/>
                <a:gd name="T80" fmla="*/ 14 w 34"/>
                <a:gd name="T81" fmla="*/ 42 h 44"/>
                <a:gd name="T82" fmla="*/ 14 w 34"/>
                <a:gd name="T83" fmla="*/ 44 h 44"/>
                <a:gd name="T84" fmla="*/ 0 w 34"/>
                <a:gd name="T85" fmla="*/ 44 h 44"/>
                <a:gd name="T86" fmla="*/ 0 w 34"/>
                <a:gd name="T87" fmla="*/ 42 h 44"/>
                <a:gd name="T88" fmla="*/ 2 w 34"/>
                <a:gd name="T89" fmla="*/ 42 h 44"/>
                <a:gd name="T90" fmla="*/ 2 w 34"/>
                <a:gd name="T91" fmla="*/ 42 h 44"/>
                <a:gd name="T92" fmla="*/ 2 w 34"/>
                <a:gd name="T93" fmla="*/ 40 h 44"/>
                <a:gd name="T94" fmla="*/ 2 w 34"/>
                <a:gd name="T95" fmla="*/ 38 h 44"/>
                <a:gd name="T96" fmla="*/ 2 w 34"/>
                <a:gd name="T97" fmla="*/ 6 h 44"/>
                <a:gd name="T98" fmla="*/ 2 w 34"/>
                <a:gd name="T99" fmla="*/ 4 h 44"/>
                <a:gd name="T100" fmla="*/ 2 w 34"/>
                <a:gd name="T101" fmla="*/ 2 h 44"/>
                <a:gd name="T102" fmla="*/ 2 w 34"/>
                <a:gd name="T103" fmla="*/ 2 h 44"/>
                <a:gd name="T104" fmla="*/ 0 w 34"/>
                <a:gd name="T105" fmla="*/ 2 h 44"/>
                <a:gd name="T106" fmla="*/ 0 w 34"/>
                <a:gd name="T107" fmla="*/ 0 h 44"/>
                <a:gd name="T108" fmla="*/ 12 w 34"/>
                <a:gd name="T109" fmla="*/ 0 h 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"/>
                <a:gd name="T166" fmla="*/ 0 h 44"/>
                <a:gd name="T167" fmla="*/ 34 w 34"/>
                <a:gd name="T168" fmla="*/ 44 h 4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" h="44">
                  <a:moveTo>
                    <a:pt x="12" y="0"/>
                  </a:moveTo>
                  <a:lnTo>
                    <a:pt x="12" y="30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32" y="14"/>
                  </a:lnTo>
                  <a:lnTo>
                    <a:pt x="32" y="16"/>
                  </a:lnTo>
                  <a:lnTo>
                    <a:pt x="30" y="16"/>
                  </a:lnTo>
                  <a:lnTo>
                    <a:pt x="28" y="16"/>
                  </a:lnTo>
                  <a:lnTo>
                    <a:pt x="26" y="18"/>
                  </a:lnTo>
                  <a:lnTo>
                    <a:pt x="22" y="22"/>
                  </a:lnTo>
                  <a:lnTo>
                    <a:pt x="20" y="24"/>
                  </a:lnTo>
                  <a:lnTo>
                    <a:pt x="26" y="34"/>
                  </a:lnTo>
                  <a:lnTo>
                    <a:pt x="30" y="38"/>
                  </a:lnTo>
                  <a:lnTo>
                    <a:pt x="30" y="40"/>
                  </a:lnTo>
                  <a:lnTo>
                    <a:pt x="32" y="42"/>
                  </a:lnTo>
                  <a:lnTo>
                    <a:pt x="34" y="42"/>
                  </a:lnTo>
                  <a:lnTo>
                    <a:pt x="34" y="44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14" y="30"/>
                  </a:lnTo>
                  <a:lnTo>
                    <a:pt x="12" y="32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4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90" name="Freeform 14"/>
            <p:cNvSpPr>
              <a:spLocks/>
            </p:cNvSpPr>
            <p:nvPr/>
          </p:nvSpPr>
          <p:spPr bwMode="auto">
            <a:xfrm>
              <a:off x="2858" y="2778"/>
              <a:ext cx="20" cy="40"/>
            </a:xfrm>
            <a:custGeom>
              <a:avLst/>
              <a:gdLst>
                <a:gd name="T0" fmla="*/ 12 w 20"/>
                <a:gd name="T1" fmla="*/ 0 h 40"/>
                <a:gd name="T2" fmla="*/ 12 w 20"/>
                <a:gd name="T3" fmla="*/ 10 h 40"/>
                <a:gd name="T4" fmla="*/ 20 w 20"/>
                <a:gd name="T5" fmla="*/ 10 h 40"/>
                <a:gd name="T6" fmla="*/ 20 w 20"/>
                <a:gd name="T7" fmla="*/ 14 h 40"/>
                <a:gd name="T8" fmla="*/ 12 w 20"/>
                <a:gd name="T9" fmla="*/ 14 h 40"/>
                <a:gd name="T10" fmla="*/ 12 w 20"/>
                <a:gd name="T11" fmla="*/ 32 h 40"/>
                <a:gd name="T12" fmla="*/ 12 w 20"/>
                <a:gd name="T13" fmla="*/ 34 h 40"/>
                <a:gd name="T14" fmla="*/ 12 w 20"/>
                <a:gd name="T15" fmla="*/ 34 h 40"/>
                <a:gd name="T16" fmla="*/ 12 w 20"/>
                <a:gd name="T17" fmla="*/ 36 h 40"/>
                <a:gd name="T18" fmla="*/ 14 w 20"/>
                <a:gd name="T19" fmla="*/ 36 h 40"/>
                <a:gd name="T20" fmla="*/ 14 w 20"/>
                <a:gd name="T21" fmla="*/ 36 h 40"/>
                <a:gd name="T22" fmla="*/ 14 w 20"/>
                <a:gd name="T23" fmla="*/ 36 h 40"/>
                <a:gd name="T24" fmla="*/ 16 w 20"/>
                <a:gd name="T25" fmla="*/ 36 h 40"/>
                <a:gd name="T26" fmla="*/ 18 w 20"/>
                <a:gd name="T27" fmla="*/ 34 h 40"/>
                <a:gd name="T28" fmla="*/ 18 w 20"/>
                <a:gd name="T29" fmla="*/ 34 h 40"/>
                <a:gd name="T30" fmla="*/ 16 w 20"/>
                <a:gd name="T31" fmla="*/ 38 h 40"/>
                <a:gd name="T32" fmla="*/ 14 w 20"/>
                <a:gd name="T33" fmla="*/ 40 h 40"/>
                <a:gd name="T34" fmla="*/ 10 w 20"/>
                <a:gd name="T35" fmla="*/ 40 h 40"/>
                <a:gd name="T36" fmla="*/ 8 w 20"/>
                <a:gd name="T37" fmla="*/ 40 h 40"/>
                <a:gd name="T38" fmla="*/ 6 w 20"/>
                <a:gd name="T39" fmla="*/ 40 h 40"/>
                <a:gd name="T40" fmla="*/ 4 w 20"/>
                <a:gd name="T41" fmla="*/ 38 h 40"/>
                <a:gd name="T42" fmla="*/ 4 w 20"/>
                <a:gd name="T43" fmla="*/ 36 h 40"/>
                <a:gd name="T44" fmla="*/ 4 w 20"/>
                <a:gd name="T45" fmla="*/ 34 h 40"/>
                <a:gd name="T46" fmla="*/ 4 w 20"/>
                <a:gd name="T47" fmla="*/ 30 h 40"/>
                <a:gd name="T48" fmla="*/ 4 w 20"/>
                <a:gd name="T49" fmla="*/ 14 h 40"/>
                <a:gd name="T50" fmla="*/ 0 w 20"/>
                <a:gd name="T51" fmla="*/ 14 h 40"/>
                <a:gd name="T52" fmla="*/ 0 w 20"/>
                <a:gd name="T53" fmla="*/ 12 h 40"/>
                <a:gd name="T54" fmla="*/ 2 w 20"/>
                <a:gd name="T55" fmla="*/ 10 h 40"/>
                <a:gd name="T56" fmla="*/ 6 w 20"/>
                <a:gd name="T57" fmla="*/ 6 h 40"/>
                <a:gd name="T58" fmla="*/ 8 w 20"/>
                <a:gd name="T59" fmla="*/ 4 h 40"/>
                <a:gd name="T60" fmla="*/ 12 w 20"/>
                <a:gd name="T61" fmla="*/ 0 h 40"/>
                <a:gd name="T62" fmla="*/ 12 w 20"/>
                <a:gd name="T63" fmla="*/ 0 h 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40"/>
                <a:gd name="T98" fmla="*/ 20 w 20"/>
                <a:gd name="T99" fmla="*/ 40 h 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40">
                  <a:moveTo>
                    <a:pt x="12" y="0"/>
                  </a:moveTo>
                  <a:lnTo>
                    <a:pt x="12" y="10"/>
                  </a:lnTo>
                  <a:lnTo>
                    <a:pt x="20" y="10"/>
                  </a:lnTo>
                  <a:lnTo>
                    <a:pt x="20" y="14"/>
                  </a:lnTo>
                  <a:lnTo>
                    <a:pt x="12" y="14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8" y="34"/>
                  </a:lnTo>
                  <a:lnTo>
                    <a:pt x="16" y="38"/>
                  </a:lnTo>
                  <a:lnTo>
                    <a:pt x="14" y="40"/>
                  </a:lnTo>
                  <a:lnTo>
                    <a:pt x="10" y="40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30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6" y="6"/>
                  </a:lnTo>
                  <a:lnTo>
                    <a:pt x="8" y="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91" name="Freeform 15"/>
            <p:cNvSpPr>
              <a:spLocks/>
            </p:cNvSpPr>
            <p:nvPr/>
          </p:nvSpPr>
          <p:spPr bwMode="auto">
            <a:xfrm>
              <a:off x="2880" y="2774"/>
              <a:ext cx="32" cy="44"/>
            </a:xfrm>
            <a:custGeom>
              <a:avLst/>
              <a:gdLst>
                <a:gd name="T0" fmla="*/ 12 w 32"/>
                <a:gd name="T1" fmla="*/ 0 h 44"/>
                <a:gd name="T2" fmla="*/ 12 w 32"/>
                <a:gd name="T3" fmla="*/ 18 h 44"/>
                <a:gd name="T4" fmla="*/ 14 w 32"/>
                <a:gd name="T5" fmla="*/ 16 h 44"/>
                <a:gd name="T6" fmla="*/ 16 w 32"/>
                <a:gd name="T7" fmla="*/ 14 h 44"/>
                <a:gd name="T8" fmla="*/ 18 w 32"/>
                <a:gd name="T9" fmla="*/ 14 h 44"/>
                <a:gd name="T10" fmla="*/ 20 w 32"/>
                <a:gd name="T11" fmla="*/ 14 h 44"/>
                <a:gd name="T12" fmla="*/ 24 w 32"/>
                <a:gd name="T13" fmla="*/ 14 h 44"/>
                <a:gd name="T14" fmla="*/ 26 w 32"/>
                <a:gd name="T15" fmla="*/ 16 h 44"/>
                <a:gd name="T16" fmla="*/ 26 w 32"/>
                <a:gd name="T17" fmla="*/ 18 h 44"/>
                <a:gd name="T18" fmla="*/ 28 w 32"/>
                <a:gd name="T19" fmla="*/ 18 h 44"/>
                <a:gd name="T20" fmla="*/ 28 w 32"/>
                <a:gd name="T21" fmla="*/ 22 h 44"/>
                <a:gd name="T22" fmla="*/ 28 w 32"/>
                <a:gd name="T23" fmla="*/ 26 h 44"/>
                <a:gd name="T24" fmla="*/ 28 w 32"/>
                <a:gd name="T25" fmla="*/ 38 h 44"/>
                <a:gd name="T26" fmla="*/ 28 w 32"/>
                <a:gd name="T27" fmla="*/ 40 h 44"/>
                <a:gd name="T28" fmla="*/ 28 w 32"/>
                <a:gd name="T29" fmla="*/ 42 h 44"/>
                <a:gd name="T30" fmla="*/ 30 w 32"/>
                <a:gd name="T31" fmla="*/ 42 h 44"/>
                <a:gd name="T32" fmla="*/ 32 w 32"/>
                <a:gd name="T33" fmla="*/ 42 h 44"/>
                <a:gd name="T34" fmla="*/ 32 w 32"/>
                <a:gd name="T35" fmla="*/ 44 h 44"/>
                <a:gd name="T36" fmla="*/ 16 w 32"/>
                <a:gd name="T37" fmla="*/ 44 h 44"/>
                <a:gd name="T38" fmla="*/ 16 w 32"/>
                <a:gd name="T39" fmla="*/ 42 h 44"/>
                <a:gd name="T40" fmla="*/ 18 w 32"/>
                <a:gd name="T41" fmla="*/ 42 h 44"/>
                <a:gd name="T42" fmla="*/ 20 w 32"/>
                <a:gd name="T43" fmla="*/ 42 h 44"/>
                <a:gd name="T44" fmla="*/ 20 w 32"/>
                <a:gd name="T45" fmla="*/ 40 h 44"/>
                <a:gd name="T46" fmla="*/ 20 w 32"/>
                <a:gd name="T47" fmla="*/ 38 h 44"/>
                <a:gd name="T48" fmla="*/ 20 w 32"/>
                <a:gd name="T49" fmla="*/ 24 h 44"/>
                <a:gd name="T50" fmla="*/ 20 w 32"/>
                <a:gd name="T51" fmla="*/ 22 h 44"/>
                <a:gd name="T52" fmla="*/ 20 w 32"/>
                <a:gd name="T53" fmla="*/ 20 h 44"/>
                <a:gd name="T54" fmla="*/ 18 w 32"/>
                <a:gd name="T55" fmla="*/ 20 h 44"/>
                <a:gd name="T56" fmla="*/ 18 w 32"/>
                <a:gd name="T57" fmla="*/ 18 h 44"/>
                <a:gd name="T58" fmla="*/ 18 w 32"/>
                <a:gd name="T59" fmla="*/ 18 h 44"/>
                <a:gd name="T60" fmla="*/ 16 w 32"/>
                <a:gd name="T61" fmla="*/ 18 h 44"/>
                <a:gd name="T62" fmla="*/ 16 w 32"/>
                <a:gd name="T63" fmla="*/ 18 h 44"/>
                <a:gd name="T64" fmla="*/ 14 w 32"/>
                <a:gd name="T65" fmla="*/ 18 h 44"/>
                <a:gd name="T66" fmla="*/ 14 w 32"/>
                <a:gd name="T67" fmla="*/ 20 h 44"/>
                <a:gd name="T68" fmla="*/ 12 w 32"/>
                <a:gd name="T69" fmla="*/ 22 h 44"/>
                <a:gd name="T70" fmla="*/ 12 w 32"/>
                <a:gd name="T71" fmla="*/ 38 h 44"/>
                <a:gd name="T72" fmla="*/ 12 w 32"/>
                <a:gd name="T73" fmla="*/ 40 h 44"/>
                <a:gd name="T74" fmla="*/ 12 w 32"/>
                <a:gd name="T75" fmla="*/ 42 h 44"/>
                <a:gd name="T76" fmla="*/ 14 w 32"/>
                <a:gd name="T77" fmla="*/ 42 h 44"/>
                <a:gd name="T78" fmla="*/ 14 w 32"/>
                <a:gd name="T79" fmla="*/ 42 h 44"/>
                <a:gd name="T80" fmla="*/ 14 w 32"/>
                <a:gd name="T81" fmla="*/ 44 h 44"/>
                <a:gd name="T82" fmla="*/ 0 w 32"/>
                <a:gd name="T83" fmla="*/ 44 h 44"/>
                <a:gd name="T84" fmla="*/ 0 w 32"/>
                <a:gd name="T85" fmla="*/ 42 h 44"/>
                <a:gd name="T86" fmla="*/ 2 w 32"/>
                <a:gd name="T87" fmla="*/ 42 h 44"/>
                <a:gd name="T88" fmla="*/ 2 w 32"/>
                <a:gd name="T89" fmla="*/ 42 h 44"/>
                <a:gd name="T90" fmla="*/ 4 w 32"/>
                <a:gd name="T91" fmla="*/ 40 h 44"/>
                <a:gd name="T92" fmla="*/ 4 w 32"/>
                <a:gd name="T93" fmla="*/ 38 h 44"/>
                <a:gd name="T94" fmla="*/ 4 w 32"/>
                <a:gd name="T95" fmla="*/ 6 h 44"/>
                <a:gd name="T96" fmla="*/ 4 w 32"/>
                <a:gd name="T97" fmla="*/ 4 h 44"/>
                <a:gd name="T98" fmla="*/ 2 w 32"/>
                <a:gd name="T99" fmla="*/ 2 h 44"/>
                <a:gd name="T100" fmla="*/ 2 w 32"/>
                <a:gd name="T101" fmla="*/ 2 h 44"/>
                <a:gd name="T102" fmla="*/ 0 w 32"/>
                <a:gd name="T103" fmla="*/ 2 h 44"/>
                <a:gd name="T104" fmla="*/ 0 w 32"/>
                <a:gd name="T105" fmla="*/ 0 h 44"/>
                <a:gd name="T106" fmla="*/ 12 w 32"/>
                <a:gd name="T107" fmla="*/ 0 h 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2"/>
                <a:gd name="T163" fmla="*/ 0 h 44"/>
                <a:gd name="T164" fmla="*/ 32 w 32"/>
                <a:gd name="T165" fmla="*/ 44 h 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2" h="44">
                  <a:moveTo>
                    <a:pt x="12" y="0"/>
                  </a:moveTo>
                  <a:lnTo>
                    <a:pt x="12" y="18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4" y="14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28" y="22"/>
                  </a:lnTo>
                  <a:lnTo>
                    <a:pt x="28" y="26"/>
                  </a:lnTo>
                  <a:lnTo>
                    <a:pt x="28" y="38"/>
                  </a:lnTo>
                  <a:lnTo>
                    <a:pt x="28" y="40"/>
                  </a:lnTo>
                  <a:lnTo>
                    <a:pt x="28" y="42"/>
                  </a:lnTo>
                  <a:lnTo>
                    <a:pt x="30" y="42"/>
                  </a:lnTo>
                  <a:lnTo>
                    <a:pt x="32" y="42"/>
                  </a:lnTo>
                  <a:lnTo>
                    <a:pt x="32" y="44"/>
                  </a:lnTo>
                  <a:lnTo>
                    <a:pt x="16" y="44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2" y="22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4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92" name="Freeform 16"/>
            <p:cNvSpPr>
              <a:spLocks noEditPoints="1"/>
            </p:cNvSpPr>
            <p:nvPr/>
          </p:nvSpPr>
          <p:spPr bwMode="auto">
            <a:xfrm>
              <a:off x="2916" y="2788"/>
              <a:ext cx="30" cy="30"/>
            </a:xfrm>
            <a:custGeom>
              <a:avLst/>
              <a:gdLst>
                <a:gd name="T0" fmla="*/ 10 w 30"/>
                <a:gd name="T1" fmla="*/ 30 h 30"/>
                <a:gd name="T2" fmla="*/ 4 w 30"/>
                <a:gd name="T3" fmla="*/ 30 h 30"/>
                <a:gd name="T4" fmla="*/ 0 w 30"/>
                <a:gd name="T5" fmla="*/ 28 h 30"/>
                <a:gd name="T6" fmla="*/ 0 w 30"/>
                <a:gd name="T7" fmla="*/ 22 h 30"/>
                <a:gd name="T8" fmla="*/ 6 w 30"/>
                <a:gd name="T9" fmla="*/ 16 h 30"/>
                <a:gd name="T10" fmla="*/ 16 w 30"/>
                <a:gd name="T11" fmla="*/ 12 h 30"/>
                <a:gd name="T12" fmla="*/ 16 w 30"/>
                <a:gd name="T13" fmla="*/ 6 h 30"/>
                <a:gd name="T14" fmla="*/ 16 w 30"/>
                <a:gd name="T15" fmla="*/ 4 h 30"/>
                <a:gd name="T16" fmla="*/ 14 w 30"/>
                <a:gd name="T17" fmla="*/ 2 h 30"/>
                <a:gd name="T18" fmla="*/ 10 w 30"/>
                <a:gd name="T19" fmla="*/ 2 h 30"/>
                <a:gd name="T20" fmla="*/ 8 w 30"/>
                <a:gd name="T21" fmla="*/ 4 h 30"/>
                <a:gd name="T22" fmla="*/ 8 w 30"/>
                <a:gd name="T23" fmla="*/ 4 h 30"/>
                <a:gd name="T24" fmla="*/ 10 w 30"/>
                <a:gd name="T25" fmla="*/ 8 h 30"/>
                <a:gd name="T26" fmla="*/ 10 w 30"/>
                <a:gd name="T27" fmla="*/ 10 h 30"/>
                <a:gd name="T28" fmla="*/ 8 w 30"/>
                <a:gd name="T29" fmla="*/ 12 h 30"/>
                <a:gd name="T30" fmla="*/ 4 w 30"/>
                <a:gd name="T31" fmla="*/ 12 h 30"/>
                <a:gd name="T32" fmla="*/ 0 w 30"/>
                <a:gd name="T33" fmla="*/ 10 h 30"/>
                <a:gd name="T34" fmla="*/ 2 w 30"/>
                <a:gd name="T35" fmla="*/ 6 h 30"/>
                <a:gd name="T36" fmla="*/ 4 w 30"/>
                <a:gd name="T37" fmla="*/ 2 h 30"/>
                <a:gd name="T38" fmla="*/ 12 w 30"/>
                <a:gd name="T39" fmla="*/ 0 h 30"/>
                <a:gd name="T40" fmla="*/ 18 w 30"/>
                <a:gd name="T41" fmla="*/ 0 h 30"/>
                <a:gd name="T42" fmla="*/ 24 w 30"/>
                <a:gd name="T43" fmla="*/ 4 h 30"/>
                <a:gd name="T44" fmla="*/ 26 w 30"/>
                <a:gd name="T45" fmla="*/ 8 h 30"/>
                <a:gd name="T46" fmla="*/ 26 w 30"/>
                <a:gd name="T47" fmla="*/ 22 h 30"/>
                <a:gd name="T48" fmla="*/ 26 w 30"/>
                <a:gd name="T49" fmla="*/ 26 h 30"/>
                <a:gd name="T50" fmla="*/ 26 w 30"/>
                <a:gd name="T51" fmla="*/ 26 h 30"/>
                <a:gd name="T52" fmla="*/ 26 w 30"/>
                <a:gd name="T53" fmla="*/ 26 h 30"/>
                <a:gd name="T54" fmla="*/ 28 w 30"/>
                <a:gd name="T55" fmla="*/ 26 h 30"/>
                <a:gd name="T56" fmla="*/ 28 w 30"/>
                <a:gd name="T57" fmla="*/ 28 h 30"/>
                <a:gd name="T58" fmla="*/ 24 w 30"/>
                <a:gd name="T59" fmla="*/ 30 h 30"/>
                <a:gd name="T60" fmla="*/ 20 w 30"/>
                <a:gd name="T61" fmla="*/ 30 h 30"/>
                <a:gd name="T62" fmla="*/ 16 w 30"/>
                <a:gd name="T63" fmla="*/ 28 h 30"/>
                <a:gd name="T64" fmla="*/ 16 w 30"/>
                <a:gd name="T65" fmla="*/ 24 h 30"/>
                <a:gd name="T66" fmla="*/ 12 w 30"/>
                <a:gd name="T67" fmla="*/ 16 h 30"/>
                <a:gd name="T68" fmla="*/ 10 w 30"/>
                <a:gd name="T69" fmla="*/ 20 h 30"/>
                <a:gd name="T70" fmla="*/ 10 w 30"/>
                <a:gd name="T71" fmla="*/ 24 h 30"/>
                <a:gd name="T72" fmla="*/ 10 w 30"/>
                <a:gd name="T73" fmla="*/ 24 h 30"/>
                <a:gd name="T74" fmla="*/ 14 w 30"/>
                <a:gd name="T75" fmla="*/ 24 h 3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"/>
                <a:gd name="T115" fmla="*/ 0 h 30"/>
                <a:gd name="T116" fmla="*/ 30 w 30"/>
                <a:gd name="T117" fmla="*/ 30 h 3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" h="30">
                  <a:moveTo>
                    <a:pt x="16" y="26"/>
                  </a:moveTo>
                  <a:lnTo>
                    <a:pt x="10" y="30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10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6" y="22"/>
                  </a:lnTo>
                  <a:lnTo>
                    <a:pt x="26" y="24"/>
                  </a:lnTo>
                  <a:lnTo>
                    <a:pt x="26" y="26"/>
                  </a:lnTo>
                  <a:lnTo>
                    <a:pt x="28" y="26"/>
                  </a:lnTo>
                  <a:lnTo>
                    <a:pt x="30" y="26"/>
                  </a:lnTo>
                  <a:lnTo>
                    <a:pt x="28" y="28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30"/>
                  </a:lnTo>
                  <a:lnTo>
                    <a:pt x="16" y="28"/>
                  </a:lnTo>
                  <a:lnTo>
                    <a:pt x="16" y="26"/>
                  </a:lnTo>
                  <a:close/>
                  <a:moveTo>
                    <a:pt x="16" y="24"/>
                  </a:moveTo>
                  <a:lnTo>
                    <a:pt x="16" y="14"/>
                  </a:lnTo>
                  <a:lnTo>
                    <a:pt x="12" y="16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10" y="24"/>
                  </a:lnTo>
                  <a:lnTo>
                    <a:pt x="12" y="26"/>
                  </a:lnTo>
                  <a:lnTo>
                    <a:pt x="14" y="24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93" name="Freeform 17"/>
            <p:cNvSpPr>
              <a:spLocks/>
            </p:cNvSpPr>
            <p:nvPr/>
          </p:nvSpPr>
          <p:spPr bwMode="auto">
            <a:xfrm>
              <a:off x="2948" y="2778"/>
              <a:ext cx="20" cy="40"/>
            </a:xfrm>
            <a:custGeom>
              <a:avLst/>
              <a:gdLst>
                <a:gd name="T0" fmla="*/ 14 w 20"/>
                <a:gd name="T1" fmla="*/ 0 h 40"/>
                <a:gd name="T2" fmla="*/ 14 w 20"/>
                <a:gd name="T3" fmla="*/ 10 h 40"/>
                <a:gd name="T4" fmla="*/ 20 w 20"/>
                <a:gd name="T5" fmla="*/ 10 h 40"/>
                <a:gd name="T6" fmla="*/ 20 w 20"/>
                <a:gd name="T7" fmla="*/ 14 h 40"/>
                <a:gd name="T8" fmla="*/ 14 w 20"/>
                <a:gd name="T9" fmla="*/ 14 h 40"/>
                <a:gd name="T10" fmla="*/ 14 w 20"/>
                <a:gd name="T11" fmla="*/ 32 h 40"/>
                <a:gd name="T12" fmla="*/ 14 w 20"/>
                <a:gd name="T13" fmla="*/ 34 h 40"/>
                <a:gd name="T14" fmla="*/ 14 w 20"/>
                <a:gd name="T15" fmla="*/ 34 h 40"/>
                <a:gd name="T16" fmla="*/ 14 w 20"/>
                <a:gd name="T17" fmla="*/ 36 h 40"/>
                <a:gd name="T18" fmla="*/ 14 w 20"/>
                <a:gd name="T19" fmla="*/ 36 h 40"/>
                <a:gd name="T20" fmla="*/ 14 w 20"/>
                <a:gd name="T21" fmla="*/ 36 h 40"/>
                <a:gd name="T22" fmla="*/ 14 w 20"/>
                <a:gd name="T23" fmla="*/ 36 h 40"/>
                <a:gd name="T24" fmla="*/ 16 w 20"/>
                <a:gd name="T25" fmla="*/ 36 h 40"/>
                <a:gd name="T26" fmla="*/ 18 w 20"/>
                <a:gd name="T27" fmla="*/ 34 h 40"/>
                <a:gd name="T28" fmla="*/ 20 w 20"/>
                <a:gd name="T29" fmla="*/ 34 h 40"/>
                <a:gd name="T30" fmla="*/ 18 w 20"/>
                <a:gd name="T31" fmla="*/ 38 h 40"/>
                <a:gd name="T32" fmla="*/ 14 w 20"/>
                <a:gd name="T33" fmla="*/ 40 h 40"/>
                <a:gd name="T34" fmla="*/ 12 w 20"/>
                <a:gd name="T35" fmla="*/ 40 h 40"/>
                <a:gd name="T36" fmla="*/ 8 w 20"/>
                <a:gd name="T37" fmla="*/ 40 h 40"/>
                <a:gd name="T38" fmla="*/ 6 w 20"/>
                <a:gd name="T39" fmla="*/ 40 h 40"/>
                <a:gd name="T40" fmla="*/ 6 w 20"/>
                <a:gd name="T41" fmla="*/ 38 h 40"/>
                <a:gd name="T42" fmla="*/ 4 w 20"/>
                <a:gd name="T43" fmla="*/ 36 h 40"/>
                <a:gd name="T44" fmla="*/ 4 w 20"/>
                <a:gd name="T45" fmla="*/ 34 h 40"/>
                <a:gd name="T46" fmla="*/ 4 w 20"/>
                <a:gd name="T47" fmla="*/ 30 h 40"/>
                <a:gd name="T48" fmla="*/ 4 w 20"/>
                <a:gd name="T49" fmla="*/ 14 h 40"/>
                <a:gd name="T50" fmla="*/ 0 w 20"/>
                <a:gd name="T51" fmla="*/ 14 h 40"/>
                <a:gd name="T52" fmla="*/ 0 w 20"/>
                <a:gd name="T53" fmla="*/ 12 h 40"/>
                <a:gd name="T54" fmla="*/ 4 w 20"/>
                <a:gd name="T55" fmla="*/ 10 h 40"/>
                <a:gd name="T56" fmla="*/ 6 w 20"/>
                <a:gd name="T57" fmla="*/ 6 h 40"/>
                <a:gd name="T58" fmla="*/ 10 w 20"/>
                <a:gd name="T59" fmla="*/ 4 h 40"/>
                <a:gd name="T60" fmla="*/ 12 w 20"/>
                <a:gd name="T61" fmla="*/ 0 h 40"/>
                <a:gd name="T62" fmla="*/ 14 w 20"/>
                <a:gd name="T63" fmla="*/ 0 h 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40"/>
                <a:gd name="T98" fmla="*/ 20 w 20"/>
                <a:gd name="T99" fmla="*/ 40 h 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40">
                  <a:moveTo>
                    <a:pt x="14" y="0"/>
                  </a:moveTo>
                  <a:lnTo>
                    <a:pt x="14" y="10"/>
                  </a:lnTo>
                  <a:lnTo>
                    <a:pt x="20" y="10"/>
                  </a:lnTo>
                  <a:lnTo>
                    <a:pt x="20" y="14"/>
                  </a:lnTo>
                  <a:lnTo>
                    <a:pt x="14" y="14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18" y="38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30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4" y="10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2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94" name="Freeform 18"/>
            <p:cNvSpPr>
              <a:spLocks/>
            </p:cNvSpPr>
            <p:nvPr/>
          </p:nvSpPr>
          <p:spPr bwMode="auto">
            <a:xfrm>
              <a:off x="3308" y="2774"/>
              <a:ext cx="24" cy="44"/>
            </a:xfrm>
            <a:custGeom>
              <a:avLst/>
              <a:gdLst>
                <a:gd name="T0" fmla="*/ 14 w 24"/>
                <a:gd name="T1" fmla="*/ 18 h 44"/>
                <a:gd name="T2" fmla="*/ 14 w 24"/>
                <a:gd name="T3" fmla="*/ 38 h 44"/>
                <a:gd name="T4" fmla="*/ 14 w 24"/>
                <a:gd name="T5" fmla="*/ 40 h 44"/>
                <a:gd name="T6" fmla="*/ 14 w 24"/>
                <a:gd name="T7" fmla="*/ 42 h 44"/>
                <a:gd name="T8" fmla="*/ 16 w 24"/>
                <a:gd name="T9" fmla="*/ 42 h 44"/>
                <a:gd name="T10" fmla="*/ 18 w 24"/>
                <a:gd name="T11" fmla="*/ 42 h 44"/>
                <a:gd name="T12" fmla="*/ 18 w 24"/>
                <a:gd name="T13" fmla="*/ 44 h 44"/>
                <a:gd name="T14" fmla="*/ 0 w 24"/>
                <a:gd name="T15" fmla="*/ 44 h 44"/>
                <a:gd name="T16" fmla="*/ 0 w 24"/>
                <a:gd name="T17" fmla="*/ 42 h 44"/>
                <a:gd name="T18" fmla="*/ 2 w 24"/>
                <a:gd name="T19" fmla="*/ 42 h 44"/>
                <a:gd name="T20" fmla="*/ 2 w 24"/>
                <a:gd name="T21" fmla="*/ 42 h 44"/>
                <a:gd name="T22" fmla="*/ 4 w 24"/>
                <a:gd name="T23" fmla="*/ 42 h 44"/>
                <a:gd name="T24" fmla="*/ 4 w 24"/>
                <a:gd name="T25" fmla="*/ 40 h 44"/>
                <a:gd name="T26" fmla="*/ 4 w 24"/>
                <a:gd name="T27" fmla="*/ 40 h 44"/>
                <a:gd name="T28" fmla="*/ 4 w 24"/>
                <a:gd name="T29" fmla="*/ 38 h 44"/>
                <a:gd name="T30" fmla="*/ 4 w 24"/>
                <a:gd name="T31" fmla="*/ 18 h 44"/>
                <a:gd name="T32" fmla="*/ 0 w 24"/>
                <a:gd name="T33" fmla="*/ 18 h 44"/>
                <a:gd name="T34" fmla="*/ 0 w 24"/>
                <a:gd name="T35" fmla="*/ 14 h 44"/>
                <a:gd name="T36" fmla="*/ 4 w 24"/>
                <a:gd name="T37" fmla="*/ 14 h 44"/>
                <a:gd name="T38" fmla="*/ 4 w 24"/>
                <a:gd name="T39" fmla="*/ 12 h 44"/>
                <a:gd name="T40" fmla="*/ 4 w 24"/>
                <a:gd name="T41" fmla="*/ 10 h 44"/>
                <a:gd name="T42" fmla="*/ 6 w 24"/>
                <a:gd name="T43" fmla="*/ 6 h 44"/>
                <a:gd name="T44" fmla="*/ 8 w 24"/>
                <a:gd name="T45" fmla="*/ 2 h 44"/>
                <a:gd name="T46" fmla="*/ 12 w 24"/>
                <a:gd name="T47" fmla="*/ 0 h 44"/>
                <a:gd name="T48" fmla="*/ 16 w 24"/>
                <a:gd name="T49" fmla="*/ 0 h 44"/>
                <a:gd name="T50" fmla="*/ 20 w 24"/>
                <a:gd name="T51" fmla="*/ 0 h 44"/>
                <a:gd name="T52" fmla="*/ 22 w 24"/>
                <a:gd name="T53" fmla="*/ 2 h 44"/>
                <a:gd name="T54" fmla="*/ 24 w 24"/>
                <a:gd name="T55" fmla="*/ 2 h 44"/>
                <a:gd name="T56" fmla="*/ 24 w 24"/>
                <a:gd name="T57" fmla="*/ 4 h 44"/>
                <a:gd name="T58" fmla="*/ 24 w 24"/>
                <a:gd name="T59" fmla="*/ 6 h 44"/>
                <a:gd name="T60" fmla="*/ 24 w 24"/>
                <a:gd name="T61" fmla="*/ 8 h 44"/>
                <a:gd name="T62" fmla="*/ 22 w 24"/>
                <a:gd name="T63" fmla="*/ 8 h 44"/>
                <a:gd name="T64" fmla="*/ 20 w 24"/>
                <a:gd name="T65" fmla="*/ 8 h 44"/>
                <a:gd name="T66" fmla="*/ 18 w 24"/>
                <a:gd name="T67" fmla="*/ 8 h 44"/>
                <a:gd name="T68" fmla="*/ 18 w 24"/>
                <a:gd name="T69" fmla="*/ 8 h 44"/>
                <a:gd name="T70" fmla="*/ 16 w 24"/>
                <a:gd name="T71" fmla="*/ 6 h 44"/>
                <a:gd name="T72" fmla="*/ 16 w 24"/>
                <a:gd name="T73" fmla="*/ 6 h 44"/>
                <a:gd name="T74" fmla="*/ 16 w 24"/>
                <a:gd name="T75" fmla="*/ 4 h 44"/>
                <a:gd name="T76" fmla="*/ 16 w 24"/>
                <a:gd name="T77" fmla="*/ 4 h 44"/>
                <a:gd name="T78" fmla="*/ 16 w 24"/>
                <a:gd name="T79" fmla="*/ 4 h 44"/>
                <a:gd name="T80" fmla="*/ 16 w 24"/>
                <a:gd name="T81" fmla="*/ 4 h 44"/>
                <a:gd name="T82" fmla="*/ 16 w 24"/>
                <a:gd name="T83" fmla="*/ 2 h 44"/>
                <a:gd name="T84" fmla="*/ 16 w 24"/>
                <a:gd name="T85" fmla="*/ 2 h 44"/>
                <a:gd name="T86" fmla="*/ 16 w 24"/>
                <a:gd name="T87" fmla="*/ 2 h 44"/>
                <a:gd name="T88" fmla="*/ 16 w 24"/>
                <a:gd name="T89" fmla="*/ 2 h 44"/>
                <a:gd name="T90" fmla="*/ 14 w 24"/>
                <a:gd name="T91" fmla="*/ 2 h 44"/>
                <a:gd name="T92" fmla="*/ 14 w 24"/>
                <a:gd name="T93" fmla="*/ 2 h 44"/>
                <a:gd name="T94" fmla="*/ 14 w 24"/>
                <a:gd name="T95" fmla="*/ 4 h 44"/>
                <a:gd name="T96" fmla="*/ 14 w 24"/>
                <a:gd name="T97" fmla="*/ 4 h 44"/>
                <a:gd name="T98" fmla="*/ 14 w 24"/>
                <a:gd name="T99" fmla="*/ 10 h 44"/>
                <a:gd name="T100" fmla="*/ 14 w 24"/>
                <a:gd name="T101" fmla="*/ 14 h 44"/>
                <a:gd name="T102" fmla="*/ 18 w 24"/>
                <a:gd name="T103" fmla="*/ 14 h 44"/>
                <a:gd name="T104" fmla="*/ 18 w 24"/>
                <a:gd name="T105" fmla="*/ 18 h 44"/>
                <a:gd name="T106" fmla="*/ 14 w 24"/>
                <a:gd name="T107" fmla="*/ 18 h 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4"/>
                <a:gd name="T163" fmla="*/ 0 h 44"/>
                <a:gd name="T164" fmla="*/ 24 w 24"/>
                <a:gd name="T165" fmla="*/ 44 h 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4" h="44">
                  <a:moveTo>
                    <a:pt x="14" y="18"/>
                  </a:moveTo>
                  <a:lnTo>
                    <a:pt x="14" y="38"/>
                  </a:lnTo>
                  <a:lnTo>
                    <a:pt x="14" y="40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18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6" y="6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14" y="14"/>
                  </a:lnTo>
                  <a:lnTo>
                    <a:pt x="18" y="14"/>
                  </a:lnTo>
                  <a:lnTo>
                    <a:pt x="18" y="18"/>
                  </a:lnTo>
                  <a:lnTo>
                    <a:pt x="14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95" name="Freeform 19"/>
            <p:cNvSpPr>
              <a:spLocks/>
            </p:cNvSpPr>
            <p:nvPr/>
          </p:nvSpPr>
          <p:spPr bwMode="auto">
            <a:xfrm>
              <a:off x="3330" y="2774"/>
              <a:ext cx="16" cy="44"/>
            </a:xfrm>
            <a:custGeom>
              <a:avLst/>
              <a:gdLst>
                <a:gd name="T0" fmla="*/ 12 w 16"/>
                <a:gd name="T1" fmla="*/ 0 h 44"/>
                <a:gd name="T2" fmla="*/ 12 w 16"/>
                <a:gd name="T3" fmla="*/ 38 h 44"/>
                <a:gd name="T4" fmla="*/ 12 w 16"/>
                <a:gd name="T5" fmla="*/ 40 h 44"/>
                <a:gd name="T6" fmla="*/ 12 w 16"/>
                <a:gd name="T7" fmla="*/ 42 h 44"/>
                <a:gd name="T8" fmla="*/ 14 w 16"/>
                <a:gd name="T9" fmla="*/ 42 h 44"/>
                <a:gd name="T10" fmla="*/ 16 w 16"/>
                <a:gd name="T11" fmla="*/ 42 h 44"/>
                <a:gd name="T12" fmla="*/ 16 w 16"/>
                <a:gd name="T13" fmla="*/ 44 h 44"/>
                <a:gd name="T14" fmla="*/ 0 w 16"/>
                <a:gd name="T15" fmla="*/ 44 h 44"/>
                <a:gd name="T16" fmla="*/ 0 w 16"/>
                <a:gd name="T17" fmla="*/ 42 h 44"/>
                <a:gd name="T18" fmla="*/ 2 w 16"/>
                <a:gd name="T19" fmla="*/ 42 h 44"/>
                <a:gd name="T20" fmla="*/ 2 w 16"/>
                <a:gd name="T21" fmla="*/ 42 h 44"/>
                <a:gd name="T22" fmla="*/ 4 w 16"/>
                <a:gd name="T23" fmla="*/ 40 h 44"/>
                <a:gd name="T24" fmla="*/ 4 w 16"/>
                <a:gd name="T25" fmla="*/ 38 h 44"/>
                <a:gd name="T26" fmla="*/ 4 w 16"/>
                <a:gd name="T27" fmla="*/ 6 h 44"/>
                <a:gd name="T28" fmla="*/ 4 w 16"/>
                <a:gd name="T29" fmla="*/ 4 h 44"/>
                <a:gd name="T30" fmla="*/ 2 w 16"/>
                <a:gd name="T31" fmla="*/ 2 h 44"/>
                <a:gd name="T32" fmla="*/ 2 w 16"/>
                <a:gd name="T33" fmla="*/ 2 h 44"/>
                <a:gd name="T34" fmla="*/ 0 w 16"/>
                <a:gd name="T35" fmla="*/ 2 h 44"/>
                <a:gd name="T36" fmla="*/ 0 w 16"/>
                <a:gd name="T37" fmla="*/ 0 h 44"/>
                <a:gd name="T38" fmla="*/ 12 w 16"/>
                <a:gd name="T39" fmla="*/ 0 h 4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6"/>
                <a:gd name="T61" fmla="*/ 0 h 44"/>
                <a:gd name="T62" fmla="*/ 16 w 16"/>
                <a:gd name="T63" fmla="*/ 44 h 4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6" h="44">
                  <a:moveTo>
                    <a:pt x="12" y="0"/>
                  </a:moveTo>
                  <a:lnTo>
                    <a:pt x="12" y="38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6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96" name="Freeform 20"/>
            <p:cNvSpPr>
              <a:spLocks noEditPoints="1"/>
            </p:cNvSpPr>
            <p:nvPr/>
          </p:nvSpPr>
          <p:spPr bwMode="auto">
            <a:xfrm>
              <a:off x="3350" y="2774"/>
              <a:ext cx="14" cy="44"/>
            </a:xfrm>
            <a:custGeom>
              <a:avLst/>
              <a:gdLst>
                <a:gd name="T0" fmla="*/ 6 w 14"/>
                <a:gd name="T1" fmla="*/ 0 h 44"/>
                <a:gd name="T2" fmla="*/ 8 w 14"/>
                <a:gd name="T3" fmla="*/ 0 h 44"/>
                <a:gd name="T4" fmla="*/ 10 w 14"/>
                <a:gd name="T5" fmla="*/ 0 h 44"/>
                <a:gd name="T6" fmla="*/ 10 w 14"/>
                <a:gd name="T7" fmla="*/ 2 h 44"/>
                <a:gd name="T8" fmla="*/ 10 w 14"/>
                <a:gd name="T9" fmla="*/ 4 h 44"/>
                <a:gd name="T10" fmla="*/ 10 w 14"/>
                <a:gd name="T11" fmla="*/ 6 h 44"/>
                <a:gd name="T12" fmla="*/ 10 w 14"/>
                <a:gd name="T13" fmla="*/ 8 h 44"/>
                <a:gd name="T14" fmla="*/ 8 w 14"/>
                <a:gd name="T15" fmla="*/ 8 h 44"/>
                <a:gd name="T16" fmla="*/ 6 w 14"/>
                <a:gd name="T17" fmla="*/ 8 h 44"/>
                <a:gd name="T18" fmla="*/ 4 w 14"/>
                <a:gd name="T19" fmla="*/ 8 h 44"/>
                <a:gd name="T20" fmla="*/ 4 w 14"/>
                <a:gd name="T21" fmla="*/ 8 h 44"/>
                <a:gd name="T22" fmla="*/ 2 w 14"/>
                <a:gd name="T23" fmla="*/ 6 h 44"/>
                <a:gd name="T24" fmla="*/ 2 w 14"/>
                <a:gd name="T25" fmla="*/ 4 h 44"/>
                <a:gd name="T26" fmla="*/ 2 w 14"/>
                <a:gd name="T27" fmla="*/ 2 h 44"/>
                <a:gd name="T28" fmla="*/ 4 w 14"/>
                <a:gd name="T29" fmla="*/ 0 h 44"/>
                <a:gd name="T30" fmla="*/ 4 w 14"/>
                <a:gd name="T31" fmla="*/ 0 h 44"/>
                <a:gd name="T32" fmla="*/ 6 w 14"/>
                <a:gd name="T33" fmla="*/ 0 h 44"/>
                <a:gd name="T34" fmla="*/ 10 w 14"/>
                <a:gd name="T35" fmla="*/ 14 h 44"/>
                <a:gd name="T36" fmla="*/ 10 w 14"/>
                <a:gd name="T37" fmla="*/ 38 h 44"/>
                <a:gd name="T38" fmla="*/ 10 w 14"/>
                <a:gd name="T39" fmla="*/ 40 h 44"/>
                <a:gd name="T40" fmla="*/ 12 w 14"/>
                <a:gd name="T41" fmla="*/ 42 h 44"/>
                <a:gd name="T42" fmla="*/ 12 w 14"/>
                <a:gd name="T43" fmla="*/ 42 h 44"/>
                <a:gd name="T44" fmla="*/ 14 w 14"/>
                <a:gd name="T45" fmla="*/ 42 h 44"/>
                <a:gd name="T46" fmla="*/ 14 w 14"/>
                <a:gd name="T47" fmla="*/ 44 h 44"/>
                <a:gd name="T48" fmla="*/ 0 w 14"/>
                <a:gd name="T49" fmla="*/ 44 h 44"/>
                <a:gd name="T50" fmla="*/ 0 w 14"/>
                <a:gd name="T51" fmla="*/ 42 h 44"/>
                <a:gd name="T52" fmla="*/ 0 w 14"/>
                <a:gd name="T53" fmla="*/ 42 h 44"/>
                <a:gd name="T54" fmla="*/ 2 w 14"/>
                <a:gd name="T55" fmla="*/ 42 h 44"/>
                <a:gd name="T56" fmla="*/ 2 w 14"/>
                <a:gd name="T57" fmla="*/ 40 h 44"/>
                <a:gd name="T58" fmla="*/ 2 w 14"/>
                <a:gd name="T59" fmla="*/ 38 h 44"/>
                <a:gd name="T60" fmla="*/ 2 w 14"/>
                <a:gd name="T61" fmla="*/ 22 h 44"/>
                <a:gd name="T62" fmla="*/ 2 w 14"/>
                <a:gd name="T63" fmla="*/ 18 h 44"/>
                <a:gd name="T64" fmla="*/ 2 w 14"/>
                <a:gd name="T65" fmla="*/ 16 h 44"/>
                <a:gd name="T66" fmla="*/ 0 w 14"/>
                <a:gd name="T67" fmla="*/ 16 h 44"/>
                <a:gd name="T68" fmla="*/ 0 w 14"/>
                <a:gd name="T69" fmla="*/ 16 h 44"/>
                <a:gd name="T70" fmla="*/ 0 w 14"/>
                <a:gd name="T71" fmla="*/ 14 h 44"/>
                <a:gd name="T72" fmla="*/ 10 w 14"/>
                <a:gd name="T73" fmla="*/ 14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"/>
                <a:gd name="T112" fmla="*/ 0 h 44"/>
                <a:gd name="T113" fmla="*/ 14 w 14"/>
                <a:gd name="T114" fmla="*/ 44 h 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" h="44">
                  <a:moveTo>
                    <a:pt x="6" y="0"/>
                  </a:moveTo>
                  <a:lnTo>
                    <a:pt x="8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close/>
                  <a:moveTo>
                    <a:pt x="10" y="14"/>
                  </a:moveTo>
                  <a:lnTo>
                    <a:pt x="10" y="38"/>
                  </a:lnTo>
                  <a:lnTo>
                    <a:pt x="10" y="40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4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22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97" name="Freeform 21"/>
            <p:cNvSpPr>
              <a:spLocks noEditPoints="1"/>
            </p:cNvSpPr>
            <p:nvPr/>
          </p:nvSpPr>
          <p:spPr bwMode="auto">
            <a:xfrm>
              <a:off x="3366" y="2788"/>
              <a:ext cx="30" cy="44"/>
            </a:xfrm>
            <a:custGeom>
              <a:avLst/>
              <a:gdLst>
                <a:gd name="T0" fmla="*/ 30 w 30"/>
                <a:gd name="T1" fmla="*/ 0 h 44"/>
                <a:gd name="T2" fmla="*/ 24 w 30"/>
                <a:gd name="T3" fmla="*/ 4 h 44"/>
                <a:gd name="T4" fmla="*/ 26 w 30"/>
                <a:gd name="T5" fmla="*/ 6 h 44"/>
                <a:gd name="T6" fmla="*/ 26 w 30"/>
                <a:gd name="T7" fmla="*/ 10 h 44"/>
                <a:gd name="T8" fmla="*/ 26 w 30"/>
                <a:gd name="T9" fmla="*/ 16 h 44"/>
                <a:gd name="T10" fmla="*/ 20 w 30"/>
                <a:gd name="T11" fmla="*/ 20 h 44"/>
                <a:gd name="T12" fmla="*/ 14 w 30"/>
                <a:gd name="T13" fmla="*/ 20 h 44"/>
                <a:gd name="T14" fmla="*/ 12 w 30"/>
                <a:gd name="T15" fmla="*/ 20 h 44"/>
                <a:gd name="T16" fmla="*/ 8 w 30"/>
                <a:gd name="T17" fmla="*/ 22 h 44"/>
                <a:gd name="T18" fmla="*/ 8 w 30"/>
                <a:gd name="T19" fmla="*/ 24 h 44"/>
                <a:gd name="T20" fmla="*/ 8 w 30"/>
                <a:gd name="T21" fmla="*/ 26 h 44"/>
                <a:gd name="T22" fmla="*/ 12 w 30"/>
                <a:gd name="T23" fmla="*/ 26 h 44"/>
                <a:gd name="T24" fmla="*/ 22 w 30"/>
                <a:gd name="T25" fmla="*/ 26 h 44"/>
                <a:gd name="T26" fmla="*/ 28 w 30"/>
                <a:gd name="T27" fmla="*/ 30 h 44"/>
                <a:gd name="T28" fmla="*/ 30 w 30"/>
                <a:gd name="T29" fmla="*/ 36 h 44"/>
                <a:gd name="T30" fmla="*/ 26 w 30"/>
                <a:gd name="T31" fmla="*/ 42 h 44"/>
                <a:gd name="T32" fmla="*/ 20 w 30"/>
                <a:gd name="T33" fmla="*/ 44 h 44"/>
                <a:gd name="T34" fmla="*/ 10 w 30"/>
                <a:gd name="T35" fmla="*/ 44 h 44"/>
                <a:gd name="T36" fmla="*/ 4 w 30"/>
                <a:gd name="T37" fmla="*/ 42 h 44"/>
                <a:gd name="T38" fmla="*/ 2 w 30"/>
                <a:gd name="T39" fmla="*/ 40 h 44"/>
                <a:gd name="T40" fmla="*/ 2 w 30"/>
                <a:gd name="T41" fmla="*/ 36 h 44"/>
                <a:gd name="T42" fmla="*/ 4 w 30"/>
                <a:gd name="T43" fmla="*/ 34 h 44"/>
                <a:gd name="T44" fmla="*/ 2 w 30"/>
                <a:gd name="T45" fmla="*/ 30 h 44"/>
                <a:gd name="T46" fmla="*/ 2 w 30"/>
                <a:gd name="T47" fmla="*/ 26 h 44"/>
                <a:gd name="T48" fmla="*/ 6 w 30"/>
                <a:gd name="T49" fmla="*/ 22 h 44"/>
                <a:gd name="T50" fmla="*/ 6 w 30"/>
                <a:gd name="T51" fmla="*/ 18 h 44"/>
                <a:gd name="T52" fmla="*/ 2 w 30"/>
                <a:gd name="T53" fmla="*/ 14 h 44"/>
                <a:gd name="T54" fmla="*/ 2 w 30"/>
                <a:gd name="T55" fmla="*/ 6 h 44"/>
                <a:gd name="T56" fmla="*/ 8 w 30"/>
                <a:gd name="T57" fmla="*/ 0 h 44"/>
                <a:gd name="T58" fmla="*/ 16 w 30"/>
                <a:gd name="T59" fmla="*/ 0 h 44"/>
                <a:gd name="T60" fmla="*/ 14 w 30"/>
                <a:gd name="T61" fmla="*/ 2 h 44"/>
                <a:gd name="T62" fmla="*/ 12 w 30"/>
                <a:gd name="T63" fmla="*/ 4 h 44"/>
                <a:gd name="T64" fmla="*/ 10 w 30"/>
                <a:gd name="T65" fmla="*/ 12 h 44"/>
                <a:gd name="T66" fmla="*/ 10 w 30"/>
                <a:gd name="T67" fmla="*/ 18 h 44"/>
                <a:gd name="T68" fmla="*/ 14 w 30"/>
                <a:gd name="T69" fmla="*/ 18 h 44"/>
                <a:gd name="T70" fmla="*/ 16 w 30"/>
                <a:gd name="T71" fmla="*/ 18 h 44"/>
                <a:gd name="T72" fmla="*/ 18 w 30"/>
                <a:gd name="T73" fmla="*/ 10 h 44"/>
                <a:gd name="T74" fmla="*/ 16 w 30"/>
                <a:gd name="T75" fmla="*/ 4 h 44"/>
                <a:gd name="T76" fmla="*/ 14 w 30"/>
                <a:gd name="T77" fmla="*/ 2 h 44"/>
                <a:gd name="T78" fmla="*/ 10 w 30"/>
                <a:gd name="T79" fmla="*/ 34 h 44"/>
                <a:gd name="T80" fmla="*/ 6 w 30"/>
                <a:gd name="T81" fmla="*/ 36 h 44"/>
                <a:gd name="T82" fmla="*/ 6 w 30"/>
                <a:gd name="T83" fmla="*/ 40 h 44"/>
                <a:gd name="T84" fmla="*/ 10 w 30"/>
                <a:gd name="T85" fmla="*/ 42 h 44"/>
                <a:gd name="T86" fmla="*/ 18 w 30"/>
                <a:gd name="T87" fmla="*/ 42 h 44"/>
                <a:gd name="T88" fmla="*/ 24 w 30"/>
                <a:gd name="T89" fmla="*/ 40 h 44"/>
                <a:gd name="T90" fmla="*/ 24 w 30"/>
                <a:gd name="T91" fmla="*/ 36 h 44"/>
                <a:gd name="T92" fmla="*/ 22 w 30"/>
                <a:gd name="T93" fmla="*/ 34 h 44"/>
                <a:gd name="T94" fmla="*/ 18 w 30"/>
                <a:gd name="T95" fmla="*/ 34 h 4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0"/>
                <a:gd name="T145" fmla="*/ 0 h 44"/>
                <a:gd name="T146" fmla="*/ 30 w 30"/>
                <a:gd name="T147" fmla="*/ 44 h 4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0" h="44">
                  <a:moveTo>
                    <a:pt x="20" y="0"/>
                  </a:moveTo>
                  <a:lnTo>
                    <a:pt x="30" y="0"/>
                  </a:lnTo>
                  <a:lnTo>
                    <a:pt x="30" y="4"/>
                  </a:lnTo>
                  <a:lnTo>
                    <a:pt x="24" y="4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6" y="14"/>
                  </a:lnTo>
                  <a:lnTo>
                    <a:pt x="26" y="16"/>
                  </a:lnTo>
                  <a:lnTo>
                    <a:pt x="24" y="18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6" y="26"/>
                  </a:lnTo>
                  <a:lnTo>
                    <a:pt x="22" y="26"/>
                  </a:lnTo>
                  <a:lnTo>
                    <a:pt x="26" y="28"/>
                  </a:lnTo>
                  <a:lnTo>
                    <a:pt x="28" y="30"/>
                  </a:lnTo>
                  <a:lnTo>
                    <a:pt x="30" y="34"/>
                  </a:lnTo>
                  <a:lnTo>
                    <a:pt x="30" y="36"/>
                  </a:lnTo>
                  <a:lnTo>
                    <a:pt x="28" y="40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4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4" y="24"/>
                  </a:lnTo>
                  <a:lnTo>
                    <a:pt x="6" y="22"/>
                  </a:lnTo>
                  <a:lnTo>
                    <a:pt x="8" y="20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2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20" y="0"/>
                  </a:lnTo>
                  <a:close/>
                  <a:moveTo>
                    <a:pt x="14" y="2"/>
                  </a:moveTo>
                  <a:lnTo>
                    <a:pt x="1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4" y="2"/>
                  </a:lnTo>
                  <a:close/>
                  <a:moveTo>
                    <a:pt x="12" y="34"/>
                  </a:moveTo>
                  <a:lnTo>
                    <a:pt x="10" y="34"/>
                  </a:lnTo>
                  <a:lnTo>
                    <a:pt x="8" y="34"/>
                  </a:lnTo>
                  <a:lnTo>
                    <a:pt x="6" y="36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6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2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98" name="Freeform 22"/>
            <p:cNvSpPr>
              <a:spLocks/>
            </p:cNvSpPr>
            <p:nvPr/>
          </p:nvSpPr>
          <p:spPr bwMode="auto">
            <a:xfrm>
              <a:off x="3400" y="2774"/>
              <a:ext cx="32" cy="44"/>
            </a:xfrm>
            <a:custGeom>
              <a:avLst/>
              <a:gdLst>
                <a:gd name="T0" fmla="*/ 12 w 32"/>
                <a:gd name="T1" fmla="*/ 0 h 44"/>
                <a:gd name="T2" fmla="*/ 12 w 32"/>
                <a:gd name="T3" fmla="*/ 18 h 44"/>
                <a:gd name="T4" fmla="*/ 14 w 32"/>
                <a:gd name="T5" fmla="*/ 16 h 44"/>
                <a:gd name="T6" fmla="*/ 16 w 32"/>
                <a:gd name="T7" fmla="*/ 14 h 44"/>
                <a:gd name="T8" fmla="*/ 18 w 32"/>
                <a:gd name="T9" fmla="*/ 14 h 44"/>
                <a:gd name="T10" fmla="*/ 20 w 32"/>
                <a:gd name="T11" fmla="*/ 14 h 44"/>
                <a:gd name="T12" fmla="*/ 24 w 32"/>
                <a:gd name="T13" fmla="*/ 14 h 44"/>
                <a:gd name="T14" fmla="*/ 26 w 32"/>
                <a:gd name="T15" fmla="*/ 16 h 44"/>
                <a:gd name="T16" fmla="*/ 26 w 32"/>
                <a:gd name="T17" fmla="*/ 18 h 44"/>
                <a:gd name="T18" fmla="*/ 28 w 32"/>
                <a:gd name="T19" fmla="*/ 18 h 44"/>
                <a:gd name="T20" fmla="*/ 28 w 32"/>
                <a:gd name="T21" fmla="*/ 22 h 44"/>
                <a:gd name="T22" fmla="*/ 28 w 32"/>
                <a:gd name="T23" fmla="*/ 26 h 44"/>
                <a:gd name="T24" fmla="*/ 28 w 32"/>
                <a:gd name="T25" fmla="*/ 38 h 44"/>
                <a:gd name="T26" fmla="*/ 28 w 32"/>
                <a:gd name="T27" fmla="*/ 40 h 44"/>
                <a:gd name="T28" fmla="*/ 28 w 32"/>
                <a:gd name="T29" fmla="*/ 42 h 44"/>
                <a:gd name="T30" fmla="*/ 30 w 32"/>
                <a:gd name="T31" fmla="*/ 42 h 44"/>
                <a:gd name="T32" fmla="*/ 32 w 32"/>
                <a:gd name="T33" fmla="*/ 42 h 44"/>
                <a:gd name="T34" fmla="*/ 32 w 32"/>
                <a:gd name="T35" fmla="*/ 44 h 44"/>
                <a:gd name="T36" fmla="*/ 16 w 32"/>
                <a:gd name="T37" fmla="*/ 44 h 44"/>
                <a:gd name="T38" fmla="*/ 16 w 32"/>
                <a:gd name="T39" fmla="*/ 42 h 44"/>
                <a:gd name="T40" fmla="*/ 18 w 32"/>
                <a:gd name="T41" fmla="*/ 42 h 44"/>
                <a:gd name="T42" fmla="*/ 18 w 32"/>
                <a:gd name="T43" fmla="*/ 42 h 44"/>
                <a:gd name="T44" fmla="*/ 20 w 32"/>
                <a:gd name="T45" fmla="*/ 40 h 44"/>
                <a:gd name="T46" fmla="*/ 20 w 32"/>
                <a:gd name="T47" fmla="*/ 38 h 44"/>
                <a:gd name="T48" fmla="*/ 20 w 32"/>
                <a:gd name="T49" fmla="*/ 24 h 44"/>
                <a:gd name="T50" fmla="*/ 20 w 32"/>
                <a:gd name="T51" fmla="*/ 22 h 44"/>
                <a:gd name="T52" fmla="*/ 20 w 32"/>
                <a:gd name="T53" fmla="*/ 20 h 44"/>
                <a:gd name="T54" fmla="*/ 18 w 32"/>
                <a:gd name="T55" fmla="*/ 20 h 44"/>
                <a:gd name="T56" fmla="*/ 18 w 32"/>
                <a:gd name="T57" fmla="*/ 18 h 44"/>
                <a:gd name="T58" fmla="*/ 18 w 32"/>
                <a:gd name="T59" fmla="*/ 18 h 44"/>
                <a:gd name="T60" fmla="*/ 16 w 32"/>
                <a:gd name="T61" fmla="*/ 18 h 44"/>
                <a:gd name="T62" fmla="*/ 16 w 32"/>
                <a:gd name="T63" fmla="*/ 18 h 44"/>
                <a:gd name="T64" fmla="*/ 14 w 32"/>
                <a:gd name="T65" fmla="*/ 18 h 44"/>
                <a:gd name="T66" fmla="*/ 14 w 32"/>
                <a:gd name="T67" fmla="*/ 20 h 44"/>
                <a:gd name="T68" fmla="*/ 12 w 32"/>
                <a:gd name="T69" fmla="*/ 22 h 44"/>
                <a:gd name="T70" fmla="*/ 12 w 32"/>
                <a:gd name="T71" fmla="*/ 38 h 44"/>
                <a:gd name="T72" fmla="*/ 12 w 32"/>
                <a:gd name="T73" fmla="*/ 40 h 44"/>
                <a:gd name="T74" fmla="*/ 12 w 32"/>
                <a:gd name="T75" fmla="*/ 42 h 44"/>
                <a:gd name="T76" fmla="*/ 14 w 32"/>
                <a:gd name="T77" fmla="*/ 42 h 44"/>
                <a:gd name="T78" fmla="*/ 14 w 32"/>
                <a:gd name="T79" fmla="*/ 42 h 44"/>
                <a:gd name="T80" fmla="*/ 14 w 32"/>
                <a:gd name="T81" fmla="*/ 44 h 44"/>
                <a:gd name="T82" fmla="*/ 0 w 32"/>
                <a:gd name="T83" fmla="*/ 44 h 44"/>
                <a:gd name="T84" fmla="*/ 0 w 32"/>
                <a:gd name="T85" fmla="*/ 42 h 44"/>
                <a:gd name="T86" fmla="*/ 2 w 32"/>
                <a:gd name="T87" fmla="*/ 42 h 44"/>
                <a:gd name="T88" fmla="*/ 2 w 32"/>
                <a:gd name="T89" fmla="*/ 42 h 44"/>
                <a:gd name="T90" fmla="*/ 4 w 32"/>
                <a:gd name="T91" fmla="*/ 40 h 44"/>
                <a:gd name="T92" fmla="*/ 4 w 32"/>
                <a:gd name="T93" fmla="*/ 38 h 44"/>
                <a:gd name="T94" fmla="*/ 4 w 32"/>
                <a:gd name="T95" fmla="*/ 6 h 44"/>
                <a:gd name="T96" fmla="*/ 2 w 32"/>
                <a:gd name="T97" fmla="*/ 4 h 44"/>
                <a:gd name="T98" fmla="*/ 2 w 32"/>
                <a:gd name="T99" fmla="*/ 2 h 44"/>
                <a:gd name="T100" fmla="*/ 2 w 32"/>
                <a:gd name="T101" fmla="*/ 2 h 44"/>
                <a:gd name="T102" fmla="*/ 0 w 32"/>
                <a:gd name="T103" fmla="*/ 2 h 44"/>
                <a:gd name="T104" fmla="*/ 0 w 32"/>
                <a:gd name="T105" fmla="*/ 0 h 44"/>
                <a:gd name="T106" fmla="*/ 12 w 32"/>
                <a:gd name="T107" fmla="*/ 0 h 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2"/>
                <a:gd name="T163" fmla="*/ 0 h 44"/>
                <a:gd name="T164" fmla="*/ 32 w 32"/>
                <a:gd name="T165" fmla="*/ 44 h 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2" h="44">
                  <a:moveTo>
                    <a:pt x="12" y="0"/>
                  </a:moveTo>
                  <a:lnTo>
                    <a:pt x="12" y="18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4" y="14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28" y="22"/>
                  </a:lnTo>
                  <a:lnTo>
                    <a:pt x="28" y="26"/>
                  </a:lnTo>
                  <a:lnTo>
                    <a:pt x="28" y="38"/>
                  </a:lnTo>
                  <a:lnTo>
                    <a:pt x="28" y="40"/>
                  </a:lnTo>
                  <a:lnTo>
                    <a:pt x="28" y="42"/>
                  </a:lnTo>
                  <a:lnTo>
                    <a:pt x="30" y="42"/>
                  </a:lnTo>
                  <a:lnTo>
                    <a:pt x="32" y="42"/>
                  </a:lnTo>
                  <a:lnTo>
                    <a:pt x="32" y="44"/>
                  </a:lnTo>
                  <a:lnTo>
                    <a:pt x="16" y="44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2" y="22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4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99" name="Freeform 23"/>
            <p:cNvSpPr>
              <a:spLocks/>
            </p:cNvSpPr>
            <p:nvPr/>
          </p:nvSpPr>
          <p:spPr bwMode="auto">
            <a:xfrm>
              <a:off x="3436" y="2778"/>
              <a:ext cx="20" cy="40"/>
            </a:xfrm>
            <a:custGeom>
              <a:avLst/>
              <a:gdLst>
                <a:gd name="T0" fmla="*/ 12 w 20"/>
                <a:gd name="T1" fmla="*/ 0 h 40"/>
                <a:gd name="T2" fmla="*/ 12 w 20"/>
                <a:gd name="T3" fmla="*/ 10 h 40"/>
                <a:gd name="T4" fmla="*/ 20 w 20"/>
                <a:gd name="T5" fmla="*/ 10 h 40"/>
                <a:gd name="T6" fmla="*/ 20 w 20"/>
                <a:gd name="T7" fmla="*/ 14 h 40"/>
                <a:gd name="T8" fmla="*/ 12 w 20"/>
                <a:gd name="T9" fmla="*/ 14 h 40"/>
                <a:gd name="T10" fmla="*/ 12 w 20"/>
                <a:gd name="T11" fmla="*/ 32 h 40"/>
                <a:gd name="T12" fmla="*/ 12 w 20"/>
                <a:gd name="T13" fmla="*/ 34 h 40"/>
                <a:gd name="T14" fmla="*/ 12 w 20"/>
                <a:gd name="T15" fmla="*/ 34 h 40"/>
                <a:gd name="T16" fmla="*/ 12 w 20"/>
                <a:gd name="T17" fmla="*/ 36 h 40"/>
                <a:gd name="T18" fmla="*/ 14 w 20"/>
                <a:gd name="T19" fmla="*/ 36 h 40"/>
                <a:gd name="T20" fmla="*/ 14 w 20"/>
                <a:gd name="T21" fmla="*/ 36 h 40"/>
                <a:gd name="T22" fmla="*/ 14 w 20"/>
                <a:gd name="T23" fmla="*/ 36 h 40"/>
                <a:gd name="T24" fmla="*/ 16 w 20"/>
                <a:gd name="T25" fmla="*/ 36 h 40"/>
                <a:gd name="T26" fmla="*/ 18 w 20"/>
                <a:gd name="T27" fmla="*/ 34 h 40"/>
                <a:gd name="T28" fmla="*/ 18 w 20"/>
                <a:gd name="T29" fmla="*/ 34 h 40"/>
                <a:gd name="T30" fmla="*/ 16 w 20"/>
                <a:gd name="T31" fmla="*/ 38 h 40"/>
                <a:gd name="T32" fmla="*/ 14 w 20"/>
                <a:gd name="T33" fmla="*/ 40 h 40"/>
                <a:gd name="T34" fmla="*/ 10 w 20"/>
                <a:gd name="T35" fmla="*/ 40 h 40"/>
                <a:gd name="T36" fmla="*/ 8 w 20"/>
                <a:gd name="T37" fmla="*/ 40 h 40"/>
                <a:gd name="T38" fmla="*/ 6 w 20"/>
                <a:gd name="T39" fmla="*/ 40 h 40"/>
                <a:gd name="T40" fmla="*/ 4 w 20"/>
                <a:gd name="T41" fmla="*/ 38 h 40"/>
                <a:gd name="T42" fmla="*/ 4 w 20"/>
                <a:gd name="T43" fmla="*/ 36 h 40"/>
                <a:gd name="T44" fmla="*/ 4 w 20"/>
                <a:gd name="T45" fmla="*/ 34 h 40"/>
                <a:gd name="T46" fmla="*/ 4 w 20"/>
                <a:gd name="T47" fmla="*/ 30 h 40"/>
                <a:gd name="T48" fmla="*/ 4 w 20"/>
                <a:gd name="T49" fmla="*/ 14 h 40"/>
                <a:gd name="T50" fmla="*/ 0 w 20"/>
                <a:gd name="T51" fmla="*/ 14 h 40"/>
                <a:gd name="T52" fmla="*/ 0 w 20"/>
                <a:gd name="T53" fmla="*/ 12 h 40"/>
                <a:gd name="T54" fmla="*/ 2 w 20"/>
                <a:gd name="T55" fmla="*/ 10 h 40"/>
                <a:gd name="T56" fmla="*/ 6 w 20"/>
                <a:gd name="T57" fmla="*/ 6 h 40"/>
                <a:gd name="T58" fmla="*/ 8 w 20"/>
                <a:gd name="T59" fmla="*/ 4 h 40"/>
                <a:gd name="T60" fmla="*/ 12 w 20"/>
                <a:gd name="T61" fmla="*/ 0 h 40"/>
                <a:gd name="T62" fmla="*/ 12 w 20"/>
                <a:gd name="T63" fmla="*/ 0 h 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40"/>
                <a:gd name="T98" fmla="*/ 20 w 20"/>
                <a:gd name="T99" fmla="*/ 40 h 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40">
                  <a:moveTo>
                    <a:pt x="12" y="0"/>
                  </a:moveTo>
                  <a:lnTo>
                    <a:pt x="12" y="10"/>
                  </a:lnTo>
                  <a:lnTo>
                    <a:pt x="20" y="10"/>
                  </a:lnTo>
                  <a:lnTo>
                    <a:pt x="20" y="14"/>
                  </a:lnTo>
                  <a:lnTo>
                    <a:pt x="12" y="14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8" y="34"/>
                  </a:lnTo>
                  <a:lnTo>
                    <a:pt x="16" y="38"/>
                  </a:lnTo>
                  <a:lnTo>
                    <a:pt x="14" y="40"/>
                  </a:lnTo>
                  <a:lnTo>
                    <a:pt x="10" y="40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30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6" y="6"/>
                  </a:lnTo>
                  <a:lnTo>
                    <a:pt x="8" y="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00" name="Freeform 24"/>
            <p:cNvSpPr>
              <a:spLocks/>
            </p:cNvSpPr>
            <p:nvPr/>
          </p:nvSpPr>
          <p:spPr bwMode="auto">
            <a:xfrm>
              <a:off x="3544" y="2756"/>
              <a:ext cx="52" cy="52"/>
            </a:xfrm>
            <a:custGeom>
              <a:avLst/>
              <a:gdLst>
                <a:gd name="T0" fmla="*/ 52 w 52"/>
                <a:gd name="T1" fmla="*/ 26 h 52"/>
                <a:gd name="T2" fmla="*/ 50 w 52"/>
                <a:gd name="T3" fmla="*/ 18 h 52"/>
                <a:gd name="T4" fmla="*/ 46 w 52"/>
                <a:gd name="T5" fmla="*/ 12 h 52"/>
                <a:gd name="T6" fmla="*/ 42 w 52"/>
                <a:gd name="T7" fmla="*/ 6 h 52"/>
                <a:gd name="T8" fmla="*/ 34 w 52"/>
                <a:gd name="T9" fmla="*/ 2 h 52"/>
                <a:gd name="T10" fmla="*/ 26 w 52"/>
                <a:gd name="T11" fmla="*/ 0 h 52"/>
                <a:gd name="T12" fmla="*/ 18 w 52"/>
                <a:gd name="T13" fmla="*/ 2 h 52"/>
                <a:gd name="T14" fmla="*/ 10 w 52"/>
                <a:gd name="T15" fmla="*/ 6 h 52"/>
                <a:gd name="T16" fmla="*/ 6 w 52"/>
                <a:gd name="T17" fmla="*/ 12 h 52"/>
                <a:gd name="T18" fmla="*/ 2 w 52"/>
                <a:gd name="T19" fmla="*/ 18 h 52"/>
                <a:gd name="T20" fmla="*/ 0 w 52"/>
                <a:gd name="T21" fmla="*/ 26 h 52"/>
                <a:gd name="T22" fmla="*/ 2 w 52"/>
                <a:gd name="T23" fmla="*/ 34 h 52"/>
                <a:gd name="T24" fmla="*/ 6 w 52"/>
                <a:gd name="T25" fmla="*/ 42 h 52"/>
                <a:gd name="T26" fmla="*/ 10 w 52"/>
                <a:gd name="T27" fmla="*/ 48 h 52"/>
                <a:gd name="T28" fmla="*/ 18 w 52"/>
                <a:gd name="T29" fmla="*/ 52 h 52"/>
                <a:gd name="T30" fmla="*/ 26 w 52"/>
                <a:gd name="T31" fmla="*/ 52 h 52"/>
                <a:gd name="T32" fmla="*/ 34 w 52"/>
                <a:gd name="T33" fmla="*/ 52 h 52"/>
                <a:gd name="T34" fmla="*/ 42 w 52"/>
                <a:gd name="T35" fmla="*/ 48 h 52"/>
                <a:gd name="T36" fmla="*/ 46 w 52"/>
                <a:gd name="T37" fmla="*/ 42 h 52"/>
                <a:gd name="T38" fmla="*/ 50 w 52"/>
                <a:gd name="T39" fmla="*/ 34 h 52"/>
                <a:gd name="T40" fmla="*/ 52 w 52"/>
                <a:gd name="T41" fmla="*/ 26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52"/>
                <a:gd name="T65" fmla="*/ 52 w 52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52">
                  <a:moveTo>
                    <a:pt x="52" y="26"/>
                  </a:moveTo>
                  <a:lnTo>
                    <a:pt x="50" y="18"/>
                  </a:lnTo>
                  <a:lnTo>
                    <a:pt x="46" y="12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6" y="42"/>
                  </a:lnTo>
                  <a:lnTo>
                    <a:pt x="10" y="48"/>
                  </a:lnTo>
                  <a:lnTo>
                    <a:pt x="18" y="52"/>
                  </a:lnTo>
                  <a:lnTo>
                    <a:pt x="26" y="52"/>
                  </a:lnTo>
                  <a:lnTo>
                    <a:pt x="34" y="52"/>
                  </a:lnTo>
                  <a:lnTo>
                    <a:pt x="42" y="48"/>
                  </a:lnTo>
                  <a:lnTo>
                    <a:pt x="46" y="42"/>
                  </a:lnTo>
                  <a:lnTo>
                    <a:pt x="50" y="34"/>
                  </a:lnTo>
                  <a:lnTo>
                    <a:pt x="52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01" name="Freeform 25"/>
            <p:cNvSpPr>
              <a:spLocks/>
            </p:cNvSpPr>
            <p:nvPr/>
          </p:nvSpPr>
          <p:spPr bwMode="auto">
            <a:xfrm>
              <a:off x="3544" y="2756"/>
              <a:ext cx="52" cy="52"/>
            </a:xfrm>
            <a:custGeom>
              <a:avLst/>
              <a:gdLst>
                <a:gd name="T0" fmla="*/ 52 w 52"/>
                <a:gd name="T1" fmla="*/ 26 h 52"/>
                <a:gd name="T2" fmla="*/ 50 w 52"/>
                <a:gd name="T3" fmla="*/ 18 h 52"/>
                <a:gd name="T4" fmla="*/ 46 w 52"/>
                <a:gd name="T5" fmla="*/ 12 h 52"/>
                <a:gd name="T6" fmla="*/ 42 w 52"/>
                <a:gd name="T7" fmla="*/ 6 h 52"/>
                <a:gd name="T8" fmla="*/ 34 w 52"/>
                <a:gd name="T9" fmla="*/ 2 h 52"/>
                <a:gd name="T10" fmla="*/ 26 w 52"/>
                <a:gd name="T11" fmla="*/ 0 h 52"/>
                <a:gd name="T12" fmla="*/ 18 w 52"/>
                <a:gd name="T13" fmla="*/ 2 h 52"/>
                <a:gd name="T14" fmla="*/ 10 w 52"/>
                <a:gd name="T15" fmla="*/ 6 h 52"/>
                <a:gd name="T16" fmla="*/ 6 w 52"/>
                <a:gd name="T17" fmla="*/ 12 h 52"/>
                <a:gd name="T18" fmla="*/ 2 w 52"/>
                <a:gd name="T19" fmla="*/ 18 h 52"/>
                <a:gd name="T20" fmla="*/ 0 w 52"/>
                <a:gd name="T21" fmla="*/ 26 h 52"/>
                <a:gd name="T22" fmla="*/ 2 w 52"/>
                <a:gd name="T23" fmla="*/ 34 h 52"/>
                <a:gd name="T24" fmla="*/ 6 w 52"/>
                <a:gd name="T25" fmla="*/ 42 h 52"/>
                <a:gd name="T26" fmla="*/ 10 w 52"/>
                <a:gd name="T27" fmla="*/ 48 h 52"/>
                <a:gd name="T28" fmla="*/ 18 w 52"/>
                <a:gd name="T29" fmla="*/ 52 h 52"/>
                <a:gd name="T30" fmla="*/ 26 w 52"/>
                <a:gd name="T31" fmla="*/ 52 h 52"/>
                <a:gd name="T32" fmla="*/ 34 w 52"/>
                <a:gd name="T33" fmla="*/ 52 h 52"/>
                <a:gd name="T34" fmla="*/ 42 w 52"/>
                <a:gd name="T35" fmla="*/ 48 h 52"/>
                <a:gd name="T36" fmla="*/ 46 w 52"/>
                <a:gd name="T37" fmla="*/ 42 h 52"/>
                <a:gd name="T38" fmla="*/ 50 w 52"/>
                <a:gd name="T39" fmla="*/ 34 h 52"/>
                <a:gd name="T40" fmla="*/ 52 w 52"/>
                <a:gd name="T41" fmla="*/ 26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52"/>
                <a:gd name="T65" fmla="*/ 52 w 52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52">
                  <a:moveTo>
                    <a:pt x="52" y="26"/>
                  </a:moveTo>
                  <a:lnTo>
                    <a:pt x="50" y="18"/>
                  </a:lnTo>
                  <a:lnTo>
                    <a:pt x="46" y="12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6" y="42"/>
                  </a:lnTo>
                  <a:lnTo>
                    <a:pt x="10" y="48"/>
                  </a:lnTo>
                  <a:lnTo>
                    <a:pt x="18" y="52"/>
                  </a:lnTo>
                  <a:lnTo>
                    <a:pt x="26" y="52"/>
                  </a:lnTo>
                  <a:lnTo>
                    <a:pt x="34" y="52"/>
                  </a:lnTo>
                  <a:lnTo>
                    <a:pt x="42" y="48"/>
                  </a:lnTo>
                  <a:lnTo>
                    <a:pt x="46" y="42"/>
                  </a:lnTo>
                  <a:lnTo>
                    <a:pt x="50" y="34"/>
                  </a:lnTo>
                  <a:lnTo>
                    <a:pt x="52" y="2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02" name="Freeform 26"/>
            <p:cNvSpPr>
              <a:spLocks/>
            </p:cNvSpPr>
            <p:nvPr/>
          </p:nvSpPr>
          <p:spPr bwMode="auto">
            <a:xfrm>
              <a:off x="3094" y="2756"/>
              <a:ext cx="52" cy="52"/>
            </a:xfrm>
            <a:custGeom>
              <a:avLst/>
              <a:gdLst>
                <a:gd name="T0" fmla="*/ 52 w 52"/>
                <a:gd name="T1" fmla="*/ 26 h 52"/>
                <a:gd name="T2" fmla="*/ 50 w 52"/>
                <a:gd name="T3" fmla="*/ 18 h 52"/>
                <a:gd name="T4" fmla="*/ 48 w 52"/>
                <a:gd name="T5" fmla="*/ 12 h 52"/>
                <a:gd name="T6" fmla="*/ 42 w 52"/>
                <a:gd name="T7" fmla="*/ 6 h 52"/>
                <a:gd name="T8" fmla="*/ 34 w 52"/>
                <a:gd name="T9" fmla="*/ 2 h 52"/>
                <a:gd name="T10" fmla="*/ 26 w 52"/>
                <a:gd name="T11" fmla="*/ 0 h 52"/>
                <a:gd name="T12" fmla="*/ 18 w 52"/>
                <a:gd name="T13" fmla="*/ 2 h 52"/>
                <a:gd name="T14" fmla="*/ 12 w 52"/>
                <a:gd name="T15" fmla="*/ 6 h 52"/>
                <a:gd name="T16" fmla="*/ 6 w 52"/>
                <a:gd name="T17" fmla="*/ 12 h 52"/>
                <a:gd name="T18" fmla="*/ 2 w 52"/>
                <a:gd name="T19" fmla="*/ 18 h 52"/>
                <a:gd name="T20" fmla="*/ 0 w 52"/>
                <a:gd name="T21" fmla="*/ 26 h 52"/>
                <a:gd name="T22" fmla="*/ 2 w 52"/>
                <a:gd name="T23" fmla="*/ 34 h 52"/>
                <a:gd name="T24" fmla="*/ 6 w 52"/>
                <a:gd name="T25" fmla="*/ 42 h 52"/>
                <a:gd name="T26" fmla="*/ 12 w 52"/>
                <a:gd name="T27" fmla="*/ 48 h 52"/>
                <a:gd name="T28" fmla="*/ 18 w 52"/>
                <a:gd name="T29" fmla="*/ 52 h 52"/>
                <a:gd name="T30" fmla="*/ 26 w 52"/>
                <a:gd name="T31" fmla="*/ 52 h 52"/>
                <a:gd name="T32" fmla="*/ 34 w 52"/>
                <a:gd name="T33" fmla="*/ 52 h 52"/>
                <a:gd name="T34" fmla="*/ 42 w 52"/>
                <a:gd name="T35" fmla="*/ 48 h 52"/>
                <a:gd name="T36" fmla="*/ 48 w 52"/>
                <a:gd name="T37" fmla="*/ 42 h 52"/>
                <a:gd name="T38" fmla="*/ 50 w 52"/>
                <a:gd name="T39" fmla="*/ 34 h 52"/>
                <a:gd name="T40" fmla="*/ 52 w 52"/>
                <a:gd name="T41" fmla="*/ 26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52"/>
                <a:gd name="T65" fmla="*/ 52 w 52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52">
                  <a:moveTo>
                    <a:pt x="52" y="26"/>
                  </a:moveTo>
                  <a:lnTo>
                    <a:pt x="50" y="18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52"/>
                  </a:lnTo>
                  <a:lnTo>
                    <a:pt x="26" y="52"/>
                  </a:lnTo>
                  <a:lnTo>
                    <a:pt x="34" y="5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50" y="34"/>
                  </a:lnTo>
                  <a:lnTo>
                    <a:pt x="52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03" name="Freeform 27"/>
            <p:cNvSpPr>
              <a:spLocks/>
            </p:cNvSpPr>
            <p:nvPr/>
          </p:nvSpPr>
          <p:spPr bwMode="auto">
            <a:xfrm>
              <a:off x="3094" y="2756"/>
              <a:ext cx="52" cy="52"/>
            </a:xfrm>
            <a:custGeom>
              <a:avLst/>
              <a:gdLst>
                <a:gd name="T0" fmla="*/ 52 w 52"/>
                <a:gd name="T1" fmla="*/ 26 h 52"/>
                <a:gd name="T2" fmla="*/ 50 w 52"/>
                <a:gd name="T3" fmla="*/ 18 h 52"/>
                <a:gd name="T4" fmla="*/ 48 w 52"/>
                <a:gd name="T5" fmla="*/ 12 h 52"/>
                <a:gd name="T6" fmla="*/ 42 w 52"/>
                <a:gd name="T7" fmla="*/ 6 h 52"/>
                <a:gd name="T8" fmla="*/ 34 w 52"/>
                <a:gd name="T9" fmla="*/ 2 h 52"/>
                <a:gd name="T10" fmla="*/ 26 w 52"/>
                <a:gd name="T11" fmla="*/ 0 h 52"/>
                <a:gd name="T12" fmla="*/ 18 w 52"/>
                <a:gd name="T13" fmla="*/ 2 h 52"/>
                <a:gd name="T14" fmla="*/ 12 w 52"/>
                <a:gd name="T15" fmla="*/ 6 h 52"/>
                <a:gd name="T16" fmla="*/ 6 w 52"/>
                <a:gd name="T17" fmla="*/ 12 h 52"/>
                <a:gd name="T18" fmla="*/ 2 w 52"/>
                <a:gd name="T19" fmla="*/ 18 h 52"/>
                <a:gd name="T20" fmla="*/ 0 w 52"/>
                <a:gd name="T21" fmla="*/ 26 h 52"/>
                <a:gd name="T22" fmla="*/ 2 w 52"/>
                <a:gd name="T23" fmla="*/ 34 h 52"/>
                <a:gd name="T24" fmla="*/ 6 w 52"/>
                <a:gd name="T25" fmla="*/ 42 h 52"/>
                <a:gd name="T26" fmla="*/ 12 w 52"/>
                <a:gd name="T27" fmla="*/ 48 h 52"/>
                <a:gd name="T28" fmla="*/ 18 w 52"/>
                <a:gd name="T29" fmla="*/ 52 h 52"/>
                <a:gd name="T30" fmla="*/ 26 w 52"/>
                <a:gd name="T31" fmla="*/ 52 h 52"/>
                <a:gd name="T32" fmla="*/ 34 w 52"/>
                <a:gd name="T33" fmla="*/ 52 h 52"/>
                <a:gd name="T34" fmla="*/ 42 w 52"/>
                <a:gd name="T35" fmla="*/ 48 h 52"/>
                <a:gd name="T36" fmla="*/ 48 w 52"/>
                <a:gd name="T37" fmla="*/ 42 h 52"/>
                <a:gd name="T38" fmla="*/ 50 w 52"/>
                <a:gd name="T39" fmla="*/ 34 h 52"/>
                <a:gd name="T40" fmla="*/ 52 w 52"/>
                <a:gd name="T41" fmla="*/ 26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52"/>
                <a:gd name="T65" fmla="*/ 52 w 52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52">
                  <a:moveTo>
                    <a:pt x="52" y="26"/>
                  </a:moveTo>
                  <a:lnTo>
                    <a:pt x="50" y="18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52"/>
                  </a:lnTo>
                  <a:lnTo>
                    <a:pt x="26" y="52"/>
                  </a:lnTo>
                  <a:lnTo>
                    <a:pt x="34" y="5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50" y="34"/>
                  </a:lnTo>
                  <a:lnTo>
                    <a:pt x="52" y="2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04" name="Freeform 28"/>
            <p:cNvSpPr>
              <a:spLocks/>
            </p:cNvSpPr>
            <p:nvPr/>
          </p:nvSpPr>
          <p:spPr bwMode="auto">
            <a:xfrm>
              <a:off x="2682" y="2756"/>
              <a:ext cx="52" cy="52"/>
            </a:xfrm>
            <a:custGeom>
              <a:avLst/>
              <a:gdLst>
                <a:gd name="T0" fmla="*/ 52 w 52"/>
                <a:gd name="T1" fmla="*/ 26 h 52"/>
                <a:gd name="T2" fmla="*/ 50 w 52"/>
                <a:gd name="T3" fmla="*/ 18 h 52"/>
                <a:gd name="T4" fmla="*/ 48 w 52"/>
                <a:gd name="T5" fmla="*/ 12 h 52"/>
                <a:gd name="T6" fmla="*/ 42 w 52"/>
                <a:gd name="T7" fmla="*/ 6 h 52"/>
                <a:gd name="T8" fmla="*/ 34 w 52"/>
                <a:gd name="T9" fmla="*/ 2 h 52"/>
                <a:gd name="T10" fmla="*/ 26 w 52"/>
                <a:gd name="T11" fmla="*/ 0 h 52"/>
                <a:gd name="T12" fmla="*/ 18 w 52"/>
                <a:gd name="T13" fmla="*/ 2 h 52"/>
                <a:gd name="T14" fmla="*/ 12 w 52"/>
                <a:gd name="T15" fmla="*/ 6 h 52"/>
                <a:gd name="T16" fmla="*/ 6 w 52"/>
                <a:gd name="T17" fmla="*/ 12 h 52"/>
                <a:gd name="T18" fmla="*/ 2 w 52"/>
                <a:gd name="T19" fmla="*/ 18 h 52"/>
                <a:gd name="T20" fmla="*/ 0 w 52"/>
                <a:gd name="T21" fmla="*/ 26 h 52"/>
                <a:gd name="T22" fmla="*/ 2 w 52"/>
                <a:gd name="T23" fmla="*/ 34 h 52"/>
                <a:gd name="T24" fmla="*/ 6 w 52"/>
                <a:gd name="T25" fmla="*/ 42 h 52"/>
                <a:gd name="T26" fmla="*/ 12 w 52"/>
                <a:gd name="T27" fmla="*/ 48 h 52"/>
                <a:gd name="T28" fmla="*/ 18 w 52"/>
                <a:gd name="T29" fmla="*/ 52 h 52"/>
                <a:gd name="T30" fmla="*/ 26 w 52"/>
                <a:gd name="T31" fmla="*/ 52 h 52"/>
                <a:gd name="T32" fmla="*/ 34 w 52"/>
                <a:gd name="T33" fmla="*/ 52 h 52"/>
                <a:gd name="T34" fmla="*/ 42 w 52"/>
                <a:gd name="T35" fmla="*/ 48 h 52"/>
                <a:gd name="T36" fmla="*/ 48 w 52"/>
                <a:gd name="T37" fmla="*/ 42 h 52"/>
                <a:gd name="T38" fmla="*/ 50 w 52"/>
                <a:gd name="T39" fmla="*/ 34 h 52"/>
                <a:gd name="T40" fmla="*/ 52 w 52"/>
                <a:gd name="T41" fmla="*/ 26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52"/>
                <a:gd name="T65" fmla="*/ 52 w 52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52">
                  <a:moveTo>
                    <a:pt x="52" y="26"/>
                  </a:moveTo>
                  <a:lnTo>
                    <a:pt x="50" y="18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52"/>
                  </a:lnTo>
                  <a:lnTo>
                    <a:pt x="26" y="52"/>
                  </a:lnTo>
                  <a:lnTo>
                    <a:pt x="34" y="5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50" y="34"/>
                  </a:lnTo>
                  <a:lnTo>
                    <a:pt x="52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05" name="Freeform 29"/>
            <p:cNvSpPr>
              <a:spLocks/>
            </p:cNvSpPr>
            <p:nvPr/>
          </p:nvSpPr>
          <p:spPr bwMode="auto">
            <a:xfrm>
              <a:off x="2682" y="2756"/>
              <a:ext cx="52" cy="52"/>
            </a:xfrm>
            <a:custGeom>
              <a:avLst/>
              <a:gdLst>
                <a:gd name="T0" fmla="*/ 52 w 52"/>
                <a:gd name="T1" fmla="*/ 26 h 52"/>
                <a:gd name="T2" fmla="*/ 50 w 52"/>
                <a:gd name="T3" fmla="*/ 18 h 52"/>
                <a:gd name="T4" fmla="*/ 48 w 52"/>
                <a:gd name="T5" fmla="*/ 12 h 52"/>
                <a:gd name="T6" fmla="*/ 42 w 52"/>
                <a:gd name="T7" fmla="*/ 6 h 52"/>
                <a:gd name="T8" fmla="*/ 34 w 52"/>
                <a:gd name="T9" fmla="*/ 2 h 52"/>
                <a:gd name="T10" fmla="*/ 26 w 52"/>
                <a:gd name="T11" fmla="*/ 0 h 52"/>
                <a:gd name="T12" fmla="*/ 18 w 52"/>
                <a:gd name="T13" fmla="*/ 2 h 52"/>
                <a:gd name="T14" fmla="*/ 12 w 52"/>
                <a:gd name="T15" fmla="*/ 6 h 52"/>
                <a:gd name="T16" fmla="*/ 6 w 52"/>
                <a:gd name="T17" fmla="*/ 12 h 52"/>
                <a:gd name="T18" fmla="*/ 2 w 52"/>
                <a:gd name="T19" fmla="*/ 18 h 52"/>
                <a:gd name="T20" fmla="*/ 0 w 52"/>
                <a:gd name="T21" fmla="*/ 26 h 52"/>
                <a:gd name="T22" fmla="*/ 2 w 52"/>
                <a:gd name="T23" fmla="*/ 34 h 52"/>
                <a:gd name="T24" fmla="*/ 6 w 52"/>
                <a:gd name="T25" fmla="*/ 42 h 52"/>
                <a:gd name="T26" fmla="*/ 12 w 52"/>
                <a:gd name="T27" fmla="*/ 48 h 52"/>
                <a:gd name="T28" fmla="*/ 18 w 52"/>
                <a:gd name="T29" fmla="*/ 52 h 52"/>
                <a:gd name="T30" fmla="*/ 26 w 52"/>
                <a:gd name="T31" fmla="*/ 52 h 52"/>
                <a:gd name="T32" fmla="*/ 34 w 52"/>
                <a:gd name="T33" fmla="*/ 52 h 52"/>
                <a:gd name="T34" fmla="*/ 42 w 52"/>
                <a:gd name="T35" fmla="*/ 48 h 52"/>
                <a:gd name="T36" fmla="*/ 48 w 52"/>
                <a:gd name="T37" fmla="*/ 42 h 52"/>
                <a:gd name="T38" fmla="*/ 50 w 52"/>
                <a:gd name="T39" fmla="*/ 34 h 52"/>
                <a:gd name="T40" fmla="*/ 52 w 52"/>
                <a:gd name="T41" fmla="*/ 26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52"/>
                <a:gd name="T65" fmla="*/ 52 w 52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52">
                  <a:moveTo>
                    <a:pt x="52" y="26"/>
                  </a:moveTo>
                  <a:lnTo>
                    <a:pt x="50" y="18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52"/>
                  </a:lnTo>
                  <a:lnTo>
                    <a:pt x="26" y="52"/>
                  </a:lnTo>
                  <a:lnTo>
                    <a:pt x="34" y="5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50" y="34"/>
                  </a:lnTo>
                  <a:lnTo>
                    <a:pt x="52" y="2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06" name="Freeform 30"/>
            <p:cNvSpPr>
              <a:spLocks/>
            </p:cNvSpPr>
            <p:nvPr/>
          </p:nvSpPr>
          <p:spPr bwMode="auto">
            <a:xfrm>
              <a:off x="2232" y="2756"/>
              <a:ext cx="52" cy="52"/>
            </a:xfrm>
            <a:custGeom>
              <a:avLst/>
              <a:gdLst>
                <a:gd name="T0" fmla="*/ 52 w 52"/>
                <a:gd name="T1" fmla="*/ 26 h 52"/>
                <a:gd name="T2" fmla="*/ 52 w 52"/>
                <a:gd name="T3" fmla="*/ 18 h 52"/>
                <a:gd name="T4" fmla="*/ 48 w 52"/>
                <a:gd name="T5" fmla="*/ 12 h 52"/>
                <a:gd name="T6" fmla="*/ 42 w 52"/>
                <a:gd name="T7" fmla="*/ 6 h 52"/>
                <a:gd name="T8" fmla="*/ 34 w 52"/>
                <a:gd name="T9" fmla="*/ 2 h 52"/>
                <a:gd name="T10" fmla="*/ 26 w 52"/>
                <a:gd name="T11" fmla="*/ 0 h 52"/>
                <a:gd name="T12" fmla="*/ 18 w 52"/>
                <a:gd name="T13" fmla="*/ 2 h 52"/>
                <a:gd name="T14" fmla="*/ 12 w 52"/>
                <a:gd name="T15" fmla="*/ 6 h 52"/>
                <a:gd name="T16" fmla="*/ 6 w 52"/>
                <a:gd name="T17" fmla="*/ 12 h 52"/>
                <a:gd name="T18" fmla="*/ 2 w 52"/>
                <a:gd name="T19" fmla="*/ 18 h 52"/>
                <a:gd name="T20" fmla="*/ 0 w 52"/>
                <a:gd name="T21" fmla="*/ 26 h 52"/>
                <a:gd name="T22" fmla="*/ 2 w 52"/>
                <a:gd name="T23" fmla="*/ 34 h 52"/>
                <a:gd name="T24" fmla="*/ 6 w 52"/>
                <a:gd name="T25" fmla="*/ 42 h 52"/>
                <a:gd name="T26" fmla="*/ 12 w 52"/>
                <a:gd name="T27" fmla="*/ 48 h 52"/>
                <a:gd name="T28" fmla="*/ 18 w 52"/>
                <a:gd name="T29" fmla="*/ 52 h 52"/>
                <a:gd name="T30" fmla="*/ 26 w 52"/>
                <a:gd name="T31" fmla="*/ 52 h 52"/>
                <a:gd name="T32" fmla="*/ 34 w 52"/>
                <a:gd name="T33" fmla="*/ 52 h 52"/>
                <a:gd name="T34" fmla="*/ 42 w 52"/>
                <a:gd name="T35" fmla="*/ 48 h 52"/>
                <a:gd name="T36" fmla="*/ 48 w 52"/>
                <a:gd name="T37" fmla="*/ 42 h 52"/>
                <a:gd name="T38" fmla="*/ 52 w 52"/>
                <a:gd name="T39" fmla="*/ 34 h 52"/>
                <a:gd name="T40" fmla="*/ 52 w 52"/>
                <a:gd name="T41" fmla="*/ 26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52"/>
                <a:gd name="T65" fmla="*/ 52 w 52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52">
                  <a:moveTo>
                    <a:pt x="52" y="26"/>
                  </a:moveTo>
                  <a:lnTo>
                    <a:pt x="52" y="18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52"/>
                  </a:lnTo>
                  <a:lnTo>
                    <a:pt x="26" y="52"/>
                  </a:lnTo>
                  <a:lnTo>
                    <a:pt x="34" y="5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52" y="34"/>
                  </a:lnTo>
                  <a:lnTo>
                    <a:pt x="52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07" name="Freeform 31"/>
            <p:cNvSpPr>
              <a:spLocks/>
            </p:cNvSpPr>
            <p:nvPr/>
          </p:nvSpPr>
          <p:spPr bwMode="auto">
            <a:xfrm>
              <a:off x="2232" y="2756"/>
              <a:ext cx="52" cy="52"/>
            </a:xfrm>
            <a:custGeom>
              <a:avLst/>
              <a:gdLst>
                <a:gd name="T0" fmla="*/ 52 w 52"/>
                <a:gd name="T1" fmla="*/ 26 h 52"/>
                <a:gd name="T2" fmla="*/ 52 w 52"/>
                <a:gd name="T3" fmla="*/ 18 h 52"/>
                <a:gd name="T4" fmla="*/ 48 w 52"/>
                <a:gd name="T5" fmla="*/ 12 h 52"/>
                <a:gd name="T6" fmla="*/ 42 w 52"/>
                <a:gd name="T7" fmla="*/ 6 h 52"/>
                <a:gd name="T8" fmla="*/ 34 w 52"/>
                <a:gd name="T9" fmla="*/ 2 h 52"/>
                <a:gd name="T10" fmla="*/ 26 w 52"/>
                <a:gd name="T11" fmla="*/ 0 h 52"/>
                <a:gd name="T12" fmla="*/ 18 w 52"/>
                <a:gd name="T13" fmla="*/ 2 h 52"/>
                <a:gd name="T14" fmla="*/ 12 w 52"/>
                <a:gd name="T15" fmla="*/ 6 h 52"/>
                <a:gd name="T16" fmla="*/ 6 w 52"/>
                <a:gd name="T17" fmla="*/ 12 h 52"/>
                <a:gd name="T18" fmla="*/ 2 w 52"/>
                <a:gd name="T19" fmla="*/ 18 h 52"/>
                <a:gd name="T20" fmla="*/ 0 w 52"/>
                <a:gd name="T21" fmla="*/ 26 h 52"/>
                <a:gd name="T22" fmla="*/ 2 w 52"/>
                <a:gd name="T23" fmla="*/ 34 h 52"/>
                <a:gd name="T24" fmla="*/ 6 w 52"/>
                <a:gd name="T25" fmla="*/ 42 h 52"/>
                <a:gd name="T26" fmla="*/ 12 w 52"/>
                <a:gd name="T27" fmla="*/ 48 h 52"/>
                <a:gd name="T28" fmla="*/ 18 w 52"/>
                <a:gd name="T29" fmla="*/ 52 h 52"/>
                <a:gd name="T30" fmla="*/ 26 w 52"/>
                <a:gd name="T31" fmla="*/ 52 h 52"/>
                <a:gd name="T32" fmla="*/ 34 w 52"/>
                <a:gd name="T33" fmla="*/ 52 h 52"/>
                <a:gd name="T34" fmla="*/ 42 w 52"/>
                <a:gd name="T35" fmla="*/ 48 h 52"/>
                <a:gd name="T36" fmla="*/ 48 w 52"/>
                <a:gd name="T37" fmla="*/ 42 h 52"/>
                <a:gd name="T38" fmla="*/ 52 w 52"/>
                <a:gd name="T39" fmla="*/ 34 h 52"/>
                <a:gd name="T40" fmla="*/ 52 w 52"/>
                <a:gd name="T41" fmla="*/ 26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52"/>
                <a:gd name="T65" fmla="*/ 52 w 52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52">
                  <a:moveTo>
                    <a:pt x="52" y="26"/>
                  </a:moveTo>
                  <a:lnTo>
                    <a:pt x="52" y="18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52"/>
                  </a:lnTo>
                  <a:lnTo>
                    <a:pt x="26" y="52"/>
                  </a:lnTo>
                  <a:lnTo>
                    <a:pt x="34" y="5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52" y="34"/>
                  </a:lnTo>
                  <a:lnTo>
                    <a:pt x="52" y="2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08" name="Freeform 32"/>
            <p:cNvSpPr>
              <a:spLocks noEditPoints="1"/>
            </p:cNvSpPr>
            <p:nvPr/>
          </p:nvSpPr>
          <p:spPr bwMode="auto">
            <a:xfrm>
              <a:off x="2242" y="2834"/>
              <a:ext cx="24" cy="38"/>
            </a:xfrm>
            <a:custGeom>
              <a:avLst/>
              <a:gdLst>
                <a:gd name="T0" fmla="*/ 0 w 24"/>
                <a:gd name="T1" fmla="*/ 20 h 38"/>
                <a:gd name="T2" fmla="*/ 0 w 24"/>
                <a:gd name="T3" fmla="*/ 14 h 38"/>
                <a:gd name="T4" fmla="*/ 2 w 24"/>
                <a:gd name="T5" fmla="*/ 8 h 38"/>
                <a:gd name="T6" fmla="*/ 4 w 24"/>
                <a:gd name="T7" fmla="*/ 4 h 38"/>
                <a:gd name="T8" fmla="*/ 8 w 24"/>
                <a:gd name="T9" fmla="*/ 2 h 38"/>
                <a:gd name="T10" fmla="*/ 10 w 24"/>
                <a:gd name="T11" fmla="*/ 0 h 38"/>
                <a:gd name="T12" fmla="*/ 12 w 24"/>
                <a:gd name="T13" fmla="*/ 0 h 38"/>
                <a:gd name="T14" fmla="*/ 16 w 24"/>
                <a:gd name="T15" fmla="*/ 0 h 38"/>
                <a:gd name="T16" fmla="*/ 20 w 24"/>
                <a:gd name="T17" fmla="*/ 4 h 38"/>
                <a:gd name="T18" fmla="*/ 22 w 24"/>
                <a:gd name="T19" fmla="*/ 10 h 38"/>
                <a:gd name="T20" fmla="*/ 24 w 24"/>
                <a:gd name="T21" fmla="*/ 18 h 38"/>
                <a:gd name="T22" fmla="*/ 24 w 24"/>
                <a:gd name="T23" fmla="*/ 24 h 38"/>
                <a:gd name="T24" fmla="*/ 22 w 24"/>
                <a:gd name="T25" fmla="*/ 30 h 38"/>
                <a:gd name="T26" fmla="*/ 20 w 24"/>
                <a:gd name="T27" fmla="*/ 34 h 38"/>
                <a:gd name="T28" fmla="*/ 18 w 24"/>
                <a:gd name="T29" fmla="*/ 36 h 38"/>
                <a:gd name="T30" fmla="*/ 14 w 24"/>
                <a:gd name="T31" fmla="*/ 38 h 38"/>
                <a:gd name="T32" fmla="*/ 12 w 24"/>
                <a:gd name="T33" fmla="*/ 38 h 38"/>
                <a:gd name="T34" fmla="*/ 8 w 24"/>
                <a:gd name="T35" fmla="*/ 38 h 38"/>
                <a:gd name="T36" fmla="*/ 6 w 24"/>
                <a:gd name="T37" fmla="*/ 36 h 38"/>
                <a:gd name="T38" fmla="*/ 4 w 24"/>
                <a:gd name="T39" fmla="*/ 32 h 38"/>
                <a:gd name="T40" fmla="*/ 2 w 24"/>
                <a:gd name="T41" fmla="*/ 26 h 38"/>
                <a:gd name="T42" fmla="*/ 0 w 24"/>
                <a:gd name="T43" fmla="*/ 20 h 38"/>
                <a:gd name="T44" fmla="*/ 6 w 24"/>
                <a:gd name="T45" fmla="*/ 20 h 38"/>
                <a:gd name="T46" fmla="*/ 6 w 24"/>
                <a:gd name="T47" fmla="*/ 26 h 38"/>
                <a:gd name="T48" fmla="*/ 8 w 24"/>
                <a:gd name="T49" fmla="*/ 32 h 38"/>
                <a:gd name="T50" fmla="*/ 10 w 24"/>
                <a:gd name="T51" fmla="*/ 36 h 38"/>
                <a:gd name="T52" fmla="*/ 12 w 24"/>
                <a:gd name="T53" fmla="*/ 36 h 38"/>
                <a:gd name="T54" fmla="*/ 14 w 24"/>
                <a:gd name="T55" fmla="*/ 36 h 38"/>
                <a:gd name="T56" fmla="*/ 14 w 24"/>
                <a:gd name="T57" fmla="*/ 36 h 38"/>
                <a:gd name="T58" fmla="*/ 16 w 24"/>
                <a:gd name="T59" fmla="*/ 34 h 38"/>
                <a:gd name="T60" fmla="*/ 18 w 24"/>
                <a:gd name="T61" fmla="*/ 30 h 38"/>
                <a:gd name="T62" fmla="*/ 18 w 24"/>
                <a:gd name="T63" fmla="*/ 26 h 38"/>
                <a:gd name="T64" fmla="*/ 18 w 24"/>
                <a:gd name="T65" fmla="*/ 18 h 38"/>
                <a:gd name="T66" fmla="*/ 18 w 24"/>
                <a:gd name="T67" fmla="*/ 12 h 38"/>
                <a:gd name="T68" fmla="*/ 18 w 24"/>
                <a:gd name="T69" fmla="*/ 6 h 38"/>
                <a:gd name="T70" fmla="*/ 16 w 24"/>
                <a:gd name="T71" fmla="*/ 4 h 38"/>
                <a:gd name="T72" fmla="*/ 14 w 24"/>
                <a:gd name="T73" fmla="*/ 2 h 38"/>
                <a:gd name="T74" fmla="*/ 14 w 24"/>
                <a:gd name="T75" fmla="*/ 2 h 38"/>
                <a:gd name="T76" fmla="*/ 12 w 24"/>
                <a:gd name="T77" fmla="*/ 2 h 38"/>
                <a:gd name="T78" fmla="*/ 10 w 24"/>
                <a:gd name="T79" fmla="*/ 2 h 38"/>
                <a:gd name="T80" fmla="*/ 8 w 24"/>
                <a:gd name="T81" fmla="*/ 4 h 38"/>
                <a:gd name="T82" fmla="*/ 8 w 24"/>
                <a:gd name="T83" fmla="*/ 6 h 38"/>
                <a:gd name="T84" fmla="*/ 6 w 24"/>
                <a:gd name="T85" fmla="*/ 10 h 38"/>
                <a:gd name="T86" fmla="*/ 6 w 24"/>
                <a:gd name="T87" fmla="*/ 16 h 38"/>
                <a:gd name="T88" fmla="*/ 6 w 24"/>
                <a:gd name="T89" fmla="*/ 20 h 3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4"/>
                <a:gd name="T136" fmla="*/ 0 h 38"/>
                <a:gd name="T137" fmla="*/ 24 w 24"/>
                <a:gd name="T138" fmla="*/ 38 h 3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4" h="38">
                  <a:moveTo>
                    <a:pt x="0" y="20"/>
                  </a:moveTo>
                  <a:lnTo>
                    <a:pt x="0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2" y="10"/>
                  </a:lnTo>
                  <a:lnTo>
                    <a:pt x="24" y="18"/>
                  </a:lnTo>
                  <a:lnTo>
                    <a:pt x="24" y="24"/>
                  </a:lnTo>
                  <a:lnTo>
                    <a:pt x="22" y="30"/>
                  </a:lnTo>
                  <a:lnTo>
                    <a:pt x="20" y="34"/>
                  </a:lnTo>
                  <a:lnTo>
                    <a:pt x="18" y="36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2" y="26"/>
                  </a:lnTo>
                  <a:lnTo>
                    <a:pt x="0" y="20"/>
                  </a:lnTo>
                  <a:close/>
                  <a:moveTo>
                    <a:pt x="6" y="20"/>
                  </a:moveTo>
                  <a:lnTo>
                    <a:pt x="6" y="26"/>
                  </a:lnTo>
                  <a:lnTo>
                    <a:pt x="8" y="32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6" y="34"/>
                  </a:lnTo>
                  <a:lnTo>
                    <a:pt x="18" y="30"/>
                  </a:lnTo>
                  <a:lnTo>
                    <a:pt x="18" y="26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10"/>
                  </a:lnTo>
                  <a:lnTo>
                    <a:pt x="6" y="16"/>
                  </a:lnTo>
                  <a:lnTo>
                    <a:pt x="6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09" name="Freeform 33"/>
            <p:cNvSpPr>
              <a:spLocks/>
            </p:cNvSpPr>
            <p:nvPr/>
          </p:nvSpPr>
          <p:spPr bwMode="auto">
            <a:xfrm>
              <a:off x="2704" y="2838"/>
              <a:ext cx="14" cy="38"/>
            </a:xfrm>
            <a:custGeom>
              <a:avLst/>
              <a:gdLst>
                <a:gd name="T0" fmla="*/ 0 w 14"/>
                <a:gd name="T1" fmla="*/ 4 h 38"/>
                <a:gd name="T2" fmla="*/ 8 w 14"/>
                <a:gd name="T3" fmla="*/ 0 h 38"/>
                <a:gd name="T4" fmla="*/ 10 w 14"/>
                <a:gd name="T5" fmla="*/ 0 h 38"/>
                <a:gd name="T6" fmla="*/ 10 w 14"/>
                <a:gd name="T7" fmla="*/ 32 h 38"/>
                <a:gd name="T8" fmla="*/ 10 w 14"/>
                <a:gd name="T9" fmla="*/ 34 h 38"/>
                <a:gd name="T10" fmla="*/ 10 w 14"/>
                <a:gd name="T11" fmla="*/ 36 h 38"/>
                <a:gd name="T12" fmla="*/ 10 w 14"/>
                <a:gd name="T13" fmla="*/ 36 h 38"/>
                <a:gd name="T14" fmla="*/ 10 w 14"/>
                <a:gd name="T15" fmla="*/ 38 h 38"/>
                <a:gd name="T16" fmla="*/ 12 w 14"/>
                <a:gd name="T17" fmla="*/ 38 h 38"/>
                <a:gd name="T18" fmla="*/ 14 w 14"/>
                <a:gd name="T19" fmla="*/ 38 h 38"/>
                <a:gd name="T20" fmla="*/ 14 w 14"/>
                <a:gd name="T21" fmla="*/ 38 h 38"/>
                <a:gd name="T22" fmla="*/ 0 w 14"/>
                <a:gd name="T23" fmla="*/ 38 h 38"/>
                <a:gd name="T24" fmla="*/ 0 w 14"/>
                <a:gd name="T25" fmla="*/ 38 h 38"/>
                <a:gd name="T26" fmla="*/ 2 w 14"/>
                <a:gd name="T27" fmla="*/ 38 h 38"/>
                <a:gd name="T28" fmla="*/ 2 w 14"/>
                <a:gd name="T29" fmla="*/ 38 h 38"/>
                <a:gd name="T30" fmla="*/ 4 w 14"/>
                <a:gd name="T31" fmla="*/ 36 h 38"/>
                <a:gd name="T32" fmla="*/ 4 w 14"/>
                <a:gd name="T33" fmla="*/ 36 h 38"/>
                <a:gd name="T34" fmla="*/ 4 w 14"/>
                <a:gd name="T35" fmla="*/ 34 h 38"/>
                <a:gd name="T36" fmla="*/ 4 w 14"/>
                <a:gd name="T37" fmla="*/ 32 h 38"/>
                <a:gd name="T38" fmla="*/ 4 w 14"/>
                <a:gd name="T39" fmla="*/ 10 h 38"/>
                <a:gd name="T40" fmla="*/ 4 w 14"/>
                <a:gd name="T41" fmla="*/ 8 h 38"/>
                <a:gd name="T42" fmla="*/ 4 w 14"/>
                <a:gd name="T43" fmla="*/ 6 h 38"/>
                <a:gd name="T44" fmla="*/ 4 w 14"/>
                <a:gd name="T45" fmla="*/ 6 h 38"/>
                <a:gd name="T46" fmla="*/ 4 w 14"/>
                <a:gd name="T47" fmla="*/ 4 h 38"/>
                <a:gd name="T48" fmla="*/ 2 w 14"/>
                <a:gd name="T49" fmla="*/ 4 h 38"/>
                <a:gd name="T50" fmla="*/ 2 w 14"/>
                <a:gd name="T51" fmla="*/ 4 h 38"/>
                <a:gd name="T52" fmla="*/ 2 w 14"/>
                <a:gd name="T53" fmla="*/ 4 h 38"/>
                <a:gd name="T54" fmla="*/ 0 w 14"/>
                <a:gd name="T55" fmla="*/ 6 h 38"/>
                <a:gd name="T56" fmla="*/ 0 w 14"/>
                <a:gd name="T57" fmla="*/ 4 h 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4"/>
                <a:gd name="T88" fmla="*/ 0 h 38"/>
                <a:gd name="T89" fmla="*/ 14 w 14"/>
                <a:gd name="T90" fmla="*/ 38 h 3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4" h="38">
                  <a:moveTo>
                    <a:pt x="0" y="4"/>
                  </a:moveTo>
                  <a:lnTo>
                    <a:pt x="8" y="0"/>
                  </a:lnTo>
                  <a:lnTo>
                    <a:pt x="10" y="0"/>
                  </a:lnTo>
                  <a:lnTo>
                    <a:pt x="10" y="32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10" name="Freeform 34"/>
            <p:cNvSpPr>
              <a:spLocks/>
            </p:cNvSpPr>
            <p:nvPr/>
          </p:nvSpPr>
          <p:spPr bwMode="auto">
            <a:xfrm>
              <a:off x="3110" y="2832"/>
              <a:ext cx="24" cy="38"/>
            </a:xfrm>
            <a:custGeom>
              <a:avLst/>
              <a:gdLst>
                <a:gd name="T0" fmla="*/ 24 w 24"/>
                <a:gd name="T1" fmla="*/ 30 h 38"/>
                <a:gd name="T2" fmla="*/ 22 w 24"/>
                <a:gd name="T3" fmla="*/ 38 h 38"/>
                <a:gd name="T4" fmla="*/ 0 w 24"/>
                <a:gd name="T5" fmla="*/ 38 h 38"/>
                <a:gd name="T6" fmla="*/ 0 w 24"/>
                <a:gd name="T7" fmla="*/ 36 h 38"/>
                <a:gd name="T8" fmla="*/ 6 w 24"/>
                <a:gd name="T9" fmla="*/ 30 h 38"/>
                <a:gd name="T10" fmla="*/ 10 w 24"/>
                <a:gd name="T11" fmla="*/ 26 h 38"/>
                <a:gd name="T12" fmla="*/ 14 w 24"/>
                <a:gd name="T13" fmla="*/ 22 h 38"/>
                <a:gd name="T14" fmla="*/ 16 w 24"/>
                <a:gd name="T15" fmla="*/ 16 h 38"/>
                <a:gd name="T16" fmla="*/ 18 w 24"/>
                <a:gd name="T17" fmla="*/ 12 h 38"/>
                <a:gd name="T18" fmla="*/ 16 w 24"/>
                <a:gd name="T19" fmla="*/ 8 h 38"/>
                <a:gd name="T20" fmla="*/ 16 w 24"/>
                <a:gd name="T21" fmla="*/ 6 h 38"/>
                <a:gd name="T22" fmla="*/ 12 w 24"/>
                <a:gd name="T23" fmla="*/ 4 h 38"/>
                <a:gd name="T24" fmla="*/ 10 w 24"/>
                <a:gd name="T25" fmla="*/ 4 h 38"/>
                <a:gd name="T26" fmla="*/ 8 w 24"/>
                <a:gd name="T27" fmla="*/ 4 h 38"/>
                <a:gd name="T28" fmla="*/ 4 w 24"/>
                <a:gd name="T29" fmla="*/ 6 h 38"/>
                <a:gd name="T30" fmla="*/ 2 w 24"/>
                <a:gd name="T31" fmla="*/ 8 h 38"/>
                <a:gd name="T32" fmla="*/ 2 w 24"/>
                <a:gd name="T33" fmla="*/ 10 h 38"/>
                <a:gd name="T34" fmla="*/ 0 w 24"/>
                <a:gd name="T35" fmla="*/ 10 h 38"/>
                <a:gd name="T36" fmla="*/ 2 w 24"/>
                <a:gd name="T37" fmla="*/ 6 h 38"/>
                <a:gd name="T38" fmla="*/ 4 w 24"/>
                <a:gd name="T39" fmla="*/ 2 h 38"/>
                <a:gd name="T40" fmla="*/ 8 w 24"/>
                <a:gd name="T41" fmla="*/ 0 h 38"/>
                <a:gd name="T42" fmla="*/ 12 w 24"/>
                <a:gd name="T43" fmla="*/ 0 h 38"/>
                <a:gd name="T44" fmla="*/ 16 w 24"/>
                <a:gd name="T45" fmla="*/ 0 h 38"/>
                <a:gd name="T46" fmla="*/ 20 w 24"/>
                <a:gd name="T47" fmla="*/ 2 h 38"/>
                <a:gd name="T48" fmla="*/ 22 w 24"/>
                <a:gd name="T49" fmla="*/ 6 h 38"/>
                <a:gd name="T50" fmla="*/ 22 w 24"/>
                <a:gd name="T51" fmla="*/ 10 h 38"/>
                <a:gd name="T52" fmla="*/ 22 w 24"/>
                <a:gd name="T53" fmla="*/ 12 h 38"/>
                <a:gd name="T54" fmla="*/ 20 w 24"/>
                <a:gd name="T55" fmla="*/ 14 h 38"/>
                <a:gd name="T56" fmla="*/ 18 w 24"/>
                <a:gd name="T57" fmla="*/ 20 h 38"/>
                <a:gd name="T58" fmla="*/ 14 w 24"/>
                <a:gd name="T59" fmla="*/ 24 h 38"/>
                <a:gd name="T60" fmla="*/ 10 w 24"/>
                <a:gd name="T61" fmla="*/ 28 h 38"/>
                <a:gd name="T62" fmla="*/ 8 w 24"/>
                <a:gd name="T63" fmla="*/ 32 h 38"/>
                <a:gd name="T64" fmla="*/ 6 w 24"/>
                <a:gd name="T65" fmla="*/ 34 h 38"/>
                <a:gd name="T66" fmla="*/ 16 w 24"/>
                <a:gd name="T67" fmla="*/ 34 h 38"/>
                <a:gd name="T68" fmla="*/ 18 w 24"/>
                <a:gd name="T69" fmla="*/ 34 h 38"/>
                <a:gd name="T70" fmla="*/ 20 w 24"/>
                <a:gd name="T71" fmla="*/ 34 h 38"/>
                <a:gd name="T72" fmla="*/ 20 w 24"/>
                <a:gd name="T73" fmla="*/ 32 h 38"/>
                <a:gd name="T74" fmla="*/ 22 w 24"/>
                <a:gd name="T75" fmla="*/ 32 h 38"/>
                <a:gd name="T76" fmla="*/ 22 w 24"/>
                <a:gd name="T77" fmla="*/ 32 h 38"/>
                <a:gd name="T78" fmla="*/ 24 w 24"/>
                <a:gd name="T79" fmla="*/ 30 h 38"/>
                <a:gd name="T80" fmla="*/ 24 w 24"/>
                <a:gd name="T81" fmla="*/ 3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"/>
                <a:gd name="T124" fmla="*/ 0 h 38"/>
                <a:gd name="T125" fmla="*/ 24 w 24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" h="38">
                  <a:moveTo>
                    <a:pt x="24" y="30"/>
                  </a:moveTo>
                  <a:lnTo>
                    <a:pt x="22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0" y="26"/>
                  </a:lnTo>
                  <a:lnTo>
                    <a:pt x="14" y="22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6"/>
                  </a:lnTo>
                  <a:lnTo>
                    <a:pt x="22" y="10"/>
                  </a:lnTo>
                  <a:lnTo>
                    <a:pt x="22" y="12"/>
                  </a:lnTo>
                  <a:lnTo>
                    <a:pt x="20" y="14"/>
                  </a:lnTo>
                  <a:lnTo>
                    <a:pt x="18" y="20"/>
                  </a:lnTo>
                  <a:lnTo>
                    <a:pt x="14" y="24"/>
                  </a:lnTo>
                  <a:lnTo>
                    <a:pt x="10" y="28"/>
                  </a:lnTo>
                  <a:lnTo>
                    <a:pt x="8" y="32"/>
                  </a:lnTo>
                  <a:lnTo>
                    <a:pt x="6" y="34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11" name="Freeform 35"/>
            <p:cNvSpPr>
              <a:spLocks/>
            </p:cNvSpPr>
            <p:nvPr/>
          </p:nvSpPr>
          <p:spPr bwMode="auto">
            <a:xfrm>
              <a:off x="3564" y="2832"/>
              <a:ext cx="20" cy="38"/>
            </a:xfrm>
            <a:custGeom>
              <a:avLst/>
              <a:gdLst>
                <a:gd name="T0" fmla="*/ 0 w 20"/>
                <a:gd name="T1" fmla="*/ 6 h 38"/>
                <a:gd name="T2" fmla="*/ 2 w 20"/>
                <a:gd name="T3" fmla="*/ 4 h 38"/>
                <a:gd name="T4" fmla="*/ 4 w 20"/>
                <a:gd name="T5" fmla="*/ 2 h 38"/>
                <a:gd name="T6" fmla="*/ 6 w 20"/>
                <a:gd name="T7" fmla="*/ 0 h 38"/>
                <a:gd name="T8" fmla="*/ 10 w 20"/>
                <a:gd name="T9" fmla="*/ 0 h 38"/>
                <a:gd name="T10" fmla="*/ 14 w 20"/>
                <a:gd name="T11" fmla="*/ 0 h 38"/>
                <a:gd name="T12" fmla="*/ 16 w 20"/>
                <a:gd name="T13" fmla="*/ 2 h 38"/>
                <a:gd name="T14" fmla="*/ 18 w 20"/>
                <a:gd name="T15" fmla="*/ 4 h 38"/>
                <a:gd name="T16" fmla="*/ 18 w 20"/>
                <a:gd name="T17" fmla="*/ 6 h 38"/>
                <a:gd name="T18" fmla="*/ 18 w 20"/>
                <a:gd name="T19" fmla="*/ 12 h 38"/>
                <a:gd name="T20" fmla="*/ 14 w 20"/>
                <a:gd name="T21" fmla="*/ 16 h 38"/>
                <a:gd name="T22" fmla="*/ 16 w 20"/>
                <a:gd name="T23" fmla="*/ 16 h 38"/>
                <a:gd name="T24" fmla="*/ 18 w 20"/>
                <a:gd name="T25" fmla="*/ 20 h 38"/>
                <a:gd name="T26" fmla="*/ 20 w 20"/>
                <a:gd name="T27" fmla="*/ 22 h 38"/>
                <a:gd name="T28" fmla="*/ 20 w 20"/>
                <a:gd name="T29" fmla="*/ 24 h 38"/>
                <a:gd name="T30" fmla="*/ 20 w 20"/>
                <a:gd name="T31" fmla="*/ 30 h 38"/>
                <a:gd name="T32" fmla="*/ 18 w 20"/>
                <a:gd name="T33" fmla="*/ 34 h 38"/>
                <a:gd name="T34" fmla="*/ 14 w 20"/>
                <a:gd name="T35" fmla="*/ 36 h 38"/>
                <a:gd name="T36" fmla="*/ 10 w 20"/>
                <a:gd name="T37" fmla="*/ 38 h 38"/>
                <a:gd name="T38" fmla="*/ 6 w 20"/>
                <a:gd name="T39" fmla="*/ 38 h 38"/>
                <a:gd name="T40" fmla="*/ 2 w 20"/>
                <a:gd name="T41" fmla="*/ 38 h 38"/>
                <a:gd name="T42" fmla="*/ 0 w 20"/>
                <a:gd name="T43" fmla="*/ 38 h 38"/>
                <a:gd name="T44" fmla="*/ 0 w 20"/>
                <a:gd name="T45" fmla="*/ 36 h 38"/>
                <a:gd name="T46" fmla="*/ 0 w 20"/>
                <a:gd name="T47" fmla="*/ 36 h 38"/>
                <a:gd name="T48" fmla="*/ 0 w 20"/>
                <a:gd name="T49" fmla="*/ 34 h 38"/>
                <a:gd name="T50" fmla="*/ 0 w 20"/>
                <a:gd name="T51" fmla="*/ 34 h 38"/>
                <a:gd name="T52" fmla="*/ 0 w 20"/>
                <a:gd name="T53" fmla="*/ 34 h 38"/>
                <a:gd name="T54" fmla="*/ 2 w 20"/>
                <a:gd name="T55" fmla="*/ 34 h 38"/>
                <a:gd name="T56" fmla="*/ 2 w 20"/>
                <a:gd name="T57" fmla="*/ 34 h 38"/>
                <a:gd name="T58" fmla="*/ 2 w 20"/>
                <a:gd name="T59" fmla="*/ 34 h 38"/>
                <a:gd name="T60" fmla="*/ 4 w 20"/>
                <a:gd name="T61" fmla="*/ 34 h 38"/>
                <a:gd name="T62" fmla="*/ 4 w 20"/>
                <a:gd name="T63" fmla="*/ 34 h 38"/>
                <a:gd name="T64" fmla="*/ 6 w 20"/>
                <a:gd name="T65" fmla="*/ 36 h 38"/>
                <a:gd name="T66" fmla="*/ 6 w 20"/>
                <a:gd name="T67" fmla="*/ 36 h 38"/>
                <a:gd name="T68" fmla="*/ 8 w 20"/>
                <a:gd name="T69" fmla="*/ 36 h 38"/>
                <a:gd name="T70" fmla="*/ 10 w 20"/>
                <a:gd name="T71" fmla="*/ 36 h 38"/>
                <a:gd name="T72" fmla="*/ 12 w 20"/>
                <a:gd name="T73" fmla="*/ 36 h 38"/>
                <a:gd name="T74" fmla="*/ 14 w 20"/>
                <a:gd name="T75" fmla="*/ 34 h 38"/>
                <a:gd name="T76" fmla="*/ 16 w 20"/>
                <a:gd name="T77" fmla="*/ 32 h 38"/>
                <a:gd name="T78" fmla="*/ 16 w 20"/>
                <a:gd name="T79" fmla="*/ 28 h 38"/>
                <a:gd name="T80" fmla="*/ 16 w 20"/>
                <a:gd name="T81" fmla="*/ 26 h 38"/>
                <a:gd name="T82" fmla="*/ 16 w 20"/>
                <a:gd name="T83" fmla="*/ 24 h 38"/>
                <a:gd name="T84" fmla="*/ 14 w 20"/>
                <a:gd name="T85" fmla="*/ 22 h 38"/>
                <a:gd name="T86" fmla="*/ 14 w 20"/>
                <a:gd name="T87" fmla="*/ 22 h 38"/>
                <a:gd name="T88" fmla="*/ 12 w 20"/>
                <a:gd name="T89" fmla="*/ 20 h 38"/>
                <a:gd name="T90" fmla="*/ 10 w 20"/>
                <a:gd name="T91" fmla="*/ 20 h 38"/>
                <a:gd name="T92" fmla="*/ 8 w 20"/>
                <a:gd name="T93" fmla="*/ 18 h 38"/>
                <a:gd name="T94" fmla="*/ 6 w 20"/>
                <a:gd name="T95" fmla="*/ 18 h 38"/>
                <a:gd name="T96" fmla="*/ 6 w 20"/>
                <a:gd name="T97" fmla="*/ 18 h 38"/>
                <a:gd name="T98" fmla="*/ 6 w 20"/>
                <a:gd name="T99" fmla="*/ 18 h 38"/>
                <a:gd name="T100" fmla="*/ 8 w 20"/>
                <a:gd name="T101" fmla="*/ 18 h 38"/>
                <a:gd name="T102" fmla="*/ 10 w 20"/>
                <a:gd name="T103" fmla="*/ 16 h 38"/>
                <a:gd name="T104" fmla="*/ 12 w 20"/>
                <a:gd name="T105" fmla="*/ 16 h 38"/>
                <a:gd name="T106" fmla="*/ 14 w 20"/>
                <a:gd name="T107" fmla="*/ 14 h 38"/>
                <a:gd name="T108" fmla="*/ 14 w 20"/>
                <a:gd name="T109" fmla="*/ 12 h 38"/>
                <a:gd name="T110" fmla="*/ 14 w 20"/>
                <a:gd name="T111" fmla="*/ 10 h 38"/>
                <a:gd name="T112" fmla="*/ 14 w 20"/>
                <a:gd name="T113" fmla="*/ 6 h 38"/>
                <a:gd name="T114" fmla="*/ 12 w 20"/>
                <a:gd name="T115" fmla="*/ 4 h 38"/>
                <a:gd name="T116" fmla="*/ 10 w 20"/>
                <a:gd name="T117" fmla="*/ 4 h 38"/>
                <a:gd name="T118" fmla="*/ 8 w 20"/>
                <a:gd name="T119" fmla="*/ 2 h 38"/>
                <a:gd name="T120" fmla="*/ 4 w 20"/>
                <a:gd name="T121" fmla="*/ 4 h 38"/>
                <a:gd name="T122" fmla="*/ 0 w 20"/>
                <a:gd name="T123" fmla="*/ 8 h 38"/>
                <a:gd name="T124" fmla="*/ 0 w 20"/>
                <a:gd name="T125" fmla="*/ 6 h 3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0"/>
                <a:gd name="T190" fmla="*/ 0 h 38"/>
                <a:gd name="T191" fmla="*/ 20 w 20"/>
                <a:gd name="T192" fmla="*/ 38 h 3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0" h="38">
                  <a:moveTo>
                    <a:pt x="0" y="6"/>
                  </a:move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8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20" y="30"/>
                  </a:lnTo>
                  <a:lnTo>
                    <a:pt x="18" y="34"/>
                  </a:lnTo>
                  <a:lnTo>
                    <a:pt x="14" y="36"/>
                  </a:lnTo>
                  <a:lnTo>
                    <a:pt x="10" y="38"/>
                  </a:lnTo>
                  <a:lnTo>
                    <a:pt x="6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4" y="34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4" y="22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12" name="Freeform 36"/>
            <p:cNvSpPr>
              <a:spLocks/>
            </p:cNvSpPr>
            <p:nvPr/>
          </p:nvSpPr>
          <p:spPr bwMode="auto">
            <a:xfrm>
              <a:off x="2694" y="2222"/>
              <a:ext cx="44" cy="48"/>
            </a:xfrm>
            <a:custGeom>
              <a:avLst/>
              <a:gdLst>
                <a:gd name="T0" fmla="*/ 20 w 44"/>
                <a:gd name="T1" fmla="*/ 48 h 48"/>
                <a:gd name="T2" fmla="*/ 0 w 44"/>
                <a:gd name="T3" fmla="*/ 0 h 48"/>
                <a:gd name="T4" fmla="*/ 6 w 44"/>
                <a:gd name="T5" fmla="*/ 0 h 48"/>
                <a:gd name="T6" fmla="*/ 20 w 44"/>
                <a:gd name="T7" fmla="*/ 34 h 48"/>
                <a:gd name="T8" fmla="*/ 22 w 44"/>
                <a:gd name="T9" fmla="*/ 38 h 48"/>
                <a:gd name="T10" fmla="*/ 22 w 44"/>
                <a:gd name="T11" fmla="*/ 42 h 48"/>
                <a:gd name="T12" fmla="*/ 24 w 44"/>
                <a:gd name="T13" fmla="*/ 38 h 48"/>
                <a:gd name="T14" fmla="*/ 24 w 44"/>
                <a:gd name="T15" fmla="*/ 34 h 48"/>
                <a:gd name="T16" fmla="*/ 38 w 44"/>
                <a:gd name="T17" fmla="*/ 0 h 48"/>
                <a:gd name="T18" fmla="*/ 44 w 44"/>
                <a:gd name="T19" fmla="*/ 0 h 48"/>
                <a:gd name="T20" fmla="*/ 26 w 44"/>
                <a:gd name="T21" fmla="*/ 48 h 48"/>
                <a:gd name="T22" fmla="*/ 20 w 44"/>
                <a:gd name="T23" fmla="*/ 48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4"/>
                <a:gd name="T37" fmla="*/ 0 h 48"/>
                <a:gd name="T38" fmla="*/ 44 w 44"/>
                <a:gd name="T39" fmla="*/ 48 h 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4" h="48">
                  <a:moveTo>
                    <a:pt x="20" y="48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20" y="34"/>
                  </a:lnTo>
                  <a:lnTo>
                    <a:pt x="22" y="38"/>
                  </a:lnTo>
                  <a:lnTo>
                    <a:pt x="22" y="42"/>
                  </a:lnTo>
                  <a:lnTo>
                    <a:pt x="24" y="38"/>
                  </a:lnTo>
                  <a:lnTo>
                    <a:pt x="24" y="34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26" y="48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13" name="Freeform 37"/>
            <p:cNvSpPr>
              <a:spLocks noEditPoints="1"/>
            </p:cNvSpPr>
            <p:nvPr/>
          </p:nvSpPr>
          <p:spPr bwMode="auto">
            <a:xfrm>
              <a:off x="2744" y="2222"/>
              <a:ext cx="34" cy="48"/>
            </a:xfrm>
            <a:custGeom>
              <a:avLst/>
              <a:gdLst>
                <a:gd name="T0" fmla="*/ 0 w 34"/>
                <a:gd name="T1" fmla="*/ 48 h 48"/>
                <a:gd name="T2" fmla="*/ 0 w 34"/>
                <a:gd name="T3" fmla="*/ 0 h 48"/>
                <a:gd name="T4" fmla="*/ 16 w 34"/>
                <a:gd name="T5" fmla="*/ 0 h 48"/>
                <a:gd name="T6" fmla="*/ 20 w 34"/>
                <a:gd name="T7" fmla="*/ 0 h 48"/>
                <a:gd name="T8" fmla="*/ 24 w 34"/>
                <a:gd name="T9" fmla="*/ 2 h 48"/>
                <a:gd name="T10" fmla="*/ 26 w 34"/>
                <a:gd name="T11" fmla="*/ 2 h 48"/>
                <a:gd name="T12" fmla="*/ 28 w 34"/>
                <a:gd name="T13" fmla="*/ 4 h 48"/>
                <a:gd name="T14" fmla="*/ 30 w 34"/>
                <a:gd name="T15" fmla="*/ 6 h 48"/>
                <a:gd name="T16" fmla="*/ 32 w 34"/>
                <a:gd name="T17" fmla="*/ 8 h 48"/>
                <a:gd name="T18" fmla="*/ 34 w 34"/>
                <a:gd name="T19" fmla="*/ 12 h 48"/>
                <a:gd name="T20" fmla="*/ 34 w 34"/>
                <a:gd name="T21" fmla="*/ 14 h 48"/>
                <a:gd name="T22" fmla="*/ 34 w 34"/>
                <a:gd name="T23" fmla="*/ 20 h 48"/>
                <a:gd name="T24" fmla="*/ 30 w 34"/>
                <a:gd name="T25" fmla="*/ 24 h 48"/>
                <a:gd name="T26" fmla="*/ 28 w 34"/>
                <a:gd name="T27" fmla="*/ 26 h 48"/>
                <a:gd name="T28" fmla="*/ 22 w 34"/>
                <a:gd name="T29" fmla="*/ 28 h 48"/>
                <a:gd name="T30" fmla="*/ 16 w 34"/>
                <a:gd name="T31" fmla="*/ 28 h 48"/>
                <a:gd name="T32" fmla="*/ 6 w 34"/>
                <a:gd name="T33" fmla="*/ 28 h 48"/>
                <a:gd name="T34" fmla="*/ 6 w 34"/>
                <a:gd name="T35" fmla="*/ 48 h 48"/>
                <a:gd name="T36" fmla="*/ 0 w 34"/>
                <a:gd name="T37" fmla="*/ 48 h 48"/>
                <a:gd name="T38" fmla="*/ 6 w 34"/>
                <a:gd name="T39" fmla="*/ 24 h 48"/>
                <a:gd name="T40" fmla="*/ 18 w 34"/>
                <a:gd name="T41" fmla="*/ 24 h 48"/>
                <a:gd name="T42" fmla="*/ 22 w 34"/>
                <a:gd name="T43" fmla="*/ 22 h 48"/>
                <a:gd name="T44" fmla="*/ 26 w 34"/>
                <a:gd name="T45" fmla="*/ 22 h 48"/>
                <a:gd name="T46" fmla="*/ 28 w 34"/>
                <a:gd name="T47" fmla="*/ 18 h 48"/>
                <a:gd name="T48" fmla="*/ 28 w 34"/>
                <a:gd name="T49" fmla="*/ 14 h 48"/>
                <a:gd name="T50" fmla="*/ 28 w 34"/>
                <a:gd name="T51" fmla="*/ 12 h 48"/>
                <a:gd name="T52" fmla="*/ 26 w 34"/>
                <a:gd name="T53" fmla="*/ 10 h 48"/>
                <a:gd name="T54" fmla="*/ 24 w 34"/>
                <a:gd name="T55" fmla="*/ 8 h 48"/>
                <a:gd name="T56" fmla="*/ 22 w 34"/>
                <a:gd name="T57" fmla="*/ 6 h 48"/>
                <a:gd name="T58" fmla="*/ 20 w 34"/>
                <a:gd name="T59" fmla="*/ 6 h 48"/>
                <a:gd name="T60" fmla="*/ 16 w 34"/>
                <a:gd name="T61" fmla="*/ 6 h 48"/>
                <a:gd name="T62" fmla="*/ 6 w 34"/>
                <a:gd name="T63" fmla="*/ 6 h 48"/>
                <a:gd name="T64" fmla="*/ 6 w 34"/>
                <a:gd name="T65" fmla="*/ 24 h 4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"/>
                <a:gd name="T100" fmla="*/ 0 h 48"/>
                <a:gd name="T101" fmla="*/ 34 w 34"/>
                <a:gd name="T102" fmla="*/ 48 h 4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" h="48">
                  <a:moveTo>
                    <a:pt x="0" y="48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2" y="8"/>
                  </a:lnTo>
                  <a:lnTo>
                    <a:pt x="34" y="12"/>
                  </a:lnTo>
                  <a:lnTo>
                    <a:pt x="34" y="14"/>
                  </a:lnTo>
                  <a:lnTo>
                    <a:pt x="34" y="20"/>
                  </a:lnTo>
                  <a:lnTo>
                    <a:pt x="30" y="24"/>
                  </a:lnTo>
                  <a:lnTo>
                    <a:pt x="28" y="26"/>
                  </a:lnTo>
                  <a:lnTo>
                    <a:pt x="22" y="28"/>
                  </a:lnTo>
                  <a:lnTo>
                    <a:pt x="16" y="28"/>
                  </a:lnTo>
                  <a:lnTo>
                    <a:pt x="6" y="28"/>
                  </a:lnTo>
                  <a:lnTo>
                    <a:pt x="6" y="48"/>
                  </a:lnTo>
                  <a:lnTo>
                    <a:pt x="0" y="48"/>
                  </a:lnTo>
                  <a:close/>
                  <a:moveTo>
                    <a:pt x="6" y="24"/>
                  </a:moveTo>
                  <a:lnTo>
                    <a:pt x="18" y="24"/>
                  </a:lnTo>
                  <a:lnTo>
                    <a:pt x="22" y="22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6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14" name="Rectangle 38"/>
            <p:cNvSpPr>
              <a:spLocks noChangeArrowheads="1"/>
            </p:cNvSpPr>
            <p:nvPr/>
          </p:nvSpPr>
          <p:spPr bwMode="auto">
            <a:xfrm>
              <a:off x="2802" y="2250"/>
              <a:ext cx="18" cy="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15" name="Freeform 39"/>
            <p:cNvSpPr>
              <a:spLocks/>
            </p:cNvSpPr>
            <p:nvPr/>
          </p:nvSpPr>
          <p:spPr bwMode="auto">
            <a:xfrm>
              <a:off x="2826" y="2232"/>
              <a:ext cx="30" cy="30"/>
            </a:xfrm>
            <a:custGeom>
              <a:avLst/>
              <a:gdLst>
                <a:gd name="T0" fmla="*/ 30 w 30"/>
                <a:gd name="T1" fmla="*/ 18 h 30"/>
                <a:gd name="T2" fmla="*/ 0 w 30"/>
                <a:gd name="T3" fmla="*/ 30 h 30"/>
                <a:gd name="T4" fmla="*/ 0 w 30"/>
                <a:gd name="T5" fmla="*/ 24 h 30"/>
                <a:gd name="T6" fmla="*/ 24 w 30"/>
                <a:gd name="T7" fmla="*/ 16 h 30"/>
                <a:gd name="T8" fmla="*/ 0 w 30"/>
                <a:gd name="T9" fmla="*/ 6 h 30"/>
                <a:gd name="T10" fmla="*/ 0 w 30"/>
                <a:gd name="T11" fmla="*/ 0 h 30"/>
                <a:gd name="T12" fmla="*/ 30 w 30"/>
                <a:gd name="T13" fmla="*/ 12 h 30"/>
                <a:gd name="T14" fmla="*/ 30 w 30"/>
                <a:gd name="T15" fmla="*/ 18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30"/>
                <a:gd name="T26" fmla="*/ 30 w 30"/>
                <a:gd name="T27" fmla="*/ 30 h 3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30">
                  <a:moveTo>
                    <a:pt x="30" y="18"/>
                  </a:moveTo>
                  <a:lnTo>
                    <a:pt x="0" y="30"/>
                  </a:lnTo>
                  <a:lnTo>
                    <a:pt x="0" y="24"/>
                  </a:lnTo>
                  <a:lnTo>
                    <a:pt x="24" y="16"/>
                  </a:lnTo>
                  <a:lnTo>
                    <a:pt x="0" y="6"/>
                  </a:lnTo>
                  <a:lnTo>
                    <a:pt x="0" y="0"/>
                  </a:lnTo>
                  <a:lnTo>
                    <a:pt x="30" y="12"/>
                  </a:lnTo>
                  <a:lnTo>
                    <a:pt x="30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16" name="Freeform 40"/>
            <p:cNvSpPr>
              <a:spLocks/>
            </p:cNvSpPr>
            <p:nvPr/>
          </p:nvSpPr>
          <p:spPr bwMode="auto">
            <a:xfrm>
              <a:off x="2878" y="2222"/>
              <a:ext cx="44" cy="48"/>
            </a:xfrm>
            <a:custGeom>
              <a:avLst/>
              <a:gdLst>
                <a:gd name="T0" fmla="*/ 20 w 44"/>
                <a:gd name="T1" fmla="*/ 48 h 48"/>
                <a:gd name="T2" fmla="*/ 0 w 44"/>
                <a:gd name="T3" fmla="*/ 0 h 48"/>
                <a:gd name="T4" fmla="*/ 8 w 44"/>
                <a:gd name="T5" fmla="*/ 0 h 48"/>
                <a:gd name="T6" fmla="*/ 20 w 44"/>
                <a:gd name="T7" fmla="*/ 34 h 48"/>
                <a:gd name="T8" fmla="*/ 22 w 44"/>
                <a:gd name="T9" fmla="*/ 38 h 48"/>
                <a:gd name="T10" fmla="*/ 22 w 44"/>
                <a:gd name="T11" fmla="*/ 42 h 48"/>
                <a:gd name="T12" fmla="*/ 24 w 44"/>
                <a:gd name="T13" fmla="*/ 38 h 48"/>
                <a:gd name="T14" fmla="*/ 26 w 44"/>
                <a:gd name="T15" fmla="*/ 34 h 48"/>
                <a:gd name="T16" fmla="*/ 38 w 44"/>
                <a:gd name="T17" fmla="*/ 0 h 48"/>
                <a:gd name="T18" fmla="*/ 44 w 44"/>
                <a:gd name="T19" fmla="*/ 0 h 48"/>
                <a:gd name="T20" fmla="*/ 26 w 44"/>
                <a:gd name="T21" fmla="*/ 48 h 48"/>
                <a:gd name="T22" fmla="*/ 20 w 44"/>
                <a:gd name="T23" fmla="*/ 48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4"/>
                <a:gd name="T37" fmla="*/ 0 h 48"/>
                <a:gd name="T38" fmla="*/ 44 w 44"/>
                <a:gd name="T39" fmla="*/ 48 h 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4" h="48">
                  <a:moveTo>
                    <a:pt x="20" y="48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20" y="34"/>
                  </a:lnTo>
                  <a:lnTo>
                    <a:pt x="22" y="38"/>
                  </a:lnTo>
                  <a:lnTo>
                    <a:pt x="22" y="42"/>
                  </a:lnTo>
                  <a:lnTo>
                    <a:pt x="24" y="38"/>
                  </a:lnTo>
                  <a:lnTo>
                    <a:pt x="26" y="34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26" y="48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17" name="Freeform 41"/>
            <p:cNvSpPr>
              <a:spLocks/>
            </p:cNvSpPr>
            <p:nvPr/>
          </p:nvSpPr>
          <p:spPr bwMode="auto">
            <a:xfrm>
              <a:off x="2946" y="2222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0 h 48"/>
                <a:gd name="T4" fmla="*/ 6 w 36"/>
                <a:gd name="T5" fmla="*/ 0 h 48"/>
                <a:gd name="T6" fmla="*/ 30 w 36"/>
                <a:gd name="T7" fmla="*/ 38 h 48"/>
                <a:gd name="T8" fmla="*/ 30 w 36"/>
                <a:gd name="T9" fmla="*/ 0 h 48"/>
                <a:gd name="T10" fmla="*/ 36 w 36"/>
                <a:gd name="T11" fmla="*/ 0 h 48"/>
                <a:gd name="T12" fmla="*/ 36 w 36"/>
                <a:gd name="T13" fmla="*/ 48 h 48"/>
                <a:gd name="T14" fmla="*/ 30 w 36"/>
                <a:gd name="T15" fmla="*/ 48 h 48"/>
                <a:gd name="T16" fmla="*/ 6 w 36"/>
                <a:gd name="T17" fmla="*/ 12 h 48"/>
                <a:gd name="T18" fmla="*/ 6 w 36"/>
                <a:gd name="T19" fmla="*/ 48 h 48"/>
                <a:gd name="T20" fmla="*/ 0 w 36"/>
                <a:gd name="T21" fmla="*/ 48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6"/>
                <a:gd name="T34" fmla="*/ 0 h 48"/>
                <a:gd name="T35" fmla="*/ 36 w 3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6" h="48">
                  <a:moveTo>
                    <a:pt x="0" y="48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30" y="38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6" y="12"/>
                  </a:lnTo>
                  <a:lnTo>
                    <a:pt x="6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18" name="Freeform 42"/>
            <p:cNvSpPr>
              <a:spLocks noEditPoints="1"/>
            </p:cNvSpPr>
            <p:nvPr/>
          </p:nvSpPr>
          <p:spPr bwMode="auto">
            <a:xfrm>
              <a:off x="2994" y="2222"/>
              <a:ext cx="34" cy="48"/>
            </a:xfrm>
            <a:custGeom>
              <a:avLst/>
              <a:gdLst>
                <a:gd name="T0" fmla="*/ 0 w 34"/>
                <a:gd name="T1" fmla="*/ 48 h 48"/>
                <a:gd name="T2" fmla="*/ 0 w 34"/>
                <a:gd name="T3" fmla="*/ 0 h 48"/>
                <a:gd name="T4" fmla="*/ 16 w 34"/>
                <a:gd name="T5" fmla="*/ 0 h 48"/>
                <a:gd name="T6" fmla="*/ 20 w 34"/>
                <a:gd name="T7" fmla="*/ 0 h 48"/>
                <a:gd name="T8" fmla="*/ 24 w 34"/>
                <a:gd name="T9" fmla="*/ 2 h 48"/>
                <a:gd name="T10" fmla="*/ 26 w 34"/>
                <a:gd name="T11" fmla="*/ 2 h 48"/>
                <a:gd name="T12" fmla="*/ 28 w 34"/>
                <a:gd name="T13" fmla="*/ 4 h 48"/>
                <a:gd name="T14" fmla="*/ 30 w 34"/>
                <a:gd name="T15" fmla="*/ 6 h 48"/>
                <a:gd name="T16" fmla="*/ 32 w 34"/>
                <a:gd name="T17" fmla="*/ 8 h 48"/>
                <a:gd name="T18" fmla="*/ 34 w 34"/>
                <a:gd name="T19" fmla="*/ 12 h 48"/>
                <a:gd name="T20" fmla="*/ 34 w 34"/>
                <a:gd name="T21" fmla="*/ 14 h 48"/>
                <a:gd name="T22" fmla="*/ 34 w 34"/>
                <a:gd name="T23" fmla="*/ 20 h 48"/>
                <a:gd name="T24" fmla="*/ 30 w 34"/>
                <a:gd name="T25" fmla="*/ 24 h 48"/>
                <a:gd name="T26" fmla="*/ 28 w 34"/>
                <a:gd name="T27" fmla="*/ 26 h 48"/>
                <a:gd name="T28" fmla="*/ 22 w 34"/>
                <a:gd name="T29" fmla="*/ 28 h 48"/>
                <a:gd name="T30" fmla="*/ 16 w 34"/>
                <a:gd name="T31" fmla="*/ 28 h 48"/>
                <a:gd name="T32" fmla="*/ 6 w 34"/>
                <a:gd name="T33" fmla="*/ 28 h 48"/>
                <a:gd name="T34" fmla="*/ 6 w 34"/>
                <a:gd name="T35" fmla="*/ 48 h 48"/>
                <a:gd name="T36" fmla="*/ 0 w 34"/>
                <a:gd name="T37" fmla="*/ 48 h 48"/>
                <a:gd name="T38" fmla="*/ 6 w 34"/>
                <a:gd name="T39" fmla="*/ 24 h 48"/>
                <a:gd name="T40" fmla="*/ 18 w 34"/>
                <a:gd name="T41" fmla="*/ 24 h 48"/>
                <a:gd name="T42" fmla="*/ 22 w 34"/>
                <a:gd name="T43" fmla="*/ 22 h 48"/>
                <a:gd name="T44" fmla="*/ 26 w 34"/>
                <a:gd name="T45" fmla="*/ 22 h 48"/>
                <a:gd name="T46" fmla="*/ 28 w 34"/>
                <a:gd name="T47" fmla="*/ 18 h 48"/>
                <a:gd name="T48" fmla="*/ 28 w 34"/>
                <a:gd name="T49" fmla="*/ 14 h 48"/>
                <a:gd name="T50" fmla="*/ 28 w 34"/>
                <a:gd name="T51" fmla="*/ 12 h 48"/>
                <a:gd name="T52" fmla="*/ 26 w 34"/>
                <a:gd name="T53" fmla="*/ 10 h 48"/>
                <a:gd name="T54" fmla="*/ 24 w 34"/>
                <a:gd name="T55" fmla="*/ 8 h 48"/>
                <a:gd name="T56" fmla="*/ 22 w 34"/>
                <a:gd name="T57" fmla="*/ 6 h 48"/>
                <a:gd name="T58" fmla="*/ 20 w 34"/>
                <a:gd name="T59" fmla="*/ 6 h 48"/>
                <a:gd name="T60" fmla="*/ 16 w 34"/>
                <a:gd name="T61" fmla="*/ 6 h 48"/>
                <a:gd name="T62" fmla="*/ 6 w 34"/>
                <a:gd name="T63" fmla="*/ 6 h 48"/>
                <a:gd name="T64" fmla="*/ 6 w 34"/>
                <a:gd name="T65" fmla="*/ 24 h 4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"/>
                <a:gd name="T100" fmla="*/ 0 h 48"/>
                <a:gd name="T101" fmla="*/ 34 w 34"/>
                <a:gd name="T102" fmla="*/ 48 h 4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" h="48">
                  <a:moveTo>
                    <a:pt x="0" y="48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2" y="8"/>
                  </a:lnTo>
                  <a:lnTo>
                    <a:pt x="34" y="12"/>
                  </a:lnTo>
                  <a:lnTo>
                    <a:pt x="34" y="14"/>
                  </a:lnTo>
                  <a:lnTo>
                    <a:pt x="34" y="20"/>
                  </a:lnTo>
                  <a:lnTo>
                    <a:pt x="30" y="24"/>
                  </a:lnTo>
                  <a:lnTo>
                    <a:pt x="28" y="26"/>
                  </a:lnTo>
                  <a:lnTo>
                    <a:pt x="22" y="28"/>
                  </a:lnTo>
                  <a:lnTo>
                    <a:pt x="16" y="28"/>
                  </a:lnTo>
                  <a:lnTo>
                    <a:pt x="6" y="28"/>
                  </a:lnTo>
                  <a:lnTo>
                    <a:pt x="6" y="48"/>
                  </a:lnTo>
                  <a:lnTo>
                    <a:pt x="0" y="48"/>
                  </a:lnTo>
                  <a:close/>
                  <a:moveTo>
                    <a:pt x="6" y="24"/>
                  </a:moveTo>
                  <a:lnTo>
                    <a:pt x="18" y="24"/>
                  </a:lnTo>
                  <a:lnTo>
                    <a:pt x="22" y="22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6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19" name="Rectangle 43"/>
            <p:cNvSpPr>
              <a:spLocks noChangeArrowheads="1"/>
            </p:cNvSpPr>
            <p:nvPr/>
          </p:nvSpPr>
          <p:spPr bwMode="auto">
            <a:xfrm>
              <a:off x="3056" y="2264"/>
              <a:ext cx="6" cy="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20" name="Freeform 44"/>
            <p:cNvSpPr>
              <a:spLocks/>
            </p:cNvSpPr>
            <p:nvPr/>
          </p:nvSpPr>
          <p:spPr bwMode="auto">
            <a:xfrm>
              <a:off x="2670" y="2574"/>
              <a:ext cx="36" cy="46"/>
            </a:xfrm>
            <a:custGeom>
              <a:avLst/>
              <a:gdLst>
                <a:gd name="T0" fmla="*/ 0 w 36"/>
                <a:gd name="T1" fmla="*/ 46 h 46"/>
                <a:gd name="T2" fmla="*/ 0 w 36"/>
                <a:gd name="T3" fmla="*/ 0 h 46"/>
                <a:gd name="T4" fmla="*/ 8 w 36"/>
                <a:gd name="T5" fmla="*/ 0 h 46"/>
                <a:gd name="T6" fmla="*/ 30 w 36"/>
                <a:gd name="T7" fmla="*/ 36 h 46"/>
                <a:gd name="T8" fmla="*/ 30 w 36"/>
                <a:gd name="T9" fmla="*/ 0 h 46"/>
                <a:gd name="T10" fmla="*/ 36 w 36"/>
                <a:gd name="T11" fmla="*/ 0 h 46"/>
                <a:gd name="T12" fmla="*/ 36 w 36"/>
                <a:gd name="T13" fmla="*/ 46 h 46"/>
                <a:gd name="T14" fmla="*/ 30 w 36"/>
                <a:gd name="T15" fmla="*/ 46 h 46"/>
                <a:gd name="T16" fmla="*/ 6 w 36"/>
                <a:gd name="T17" fmla="*/ 10 h 46"/>
                <a:gd name="T18" fmla="*/ 6 w 36"/>
                <a:gd name="T19" fmla="*/ 46 h 46"/>
                <a:gd name="T20" fmla="*/ 0 w 36"/>
                <a:gd name="T21" fmla="*/ 46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6"/>
                <a:gd name="T34" fmla="*/ 0 h 46"/>
                <a:gd name="T35" fmla="*/ 36 w 36"/>
                <a:gd name="T36" fmla="*/ 46 h 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6" h="46">
                  <a:moveTo>
                    <a:pt x="0" y="46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30" y="3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46"/>
                  </a:lnTo>
                  <a:lnTo>
                    <a:pt x="30" y="46"/>
                  </a:lnTo>
                  <a:lnTo>
                    <a:pt x="6" y="10"/>
                  </a:lnTo>
                  <a:lnTo>
                    <a:pt x="6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21" name="Freeform 45"/>
            <p:cNvSpPr>
              <a:spLocks noEditPoints="1"/>
            </p:cNvSpPr>
            <p:nvPr/>
          </p:nvSpPr>
          <p:spPr bwMode="auto">
            <a:xfrm>
              <a:off x="2718" y="2574"/>
              <a:ext cx="34" cy="46"/>
            </a:xfrm>
            <a:custGeom>
              <a:avLst/>
              <a:gdLst>
                <a:gd name="T0" fmla="*/ 0 w 34"/>
                <a:gd name="T1" fmla="*/ 46 h 46"/>
                <a:gd name="T2" fmla="*/ 0 w 34"/>
                <a:gd name="T3" fmla="*/ 0 h 46"/>
                <a:gd name="T4" fmla="*/ 18 w 34"/>
                <a:gd name="T5" fmla="*/ 0 h 46"/>
                <a:gd name="T6" fmla="*/ 22 w 34"/>
                <a:gd name="T7" fmla="*/ 0 h 46"/>
                <a:gd name="T8" fmla="*/ 24 w 34"/>
                <a:gd name="T9" fmla="*/ 0 h 46"/>
                <a:gd name="T10" fmla="*/ 28 w 34"/>
                <a:gd name="T11" fmla="*/ 2 h 46"/>
                <a:gd name="T12" fmla="*/ 30 w 34"/>
                <a:gd name="T13" fmla="*/ 2 h 46"/>
                <a:gd name="T14" fmla="*/ 32 w 34"/>
                <a:gd name="T15" fmla="*/ 4 h 46"/>
                <a:gd name="T16" fmla="*/ 34 w 34"/>
                <a:gd name="T17" fmla="*/ 6 h 46"/>
                <a:gd name="T18" fmla="*/ 34 w 34"/>
                <a:gd name="T19" fmla="*/ 10 h 46"/>
                <a:gd name="T20" fmla="*/ 34 w 34"/>
                <a:gd name="T21" fmla="*/ 14 h 46"/>
                <a:gd name="T22" fmla="*/ 34 w 34"/>
                <a:gd name="T23" fmla="*/ 18 h 46"/>
                <a:gd name="T24" fmla="*/ 32 w 34"/>
                <a:gd name="T25" fmla="*/ 24 h 46"/>
                <a:gd name="T26" fmla="*/ 28 w 34"/>
                <a:gd name="T27" fmla="*/ 26 h 46"/>
                <a:gd name="T28" fmla="*/ 24 w 34"/>
                <a:gd name="T29" fmla="*/ 28 h 46"/>
                <a:gd name="T30" fmla="*/ 18 w 34"/>
                <a:gd name="T31" fmla="*/ 28 h 46"/>
                <a:gd name="T32" fmla="*/ 6 w 34"/>
                <a:gd name="T33" fmla="*/ 28 h 46"/>
                <a:gd name="T34" fmla="*/ 6 w 34"/>
                <a:gd name="T35" fmla="*/ 46 h 46"/>
                <a:gd name="T36" fmla="*/ 0 w 34"/>
                <a:gd name="T37" fmla="*/ 46 h 46"/>
                <a:gd name="T38" fmla="*/ 6 w 34"/>
                <a:gd name="T39" fmla="*/ 22 h 46"/>
                <a:gd name="T40" fmla="*/ 18 w 34"/>
                <a:gd name="T41" fmla="*/ 22 h 46"/>
                <a:gd name="T42" fmla="*/ 22 w 34"/>
                <a:gd name="T43" fmla="*/ 22 h 46"/>
                <a:gd name="T44" fmla="*/ 26 w 34"/>
                <a:gd name="T45" fmla="*/ 20 h 46"/>
                <a:gd name="T46" fmla="*/ 28 w 34"/>
                <a:gd name="T47" fmla="*/ 18 h 46"/>
                <a:gd name="T48" fmla="*/ 28 w 34"/>
                <a:gd name="T49" fmla="*/ 14 h 46"/>
                <a:gd name="T50" fmla="*/ 28 w 34"/>
                <a:gd name="T51" fmla="*/ 10 h 46"/>
                <a:gd name="T52" fmla="*/ 28 w 34"/>
                <a:gd name="T53" fmla="*/ 8 h 46"/>
                <a:gd name="T54" fmla="*/ 26 w 34"/>
                <a:gd name="T55" fmla="*/ 6 h 46"/>
                <a:gd name="T56" fmla="*/ 24 w 34"/>
                <a:gd name="T57" fmla="*/ 6 h 46"/>
                <a:gd name="T58" fmla="*/ 22 w 34"/>
                <a:gd name="T59" fmla="*/ 6 h 46"/>
                <a:gd name="T60" fmla="*/ 18 w 34"/>
                <a:gd name="T61" fmla="*/ 6 h 46"/>
                <a:gd name="T62" fmla="*/ 6 w 34"/>
                <a:gd name="T63" fmla="*/ 6 h 46"/>
                <a:gd name="T64" fmla="*/ 6 w 34"/>
                <a:gd name="T65" fmla="*/ 22 h 4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"/>
                <a:gd name="T100" fmla="*/ 0 h 46"/>
                <a:gd name="T101" fmla="*/ 34 w 34"/>
                <a:gd name="T102" fmla="*/ 46 h 4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" h="46">
                  <a:moveTo>
                    <a:pt x="0" y="46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4" y="10"/>
                  </a:lnTo>
                  <a:lnTo>
                    <a:pt x="34" y="14"/>
                  </a:lnTo>
                  <a:lnTo>
                    <a:pt x="34" y="18"/>
                  </a:lnTo>
                  <a:lnTo>
                    <a:pt x="32" y="24"/>
                  </a:lnTo>
                  <a:lnTo>
                    <a:pt x="28" y="26"/>
                  </a:lnTo>
                  <a:lnTo>
                    <a:pt x="24" y="28"/>
                  </a:lnTo>
                  <a:lnTo>
                    <a:pt x="18" y="28"/>
                  </a:lnTo>
                  <a:lnTo>
                    <a:pt x="6" y="28"/>
                  </a:lnTo>
                  <a:lnTo>
                    <a:pt x="6" y="46"/>
                  </a:lnTo>
                  <a:lnTo>
                    <a:pt x="0" y="46"/>
                  </a:lnTo>
                  <a:close/>
                  <a:moveTo>
                    <a:pt x="6" y="22"/>
                  </a:moveTo>
                  <a:lnTo>
                    <a:pt x="18" y="22"/>
                  </a:lnTo>
                  <a:lnTo>
                    <a:pt x="22" y="22"/>
                  </a:lnTo>
                  <a:lnTo>
                    <a:pt x="26" y="20"/>
                  </a:lnTo>
                  <a:lnTo>
                    <a:pt x="28" y="18"/>
                  </a:lnTo>
                  <a:lnTo>
                    <a:pt x="28" y="14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6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22" name="Rectangle 46"/>
            <p:cNvSpPr>
              <a:spLocks noChangeArrowheads="1"/>
            </p:cNvSpPr>
            <p:nvPr/>
          </p:nvSpPr>
          <p:spPr bwMode="auto">
            <a:xfrm>
              <a:off x="2776" y="2602"/>
              <a:ext cx="18" cy="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23" name="Freeform 47"/>
            <p:cNvSpPr>
              <a:spLocks/>
            </p:cNvSpPr>
            <p:nvPr/>
          </p:nvSpPr>
          <p:spPr bwMode="auto">
            <a:xfrm>
              <a:off x="2800" y="2582"/>
              <a:ext cx="30" cy="32"/>
            </a:xfrm>
            <a:custGeom>
              <a:avLst/>
              <a:gdLst>
                <a:gd name="T0" fmla="*/ 30 w 30"/>
                <a:gd name="T1" fmla="*/ 18 h 32"/>
                <a:gd name="T2" fmla="*/ 0 w 30"/>
                <a:gd name="T3" fmla="*/ 32 h 32"/>
                <a:gd name="T4" fmla="*/ 0 w 30"/>
                <a:gd name="T5" fmla="*/ 26 h 32"/>
                <a:gd name="T6" fmla="*/ 24 w 30"/>
                <a:gd name="T7" fmla="*/ 16 h 32"/>
                <a:gd name="T8" fmla="*/ 0 w 30"/>
                <a:gd name="T9" fmla="*/ 6 h 32"/>
                <a:gd name="T10" fmla="*/ 0 w 30"/>
                <a:gd name="T11" fmla="*/ 0 h 32"/>
                <a:gd name="T12" fmla="*/ 30 w 30"/>
                <a:gd name="T13" fmla="*/ 14 h 32"/>
                <a:gd name="T14" fmla="*/ 30 w 30"/>
                <a:gd name="T15" fmla="*/ 18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32"/>
                <a:gd name="T26" fmla="*/ 30 w 30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32">
                  <a:moveTo>
                    <a:pt x="30" y="18"/>
                  </a:moveTo>
                  <a:lnTo>
                    <a:pt x="0" y="32"/>
                  </a:lnTo>
                  <a:lnTo>
                    <a:pt x="0" y="26"/>
                  </a:lnTo>
                  <a:lnTo>
                    <a:pt x="24" y="16"/>
                  </a:lnTo>
                  <a:lnTo>
                    <a:pt x="0" y="6"/>
                  </a:lnTo>
                  <a:lnTo>
                    <a:pt x="0" y="0"/>
                  </a:lnTo>
                  <a:lnTo>
                    <a:pt x="30" y="14"/>
                  </a:lnTo>
                  <a:lnTo>
                    <a:pt x="30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24" name="Freeform 48"/>
            <p:cNvSpPr>
              <a:spLocks noEditPoints="1"/>
            </p:cNvSpPr>
            <p:nvPr/>
          </p:nvSpPr>
          <p:spPr bwMode="auto">
            <a:xfrm>
              <a:off x="2858" y="2574"/>
              <a:ext cx="38" cy="46"/>
            </a:xfrm>
            <a:custGeom>
              <a:avLst/>
              <a:gdLst>
                <a:gd name="T0" fmla="*/ 0 w 38"/>
                <a:gd name="T1" fmla="*/ 46 h 46"/>
                <a:gd name="T2" fmla="*/ 0 w 38"/>
                <a:gd name="T3" fmla="*/ 0 h 46"/>
                <a:gd name="T4" fmla="*/ 16 w 38"/>
                <a:gd name="T5" fmla="*/ 0 h 46"/>
                <a:gd name="T6" fmla="*/ 22 w 38"/>
                <a:gd name="T7" fmla="*/ 0 h 46"/>
                <a:gd name="T8" fmla="*/ 24 w 38"/>
                <a:gd name="T9" fmla="*/ 0 h 46"/>
                <a:gd name="T10" fmla="*/ 28 w 38"/>
                <a:gd name="T11" fmla="*/ 2 h 46"/>
                <a:gd name="T12" fmla="*/ 32 w 38"/>
                <a:gd name="T13" fmla="*/ 4 h 46"/>
                <a:gd name="T14" fmla="*/ 34 w 38"/>
                <a:gd name="T15" fmla="*/ 8 h 46"/>
                <a:gd name="T16" fmla="*/ 38 w 38"/>
                <a:gd name="T17" fmla="*/ 12 h 46"/>
                <a:gd name="T18" fmla="*/ 38 w 38"/>
                <a:gd name="T19" fmla="*/ 18 h 46"/>
                <a:gd name="T20" fmla="*/ 38 w 38"/>
                <a:gd name="T21" fmla="*/ 24 h 46"/>
                <a:gd name="T22" fmla="*/ 38 w 38"/>
                <a:gd name="T23" fmla="*/ 28 h 46"/>
                <a:gd name="T24" fmla="*/ 38 w 38"/>
                <a:gd name="T25" fmla="*/ 32 h 46"/>
                <a:gd name="T26" fmla="*/ 36 w 38"/>
                <a:gd name="T27" fmla="*/ 36 h 46"/>
                <a:gd name="T28" fmla="*/ 34 w 38"/>
                <a:gd name="T29" fmla="*/ 40 h 46"/>
                <a:gd name="T30" fmla="*/ 32 w 38"/>
                <a:gd name="T31" fmla="*/ 42 h 46"/>
                <a:gd name="T32" fmla="*/ 30 w 38"/>
                <a:gd name="T33" fmla="*/ 44 h 46"/>
                <a:gd name="T34" fmla="*/ 28 w 38"/>
                <a:gd name="T35" fmla="*/ 46 h 46"/>
                <a:gd name="T36" fmla="*/ 24 w 38"/>
                <a:gd name="T37" fmla="*/ 46 h 46"/>
                <a:gd name="T38" fmla="*/ 22 w 38"/>
                <a:gd name="T39" fmla="*/ 46 h 46"/>
                <a:gd name="T40" fmla="*/ 18 w 38"/>
                <a:gd name="T41" fmla="*/ 46 h 46"/>
                <a:gd name="T42" fmla="*/ 0 w 38"/>
                <a:gd name="T43" fmla="*/ 46 h 46"/>
                <a:gd name="T44" fmla="*/ 6 w 38"/>
                <a:gd name="T45" fmla="*/ 42 h 46"/>
                <a:gd name="T46" fmla="*/ 16 w 38"/>
                <a:gd name="T47" fmla="*/ 42 h 46"/>
                <a:gd name="T48" fmla="*/ 20 w 38"/>
                <a:gd name="T49" fmla="*/ 42 h 46"/>
                <a:gd name="T50" fmla="*/ 24 w 38"/>
                <a:gd name="T51" fmla="*/ 40 h 46"/>
                <a:gd name="T52" fmla="*/ 26 w 38"/>
                <a:gd name="T53" fmla="*/ 40 h 46"/>
                <a:gd name="T54" fmla="*/ 28 w 38"/>
                <a:gd name="T55" fmla="*/ 38 h 46"/>
                <a:gd name="T56" fmla="*/ 30 w 38"/>
                <a:gd name="T57" fmla="*/ 36 h 46"/>
                <a:gd name="T58" fmla="*/ 32 w 38"/>
                <a:gd name="T59" fmla="*/ 32 h 46"/>
                <a:gd name="T60" fmla="*/ 32 w 38"/>
                <a:gd name="T61" fmla="*/ 28 h 46"/>
                <a:gd name="T62" fmla="*/ 32 w 38"/>
                <a:gd name="T63" fmla="*/ 22 h 46"/>
                <a:gd name="T64" fmla="*/ 32 w 38"/>
                <a:gd name="T65" fmla="*/ 16 h 46"/>
                <a:gd name="T66" fmla="*/ 30 w 38"/>
                <a:gd name="T67" fmla="*/ 12 h 46"/>
                <a:gd name="T68" fmla="*/ 28 w 38"/>
                <a:gd name="T69" fmla="*/ 8 h 46"/>
                <a:gd name="T70" fmla="*/ 24 w 38"/>
                <a:gd name="T71" fmla="*/ 6 h 46"/>
                <a:gd name="T72" fmla="*/ 22 w 38"/>
                <a:gd name="T73" fmla="*/ 6 h 46"/>
                <a:gd name="T74" fmla="*/ 16 w 38"/>
                <a:gd name="T75" fmla="*/ 6 h 46"/>
                <a:gd name="T76" fmla="*/ 6 w 38"/>
                <a:gd name="T77" fmla="*/ 6 h 46"/>
                <a:gd name="T78" fmla="*/ 6 w 38"/>
                <a:gd name="T79" fmla="*/ 42 h 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8"/>
                <a:gd name="T121" fmla="*/ 0 h 46"/>
                <a:gd name="T122" fmla="*/ 38 w 38"/>
                <a:gd name="T123" fmla="*/ 46 h 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8" h="46">
                  <a:moveTo>
                    <a:pt x="0" y="46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lnTo>
                    <a:pt x="38" y="12"/>
                  </a:lnTo>
                  <a:lnTo>
                    <a:pt x="38" y="18"/>
                  </a:lnTo>
                  <a:lnTo>
                    <a:pt x="38" y="24"/>
                  </a:lnTo>
                  <a:lnTo>
                    <a:pt x="38" y="28"/>
                  </a:lnTo>
                  <a:lnTo>
                    <a:pt x="38" y="32"/>
                  </a:lnTo>
                  <a:lnTo>
                    <a:pt x="36" y="36"/>
                  </a:lnTo>
                  <a:lnTo>
                    <a:pt x="34" y="40"/>
                  </a:lnTo>
                  <a:lnTo>
                    <a:pt x="32" y="42"/>
                  </a:lnTo>
                  <a:lnTo>
                    <a:pt x="30" y="44"/>
                  </a:lnTo>
                  <a:lnTo>
                    <a:pt x="28" y="46"/>
                  </a:lnTo>
                  <a:lnTo>
                    <a:pt x="24" y="46"/>
                  </a:lnTo>
                  <a:lnTo>
                    <a:pt x="22" y="46"/>
                  </a:lnTo>
                  <a:lnTo>
                    <a:pt x="18" y="46"/>
                  </a:lnTo>
                  <a:lnTo>
                    <a:pt x="0" y="46"/>
                  </a:lnTo>
                  <a:close/>
                  <a:moveTo>
                    <a:pt x="6" y="42"/>
                  </a:moveTo>
                  <a:lnTo>
                    <a:pt x="16" y="42"/>
                  </a:lnTo>
                  <a:lnTo>
                    <a:pt x="20" y="42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8" y="38"/>
                  </a:lnTo>
                  <a:lnTo>
                    <a:pt x="30" y="36"/>
                  </a:lnTo>
                  <a:lnTo>
                    <a:pt x="32" y="32"/>
                  </a:lnTo>
                  <a:lnTo>
                    <a:pt x="32" y="28"/>
                  </a:lnTo>
                  <a:lnTo>
                    <a:pt x="32" y="22"/>
                  </a:lnTo>
                  <a:lnTo>
                    <a:pt x="32" y="16"/>
                  </a:lnTo>
                  <a:lnTo>
                    <a:pt x="30" y="12"/>
                  </a:lnTo>
                  <a:lnTo>
                    <a:pt x="28" y="8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25" name="Freeform 49"/>
            <p:cNvSpPr>
              <a:spLocks noEditPoints="1"/>
            </p:cNvSpPr>
            <p:nvPr/>
          </p:nvSpPr>
          <p:spPr bwMode="auto">
            <a:xfrm>
              <a:off x="2902" y="2586"/>
              <a:ext cx="32" cy="36"/>
            </a:xfrm>
            <a:custGeom>
              <a:avLst/>
              <a:gdLst>
                <a:gd name="T0" fmla="*/ 26 w 32"/>
                <a:gd name="T1" fmla="*/ 24 h 36"/>
                <a:gd name="T2" fmla="*/ 32 w 32"/>
                <a:gd name="T3" fmla="*/ 26 h 36"/>
                <a:gd name="T4" fmla="*/ 30 w 32"/>
                <a:gd name="T5" fmla="*/ 30 h 36"/>
                <a:gd name="T6" fmla="*/ 26 w 32"/>
                <a:gd name="T7" fmla="*/ 32 h 36"/>
                <a:gd name="T8" fmla="*/ 22 w 32"/>
                <a:gd name="T9" fmla="*/ 34 h 36"/>
                <a:gd name="T10" fmla="*/ 16 w 32"/>
                <a:gd name="T11" fmla="*/ 36 h 36"/>
                <a:gd name="T12" fmla="*/ 10 w 32"/>
                <a:gd name="T13" fmla="*/ 34 h 36"/>
                <a:gd name="T14" fmla="*/ 4 w 32"/>
                <a:gd name="T15" fmla="*/ 30 h 36"/>
                <a:gd name="T16" fmla="*/ 2 w 32"/>
                <a:gd name="T17" fmla="*/ 28 h 36"/>
                <a:gd name="T18" fmla="*/ 0 w 32"/>
                <a:gd name="T19" fmla="*/ 24 h 36"/>
                <a:gd name="T20" fmla="*/ 0 w 32"/>
                <a:gd name="T21" fmla="*/ 18 h 36"/>
                <a:gd name="T22" fmla="*/ 0 w 32"/>
                <a:gd name="T23" fmla="*/ 12 h 36"/>
                <a:gd name="T24" fmla="*/ 2 w 32"/>
                <a:gd name="T25" fmla="*/ 8 h 36"/>
                <a:gd name="T26" fmla="*/ 4 w 32"/>
                <a:gd name="T27" fmla="*/ 4 h 36"/>
                <a:gd name="T28" fmla="*/ 10 w 32"/>
                <a:gd name="T29" fmla="*/ 2 h 36"/>
                <a:gd name="T30" fmla="*/ 16 w 32"/>
                <a:gd name="T31" fmla="*/ 0 h 36"/>
                <a:gd name="T32" fmla="*/ 22 w 32"/>
                <a:gd name="T33" fmla="*/ 2 h 36"/>
                <a:gd name="T34" fmla="*/ 28 w 32"/>
                <a:gd name="T35" fmla="*/ 4 h 36"/>
                <a:gd name="T36" fmla="*/ 30 w 32"/>
                <a:gd name="T37" fmla="*/ 8 h 36"/>
                <a:gd name="T38" fmla="*/ 32 w 32"/>
                <a:gd name="T39" fmla="*/ 12 h 36"/>
                <a:gd name="T40" fmla="*/ 32 w 32"/>
                <a:gd name="T41" fmla="*/ 18 h 36"/>
                <a:gd name="T42" fmla="*/ 32 w 32"/>
                <a:gd name="T43" fmla="*/ 18 h 36"/>
                <a:gd name="T44" fmla="*/ 32 w 32"/>
                <a:gd name="T45" fmla="*/ 20 h 36"/>
                <a:gd name="T46" fmla="*/ 6 w 32"/>
                <a:gd name="T47" fmla="*/ 20 h 36"/>
                <a:gd name="T48" fmla="*/ 8 w 32"/>
                <a:gd name="T49" fmla="*/ 24 h 36"/>
                <a:gd name="T50" fmla="*/ 10 w 32"/>
                <a:gd name="T51" fmla="*/ 28 h 36"/>
                <a:gd name="T52" fmla="*/ 12 w 32"/>
                <a:gd name="T53" fmla="*/ 30 h 36"/>
                <a:gd name="T54" fmla="*/ 16 w 32"/>
                <a:gd name="T55" fmla="*/ 30 h 36"/>
                <a:gd name="T56" fmla="*/ 20 w 32"/>
                <a:gd name="T57" fmla="*/ 30 h 36"/>
                <a:gd name="T58" fmla="*/ 22 w 32"/>
                <a:gd name="T59" fmla="*/ 28 h 36"/>
                <a:gd name="T60" fmla="*/ 24 w 32"/>
                <a:gd name="T61" fmla="*/ 28 h 36"/>
                <a:gd name="T62" fmla="*/ 26 w 32"/>
                <a:gd name="T63" fmla="*/ 24 h 36"/>
                <a:gd name="T64" fmla="*/ 6 w 32"/>
                <a:gd name="T65" fmla="*/ 14 h 36"/>
                <a:gd name="T66" fmla="*/ 26 w 32"/>
                <a:gd name="T67" fmla="*/ 14 h 36"/>
                <a:gd name="T68" fmla="*/ 24 w 32"/>
                <a:gd name="T69" fmla="*/ 10 h 36"/>
                <a:gd name="T70" fmla="*/ 24 w 32"/>
                <a:gd name="T71" fmla="*/ 8 h 36"/>
                <a:gd name="T72" fmla="*/ 20 w 32"/>
                <a:gd name="T73" fmla="*/ 6 h 36"/>
                <a:gd name="T74" fmla="*/ 16 w 32"/>
                <a:gd name="T75" fmla="*/ 6 h 36"/>
                <a:gd name="T76" fmla="*/ 12 w 32"/>
                <a:gd name="T77" fmla="*/ 6 h 36"/>
                <a:gd name="T78" fmla="*/ 10 w 32"/>
                <a:gd name="T79" fmla="*/ 8 h 36"/>
                <a:gd name="T80" fmla="*/ 8 w 32"/>
                <a:gd name="T81" fmla="*/ 10 h 36"/>
                <a:gd name="T82" fmla="*/ 6 w 32"/>
                <a:gd name="T83" fmla="*/ 14 h 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2"/>
                <a:gd name="T127" fmla="*/ 0 h 36"/>
                <a:gd name="T128" fmla="*/ 32 w 32"/>
                <a:gd name="T129" fmla="*/ 36 h 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2" h="36">
                  <a:moveTo>
                    <a:pt x="26" y="24"/>
                  </a:moveTo>
                  <a:lnTo>
                    <a:pt x="32" y="26"/>
                  </a:lnTo>
                  <a:lnTo>
                    <a:pt x="30" y="30"/>
                  </a:lnTo>
                  <a:lnTo>
                    <a:pt x="26" y="32"/>
                  </a:lnTo>
                  <a:lnTo>
                    <a:pt x="22" y="34"/>
                  </a:lnTo>
                  <a:lnTo>
                    <a:pt x="16" y="36"/>
                  </a:lnTo>
                  <a:lnTo>
                    <a:pt x="10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8" y="4"/>
                  </a:lnTo>
                  <a:lnTo>
                    <a:pt x="30" y="8"/>
                  </a:lnTo>
                  <a:lnTo>
                    <a:pt x="32" y="12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6" y="20"/>
                  </a:lnTo>
                  <a:lnTo>
                    <a:pt x="8" y="24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6" y="30"/>
                  </a:lnTo>
                  <a:lnTo>
                    <a:pt x="20" y="30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6" y="24"/>
                  </a:lnTo>
                  <a:close/>
                  <a:moveTo>
                    <a:pt x="6" y="14"/>
                  </a:moveTo>
                  <a:lnTo>
                    <a:pt x="26" y="14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0" y="6"/>
                  </a:lnTo>
                  <a:lnTo>
                    <a:pt x="16" y="6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26" name="Freeform 50"/>
            <p:cNvSpPr>
              <a:spLocks/>
            </p:cNvSpPr>
            <p:nvPr/>
          </p:nvSpPr>
          <p:spPr bwMode="auto">
            <a:xfrm>
              <a:off x="2938" y="2574"/>
              <a:ext cx="16" cy="48"/>
            </a:xfrm>
            <a:custGeom>
              <a:avLst/>
              <a:gdLst>
                <a:gd name="T0" fmla="*/ 16 w 16"/>
                <a:gd name="T1" fmla="*/ 42 h 48"/>
                <a:gd name="T2" fmla="*/ 16 w 16"/>
                <a:gd name="T3" fmla="*/ 48 h 48"/>
                <a:gd name="T4" fmla="*/ 14 w 16"/>
                <a:gd name="T5" fmla="*/ 48 h 48"/>
                <a:gd name="T6" fmla="*/ 12 w 16"/>
                <a:gd name="T7" fmla="*/ 48 h 48"/>
                <a:gd name="T8" fmla="*/ 10 w 16"/>
                <a:gd name="T9" fmla="*/ 48 h 48"/>
                <a:gd name="T10" fmla="*/ 8 w 16"/>
                <a:gd name="T11" fmla="*/ 46 h 48"/>
                <a:gd name="T12" fmla="*/ 6 w 16"/>
                <a:gd name="T13" fmla="*/ 46 h 48"/>
                <a:gd name="T14" fmla="*/ 4 w 16"/>
                <a:gd name="T15" fmla="*/ 44 h 48"/>
                <a:gd name="T16" fmla="*/ 4 w 16"/>
                <a:gd name="T17" fmla="*/ 42 h 48"/>
                <a:gd name="T18" fmla="*/ 4 w 16"/>
                <a:gd name="T19" fmla="*/ 38 h 48"/>
                <a:gd name="T20" fmla="*/ 4 w 16"/>
                <a:gd name="T21" fmla="*/ 18 h 48"/>
                <a:gd name="T22" fmla="*/ 0 w 16"/>
                <a:gd name="T23" fmla="*/ 18 h 48"/>
                <a:gd name="T24" fmla="*/ 0 w 16"/>
                <a:gd name="T25" fmla="*/ 12 h 48"/>
                <a:gd name="T26" fmla="*/ 4 w 16"/>
                <a:gd name="T27" fmla="*/ 12 h 48"/>
                <a:gd name="T28" fmla="*/ 4 w 16"/>
                <a:gd name="T29" fmla="*/ 4 h 48"/>
                <a:gd name="T30" fmla="*/ 10 w 16"/>
                <a:gd name="T31" fmla="*/ 0 h 48"/>
                <a:gd name="T32" fmla="*/ 10 w 16"/>
                <a:gd name="T33" fmla="*/ 12 h 48"/>
                <a:gd name="T34" fmla="*/ 16 w 16"/>
                <a:gd name="T35" fmla="*/ 12 h 48"/>
                <a:gd name="T36" fmla="*/ 16 w 16"/>
                <a:gd name="T37" fmla="*/ 18 h 48"/>
                <a:gd name="T38" fmla="*/ 10 w 16"/>
                <a:gd name="T39" fmla="*/ 18 h 48"/>
                <a:gd name="T40" fmla="*/ 10 w 16"/>
                <a:gd name="T41" fmla="*/ 38 h 48"/>
                <a:gd name="T42" fmla="*/ 10 w 16"/>
                <a:gd name="T43" fmla="*/ 40 h 48"/>
                <a:gd name="T44" fmla="*/ 10 w 16"/>
                <a:gd name="T45" fmla="*/ 40 h 48"/>
                <a:gd name="T46" fmla="*/ 10 w 16"/>
                <a:gd name="T47" fmla="*/ 42 h 48"/>
                <a:gd name="T48" fmla="*/ 12 w 16"/>
                <a:gd name="T49" fmla="*/ 42 h 48"/>
                <a:gd name="T50" fmla="*/ 12 w 16"/>
                <a:gd name="T51" fmla="*/ 42 h 48"/>
                <a:gd name="T52" fmla="*/ 14 w 16"/>
                <a:gd name="T53" fmla="*/ 42 h 48"/>
                <a:gd name="T54" fmla="*/ 14 w 16"/>
                <a:gd name="T55" fmla="*/ 42 h 48"/>
                <a:gd name="T56" fmla="*/ 16 w 16"/>
                <a:gd name="T57" fmla="*/ 42 h 4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"/>
                <a:gd name="T88" fmla="*/ 0 h 48"/>
                <a:gd name="T89" fmla="*/ 16 w 16"/>
                <a:gd name="T90" fmla="*/ 48 h 4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" h="48">
                  <a:moveTo>
                    <a:pt x="16" y="42"/>
                  </a:moveTo>
                  <a:lnTo>
                    <a:pt x="16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4" y="38"/>
                  </a:lnTo>
                  <a:lnTo>
                    <a:pt x="4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0" y="12"/>
                  </a:lnTo>
                  <a:lnTo>
                    <a:pt x="16" y="12"/>
                  </a:lnTo>
                  <a:lnTo>
                    <a:pt x="16" y="18"/>
                  </a:lnTo>
                  <a:lnTo>
                    <a:pt x="10" y="1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27" name="Rectangle 51"/>
            <p:cNvSpPr>
              <a:spLocks noChangeArrowheads="1"/>
            </p:cNvSpPr>
            <p:nvPr/>
          </p:nvSpPr>
          <p:spPr bwMode="auto">
            <a:xfrm>
              <a:off x="2980" y="2614"/>
              <a:ext cx="6" cy="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28" name="Freeform 52"/>
            <p:cNvSpPr>
              <a:spLocks/>
            </p:cNvSpPr>
            <p:nvPr/>
          </p:nvSpPr>
          <p:spPr bwMode="auto">
            <a:xfrm>
              <a:off x="3016" y="2574"/>
              <a:ext cx="36" cy="46"/>
            </a:xfrm>
            <a:custGeom>
              <a:avLst/>
              <a:gdLst>
                <a:gd name="T0" fmla="*/ 0 w 36"/>
                <a:gd name="T1" fmla="*/ 46 h 46"/>
                <a:gd name="T2" fmla="*/ 0 w 36"/>
                <a:gd name="T3" fmla="*/ 0 h 46"/>
                <a:gd name="T4" fmla="*/ 6 w 36"/>
                <a:gd name="T5" fmla="*/ 0 h 46"/>
                <a:gd name="T6" fmla="*/ 30 w 36"/>
                <a:gd name="T7" fmla="*/ 36 h 46"/>
                <a:gd name="T8" fmla="*/ 30 w 36"/>
                <a:gd name="T9" fmla="*/ 0 h 46"/>
                <a:gd name="T10" fmla="*/ 36 w 36"/>
                <a:gd name="T11" fmla="*/ 0 h 46"/>
                <a:gd name="T12" fmla="*/ 36 w 36"/>
                <a:gd name="T13" fmla="*/ 46 h 46"/>
                <a:gd name="T14" fmla="*/ 30 w 36"/>
                <a:gd name="T15" fmla="*/ 46 h 46"/>
                <a:gd name="T16" fmla="*/ 6 w 36"/>
                <a:gd name="T17" fmla="*/ 10 h 46"/>
                <a:gd name="T18" fmla="*/ 6 w 36"/>
                <a:gd name="T19" fmla="*/ 46 h 46"/>
                <a:gd name="T20" fmla="*/ 0 w 36"/>
                <a:gd name="T21" fmla="*/ 46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6"/>
                <a:gd name="T34" fmla="*/ 0 h 46"/>
                <a:gd name="T35" fmla="*/ 36 w 36"/>
                <a:gd name="T36" fmla="*/ 46 h 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6" h="46">
                  <a:moveTo>
                    <a:pt x="0" y="4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30" y="3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46"/>
                  </a:lnTo>
                  <a:lnTo>
                    <a:pt x="30" y="46"/>
                  </a:lnTo>
                  <a:lnTo>
                    <a:pt x="6" y="10"/>
                  </a:lnTo>
                  <a:lnTo>
                    <a:pt x="6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29" name="Freeform 53"/>
            <p:cNvSpPr>
              <a:spLocks noEditPoints="1"/>
            </p:cNvSpPr>
            <p:nvPr/>
          </p:nvSpPr>
          <p:spPr bwMode="auto">
            <a:xfrm>
              <a:off x="3060" y="2586"/>
              <a:ext cx="30" cy="36"/>
            </a:xfrm>
            <a:custGeom>
              <a:avLst/>
              <a:gdLst>
                <a:gd name="T0" fmla="*/ 0 w 30"/>
                <a:gd name="T1" fmla="*/ 18 h 36"/>
                <a:gd name="T2" fmla="*/ 0 w 30"/>
                <a:gd name="T3" fmla="*/ 12 h 36"/>
                <a:gd name="T4" fmla="*/ 2 w 30"/>
                <a:gd name="T5" fmla="*/ 8 h 36"/>
                <a:gd name="T6" fmla="*/ 6 w 30"/>
                <a:gd name="T7" fmla="*/ 4 h 36"/>
                <a:gd name="T8" fmla="*/ 10 w 30"/>
                <a:gd name="T9" fmla="*/ 0 h 36"/>
                <a:gd name="T10" fmla="*/ 16 w 30"/>
                <a:gd name="T11" fmla="*/ 0 h 36"/>
                <a:gd name="T12" fmla="*/ 22 w 30"/>
                <a:gd name="T13" fmla="*/ 2 h 36"/>
                <a:gd name="T14" fmla="*/ 26 w 30"/>
                <a:gd name="T15" fmla="*/ 4 h 36"/>
                <a:gd name="T16" fmla="*/ 30 w 30"/>
                <a:gd name="T17" fmla="*/ 10 h 36"/>
                <a:gd name="T18" fmla="*/ 30 w 30"/>
                <a:gd name="T19" fmla="*/ 18 h 36"/>
                <a:gd name="T20" fmla="*/ 30 w 30"/>
                <a:gd name="T21" fmla="*/ 24 h 36"/>
                <a:gd name="T22" fmla="*/ 28 w 30"/>
                <a:gd name="T23" fmla="*/ 28 h 36"/>
                <a:gd name="T24" fmla="*/ 26 w 30"/>
                <a:gd name="T25" fmla="*/ 30 h 36"/>
                <a:gd name="T26" fmla="*/ 24 w 30"/>
                <a:gd name="T27" fmla="*/ 34 h 36"/>
                <a:gd name="T28" fmla="*/ 20 w 30"/>
                <a:gd name="T29" fmla="*/ 36 h 36"/>
                <a:gd name="T30" fmla="*/ 16 w 30"/>
                <a:gd name="T31" fmla="*/ 36 h 36"/>
                <a:gd name="T32" fmla="*/ 10 w 30"/>
                <a:gd name="T33" fmla="*/ 34 h 36"/>
                <a:gd name="T34" fmla="*/ 4 w 30"/>
                <a:gd name="T35" fmla="*/ 30 h 36"/>
                <a:gd name="T36" fmla="*/ 2 w 30"/>
                <a:gd name="T37" fmla="*/ 28 h 36"/>
                <a:gd name="T38" fmla="*/ 0 w 30"/>
                <a:gd name="T39" fmla="*/ 24 h 36"/>
                <a:gd name="T40" fmla="*/ 0 w 30"/>
                <a:gd name="T41" fmla="*/ 18 h 36"/>
                <a:gd name="T42" fmla="*/ 6 w 30"/>
                <a:gd name="T43" fmla="*/ 18 h 36"/>
                <a:gd name="T44" fmla="*/ 6 w 30"/>
                <a:gd name="T45" fmla="*/ 24 h 36"/>
                <a:gd name="T46" fmla="*/ 8 w 30"/>
                <a:gd name="T47" fmla="*/ 28 h 36"/>
                <a:gd name="T48" fmla="*/ 12 w 30"/>
                <a:gd name="T49" fmla="*/ 30 h 36"/>
                <a:gd name="T50" fmla="*/ 16 w 30"/>
                <a:gd name="T51" fmla="*/ 30 h 36"/>
                <a:gd name="T52" fmla="*/ 20 w 30"/>
                <a:gd name="T53" fmla="*/ 30 h 36"/>
                <a:gd name="T54" fmla="*/ 22 w 30"/>
                <a:gd name="T55" fmla="*/ 28 h 36"/>
                <a:gd name="T56" fmla="*/ 24 w 30"/>
                <a:gd name="T57" fmla="*/ 24 h 36"/>
                <a:gd name="T58" fmla="*/ 24 w 30"/>
                <a:gd name="T59" fmla="*/ 18 h 36"/>
                <a:gd name="T60" fmla="*/ 24 w 30"/>
                <a:gd name="T61" fmla="*/ 12 h 36"/>
                <a:gd name="T62" fmla="*/ 22 w 30"/>
                <a:gd name="T63" fmla="*/ 8 h 36"/>
                <a:gd name="T64" fmla="*/ 20 w 30"/>
                <a:gd name="T65" fmla="*/ 6 h 36"/>
                <a:gd name="T66" fmla="*/ 16 w 30"/>
                <a:gd name="T67" fmla="*/ 6 h 36"/>
                <a:gd name="T68" fmla="*/ 12 w 30"/>
                <a:gd name="T69" fmla="*/ 6 h 36"/>
                <a:gd name="T70" fmla="*/ 8 w 30"/>
                <a:gd name="T71" fmla="*/ 8 h 36"/>
                <a:gd name="T72" fmla="*/ 6 w 30"/>
                <a:gd name="T73" fmla="*/ 12 h 36"/>
                <a:gd name="T74" fmla="*/ 6 w 30"/>
                <a:gd name="T75" fmla="*/ 18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"/>
                <a:gd name="T115" fmla="*/ 0 h 36"/>
                <a:gd name="T116" fmla="*/ 30 w 30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" h="36">
                  <a:moveTo>
                    <a:pt x="0" y="18"/>
                  </a:moveTo>
                  <a:lnTo>
                    <a:pt x="0" y="12"/>
                  </a:lnTo>
                  <a:lnTo>
                    <a:pt x="2" y="8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30" y="10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8" y="28"/>
                  </a:lnTo>
                  <a:lnTo>
                    <a:pt x="26" y="30"/>
                  </a:lnTo>
                  <a:lnTo>
                    <a:pt x="24" y="34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0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0" y="18"/>
                  </a:lnTo>
                  <a:close/>
                  <a:moveTo>
                    <a:pt x="6" y="18"/>
                  </a:moveTo>
                  <a:lnTo>
                    <a:pt x="6" y="24"/>
                  </a:lnTo>
                  <a:lnTo>
                    <a:pt x="8" y="28"/>
                  </a:lnTo>
                  <a:lnTo>
                    <a:pt x="12" y="30"/>
                  </a:lnTo>
                  <a:lnTo>
                    <a:pt x="16" y="30"/>
                  </a:lnTo>
                  <a:lnTo>
                    <a:pt x="20" y="30"/>
                  </a:lnTo>
                  <a:lnTo>
                    <a:pt x="22" y="28"/>
                  </a:lnTo>
                  <a:lnTo>
                    <a:pt x="24" y="24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16" y="6"/>
                  </a:lnTo>
                  <a:lnTo>
                    <a:pt x="12" y="6"/>
                  </a:lnTo>
                  <a:lnTo>
                    <a:pt x="8" y="8"/>
                  </a:lnTo>
                  <a:lnTo>
                    <a:pt x="6" y="12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30" name="Freeform 54"/>
            <p:cNvSpPr>
              <a:spLocks/>
            </p:cNvSpPr>
            <p:nvPr/>
          </p:nvSpPr>
          <p:spPr bwMode="auto">
            <a:xfrm>
              <a:off x="3098" y="2586"/>
              <a:ext cx="46" cy="34"/>
            </a:xfrm>
            <a:custGeom>
              <a:avLst/>
              <a:gdLst>
                <a:gd name="T0" fmla="*/ 0 w 46"/>
                <a:gd name="T1" fmla="*/ 34 h 34"/>
                <a:gd name="T2" fmla="*/ 0 w 46"/>
                <a:gd name="T3" fmla="*/ 0 h 34"/>
                <a:gd name="T4" fmla="*/ 6 w 46"/>
                <a:gd name="T5" fmla="*/ 0 h 34"/>
                <a:gd name="T6" fmla="*/ 6 w 46"/>
                <a:gd name="T7" fmla="*/ 6 h 34"/>
                <a:gd name="T8" fmla="*/ 8 w 46"/>
                <a:gd name="T9" fmla="*/ 4 h 34"/>
                <a:gd name="T10" fmla="*/ 10 w 46"/>
                <a:gd name="T11" fmla="*/ 2 h 34"/>
                <a:gd name="T12" fmla="*/ 12 w 46"/>
                <a:gd name="T13" fmla="*/ 0 h 34"/>
                <a:gd name="T14" fmla="*/ 16 w 46"/>
                <a:gd name="T15" fmla="*/ 0 h 34"/>
                <a:gd name="T16" fmla="*/ 20 w 46"/>
                <a:gd name="T17" fmla="*/ 0 h 34"/>
                <a:gd name="T18" fmla="*/ 22 w 46"/>
                <a:gd name="T19" fmla="*/ 2 h 34"/>
                <a:gd name="T20" fmla="*/ 24 w 46"/>
                <a:gd name="T21" fmla="*/ 4 h 34"/>
                <a:gd name="T22" fmla="*/ 26 w 46"/>
                <a:gd name="T23" fmla="*/ 6 h 34"/>
                <a:gd name="T24" fmla="*/ 28 w 46"/>
                <a:gd name="T25" fmla="*/ 2 h 34"/>
                <a:gd name="T26" fmla="*/ 32 w 46"/>
                <a:gd name="T27" fmla="*/ 0 h 34"/>
                <a:gd name="T28" fmla="*/ 36 w 46"/>
                <a:gd name="T29" fmla="*/ 0 h 34"/>
                <a:gd name="T30" fmla="*/ 40 w 46"/>
                <a:gd name="T31" fmla="*/ 0 h 34"/>
                <a:gd name="T32" fmla="*/ 44 w 46"/>
                <a:gd name="T33" fmla="*/ 2 h 34"/>
                <a:gd name="T34" fmla="*/ 46 w 46"/>
                <a:gd name="T35" fmla="*/ 6 h 34"/>
                <a:gd name="T36" fmla="*/ 46 w 46"/>
                <a:gd name="T37" fmla="*/ 12 h 34"/>
                <a:gd name="T38" fmla="*/ 46 w 46"/>
                <a:gd name="T39" fmla="*/ 34 h 34"/>
                <a:gd name="T40" fmla="*/ 40 w 46"/>
                <a:gd name="T41" fmla="*/ 34 h 34"/>
                <a:gd name="T42" fmla="*/ 40 w 46"/>
                <a:gd name="T43" fmla="*/ 14 h 34"/>
                <a:gd name="T44" fmla="*/ 40 w 46"/>
                <a:gd name="T45" fmla="*/ 10 h 34"/>
                <a:gd name="T46" fmla="*/ 40 w 46"/>
                <a:gd name="T47" fmla="*/ 8 h 34"/>
                <a:gd name="T48" fmla="*/ 40 w 46"/>
                <a:gd name="T49" fmla="*/ 8 h 34"/>
                <a:gd name="T50" fmla="*/ 38 w 46"/>
                <a:gd name="T51" fmla="*/ 6 h 34"/>
                <a:gd name="T52" fmla="*/ 36 w 46"/>
                <a:gd name="T53" fmla="*/ 6 h 34"/>
                <a:gd name="T54" fmla="*/ 34 w 46"/>
                <a:gd name="T55" fmla="*/ 6 h 34"/>
                <a:gd name="T56" fmla="*/ 32 w 46"/>
                <a:gd name="T57" fmla="*/ 6 h 34"/>
                <a:gd name="T58" fmla="*/ 28 w 46"/>
                <a:gd name="T59" fmla="*/ 8 h 34"/>
                <a:gd name="T60" fmla="*/ 26 w 46"/>
                <a:gd name="T61" fmla="*/ 10 h 34"/>
                <a:gd name="T62" fmla="*/ 26 w 46"/>
                <a:gd name="T63" fmla="*/ 16 h 34"/>
                <a:gd name="T64" fmla="*/ 26 w 46"/>
                <a:gd name="T65" fmla="*/ 34 h 34"/>
                <a:gd name="T66" fmla="*/ 20 w 46"/>
                <a:gd name="T67" fmla="*/ 34 h 34"/>
                <a:gd name="T68" fmla="*/ 20 w 46"/>
                <a:gd name="T69" fmla="*/ 14 h 34"/>
                <a:gd name="T70" fmla="*/ 20 w 46"/>
                <a:gd name="T71" fmla="*/ 10 h 34"/>
                <a:gd name="T72" fmla="*/ 18 w 46"/>
                <a:gd name="T73" fmla="*/ 8 h 34"/>
                <a:gd name="T74" fmla="*/ 16 w 46"/>
                <a:gd name="T75" fmla="*/ 6 h 34"/>
                <a:gd name="T76" fmla="*/ 14 w 46"/>
                <a:gd name="T77" fmla="*/ 6 h 34"/>
                <a:gd name="T78" fmla="*/ 12 w 46"/>
                <a:gd name="T79" fmla="*/ 6 h 34"/>
                <a:gd name="T80" fmla="*/ 10 w 46"/>
                <a:gd name="T81" fmla="*/ 6 h 34"/>
                <a:gd name="T82" fmla="*/ 8 w 46"/>
                <a:gd name="T83" fmla="*/ 8 h 34"/>
                <a:gd name="T84" fmla="*/ 6 w 46"/>
                <a:gd name="T85" fmla="*/ 10 h 34"/>
                <a:gd name="T86" fmla="*/ 6 w 46"/>
                <a:gd name="T87" fmla="*/ 14 h 34"/>
                <a:gd name="T88" fmla="*/ 6 w 46"/>
                <a:gd name="T89" fmla="*/ 18 h 34"/>
                <a:gd name="T90" fmla="*/ 6 w 46"/>
                <a:gd name="T91" fmla="*/ 34 h 34"/>
                <a:gd name="T92" fmla="*/ 0 w 46"/>
                <a:gd name="T93" fmla="*/ 34 h 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6"/>
                <a:gd name="T142" fmla="*/ 0 h 34"/>
                <a:gd name="T143" fmla="*/ 46 w 46"/>
                <a:gd name="T144" fmla="*/ 34 h 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6" h="34">
                  <a:moveTo>
                    <a:pt x="0" y="3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4" y="4"/>
                  </a:lnTo>
                  <a:lnTo>
                    <a:pt x="26" y="6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2"/>
                  </a:lnTo>
                  <a:lnTo>
                    <a:pt x="46" y="6"/>
                  </a:lnTo>
                  <a:lnTo>
                    <a:pt x="46" y="12"/>
                  </a:lnTo>
                  <a:lnTo>
                    <a:pt x="46" y="34"/>
                  </a:lnTo>
                  <a:lnTo>
                    <a:pt x="40" y="34"/>
                  </a:lnTo>
                  <a:lnTo>
                    <a:pt x="40" y="14"/>
                  </a:lnTo>
                  <a:lnTo>
                    <a:pt x="40" y="10"/>
                  </a:lnTo>
                  <a:lnTo>
                    <a:pt x="40" y="8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6" y="16"/>
                  </a:lnTo>
                  <a:lnTo>
                    <a:pt x="26" y="34"/>
                  </a:lnTo>
                  <a:lnTo>
                    <a:pt x="20" y="34"/>
                  </a:lnTo>
                  <a:lnTo>
                    <a:pt x="20" y="14"/>
                  </a:lnTo>
                  <a:lnTo>
                    <a:pt x="20" y="10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31" name="Freeform 55"/>
            <p:cNvSpPr>
              <a:spLocks noEditPoints="1"/>
            </p:cNvSpPr>
            <p:nvPr/>
          </p:nvSpPr>
          <p:spPr bwMode="auto">
            <a:xfrm>
              <a:off x="3154" y="2574"/>
              <a:ext cx="6" cy="46"/>
            </a:xfrm>
            <a:custGeom>
              <a:avLst/>
              <a:gdLst>
                <a:gd name="T0" fmla="*/ 0 w 6"/>
                <a:gd name="T1" fmla="*/ 6 h 46"/>
                <a:gd name="T2" fmla="*/ 0 w 6"/>
                <a:gd name="T3" fmla="*/ 0 h 46"/>
                <a:gd name="T4" fmla="*/ 6 w 6"/>
                <a:gd name="T5" fmla="*/ 0 h 46"/>
                <a:gd name="T6" fmla="*/ 6 w 6"/>
                <a:gd name="T7" fmla="*/ 6 h 46"/>
                <a:gd name="T8" fmla="*/ 0 w 6"/>
                <a:gd name="T9" fmla="*/ 6 h 46"/>
                <a:gd name="T10" fmla="*/ 0 w 6"/>
                <a:gd name="T11" fmla="*/ 46 h 46"/>
                <a:gd name="T12" fmla="*/ 0 w 6"/>
                <a:gd name="T13" fmla="*/ 12 h 46"/>
                <a:gd name="T14" fmla="*/ 6 w 6"/>
                <a:gd name="T15" fmla="*/ 12 h 46"/>
                <a:gd name="T16" fmla="*/ 6 w 6"/>
                <a:gd name="T17" fmla="*/ 46 h 46"/>
                <a:gd name="T18" fmla="*/ 0 w 6"/>
                <a:gd name="T19" fmla="*/ 46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46"/>
                <a:gd name="T32" fmla="*/ 6 w 6"/>
                <a:gd name="T33" fmla="*/ 46 h 4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46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close/>
                  <a:moveTo>
                    <a:pt x="0" y="46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6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32" name="Freeform 56"/>
            <p:cNvSpPr>
              <a:spLocks/>
            </p:cNvSpPr>
            <p:nvPr/>
          </p:nvSpPr>
          <p:spPr bwMode="auto">
            <a:xfrm>
              <a:off x="3168" y="2586"/>
              <a:ext cx="28" cy="34"/>
            </a:xfrm>
            <a:custGeom>
              <a:avLst/>
              <a:gdLst>
                <a:gd name="T0" fmla="*/ 0 w 28"/>
                <a:gd name="T1" fmla="*/ 34 h 34"/>
                <a:gd name="T2" fmla="*/ 0 w 28"/>
                <a:gd name="T3" fmla="*/ 0 h 34"/>
                <a:gd name="T4" fmla="*/ 6 w 28"/>
                <a:gd name="T5" fmla="*/ 0 h 34"/>
                <a:gd name="T6" fmla="*/ 6 w 28"/>
                <a:gd name="T7" fmla="*/ 6 h 34"/>
                <a:gd name="T8" fmla="*/ 10 w 28"/>
                <a:gd name="T9" fmla="*/ 2 h 34"/>
                <a:gd name="T10" fmla="*/ 12 w 28"/>
                <a:gd name="T11" fmla="*/ 0 h 34"/>
                <a:gd name="T12" fmla="*/ 16 w 28"/>
                <a:gd name="T13" fmla="*/ 0 h 34"/>
                <a:gd name="T14" fmla="*/ 20 w 28"/>
                <a:gd name="T15" fmla="*/ 0 h 34"/>
                <a:gd name="T16" fmla="*/ 22 w 28"/>
                <a:gd name="T17" fmla="*/ 2 h 34"/>
                <a:gd name="T18" fmla="*/ 24 w 28"/>
                <a:gd name="T19" fmla="*/ 2 h 34"/>
                <a:gd name="T20" fmla="*/ 26 w 28"/>
                <a:gd name="T21" fmla="*/ 4 h 34"/>
                <a:gd name="T22" fmla="*/ 26 w 28"/>
                <a:gd name="T23" fmla="*/ 6 h 34"/>
                <a:gd name="T24" fmla="*/ 28 w 28"/>
                <a:gd name="T25" fmla="*/ 8 h 34"/>
                <a:gd name="T26" fmla="*/ 28 w 28"/>
                <a:gd name="T27" fmla="*/ 10 h 34"/>
                <a:gd name="T28" fmla="*/ 28 w 28"/>
                <a:gd name="T29" fmla="*/ 14 h 34"/>
                <a:gd name="T30" fmla="*/ 28 w 28"/>
                <a:gd name="T31" fmla="*/ 34 h 34"/>
                <a:gd name="T32" fmla="*/ 22 w 28"/>
                <a:gd name="T33" fmla="*/ 34 h 34"/>
                <a:gd name="T34" fmla="*/ 22 w 28"/>
                <a:gd name="T35" fmla="*/ 14 h 34"/>
                <a:gd name="T36" fmla="*/ 22 w 28"/>
                <a:gd name="T37" fmla="*/ 12 h 34"/>
                <a:gd name="T38" fmla="*/ 20 w 28"/>
                <a:gd name="T39" fmla="*/ 10 h 34"/>
                <a:gd name="T40" fmla="*/ 20 w 28"/>
                <a:gd name="T41" fmla="*/ 8 h 34"/>
                <a:gd name="T42" fmla="*/ 18 w 28"/>
                <a:gd name="T43" fmla="*/ 6 h 34"/>
                <a:gd name="T44" fmla="*/ 16 w 28"/>
                <a:gd name="T45" fmla="*/ 6 h 34"/>
                <a:gd name="T46" fmla="*/ 14 w 28"/>
                <a:gd name="T47" fmla="*/ 6 h 34"/>
                <a:gd name="T48" fmla="*/ 12 w 28"/>
                <a:gd name="T49" fmla="*/ 6 h 34"/>
                <a:gd name="T50" fmla="*/ 10 w 28"/>
                <a:gd name="T51" fmla="*/ 8 h 34"/>
                <a:gd name="T52" fmla="*/ 8 w 28"/>
                <a:gd name="T53" fmla="*/ 12 h 34"/>
                <a:gd name="T54" fmla="*/ 6 w 28"/>
                <a:gd name="T55" fmla="*/ 16 h 34"/>
                <a:gd name="T56" fmla="*/ 6 w 28"/>
                <a:gd name="T57" fmla="*/ 34 h 34"/>
                <a:gd name="T58" fmla="*/ 0 w 28"/>
                <a:gd name="T59" fmla="*/ 34 h 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"/>
                <a:gd name="T91" fmla="*/ 0 h 34"/>
                <a:gd name="T92" fmla="*/ 28 w 28"/>
                <a:gd name="T93" fmla="*/ 34 h 3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" h="34">
                  <a:moveTo>
                    <a:pt x="0" y="3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8" y="14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12"/>
                  </a:lnTo>
                  <a:lnTo>
                    <a:pt x="6" y="16"/>
                  </a:lnTo>
                  <a:lnTo>
                    <a:pt x="6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33" name="Freeform 57"/>
            <p:cNvSpPr>
              <a:spLocks noEditPoints="1"/>
            </p:cNvSpPr>
            <p:nvPr/>
          </p:nvSpPr>
          <p:spPr bwMode="auto">
            <a:xfrm>
              <a:off x="3202" y="2586"/>
              <a:ext cx="32" cy="36"/>
            </a:xfrm>
            <a:custGeom>
              <a:avLst/>
              <a:gdLst>
                <a:gd name="T0" fmla="*/ 20 w 32"/>
                <a:gd name="T1" fmla="*/ 34 h 36"/>
                <a:gd name="T2" fmla="*/ 14 w 32"/>
                <a:gd name="T3" fmla="*/ 36 h 36"/>
                <a:gd name="T4" fmla="*/ 8 w 32"/>
                <a:gd name="T5" fmla="*/ 34 h 36"/>
                <a:gd name="T6" fmla="*/ 2 w 32"/>
                <a:gd name="T7" fmla="*/ 30 h 36"/>
                <a:gd name="T8" fmla="*/ 2 w 32"/>
                <a:gd name="T9" fmla="*/ 24 h 36"/>
                <a:gd name="T10" fmla="*/ 4 w 32"/>
                <a:gd name="T11" fmla="*/ 20 h 36"/>
                <a:gd name="T12" fmla="*/ 6 w 32"/>
                <a:gd name="T13" fmla="*/ 16 h 36"/>
                <a:gd name="T14" fmla="*/ 10 w 32"/>
                <a:gd name="T15" fmla="*/ 16 h 36"/>
                <a:gd name="T16" fmla="*/ 18 w 32"/>
                <a:gd name="T17" fmla="*/ 14 h 36"/>
                <a:gd name="T18" fmla="*/ 22 w 32"/>
                <a:gd name="T19" fmla="*/ 12 h 36"/>
                <a:gd name="T20" fmla="*/ 22 w 32"/>
                <a:gd name="T21" fmla="*/ 10 h 36"/>
                <a:gd name="T22" fmla="*/ 18 w 32"/>
                <a:gd name="T23" fmla="*/ 6 h 36"/>
                <a:gd name="T24" fmla="*/ 12 w 32"/>
                <a:gd name="T25" fmla="*/ 6 h 36"/>
                <a:gd name="T26" fmla="*/ 8 w 32"/>
                <a:gd name="T27" fmla="*/ 8 h 36"/>
                <a:gd name="T28" fmla="*/ 2 w 32"/>
                <a:gd name="T29" fmla="*/ 10 h 36"/>
                <a:gd name="T30" fmla="*/ 4 w 32"/>
                <a:gd name="T31" fmla="*/ 4 h 36"/>
                <a:gd name="T32" fmla="*/ 10 w 32"/>
                <a:gd name="T33" fmla="*/ 2 h 36"/>
                <a:gd name="T34" fmla="*/ 16 w 32"/>
                <a:gd name="T35" fmla="*/ 0 h 36"/>
                <a:gd name="T36" fmla="*/ 24 w 32"/>
                <a:gd name="T37" fmla="*/ 2 h 36"/>
                <a:gd name="T38" fmla="*/ 28 w 32"/>
                <a:gd name="T39" fmla="*/ 4 h 36"/>
                <a:gd name="T40" fmla="*/ 30 w 32"/>
                <a:gd name="T41" fmla="*/ 8 h 36"/>
                <a:gd name="T42" fmla="*/ 30 w 32"/>
                <a:gd name="T43" fmla="*/ 12 h 36"/>
                <a:gd name="T44" fmla="*/ 30 w 32"/>
                <a:gd name="T45" fmla="*/ 26 h 36"/>
                <a:gd name="T46" fmla="*/ 30 w 32"/>
                <a:gd name="T47" fmla="*/ 32 h 36"/>
                <a:gd name="T48" fmla="*/ 26 w 32"/>
                <a:gd name="T49" fmla="*/ 34 h 36"/>
                <a:gd name="T50" fmla="*/ 24 w 32"/>
                <a:gd name="T51" fmla="*/ 30 h 36"/>
                <a:gd name="T52" fmla="*/ 20 w 32"/>
                <a:gd name="T53" fmla="*/ 20 h 36"/>
                <a:gd name="T54" fmla="*/ 12 w 32"/>
                <a:gd name="T55" fmla="*/ 20 h 36"/>
                <a:gd name="T56" fmla="*/ 8 w 32"/>
                <a:gd name="T57" fmla="*/ 22 h 36"/>
                <a:gd name="T58" fmla="*/ 8 w 32"/>
                <a:gd name="T59" fmla="*/ 24 h 36"/>
                <a:gd name="T60" fmla="*/ 8 w 32"/>
                <a:gd name="T61" fmla="*/ 28 h 36"/>
                <a:gd name="T62" fmla="*/ 10 w 32"/>
                <a:gd name="T63" fmla="*/ 30 h 36"/>
                <a:gd name="T64" fmla="*/ 16 w 32"/>
                <a:gd name="T65" fmla="*/ 30 h 36"/>
                <a:gd name="T66" fmla="*/ 20 w 32"/>
                <a:gd name="T67" fmla="*/ 28 h 36"/>
                <a:gd name="T68" fmla="*/ 22 w 32"/>
                <a:gd name="T69" fmla="*/ 24 h 36"/>
                <a:gd name="T70" fmla="*/ 22 w 32"/>
                <a:gd name="T71" fmla="*/ 18 h 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"/>
                <a:gd name="T109" fmla="*/ 0 h 36"/>
                <a:gd name="T110" fmla="*/ 32 w 32"/>
                <a:gd name="T111" fmla="*/ 36 h 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" h="36">
                  <a:moveTo>
                    <a:pt x="24" y="30"/>
                  </a:moveTo>
                  <a:lnTo>
                    <a:pt x="20" y="34"/>
                  </a:lnTo>
                  <a:lnTo>
                    <a:pt x="18" y="34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8" y="34"/>
                  </a:lnTo>
                  <a:lnTo>
                    <a:pt x="4" y="32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4" y="16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0"/>
                  </a:lnTo>
                  <a:lnTo>
                    <a:pt x="22" y="8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30" y="8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30" y="20"/>
                  </a:lnTo>
                  <a:lnTo>
                    <a:pt x="30" y="26"/>
                  </a:lnTo>
                  <a:lnTo>
                    <a:pt x="30" y="30"/>
                  </a:lnTo>
                  <a:lnTo>
                    <a:pt x="30" y="32"/>
                  </a:lnTo>
                  <a:lnTo>
                    <a:pt x="32" y="34"/>
                  </a:lnTo>
                  <a:lnTo>
                    <a:pt x="26" y="34"/>
                  </a:lnTo>
                  <a:lnTo>
                    <a:pt x="24" y="32"/>
                  </a:lnTo>
                  <a:lnTo>
                    <a:pt x="24" y="30"/>
                  </a:lnTo>
                  <a:close/>
                  <a:moveTo>
                    <a:pt x="22" y="18"/>
                  </a:moveTo>
                  <a:lnTo>
                    <a:pt x="20" y="20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10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20" y="28"/>
                  </a:lnTo>
                  <a:lnTo>
                    <a:pt x="22" y="26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34" name="Rectangle 58"/>
            <p:cNvSpPr>
              <a:spLocks noChangeArrowheads="1"/>
            </p:cNvSpPr>
            <p:nvPr/>
          </p:nvSpPr>
          <p:spPr bwMode="auto">
            <a:xfrm>
              <a:off x="3242" y="2574"/>
              <a:ext cx="6" cy="4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Freeform 59"/>
            <p:cNvSpPr>
              <a:spLocks/>
            </p:cNvSpPr>
            <p:nvPr/>
          </p:nvSpPr>
          <p:spPr bwMode="auto">
            <a:xfrm>
              <a:off x="2174" y="2396"/>
              <a:ext cx="38" cy="48"/>
            </a:xfrm>
            <a:custGeom>
              <a:avLst/>
              <a:gdLst>
                <a:gd name="T0" fmla="*/ 6 w 38"/>
                <a:gd name="T1" fmla="*/ 30 h 48"/>
                <a:gd name="T2" fmla="*/ 8 w 38"/>
                <a:gd name="T3" fmla="*/ 36 h 48"/>
                <a:gd name="T4" fmla="*/ 12 w 38"/>
                <a:gd name="T5" fmla="*/ 40 h 48"/>
                <a:gd name="T6" fmla="*/ 20 w 38"/>
                <a:gd name="T7" fmla="*/ 42 h 48"/>
                <a:gd name="T8" fmla="*/ 26 w 38"/>
                <a:gd name="T9" fmla="*/ 40 h 48"/>
                <a:gd name="T10" fmla="*/ 30 w 38"/>
                <a:gd name="T11" fmla="*/ 38 h 48"/>
                <a:gd name="T12" fmla="*/ 30 w 38"/>
                <a:gd name="T13" fmla="*/ 34 h 48"/>
                <a:gd name="T14" fmla="*/ 30 w 38"/>
                <a:gd name="T15" fmla="*/ 30 h 48"/>
                <a:gd name="T16" fmla="*/ 26 w 38"/>
                <a:gd name="T17" fmla="*/ 28 h 48"/>
                <a:gd name="T18" fmla="*/ 18 w 38"/>
                <a:gd name="T19" fmla="*/ 26 h 48"/>
                <a:gd name="T20" fmla="*/ 8 w 38"/>
                <a:gd name="T21" fmla="*/ 22 h 48"/>
                <a:gd name="T22" fmla="*/ 4 w 38"/>
                <a:gd name="T23" fmla="*/ 18 h 48"/>
                <a:gd name="T24" fmla="*/ 2 w 38"/>
                <a:gd name="T25" fmla="*/ 12 h 48"/>
                <a:gd name="T26" fmla="*/ 4 w 38"/>
                <a:gd name="T27" fmla="*/ 6 h 48"/>
                <a:gd name="T28" fmla="*/ 10 w 38"/>
                <a:gd name="T29" fmla="*/ 0 h 48"/>
                <a:gd name="T30" fmla="*/ 18 w 38"/>
                <a:gd name="T31" fmla="*/ 0 h 48"/>
                <a:gd name="T32" fmla="*/ 28 w 38"/>
                <a:gd name="T33" fmla="*/ 0 h 48"/>
                <a:gd name="T34" fmla="*/ 34 w 38"/>
                <a:gd name="T35" fmla="*/ 6 h 48"/>
                <a:gd name="T36" fmla="*/ 36 w 38"/>
                <a:gd name="T37" fmla="*/ 14 h 48"/>
                <a:gd name="T38" fmla="*/ 28 w 38"/>
                <a:gd name="T39" fmla="*/ 10 h 48"/>
                <a:gd name="T40" fmla="*/ 24 w 38"/>
                <a:gd name="T41" fmla="*/ 6 h 48"/>
                <a:gd name="T42" fmla="*/ 14 w 38"/>
                <a:gd name="T43" fmla="*/ 6 h 48"/>
                <a:gd name="T44" fmla="*/ 10 w 38"/>
                <a:gd name="T45" fmla="*/ 8 h 48"/>
                <a:gd name="T46" fmla="*/ 8 w 38"/>
                <a:gd name="T47" fmla="*/ 14 h 48"/>
                <a:gd name="T48" fmla="*/ 14 w 38"/>
                <a:gd name="T49" fmla="*/ 18 h 48"/>
                <a:gd name="T50" fmla="*/ 26 w 38"/>
                <a:gd name="T51" fmla="*/ 20 h 48"/>
                <a:gd name="T52" fmla="*/ 32 w 38"/>
                <a:gd name="T53" fmla="*/ 24 h 48"/>
                <a:gd name="T54" fmla="*/ 36 w 38"/>
                <a:gd name="T55" fmla="*/ 30 h 48"/>
                <a:gd name="T56" fmla="*/ 36 w 38"/>
                <a:gd name="T57" fmla="*/ 38 h 48"/>
                <a:gd name="T58" fmla="*/ 32 w 38"/>
                <a:gd name="T59" fmla="*/ 44 h 48"/>
                <a:gd name="T60" fmla="*/ 24 w 38"/>
                <a:gd name="T61" fmla="*/ 48 h 48"/>
                <a:gd name="T62" fmla="*/ 14 w 38"/>
                <a:gd name="T63" fmla="*/ 48 h 48"/>
                <a:gd name="T64" fmla="*/ 6 w 38"/>
                <a:gd name="T65" fmla="*/ 44 h 48"/>
                <a:gd name="T66" fmla="*/ 0 w 38"/>
                <a:gd name="T67" fmla="*/ 36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"/>
                <a:gd name="T103" fmla="*/ 0 h 48"/>
                <a:gd name="T104" fmla="*/ 38 w 38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" h="48">
                  <a:moveTo>
                    <a:pt x="0" y="30"/>
                  </a:moveTo>
                  <a:lnTo>
                    <a:pt x="6" y="30"/>
                  </a:lnTo>
                  <a:lnTo>
                    <a:pt x="8" y="34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2" y="40"/>
                  </a:lnTo>
                  <a:lnTo>
                    <a:pt x="16" y="42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6" y="40"/>
                  </a:lnTo>
                  <a:lnTo>
                    <a:pt x="28" y="40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28" y="28"/>
                  </a:lnTo>
                  <a:lnTo>
                    <a:pt x="26" y="28"/>
                  </a:lnTo>
                  <a:lnTo>
                    <a:pt x="22" y="26"/>
                  </a:lnTo>
                  <a:lnTo>
                    <a:pt x="18" y="26"/>
                  </a:lnTo>
                  <a:lnTo>
                    <a:pt x="12" y="24"/>
                  </a:lnTo>
                  <a:lnTo>
                    <a:pt x="8" y="22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2" y="12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6" y="10"/>
                  </a:lnTo>
                  <a:lnTo>
                    <a:pt x="36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18" y="4"/>
                  </a:lnTo>
                  <a:lnTo>
                    <a:pt x="14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10" y="16"/>
                  </a:lnTo>
                  <a:lnTo>
                    <a:pt x="14" y="18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0" y="22"/>
                  </a:lnTo>
                  <a:lnTo>
                    <a:pt x="32" y="24"/>
                  </a:lnTo>
                  <a:lnTo>
                    <a:pt x="36" y="26"/>
                  </a:lnTo>
                  <a:lnTo>
                    <a:pt x="36" y="30"/>
                  </a:lnTo>
                  <a:lnTo>
                    <a:pt x="38" y="34"/>
                  </a:lnTo>
                  <a:lnTo>
                    <a:pt x="36" y="38"/>
                  </a:lnTo>
                  <a:lnTo>
                    <a:pt x="34" y="40"/>
                  </a:lnTo>
                  <a:lnTo>
                    <a:pt x="32" y="44"/>
                  </a:lnTo>
                  <a:lnTo>
                    <a:pt x="28" y="46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44"/>
                  </a:lnTo>
                  <a:lnTo>
                    <a:pt x="2" y="40"/>
                  </a:lnTo>
                  <a:lnTo>
                    <a:pt x="0" y="36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36" name="Rectangle 60"/>
            <p:cNvSpPr>
              <a:spLocks noChangeArrowheads="1"/>
            </p:cNvSpPr>
            <p:nvPr/>
          </p:nvSpPr>
          <p:spPr bwMode="auto">
            <a:xfrm>
              <a:off x="2236" y="2424"/>
              <a:ext cx="16" cy="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Freeform 61"/>
            <p:cNvSpPr>
              <a:spLocks/>
            </p:cNvSpPr>
            <p:nvPr/>
          </p:nvSpPr>
          <p:spPr bwMode="auto">
            <a:xfrm>
              <a:off x="2258" y="2404"/>
              <a:ext cx="30" cy="32"/>
            </a:xfrm>
            <a:custGeom>
              <a:avLst/>
              <a:gdLst>
                <a:gd name="T0" fmla="*/ 30 w 30"/>
                <a:gd name="T1" fmla="*/ 18 h 32"/>
                <a:gd name="T2" fmla="*/ 0 w 30"/>
                <a:gd name="T3" fmla="*/ 32 h 32"/>
                <a:gd name="T4" fmla="*/ 0 w 30"/>
                <a:gd name="T5" fmla="*/ 26 h 32"/>
                <a:gd name="T6" fmla="*/ 24 w 30"/>
                <a:gd name="T7" fmla="*/ 16 h 32"/>
                <a:gd name="T8" fmla="*/ 0 w 30"/>
                <a:gd name="T9" fmla="*/ 6 h 32"/>
                <a:gd name="T10" fmla="*/ 0 w 30"/>
                <a:gd name="T11" fmla="*/ 0 h 32"/>
                <a:gd name="T12" fmla="*/ 30 w 30"/>
                <a:gd name="T13" fmla="*/ 14 h 32"/>
                <a:gd name="T14" fmla="*/ 30 w 30"/>
                <a:gd name="T15" fmla="*/ 18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32"/>
                <a:gd name="T26" fmla="*/ 30 w 30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32">
                  <a:moveTo>
                    <a:pt x="30" y="18"/>
                  </a:moveTo>
                  <a:lnTo>
                    <a:pt x="0" y="32"/>
                  </a:lnTo>
                  <a:lnTo>
                    <a:pt x="0" y="26"/>
                  </a:lnTo>
                  <a:lnTo>
                    <a:pt x="24" y="16"/>
                  </a:lnTo>
                  <a:lnTo>
                    <a:pt x="0" y="6"/>
                  </a:lnTo>
                  <a:lnTo>
                    <a:pt x="0" y="0"/>
                  </a:lnTo>
                  <a:lnTo>
                    <a:pt x="30" y="14"/>
                  </a:lnTo>
                  <a:lnTo>
                    <a:pt x="30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38" name="Rectangle 62"/>
            <p:cNvSpPr>
              <a:spLocks noChangeArrowheads="1"/>
            </p:cNvSpPr>
            <p:nvPr/>
          </p:nvSpPr>
          <p:spPr bwMode="auto">
            <a:xfrm>
              <a:off x="2318" y="2436"/>
              <a:ext cx="6" cy="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9" name="Freeform 63"/>
            <p:cNvSpPr>
              <a:spLocks/>
            </p:cNvSpPr>
            <p:nvPr/>
          </p:nvSpPr>
          <p:spPr bwMode="auto">
            <a:xfrm>
              <a:off x="2330" y="2396"/>
              <a:ext cx="44" cy="46"/>
            </a:xfrm>
            <a:custGeom>
              <a:avLst/>
              <a:gdLst>
                <a:gd name="T0" fmla="*/ 20 w 44"/>
                <a:gd name="T1" fmla="*/ 46 h 46"/>
                <a:gd name="T2" fmla="*/ 0 w 44"/>
                <a:gd name="T3" fmla="*/ 0 h 46"/>
                <a:gd name="T4" fmla="*/ 6 w 44"/>
                <a:gd name="T5" fmla="*/ 0 h 46"/>
                <a:gd name="T6" fmla="*/ 20 w 44"/>
                <a:gd name="T7" fmla="*/ 34 h 46"/>
                <a:gd name="T8" fmla="*/ 20 w 44"/>
                <a:gd name="T9" fmla="*/ 38 h 46"/>
                <a:gd name="T10" fmla="*/ 22 w 44"/>
                <a:gd name="T11" fmla="*/ 42 h 46"/>
                <a:gd name="T12" fmla="*/ 24 w 44"/>
                <a:gd name="T13" fmla="*/ 38 h 46"/>
                <a:gd name="T14" fmla="*/ 24 w 44"/>
                <a:gd name="T15" fmla="*/ 34 h 46"/>
                <a:gd name="T16" fmla="*/ 38 w 44"/>
                <a:gd name="T17" fmla="*/ 0 h 46"/>
                <a:gd name="T18" fmla="*/ 44 w 44"/>
                <a:gd name="T19" fmla="*/ 0 h 46"/>
                <a:gd name="T20" fmla="*/ 26 w 44"/>
                <a:gd name="T21" fmla="*/ 46 h 46"/>
                <a:gd name="T22" fmla="*/ 20 w 44"/>
                <a:gd name="T23" fmla="*/ 46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4"/>
                <a:gd name="T37" fmla="*/ 0 h 46"/>
                <a:gd name="T38" fmla="*/ 44 w 44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4" h="46">
                  <a:moveTo>
                    <a:pt x="20" y="4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20" y="34"/>
                  </a:lnTo>
                  <a:lnTo>
                    <a:pt x="20" y="38"/>
                  </a:lnTo>
                  <a:lnTo>
                    <a:pt x="22" y="42"/>
                  </a:lnTo>
                  <a:lnTo>
                    <a:pt x="24" y="38"/>
                  </a:lnTo>
                  <a:lnTo>
                    <a:pt x="24" y="34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26" y="46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40" name="Freeform 64"/>
            <p:cNvSpPr>
              <a:spLocks noEditPoints="1"/>
            </p:cNvSpPr>
            <p:nvPr/>
          </p:nvSpPr>
          <p:spPr bwMode="auto">
            <a:xfrm>
              <a:off x="2380" y="2396"/>
              <a:ext cx="34" cy="46"/>
            </a:xfrm>
            <a:custGeom>
              <a:avLst/>
              <a:gdLst>
                <a:gd name="T0" fmla="*/ 0 w 34"/>
                <a:gd name="T1" fmla="*/ 46 h 46"/>
                <a:gd name="T2" fmla="*/ 0 w 34"/>
                <a:gd name="T3" fmla="*/ 0 h 46"/>
                <a:gd name="T4" fmla="*/ 16 w 34"/>
                <a:gd name="T5" fmla="*/ 0 h 46"/>
                <a:gd name="T6" fmla="*/ 20 w 34"/>
                <a:gd name="T7" fmla="*/ 0 h 46"/>
                <a:gd name="T8" fmla="*/ 24 w 34"/>
                <a:gd name="T9" fmla="*/ 0 h 46"/>
                <a:gd name="T10" fmla="*/ 26 w 34"/>
                <a:gd name="T11" fmla="*/ 2 h 46"/>
                <a:gd name="T12" fmla="*/ 28 w 34"/>
                <a:gd name="T13" fmla="*/ 2 h 46"/>
                <a:gd name="T14" fmla="*/ 30 w 34"/>
                <a:gd name="T15" fmla="*/ 4 h 46"/>
                <a:gd name="T16" fmla="*/ 32 w 34"/>
                <a:gd name="T17" fmla="*/ 6 h 46"/>
                <a:gd name="T18" fmla="*/ 34 w 34"/>
                <a:gd name="T19" fmla="*/ 10 h 46"/>
                <a:gd name="T20" fmla="*/ 34 w 34"/>
                <a:gd name="T21" fmla="*/ 14 h 46"/>
                <a:gd name="T22" fmla="*/ 34 w 34"/>
                <a:gd name="T23" fmla="*/ 18 h 46"/>
                <a:gd name="T24" fmla="*/ 30 w 34"/>
                <a:gd name="T25" fmla="*/ 24 h 46"/>
                <a:gd name="T26" fmla="*/ 28 w 34"/>
                <a:gd name="T27" fmla="*/ 26 h 46"/>
                <a:gd name="T28" fmla="*/ 22 w 34"/>
                <a:gd name="T29" fmla="*/ 28 h 46"/>
                <a:gd name="T30" fmla="*/ 16 w 34"/>
                <a:gd name="T31" fmla="*/ 28 h 46"/>
                <a:gd name="T32" fmla="*/ 6 w 34"/>
                <a:gd name="T33" fmla="*/ 28 h 46"/>
                <a:gd name="T34" fmla="*/ 6 w 34"/>
                <a:gd name="T35" fmla="*/ 46 h 46"/>
                <a:gd name="T36" fmla="*/ 0 w 34"/>
                <a:gd name="T37" fmla="*/ 46 h 46"/>
                <a:gd name="T38" fmla="*/ 6 w 34"/>
                <a:gd name="T39" fmla="*/ 22 h 46"/>
                <a:gd name="T40" fmla="*/ 18 w 34"/>
                <a:gd name="T41" fmla="*/ 22 h 46"/>
                <a:gd name="T42" fmla="*/ 22 w 34"/>
                <a:gd name="T43" fmla="*/ 22 h 46"/>
                <a:gd name="T44" fmla="*/ 26 w 34"/>
                <a:gd name="T45" fmla="*/ 20 h 46"/>
                <a:gd name="T46" fmla="*/ 28 w 34"/>
                <a:gd name="T47" fmla="*/ 18 h 46"/>
                <a:gd name="T48" fmla="*/ 28 w 34"/>
                <a:gd name="T49" fmla="*/ 14 h 46"/>
                <a:gd name="T50" fmla="*/ 28 w 34"/>
                <a:gd name="T51" fmla="*/ 10 h 46"/>
                <a:gd name="T52" fmla="*/ 26 w 34"/>
                <a:gd name="T53" fmla="*/ 8 h 46"/>
                <a:gd name="T54" fmla="*/ 24 w 34"/>
                <a:gd name="T55" fmla="*/ 6 h 46"/>
                <a:gd name="T56" fmla="*/ 22 w 34"/>
                <a:gd name="T57" fmla="*/ 6 h 46"/>
                <a:gd name="T58" fmla="*/ 20 w 34"/>
                <a:gd name="T59" fmla="*/ 6 h 46"/>
                <a:gd name="T60" fmla="*/ 16 w 34"/>
                <a:gd name="T61" fmla="*/ 6 h 46"/>
                <a:gd name="T62" fmla="*/ 6 w 34"/>
                <a:gd name="T63" fmla="*/ 6 h 46"/>
                <a:gd name="T64" fmla="*/ 6 w 34"/>
                <a:gd name="T65" fmla="*/ 22 h 4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"/>
                <a:gd name="T100" fmla="*/ 0 h 46"/>
                <a:gd name="T101" fmla="*/ 34 w 34"/>
                <a:gd name="T102" fmla="*/ 46 h 4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" h="46">
                  <a:moveTo>
                    <a:pt x="0" y="46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10"/>
                  </a:lnTo>
                  <a:lnTo>
                    <a:pt x="34" y="14"/>
                  </a:lnTo>
                  <a:lnTo>
                    <a:pt x="34" y="18"/>
                  </a:lnTo>
                  <a:lnTo>
                    <a:pt x="30" y="24"/>
                  </a:lnTo>
                  <a:lnTo>
                    <a:pt x="28" y="26"/>
                  </a:lnTo>
                  <a:lnTo>
                    <a:pt x="22" y="28"/>
                  </a:lnTo>
                  <a:lnTo>
                    <a:pt x="16" y="28"/>
                  </a:lnTo>
                  <a:lnTo>
                    <a:pt x="6" y="28"/>
                  </a:lnTo>
                  <a:lnTo>
                    <a:pt x="6" y="46"/>
                  </a:lnTo>
                  <a:lnTo>
                    <a:pt x="0" y="46"/>
                  </a:lnTo>
                  <a:close/>
                  <a:moveTo>
                    <a:pt x="6" y="22"/>
                  </a:moveTo>
                  <a:lnTo>
                    <a:pt x="18" y="22"/>
                  </a:lnTo>
                  <a:lnTo>
                    <a:pt x="22" y="22"/>
                  </a:lnTo>
                  <a:lnTo>
                    <a:pt x="26" y="20"/>
                  </a:lnTo>
                  <a:lnTo>
                    <a:pt x="28" y="18"/>
                  </a:lnTo>
                  <a:lnTo>
                    <a:pt x="28" y="14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41" name="Freeform 65"/>
            <p:cNvSpPr>
              <a:spLocks/>
            </p:cNvSpPr>
            <p:nvPr/>
          </p:nvSpPr>
          <p:spPr bwMode="auto">
            <a:xfrm>
              <a:off x="2278" y="2312"/>
              <a:ext cx="1292" cy="476"/>
            </a:xfrm>
            <a:custGeom>
              <a:avLst/>
              <a:gdLst>
                <a:gd name="T0" fmla="*/ 0 w 1292"/>
                <a:gd name="T1" fmla="*/ 476 h 476"/>
                <a:gd name="T2" fmla="*/ 2 w 1292"/>
                <a:gd name="T3" fmla="*/ 476 h 476"/>
                <a:gd name="T4" fmla="*/ 2 w 1292"/>
                <a:gd name="T5" fmla="*/ 474 h 476"/>
                <a:gd name="T6" fmla="*/ 4 w 1292"/>
                <a:gd name="T7" fmla="*/ 470 h 476"/>
                <a:gd name="T8" fmla="*/ 10 w 1292"/>
                <a:gd name="T9" fmla="*/ 464 h 476"/>
                <a:gd name="T10" fmla="*/ 18 w 1292"/>
                <a:gd name="T11" fmla="*/ 452 h 476"/>
                <a:gd name="T12" fmla="*/ 30 w 1292"/>
                <a:gd name="T13" fmla="*/ 436 h 476"/>
                <a:gd name="T14" fmla="*/ 48 w 1292"/>
                <a:gd name="T15" fmla="*/ 414 h 476"/>
                <a:gd name="T16" fmla="*/ 70 w 1292"/>
                <a:gd name="T17" fmla="*/ 384 h 476"/>
                <a:gd name="T18" fmla="*/ 96 w 1292"/>
                <a:gd name="T19" fmla="*/ 348 h 476"/>
                <a:gd name="T20" fmla="*/ 128 w 1292"/>
                <a:gd name="T21" fmla="*/ 308 h 476"/>
                <a:gd name="T22" fmla="*/ 162 w 1292"/>
                <a:gd name="T23" fmla="*/ 266 h 476"/>
                <a:gd name="T24" fmla="*/ 196 w 1292"/>
                <a:gd name="T25" fmla="*/ 224 h 476"/>
                <a:gd name="T26" fmla="*/ 234 w 1292"/>
                <a:gd name="T27" fmla="*/ 184 h 476"/>
                <a:gd name="T28" fmla="*/ 270 w 1292"/>
                <a:gd name="T29" fmla="*/ 148 h 476"/>
                <a:gd name="T30" fmla="*/ 320 w 1292"/>
                <a:gd name="T31" fmla="*/ 104 h 476"/>
                <a:gd name="T32" fmla="*/ 368 w 1292"/>
                <a:gd name="T33" fmla="*/ 70 h 476"/>
                <a:gd name="T34" fmla="*/ 416 w 1292"/>
                <a:gd name="T35" fmla="*/ 44 h 476"/>
                <a:gd name="T36" fmla="*/ 462 w 1292"/>
                <a:gd name="T37" fmla="*/ 24 h 476"/>
                <a:gd name="T38" fmla="*/ 512 w 1292"/>
                <a:gd name="T39" fmla="*/ 10 h 476"/>
                <a:gd name="T40" fmla="*/ 546 w 1292"/>
                <a:gd name="T41" fmla="*/ 2 h 476"/>
                <a:gd name="T42" fmla="*/ 584 w 1292"/>
                <a:gd name="T43" fmla="*/ 0 h 476"/>
                <a:gd name="T44" fmla="*/ 622 w 1292"/>
                <a:gd name="T45" fmla="*/ 0 h 476"/>
                <a:gd name="T46" fmla="*/ 664 w 1292"/>
                <a:gd name="T47" fmla="*/ 6 h 476"/>
                <a:gd name="T48" fmla="*/ 708 w 1292"/>
                <a:gd name="T49" fmla="*/ 18 h 476"/>
                <a:gd name="T50" fmla="*/ 758 w 1292"/>
                <a:gd name="T51" fmla="*/ 38 h 476"/>
                <a:gd name="T52" fmla="*/ 812 w 1292"/>
                <a:gd name="T53" fmla="*/ 66 h 476"/>
                <a:gd name="T54" fmla="*/ 862 w 1292"/>
                <a:gd name="T55" fmla="*/ 98 h 476"/>
                <a:gd name="T56" fmla="*/ 916 w 1292"/>
                <a:gd name="T57" fmla="*/ 134 h 476"/>
                <a:gd name="T58" fmla="*/ 970 w 1292"/>
                <a:gd name="T59" fmla="*/ 174 h 476"/>
                <a:gd name="T60" fmla="*/ 1024 w 1292"/>
                <a:gd name="T61" fmla="*/ 216 h 476"/>
                <a:gd name="T62" fmla="*/ 1076 w 1292"/>
                <a:gd name="T63" fmla="*/ 258 h 476"/>
                <a:gd name="T64" fmla="*/ 1124 w 1292"/>
                <a:gd name="T65" fmla="*/ 298 h 476"/>
                <a:gd name="T66" fmla="*/ 1168 w 1292"/>
                <a:gd name="T67" fmla="*/ 334 h 476"/>
                <a:gd name="T68" fmla="*/ 1204 w 1292"/>
                <a:gd name="T69" fmla="*/ 366 h 476"/>
                <a:gd name="T70" fmla="*/ 1234 w 1292"/>
                <a:gd name="T71" fmla="*/ 390 h 476"/>
                <a:gd name="T72" fmla="*/ 1254 w 1292"/>
                <a:gd name="T73" fmla="*/ 410 h 476"/>
                <a:gd name="T74" fmla="*/ 1270 w 1292"/>
                <a:gd name="T75" fmla="*/ 422 h 476"/>
                <a:gd name="T76" fmla="*/ 1280 w 1292"/>
                <a:gd name="T77" fmla="*/ 432 h 476"/>
                <a:gd name="T78" fmla="*/ 1288 w 1292"/>
                <a:gd name="T79" fmla="*/ 436 h 476"/>
                <a:gd name="T80" fmla="*/ 1290 w 1292"/>
                <a:gd name="T81" fmla="*/ 440 h 476"/>
                <a:gd name="T82" fmla="*/ 1292 w 1292"/>
                <a:gd name="T83" fmla="*/ 440 h 476"/>
                <a:gd name="T84" fmla="*/ 1292 w 1292"/>
                <a:gd name="T85" fmla="*/ 440 h 4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92"/>
                <a:gd name="T130" fmla="*/ 0 h 476"/>
                <a:gd name="T131" fmla="*/ 1292 w 1292"/>
                <a:gd name="T132" fmla="*/ 476 h 4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92" h="476">
                  <a:moveTo>
                    <a:pt x="0" y="476"/>
                  </a:moveTo>
                  <a:lnTo>
                    <a:pt x="2" y="476"/>
                  </a:lnTo>
                  <a:lnTo>
                    <a:pt x="2" y="474"/>
                  </a:lnTo>
                  <a:lnTo>
                    <a:pt x="4" y="470"/>
                  </a:lnTo>
                  <a:lnTo>
                    <a:pt x="10" y="464"/>
                  </a:lnTo>
                  <a:lnTo>
                    <a:pt x="18" y="452"/>
                  </a:lnTo>
                  <a:lnTo>
                    <a:pt x="30" y="436"/>
                  </a:lnTo>
                  <a:lnTo>
                    <a:pt x="48" y="414"/>
                  </a:lnTo>
                  <a:lnTo>
                    <a:pt x="70" y="384"/>
                  </a:lnTo>
                  <a:lnTo>
                    <a:pt x="96" y="348"/>
                  </a:lnTo>
                  <a:lnTo>
                    <a:pt x="128" y="308"/>
                  </a:lnTo>
                  <a:lnTo>
                    <a:pt x="162" y="266"/>
                  </a:lnTo>
                  <a:lnTo>
                    <a:pt x="196" y="224"/>
                  </a:lnTo>
                  <a:lnTo>
                    <a:pt x="234" y="184"/>
                  </a:lnTo>
                  <a:lnTo>
                    <a:pt x="270" y="148"/>
                  </a:lnTo>
                  <a:lnTo>
                    <a:pt x="320" y="104"/>
                  </a:lnTo>
                  <a:lnTo>
                    <a:pt x="368" y="70"/>
                  </a:lnTo>
                  <a:lnTo>
                    <a:pt x="416" y="44"/>
                  </a:lnTo>
                  <a:lnTo>
                    <a:pt x="462" y="24"/>
                  </a:lnTo>
                  <a:lnTo>
                    <a:pt x="512" y="10"/>
                  </a:lnTo>
                  <a:lnTo>
                    <a:pt x="546" y="2"/>
                  </a:lnTo>
                  <a:lnTo>
                    <a:pt x="584" y="0"/>
                  </a:lnTo>
                  <a:lnTo>
                    <a:pt x="622" y="0"/>
                  </a:lnTo>
                  <a:lnTo>
                    <a:pt x="664" y="6"/>
                  </a:lnTo>
                  <a:lnTo>
                    <a:pt x="708" y="18"/>
                  </a:lnTo>
                  <a:lnTo>
                    <a:pt x="758" y="38"/>
                  </a:lnTo>
                  <a:lnTo>
                    <a:pt x="812" y="66"/>
                  </a:lnTo>
                  <a:lnTo>
                    <a:pt x="862" y="98"/>
                  </a:lnTo>
                  <a:lnTo>
                    <a:pt x="916" y="134"/>
                  </a:lnTo>
                  <a:lnTo>
                    <a:pt x="970" y="174"/>
                  </a:lnTo>
                  <a:lnTo>
                    <a:pt x="1024" y="216"/>
                  </a:lnTo>
                  <a:lnTo>
                    <a:pt x="1076" y="258"/>
                  </a:lnTo>
                  <a:lnTo>
                    <a:pt x="1124" y="298"/>
                  </a:lnTo>
                  <a:lnTo>
                    <a:pt x="1168" y="334"/>
                  </a:lnTo>
                  <a:lnTo>
                    <a:pt x="1204" y="366"/>
                  </a:lnTo>
                  <a:lnTo>
                    <a:pt x="1234" y="390"/>
                  </a:lnTo>
                  <a:lnTo>
                    <a:pt x="1254" y="410"/>
                  </a:lnTo>
                  <a:lnTo>
                    <a:pt x="1270" y="422"/>
                  </a:lnTo>
                  <a:lnTo>
                    <a:pt x="1280" y="432"/>
                  </a:lnTo>
                  <a:lnTo>
                    <a:pt x="1288" y="436"/>
                  </a:lnTo>
                  <a:lnTo>
                    <a:pt x="1290" y="440"/>
                  </a:lnTo>
                  <a:lnTo>
                    <a:pt x="1292" y="44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42" name="Freeform 66"/>
            <p:cNvSpPr>
              <a:spLocks/>
            </p:cNvSpPr>
            <p:nvPr/>
          </p:nvSpPr>
          <p:spPr bwMode="auto">
            <a:xfrm>
              <a:off x="3524" y="2712"/>
              <a:ext cx="46" cy="40"/>
            </a:xfrm>
            <a:custGeom>
              <a:avLst/>
              <a:gdLst>
                <a:gd name="T0" fmla="*/ 16 w 46"/>
                <a:gd name="T1" fmla="*/ 0 h 40"/>
                <a:gd name="T2" fmla="*/ 46 w 46"/>
                <a:gd name="T3" fmla="*/ 40 h 40"/>
                <a:gd name="T4" fmla="*/ 0 w 46"/>
                <a:gd name="T5" fmla="*/ 18 h 40"/>
                <a:gd name="T6" fmla="*/ 0 60000 65536"/>
                <a:gd name="T7" fmla="*/ 0 60000 65536"/>
                <a:gd name="T8" fmla="*/ 0 60000 65536"/>
                <a:gd name="T9" fmla="*/ 0 w 46"/>
                <a:gd name="T10" fmla="*/ 0 h 40"/>
                <a:gd name="T11" fmla="*/ 46 w 46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6" h="40">
                  <a:moveTo>
                    <a:pt x="16" y="0"/>
                  </a:moveTo>
                  <a:lnTo>
                    <a:pt x="46" y="40"/>
                  </a:lnTo>
                  <a:lnTo>
                    <a:pt x="0" y="1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43" name="Freeform 67"/>
            <p:cNvSpPr>
              <a:spLocks/>
            </p:cNvSpPr>
            <p:nvPr/>
          </p:nvSpPr>
          <p:spPr bwMode="auto">
            <a:xfrm>
              <a:off x="2200" y="2470"/>
              <a:ext cx="126" cy="302"/>
            </a:xfrm>
            <a:custGeom>
              <a:avLst/>
              <a:gdLst>
                <a:gd name="T0" fmla="*/ 40 w 126"/>
                <a:gd name="T1" fmla="*/ 298 h 302"/>
                <a:gd name="T2" fmla="*/ 40 w 126"/>
                <a:gd name="T3" fmla="*/ 298 h 302"/>
                <a:gd name="T4" fmla="*/ 40 w 126"/>
                <a:gd name="T5" fmla="*/ 298 h 302"/>
                <a:gd name="T6" fmla="*/ 38 w 126"/>
                <a:gd name="T7" fmla="*/ 296 h 302"/>
                <a:gd name="T8" fmla="*/ 38 w 126"/>
                <a:gd name="T9" fmla="*/ 294 h 302"/>
                <a:gd name="T10" fmla="*/ 36 w 126"/>
                <a:gd name="T11" fmla="*/ 290 h 302"/>
                <a:gd name="T12" fmla="*/ 34 w 126"/>
                <a:gd name="T13" fmla="*/ 284 h 302"/>
                <a:gd name="T14" fmla="*/ 30 w 126"/>
                <a:gd name="T15" fmla="*/ 278 h 302"/>
                <a:gd name="T16" fmla="*/ 22 w 126"/>
                <a:gd name="T17" fmla="*/ 258 h 302"/>
                <a:gd name="T18" fmla="*/ 14 w 126"/>
                <a:gd name="T19" fmla="*/ 232 h 302"/>
                <a:gd name="T20" fmla="*/ 6 w 126"/>
                <a:gd name="T21" fmla="*/ 200 h 302"/>
                <a:gd name="T22" fmla="*/ 0 w 126"/>
                <a:gd name="T23" fmla="*/ 164 h 302"/>
                <a:gd name="T24" fmla="*/ 0 w 126"/>
                <a:gd name="T25" fmla="*/ 132 h 302"/>
                <a:gd name="T26" fmla="*/ 4 w 126"/>
                <a:gd name="T27" fmla="*/ 98 h 302"/>
                <a:gd name="T28" fmla="*/ 12 w 126"/>
                <a:gd name="T29" fmla="*/ 68 h 302"/>
                <a:gd name="T30" fmla="*/ 22 w 126"/>
                <a:gd name="T31" fmla="*/ 40 h 302"/>
                <a:gd name="T32" fmla="*/ 34 w 126"/>
                <a:gd name="T33" fmla="*/ 20 h 302"/>
                <a:gd name="T34" fmla="*/ 50 w 126"/>
                <a:gd name="T35" fmla="*/ 6 h 302"/>
                <a:gd name="T36" fmla="*/ 66 w 126"/>
                <a:gd name="T37" fmla="*/ 0 h 302"/>
                <a:gd name="T38" fmla="*/ 82 w 126"/>
                <a:gd name="T39" fmla="*/ 0 h 302"/>
                <a:gd name="T40" fmla="*/ 96 w 126"/>
                <a:gd name="T41" fmla="*/ 10 h 302"/>
                <a:gd name="T42" fmla="*/ 108 w 126"/>
                <a:gd name="T43" fmla="*/ 24 h 302"/>
                <a:gd name="T44" fmla="*/ 118 w 126"/>
                <a:gd name="T45" fmla="*/ 48 h 302"/>
                <a:gd name="T46" fmla="*/ 124 w 126"/>
                <a:gd name="T47" fmla="*/ 74 h 302"/>
                <a:gd name="T48" fmla="*/ 126 w 126"/>
                <a:gd name="T49" fmla="*/ 106 h 302"/>
                <a:gd name="T50" fmla="*/ 124 w 126"/>
                <a:gd name="T51" fmla="*/ 138 h 302"/>
                <a:gd name="T52" fmla="*/ 120 w 126"/>
                <a:gd name="T53" fmla="*/ 170 h 302"/>
                <a:gd name="T54" fmla="*/ 110 w 126"/>
                <a:gd name="T55" fmla="*/ 206 h 302"/>
                <a:gd name="T56" fmla="*/ 98 w 126"/>
                <a:gd name="T57" fmla="*/ 236 h 302"/>
                <a:gd name="T58" fmla="*/ 86 w 126"/>
                <a:gd name="T59" fmla="*/ 262 h 302"/>
                <a:gd name="T60" fmla="*/ 76 w 126"/>
                <a:gd name="T61" fmla="*/ 282 h 302"/>
                <a:gd name="T62" fmla="*/ 72 w 126"/>
                <a:gd name="T63" fmla="*/ 290 h 302"/>
                <a:gd name="T64" fmla="*/ 68 w 126"/>
                <a:gd name="T65" fmla="*/ 296 h 302"/>
                <a:gd name="T66" fmla="*/ 66 w 126"/>
                <a:gd name="T67" fmla="*/ 298 h 302"/>
                <a:gd name="T68" fmla="*/ 66 w 126"/>
                <a:gd name="T69" fmla="*/ 300 h 302"/>
                <a:gd name="T70" fmla="*/ 64 w 126"/>
                <a:gd name="T71" fmla="*/ 302 h 302"/>
                <a:gd name="T72" fmla="*/ 64 w 126"/>
                <a:gd name="T73" fmla="*/ 302 h 302"/>
                <a:gd name="T74" fmla="*/ 64 w 126"/>
                <a:gd name="T75" fmla="*/ 302 h 30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302"/>
                <a:gd name="T116" fmla="*/ 126 w 126"/>
                <a:gd name="T117" fmla="*/ 302 h 30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302">
                  <a:moveTo>
                    <a:pt x="40" y="298"/>
                  </a:moveTo>
                  <a:lnTo>
                    <a:pt x="40" y="298"/>
                  </a:lnTo>
                  <a:lnTo>
                    <a:pt x="38" y="296"/>
                  </a:lnTo>
                  <a:lnTo>
                    <a:pt x="38" y="294"/>
                  </a:lnTo>
                  <a:lnTo>
                    <a:pt x="36" y="290"/>
                  </a:lnTo>
                  <a:lnTo>
                    <a:pt x="34" y="284"/>
                  </a:lnTo>
                  <a:lnTo>
                    <a:pt x="30" y="278"/>
                  </a:lnTo>
                  <a:lnTo>
                    <a:pt x="22" y="258"/>
                  </a:lnTo>
                  <a:lnTo>
                    <a:pt x="14" y="232"/>
                  </a:lnTo>
                  <a:lnTo>
                    <a:pt x="6" y="200"/>
                  </a:lnTo>
                  <a:lnTo>
                    <a:pt x="0" y="164"/>
                  </a:lnTo>
                  <a:lnTo>
                    <a:pt x="0" y="132"/>
                  </a:lnTo>
                  <a:lnTo>
                    <a:pt x="4" y="98"/>
                  </a:lnTo>
                  <a:lnTo>
                    <a:pt x="12" y="68"/>
                  </a:lnTo>
                  <a:lnTo>
                    <a:pt x="22" y="40"/>
                  </a:lnTo>
                  <a:lnTo>
                    <a:pt x="34" y="20"/>
                  </a:lnTo>
                  <a:lnTo>
                    <a:pt x="50" y="6"/>
                  </a:lnTo>
                  <a:lnTo>
                    <a:pt x="66" y="0"/>
                  </a:lnTo>
                  <a:lnTo>
                    <a:pt x="82" y="0"/>
                  </a:lnTo>
                  <a:lnTo>
                    <a:pt x="96" y="10"/>
                  </a:lnTo>
                  <a:lnTo>
                    <a:pt x="108" y="24"/>
                  </a:lnTo>
                  <a:lnTo>
                    <a:pt x="118" y="48"/>
                  </a:lnTo>
                  <a:lnTo>
                    <a:pt x="124" y="74"/>
                  </a:lnTo>
                  <a:lnTo>
                    <a:pt x="126" y="106"/>
                  </a:lnTo>
                  <a:lnTo>
                    <a:pt x="124" y="138"/>
                  </a:lnTo>
                  <a:lnTo>
                    <a:pt x="120" y="170"/>
                  </a:lnTo>
                  <a:lnTo>
                    <a:pt x="110" y="206"/>
                  </a:lnTo>
                  <a:lnTo>
                    <a:pt x="98" y="236"/>
                  </a:lnTo>
                  <a:lnTo>
                    <a:pt x="86" y="262"/>
                  </a:lnTo>
                  <a:lnTo>
                    <a:pt x="76" y="282"/>
                  </a:lnTo>
                  <a:lnTo>
                    <a:pt x="72" y="290"/>
                  </a:lnTo>
                  <a:lnTo>
                    <a:pt x="68" y="296"/>
                  </a:lnTo>
                  <a:lnTo>
                    <a:pt x="66" y="298"/>
                  </a:lnTo>
                  <a:lnTo>
                    <a:pt x="66" y="300"/>
                  </a:lnTo>
                  <a:lnTo>
                    <a:pt x="64" y="30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44" name="Freeform 68"/>
            <p:cNvSpPr>
              <a:spLocks/>
            </p:cNvSpPr>
            <p:nvPr/>
          </p:nvSpPr>
          <p:spPr bwMode="auto">
            <a:xfrm>
              <a:off x="2264" y="2724"/>
              <a:ext cx="36" cy="48"/>
            </a:xfrm>
            <a:custGeom>
              <a:avLst/>
              <a:gdLst>
                <a:gd name="T0" fmla="*/ 36 w 36"/>
                <a:gd name="T1" fmla="*/ 12 h 48"/>
                <a:gd name="T2" fmla="*/ 0 w 36"/>
                <a:gd name="T3" fmla="*/ 48 h 48"/>
                <a:gd name="T4" fmla="*/ 14 w 36"/>
                <a:gd name="T5" fmla="*/ 0 h 48"/>
                <a:gd name="T6" fmla="*/ 0 60000 65536"/>
                <a:gd name="T7" fmla="*/ 0 60000 65536"/>
                <a:gd name="T8" fmla="*/ 0 60000 65536"/>
                <a:gd name="T9" fmla="*/ 0 w 36"/>
                <a:gd name="T10" fmla="*/ 0 h 48"/>
                <a:gd name="T11" fmla="*/ 36 w 36"/>
                <a:gd name="T12" fmla="*/ 48 h 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" h="48">
                  <a:moveTo>
                    <a:pt x="36" y="12"/>
                  </a:moveTo>
                  <a:lnTo>
                    <a:pt x="0" y="48"/>
                  </a:lnTo>
                  <a:lnTo>
                    <a:pt x="1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45" name="Rectangle 69"/>
            <p:cNvSpPr>
              <a:spLocks noChangeArrowheads="1"/>
            </p:cNvSpPr>
            <p:nvPr/>
          </p:nvSpPr>
          <p:spPr bwMode="auto">
            <a:xfrm>
              <a:off x="4200" y="2156"/>
              <a:ext cx="4" cy="76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6" name="Rectangle 70"/>
            <p:cNvSpPr>
              <a:spLocks noChangeArrowheads="1"/>
            </p:cNvSpPr>
            <p:nvPr/>
          </p:nvSpPr>
          <p:spPr bwMode="auto">
            <a:xfrm>
              <a:off x="1552" y="2924"/>
              <a:ext cx="2650" cy="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25736" name="Rectangle 72"/>
          <p:cNvSpPr>
            <a:spLocks noChangeArrowheads="1"/>
          </p:cNvSpPr>
          <p:nvPr/>
        </p:nvSpPr>
        <p:spPr bwMode="auto">
          <a:xfrm>
            <a:off x="609600" y="3962400"/>
            <a:ext cx="8778875" cy="182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742950" lvl="1" indent="-285750">
              <a:lnSpc>
                <a:spcPct val="90000"/>
              </a:lnSpc>
              <a:spcBef>
                <a:spcPct val="20000"/>
              </a:spcBef>
            </a:pPr>
            <a:r>
              <a:rPr lang="en-US" sz="2400" b="1">
                <a:latin typeface="Comic Sans MS" pitchFamily="66" charset="0"/>
              </a:rPr>
              <a:t>S -&gt; </a:t>
            </a:r>
            <a:r>
              <a:rPr lang="el-GR" sz="3200" b="1">
                <a:latin typeface="Comic Sans MS" pitchFamily="66" charset="0"/>
              </a:rPr>
              <a:t>·</a:t>
            </a:r>
            <a:r>
              <a:rPr lang="en-US" sz="2400" b="1">
                <a:latin typeface="Comic Sans MS" pitchFamily="66" charset="0"/>
              </a:rPr>
              <a:t> VP </a:t>
            </a:r>
            <a:r>
              <a:rPr lang="en-US" sz="2400" b="1">
                <a:solidFill>
                  <a:schemeClr val="accent2"/>
                </a:solidFill>
                <a:latin typeface="Comic Sans MS" pitchFamily="66" charset="0"/>
              </a:rPr>
              <a:t>[0,0]</a:t>
            </a:r>
            <a:r>
              <a:rPr lang="en-US" sz="2400" b="1">
                <a:latin typeface="Comic Sans MS" pitchFamily="66" charset="0"/>
              </a:rPr>
              <a:t>		</a:t>
            </a:r>
          </a:p>
          <a:p>
            <a:pPr marL="742950" lvl="1" indent="-285750">
              <a:lnSpc>
                <a:spcPct val="90000"/>
              </a:lnSpc>
              <a:spcBef>
                <a:spcPct val="20000"/>
              </a:spcBef>
            </a:pPr>
            <a:r>
              <a:rPr lang="en-US" sz="2400" b="1">
                <a:latin typeface="Comic Sans MS" pitchFamily="66" charset="0"/>
              </a:rPr>
              <a:t>NP -&gt; Det </a:t>
            </a:r>
            <a:r>
              <a:rPr lang="el-GR" sz="3200" b="1">
                <a:latin typeface="Comic Sans MS" pitchFamily="66" charset="0"/>
              </a:rPr>
              <a:t>·</a:t>
            </a:r>
            <a:r>
              <a:rPr lang="en-US" sz="2400" b="1">
                <a:latin typeface="Comic Sans MS" pitchFamily="66" charset="0"/>
              </a:rPr>
              <a:t> Nominal	</a:t>
            </a:r>
            <a:r>
              <a:rPr lang="en-US" sz="2400" b="1">
                <a:solidFill>
                  <a:schemeClr val="accent2"/>
                </a:solidFill>
                <a:latin typeface="Comic Sans MS" pitchFamily="66" charset="0"/>
              </a:rPr>
              <a:t>[1,2]</a:t>
            </a:r>
            <a:r>
              <a:rPr lang="en-US" sz="2400" b="1">
                <a:latin typeface="Comic Sans MS" pitchFamily="66" charset="0"/>
              </a:rPr>
              <a:t>	</a:t>
            </a:r>
          </a:p>
          <a:p>
            <a:pPr marL="742950" lvl="1" indent="-285750">
              <a:lnSpc>
                <a:spcPct val="90000"/>
              </a:lnSpc>
              <a:spcBef>
                <a:spcPct val="20000"/>
              </a:spcBef>
            </a:pPr>
            <a:r>
              <a:rPr lang="en-US" sz="2400" b="1">
                <a:latin typeface="Comic Sans MS" pitchFamily="66" charset="0"/>
              </a:rPr>
              <a:t>VP -&gt; V NP </a:t>
            </a:r>
            <a:r>
              <a:rPr lang="el-GR" sz="3200" b="1">
                <a:latin typeface="Comic Sans MS" pitchFamily="66" charset="0"/>
              </a:rPr>
              <a:t>·</a:t>
            </a:r>
            <a:r>
              <a:rPr lang="en-US" sz="2400" b="1">
                <a:latin typeface="Comic Sans MS" pitchFamily="66" charset="0"/>
              </a:rPr>
              <a:t> 	</a:t>
            </a:r>
            <a:r>
              <a:rPr lang="en-US" sz="2400" b="1">
                <a:solidFill>
                  <a:schemeClr val="accent2"/>
                </a:solidFill>
                <a:latin typeface="Comic Sans MS" pitchFamily="66" charset="0"/>
              </a:rPr>
              <a:t>[0,3]</a:t>
            </a:r>
            <a:r>
              <a:rPr lang="en-US" sz="2400" b="1">
                <a:latin typeface="Comic Sans MS" pitchFamily="66" charset="0"/>
              </a:rPr>
              <a:t>		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7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7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7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8455C2F8-79ED-4F94-9C89-05E33F859BE6}" type="datetime1">
              <a:rPr lang="en-US" smtClean="0"/>
              <a:t>9/26/2014</a:t>
            </a:fld>
            <a:endParaRPr lang="en-US"/>
          </a:p>
        </p:txBody>
      </p:sp>
      <p:sp>
        <p:nvSpPr>
          <p:cNvPr id="29699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2970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5CB69308-9718-4C85-A905-D134704C7264}" type="slidenum">
              <a:rPr lang="en-US" smtClean="0"/>
              <a:pPr/>
              <a:t>38</a:t>
            </a:fld>
            <a:endParaRPr lang="en-US" smtClean="0"/>
          </a:p>
        </p:txBody>
      </p:sp>
      <p:sp>
        <p:nvSpPr>
          <p:cNvPr id="29701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Earley: answer</a:t>
            </a:r>
          </a:p>
        </p:txBody>
      </p:sp>
      <p:sp>
        <p:nvSpPr>
          <p:cNvPr id="2970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1447800"/>
            <a:ext cx="8991600" cy="2286000"/>
          </a:xfrm>
        </p:spPr>
        <p:txBody>
          <a:bodyPr/>
          <a:lstStyle/>
          <a:p>
            <a:pPr eaLnBrk="1" hangingPunct="1"/>
            <a:r>
              <a:rPr lang="en-US" dirty="0" smtClean="0"/>
              <a:t>Answer found by looking in the table (chart) in the right place.</a:t>
            </a:r>
          </a:p>
          <a:p>
            <a:pPr eaLnBrk="1" hangingPunct="1"/>
            <a:r>
              <a:rPr lang="en-US" dirty="0" smtClean="0"/>
              <a:t>The following state should be in the </a:t>
            </a:r>
            <a:r>
              <a:rPr lang="en-US" dirty="0" smtClean="0">
                <a:solidFill>
                  <a:schemeClr val="accent2"/>
                </a:solidFill>
              </a:rPr>
              <a:t>final column</a:t>
            </a:r>
            <a:r>
              <a:rPr lang="en-US" dirty="0" smtClean="0"/>
              <a:t>:</a:t>
            </a:r>
          </a:p>
        </p:txBody>
      </p:sp>
      <p:sp>
        <p:nvSpPr>
          <p:cNvPr id="29703" name="Rectangle 4"/>
          <p:cNvSpPr>
            <a:spLocks noChangeArrowheads="1"/>
          </p:cNvSpPr>
          <p:nvPr/>
        </p:nvSpPr>
        <p:spPr bwMode="auto">
          <a:xfrm>
            <a:off x="685800" y="4724400"/>
            <a:ext cx="77724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2800" b="1">
                <a:latin typeface="Comic Sans MS" pitchFamily="66" charset="0"/>
              </a:rPr>
              <a:t>i.e., an S state that spans from </a:t>
            </a:r>
            <a:r>
              <a:rPr lang="en-US" sz="2800" b="1">
                <a:solidFill>
                  <a:schemeClr val="accent2"/>
                </a:solidFill>
                <a:latin typeface="Comic Sans MS" pitchFamily="66" charset="0"/>
              </a:rPr>
              <a:t>0</a:t>
            </a:r>
            <a:r>
              <a:rPr lang="en-US" sz="2800" b="1">
                <a:latin typeface="Comic Sans MS" pitchFamily="66" charset="0"/>
              </a:rPr>
              <a:t> to </a:t>
            </a:r>
            <a:r>
              <a:rPr lang="en-US" sz="2800" b="1">
                <a:solidFill>
                  <a:schemeClr val="accent2"/>
                </a:solidFill>
                <a:latin typeface="Comic Sans MS" pitchFamily="66" charset="0"/>
              </a:rPr>
              <a:t>n</a:t>
            </a:r>
            <a:r>
              <a:rPr lang="en-US" sz="2800" b="1">
                <a:latin typeface="Comic Sans MS" pitchFamily="66" charset="0"/>
              </a:rPr>
              <a:t> and is complete.</a:t>
            </a:r>
          </a:p>
        </p:txBody>
      </p:sp>
      <p:sp>
        <p:nvSpPr>
          <p:cNvPr id="29704" name="Rectangle 5"/>
          <p:cNvSpPr>
            <a:spLocks noChangeArrowheads="1"/>
          </p:cNvSpPr>
          <p:nvPr/>
        </p:nvSpPr>
        <p:spPr bwMode="auto">
          <a:xfrm>
            <a:off x="2590800" y="3733800"/>
            <a:ext cx="39624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742950" lvl="1" indent="-285750">
              <a:spcBef>
                <a:spcPct val="20000"/>
              </a:spcBef>
            </a:pPr>
            <a:r>
              <a:rPr lang="en-US" sz="3200" b="1">
                <a:solidFill>
                  <a:schemeClr val="accent2"/>
                </a:solidFill>
                <a:latin typeface="Comic Sans MS" pitchFamily="66" charset="0"/>
              </a:rPr>
              <a:t>S –&gt; </a:t>
            </a:r>
            <a:r>
              <a:rPr lang="el-GR" sz="3200" b="1">
                <a:solidFill>
                  <a:schemeClr val="accent2"/>
                </a:solidFill>
                <a:latin typeface="Comic Sans MS" pitchFamily="66" charset="0"/>
                <a:sym typeface="Symbol" pitchFamily="18" charset="2"/>
              </a:rPr>
              <a:t></a:t>
            </a:r>
            <a:r>
              <a:rPr lang="el-GR" sz="3200" b="1">
                <a:solidFill>
                  <a:schemeClr val="accent2"/>
                </a:solidFill>
                <a:latin typeface="Comic Sans MS" pitchFamily="66" charset="0"/>
              </a:rPr>
              <a:t>·</a:t>
            </a:r>
            <a:r>
              <a:rPr lang="en-US" sz="3200" b="1">
                <a:solidFill>
                  <a:schemeClr val="accent2"/>
                </a:solidFill>
                <a:latin typeface="Comic Sans MS" pitchFamily="66" charset="0"/>
              </a:rPr>
              <a:t> [0,n]</a:t>
            </a:r>
            <a:endParaRPr lang="el-GR" sz="3200" b="1">
              <a:solidFill>
                <a:schemeClr val="accent2"/>
              </a:solidFill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5853AA53-815C-42DE-BA7C-2494ADB0BB84}" type="datetime1">
              <a:rPr lang="en-US" smtClean="0"/>
              <a:t>9/26/2014</a:t>
            </a:fld>
            <a:endParaRPr lang="en-US"/>
          </a:p>
        </p:txBody>
      </p:sp>
      <p:sp>
        <p:nvSpPr>
          <p:cNvPr id="30723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3072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64D5C143-1BE4-4F5C-AA9A-4B1674810963}" type="slidenum">
              <a:rPr lang="en-US" smtClean="0"/>
              <a:pPr/>
              <a:t>39</a:t>
            </a:fld>
            <a:endParaRPr lang="en-US" smtClean="0"/>
          </a:p>
        </p:txBody>
      </p:sp>
      <p:sp>
        <p:nvSpPr>
          <p:cNvPr id="30725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990600"/>
          </a:xfrm>
        </p:spPr>
        <p:txBody>
          <a:bodyPr/>
          <a:lstStyle/>
          <a:p>
            <a:pPr eaLnBrk="1" hangingPunct="1"/>
            <a:r>
              <a:rPr lang="en-US" smtClean="0"/>
              <a:t>Earley Parsing Procedure</a:t>
            </a:r>
          </a:p>
        </p:txBody>
      </p:sp>
      <p:sp>
        <p:nvSpPr>
          <p:cNvPr id="3072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990600"/>
            <a:ext cx="7772400" cy="4495800"/>
          </a:xfrm>
        </p:spPr>
        <p:txBody>
          <a:bodyPr/>
          <a:lstStyle/>
          <a:p>
            <a:pPr eaLnBrk="1" hangingPunct="1"/>
            <a:r>
              <a:rPr lang="en-US" smtClean="0"/>
              <a:t>So sweep through the table from 0 to n in order, applying one of three operators to each state:</a:t>
            </a:r>
          </a:p>
          <a:p>
            <a:pPr lvl="1" eaLnBrk="1" hangingPunct="1"/>
            <a:r>
              <a:rPr lang="en-US" smtClean="0">
                <a:solidFill>
                  <a:schemeClr val="accent2"/>
                </a:solidFill>
              </a:rPr>
              <a:t>predictor: </a:t>
            </a:r>
            <a:r>
              <a:rPr lang="en-US" smtClean="0"/>
              <a:t>add top-down predictions to the chart</a:t>
            </a:r>
            <a:endParaRPr lang="en-US" smtClean="0">
              <a:solidFill>
                <a:schemeClr val="accent2"/>
              </a:solidFill>
            </a:endParaRPr>
          </a:p>
          <a:p>
            <a:pPr lvl="1" eaLnBrk="1" hangingPunct="1"/>
            <a:r>
              <a:rPr lang="en-US" smtClean="0">
                <a:solidFill>
                  <a:schemeClr val="accent2"/>
                </a:solidFill>
              </a:rPr>
              <a:t>scanner: </a:t>
            </a:r>
            <a:r>
              <a:rPr lang="en-US" smtClean="0"/>
              <a:t>read input and add corresponding state to chart</a:t>
            </a:r>
          </a:p>
          <a:p>
            <a:pPr lvl="1" eaLnBrk="1" hangingPunct="1"/>
            <a:r>
              <a:rPr lang="en-US" smtClean="0">
                <a:solidFill>
                  <a:schemeClr val="accent2"/>
                </a:solidFill>
              </a:rPr>
              <a:t>completer: </a:t>
            </a:r>
            <a:r>
              <a:rPr lang="en-US" smtClean="0"/>
              <a:t>move dot to right when new constituent found</a:t>
            </a:r>
            <a:endParaRPr lang="en-US" smtClean="0">
              <a:solidFill>
                <a:schemeClr val="accent2"/>
              </a:solidFill>
            </a:endParaRPr>
          </a:p>
          <a:p>
            <a:pPr eaLnBrk="1" hangingPunct="1"/>
            <a:r>
              <a:rPr lang="en-US" smtClean="0"/>
              <a:t>Results (new states) added to current or next set of states in chart</a:t>
            </a:r>
          </a:p>
          <a:p>
            <a:pPr eaLnBrk="1" hangingPunct="1"/>
            <a:r>
              <a:rPr lang="en-US" smtClean="0"/>
              <a:t>No backtracking and no states removed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Date Placeholder 4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DE37F1A1-3475-4B2A-A920-DA9F9DFF9EFE}" type="datetime1">
              <a:rPr lang="en-US" smtClean="0"/>
              <a:t>9/26/2014</a:t>
            </a:fld>
            <a:endParaRPr lang="en-US"/>
          </a:p>
        </p:txBody>
      </p:sp>
      <p:sp>
        <p:nvSpPr>
          <p:cNvPr id="26627" name="Footer Placeholder 5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26628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821E055E-29A1-4C6E-B176-C554B13DE5AB}" type="slidenum">
              <a:rPr lang="en-US" smtClean="0"/>
              <a:pPr/>
              <a:t>4</a:t>
            </a:fld>
            <a:endParaRPr lang="en-US" smtClean="0"/>
          </a:p>
        </p:txBody>
      </p:sp>
      <p:sp>
        <p:nvSpPr>
          <p:cNvPr id="26629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dirty="0" smtClean="0"/>
              <a:t>Context Free Grammar (summary)</a:t>
            </a:r>
          </a:p>
        </p:txBody>
      </p:sp>
      <p:sp>
        <p:nvSpPr>
          <p:cNvPr id="2663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752600"/>
            <a:ext cx="8458200" cy="4648200"/>
          </a:xfrm>
        </p:spPr>
        <p:txBody>
          <a:bodyPr/>
          <a:lstStyle/>
          <a:p>
            <a:pPr eaLnBrk="1" hangingPunct="1"/>
            <a:endParaRPr lang="en-US" sz="32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CC123C97-C4E2-4303-AFB2-6D218CE45A29}" type="datetime1">
              <a:rPr lang="en-US" smtClean="0"/>
              <a:t>9/26/2014</a:t>
            </a:fld>
            <a:endParaRPr lang="en-US"/>
          </a:p>
        </p:txBody>
      </p:sp>
      <p:sp>
        <p:nvSpPr>
          <p:cNvPr id="31747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3174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3ACC4BAD-D59F-411E-9C84-E5D76DD2925D}" type="slidenum">
              <a:rPr lang="en-US" smtClean="0"/>
              <a:pPr/>
              <a:t>40</a:t>
            </a:fld>
            <a:endParaRPr lang="en-US" smtClean="0"/>
          </a:p>
        </p:txBody>
      </p:sp>
      <p:sp>
        <p:nvSpPr>
          <p:cNvPr id="31749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Predictor</a:t>
            </a:r>
          </a:p>
        </p:txBody>
      </p:sp>
      <p:sp>
        <p:nvSpPr>
          <p:cNvPr id="3175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447800"/>
            <a:ext cx="7848600" cy="4800600"/>
          </a:xfrm>
        </p:spPr>
        <p:txBody>
          <a:bodyPr/>
          <a:lstStyle/>
          <a:p>
            <a:pPr eaLnBrk="1" hangingPunct="1"/>
            <a:r>
              <a:rPr lang="en-US" smtClean="0"/>
              <a:t>Intuition:  new states represent top-down expectations</a:t>
            </a:r>
          </a:p>
          <a:p>
            <a:pPr eaLnBrk="1" hangingPunct="1"/>
            <a:r>
              <a:rPr lang="en-US" smtClean="0"/>
              <a:t>Applied when </a:t>
            </a:r>
            <a:r>
              <a:rPr lang="en-US" smtClean="0">
                <a:solidFill>
                  <a:schemeClr val="accent2"/>
                </a:solidFill>
              </a:rPr>
              <a:t>non-part-of-speech non-terminals</a:t>
            </a:r>
            <a:r>
              <a:rPr lang="en-US" smtClean="0"/>
              <a:t> are to the right of a dot</a:t>
            </a:r>
          </a:p>
          <a:p>
            <a:pPr lvl="1" eaLnBrk="1" hangingPunct="1">
              <a:buFontTx/>
              <a:buNone/>
            </a:pPr>
            <a:r>
              <a:rPr lang="en-US" smtClean="0">
                <a:solidFill>
                  <a:schemeClr val="accent2"/>
                </a:solidFill>
              </a:rPr>
              <a:t>S --&gt; • VP [0,0]</a:t>
            </a:r>
          </a:p>
          <a:p>
            <a:pPr eaLnBrk="1" hangingPunct="1"/>
            <a:r>
              <a:rPr lang="en-US" smtClean="0"/>
              <a:t>Adds new states to end of </a:t>
            </a:r>
            <a:r>
              <a:rPr lang="en-US" b="0" i="1" u="sng" smtClean="0"/>
              <a:t>current</a:t>
            </a:r>
            <a:r>
              <a:rPr lang="en-US" smtClean="0"/>
              <a:t> chart</a:t>
            </a:r>
          </a:p>
          <a:p>
            <a:pPr lvl="1" eaLnBrk="1" hangingPunct="1"/>
            <a:r>
              <a:rPr lang="en-US" smtClean="0"/>
              <a:t>One new state for each expansion of the non-terminal in the grammar</a:t>
            </a:r>
          </a:p>
          <a:p>
            <a:pPr lvl="2" eaLnBrk="1" hangingPunct="1">
              <a:buFontTx/>
              <a:buNone/>
            </a:pPr>
            <a:r>
              <a:rPr lang="en-US" sz="2400" smtClean="0">
                <a:solidFill>
                  <a:schemeClr val="accent2"/>
                </a:solidFill>
              </a:rPr>
              <a:t>VP --&gt; • V [0,0]</a:t>
            </a:r>
          </a:p>
          <a:p>
            <a:pPr lvl="2" eaLnBrk="1" hangingPunct="1">
              <a:buFontTx/>
              <a:buNone/>
            </a:pPr>
            <a:r>
              <a:rPr lang="en-US" sz="2400" smtClean="0">
                <a:solidFill>
                  <a:schemeClr val="accent2"/>
                </a:solidFill>
              </a:rPr>
              <a:t>VP --&gt; • V NP [0,0]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C0BB666A-32C5-4073-8FCB-0A611713CC37}" type="datetime1">
              <a:rPr lang="en-US" smtClean="0"/>
              <a:t>9/26/2014</a:t>
            </a:fld>
            <a:endParaRPr lang="en-US"/>
          </a:p>
        </p:txBody>
      </p:sp>
      <p:sp>
        <p:nvSpPr>
          <p:cNvPr id="32771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3277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1B1F2E0F-A870-4725-A83C-EB78FCC675D9}" type="slidenum">
              <a:rPr lang="en-US" smtClean="0"/>
              <a:pPr/>
              <a:t>41</a:t>
            </a:fld>
            <a:endParaRPr lang="en-US" smtClean="0"/>
          </a:p>
        </p:txBody>
      </p:sp>
      <p:sp>
        <p:nvSpPr>
          <p:cNvPr id="32773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3048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Scanner (part of speech)</a:t>
            </a:r>
          </a:p>
        </p:txBody>
      </p:sp>
      <p:sp>
        <p:nvSpPr>
          <p:cNvPr id="3277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524000"/>
            <a:ext cx="7772400" cy="4114800"/>
          </a:xfrm>
        </p:spPr>
        <p:txBody>
          <a:bodyPr/>
          <a:lstStyle/>
          <a:p>
            <a:pPr eaLnBrk="1" hangingPunct="1"/>
            <a:r>
              <a:rPr lang="en-US" dirty="0" smtClean="0"/>
              <a:t>New states for predicted </a:t>
            </a:r>
            <a:r>
              <a:rPr lang="en-US" dirty="0" smtClean="0">
                <a:solidFill>
                  <a:schemeClr val="accent2"/>
                </a:solidFill>
              </a:rPr>
              <a:t>part of speech.</a:t>
            </a:r>
          </a:p>
          <a:p>
            <a:pPr eaLnBrk="1" hangingPunct="1"/>
            <a:r>
              <a:rPr lang="en-US" dirty="0" smtClean="0"/>
              <a:t>Applicable when </a:t>
            </a:r>
            <a:r>
              <a:rPr lang="en-US" dirty="0" smtClean="0">
                <a:solidFill>
                  <a:schemeClr val="accent2"/>
                </a:solidFill>
              </a:rPr>
              <a:t>part of speech</a:t>
            </a:r>
            <a:r>
              <a:rPr lang="en-US" dirty="0" smtClean="0"/>
              <a:t> is to the right of a dot</a:t>
            </a:r>
          </a:p>
          <a:p>
            <a:pPr lvl="1" eaLnBrk="1" hangingPunct="1">
              <a:buFontTx/>
              <a:buNone/>
            </a:pPr>
            <a:r>
              <a:rPr lang="en-US" dirty="0" smtClean="0">
                <a:solidFill>
                  <a:schemeClr val="accent2"/>
                </a:solidFill>
              </a:rPr>
              <a:t>VP --&gt; • Verb NP [0,0]</a:t>
            </a:r>
            <a:r>
              <a:rPr lang="en-US" dirty="0" smtClean="0">
                <a:solidFill>
                  <a:schemeClr val="hlink"/>
                </a:solidFill>
              </a:rPr>
              <a:t>  </a:t>
            </a:r>
            <a:r>
              <a:rPr lang="en-US" dirty="0" smtClean="0"/>
              <a:t>(  0 </a:t>
            </a:r>
            <a:r>
              <a:rPr lang="en-US" i="1" dirty="0" smtClean="0"/>
              <a:t>“Book…”</a:t>
            </a:r>
            <a:r>
              <a:rPr lang="en-US" i="1" dirty="0" smtClean="0">
                <a:solidFill>
                  <a:srgbClr val="FF0066"/>
                </a:solidFill>
              </a:rPr>
              <a:t>  </a:t>
            </a:r>
            <a:r>
              <a:rPr lang="en-US" i="1" dirty="0" smtClean="0"/>
              <a:t>1 )</a:t>
            </a:r>
          </a:p>
          <a:p>
            <a:pPr eaLnBrk="1" hangingPunct="1"/>
            <a:r>
              <a:rPr lang="en-US" dirty="0" smtClean="0"/>
              <a:t>Looks at current word in input</a:t>
            </a:r>
            <a:endParaRPr lang="en-US" dirty="0" smtClean="0">
              <a:solidFill>
                <a:schemeClr val="hlink"/>
              </a:solidFill>
            </a:endParaRPr>
          </a:p>
          <a:p>
            <a:pPr eaLnBrk="1" hangingPunct="1"/>
            <a:r>
              <a:rPr lang="en-US" dirty="0" smtClean="0"/>
              <a:t>If match, adds state(s) to </a:t>
            </a:r>
            <a:r>
              <a:rPr lang="en-US" b="0" i="1" u="sng" dirty="0" smtClean="0"/>
              <a:t>next</a:t>
            </a:r>
            <a:r>
              <a:rPr lang="en-US" dirty="0" smtClean="0"/>
              <a:t> chart</a:t>
            </a:r>
          </a:p>
          <a:p>
            <a:pPr lvl="1" eaLnBrk="1" hangingPunct="1">
              <a:buFontTx/>
              <a:buNone/>
            </a:pPr>
            <a:r>
              <a:rPr lang="en-US" dirty="0" smtClean="0">
                <a:solidFill>
                  <a:schemeClr val="accent2"/>
                </a:solidFill>
              </a:rPr>
              <a:t>Verb  --&gt; book •  [0,1]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04A65810-F067-441B-8637-A2E5F8D50BCA}" type="datetime1">
              <a:rPr lang="en-US" smtClean="0"/>
              <a:t>9/26/2014</a:t>
            </a:fld>
            <a:endParaRPr lang="en-US"/>
          </a:p>
        </p:txBody>
      </p:sp>
      <p:sp>
        <p:nvSpPr>
          <p:cNvPr id="3379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3379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1F320C7A-8C4C-4810-AB0E-0CC5DAD678BE}" type="slidenum">
              <a:rPr lang="en-US" smtClean="0"/>
              <a:pPr/>
              <a:t>42</a:t>
            </a:fld>
            <a:endParaRPr lang="en-US" smtClean="0"/>
          </a:p>
        </p:txBody>
      </p:sp>
      <p:sp>
        <p:nvSpPr>
          <p:cNvPr id="33797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36286"/>
            <a:ext cx="7772400" cy="1143000"/>
          </a:xfrm>
        </p:spPr>
        <p:txBody>
          <a:bodyPr/>
          <a:lstStyle/>
          <a:p>
            <a:pPr eaLnBrk="1" hangingPunct="1"/>
            <a:r>
              <a:rPr lang="en-US" dirty="0" smtClean="0"/>
              <a:t>Completer</a:t>
            </a:r>
          </a:p>
        </p:txBody>
      </p:sp>
      <p:sp>
        <p:nvSpPr>
          <p:cNvPr id="3379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0886" y="914400"/>
            <a:ext cx="9133114" cy="4495800"/>
          </a:xfrm>
        </p:spPr>
        <p:txBody>
          <a:bodyPr/>
          <a:lstStyle/>
          <a:p>
            <a:pPr eaLnBrk="1" hangingPunct="1"/>
            <a:r>
              <a:rPr lang="en-US" dirty="0" smtClean="0"/>
              <a:t>Intuition:  we’ve found a constituent, so tell everyone waiting for this</a:t>
            </a:r>
          </a:p>
          <a:p>
            <a:pPr eaLnBrk="1" hangingPunct="1"/>
            <a:r>
              <a:rPr lang="en-US" dirty="0" smtClean="0"/>
              <a:t>Applied when dot has reached right end of rule</a:t>
            </a:r>
          </a:p>
          <a:p>
            <a:pPr lvl="1" eaLnBrk="1" hangingPunct="1">
              <a:buFontTx/>
              <a:buNone/>
            </a:pPr>
            <a:r>
              <a:rPr lang="en-US" dirty="0" smtClean="0">
                <a:solidFill>
                  <a:schemeClr val="accent2"/>
                </a:solidFill>
              </a:rPr>
              <a:t>NP --&gt; </a:t>
            </a:r>
            <a:r>
              <a:rPr lang="en-US" dirty="0" err="1" smtClean="0">
                <a:solidFill>
                  <a:schemeClr val="accent2"/>
                </a:solidFill>
              </a:rPr>
              <a:t>Det</a:t>
            </a:r>
            <a:r>
              <a:rPr lang="en-US" dirty="0" smtClean="0">
                <a:solidFill>
                  <a:schemeClr val="accent2"/>
                </a:solidFill>
              </a:rPr>
              <a:t> Nom • [1,3]</a:t>
            </a:r>
          </a:p>
          <a:p>
            <a:pPr eaLnBrk="1" hangingPunct="1"/>
            <a:r>
              <a:rPr lang="en-US" dirty="0" smtClean="0"/>
              <a:t>Find all states w/dot at 1 and expecting an NP</a:t>
            </a:r>
          </a:p>
          <a:p>
            <a:pPr lvl="1" eaLnBrk="1" hangingPunct="1">
              <a:buFontTx/>
              <a:buNone/>
            </a:pPr>
            <a:r>
              <a:rPr lang="en-US" dirty="0" smtClean="0">
                <a:solidFill>
                  <a:schemeClr val="accent2"/>
                </a:solidFill>
              </a:rPr>
              <a:t>VP --&gt; V • NP PP [0,1]</a:t>
            </a:r>
          </a:p>
          <a:p>
            <a:pPr lvl="1" eaLnBrk="1" hangingPunct="1">
              <a:buNone/>
            </a:pPr>
            <a:r>
              <a:rPr lang="en-US" dirty="0">
                <a:solidFill>
                  <a:schemeClr val="accent2"/>
                </a:solidFill>
              </a:rPr>
              <a:t>VP --&gt; V • </a:t>
            </a:r>
            <a:r>
              <a:rPr lang="en-US" dirty="0" smtClean="0">
                <a:solidFill>
                  <a:schemeClr val="accent2"/>
                </a:solidFill>
              </a:rPr>
              <a:t>NP </a:t>
            </a:r>
            <a:r>
              <a:rPr lang="en-US" dirty="0">
                <a:solidFill>
                  <a:schemeClr val="accent2"/>
                </a:solidFill>
              </a:rPr>
              <a:t>[0,1</a:t>
            </a:r>
            <a:r>
              <a:rPr lang="en-US" dirty="0" smtClean="0">
                <a:solidFill>
                  <a:schemeClr val="accent2"/>
                </a:solidFill>
              </a:rPr>
              <a:t>]</a:t>
            </a:r>
          </a:p>
          <a:p>
            <a:pPr eaLnBrk="1" hangingPunct="1"/>
            <a:r>
              <a:rPr lang="en-US" dirty="0" smtClean="0"/>
              <a:t>Adds new state(s) to </a:t>
            </a:r>
            <a:r>
              <a:rPr lang="en-US" b="0" i="1" u="sng" dirty="0" smtClean="0"/>
              <a:t>current </a:t>
            </a:r>
            <a:r>
              <a:rPr lang="en-US" dirty="0" smtClean="0"/>
              <a:t>chart by advancing the dot</a:t>
            </a:r>
          </a:p>
          <a:p>
            <a:pPr lvl="1" eaLnBrk="1" hangingPunct="1">
              <a:buFontTx/>
              <a:buNone/>
            </a:pPr>
            <a:r>
              <a:rPr lang="en-US" dirty="0" smtClean="0">
                <a:solidFill>
                  <a:schemeClr val="accent2"/>
                </a:solidFill>
              </a:rPr>
              <a:t>VP --&gt; V NP • PP [</a:t>
            </a:r>
            <a:r>
              <a:rPr lang="en-US" dirty="0">
                <a:solidFill>
                  <a:schemeClr val="accent2"/>
                </a:solidFill>
              </a:rPr>
              <a:t>0,3]</a:t>
            </a:r>
          </a:p>
          <a:p>
            <a:pPr lvl="1" eaLnBrk="1" hangingPunct="1">
              <a:buNone/>
            </a:pPr>
            <a:r>
              <a:rPr lang="en-US" dirty="0">
                <a:solidFill>
                  <a:schemeClr val="accent2"/>
                </a:solidFill>
              </a:rPr>
              <a:t>VP --&gt; V </a:t>
            </a:r>
            <a:r>
              <a:rPr lang="en-US" dirty="0" smtClean="0">
                <a:solidFill>
                  <a:schemeClr val="accent2"/>
                </a:solidFill>
              </a:rPr>
              <a:t>NP</a:t>
            </a:r>
            <a:r>
              <a:rPr lang="en-US" dirty="0">
                <a:solidFill>
                  <a:schemeClr val="accent2"/>
                </a:solidFill>
              </a:rPr>
              <a:t> •</a:t>
            </a:r>
            <a:r>
              <a:rPr lang="en-US" dirty="0" smtClean="0">
                <a:solidFill>
                  <a:schemeClr val="accent2"/>
                </a:solidFill>
              </a:rPr>
              <a:t> </a:t>
            </a:r>
            <a:r>
              <a:rPr lang="en-US" dirty="0">
                <a:solidFill>
                  <a:schemeClr val="accent2"/>
                </a:solidFill>
              </a:rPr>
              <a:t>[</a:t>
            </a:r>
            <a:r>
              <a:rPr lang="en-US" dirty="0" smtClean="0">
                <a:solidFill>
                  <a:schemeClr val="accent2"/>
                </a:solidFill>
              </a:rPr>
              <a:t>0,3]</a:t>
            </a:r>
            <a:endParaRPr lang="en-US" dirty="0">
              <a:solidFill>
                <a:schemeClr val="accent2"/>
              </a:solidFill>
            </a:endParaRPr>
          </a:p>
          <a:p>
            <a:pPr lvl="1" eaLnBrk="1" hangingPunct="1">
              <a:buFontTx/>
              <a:buNone/>
            </a:pPr>
            <a:endParaRPr lang="en-US" dirty="0" smtClean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E1DAE6C2-3BC1-4264-8F9A-D40F5EB66B87}" type="datetime1">
              <a:rPr lang="en-US" smtClean="0"/>
              <a:t>9/26/2014</a:t>
            </a:fld>
            <a:endParaRPr lang="en-US"/>
          </a:p>
        </p:txBody>
      </p:sp>
      <p:sp>
        <p:nvSpPr>
          <p:cNvPr id="34819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3482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AC76FE8C-4496-4C42-B6DA-229153DEECC4}" type="slidenum">
              <a:rPr lang="en-US" smtClean="0"/>
              <a:pPr/>
              <a:t>43</a:t>
            </a:fld>
            <a:endParaRPr lang="en-US" smtClean="0"/>
          </a:p>
        </p:txBody>
      </p:sp>
      <p:sp>
        <p:nvSpPr>
          <p:cNvPr id="3482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5410200" cy="1143000"/>
          </a:xfrm>
        </p:spPr>
        <p:txBody>
          <a:bodyPr/>
          <a:lstStyle/>
          <a:p>
            <a:pPr eaLnBrk="1" hangingPunct="1"/>
            <a:r>
              <a:rPr lang="en-US" smtClean="0"/>
              <a:t>Example:</a:t>
            </a:r>
          </a:p>
        </p:txBody>
      </p:sp>
      <p:sp>
        <p:nvSpPr>
          <p:cNvPr id="34822" name="Freeform 4"/>
          <p:cNvSpPr>
            <a:spLocks/>
          </p:cNvSpPr>
          <p:nvPr/>
        </p:nvSpPr>
        <p:spPr bwMode="auto">
          <a:xfrm>
            <a:off x="4010025" y="2514600"/>
            <a:ext cx="141288" cy="249238"/>
          </a:xfrm>
          <a:custGeom>
            <a:avLst/>
            <a:gdLst>
              <a:gd name="T0" fmla="*/ 2147483647 w 34"/>
              <a:gd name="T1" fmla="*/ 0 h 39"/>
              <a:gd name="T2" fmla="*/ 2147483647 w 34"/>
              <a:gd name="T3" fmla="*/ 2147483647 h 39"/>
              <a:gd name="T4" fmla="*/ 2147483647 w 34"/>
              <a:gd name="T5" fmla="*/ 2147483647 h 39"/>
              <a:gd name="T6" fmla="*/ 2147483647 w 34"/>
              <a:gd name="T7" fmla="*/ 2147483647 h 39"/>
              <a:gd name="T8" fmla="*/ 2147483647 w 34"/>
              <a:gd name="T9" fmla="*/ 2147483647 h 39"/>
              <a:gd name="T10" fmla="*/ 2147483647 w 34"/>
              <a:gd name="T11" fmla="*/ 2147483647 h 39"/>
              <a:gd name="T12" fmla="*/ 2147483647 w 34"/>
              <a:gd name="T13" fmla="*/ 2147483647 h 39"/>
              <a:gd name="T14" fmla="*/ 2147483647 w 34"/>
              <a:gd name="T15" fmla="*/ 2147483647 h 39"/>
              <a:gd name="T16" fmla="*/ 2147483647 w 34"/>
              <a:gd name="T17" fmla="*/ 2147483647 h 39"/>
              <a:gd name="T18" fmla="*/ 2147483647 w 34"/>
              <a:gd name="T19" fmla="*/ 2147483647 h 39"/>
              <a:gd name="T20" fmla="*/ 2147483647 w 34"/>
              <a:gd name="T21" fmla="*/ 2147483647 h 39"/>
              <a:gd name="T22" fmla="*/ 2147483647 w 34"/>
              <a:gd name="T23" fmla="*/ 2147483647 h 39"/>
              <a:gd name="T24" fmla="*/ 2147483647 w 34"/>
              <a:gd name="T25" fmla="*/ 2147483647 h 39"/>
              <a:gd name="T26" fmla="*/ 2147483647 w 34"/>
              <a:gd name="T27" fmla="*/ 2147483647 h 39"/>
              <a:gd name="T28" fmla="*/ 2147483647 w 34"/>
              <a:gd name="T29" fmla="*/ 2147483647 h 39"/>
              <a:gd name="T30" fmla="*/ 2147483647 w 34"/>
              <a:gd name="T31" fmla="*/ 2147483647 h 39"/>
              <a:gd name="T32" fmla="*/ 2147483647 w 34"/>
              <a:gd name="T33" fmla="*/ 2147483647 h 39"/>
              <a:gd name="T34" fmla="*/ 2147483647 w 34"/>
              <a:gd name="T35" fmla="*/ 2147483647 h 39"/>
              <a:gd name="T36" fmla="*/ 2147483647 w 34"/>
              <a:gd name="T37" fmla="*/ 2147483647 h 39"/>
              <a:gd name="T38" fmla="*/ 2147483647 w 34"/>
              <a:gd name="T39" fmla="*/ 2147483647 h 39"/>
              <a:gd name="T40" fmla="*/ 2147483647 w 34"/>
              <a:gd name="T41" fmla="*/ 2147483647 h 39"/>
              <a:gd name="T42" fmla="*/ 2147483647 w 34"/>
              <a:gd name="T43" fmla="*/ 2147483647 h 39"/>
              <a:gd name="T44" fmla="*/ 2147483647 w 34"/>
              <a:gd name="T45" fmla="*/ 2147483647 h 39"/>
              <a:gd name="T46" fmla="*/ 2147483647 w 34"/>
              <a:gd name="T47" fmla="*/ 2147483647 h 39"/>
              <a:gd name="T48" fmla="*/ 2147483647 w 34"/>
              <a:gd name="T49" fmla="*/ 2147483647 h 39"/>
              <a:gd name="T50" fmla="*/ 2147483647 w 34"/>
              <a:gd name="T51" fmla="*/ 2147483647 h 39"/>
              <a:gd name="T52" fmla="*/ 2147483647 w 34"/>
              <a:gd name="T53" fmla="*/ 2147483647 h 39"/>
              <a:gd name="T54" fmla="*/ 2147483647 w 34"/>
              <a:gd name="T55" fmla="*/ 2147483647 h 39"/>
              <a:gd name="T56" fmla="*/ 2147483647 w 34"/>
              <a:gd name="T57" fmla="*/ 2147483647 h 39"/>
              <a:gd name="T58" fmla="*/ 2147483647 w 34"/>
              <a:gd name="T59" fmla="*/ 2147483647 h 39"/>
              <a:gd name="T60" fmla="*/ 2147483647 w 34"/>
              <a:gd name="T61" fmla="*/ 2147483647 h 39"/>
              <a:gd name="T62" fmla="*/ 2147483647 w 34"/>
              <a:gd name="T63" fmla="*/ 2147483647 h 39"/>
              <a:gd name="T64" fmla="*/ 0 w 34"/>
              <a:gd name="T65" fmla="*/ 2147483647 h 39"/>
              <a:gd name="T66" fmla="*/ 2147483647 w 34"/>
              <a:gd name="T67" fmla="*/ 2147483647 h 39"/>
              <a:gd name="T68" fmla="*/ 2147483647 w 34"/>
              <a:gd name="T69" fmla="*/ 2147483647 h 39"/>
              <a:gd name="T70" fmla="*/ 2147483647 w 34"/>
              <a:gd name="T71" fmla="*/ 2147483647 h 39"/>
              <a:gd name="T72" fmla="*/ 2147483647 w 34"/>
              <a:gd name="T73" fmla="*/ 2147483647 h 39"/>
              <a:gd name="T74" fmla="*/ 2147483647 w 34"/>
              <a:gd name="T75" fmla="*/ 2147483647 h 39"/>
              <a:gd name="T76" fmla="*/ 2147483647 w 34"/>
              <a:gd name="T77" fmla="*/ 0 h 39"/>
              <a:gd name="T78" fmla="*/ 2147483647 w 34"/>
              <a:gd name="T79" fmla="*/ 2147483647 h 39"/>
              <a:gd name="T80" fmla="*/ 2147483647 w 34"/>
              <a:gd name="T81" fmla="*/ 2147483647 h 39"/>
              <a:gd name="T82" fmla="*/ 2147483647 w 34"/>
              <a:gd name="T83" fmla="*/ 2147483647 h 39"/>
              <a:gd name="T84" fmla="*/ 2147483647 w 34"/>
              <a:gd name="T85" fmla="*/ 2147483647 h 39"/>
              <a:gd name="T86" fmla="*/ 2147483647 w 34"/>
              <a:gd name="T87" fmla="*/ 2147483647 h 39"/>
              <a:gd name="T88" fmla="*/ 2147483647 w 34"/>
              <a:gd name="T89" fmla="*/ 2147483647 h 39"/>
              <a:gd name="T90" fmla="*/ 2147483647 w 34"/>
              <a:gd name="T91" fmla="*/ 2147483647 h 39"/>
              <a:gd name="T92" fmla="*/ 2147483647 w 34"/>
              <a:gd name="T93" fmla="*/ 0 h 39"/>
              <a:gd name="T94" fmla="*/ 2147483647 w 34"/>
              <a:gd name="T95" fmla="*/ 0 h 3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4"/>
              <a:gd name="T145" fmla="*/ 0 h 39"/>
              <a:gd name="T146" fmla="*/ 34 w 34"/>
              <a:gd name="T147" fmla="*/ 39 h 3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4" h="39">
                <a:moveTo>
                  <a:pt x="31" y="0"/>
                </a:moveTo>
                <a:lnTo>
                  <a:pt x="33" y="14"/>
                </a:lnTo>
                <a:lnTo>
                  <a:pt x="31" y="14"/>
                </a:lnTo>
                <a:lnTo>
                  <a:pt x="30" y="8"/>
                </a:lnTo>
                <a:lnTo>
                  <a:pt x="27" y="4"/>
                </a:lnTo>
                <a:lnTo>
                  <a:pt x="24" y="3"/>
                </a:lnTo>
                <a:lnTo>
                  <a:pt x="20" y="3"/>
                </a:lnTo>
                <a:lnTo>
                  <a:pt x="16" y="3"/>
                </a:lnTo>
                <a:lnTo>
                  <a:pt x="13" y="4"/>
                </a:lnTo>
                <a:lnTo>
                  <a:pt x="10" y="7"/>
                </a:lnTo>
                <a:lnTo>
                  <a:pt x="9" y="10"/>
                </a:lnTo>
                <a:lnTo>
                  <a:pt x="7" y="16"/>
                </a:lnTo>
                <a:lnTo>
                  <a:pt x="7" y="21"/>
                </a:lnTo>
                <a:lnTo>
                  <a:pt x="7" y="25"/>
                </a:lnTo>
                <a:lnTo>
                  <a:pt x="9" y="30"/>
                </a:lnTo>
                <a:lnTo>
                  <a:pt x="10" y="32"/>
                </a:lnTo>
                <a:lnTo>
                  <a:pt x="13" y="35"/>
                </a:lnTo>
                <a:lnTo>
                  <a:pt x="17" y="37"/>
                </a:lnTo>
                <a:lnTo>
                  <a:pt x="20" y="37"/>
                </a:lnTo>
                <a:lnTo>
                  <a:pt x="24" y="37"/>
                </a:lnTo>
                <a:lnTo>
                  <a:pt x="27" y="35"/>
                </a:lnTo>
                <a:lnTo>
                  <a:pt x="30" y="32"/>
                </a:lnTo>
                <a:lnTo>
                  <a:pt x="33" y="30"/>
                </a:lnTo>
                <a:lnTo>
                  <a:pt x="34" y="30"/>
                </a:lnTo>
                <a:lnTo>
                  <a:pt x="30" y="34"/>
                </a:lnTo>
                <a:lnTo>
                  <a:pt x="27" y="37"/>
                </a:lnTo>
                <a:lnTo>
                  <a:pt x="23" y="38"/>
                </a:lnTo>
                <a:lnTo>
                  <a:pt x="19" y="39"/>
                </a:lnTo>
                <a:lnTo>
                  <a:pt x="13" y="38"/>
                </a:lnTo>
                <a:lnTo>
                  <a:pt x="9" y="37"/>
                </a:lnTo>
                <a:lnTo>
                  <a:pt x="5" y="32"/>
                </a:lnTo>
                <a:lnTo>
                  <a:pt x="2" y="27"/>
                </a:lnTo>
                <a:lnTo>
                  <a:pt x="0" y="21"/>
                </a:lnTo>
                <a:lnTo>
                  <a:pt x="2" y="16"/>
                </a:lnTo>
                <a:lnTo>
                  <a:pt x="3" y="10"/>
                </a:lnTo>
                <a:lnTo>
                  <a:pt x="6" y="6"/>
                </a:lnTo>
                <a:lnTo>
                  <a:pt x="10" y="3"/>
                </a:lnTo>
                <a:lnTo>
                  <a:pt x="14" y="1"/>
                </a:lnTo>
                <a:lnTo>
                  <a:pt x="19" y="0"/>
                </a:lnTo>
                <a:lnTo>
                  <a:pt x="23" y="1"/>
                </a:lnTo>
                <a:lnTo>
                  <a:pt x="27" y="3"/>
                </a:lnTo>
                <a:lnTo>
                  <a:pt x="28" y="3"/>
                </a:lnTo>
                <a:lnTo>
                  <a:pt x="30" y="3"/>
                </a:lnTo>
                <a:lnTo>
                  <a:pt x="31" y="1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23" name="Freeform 5"/>
          <p:cNvSpPr>
            <a:spLocks/>
          </p:cNvSpPr>
          <p:nvPr/>
        </p:nvSpPr>
        <p:spPr bwMode="auto">
          <a:xfrm>
            <a:off x="4164013" y="2514600"/>
            <a:ext cx="111125" cy="242888"/>
          </a:xfrm>
          <a:custGeom>
            <a:avLst/>
            <a:gdLst>
              <a:gd name="T0" fmla="*/ 2147483647 w 27"/>
              <a:gd name="T1" fmla="*/ 2147483647 h 38"/>
              <a:gd name="T2" fmla="*/ 2147483647 w 27"/>
              <a:gd name="T3" fmla="*/ 2147483647 h 38"/>
              <a:gd name="T4" fmla="*/ 2147483647 w 27"/>
              <a:gd name="T5" fmla="*/ 2147483647 h 38"/>
              <a:gd name="T6" fmla="*/ 2147483647 w 27"/>
              <a:gd name="T7" fmla="*/ 2147483647 h 38"/>
              <a:gd name="T8" fmla="*/ 2147483647 w 27"/>
              <a:gd name="T9" fmla="*/ 2147483647 h 38"/>
              <a:gd name="T10" fmla="*/ 2147483647 w 27"/>
              <a:gd name="T11" fmla="*/ 2147483647 h 38"/>
              <a:gd name="T12" fmla="*/ 2147483647 w 27"/>
              <a:gd name="T13" fmla="*/ 2147483647 h 38"/>
              <a:gd name="T14" fmla="*/ 2147483647 w 27"/>
              <a:gd name="T15" fmla="*/ 2147483647 h 38"/>
              <a:gd name="T16" fmla="*/ 2147483647 w 27"/>
              <a:gd name="T17" fmla="*/ 2147483647 h 38"/>
              <a:gd name="T18" fmla="*/ 2147483647 w 27"/>
              <a:gd name="T19" fmla="*/ 2147483647 h 38"/>
              <a:gd name="T20" fmla="*/ 2147483647 w 27"/>
              <a:gd name="T21" fmla="*/ 2147483647 h 38"/>
              <a:gd name="T22" fmla="*/ 2147483647 w 27"/>
              <a:gd name="T23" fmla="*/ 2147483647 h 38"/>
              <a:gd name="T24" fmla="*/ 2147483647 w 27"/>
              <a:gd name="T25" fmla="*/ 2147483647 h 38"/>
              <a:gd name="T26" fmla="*/ 2147483647 w 27"/>
              <a:gd name="T27" fmla="*/ 2147483647 h 38"/>
              <a:gd name="T28" fmla="*/ 2147483647 w 27"/>
              <a:gd name="T29" fmla="*/ 2147483647 h 38"/>
              <a:gd name="T30" fmla="*/ 2147483647 w 27"/>
              <a:gd name="T31" fmla="*/ 2147483647 h 38"/>
              <a:gd name="T32" fmla="*/ 2147483647 w 27"/>
              <a:gd name="T33" fmla="*/ 2147483647 h 38"/>
              <a:gd name="T34" fmla="*/ 2147483647 w 27"/>
              <a:gd name="T35" fmla="*/ 2147483647 h 38"/>
              <a:gd name="T36" fmla="*/ 2147483647 w 27"/>
              <a:gd name="T37" fmla="*/ 2147483647 h 38"/>
              <a:gd name="T38" fmla="*/ 2147483647 w 27"/>
              <a:gd name="T39" fmla="*/ 2147483647 h 38"/>
              <a:gd name="T40" fmla="*/ 2147483647 w 27"/>
              <a:gd name="T41" fmla="*/ 2147483647 h 38"/>
              <a:gd name="T42" fmla="*/ 2147483647 w 27"/>
              <a:gd name="T43" fmla="*/ 2147483647 h 38"/>
              <a:gd name="T44" fmla="*/ 2147483647 w 27"/>
              <a:gd name="T45" fmla="*/ 2147483647 h 38"/>
              <a:gd name="T46" fmla="*/ 2147483647 w 27"/>
              <a:gd name="T47" fmla="*/ 2147483647 h 38"/>
              <a:gd name="T48" fmla="*/ 0 w 27"/>
              <a:gd name="T49" fmla="*/ 2147483647 h 38"/>
              <a:gd name="T50" fmla="*/ 2147483647 w 27"/>
              <a:gd name="T51" fmla="*/ 2147483647 h 38"/>
              <a:gd name="T52" fmla="*/ 2147483647 w 27"/>
              <a:gd name="T53" fmla="*/ 2147483647 h 38"/>
              <a:gd name="T54" fmla="*/ 2147483647 w 27"/>
              <a:gd name="T55" fmla="*/ 2147483647 h 38"/>
              <a:gd name="T56" fmla="*/ 2147483647 w 27"/>
              <a:gd name="T57" fmla="*/ 2147483647 h 38"/>
              <a:gd name="T58" fmla="*/ 2147483647 w 27"/>
              <a:gd name="T59" fmla="*/ 2147483647 h 38"/>
              <a:gd name="T60" fmla="*/ 2147483647 w 27"/>
              <a:gd name="T61" fmla="*/ 2147483647 h 38"/>
              <a:gd name="T62" fmla="*/ 0 w 27"/>
              <a:gd name="T63" fmla="*/ 2147483647 h 38"/>
              <a:gd name="T64" fmla="*/ 0 w 27"/>
              <a:gd name="T65" fmla="*/ 2147483647 h 38"/>
              <a:gd name="T66" fmla="*/ 2147483647 w 27"/>
              <a:gd name="T67" fmla="*/ 0 h 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7"/>
              <a:gd name="T103" fmla="*/ 0 h 38"/>
              <a:gd name="T104" fmla="*/ 27 w 27"/>
              <a:gd name="T105" fmla="*/ 38 h 3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7" h="38">
                <a:moveTo>
                  <a:pt x="7" y="0"/>
                </a:moveTo>
                <a:lnTo>
                  <a:pt x="7" y="18"/>
                </a:lnTo>
                <a:lnTo>
                  <a:pt x="10" y="16"/>
                </a:lnTo>
                <a:lnTo>
                  <a:pt x="13" y="14"/>
                </a:lnTo>
                <a:lnTo>
                  <a:pt x="14" y="13"/>
                </a:lnTo>
                <a:lnTo>
                  <a:pt x="17" y="13"/>
                </a:lnTo>
                <a:lnTo>
                  <a:pt x="18" y="13"/>
                </a:lnTo>
                <a:lnTo>
                  <a:pt x="20" y="14"/>
                </a:lnTo>
                <a:lnTo>
                  <a:pt x="21" y="16"/>
                </a:lnTo>
                <a:lnTo>
                  <a:pt x="22" y="18"/>
                </a:lnTo>
                <a:lnTo>
                  <a:pt x="22" y="20"/>
                </a:lnTo>
                <a:lnTo>
                  <a:pt x="22" y="24"/>
                </a:lnTo>
                <a:lnTo>
                  <a:pt x="22" y="32"/>
                </a:lnTo>
                <a:lnTo>
                  <a:pt x="22" y="35"/>
                </a:lnTo>
                <a:lnTo>
                  <a:pt x="24" y="37"/>
                </a:lnTo>
                <a:lnTo>
                  <a:pt x="24" y="38"/>
                </a:lnTo>
                <a:lnTo>
                  <a:pt x="25" y="38"/>
                </a:lnTo>
                <a:lnTo>
                  <a:pt x="27" y="38"/>
                </a:lnTo>
                <a:lnTo>
                  <a:pt x="14" y="38"/>
                </a:lnTo>
                <a:lnTo>
                  <a:pt x="15" y="38"/>
                </a:lnTo>
                <a:lnTo>
                  <a:pt x="17" y="38"/>
                </a:lnTo>
                <a:lnTo>
                  <a:pt x="18" y="37"/>
                </a:lnTo>
                <a:lnTo>
                  <a:pt x="18" y="35"/>
                </a:lnTo>
                <a:lnTo>
                  <a:pt x="18" y="32"/>
                </a:lnTo>
                <a:lnTo>
                  <a:pt x="18" y="24"/>
                </a:lnTo>
                <a:lnTo>
                  <a:pt x="18" y="21"/>
                </a:lnTo>
                <a:lnTo>
                  <a:pt x="18" y="18"/>
                </a:lnTo>
                <a:lnTo>
                  <a:pt x="17" y="18"/>
                </a:lnTo>
                <a:lnTo>
                  <a:pt x="17" y="17"/>
                </a:lnTo>
                <a:lnTo>
                  <a:pt x="15" y="17"/>
                </a:lnTo>
                <a:lnTo>
                  <a:pt x="14" y="17"/>
                </a:lnTo>
                <a:lnTo>
                  <a:pt x="13" y="17"/>
                </a:lnTo>
                <a:lnTo>
                  <a:pt x="11" y="17"/>
                </a:lnTo>
                <a:lnTo>
                  <a:pt x="10" y="18"/>
                </a:lnTo>
                <a:lnTo>
                  <a:pt x="7" y="20"/>
                </a:lnTo>
                <a:lnTo>
                  <a:pt x="7" y="32"/>
                </a:lnTo>
                <a:lnTo>
                  <a:pt x="7" y="35"/>
                </a:lnTo>
                <a:lnTo>
                  <a:pt x="8" y="37"/>
                </a:lnTo>
                <a:lnTo>
                  <a:pt x="8" y="38"/>
                </a:lnTo>
                <a:lnTo>
                  <a:pt x="10" y="38"/>
                </a:lnTo>
                <a:lnTo>
                  <a:pt x="11" y="38"/>
                </a:lnTo>
                <a:lnTo>
                  <a:pt x="0" y="38"/>
                </a:lnTo>
                <a:lnTo>
                  <a:pt x="1" y="38"/>
                </a:lnTo>
                <a:lnTo>
                  <a:pt x="3" y="37"/>
                </a:lnTo>
                <a:lnTo>
                  <a:pt x="3" y="35"/>
                </a:lnTo>
                <a:lnTo>
                  <a:pt x="3" y="32"/>
                </a:lnTo>
                <a:lnTo>
                  <a:pt x="3" y="10"/>
                </a:lnTo>
                <a:lnTo>
                  <a:pt x="3" y="6"/>
                </a:lnTo>
                <a:lnTo>
                  <a:pt x="3" y="4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24" name="Freeform 6"/>
          <p:cNvSpPr>
            <a:spLocks noEditPoints="1"/>
          </p:cNvSpPr>
          <p:nvPr/>
        </p:nvSpPr>
        <p:spPr bwMode="auto">
          <a:xfrm>
            <a:off x="4279900" y="2597150"/>
            <a:ext cx="100013" cy="166688"/>
          </a:xfrm>
          <a:custGeom>
            <a:avLst/>
            <a:gdLst>
              <a:gd name="T0" fmla="*/ 2147483647 w 24"/>
              <a:gd name="T1" fmla="*/ 2147483647 h 26"/>
              <a:gd name="T2" fmla="*/ 2147483647 w 24"/>
              <a:gd name="T3" fmla="*/ 2147483647 h 26"/>
              <a:gd name="T4" fmla="*/ 2147483647 w 24"/>
              <a:gd name="T5" fmla="*/ 2147483647 h 26"/>
              <a:gd name="T6" fmla="*/ 2147483647 w 24"/>
              <a:gd name="T7" fmla="*/ 2147483647 h 26"/>
              <a:gd name="T8" fmla="*/ 2147483647 w 24"/>
              <a:gd name="T9" fmla="*/ 2147483647 h 26"/>
              <a:gd name="T10" fmla="*/ 2147483647 w 24"/>
              <a:gd name="T11" fmla="*/ 2147483647 h 26"/>
              <a:gd name="T12" fmla="*/ 2147483647 w 24"/>
              <a:gd name="T13" fmla="*/ 2147483647 h 26"/>
              <a:gd name="T14" fmla="*/ 2147483647 w 24"/>
              <a:gd name="T15" fmla="*/ 2147483647 h 26"/>
              <a:gd name="T16" fmla="*/ 2147483647 w 24"/>
              <a:gd name="T17" fmla="*/ 2147483647 h 26"/>
              <a:gd name="T18" fmla="*/ 2147483647 w 24"/>
              <a:gd name="T19" fmla="*/ 2147483647 h 26"/>
              <a:gd name="T20" fmla="*/ 2147483647 w 24"/>
              <a:gd name="T21" fmla="*/ 2147483647 h 26"/>
              <a:gd name="T22" fmla="*/ 2147483647 w 24"/>
              <a:gd name="T23" fmla="*/ 2147483647 h 26"/>
              <a:gd name="T24" fmla="*/ 2147483647 w 24"/>
              <a:gd name="T25" fmla="*/ 2147483647 h 26"/>
              <a:gd name="T26" fmla="*/ 2147483647 w 24"/>
              <a:gd name="T27" fmla="*/ 2147483647 h 26"/>
              <a:gd name="T28" fmla="*/ 2147483647 w 24"/>
              <a:gd name="T29" fmla="*/ 2147483647 h 26"/>
              <a:gd name="T30" fmla="*/ 2147483647 w 24"/>
              <a:gd name="T31" fmla="*/ 2147483647 h 26"/>
              <a:gd name="T32" fmla="*/ 2147483647 w 24"/>
              <a:gd name="T33" fmla="*/ 2147483647 h 26"/>
              <a:gd name="T34" fmla="*/ 2147483647 w 24"/>
              <a:gd name="T35" fmla="*/ 0 h 26"/>
              <a:gd name="T36" fmla="*/ 2147483647 w 24"/>
              <a:gd name="T37" fmla="*/ 0 h 26"/>
              <a:gd name="T38" fmla="*/ 2147483647 w 24"/>
              <a:gd name="T39" fmla="*/ 2147483647 h 26"/>
              <a:gd name="T40" fmla="*/ 2147483647 w 24"/>
              <a:gd name="T41" fmla="*/ 2147483647 h 26"/>
              <a:gd name="T42" fmla="*/ 2147483647 w 24"/>
              <a:gd name="T43" fmla="*/ 2147483647 h 26"/>
              <a:gd name="T44" fmla="*/ 2147483647 w 24"/>
              <a:gd name="T45" fmla="*/ 2147483647 h 26"/>
              <a:gd name="T46" fmla="*/ 2147483647 w 24"/>
              <a:gd name="T47" fmla="*/ 2147483647 h 26"/>
              <a:gd name="T48" fmla="*/ 2147483647 w 24"/>
              <a:gd name="T49" fmla="*/ 2147483647 h 26"/>
              <a:gd name="T50" fmla="*/ 2147483647 w 24"/>
              <a:gd name="T51" fmla="*/ 2147483647 h 26"/>
              <a:gd name="T52" fmla="*/ 2147483647 w 24"/>
              <a:gd name="T53" fmla="*/ 2147483647 h 26"/>
              <a:gd name="T54" fmla="*/ 2147483647 w 24"/>
              <a:gd name="T55" fmla="*/ 2147483647 h 26"/>
              <a:gd name="T56" fmla="*/ 2147483647 w 24"/>
              <a:gd name="T57" fmla="*/ 2147483647 h 26"/>
              <a:gd name="T58" fmla="*/ 2147483647 w 24"/>
              <a:gd name="T59" fmla="*/ 2147483647 h 26"/>
              <a:gd name="T60" fmla="*/ 2147483647 w 24"/>
              <a:gd name="T61" fmla="*/ 2147483647 h 26"/>
              <a:gd name="T62" fmla="*/ 2147483647 w 24"/>
              <a:gd name="T63" fmla="*/ 2147483647 h 26"/>
              <a:gd name="T64" fmla="*/ 2147483647 w 24"/>
              <a:gd name="T65" fmla="*/ 2147483647 h 26"/>
              <a:gd name="T66" fmla="*/ 2147483647 w 24"/>
              <a:gd name="T67" fmla="*/ 2147483647 h 26"/>
              <a:gd name="T68" fmla="*/ 2147483647 w 24"/>
              <a:gd name="T69" fmla="*/ 2147483647 h 26"/>
              <a:gd name="T70" fmla="*/ 2147483647 w 24"/>
              <a:gd name="T71" fmla="*/ 2147483647 h 26"/>
              <a:gd name="T72" fmla="*/ 2147483647 w 24"/>
              <a:gd name="T73" fmla="*/ 2147483647 h 2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4"/>
              <a:gd name="T112" fmla="*/ 0 h 26"/>
              <a:gd name="T113" fmla="*/ 24 w 24"/>
              <a:gd name="T114" fmla="*/ 26 h 2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4" h="26">
                <a:moveTo>
                  <a:pt x="14" y="22"/>
                </a:moveTo>
                <a:lnTo>
                  <a:pt x="11" y="24"/>
                </a:lnTo>
                <a:lnTo>
                  <a:pt x="10" y="25"/>
                </a:lnTo>
                <a:lnTo>
                  <a:pt x="8" y="26"/>
                </a:lnTo>
                <a:lnTo>
                  <a:pt x="7" y="26"/>
                </a:lnTo>
                <a:lnTo>
                  <a:pt x="4" y="26"/>
                </a:lnTo>
                <a:lnTo>
                  <a:pt x="3" y="25"/>
                </a:lnTo>
                <a:lnTo>
                  <a:pt x="1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3" y="15"/>
                </a:lnTo>
                <a:lnTo>
                  <a:pt x="6" y="14"/>
                </a:lnTo>
                <a:lnTo>
                  <a:pt x="8" y="11"/>
                </a:lnTo>
                <a:lnTo>
                  <a:pt x="14" y="10"/>
                </a:lnTo>
                <a:lnTo>
                  <a:pt x="14" y="8"/>
                </a:lnTo>
                <a:lnTo>
                  <a:pt x="14" y="5"/>
                </a:lnTo>
                <a:lnTo>
                  <a:pt x="14" y="3"/>
                </a:lnTo>
                <a:lnTo>
                  <a:pt x="13" y="3"/>
                </a:lnTo>
                <a:lnTo>
                  <a:pt x="10" y="1"/>
                </a:lnTo>
                <a:lnTo>
                  <a:pt x="8" y="3"/>
                </a:lnTo>
                <a:lnTo>
                  <a:pt x="7" y="3"/>
                </a:lnTo>
                <a:lnTo>
                  <a:pt x="7" y="4"/>
                </a:lnTo>
                <a:lnTo>
                  <a:pt x="7" y="5"/>
                </a:lnTo>
                <a:lnTo>
                  <a:pt x="7" y="7"/>
                </a:lnTo>
                <a:lnTo>
                  <a:pt x="6" y="8"/>
                </a:lnTo>
                <a:lnTo>
                  <a:pt x="6" y="10"/>
                </a:lnTo>
                <a:lnTo>
                  <a:pt x="4" y="10"/>
                </a:lnTo>
                <a:lnTo>
                  <a:pt x="3" y="10"/>
                </a:lnTo>
                <a:lnTo>
                  <a:pt x="3" y="8"/>
                </a:lnTo>
                <a:lnTo>
                  <a:pt x="1" y="8"/>
                </a:lnTo>
                <a:lnTo>
                  <a:pt x="1" y="7"/>
                </a:lnTo>
                <a:lnTo>
                  <a:pt x="3" y="4"/>
                </a:lnTo>
                <a:lnTo>
                  <a:pt x="4" y="3"/>
                </a:lnTo>
                <a:lnTo>
                  <a:pt x="7" y="0"/>
                </a:lnTo>
                <a:lnTo>
                  <a:pt x="11" y="0"/>
                </a:lnTo>
                <a:lnTo>
                  <a:pt x="14" y="0"/>
                </a:lnTo>
                <a:lnTo>
                  <a:pt x="17" y="1"/>
                </a:lnTo>
                <a:lnTo>
                  <a:pt x="18" y="3"/>
                </a:lnTo>
                <a:lnTo>
                  <a:pt x="18" y="4"/>
                </a:lnTo>
                <a:lnTo>
                  <a:pt x="20" y="5"/>
                </a:lnTo>
                <a:lnTo>
                  <a:pt x="20" y="8"/>
                </a:lnTo>
                <a:lnTo>
                  <a:pt x="20" y="17"/>
                </a:lnTo>
                <a:lnTo>
                  <a:pt x="20" y="19"/>
                </a:lnTo>
                <a:lnTo>
                  <a:pt x="20" y="21"/>
                </a:lnTo>
                <a:lnTo>
                  <a:pt x="20" y="22"/>
                </a:lnTo>
                <a:lnTo>
                  <a:pt x="21" y="22"/>
                </a:lnTo>
                <a:lnTo>
                  <a:pt x="22" y="22"/>
                </a:lnTo>
                <a:lnTo>
                  <a:pt x="24" y="21"/>
                </a:lnTo>
                <a:lnTo>
                  <a:pt x="24" y="22"/>
                </a:lnTo>
                <a:lnTo>
                  <a:pt x="21" y="25"/>
                </a:lnTo>
                <a:lnTo>
                  <a:pt x="18" y="26"/>
                </a:lnTo>
                <a:lnTo>
                  <a:pt x="17" y="26"/>
                </a:lnTo>
                <a:lnTo>
                  <a:pt x="15" y="25"/>
                </a:lnTo>
                <a:lnTo>
                  <a:pt x="15" y="24"/>
                </a:lnTo>
                <a:lnTo>
                  <a:pt x="14" y="22"/>
                </a:lnTo>
                <a:close/>
                <a:moveTo>
                  <a:pt x="14" y="21"/>
                </a:moveTo>
                <a:lnTo>
                  <a:pt x="14" y="11"/>
                </a:lnTo>
                <a:lnTo>
                  <a:pt x="11" y="12"/>
                </a:lnTo>
                <a:lnTo>
                  <a:pt x="10" y="14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6" y="18"/>
                </a:lnTo>
                <a:lnTo>
                  <a:pt x="6" y="19"/>
                </a:lnTo>
                <a:lnTo>
                  <a:pt x="7" y="21"/>
                </a:lnTo>
                <a:lnTo>
                  <a:pt x="8" y="22"/>
                </a:lnTo>
                <a:lnTo>
                  <a:pt x="10" y="22"/>
                </a:lnTo>
                <a:lnTo>
                  <a:pt x="11" y="22"/>
                </a:lnTo>
                <a:lnTo>
                  <a:pt x="14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25" name="Freeform 7"/>
          <p:cNvSpPr>
            <a:spLocks/>
          </p:cNvSpPr>
          <p:nvPr/>
        </p:nvSpPr>
        <p:spPr bwMode="auto">
          <a:xfrm>
            <a:off x="4383088" y="2597150"/>
            <a:ext cx="71437" cy="160338"/>
          </a:xfrm>
          <a:custGeom>
            <a:avLst/>
            <a:gdLst>
              <a:gd name="T0" fmla="*/ 2147483647 w 17"/>
              <a:gd name="T1" fmla="*/ 0 h 25"/>
              <a:gd name="T2" fmla="*/ 2147483647 w 17"/>
              <a:gd name="T3" fmla="*/ 2147483647 h 25"/>
              <a:gd name="T4" fmla="*/ 2147483647 w 17"/>
              <a:gd name="T5" fmla="*/ 2147483647 h 25"/>
              <a:gd name="T6" fmla="*/ 2147483647 w 17"/>
              <a:gd name="T7" fmla="*/ 2147483647 h 25"/>
              <a:gd name="T8" fmla="*/ 2147483647 w 17"/>
              <a:gd name="T9" fmla="*/ 0 h 25"/>
              <a:gd name="T10" fmla="*/ 2147483647 w 17"/>
              <a:gd name="T11" fmla="*/ 0 h 25"/>
              <a:gd name="T12" fmla="*/ 2147483647 w 17"/>
              <a:gd name="T13" fmla="*/ 2147483647 h 25"/>
              <a:gd name="T14" fmla="*/ 2147483647 w 17"/>
              <a:gd name="T15" fmla="*/ 2147483647 h 25"/>
              <a:gd name="T16" fmla="*/ 2147483647 w 17"/>
              <a:gd name="T17" fmla="*/ 2147483647 h 25"/>
              <a:gd name="T18" fmla="*/ 2147483647 w 17"/>
              <a:gd name="T19" fmla="*/ 2147483647 h 25"/>
              <a:gd name="T20" fmla="*/ 2147483647 w 17"/>
              <a:gd name="T21" fmla="*/ 2147483647 h 25"/>
              <a:gd name="T22" fmla="*/ 2147483647 w 17"/>
              <a:gd name="T23" fmla="*/ 2147483647 h 25"/>
              <a:gd name="T24" fmla="*/ 2147483647 w 17"/>
              <a:gd name="T25" fmla="*/ 2147483647 h 25"/>
              <a:gd name="T26" fmla="*/ 2147483647 w 17"/>
              <a:gd name="T27" fmla="*/ 2147483647 h 25"/>
              <a:gd name="T28" fmla="*/ 2147483647 w 17"/>
              <a:gd name="T29" fmla="*/ 2147483647 h 25"/>
              <a:gd name="T30" fmla="*/ 2147483647 w 17"/>
              <a:gd name="T31" fmla="*/ 2147483647 h 25"/>
              <a:gd name="T32" fmla="*/ 2147483647 w 17"/>
              <a:gd name="T33" fmla="*/ 2147483647 h 25"/>
              <a:gd name="T34" fmla="*/ 2147483647 w 17"/>
              <a:gd name="T35" fmla="*/ 2147483647 h 25"/>
              <a:gd name="T36" fmla="*/ 2147483647 w 17"/>
              <a:gd name="T37" fmla="*/ 2147483647 h 25"/>
              <a:gd name="T38" fmla="*/ 2147483647 w 17"/>
              <a:gd name="T39" fmla="*/ 2147483647 h 25"/>
              <a:gd name="T40" fmla="*/ 2147483647 w 17"/>
              <a:gd name="T41" fmla="*/ 2147483647 h 25"/>
              <a:gd name="T42" fmla="*/ 2147483647 w 17"/>
              <a:gd name="T43" fmla="*/ 2147483647 h 25"/>
              <a:gd name="T44" fmla="*/ 2147483647 w 17"/>
              <a:gd name="T45" fmla="*/ 2147483647 h 25"/>
              <a:gd name="T46" fmla="*/ 2147483647 w 17"/>
              <a:gd name="T47" fmla="*/ 2147483647 h 25"/>
              <a:gd name="T48" fmla="*/ 2147483647 w 17"/>
              <a:gd name="T49" fmla="*/ 2147483647 h 25"/>
              <a:gd name="T50" fmla="*/ 2147483647 w 17"/>
              <a:gd name="T51" fmla="*/ 2147483647 h 25"/>
              <a:gd name="T52" fmla="*/ 2147483647 w 17"/>
              <a:gd name="T53" fmla="*/ 2147483647 h 25"/>
              <a:gd name="T54" fmla="*/ 2147483647 w 17"/>
              <a:gd name="T55" fmla="*/ 2147483647 h 25"/>
              <a:gd name="T56" fmla="*/ 2147483647 w 17"/>
              <a:gd name="T57" fmla="*/ 2147483647 h 25"/>
              <a:gd name="T58" fmla="*/ 0 w 17"/>
              <a:gd name="T59" fmla="*/ 2147483647 h 25"/>
              <a:gd name="T60" fmla="*/ 0 w 17"/>
              <a:gd name="T61" fmla="*/ 2147483647 h 25"/>
              <a:gd name="T62" fmla="*/ 2147483647 w 17"/>
              <a:gd name="T63" fmla="*/ 2147483647 h 25"/>
              <a:gd name="T64" fmla="*/ 2147483647 w 17"/>
              <a:gd name="T65" fmla="*/ 2147483647 h 25"/>
              <a:gd name="T66" fmla="*/ 2147483647 w 17"/>
              <a:gd name="T67" fmla="*/ 2147483647 h 25"/>
              <a:gd name="T68" fmla="*/ 2147483647 w 17"/>
              <a:gd name="T69" fmla="*/ 2147483647 h 25"/>
              <a:gd name="T70" fmla="*/ 2147483647 w 17"/>
              <a:gd name="T71" fmla="*/ 2147483647 h 25"/>
              <a:gd name="T72" fmla="*/ 2147483647 w 17"/>
              <a:gd name="T73" fmla="*/ 2147483647 h 25"/>
              <a:gd name="T74" fmla="*/ 2147483647 w 17"/>
              <a:gd name="T75" fmla="*/ 2147483647 h 25"/>
              <a:gd name="T76" fmla="*/ 2147483647 w 17"/>
              <a:gd name="T77" fmla="*/ 2147483647 h 25"/>
              <a:gd name="T78" fmla="*/ 2147483647 w 17"/>
              <a:gd name="T79" fmla="*/ 2147483647 h 25"/>
              <a:gd name="T80" fmla="*/ 2147483647 w 17"/>
              <a:gd name="T81" fmla="*/ 2147483647 h 25"/>
              <a:gd name="T82" fmla="*/ 2147483647 w 17"/>
              <a:gd name="T83" fmla="*/ 2147483647 h 25"/>
              <a:gd name="T84" fmla="*/ 2147483647 w 17"/>
              <a:gd name="T85" fmla="*/ 2147483647 h 25"/>
              <a:gd name="T86" fmla="*/ 2147483647 w 17"/>
              <a:gd name="T87" fmla="*/ 2147483647 h 25"/>
              <a:gd name="T88" fmla="*/ 0 w 17"/>
              <a:gd name="T89" fmla="*/ 2147483647 h 25"/>
              <a:gd name="T90" fmla="*/ 0 w 17"/>
              <a:gd name="T91" fmla="*/ 2147483647 h 25"/>
              <a:gd name="T92" fmla="*/ 0 w 17"/>
              <a:gd name="T93" fmla="*/ 2147483647 h 25"/>
              <a:gd name="T94" fmla="*/ 2147483647 w 17"/>
              <a:gd name="T95" fmla="*/ 0 h 25"/>
              <a:gd name="T96" fmla="*/ 2147483647 w 17"/>
              <a:gd name="T97" fmla="*/ 0 h 2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7"/>
              <a:gd name="T148" fmla="*/ 0 h 25"/>
              <a:gd name="T149" fmla="*/ 17 w 17"/>
              <a:gd name="T150" fmla="*/ 25 h 2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7" h="25">
                <a:moveTo>
                  <a:pt x="7" y="0"/>
                </a:moveTo>
                <a:lnTo>
                  <a:pt x="7" y="7"/>
                </a:lnTo>
                <a:lnTo>
                  <a:pt x="10" y="3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7" y="1"/>
                </a:lnTo>
                <a:lnTo>
                  <a:pt x="17" y="3"/>
                </a:lnTo>
                <a:lnTo>
                  <a:pt x="17" y="4"/>
                </a:lnTo>
                <a:lnTo>
                  <a:pt x="17" y="5"/>
                </a:lnTo>
                <a:lnTo>
                  <a:pt x="16" y="7"/>
                </a:lnTo>
                <a:lnTo>
                  <a:pt x="14" y="5"/>
                </a:lnTo>
                <a:lnTo>
                  <a:pt x="13" y="5"/>
                </a:lnTo>
                <a:lnTo>
                  <a:pt x="13" y="4"/>
                </a:lnTo>
                <a:lnTo>
                  <a:pt x="11" y="4"/>
                </a:lnTo>
                <a:lnTo>
                  <a:pt x="10" y="4"/>
                </a:lnTo>
                <a:lnTo>
                  <a:pt x="9" y="7"/>
                </a:lnTo>
                <a:lnTo>
                  <a:pt x="7" y="8"/>
                </a:lnTo>
                <a:lnTo>
                  <a:pt x="7" y="19"/>
                </a:lnTo>
                <a:lnTo>
                  <a:pt x="7" y="22"/>
                </a:lnTo>
                <a:lnTo>
                  <a:pt x="9" y="24"/>
                </a:lnTo>
                <a:lnTo>
                  <a:pt x="10" y="25"/>
                </a:lnTo>
                <a:lnTo>
                  <a:pt x="11" y="25"/>
                </a:lnTo>
                <a:lnTo>
                  <a:pt x="13" y="25"/>
                </a:lnTo>
                <a:lnTo>
                  <a:pt x="0" y="25"/>
                </a:lnTo>
                <a:lnTo>
                  <a:pt x="2" y="25"/>
                </a:lnTo>
                <a:lnTo>
                  <a:pt x="3" y="24"/>
                </a:lnTo>
                <a:lnTo>
                  <a:pt x="3" y="22"/>
                </a:lnTo>
                <a:lnTo>
                  <a:pt x="3" y="19"/>
                </a:lnTo>
                <a:lnTo>
                  <a:pt x="3" y="11"/>
                </a:lnTo>
                <a:lnTo>
                  <a:pt x="3" y="7"/>
                </a:lnTo>
                <a:lnTo>
                  <a:pt x="3" y="5"/>
                </a:lnTo>
                <a:lnTo>
                  <a:pt x="3" y="4"/>
                </a:lnTo>
                <a:lnTo>
                  <a:pt x="2" y="3"/>
                </a:lnTo>
                <a:lnTo>
                  <a:pt x="0" y="3"/>
                </a:lnTo>
                <a:lnTo>
                  <a:pt x="0" y="4"/>
                </a:lnTo>
                <a:lnTo>
                  <a:pt x="0" y="3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26" name="Freeform 8"/>
          <p:cNvSpPr>
            <a:spLocks/>
          </p:cNvSpPr>
          <p:nvPr/>
        </p:nvSpPr>
        <p:spPr bwMode="auto">
          <a:xfrm>
            <a:off x="4454525" y="2552700"/>
            <a:ext cx="69850" cy="211138"/>
          </a:xfrm>
          <a:custGeom>
            <a:avLst/>
            <a:gdLst>
              <a:gd name="T0" fmla="*/ 2147483647 w 17"/>
              <a:gd name="T1" fmla="*/ 0 h 33"/>
              <a:gd name="T2" fmla="*/ 2147483647 w 17"/>
              <a:gd name="T3" fmla="*/ 2147483647 h 33"/>
              <a:gd name="T4" fmla="*/ 2147483647 w 17"/>
              <a:gd name="T5" fmla="*/ 2147483647 h 33"/>
              <a:gd name="T6" fmla="*/ 2147483647 w 17"/>
              <a:gd name="T7" fmla="*/ 2147483647 h 33"/>
              <a:gd name="T8" fmla="*/ 2147483647 w 17"/>
              <a:gd name="T9" fmla="*/ 2147483647 h 33"/>
              <a:gd name="T10" fmla="*/ 2147483647 w 17"/>
              <a:gd name="T11" fmla="*/ 2147483647 h 33"/>
              <a:gd name="T12" fmla="*/ 2147483647 w 17"/>
              <a:gd name="T13" fmla="*/ 2147483647 h 33"/>
              <a:gd name="T14" fmla="*/ 2147483647 w 17"/>
              <a:gd name="T15" fmla="*/ 2147483647 h 33"/>
              <a:gd name="T16" fmla="*/ 2147483647 w 17"/>
              <a:gd name="T17" fmla="*/ 2147483647 h 33"/>
              <a:gd name="T18" fmla="*/ 2147483647 w 17"/>
              <a:gd name="T19" fmla="*/ 2147483647 h 33"/>
              <a:gd name="T20" fmla="*/ 2147483647 w 17"/>
              <a:gd name="T21" fmla="*/ 2147483647 h 33"/>
              <a:gd name="T22" fmla="*/ 2147483647 w 17"/>
              <a:gd name="T23" fmla="*/ 2147483647 h 33"/>
              <a:gd name="T24" fmla="*/ 2147483647 w 17"/>
              <a:gd name="T25" fmla="*/ 2147483647 h 33"/>
              <a:gd name="T26" fmla="*/ 2147483647 w 17"/>
              <a:gd name="T27" fmla="*/ 2147483647 h 33"/>
              <a:gd name="T28" fmla="*/ 2147483647 w 17"/>
              <a:gd name="T29" fmla="*/ 2147483647 h 33"/>
              <a:gd name="T30" fmla="*/ 2147483647 w 17"/>
              <a:gd name="T31" fmla="*/ 2147483647 h 33"/>
              <a:gd name="T32" fmla="*/ 2147483647 w 17"/>
              <a:gd name="T33" fmla="*/ 2147483647 h 33"/>
              <a:gd name="T34" fmla="*/ 2147483647 w 17"/>
              <a:gd name="T35" fmla="*/ 2147483647 h 33"/>
              <a:gd name="T36" fmla="*/ 2147483647 w 17"/>
              <a:gd name="T37" fmla="*/ 2147483647 h 33"/>
              <a:gd name="T38" fmla="*/ 2147483647 w 17"/>
              <a:gd name="T39" fmla="*/ 2147483647 h 33"/>
              <a:gd name="T40" fmla="*/ 2147483647 w 17"/>
              <a:gd name="T41" fmla="*/ 2147483647 h 33"/>
              <a:gd name="T42" fmla="*/ 2147483647 w 17"/>
              <a:gd name="T43" fmla="*/ 2147483647 h 33"/>
              <a:gd name="T44" fmla="*/ 2147483647 w 17"/>
              <a:gd name="T45" fmla="*/ 2147483647 h 33"/>
              <a:gd name="T46" fmla="*/ 2147483647 w 17"/>
              <a:gd name="T47" fmla="*/ 2147483647 h 33"/>
              <a:gd name="T48" fmla="*/ 2147483647 w 17"/>
              <a:gd name="T49" fmla="*/ 2147483647 h 33"/>
              <a:gd name="T50" fmla="*/ 2147483647 w 17"/>
              <a:gd name="T51" fmla="*/ 2147483647 h 33"/>
              <a:gd name="T52" fmla="*/ 0 w 17"/>
              <a:gd name="T53" fmla="*/ 2147483647 h 33"/>
              <a:gd name="T54" fmla="*/ 0 w 17"/>
              <a:gd name="T55" fmla="*/ 2147483647 h 33"/>
              <a:gd name="T56" fmla="*/ 2147483647 w 17"/>
              <a:gd name="T57" fmla="*/ 2147483647 h 33"/>
              <a:gd name="T58" fmla="*/ 2147483647 w 17"/>
              <a:gd name="T59" fmla="*/ 2147483647 h 33"/>
              <a:gd name="T60" fmla="*/ 2147483647 w 17"/>
              <a:gd name="T61" fmla="*/ 2147483647 h 33"/>
              <a:gd name="T62" fmla="*/ 2147483647 w 17"/>
              <a:gd name="T63" fmla="*/ 2147483647 h 33"/>
              <a:gd name="T64" fmla="*/ 2147483647 w 17"/>
              <a:gd name="T65" fmla="*/ 2147483647 h 33"/>
              <a:gd name="T66" fmla="*/ 2147483647 w 17"/>
              <a:gd name="T67" fmla="*/ 0 h 33"/>
              <a:gd name="T68" fmla="*/ 2147483647 w 17"/>
              <a:gd name="T69" fmla="*/ 0 h 3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"/>
              <a:gd name="T106" fmla="*/ 0 h 33"/>
              <a:gd name="T107" fmla="*/ 17 w 17"/>
              <a:gd name="T108" fmla="*/ 33 h 3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" h="33">
                <a:moveTo>
                  <a:pt x="10" y="0"/>
                </a:moveTo>
                <a:lnTo>
                  <a:pt x="10" y="8"/>
                </a:lnTo>
                <a:lnTo>
                  <a:pt x="15" y="8"/>
                </a:lnTo>
                <a:lnTo>
                  <a:pt x="15" y="10"/>
                </a:lnTo>
                <a:lnTo>
                  <a:pt x="10" y="10"/>
                </a:lnTo>
                <a:lnTo>
                  <a:pt x="10" y="25"/>
                </a:lnTo>
                <a:lnTo>
                  <a:pt x="10" y="28"/>
                </a:lnTo>
                <a:lnTo>
                  <a:pt x="10" y="29"/>
                </a:lnTo>
                <a:lnTo>
                  <a:pt x="11" y="29"/>
                </a:lnTo>
                <a:lnTo>
                  <a:pt x="13" y="29"/>
                </a:lnTo>
                <a:lnTo>
                  <a:pt x="14" y="29"/>
                </a:lnTo>
                <a:lnTo>
                  <a:pt x="15" y="28"/>
                </a:lnTo>
                <a:lnTo>
                  <a:pt x="17" y="28"/>
                </a:lnTo>
                <a:lnTo>
                  <a:pt x="15" y="31"/>
                </a:lnTo>
                <a:lnTo>
                  <a:pt x="14" y="32"/>
                </a:lnTo>
                <a:lnTo>
                  <a:pt x="11" y="33"/>
                </a:lnTo>
                <a:lnTo>
                  <a:pt x="10" y="33"/>
                </a:lnTo>
                <a:lnTo>
                  <a:pt x="8" y="33"/>
                </a:lnTo>
                <a:lnTo>
                  <a:pt x="7" y="32"/>
                </a:lnTo>
                <a:lnTo>
                  <a:pt x="6" y="32"/>
                </a:lnTo>
                <a:lnTo>
                  <a:pt x="6" y="31"/>
                </a:lnTo>
                <a:lnTo>
                  <a:pt x="4" y="29"/>
                </a:lnTo>
                <a:lnTo>
                  <a:pt x="4" y="26"/>
                </a:lnTo>
                <a:lnTo>
                  <a:pt x="4" y="10"/>
                </a:lnTo>
                <a:lnTo>
                  <a:pt x="0" y="10"/>
                </a:lnTo>
                <a:lnTo>
                  <a:pt x="0" y="8"/>
                </a:lnTo>
                <a:lnTo>
                  <a:pt x="3" y="8"/>
                </a:lnTo>
                <a:lnTo>
                  <a:pt x="4" y="7"/>
                </a:lnTo>
                <a:lnTo>
                  <a:pt x="6" y="5"/>
                </a:lnTo>
                <a:lnTo>
                  <a:pt x="7" y="2"/>
                </a:lnTo>
                <a:lnTo>
                  <a:pt x="7" y="1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27" name="Freeform 9"/>
          <p:cNvSpPr>
            <a:spLocks/>
          </p:cNvSpPr>
          <p:nvPr/>
        </p:nvSpPr>
        <p:spPr bwMode="auto">
          <a:xfrm>
            <a:off x="4541838" y="2514600"/>
            <a:ext cx="53975" cy="312738"/>
          </a:xfrm>
          <a:custGeom>
            <a:avLst/>
            <a:gdLst>
              <a:gd name="T0" fmla="*/ 2147483647 w 13"/>
              <a:gd name="T1" fmla="*/ 2147483647 h 49"/>
              <a:gd name="T2" fmla="*/ 0 w 13"/>
              <a:gd name="T3" fmla="*/ 2147483647 h 49"/>
              <a:gd name="T4" fmla="*/ 0 w 13"/>
              <a:gd name="T5" fmla="*/ 0 h 49"/>
              <a:gd name="T6" fmla="*/ 2147483647 w 13"/>
              <a:gd name="T7" fmla="*/ 0 h 49"/>
              <a:gd name="T8" fmla="*/ 2147483647 w 13"/>
              <a:gd name="T9" fmla="*/ 2147483647 h 49"/>
              <a:gd name="T10" fmla="*/ 2147483647 w 13"/>
              <a:gd name="T11" fmla="*/ 2147483647 h 49"/>
              <a:gd name="T12" fmla="*/ 2147483647 w 13"/>
              <a:gd name="T13" fmla="*/ 2147483647 h 49"/>
              <a:gd name="T14" fmla="*/ 2147483647 w 13"/>
              <a:gd name="T15" fmla="*/ 2147483647 h 49"/>
              <a:gd name="T16" fmla="*/ 2147483647 w 13"/>
              <a:gd name="T17" fmla="*/ 2147483647 h 4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3"/>
              <a:gd name="T28" fmla="*/ 0 h 49"/>
              <a:gd name="T29" fmla="*/ 13 w 13"/>
              <a:gd name="T30" fmla="*/ 49 h 4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3" h="49">
                <a:moveTo>
                  <a:pt x="13" y="49"/>
                </a:moveTo>
                <a:lnTo>
                  <a:pt x="0" y="49"/>
                </a:lnTo>
                <a:lnTo>
                  <a:pt x="0" y="0"/>
                </a:lnTo>
                <a:lnTo>
                  <a:pt x="13" y="0"/>
                </a:lnTo>
                <a:lnTo>
                  <a:pt x="13" y="3"/>
                </a:lnTo>
                <a:lnTo>
                  <a:pt x="4" y="3"/>
                </a:lnTo>
                <a:lnTo>
                  <a:pt x="4" y="48"/>
                </a:lnTo>
                <a:lnTo>
                  <a:pt x="13" y="48"/>
                </a:lnTo>
                <a:lnTo>
                  <a:pt x="13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28" name="Freeform 10"/>
          <p:cNvSpPr>
            <a:spLocks noEditPoints="1"/>
          </p:cNvSpPr>
          <p:nvPr/>
        </p:nvSpPr>
        <p:spPr bwMode="auto">
          <a:xfrm>
            <a:off x="4611688" y="2514600"/>
            <a:ext cx="92075" cy="249238"/>
          </a:xfrm>
          <a:custGeom>
            <a:avLst/>
            <a:gdLst>
              <a:gd name="T0" fmla="*/ 0 w 22"/>
              <a:gd name="T1" fmla="*/ 2147483647 h 39"/>
              <a:gd name="T2" fmla="*/ 0 w 22"/>
              <a:gd name="T3" fmla="*/ 2147483647 h 39"/>
              <a:gd name="T4" fmla="*/ 2147483647 w 22"/>
              <a:gd name="T5" fmla="*/ 2147483647 h 39"/>
              <a:gd name="T6" fmla="*/ 2147483647 w 22"/>
              <a:gd name="T7" fmla="*/ 2147483647 h 39"/>
              <a:gd name="T8" fmla="*/ 2147483647 w 22"/>
              <a:gd name="T9" fmla="*/ 2147483647 h 39"/>
              <a:gd name="T10" fmla="*/ 2147483647 w 22"/>
              <a:gd name="T11" fmla="*/ 2147483647 h 39"/>
              <a:gd name="T12" fmla="*/ 2147483647 w 22"/>
              <a:gd name="T13" fmla="*/ 0 h 39"/>
              <a:gd name="T14" fmla="*/ 2147483647 w 22"/>
              <a:gd name="T15" fmla="*/ 2147483647 h 39"/>
              <a:gd name="T16" fmla="*/ 2147483647 w 22"/>
              <a:gd name="T17" fmla="*/ 2147483647 h 39"/>
              <a:gd name="T18" fmla="*/ 2147483647 w 22"/>
              <a:gd name="T19" fmla="*/ 2147483647 h 39"/>
              <a:gd name="T20" fmla="*/ 2147483647 w 22"/>
              <a:gd name="T21" fmla="*/ 2147483647 h 39"/>
              <a:gd name="T22" fmla="*/ 2147483647 w 22"/>
              <a:gd name="T23" fmla="*/ 2147483647 h 39"/>
              <a:gd name="T24" fmla="*/ 2147483647 w 22"/>
              <a:gd name="T25" fmla="*/ 2147483647 h 39"/>
              <a:gd name="T26" fmla="*/ 2147483647 w 22"/>
              <a:gd name="T27" fmla="*/ 2147483647 h 39"/>
              <a:gd name="T28" fmla="*/ 2147483647 w 22"/>
              <a:gd name="T29" fmla="*/ 2147483647 h 39"/>
              <a:gd name="T30" fmla="*/ 2147483647 w 22"/>
              <a:gd name="T31" fmla="*/ 2147483647 h 39"/>
              <a:gd name="T32" fmla="*/ 2147483647 w 22"/>
              <a:gd name="T33" fmla="*/ 2147483647 h 39"/>
              <a:gd name="T34" fmla="*/ 2147483647 w 22"/>
              <a:gd name="T35" fmla="*/ 2147483647 h 39"/>
              <a:gd name="T36" fmla="*/ 2147483647 w 22"/>
              <a:gd name="T37" fmla="*/ 2147483647 h 39"/>
              <a:gd name="T38" fmla="*/ 2147483647 w 22"/>
              <a:gd name="T39" fmla="*/ 2147483647 h 39"/>
              <a:gd name="T40" fmla="*/ 2147483647 w 22"/>
              <a:gd name="T41" fmla="*/ 2147483647 h 39"/>
              <a:gd name="T42" fmla="*/ 0 w 22"/>
              <a:gd name="T43" fmla="*/ 2147483647 h 39"/>
              <a:gd name="T44" fmla="*/ 0 w 22"/>
              <a:gd name="T45" fmla="*/ 2147483647 h 39"/>
              <a:gd name="T46" fmla="*/ 2147483647 w 22"/>
              <a:gd name="T47" fmla="*/ 2147483647 h 39"/>
              <a:gd name="T48" fmla="*/ 2147483647 w 22"/>
              <a:gd name="T49" fmla="*/ 2147483647 h 39"/>
              <a:gd name="T50" fmla="*/ 2147483647 w 22"/>
              <a:gd name="T51" fmla="*/ 2147483647 h 39"/>
              <a:gd name="T52" fmla="*/ 2147483647 w 22"/>
              <a:gd name="T53" fmla="*/ 2147483647 h 39"/>
              <a:gd name="T54" fmla="*/ 2147483647 w 22"/>
              <a:gd name="T55" fmla="*/ 2147483647 h 39"/>
              <a:gd name="T56" fmla="*/ 2147483647 w 22"/>
              <a:gd name="T57" fmla="*/ 2147483647 h 39"/>
              <a:gd name="T58" fmla="*/ 2147483647 w 22"/>
              <a:gd name="T59" fmla="*/ 2147483647 h 39"/>
              <a:gd name="T60" fmla="*/ 2147483647 w 22"/>
              <a:gd name="T61" fmla="*/ 2147483647 h 39"/>
              <a:gd name="T62" fmla="*/ 2147483647 w 22"/>
              <a:gd name="T63" fmla="*/ 2147483647 h 39"/>
              <a:gd name="T64" fmla="*/ 2147483647 w 22"/>
              <a:gd name="T65" fmla="*/ 2147483647 h 39"/>
              <a:gd name="T66" fmla="*/ 2147483647 w 22"/>
              <a:gd name="T67" fmla="*/ 2147483647 h 39"/>
              <a:gd name="T68" fmla="*/ 2147483647 w 22"/>
              <a:gd name="T69" fmla="*/ 2147483647 h 39"/>
              <a:gd name="T70" fmla="*/ 2147483647 w 22"/>
              <a:gd name="T71" fmla="*/ 2147483647 h 39"/>
              <a:gd name="T72" fmla="*/ 2147483647 w 22"/>
              <a:gd name="T73" fmla="*/ 2147483647 h 39"/>
              <a:gd name="T74" fmla="*/ 2147483647 w 22"/>
              <a:gd name="T75" fmla="*/ 2147483647 h 39"/>
              <a:gd name="T76" fmla="*/ 2147483647 w 22"/>
              <a:gd name="T77" fmla="*/ 2147483647 h 39"/>
              <a:gd name="T78" fmla="*/ 2147483647 w 22"/>
              <a:gd name="T79" fmla="*/ 2147483647 h 39"/>
              <a:gd name="T80" fmla="*/ 2147483647 w 22"/>
              <a:gd name="T81" fmla="*/ 2147483647 h 39"/>
              <a:gd name="T82" fmla="*/ 2147483647 w 22"/>
              <a:gd name="T83" fmla="*/ 2147483647 h 39"/>
              <a:gd name="T84" fmla="*/ 2147483647 w 22"/>
              <a:gd name="T85" fmla="*/ 2147483647 h 39"/>
              <a:gd name="T86" fmla="*/ 2147483647 w 22"/>
              <a:gd name="T87" fmla="*/ 2147483647 h 39"/>
              <a:gd name="T88" fmla="*/ 2147483647 w 22"/>
              <a:gd name="T89" fmla="*/ 2147483647 h 39"/>
              <a:gd name="T90" fmla="*/ 2147483647 w 22"/>
              <a:gd name="T91" fmla="*/ 2147483647 h 3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2"/>
              <a:gd name="T139" fmla="*/ 0 h 39"/>
              <a:gd name="T140" fmla="*/ 22 w 22"/>
              <a:gd name="T141" fmla="*/ 39 h 39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2" h="39">
                <a:moveTo>
                  <a:pt x="0" y="20"/>
                </a:moveTo>
                <a:lnTo>
                  <a:pt x="0" y="14"/>
                </a:lnTo>
                <a:lnTo>
                  <a:pt x="1" y="8"/>
                </a:lnTo>
                <a:lnTo>
                  <a:pt x="4" y="6"/>
                </a:lnTo>
                <a:lnTo>
                  <a:pt x="7" y="3"/>
                </a:lnTo>
                <a:lnTo>
                  <a:pt x="8" y="1"/>
                </a:lnTo>
                <a:lnTo>
                  <a:pt x="11" y="0"/>
                </a:lnTo>
                <a:lnTo>
                  <a:pt x="15" y="1"/>
                </a:lnTo>
                <a:lnTo>
                  <a:pt x="18" y="4"/>
                </a:lnTo>
                <a:lnTo>
                  <a:pt x="21" y="8"/>
                </a:lnTo>
                <a:lnTo>
                  <a:pt x="22" y="14"/>
                </a:lnTo>
                <a:lnTo>
                  <a:pt x="22" y="20"/>
                </a:lnTo>
                <a:lnTo>
                  <a:pt x="22" y="25"/>
                </a:lnTo>
                <a:lnTo>
                  <a:pt x="21" y="31"/>
                </a:lnTo>
                <a:lnTo>
                  <a:pt x="20" y="35"/>
                </a:lnTo>
                <a:lnTo>
                  <a:pt x="17" y="37"/>
                </a:lnTo>
                <a:lnTo>
                  <a:pt x="14" y="38"/>
                </a:lnTo>
                <a:lnTo>
                  <a:pt x="11" y="39"/>
                </a:lnTo>
                <a:lnTo>
                  <a:pt x="8" y="38"/>
                </a:lnTo>
                <a:lnTo>
                  <a:pt x="5" y="37"/>
                </a:lnTo>
                <a:lnTo>
                  <a:pt x="3" y="32"/>
                </a:lnTo>
                <a:lnTo>
                  <a:pt x="0" y="27"/>
                </a:lnTo>
                <a:lnTo>
                  <a:pt x="0" y="20"/>
                </a:lnTo>
                <a:close/>
                <a:moveTo>
                  <a:pt x="4" y="21"/>
                </a:moveTo>
                <a:lnTo>
                  <a:pt x="5" y="28"/>
                </a:lnTo>
                <a:lnTo>
                  <a:pt x="7" y="34"/>
                </a:lnTo>
                <a:lnTo>
                  <a:pt x="8" y="37"/>
                </a:lnTo>
                <a:lnTo>
                  <a:pt x="11" y="38"/>
                </a:lnTo>
                <a:lnTo>
                  <a:pt x="13" y="37"/>
                </a:lnTo>
                <a:lnTo>
                  <a:pt x="14" y="37"/>
                </a:lnTo>
                <a:lnTo>
                  <a:pt x="15" y="34"/>
                </a:lnTo>
                <a:lnTo>
                  <a:pt x="17" y="31"/>
                </a:lnTo>
                <a:lnTo>
                  <a:pt x="17" y="25"/>
                </a:lnTo>
                <a:lnTo>
                  <a:pt x="18" y="18"/>
                </a:lnTo>
                <a:lnTo>
                  <a:pt x="17" y="13"/>
                </a:lnTo>
                <a:lnTo>
                  <a:pt x="17" y="7"/>
                </a:lnTo>
                <a:lnTo>
                  <a:pt x="15" y="6"/>
                </a:lnTo>
                <a:lnTo>
                  <a:pt x="14" y="3"/>
                </a:lnTo>
                <a:lnTo>
                  <a:pt x="13" y="3"/>
                </a:lnTo>
                <a:lnTo>
                  <a:pt x="11" y="3"/>
                </a:lnTo>
                <a:lnTo>
                  <a:pt x="10" y="3"/>
                </a:lnTo>
                <a:lnTo>
                  <a:pt x="8" y="4"/>
                </a:lnTo>
                <a:lnTo>
                  <a:pt x="7" y="7"/>
                </a:lnTo>
                <a:lnTo>
                  <a:pt x="5" y="11"/>
                </a:lnTo>
                <a:lnTo>
                  <a:pt x="5" y="16"/>
                </a:lnTo>
                <a:lnTo>
                  <a:pt x="4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29" name="Freeform 11"/>
          <p:cNvSpPr>
            <a:spLocks/>
          </p:cNvSpPr>
          <p:nvPr/>
        </p:nvSpPr>
        <p:spPr bwMode="auto">
          <a:xfrm>
            <a:off x="4724400" y="2514600"/>
            <a:ext cx="49213" cy="312738"/>
          </a:xfrm>
          <a:custGeom>
            <a:avLst/>
            <a:gdLst>
              <a:gd name="T0" fmla="*/ 0 w 12"/>
              <a:gd name="T1" fmla="*/ 0 h 49"/>
              <a:gd name="T2" fmla="*/ 2147483647 w 12"/>
              <a:gd name="T3" fmla="*/ 0 h 49"/>
              <a:gd name="T4" fmla="*/ 2147483647 w 12"/>
              <a:gd name="T5" fmla="*/ 2147483647 h 49"/>
              <a:gd name="T6" fmla="*/ 0 w 12"/>
              <a:gd name="T7" fmla="*/ 2147483647 h 49"/>
              <a:gd name="T8" fmla="*/ 0 w 12"/>
              <a:gd name="T9" fmla="*/ 2147483647 h 49"/>
              <a:gd name="T10" fmla="*/ 2147483647 w 12"/>
              <a:gd name="T11" fmla="*/ 2147483647 h 49"/>
              <a:gd name="T12" fmla="*/ 2147483647 w 12"/>
              <a:gd name="T13" fmla="*/ 2147483647 h 49"/>
              <a:gd name="T14" fmla="*/ 0 w 12"/>
              <a:gd name="T15" fmla="*/ 2147483647 h 49"/>
              <a:gd name="T16" fmla="*/ 0 w 12"/>
              <a:gd name="T17" fmla="*/ 0 h 4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49"/>
              <a:gd name="T29" fmla="*/ 12 w 12"/>
              <a:gd name="T30" fmla="*/ 49 h 4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49">
                <a:moveTo>
                  <a:pt x="0" y="0"/>
                </a:moveTo>
                <a:lnTo>
                  <a:pt x="12" y="0"/>
                </a:lnTo>
                <a:lnTo>
                  <a:pt x="12" y="49"/>
                </a:lnTo>
                <a:lnTo>
                  <a:pt x="0" y="49"/>
                </a:lnTo>
                <a:lnTo>
                  <a:pt x="0" y="48"/>
                </a:lnTo>
                <a:lnTo>
                  <a:pt x="8" y="48"/>
                </a:lnTo>
                <a:lnTo>
                  <a:pt x="8" y="3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30" name="Rectangle 12"/>
          <p:cNvSpPr>
            <a:spLocks noChangeArrowheads="1"/>
          </p:cNvSpPr>
          <p:nvPr/>
        </p:nvSpPr>
        <p:spPr bwMode="auto">
          <a:xfrm>
            <a:off x="1981200" y="2873375"/>
            <a:ext cx="4854575" cy="1905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1" name="Freeform 13"/>
          <p:cNvSpPr>
            <a:spLocks/>
          </p:cNvSpPr>
          <p:nvPr/>
        </p:nvSpPr>
        <p:spPr bwMode="auto">
          <a:xfrm>
            <a:off x="2039938" y="3032125"/>
            <a:ext cx="90487" cy="255588"/>
          </a:xfrm>
          <a:custGeom>
            <a:avLst/>
            <a:gdLst>
              <a:gd name="T0" fmla="*/ 2147483647 w 22"/>
              <a:gd name="T1" fmla="*/ 2147483647 h 40"/>
              <a:gd name="T2" fmla="*/ 2147483647 w 22"/>
              <a:gd name="T3" fmla="*/ 2147483647 h 40"/>
              <a:gd name="T4" fmla="*/ 2147483647 w 22"/>
              <a:gd name="T5" fmla="*/ 2147483647 h 40"/>
              <a:gd name="T6" fmla="*/ 2147483647 w 22"/>
              <a:gd name="T7" fmla="*/ 2147483647 h 40"/>
              <a:gd name="T8" fmla="*/ 2147483647 w 22"/>
              <a:gd name="T9" fmla="*/ 2147483647 h 40"/>
              <a:gd name="T10" fmla="*/ 2147483647 w 22"/>
              <a:gd name="T11" fmla="*/ 2147483647 h 40"/>
              <a:gd name="T12" fmla="*/ 2147483647 w 22"/>
              <a:gd name="T13" fmla="*/ 2147483647 h 40"/>
              <a:gd name="T14" fmla="*/ 2147483647 w 22"/>
              <a:gd name="T15" fmla="*/ 2147483647 h 40"/>
              <a:gd name="T16" fmla="*/ 2147483647 w 22"/>
              <a:gd name="T17" fmla="*/ 2147483647 h 40"/>
              <a:gd name="T18" fmla="*/ 2147483647 w 22"/>
              <a:gd name="T19" fmla="*/ 2147483647 h 40"/>
              <a:gd name="T20" fmla="*/ 2147483647 w 22"/>
              <a:gd name="T21" fmla="*/ 2147483647 h 40"/>
              <a:gd name="T22" fmla="*/ 2147483647 w 22"/>
              <a:gd name="T23" fmla="*/ 2147483647 h 40"/>
              <a:gd name="T24" fmla="*/ 2147483647 w 22"/>
              <a:gd name="T25" fmla="*/ 2147483647 h 40"/>
              <a:gd name="T26" fmla="*/ 2147483647 w 22"/>
              <a:gd name="T27" fmla="*/ 2147483647 h 40"/>
              <a:gd name="T28" fmla="*/ 2147483647 w 22"/>
              <a:gd name="T29" fmla="*/ 2147483647 h 40"/>
              <a:gd name="T30" fmla="*/ 2147483647 w 22"/>
              <a:gd name="T31" fmla="*/ 2147483647 h 40"/>
              <a:gd name="T32" fmla="*/ 2147483647 w 22"/>
              <a:gd name="T33" fmla="*/ 2147483647 h 40"/>
              <a:gd name="T34" fmla="*/ 2147483647 w 22"/>
              <a:gd name="T35" fmla="*/ 2147483647 h 40"/>
              <a:gd name="T36" fmla="*/ 2147483647 w 22"/>
              <a:gd name="T37" fmla="*/ 2147483647 h 40"/>
              <a:gd name="T38" fmla="*/ 2147483647 w 22"/>
              <a:gd name="T39" fmla="*/ 2147483647 h 40"/>
              <a:gd name="T40" fmla="*/ 2147483647 w 22"/>
              <a:gd name="T41" fmla="*/ 2147483647 h 40"/>
              <a:gd name="T42" fmla="*/ 2147483647 w 22"/>
              <a:gd name="T43" fmla="*/ 2147483647 h 40"/>
              <a:gd name="T44" fmla="*/ 2147483647 w 22"/>
              <a:gd name="T45" fmla="*/ 2147483647 h 40"/>
              <a:gd name="T46" fmla="*/ 2147483647 w 22"/>
              <a:gd name="T47" fmla="*/ 2147483647 h 40"/>
              <a:gd name="T48" fmla="*/ 2147483647 w 22"/>
              <a:gd name="T49" fmla="*/ 2147483647 h 40"/>
              <a:gd name="T50" fmla="*/ 2147483647 w 22"/>
              <a:gd name="T51" fmla="*/ 2147483647 h 40"/>
              <a:gd name="T52" fmla="*/ 2147483647 w 22"/>
              <a:gd name="T53" fmla="*/ 2147483647 h 40"/>
              <a:gd name="T54" fmla="*/ 2147483647 w 22"/>
              <a:gd name="T55" fmla="*/ 2147483647 h 40"/>
              <a:gd name="T56" fmla="*/ 2147483647 w 22"/>
              <a:gd name="T57" fmla="*/ 2147483647 h 40"/>
              <a:gd name="T58" fmla="*/ 2147483647 w 22"/>
              <a:gd name="T59" fmla="*/ 2147483647 h 40"/>
              <a:gd name="T60" fmla="*/ 2147483647 w 22"/>
              <a:gd name="T61" fmla="*/ 2147483647 h 40"/>
              <a:gd name="T62" fmla="*/ 2147483647 w 22"/>
              <a:gd name="T63" fmla="*/ 2147483647 h 40"/>
              <a:gd name="T64" fmla="*/ 2147483647 w 22"/>
              <a:gd name="T65" fmla="*/ 2147483647 h 40"/>
              <a:gd name="T66" fmla="*/ 2147483647 w 22"/>
              <a:gd name="T67" fmla="*/ 2147483647 h 40"/>
              <a:gd name="T68" fmla="*/ 2147483647 w 22"/>
              <a:gd name="T69" fmla="*/ 2147483647 h 40"/>
              <a:gd name="T70" fmla="*/ 2147483647 w 22"/>
              <a:gd name="T71" fmla="*/ 2147483647 h 40"/>
              <a:gd name="T72" fmla="*/ 2147483647 w 22"/>
              <a:gd name="T73" fmla="*/ 2147483647 h 40"/>
              <a:gd name="T74" fmla="*/ 0 w 22"/>
              <a:gd name="T75" fmla="*/ 2147483647 h 40"/>
              <a:gd name="T76" fmla="*/ 0 w 22"/>
              <a:gd name="T77" fmla="*/ 2147483647 h 40"/>
              <a:gd name="T78" fmla="*/ 0 w 22"/>
              <a:gd name="T79" fmla="*/ 2147483647 h 40"/>
              <a:gd name="T80" fmla="*/ 0 w 22"/>
              <a:gd name="T81" fmla="*/ 2147483647 h 40"/>
              <a:gd name="T82" fmla="*/ 2147483647 w 22"/>
              <a:gd name="T83" fmla="*/ 2147483647 h 40"/>
              <a:gd name="T84" fmla="*/ 2147483647 w 22"/>
              <a:gd name="T85" fmla="*/ 0 h 40"/>
              <a:gd name="T86" fmla="*/ 2147483647 w 22"/>
              <a:gd name="T87" fmla="*/ 0 h 40"/>
              <a:gd name="T88" fmla="*/ 2147483647 w 22"/>
              <a:gd name="T89" fmla="*/ 0 h 40"/>
              <a:gd name="T90" fmla="*/ 2147483647 w 22"/>
              <a:gd name="T91" fmla="*/ 2147483647 h 40"/>
              <a:gd name="T92" fmla="*/ 2147483647 w 22"/>
              <a:gd name="T93" fmla="*/ 2147483647 h 40"/>
              <a:gd name="T94" fmla="*/ 2147483647 w 22"/>
              <a:gd name="T95" fmla="*/ 2147483647 h 40"/>
              <a:gd name="T96" fmla="*/ 2147483647 w 22"/>
              <a:gd name="T97" fmla="*/ 2147483647 h 40"/>
              <a:gd name="T98" fmla="*/ 2147483647 w 22"/>
              <a:gd name="T99" fmla="*/ 2147483647 h 40"/>
              <a:gd name="T100" fmla="*/ 2147483647 w 22"/>
              <a:gd name="T101" fmla="*/ 2147483647 h 40"/>
              <a:gd name="T102" fmla="*/ 2147483647 w 22"/>
              <a:gd name="T103" fmla="*/ 2147483647 h 40"/>
              <a:gd name="T104" fmla="*/ 2147483647 w 22"/>
              <a:gd name="T105" fmla="*/ 2147483647 h 4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2"/>
              <a:gd name="T160" fmla="*/ 0 h 40"/>
              <a:gd name="T161" fmla="*/ 22 w 22"/>
              <a:gd name="T162" fmla="*/ 40 h 4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2" h="40">
                <a:moveTo>
                  <a:pt x="18" y="2"/>
                </a:moveTo>
                <a:lnTo>
                  <a:pt x="22" y="2"/>
                </a:lnTo>
                <a:lnTo>
                  <a:pt x="22" y="3"/>
                </a:lnTo>
                <a:lnTo>
                  <a:pt x="21" y="6"/>
                </a:lnTo>
                <a:lnTo>
                  <a:pt x="18" y="10"/>
                </a:lnTo>
                <a:lnTo>
                  <a:pt x="17" y="14"/>
                </a:lnTo>
                <a:lnTo>
                  <a:pt x="15" y="16"/>
                </a:lnTo>
                <a:lnTo>
                  <a:pt x="15" y="17"/>
                </a:lnTo>
                <a:lnTo>
                  <a:pt x="13" y="24"/>
                </a:lnTo>
                <a:lnTo>
                  <a:pt x="13" y="27"/>
                </a:lnTo>
                <a:lnTo>
                  <a:pt x="13" y="28"/>
                </a:lnTo>
                <a:lnTo>
                  <a:pt x="13" y="30"/>
                </a:lnTo>
                <a:lnTo>
                  <a:pt x="13" y="31"/>
                </a:lnTo>
                <a:lnTo>
                  <a:pt x="13" y="34"/>
                </a:lnTo>
                <a:lnTo>
                  <a:pt x="11" y="37"/>
                </a:lnTo>
                <a:lnTo>
                  <a:pt x="11" y="38"/>
                </a:lnTo>
                <a:lnTo>
                  <a:pt x="10" y="40"/>
                </a:lnTo>
                <a:lnTo>
                  <a:pt x="8" y="38"/>
                </a:lnTo>
                <a:lnTo>
                  <a:pt x="7" y="37"/>
                </a:lnTo>
                <a:lnTo>
                  <a:pt x="7" y="34"/>
                </a:lnTo>
                <a:lnTo>
                  <a:pt x="8" y="31"/>
                </a:lnTo>
                <a:lnTo>
                  <a:pt x="10" y="28"/>
                </a:lnTo>
                <a:lnTo>
                  <a:pt x="11" y="26"/>
                </a:lnTo>
                <a:lnTo>
                  <a:pt x="10" y="17"/>
                </a:lnTo>
                <a:lnTo>
                  <a:pt x="8" y="12"/>
                </a:lnTo>
                <a:lnTo>
                  <a:pt x="7" y="7"/>
                </a:lnTo>
                <a:lnTo>
                  <a:pt x="6" y="6"/>
                </a:lnTo>
                <a:lnTo>
                  <a:pt x="4" y="5"/>
                </a:lnTo>
                <a:lnTo>
                  <a:pt x="3" y="5"/>
                </a:lnTo>
                <a:lnTo>
                  <a:pt x="3" y="6"/>
                </a:lnTo>
                <a:lnTo>
                  <a:pt x="1" y="7"/>
                </a:lnTo>
                <a:lnTo>
                  <a:pt x="1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1" y="2"/>
                </a:lnTo>
                <a:lnTo>
                  <a:pt x="3" y="0"/>
                </a:lnTo>
                <a:lnTo>
                  <a:pt x="4" y="0"/>
                </a:lnTo>
                <a:lnTo>
                  <a:pt x="6" y="0"/>
                </a:lnTo>
                <a:lnTo>
                  <a:pt x="7" y="2"/>
                </a:lnTo>
                <a:lnTo>
                  <a:pt x="8" y="3"/>
                </a:lnTo>
                <a:lnTo>
                  <a:pt x="10" y="7"/>
                </a:lnTo>
                <a:lnTo>
                  <a:pt x="11" y="14"/>
                </a:lnTo>
                <a:lnTo>
                  <a:pt x="13" y="21"/>
                </a:lnTo>
                <a:lnTo>
                  <a:pt x="14" y="13"/>
                </a:lnTo>
                <a:lnTo>
                  <a:pt x="15" y="7"/>
                </a:lnTo>
                <a:lnTo>
                  <a:pt x="18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pic>
        <p:nvPicPr>
          <p:cNvPr id="34832" name="Picture 1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255838" y="3025775"/>
            <a:ext cx="193675" cy="185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4833" name="Picture 1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255838" y="3025775"/>
            <a:ext cx="193675" cy="185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4834" name="Picture 1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587625" y="3070225"/>
            <a:ext cx="74613" cy="115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4835" name="Picture 17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587625" y="3070225"/>
            <a:ext cx="74613" cy="115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4836" name="Freeform 18"/>
          <p:cNvSpPr>
            <a:spLocks/>
          </p:cNvSpPr>
          <p:nvPr/>
        </p:nvSpPr>
        <p:spPr bwMode="auto">
          <a:xfrm>
            <a:off x="2732088" y="2962275"/>
            <a:ext cx="120650" cy="242888"/>
          </a:xfrm>
          <a:custGeom>
            <a:avLst/>
            <a:gdLst>
              <a:gd name="T0" fmla="*/ 2147483647 w 29"/>
              <a:gd name="T1" fmla="*/ 2147483647 h 38"/>
              <a:gd name="T2" fmla="*/ 2147483647 w 29"/>
              <a:gd name="T3" fmla="*/ 2147483647 h 38"/>
              <a:gd name="T4" fmla="*/ 2147483647 w 29"/>
              <a:gd name="T5" fmla="*/ 2147483647 h 38"/>
              <a:gd name="T6" fmla="*/ 2147483647 w 29"/>
              <a:gd name="T7" fmla="*/ 2147483647 h 38"/>
              <a:gd name="T8" fmla="*/ 2147483647 w 29"/>
              <a:gd name="T9" fmla="*/ 2147483647 h 38"/>
              <a:gd name="T10" fmla="*/ 2147483647 w 29"/>
              <a:gd name="T11" fmla="*/ 2147483647 h 38"/>
              <a:gd name="T12" fmla="*/ 2147483647 w 29"/>
              <a:gd name="T13" fmla="*/ 2147483647 h 38"/>
              <a:gd name="T14" fmla="*/ 2147483647 w 29"/>
              <a:gd name="T15" fmla="*/ 2147483647 h 38"/>
              <a:gd name="T16" fmla="*/ 2147483647 w 29"/>
              <a:gd name="T17" fmla="*/ 2147483647 h 38"/>
              <a:gd name="T18" fmla="*/ 2147483647 w 29"/>
              <a:gd name="T19" fmla="*/ 2147483647 h 38"/>
              <a:gd name="T20" fmla="*/ 2147483647 w 29"/>
              <a:gd name="T21" fmla="*/ 2147483647 h 38"/>
              <a:gd name="T22" fmla="*/ 2147483647 w 29"/>
              <a:gd name="T23" fmla="*/ 2147483647 h 38"/>
              <a:gd name="T24" fmla="*/ 2147483647 w 29"/>
              <a:gd name="T25" fmla="*/ 0 h 38"/>
              <a:gd name="T26" fmla="*/ 2147483647 w 29"/>
              <a:gd name="T27" fmla="*/ 0 h 38"/>
              <a:gd name="T28" fmla="*/ 2147483647 w 29"/>
              <a:gd name="T29" fmla="*/ 2147483647 h 38"/>
              <a:gd name="T30" fmla="*/ 2147483647 w 29"/>
              <a:gd name="T31" fmla="*/ 2147483647 h 38"/>
              <a:gd name="T32" fmla="*/ 2147483647 w 29"/>
              <a:gd name="T33" fmla="*/ 2147483647 h 38"/>
              <a:gd name="T34" fmla="*/ 2147483647 w 29"/>
              <a:gd name="T35" fmla="*/ 2147483647 h 38"/>
              <a:gd name="T36" fmla="*/ 2147483647 w 29"/>
              <a:gd name="T37" fmla="*/ 0 h 38"/>
              <a:gd name="T38" fmla="*/ 2147483647 w 29"/>
              <a:gd name="T39" fmla="*/ 2147483647 h 38"/>
              <a:gd name="T40" fmla="*/ 2147483647 w 29"/>
              <a:gd name="T41" fmla="*/ 2147483647 h 38"/>
              <a:gd name="T42" fmla="*/ 2147483647 w 29"/>
              <a:gd name="T43" fmla="*/ 2147483647 h 38"/>
              <a:gd name="T44" fmla="*/ 2147483647 w 29"/>
              <a:gd name="T45" fmla="*/ 2147483647 h 38"/>
              <a:gd name="T46" fmla="*/ 2147483647 w 29"/>
              <a:gd name="T47" fmla="*/ 2147483647 h 38"/>
              <a:gd name="T48" fmla="*/ 2147483647 w 29"/>
              <a:gd name="T49" fmla="*/ 2147483647 h 38"/>
              <a:gd name="T50" fmla="*/ 2147483647 w 29"/>
              <a:gd name="T51" fmla="*/ 2147483647 h 38"/>
              <a:gd name="T52" fmla="*/ 2147483647 w 29"/>
              <a:gd name="T53" fmla="*/ 2147483647 h 38"/>
              <a:gd name="T54" fmla="*/ 2147483647 w 29"/>
              <a:gd name="T55" fmla="*/ 2147483647 h 38"/>
              <a:gd name="T56" fmla="*/ 2147483647 w 29"/>
              <a:gd name="T57" fmla="*/ 2147483647 h 38"/>
              <a:gd name="T58" fmla="*/ 2147483647 w 29"/>
              <a:gd name="T59" fmla="*/ 2147483647 h 38"/>
              <a:gd name="T60" fmla="*/ 2147483647 w 29"/>
              <a:gd name="T61" fmla="*/ 2147483647 h 38"/>
              <a:gd name="T62" fmla="*/ 2147483647 w 29"/>
              <a:gd name="T63" fmla="*/ 2147483647 h 38"/>
              <a:gd name="T64" fmla="*/ 2147483647 w 29"/>
              <a:gd name="T65" fmla="*/ 2147483647 h 38"/>
              <a:gd name="T66" fmla="*/ 2147483647 w 29"/>
              <a:gd name="T67" fmla="*/ 2147483647 h 38"/>
              <a:gd name="T68" fmla="*/ 2147483647 w 29"/>
              <a:gd name="T69" fmla="*/ 2147483647 h 38"/>
              <a:gd name="T70" fmla="*/ 2147483647 w 29"/>
              <a:gd name="T71" fmla="*/ 2147483647 h 38"/>
              <a:gd name="T72" fmla="*/ 0 w 29"/>
              <a:gd name="T73" fmla="*/ 2147483647 h 3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9"/>
              <a:gd name="T112" fmla="*/ 0 h 38"/>
              <a:gd name="T113" fmla="*/ 29 w 29"/>
              <a:gd name="T114" fmla="*/ 38 h 3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9" h="38">
                <a:moveTo>
                  <a:pt x="0" y="38"/>
                </a:moveTo>
                <a:lnTo>
                  <a:pt x="3" y="24"/>
                </a:lnTo>
                <a:lnTo>
                  <a:pt x="3" y="27"/>
                </a:lnTo>
                <a:lnTo>
                  <a:pt x="3" y="28"/>
                </a:lnTo>
                <a:lnTo>
                  <a:pt x="4" y="32"/>
                </a:lnTo>
                <a:lnTo>
                  <a:pt x="5" y="35"/>
                </a:lnTo>
                <a:lnTo>
                  <a:pt x="8" y="37"/>
                </a:lnTo>
                <a:lnTo>
                  <a:pt x="12" y="37"/>
                </a:lnTo>
                <a:lnTo>
                  <a:pt x="15" y="37"/>
                </a:lnTo>
                <a:lnTo>
                  <a:pt x="18" y="35"/>
                </a:lnTo>
                <a:lnTo>
                  <a:pt x="19" y="32"/>
                </a:lnTo>
                <a:lnTo>
                  <a:pt x="19" y="30"/>
                </a:lnTo>
                <a:lnTo>
                  <a:pt x="19" y="28"/>
                </a:lnTo>
                <a:lnTo>
                  <a:pt x="18" y="27"/>
                </a:lnTo>
                <a:lnTo>
                  <a:pt x="17" y="24"/>
                </a:lnTo>
                <a:lnTo>
                  <a:pt x="15" y="21"/>
                </a:lnTo>
                <a:lnTo>
                  <a:pt x="11" y="18"/>
                </a:lnTo>
                <a:lnTo>
                  <a:pt x="8" y="16"/>
                </a:lnTo>
                <a:lnTo>
                  <a:pt x="7" y="14"/>
                </a:lnTo>
                <a:lnTo>
                  <a:pt x="7" y="11"/>
                </a:lnTo>
                <a:lnTo>
                  <a:pt x="7" y="10"/>
                </a:lnTo>
                <a:lnTo>
                  <a:pt x="7" y="6"/>
                </a:lnTo>
                <a:lnTo>
                  <a:pt x="10" y="3"/>
                </a:lnTo>
                <a:lnTo>
                  <a:pt x="12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1" y="0"/>
                </a:lnTo>
                <a:lnTo>
                  <a:pt x="24" y="2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8" y="0"/>
                </a:lnTo>
                <a:lnTo>
                  <a:pt x="29" y="0"/>
                </a:lnTo>
                <a:lnTo>
                  <a:pt x="26" y="13"/>
                </a:lnTo>
                <a:lnTo>
                  <a:pt x="25" y="13"/>
                </a:lnTo>
                <a:lnTo>
                  <a:pt x="25" y="10"/>
                </a:lnTo>
                <a:lnTo>
                  <a:pt x="25" y="6"/>
                </a:lnTo>
                <a:lnTo>
                  <a:pt x="24" y="4"/>
                </a:lnTo>
                <a:lnTo>
                  <a:pt x="21" y="2"/>
                </a:lnTo>
                <a:lnTo>
                  <a:pt x="18" y="2"/>
                </a:lnTo>
                <a:lnTo>
                  <a:pt x="15" y="2"/>
                </a:lnTo>
                <a:lnTo>
                  <a:pt x="12" y="3"/>
                </a:lnTo>
                <a:lnTo>
                  <a:pt x="11" y="6"/>
                </a:lnTo>
                <a:lnTo>
                  <a:pt x="11" y="7"/>
                </a:lnTo>
                <a:lnTo>
                  <a:pt x="11" y="9"/>
                </a:lnTo>
                <a:lnTo>
                  <a:pt x="12" y="11"/>
                </a:lnTo>
                <a:lnTo>
                  <a:pt x="14" y="13"/>
                </a:lnTo>
                <a:lnTo>
                  <a:pt x="18" y="17"/>
                </a:lnTo>
                <a:lnTo>
                  <a:pt x="21" y="20"/>
                </a:lnTo>
                <a:lnTo>
                  <a:pt x="24" y="23"/>
                </a:lnTo>
                <a:lnTo>
                  <a:pt x="24" y="25"/>
                </a:lnTo>
                <a:lnTo>
                  <a:pt x="24" y="28"/>
                </a:lnTo>
                <a:lnTo>
                  <a:pt x="24" y="31"/>
                </a:lnTo>
                <a:lnTo>
                  <a:pt x="22" y="32"/>
                </a:lnTo>
                <a:lnTo>
                  <a:pt x="21" y="35"/>
                </a:lnTo>
                <a:lnTo>
                  <a:pt x="18" y="37"/>
                </a:lnTo>
                <a:lnTo>
                  <a:pt x="15" y="38"/>
                </a:lnTo>
                <a:lnTo>
                  <a:pt x="12" y="38"/>
                </a:lnTo>
                <a:lnTo>
                  <a:pt x="11" y="38"/>
                </a:lnTo>
                <a:lnTo>
                  <a:pt x="10" y="38"/>
                </a:lnTo>
                <a:lnTo>
                  <a:pt x="7" y="38"/>
                </a:lnTo>
                <a:lnTo>
                  <a:pt x="4" y="37"/>
                </a:lnTo>
                <a:lnTo>
                  <a:pt x="3" y="37"/>
                </a:lnTo>
                <a:lnTo>
                  <a:pt x="1" y="37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37" name="Freeform 19"/>
          <p:cNvSpPr>
            <a:spLocks/>
          </p:cNvSpPr>
          <p:nvPr/>
        </p:nvSpPr>
        <p:spPr bwMode="auto">
          <a:xfrm>
            <a:off x="4483100" y="2962275"/>
            <a:ext cx="53975" cy="312738"/>
          </a:xfrm>
          <a:custGeom>
            <a:avLst/>
            <a:gdLst>
              <a:gd name="T0" fmla="*/ 2147483647 w 13"/>
              <a:gd name="T1" fmla="*/ 2147483647 h 49"/>
              <a:gd name="T2" fmla="*/ 0 w 13"/>
              <a:gd name="T3" fmla="*/ 2147483647 h 49"/>
              <a:gd name="T4" fmla="*/ 0 w 13"/>
              <a:gd name="T5" fmla="*/ 0 h 49"/>
              <a:gd name="T6" fmla="*/ 2147483647 w 13"/>
              <a:gd name="T7" fmla="*/ 0 h 49"/>
              <a:gd name="T8" fmla="*/ 2147483647 w 13"/>
              <a:gd name="T9" fmla="*/ 2147483647 h 49"/>
              <a:gd name="T10" fmla="*/ 2147483647 w 13"/>
              <a:gd name="T11" fmla="*/ 2147483647 h 49"/>
              <a:gd name="T12" fmla="*/ 2147483647 w 13"/>
              <a:gd name="T13" fmla="*/ 2147483647 h 49"/>
              <a:gd name="T14" fmla="*/ 2147483647 w 13"/>
              <a:gd name="T15" fmla="*/ 2147483647 h 49"/>
              <a:gd name="T16" fmla="*/ 2147483647 w 13"/>
              <a:gd name="T17" fmla="*/ 2147483647 h 4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3"/>
              <a:gd name="T28" fmla="*/ 0 h 49"/>
              <a:gd name="T29" fmla="*/ 13 w 13"/>
              <a:gd name="T30" fmla="*/ 49 h 4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3" h="49">
                <a:moveTo>
                  <a:pt x="13" y="49"/>
                </a:moveTo>
                <a:lnTo>
                  <a:pt x="0" y="49"/>
                </a:lnTo>
                <a:lnTo>
                  <a:pt x="0" y="0"/>
                </a:lnTo>
                <a:lnTo>
                  <a:pt x="13" y="0"/>
                </a:lnTo>
                <a:lnTo>
                  <a:pt x="13" y="2"/>
                </a:lnTo>
                <a:lnTo>
                  <a:pt x="6" y="2"/>
                </a:lnTo>
                <a:lnTo>
                  <a:pt x="6" y="48"/>
                </a:lnTo>
                <a:lnTo>
                  <a:pt x="13" y="48"/>
                </a:lnTo>
                <a:lnTo>
                  <a:pt x="13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38" name="Freeform 20"/>
          <p:cNvSpPr>
            <a:spLocks noEditPoints="1"/>
          </p:cNvSpPr>
          <p:nvPr/>
        </p:nvSpPr>
        <p:spPr bwMode="auto">
          <a:xfrm>
            <a:off x="4552950" y="2962275"/>
            <a:ext cx="100013" cy="242888"/>
          </a:xfrm>
          <a:custGeom>
            <a:avLst/>
            <a:gdLst>
              <a:gd name="T0" fmla="*/ 0 w 24"/>
              <a:gd name="T1" fmla="*/ 2147483647 h 38"/>
              <a:gd name="T2" fmla="*/ 0 w 24"/>
              <a:gd name="T3" fmla="*/ 2147483647 h 38"/>
              <a:gd name="T4" fmla="*/ 2147483647 w 24"/>
              <a:gd name="T5" fmla="*/ 2147483647 h 38"/>
              <a:gd name="T6" fmla="*/ 2147483647 w 24"/>
              <a:gd name="T7" fmla="*/ 2147483647 h 38"/>
              <a:gd name="T8" fmla="*/ 2147483647 w 24"/>
              <a:gd name="T9" fmla="*/ 2147483647 h 38"/>
              <a:gd name="T10" fmla="*/ 2147483647 w 24"/>
              <a:gd name="T11" fmla="*/ 0 h 38"/>
              <a:gd name="T12" fmla="*/ 2147483647 w 24"/>
              <a:gd name="T13" fmla="*/ 0 h 38"/>
              <a:gd name="T14" fmla="*/ 2147483647 w 24"/>
              <a:gd name="T15" fmla="*/ 2147483647 h 38"/>
              <a:gd name="T16" fmla="*/ 2147483647 w 24"/>
              <a:gd name="T17" fmla="*/ 2147483647 h 38"/>
              <a:gd name="T18" fmla="*/ 2147483647 w 24"/>
              <a:gd name="T19" fmla="*/ 2147483647 h 38"/>
              <a:gd name="T20" fmla="*/ 2147483647 w 24"/>
              <a:gd name="T21" fmla="*/ 2147483647 h 38"/>
              <a:gd name="T22" fmla="*/ 2147483647 w 24"/>
              <a:gd name="T23" fmla="*/ 2147483647 h 38"/>
              <a:gd name="T24" fmla="*/ 2147483647 w 24"/>
              <a:gd name="T25" fmla="*/ 2147483647 h 38"/>
              <a:gd name="T26" fmla="*/ 2147483647 w 24"/>
              <a:gd name="T27" fmla="*/ 2147483647 h 38"/>
              <a:gd name="T28" fmla="*/ 2147483647 w 24"/>
              <a:gd name="T29" fmla="*/ 2147483647 h 38"/>
              <a:gd name="T30" fmla="*/ 2147483647 w 24"/>
              <a:gd name="T31" fmla="*/ 2147483647 h 38"/>
              <a:gd name="T32" fmla="*/ 2147483647 w 24"/>
              <a:gd name="T33" fmla="*/ 2147483647 h 38"/>
              <a:gd name="T34" fmla="*/ 2147483647 w 24"/>
              <a:gd name="T35" fmla="*/ 2147483647 h 38"/>
              <a:gd name="T36" fmla="*/ 2147483647 w 24"/>
              <a:gd name="T37" fmla="*/ 2147483647 h 38"/>
              <a:gd name="T38" fmla="*/ 2147483647 w 24"/>
              <a:gd name="T39" fmla="*/ 2147483647 h 38"/>
              <a:gd name="T40" fmla="*/ 2147483647 w 24"/>
              <a:gd name="T41" fmla="*/ 2147483647 h 38"/>
              <a:gd name="T42" fmla="*/ 0 w 24"/>
              <a:gd name="T43" fmla="*/ 2147483647 h 38"/>
              <a:gd name="T44" fmla="*/ 0 w 24"/>
              <a:gd name="T45" fmla="*/ 2147483647 h 38"/>
              <a:gd name="T46" fmla="*/ 2147483647 w 24"/>
              <a:gd name="T47" fmla="*/ 2147483647 h 38"/>
              <a:gd name="T48" fmla="*/ 2147483647 w 24"/>
              <a:gd name="T49" fmla="*/ 2147483647 h 38"/>
              <a:gd name="T50" fmla="*/ 2147483647 w 24"/>
              <a:gd name="T51" fmla="*/ 2147483647 h 38"/>
              <a:gd name="T52" fmla="*/ 2147483647 w 24"/>
              <a:gd name="T53" fmla="*/ 2147483647 h 38"/>
              <a:gd name="T54" fmla="*/ 2147483647 w 24"/>
              <a:gd name="T55" fmla="*/ 2147483647 h 38"/>
              <a:gd name="T56" fmla="*/ 2147483647 w 24"/>
              <a:gd name="T57" fmla="*/ 2147483647 h 38"/>
              <a:gd name="T58" fmla="*/ 2147483647 w 24"/>
              <a:gd name="T59" fmla="*/ 2147483647 h 38"/>
              <a:gd name="T60" fmla="*/ 2147483647 w 24"/>
              <a:gd name="T61" fmla="*/ 2147483647 h 38"/>
              <a:gd name="T62" fmla="*/ 2147483647 w 24"/>
              <a:gd name="T63" fmla="*/ 2147483647 h 38"/>
              <a:gd name="T64" fmla="*/ 2147483647 w 24"/>
              <a:gd name="T65" fmla="*/ 2147483647 h 38"/>
              <a:gd name="T66" fmla="*/ 2147483647 w 24"/>
              <a:gd name="T67" fmla="*/ 2147483647 h 38"/>
              <a:gd name="T68" fmla="*/ 2147483647 w 24"/>
              <a:gd name="T69" fmla="*/ 2147483647 h 38"/>
              <a:gd name="T70" fmla="*/ 2147483647 w 24"/>
              <a:gd name="T71" fmla="*/ 2147483647 h 38"/>
              <a:gd name="T72" fmla="*/ 2147483647 w 24"/>
              <a:gd name="T73" fmla="*/ 2147483647 h 38"/>
              <a:gd name="T74" fmla="*/ 2147483647 w 24"/>
              <a:gd name="T75" fmla="*/ 2147483647 h 38"/>
              <a:gd name="T76" fmla="*/ 2147483647 w 24"/>
              <a:gd name="T77" fmla="*/ 2147483647 h 38"/>
              <a:gd name="T78" fmla="*/ 2147483647 w 24"/>
              <a:gd name="T79" fmla="*/ 2147483647 h 38"/>
              <a:gd name="T80" fmla="*/ 2147483647 w 24"/>
              <a:gd name="T81" fmla="*/ 2147483647 h 38"/>
              <a:gd name="T82" fmla="*/ 2147483647 w 24"/>
              <a:gd name="T83" fmla="*/ 2147483647 h 38"/>
              <a:gd name="T84" fmla="*/ 2147483647 w 24"/>
              <a:gd name="T85" fmla="*/ 2147483647 h 38"/>
              <a:gd name="T86" fmla="*/ 2147483647 w 24"/>
              <a:gd name="T87" fmla="*/ 2147483647 h 38"/>
              <a:gd name="T88" fmla="*/ 2147483647 w 24"/>
              <a:gd name="T89" fmla="*/ 2147483647 h 38"/>
              <a:gd name="T90" fmla="*/ 2147483647 w 24"/>
              <a:gd name="T91" fmla="*/ 2147483647 h 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4"/>
              <a:gd name="T139" fmla="*/ 0 h 38"/>
              <a:gd name="T140" fmla="*/ 24 w 24"/>
              <a:gd name="T141" fmla="*/ 38 h 38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4" h="38">
                <a:moveTo>
                  <a:pt x="0" y="20"/>
                </a:moveTo>
                <a:lnTo>
                  <a:pt x="0" y="14"/>
                </a:lnTo>
                <a:lnTo>
                  <a:pt x="1" y="9"/>
                </a:lnTo>
                <a:lnTo>
                  <a:pt x="4" y="4"/>
                </a:lnTo>
                <a:lnTo>
                  <a:pt x="7" y="2"/>
                </a:lnTo>
                <a:lnTo>
                  <a:pt x="10" y="0"/>
                </a:lnTo>
                <a:lnTo>
                  <a:pt x="11" y="0"/>
                </a:lnTo>
                <a:lnTo>
                  <a:pt x="15" y="2"/>
                </a:lnTo>
                <a:lnTo>
                  <a:pt x="19" y="4"/>
                </a:lnTo>
                <a:lnTo>
                  <a:pt x="21" y="9"/>
                </a:lnTo>
                <a:lnTo>
                  <a:pt x="22" y="13"/>
                </a:lnTo>
                <a:lnTo>
                  <a:pt x="24" y="18"/>
                </a:lnTo>
                <a:lnTo>
                  <a:pt x="22" y="25"/>
                </a:lnTo>
                <a:lnTo>
                  <a:pt x="21" y="30"/>
                </a:lnTo>
                <a:lnTo>
                  <a:pt x="19" y="34"/>
                </a:lnTo>
                <a:lnTo>
                  <a:pt x="17" y="37"/>
                </a:lnTo>
                <a:lnTo>
                  <a:pt x="14" y="38"/>
                </a:lnTo>
                <a:lnTo>
                  <a:pt x="11" y="38"/>
                </a:lnTo>
                <a:lnTo>
                  <a:pt x="8" y="38"/>
                </a:lnTo>
                <a:lnTo>
                  <a:pt x="5" y="35"/>
                </a:lnTo>
                <a:lnTo>
                  <a:pt x="3" y="32"/>
                </a:lnTo>
                <a:lnTo>
                  <a:pt x="0" y="27"/>
                </a:lnTo>
                <a:lnTo>
                  <a:pt x="0" y="20"/>
                </a:lnTo>
                <a:close/>
                <a:moveTo>
                  <a:pt x="5" y="20"/>
                </a:moveTo>
                <a:lnTo>
                  <a:pt x="5" y="27"/>
                </a:lnTo>
                <a:lnTo>
                  <a:pt x="7" y="32"/>
                </a:lnTo>
                <a:lnTo>
                  <a:pt x="8" y="35"/>
                </a:lnTo>
                <a:lnTo>
                  <a:pt x="11" y="37"/>
                </a:lnTo>
                <a:lnTo>
                  <a:pt x="12" y="37"/>
                </a:lnTo>
                <a:lnTo>
                  <a:pt x="14" y="35"/>
                </a:lnTo>
                <a:lnTo>
                  <a:pt x="15" y="34"/>
                </a:lnTo>
                <a:lnTo>
                  <a:pt x="17" y="31"/>
                </a:lnTo>
                <a:lnTo>
                  <a:pt x="18" y="25"/>
                </a:lnTo>
                <a:lnTo>
                  <a:pt x="18" y="17"/>
                </a:lnTo>
                <a:lnTo>
                  <a:pt x="18" y="11"/>
                </a:lnTo>
                <a:lnTo>
                  <a:pt x="17" y="7"/>
                </a:lnTo>
                <a:lnTo>
                  <a:pt x="15" y="4"/>
                </a:lnTo>
                <a:lnTo>
                  <a:pt x="14" y="3"/>
                </a:lnTo>
                <a:lnTo>
                  <a:pt x="12" y="2"/>
                </a:lnTo>
                <a:lnTo>
                  <a:pt x="11" y="2"/>
                </a:lnTo>
                <a:lnTo>
                  <a:pt x="10" y="2"/>
                </a:lnTo>
                <a:lnTo>
                  <a:pt x="8" y="3"/>
                </a:lnTo>
                <a:lnTo>
                  <a:pt x="7" y="6"/>
                </a:lnTo>
                <a:lnTo>
                  <a:pt x="5" y="10"/>
                </a:lnTo>
                <a:lnTo>
                  <a:pt x="5" y="16"/>
                </a:lnTo>
                <a:lnTo>
                  <a:pt x="5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39" name="Freeform 21"/>
          <p:cNvSpPr>
            <a:spLocks/>
          </p:cNvSpPr>
          <p:nvPr/>
        </p:nvSpPr>
        <p:spPr bwMode="auto">
          <a:xfrm>
            <a:off x="4670425" y="3167063"/>
            <a:ext cx="33338" cy="88900"/>
          </a:xfrm>
          <a:custGeom>
            <a:avLst/>
            <a:gdLst>
              <a:gd name="T0" fmla="*/ 0 w 8"/>
              <a:gd name="T1" fmla="*/ 2147483647 h 14"/>
              <a:gd name="T2" fmla="*/ 0 w 8"/>
              <a:gd name="T3" fmla="*/ 2147483647 h 14"/>
              <a:gd name="T4" fmla="*/ 2147483647 w 8"/>
              <a:gd name="T5" fmla="*/ 2147483647 h 14"/>
              <a:gd name="T6" fmla="*/ 2147483647 w 8"/>
              <a:gd name="T7" fmla="*/ 2147483647 h 14"/>
              <a:gd name="T8" fmla="*/ 2147483647 w 8"/>
              <a:gd name="T9" fmla="*/ 2147483647 h 14"/>
              <a:gd name="T10" fmla="*/ 2147483647 w 8"/>
              <a:gd name="T11" fmla="*/ 2147483647 h 14"/>
              <a:gd name="T12" fmla="*/ 2147483647 w 8"/>
              <a:gd name="T13" fmla="*/ 2147483647 h 14"/>
              <a:gd name="T14" fmla="*/ 2147483647 w 8"/>
              <a:gd name="T15" fmla="*/ 2147483647 h 14"/>
              <a:gd name="T16" fmla="*/ 2147483647 w 8"/>
              <a:gd name="T17" fmla="*/ 2147483647 h 14"/>
              <a:gd name="T18" fmla="*/ 2147483647 w 8"/>
              <a:gd name="T19" fmla="*/ 2147483647 h 14"/>
              <a:gd name="T20" fmla="*/ 2147483647 w 8"/>
              <a:gd name="T21" fmla="*/ 2147483647 h 14"/>
              <a:gd name="T22" fmla="*/ 2147483647 w 8"/>
              <a:gd name="T23" fmla="*/ 2147483647 h 14"/>
              <a:gd name="T24" fmla="*/ 2147483647 w 8"/>
              <a:gd name="T25" fmla="*/ 2147483647 h 14"/>
              <a:gd name="T26" fmla="*/ 2147483647 w 8"/>
              <a:gd name="T27" fmla="*/ 2147483647 h 14"/>
              <a:gd name="T28" fmla="*/ 2147483647 w 8"/>
              <a:gd name="T29" fmla="*/ 2147483647 h 14"/>
              <a:gd name="T30" fmla="*/ 2147483647 w 8"/>
              <a:gd name="T31" fmla="*/ 2147483647 h 14"/>
              <a:gd name="T32" fmla="*/ 2147483647 w 8"/>
              <a:gd name="T33" fmla="*/ 2147483647 h 14"/>
              <a:gd name="T34" fmla="*/ 0 w 8"/>
              <a:gd name="T35" fmla="*/ 2147483647 h 14"/>
              <a:gd name="T36" fmla="*/ 2147483647 w 8"/>
              <a:gd name="T37" fmla="*/ 2147483647 h 14"/>
              <a:gd name="T38" fmla="*/ 2147483647 w 8"/>
              <a:gd name="T39" fmla="*/ 0 h 14"/>
              <a:gd name="T40" fmla="*/ 2147483647 w 8"/>
              <a:gd name="T41" fmla="*/ 0 h 14"/>
              <a:gd name="T42" fmla="*/ 2147483647 w 8"/>
              <a:gd name="T43" fmla="*/ 0 h 14"/>
              <a:gd name="T44" fmla="*/ 2147483647 w 8"/>
              <a:gd name="T45" fmla="*/ 0 h 14"/>
              <a:gd name="T46" fmla="*/ 2147483647 w 8"/>
              <a:gd name="T47" fmla="*/ 2147483647 h 14"/>
              <a:gd name="T48" fmla="*/ 2147483647 w 8"/>
              <a:gd name="T49" fmla="*/ 2147483647 h 14"/>
              <a:gd name="T50" fmla="*/ 2147483647 w 8"/>
              <a:gd name="T51" fmla="*/ 2147483647 h 14"/>
              <a:gd name="T52" fmla="*/ 2147483647 w 8"/>
              <a:gd name="T53" fmla="*/ 2147483647 h 14"/>
              <a:gd name="T54" fmla="*/ 2147483647 w 8"/>
              <a:gd name="T55" fmla="*/ 2147483647 h 14"/>
              <a:gd name="T56" fmla="*/ 2147483647 w 8"/>
              <a:gd name="T57" fmla="*/ 2147483647 h 14"/>
              <a:gd name="T58" fmla="*/ 0 w 8"/>
              <a:gd name="T59" fmla="*/ 2147483647 h 1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"/>
              <a:gd name="T91" fmla="*/ 0 h 14"/>
              <a:gd name="T92" fmla="*/ 8 w 8"/>
              <a:gd name="T93" fmla="*/ 14 h 14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" h="14">
                <a:moveTo>
                  <a:pt x="0" y="14"/>
                </a:moveTo>
                <a:lnTo>
                  <a:pt x="0" y="13"/>
                </a:lnTo>
                <a:lnTo>
                  <a:pt x="3" y="12"/>
                </a:lnTo>
                <a:lnTo>
                  <a:pt x="6" y="10"/>
                </a:lnTo>
                <a:lnTo>
                  <a:pt x="7" y="9"/>
                </a:lnTo>
                <a:lnTo>
                  <a:pt x="7" y="6"/>
                </a:lnTo>
                <a:lnTo>
                  <a:pt x="6" y="6"/>
                </a:lnTo>
                <a:lnTo>
                  <a:pt x="4" y="6"/>
                </a:lnTo>
                <a:lnTo>
                  <a:pt x="3" y="6"/>
                </a:lnTo>
                <a:lnTo>
                  <a:pt x="1" y="6"/>
                </a:lnTo>
                <a:lnTo>
                  <a:pt x="1" y="5"/>
                </a:lnTo>
                <a:lnTo>
                  <a:pt x="0" y="3"/>
                </a:lnTo>
                <a:lnTo>
                  <a:pt x="1" y="2"/>
                </a:lnTo>
                <a:lnTo>
                  <a:pt x="1" y="0"/>
                </a:lnTo>
                <a:lnTo>
                  <a:pt x="3" y="0"/>
                </a:lnTo>
                <a:lnTo>
                  <a:pt x="4" y="0"/>
                </a:lnTo>
                <a:lnTo>
                  <a:pt x="6" y="0"/>
                </a:lnTo>
                <a:lnTo>
                  <a:pt x="7" y="2"/>
                </a:lnTo>
                <a:lnTo>
                  <a:pt x="8" y="3"/>
                </a:lnTo>
                <a:lnTo>
                  <a:pt x="8" y="6"/>
                </a:lnTo>
                <a:lnTo>
                  <a:pt x="8" y="9"/>
                </a:lnTo>
                <a:lnTo>
                  <a:pt x="7" y="10"/>
                </a:lnTo>
                <a:lnTo>
                  <a:pt x="4" y="13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40" name="Freeform 22"/>
          <p:cNvSpPr>
            <a:spLocks noEditPoints="1"/>
          </p:cNvSpPr>
          <p:nvPr/>
        </p:nvSpPr>
        <p:spPr bwMode="auto">
          <a:xfrm>
            <a:off x="4727575" y="2962275"/>
            <a:ext cx="100013" cy="242888"/>
          </a:xfrm>
          <a:custGeom>
            <a:avLst/>
            <a:gdLst>
              <a:gd name="T0" fmla="*/ 0 w 24"/>
              <a:gd name="T1" fmla="*/ 2147483647 h 38"/>
              <a:gd name="T2" fmla="*/ 0 w 24"/>
              <a:gd name="T3" fmla="*/ 2147483647 h 38"/>
              <a:gd name="T4" fmla="*/ 2147483647 w 24"/>
              <a:gd name="T5" fmla="*/ 2147483647 h 38"/>
              <a:gd name="T6" fmla="*/ 2147483647 w 24"/>
              <a:gd name="T7" fmla="*/ 2147483647 h 38"/>
              <a:gd name="T8" fmla="*/ 2147483647 w 24"/>
              <a:gd name="T9" fmla="*/ 2147483647 h 38"/>
              <a:gd name="T10" fmla="*/ 2147483647 w 24"/>
              <a:gd name="T11" fmla="*/ 0 h 38"/>
              <a:gd name="T12" fmla="*/ 2147483647 w 24"/>
              <a:gd name="T13" fmla="*/ 0 h 38"/>
              <a:gd name="T14" fmla="*/ 2147483647 w 24"/>
              <a:gd name="T15" fmla="*/ 2147483647 h 38"/>
              <a:gd name="T16" fmla="*/ 2147483647 w 24"/>
              <a:gd name="T17" fmla="*/ 2147483647 h 38"/>
              <a:gd name="T18" fmla="*/ 2147483647 w 24"/>
              <a:gd name="T19" fmla="*/ 2147483647 h 38"/>
              <a:gd name="T20" fmla="*/ 2147483647 w 24"/>
              <a:gd name="T21" fmla="*/ 2147483647 h 38"/>
              <a:gd name="T22" fmla="*/ 2147483647 w 24"/>
              <a:gd name="T23" fmla="*/ 2147483647 h 38"/>
              <a:gd name="T24" fmla="*/ 2147483647 w 24"/>
              <a:gd name="T25" fmla="*/ 2147483647 h 38"/>
              <a:gd name="T26" fmla="*/ 2147483647 w 24"/>
              <a:gd name="T27" fmla="*/ 2147483647 h 38"/>
              <a:gd name="T28" fmla="*/ 2147483647 w 24"/>
              <a:gd name="T29" fmla="*/ 2147483647 h 38"/>
              <a:gd name="T30" fmla="*/ 2147483647 w 24"/>
              <a:gd name="T31" fmla="*/ 2147483647 h 38"/>
              <a:gd name="T32" fmla="*/ 2147483647 w 24"/>
              <a:gd name="T33" fmla="*/ 2147483647 h 38"/>
              <a:gd name="T34" fmla="*/ 2147483647 w 24"/>
              <a:gd name="T35" fmla="*/ 2147483647 h 38"/>
              <a:gd name="T36" fmla="*/ 2147483647 w 24"/>
              <a:gd name="T37" fmla="*/ 2147483647 h 38"/>
              <a:gd name="T38" fmla="*/ 2147483647 w 24"/>
              <a:gd name="T39" fmla="*/ 2147483647 h 38"/>
              <a:gd name="T40" fmla="*/ 2147483647 w 24"/>
              <a:gd name="T41" fmla="*/ 2147483647 h 38"/>
              <a:gd name="T42" fmla="*/ 0 w 24"/>
              <a:gd name="T43" fmla="*/ 2147483647 h 38"/>
              <a:gd name="T44" fmla="*/ 0 w 24"/>
              <a:gd name="T45" fmla="*/ 2147483647 h 38"/>
              <a:gd name="T46" fmla="*/ 2147483647 w 24"/>
              <a:gd name="T47" fmla="*/ 2147483647 h 38"/>
              <a:gd name="T48" fmla="*/ 2147483647 w 24"/>
              <a:gd name="T49" fmla="*/ 2147483647 h 38"/>
              <a:gd name="T50" fmla="*/ 2147483647 w 24"/>
              <a:gd name="T51" fmla="*/ 2147483647 h 38"/>
              <a:gd name="T52" fmla="*/ 2147483647 w 24"/>
              <a:gd name="T53" fmla="*/ 2147483647 h 38"/>
              <a:gd name="T54" fmla="*/ 2147483647 w 24"/>
              <a:gd name="T55" fmla="*/ 2147483647 h 38"/>
              <a:gd name="T56" fmla="*/ 2147483647 w 24"/>
              <a:gd name="T57" fmla="*/ 2147483647 h 38"/>
              <a:gd name="T58" fmla="*/ 2147483647 w 24"/>
              <a:gd name="T59" fmla="*/ 2147483647 h 38"/>
              <a:gd name="T60" fmla="*/ 2147483647 w 24"/>
              <a:gd name="T61" fmla="*/ 2147483647 h 38"/>
              <a:gd name="T62" fmla="*/ 2147483647 w 24"/>
              <a:gd name="T63" fmla="*/ 2147483647 h 38"/>
              <a:gd name="T64" fmla="*/ 2147483647 w 24"/>
              <a:gd name="T65" fmla="*/ 2147483647 h 38"/>
              <a:gd name="T66" fmla="*/ 2147483647 w 24"/>
              <a:gd name="T67" fmla="*/ 2147483647 h 38"/>
              <a:gd name="T68" fmla="*/ 2147483647 w 24"/>
              <a:gd name="T69" fmla="*/ 2147483647 h 38"/>
              <a:gd name="T70" fmla="*/ 2147483647 w 24"/>
              <a:gd name="T71" fmla="*/ 2147483647 h 38"/>
              <a:gd name="T72" fmla="*/ 2147483647 w 24"/>
              <a:gd name="T73" fmla="*/ 2147483647 h 38"/>
              <a:gd name="T74" fmla="*/ 2147483647 w 24"/>
              <a:gd name="T75" fmla="*/ 2147483647 h 38"/>
              <a:gd name="T76" fmla="*/ 2147483647 w 24"/>
              <a:gd name="T77" fmla="*/ 2147483647 h 38"/>
              <a:gd name="T78" fmla="*/ 2147483647 w 24"/>
              <a:gd name="T79" fmla="*/ 2147483647 h 38"/>
              <a:gd name="T80" fmla="*/ 2147483647 w 24"/>
              <a:gd name="T81" fmla="*/ 2147483647 h 38"/>
              <a:gd name="T82" fmla="*/ 2147483647 w 24"/>
              <a:gd name="T83" fmla="*/ 2147483647 h 38"/>
              <a:gd name="T84" fmla="*/ 2147483647 w 24"/>
              <a:gd name="T85" fmla="*/ 2147483647 h 38"/>
              <a:gd name="T86" fmla="*/ 2147483647 w 24"/>
              <a:gd name="T87" fmla="*/ 2147483647 h 38"/>
              <a:gd name="T88" fmla="*/ 2147483647 w 24"/>
              <a:gd name="T89" fmla="*/ 2147483647 h 38"/>
              <a:gd name="T90" fmla="*/ 2147483647 w 24"/>
              <a:gd name="T91" fmla="*/ 2147483647 h 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4"/>
              <a:gd name="T139" fmla="*/ 0 h 38"/>
              <a:gd name="T140" fmla="*/ 24 w 24"/>
              <a:gd name="T141" fmla="*/ 38 h 38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4" h="38">
                <a:moveTo>
                  <a:pt x="0" y="20"/>
                </a:moveTo>
                <a:lnTo>
                  <a:pt x="0" y="14"/>
                </a:lnTo>
                <a:lnTo>
                  <a:pt x="1" y="9"/>
                </a:lnTo>
                <a:lnTo>
                  <a:pt x="4" y="4"/>
                </a:lnTo>
                <a:lnTo>
                  <a:pt x="7" y="2"/>
                </a:lnTo>
                <a:lnTo>
                  <a:pt x="10" y="0"/>
                </a:lnTo>
                <a:lnTo>
                  <a:pt x="11" y="0"/>
                </a:lnTo>
                <a:lnTo>
                  <a:pt x="15" y="2"/>
                </a:lnTo>
                <a:lnTo>
                  <a:pt x="20" y="4"/>
                </a:lnTo>
                <a:lnTo>
                  <a:pt x="21" y="9"/>
                </a:lnTo>
                <a:lnTo>
                  <a:pt x="22" y="13"/>
                </a:lnTo>
                <a:lnTo>
                  <a:pt x="24" y="18"/>
                </a:lnTo>
                <a:lnTo>
                  <a:pt x="22" y="25"/>
                </a:lnTo>
                <a:lnTo>
                  <a:pt x="21" y="30"/>
                </a:lnTo>
                <a:lnTo>
                  <a:pt x="20" y="34"/>
                </a:lnTo>
                <a:lnTo>
                  <a:pt x="17" y="37"/>
                </a:lnTo>
                <a:lnTo>
                  <a:pt x="14" y="38"/>
                </a:lnTo>
                <a:lnTo>
                  <a:pt x="11" y="38"/>
                </a:lnTo>
                <a:lnTo>
                  <a:pt x="8" y="38"/>
                </a:lnTo>
                <a:lnTo>
                  <a:pt x="6" y="35"/>
                </a:lnTo>
                <a:lnTo>
                  <a:pt x="3" y="32"/>
                </a:lnTo>
                <a:lnTo>
                  <a:pt x="0" y="27"/>
                </a:lnTo>
                <a:lnTo>
                  <a:pt x="0" y="20"/>
                </a:lnTo>
                <a:close/>
                <a:moveTo>
                  <a:pt x="6" y="20"/>
                </a:moveTo>
                <a:lnTo>
                  <a:pt x="6" y="27"/>
                </a:lnTo>
                <a:lnTo>
                  <a:pt x="7" y="32"/>
                </a:lnTo>
                <a:lnTo>
                  <a:pt x="8" y="35"/>
                </a:lnTo>
                <a:lnTo>
                  <a:pt x="11" y="37"/>
                </a:lnTo>
                <a:lnTo>
                  <a:pt x="13" y="37"/>
                </a:lnTo>
                <a:lnTo>
                  <a:pt x="14" y="35"/>
                </a:lnTo>
                <a:lnTo>
                  <a:pt x="15" y="34"/>
                </a:lnTo>
                <a:lnTo>
                  <a:pt x="17" y="31"/>
                </a:lnTo>
                <a:lnTo>
                  <a:pt x="18" y="25"/>
                </a:lnTo>
                <a:lnTo>
                  <a:pt x="18" y="17"/>
                </a:lnTo>
                <a:lnTo>
                  <a:pt x="18" y="11"/>
                </a:lnTo>
                <a:lnTo>
                  <a:pt x="17" y="7"/>
                </a:lnTo>
                <a:lnTo>
                  <a:pt x="15" y="4"/>
                </a:lnTo>
                <a:lnTo>
                  <a:pt x="14" y="3"/>
                </a:lnTo>
                <a:lnTo>
                  <a:pt x="13" y="2"/>
                </a:lnTo>
                <a:lnTo>
                  <a:pt x="11" y="2"/>
                </a:lnTo>
                <a:lnTo>
                  <a:pt x="10" y="2"/>
                </a:lnTo>
                <a:lnTo>
                  <a:pt x="8" y="3"/>
                </a:lnTo>
                <a:lnTo>
                  <a:pt x="7" y="6"/>
                </a:lnTo>
                <a:lnTo>
                  <a:pt x="6" y="10"/>
                </a:lnTo>
                <a:lnTo>
                  <a:pt x="6" y="16"/>
                </a:lnTo>
                <a:lnTo>
                  <a:pt x="6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41" name="Freeform 23"/>
          <p:cNvSpPr>
            <a:spLocks/>
          </p:cNvSpPr>
          <p:nvPr/>
        </p:nvSpPr>
        <p:spPr bwMode="auto">
          <a:xfrm>
            <a:off x="4843463" y="2962275"/>
            <a:ext cx="46037" cy="312738"/>
          </a:xfrm>
          <a:custGeom>
            <a:avLst/>
            <a:gdLst>
              <a:gd name="T0" fmla="*/ 0 w 11"/>
              <a:gd name="T1" fmla="*/ 0 h 49"/>
              <a:gd name="T2" fmla="*/ 2147483647 w 11"/>
              <a:gd name="T3" fmla="*/ 0 h 49"/>
              <a:gd name="T4" fmla="*/ 2147483647 w 11"/>
              <a:gd name="T5" fmla="*/ 2147483647 h 49"/>
              <a:gd name="T6" fmla="*/ 0 w 11"/>
              <a:gd name="T7" fmla="*/ 2147483647 h 49"/>
              <a:gd name="T8" fmla="*/ 0 w 11"/>
              <a:gd name="T9" fmla="*/ 2147483647 h 49"/>
              <a:gd name="T10" fmla="*/ 2147483647 w 11"/>
              <a:gd name="T11" fmla="*/ 2147483647 h 49"/>
              <a:gd name="T12" fmla="*/ 2147483647 w 11"/>
              <a:gd name="T13" fmla="*/ 2147483647 h 49"/>
              <a:gd name="T14" fmla="*/ 0 w 11"/>
              <a:gd name="T15" fmla="*/ 2147483647 h 49"/>
              <a:gd name="T16" fmla="*/ 0 w 11"/>
              <a:gd name="T17" fmla="*/ 0 h 4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"/>
              <a:gd name="T28" fmla="*/ 0 h 49"/>
              <a:gd name="T29" fmla="*/ 11 w 11"/>
              <a:gd name="T30" fmla="*/ 49 h 4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" h="49">
                <a:moveTo>
                  <a:pt x="0" y="0"/>
                </a:moveTo>
                <a:lnTo>
                  <a:pt x="11" y="0"/>
                </a:lnTo>
                <a:lnTo>
                  <a:pt x="11" y="49"/>
                </a:lnTo>
                <a:lnTo>
                  <a:pt x="0" y="49"/>
                </a:lnTo>
                <a:lnTo>
                  <a:pt x="0" y="48"/>
                </a:lnTo>
                <a:lnTo>
                  <a:pt x="7" y="48"/>
                </a:lnTo>
                <a:lnTo>
                  <a:pt x="7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42" name="Freeform 24"/>
          <p:cNvSpPr>
            <a:spLocks noEditPoints="1"/>
          </p:cNvSpPr>
          <p:nvPr/>
        </p:nvSpPr>
        <p:spPr bwMode="auto">
          <a:xfrm>
            <a:off x="5048250" y="2962275"/>
            <a:ext cx="157163" cy="242888"/>
          </a:xfrm>
          <a:custGeom>
            <a:avLst/>
            <a:gdLst>
              <a:gd name="T0" fmla="*/ 0 w 38"/>
              <a:gd name="T1" fmla="*/ 2147483647 h 38"/>
              <a:gd name="T2" fmla="*/ 0 w 38"/>
              <a:gd name="T3" fmla="*/ 2147483647 h 38"/>
              <a:gd name="T4" fmla="*/ 2147483647 w 38"/>
              <a:gd name="T5" fmla="*/ 2147483647 h 38"/>
              <a:gd name="T6" fmla="*/ 2147483647 w 38"/>
              <a:gd name="T7" fmla="*/ 2147483647 h 38"/>
              <a:gd name="T8" fmla="*/ 2147483647 w 38"/>
              <a:gd name="T9" fmla="*/ 2147483647 h 38"/>
              <a:gd name="T10" fmla="*/ 2147483647 w 38"/>
              <a:gd name="T11" fmla="*/ 2147483647 h 38"/>
              <a:gd name="T12" fmla="*/ 2147483647 w 38"/>
              <a:gd name="T13" fmla="*/ 2147483647 h 38"/>
              <a:gd name="T14" fmla="*/ 2147483647 w 38"/>
              <a:gd name="T15" fmla="*/ 2147483647 h 38"/>
              <a:gd name="T16" fmla="*/ 2147483647 w 38"/>
              <a:gd name="T17" fmla="*/ 2147483647 h 38"/>
              <a:gd name="T18" fmla="*/ 2147483647 w 38"/>
              <a:gd name="T19" fmla="*/ 2147483647 h 38"/>
              <a:gd name="T20" fmla="*/ 2147483647 w 38"/>
              <a:gd name="T21" fmla="*/ 2147483647 h 38"/>
              <a:gd name="T22" fmla="*/ 2147483647 w 38"/>
              <a:gd name="T23" fmla="*/ 2147483647 h 38"/>
              <a:gd name="T24" fmla="*/ 0 w 38"/>
              <a:gd name="T25" fmla="*/ 2147483647 h 38"/>
              <a:gd name="T26" fmla="*/ 0 w 38"/>
              <a:gd name="T27" fmla="*/ 0 h 38"/>
              <a:gd name="T28" fmla="*/ 2147483647 w 38"/>
              <a:gd name="T29" fmla="*/ 0 h 38"/>
              <a:gd name="T30" fmla="*/ 2147483647 w 38"/>
              <a:gd name="T31" fmla="*/ 0 h 38"/>
              <a:gd name="T32" fmla="*/ 2147483647 w 38"/>
              <a:gd name="T33" fmla="*/ 2147483647 h 38"/>
              <a:gd name="T34" fmla="*/ 2147483647 w 38"/>
              <a:gd name="T35" fmla="*/ 2147483647 h 38"/>
              <a:gd name="T36" fmla="*/ 2147483647 w 38"/>
              <a:gd name="T37" fmla="*/ 2147483647 h 38"/>
              <a:gd name="T38" fmla="*/ 2147483647 w 38"/>
              <a:gd name="T39" fmla="*/ 2147483647 h 38"/>
              <a:gd name="T40" fmla="*/ 2147483647 w 38"/>
              <a:gd name="T41" fmla="*/ 2147483647 h 38"/>
              <a:gd name="T42" fmla="*/ 2147483647 w 38"/>
              <a:gd name="T43" fmla="*/ 2147483647 h 38"/>
              <a:gd name="T44" fmla="*/ 2147483647 w 38"/>
              <a:gd name="T45" fmla="*/ 2147483647 h 38"/>
              <a:gd name="T46" fmla="*/ 2147483647 w 38"/>
              <a:gd name="T47" fmla="*/ 2147483647 h 38"/>
              <a:gd name="T48" fmla="*/ 2147483647 w 38"/>
              <a:gd name="T49" fmla="*/ 2147483647 h 38"/>
              <a:gd name="T50" fmla="*/ 2147483647 w 38"/>
              <a:gd name="T51" fmla="*/ 2147483647 h 38"/>
              <a:gd name="T52" fmla="*/ 2147483647 w 38"/>
              <a:gd name="T53" fmla="*/ 2147483647 h 38"/>
              <a:gd name="T54" fmla="*/ 2147483647 w 38"/>
              <a:gd name="T55" fmla="*/ 2147483647 h 38"/>
              <a:gd name="T56" fmla="*/ 0 w 38"/>
              <a:gd name="T57" fmla="*/ 2147483647 h 38"/>
              <a:gd name="T58" fmla="*/ 2147483647 w 38"/>
              <a:gd name="T59" fmla="*/ 2147483647 h 38"/>
              <a:gd name="T60" fmla="*/ 2147483647 w 38"/>
              <a:gd name="T61" fmla="*/ 2147483647 h 38"/>
              <a:gd name="T62" fmla="*/ 2147483647 w 38"/>
              <a:gd name="T63" fmla="*/ 2147483647 h 38"/>
              <a:gd name="T64" fmla="*/ 2147483647 w 38"/>
              <a:gd name="T65" fmla="*/ 2147483647 h 38"/>
              <a:gd name="T66" fmla="*/ 2147483647 w 38"/>
              <a:gd name="T67" fmla="*/ 2147483647 h 38"/>
              <a:gd name="T68" fmla="*/ 2147483647 w 38"/>
              <a:gd name="T69" fmla="*/ 2147483647 h 38"/>
              <a:gd name="T70" fmla="*/ 2147483647 w 38"/>
              <a:gd name="T71" fmla="*/ 2147483647 h 38"/>
              <a:gd name="T72" fmla="*/ 2147483647 w 38"/>
              <a:gd name="T73" fmla="*/ 2147483647 h 38"/>
              <a:gd name="T74" fmla="*/ 2147483647 w 38"/>
              <a:gd name="T75" fmla="*/ 2147483647 h 38"/>
              <a:gd name="T76" fmla="*/ 2147483647 w 38"/>
              <a:gd name="T77" fmla="*/ 2147483647 h 38"/>
              <a:gd name="T78" fmla="*/ 2147483647 w 38"/>
              <a:gd name="T79" fmla="*/ 2147483647 h 38"/>
              <a:gd name="T80" fmla="*/ 2147483647 w 38"/>
              <a:gd name="T81" fmla="*/ 2147483647 h 38"/>
              <a:gd name="T82" fmla="*/ 2147483647 w 38"/>
              <a:gd name="T83" fmla="*/ 2147483647 h 38"/>
              <a:gd name="T84" fmla="*/ 2147483647 w 38"/>
              <a:gd name="T85" fmla="*/ 2147483647 h 38"/>
              <a:gd name="T86" fmla="*/ 2147483647 w 38"/>
              <a:gd name="T87" fmla="*/ 2147483647 h 38"/>
              <a:gd name="T88" fmla="*/ 2147483647 w 38"/>
              <a:gd name="T89" fmla="*/ 2147483647 h 38"/>
              <a:gd name="T90" fmla="*/ 2147483647 w 38"/>
              <a:gd name="T91" fmla="*/ 2147483647 h 38"/>
              <a:gd name="T92" fmla="*/ 2147483647 w 38"/>
              <a:gd name="T93" fmla="*/ 2147483647 h 3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8"/>
              <a:gd name="T142" fmla="*/ 0 h 38"/>
              <a:gd name="T143" fmla="*/ 38 w 38"/>
              <a:gd name="T144" fmla="*/ 38 h 3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8" h="38">
                <a:moveTo>
                  <a:pt x="0" y="38"/>
                </a:moveTo>
                <a:lnTo>
                  <a:pt x="0" y="37"/>
                </a:lnTo>
                <a:lnTo>
                  <a:pt x="1" y="37"/>
                </a:lnTo>
                <a:lnTo>
                  <a:pt x="3" y="37"/>
                </a:lnTo>
                <a:lnTo>
                  <a:pt x="4" y="35"/>
                </a:lnTo>
                <a:lnTo>
                  <a:pt x="6" y="34"/>
                </a:lnTo>
                <a:lnTo>
                  <a:pt x="6" y="31"/>
                </a:lnTo>
                <a:lnTo>
                  <a:pt x="6" y="7"/>
                </a:lnTo>
                <a:lnTo>
                  <a:pt x="6" y="4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lnTo>
                  <a:pt x="16" y="0"/>
                </a:lnTo>
                <a:lnTo>
                  <a:pt x="21" y="0"/>
                </a:lnTo>
                <a:lnTo>
                  <a:pt x="25" y="2"/>
                </a:lnTo>
                <a:lnTo>
                  <a:pt x="28" y="3"/>
                </a:lnTo>
                <a:lnTo>
                  <a:pt x="32" y="4"/>
                </a:lnTo>
                <a:lnTo>
                  <a:pt x="35" y="9"/>
                </a:lnTo>
                <a:lnTo>
                  <a:pt x="37" y="14"/>
                </a:lnTo>
                <a:lnTo>
                  <a:pt x="38" y="18"/>
                </a:lnTo>
                <a:lnTo>
                  <a:pt x="37" y="24"/>
                </a:lnTo>
                <a:lnTo>
                  <a:pt x="35" y="28"/>
                </a:lnTo>
                <a:lnTo>
                  <a:pt x="32" y="32"/>
                </a:lnTo>
                <a:lnTo>
                  <a:pt x="28" y="35"/>
                </a:lnTo>
                <a:lnTo>
                  <a:pt x="24" y="37"/>
                </a:lnTo>
                <a:lnTo>
                  <a:pt x="17" y="38"/>
                </a:lnTo>
                <a:lnTo>
                  <a:pt x="0" y="38"/>
                </a:lnTo>
                <a:close/>
                <a:moveTo>
                  <a:pt x="11" y="35"/>
                </a:moveTo>
                <a:lnTo>
                  <a:pt x="14" y="35"/>
                </a:lnTo>
                <a:lnTo>
                  <a:pt x="17" y="37"/>
                </a:lnTo>
                <a:lnTo>
                  <a:pt x="21" y="35"/>
                </a:lnTo>
                <a:lnTo>
                  <a:pt x="24" y="34"/>
                </a:lnTo>
                <a:lnTo>
                  <a:pt x="27" y="31"/>
                </a:lnTo>
                <a:lnTo>
                  <a:pt x="30" y="28"/>
                </a:lnTo>
                <a:lnTo>
                  <a:pt x="31" y="24"/>
                </a:lnTo>
                <a:lnTo>
                  <a:pt x="31" y="20"/>
                </a:lnTo>
                <a:lnTo>
                  <a:pt x="31" y="14"/>
                </a:lnTo>
                <a:lnTo>
                  <a:pt x="30" y="10"/>
                </a:lnTo>
                <a:lnTo>
                  <a:pt x="27" y="7"/>
                </a:lnTo>
                <a:lnTo>
                  <a:pt x="24" y="4"/>
                </a:lnTo>
                <a:lnTo>
                  <a:pt x="20" y="3"/>
                </a:lnTo>
                <a:lnTo>
                  <a:pt x="17" y="2"/>
                </a:lnTo>
                <a:lnTo>
                  <a:pt x="14" y="3"/>
                </a:lnTo>
                <a:lnTo>
                  <a:pt x="11" y="3"/>
                </a:lnTo>
                <a:lnTo>
                  <a:pt x="11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43" name="Freeform 25"/>
          <p:cNvSpPr>
            <a:spLocks/>
          </p:cNvSpPr>
          <p:nvPr/>
        </p:nvSpPr>
        <p:spPr bwMode="auto">
          <a:xfrm>
            <a:off x="5218113" y="3044825"/>
            <a:ext cx="107950" cy="160338"/>
          </a:xfrm>
          <a:custGeom>
            <a:avLst/>
            <a:gdLst>
              <a:gd name="T0" fmla="*/ 2147483647 w 26"/>
              <a:gd name="T1" fmla="*/ 0 h 25"/>
              <a:gd name="T2" fmla="*/ 2147483647 w 26"/>
              <a:gd name="T3" fmla="*/ 2147483647 h 25"/>
              <a:gd name="T4" fmla="*/ 2147483647 w 26"/>
              <a:gd name="T5" fmla="*/ 2147483647 h 25"/>
              <a:gd name="T6" fmla="*/ 2147483647 w 26"/>
              <a:gd name="T7" fmla="*/ 2147483647 h 25"/>
              <a:gd name="T8" fmla="*/ 2147483647 w 26"/>
              <a:gd name="T9" fmla="*/ 2147483647 h 25"/>
              <a:gd name="T10" fmla="*/ 2147483647 w 26"/>
              <a:gd name="T11" fmla="*/ 2147483647 h 25"/>
              <a:gd name="T12" fmla="*/ 2147483647 w 26"/>
              <a:gd name="T13" fmla="*/ 2147483647 h 25"/>
              <a:gd name="T14" fmla="*/ 2147483647 w 26"/>
              <a:gd name="T15" fmla="*/ 2147483647 h 25"/>
              <a:gd name="T16" fmla="*/ 2147483647 w 26"/>
              <a:gd name="T17" fmla="*/ 2147483647 h 25"/>
              <a:gd name="T18" fmla="*/ 2147483647 w 26"/>
              <a:gd name="T19" fmla="*/ 2147483647 h 25"/>
              <a:gd name="T20" fmla="*/ 2147483647 w 26"/>
              <a:gd name="T21" fmla="*/ 2147483647 h 25"/>
              <a:gd name="T22" fmla="*/ 2147483647 w 26"/>
              <a:gd name="T23" fmla="*/ 2147483647 h 25"/>
              <a:gd name="T24" fmla="*/ 2147483647 w 26"/>
              <a:gd name="T25" fmla="*/ 2147483647 h 25"/>
              <a:gd name="T26" fmla="*/ 2147483647 w 26"/>
              <a:gd name="T27" fmla="*/ 2147483647 h 25"/>
              <a:gd name="T28" fmla="*/ 2147483647 w 26"/>
              <a:gd name="T29" fmla="*/ 2147483647 h 25"/>
              <a:gd name="T30" fmla="*/ 2147483647 w 26"/>
              <a:gd name="T31" fmla="*/ 2147483647 h 25"/>
              <a:gd name="T32" fmla="*/ 2147483647 w 26"/>
              <a:gd name="T33" fmla="*/ 2147483647 h 25"/>
              <a:gd name="T34" fmla="*/ 2147483647 w 26"/>
              <a:gd name="T35" fmla="*/ 2147483647 h 25"/>
              <a:gd name="T36" fmla="*/ 2147483647 w 26"/>
              <a:gd name="T37" fmla="*/ 2147483647 h 25"/>
              <a:gd name="T38" fmla="*/ 2147483647 w 26"/>
              <a:gd name="T39" fmla="*/ 2147483647 h 25"/>
              <a:gd name="T40" fmla="*/ 2147483647 w 26"/>
              <a:gd name="T41" fmla="*/ 2147483647 h 25"/>
              <a:gd name="T42" fmla="*/ 2147483647 w 26"/>
              <a:gd name="T43" fmla="*/ 2147483647 h 25"/>
              <a:gd name="T44" fmla="*/ 2147483647 w 26"/>
              <a:gd name="T45" fmla="*/ 2147483647 h 25"/>
              <a:gd name="T46" fmla="*/ 2147483647 w 26"/>
              <a:gd name="T47" fmla="*/ 2147483647 h 25"/>
              <a:gd name="T48" fmla="*/ 2147483647 w 26"/>
              <a:gd name="T49" fmla="*/ 2147483647 h 25"/>
              <a:gd name="T50" fmla="*/ 2147483647 w 26"/>
              <a:gd name="T51" fmla="*/ 2147483647 h 25"/>
              <a:gd name="T52" fmla="*/ 2147483647 w 26"/>
              <a:gd name="T53" fmla="*/ 2147483647 h 25"/>
              <a:gd name="T54" fmla="*/ 2147483647 w 26"/>
              <a:gd name="T55" fmla="*/ 2147483647 h 25"/>
              <a:gd name="T56" fmla="*/ 2147483647 w 26"/>
              <a:gd name="T57" fmla="*/ 2147483647 h 25"/>
              <a:gd name="T58" fmla="*/ 2147483647 w 26"/>
              <a:gd name="T59" fmla="*/ 0 h 25"/>
              <a:gd name="T60" fmla="*/ 0 w 26"/>
              <a:gd name="T61" fmla="*/ 0 h 25"/>
              <a:gd name="T62" fmla="*/ 0 w 26"/>
              <a:gd name="T63" fmla="*/ 0 h 25"/>
              <a:gd name="T64" fmla="*/ 2147483647 w 26"/>
              <a:gd name="T65" fmla="*/ 0 h 25"/>
              <a:gd name="T66" fmla="*/ 2147483647 w 26"/>
              <a:gd name="T67" fmla="*/ 2147483647 h 25"/>
              <a:gd name="T68" fmla="*/ 2147483647 w 26"/>
              <a:gd name="T69" fmla="*/ 2147483647 h 25"/>
              <a:gd name="T70" fmla="*/ 2147483647 w 26"/>
              <a:gd name="T71" fmla="*/ 2147483647 h 25"/>
              <a:gd name="T72" fmla="*/ 2147483647 w 26"/>
              <a:gd name="T73" fmla="*/ 2147483647 h 25"/>
              <a:gd name="T74" fmla="*/ 2147483647 w 26"/>
              <a:gd name="T75" fmla="*/ 2147483647 h 25"/>
              <a:gd name="T76" fmla="*/ 2147483647 w 26"/>
              <a:gd name="T77" fmla="*/ 2147483647 h 25"/>
              <a:gd name="T78" fmla="*/ 2147483647 w 26"/>
              <a:gd name="T79" fmla="*/ 2147483647 h 25"/>
              <a:gd name="T80" fmla="*/ 2147483647 w 26"/>
              <a:gd name="T81" fmla="*/ 2147483647 h 25"/>
              <a:gd name="T82" fmla="*/ 2147483647 w 26"/>
              <a:gd name="T83" fmla="*/ 2147483647 h 25"/>
              <a:gd name="T84" fmla="*/ 2147483647 w 26"/>
              <a:gd name="T85" fmla="*/ 2147483647 h 25"/>
              <a:gd name="T86" fmla="*/ 2147483647 w 26"/>
              <a:gd name="T87" fmla="*/ 2147483647 h 25"/>
              <a:gd name="T88" fmla="*/ 2147483647 w 26"/>
              <a:gd name="T89" fmla="*/ 2147483647 h 25"/>
              <a:gd name="T90" fmla="*/ 2147483647 w 26"/>
              <a:gd name="T91" fmla="*/ 2147483647 h 25"/>
              <a:gd name="T92" fmla="*/ 2147483647 w 26"/>
              <a:gd name="T93" fmla="*/ 0 h 25"/>
              <a:gd name="T94" fmla="*/ 2147483647 w 26"/>
              <a:gd name="T95" fmla="*/ 0 h 25"/>
              <a:gd name="T96" fmla="*/ 2147483647 w 26"/>
              <a:gd name="T97" fmla="*/ 0 h 2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6"/>
              <a:gd name="T148" fmla="*/ 0 h 25"/>
              <a:gd name="T149" fmla="*/ 26 w 26"/>
              <a:gd name="T150" fmla="*/ 25 h 2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6" h="25">
                <a:moveTo>
                  <a:pt x="24" y="0"/>
                </a:moveTo>
                <a:lnTo>
                  <a:pt x="24" y="15"/>
                </a:lnTo>
                <a:lnTo>
                  <a:pt x="24" y="18"/>
                </a:lnTo>
                <a:lnTo>
                  <a:pt x="24" y="21"/>
                </a:lnTo>
                <a:lnTo>
                  <a:pt x="24" y="22"/>
                </a:lnTo>
                <a:lnTo>
                  <a:pt x="25" y="22"/>
                </a:lnTo>
                <a:lnTo>
                  <a:pt x="26" y="22"/>
                </a:lnTo>
                <a:lnTo>
                  <a:pt x="19" y="25"/>
                </a:lnTo>
                <a:lnTo>
                  <a:pt x="18" y="25"/>
                </a:lnTo>
                <a:lnTo>
                  <a:pt x="18" y="19"/>
                </a:lnTo>
                <a:lnTo>
                  <a:pt x="15" y="24"/>
                </a:lnTo>
                <a:lnTo>
                  <a:pt x="14" y="25"/>
                </a:lnTo>
                <a:lnTo>
                  <a:pt x="11" y="25"/>
                </a:lnTo>
                <a:lnTo>
                  <a:pt x="10" y="25"/>
                </a:lnTo>
                <a:lnTo>
                  <a:pt x="8" y="25"/>
                </a:lnTo>
                <a:lnTo>
                  <a:pt x="5" y="24"/>
                </a:lnTo>
                <a:lnTo>
                  <a:pt x="4" y="22"/>
                </a:lnTo>
                <a:lnTo>
                  <a:pt x="4" y="21"/>
                </a:lnTo>
                <a:lnTo>
                  <a:pt x="3" y="19"/>
                </a:lnTo>
                <a:lnTo>
                  <a:pt x="3" y="15"/>
                </a:lnTo>
                <a:lnTo>
                  <a:pt x="3" y="4"/>
                </a:lnTo>
                <a:lnTo>
                  <a:pt x="3" y="3"/>
                </a:lnTo>
                <a:lnTo>
                  <a:pt x="3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8" y="0"/>
                </a:lnTo>
                <a:lnTo>
                  <a:pt x="8" y="17"/>
                </a:lnTo>
                <a:lnTo>
                  <a:pt x="8" y="19"/>
                </a:lnTo>
                <a:lnTo>
                  <a:pt x="10" y="21"/>
                </a:lnTo>
                <a:lnTo>
                  <a:pt x="11" y="22"/>
                </a:lnTo>
                <a:lnTo>
                  <a:pt x="12" y="22"/>
                </a:lnTo>
                <a:lnTo>
                  <a:pt x="14" y="22"/>
                </a:lnTo>
                <a:lnTo>
                  <a:pt x="15" y="21"/>
                </a:lnTo>
                <a:lnTo>
                  <a:pt x="17" y="21"/>
                </a:lnTo>
                <a:lnTo>
                  <a:pt x="18" y="18"/>
                </a:lnTo>
                <a:lnTo>
                  <a:pt x="18" y="4"/>
                </a:lnTo>
                <a:lnTo>
                  <a:pt x="18" y="3"/>
                </a:lnTo>
                <a:lnTo>
                  <a:pt x="18" y="1"/>
                </a:lnTo>
                <a:lnTo>
                  <a:pt x="17" y="1"/>
                </a:lnTo>
                <a:lnTo>
                  <a:pt x="15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44" name="Freeform 26"/>
          <p:cNvSpPr>
            <a:spLocks/>
          </p:cNvSpPr>
          <p:nvPr/>
        </p:nvSpPr>
        <p:spPr bwMode="auto">
          <a:xfrm>
            <a:off x="5334000" y="3044825"/>
            <a:ext cx="174625" cy="160338"/>
          </a:xfrm>
          <a:custGeom>
            <a:avLst/>
            <a:gdLst>
              <a:gd name="T0" fmla="*/ 2147483647 w 42"/>
              <a:gd name="T1" fmla="*/ 2147483647 h 25"/>
              <a:gd name="T2" fmla="*/ 2147483647 w 42"/>
              <a:gd name="T3" fmla="*/ 0 h 25"/>
              <a:gd name="T4" fmla="*/ 2147483647 w 42"/>
              <a:gd name="T5" fmla="*/ 0 h 25"/>
              <a:gd name="T6" fmla="*/ 2147483647 w 42"/>
              <a:gd name="T7" fmla="*/ 0 h 25"/>
              <a:gd name="T8" fmla="*/ 2147483647 w 42"/>
              <a:gd name="T9" fmla="*/ 2147483647 h 25"/>
              <a:gd name="T10" fmla="*/ 2147483647 w 42"/>
              <a:gd name="T11" fmla="*/ 2147483647 h 25"/>
              <a:gd name="T12" fmla="*/ 2147483647 w 42"/>
              <a:gd name="T13" fmla="*/ 0 h 25"/>
              <a:gd name="T14" fmla="*/ 2147483647 w 42"/>
              <a:gd name="T15" fmla="*/ 0 h 25"/>
              <a:gd name="T16" fmla="*/ 2147483647 w 42"/>
              <a:gd name="T17" fmla="*/ 2147483647 h 25"/>
              <a:gd name="T18" fmla="*/ 2147483647 w 42"/>
              <a:gd name="T19" fmla="*/ 2147483647 h 25"/>
              <a:gd name="T20" fmla="*/ 2147483647 w 42"/>
              <a:gd name="T21" fmla="*/ 2147483647 h 25"/>
              <a:gd name="T22" fmla="*/ 2147483647 w 42"/>
              <a:gd name="T23" fmla="*/ 2147483647 h 25"/>
              <a:gd name="T24" fmla="*/ 2147483647 w 42"/>
              <a:gd name="T25" fmla="*/ 2147483647 h 25"/>
              <a:gd name="T26" fmla="*/ 2147483647 w 42"/>
              <a:gd name="T27" fmla="*/ 2147483647 h 25"/>
              <a:gd name="T28" fmla="*/ 2147483647 w 42"/>
              <a:gd name="T29" fmla="*/ 2147483647 h 25"/>
              <a:gd name="T30" fmla="*/ 2147483647 w 42"/>
              <a:gd name="T31" fmla="*/ 2147483647 h 25"/>
              <a:gd name="T32" fmla="*/ 2147483647 w 42"/>
              <a:gd name="T33" fmla="*/ 2147483647 h 25"/>
              <a:gd name="T34" fmla="*/ 2147483647 w 42"/>
              <a:gd name="T35" fmla="*/ 2147483647 h 25"/>
              <a:gd name="T36" fmla="*/ 2147483647 w 42"/>
              <a:gd name="T37" fmla="*/ 2147483647 h 25"/>
              <a:gd name="T38" fmla="*/ 2147483647 w 42"/>
              <a:gd name="T39" fmla="*/ 2147483647 h 25"/>
              <a:gd name="T40" fmla="*/ 2147483647 w 42"/>
              <a:gd name="T41" fmla="*/ 2147483647 h 25"/>
              <a:gd name="T42" fmla="*/ 2147483647 w 42"/>
              <a:gd name="T43" fmla="*/ 2147483647 h 25"/>
              <a:gd name="T44" fmla="*/ 2147483647 w 42"/>
              <a:gd name="T45" fmla="*/ 2147483647 h 25"/>
              <a:gd name="T46" fmla="*/ 2147483647 w 42"/>
              <a:gd name="T47" fmla="*/ 2147483647 h 25"/>
              <a:gd name="T48" fmla="*/ 2147483647 w 42"/>
              <a:gd name="T49" fmla="*/ 2147483647 h 25"/>
              <a:gd name="T50" fmla="*/ 2147483647 w 42"/>
              <a:gd name="T51" fmla="*/ 2147483647 h 25"/>
              <a:gd name="T52" fmla="*/ 2147483647 w 42"/>
              <a:gd name="T53" fmla="*/ 2147483647 h 25"/>
              <a:gd name="T54" fmla="*/ 2147483647 w 42"/>
              <a:gd name="T55" fmla="*/ 2147483647 h 25"/>
              <a:gd name="T56" fmla="*/ 2147483647 w 42"/>
              <a:gd name="T57" fmla="*/ 2147483647 h 25"/>
              <a:gd name="T58" fmla="*/ 2147483647 w 42"/>
              <a:gd name="T59" fmla="*/ 2147483647 h 25"/>
              <a:gd name="T60" fmla="*/ 2147483647 w 42"/>
              <a:gd name="T61" fmla="*/ 2147483647 h 25"/>
              <a:gd name="T62" fmla="*/ 2147483647 w 42"/>
              <a:gd name="T63" fmla="*/ 2147483647 h 25"/>
              <a:gd name="T64" fmla="*/ 2147483647 w 42"/>
              <a:gd name="T65" fmla="*/ 2147483647 h 25"/>
              <a:gd name="T66" fmla="*/ 2147483647 w 42"/>
              <a:gd name="T67" fmla="*/ 2147483647 h 25"/>
              <a:gd name="T68" fmla="*/ 2147483647 w 42"/>
              <a:gd name="T69" fmla="*/ 2147483647 h 25"/>
              <a:gd name="T70" fmla="*/ 2147483647 w 42"/>
              <a:gd name="T71" fmla="*/ 2147483647 h 25"/>
              <a:gd name="T72" fmla="*/ 2147483647 w 42"/>
              <a:gd name="T73" fmla="*/ 2147483647 h 25"/>
              <a:gd name="T74" fmla="*/ 2147483647 w 42"/>
              <a:gd name="T75" fmla="*/ 2147483647 h 25"/>
              <a:gd name="T76" fmla="*/ 2147483647 w 42"/>
              <a:gd name="T77" fmla="*/ 2147483647 h 25"/>
              <a:gd name="T78" fmla="*/ 2147483647 w 42"/>
              <a:gd name="T79" fmla="*/ 2147483647 h 25"/>
              <a:gd name="T80" fmla="*/ 2147483647 w 42"/>
              <a:gd name="T81" fmla="*/ 2147483647 h 25"/>
              <a:gd name="T82" fmla="*/ 0 w 42"/>
              <a:gd name="T83" fmla="*/ 2147483647 h 25"/>
              <a:gd name="T84" fmla="*/ 2147483647 w 42"/>
              <a:gd name="T85" fmla="*/ 2147483647 h 25"/>
              <a:gd name="T86" fmla="*/ 2147483647 w 42"/>
              <a:gd name="T87" fmla="*/ 2147483647 h 25"/>
              <a:gd name="T88" fmla="*/ 2147483647 w 42"/>
              <a:gd name="T89" fmla="*/ 2147483647 h 25"/>
              <a:gd name="T90" fmla="*/ 2147483647 w 42"/>
              <a:gd name="T91" fmla="*/ 2147483647 h 25"/>
              <a:gd name="T92" fmla="*/ 2147483647 w 42"/>
              <a:gd name="T93" fmla="*/ 2147483647 h 25"/>
              <a:gd name="T94" fmla="*/ 2147483647 w 42"/>
              <a:gd name="T95" fmla="*/ 2147483647 h 25"/>
              <a:gd name="T96" fmla="*/ 2147483647 w 42"/>
              <a:gd name="T97" fmla="*/ 2147483647 h 25"/>
              <a:gd name="T98" fmla="*/ 0 w 42"/>
              <a:gd name="T99" fmla="*/ 2147483647 h 25"/>
              <a:gd name="T100" fmla="*/ 2147483647 w 42"/>
              <a:gd name="T101" fmla="*/ 0 h 2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2"/>
              <a:gd name="T154" fmla="*/ 0 h 25"/>
              <a:gd name="T155" fmla="*/ 42 w 42"/>
              <a:gd name="T156" fmla="*/ 25 h 2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2" h="25">
                <a:moveTo>
                  <a:pt x="8" y="4"/>
                </a:moveTo>
                <a:lnTo>
                  <a:pt x="10" y="3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1" y="1"/>
                </a:lnTo>
                <a:lnTo>
                  <a:pt x="22" y="3"/>
                </a:lnTo>
                <a:lnTo>
                  <a:pt x="22" y="4"/>
                </a:lnTo>
                <a:lnTo>
                  <a:pt x="25" y="1"/>
                </a:lnTo>
                <a:lnTo>
                  <a:pt x="28" y="0"/>
                </a:lnTo>
                <a:lnTo>
                  <a:pt x="29" y="0"/>
                </a:lnTo>
                <a:lnTo>
                  <a:pt x="32" y="0"/>
                </a:lnTo>
                <a:lnTo>
                  <a:pt x="33" y="0"/>
                </a:lnTo>
                <a:lnTo>
                  <a:pt x="35" y="0"/>
                </a:lnTo>
                <a:lnTo>
                  <a:pt x="36" y="1"/>
                </a:lnTo>
                <a:lnTo>
                  <a:pt x="38" y="4"/>
                </a:lnTo>
                <a:lnTo>
                  <a:pt x="38" y="5"/>
                </a:lnTo>
                <a:lnTo>
                  <a:pt x="38" y="8"/>
                </a:lnTo>
                <a:lnTo>
                  <a:pt x="38" y="19"/>
                </a:lnTo>
                <a:lnTo>
                  <a:pt x="38" y="21"/>
                </a:lnTo>
                <a:lnTo>
                  <a:pt x="39" y="22"/>
                </a:lnTo>
                <a:lnTo>
                  <a:pt x="39" y="24"/>
                </a:lnTo>
                <a:lnTo>
                  <a:pt x="40" y="24"/>
                </a:lnTo>
                <a:lnTo>
                  <a:pt x="42" y="24"/>
                </a:lnTo>
                <a:lnTo>
                  <a:pt x="42" y="25"/>
                </a:lnTo>
                <a:lnTo>
                  <a:pt x="31" y="25"/>
                </a:lnTo>
                <a:lnTo>
                  <a:pt x="31" y="24"/>
                </a:lnTo>
                <a:lnTo>
                  <a:pt x="32" y="24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3" y="8"/>
                </a:lnTo>
                <a:lnTo>
                  <a:pt x="33" y="5"/>
                </a:lnTo>
                <a:lnTo>
                  <a:pt x="32" y="4"/>
                </a:lnTo>
                <a:lnTo>
                  <a:pt x="32" y="3"/>
                </a:lnTo>
                <a:lnTo>
                  <a:pt x="29" y="3"/>
                </a:lnTo>
                <a:lnTo>
                  <a:pt x="28" y="3"/>
                </a:lnTo>
                <a:lnTo>
                  <a:pt x="26" y="4"/>
                </a:lnTo>
                <a:lnTo>
                  <a:pt x="25" y="4"/>
                </a:lnTo>
                <a:lnTo>
                  <a:pt x="24" y="5"/>
                </a:lnTo>
                <a:lnTo>
                  <a:pt x="24" y="7"/>
                </a:lnTo>
                <a:lnTo>
                  <a:pt x="24" y="19"/>
                </a:lnTo>
                <a:lnTo>
                  <a:pt x="24" y="21"/>
                </a:lnTo>
                <a:lnTo>
                  <a:pt x="24" y="22"/>
                </a:lnTo>
                <a:lnTo>
                  <a:pt x="24" y="24"/>
                </a:lnTo>
                <a:lnTo>
                  <a:pt x="25" y="24"/>
                </a:lnTo>
                <a:lnTo>
                  <a:pt x="26" y="24"/>
                </a:lnTo>
                <a:lnTo>
                  <a:pt x="26" y="25"/>
                </a:lnTo>
                <a:lnTo>
                  <a:pt x="15" y="25"/>
                </a:lnTo>
                <a:lnTo>
                  <a:pt x="15" y="24"/>
                </a:lnTo>
                <a:lnTo>
                  <a:pt x="17" y="24"/>
                </a:lnTo>
                <a:lnTo>
                  <a:pt x="18" y="24"/>
                </a:lnTo>
                <a:lnTo>
                  <a:pt x="18" y="22"/>
                </a:lnTo>
                <a:lnTo>
                  <a:pt x="18" y="21"/>
                </a:lnTo>
                <a:lnTo>
                  <a:pt x="18" y="19"/>
                </a:lnTo>
                <a:lnTo>
                  <a:pt x="18" y="8"/>
                </a:lnTo>
                <a:lnTo>
                  <a:pt x="18" y="5"/>
                </a:lnTo>
                <a:lnTo>
                  <a:pt x="18" y="4"/>
                </a:lnTo>
                <a:lnTo>
                  <a:pt x="17" y="3"/>
                </a:lnTo>
                <a:lnTo>
                  <a:pt x="14" y="3"/>
                </a:lnTo>
                <a:lnTo>
                  <a:pt x="12" y="3"/>
                </a:lnTo>
                <a:lnTo>
                  <a:pt x="11" y="4"/>
                </a:lnTo>
                <a:lnTo>
                  <a:pt x="10" y="4"/>
                </a:lnTo>
                <a:lnTo>
                  <a:pt x="8" y="5"/>
                </a:lnTo>
                <a:lnTo>
                  <a:pt x="8" y="19"/>
                </a:lnTo>
                <a:lnTo>
                  <a:pt x="8" y="21"/>
                </a:lnTo>
                <a:lnTo>
                  <a:pt x="8" y="22"/>
                </a:lnTo>
                <a:lnTo>
                  <a:pt x="8" y="24"/>
                </a:lnTo>
                <a:lnTo>
                  <a:pt x="10" y="24"/>
                </a:lnTo>
                <a:lnTo>
                  <a:pt x="11" y="24"/>
                </a:lnTo>
                <a:lnTo>
                  <a:pt x="11" y="25"/>
                </a:lnTo>
                <a:lnTo>
                  <a:pt x="0" y="25"/>
                </a:lnTo>
                <a:lnTo>
                  <a:pt x="0" y="24"/>
                </a:lnTo>
                <a:lnTo>
                  <a:pt x="1" y="24"/>
                </a:lnTo>
                <a:lnTo>
                  <a:pt x="3" y="24"/>
                </a:lnTo>
                <a:lnTo>
                  <a:pt x="3" y="22"/>
                </a:lnTo>
                <a:lnTo>
                  <a:pt x="3" y="21"/>
                </a:lnTo>
                <a:lnTo>
                  <a:pt x="3" y="19"/>
                </a:lnTo>
                <a:lnTo>
                  <a:pt x="3" y="10"/>
                </a:lnTo>
                <a:lnTo>
                  <a:pt x="3" y="5"/>
                </a:lnTo>
                <a:lnTo>
                  <a:pt x="3" y="4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lnTo>
                  <a:pt x="8" y="0"/>
                </a:lnTo>
                <a:lnTo>
                  <a:pt x="8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45" name="Freeform 27"/>
          <p:cNvSpPr>
            <a:spLocks/>
          </p:cNvSpPr>
          <p:nvPr/>
        </p:nvSpPr>
        <p:spPr bwMode="auto">
          <a:xfrm>
            <a:off x="5511800" y="3044825"/>
            <a:ext cx="174625" cy="160338"/>
          </a:xfrm>
          <a:custGeom>
            <a:avLst/>
            <a:gdLst>
              <a:gd name="T0" fmla="*/ 2147483647 w 42"/>
              <a:gd name="T1" fmla="*/ 2147483647 h 25"/>
              <a:gd name="T2" fmla="*/ 2147483647 w 42"/>
              <a:gd name="T3" fmla="*/ 0 h 25"/>
              <a:gd name="T4" fmla="*/ 2147483647 w 42"/>
              <a:gd name="T5" fmla="*/ 0 h 25"/>
              <a:gd name="T6" fmla="*/ 2147483647 w 42"/>
              <a:gd name="T7" fmla="*/ 0 h 25"/>
              <a:gd name="T8" fmla="*/ 2147483647 w 42"/>
              <a:gd name="T9" fmla="*/ 2147483647 h 25"/>
              <a:gd name="T10" fmla="*/ 2147483647 w 42"/>
              <a:gd name="T11" fmla="*/ 2147483647 h 25"/>
              <a:gd name="T12" fmla="*/ 2147483647 w 42"/>
              <a:gd name="T13" fmla="*/ 0 h 25"/>
              <a:gd name="T14" fmla="*/ 2147483647 w 42"/>
              <a:gd name="T15" fmla="*/ 0 h 25"/>
              <a:gd name="T16" fmla="*/ 2147483647 w 42"/>
              <a:gd name="T17" fmla="*/ 2147483647 h 25"/>
              <a:gd name="T18" fmla="*/ 2147483647 w 42"/>
              <a:gd name="T19" fmla="*/ 2147483647 h 25"/>
              <a:gd name="T20" fmla="*/ 2147483647 w 42"/>
              <a:gd name="T21" fmla="*/ 2147483647 h 25"/>
              <a:gd name="T22" fmla="*/ 2147483647 w 42"/>
              <a:gd name="T23" fmla="*/ 2147483647 h 25"/>
              <a:gd name="T24" fmla="*/ 2147483647 w 42"/>
              <a:gd name="T25" fmla="*/ 2147483647 h 25"/>
              <a:gd name="T26" fmla="*/ 2147483647 w 42"/>
              <a:gd name="T27" fmla="*/ 2147483647 h 25"/>
              <a:gd name="T28" fmla="*/ 2147483647 w 42"/>
              <a:gd name="T29" fmla="*/ 2147483647 h 25"/>
              <a:gd name="T30" fmla="*/ 2147483647 w 42"/>
              <a:gd name="T31" fmla="*/ 2147483647 h 25"/>
              <a:gd name="T32" fmla="*/ 2147483647 w 42"/>
              <a:gd name="T33" fmla="*/ 2147483647 h 25"/>
              <a:gd name="T34" fmla="*/ 2147483647 w 42"/>
              <a:gd name="T35" fmla="*/ 2147483647 h 25"/>
              <a:gd name="T36" fmla="*/ 2147483647 w 42"/>
              <a:gd name="T37" fmla="*/ 2147483647 h 25"/>
              <a:gd name="T38" fmla="*/ 2147483647 w 42"/>
              <a:gd name="T39" fmla="*/ 2147483647 h 25"/>
              <a:gd name="T40" fmla="*/ 2147483647 w 42"/>
              <a:gd name="T41" fmla="*/ 2147483647 h 25"/>
              <a:gd name="T42" fmla="*/ 2147483647 w 42"/>
              <a:gd name="T43" fmla="*/ 2147483647 h 25"/>
              <a:gd name="T44" fmla="*/ 2147483647 w 42"/>
              <a:gd name="T45" fmla="*/ 2147483647 h 25"/>
              <a:gd name="T46" fmla="*/ 2147483647 w 42"/>
              <a:gd name="T47" fmla="*/ 2147483647 h 25"/>
              <a:gd name="T48" fmla="*/ 2147483647 w 42"/>
              <a:gd name="T49" fmla="*/ 2147483647 h 25"/>
              <a:gd name="T50" fmla="*/ 2147483647 w 42"/>
              <a:gd name="T51" fmla="*/ 2147483647 h 25"/>
              <a:gd name="T52" fmla="*/ 2147483647 w 42"/>
              <a:gd name="T53" fmla="*/ 2147483647 h 25"/>
              <a:gd name="T54" fmla="*/ 2147483647 w 42"/>
              <a:gd name="T55" fmla="*/ 2147483647 h 25"/>
              <a:gd name="T56" fmla="*/ 2147483647 w 42"/>
              <a:gd name="T57" fmla="*/ 2147483647 h 25"/>
              <a:gd name="T58" fmla="*/ 2147483647 w 42"/>
              <a:gd name="T59" fmla="*/ 2147483647 h 25"/>
              <a:gd name="T60" fmla="*/ 2147483647 w 42"/>
              <a:gd name="T61" fmla="*/ 2147483647 h 25"/>
              <a:gd name="T62" fmla="*/ 2147483647 w 42"/>
              <a:gd name="T63" fmla="*/ 2147483647 h 25"/>
              <a:gd name="T64" fmla="*/ 2147483647 w 42"/>
              <a:gd name="T65" fmla="*/ 2147483647 h 25"/>
              <a:gd name="T66" fmla="*/ 2147483647 w 42"/>
              <a:gd name="T67" fmla="*/ 2147483647 h 25"/>
              <a:gd name="T68" fmla="*/ 2147483647 w 42"/>
              <a:gd name="T69" fmla="*/ 2147483647 h 25"/>
              <a:gd name="T70" fmla="*/ 2147483647 w 42"/>
              <a:gd name="T71" fmla="*/ 2147483647 h 25"/>
              <a:gd name="T72" fmla="*/ 2147483647 w 42"/>
              <a:gd name="T73" fmla="*/ 2147483647 h 25"/>
              <a:gd name="T74" fmla="*/ 2147483647 w 42"/>
              <a:gd name="T75" fmla="*/ 2147483647 h 25"/>
              <a:gd name="T76" fmla="*/ 2147483647 w 42"/>
              <a:gd name="T77" fmla="*/ 2147483647 h 25"/>
              <a:gd name="T78" fmla="*/ 2147483647 w 42"/>
              <a:gd name="T79" fmla="*/ 2147483647 h 25"/>
              <a:gd name="T80" fmla="*/ 2147483647 w 42"/>
              <a:gd name="T81" fmla="*/ 2147483647 h 25"/>
              <a:gd name="T82" fmla="*/ 0 w 42"/>
              <a:gd name="T83" fmla="*/ 2147483647 h 25"/>
              <a:gd name="T84" fmla="*/ 2147483647 w 42"/>
              <a:gd name="T85" fmla="*/ 2147483647 h 25"/>
              <a:gd name="T86" fmla="*/ 2147483647 w 42"/>
              <a:gd name="T87" fmla="*/ 2147483647 h 25"/>
              <a:gd name="T88" fmla="*/ 2147483647 w 42"/>
              <a:gd name="T89" fmla="*/ 2147483647 h 25"/>
              <a:gd name="T90" fmla="*/ 2147483647 w 42"/>
              <a:gd name="T91" fmla="*/ 2147483647 h 25"/>
              <a:gd name="T92" fmla="*/ 2147483647 w 42"/>
              <a:gd name="T93" fmla="*/ 2147483647 h 25"/>
              <a:gd name="T94" fmla="*/ 2147483647 w 42"/>
              <a:gd name="T95" fmla="*/ 2147483647 h 25"/>
              <a:gd name="T96" fmla="*/ 2147483647 w 42"/>
              <a:gd name="T97" fmla="*/ 2147483647 h 25"/>
              <a:gd name="T98" fmla="*/ 0 w 42"/>
              <a:gd name="T99" fmla="*/ 2147483647 h 25"/>
              <a:gd name="T100" fmla="*/ 2147483647 w 42"/>
              <a:gd name="T101" fmla="*/ 0 h 2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2"/>
              <a:gd name="T154" fmla="*/ 0 h 25"/>
              <a:gd name="T155" fmla="*/ 42 w 42"/>
              <a:gd name="T156" fmla="*/ 25 h 2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2" h="25">
                <a:moveTo>
                  <a:pt x="9" y="4"/>
                </a:moveTo>
                <a:lnTo>
                  <a:pt x="10" y="3"/>
                </a:lnTo>
                <a:lnTo>
                  <a:pt x="12" y="1"/>
                </a:lnTo>
                <a:lnTo>
                  <a:pt x="13" y="0"/>
                </a:lnTo>
                <a:lnTo>
                  <a:pt x="14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1" y="1"/>
                </a:lnTo>
                <a:lnTo>
                  <a:pt x="23" y="3"/>
                </a:lnTo>
                <a:lnTo>
                  <a:pt x="24" y="4"/>
                </a:lnTo>
                <a:lnTo>
                  <a:pt x="27" y="1"/>
                </a:lnTo>
                <a:lnTo>
                  <a:pt x="28" y="0"/>
                </a:lnTo>
                <a:lnTo>
                  <a:pt x="30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7" y="1"/>
                </a:lnTo>
                <a:lnTo>
                  <a:pt x="38" y="4"/>
                </a:lnTo>
                <a:lnTo>
                  <a:pt x="38" y="5"/>
                </a:lnTo>
                <a:lnTo>
                  <a:pt x="40" y="8"/>
                </a:lnTo>
                <a:lnTo>
                  <a:pt x="40" y="19"/>
                </a:lnTo>
                <a:lnTo>
                  <a:pt x="40" y="21"/>
                </a:lnTo>
                <a:lnTo>
                  <a:pt x="40" y="22"/>
                </a:lnTo>
                <a:lnTo>
                  <a:pt x="40" y="24"/>
                </a:lnTo>
                <a:lnTo>
                  <a:pt x="41" y="24"/>
                </a:lnTo>
                <a:lnTo>
                  <a:pt x="42" y="24"/>
                </a:lnTo>
                <a:lnTo>
                  <a:pt x="42" y="25"/>
                </a:lnTo>
                <a:lnTo>
                  <a:pt x="31" y="25"/>
                </a:lnTo>
                <a:lnTo>
                  <a:pt x="31" y="24"/>
                </a:lnTo>
                <a:lnTo>
                  <a:pt x="33" y="24"/>
                </a:lnTo>
                <a:lnTo>
                  <a:pt x="34" y="24"/>
                </a:lnTo>
                <a:lnTo>
                  <a:pt x="34" y="22"/>
                </a:lnTo>
                <a:lnTo>
                  <a:pt x="34" y="21"/>
                </a:lnTo>
                <a:lnTo>
                  <a:pt x="34" y="19"/>
                </a:lnTo>
                <a:lnTo>
                  <a:pt x="34" y="8"/>
                </a:lnTo>
                <a:lnTo>
                  <a:pt x="34" y="5"/>
                </a:lnTo>
                <a:lnTo>
                  <a:pt x="34" y="4"/>
                </a:lnTo>
                <a:lnTo>
                  <a:pt x="33" y="3"/>
                </a:lnTo>
                <a:lnTo>
                  <a:pt x="30" y="3"/>
                </a:lnTo>
                <a:lnTo>
                  <a:pt x="28" y="3"/>
                </a:lnTo>
                <a:lnTo>
                  <a:pt x="27" y="4"/>
                </a:lnTo>
                <a:lnTo>
                  <a:pt x="26" y="4"/>
                </a:lnTo>
                <a:lnTo>
                  <a:pt x="24" y="5"/>
                </a:lnTo>
                <a:lnTo>
                  <a:pt x="24" y="7"/>
                </a:lnTo>
                <a:lnTo>
                  <a:pt x="24" y="19"/>
                </a:lnTo>
                <a:lnTo>
                  <a:pt x="24" y="21"/>
                </a:lnTo>
                <a:lnTo>
                  <a:pt x="24" y="22"/>
                </a:lnTo>
                <a:lnTo>
                  <a:pt x="24" y="24"/>
                </a:lnTo>
                <a:lnTo>
                  <a:pt x="26" y="24"/>
                </a:lnTo>
                <a:lnTo>
                  <a:pt x="27" y="24"/>
                </a:lnTo>
                <a:lnTo>
                  <a:pt x="27" y="25"/>
                </a:lnTo>
                <a:lnTo>
                  <a:pt x="16" y="25"/>
                </a:lnTo>
                <a:lnTo>
                  <a:pt x="16" y="24"/>
                </a:lnTo>
                <a:lnTo>
                  <a:pt x="17" y="24"/>
                </a:lnTo>
                <a:lnTo>
                  <a:pt x="19" y="24"/>
                </a:lnTo>
                <a:lnTo>
                  <a:pt x="19" y="22"/>
                </a:lnTo>
                <a:lnTo>
                  <a:pt x="19" y="21"/>
                </a:lnTo>
                <a:lnTo>
                  <a:pt x="19" y="19"/>
                </a:lnTo>
                <a:lnTo>
                  <a:pt x="19" y="8"/>
                </a:lnTo>
                <a:lnTo>
                  <a:pt x="19" y="5"/>
                </a:lnTo>
                <a:lnTo>
                  <a:pt x="19" y="4"/>
                </a:lnTo>
                <a:lnTo>
                  <a:pt x="17" y="3"/>
                </a:lnTo>
                <a:lnTo>
                  <a:pt x="14" y="3"/>
                </a:lnTo>
                <a:lnTo>
                  <a:pt x="13" y="3"/>
                </a:lnTo>
                <a:lnTo>
                  <a:pt x="12" y="4"/>
                </a:lnTo>
                <a:lnTo>
                  <a:pt x="10" y="4"/>
                </a:lnTo>
                <a:lnTo>
                  <a:pt x="9" y="5"/>
                </a:lnTo>
                <a:lnTo>
                  <a:pt x="9" y="19"/>
                </a:lnTo>
                <a:lnTo>
                  <a:pt x="9" y="21"/>
                </a:lnTo>
                <a:lnTo>
                  <a:pt x="9" y="22"/>
                </a:lnTo>
                <a:lnTo>
                  <a:pt x="9" y="24"/>
                </a:lnTo>
                <a:lnTo>
                  <a:pt x="10" y="24"/>
                </a:lnTo>
                <a:lnTo>
                  <a:pt x="12" y="24"/>
                </a:lnTo>
                <a:lnTo>
                  <a:pt x="12" y="25"/>
                </a:lnTo>
                <a:lnTo>
                  <a:pt x="0" y="25"/>
                </a:lnTo>
                <a:lnTo>
                  <a:pt x="0" y="24"/>
                </a:lnTo>
                <a:lnTo>
                  <a:pt x="2" y="24"/>
                </a:lnTo>
                <a:lnTo>
                  <a:pt x="3" y="24"/>
                </a:lnTo>
                <a:lnTo>
                  <a:pt x="3" y="22"/>
                </a:lnTo>
                <a:lnTo>
                  <a:pt x="5" y="21"/>
                </a:lnTo>
                <a:lnTo>
                  <a:pt x="5" y="19"/>
                </a:lnTo>
                <a:lnTo>
                  <a:pt x="5" y="10"/>
                </a:lnTo>
                <a:lnTo>
                  <a:pt x="5" y="5"/>
                </a:lnTo>
                <a:lnTo>
                  <a:pt x="3" y="4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7" y="0"/>
                </a:lnTo>
                <a:lnTo>
                  <a:pt x="9" y="0"/>
                </a:lnTo>
                <a:lnTo>
                  <a:pt x="9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46" name="Freeform 28"/>
          <p:cNvSpPr>
            <a:spLocks/>
          </p:cNvSpPr>
          <p:nvPr/>
        </p:nvSpPr>
        <p:spPr bwMode="auto">
          <a:xfrm>
            <a:off x="5694363" y="3044825"/>
            <a:ext cx="107950" cy="242888"/>
          </a:xfrm>
          <a:custGeom>
            <a:avLst/>
            <a:gdLst>
              <a:gd name="T0" fmla="*/ 0 w 26"/>
              <a:gd name="T1" fmla="*/ 0 h 38"/>
              <a:gd name="T2" fmla="*/ 2147483647 w 26"/>
              <a:gd name="T3" fmla="*/ 0 h 38"/>
              <a:gd name="T4" fmla="*/ 2147483647 w 26"/>
              <a:gd name="T5" fmla="*/ 0 h 38"/>
              <a:gd name="T6" fmla="*/ 2147483647 w 26"/>
              <a:gd name="T7" fmla="*/ 0 h 38"/>
              <a:gd name="T8" fmla="*/ 2147483647 w 26"/>
              <a:gd name="T9" fmla="*/ 0 h 38"/>
              <a:gd name="T10" fmla="*/ 2147483647 w 26"/>
              <a:gd name="T11" fmla="*/ 2147483647 h 38"/>
              <a:gd name="T12" fmla="*/ 2147483647 w 26"/>
              <a:gd name="T13" fmla="*/ 2147483647 h 38"/>
              <a:gd name="T14" fmla="*/ 2147483647 w 26"/>
              <a:gd name="T15" fmla="*/ 2147483647 h 38"/>
              <a:gd name="T16" fmla="*/ 2147483647 w 26"/>
              <a:gd name="T17" fmla="*/ 2147483647 h 38"/>
              <a:gd name="T18" fmla="*/ 2147483647 w 26"/>
              <a:gd name="T19" fmla="*/ 2147483647 h 38"/>
              <a:gd name="T20" fmla="*/ 2147483647 w 26"/>
              <a:gd name="T21" fmla="*/ 2147483647 h 38"/>
              <a:gd name="T22" fmla="*/ 2147483647 w 26"/>
              <a:gd name="T23" fmla="*/ 2147483647 h 38"/>
              <a:gd name="T24" fmla="*/ 2147483647 w 26"/>
              <a:gd name="T25" fmla="*/ 2147483647 h 38"/>
              <a:gd name="T26" fmla="*/ 2147483647 w 26"/>
              <a:gd name="T27" fmla="*/ 2147483647 h 38"/>
              <a:gd name="T28" fmla="*/ 2147483647 w 26"/>
              <a:gd name="T29" fmla="*/ 2147483647 h 38"/>
              <a:gd name="T30" fmla="*/ 2147483647 w 26"/>
              <a:gd name="T31" fmla="*/ 2147483647 h 38"/>
              <a:gd name="T32" fmla="*/ 2147483647 w 26"/>
              <a:gd name="T33" fmla="*/ 2147483647 h 38"/>
              <a:gd name="T34" fmla="*/ 2147483647 w 26"/>
              <a:gd name="T35" fmla="*/ 2147483647 h 38"/>
              <a:gd name="T36" fmla="*/ 2147483647 w 26"/>
              <a:gd name="T37" fmla="*/ 0 h 38"/>
              <a:gd name="T38" fmla="*/ 2147483647 w 26"/>
              <a:gd name="T39" fmla="*/ 0 h 38"/>
              <a:gd name="T40" fmla="*/ 2147483647 w 26"/>
              <a:gd name="T41" fmla="*/ 0 h 38"/>
              <a:gd name="T42" fmla="*/ 2147483647 w 26"/>
              <a:gd name="T43" fmla="*/ 0 h 38"/>
              <a:gd name="T44" fmla="*/ 2147483647 w 26"/>
              <a:gd name="T45" fmla="*/ 0 h 38"/>
              <a:gd name="T46" fmla="*/ 2147483647 w 26"/>
              <a:gd name="T47" fmla="*/ 2147483647 h 38"/>
              <a:gd name="T48" fmla="*/ 2147483647 w 26"/>
              <a:gd name="T49" fmla="*/ 2147483647 h 38"/>
              <a:gd name="T50" fmla="*/ 2147483647 w 26"/>
              <a:gd name="T51" fmla="*/ 2147483647 h 38"/>
              <a:gd name="T52" fmla="*/ 2147483647 w 26"/>
              <a:gd name="T53" fmla="*/ 2147483647 h 38"/>
              <a:gd name="T54" fmla="*/ 2147483647 w 26"/>
              <a:gd name="T55" fmla="*/ 2147483647 h 38"/>
              <a:gd name="T56" fmla="*/ 2147483647 w 26"/>
              <a:gd name="T57" fmla="*/ 2147483647 h 38"/>
              <a:gd name="T58" fmla="*/ 2147483647 w 26"/>
              <a:gd name="T59" fmla="*/ 2147483647 h 38"/>
              <a:gd name="T60" fmla="*/ 2147483647 w 26"/>
              <a:gd name="T61" fmla="*/ 2147483647 h 38"/>
              <a:gd name="T62" fmla="*/ 2147483647 w 26"/>
              <a:gd name="T63" fmla="*/ 2147483647 h 38"/>
              <a:gd name="T64" fmla="*/ 2147483647 w 26"/>
              <a:gd name="T65" fmla="*/ 2147483647 h 38"/>
              <a:gd name="T66" fmla="*/ 2147483647 w 26"/>
              <a:gd name="T67" fmla="*/ 2147483647 h 38"/>
              <a:gd name="T68" fmla="*/ 2147483647 w 26"/>
              <a:gd name="T69" fmla="*/ 2147483647 h 38"/>
              <a:gd name="T70" fmla="*/ 2147483647 w 26"/>
              <a:gd name="T71" fmla="*/ 2147483647 h 38"/>
              <a:gd name="T72" fmla="*/ 2147483647 w 26"/>
              <a:gd name="T73" fmla="*/ 2147483647 h 38"/>
              <a:gd name="T74" fmla="*/ 2147483647 w 26"/>
              <a:gd name="T75" fmla="*/ 2147483647 h 38"/>
              <a:gd name="T76" fmla="*/ 2147483647 w 26"/>
              <a:gd name="T77" fmla="*/ 2147483647 h 38"/>
              <a:gd name="T78" fmla="*/ 2147483647 w 26"/>
              <a:gd name="T79" fmla="*/ 2147483647 h 38"/>
              <a:gd name="T80" fmla="*/ 2147483647 w 26"/>
              <a:gd name="T81" fmla="*/ 2147483647 h 38"/>
              <a:gd name="T82" fmla="*/ 2147483647 w 26"/>
              <a:gd name="T83" fmla="*/ 2147483647 h 38"/>
              <a:gd name="T84" fmla="*/ 2147483647 w 26"/>
              <a:gd name="T85" fmla="*/ 2147483647 h 38"/>
              <a:gd name="T86" fmla="*/ 2147483647 w 26"/>
              <a:gd name="T87" fmla="*/ 2147483647 h 38"/>
              <a:gd name="T88" fmla="*/ 2147483647 w 26"/>
              <a:gd name="T89" fmla="*/ 2147483647 h 38"/>
              <a:gd name="T90" fmla="*/ 2147483647 w 26"/>
              <a:gd name="T91" fmla="*/ 2147483647 h 38"/>
              <a:gd name="T92" fmla="*/ 2147483647 w 26"/>
              <a:gd name="T93" fmla="*/ 2147483647 h 38"/>
              <a:gd name="T94" fmla="*/ 2147483647 w 26"/>
              <a:gd name="T95" fmla="*/ 2147483647 h 38"/>
              <a:gd name="T96" fmla="*/ 2147483647 w 26"/>
              <a:gd name="T97" fmla="*/ 2147483647 h 38"/>
              <a:gd name="T98" fmla="*/ 2147483647 w 26"/>
              <a:gd name="T99" fmla="*/ 2147483647 h 38"/>
              <a:gd name="T100" fmla="*/ 2147483647 w 26"/>
              <a:gd name="T101" fmla="*/ 2147483647 h 38"/>
              <a:gd name="T102" fmla="*/ 2147483647 w 26"/>
              <a:gd name="T103" fmla="*/ 2147483647 h 38"/>
              <a:gd name="T104" fmla="*/ 2147483647 w 26"/>
              <a:gd name="T105" fmla="*/ 2147483647 h 38"/>
              <a:gd name="T106" fmla="*/ 2147483647 w 26"/>
              <a:gd name="T107" fmla="*/ 2147483647 h 38"/>
              <a:gd name="T108" fmla="*/ 2147483647 w 26"/>
              <a:gd name="T109" fmla="*/ 2147483647 h 38"/>
              <a:gd name="T110" fmla="*/ 2147483647 w 26"/>
              <a:gd name="T111" fmla="*/ 2147483647 h 38"/>
              <a:gd name="T112" fmla="*/ 2147483647 w 26"/>
              <a:gd name="T113" fmla="*/ 2147483647 h 38"/>
              <a:gd name="T114" fmla="*/ 0 w 26"/>
              <a:gd name="T115" fmla="*/ 0 h 38"/>
              <a:gd name="T116" fmla="*/ 0 w 26"/>
              <a:gd name="T117" fmla="*/ 0 h 3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6"/>
              <a:gd name="T178" fmla="*/ 0 h 38"/>
              <a:gd name="T179" fmla="*/ 26 w 26"/>
              <a:gd name="T180" fmla="*/ 38 h 3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6" h="38">
                <a:moveTo>
                  <a:pt x="0" y="0"/>
                </a:move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10" y="1"/>
                </a:lnTo>
                <a:lnTo>
                  <a:pt x="8" y="1"/>
                </a:lnTo>
                <a:lnTo>
                  <a:pt x="8" y="3"/>
                </a:lnTo>
                <a:lnTo>
                  <a:pt x="10" y="4"/>
                </a:lnTo>
                <a:lnTo>
                  <a:pt x="10" y="5"/>
                </a:lnTo>
                <a:lnTo>
                  <a:pt x="15" y="18"/>
                </a:lnTo>
                <a:lnTo>
                  <a:pt x="21" y="4"/>
                </a:lnTo>
                <a:lnTo>
                  <a:pt x="22" y="3"/>
                </a:lnTo>
                <a:lnTo>
                  <a:pt x="22" y="1"/>
                </a:lnTo>
                <a:lnTo>
                  <a:pt x="21" y="1"/>
                </a:lnTo>
                <a:lnTo>
                  <a:pt x="21" y="0"/>
                </a:lnTo>
                <a:lnTo>
                  <a:pt x="19" y="0"/>
                </a:lnTo>
                <a:lnTo>
                  <a:pt x="26" y="0"/>
                </a:lnTo>
                <a:lnTo>
                  <a:pt x="26" y="1"/>
                </a:lnTo>
                <a:lnTo>
                  <a:pt x="25" y="1"/>
                </a:lnTo>
                <a:lnTo>
                  <a:pt x="24" y="3"/>
                </a:lnTo>
                <a:lnTo>
                  <a:pt x="24" y="4"/>
                </a:lnTo>
                <a:lnTo>
                  <a:pt x="14" y="29"/>
                </a:lnTo>
                <a:lnTo>
                  <a:pt x="11" y="32"/>
                </a:lnTo>
                <a:lnTo>
                  <a:pt x="10" y="35"/>
                </a:lnTo>
                <a:lnTo>
                  <a:pt x="7" y="36"/>
                </a:lnTo>
                <a:lnTo>
                  <a:pt x="4" y="38"/>
                </a:lnTo>
                <a:lnTo>
                  <a:pt x="3" y="36"/>
                </a:lnTo>
                <a:lnTo>
                  <a:pt x="1" y="35"/>
                </a:lnTo>
                <a:lnTo>
                  <a:pt x="1" y="33"/>
                </a:lnTo>
                <a:lnTo>
                  <a:pt x="1" y="32"/>
                </a:lnTo>
                <a:lnTo>
                  <a:pt x="3" y="31"/>
                </a:lnTo>
                <a:lnTo>
                  <a:pt x="4" y="31"/>
                </a:lnTo>
                <a:lnTo>
                  <a:pt x="5" y="31"/>
                </a:lnTo>
                <a:lnTo>
                  <a:pt x="7" y="32"/>
                </a:lnTo>
                <a:lnTo>
                  <a:pt x="8" y="32"/>
                </a:lnTo>
                <a:lnTo>
                  <a:pt x="10" y="31"/>
                </a:lnTo>
                <a:lnTo>
                  <a:pt x="11" y="29"/>
                </a:lnTo>
                <a:lnTo>
                  <a:pt x="12" y="28"/>
                </a:lnTo>
                <a:lnTo>
                  <a:pt x="14" y="24"/>
                </a:lnTo>
                <a:lnTo>
                  <a:pt x="4" y="5"/>
                </a:lnTo>
                <a:lnTo>
                  <a:pt x="4" y="4"/>
                </a:lnTo>
                <a:lnTo>
                  <a:pt x="3" y="3"/>
                </a:lnTo>
                <a:lnTo>
                  <a:pt x="3" y="1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47" name="Freeform 29"/>
          <p:cNvSpPr>
            <a:spLocks/>
          </p:cNvSpPr>
          <p:nvPr/>
        </p:nvSpPr>
        <p:spPr bwMode="auto">
          <a:xfrm>
            <a:off x="5868988" y="3044825"/>
            <a:ext cx="69850" cy="160338"/>
          </a:xfrm>
          <a:custGeom>
            <a:avLst/>
            <a:gdLst>
              <a:gd name="T0" fmla="*/ 2147483647 w 17"/>
              <a:gd name="T1" fmla="*/ 0 h 25"/>
              <a:gd name="T2" fmla="*/ 2147483647 w 17"/>
              <a:gd name="T3" fmla="*/ 2147483647 h 25"/>
              <a:gd name="T4" fmla="*/ 2147483647 w 17"/>
              <a:gd name="T5" fmla="*/ 2147483647 h 25"/>
              <a:gd name="T6" fmla="*/ 2147483647 w 17"/>
              <a:gd name="T7" fmla="*/ 2147483647 h 25"/>
              <a:gd name="T8" fmla="*/ 2147483647 w 17"/>
              <a:gd name="T9" fmla="*/ 2147483647 h 25"/>
              <a:gd name="T10" fmla="*/ 2147483647 w 17"/>
              <a:gd name="T11" fmla="*/ 2147483647 h 25"/>
              <a:gd name="T12" fmla="*/ 2147483647 w 17"/>
              <a:gd name="T13" fmla="*/ 2147483647 h 25"/>
              <a:gd name="T14" fmla="*/ 2147483647 w 17"/>
              <a:gd name="T15" fmla="*/ 2147483647 h 25"/>
              <a:gd name="T16" fmla="*/ 2147483647 w 17"/>
              <a:gd name="T17" fmla="*/ 2147483647 h 25"/>
              <a:gd name="T18" fmla="*/ 2147483647 w 17"/>
              <a:gd name="T19" fmla="*/ 2147483647 h 25"/>
              <a:gd name="T20" fmla="*/ 2147483647 w 17"/>
              <a:gd name="T21" fmla="*/ 2147483647 h 25"/>
              <a:gd name="T22" fmla="*/ 2147483647 w 17"/>
              <a:gd name="T23" fmla="*/ 2147483647 h 25"/>
              <a:gd name="T24" fmla="*/ 2147483647 w 17"/>
              <a:gd name="T25" fmla="*/ 2147483647 h 25"/>
              <a:gd name="T26" fmla="*/ 2147483647 w 17"/>
              <a:gd name="T27" fmla="*/ 2147483647 h 25"/>
              <a:gd name="T28" fmla="*/ 2147483647 w 17"/>
              <a:gd name="T29" fmla="*/ 2147483647 h 25"/>
              <a:gd name="T30" fmla="*/ 2147483647 w 17"/>
              <a:gd name="T31" fmla="*/ 2147483647 h 25"/>
              <a:gd name="T32" fmla="*/ 2147483647 w 17"/>
              <a:gd name="T33" fmla="*/ 2147483647 h 25"/>
              <a:gd name="T34" fmla="*/ 2147483647 w 17"/>
              <a:gd name="T35" fmla="*/ 2147483647 h 25"/>
              <a:gd name="T36" fmla="*/ 2147483647 w 17"/>
              <a:gd name="T37" fmla="*/ 2147483647 h 25"/>
              <a:gd name="T38" fmla="*/ 2147483647 w 17"/>
              <a:gd name="T39" fmla="*/ 2147483647 h 25"/>
              <a:gd name="T40" fmla="*/ 2147483647 w 17"/>
              <a:gd name="T41" fmla="*/ 2147483647 h 25"/>
              <a:gd name="T42" fmla="*/ 2147483647 w 17"/>
              <a:gd name="T43" fmla="*/ 2147483647 h 25"/>
              <a:gd name="T44" fmla="*/ 2147483647 w 17"/>
              <a:gd name="T45" fmla="*/ 2147483647 h 25"/>
              <a:gd name="T46" fmla="*/ 2147483647 w 17"/>
              <a:gd name="T47" fmla="*/ 2147483647 h 25"/>
              <a:gd name="T48" fmla="*/ 2147483647 w 17"/>
              <a:gd name="T49" fmla="*/ 2147483647 h 25"/>
              <a:gd name="T50" fmla="*/ 2147483647 w 17"/>
              <a:gd name="T51" fmla="*/ 2147483647 h 25"/>
              <a:gd name="T52" fmla="*/ 2147483647 w 17"/>
              <a:gd name="T53" fmla="*/ 2147483647 h 25"/>
              <a:gd name="T54" fmla="*/ 2147483647 w 17"/>
              <a:gd name="T55" fmla="*/ 2147483647 h 25"/>
              <a:gd name="T56" fmla="*/ 2147483647 w 17"/>
              <a:gd name="T57" fmla="*/ 2147483647 h 25"/>
              <a:gd name="T58" fmla="*/ 0 w 17"/>
              <a:gd name="T59" fmla="*/ 2147483647 h 25"/>
              <a:gd name="T60" fmla="*/ 0 w 17"/>
              <a:gd name="T61" fmla="*/ 2147483647 h 25"/>
              <a:gd name="T62" fmla="*/ 2147483647 w 17"/>
              <a:gd name="T63" fmla="*/ 2147483647 h 25"/>
              <a:gd name="T64" fmla="*/ 2147483647 w 17"/>
              <a:gd name="T65" fmla="*/ 2147483647 h 25"/>
              <a:gd name="T66" fmla="*/ 2147483647 w 17"/>
              <a:gd name="T67" fmla="*/ 2147483647 h 25"/>
              <a:gd name="T68" fmla="*/ 2147483647 w 17"/>
              <a:gd name="T69" fmla="*/ 2147483647 h 25"/>
              <a:gd name="T70" fmla="*/ 2147483647 w 17"/>
              <a:gd name="T71" fmla="*/ 2147483647 h 25"/>
              <a:gd name="T72" fmla="*/ 2147483647 w 17"/>
              <a:gd name="T73" fmla="*/ 2147483647 h 25"/>
              <a:gd name="T74" fmla="*/ 2147483647 w 17"/>
              <a:gd name="T75" fmla="*/ 2147483647 h 25"/>
              <a:gd name="T76" fmla="*/ 2147483647 w 17"/>
              <a:gd name="T77" fmla="*/ 2147483647 h 25"/>
              <a:gd name="T78" fmla="*/ 2147483647 w 17"/>
              <a:gd name="T79" fmla="*/ 2147483647 h 25"/>
              <a:gd name="T80" fmla="*/ 2147483647 w 17"/>
              <a:gd name="T81" fmla="*/ 2147483647 h 25"/>
              <a:gd name="T82" fmla="*/ 2147483647 w 17"/>
              <a:gd name="T83" fmla="*/ 2147483647 h 25"/>
              <a:gd name="T84" fmla="*/ 2147483647 w 17"/>
              <a:gd name="T85" fmla="*/ 2147483647 h 25"/>
              <a:gd name="T86" fmla="*/ 2147483647 w 17"/>
              <a:gd name="T87" fmla="*/ 2147483647 h 25"/>
              <a:gd name="T88" fmla="*/ 2147483647 w 17"/>
              <a:gd name="T89" fmla="*/ 2147483647 h 25"/>
              <a:gd name="T90" fmla="*/ 2147483647 w 17"/>
              <a:gd name="T91" fmla="*/ 2147483647 h 25"/>
              <a:gd name="T92" fmla="*/ 2147483647 w 17"/>
              <a:gd name="T93" fmla="*/ 2147483647 h 25"/>
              <a:gd name="T94" fmla="*/ 0 w 17"/>
              <a:gd name="T95" fmla="*/ 2147483647 h 25"/>
              <a:gd name="T96" fmla="*/ 2147483647 w 17"/>
              <a:gd name="T97" fmla="*/ 2147483647 h 25"/>
              <a:gd name="T98" fmla="*/ 2147483647 w 17"/>
              <a:gd name="T99" fmla="*/ 2147483647 h 25"/>
              <a:gd name="T100" fmla="*/ 2147483647 w 17"/>
              <a:gd name="T101" fmla="*/ 0 h 25"/>
              <a:gd name="T102" fmla="*/ 2147483647 w 17"/>
              <a:gd name="T103" fmla="*/ 0 h 25"/>
              <a:gd name="T104" fmla="*/ 2147483647 w 17"/>
              <a:gd name="T105" fmla="*/ 0 h 25"/>
              <a:gd name="T106" fmla="*/ 2147483647 w 17"/>
              <a:gd name="T107" fmla="*/ 0 h 25"/>
              <a:gd name="T108" fmla="*/ 2147483647 w 17"/>
              <a:gd name="T109" fmla="*/ 0 h 25"/>
              <a:gd name="T110" fmla="*/ 2147483647 w 17"/>
              <a:gd name="T111" fmla="*/ 0 h 25"/>
              <a:gd name="T112" fmla="*/ 2147483647 w 17"/>
              <a:gd name="T113" fmla="*/ 0 h 25"/>
              <a:gd name="T114" fmla="*/ 2147483647 w 17"/>
              <a:gd name="T115" fmla="*/ 0 h 25"/>
              <a:gd name="T116" fmla="*/ 2147483647 w 17"/>
              <a:gd name="T117" fmla="*/ 0 h 25"/>
              <a:gd name="T118" fmla="*/ 2147483647 w 17"/>
              <a:gd name="T119" fmla="*/ 0 h 25"/>
              <a:gd name="T120" fmla="*/ 2147483647 w 17"/>
              <a:gd name="T121" fmla="*/ 0 h 2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7"/>
              <a:gd name="T184" fmla="*/ 0 h 25"/>
              <a:gd name="T185" fmla="*/ 17 w 17"/>
              <a:gd name="T186" fmla="*/ 25 h 2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7" h="25">
                <a:moveTo>
                  <a:pt x="15" y="0"/>
                </a:moveTo>
                <a:lnTo>
                  <a:pt x="15" y="8"/>
                </a:lnTo>
                <a:lnTo>
                  <a:pt x="14" y="4"/>
                </a:lnTo>
                <a:lnTo>
                  <a:pt x="12" y="3"/>
                </a:lnTo>
                <a:lnTo>
                  <a:pt x="10" y="1"/>
                </a:lnTo>
                <a:lnTo>
                  <a:pt x="8" y="1"/>
                </a:lnTo>
                <a:lnTo>
                  <a:pt x="7" y="1"/>
                </a:lnTo>
                <a:lnTo>
                  <a:pt x="5" y="3"/>
                </a:lnTo>
                <a:lnTo>
                  <a:pt x="4" y="3"/>
                </a:lnTo>
                <a:lnTo>
                  <a:pt x="4" y="4"/>
                </a:lnTo>
                <a:lnTo>
                  <a:pt x="4" y="5"/>
                </a:lnTo>
                <a:lnTo>
                  <a:pt x="4" y="7"/>
                </a:lnTo>
                <a:lnTo>
                  <a:pt x="5" y="8"/>
                </a:lnTo>
                <a:lnTo>
                  <a:pt x="8" y="10"/>
                </a:lnTo>
                <a:lnTo>
                  <a:pt x="11" y="11"/>
                </a:lnTo>
                <a:lnTo>
                  <a:pt x="15" y="12"/>
                </a:lnTo>
                <a:lnTo>
                  <a:pt x="17" y="15"/>
                </a:lnTo>
                <a:lnTo>
                  <a:pt x="17" y="18"/>
                </a:lnTo>
                <a:lnTo>
                  <a:pt x="17" y="21"/>
                </a:lnTo>
                <a:lnTo>
                  <a:pt x="15" y="24"/>
                </a:lnTo>
                <a:lnTo>
                  <a:pt x="12" y="25"/>
                </a:lnTo>
                <a:lnTo>
                  <a:pt x="8" y="25"/>
                </a:lnTo>
                <a:lnTo>
                  <a:pt x="7" y="25"/>
                </a:lnTo>
                <a:lnTo>
                  <a:pt x="3" y="25"/>
                </a:lnTo>
                <a:lnTo>
                  <a:pt x="1" y="24"/>
                </a:lnTo>
                <a:lnTo>
                  <a:pt x="1" y="25"/>
                </a:lnTo>
                <a:lnTo>
                  <a:pt x="0" y="25"/>
                </a:lnTo>
                <a:lnTo>
                  <a:pt x="0" y="17"/>
                </a:lnTo>
                <a:lnTo>
                  <a:pt x="1" y="17"/>
                </a:lnTo>
                <a:lnTo>
                  <a:pt x="3" y="19"/>
                </a:lnTo>
                <a:lnTo>
                  <a:pt x="4" y="22"/>
                </a:lnTo>
                <a:lnTo>
                  <a:pt x="7" y="24"/>
                </a:lnTo>
                <a:lnTo>
                  <a:pt x="8" y="24"/>
                </a:lnTo>
                <a:lnTo>
                  <a:pt x="11" y="24"/>
                </a:lnTo>
                <a:lnTo>
                  <a:pt x="12" y="22"/>
                </a:lnTo>
                <a:lnTo>
                  <a:pt x="12" y="21"/>
                </a:lnTo>
                <a:lnTo>
                  <a:pt x="12" y="19"/>
                </a:lnTo>
                <a:lnTo>
                  <a:pt x="12" y="18"/>
                </a:lnTo>
                <a:lnTo>
                  <a:pt x="12" y="17"/>
                </a:lnTo>
                <a:lnTo>
                  <a:pt x="10" y="15"/>
                </a:lnTo>
                <a:lnTo>
                  <a:pt x="7" y="14"/>
                </a:lnTo>
                <a:lnTo>
                  <a:pt x="4" y="12"/>
                </a:lnTo>
                <a:lnTo>
                  <a:pt x="1" y="10"/>
                </a:lnTo>
                <a:lnTo>
                  <a:pt x="1" y="8"/>
                </a:lnTo>
                <a:lnTo>
                  <a:pt x="0" y="7"/>
                </a:lnTo>
                <a:lnTo>
                  <a:pt x="1" y="4"/>
                </a:lnTo>
                <a:lnTo>
                  <a:pt x="3" y="1"/>
                </a:lnTo>
                <a:lnTo>
                  <a:pt x="5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48" name="Freeform 30"/>
          <p:cNvSpPr>
            <a:spLocks/>
          </p:cNvSpPr>
          <p:nvPr/>
        </p:nvSpPr>
        <p:spPr bwMode="auto">
          <a:xfrm>
            <a:off x="5951538" y="2987675"/>
            <a:ext cx="61912" cy="217488"/>
          </a:xfrm>
          <a:custGeom>
            <a:avLst/>
            <a:gdLst>
              <a:gd name="T0" fmla="*/ 2147483647 w 15"/>
              <a:gd name="T1" fmla="*/ 0 h 34"/>
              <a:gd name="T2" fmla="*/ 2147483647 w 15"/>
              <a:gd name="T3" fmla="*/ 2147483647 h 34"/>
              <a:gd name="T4" fmla="*/ 2147483647 w 15"/>
              <a:gd name="T5" fmla="*/ 2147483647 h 34"/>
              <a:gd name="T6" fmla="*/ 2147483647 w 15"/>
              <a:gd name="T7" fmla="*/ 2147483647 h 34"/>
              <a:gd name="T8" fmla="*/ 2147483647 w 15"/>
              <a:gd name="T9" fmla="*/ 2147483647 h 34"/>
              <a:gd name="T10" fmla="*/ 2147483647 w 15"/>
              <a:gd name="T11" fmla="*/ 2147483647 h 34"/>
              <a:gd name="T12" fmla="*/ 2147483647 w 15"/>
              <a:gd name="T13" fmla="*/ 2147483647 h 34"/>
              <a:gd name="T14" fmla="*/ 2147483647 w 15"/>
              <a:gd name="T15" fmla="*/ 2147483647 h 34"/>
              <a:gd name="T16" fmla="*/ 2147483647 w 15"/>
              <a:gd name="T17" fmla="*/ 2147483647 h 34"/>
              <a:gd name="T18" fmla="*/ 2147483647 w 15"/>
              <a:gd name="T19" fmla="*/ 2147483647 h 34"/>
              <a:gd name="T20" fmla="*/ 2147483647 w 15"/>
              <a:gd name="T21" fmla="*/ 2147483647 h 34"/>
              <a:gd name="T22" fmla="*/ 2147483647 w 15"/>
              <a:gd name="T23" fmla="*/ 2147483647 h 34"/>
              <a:gd name="T24" fmla="*/ 2147483647 w 15"/>
              <a:gd name="T25" fmla="*/ 2147483647 h 34"/>
              <a:gd name="T26" fmla="*/ 2147483647 w 15"/>
              <a:gd name="T27" fmla="*/ 2147483647 h 34"/>
              <a:gd name="T28" fmla="*/ 2147483647 w 15"/>
              <a:gd name="T29" fmla="*/ 2147483647 h 34"/>
              <a:gd name="T30" fmla="*/ 2147483647 w 15"/>
              <a:gd name="T31" fmla="*/ 2147483647 h 34"/>
              <a:gd name="T32" fmla="*/ 2147483647 w 15"/>
              <a:gd name="T33" fmla="*/ 2147483647 h 34"/>
              <a:gd name="T34" fmla="*/ 2147483647 w 15"/>
              <a:gd name="T35" fmla="*/ 2147483647 h 34"/>
              <a:gd name="T36" fmla="*/ 2147483647 w 15"/>
              <a:gd name="T37" fmla="*/ 2147483647 h 34"/>
              <a:gd name="T38" fmla="*/ 2147483647 w 15"/>
              <a:gd name="T39" fmla="*/ 2147483647 h 34"/>
              <a:gd name="T40" fmla="*/ 2147483647 w 15"/>
              <a:gd name="T41" fmla="*/ 2147483647 h 34"/>
              <a:gd name="T42" fmla="*/ 2147483647 w 15"/>
              <a:gd name="T43" fmla="*/ 2147483647 h 34"/>
              <a:gd name="T44" fmla="*/ 2147483647 w 15"/>
              <a:gd name="T45" fmla="*/ 2147483647 h 34"/>
              <a:gd name="T46" fmla="*/ 2147483647 w 15"/>
              <a:gd name="T47" fmla="*/ 2147483647 h 34"/>
              <a:gd name="T48" fmla="*/ 2147483647 w 15"/>
              <a:gd name="T49" fmla="*/ 2147483647 h 34"/>
              <a:gd name="T50" fmla="*/ 2147483647 w 15"/>
              <a:gd name="T51" fmla="*/ 2147483647 h 34"/>
              <a:gd name="T52" fmla="*/ 0 w 15"/>
              <a:gd name="T53" fmla="*/ 2147483647 h 34"/>
              <a:gd name="T54" fmla="*/ 0 w 15"/>
              <a:gd name="T55" fmla="*/ 2147483647 h 34"/>
              <a:gd name="T56" fmla="*/ 2147483647 w 15"/>
              <a:gd name="T57" fmla="*/ 2147483647 h 34"/>
              <a:gd name="T58" fmla="*/ 2147483647 w 15"/>
              <a:gd name="T59" fmla="*/ 2147483647 h 34"/>
              <a:gd name="T60" fmla="*/ 2147483647 w 15"/>
              <a:gd name="T61" fmla="*/ 2147483647 h 34"/>
              <a:gd name="T62" fmla="*/ 2147483647 w 15"/>
              <a:gd name="T63" fmla="*/ 2147483647 h 34"/>
              <a:gd name="T64" fmla="*/ 2147483647 w 15"/>
              <a:gd name="T65" fmla="*/ 2147483647 h 34"/>
              <a:gd name="T66" fmla="*/ 2147483647 w 15"/>
              <a:gd name="T67" fmla="*/ 0 h 34"/>
              <a:gd name="T68" fmla="*/ 2147483647 w 15"/>
              <a:gd name="T69" fmla="*/ 0 h 3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5"/>
              <a:gd name="T106" fmla="*/ 0 h 34"/>
              <a:gd name="T107" fmla="*/ 15 w 15"/>
              <a:gd name="T108" fmla="*/ 34 h 3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5" h="34">
                <a:moveTo>
                  <a:pt x="8" y="0"/>
                </a:moveTo>
                <a:lnTo>
                  <a:pt x="8" y="9"/>
                </a:lnTo>
                <a:lnTo>
                  <a:pt x="14" y="9"/>
                </a:lnTo>
                <a:lnTo>
                  <a:pt x="14" y="10"/>
                </a:lnTo>
                <a:lnTo>
                  <a:pt x="8" y="10"/>
                </a:lnTo>
                <a:lnTo>
                  <a:pt x="8" y="27"/>
                </a:lnTo>
                <a:lnTo>
                  <a:pt x="8" y="28"/>
                </a:lnTo>
                <a:lnTo>
                  <a:pt x="8" y="30"/>
                </a:lnTo>
                <a:lnTo>
                  <a:pt x="9" y="31"/>
                </a:lnTo>
                <a:lnTo>
                  <a:pt x="11" y="31"/>
                </a:lnTo>
                <a:lnTo>
                  <a:pt x="12" y="30"/>
                </a:lnTo>
                <a:lnTo>
                  <a:pt x="14" y="30"/>
                </a:lnTo>
                <a:lnTo>
                  <a:pt x="15" y="30"/>
                </a:lnTo>
                <a:lnTo>
                  <a:pt x="14" y="31"/>
                </a:lnTo>
                <a:lnTo>
                  <a:pt x="12" y="33"/>
                </a:lnTo>
                <a:lnTo>
                  <a:pt x="11" y="34"/>
                </a:lnTo>
                <a:lnTo>
                  <a:pt x="8" y="34"/>
                </a:lnTo>
                <a:lnTo>
                  <a:pt x="7" y="34"/>
                </a:lnTo>
                <a:lnTo>
                  <a:pt x="5" y="34"/>
                </a:lnTo>
                <a:lnTo>
                  <a:pt x="5" y="33"/>
                </a:lnTo>
                <a:lnTo>
                  <a:pt x="4" y="31"/>
                </a:lnTo>
                <a:lnTo>
                  <a:pt x="4" y="30"/>
                </a:lnTo>
                <a:lnTo>
                  <a:pt x="4" y="27"/>
                </a:lnTo>
                <a:lnTo>
                  <a:pt x="4" y="10"/>
                </a:lnTo>
                <a:lnTo>
                  <a:pt x="0" y="10"/>
                </a:lnTo>
                <a:lnTo>
                  <a:pt x="1" y="9"/>
                </a:lnTo>
                <a:lnTo>
                  <a:pt x="2" y="7"/>
                </a:lnTo>
                <a:lnTo>
                  <a:pt x="4" y="6"/>
                </a:lnTo>
                <a:lnTo>
                  <a:pt x="5" y="5"/>
                </a:lnTo>
                <a:lnTo>
                  <a:pt x="7" y="3"/>
                </a:lnTo>
                <a:lnTo>
                  <a:pt x="7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49" name="Freeform 31"/>
          <p:cNvSpPr>
            <a:spLocks noEditPoints="1"/>
          </p:cNvSpPr>
          <p:nvPr/>
        </p:nvSpPr>
        <p:spPr bwMode="auto">
          <a:xfrm>
            <a:off x="6018213" y="3044825"/>
            <a:ext cx="95250" cy="160338"/>
          </a:xfrm>
          <a:custGeom>
            <a:avLst/>
            <a:gdLst>
              <a:gd name="T0" fmla="*/ 2147483647 w 23"/>
              <a:gd name="T1" fmla="*/ 2147483647 h 25"/>
              <a:gd name="T2" fmla="*/ 2147483647 w 23"/>
              <a:gd name="T3" fmla="*/ 2147483647 h 25"/>
              <a:gd name="T4" fmla="*/ 2147483647 w 23"/>
              <a:gd name="T5" fmla="*/ 2147483647 h 25"/>
              <a:gd name="T6" fmla="*/ 0 w 23"/>
              <a:gd name="T7" fmla="*/ 2147483647 h 25"/>
              <a:gd name="T8" fmla="*/ 0 w 23"/>
              <a:gd name="T9" fmla="*/ 2147483647 h 25"/>
              <a:gd name="T10" fmla="*/ 2147483647 w 23"/>
              <a:gd name="T11" fmla="*/ 2147483647 h 25"/>
              <a:gd name="T12" fmla="*/ 2147483647 w 23"/>
              <a:gd name="T13" fmla="*/ 2147483647 h 25"/>
              <a:gd name="T14" fmla="*/ 2147483647 w 23"/>
              <a:gd name="T15" fmla="*/ 2147483647 h 25"/>
              <a:gd name="T16" fmla="*/ 2147483647 w 23"/>
              <a:gd name="T17" fmla="*/ 2147483647 h 25"/>
              <a:gd name="T18" fmla="*/ 2147483647 w 23"/>
              <a:gd name="T19" fmla="*/ 2147483647 h 25"/>
              <a:gd name="T20" fmla="*/ 2147483647 w 23"/>
              <a:gd name="T21" fmla="*/ 2147483647 h 25"/>
              <a:gd name="T22" fmla="*/ 2147483647 w 23"/>
              <a:gd name="T23" fmla="*/ 2147483647 h 25"/>
              <a:gd name="T24" fmla="*/ 2147483647 w 23"/>
              <a:gd name="T25" fmla="*/ 2147483647 h 25"/>
              <a:gd name="T26" fmla="*/ 2147483647 w 23"/>
              <a:gd name="T27" fmla="*/ 2147483647 h 25"/>
              <a:gd name="T28" fmla="*/ 2147483647 w 23"/>
              <a:gd name="T29" fmla="*/ 2147483647 h 25"/>
              <a:gd name="T30" fmla="*/ 2147483647 w 23"/>
              <a:gd name="T31" fmla="*/ 2147483647 h 25"/>
              <a:gd name="T32" fmla="*/ 2147483647 w 23"/>
              <a:gd name="T33" fmla="*/ 2147483647 h 25"/>
              <a:gd name="T34" fmla="*/ 2147483647 w 23"/>
              <a:gd name="T35" fmla="*/ 0 h 25"/>
              <a:gd name="T36" fmla="*/ 2147483647 w 23"/>
              <a:gd name="T37" fmla="*/ 0 h 25"/>
              <a:gd name="T38" fmla="*/ 2147483647 w 23"/>
              <a:gd name="T39" fmla="*/ 2147483647 h 25"/>
              <a:gd name="T40" fmla="*/ 2147483647 w 23"/>
              <a:gd name="T41" fmla="*/ 2147483647 h 25"/>
              <a:gd name="T42" fmla="*/ 2147483647 w 23"/>
              <a:gd name="T43" fmla="*/ 2147483647 h 25"/>
              <a:gd name="T44" fmla="*/ 2147483647 w 23"/>
              <a:gd name="T45" fmla="*/ 2147483647 h 25"/>
              <a:gd name="T46" fmla="*/ 2147483647 w 23"/>
              <a:gd name="T47" fmla="*/ 2147483647 h 25"/>
              <a:gd name="T48" fmla="*/ 2147483647 w 23"/>
              <a:gd name="T49" fmla="*/ 2147483647 h 25"/>
              <a:gd name="T50" fmla="*/ 2147483647 w 23"/>
              <a:gd name="T51" fmla="*/ 2147483647 h 25"/>
              <a:gd name="T52" fmla="*/ 2147483647 w 23"/>
              <a:gd name="T53" fmla="*/ 2147483647 h 25"/>
              <a:gd name="T54" fmla="*/ 2147483647 w 23"/>
              <a:gd name="T55" fmla="*/ 2147483647 h 25"/>
              <a:gd name="T56" fmla="*/ 2147483647 w 23"/>
              <a:gd name="T57" fmla="*/ 2147483647 h 25"/>
              <a:gd name="T58" fmla="*/ 2147483647 w 23"/>
              <a:gd name="T59" fmla="*/ 2147483647 h 25"/>
              <a:gd name="T60" fmla="*/ 2147483647 w 23"/>
              <a:gd name="T61" fmla="*/ 2147483647 h 25"/>
              <a:gd name="T62" fmla="*/ 2147483647 w 23"/>
              <a:gd name="T63" fmla="*/ 2147483647 h 25"/>
              <a:gd name="T64" fmla="*/ 2147483647 w 23"/>
              <a:gd name="T65" fmla="*/ 2147483647 h 25"/>
              <a:gd name="T66" fmla="*/ 2147483647 w 23"/>
              <a:gd name="T67" fmla="*/ 2147483647 h 25"/>
              <a:gd name="T68" fmla="*/ 2147483647 w 23"/>
              <a:gd name="T69" fmla="*/ 2147483647 h 25"/>
              <a:gd name="T70" fmla="*/ 2147483647 w 23"/>
              <a:gd name="T71" fmla="*/ 2147483647 h 25"/>
              <a:gd name="T72" fmla="*/ 2147483647 w 23"/>
              <a:gd name="T73" fmla="*/ 2147483647 h 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3"/>
              <a:gd name="T112" fmla="*/ 0 h 25"/>
              <a:gd name="T113" fmla="*/ 23 w 23"/>
              <a:gd name="T114" fmla="*/ 25 h 2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3" h="25">
                <a:moveTo>
                  <a:pt x="14" y="21"/>
                </a:moveTo>
                <a:lnTo>
                  <a:pt x="12" y="24"/>
                </a:lnTo>
                <a:lnTo>
                  <a:pt x="10" y="25"/>
                </a:lnTo>
                <a:lnTo>
                  <a:pt x="9" y="25"/>
                </a:lnTo>
                <a:lnTo>
                  <a:pt x="6" y="25"/>
                </a:lnTo>
                <a:lnTo>
                  <a:pt x="5" y="25"/>
                </a:lnTo>
                <a:lnTo>
                  <a:pt x="2" y="24"/>
                </a:lnTo>
                <a:lnTo>
                  <a:pt x="0" y="22"/>
                </a:lnTo>
                <a:lnTo>
                  <a:pt x="0" y="19"/>
                </a:lnTo>
                <a:lnTo>
                  <a:pt x="0" y="18"/>
                </a:lnTo>
                <a:lnTo>
                  <a:pt x="2" y="15"/>
                </a:lnTo>
                <a:lnTo>
                  <a:pt x="3" y="14"/>
                </a:lnTo>
                <a:lnTo>
                  <a:pt x="6" y="12"/>
                </a:lnTo>
                <a:lnTo>
                  <a:pt x="9" y="11"/>
                </a:lnTo>
                <a:lnTo>
                  <a:pt x="14" y="8"/>
                </a:lnTo>
                <a:lnTo>
                  <a:pt x="14" y="4"/>
                </a:lnTo>
                <a:lnTo>
                  <a:pt x="13" y="3"/>
                </a:lnTo>
                <a:lnTo>
                  <a:pt x="12" y="1"/>
                </a:lnTo>
                <a:lnTo>
                  <a:pt x="10" y="1"/>
                </a:lnTo>
                <a:lnTo>
                  <a:pt x="9" y="1"/>
                </a:lnTo>
                <a:lnTo>
                  <a:pt x="7" y="1"/>
                </a:lnTo>
                <a:lnTo>
                  <a:pt x="6" y="3"/>
                </a:lnTo>
                <a:lnTo>
                  <a:pt x="6" y="4"/>
                </a:lnTo>
                <a:lnTo>
                  <a:pt x="6" y="5"/>
                </a:lnTo>
                <a:lnTo>
                  <a:pt x="6" y="7"/>
                </a:lnTo>
                <a:lnTo>
                  <a:pt x="6" y="8"/>
                </a:lnTo>
                <a:lnTo>
                  <a:pt x="5" y="8"/>
                </a:lnTo>
                <a:lnTo>
                  <a:pt x="3" y="8"/>
                </a:lnTo>
                <a:lnTo>
                  <a:pt x="2" y="8"/>
                </a:lnTo>
                <a:lnTo>
                  <a:pt x="2" y="7"/>
                </a:lnTo>
                <a:lnTo>
                  <a:pt x="2" y="5"/>
                </a:lnTo>
                <a:lnTo>
                  <a:pt x="2" y="4"/>
                </a:lnTo>
                <a:lnTo>
                  <a:pt x="5" y="1"/>
                </a:lnTo>
                <a:lnTo>
                  <a:pt x="7" y="0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7" y="1"/>
                </a:lnTo>
                <a:lnTo>
                  <a:pt x="19" y="3"/>
                </a:lnTo>
                <a:lnTo>
                  <a:pt x="19" y="5"/>
                </a:lnTo>
                <a:lnTo>
                  <a:pt x="19" y="8"/>
                </a:lnTo>
                <a:lnTo>
                  <a:pt x="19" y="17"/>
                </a:lnTo>
                <a:lnTo>
                  <a:pt x="19" y="19"/>
                </a:lnTo>
                <a:lnTo>
                  <a:pt x="20" y="21"/>
                </a:lnTo>
                <a:lnTo>
                  <a:pt x="20" y="22"/>
                </a:lnTo>
                <a:lnTo>
                  <a:pt x="21" y="22"/>
                </a:lnTo>
                <a:lnTo>
                  <a:pt x="21" y="21"/>
                </a:lnTo>
                <a:lnTo>
                  <a:pt x="23" y="21"/>
                </a:lnTo>
                <a:lnTo>
                  <a:pt x="20" y="25"/>
                </a:lnTo>
                <a:lnTo>
                  <a:pt x="17" y="25"/>
                </a:lnTo>
                <a:lnTo>
                  <a:pt x="16" y="25"/>
                </a:lnTo>
                <a:lnTo>
                  <a:pt x="14" y="24"/>
                </a:lnTo>
                <a:lnTo>
                  <a:pt x="14" y="21"/>
                </a:lnTo>
                <a:close/>
                <a:moveTo>
                  <a:pt x="14" y="19"/>
                </a:moveTo>
                <a:lnTo>
                  <a:pt x="14" y="10"/>
                </a:lnTo>
                <a:lnTo>
                  <a:pt x="12" y="11"/>
                </a:lnTo>
                <a:lnTo>
                  <a:pt x="9" y="12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5" y="18"/>
                </a:lnTo>
                <a:lnTo>
                  <a:pt x="6" y="19"/>
                </a:lnTo>
                <a:lnTo>
                  <a:pt x="6" y="21"/>
                </a:lnTo>
                <a:lnTo>
                  <a:pt x="7" y="22"/>
                </a:lnTo>
                <a:lnTo>
                  <a:pt x="9" y="22"/>
                </a:lnTo>
                <a:lnTo>
                  <a:pt x="12" y="21"/>
                </a:lnTo>
                <a:lnTo>
                  <a:pt x="14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50" name="Freeform 32"/>
          <p:cNvSpPr>
            <a:spLocks/>
          </p:cNvSpPr>
          <p:nvPr/>
        </p:nvSpPr>
        <p:spPr bwMode="auto">
          <a:xfrm>
            <a:off x="6118225" y="3044825"/>
            <a:ext cx="74613" cy="160338"/>
          </a:xfrm>
          <a:custGeom>
            <a:avLst/>
            <a:gdLst>
              <a:gd name="T0" fmla="*/ 2147483647 w 18"/>
              <a:gd name="T1" fmla="*/ 0 h 25"/>
              <a:gd name="T2" fmla="*/ 2147483647 w 18"/>
              <a:gd name="T3" fmla="*/ 2147483647 h 25"/>
              <a:gd name="T4" fmla="*/ 2147483647 w 18"/>
              <a:gd name="T5" fmla="*/ 2147483647 h 25"/>
              <a:gd name="T6" fmla="*/ 2147483647 w 18"/>
              <a:gd name="T7" fmla="*/ 0 h 25"/>
              <a:gd name="T8" fmla="*/ 2147483647 w 18"/>
              <a:gd name="T9" fmla="*/ 0 h 25"/>
              <a:gd name="T10" fmla="*/ 2147483647 w 18"/>
              <a:gd name="T11" fmla="*/ 0 h 25"/>
              <a:gd name="T12" fmla="*/ 2147483647 w 18"/>
              <a:gd name="T13" fmla="*/ 0 h 25"/>
              <a:gd name="T14" fmla="*/ 2147483647 w 18"/>
              <a:gd name="T15" fmla="*/ 2147483647 h 25"/>
              <a:gd name="T16" fmla="*/ 2147483647 w 18"/>
              <a:gd name="T17" fmla="*/ 2147483647 h 25"/>
              <a:gd name="T18" fmla="*/ 2147483647 w 18"/>
              <a:gd name="T19" fmla="*/ 2147483647 h 25"/>
              <a:gd name="T20" fmla="*/ 2147483647 w 18"/>
              <a:gd name="T21" fmla="*/ 2147483647 h 25"/>
              <a:gd name="T22" fmla="*/ 2147483647 w 18"/>
              <a:gd name="T23" fmla="*/ 2147483647 h 25"/>
              <a:gd name="T24" fmla="*/ 2147483647 w 18"/>
              <a:gd name="T25" fmla="*/ 2147483647 h 25"/>
              <a:gd name="T26" fmla="*/ 2147483647 w 18"/>
              <a:gd name="T27" fmla="*/ 2147483647 h 25"/>
              <a:gd name="T28" fmla="*/ 2147483647 w 18"/>
              <a:gd name="T29" fmla="*/ 2147483647 h 25"/>
              <a:gd name="T30" fmla="*/ 2147483647 w 18"/>
              <a:gd name="T31" fmla="*/ 2147483647 h 25"/>
              <a:gd name="T32" fmla="*/ 2147483647 w 18"/>
              <a:gd name="T33" fmla="*/ 2147483647 h 25"/>
              <a:gd name="T34" fmla="*/ 2147483647 w 18"/>
              <a:gd name="T35" fmla="*/ 2147483647 h 25"/>
              <a:gd name="T36" fmla="*/ 2147483647 w 18"/>
              <a:gd name="T37" fmla="*/ 2147483647 h 25"/>
              <a:gd name="T38" fmla="*/ 2147483647 w 18"/>
              <a:gd name="T39" fmla="*/ 2147483647 h 25"/>
              <a:gd name="T40" fmla="*/ 2147483647 w 18"/>
              <a:gd name="T41" fmla="*/ 2147483647 h 25"/>
              <a:gd name="T42" fmla="*/ 2147483647 w 18"/>
              <a:gd name="T43" fmla="*/ 2147483647 h 25"/>
              <a:gd name="T44" fmla="*/ 2147483647 w 18"/>
              <a:gd name="T45" fmla="*/ 2147483647 h 25"/>
              <a:gd name="T46" fmla="*/ 2147483647 w 18"/>
              <a:gd name="T47" fmla="*/ 2147483647 h 25"/>
              <a:gd name="T48" fmla="*/ 2147483647 w 18"/>
              <a:gd name="T49" fmla="*/ 2147483647 h 25"/>
              <a:gd name="T50" fmla="*/ 2147483647 w 18"/>
              <a:gd name="T51" fmla="*/ 2147483647 h 25"/>
              <a:gd name="T52" fmla="*/ 2147483647 w 18"/>
              <a:gd name="T53" fmla="*/ 2147483647 h 25"/>
              <a:gd name="T54" fmla="*/ 2147483647 w 18"/>
              <a:gd name="T55" fmla="*/ 2147483647 h 25"/>
              <a:gd name="T56" fmla="*/ 2147483647 w 18"/>
              <a:gd name="T57" fmla="*/ 2147483647 h 25"/>
              <a:gd name="T58" fmla="*/ 0 w 18"/>
              <a:gd name="T59" fmla="*/ 2147483647 h 25"/>
              <a:gd name="T60" fmla="*/ 0 w 18"/>
              <a:gd name="T61" fmla="*/ 2147483647 h 25"/>
              <a:gd name="T62" fmla="*/ 2147483647 w 18"/>
              <a:gd name="T63" fmla="*/ 2147483647 h 25"/>
              <a:gd name="T64" fmla="*/ 2147483647 w 18"/>
              <a:gd name="T65" fmla="*/ 2147483647 h 25"/>
              <a:gd name="T66" fmla="*/ 2147483647 w 18"/>
              <a:gd name="T67" fmla="*/ 2147483647 h 25"/>
              <a:gd name="T68" fmla="*/ 2147483647 w 18"/>
              <a:gd name="T69" fmla="*/ 2147483647 h 25"/>
              <a:gd name="T70" fmla="*/ 2147483647 w 18"/>
              <a:gd name="T71" fmla="*/ 2147483647 h 25"/>
              <a:gd name="T72" fmla="*/ 2147483647 w 18"/>
              <a:gd name="T73" fmla="*/ 2147483647 h 25"/>
              <a:gd name="T74" fmla="*/ 2147483647 w 18"/>
              <a:gd name="T75" fmla="*/ 2147483647 h 25"/>
              <a:gd name="T76" fmla="*/ 2147483647 w 18"/>
              <a:gd name="T77" fmla="*/ 2147483647 h 25"/>
              <a:gd name="T78" fmla="*/ 2147483647 w 18"/>
              <a:gd name="T79" fmla="*/ 2147483647 h 25"/>
              <a:gd name="T80" fmla="*/ 2147483647 w 18"/>
              <a:gd name="T81" fmla="*/ 2147483647 h 25"/>
              <a:gd name="T82" fmla="*/ 2147483647 w 18"/>
              <a:gd name="T83" fmla="*/ 2147483647 h 25"/>
              <a:gd name="T84" fmla="*/ 2147483647 w 18"/>
              <a:gd name="T85" fmla="*/ 2147483647 h 25"/>
              <a:gd name="T86" fmla="*/ 2147483647 w 18"/>
              <a:gd name="T87" fmla="*/ 2147483647 h 25"/>
              <a:gd name="T88" fmla="*/ 2147483647 w 18"/>
              <a:gd name="T89" fmla="*/ 2147483647 h 25"/>
              <a:gd name="T90" fmla="*/ 0 w 18"/>
              <a:gd name="T91" fmla="*/ 2147483647 h 25"/>
              <a:gd name="T92" fmla="*/ 0 w 18"/>
              <a:gd name="T93" fmla="*/ 2147483647 h 25"/>
              <a:gd name="T94" fmla="*/ 2147483647 w 18"/>
              <a:gd name="T95" fmla="*/ 0 h 25"/>
              <a:gd name="T96" fmla="*/ 2147483647 w 18"/>
              <a:gd name="T97" fmla="*/ 0 h 2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8"/>
              <a:gd name="T148" fmla="*/ 0 h 25"/>
              <a:gd name="T149" fmla="*/ 18 w 18"/>
              <a:gd name="T150" fmla="*/ 25 h 2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8" h="25">
                <a:moveTo>
                  <a:pt x="9" y="0"/>
                </a:moveTo>
                <a:lnTo>
                  <a:pt x="9" y="5"/>
                </a:lnTo>
                <a:lnTo>
                  <a:pt x="11" y="3"/>
                </a:lnTo>
                <a:lnTo>
                  <a:pt x="13" y="0"/>
                </a:lnTo>
                <a:lnTo>
                  <a:pt x="16" y="0"/>
                </a:lnTo>
                <a:lnTo>
                  <a:pt x="17" y="0"/>
                </a:lnTo>
                <a:lnTo>
                  <a:pt x="18" y="1"/>
                </a:lnTo>
                <a:lnTo>
                  <a:pt x="18" y="3"/>
                </a:lnTo>
                <a:lnTo>
                  <a:pt x="18" y="4"/>
                </a:lnTo>
                <a:lnTo>
                  <a:pt x="18" y="5"/>
                </a:lnTo>
                <a:lnTo>
                  <a:pt x="17" y="5"/>
                </a:lnTo>
                <a:lnTo>
                  <a:pt x="16" y="5"/>
                </a:lnTo>
                <a:lnTo>
                  <a:pt x="14" y="4"/>
                </a:lnTo>
                <a:lnTo>
                  <a:pt x="13" y="4"/>
                </a:lnTo>
                <a:lnTo>
                  <a:pt x="13" y="3"/>
                </a:lnTo>
                <a:lnTo>
                  <a:pt x="11" y="4"/>
                </a:lnTo>
                <a:lnTo>
                  <a:pt x="10" y="5"/>
                </a:lnTo>
                <a:lnTo>
                  <a:pt x="9" y="8"/>
                </a:lnTo>
                <a:lnTo>
                  <a:pt x="9" y="19"/>
                </a:lnTo>
                <a:lnTo>
                  <a:pt x="9" y="21"/>
                </a:lnTo>
                <a:lnTo>
                  <a:pt x="9" y="22"/>
                </a:lnTo>
                <a:lnTo>
                  <a:pt x="10" y="24"/>
                </a:lnTo>
                <a:lnTo>
                  <a:pt x="11" y="24"/>
                </a:lnTo>
                <a:lnTo>
                  <a:pt x="13" y="24"/>
                </a:lnTo>
                <a:lnTo>
                  <a:pt x="13" y="25"/>
                </a:lnTo>
                <a:lnTo>
                  <a:pt x="0" y="25"/>
                </a:lnTo>
                <a:lnTo>
                  <a:pt x="0" y="24"/>
                </a:lnTo>
                <a:lnTo>
                  <a:pt x="2" y="24"/>
                </a:lnTo>
                <a:lnTo>
                  <a:pt x="3" y="24"/>
                </a:lnTo>
                <a:lnTo>
                  <a:pt x="4" y="22"/>
                </a:lnTo>
                <a:lnTo>
                  <a:pt x="4" y="21"/>
                </a:lnTo>
                <a:lnTo>
                  <a:pt x="4" y="19"/>
                </a:lnTo>
                <a:lnTo>
                  <a:pt x="4" y="10"/>
                </a:lnTo>
                <a:lnTo>
                  <a:pt x="4" y="5"/>
                </a:lnTo>
                <a:lnTo>
                  <a:pt x="4" y="4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7" y="0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51" name="Freeform 33"/>
          <p:cNvSpPr>
            <a:spLocks/>
          </p:cNvSpPr>
          <p:nvPr/>
        </p:nvSpPr>
        <p:spPr bwMode="auto">
          <a:xfrm>
            <a:off x="6192838" y="2987675"/>
            <a:ext cx="66675" cy="217488"/>
          </a:xfrm>
          <a:custGeom>
            <a:avLst/>
            <a:gdLst>
              <a:gd name="T0" fmla="*/ 2147483647 w 16"/>
              <a:gd name="T1" fmla="*/ 0 h 34"/>
              <a:gd name="T2" fmla="*/ 2147483647 w 16"/>
              <a:gd name="T3" fmla="*/ 2147483647 h 34"/>
              <a:gd name="T4" fmla="*/ 2147483647 w 16"/>
              <a:gd name="T5" fmla="*/ 2147483647 h 34"/>
              <a:gd name="T6" fmla="*/ 2147483647 w 16"/>
              <a:gd name="T7" fmla="*/ 2147483647 h 34"/>
              <a:gd name="T8" fmla="*/ 2147483647 w 16"/>
              <a:gd name="T9" fmla="*/ 2147483647 h 34"/>
              <a:gd name="T10" fmla="*/ 2147483647 w 16"/>
              <a:gd name="T11" fmla="*/ 2147483647 h 34"/>
              <a:gd name="T12" fmla="*/ 2147483647 w 16"/>
              <a:gd name="T13" fmla="*/ 2147483647 h 34"/>
              <a:gd name="T14" fmla="*/ 2147483647 w 16"/>
              <a:gd name="T15" fmla="*/ 2147483647 h 34"/>
              <a:gd name="T16" fmla="*/ 2147483647 w 16"/>
              <a:gd name="T17" fmla="*/ 2147483647 h 34"/>
              <a:gd name="T18" fmla="*/ 2147483647 w 16"/>
              <a:gd name="T19" fmla="*/ 2147483647 h 34"/>
              <a:gd name="T20" fmla="*/ 2147483647 w 16"/>
              <a:gd name="T21" fmla="*/ 2147483647 h 34"/>
              <a:gd name="T22" fmla="*/ 2147483647 w 16"/>
              <a:gd name="T23" fmla="*/ 2147483647 h 34"/>
              <a:gd name="T24" fmla="*/ 2147483647 w 16"/>
              <a:gd name="T25" fmla="*/ 2147483647 h 34"/>
              <a:gd name="T26" fmla="*/ 2147483647 w 16"/>
              <a:gd name="T27" fmla="*/ 2147483647 h 34"/>
              <a:gd name="T28" fmla="*/ 2147483647 w 16"/>
              <a:gd name="T29" fmla="*/ 2147483647 h 34"/>
              <a:gd name="T30" fmla="*/ 2147483647 w 16"/>
              <a:gd name="T31" fmla="*/ 2147483647 h 34"/>
              <a:gd name="T32" fmla="*/ 2147483647 w 16"/>
              <a:gd name="T33" fmla="*/ 2147483647 h 34"/>
              <a:gd name="T34" fmla="*/ 2147483647 w 16"/>
              <a:gd name="T35" fmla="*/ 2147483647 h 34"/>
              <a:gd name="T36" fmla="*/ 2147483647 w 16"/>
              <a:gd name="T37" fmla="*/ 2147483647 h 34"/>
              <a:gd name="T38" fmla="*/ 2147483647 w 16"/>
              <a:gd name="T39" fmla="*/ 2147483647 h 34"/>
              <a:gd name="T40" fmla="*/ 2147483647 w 16"/>
              <a:gd name="T41" fmla="*/ 2147483647 h 34"/>
              <a:gd name="T42" fmla="*/ 2147483647 w 16"/>
              <a:gd name="T43" fmla="*/ 2147483647 h 34"/>
              <a:gd name="T44" fmla="*/ 2147483647 w 16"/>
              <a:gd name="T45" fmla="*/ 2147483647 h 34"/>
              <a:gd name="T46" fmla="*/ 2147483647 w 16"/>
              <a:gd name="T47" fmla="*/ 2147483647 h 34"/>
              <a:gd name="T48" fmla="*/ 2147483647 w 16"/>
              <a:gd name="T49" fmla="*/ 2147483647 h 34"/>
              <a:gd name="T50" fmla="*/ 2147483647 w 16"/>
              <a:gd name="T51" fmla="*/ 2147483647 h 34"/>
              <a:gd name="T52" fmla="*/ 0 w 16"/>
              <a:gd name="T53" fmla="*/ 2147483647 h 34"/>
              <a:gd name="T54" fmla="*/ 0 w 16"/>
              <a:gd name="T55" fmla="*/ 2147483647 h 34"/>
              <a:gd name="T56" fmla="*/ 2147483647 w 16"/>
              <a:gd name="T57" fmla="*/ 2147483647 h 34"/>
              <a:gd name="T58" fmla="*/ 2147483647 w 16"/>
              <a:gd name="T59" fmla="*/ 2147483647 h 34"/>
              <a:gd name="T60" fmla="*/ 2147483647 w 16"/>
              <a:gd name="T61" fmla="*/ 2147483647 h 34"/>
              <a:gd name="T62" fmla="*/ 2147483647 w 16"/>
              <a:gd name="T63" fmla="*/ 2147483647 h 34"/>
              <a:gd name="T64" fmla="*/ 2147483647 w 16"/>
              <a:gd name="T65" fmla="*/ 2147483647 h 34"/>
              <a:gd name="T66" fmla="*/ 2147483647 w 16"/>
              <a:gd name="T67" fmla="*/ 0 h 34"/>
              <a:gd name="T68" fmla="*/ 2147483647 w 16"/>
              <a:gd name="T69" fmla="*/ 0 h 3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6"/>
              <a:gd name="T106" fmla="*/ 0 h 34"/>
              <a:gd name="T107" fmla="*/ 16 w 16"/>
              <a:gd name="T108" fmla="*/ 34 h 3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6" h="34">
                <a:moveTo>
                  <a:pt x="9" y="0"/>
                </a:moveTo>
                <a:lnTo>
                  <a:pt x="9" y="9"/>
                </a:lnTo>
                <a:lnTo>
                  <a:pt x="16" y="9"/>
                </a:lnTo>
                <a:lnTo>
                  <a:pt x="16" y="10"/>
                </a:lnTo>
                <a:lnTo>
                  <a:pt x="9" y="10"/>
                </a:lnTo>
                <a:lnTo>
                  <a:pt x="9" y="27"/>
                </a:lnTo>
                <a:lnTo>
                  <a:pt x="10" y="28"/>
                </a:lnTo>
                <a:lnTo>
                  <a:pt x="10" y="30"/>
                </a:lnTo>
                <a:lnTo>
                  <a:pt x="12" y="31"/>
                </a:lnTo>
                <a:lnTo>
                  <a:pt x="13" y="31"/>
                </a:lnTo>
                <a:lnTo>
                  <a:pt x="14" y="30"/>
                </a:lnTo>
                <a:lnTo>
                  <a:pt x="16" y="30"/>
                </a:lnTo>
                <a:lnTo>
                  <a:pt x="16" y="31"/>
                </a:lnTo>
                <a:lnTo>
                  <a:pt x="13" y="33"/>
                </a:lnTo>
                <a:lnTo>
                  <a:pt x="12" y="34"/>
                </a:lnTo>
                <a:lnTo>
                  <a:pt x="10" y="34"/>
                </a:lnTo>
                <a:lnTo>
                  <a:pt x="9" y="34"/>
                </a:lnTo>
                <a:lnTo>
                  <a:pt x="7" y="34"/>
                </a:lnTo>
                <a:lnTo>
                  <a:pt x="6" y="33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10"/>
                </a:lnTo>
                <a:lnTo>
                  <a:pt x="0" y="10"/>
                </a:lnTo>
                <a:lnTo>
                  <a:pt x="2" y="9"/>
                </a:lnTo>
                <a:lnTo>
                  <a:pt x="3" y="7"/>
                </a:lnTo>
                <a:lnTo>
                  <a:pt x="6" y="6"/>
                </a:lnTo>
                <a:lnTo>
                  <a:pt x="7" y="5"/>
                </a:lnTo>
                <a:lnTo>
                  <a:pt x="7" y="3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52" name="Freeform 34"/>
          <p:cNvSpPr>
            <a:spLocks/>
          </p:cNvSpPr>
          <p:nvPr/>
        </p:nvSpPr>
        <p:spPr bwMode="auto">
          <a:xfrm>
            <a:off x="6334125" y="3044825"/>
            <a:ext cx="69850" cy="160338"/>
          </a:xfrm>
          <a:custGeom>
            <a:avLst/>
            <a:gdLst>
              <a:gd name="T0" fmla="*/ 2147483647 w 17"/>
              <a:gd name="T1" fmla="*/ 0 h 25"/>
              <a:gd name="T2" fmla="*/ 2147483647 w 17"/>
              <a:gd name="T3" fmla="*/ 2147483647 h 25"/>
              <a:gd name="T4" fmla="*/ 2147483647 w 17"/>
              <a:gd name="T5" fmla="*/ 2147483647 h 25"/>
              <a:gd name="T6" fmla="*/ 2147483647 w 17"/>
              <a:gd name="T7" fmla="*/ 2147483647 h 25"/>
              <a:gd name="T8" fmla="*/ 2147483647 w 17"/>
              <a:gd name="T9" fmla="*/ 2147483647 h 25"/>
              <a:gd name="T10" fmla="*/ 2147483647 w 17"/>
              <a:gd name="T11" fmla="*/ 2147483647 h 25"/>
              <a:gd name="T12" fmla="*/ 2147483647 w 17"/>
              <a:gd name="T13" fmla="*/ 2147483647 h 25"/>
              <a:gd name="T14" fmla="*/ 2147483647 w 17"/>
              <a:gd name="T15" fmla="*/ 2147483647 h 25"/>
              <a:gd name="T16" fmla="*/ 2147483647 w 17"/>
              <a:gd name="T17" fmla="*/ 2147483647 h 25"/>
              <a:gd name="T18" fmla="*/ 2147483647 w 17"/>
              <a:gd name="T19" fmla="*/ 2147483647 h 25"/>
              <a:gd name="T20" fmla="*/ 2147483647 w 17"/>
              <a:gd name="T21" fmla="*/ 2147483647 h 25"/>
              <a:gd name="T22" fmla="*/ 2147483647 w 17"/>
              <a:gd name="T23" fmla="*/ 2147483647 h 25"/>
              <a:gd name="T24" fmla="*/ 2147483647 w 17"/>
              <a:gd name="T25" fmla="*/ 2147483647 h 25"/>
              <a:gd name="T26" fmla="*/ 2147483647 w 17"/>
              <a:gd name="T27" fmla="*/ 2147483647 h 25"/>
              <a:gd name="T28" fmla="*/ 2147483647 w 17"/>
              <a:gd name="T29" fmla="*/ 2147483647 h 25"/>
              <a:gd name="T30" fmla="*/ 2147483647 w 17"/>
              <a:gd name="T31" fmla="*/ 2147483647 h 25"/>
              <a:gd name="T32" fmla="*/ 2147483647 w 17"/>
              <a:gd name="T33" fmla="*/ 2147483647 h 25"/>
              <a:gd name="T34" fmla="*/ 2147483647 w 17"/>
              <a:gd name="T35" fmla="*/ 2147483647 h 25"/>
              <a:gd name="T36" fmla="*/ 2147483647 w 17"/>
              <a:gd name="T37" fmla="*/ 2147483647 h 25"/>
              <a:gd name="T38" fmla="*/ 2147483647 w 17"/>
              <a:gd name="T39" fmla="*/ 2147483647 h 25"/>
              <a:gd name="T40" fmla="*/ 2147483647 w 17"/>
              <a:gd name="T41" fmla="*/ 2147483647 h 25"/>
              <a:gd name="T42" fmla="*/ 2147483647 w 17"/>
              <a:gd name="T43" fmla="*/ 2147483647 h 25"/>
              <a:gd name="T44" fmla="*/ 2147483647 w 17"/>
              <a:gd name="T45" fmla="*/ 2147483647 h 25"/>
              <a:gd name="T46" fmla="*/ 2147483647 w 17"/>
              <a:gd name="T47" fmla="*/ 2147483647 h 25"/>
              <a:gd name="T48" fmla="*/ 2147483647 w 17"/>
              <a:gd name="T49" fmla="*/ 2147483647 h 25"/>
              <a:gd name="T50" fmla="*/ 2147483647 w 17"/>
              <a:gd name="T51" fmla="*/ 2147483647 h 25"/>
              <a:gd name="T52" fmla="*/ 2147483647 w 17"/>
              <a:gd name="T53" fmla="*/ 2147483647 h 25"/>
              <a:gd name="T54" fmla="*/ 0 w 17"/>
              <a:gd name="T55" fmla="*/ 2147483647 h 25"/>
              <a:gd name="T56" fmla="*/ 0 w 17"/>
              <a:gd name="T57" fmla="*/ 2147483647 h 25"/>
              <a:gd name="T58" fmla="*/ 0 w 17"/>
              <a:gd name="T59" fmla="*/ 2147483647 h 25"/>
              <a:gd name="T60" fmla="*/ 0 w 17"/>
              <a:gd name="T61" fmla="*/ 2147483647 h 25"/>
              <a:gd name="T62" fmla="*/ 0 w 17"/>
              <a:gd name="T63" fmla="*/ 2147483647 h 25"/>
              <a:gd name="T64" fmla="*/ 2147483647 w 17"/>
              <a:gd name="T65" fmla="*/ 2147483647 h 25"/>
              <a:gd name="T66" fmla="*/ 2147483647 w 17"/>
              <a:gd name="T67" fmla="*/ 2147483647 h 25"/>
              <a:gd name="T68" fmla="*/ 2147483647 w 17"/>
              <a:gd name="T69" fmla="*/ 2147483647 h 25"/>
              <a:gd name="T70" fmla="*/ 2147483647 w 17"/>
              <a:gd name="T71" fmla="*/ 2147483647 h 25"/>
              <a:gd name="T72" fmla="*/ 2147483647 w 17"/>
              <a:gd name="T73" fmla="*/ 2147483647 h 25"/>
              <a:gd name="T74" fmla="*/ 2147483647 w 17"/>
              <a:gd name="T75" fmla="*/ 2147483647 h 25"/>
              <a:gd name="T76" fmla="*/ 2147483647 w 17"/>
              <a:gd name="T77" fmla="*/ 2147483647 h 25"/>
              <a:gd name="T78" fmla="*/ 2147483647 w 17"/>
              <a:gd name="T79" fmla="*/ 2147483647 h 25"/>
              <a:gd name="T80" fmla="*/ 2147483647 w 17"/>
              <a:gd name="T81" fmla="*/ 2147483647 h 25"/>
              <a:gd name="T82" fmla="*/ 2147483647 w 17"/>
              <a:gd name="T83" fmla="*/ 2147483647 h 25"/>
              <a:gd name="T84" fmla="*/ 2147483647 w 17"/>
              <a:gd name="T85" fmla="*/ 2147483647 h 25"/>
              <a:gd name="T86" fmla="*/ 2147483647 w 17"/>
              <a:gd name="T87" fmla="*/ 2147483647 h 25"/>
              <a:gd name="T88" fmla="*/ 2147483647 w 17"/>
              <a:gd name="T89" fmla="*/ 2147483647 h 25"/>
              <a:gd name="T90" fmla="*/ 0 w 17"/>
              <a:gd name="T91" fmla="*/ 2147483647 h 25"/>
              <a:gd name="T92" fmla="*/ 0 w 17"/>
              <a:gd name="T93" fmla="*/ 2147483647 h 25"/>
              <a:gd name="T94" fmla="*/ 0 w 17"/>
              <a:gd name="T95" fmla="*/ 2147483647 h 25"/>
              <a:gd name="T96" fmla="*/ 0 w 17"/>
              <a:gd name="T97" fmla="*/ 2147483647 h 25"/>
              <a:gd name="T98" fmla="*/ 2147483647 w 17"/>
              <a:gd name="T99" fmla="*/ 2147483647 h 25"/>
              <a:gd name="T100" fmla="*/ 2147483647 w 17"/>
              <a:gd name="T101" fmla="*/ 0 h 25"/>
              <a:gd name="T102" fmla="*/ 2147483647 w 17"/>
              <a:gd name="T103" fmla="*/ 0 h 25"/>
              <a:gd name="T104" fmla="*/ 2147483647 w 17"/>
              <a:gd name="T105" fmla="*/ 0 h 25"/>
              <a:gd name="T106" fmla="*/ 2147483647 w 17"/>
              <a:gd name="T107" fmla="*/ 0 h 25"/>
              <a:gd name="T108" fmla="*/ 2147483647 w 17"/>
              <a:gd name="T109" fmla="*/ 0 h 25"/>
              <a:gd name="T110" fmla="*/ 2147483647 w 17"/>
              <a:gd name="T111" fmla="*/ 0 h 25"/>
              <a:gd name="T112" fmla="*/ 2147483647 w 17"/>
              <a:gd name="T113" fmla="*/ 0 h 25"/>
              <a:gd name="T114" fmla="*/ 2147483647 w 17"/>
              <a:gd name="T115" fmla="*/ 0 h 25"/>
              <a:gd name="T116" fmla="*/ 2147483647 w 17"/>
              <a:gd name="T117" fmla="*/ 0 h 25"/>
              <a:gd name="T118" fmla="*/ 2147483647 w 17"/>
              <a:gd name="T119" fmla="*/ 0 h 25"/>
              <a:gd name="T120" fmla="*/ 2147483647 w 17"/>
              <a:gd name="T121" fmla="*/ 0 h 2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7"/>
              <a:gd name="T184" fmla="*/ 0 h 25"/>
              <a:gd name="T185" fmla="*/ 17 w 17"/>
              <a:gd name="T186" fmla="*/ 25 h 2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7" h="25">
                <a:moveTo>
                  <a:pt x="14" y="0"/>
                </a:moveTo>
                <a:lnTo>
                  <a:pt x="14" y="8"/>
                </a:lnTo>
                <a:lnTo>
                  <a:pt x="13" y="4"/>
                </a:lnTo>
                <a:lnTo>
                  <a:pt x="11" y="3"/>
                </a:lnTo>
                <a:lnTo>
                  <a:pt x="10" y="1"/>
                </a:lnTo>
                <a:lnTo>
                  <a:pt x="7" y="1"/>
                </a:lnTo>
                <a:lnTo>
                  <a:pt x="6" y="1"/>
                </a:lnTo>
                <a:lnTo>
                  <a:pt x="4" y="3"/>
                </a:lnTo>
                <a:lnTo>
                  <a:pt x="3" y="3"/>
                </a:lnTo>
                <a:lnTo>
                  <a:pt x="3" y="4"/>
                </a:lnTo>
                <a:lnTo>
                  <a:pt x="3" y="5"/>
                </a:lnTo>
                <a:lnTo>
                  <a:pt x="4" y="7"/>
                </a:lnTo>
                <a:lnTo>
                  <a:pt x="4" y="8"/>
                </a:lnTo>
                <a:lnTo>
                  <a:pt x="7" y="10"/>
                </a:lnTo>
                <a:lnTo>
                  <a:pt x="11" y="11"/>
                </a:lnTo>
                <a:lnTo>
                  <a:pt x="14" y="12"/>
                </a:lnTo>
                <a:lnTo>
                  <a:pt x="16" y="15"/>
                </a:lnTo>
                <a:lnTo>
                  <a:pt x="17" y="18"/>
                </a:lnTo>
                <a:lnTo>
                  <a:pt x="16" y="21"/>
                </a:lnTo>
                <a:lnTo>
                  <a:pt x="14" y="24"/>
                </a:lnTo>
                <a:lnTo>
                  <a:pt x="11" y="25"/>
                </a:lnTo>
                <a:lnTo>
                  <a:pt x="9" y="25"/>
                </a:lnTo>
                <a:lnTo>
                  <a:pt x="6" y="25"/>
                </a:lnTo>
                <a:lnTo>
                  <a:pt x="3" y="25"/>
                </a:lnTo>
                <a:lnTo>
                  <a:pt x="1" y="25"/>
                </a:lnTo>
                <a:lnTo>
                  <a:pt x="1" y="24"/>
                </a:lnTo>
                <a:lnTo>
                  <a:pt x="0" y="25"/>
                </a:lnTo>
                <a:lnTo>
                  <a:pt x="0" y="17"/>
                </a:lnTo>
                <a:lnTo>
                  <a:pt x="1" y="19"/>
                </a:lnTo>
                <a:lnTo>
                  <a:pt x="3" y="22"/>
                </a:lnTo>
                <a:lnTo>
                  <a:pt x="6" y="24"/>
                </a:lnTo>
                <a:lnTo>
                  <a:pt x="9" y="24"/>
                </a:lnTo>
                <a:lnTo>
                  <a:pt x="10" y="24"/>
                </a:lnTo>
                <a:lnTo>
                  <a:pt x="11" y="22"/>
                </a:lnTo>
                <a:lnTo>
                  <a:pt x="11" y="21"/>
                </a:lnTo>
                <a:lnTo>
                  <a:pt x="13" y="19"/>
                </a:lnTo>
                <a:lnTo>
                  <a:pt x="11" y="18"/>
                </a:lnTo>
                <a:lnTo>
                  <a:pt x="11" y="17"/>
                </a:lnTo>
                <a:lnTo>
                  <a:pt x="9" y="15"/>
                </a:lnTo>
                <a:lnTo>
                  <a:pt x="6" y="14"/>
                </a:lnTo>
                <a:lnTo>
                  <a:pt x="3" y="12"/>
                </a:lnTo>
                <a:lnTo>
                  <a:pt x="0" y="10"/>
                </a:lnTo>
                <a:lnTo>
                  <a:pt x="0" y="8"/>
                </a:lnTo>
                <a:lnTo>
                  <a:pt x="0" y="7"/>
                </a:lnTo>
                <a:lnTo>
                  <a:pt x="0" y="4"/>
                </a:lnTo>
                <a:lnTo>
                  <a:pt x="1" y="1"/>
                </a:lnTo>
                <a:lnTo>
                  <a:pt x="4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53" name="Freeform 35"/>
          <p:cNvSpPr>
            <a:spLocks/>
          </p:cNvSpPr>
          <p:nvPr/>
        </p:nvSpPr>
        <p:spPr bwMode="auto">
          <a:xfrm>
            <a:off x="6408738" y="2987675"/>
            <a:ext cx="66675" cy="217488"/>
          </a:xfrm>
          <a:custGeom>
            <a:avLst/>
            <a:gdLst>
              <a:gd name="T0" fmla="*/ 2147483647 w 16"/>
              <a:gd name="T1" fmla="*/ 0 h 34"/>
              <a:gd name="T2" fmla="*/ 2147483647 w 16"/>
              <a:gd name="T3" fmla="*/ 2147483647 h 34"/>
              <a:gd name="T4" fmla="*/ 2147483647 w 16"/>
              <a:gd name="T5" fmla="*/ 2147483647 h 34"/>
              <a:gd name="T6" fmla="*/ 2147483647 w 16"/>
              <a:gd name="T7" fmla="*/ 2147483647 h 34"/>
              <a:gd name="T8" fmla="*/ 2147483647 w 16"/>
              <a:gd name="T9" fmla="*/ 2147483647 h 34"/>
              <a:gd name="T10" fmla="*/ 2147483647 w 16"/>
              <a:gd name="T11" fmla="*/ 2147483647 h 34"/>
              <a:gd name="T12" fmla="*/ 2147483647 w 16"/>
              <a:gd name="T13" fmla="*/ 2147483647 h 34"/>
              <a:gd name="T14" fmla="*/ 2147483647 w 16"/>
              <a:gd name="T15" fmla="*/ 2147483647 h 34"/>
              <a:gd name="T16" fmla="*/ 2147483647 w 16"/>
              <a:gd name="T17" fmla="*/ 2147483647 h 34"/>
              <a:gd name="T18" fmla="*/ 2147483647 w 16"/>
              <a:gd name="T19" fmla="*/ 2147483647 h 34"/>
              <a:gd name="T20" fmla="*/ 2147483647 w 16"/>
              <a:gd name="T21" fmla="*/ 2147483647 h 34"/>
              <a:gd name="T22" fmla="*/ 2147483647 w 16"/>
              <a:gd name="T23" fmla="*/ 2147483647 h 34"/>
              <a:gd name="T24" fmla="*/ 2147483647 w 16"/>
              <a:gd name="T25" fmla="*/ 2147483647 h 34"/>
              <a:gd name="T26" fmla="*/ 2147483647 w 16"/>
              <a:gd name="T27" fmla="*/ 2147483647 h 34"/>
              <a:gd name="T28" fmla="*/ 2147483647 w 16"/>
              <a:gd name="T29" fmla="*/ 2147483647 h 34"/>
              <a:gd name="T30" fmla="*/ 2147483647 w 16"/>
              <a:gd name="T31" fmla="*/ 2147483647 h 34"/>
              <a:gd name="T32" fmla="*/ 2147483647 w 16"/>
              <a:gd name="T33" fmla="*/ 2147483647 h 34"/>
              <a:gd name="T34" fmla="*/ 2147483647 w 16"/>
              <a:gd name="T35" fmla="*/ 2147483647 h 34"/>
              <a:gd name="T36" fmla="*/ 2147483647 w 16"/>
              <a:gd name="T37" fmla="*/ 2147483647 h 34"/>
              <a:gd name="T38" fmla="*/ 2147483647 w 16"/>
              <a:gd name="T39" fmla="*/ 2147483647 h 34"/>
              <a:gd name="T40" fmla="*/ 2147483647 w 16"/>
              <a:gd name="T41" fmla="*/ 2147483647 h 34"/>
              <a:gd name="T42" fmla="*/ 2147483647 w 16"/>
              <a:gd name="T43" fmla="*/ 2147483647 h 34"/>
              <a:gd name="T44" fmla="*/ 2147483647 w 16"/>
              <a:gd name="T45" fmla="*/ 2147483647 h 34"/>
              <a:gd name="T46" fmla="*/ 2147483647 w 16"/>
              <a:gd name="T47" fmla="*/ 2147483647 h 34"/>
              <a:gd name="T48" fmla="*/ 2147483647 w 16"/>
              <a:gd name="T49" fmla="*/ 2147483647 h 34"/>
              <a:gd name="T50" fmla="*/ 2147483647 w 16"/>
              <a:gd name="T51" fmla="*/ 2147483647 h 34"/>
              <a:gd name="T52" fmla="*/ 0 w 16"/>
              <a:gd name="T53" fmla="*/ 2147483647 h 34"/>
              <a:gd name="T54" fmla="*/ 0 w 16"/>
              <a:gd name="T55" fmla="*/ 2147483647 h 34"/>
              <a:gd name="T56" fmla="*/ 2147483647 w 16"/>
              <a:gd name="T57" fmla="*/ 2147483647 h 34"/>
              <a:gd name="T58" fmla="*/ 2147483647 w 16"/>
              <a:gd name="T59" fmla="*/ 2147483647 h 34"/>
              <a:gd name="T60" fmla="*/ 2147483647 w 16"/>
              <a:gd name="T61" fmla="*/ 2147483647 h 34"/>
              <a:gd name="T62" fmla="*/ 2147483647 w 16"/>
              <a:gd name="T63" fmla="*/ 2147483647 h 34"/>
              <a:gd name="T64" fmla="*/ 2147483647 w 16"/>
              <a:gd name="T65" fmla="*/ 2147483647 h 34"/>
              <a:gd name="T66" fmla="*/ 2147483647 w 16"/>
              <a:gd name="T67" fmla="*/ 0 h 34"/>
              <a:gd name="T68" fmla="*/ 2147483647 w 16"/>
              <a:gd name="T69" fmla="*/ 0 h 3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6"/>
              <a:gd name="T106" fmla="*/ 0 h 34"/>
              <a:gd name="T107" fmla="*/ 16 w 16"/>
              <a:gd name="T108" fmla="*/ 34 h 3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6" h="34">
                <a:moveTo>
                  <a:pt x="9" y="0"/>
                </a:moveTo>
                <a:lnTo>
                  <a:pt x="9" y="9"/>
                </a:lnTo>
                <a:lnTo>
                  <a:pt x="14" y="9"/>
                </a:lnTo>
                <a:lnTo>
                  <a:pt x="14" y="10"/>
                </a:lnTo>
                <a:lnTo>
                  <a:pt x="9" y="10"/>
                </a:lnTo>
                <a:lnTo>
                  <a:pt x="9" y="27"/>
                </a:lnTo>
                <a:lnTo>
                  <a:pt x="9" y="28"/>
                </a:lnTo>
                <a:lnTo>
                  <a:pt x="10" y="30"/>
                </a:lnTo>
                <a:lnTo>
                  <a:pt x="10" y="31"/>
                </a:lnTo>
                <a:lnTo>
                  <a:pt x="12" y="31"/>
                </a:lnTo>
                <a:lnTo>
                  <a:pt x="13" y="31"/>
                </a:lnTo>
                <a:lnTo>
                  <a:pt x="13" y="30"/>
                </a:lnTo>
                <a:lnTo>
                  <a:pt x="14" y="30"/>
                </a:lnTo>
                <a:lnTo>
                  <a:pt x="16" y="30"/>
                </a:lnTo>
                <a:lnTo>
                  <a:pt x="14" y="31"/>
                </a:lnTo>
                <a:lnTo>
                  <a:pt x="13" y="33"/>
                </a:lnTo>
                <a:lnTo>
                  <a:pt x="12" y="34"/>
                </a:lnTo>
                <a:lnTo>
                  <a:pt x="9" y="34"/>
                </a:lnTo>
                <a:lnTo>
                  <a:pt x="7" y="34"/>
                </a:lnTo>
                <a:lnTo>
                  <a:pt x="6" y="33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10"/>
                </a:lnTo>
                <a:lnTo>
                  <a:pt x="0" y="10"/>
                </a:lnTo>
                <a:lnTo>
                  <a:pt x="2" y="9"/>
                </a:lnTo>
                <a:lnTo>
                  <a:pt x="3" y="7"/>
                </a:lnTo>
                <a:lnTo>
                  <a:pt x="5" y="6"/>
                </a:lnTo>
                <a:lnTo>
                  <a:pt x="6" y="5"/>
                </a:lnTo>
                <a:lnTo>
                  <a:pt x="7" y="3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54" name="Freeform 36"/>
          <p:cNvSpPr>
            <a:spLocks noEditPoints="1"/>
          </p:cNvSpPr>
          <p:nvPr/>
        </p:nvSpPr>
        <p:spPr bwMode="auto">
          <a:xfrm>
            <a:off x="6478588" y="3044825"/>
            <a:ext cx="100012" cy="160338"/>
          </a:xfrm>
          <a:custGeom>
            <a:avLst/>
            <a:gdLst>
              <a:gd name="T0" fmla="*/ 2147483647 w 24"/>
              <a:gd name="T1" fmla="*/ 2147483647 h 25"/>
              <a:gd name="T2" fmla="*/ 2147483647 w 24"/>
              <a:gd name="T3" fmla="*/ 2147483647 h 25"/>
              <a:gd name="T4" fmla="*/ 2147483647 w 24"/>
              <a:gd name="T5" fmla="*/ 2147483647 h 25"/>
              <a:gd name="T6" fmla="*/ 2147483647 w 24"/>
              <a:gd name="T7" fmla="*/ 2147483647 h 25"/>
              <a:gd name="T8" fmla="*/ 2147483647 w 24"/>
              <a:gd name="T9" fmla="*/ 2147483647 h 25"/>
              <a:gd name="T10" fmla="*/ 2147483647 w 24"/>
              <a:gd name="T11" fmla="*/ 2147483647 h 25"/>
              <a:gd name="T12" fmla="*/ 2147483647 w 24"/>
              <a:gd name="T13" fmla="*/ 2147483647 h 25"/>
              <a:gd name="T14" fmla="*/ 2147483647 w 24"/>
              <a:gd name="T15" fmla="*/ 2147483647 h 25"/>
              <a:gd name="T16" fmla="*/ 2147483647 w 24"/>
              <a:gd name="T17" fmla="*/ 2147483647 h 25"/>
              <a:gd name="T18" fmla="*/ 2147483647 w 24"/>
              <a:gd name="T19" fmla="*/ 2147483647 h 25"/>
              <a:gd name="T20" fmla="*/ 2147483647 w 24"/>
              <a:gd name="T21" fmla="*/ 2147483647 h 25"/>
              <a:gd name="T22" fmla="*/ 2147483647 w 24"/>
              <a:gd name="T23" fmla="*/ 2147483647 h 25"/>
              <a:gd name="T24" fmla="*/ 2147483647 w 24"/>
              <a:gd name="T25" fmla="*/ 2147483647 h 25"/>
              <a:gd name="T26" fmla="*/ 2147483647 w 24"/>
              <a:gd name="T27" fmla="*/ 2147483647 h 25"/>
              <a:gd name="T28" fmla="*/ 2147483647 w 24"/>
              <a:gd name="T29" fmla="*/ 2147483647 h 25"/>
              <a:gd name="T30" fmla="*/ 2147483647 w 24"/>
              <a:gd name="T31" fmla="*/ 2147483647 h 25"/>
              <a:gd name="T32" fmla="*/ 2147483647 w 24"/>
              <a:gd name="T33" fmla="*/ 2147483647 h 25"/>
              <a:gd name="T34" fmla="*/ 2147483647 w 24"/>
              <a:gd name="T35" fmla="*/ 0 h 25"/>
              <a:gd name="T36" fmla="*/ 2147483647 w 24"/>
              <a:gd name="T37" fmla="*/ 0 h 25"/>
              <a:gd name="T38" fmla="*/ 2147483647 w 24"/>
              <a:gd name="T39" fmla="*/ 2147483647 h 25"/>
              <a:gd name="T40" fmla="*/ 2147483647 w 24"/>
              <a:gd name="T41" fmla="*/ 2147483647 h 25"/>
              <a:gd name="T42" fmla="*/ 2147483647 w 24"/>
              <a:gd name="T43" fmla="*/ 2147483647 h 25"/>
              <a:gd name="T44" fmla="*/ 2147483647 w 24"/>
              <a:gd name="T45" fmla="*/ 2147483647 h 25"/>
              <a:gd name="T46" fmla="*/ 2147483647 w 24"/>
              <a:gd name="T47" fmla="*/ 2147483647 h 25"/>
              <a:gd name="T48" fmla="*/ 2147483647 w 24"/>
              <a:gd name="T49" fmla="*/ 2147483647 h 25"/>
              <a:gd name="T50" fmla="*/ 2147483647 w 24"/>
              <a:gd name="T51" fmla="*/ 2147483647 h 25"/>
              <a:gd name="T52" fmla="*/ 2147483647 w 24"/>
              <a:gd name="T53" fmla="*/ 2147483647 h 25"/>
              <a:gd name="T54" fmla="*/ 2147483647 w 24"/>
              <a:gd name="T55" fmla="*/ 2147483647 h 25"/>
              <a:gd name="T56" fmla="*/ 2147483647 w 24"/>
              <a:gd name="T57" fmla="*/ 2147483647 h 25"/>
              <a:gd name="T58" fmla="*/ 2147483647 w 24"/>
              <a:gd name="T59" fmla="*/ 2147483647 h 25"/>
              <a:gd name="T60" fmla="*/ 2147483647 w 24"/>
              <a:gd name="T61" fmla="*/ 2147483647 h 25"/>
              <a:gd name="T62" fmla="*/ 2147483647 w 24"/>
              <a:gd name="T63" fmla="*/ 2147483647 h 25"/>
              <a:gd name="T64" fmla="*/ 2147483647 w 24"/>
              <a:gd name="T65" fmla="*/ 2147483647 h 25"/>
              <a:gd name="T66" fmla="*/ 2147483647 w 24"/>
              <a:gd name="T67" fmla="*/ 2147483647 h 25"/>
              <a:gd name="T68" fmla="*/ 2147483647 w 24"/>
              <a:gd name="T69" fmla="*/ 2147483647 h 25"/>
              <a:gd name="T70" fmla="*/ 2147483647 w 24"/>
              <a:gd name="T71" fmla="*/ 2147483647 h 25"/>
              <a:gd name="T72" fmla="*/ 2147483647 w 24"/>
              <a:gd name="T73" fmla="*/ 2147483647 h 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4"/>
              <a:gd name="T112" fmla="*/ 0 h 25"/>
              <a:gd name="T113" fmla="*/ 24 w 24"/>
              <a:gd name="T114" fmla="*/ 25 h 2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4" h="25">
                <a:moveTo>
                  <a:pt x="14" y="21"/>
                </a:moveTo>
                <a:lnTo>
                  <a:pt x="11" y="24"/>
                </a:lnTo>
                <a:lnTo>
                  <a:pt x="10" y="25"/>
                </a:lnTo>
                <a:lnTo>
                  <a:pt x="9" y="25"/>
                </a:lnTo>
                <a:lnTo>
                  <a:pt x="7" y="25"/>
                </a:lnTo>
                <a:lnTo>
                  <a:pt x="4" y="25"/>
                </a:lnTo>
                <a:lnTo>
                  <a:pt x="3" y="24"/>
                </a:lnTo>
                <a:lnTo>
                  <a:pt x="2" y="22"/>
                </a:lnTo>
                <a:lnTo>
                  <a:pt x="0" y="19"/>
                </a:lnTo>
                <a:lnTo>
                  <a:pt x="2" y="18"/>
                </a:lnTo>
                <a:lnTo>
                  <a:pt x="2" y="15"/>
                </a:lnTo>
                <a:lnTo>
                  <a:pt x="3" y="14"/>
                </a:lnTo>
                <a:lnTo>
                  <a:pt x="6" y="12"/>
                </a:lnTo>
                <a:lnTo>
                  <a:pt x="9" y="11"/>
                </a:lnTo>
                <a:lnTo>
                  <a:pt x="14" y="8"/>
                </a:lnTo>
                <a:lnTo>
                  <a:pt x="14" y="4"/>
                </a:lnTo>
                <a:lnTo>
                  <a:pt x="14" y="3"/>
                </a:lnTo>
                <a:lnTo>
                  <a:pt x="13" y="1"/>
                </a:lnTo>
                <a:lnTo>
                  <a:pt x="10" y="1"/>
                </a:lnTo>
                <a:lnTo>
                  <a:pt x="9" y="1"/>
                </a:lnTo>
                <a:lnTo>
                  <a:pt x="7" y="1"/>
                </a:lnTo>
                <a:lnTo>
                  <a:pt x="7" y="3"/>
                </a:lnTo>
                <a:lnTo>
                  <a:pt x="7" y="4"/>
                </a:lnTo>
                <a:lnTo>
                  <a:pt x="7" y="5"/>
                </a:lnTo>
                <a:lnTo>
                  <a:pt x="6" y="7"/>
                </a:lnTo>
                <a:lnTo>
                  <a:pt x="6" y="8"/>
                </a:lnTo>
                <a:lnTo>
                  <a:pt x="4" y="8"/>
                </a:lnTo>
                <a:lnTo>
                  <a:pt x="3" y="8"/>
                </a:lnTo>
                <a:lnTo>
                  <a:pt x="2" y="7"/>
                </a:lnTo>
                <a:lnTo>
                  <a:pt x="2" y="5"/>
                </a:lnTo>
                <a:lnTo>
                  <a:pt x="3" y="4"/>
                </a:lnTo>
                <a:lnTo>
                  <a:pt x="4" y="1"/>
                </a:lnTo>
                <a:lnTo>
                  <a:pt x="7" y="0"/>
                </a:lnTo>
                <a:lnTo>
                  <a:pt x="11" y="0"/>
                </a:lnTo>
                <a:lnTo>
                  <a:pt x="14" y="0"/>
                </a:lnTo>
                <a:lnTo>
                  <a:pt x="17" y="0"/>
                </a:lnTo>
                <a:lnTo>
                  <a:pt x="18" y="1"/>
                </a:lnTo>
                <a:lnTo>
                  <a:pt x="18" y="3"/>
                </a:lnTo>
                <a:lnTo>
                  <a:pt x="20" y="5"/>
                </a:lnTo>
                <a:lnTo>
                  <a:pt x="20" y="8"/>
                </a:lnTo>
                <a:lnTo>
                  <a:pt x="20" y="17"/>
                </a:lnTo>
                <a:lnTo>
                  <a:pt x="20" y="19"/>
                </a:lnTo>
                <a:lnTo>
                  <a:pt x="20" y="21"/>
                </a:lnTo>
                <a:lnTo>
                  <a:pt x="20" y="22"/>
                </a:lnTo>
                <a:lnTo>
                  <a:pt x="21" y="22"/>
                </a:lnTo>
                <a:lnTo>
                  <a:pt x="23" y="21"/>
                </a:lnTo>
                <a:lnTo>
                  <a:pt x="24" y="21"/>
                </a:lnTo>
                <a:lnTo>
                  <a:pt x="21" y="25"/>
                </a:lnTo>
                <a:lnTo>
                  <a:pt x="17" y="25"/>
                </a:lnTo>
                <a:lnTo>
                  <a:pt x="16" y="25"/>
                </a:lnTo>
                <a:lnTo>
                  <a:pt x="16" y="24"/>
                </a:lnTo>
                <a:lnTo>
                  <a:pt x="14" y="21"/>
                </a:lnTo>
                <a:close/>
                <a:moveTo>
                  <a:pt x="14" y="19"/>
                </a:moveTo>
                <a:lnTo>
                  <a:pt x="14" y="10"/>
                </a:lnTo>
                <a:lnTo>
                  <a:pt x="11" y="11"/>
                </a:lnTo>
                <a:lnTo>
                  <a:pt x="10" y="12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6" y="18"/>
                </a:lnTo>
                <a:lnTo>
                  <a:pt x="6" y="19"/>
                </a:lnTo>
                <a:lnTo>
                  <a:pt x="7" y="21"/>
                </a:lnTo>
                <a:lnTo>
                  <a:pt x="7" y="22"/>
                </a:lnTo>
                <a:lnTo>
                  <a:pt x="9" y="22"/>
                </a:lnTo>
                <a:lnTo>
                  <a:pt x="11" y="21"/>
                </a:lnTo>
                <a:lnTo>
                  <a:pt x="14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55" name="Freeform 37"/>
          <p:cNvSpPr>
            <a:spLocks/>
          </p:cNvSpPr>
          <p:nvPr/>
        </p:nvSpPr>
        <p:spPr bwMode="auto">
          <a:xfrm>
            <a:off x="6578600" y="2987675"/>
            <a:ext cx="61913" cy="217488"/>
          </a:xfrm>
          <a:custGeom>
            <a:avLst/>
            <a:gdLst>
              <a:gd name="T0" fmla="*/ 2147483647 w 15"/>
              <a:gd name="T1" fmla="*/ 0 h 34"/>
              <a:gd name="T2" fmla="*/ 2147483647 w 15"/>
              <a:gd name="T3" fmla="*/ 2147483647 h 34"/>
              <a:gd name="T4" fmla="*/ 2147483647 w 15"/>
              <a:gd name="T5" fmla="*/ 2147483647 h 34"/>
              <a:gd name="T6" fmla="*/ 2147483647 w 15"/>
              <a:gd name="T7" fmla="*/ 2147483647 h 34"/>
              <a:gd name="T8" fmla="*/ 2147483647 w 15"/>
              <a:gd name="T9" fmla="*/ 2147483647 h 34"/>
              <a:gd name="T10" fmla="*/ 2147483647 w 15"/>
              <a:gd name="T11" fmla="*/ 2147483647 h 34"/>
              <a:gd name="T12" fmla="*/ 2147483647 w 15"/>
              <a:gd name="T13" fmla="*/ 2147483647 h 34"/>
              <a:gd name="T14" fmla="*/ 2147483647 w 15"/>
              <a:gd name="T15" fmla="*/ 2147483647 h 34"/>
              <a:gd name="T16" fmla="*/ 2147483647 w 15"/>
              <a:gd name="T17" fmla="*/ 2147483647 h 34"/>
              <a:gd name="T18" fmla="*/ 2147483647 w 15"/>
              <a:gd name="T19" fmla="*/ 2147483647 h 34"/>
              <a:gd name="T20" fmla="*/ 2147483647 w 15"/>
              <a:gd name="T21" fmla="*/ 2147483647 h 34"/>
              <a:gd name="T22" fmla="*/ 2147483647 w 15"/>
              <a:gd name="T23" fmla="*/ 2147483647 h 34"/>
              <a:gd name="T24" fmla="*/ 2147483647 w 15"/>
              <a:gd name="T25" fmla="*/ 2147483647 h 34"/>
              <a:gd name="T26" fmla="*/ 2147483647 w 15"/>
              <a:gd name="T27" fmla="*/ 2147483647 h 34"/>
              <a:gd name="T28" fmla="*/ 2147483647 w 15"/>
              <a:gd name="T29" fmla="*/ 2147483647 h 34"/>
              <a:gd name="T30" fmla="*/ 2147483647 w 15"/>
              <a:gd name="T31" fmla="*/ 2147483647 h 34"/>
              <a:gd name="T32" fmla="*/ 2147483647 w 15"/>
              <a:gd name="T33" fmla="*/ 2147483647 h 34"/>
              <a:gd name="T34" fmla="*/ 2147483647 w 15"/>
              <a:gd name="T35" fmla="*/ 2147483647 h 34"/>
              <a:gd name="T36" fmla="*/ 2147483647 w 15"/>
              <a:gd name="T37" fmla="*/ 2147483647 h 34"/>
              <a:gd name="T38" fmla="*/ 2147483647 w 15"/>
              <a:gd name="T39" fmla="*/ 2147483647 h 34"/>
              <a:gd name="T40" fmla="*/ 2147483647 w 15"/>
              <a:gd name="T41" fmla="*/ 2147483647 h 34"/>
              <a:gd name="T42" fmla="*/ 2147483647 w 15"/>
              <a:gd name="T43" fmla="*/ 2147483647 h 34"/>
              <a:gd name="T44" fmla="*/ 2147483647 w 15"/>
              <a:gd name="T45" fmla="*/ 2147483647 h 34"/>
              <a:gd name="T46" fmla="*/ 2147483647 w 15"/>
              <a:gd name="T47" fmla="*/ 2147483647 h 34"/>
              <a:gd name="T48" fmla="*/ 2147483647 w 15"/>
              <a:gd name="T49" fmla="*/ 2147483647 h 34"/>
              <a:gd name="T50" fmla="*/ 2147483647 w 15"/>
              <a:gd name="T51" fmla="*/ 2147483647 h 34"/>
              <a:gd name="T52" fmla="*/ 0 w 15"/>
              <a:gd name="T53" fmla="*/ 2147483647 h 34"/>
              <a:gd name="T54" fmla="*/ 0 w 15"/>
              <a:gd name="T55" fmla="*/ 2147483647 h 34"/>
              <a:gd name="T56" fmla="*/ 2147483647 w 15"/>
              <a:gd name="T57" fmla="*/ 2147483647 h 34"/>
              <a:gd name="T58" fmla="*/ 2147483647 w 15"/>
              <a:gd name="T59" fmla="*/ 2147483647 h 34"/>
              <a:gd name="T60" fmla="*/ 2147483647 w 15"/>
              <a:gd name="T61" fmla="*/ 2147483647 h 34"/>
              <a:gd name="T62" fmla="*/ 2147483647 w 15"/>
              <a:gd name="T63" fmla="*/ 2147483647 h 34"/>
              <a:gd name="T64" fmla="*/ 2147483647 w 15"/>
              <a:gd name="T65" fmla="*/ 2147483647 h 34"/>
              <a:gd name="T66" fmla="*/ 2147483647 w 15"/>
              <a:gd name="T67" fmla="*/ 0 h 34"/>
              <a:gd name="T68" fmla="*/ 2147483647 w 15"/>
              <a:gd name="T69" fmla="*/ 0 h 3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5"/>
              <a:gd name="T106" fmla="*/ 0 h 34"/>
              <a:gd name="T107" fmla="*/ 15 w 15"/>
              <a:gd name="T108" fmla="*/ 34 h 3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5" h="34">
                <a:moveTo>
                  <a:pt x="8" y="0"/>
                </a:moveTo>
                <a:lnTo>
                  <a:pt x="8" y="9"/>
                </a:lnTo>
                <a:lnTo>
                  <a:pt x="14" y="9"/>
                </a:lnTo>
                <a:lnTo>
                  <a:pt x="14" y="10"/>
                </a:lnTo>
                <a:lnTo>
                  <a:pt x="8" y="10"/>
                </a:lnTo>
                <a:lnTo>
                  <a:pt x="8" y="27"/>
                </a:lnTo>
                <a:lnTo>
                  <a:pt x="8" y="28"/>
                </a:lnTo>
                <a:lnTo>
                  <a:pt x="10" y="30"/>
                </a:lnTo>
                <a:lnTo>
                  <a:pt x="10" y="31"/>
                </a:lnTo>
                <a:lnTo>
                  <a:pt x="11" y="31"/>
                </a:lnTo>
                <a:lnTo>
                  <a:pt x="13" y="31"/>
                </a:lnTo>
                <a:lnTo>
                  <a:pt x="13" y="30"/>
                </a:lnTo>
                <a:lnTo>
                  <a:pt x="14" y="30"/>
                </a:lnTo>
                <a:lnTo>
                  <a:pt x="15" y="30"/>
                </a:lnTo>
                <a:lnTo>
                  <a:pt x="14" y="31"/>
                </a:lnTo>
                <a:lnTo>
                  <a:pt x="13" y="33"/>
                </a:lnTo>
                <a:lnTo>
                  <a:pt x="11" y="34"/>
                </a:lnTo>
                <a:lnTo>
                  <a:pt x="10" y="34"/>
                </a:lnTo>
                <a:lnTo>
                  <a:pt x="8" y="34"/>
                </a:lnTo>
                <a:lnTo>
                  <a:pt x="7" y="34"/>
                </a:lnTo>
                <a:lnTo>
                  <a:pt x="6" y="33"/>
                </a:lnTo>
                <a:lnTo>
                  <a:pt x="4" y="31"/>
                </a:lnTo>
                <a:lnTo>
                  <a:pt x="4" y="30"/>
                </a:lnTo>
                <a:lnTo>
                  <a:pt x="4" y="27"/>
                </a:lnTo>
                <a:lnTo>
                  <a:pt x="4" y="10"/>
                </a:lnTo>
                <a:lnTo>
                  <a:pt x="0" y="10"/>
                </a:lnTo>
                <a:lnTo>
                  <a:pt x="1" y="9"/>
                </a:lnTo>
                <a:lnTo>
                  <a:pt x="3" y="7"/>
                </a:lnTo>
                <a:lnTo>
                  <a:pt x="4" y="6"/>
                </a:lnTo>
                <a:lnTo>
                  <a:pt x="6" y="5"/>
                </a:lnTo>
                <a:lnTo>
                  <a:pt x="7" y="3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56" name="Freeform 38"/>
          <p:cNvSpPr>
            <a:spLocks noEditPoints="1"/>
          </p:cNvSpPr>
          <p:nvPr/>
        </p:nvSpPr>
        <p:spPr bwMode="auto">
          <a:xfrm>
            <a:off x="6653213" y="3044825"/>
            <a:ext cx="87312" cy="160338"/>
          </a:xfrm>
          <a:custGeom>
            <a:avLst/>
            <a:gdLst>
              <a:gd name="T0" fmla="*/ 2147483647 w 21"/>
              <a:gd name="T1" fmla="*/ 2147483647 h 25"/>
              <a:gd name="T2" fmla="*/ 2147483647 w 21"/>
              <a:gd name="T3" fmla="*/ 2147483647 h 25"/>
              <a:gd name="T4" fmla="*/ 2147483647 w 21"/>
              <a:gd name="T5" fmla="*/ 2147483647 h 25"/>
              <a:gd name="T6" fmla="*/ 2147483647 w 21"/>
              <a:gd name="T7" fmla="*/ 2147483647 h 25"/>
              <a:gd name="T8" fmla="*/ 2147483647 w 21"/>
              <a:gd name="T9" fmla="*/ 2147483647 h 25"/>
              <a:gd name="T10" fmla="*/ 2147483647 w 21"/>
              <a:gd name="T11" fmla="*/ 2147483647 h 25"/>
              <a:gd name="T12" fmla="*/ 2147483647 w 21"/>
              <a:gd name="T13" fmla="*/ 2147483647 h 25"/>
              <a:gd name="T14" fmla="*/ 2147483647 w 21"/>
              <a:gd name="T15" fmla="*/ 2147483647 h 25"/>
              <a:gd name="T16" fmla="*/ 2147483647 w 21"/>
              <a:gd name="T17" fmla="*/ 2147483647 h 25"/>
              <a:gd name="T18" fmla="*/ 2147483647 w 21"/>
              <a:gd name="T19" fmla="*/ 2147483647 h 25"/>
              <a:gd name="T20" fmla="*/ 2147483647 w 21"/>
              <a:gd name="T21" fmla="*/ 2147483647 h 25"/>
              <a:gd name="T22" fmla="*/ 2147483647 w 21"/>
              <a:gd name="T23" fmla="*/ 2147483647 h 25"/>
              <a:gd name="T24" fmla="*/ 2147483647 w 21"/>
              <a:gd name="T25" fmla="*/ 2147483647 h 25"/>
              <a:gd name="T26" fmla="*/ 2147483647 w 21"/>
              <a:gd name="T27" fmla="*/ 2147483647 h 25"/>
              <a:gd name="T28" fmla="*/ 2147483647 w 21"/>
              <a:gd name="T29" fmla="*/ 2147483647 h 25"/>
              <a:gd name="T30" fmla="*/ 2147483647 w 21"/>
              <a:gd name="T31" fmla="*/ 2147483647 h 25"/>
              <a:gd name="T32" fmla="*/ 0 w 21"/>
              <a:gd name="T33" fmla="*/ 2147483647 h 25"/>
              <a:gd name="T34" fmla="*/ 0 w 21"/>
              <a:gd name="T35" fmla="*/ 2147483647 h 25"/>
              <a:gd name="T36" fmla="*/ 0 w 21"/>
              <a:gd name="T37" fmla="*/ 2147483647 h 25"/>
              <a:gd name="T38" fmla="*/ 2147483647 w 21"/>
              <a:gd name="T39" fmla="*/ 2147483647 h 25"/>
              <a:gd name="T40" fmla="*/ 2147483647 w 21"/>
              <a:gd name="T41" fmla="*/ 2147483647 h 25"/>
              <a:gd name="T42" fmla="*/ 2147483647 w 21"/>
              <a:gd name="T43" fmla="*/ 0 h 25"/>
              <a:gd name="T44" fmla="*/ 2147483647 w 21"/>
              <a:gd name="T45" fmla="*/ 0 h 25"/>
              <a:gd name="T46" fmla="*/ 2147483647 w 21"/>
              <a:gd name="T47" fmla="*/ 0 h 25"/>
              <a:gd name="T48" fmla="*/ 2147483647 w 21"/>
              <a:gd name="T49" fmla="*/ 2147483647 h 25"/>
              <a:gd name="T50" fmla="*/ 2147483647 w 21"/>
              <a:gd name="T51" fmla="*/ 2147483647 h 25"/>
              <a:gd name="T52" fmla="*/ 2147483647 w 21"/>
              <a:gd name="T53" fmla="*/ 2147483647 h 25"/>
              <a:gd name="T54" fmla="*/ 2147483647 w 21"/>
              <a:gd name="T55" fmla="*/ 2147483647 h 25"/>
              <a:gd name="T56" fmla="*/ 2147483647 w 21"/>
              <a:gd name="T57" fmla="*/ 2147483647 h 25"/>
              <a:gd name="T58" fmla="*/ 2147483647 w 21"/>
              <a:gd name="T59" fmla="*/ 2147483647 h 25"/>
              <a:gd name="T60" fmla="*/ 2147483647 w 21"/>
              <a:gd name="T61" fmla="*/ 2147483647 h 25"/>
              <a:gd name="T62" fmla="*/ 2147483647 w 21"/>
              <a:gd name="T63" fmla="*/ 2147483647 h 25"/>
              <a:gd name="T64" fmla="*/ 2147483647 w 21"/>
              <a:gd name="T65" fmla="*/ 2147483647 h 25"/>
              <a:gd name="T66" fmla="*/ 2147483647 w 21"/>
              <a:gd name="T67" fmla="*/ 2147483647 h 25"/>
              <a:gd name="T68" fmla="*/ 2147483647 w 21"/>
              <a:gd name="T69" fmla="*/ 2147483647 h 25"/>
              <a:gd name="T70" fmla="*/ 2147483647 w 21"/>
              <a:gd name="T71" fmla="*/ 2147483647 h 25"/>
              <a:gd name="T72" fmla="*/ 2147483647 w 21"/>
              <a:gd name="T73" fmla="*/ 2147483647 h 25"/>
              <a:gd name="T74" fmla="*/ 2147483647 w 21"/>
              <a:gd name="T75" fmla="*/ 2147483647 h 25"/>
              <a:gd name="T76" fmla="*/ 2147483647 w 21"/>
              <a:gd name="T77" fmla="*/ 2147483647 h 25"/>
              <a:gd name="T78" fmla="*/ 2147483647 w 21"/>
              <a:gd name="T79" fmla="*/ 2147483647 h 2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1"/>
              <a:gd name="T121" fmla="*/ 0 h 25"/>
              <a:gd name="T122" fmla="*/ 21 w 21"/>
              <a:gd name="T123" fmla="*/ 25 h 25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1" h="25">
                <a:moveTo>
                  <a:pt x="3" y="10"/>
                </a:moveTo>
                <a:lnTo>
                  <a:pt x="4" y="14"/>
                </a:lnTo>
                <a:lnTo>
                  <a:pt x="6" y="18"/>
                </a:lnTo>
                <a:lnTo>
                  <a:pt x="9" y="19"/>
                </a:lnTo>
                <a:lnTo>
                  <a:pt x="13" y="21"/>
                </a:lnTo>
                <a:lnTo>
                  <a:pt x="16" y="21"/>
                </a:lnTo>
                <a:lnTo>
                  <a:pt x="17" y="19"/>
                </a:lnTo>
                <a:lnTo>
                  <a:pt x="18" y="18"/>
                </a:lnTo>
                <a:lnTo>
                  <a:pt x="20" y="15"/>
                </a:lnTo>
                <a:lnTo>
                  <a:pt x="21" y="15"/>
                </a:lnTo>
                <a:lnTo>
                  <a:pt x="20" y="19"/>
                </a:lnTo>
                <a:lnTo>
                  <a:pt x="17" y="22"/>
                </a:lnTo>
                <a:lnTo>
                  <a:pt x="14" y="25"/>
                </a:lnTo>
                <a:lnTo>
                  <a:pt x="10" y="25"/>
                </a:lnTo>
                <a:lnTo>
                  <a:pt x="6" y="25"/>
                </a:lnTo>
                <a:lnTo>
                  <a:pt x="3" y="22"/>
                </a:lnTo>
                <a:lnTo>
                  <a:pt x="0" y="18"/>
                </a:lnTo>
                <a:lnTo>
                  <a:pt x="0" y="12"/>
                </a:lnTo>
                <a:lnTo>
                  <a:pt x="0" y="8"/>
                </a:lnTo>
                <a:lnTo>
                  <a:pt x="2" y="5"/>
                </a:lnTo>
                <a:lnTo>
                  <a:pt x="3" y="3"/>
                </a:lnTo>
                <a:lnTo>
                  <a:pt x="7" y="0"/>
                </a:lnTo>
                <a:lnTo>
                  <a:pt x="11" y="0"/>
                </a:lnTo>
                <a:lnTo>
                  <a:pt x="14" y="0"/>
                </a:lnTo>
                <a:lnTo>
                  <a:pt x="18" y="1"/>
                </a:lnTo>
                <a:lnTo>
                  <a:pt x="20" y="5"/>
                </a:lnTo>
                <a:lnTo>
                  <a:pt x="21" y="10"/>
                </a:lnTo>
                <a:lnTo>
                  <a:pt x="3" y="10"/>
                </a:lnTo>
                <a:close/>
                <a:moveTo>
                  <a:pt x="3" y="7"/>
                </a:moveTo>
                <a:lnTo>
                  <a:pt x="14" y="7"/>
                </a:lnTo>
                <a:lnTo>
                  <a:pt x="14" y="5"/>
                </a:lnTo>
                <a:lnTo>
                  <a:pt x="14" y="4"/>
                </a:lnTo>
                <a:lnTo>
                  <a:pt x="13" y="3"/>
                </a:lnTo>
                <a:lnTo>
                  <a:pt x="13" y="1"/>
                </a:lnTo>
                <a:lnTo>
                  <a:pt x="11" y="1"/>
                </a:lnTo>
                <a:lnTo>
                  <a:pt x="10" y="1"/>
                </a:lnTo>
                <a:lnTo>
                  <a:pt x="7" y="1"/>
                </a:lnTo>
                <a:lnTo>
                  <a:pt x="6" y="3"/>
                </a:lnTo>
                <a:lnTo>
                  <a:pt x="4" y="4"/>
                </a:lnTo>
                <a:lnTo>
                  <a:pt x="3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grpSp>
        <p:nvGrpSpPr>
          <p:cNvPr id="2" name="Group 223"/>
          <p:cNvGrpSpPr>
            <a:grpSpLocks/>
          </p:cNvGrpSpPr>
          <p:nvPr/>
        </p:nvGrpSpPr>
        <p:grpSpPr bwMode="auto">
          <a:xfrm>
            <a:off x="2057400" y="4572000"/>
            <a:ext cx="4735513" cy="762000"/>
            <a:chOff x="1279" y="2397"/>
            <a:chExt cx="2983" cy="480"/>
          </a:xfrm>
        </p:grpSpPr>
        <p:sp>
          <p:nvSpPr>
            <p:cNvPr id="34984" name="Freeform 62"/>
            <p:cNvSpPr>
              <a:spLocks/>
            </p:cNvSpPr>
            <p:nvPr/>
          </p:nvSpPr>
          <p:spPr bwMode="auto">
            <a:xfrm>
              <a:off x="1279" y="2410"/>
              <a:ext cx="115" cy="153"/>
            </a:xfrm>
            <a:custGeom>
              <a:avLst/>
              <a:gdLst>
                <a:gd name="T0" fmla="*/ 301 w 44"/>
                <a:gd name="T1" fmla="*/ 0 h 38"/>
                <a:gd name="T2" fmla="*/ 533 w 44"/>
                <a:gd name="T3" fmla="*/ 1896 h 38"/>
                <a:gd name="T4" fmla="*/ 643 w 44"/>
                <a:gd name="T5" fmla="*/ 455 h 38"/>
                <a:gd name="T6" fmla="*/ 643 w 44"/>
                <a:gd name="T7" fmla="*/ 258 h 38"/>
                <a:gd name="T8" fmla="*/ 664 w 44"/>
                <a:gd name="T9" fmla="*/ 193 h 38"/>
                <a:gd name="T10" fmla="*/ 643 w 44"/>
                <a:gd name="T11" fmla="*/ 64 h 38"/>
                <a:gd name="T12" fmla="*/ 643 w 44"/>
                <a:gd name="T13" fmla="*/ 64 h 38"/>
                <a:gd name="T14" fmla="*/ 609 w 44"/>
                <a:gd name="T15" fmla="*/ 64 h 38"/>
                <a:gd name="T16" fmla="*/ 588 w 44"/>
                <a:gd name="T17" fmla="*/ 64 h 38"/>
                <a:gd name="T18" fmla="*/ 588 w 44"/>
                <a:gd name="T19" fmla="*/ 64 h 38"/>
                <a:gd name="T20" fmla="*/ 588 w 44"/>
                <a:gd name="T21" fmla="*/ 64 h 38"/>
                <a:gd name="T22" fmla="*/ 588 w 44"/>
                <a:gd name="T23" fmla="*/ 0 h 38"/>
                <a:gd name="T24" fmla="*/ 787 w 44"/>
                <a:gd name="T25" fmla="*/ 0 h 38"/>
                <a:gd name="T26" fmla="*/ 787 w 44"/>
                <a:gd name="T27" fmla="*/ 64 h 38"/>
                <a:gd name="T28" fmla="*/ 766 w 44"/>
                <a:gd name="T29" fmla="*/ 64 h 38"/>
                <a:gd name="T30" fmla="*/ 732 w 44"/>
                <a:gd name="T31" fmla="*/ 64 h 38"/>
                <a:gd name="T32" fmla="*/ 716 w 44"/>
                <a:gd name="T33" fmla="*/ 64 h 38"/>
                <a:gd name="T34" fmla="*/ 716 w 44"/>
                <a:gd name="T35" fmla="*/ 193 h 38"/>
                <a:gd name="T36" fmla="*/ 677 w 44"/>
                <a:gd name="T37" fmla="*/ 258 h 38"/>
                <a:gd name="T38" fmla="*/ 664 w 44"/>
                <a:gd name="T39" fmla="*/ 455 h 38"/>
                <a:gd name="T40" fmla="*/ 520 w 44"/>
                <a:gd name="T41" fmla="*/ 2480 h 38"/>
                <a:gd name="T42" fmla="*/ 520 w 44"/>
                <a:gd name="T43" fmla="*/ 2480 h 38"/>
                <a:gd name="T44" fmla="*/ 287 w 44"/>
                <a:gd name="T45" fmla="*/ 455 h 38"/>
                <a:gd name="T46" fmla="*/ 165 w 44"/>
                <a:gd name="T47" fmla="*/ 1896 h 38"/>
                <a:gd name="T48" fmla="*/ 165 w 44"/>
                <a:gd name="T49" fmla="*/ 2090 h 38"/>
                <a:gd name="T50" fmla="*/ 144 w 44"/>
                <a:gd name="T51" fmla="*/ 2223 h 38"/>
                <a:gd name="T52" fmla="*/ 165 w 44"/>
                <a:gd name="T53" fmla="*/ 2287 h 38"/>
                <a:gd name="T54" fmla="*/ 165 w 44"/>
                <a:gd name="T55" fmla="*/ 2287 h 38"/>
                <a:gd name="T56" fmla="*/ 178 w 44"/>
                <a:gd name="T57" fmla="*/ 2287 h 38"/>
                <a:gd name="T58" fmla="*/ 212 w 44"/>
                <a:gd name="T59" fmla="*/ 2351 h 38"/>
                <a:gd name="T60" fmla="*/ 212 w 44"/>
                <a:gd name="T61" fmla="*/ 2351 h 38"/>
                <a:gd name="T62" fmla="*/ 0 w 44"/>
                <a:gd name="T63" fmla="*/ 2351 h 38"/>
                <a:gd name="T64" fmla="*/ 0 w 44"/>
                <a:gd name="T65" fmla="*/ 2351 h 38"/>
                <a:gd name="T66" fmla="*/ 34 w 44"/>
                <a:gd name="T67" fmla="*/ 2287 h 38"/>
                <a:gd name="T68" fmla="*/ 55 w 44"/>
                <a:gd name="T69" fmla="*/ 2287 h 38"/>
                <a:gd name="T70" fmla="*/ 89 w 44"/>
                <a:gd name="T71" fmla="*/ 2287 h 38"/>
                <a:gd name="T72" fmla="*/ 89 w 44"/>
                <a:gd name="T73" fmla="*/ 2287 h 38"/>
                <a:gd name="T74" fmla="*/ 110 w 44"/>
                <a:gd name="T75" fmla="*/ 2090 h 38"/>
                <a:gd name="T76" fmla="*/ 144 w 44"/>
                <a:gd name="T77" fmla="*/ 2025 h 38"/>
                <a:gd name="T78" fmla="*/ 267 w 44"/>
                <a:gd name="T79" fmla="*/ 258 h 38"/>
                <a:gd name="T80" fmla="*/ 233 w 44"/>
                <a:gd name="T81" fmla="*/ 193 h 38"/>
                <a:gd name="T82" fmla="*/ 212 w 44"/>
                <a:gd name="T83" fmla="*/ 64 h 38"/>
                <a:gd name="T84" fmla="*/ 178 w 44"/>
                <a:gd name="T85" fmla="*/ 64 h 38"/>
                <a:gd name="T86" fmla="*/ 165 w 44"/>
                <a:gd name="T87" fmla="*/ 64 h 38"/>
                <a:gd name="T88" fmla="*/ 165 w 44"/>
                <a:gd name="T89" fmla="*/ 0 h 38"/>
                <a:gd name="T90" fmla="*/ 301 w 44"/>
                <a:gd name="T91" fmla="*/ 0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4"/>
                <a:gd name="T139" fmla="*/ 0 h 38"/>
                <a:gd name="T140" fmla="*/ 44 w 44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4" h="38">
                  <a:moveTo>
                    <a:pt x="17" y="0"/>
                  </a:moveTo>
                  <a:lnTo>
                    <a:pt x="30" y="29"/>
                  </a:lnTo>
                  <a:lnTo>
                    <a:pt x="36" y="7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7" y="7"/>
                  </a:lnTo>
                  <a:lnTo>
                    <a:pt x="29" y="38"/>
                  </a:lnTo>
                  <a:lnTo>
                    <a:pt x="16" y="7"/>
                  </a:lnTo>
                  <a:lnTo>
                    <a:pt x="9" y="29"/>
                  </a:lnTo>
                  <a:lnTo>
                    <a:pt x="9" y="32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6" y="32"/>
                  </a:lnTo>
                  <a:lnTo>
                    <a:pt x="8" y="31"/>
                  </a:lnTo>
                  <a:lnTo>
                    <a:pt x="15" y="4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85" name="Freeform 63"/>
            <p:cNvSpPr>
              <a:spLocks noEditPoints="1"/>
            </p:cNvSpPr>
            <p:nvPr/>
          </p:nvSpPr>
          <p:spPr bwMode="auto">
            <a:xfrm>
              <a:off x="1379" y="2410"/>
              <a:ext cx="91" cy="145"/>
            </a:xfrm>
            <a:custGeom>
              <a:avLst/>
              <a:gdLst>
                <a:gd name="T0" fmla="*/ 211 w 35"/>
                <a:gd name="T1" fmla="*/ 0 h 36"/>
                <a:gd name="T2" fmla="*/ 419 w 35"/>
                <a:gd name="T3" fmla="*/ 0 h 36"/>
                <a:gd name="T4" fmla="*/ 528 w 35"/>
                <a:gd name="T5" fmla="*/ 0 h 36"/>
                <a:gd name="T6" fmla="*/ 582 w 35"/>
                <a:gd name="T7" fmla="*/ 64 h 36"/>
                <a:gd name="T8" fmla="*/ 595 w 35"/>
                <a:gd name="T9" fmla="*/ 258 h 36"/>
                <a:gd name="T10" fmla="*/ 616 w 35"/>
                <a:gd name="T11" fmla="*/ 520 h 36"/>
                <a:gd name="T12" fmla="*/ 616 w 35"/>
                <a:gd name="T13" fmla="*/ 713 h 36"/>
                <a:gd name="T14" fmla="*/ 595 w 35"/>
                <a:gd name="T15" fmla="*/ 777 h 36"/>
                <a:gd name="T16" fmla="*/ 549 w 35"/>
                <a:gd name="T17" fmla="*/ 975 h 36"/>
                <a:gd name="T18" fmla="*/ 494 w 35"/>
                <a:gd name="T19" fmla="*/ 1104 h 36"/>
                <a:gd name="T20" fmla="*/ 460 w 35"/>
                <a:gd name="T21" fmla="*/ 1184 h 36"/>
                <a:gd name="T22" fmla="*/ 372 w 35"/>
                <a:gd name="T23" fmla="*/ 1184 h 36"/>
                <a:gd name="T24" fmla="*/ 330 w 35"/>
                <a:gd name="T25" fmla="*/ 1184 h 36"/>
                <a:gd name="T26" fmla="*/ 283 w 35"/>
                <a:gd name="T27" fmla="*/ 1184 h 36"/>
                <a:gd name="T28" fmla="*/ 229 w 35"/>
                <a:gd name="T29" fmla="*/ 1897 h 36"/>
                <a:gd name="T30" fmla="*/ 211 w 35"/>
                <a:gd name="T31" fmla="*/ 2094 h 36"/>
                <a:gd name="T32" fmla="*/ 211 w 35"/>
                <a:gd name="T33" fmla="*/ 2223 h 36"/>
                <a:gd name="T34" fmla="*/ 211 w 35"/>
                <a:gd name="T35" fmla="*/ 2288 h 36"/>
                <a:gd name="T36" fmla="*/ 211 w 35"/>
                <a:gd name="T37" fmla="*/ 2288 h 36"/>
                <a:gd name="T38" fmla="*/ 229 w 35"/>
                <a:gd name="T39" fmla="*/ 2288 h 36"/>
                <a:gd name="T40" fmla="*/ 283 w 35"/>
                <a:gd name="T41" fmla="*/ 2352 h 36"/>
                <a:gd name="T42" fmla="*/ 283 w 35"/>
                <a:gd name="T43" fmla="*/ 2352 h 36"/>
                <a:gd name="T44" fmla="*/ 0 w 35"/>
                <a:gd name="T45" fmla="*/ 2352 h 36"/>
                <a:gd name="T46" fmla="*/ 34 w 35"/>
                <a:gd name="T47" fmla="*/ 2352 h 36"/>
                <a:gd name="T48" fmla="*/ 55 w 35"/>
                <a:gd name="T49" fmla="*/ 2288 h 36"/>
                <a:gd name="T50" fmla="*/ 109 w 35"/>
                <a:gd name="T51" fmla="*/ 2288 h 36"/>
                <a:gd name="T52" fmla="*/ 109 w 35"/>
                <a:gd name="T53" fmla="*/ 2223 h 36"/>
                <a:gd name="T54" fmla="*/ 122 w 35"/>
                <a:gd name="T55" fmla="*/ 1897 h 36"/>
                <a:gd name="T56" fmla="*/ 244 w 35"/>
                <a:gd name="T57" fmla="*/ 520 h 36"/>
                <a:gd name="T58" fmla="*/ 244 w 35"/>
                <a:gd name="T59" fmla="*/ 326 h 36"/>
                <a:gd name="T60" fmla="*/ 244 w 35"/>
                <a:gd name="T61" fmla="*/ 193 h 36"/>
                <a:gd name="T62" fmla="*/ 244 w 35"/>
                <a:gd name="T63" fmla="*/ 193 h 36"/>
                <a:gd name="T64" fmla="*/ 244 w 35"/>
                <a:gd name="T65" fmla="*/ 64 h 36"/>
                <a:gd name="T66" fmla="*/ 229 w 35"/>
                <a:gd name="T67" fmla="*/ 64 h 36"/>
                <a:gd name="T68" fmla="*/ 177 w 35"/>
                <a:gd name="T69" fmla="*/ 64 h 36"/>
                <a:gd name="T70" fmla="*/ 211 w 35"/>
                <a:gd name="T71" fmla="*/ 0 h 36"/>
                <a:gd name="T72" fmla="*/ 283 w 35"/>
                <a:gd name="T73" fmla="*/ 1104 h 36"/>
                <a:gd name="T74" fmla="*/ 330 w 35"/>
                <a:gd name="T75" fmla="*/ 1184 h 36"/>
                <a:gd name="T76" fmla="*/ 351 w 35"/>
                <a:gd name="T77" fmla="*/ 1184 h 36"/>
                <a:gd name="T78" fmla="*/ 406 w 35"/>
                <a:gd name="T79" fmla="*/ 1104 h 36"/>
                <a:gd name="T80" fmla="*/ 460 w 35"/>
                <a:gd name="T81" fmla="*/ 1104 h 36"/>
                <a:gd name="T82" fmla="*/ 473 w 35"/>
                <a:gd name="T83" fmla="*/ 975 h 36"/>
                <a:gd name="T84" fmla="*/ 494 w 35"/>
                <a:gd name="T85" fmla="*/ 777 h 36"/>
                <a:gd name="T86" fmla="*/ 528 w 35"/>
                <a:gd name="T87" fmla="*/ 648 h 36"/>
                <a:gd name="T88" fmla="*/ 528 w 35"/>
                <a:gd name="T89" fmla="*/ 455 h 36"/>
                <a:gd name="T90" fmla="*/ 528 w 35"/>
                <a:gd name="T91" fmla="*/ 326 h 36"/>
                <a:gd name="T92" fmla="*/ 494 w 35"/>
                <a:gd name="T93" fmla="*/ 193 h 36"/>
                <a:gd name="T94" fmla="*/ 473 w 35"/>
                <a:gd name="T95" fmla="*/ 64 h 36"/>
                <a:gd name="T96" fmla="*/ 419 w 35"/>
                <a:gd name="T97" fmla="*/ 64 h 36"/>
                <a:gd name="T98" fmla="*/ 406 w 35"/>
                <a:gd name="T99" fmla="*/ 64 h 36"/>
                <a:gd name="T100" fmla="*/ 351 w 35"/>
                <a:gd name="T101" fmla="*/ 64 h 36"/>
                <a:gd name="T102" fmla="*/ 283 w 35"/>
                <a:gd name="T103" fmla="*/ 1104 h 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36"/>
                <a:gd name="T158" fmla="*/ 35 w 35"/>
                <a:gd name="T159" fmla="*/ 36 h 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36">
                  <a:moveTo>
                    <a:pt x="12" y="0"/>
                  </a:moveTo>
                  <a:lnTo>
                    <a:pt x="24" y="0"/>
                  </a:lnTo>
                  <a:lnTo>
                    <a:pt x="30" y="0"/>
                  </a:lnTo>
                  <a:lnTo>
                    <a:pt x="33" y="1"/>
                  </a:lnTo>
                  <a:lnTo>
                    <a:pt x="34" y="4"/>
                  </a:lnTo>
                  <a:lnTo>
                    <a:pt x="35" y="8"/>
                  </a:lnTo>
                  <a:lnTo>
                    <a:pt x="35" y="11"/>
                  </a:lnTo>
                  <a:lnTo>
                    <a:pt x="34" y="12"/>
                  </a:lnTo>
                  <a:lnTo>
                    <a:pt x="31" y="15"/>
                  </a:lnTo>
                  <a:lnTo>
                    <a:pt x="28" y="17"/>
                  </a:lnTo>
                  <a:lnTo>
                    <a:pt x="26" y="18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6" y="18"/>
                  </a:lnTo>
                  <a:lnTo>
                    <a:pt x="13" y="29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2" y="35"/>
                  </a:lnTo>
                  <a:lnTo>
                    <a:pt x="13" y="35"/>
                  </a:lnTo>
                  <a:lnTo>
                    <a:pt x="16" y="3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3" y="35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7" y="29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12" y="0"/>
                  </a:lnTo>
                  <a:close/>
                  <a:moveTo>
                    <a:pt x="16" y="17"/>
                  </a:moveTo>
                  <a:lnTo>
                    <a:pt x="19" y="18"/>
                  </a:lnTo>
                  <a:lnTo>
                    <a:pt x="20" y="18"/>
                  </a:lnTo>
                  <a:lnTo>
                    <a:pt x="23" y="17"/>
                  </a:lnTo>
                  <a:lnTo>
                    <a:pt x="26" y="17"/>
                  </a:lnTo>
                  <a:lnTo>
                    <a:pt x="27" y="15"/>
                  </a:lnTo>
                  <a:lnTo>
                    <a:pt x="28" y="12"/>
                  </a:lnTo>
                  <a:lnTo>
                    <a:pt x="30" y="10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6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34986" name="Picture 64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549" y="2450"/>
              <a:ext cx="125" cy="1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987" name="Picture 65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549" y="2450"/>
              <a:ext cx="125" cy="1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988" name="Picture 66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758" y="2478"/>
              <a:ext cx="47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989" name="Picture 67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1758" y="2478"/>
              <a:ext cx="47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4990" name="Freeform 68"/>
            <p:cNvSpPr>
              <a:spLocks noEditPoints="1"/>
            </p:cNvSpPr>
            <p:nvPr/>
          </p:nvSpPr>
          <p:spPr bwMode="auto">
            <a:xfrm>
              <a:off x="1847" y="2410"/>
              <a:ext cx="104" cy="145"/>
            </a:xfrm>
            <a:custGeom>
              <a:avLst/>
              <a:gdLst>
                <a:gd name="T0" fmla="*/ 156 w 40"/>
                <a:gd name="T1" fmla="*/ 64 h 36"/>
                <a:gd name="T2" fmla="*/ 156 w 40"/>
                <a:gd name="T3" fmla="*/ 0 h 36"/>
                <a:gd name="T4" fmla="*/ 385 w 40"/>
                <a:gd name="T5" fmla="*/ 0 h 36"/>
                <a:gd name="T6" fmla="*/ 494 w 40"/>
                <a:gd name="T7" fmla="*/ 0 h 36"/>
                <a:gd name="T8" fmla="*/ 562 w 40"/>
                <a:gd name="T9" fmla="*/ 64 h 36"/>
                <a:gd name="T10" fmla="*/ 634 w 40"/>
                <a:gd name="T11" fmla="*/ 258 h 36"/>
                <a:gd name="T12" fmla="*/ 650 w 40"/>
                <a:gd name="T13" fmla="*/ 455 h 36"/>
                <a:gd name="T14" fmla="*/ 702 w 40"/>
                <a:gd name="T15" fmla="*/ 713 h 36"/>
                <a:gd name="T16" fmla="*/ 702 w 40"/>
                <a:gd name="T17" fmla="*/ 975 h 36"/>
                <a:gd name="T18" fmla="*/ 702 w 40"/>
                <a:gd name="T19" fmla="*/ 1184 h 36"/>
                <a:gd name="T20" fmla="*/ 684 w 40"/>
                <a:gd name="T21" fmla="*/ 1442 h 36"/>
                <a:gd name="T22" fmla="*/ 650 w 40"/>
                <a:gd name="T23" fmla="*/ 1639 h 36"/>
                <a:gd name="T24" fmla="*/ 634 w 40"/>
                <a:gd name="T25" fmla="*/ 1833 h 36"/>
                <a:gd name="T26" fmla="*/ 616 w 40"/>
                <a:gd name="T27" fmla="*/ 1897 h 36"/>
                <a:gd name="T28" fmla="*/ 562 w 40"/>
                <a:gd name="T29" fmla="*/ 2094 h 36"/>
                <a:gd name="T30" fmla="*/ 494 w 40"/>
                <a:gd name="T31" fmla="*/ 2223 h 36"/>
                <a:gd name="T32" fmla="*/ 439 w 40"/>
                <a:gd name="T33" fmla="*/ 2352 h 36"/>
                <a:gd name="T34" fmla="*/ 372 w 40"/>
                <a:gd name="T35" fmla="*/ 2352 h 36"/>
                <a:gd name="T36" fmla="*/ 263 w 40"/>
                <a:gd name="T37" fmla="*/ 2352 h 36"/>
                <a:gd name="T38" fmla="*/ 0 w 40"/>
                <a:gd name="T39" fmla="*/ 2352 h 36"/>
                <a:gd name="T40" fmla="*/ 21 w 40"/>
                <a:gd name="T41" fmla="*/ 2352 h 36"/>
                <a:gd name="T42" fmla="*/ 34 w 40"/>
                <a:gd name="T43" fmla="*/ 2288 h 36"/>
                <a:gd name="T44" fmla="*/ 68 w 40"/>
                <a:gd name="T45" fmla="*/ 2288 h 36"/>
                <a:gd name="T46" fmla="*/ 68 w 40"/>
                <a:gd name="T47" fmla="*/ 2288 h 36"/>
                <a:gd name="T48" fmla="*/ 88 w 40"/>
                <a:gd name="T49" fmla="*/ 2223 h 36"/>
                <a:gd name="T50" fmla="*/ 88 w 40"/>
                <a:gd name="T51" fmla="*/ 2094 h 36"/>
                <a:gd name="T52" fmla="*/ 122 w 40"/>
                <a:gd name="T53" fmla="*/ 1897 h 36"/>
                <a:gd name="T54" fmla="*/ 244 w 40"/>
                <a:gd name="T55" fmla="*/ 455 h 36"/>
                <a:gd name="T56" fmla="*/ 244 w 40"/>
                <a:gd name="T57" fmla="*/ 258 h 36"/>
                <a:gd name="T58" fmla="*/ 244 w 40"/>
                <a:gd name="T59" fmla="*/ 193 h 36"/>
                <a:gd name="T60" fmla="*/ 244 w 40"/>
                <a:gd name="T61" fmla="*/ 64 h 36"/>
                <a:gd name="T62" fmla="*/ 244 w 40"/>
                <a:gd name="T63" fmla="*/ 64 h 36"/>
                <a:gd name="T64" fmla="*/ 211 w 40"/>
                <a:gd name="T65" fmla="*/ 64 h 36"/>
                <a:gd name="T66" fmla="*/ 195 w 40"/>
                <a:gd name="T67" fmla="*/ 64 h 36"/>
                <a:gd name="T68" fmla="*/ 156 w 40"/>
                <a:gd name="T69" fmla="*/ 64 h 36"/>
                <a:gd name="T70" fmla="*/ 330 w 40"/>
                <a:gd name="T71" fmla="*/ 64 h 36"/>
                <a:gd name="T72" fmla="*/ 195 w 40"/>
                <a:gd name="T73" fmla="*/ 2026 h 36"/>
                <a:gd name="T74" fmla="*/ 195 w 40"/>
                <a:gd name="T75" fmla="*/ 2094 h 36"/>
                <a:gd name="T76" fmla="*/ 195 w 40"/>
                <a:gd name="T77" fmla="*/ 2223 h 36"/>
                <a:gd name="T78" fmla="*/ 195 w 40"/>
                <a:gd name="T79" fmla="*/ 2223 h 36"/>
                <a:gd name="T80" fmla="*/ 195 w 40"/>
                <a:gd name="T81" fmla="*/ 2288 h 36"/>
                <a:gd name="T82" fmla="*/ 195 w 40"/>
                <a:gd name="T83" fmla="*/ 2288 h 36"/>
                <a:gd name="T84" fmla="*/ 211 w 40"/>
                <a:gd name="T85" fmla="*/ 2288 h 36"/>
                <a:gd name="T86" fmla="*/ 211 w 40"/>
                <a:gd name="T87" fmla="*/ 2288 h 36"/>
                <a:gd name="T88" fmla="*/ 244 w 40"/>
                <a:gd name="T89" fmla="*/ 2288 h 36"/>
                <a:gd name="T90" fmla="*/ 317 w 40"/>
                <a:gd name="T91" fmla="*/ 2288 h 36"/>
                <a:gd name="T92" fmla="*/ 385 w 40"/>
                <a:gd name="T93" fmla="*/ 2288 h 36"/>
                <a:gd name="T94" fmla="*/ 439 w 40"/>
                <a:gd name="T95" fmla="*/ 2223 h 36"/>
                <a:gd name="T96" fmla="*/ 494 w 40"/>
                <a:gd name="T97" fmla="*/ 2094 h 36"/>
                <a:gd name="T98" fmla="*/ 528 w 40"/>
                <a:gd name="T99" fmla="*/ 1833 h 36"/>
                <a:gd name="T100" fmla="*/ 582 w 40"/>
                <a:gd name="T101" fmla="*/ 1639 h 36"/>
                <a:gd name="T102" fmla="*/ 616 w 40"/>
                <a:gd name="T103" fmla="*/ 1249 h 36"/>
                <a:gd name="T104" fmla="*/ 616 w 40"/>
                <a:gd name="T105" fmla="*/ 910 h 36"/>
                <a:gd name="T106" fmla="*/ 616 w 40"/>
                <a:gd name="T107" fmla="*/ 648 h 36"/>
                <a:gd name="T108" fmla="*/ 582 w 40"/>
                <a:gd name="T109" fmla="*/ 455 h 36"/>
                <a:gd name="T110" fmla="*/ 562 w 40"/>
                <a:gd name="T111" fmla="*/ 258 h 36"/>
                <a:gd name="T112" fmla="*/ 507 w 40"/>
                <a:gd name="T113" fmla="*/ 193 h 36"/>
                <a:gd name="T114" fmla="*/ 460 w 40"/>
                <a:gd name="T115" fmla="*/ 64 h 36"/>
                <a:gd name="T116" fmla="*/ 406 w 40"/>
                <a:gd name="T117" fmla="*/ 64 h 36"/>
                <a:gd name="T118" fmla="*/ 385 w 40"/>
                <a:gd name="T119" fmla="*/ 64 h 36"/>
                <a:gd name="T120" fmla="*/ 330 w 40"/>
                <a:gd name="T121" fmla="*/ 64 h 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0"/>
                <a:gd name="T184" fmla="*/ 0 h 36"/>
                <a:gd name="T185" fmla="*/ 40 w 40"/>
                <a:gd name="T186" fmla="*/ 36 h 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0" h="36">
                  <a:moveTo>
                    <a:pt x="9" y="1"/>
                  </a:moveTo>
                  <a:lnTo>
                    <a:pt x="9" y="0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37" y="7"/>
                  </a:lnTo>
                  <a:lnTo>
                    <a:pt x="40" y="11"/>
                  </a:lnTo>
                  <a:lnTo>
                    <a:pt x="40" y="15"/>
                  </a:lnTo>
                  <a:lnTo>
                    <a:pt x="40" y="18"/>
                  </a:lnTo>
                  <a:lnTo>
                    <a:pt x="39" y="22"/>
                  </a:lnTo>
                  <a:lnTo>
                    <a:pt x="37" y="25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2" y="32"/>
                  </a:lnTo>
                  <a:lnTo>
                    <a:pt x="28" y="34"/>
                  </a:lnTo>
                  <a:lnTo>
                    <a:pt x="25" y="36"/>
                  </a:lnTo>
                  <a:lnTo>
                    <a:pt x="21" y="36"/>
                  </a:lnTo>
                  <a:lnTo>
                    <a:pt x="15" y="36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7" y="29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1"/>
                  </a:lnTo>
                  <a:close/>
                  <a:moveTo>
                    <a:pt x="19" y="1"/>
                  </a:move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5" y="34"/>
                  </a:lnTo>
                  <a:lnTo>
                    <a:pt x="28" y="32"/>
                  </a:lnTo>
                  <a:lnTo>
                    <a:pt x="30" y="28"/>
                  </a:lnTo>
                  <a:lnTo>
                    <a:pt x="33" y="25"/>
                  </a:lnTo>
                  <a:lnTo>
                    <a:pt x="35" y="19"/>
                  </a:lnTo>
                  <a:lnTo>
                    <a:pt x="35" y="14"/>
                  </a:lnTo>
                  <a:lnTo>
                    <a:pt x="35" y="10"/>
                  </a:lnTo>
                  <a:lnTo>
                    <a:pt x="33" y="7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91" name="Freeform 69"/>
            <p:cNvSpPr>
              <a:spLocks noEditPoints="1"/>
            </p:cNvSpPr>
            <p:nvPr/>
          </p:nvSpPr>
          <p:spPr bwMode="auto">
            <a:xfrm>
              <a:off x="1956" y="2454"/>
              <a:ext cx="58" cy="109"/>
            </a:xfrm>
            <a:custGeom>
              <a:avLst/>
              <a:gdLst>
                <a:gd name="T0" fmla="*/ 90 w 22"/>
                <a:gd name="T1" fmla="*/ 1058 h 27"/>
                <a:gd name="T2" fmla="*/ 90 w 22"/>
                <a:gd name="T3" fmla="*/ 1126 h 27"/>
                <a:gd name="T4" fmla="*/ 90 w 22"/>
                <a:gd name="T5" fmla="*/ 1126 h 27"/>
                <a:gd name="T6" fmla="*/ 90 w 22"/>
                <a:gd name="T7" fmla="*/ 1320 h 27"/>
                <a:gd name="T8" fmla="*/ 124 w 22"/>
                <a:gd name="T9" fmla="*/ 1385 h 27"/>
                <a:gd name="T10" fmla="*/ 145 w 22"/>
                <a:gd name="T11" fmla="*/ 1514 h 27"/>
                <a:gd name="T12" fmla="*/ 200 w 22"/>
                <a:gd name="T13" fmla="*/ 1514 h 27"/>
                <a:gd name="T14" fmla="*/ 221 w 22"/>
                <a:gd name="T15" fmla="*/ 1514 h 27"/>
                <a:gd name="T16" fmla="*/ 258 w 22"/>
                <a:gd name="T17" fmla="*/ 1514 h 27"/>
                <a:gd name="T18" fmla="*/ 293 w 22"/>
                <a:gd name="T19" fmla="*/ 1385 h 27"/>
                <a:gd name="T20" fmla="*/ 348 w 22"/>
                <a:gd name="T21" fmla="*/ 1191 h 27"/>
                <a:gd name="T22" fmla="*/ 348 w 22"/>
                <a:gd name="T23" fmla="*/ 1320 h 27"/>
                <a:gd name="T24" fmla="*/ 277 w 22"/>
                <a:gd name="T25" fmla="*/ 1583 h 27"/>
                <a:gd name="T26" fmla="*/ 200 w 22"/>
                <a:gd name="T27" fmla="*/ 1647 h 27"/>
                <a:gd name="T28" fmla="*/ 145 w 22"/>
                <a:gd name="T29" fmla="*/ 1776 h 27"/>
                <a:gd name="T30" fmla="*/ 76 w 22"/>
                <a:gd name="T31" fmla="*/ 1647 h 27"/>
                <a:gd name="T32" fmla="*/ 34 w 22"/>
                <a:gd name="T33" fmla="*/ 1583 h 27"/>
                <a:gd name="T34" fmla="*/ 21 w 22"/>
                <a:gd name="T35" fmla="*/ 1385 h 27"/>
                <a:gd name="T36" fmla="*/ 0 w 22"/>
                <a:gd name="T37" fmla="*/ 1191 h 27"/>
                <a:gd name="T38" fmla="*/ 21 w 22"/>
                <a:gd name="T39" fmla="*/ 929 h 27"/>
                <a:gd name="T40" fmla="*/ 34 w 22"/>
                <a:gd name="T41" fmla="*/ 650 h 27"/>
                <a:gd name="T42" fmla="*/ 90 w 22"/>
                <a:gd name="T43" fmla="*/ 392 h 27"/>
                <a:gd name="T44" fmla="*/ 145 w 22"/>
                <a:gd name="T45" fmla="*/ 194 h 27"/>
                <a:gd name="T46" fmla="*/ 221 w 22"/>
                <a:gd name="T47" fmla="*/ 65 h 27"/>
                <a:gd name="T48" fmla="*/ 293 w 22"/>
                <a:gd name="T49" fmla="*/ 0 h 27"/>
                <a:gd name="T50" fmla="*/ 327 w 22"/>
                <a:gd name="T51" fmla="*/ 65 h 27"/>
                <a:gd name="T52" fmla="*/ 382 w 22"/>
                <a:gd name="T53" fmla="*/ 65 h 27"/>
                <a:gd name="T54" fmla="*/ 382 w 22"/>
                <a:gd name="T55" fmla="*/ 194 h 27"/>
                <a:gd name="T56" fmla="*/ 403 w 22"/>
                <a:gd name="T57" fmla="*/ 262 h 27"/>
                <a:gd name="T58" fmla="*/ 382 w 22"/>
                <a:gd name="T59" fmla="*/ 456 h 27"/>
                <a:gd name="T60" fmla="*/ 348 w 22"/>
                <a:gd name="T61" fmla="*/ 521 h 27"/>
                <a:gd name="T62" fmla="*/ 293 w 22"/>
                <a:gd name="T63" fmla="*/ 719 h 27"/>
                <a:gd name="T64" fmla="*/ 258 w 22"/>
                <a:gd name="T65" fmla="*/ 929 h 27"/>
                <a:gd name="T66" fmla="*/ 166 w 22"/>
                <a:gd name="T67" fmla="*/ 929 h 27"/>
                <a:gd name="T68" fmla="*/ 90 w 22"/>
                <a:gd name="T69" fmla="*/ 1058 h 27"/>
                <a:gd name="T70" fmla="*/ 90 w 22"/>
                <a:gd name="T71" fmla="*/ 929 h 27"/>
                <a:gd name="T72" fmla="*/ 145 w 22"/>
                <a:gd name="T73" fmla="*/ 929 h 27"/>
                <a:gd name="T74" fmla="*/ 200 w 22"/>
                <a:gd name="T75" fmla="*/ 848 h 27"/>
                <a:gd name="T76" fmla="*/ 258 w 22"/>
                <a:gd name="T77" fmla="*/ 719 h 27"/>
                <a:gd name="T78" fmla="*/ 293 w 22"/>
                <a:gd name="T79" fmla="*/ 521 h 27"/>
                <a:gd name="T80" fmla="*/ 293 w 22"/>
                <a:gd name="T81" fmla="*/ 456 h 27"/>
                <a:gd name="T82" fmla="*/ 327 w 22"/>
                <a:gd name="T83" fmla="*/ 262 h 27"/>
                <a:gd name="T84" fmla="*/ 327 w 22"/>
                <a:gd name="T85" fmla="*/ 194 h 27"/>
                <a:gd name="T86" fmla="*/ 293 w 22"/>
                <a:gd name="T87" fmla="*/ 194 h 27"/>
                <a:gd name="T88" fmla="*/ 293 w 22"/>
                <a:gd name="T89" fmla="*/ 65 h 27"/>
                <a:gd name="T90" fmla="*/ 277 w 22"/>
                <a:gd name="T91" fmla="*/ 65 h 27"/>
                <a:gd name="T92" fmla="*/ 221 w 22"/>
                <a:gd name="T93" fmla="*/ 194 h 27"/>
                <a:gd name="T94" fmla="*/ 166 w 22"/>
                <a:gd name="T95" fmla="*/ 392 h 27"/>
                <a:gd name="T96" fmla="*/ 124 w 22"/>
                <a:gd name="T97" fmla="*/ 521 h 27"/>
                <a:gd name="T98" fmla="*/ 90 w 22"/>
                <a:gd name="T99" fmla="*/ 929 h 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"/>
                <a:gd name="T151" fmla="*/ 0 h 27"/>
                <a:gd name="T152" fmla="*/ 22 w 22"/>
                <a:gd name="T153" fmla="*/ 27 h 2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" h="27">
                  <a:moveTo>
                    <a:pt x="5" y="16"/>
                  </a:moveTo>
                  <a:lnTo>
                    <a:pt x="5" y="17"/>
                  </a:lnTo>
                  <a:lnTo>
                    <a:pt x="5" y="20"/>
                  </a:lnTo>
                  <a:lnTo>
                    <a:pt x="7" y="21"/>
                  </a:lnTo>
                  <a:lnTo>
                    <a:pt x="8" y="23"/>
                  </a:lnTo>
                  <a:lnTo>
                    <a:pt x="11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19" y="20"/>
                  </a:lnTo>
                  <a:lnTo>
                    <a:pt x="15" y="24"/>
                  </a:lnTo>
                  <a:lnTo>
                    <a:pt x="11" y="25"/>
                  </a:lnTo>
                  <a:lnTo>
                    <a:pt x="8" y="27"/>
                  </a:lnTo>
                  <a:lnTo>
                    <a:pt x="4" y="25"/>
                  </a:lnTo>
                  <a:lnTo>
                    <a:pt x="2" y="24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1" y="1"/>
                  </a:lnTo>
                  <a:lnTo>
                    <a:pt x="21" y="3"/>
                  </a:lnTo>
                  <a:lnTo>
                    <a:pt x="22" y="4"/>
                  </a:lnTo>
                  <a:lnTo>
                    <a:pt x="21" y="7"/>
                  </a:lnTo>
                  <a:lnTo>
                    <a:pt x="19" y="8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5" y="16"/>
                  </a:lnTo>
                  <a:close/>
                  <a:moveTo>
                    <a:pt x="5" y="14"/>
                  </a:moveTo>
                  <a:lnTo>
                    <a:pt x="8" y="14"/>
                  </a:lnTo>
                  <a:lnTo>
                    <a:pt x="11" y="13"/>
                  </a:lnTo>
                  <a:lnTo>
                    <a:pt x="14" y="11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2" y="3"/>
                  </a:lnTo>
                  <a:lnTo>
                    <a:pt x="9" y="6"/>
                  </a:lnTo>
                  <a:lnTo>
                    <a:pt x="7" y="8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92" name="Freeform 70"/>
            <p:cNvSpPr>
              <a:spLocks/>
            </p:cNvSpPr>
            <p:nvPr/>
          </p:nvSpPr>
          <p:spPr bwMode="auto">
            <a:xfrm>
              <a:off x="2024" y="2426"/>
              <a:ext cx="37" cy="137"/>
            </a:xfrm>
            <a:custGeom>
              <a:avLst/>
              <a:gdLst>
                <a:gd name="T0" fmla="*/ 204 w 14"/>
                <a:gd name="T1" fmla="*/ 0 h 34"/>
                <a:gd name="T2" fmla="*/ 182 w 14"/>
                <a:gd name="T3" fmla="*/ 520 h 34"/>
                <a:gd name="T4" fmla="*/ 259 w 14"/>
                <a:gd name="T5" fmla="*/ 520 h 34"/>
                <a:gd name="T6" fmla="*/ 259 w 14"/>
                <a:gd name="T7" fmla="*/ 649 h 34"/>
                <a:gd name="T8" fmla="*/ 182 w 14"/>
                <a:gd name="T9" fmla="*/ 649 h 34"/>
                <a:gd name="T10" fmla="*/ 77 w 14"/>
                <a:gd name="T11" fmla="*/ 1769 h 34"/>
                <a:gd name="T12" fmla="*/ 77 w 14"/>
                <a:gd name="T13" fmla="*/ 1966 h 34"/>
                <a:gd name="T14" fmla="*/ 77 w 14"/>
                <a:gd name="T15" fmla="*/ 2031 h 34"/>
                <a:gd name="T16" fmla="*/ 77 w 14"/>
                <a:gd name="T17" fmla="*/ 2031 h 34"/>
                <a:gd name="T18" fmla="*/ 77 w 14"/>
                <a:gd name="T19" fmla="*/ 2031 h 34"/>
                <a:gd name="T20" fmla="*/ 77 w 14"/>
                <a:gd name="T21" fmla="*/ 2031 h 34"/>
                <a:gd name="T22" fmla="*/ 77 w 14"/>
                <a:gd name="T23" fmla="*/ 2031 h 34"/>
                <a:gd name="T24" fmla="*/ 111 w 14"/>
                <a:gd name="T25" fmla="*/ 2031 h 34"/>
                <a:gd name="T26" fmla="*/ 111 w 14"/>
                <a:gd name="T27" fmla="*/ 2031 h 34"/>
                <a:gd name="T28" fmla="*/ 132 w 14"/>
                <a:gd name="T29" fmla="*/ 1966 h 34"/>
                <a:gd name="T30" fmla="*/ 166 w 14"/>
                <a:gd name="T31" fmla="*/ 1769 h 34"/>
                <a:gd name="T32" fmla="*/ 182 w 14"/>
                <a:gd name="T33" fmla="*/ 1833 h 34"/>
                <a:gd name="T34" fmla="*/ 132 w 14"/>
                <a:gd name="T35" fmla="*/ 2031 h 34"/>
                <a:gd name="T36" fmla="*/ 77 w 14"/>
                <a:gd name="T37" fmla="*/ 2095 h 34"/>
                <a:gd name="T38" fmla="*/ 56 w 14"/>
                <a:gd name="T39" fmla="*/ 2224 h 34"/>
                <a:gd name="T40" fmla="*/ 34 w 14"/>
                <a:gd name="T41" fmla="*/ 2224 h 34"/>
                <a:gd name="T42" fmla="*/ 34 w 14"/>
                <a:gd name="T43" fmla="*/ 2224 h 34"/>
                <a:gd name="T44" fmla="*/ 0 w 14"/>
                <a:gd name="T45" fmla="*/ 2095 h 34"/>
                <a:gd name="T46" fmla="*/ 0 w 14"/>
                <a:gd name="T47" fmla="*/ 2095 h 34"/>
                <a:gd name="T48" fmla="*/ 0 w 14"/>
                <a:gd name="T49" fmla="*/ 2031 h 34"/>
                <a:gd name="T50" fmla="*/ 0 w 14"/>
                <a:gd name="T51" fmla="*/ 1966 h 34"/>
                <a:gd name="T52" fmla="*/ 0 w 14"/>
                <a:gd name="T53" fmla="*/ 1769 h 34"/>
                <a:gd name="T54" fmla="*/ 77 w 14"/>
                <a:gd name="T55" fmla="*/ 649 h 34"/>
                <a:gd name="T56" fmla="*/ 34 w 14"/>
                <a:gd name="T57" fmla="*/ 649 h 34"/>
                <a:gd name="T58" fmla="*/ 34 w 14"/>
                <a:gd name="T59" fmla="*/ 520 h 34"/>
                <a:gd name="T60" fmla="*/ 77 w 14"/>
                <a:gd name="T61" fmla="*/ 520 h 34"/>
                <a:gd name="T62" fmla="*/ 111 w 14"/>
                <a:gd name="T63" fmla="*/ 455 h 34"/>
                <a:gd name="T64" fmla="*/ 166 w 14"/>
                <a:gd name="T65" fmla="*/ 258 h 34"/>
                <a:gd name="T66" fmla="*/ 204 w 14"/>
                <a:gd name="T67" fmla="*/ 0 h 34"/>
                <a:gd name="T68" fmla="*/ 204 w 14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"/>
                <a:gd name="T106" fmla="*/ 0 h 34"/>
                <a:gd name="T107" fmla="*/ 14 w 14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" h="34">
                  <a:moveTo>
                    <a:pt x="11" y="0"/>
                  </a:moveTo>
                  <a:lnTo>
                    <a:pt x="10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0" y="10"/>
                  </a:lnTo>
                  <a:lnTo>
                    <a:pt x="4" y="27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6" y="31"/>
                  </a:lnTo>
                  <a:lnTo>
                    <a:pt x="7" y="30"/>
                  </a:lnTo>
                  <a:lnTo>
                    <a:pt x="9" y="27"/>
                  </a:lnTo>
                  <a:lnTo>
                    <a:pt x="10" y="28"/>
                  </a:lnTo>
                  <a:lnTo>
                    <a:pt x="7" y="31"/>
                  </a:lnTo>
                  <a:lnTo>
                    <a:pt x="4" y="32"/>
                  </a:lnTo>
                  <a:lnTo>
                    <a:pt x="3" y="34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7"/>
                  </a:lnTo>
                  <a:lnTo>
                    <a:pt x="9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93" name="Freeform 71"/>
            <p:cNvSpPr>
              <a:spLocks/>
            </p:cNvSpPr>
            <p:nvPr/>
          </p:nvSpPr>
          <p:spPr bwMode="auto">
            <a:xfrm>
              <a:off x="2087" y="2410"/>
              <a:ext cx="115" cy="153"/>
            </a:xfrm>
            <a:custGeom>
              <a:avLst/>
              <a:gdLst>
                <a:gd name="T0" fmla="*/ 301 w 44"/>
                <a:gd name="T1" fmla="*/ 0 h 38"/>
                <a:gd name="T2" fmla="*/ 533 w 44"/>
                <a:gd name="T3" fmla="*/ 1896 h 38"/>
                <a:gd name="T4" fmla="*/ 622 w 44"/>
                <a:gd name="T5" fmla="*/ 455 h 38"/>
                <a:gd name="T6" fmla="*/ 664 w 44"/>
                <a:gd name="T7" fmla="*/ 258 h 38"/>
                <a:gd name="T8" fmla="*/ 664 w 44"/>
                <a:gd name="T9" fmla="*/ 193 h 38"/>
                <a:gd name="T10" fmla="*/ 664 w 44"/>
                <a:gd name="T11" fmla="*/ 64 h 38"/>
                <a:gd name="T12" fmla="*/ 622 w 44"/>
                <a:gd name="T13" fmla="*/ 64 h 38"/>
                <a:gd name="T14" fmla="*/ 609 w 44"/>
                <a:gd name="T15" fmla="*/ 64 h 38"/>
                <a:gd name="T16" fmla="*/ 575 w 44"/>
                <a:gd name="T17" fmla="*/ 64 h 38"/>
                <a:gd name="T18" fmla="*/ 575 w 44"/>
                <a:gd name="T19" fmla="*/ 64 h 38"/>
                <a:gd name="T20" fmla="*/ 575 w 44"/>
                <a:gd name="T21" fmla="*/ 64 h 38"/>
                <a:gd name="T22" fmla="*/ 575 w 44"/>
                <a:gd name="T23" fmla="*/ 0 h 38"/>
                <a:gd name="T24" fmla="*/ 787 w 44"/>
                <a:gd name="T25" fmla="*/ 0 h 38"/>
                <a:gd name="T26" fmla="*/ 787 w 44"/>
                <a:gd name="T27" fmla="*/ 64 h 38"/>
                <a:gd name="T28" fmla="*/ 750 w 44"/>
                <a:gd name="T29" fmla="*/ 64 h 38"/>
                <a:gd name="T30" fmla="*/ 732 w 44"/>
                <a:gd name="T31" fmla="*/ 64 h 38"/>
                <a:gd name="T32" fmla="*/ 698 w 44"/>
                <a:gd name="T33" fmla="*/ 64 h 38"/>
                <a:gd name="T34" fmla="*/ 698 w 44"/>
                <a:gd name="T35" fmla="*/ 193 h 38"/>
                <a:gd name="T36" fmla="*/ 677 w 44"/>
                <a:gd name="T37" fmla="*/ 258 h 38"/>
                <a:gd name="T38" fmla="*/ 664 w 44"/>
                <a:gd name="T39" fmla="*/ 455 h 38"/>
                <a:gd name="T40" fmla="*/ 499 w 44"/>
                <a:gd name="T41" fmla="*/ 2480 h 38"/>
                <a:gd name="T42" fmla="*/ 499 w 44"/>
                <a:gd name="T43" fmla="*/ 2480 h 38"/>
                <a:gd name="T44" fmla="*/ 287 w 44"/>
                <a:gd name="T45" fmla="*/ 455 h 38"/>
                <a:gd name="T46" fmla="*/ 165 w 44"/>
                <a:gd name="T47" fmla="*/ 1896 h 38"/>
                <a:gd name="T48" fmla="*/ 165 w 44"/>
                <a:gd name="T49" fmla="*/ 2090 h 38"/>
                <a:gd name="T50" fmla="*/ 165 w 44"/>
                <a:gd name="T51" fmla="*/ 2223 h 38"/>
                <a:gd name="T52" fmla="*/ 165 w 44"/>
                <a:gd name="T53" fmla="*/ 2287 h 38"/>
                <a:gd name="T54" fmla="*/ 165 w 44"/>
                <a:gd name="T55" fmla="*/ 2287 h 38"/>
                <a:gd name="T56" fmla="*/ 178 w 44"/>
                <a:gd name="T57" fmla="*/ 2287 h 38"/>
                <a:gd name="T58" fmla="*/ 199 w 44"/>
                <a:gd name="T59" fmla="*/ 2351 h 38"/>
                <a:gd name="T60" fmla="*/ 199 w 44"/>
                <a:gd name="T61" fmla="*/ 2351 h 38"/>
                <a:gd name="T62" fmla="*/ 0 w 44"/>
                <a:gd name="T63" fmla="*/ 2351 h 38"/>
                <a:gd name="T64" fmla="*/ 0 w 44"/>
                <a:gd name="T65" fmla="*/ 2351 h 38"/>
                <a:gd name="T66" fmla="*/ 21 w 44"/>
                <a:gd name="T67" fmla="*/ 2287 h 38"/>
                <a:gd name="T68" fmla="*/ 55 w 44"/>
                <a:gd name="T69" fmla="*/ 2287 h 38"/>
                <a:gd name="T70" fmla="*/ 68 w 44"/>
                <a:gd name="T71" fmla="*/ 2287 h 38"/>
                <a:gd name="T72" fmla="*/ 68 w 44"/>
                <a:gd name="T73" fmla="*/ 2287 h 38"/>
                <a:gd name="T74" fmla="*/ 110 w 44"/>
                <a:gd name="T75" fmla="*/ 2090 h 38"/>
                <a:gd name="T76" fmla="*/ 123 w 44"/>
                <a:gd name="T77" fmla="*/ 2025 h 38"/>
                <a:gd name="T78" fmla="*/ 254 w 44"/>
                <a:gd name="T79" fmla="*/ 258 h 38"/>
                <a:gd name="T80" fmla="*/ 233 w 44"/>
                <a:gd name="T81" fmla="*/ 193 h 38"/>
                <a:gd name="T82" fmla="*/ 199 w 44"/>
                <a:gd name="T83" fmla="*/ 64 h 38"/>
                <a:gd name="T84" fmla="*/ 178 w 44"/>
                <a:gd name="T85" fmla="*/ 64 h 38"/>
                <a:gd name="T86" fmla="*/ 165 w 44"/>
                <a:gd name="T87" fmla="*/ 64 h 38"/>
                <a:gd name="T88" fmla="*/ 165 w 44"/>
                <a:gd name="T89" fmla="*/ 0 h 38"/>
                <a:gd name="T90" fmla="*/ 301 w 44"/>
                <a:gd name="T91" fmla="*/ 0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4"/>
                <a:gd name="T139" fmla="*/ 0 h 38"/>
                <a:gd name="T140" fmla="*/ 44 w 44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4" h="38">
                  <a:moveTo>
                    <a:pt x="17" y="0"/>
                  </a:moveTo>
                  <a:lnTo>
                    <a:pt x="30" y="29"/>
                  </a:lnTo>
                  <a:lnTo>
                    <a:pt x="35" y="7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9" y="3"/>
                  </a:lnTo>
                  <a:lnTo>
                    <a:pt x="38" y="4"/>
                  </a:lnTo>
                  <a:lnTo>
                    <a:pt x="37" y="7"/>
                  </a:lnTo>
                  <a:lnTo>
                    <a:pt x="28" y="38"/>
                  </a:lnTo>
                  <a:lnTo>
                    <a:pt x="16" y="7"/>
                  </a:lnTo>
                  <a:lnTo>
                    <a:pt x="9" y="29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11" y="36"/>
                  </a:lnTo>
                  <a:lnTo>
                    <a:pt x="0" y="36"/>
                  </a:lnTo>
                  <a:lnTo>
                    <a:pt x="1" y="35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6" y="32"/>
                  </a:lnTo>
                  <a:lnTo>
                    <a:pt x="7" y="31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94" name="Freeform 72"/>
            <p:cNvSpPr>
              <a:spLocks noEditPoints="1"/>
            </p:cNvSpPr>
            <p:nvPr/>
          </p:nvSpPr>
          <p:spPr bwMode="auto">
            <a:xfrm>
              <a:off x="2197" y="2402"/>
              <a:ext cx="99" cy="161"/>
            </a:xfrm>
            <a:custGeom>
              <a:avLst/>
              <a:gdLst>
                <a:gd name="T0" fmla="*/ 440 w 38"/>
                <a:gd name="T1" fmla="*/ 0 h 40"/>
                <a:gd name="T2" fmla="*/ 495 w 38"/>
                <a:gd name="T3" fmla="*/ 129 h 40"/>
                <a:gd name="T4" fmla="*/ 550 w 38"/>
                <a:gd name="T5" fmla="*/ 129 h 40"/>
                <a:gd name="T6" fmla="*/ 604 w 38"/>
                <a:gd name="T7" fmla="*/ 326 h 40"/>
                <a:gd name="T8" fmla="*/ 617 w 38"/>
                <a:gd name="T9" fmla="*/ 455 h 40"/>
                <a:gd name="T10" fmla="*/ 651 w 38"/>
                <a:gd name="T11" fmla="*/ 648 h 40"/>
                <a:gd name="T12" fmla="*/ 672 w 38"/>
                <a:gd name="T13" fmla="*/ 841 h 40"/>
                <a:gd name="T14" fmla="*/ 651 w 38"/>
                <a:gd name="T15" fmla="*/ 1312 h 40"/>
                <a:gd name="T16" fmla="*/ 604 w 38"/>
                <a:gd name="T17" fmla="*/ 1703 h 40"/>
                <a:gd name="T18" fmla="*/ 529 w 38"/>
                <a:gd name="T19" fmla="*/ 2025 h 40"/>
                <a:gd name="T20" fmla="*/ 440 w 38"/>
                <a:gd name="T21" fmla="*/ 2351 h 40"/>
                <a:gd name="T22" fmla="*/ 352 w 38"/>
                <a:gd name="T23" fmla="*/ 2479 h 40"/>
                <a:gd name="T24" fmla="*/ 232 w 38"/>
                <a:gd name="T25" fmla="*/ 2608 h 40"/>
                <a:gd name="T26" fmla="*/ 177 w 38"/>
                <a:gd name="T27" fmla="*/ 2479 h 40"/>
                <a:gd name="T28" fmla="*/ 109 w 38"/>
                <a:gd name="T29" fmla="*/ 2415 h 40"/>
                <a:gd name="T30" fmla="*/ 68 w 38"/>
                <a:gd name="T31" fmla="*/ 2351 h 40"/>
                <a:gd name="T32" fmla="*/ 34 w 38"/>
                <a:gd name="T33" fmla="*/ 2153 h 40"/>
                <a:gd name="T34" fmla="*/ 34 w 38"/>
                <a:gd name="T35" fmla="*/ 1960 h 40"/>
                <a:gd name="T36" fmla="*/ 0 w 38"/>
                <a:gd name="T37" fmla="*/ 1767 h 40"/>
                <a:gd name="T38" fmla="*/ 34 w 38"/>
                <a:gd name="T39" fmla="*/ 1377 h 40"/>
                <a:gd name="T40" fmla="*/ 55 w 38"/>
                <a:gd name="T41" fmla="*/ 1038 h 40"/>
                <a:gd name="T42" fmla="*/ 109 w 38"/>
                <a:gd name="T43" fmla="*/ 777 h 40"/>
                <a:gd name="T44" fmla="*/ 156 w 38"/>
                <a:gd name="T45" fmla="*/ 455 h 40"/>
                <a:gd name="T46" fmla="*/ 232 w 38"/>
                <a:gd name="T47" fmla="*/ 326 h 40"/>
                <a:gd name="T48" fmla="*/ 300 w 38"/>
                <a:gd name="T49" fmla="*/ 193 h 40"/>
                <a:gd name="T50" fmla="*/ 373 w 38"/>
                <a:gd name="T51" fmla="*/ 129 h 40"/>
                <a:gd name="T52" fmla="*/ 440 w 38"/>
                <a:gd name="T53" fmla="*/ 0 h 40"/>
                <a:gd name="T54" fmla="*/ 427 w 38"/>
                <a:gd name="T55" fmla="*/ 129 h 40"/>
                <a:gd name="T56" fmla="*/ 373 w 38"/>
                <a:gd name="T57" fmla="*/ 129 h 40"/>
                <a:gd name="T58" fmla="*/ 318 w 38"/>
                <a:gd name="T59" fmla="*/ 193 h 40"/>
                <a:gd name="T60" fmla="*/ 284 w 38"/>
                <a:gd name="T61" fmla="*/ 326 h 40"/>
                <a:gd name="T62" fmla="*/ 232 w 38"/>
                <a:gd name="T63" fmla="*/ 455 h 40"/>
                <a:gd name="T64" fmla="*/ 177 w 38"/>
                <a:gd name="T65" fmla="*/ 777 h 40"/>
                <a:gd name="T66" fmla="*/ 156 w 38"/>
                <a:gd name="T67" fmla="*/ 1038 h 40"/>
                <a:gd name="T68" fmla="*/ 122 w 38"/>
                <a:gd name="T69" fmla="*/ 1505 h 40"/>
                <a:gd name="T70" fmla="*/ 109 w 38"/>
                <a:gd name="T71" fmla="*/ 1896 h 40"/>
                <a:gd name="T72" fmla="*/ 109 w 38"/>
                <a:gd name="T73" fmla="*/ 2025 h 40"/>
                <a:gd name="T74" fmla="*/ 156 w 38"/>
                <a:gd name="T75" fmla="*/ 2351 h 40"/>
                <a:gd name="T76" fmla="*/ 177 w 38"/>
                <a:gd name="T77" fmla="*/ 2415 h 40"/>
                <a:gd name="T78" fmla="*/ 245 w 38"/>
                <a:gd name="T79" fmla="*/ 2479 h 40"/>
                <a:gd name="T80" fmla="*/ 300 w 38"/>
                <a:gd name="T81" fmla="*/ 2479 h 40"/>
                <a:gd name="T82" fmla="*/ 352 w 38"/>
                <a:gd name="T83" fmla="*/ 2415 h 40"/>
                <a:gd name="T84" fmla="*/ 373 w 38"/>
                <a:gd name="T85" fmla="*/ 2351 h 40"/>
                <a:gd name="T86" fmla="*/ 427 w 38"/>
                <a:gd name="T87" fmla="*/ 2153 h 40"/>
                <a:gd name="T88" fmla="*/ 474 w 38"/>
                <a:gd name="T89" fmla="*/ 1896 h 40"/>
                <a:gd name="T90" fmla="*/ 529 w 38"/>
                <a:gd name="T91" fmla="*/ 1505 h 40"/>
                <a:gd name="T92" fmla="*/ 550 w 38"/>
                <a:gd name="T93" fmla="*/ 1103 h 40"/>
                <a:gd name="T94" fmla="*/ 563 w 38"/>
                <a:gd name="T95" fmla="*/ 777 h 40"/>
                <a:gd name="T96" fmla="*/ 550 w 38"/>
                <a:gd name="T97" fmla="*/ 455 h 40"/>
                <a:gd name="T98" fmla="*/ 529 w 38"/>
                <a:gd name="T99" fmla="*/ 326 h 40"/>
                <a:gd name="T100" fmla="*/ 495 w 38"/>
                <a:gd name="T101" fmla="*/ 193 h 40"/>
                <a:gd name="T102" fmla="*/ 427 w 38"/>
                <a:gd name="T103" fmla="*/ 129 h 4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8"/>
                <a:gd name="T157" fmla="*/ 0 h 40"/>
                <a:gd name="T158" fmla="*/ 38 w 38"/>
                <a:gd name="T159" fmla="*/ 40 h 4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8" h="40">
                  <a:moveTo>
                    <a:pt x="25" y="0"/>
                  </a:moveTo>
                  <a:lnTo>
                    <a:pt x="28" y="2"/>
                  </a:lnTo>
                  <a:lnTo>
                    <a:pt x="31" y="2"/>
                  </a:lnTo>
                  <a:lnTo>
                    <a:pt x="34" y="5"/>
                  </a:lnTo>
                  <a:lnTo>
                    <a:pt x="35" y="7"/>
                  </a:lnTo>
                  <a:lnTo>
                    <a:pt x="37" y="10"/>
                  </a:lnTo>
                  <a:lnTo>
                    <a:pt x="38" y="13"/>
                  </a:lnTo>
                  <a:lnTo>
                    <a:pt x="37" y="20"/>
                  </a:lnTo>
                  <a:lnTo>
                    <a:pt x="34" y="26"/>
                  </a:lnTo>
                  <a:lnTo>
                    <a:pt x="30" y="31"/>
                  </a:lnTo>
                  <a:lnTo>
                    <a:pt x="25" y="36"/>
                  </a:lnTo>
                  <a:lnTo>
                    <a:pt x="20" y="38"/>
                  </a:lnTo>
                  <a:lnTo>
                    <a:pt x="13" y="40"/>
                  </a:lnTo>
                  <a:lnTo>
                    <a:pt x="10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0" y="27"/>
                  </a:lnTo>
                  <a:lnTo>
                    <a:pt x="2" y="21"/>
                  </a:lnTo>
                  <a:lnTo>
                    <a:pt x="3" y="16"/>
                  </a:lnTo>
                  <a:lnTo>
                    <a:pt x="6" y="12"/>
                  </a:lnTo>
                  <a:lnTo>
                    <a:pt x="9" y="7"/>
                  </a:lnTo>
                  <a:lnTo>
                    <a:pt x="13" y="5"/>
                  </a:lnTo>
                  <a:lnTo>
                    <a:pt x="17" y="3"/>
                  </a:lnTo>
                  <a:lnTo>
                    <a:pt x="21" y="2"/>
                  </a:lnTo>
                  <a:lnTo>
                    <a:pt x="25" y="0"/>
                  </a:lnTo>
                  <a:close/>
                  <a:moveTo>
                    <a:pt x="24" y="2"/>
                  </a:moveTo>
                  <a:lnTo>
                    <a:pt x="21" y="2"/>
                  </a:lnTo>
                  <a:lnTo>
                    <a:pt x="18" y="3"/>
                  </a:lnTo>
                  <a:lnTo>
                    <a:pt x="16" y="5"/>
                  </a:lnTo>
                  <a:lnTo>
                    <a:pt x="13" y="7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7" y="23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4" y="38"/>
                  </a:lnTo>
                  <a:lnTo>
                    <a:pt x="17" y="38"/>
                  </a:lnTo>
                  <a:lnTo>
                    <a:pt x="20" y="37"/>
                  </a:lnTo>
                  <a:lnTo>
                    <a:pt x="21" y="36"/>
                  </a:lnTo>
                  <a:lnTo>
                    <a:pt x="24" y="33"/>
                  </a:lnTo>
                  <a:lnTo>
                    <a:pt x="27" y="29"/>
                  </a:lnTo>
                  <a:lnTo>
                    <a:pt x="30" y="23"/>
                  </a:lnTo>
                  <a:lnTo>
                    <a:pt x="31" y="17"/>
                  </a:lnTo>
                  <a:lnTo>
                    <a:pt x="32" y="12"/>
                  </a:lnTo>
                  <a:lnTo>
                    <a:pt x="31" y="7"/>
                  </a:lnTo>
                  <a:lnTo>
                    <a:pt x="30" y="5"/>
                  </a:lnTo>
                  <a:lnTo>
                    <a:pt x="28" y="3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95" name="Freeform 73"/>
            <p:cNvSpPr>
              <a:spLocks/>
            </p:cNvSpPr>
            <p:nvPr/>
          </p:nvSpPr>
          <p:spPr bwMode="auto">
            <a:xfrm>
              <a:off x="2293" y="2410"/>
              <a:ext cx="142" cy="145"/>
            </a:xfrm>
            <a:custGeom>
              <a:avLst/>
              <a:gdLst>
                <a:gd name="T0" fmla="*/ 326 w 54"/>
                <a:gd name="T1" fmla="*/ 0 h 36"/>
                <a:gd name="T2" fmla="*/ 402 w 54"/>
                <a:gd name="T3" fmla="*/ 2026 h 36"/>
                <a:gd name="T4" fmla="*/ 836 w 54"/>
                <a:gd name="T5" fmla="*/ 0 h 36"/>
                <a:gd name="T6" fmla="*/ 981 w 54"/>
                <a:gd name="T7" fmla="*/ 0 h 36"/>
                <a:gd name="T8" fmla="*/ 981 w 54"/>
                <a:gd name="T9" fmla="*/ 64 h 36"/>
                <a:gd name="T10" fmla="*/ 947 w 54"/>
                <a:gd name="T11" fmla="*/ 64 h 36"/>
                <a:gd name="T12" fmla="*/ 905 w 54"/>
                <a:gd name="T13" fmla="*/ 64 h 36"/>
                <a:gd name="T14" fmla="*/ 891 w 54"/>
                <a:gd name="T15" fmla="*/ 64 h 36"/>
                <a:gd name="T16" fmla="*/ 891 w 54"/>
                <a:gd name="T17" fmla="*/ 193 h 36"/>
                <a:gd name="T18" fmla="*/ 857 w 54"/>
                <a:gd name="T19" fmla="*/ 258 h 36"/>
                <a:gd name="T20" fmla="*/ 857 w 54"/>
                <a:gd name="T21" fmla="*/ 455 h 36"/>
                <a:gd name="T22" fmla="*/ 726 w 54"/>
                <a:gd name="T23" fmla="*/ 2026 h 36"/>
                <a:gd name="T24" fmla="*/ 726 w 54"/>
                <a:gd name="T25" fmla="*/ 2094 h 36"/>
                <a:gd name="T26" fmla="*/ 726 w 54"/>
                <a:gd name="T27" fmla="*/ 2223 h 36"/>
                <a:gd name="T28" fmla="*/ 726 w 54"/>
                <a:gd name="T29" fmla="*/ 2288 h 36"/>
                <a:gd name="T30" fmla="*/ 726 w 54"/>
                <a:gd name="T31" fmla="*/ 2288 h 36"/>
                <a:gd name="T32" fmla="*/ 760 w 54"/>
                <a:gd name="T33" fmla="*/ 2288 h 36"/>
                <a:gd name="T34" fmla="*/ 781 w 54"/>
                <a:gd name="T35" fmla="*/ 2352 h 36"/>
                <a:gd name="T36" fmla="*/ 815 w 54"/>
                <a:gd name="T37" fmla="*/ 2352 h 36"/>
                <a:gd name="T38" fmla="*/ 815 w 54"/>
                <a:gd name="T39" fmla="*/ 2352 h 36"/>
                <a:gd name="T40" fmla="*/ 526 w 54"/>
                <a:gd name="T41" fmla="*/ 2352 h 36"/>
                <a:gd name="T42" fmla="*/ 526 w 54"/>
                <a:gd name="T43" fmla="*/ 2352 h 36"/>
                <a:gd name="T44" fmla="*/ 526 w 54"/>
                <a:gd name="T45" fmla="*/ 2352 h 36"/>
                <a:gd name="T46" fmla="*/ 581 w 54"/>
                <a:gd name="T47" fmla="*/ 2288 h 36"/>
                <a:gd name="T48" fmla="*/ 602 w 54"/>
                <a:gd name="T49" fmla="*/ 2288 h 36"/>
                <a:gd name="T50" fmla="*/ 602 w 54"/>
                <a:gd name="T51" fmla="*/ 2288 h 36"/>
                <a:gd name="T52" fmla="*/ 636 w 54"/>
                <a:gd name="T53" fmla="*/ 2223 h 36"/>
                <a:gd name="T54" fmla="*/ 636 w 54"/>
                <a:gd name="T55" fmla="*/ 2094 h 36"/>
                <a:gd name="T56" fmla="*/ 657 w 54"/>
                <a:gd name="T57" fmla="*/ 1833 h 36"/>
                <a:gd name="T58" fmla="*/ 760 w 54"/>
                <a:gd name="T59" fmla="*/ 455 h 36"/>
                <a:gd name="T60" fmla="*/ 344 w 54"/>
                <a:gd name="T61" fmla="*/ 2352 h 36"/>
                <a:gd name="T62" fmla="*/ 344 w 54"/>
                <a:gd name="T63" fmla="*/ 2352 h 36"/>
                <a:gd name="T64" fmla="*/ 271 w 54"/>
                <a:gd name="T65" fmla="*/ 455 h 36"/>
                <a:gd name="T66" fmla="*/ 145 w 54"/>
                <a:gd name="T67" fmla="*/ 1897 h 36"/>
                <a:gd name="T68" fmla="*/ 145 w 54"/>
                <a:gd name="T69" fmla="*/ 2094 h 36"/>
                <a:gd name="T70" fmla="*/ 145 w 54"/>
                <a:gd name="T71" fmla="*/ 2223 h 36"/>
                <a:gd name="T72" fmla="*/ 145 w 54"/>
                <a:gd name="T73" fmla="*/ 2288 h 36"/>
                <a:gd name="T74" fmla="*/ 145 w 54"/>
                <a:gd name="T75" fmla="*/ 2288 h 36"/>
                <a:gd name="T76" fmla="*/ 166 w 54"/>
                <a:gd name="T77" fmla="*/ 2288 h 36"/>
                <a:gd name="T78" fmla="*/ 221 w 54"/>
                <a:gd name="T79" fmla="*/ 2352 h 36"/>
                <a:gd name="T80" fmla="*/ 200 w 54"/>
                <a:gd name="T81" fmla="*/ 2352 h 36"/>
                <a:gd name="T82" fmla="*/ 0 w 54"/>
                <a:gd name="T83" fmla="*/ 2352 h 36"/>
                <a:gd name="T84" fmla="*/ 0 w 54"/>
                <a:gd name="T85" fmla="*/ 2352 h 36"/>
                <a:gd name="T86" fmla="*/ 21 w 54"/>
                <a:gd name="T87" fmla="*/ 2352 h 36"/>
                <a:gd name="T88" fmla="*/ 34 w 54"/>
                <a:gd name="T89" fmla="*/ 2288 h 36"/>
                <a:gd name="T90" fmla="*/ 76 w 54"/>
                <a:gd name="T91" fmla="*/ 2288 h 36"/>
                <a:gd name="T92" fmla="*/ 89 w 54"/>
                <a:gd name="T93" fmla="*/ 2223 h 36"/>
                <a:gd name="T94" fmla="*/ 124 w 54"/>
                <a:gd name="T95" fmla="*/ 2026 h 36"/>
                <a:gd name="T96" fmla="*/ 255 w 54"/>
                <a:gd name="T97" fmla="*/ 193 h 36"/>
                <a:gd name="T98" fmla="*/ 255 w 54"/>
                <a:gd name="T99" fmla="*/ 64 h 36"/>
                <a:gd name="T100" fmla="*/ 221 w 54"/>
                <a:gd name="T101" fmla="*/ 64 h 36"/>
                <a:gd name="T102" fmla="*/ 200 w 54"/>
                <a:gd name="T103" fmla="*/ 64 h 36"/>
                <a:gd name="T104" fmla="*/ 166 w 54"/>
                <a:gd name="T105" fmla="*/ 64 h 36"/>
                <a:gd name="T106" fmla="*/ 166 w 54"/>
                <a:gd name="T107" fmla="*/ 0 h 36"/>
                <a:gd name="T108" fmla="*/ 326 w 54"/>
                <a:gd name="T109" fmla="*/ 0 h 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4"/>
                <a:gd name="T166" fmla="*/ 0 h 36"/>
                <a:gd name="T167" fmla="*/ 54 w 54"/>
                <a:gd name="T168" fmla="*/ 36 h 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4" h="36">
                  <a:moveTo>
                    <a:pt x="18" y="0"/>
                  </a:moveTo>
                  <a:lnTo>
                    <a:pt x="22" y="31"/>
                  </a:lnTo>
                  <a:lnTo>
                    <a:pt x="46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2" y="1"/>
                  </a:lnTo>
                  <a:lnTo>
                    <a:pt x="50" y="1"/>
                  </a:lnTo>
                  <a:lnTo>
                    <a:pt x="49" y="1"/>
                  </a:lnTo>
                  <a:lnTo>
                    <a:pt x="49" y="3"/>
                  </a:lnTo>
                  <a:lnTo>
                    <a:pt x="47" y="4"/>
                  </a:lnTo>
                  <a:lnTo>
                    <a:pt x="47" y="7"/>
                  </a:lnTo>
                  <a:lnTo>
                    <a:pt x="40" y="31"/>
                  </a:lnTo>
                  <a:lnTo>
                    <a:pt x="40" y="32"/>
                  </a:lnTo>
                  <a:lnTo>
                    <a:pt x="40" y="34"/>
                  </a:lnTo>
                  <a:lnTo>
                    <a:pt x="40" y="35"/>
                  </a:lnTo>
                  <a:lnTo>
                    <a:pt x="42" y="35"/>
                  </a:lnTo>
                  <a:lnTo>
                    <a:pt x="43" y="36"/>
                  </a:lnTo>
                  <a:lnTo>
                    <a:pt x="45" y="36"/>
                  </a:lnTo>
                  <a:lnTo>
                    <a:pt x="29" y="36"/>
                  </a:lnTo>
                  <a:lnTo>
                    <a:pt x="32" y="35"/>
                  </a:lnTo>
                  <a:lnTo>
                    <a:pt x="33" y="35"/>
                  </a:lnTo>
                  <a:lnTo>
                    <a:pt x="35" y="34"/>
                  </a:lnTo>
                  <a:lnTo>
                    <a:pt x="35" y="32"/>
                  </a:lnTo>
                  <a:lnTo>
                    <a:pt x="36" y="28"/>
                  </a:lnTo>
                  <a:lnTo>
                    <a:pt x="42" y="7"/>
                  </a:lnTo>
                  <a:lnTo>
                    <a:pt x="19" y="36"/>
                  </a:lnTo>
                  <a:lnTo>
                    <a:pt x="15" y="7"/>
                  </a:lnTo>
                  <a:lnTo>
                    <a:pt x="8" y="29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9" y="35"/>
                  </a:lnTo>
                  <a:lnTo>
                    <a:pt x="12" y="36"/>
                  </a:lnTo>
                  <a:lnTo>
                    <a:pt x="11" y="36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7" y="31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96" name="Freeform 74"/>
            <p:cNvSpPr>
              <a:spLocks/>
            </p:cNvSpPr>
            <p:nvPr/>
          </p:nvSpPr>
          <p:spPr bwMode="auto">
            <a:xfrm>
              <a:off x="2414" y="2410"/>
              <a:ext cx="65" cy="145"/>
            </a:xfrm>
            <a:custGeom>
              <a:avLst/>
              <a:gdLst>
                <a:gd name="T0" fmla="*/ 263 w 25"/>
                <a:gd name="T1" fmla="*/ 2352 h 36"/>
                <a:gd name="T2" fmla="*/ 263 w 25"/>
                <a:gd name="T3" fmla="*/ 2352 h 36"/>
                <a:gd name="T4" fmla="*/ 0 w 25"/>
                <a:gd name="T5" fmla="*/ 2352 h 36"/>
                <a:gd name="T6" fmla="*/ 21 w 25"/>
                <a:gd name="T7" fmla="*/ 2352 h 36"/>
                <a:gd name="T8" fmla="*/ 55 w 25"/>
                <a:gd name="T9" fmla="*/ 2288 h 36"/>
                <a:gd name="T10" fmla="*/ 68 w 25"/>
                <a:gd name="T11" fmla="*/ 2288 h 36"/>
                <a:gd name="T12" fmla="*/ 109 w 25"/>
                <a:gd name="T13" fmla="*/ 2288 h 36"/>
                <a:gd name="T14" fmla="*/ 109 w 25"/>
                <a:gd name="T15" fmla="*/ 2223 h 36"/>
                <a:gd name="T16" fmla="*/ 122 w 25"/>
                <a:gd name="T17" fmla="*/ 2094 h 36"/>
                <a:gd name="T18" fmla="*/ 122 w 25"/>
                <a:gd name="T19" fmla="*/ 1897 h 36"/>
                <a:gd name="T20" fmla="*/ 244 w 25"/>
                <a:gd name="T21" fmla="*/ 455 h 36"/>
                <a:gd name="T22" fmla="*/ 244 w 25"/>
                <a:gd name="T23" fmla="*/ 258 h 36"/>
                <a:gd name="T24" fmla="*/ 244 w 25"/>
                <a:gd name="T25" fmla="*/ 193 h 36"/>
                <a:gd name="T26" fmla="*/ 244 w 25"/>
                <a:gd name="T27" fmla="*/ 193 h 36"/>
                <a:gd name="T28" fmla="*/ 244 w 25"/>
                <a:gd name="T29" fmla="*/ 64 h 36"/>
                <a:gd name="T30" fmla="*/ 244 w 25"/>
                <a:gd name="T31" fmla="*/ 64 h 36"/>
                <a:gd name="T32" fmla="*/ 229 w 25"/>
                <a:gd name="T33" fmla="*/ 64 h 36"/>
                <a:gd name="T34" fmla="*/ 229 w 25"/>
                <a:gd name="T35" fmla="*/ 64 h 36"/>
                <a:gd name="T36" fmla="*/ 177 w 25"/>
                <a:gd name="T37" fmla="*/ 64 h 36"/>
                <a:gd name="T38" fmla="*/ 195 w 25"/>
                <a:gd name="T39" fmla="*/ 0 h 36"/>
                <a:gd name="T40" fmla="*/ 439 w 25"/>
                <a:gd name="T41" fmla="*/ 0 h 36"/>
                <a:gd name="T42" fmla="*/ 439 w 25"/>
                <a:gd name="T43" fmla="*/ 64 h 36"/>
                <a:gd name="T44" fmla="*/ 385 w 25"/>
                <a:gd name="T45" fmla="*/ 64 h 36"/>
                <a:gd name="T46" fmla="*/ 385 w 25"/>
                <a:gd name="T47" fmla="*/ 64 h 36"/>
                <a:gd name="T48" fmla="*/ 372 w 25"/>
                <a:gd name="T49" fmla="*/ 64 h 36"/>
                <a:gd name="T50" fmla="*/ 351 w 25"/>
                <a:gd name="T51" fmla="*/ 193 h 36"/>
                <a:gd name="T52" fmla="*/ 351 w 25"/>
                <a:gd name="T53" fmla="*/ 258 h 36"/>
                <a:gd name="T54" fmla="*/ 317 w 25"/>
                <a:gd name="T55" fmla="*/ 520 h 36"/>
                <a:gd name="T56" fmla="*/ 229 w 25"/>
                <a:gd name="T57" fmla="*/ 2026 h 36"/>
                <a:gd name="T58" fmla="*/ 195 w 25"/>
                <a:gd name="T59" fmla="*/ 2094 h 36"/>
                <a:gd name="T60" fmla="*/ 195 w 25"/>
                <a:gd name="T61" fmla="*/ 2223 h 36"/>
                <a:gd name="T62" fmla="*/ 195 w 25"/>
                <a:gd name="T63" fmla="*/ 2223 h 36"/>
                <a:gd name="T64" fmla="*/ 195 w 25"/>
                <a:gd name="T65" fmla="*/ 2288 h 36"/>
                <a:gd name="T66" fmla="*/ 229 w 25"/>
                <a:gd name="T67" fmla="*/ 2288 h 36"/>
                <a:gd name="T68" fmla="*/ 229 w 25"/>
                <a:gd name="T69" fmla="*/ 2288 h 36"/>
                <a:gd name="T70" fmla="*/ 244 w 25"/>
                <a:gd name="T71" fmla="*/ 2288 h 36"/>
                <a:gd name="T72" fmla="*/ 263 w 25"/>
                <a:gd name="T73" fmla="*/ 2352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"/>
                <a:gd name="T112" fmla="*/ 0 h 36"/>
                <a:gd name="T113" fmla="*/ 25 w 25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" h="36">
                  <a:moveTo>
                    <a:pt x="15" y="36"/>
                  </a:moveTo>
                  <a:lnTo>
                    <a:pt x="15" y="36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7" y="32"/>
                  </a:lnTo>
                  <a:lnTo>
                    <a:pt x="7" y="29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18" y="8"/>
                  </a:lnTo>
                  <a:lnTo>
                    <a:pt x="13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97" name="Freeform 75"/>
            <p:cNvSpPr>
              <a:spLocks/>
            </p:cNvSpPr>
            <p:nvPr/>
          </p:nvSpPr>
          <p:spPr bwMode="auto">
            <a:xfrm>
              <a:off x="2461" y="2410"/>
              <a:ext cx="115" cy="153"/>
            </a:xfrm>
            <a:custGeom>
              <a:avLst/>
              <a:gdLst>
                <a:gd name="T0" fmla="*/ 301 w 44"/>
                <a:gd name="T1" fmla="*/ 0 h 38"/>
                <a:gd name="T2" fmla="*/ 533 w 44"/>
                <a:gd name="T3" fmla="*/ 1896 h 38"/>
                <a:gd name="T4" fmla="*/ 622 w 44"/>
                <a:gd name="T5" fmla="*/ 455 h 38"/>
                <a:gd name="T6" fmla="*/ 664 w 44"/>
                <a:gd name="T7" fmla="*/ 258 h 38"/>
                <a:gd name="T8" fmla="*/ 664 w 44"/>
                <a:gd name="T9" fmla="*/ 193 h 38"/>
                <a:gd name="T10" fmla="*/ 664 w 44"/>
                <a:gd name="T11" fmla="*/ 64 h 38"/>
                <a:gd name="T12" fmla="*/ 622 w 44"/>
                <a:gd name="T13" fmla="*/ 64 h 38"/>
                <a:gd name="T14" fmla="*/ 609 w 44"/>
                <a:gd name="T15" fmla="*/ 64 h 38"/>
                <a:gd name="T16" fmla="*/ 575 w 44"/>
                <a:gd name="T17" fmla="*/ 64 h 38"/>
                <a:gd name="T18" fmla="*/ 575 w 44"/>
                <a:gd name="T19" fmla="*/ 64 h 38"/>
                <a:gd name="T20" fmla="*/ 575 w 44"/>
                <a:gd name="T21" fmla="*/ 64 h 38"/>
                <a:gd name="T22" fmla="*/ 575 w 44"/>
                <a:gd name="T23" fmla="*/ 0 h 38"/>
                <a:gd name="T24" fmla="*/ 787 w 44"/>
                <a:gd name="T25" fmla="*/ 0 h 38"/>
                <a:gd name="T26" fmla="*/ 787 w 44"/>
                <a:gd name="T27" fmla="*/ 64 h 38"/>
                <a:gd name="T28" fmla="*/ 750 w 44"/>
                <a:gd name="T29" fmla="*/ 64 h 38"/>
                <a:gd name="T30" fmla="*/ 732 w 44"/>
                <a:gd name="T31" fmla="*/ 64 h 38"/>
                <a:gd name="T32" fmla="*/ 698 w 44"/>
                <a:gd name="T33" fmla="*/ 64 h 38"/>
                <a:gd name="T34" fmla="*/ 698 w 44"/>
                <a:gd name="T35" fmla="*/ 193 h 38"/>
                <a:gd name="T36" fmla="*/ 677 w 44"/>
                <a:gd name="T37" fmla="*/ 258 h 38"/>
                <a:gd name="T38" fmla="*/ 664 w 44"/>
                <a:gd name="T39" fmla="*/ 455 h 38"/>
                <a:gd name="T40" fmla="*/ 499 w 44"/>
                <a:gd name="T41" fmla="*/ 2480 h 38"/>
                <a:gd name="T42" fmla="*/ 499 w 44"/>
                <a:gd name="T43" fmla="*/ 2480 h 38"/>
                <a:gd name="T44" fmla="*/ 287 w 44"/>
                <a:gd name="T45" fmla="*/ 455 h 38"/>
                <a:gd name="T46" fmla="*/ 165 w 44"/>
                <a:gd name="T47" fmla="*/ 1896 h 38"/>
                <a:gd name="T48" fmla="*/ 165 w 44"/>
                <a:gd name="T49" fmla="*/ 2090 h 38"/>
                <a:gd name="T50" fmla="*/ 165 w 44"/>
                <a:gd name="T51" fmla="*/ 2223 h 38"/>
                <a:gd name="T52" fmla="*/ 165 w 44"/>
                <a:gd name="T53" fmla="*/ 2287 h 38"/>
                <a:gd name="T54" fmla="*/ 165 w 44"/>
                <a:gd name="T55" fmla="*/ 2287 h 38"/>
                <a:gd name="T56" fmla="*/ 178 w 44"/>
                <a:gd name="T57" fmla="*/ 2287 h 38"/>
                <a:gd name="T58" fmla="*/ 199 w 44"/>
                <a:gd name="T59" fmla="*/ 2351 h 38"/>
                <a:gd name="T60" fmla="*/ 199 w 44"/>
                <a:gd name="T61" fmla="*/ 2351 h 38"/>
                <a:gd name="T62" fmla="*/ 0 w 44"/>
                <a:gd name="T63" fmla="*/ 2351 h 38"/>
                <a:gd name="T64" fmla="*/ 0 w 44"/>
                <a:gd name="T65" fmla="*/ 2351 h 38"/>
                <a:gd name="T66" fmla="*/ 34 w 44"/>
                <a:gd name="T67" fmla="*/ 2287 h 38"/>
                <a:gd name="T68" fmla="*/ 55 w 44"/>
                <a:gd name="T69" fmla="*/ 2287 h 38"/>
                <a:gd name="T70" fmla="*/ 68 w 44"/>
                <a:gd name="T71" fmla="*/ 2287 h 38"/>
                <a:gd name="T72" fmla="*/ 68 w 44"/>
                <a:gd name="T73" fmla="*/ 2287 h 38"/>
                <a:gd name="T74" fmla="*/ 110 w 44"/>
                <a:gd name="T75" fmla="*/ 2090 h 38"/>
                <a:gd name="T76" fmla="*/ 123 w 44"/>
                <a:gd name="T77" fmla="*/ 2025 h 38"/>
                <a:gd name="T78" fmla="*/ 254 w 44"/>
                <a:gd name="T79" fmla="*/ 258 h 38"/>
                <a:gd name="T80" fmla="*/ 233 w 44"/>
                <a:gd name="T81" fmla="*/ 193 h 38"/>
                <a:gd name="T82" fmla="*/ 199 w 44"/>
                <a:gd name="T83" fmla="*/ 64 h 38"/>
                <a:gd name="T84" fmla="*/ 178 w 44"/>
                <a:gd name="T85" fmla="*/ 64 h 38"/>
                <a:gd name="T86" fmla="*/ 165 w 44"/>
                <a:gd name="T87" fmla="*/ 64 h 38"/>
                <a:gd name="T88" fmla="*/ 165 w 44"/>
                <a:gd name="T89" fmla="*/ 0 h 38"/>
                <a:gd name="T90" fmla="*/ 301 w 44"/>
                <a:gd name="T91" fmla="*/ 0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4"/>
                <a:gd name="T139" fmla="*/ 0 h 38"/>
                <a:gd name="T140" fmla="*/ 44 w 44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4" h="38">
                  <a:moveTo>
                    <a:pt x="17" y="0"/>
                  </a:moveTo>
                  <a:lnTo>
                    <a:pt x="30" y="29"/>
                  </a:lnTo>
                  <a:lnTo>
                    <a:pt x="35" y="7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9" y="3"/>
                  </a:lnTo>
                  <a:lnTo>
                    <a:pt x="38" y="4"/>
                  </a:lnTo>
                  <a:lnTo>
                    <a:pt x="37" y="7"/>
                  </a:lnTo>
                  <a:lnTo>
                    <a:pt x="28" y="38"/>
                  </a:lnTo>
                  <a:lnTo>
                    <a:pt x="16" y="7"/>
                  </a:lnTo>
                  <a:lnTo>
                    <a:pt x="9" y="29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11" y="36"/>
                  </a:lnTo>
                  <a:lnTo>
                    <a:pt x="0" y="36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6" y="32"/>
                  </a:lnTo>
                  <a:lnTo>
                    <a:pt x="7" y="31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98" name="Freeform 76"/>
            <p:cNvSpPr>
              <a:spLocks noEditPoints="1"/>
            </p:cNvSpPr>
            <p:nvPr/>
          </p:nvSpPr>
          <p:spPr bwMode="auto">
            <a:xfrm>
              <a:off x="2552" y="2402"/>
              <a:ext cx="89" cy="153"/>
            </a:xfrm>
            <a:custGeom>
              <a:avLst/>
              <a:gdLst>
                <a:gd name="T0" fmla="*/ 576 w 34"/>
                <a:gd name="T1" fmla="*/ 0 h 38"/>
                <a:gd name="T2" fmla="*/ 542 w 34"/>
                <a:gd name="T3" fmla="*/ 2025 h 38"/>
                <a:gd name="T4" fmla="*/ 542 w 34"/>
                <a:gd name="T5" fmla="*/ 2223 h 38"/>
                <a:gd name="T6" fmla="*/ 542 w 34"/>
                <a:gd name="T7" fmla="*/ 2223 h 38"/>
                <a:gd name="T8" fmla="*/ 542 w 34"/>
                <a:gd name="T9" fmla="*/ 2351 h 38"/>
                <a:gd name="T10" fmla="*/ 542 w 34"/>
                <a:gd name="T11" fmla="*/ 2351 h 38"/>
                <a:gd name="T12" fmla="*/ 542 w 34"/>
                <a:gd name="T13" fmla="*/ 2416 h 38"/>
                <a:gd name="T14" fmla="*/ 555 w 34"/>
                <a:gd name="T15" fmla="*/ 2416 h 38"/>
                <a:gd name="T16" fmla="*/ 576 w 34"/>
                <a:gd name="T17" fmla="*/ 2416 h 38"/>
                <a:gd name="T18" fmla="*/ 610 w 34"/>
                <a:gd name="T19" fmla="*/ 2480 h 38"/>
                <a:gd name="T20" fmla="*/ 610 w 34"/>
                <a:gd name="T21" fmla="*/ 2480 h 38"/>
                <a:gd name="T22" fmla="*/ 322 w 34"/>
                <a:gd name="T23" fmla="*/ 2480 h 38"/>
                <a:gd name="T24" fmla="*/ 356 w 34"/>
                <a:gd name="T25" fmla="*/ 2480 h 38"/>
                <a:gd name="T26" fmla="*/ 356 w 34"/>
                <a:gd name="T27" fmla="*/ 2480 h 38"/>
                <a:gd name="T28" fmla="*/ 377 w 34"/>
                <a:gd name="T29" fmla="*/ 2416 h 38"/>
                <a:gd name="T30" fmla="*/ 411 w 34"/>
                <a:gd name="T31" fmla="*/ 2416 h 38"/>
                <a:gd name="T32" fmla="*/ 432 w 34"/>
                <a:gd name="T33" fmla="*/ 2416 h 38"/>
                <a:gd name="T34" fmla="*/ 432 w 34"/>
                <a:gd name="T35" fmla="*/ 2351 h 38"/>
                <a:gd name="T36" fmla="*/ 432 w 34"/>
                <a:gd name="T37" fmla="*/ 2223 h 38"/>
                <a:gd name="T38" fmla="*/ 432 w 34"/>
                <a:gd name="T39" fmla="*/ 2025 h 38"/>
                <a:gd name="T40" fmla="*/ 445 w 34"/>
                <a:gd name="T41" fmla="*/ 1768 h 38"/>
                <a:gd name="T42" fmla="*/ 254 w 34"/>
                <a:gd name="T43" fmla="*/ 1768 h 38"/>
                <a:gd name="T44" fmla="*/ 178 w 34"/>
                <a:gd name="T45" fmla="*/ 2025 h 38"/>
                <a:gd name="T46" fmla="*/ 165 w 34"/>
                <a:gd name="T47" fmla="*/ 2158 h 38"/>
                <a:gd name="T48" fmla="*/ 165 w 34"/>
                <a:gd name="T49" fmla="*/ 2223 h 38"/>
                <a:gd name="T50" fmla="*/ 165 w 34"/>
                <a:gd name="T51" fmla="*/ 2351 h 38"/>
                <a:gd name="T52" fmla="*/ 165 w 34"/>
                <a:gd name="T53" fmla="*/ 2351 h 38"/>
                <a:gd name="T54" fmla="*/ 165 w 34"/>
                <a:gd name="T55" fmla="*/ 2416 h 38"/>
                <a:gd name="T56" fmla="*/ 165 w 34"/>
                <a:gd name="T57" fmla="*/ 2416 h 38"/>
                <a:gd name="T58" fmla="*/ 178 w 34"/>
                <a:gd name="T59" fmla="*/ 2416 h 38"/>
                <a:gd name="T60" fmla="*/ 199 w 34"/>
                <a:gd name="T61" fmla="*/ 2480 h 38"/>
                <a:gd name="T62" fmla="*/ 199 w 34"/>
                <a:gd name="T63" fmla="*/ 2480 h 38"/>
                <a:gd name="T64" fmla="*/ 0 w 34"/>
                <a:gd name="T65" fmla="*/ 2480 h 38"/>
                <a:gd name="T66" fmla="*/ 0 w 34"/>
                <a:gd name="T67" fmla="*/ 2480 h 38"/>
                <a:gd name="T68" fmla="*/ 34 w 34"/>
                <a:gd name="T69" fmla="*/ 2416 h 38"/>
                <a:gd name="T70" fmla="*/ 68 w 34"/>
                <a:gd name="T71" fmla="*/ 2416 h 38"/>
                <a:gd name="T72" fmla="*/ 110 w 34"/>
                <a:gd name="T73" fmla="*/ 2223 h 38"/>
                <a:gd name="T74" fmla="*/ 165 w 34"/>
                <a:gd name="T75" fmla="*/ 2025 h 38"/>
                <a:gd name="T76" fmla="*/ 555 w 34"/>
                <a:gd name="T77" fmla="*/ 0 h 38"/>
                <a:gd name="T78" fmla="*/ 576 w 34"/>
                <a:gd name="T79" fmla="*/ 0 h 38"/>
                <a:gd name="T80" fmla="*/ 487 w 34"/>
                <a:gd name="T81" fmla="*/ 648 h 38"/>
                <a:gd name="T82" fmla="*/ 288 w 34"/>
                <a:gd name="T83" fmla="*/ 1574 h 38"/>
                <a:gd name="T84" fmla="*/ 445 w 34"/>
                <a:gd name="T85" fmla="*/ 1574 h 38"/>
                <a:gd name="T86" fmla="*/ 487 w 34"/>
                <a:gd name="T87" fmla="*/ 648 h 3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"/>
                <a:gd name="T133" fmla="*/ 0 h 38"/>
                <a:gd name="T134" fmla="*/ 34 w 34"/>
                <a:gd name="T135" fmla="*/ 38 h 3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" h="38">
                  <a:moveTo>
                    <a:pt x="32" y="0"/>
                  </a:moveTo>
                  <a:lnTo>
                    <a:pt x="30" y="31"/>
                  </a:lnTo>
                  <a:lnTo>
                    <a:pt x="30" y="34"/>
                  </a:lnTo>
                  <a:lnTo>
                    <a:pt x="30" y="36"/>
                  </a:lnTo>
                  <a:lnTo>
                    <a:pt x="30" y="37"/>
                  </a:lnTo>
                  <a:lnTo>
                    <a:pt x="31" y="37"/>
                  </a:lnTo>
                  <a:lnTo>
                    <a:pt x="32" y="37"/>
                  </a:lnTo>
                  <a:lnTo>
                    <a:pt x="34" y="38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1" y="37"/>
                  </a:lnTo>
                  <a:lnTo>
                    <a:pt x="23" y="37"/>
                  </a:lnTo>
                  <a:lnTo>
                    <a:pt x="24" y="37"/>
                  </a:lnTo>
                  <a:lnTo>
                    <a:pt x="24" y="36"/>
                  </a:lnTo>
                  <a:lnTo>
                    <a:pt x="24" y="34"/>
                  </a:lnTo>
                  <a:lnTo>
                    <a:pt x="24" y="31"/>
                  </a:lnTo>
                  <a:lnTo>
                    <a:pt x="25" y="27"/>
                  </a:lnTo>
                  <a:lnTo>
                    <a:pt x="14" y="27"/>
                  </a:lnTo>
                  <a:lnTo>
                    <a:pt x="10" y="31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9" y="36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6" y="34"/>
                  </a:lnTo>
                  <a:lnTo>
                    <a:pt x="9" y="31"/>
                  </a:lnTo>
                  <a:lnTo>
                    <a:pt x="31" y="0"/>
                  </a:lnTo>
                  <a:lnTo>
                    <a:pt x="32" y="0"/>
                  </a:lnTo>
                  <a:close/>
                  <a:moveTo>
                    <a:pt x="27" y="10"/>
                  </a:moveTo>
                  <a:lnTo>
                    <a:pt x="16" y="24"/>
                  </a:lnTo>
                  <a:lnTo>
                    <a:pt x="25" y="24"/>
                  </a:lnTo>
                  <a:lnTo>
                    <a:pt x="27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99" name="Freeform 77"/>
            <p:cNvSpPr>
              <a:spLocks/>
            </p:cNvSpPr>
            <p:nvPr/>
          </p:nvSpPr>
          <p:spPr bwMode="auto">
            <a:xfrm>
              <a:off x="2649" y="2410"/>
              <a:ext cx="76" cy="145"/>
            </a:xfrm>
            <a:custGeom>
              <a:avLst/>
              <a:gdLst>
                <a:gd name="T0" fmla="*/ 466 w 29"/>
                <a:gd name="T1" fmla="*/ 2352 h 36"/>
                <a:gd name="T2" fmla="*/ 0 w 29"/>
                <a:gd name="T3" fmla="*/ 2352 h 36"/>
                <a:gd name="T4" fmla="*/ 0 w 29"/>
                <a:gd name="T5" fmla="*/ 2352 h 36"/>
                <a:gd name="T6" fmla="*/ 55 w 29"/>
                <a:gd name="T7" fmla="*/ 2288 h 36"/>
                <a:gd name="T8" fmla="*/ 55 w 29"/>
                <a:gd name="T9" fmla="*/ 2288 h 36"/>
                <a:gd name="T10" fmla="*/ 68 w 29"/>
                <a:gd name="T11" fmla="*/ 2288 h 36"/>
                <a:gd name="T12" fmla="*/ 89 w 29"/>
                <a:gd name="T13" fmla="*/ 2223 h 36"/>
                <a:gd name="T14" fmla="*/ 89 w 29"/>
                <a:gd name="T15" fmla="*/ 2094 h 36"/>
                <a:gd name="T16" fmla="*/ 123 w 29"/>
                <a:gd name="T17" fmla="*/ 1897 h 36"/>
                <a:gd name="T18" fmla="*/ 254 w 29"/>
                <a:gd name="T19" fmla="*/ 455 h 36"/>
                <a:gd name="T20" fmla="*/ 254 w 29"/>
                <a:gd name="T21" fmla="*/ 258 h 36"/>
                <a:gd name="T22" fmla="*/ 254 w 29"/>
                <a:gd name="T23" fmla="*/ 193 h 36"/>
                <a:gd name="T24" fmla="*/ 254 w 29"/>
                <a:gd name="T25" fmla="*/ 64 h 36"/>
                <a:gd name="T26" fmla="*/ 254 w 29"/>
                <a:gd name="T27" fmla="*/ 64 h 36"/>
                <a:gd name="T28" fmla="*/ 212 w 29"/>
                <a:gd name="T29" fmla="*/ 64 h 36"/>
                <a:gd name="T30" fmla="*/ 199 w 29"/>
                <a:gd name="T31" fmla="*/ 64 h 36"/>
                <a:gd name="T32" fmla="*/ 178 w 29"/>
                <a:gd name="T33" fmla="*/ 64 h 36"/>
                <a:gd name="T34" fmla="*/ 178 w 29"/>
                <a:gd name="T35" fmla="*/ 64 h 36"/>
                <a:gd name="T36" fmla="*/ 178 w 29"/>
                <a:gd name="T37" fmla="*/ 0 h 36"/>
                <a:gd name="T38" fmla="*/ 453 w 29"/>
                <a:gd name="T39" fmla="*/ 0 h 36"/>
                <a:gd name="T40" fmla="*/ 453 w 29"/>
                <a:gd name="T41" fmla="*/ 64 h 36"/>
                <a:gd name="T42" fmla="*/ 398 w 29"/>
                <a:gd name="T43" fmla="*/ 64 h 36"/>
                <a:gd name="T44" fmla="*/ 377 w 29"/>
                <a:gd name="T45" fmla="*/ 64 h 36"/>
                <a:gd name="T46" fmla="*/ 377 w 29"/>
                <a:gd name="T47" fmla="*/ 64 h 36"/>
                <a:gd name="T48" fmla="*/ 343 w 29"/>
                <a:gd name="T49" fmla="*/ 193 h 36"/>
                <a:gd name="T50" fmla="*/ 343 w 29"/>
                <a:gd name="T51" fmla="*/ 258 h 36"/>
                <a:gd name="T52" fmla="*/ 322 w 29"/>
                <a:gd name="T53" fmla="*/ 520 h 36"/>
                <a:gd name="T54" fmla="*/ 199 w 29"/>
                <a:gd name="T55" fmla="*/ 2026 h 36"/>
                <a:gd name="T56" fmla="*/ 199 w 29"/>
                <a:gd name="T57" fmla="*/ 2094 h 36"/>
                <a:gd name="T58" fmla="*/ 199 w 29"/>
                <a:gd name="T59" fmla="*/ 2223 h 36"/>
                <a:gd name="T60" fmla="*/ 199 w 29"/>
                <a:gd name="T61" fmla="*/ 2223 h 36"/>
                <a:gd name="T62" fmla="*/ 199 w 29"/>
                <a:gd name="T63" fmla="*/ 2288 h 36"/>
                <a:gd name="T64" fmla="*/ 212 w 29"/>
                <a:gd name="T65" fmla="*/ 2288 h 36"/>
                <a:gd name="T66" fmla="*/ 254 w 29"/>
                <a:gd name="T67" fmla="*/ 2288 h 36"/>
                <a:gd name="T68" fmla="*/ 309 w 29"/>
                <a:gd name="T69" fmla="*/ 2288 h 36"/>
                <a:gd name="T70" fmla="*/ 343 w 29"/>
                <a:gd name="T71" fmla="*/ 2288 h 36"/>
                <a:gd name="T72" fmla="*/ 398 w 29"/>
                <a:gd name="T73" fmla="*/ 2223 h 36"/>
                <a:gd name="T74" fmla="*/ 432 w 29"/>
                <a:gd name="T75" fmla="*/ 2223 h 36"/>
                <a:gd name="T76" fmla="*/ 453 w 29"/>
                <a:gd name="T77" fmla="*/ 2094 h 36"/>
                <a:gd name="T78" fmla="*/ 466 w 29"/>
                <a:gd name="T79" fmla="*/ 2026 h 36"/>
                <a:gd name="T80" fmla="*/ 501 w 29"/>
                <a:gd name="T81" fmla="*/ 1833 h 36"/>
                <a:gd name="T82" fmla="*/ 522 w 29"/>
                <a:gd name="T83" fmla="*/ 1768 h 36"/>
                <a:gd name="T84" fmla="*/ 522 w 29"/>
                <a:gd name="T85" fmla="*/ 1768 h 36"/>
                <a:gd name="T86" fmla="*/ 466 w 29"/>
                <a:gd name="T87" fmla="*/ 2352 h 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9"/>
                <a:gd name="T133" fmla="*/ 0 h 36"/>
                <a:gd name="T134" fmla="*/ 29 w 29"/>
                <a:gd name="T135" fmla="*/ 36 h 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9" h="36">
                  <a:moveTo>
                    <a:pt x="26" y="36"/>
                  </a:moveTo>
                  <a:lnTo>
                    <a:pt x="0" y="36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7" y="29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8" y="8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5" y="32"/>
                  </a:lnTo>
                  <a:lnTo>
                    <a:pt x="26" y="31"/>
                  </a:lnTo>
                  <a:lnTo>
                    <a:pt x="28" y="28"/>
                  </a:lnTo>
                  <a:lnTo>
                    <a:pt x="29" y="27"/>
                  </a:lnTo>
                  <a:lnTo>
                    <a:pt x="26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00" name="Freeform 78"/>
            <p:cNvSpPr>
              <a:spLocks/>
            </p:cNvSpPr>
            <p:nvPr/>
          </p:nvSpPr>
          <p:spPr bwMode="auto">
            <a:xfrm>
              <a:off x="2832" y="2402"/>
              <a:ext cx="31" cy="201"/>
            </a:xfrm>
            <a:custGeom>
              <a:avLst/>
              <a:gdLst>
                <a:gd name="T0" fmla="*/ 207 w 12"/>
                <a:gd name="T1" fmla="*/ 3248 h 50"/>
                <a:gd name="T2" fmla="*/ 0 w 12"/>
                <a:gd name="T3" fmla="*/ 3248 h 50"/>
                <a:gd name="T4" fmla="*/ 0 w 12"/>
                <a:gd name="T5" fmla="*/ 0 h 50"/>
                <a:gd name="T6" fmla="*/ 207 w 12"/>
                <a:gd name="T7" fmla="*/ 0 h 50"/>
                <a:gd name="T8" fmla="*/ 207 w 12"/>
                <a:gd name="T9" fmla="*/ 193 h 50"/>
                <a:gd name="T10" fmla="*/ 67 w 12"/>
                <a:gd name="T11" fmla="*/ 193 h 50"/>
                <a:gd name="T12" fmla="*/ 67 w 12"/>
                <a:gd name="T13" fmla="*/ 3120 h 50"/>
                <a:gd name="T14" fmla="*/ 207 w 12"/>
                <a:gd name="T15" fmla="*/ 3120 h 50"/>
                <a:gd name="T16" fmla="*/ 207 w 12"/>
                <a:gd name="T17" fmla="*/ 3248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50"/>
                <a:gd name="T29" fmla="*/ 12 w 12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50">
                  <a:moveTo>
                    <a:pt x="12" y="50"/>
                  </a:moveTo>
                  <a:lnTo>
                    <a:pt x="0" y="5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4" y="3"/>
                  </a:lnTo>
                  <a:lnTo>
                    <a:pt x="4" y="48"/>
                  </a:lnTo>
                  <a:lnTo>
                    <a:pt x="12" y="48"/>
                  </a:lnTo>
                  <a:lnTo>
                    <a:pt x="12" y="5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01" name="Freeform 79"/>
            <p:cNvSpPr>
              <a:spLocks noEditPoints="1"/>
            </p:cNvSpPr>
            <p:nvPr/>
          </p:nvSpPr>
          <p:spPr bwMode="auto">
            <a:xfrm>
              <a:off x="2876" y="2402"/>
              <a:ext cx="58" cy="161"/>
            </a:xfrm>
            <a:custGeom>
              <a:avLst/>
              <a:gdLst>
                <a:gd name="T0" fmla="*/ 0 w 22"/>
                <a:gd name="T1" fmla="*/ 1312 h 40"/>
                <a:gd name="T2" fmla="*/ 0 w 22"/>
                <a:gd name="T3" fmla="*/ 906 h 40"/>
                <a:gd name="T4" fmla="*/ 21 w 22"/>
                <a:gd name="T5" fmla="*/ 584 h 40"/>
                <a:gd name="T6" fmla="*/ 34 w 22"/>
                <a:gd name="T7" fmla="*/ 390 h 40"/>
                <a:gd name="T8" fmla="*/ 90 w 22"/>
                <a:gd name="T9" fmla="*/ 193 h 40"/>
                <a:gd name="T10" fmla="*/ 145 w 22"/>
                <a:gd name="T11" fmla="*/ 129 h 40"/>
                <a:gd name="T12" fmla="*/ 200 w 22"/>
                <a:gd name="T13" fmla="*/ 0 h 40"/>
                <a:gd name="T14" fmla="*/ 277 w 22"/>
                <a:gd name="T15" fmla="*/ 129 h 40"/>
                <a:gd name="T16" fmla="*/ 327 w 22"/>
                <a:gd name="T17" fmla="*/ 326 h 40"/>
                <a:gd name="T18" fmla="*/ 382 w 22"/>
                <a:gd name="T19" fmla="*/ 584 h 40"/>
                <a:gd name="T20" fmla="*/ 403 w 22"/>
                <a:gd name="T21" fmla="*/ 906 h 40"/>
                <a:gd name="T22" fmla="*/ 403 w 22"/>
                <a:gd name="T23" fmla="*/ 1312 h 40"/>
                <a:gd name="T24" fmla="*/ 403 w 22"/>
                <a:gd name="T25" fmla="*/ 1703 h 40"/>
                <a:gd name="T26" fmla="*/ 382 w 22"/>
                <a:gd name="T27" fmla="*/ 2025 h 40"/>
                <a:gd name="T28" fmla="*/ 327 w 22"/>
                <a:gd name="T29" fmla="*/ 2218 h 40"/>
                <a:gd name="T30" fmla="*/ 293 w 22"/>
                <a:gd name="T31" fmla="*/ 2415 h 40"/>
                <a:gd name="T32" fmla="*/ 258 w 22"/>
                <a:gd name="T33" fmla="*/ 2479 h 40"/>
                <a:gd name="T34" fmla="*/ 200 w 22"/>
                <a:gd name="T35" fmla="*/ 2608 h 40"/>
                <a:gd name="T36" fmla="*/ 124 w 22"/>
                <a:gd name="T37" fmla="*/ 2479 h 40"/>
                <a:gd name="T38" fmla="*/ 76 w 22"/>
                <a:gd name="T39" fmla="*/ 2415 h 40"/>
                <a:gd name="T40" fmla="*/ 34 w 22"/>
                <a:gd name="T41" fmla="*/ 2153 h 40"/>
                <a:gd name="T42" fmla="*/ 0 w 22"/>
                <a:gd name="T43" fmla="*/ 1767 h 40"/>
                <a:gd name="T44" fmla="*/ 0 w 22"/>
                <a:gd name="T45" fmla="*/ 1312 h 40"/>
                <a:gd name="T46" fmla="*/ 76 w 22"/>
                <a:gd name="T47" fmla="*/ 1377 h 40"/>
                <a:gd name="T48" fmla="*/ 90 w 22"/>
                <a:gd name="T49" fmla="*/ 1896 h 40"/>
                <a:gd name="T50" fmla="*/ 124 w 22"/>
                <a:gd name="T51" fmla="*/ 2218 h 40"/>
                <a:gd name="T52" fmla="*/ 145 w 22"/>
                <a:gd name="T53" fmla="*/ 2415 h 40"/>
                <a:gd name="T54" fmla="*/ 200 w 22"/>
                <a:gd name="T55" fmla="*/ 2479 h 40"/>
                <a:gd name="T56" fmla="*/ 221 w 22"/>
                <a:gd name="T57" fmla="*/ 2415 h 40"/>
                <a:gd name="T58" fmla="*/ 258 w 22"/>
                <a:gd name="T59" fmla="*/ 2415 h 40"/>
                <a:gd name="T60" fmla="*/ 277 w 22"/>
                <a:gd name="T61" fmla="*/ 2218 h 40"/>
                <a:gd name="T62" fmla="*/ 293 w 22"/>
                <a:gd name="T63" fmla="*/ 2025 h 40"/>
                <a:gd name="T64" fmla="*/ 293 w 22"/>
                <a:gd name="T65" fmla="*/ 1703 h 40"/>
                <a:gd name="T66" fmla="*/ 327 w 22"/>
                <a:gd name="T67" fmla="*/ 1232 h 40"/>
                <a:gd name="T68" fmla="*/ 293 w 22"/>
                <a:gd name="T69" fmla="*/ 841 h 40"/>
                <a:gd name="T70" fmla="*/ 293 w 22"/>
                <a:gd name="T71" fmla="*/ 455 h 40"/>
                <a:gd name="T72" fmla="*/ 277 w 22"/>
                <a:gd name="T73" fmla="*/ 326 h 40"/>
                <a:gd name="T74" fmla="*/ 258 w 22"/>
                <a:gd name="T75" fmla="*/ 193 h 40"/>
                <a:gd name="T76" fmla="*/ 221 w 22"/>
                <a:gd name="T77" fmla="*/ 193 h 40"/>
                <a:gd name="T78" fmla="*/ 200 w 22"/>
                <a:gd name="T79" fmla="*/ 193 h 40"/>
                <a:gd name="T80" fmla="*/ 166 w 22"/>
                <a:gd name="T81" fmla="*/ 193 h 40"/>
                <a:gd name="T82" fmla="*/ 145 w 22"/>
                <a:gd name="T83" fmla="*/ 326 h 40"/>
                <a:gd name="T84" fmla="*/ 124 w 22"/>
                <a:gd name="T85" fmla="*/ 455 h 40"/>
                <a:gd name="T86" fmla="*/ 90 w 22"/>
                <a:gd name="T87" fmla="*/ 777 h 40"/>
                <a:gd name="T88" fmla="*/ 76 w 22"/>
                <a:gd name="T89" fmla="*/ 1038 h 40"/>
                <a:gd name="T90" fmla="*/ 76 w 22"/>
                <a:gd name="T91" fmla="*/ 1377 h 4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"/>
                <a:gd name="T139" fmla="*/ 0 h 40"/>
                <a:gd name="T140" fmla="*/ 22 w 22"/>
                <a:gd name="T141" fmla="*/ 40 h 4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" h="40">
                  <a:moveTo>
                    <a:pt x="0" y="20"/>
                  </a:moveTo>
                  <a:lnTo>
                    <a:pt x="0" y="14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5" y="2"/>
                  </a:lnTo>
                  <a:lnTo>
                    <a:pt x="18" y="5"/>
                  </a:lnTo>
                  <a:lnTo>
                    <a:pt x="21" y="9"/>
                  </a:lnTo>
                  <a:lnTo>
                    <a:pt x="22" y="14"/>
                  </a:lnTo>
                  <a:lnTo>
                    <a:pt x="22" y="20"/>
                  </a:lnTo>
                  <a:lnTo>
                    <a:pt x="22" y="26"/>
                  </a:lnTo>
                  <a:lnTo>
                    <a:pt x="21" y="31"/>
                  </a:lnTo>
                  <a:lnTo>
                    <a:pt x="18" y="34"/>
                  </a:lnTo>
                  <a:lnTo>
                    <a:pt x="16" y="37"/>
                  </a:lnTo>
                  <a:lnTo>
                    <a:pt x="14" y="38"/>
                  </a:lnTo>
                  <a:lnTo>
                    <a:pt x="11" y="40"/>
                  </a:lnTo>
                  <a:lnTo>
                    <a:pt x="7" y="38"/>
                  </a:lnTo>
                  <a:lnTo>
                    <a:pt x="4" y="37"/>
                  </a:lnTo>
                  <a:lnTo>
                    <a:pt x="2" y="33"/>
                  </a:lnTo>
                  <a:lnTo>
                    <a:pt x="0" y="27"/>
                  </a:lnTo>
                  <a:lnTo>
                    <a:pt x="0" y="20"/>
                  </a:lnTo>
                  <a:close/>
                  <a:moveTo>
                    <a:pt x="4" y="21"/>
                  </a:moveTo>
                  <a:lnTo>
                    <a:pt x="5" y="29"/>
                  </a:lnTo>
                  <a:lnTo>
                    <a:pt x="7" y="34"/>
                  </a:lnTo>
                  <a:lnTo>
                    <a:pt x="8" y="37"/>
                  </a:lnTo>
                  <a:lnTo>
                    <a:pt x="11" y="38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5" y="34"/>
                  </a:lnTo>
                  <a:lnTo>
                    <a:pt x="16" y="31"/>
                  </a:lnTo>
                  <a:lnTo>
                    <a:pt x="16" y="26"/>
                  </a:lnTo>
                  <a:lnTo>
                    <a:pt x="18" y="19"/>
                  </a:lnTo>
                  <a:lnTo>
                    <a:pt x="16" y="13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5"/>
                  </a:lnTo>
                  <a:lnTo>
                    <a:pt x="7" y="7"/>
                  </a:lnTo>
                  <a:lnTo>
                    <a:pt x="5" y="12"/>
                  </a:lnTo>
                  <a:lnTo>
                    <a:pt x="4" y="16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02" name="Freeform 80"/>
            <p:cNvSpPr>
              <a:spLocks/>
            </p:cNvSpPr>
            <p:nvPr/>
          </p:nvSpPr>
          <p:spPr bwMode="auto">
            <a:xfrm>
              <a:off x="2950" y="2534"/>
              <a:ext cx="20" cy="61"/>
            </a:xfrm>
            <a:custGeom>
              <a:avLst/>
              <a:gdLst>
                <a:gd name="T0" fmla="*/ 0 w 8"/>
                <a:gd name="T1" fmla="*/ 1009 h 15"/>
                <a:gd name="T2" fmla="*/ 0 w 8"/>
                <a:gd name="T3" fmla="*/ 943 h 15"/>
                <a:gd name="T4" fmla="*/ 42 w 8"/>
                <a:gd name="T5" fmla="*/ 809 h 15"/>
                <a:gd name="T6" fmla="*/ 62 w 8"/>
                <a:gd name="T7" fmla="*/ 744 h 15"/>
                <a:gd name="T8" fmla="*/ 75 w 8"/>
                <a:gd name="T9" fmla="*/ 545 h 15"/>
                <a:gd name="T10" fmla="*/ 105 w 8"/>
                <a:gd name="T11" fmla="*/ 464 h 15"/>
                <a:gd name="T12" fmla="*/ 105 w 8"/>
                <a:gd name="T13" fmla="*/ 464 h 15"/>
                <a:gd name="T14" fmla="*/ 75 w 8"/>
                <a:gd name="T15" fmla="*/ 329 h 15"/>
                <a:gd name="T16" fmla="*/ 75 w 8"/>
                <a:gd name="T17" fmla="*/ 329 h 15"/>
                <a:gd name="T18" fmla="*/ 75 w 8"/>
                <a:gd name="T19" fmla="*/ 329 h 15"/>
                <a:gd name="T20" fmla="*/ 75 w 8"/>
                <a:gd name="T21" fmla="*/ 329 h 15"/>
                <a:gd name="T22" fmla="*/ 62 w 8"/>
                <a:gd name="T23" fmla="*/ 464 h 15"/>
                <a:gd name="T24" fmla="*/ 62 w 8"/>
                <a:gd name="T25" fmla="*/ 464 h 15"/>
                <a:gd name="T26" fmla="*/ 42 w 8"/>
                <a:gd name="T27" fmla="*/ 464 h 15"/>
                <a:gd name="T28" fmla="*/ 17 w 8"/>
                <a:gd name="T29" fmla="*/ 464 h 15"/>
                <a:gd name="T30" fmla="*/ 17 w 8"/>
                <a:gd name="T31" fmla="*/ 329 h 15"/>
                <a:gd name="T32" fmla="*/ 0 w 8"/>
                <a:gd name="T33" fmla="*/ 329 h 15"/>
                <a:gd name="T34" fmla="*/ 0 w 8"/>
                <a:gd name="T35" fmla="*/ 264 h 15"/>
                <a:gd name="T36" fmla="*/ 0 w 8"/>
                <a:gd name="T37" fmla="*/ 199 h 15"/>
                <a:gd name="T38" fmla="*/ 17 w 8"/>
                <a:gd name="T39" fmla="*/ 65 h 15"/>
                <a:gd name="T40" fmla="*/ 42 w 8"/>
                <a:gd name="T41" fmla="*/ 0 h 15"/>
                <a:gd name="T42" fmla="*/ 62 w 8"/>
                <a:gd name="T43" fmla="*/ 0 h 15"/>
                <a:gd name="T44" fmla="*/ 75 w 8"/>
                <a:gd name="T45" fmla="*/ 65 h 15"/>
                <a:gd name="T46" fmla="*/ 105 w 8"/>
                <a:gd name="T47" fmla="*/ 65 h 15"/>
                <a:gd name="T48" fmla="*/ 125 w 8"/>
                <a:gd name="T49" fmla="*/ 264 h 15"/>
                <a:gd name="T50" fmla="*/ 125 w 8"/>
                <a:gd name="T51" fmla="*/ 329 h 15"/>
                <a:gd name="T52" fmla="*/ 105 w 8"/>
                <a:gd name="T53" fmla="*/ 545 h 15"/>
                <a:gd name="T54" fmla="*/ 75 w 8"/>
                <a:gd name="T55" fmla="*/ 744 h 15"/>
                <a:gd name="T56" fmla="*/ 62 w 8"/>
                <a:gd name="T57" fmla="*/ 809 h 15"/>
                <a:gd name="T58" fmla="*/ 0 w 8"/>
                <a:gd name="T59" fmla="*/ 1009 h 1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"/>
                <a:gd name="T91" fmla="*/ 0 h 15"/>
                <a:gd name="T92" fmla="*/ 8 w 8"/>
                <a:gd name="T93" fmla="*/ 15 h 1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" h="15">
                  <a:moveTo>
                    <a:pt x="0" y="15"/>
                  </a:moveTo>
                  <a:lnTo>
                    <a:pt x="0" y="14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5" y="8"/>
                  </a:lnTo>
                  <a:lnTo>
                    <a:pt x="7" y="7"/>
                  </a:lnTo>
                  <a:lnTo>
                    <a:pt x="5" y="5"/>
                  </a:lnTo>
                  <a:lnTo>
                    <a:pt x="4" y="7"/>
                  </a:lnTo>
                  <a:lnTo>
                    <a:pt x="3" y="7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7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8"/>
                  </a:lnTo>
                  <a:lnTo>
                    <a:pt x="5" y="11"/>
                  </a:lnTo>
                  <a:lnTo>
                    <a:pt x="4" y="12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03" name="Freeform 81"/>
            <p:cNvSpPr>
              <a:spLocks noEditPoints="1"/>
            </p:cNvSpPr>
            <p:nvPr/>
          </p:nvSpPr>
          <p:spPr bwMode="auto">
            <a:xfrm>
              <a:off x="2986" y="2402"/>
              <a:ext cx="58" cy="161"/>
            </a:xfrm>
            <a:custGeom>
              <a:avLst/>
              <a:gdLst>
                <a:gd name="T0" fmla="*/ 0 w 22"/>
                <a:gd name="T1" fmla="*/ 1312 h 40"/>
                <a:gd name="T2" fmla="*/ 0 w 22"/>
                <a:gd name="T3" fmla="*/ 906 h 40"/>
                <a:gd name="T4" fmla="*/ 21 w 22"/>
                <a:gd name="T5" fmla="*/ 584 h 40"/>
                <a:gd name="T6" fmla="*/ 55 w 22"/>
                <a:gd name="T7" fmla="*/ 390 h 40"/>
                <a:gd name="T8" fmla="*/ 90 w 22"/>
                <a:gd name="T9" fmla="*/ 193 h 40"/>
                <a:gd name="T10" fmla="*/ 145 w 22"/>
                <a:gd name="T11" fmla="*/ 129 h 40"/>
                <a:gd name="T12" fmla="*/ 200 w 22"/>
                <a:gd name="T13" fmla="*/ 0 h 40"/>
                <a:gd name="T14" fmla="*/ 277 w 22"/>
                <a:gd name="T15" fmla="*/ 129 h 40"/>
                <a:gd name="T16" fmla="*/ 327 w 22"/>
                <a:gd name="T17" fmla="*/ 326 h 40"/>
                <a:gd name="T18" fmla="*/ 382 w 22"/>
                <a:gd name="T19" fmla="*/ 584 h 40"/>
                <a:gd name="T20" fmla="*/ 403 w 22"/>
                <a:gd name="T21" fmla="*/ 906 h 40"/>
                <a:gd name="T22" fmla="*/ 403 w 22"/>
                <a:gd name="T23" fmla="*/ 1312 h 40"/>
                <a:gd name="T24" fmla="*/ 403 w 22"/>
                <a:gd name="T25" fmla="*/ 1703 h 40"/>
                <a:gd name="T26" fmla="*/ 382 w 22"/>
                <a:gd name="T27" fmla="*/ 2025 h 40"/>
                <a:gd name="T28" fmla="*/ 327 w 22"/>
                <a:gd name="T29" fmla="*/ 2218 h 40"/>
                <a:gd name="T30" fmla="*/ 314 w 22"/>
                <a:gd name="T31" fmla="*/ 2415 h 40"/>
                <a:gd name="T32" fmla="*/ 258 w 22"/>
                <a:gd name="T33" fmla="*/ 2479 h 40"/>
                <a:gd name="T34" fmla="*/ 200 w 22"/>
                <a:gd name="T35" fmla="*/ 2608 h 40"/>
                <a:gd name="T36" fmla="*/ 124 w 22"/>
                <a:gd name="T37" fmla="*/ 2479 h 40"/>
                <a:gd name="T38" fmla="*/ 76 w 22"/>
                <a:gd name="T39" fmla="*/ 2415 h 40"/>
                <a:gd name="T40" fmla="*/ 55 w 22"/>
                <a:gd name="T41" fmla="*/ 2153 h 40"/>
                <a:gd name="T42" fmla="*/ 0 w 22"/>
                <a:gd name="T43" fmla="*/ 1767 h 40"/>
                <a:gd name="T44" fmla="*/ 0 w 22"/>
                <a:gd name="T45" fmla="*/ 1312 h 40"/>
                <a:gd name="T46" fmla="*/ 76 w 22"/>
                <a:gd name="T47" fmla="*/ 1377 h 40"/>
                <a:gd name="T48" fmla="*/ 90 w 22"/>
                <a:gd name="T49" fmla="*/ 1896 h 40"/>
                <a:gd name="T50" fmla="*/ 124 w 22"/>
                <a:gd name="T51" fmla="*/ 2218 h 40"/>
                <a:gd name="T52" fmla="*/ 145 w 22"/>
                <a:gd name="T53" fmla="*/ 2415 h 40"/>
                <a:gd name="T54" fmla="*/ 200 w 22"/>
                <a:gd name="T55" fmla="*/ 2479 h 40"/>
                <a:gd name="T56" fmla="*/ 221 w 22"/>
                <a:gd name="T57" fmla="*/ 2415 h 40"/>
                <a:gd name="T58" fmla="*/ 258 w 22"/>
                <a:gd name="T59" fmla="*/ 2415 h 40"/>
                <a:gd name="T60" fmla="*/ 277 w 22"/>
                <a:gd name="T61" fmla="*/ 2218 h 40"/>
                <a:gd name="T62" fmla="*/ 314 w 22"/>
                <a:gd name="T63" fmla="*/ 2025 h 40"/>
                <a:gd name="T64" fmla="*/ 314 w 22"/>
                <a:gd name="T65" fmla="*/ 1703 h 40"/>
                <a:gd name="T66" fmla="*/ 327 w 22"/>
                <a:gd name="T67" fmla="*/ 1232 h 40"/>
                <a:gd name="T68" fmla="*/ 314 w 22"/>
                <a:gd name="T69" fmla="*/ 841 h 40"/>
                <a:gd name="T70" fmla="*/ 314 w 22"/>
                <a:gd name="T71" fmla="*/ 455 h 40"/>
                <a:gd name="T72" fmla="*/ 277 w 22"/>
                <a:gd name="T73" fmla="*/ 326 h 40"/>
                <a:gd name="T74" fmla="*/ 258 w 22"/>
                <a:gd name="T75" fmla="*/ 193 h 40"/>
                <a:gd name="T76" fmla="*/ 221 w 22"/>
                <a:gd name="T77" fmla="*/ 193 h 40"/>
                <a:gd name="T78" fmla="*/ 200 w 22"/>
                <a:gd name="T79" fmla="*/ 193 h 40"/>
                <a:gd name="T80" fmla="*/ 182 w 22"/>
                <a:gd name="T81" fmla="*/ 193 h 40"/>
                <a:gd name="T82" fmla="*/ 145 w 22"/>
                <a:gd name="T83" fmla="*/ 326 h 40"/>
                <a:gd name="T84" fmla="*/ 124 w 22"/>
                <a:gd name="T85" fmla="*/ 455 h 40"/>
                <a:gd name="T86" fmla="*/ 90 w 22"/>
                <a:gd name="T87" fmla="*/ 777 h 40"/>
                <a:gd name="T88" fmla="*/ 76 w 22"/>
                <a:gd name="T89" fmla="*/ 1038 h 40"/>
                <a:gd name="T90" fmla="*/ 76 w 22"/>
                <a:gd name="T91" fmla="*/ 1377 h 4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"/>
                <a:gd name="T139" fmla="*/ 0 h 40"/>
                <a:gd name="T140" fmla="*/ 22 w 22"/>
                <a:gd name="T141" fmla="*/ 40 h 4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" h="40">
                  <a:moveTo>
                    <a:pt x="0" y="20"/>
                  </a:move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5" y="2"/>
                  </a:lnTo>
                  <a:lnTo>
                    <a:pt x="18" y="5"/>
                  </a:lnTo>
                  <a:lnTo>
                    <a:pt x="21" y="9"/>
                  </a:lnTo>
                  <a:lnTo>
                    <a:pt x="22" y="14"/>
                  </a:lnTo>
                  <a:lnTo>
                    <a:pt x="22" y="20"/>
                  </a:lnTo>
                  <a:lnTo>
                    <a:pt x="22" y="26"/>
                  </a:lnTo>
                  <a:lnTo>
                    <a:pt x="21" y="31"/>
                  </a:lnTo>
                  <a:lnTo>
                    <a:pt x="18" y="34"/>
                  </a:lnTo>
                  <a:lnTo>
                    <a:pt x="17" y="37"/>
                  </a:lnTo>
                  <a:lnTo>
                    <a:pt x="14" y="38"/>
                  </a:lnTo>
                  <a:lnTo>
                    <a:pt x="11" y="40"/>
                  </a:lnTo>
                  <a:lnTo>
                    <a:pt x="7" y="38"/>
                  </a:lnTo>
                  <a:lnTo>
                    <a:pt x="4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close/>
                  <a:moveTo>
                    <a:pt x="4" y="21"/>
                  </a:moveTo>
                  <a:lnTo>
                    <a:pt x="5" y="29"/>
                  </a:lnTo>
                  <a:lnTo>
                    <a:pt x="7" y="34"/>
                  </a:lnTo>
                  <a:lnTo>
                    <a:pt x="8" y="37"/>
                  </a:lnTo>
                  <a:lnTo>
                    <a:pt x="11" y="38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5" y="34"/>
                  </a:lnTo>
                  <a:lnTo>
                    <a:pt x="17" y="31"/>
                  </a:lnTo>
                  <a:lnTo>
                    <a:pt x="17" y="26"/>
                  </a:lnTo>
                  <a:lnTo>
                    <a:pt x="18" y="19"/>
                  </a:lnTo>
                  <a:lnTo>
                    <a:pt x="17" y="13"/>
                  </a:lnTo>
                  <a:lnTo>
                    <a:pt x="17" y="7"/>
                  </a:lnTo>
                  <a:lnTo>
                    <a:pt x="15" y="5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7" y="7"/>
                  </a:lnTo>
                  <a:lnTo>
                    <a:pt x="5" y="12"/>
                  </a:lnTo>
                  <a:lnTo>
                    <a:pt x="4" y="16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04" name="Freeform 82"/>
            <p:cNvSpPr>
              <a:spLocks/>
            </p:cNvSpPr>
            <p:nvPr/>
          </p:nvSpPr>
          <p:spPr bwMode="auto">
            <a:xfrm>
              <a:off x="3054" y="2402"/>
              <a:ext cx="34" cy="201"/>
            </a:xfrm>
            <a:custGeom>
              <a:avLst/>
              <a:gdLst>
                <a:gd name="T0" fmla="*/ 0 w 13"/>
                <a:gd name="T1" fmla="*/ 0 h 50"/>
                <a:gd name="T2" fmla="*/ 233 w 13"/>
                <a:gd name="T3" fmla="*/ 0 h 50"/>
                <a:gd name="T4" fmla="*/ 233 w 13"/>
                <a:gd name="T5" fmla="*/ 3248 h 50"/>
                <a:gd name="T6" fmla="*/ 0 w 13"/>
                <a:gd name="T7" fmla="*/ 3248 h 50"/>
                <a:gd name="T8" fmla="*/ 0 w 13"/>
                <a:gd name="T9" fmla="*/ 3120 h 50"/>
                <a:gd name="T10" fmla="*/ 165 w 13"/>
                <a:gd name="T11" fmla="*/ 3120 h 50"/>
                <a:gd name="T12" fmla="*/ 165 w 13"/>
                <a:gd name="T13" fmla="*/ 193 h 50"/>
                <a:gd name="T14" fmla="*/ 0 w 13"/>
                <a:gd name="T15" fmla="*/ 193 h 50"/>
                <a:gd name="T16" fmla="*/ 0 w 13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0"/>
                <a:gd name="T29" fmla="*/ 13 w 13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0">
                  <a:moveTo>
                    <a:pt x="0" y="0"/>
                  </a:moveTo>
                  <a:lnTo>
                    <a:pt x="13" y="0"/>
                  </a:lnTo>
                  <a:lnTo>
                    <a:pt x="13" y="50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9" y="48"/>
                  </a:lnTo>
                  <a:lnTo>
                    <a:pt x="9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05" name="Freeform 83"/>
            <p:cNvSpPr>
              <a:spLocks noEditPoints="1"/>
            </p:cNvSpPr>
            <p:nvPr/>
          </p:nvSpPr>
          <p:spPr bwMode="auto">
            <a:xfrm>
              <a:off x="3723" y="2410"/>
              <a:ext cx="76" cy="145"/>
            </a:xfrm>
            <a:custGeom>
              <a:avLst/>
              <a:gdLst>
                <a:gd name="T0" fmla="*/ 199 w 29"/>
                <a:gd name="T1" fmla="*/ 1249 h 36"/>
                <a:gd name="T2" fmla="*/ 199 w 29"/>
                <a:gd name="T3" fmla="*/ 2026 h 36"/>
                <a:gd name="T4" fmla="*/ 199 w 29"/>
                <a:gd name="T5" fmla="*/ 2223 h 36"/>
                <a:gd name="T6" fmla="*/ 199 w 29"/>
                <a:gd name="T7" fmla="*/ 2288 h 36"/>
                <a:gd name="T8" fmla="*/ 212 w 29"/>
                <a:gd name="T9" fmla="*/ 2352 h 36"/>
                <a:gd name="T10" fmla="*/ 254 w 29"/>
                <a:gd name="T11" fmla="*/ 2352 h 36"/>
                <a:gd name="T12" fmla="*/ 267 w 29"/>
                <a:gd name="T13" fmla="*/ 2352 h 36"/>
                <a:gd name="T14" fmla="*/ 267 w 29"/>
                <a:gd name="T15" fmla="*/ 2352 h 36"/>
                <a:gd name="T16" fmla="*/ 0 w 29"/>
                <a:gd name="T17" fmla="*/ 2352 h 36"/>
                <a:gd name="T18" fmla="*/ 0 w 29"/>
                <a:gd name="T19" fmla="*/ 2352 h 36"/>
                <a:gd name="T20" fmla="*/ 21 w 29"/>
                <a:gd name="T21" fmla="*/ 2352 h 36"/>
                <a:gd name="T22" fmla="*/ 68 w 29"/>
                <a:gd name="T23" fmla="*/ 2352 h 36"/>
                <a:gd name="T24" fmla="*/ 68 w 29"/>
                <a:gd name="T25" fmla="*/ 2288 h 36"/>
                <a:gd name="T26" fmla="*/ 89 w 29"/>
                <a:gd name="T27" fmla="*/ 2223 h 36"/>
                <a:gd name="T28" fmla="*/ 89 w 29"/>
                <a:gd name="T29" fmla="*/ 2026 h 36"/>
                <a:gd name="T30" fmla="*/ 89 w 29"/>
                <a:gd name="T31" fmla="*/ 326 h 36"/>
                <a:gd name="T32" fmla="*/ 89 w 29"/>
                <a:gd name="T33" fmla="*/ 193 h 36"/>
                <a:gd name="T34" fmla="*/ 68 w 29"/>
                <a:gd name="T35" fmla="*/ 64 h 36"/>
                <a:gd name="T36" fmla="*/ 34 w 29"/>
                <a:gd name="T37" fmla="*/ 0 h 36"/>
                <a:gd name="T38" fmla="*/ 21 w 29"/>
                <a:gd name="T39" fmla="*/ 0 h 36"/>
                <a:gd name="T40" fmla="*/ 0 w 29"/>
                <a:gd name="T41" fmla="*/ 0 h 36"/>
                <a:gd name="T42" fmla="*/ 0 w 29"/>
                <a:gd name="T43" fmla="*/ 0 h 36"/>
                <a:gd name="T44" fmla="*/ 254 w 29"/>
                <a:gd name="T45" fmla="*/ 0 h 36"/>
                <a:gd name="T46" fmla="*/ 322 w 29"/>
                <a:gd name="T47" fmla="*/ 0 h 36"/>
                <a:gd name="T48" fmla="*/ 398 w 29"/>
                <a:gd name="T49" fmla="*/ 0 h 36"/>
                <a:gd name="T50" fmla="*/ 453 w 29"/>
                <a:gd name="T51" fmla="*/ 64 h 36"/>
                <a:gd name="T52" fmla="*/ 466 w 29"/>
                <a:gd name="T53" fmla="*/ 258 h 36"/>
                <a:gd name="T54" fmla="*/ 501 w 29"/>
                <a:gd name="T55" fmla="*/ 455 h 36"/>
                <a:gd name="T56" fmla="*/ 522 w 29"/>
                <a:gd name="T57" fmla="*/ 648 h 36"/>
                <a:gd name="T58" fmla="*/ 501 w 29"/>
                <a:gd name="T59" fmla="*/ 910 h 36"/>
                <a:gd name="T60" fmla="*/ 453 w 29"/>
                <a:gd name="T61" fmla="*/ 1104 h 36"/>
                <a:gd name="T62" fmla="*/ 398 w 29"/>
                <a:gd name="T63" fmla="*/ 1249 h 36"/>
                <a:gd name="T64" fmla="*/ 309 w 29"/>
                <a:gd name="T65" fmla="*/ 1249 h 36"/>
                <a:gd name="T66" fmla="*/ 267 w 29"/>
                <a:gd name="T67" fmla="*/ 1249 h 36"/>
                <a:gd name="T68" fmla="*/ 254 w 29"/>
                <a:gd name="T69" fmla="*/ 1249 h 36"/>
                <a:gd name="T70" fmla="*/ 212 w 29"/>
                <a:gd name="T71" fmla="*/ 1249 h 36"/>
                <a:gd name="T72" fmla="*/ 199 w 29"/>
                <a:gd name="T73" fmla="*/ 1249 h 36"/>
                <a:gd name="T74" fmla="*/ 199 w 29"/>
                <a:gd name="T75" fmla="*/ 1184 h 36"/>
                <a:gd name="T76" fmla="*/ 212 w 29"/>
                <a:gd name="T77" fmla="*/ 1184 h 36"/>
                <a:gd name="T78" fmla="*/ 212 w 29"/>
                <a:gd name="T79" fmla="*/ 1184 h 36"/>
                <a:gd name="T80" fmla="*/ 254 w 29"/>
                <a:gd name="T81" fmla="*/ 1184 h 36"/>
                <a:gd name="T82" fmla="*/ 267 w 29"/>
                <a:gd name="T83" fmla="*/ 1184 h 36"/>
                <a:gd name="T84" fmla="*/ 322 w 29"/>
                <a:gd name="T85" fmla="*/ 1184 h 36"/>
                <a:gd name="T86" fmla="*/ 343 w 29"/>
                <a:gd name="T87" fmla="*/ 975 h 36"/>
                <a:gd name="T88" fmla="*/ 398 w 29"/>
                <a:gd name="T89" fmla="*/ 910 h 36"/>
                <a:gd name="T90" fmla="*/ 398 w 29"/>
                <a:gd name="T91" fmla="*/ 648 h 36"/>
                <a:gd name="T92" fmla="*/ 398 w 29"/>
                <a:gd name="T93" fmla="*/ 520 h 36"/>
                <a:gd name="T94" fmla="*/ 377 w 29"/>
                <a:gd name="T95" fmla="*/ 326 h 36"/>
                <a:gd name="T96" fmla="*/ 343 w 29"/>
                <a:gd name="T97" fmla="*/ 258 h 36"/>
                <a:gd name="T98" fmla="*/ 322 w 29"/>
                <a:gd name="T99" fmla="*/ 193 h 36"/>
                <a:gd name="T100" fmla="*/ 309 w 29"/>
                <a:gd name="T101" fmla="*/ 64 h 36"/>
                <a:gd name="T102" fmla="*/ 254 w 29"/>
                <a:gd name="T103" fmla="*/ 64 h 36"/>
                <a:gd name="T104" fmla="*/ 212 w 29"/>
                <a:gd name="T105" fmla="*/ 64 h 36"/>
                <a:gd name="T106" fmla="*/ 199 w 29"/>
                <a:gd name="T107" fmla="*/ 64 h 36"/>
                <a:gd name="T108" fmla="*/ 199 w 29"/>
                <a:gd name="T109" fmla="*/ 1184 h 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9"/>
                <a:gd name="T166" fmla="*/ 0 h 36"/>
                <a:gd name="T167" fmla="*/ 29 w 29"/>
                <a:gd name="T168" fmla="*/ 36 h 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9" h="36">
                  <a:moveTo>
                    <a:pt x="11" y="19"/>
                  </a:moveTo>
                  <a:lnTo>
                    <a:pt x="11" y="31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5" y="36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5" y="31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28" y="14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7" y="19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1" y="19"/>
                  </a:lnTo>
                  <a:close/>
                  <a:moveTo>
                    <a:pt x="11" y="18"/>
                  </a:moveTo>
                  <a:lnTo>
                    <a:pt x="12" y="18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19" y="15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8"/>
                  </a:lnTo>
                  <a:lnTo>
                    <a:pt x="21" y="5"/>
                  </a:lnTo>
                  <a:lnTo>
                    <a:pt x="19" y="4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06" name="Freeform 84"/>
            <p:cNvSpPr>
              <a:spLocks/>
            </p:cNvSpPr>
            <p:nvPr/>
          </p:nvSpPr>
          <p:spPr bwMode="auto">
            <a:xfrm>
              <a:off x="3804" y="2454"/>
              <a:ext cx="47" cy="101"/>
            </a:xfrm>
            <a:custGeom>
              <a:avLst/>
              <a:gdLst>
                <a:gd name="T0" fmla="*/ 144 w 18"/>
                <a:gd name="T1" fmla="*/ 0 h 25"/>
                <a:gd name="T2" fmla="*/ 144 w 18"/>
                <a:gd name="T3" fmla="*/ 457 h 25"/>
                <a:gd name="T4" fmla="*/ 198 w 18"/>
                <a:gd name="T5" fmla="*/ 194 h 25"/>
                <a:gd name="T6" fmla="*/ 211 w 18"/>
                <a:gd name="T7" fmla="*/ 65 h 25"/>
                <a:gd name="T8" fmla="*/ 266 w 18"/>
                <a:gd name="T9" fmla="*/ 0 h 25"/>
                <a:gd name="T10" fmla="*/ 287 w 18"/>
                <a:gd name="T11" fmla="*/ 0 h 25"/>
                <a:gd name="T12" fmla="*/ 287 w 18"/>
                <a:gd name="T13" fmla="*/ 65 h 25"/>
                <a:gd name="T14" fmla="*/ 321 w 18"/>
                <a:gd name="T15" fmla="*/ 194 h 25"/>
                <a:gd name="T16" fmla="*/ 321 w 18"/>
                <a:gd name="T17" fmla="*/ 263 h 25"/>
                <a:gd name="T18" fmla="*/ 321 w 18"/>
                <a:gd name="T19" fmla="*/ 263 h 25"/>
                <a:gd name="T20" fmla="*/ 321 w 18"/>
                <a:gd name="T21" fmla="*/ 392 h 25"/>
                <a:gd name="T22" fmla="*/ 287 w 18"/>
                <a:gd name="T23" fmla="*/ 392 h 25"/>
                <a:gd name="T24" fmla="*/ 287 w 18"/>
                <a:gd name="T25" fmla="*/ 457 h 25"/>
                <a:gd name="T26" fmla="*/ 266 w 18"/>
                <a:gd name="T27" fmla="*/ 392 h 25"/>
                <a:gd name="T28" fmla="*/ 253 w 18"/>
                <a:gd name="T29" fmla="*/ 392 h 25"/>
                <a:gd name="T30" fmla="*/ 211 w 18"/>
                <a:gd name="T31" fmla="*/ 263 h 25"/>
                <a:gd name="T32" fmla="*/ 211 w 18"/>
                <a:gd name="T33" fmla="*/ 263 h 25"/>
                <a:gd name="T34" fmla="*/ 198 w 18"/>
                <a:gd name="T35" fmla="*/ 263 h 25"/>
                <a:gd name="T36" fmla="*/ 198 w 18"/>
                <a:gd name="T37" fmla="*/ 263 h 25"/>
                <a:gd name="T38" fmla="*/ 164 w 18"/>
                <a:gd name="T39" fmla="*/ 457 h 25"/>
                <a:gd name="T40" fmla="*/ 144 w 18"/>
                <a:gd name="T41" fmla="*/ 521 h 25"/>
                <a:gd name="T42" fmla="*/ 144 w 18"/>
                <a:gd name="T43" fmla="*/ 1321 h 25"/>
                <a:gd name="T44" fmla="*/ 144 w 18"/>
                <a:gd name="T45" fmla="*/ 1519 h 25"/>
                <a:gd name="T46" fmla="*/ 144 w 18"/>
                <a:gd name="T47" fmla="*/ 1584 h 25"/>
                <a:gd name="T48" fmla="*/ 164 w 18"/>
                <a:gd name="T49" fmla="*/ 1584 h 25"/>
                <a:gd name="T50" fmla="*/ 164 w 18"/>
                <a:gd name="T51" fmla="*/ 1648 h 25"/>
                <a:gd name="T52" fmla="*/ 198 w 18"/>
                <a:gd name="T53" fmla="*/ 1648 h 25"/>
                <a:gd name="T54" fmla="*/ 211 w 18"/>
                <a:gd name="T55" fmla="*/ 1648 h 25"/>
                <a:gd name="T56" fmla="*/ 211 w 18"/>
                <a:gd name="T57" fmla="*/ 1648 h 25"/>
                <a:gd name="T58" fmla="*/ 0 w 18"/>
                <a:gd name="T59" fmla="*/ 1648 h 25"/>
                <a:gd name="T60" fmla="*/ 0 w 18"/>
                <a:gd name="T61" fmla="*/ 1648 h 25"/>
                <a:gd name="T62" fmla="*/ 21 w 18"/>
                <a:gd name="T63" fmla="*/ 1648 h 25"/>
                <a:gd name="T64" fmla="*/ 34 w 18"/>
                <a:gd name="T65" fmla="*/ 1584 h 25"/>
                <a:gd name="T66" fmla="*/ 34 w 18"/>
                <a:gd name="T67" fmla="*/ 1584 h 25"/>
                <a:gd name="T68" fmla="*/ 68 w 18"/>
                <a:gd name="T69" fmla="*/ 1519 h 25"/>
                <a:gd name="T70" fmla="*/ 68 w 18"/>
                <a:gd name="T71" fmla="*/ 1519 h 25"/>
                <a:gd name="T72" fmla="*/ 68 w 18"/>
                <a:gd name="T73" fmla="*/ 1321 h 25"/>
                <a:gd name="T74" fmla="*/ 68 w 18"/>
                <a:gd name="T75" fmla="*/ 719 h 25"/>
                <a:gd name="T76" fmla="*/ 68 w 18"/>
                <a:gd name="T77" fmla="*/ 457 h 25"/>
                <a:gd name="T78" fmla="*/ 68 w 18"/>
                <a:gd name="T79" fmla="*/ 263 h 25"/>
                <a:gd name="T80" fmla="*/ 34 w 18"/>
                <a:gd name="T81" fmla="*/ 263 h 25"/>
                <a:gd name="T82" fmla="*/ 34 w 18"/>
                <a:gd name="T83" fmla="*/ 263 h 25"/>
                <a:gd name="T84" fmla="*/ 34 w 18"/>
                <a:gd name="T85" fmla="*/ 194 h 25"/>
                <a:gd name="T86" fmla="*/ 21 w 18"/>
                <a:gd name="T87" fmla="*/ 194 h 25"/>
                <a:gd name="T88" fmla="*/ 21 w 18"/>
                <a:gd name="T89" fmla="*/ 194 h 25"/>
                <a:gd name="T90" fmla="*/ 0 w 18"/>
                <a:gd name="T91" fmla="*/ 263 h 25"/>
                <a:gd name="T92" fmla="*/ 0 w 18"/>
                <a:gd name="T93" fmla="*/ 194 h 25"/>
                <a:gd name="T94" fmla="*/ 123 w 18"/>
                <a:gd name="T95" fmla="*/ 0 h 25"/>
                <a:gd name="T96" fmla="*/ 144 w 18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5"/>
                <a:gd name="T149" fmla="*/ 18 w 18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5">
                  <a:moveTo>
                    <a:pt x="8" y="0"/>
                  </a:moveTo>
                  <a:lnTo>
                    <a:pt x="8" y="7"/>
                  </a:lnTo>
                  <a:lnTo>
                    <a:pt x="11" y="3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7"/>
                  </a:lnTo>
                  <a:lnTo>
                    <a:pt x="8" y="8"/>
                  </a:lnTo>
                  <a:lnTo>
                    <a:pt x="8" y="20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9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5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2" y="24"/>
                  </a:lnTo>
                  <a:lnTo>
                    <a:pt x="4" y="23"/>
                  </a:lnTo>
                  <a:lnTo>
                    <a:pt x="4" y="20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07" name="Freeform 85"/>
            <p:cNvSpPr>
              <a:spLocks noEditPoints="1"/>
            </p:cNvSpPr>
            <p:nvPr/>
          </p:nvSpPr>
          <p:spPr bwMode="auto">
            <a:xfrm>
              <a:off x="3854" y="2454"/>
              <a:ext cx="55" cy="109"/>
            </a:xfrm>
            <a:custGeom>
              <a:avLst/>
              <a:gdLst>
                <a:gd name="T0" fmla="*/ 68 w 21"/>
                <a:gd name="T1" fmla="*/ 650 h 27"/>
                <a:gd name="T2" fmla="*/ 110 w 21"/>
                <a:gd name="T3" fmla="*/ 1058 h 27"/>
                <a:gd name="T4" fmla="*/ 123 w 21"/>
                <a:gd name="T5" fmla="*/ 1191 h 27"/>
                <a:gd name="T6" fmla="*/ 178 w 21"/>
                <a:gd name="T7" fmla="*/ 1385 h 27"/>
                <a:gd name="T8" fmla="*/ 254 w 21"/>
                <a:gd name="T9" fmla="*/ 1385 h 27"/>
                <a:gd name="T10" fmla="*/ 288 w 21"/>
                <a:gd name="T11" fmla="*/ 1385 h 27"/>
                <a:gd name="T12" fmla="*/ 322 w 21"/>
                <a:gd name="T13" fmla="*/ 1385 h 27"/>
                <a:gd name="T14" fmla="*/ 356 w 21"/>
                <a:gd name="T15" fmla="*/ 1191 h 27"/>
                <a:gd name="T16" fmla="*/ 377 w 21"/>
                <a:gd name="T17" fmla="*/ 1058 h 27"/>
                <a:gd name="T18" fmla="*/ 377 w 21"/>
                <a:gd name="T19" fmla="*/ 1126 h 27"/>
                <a:gd name="T20" fmla="*/ 377 w 21"/>
                <a:gd name="T21" fmla="*/ 1320 h 27"/>
                <a:gd name="T22" fmla="*/ 322 w 21"/>
                <a:gd name="T23" fmla="*/ 1583 h 27"/>
                <a:gd name="T24" fmla="*/ 288 w 21"/>
                <a:gd name="T25" fmla="*/ 1647 h 27"/>
                <a:gd name="T26" fmla="*/ 199 w 21"/>
                <a:gd name="T27" fmla="*/ 1776 h 27"/>
                <a:gd name="T28" fmla="*/ 123 w 21"/>
                <a:gd name="T29" fmla="*/ 1647 h 27"/>
                <a:gd name="T30" fmla="*/ 68 w 21"/>
                <a:gd name="T31" fmla="*/ 1514 h 27"/>
                <a:gd name="T32" fmla="*/ 34 w 21"/>
                <a:gd name="T33" fmla="*/ 1191 h 27"/>
                <a:gd name="T34" fmla="*/ 0 w 21"/>
                <a:gd name="T35" fmla="*/ 929 h 27"/>
                <a:gd name="T36" fmla="*/ 34 w 21"/>
                <a:gd name="T37" fmla="*/ 650 h 27"/>
                <a:gd name="T38" fmla="*/ 34 w 21"/>
                <a:gd name="T39" fmla="*/ 456 h 27"/>
                <a:gd name="T40" fmla="*/ 68 w 21"/>
                <a:gd name="T41" fmla="*/ 262 h 27"/>
                <a:gd name="T42" fmla="*/ 123 w 21"/>
                <a:gd name="T43" fmla="*/ 65 h 27"/>
                <a:gd name="T44" fmla="*/ 233 w 21"/>
                <a:gd name="T45" fmla="*/ 0 h 27"/>
                <a:gd name="T46" fmla="*/ 288 w 21"/>
                <a:gd name="T47" fmla="*/ 65 h 27"/>
                <a:gd name="T48" fmla="*/ 322 w 21"/>
                <a:gd name="T49" fmla="*/ 194 h 27"/>
                <a:gd name="T50" fmla="*/ 377 w 21"/>
                <a:gd name="T51" fmla="*/ 392 h 27"/>
                <a:gd name="T52" fmla="*/ 377 w 21"/>
                <a:gd name="T53" fmla="*/ 650 h 27"/>
                <a:gd name="T54" fmla="*/ 68 w 21"/>
                <a:gd name="T55" fmla="*/ 650 h 27"/>
                <a:gd name="T56" fmla="*/ 68 w 21"/>
                <a:gd name="T57" fmla="*/ 521 h 27"/>
                <a:gd name="T58" fmla="*/ 288 w 21"/>
                <a:gd name="T59" fmla="*/ 521 h 27"/>
                <a:gd name="T60" fmla="*/ 288 w 21"/>
                <a:gd name="T61" fmla="*/ 392 h 27"/>
                <a:gd name="T62" fmla="*/ 288 w 21"/>
                <a:gd name="T63" fmla="*/ 392 h 27"/>
                <a:gd name="T64" fmla="*/ 254 w 21"/>
                <a:gd name="T65" fmla="*/ 262 h 27"/>
                <a:gd name="T66" fmla="*/ 233 w 21"/>
                <a:gd name="T67" fmla="*/ 194 h 27"/>
                <a:gd name="T68" fmla="*/ 199 w 21"/>
                <a:gd name="T69" fmla="*/ 65 h 27"/>
                <a:gd name="T70" fmla="*/ 178 w 21"/>
                <a:gd name="T71" fmla="*/ 65 h 27"/>
                <a:gd name="T72" fmla="*/ 165 w 21"/>
                <a:gd name="T73" fmla="*/ 194 h 27"/>
                <a:gd name="T74" fmla="*/ 123 w 21"/>
                <a:gd name="T75" fmla="*/ 262 h 27"/>
                <a:gd name="T76" fmla="*/ 110 w 21"/>
                <a:gd name="T77" fmla="*/ 392 h 27"/>
                <a:gd name="T78" fmla="*/ 68 w 21"/>
                <a:gd name="T79" fmla="*/ 521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7"/>
                <a:gd name="T122" fmla="*/ 21 w 21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7">
                  <a:moveTo>
                    <a:pt x="4" y="10"/>
                  </a:moveTo>
                  <a:lnTo>
                    <a:pt x="6" y="16"/>
                  </a:lnTo>
                  <a:lnTo>
                    <a:pt x="7" y="18"/>
                  </a:lnTo>
                  <a:lnTo>
                    <a:pt x="10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8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1" y="20"/>
                  </a:lnTo>
                  <a:lnTo>
                    <a:pt x="18" y="24"/>
                  </a:lnTo>
                  <a:lnTo>
                    <a:pt x="16" y="25"/>
                  </a:lnTo>
                  <a:lnTo>
                    <a:pt x="11" y="27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21" y="6"/>
                  </a:lnTo>
                  <a:lnTo>
                    <a:pt x="21" y="10"/>
                  </a:lnTo>
                  <a:lnTo>
                    <a:pt x="4" y="10"/>
                  </a:lnTo>
                  <a:close/>
                  <a:moveTo>
                    <a:pt x="4" y="8"/>
                  </a:moveTo>
                  <a:lnTo>
                    <a:pt x="16" y="8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6" y="6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08" name="Freeform 86"/>
            <p:cNvSpPr>
              <a:spLocks noEditPoints="1"/>
            </p:cNvSpPr>
            <p:nvPr/>
          </p:nvSpPr>
          <p:spPr bwMode="auto">
            <a:xfrm>
              <a:off x="3919" y="2397"/>
              <a:ext cx="71" cy="166"/>
            </a:xfrm>
            <a:custGeom>
              <a:avLst/>
              <a:gdLst>
                <a:gd name="T0" fmla="*/ 344 w 27"/>
                <a:gd name="T1" fmla="*/ 2458 h 41"/>
                <a:gd name="T2" fmla="*/ 289 w 27"/>
                <a:gd name="T3" fmla="*/ 2526 h 41"/>
                <a:gd name="T4" fmla="*/ 255 w 27"/>
                <a:gd name="T5" fmla="*/ 2591 h 41"/>
                <a:gd name="T6" fmla="*/ 234 w 27"/>
                <a:gd name="T7" fmla="*/ 2721 h 41"/>
                <a:gd name="T8" fmla="*/ 221 w 27"/>
                <a:gd name="T9" fmla="*/ 2721 h 41"/>
                <a:gd name="T10" fmla="*/ 124 w 27"/>
                <a:gd name="T11" fmla="*/ 2591 h 41"/>
                <a:gd name="T12" fmla="*/ 55 w 27"/>
                <a:gd name="T13" fmla="*/ 2458 h 41"/>
                <a:gd name="T14" fmla="*/ 34 w 27"/>
                <a:gd name="T15" fmla="*/ 2263 h 41"/>
                <a:gd name="T16" fmla="*/ 0 w 27"/>
                <a:gd name="T17" fmla="*/ 1854 h 41"/>
                <a:gd name="T18" fmla="*/ 34 w 27"/>
                <a:gd name="T19" fmla="*/ 1591 h 41"/>
                <a:gd name="T20" fmla="*/ 89 w 27"/>
                <a:gd name="T21" fmla="*/ 1198 h 41"/>
                <a:gd name="T22" fmla="*/ 110 w 27"/>
                <a:gd name="T23" fmla="*/ 1000 h 41"/>
                <a:gd name="T24" fmla="*/ 179 w 27"/>
                <a:gd name="T25" fmla="*/ 935 h 41"/>
                <a:gd name="T26" fmla="*/ 234 w 27"/>
                <a:gd name="T27" fmla="*/ 935 h 41"/>
                <a:gd name="T28" fmla="*/ 289 w 27"/>
                <a:gd name="T29" fmla="*/ 935 h 41"/>
                <a:gd name="T30" fmla="*/ 344 w 27"/>
                <a:gd name="T31" fmla="*/ 1130 h 41"/>
                <a:gd name="T32" fmla="*/ 344 w 27"/>
                <a:gd name="T33" fmla="*/ 737 h 41"/>
                <a:gd name="T34" fmla="*/ 344 w 27"/>
                <a:gd name="T35" fmla="*/ 458 h 41"/>
                <a:gd name="T36" fmla="*/ 344 w 27"/>
                <a:gd name="T37" fmla="*/ 393 h 41"/>
                <a:gd name="T38" fmla="*/ 310 w 27"/>
                <a:gd name="T39" fmla="*/ 263 h 41"/>
                <a:gd name="T40" fmla="*/ 310 w 27"/>
                <a:gd name="T41" fmla="*/ 263 h 41"/>
                <a:gd name="T42" fmla="*/ 310 w 27"/>
                <a:gd name="T43" fmla="*/ 263 h 41"/>
                <a:gd name="T44" fmla="*/ 310 w 27"/>
                <a:gd name="T45" fmla="*/ 263 h 41"/>
                <a:gd name="T46" fmla="*/ 289 w 27"/>
                <a:gd name="T47" fmla="*/ 263 h 41"/>
                <a:gd name="T48" fmla="*/ 255 w 27"/>
                <a:gd name="T49" fmla="*/ 263 h 41"/>
                <a:gd name="T50" fmla="*/ 255 w 27"/>
                <a:gd name="T51" fmla="*/ 263 h 41"/>
                <a:gd name="T52" fmla="*/ 381 w 27"/>
                <a:gd name="T53" fmla="*/ 0 h 41"/>
                <a:gd name="T54" fmla="*/ 415 w 27"/>
                <a:gd name="T55" fmla="*/ 0 h 41"/>
                <a:gd name="T56" fmla="*/ 415 w 27"/>
                <a:gd name="T57" fmla="*/ 1984 h 41"/>
                <a:gd name="T58" fmla="*/ 415 w 27"/>
                <a:gd name="T59" fmla="*/ 2263 h 41"/>
                <a:gd name="T60" fmla="*/ 415 w 27"/>
                <a:gd name="T61" fmla="*/ 2328 h 41"/>
                <a:gd name="T62" fmla="*/ 415 w 27"/>
                <a:gd name="T63" fmla="*/ 2458 h 41"/>
                <a:gd name="T64" fmla="*/ 437 w 27"/>
                <a:gd name="T65" fmla="*/ 2458 h 41"/>
                <a:gd name="T66" fmla="*/ 437 w 27"/>
                <a:gd name="T67" fmla="*/ 2526 h 41"/>
                <a:gd name="T68" fmla="*/ 437 w 27"/>
                <a:gd name="T69" fmla="*/ 2526 h 41"/>
                <a:gd name="T70" fmla="*/ 471 w 27"/>
                <a:gd name="T71" fmla="*/ 2526 h 41"/>
                <a:gd name="T72" fmla="*/ 471 w 27"/>
                <a:gd name="T73" fmla="*/ 2458 h 41"/>
                <a:gd name="T74" fmla="*/ 492 w 27"/>
                <a:gd name="T75" fmla="*/ 2526 h 41"/>
                <a:gd name="T76" fmla="*/ 366 w 27"/>
                <a:gd name="T77" fmla="*/ 2721 h 41"/>
                <a:gd name="T78" fmla="*/ 344 w 27"/>
                <a:gd name="T79" fmla="*/ 2721 h 41"/>
                <a:gd name="T80" fmla="*/ 344 w 27"/>
                <a:gd name="T81" fmla="*/ 2458 h 41"/>
                <a:gd name="T82" fmla="*/ 344 w 27"/>
                <a:gd name="T83" fmla="*/ 2263 h 41"/>
                <a:gd name="T84" fmla="*/ 344 w 27"/>
                <a:gd name="T85" fmla="*/ 1458 h 41"/>
                <a:gd name="T86" fmla="*/ 344 w 27"/>
                <a:gd name="T87" fmla="*/ 1393 h 41"/>
                <a:gd name="T88" fmla="*/ 310 w 27"/>
                <a:gd name="T89" fmla="*/ 1198 h 41"/>
                <a:gd name="T90" fmla="*/ 289 w 27"/>
                <a:gd name="T91" fmla="*/ 1198 h 41"/>
                <a:gd name="T92" fmla="*/ 255 w 27"/>
                <a:gd name="T93" fmla="*/ 1130 h 41"/>
                <a:gd name="T94" fmla="*/ 234 w 27"/>
                <a:gd name="T95" fmla="*/ 1000 h 41"/>
                <a:gd name="T96" fmla="*/ 234 w 27"/>
                <a:gd name="T97" fmla="*/ 1000 h 41"/>
                <a:gd name="T98" fmla="*/ 179 w 27"/>
                <a:gd name="T99" fmla="*/ 1130 h 41"/>
                <a:gd name="T100" fmla="*/ 124 w 27"/>
                <a:gd name="T101" fmla="*/ 1198 h 41"/>
                <a:gd name="T102" fmla="*/ 110 w 27"/>
                <a:gd name="T103" fmla="*/ 1393 h 41"/>
                <a:gd name="T104" fmla="*/ 110 w 27"/>
                <a:gd name="T105" fmla="*/ 1656 h 41"/>
                <a:gd name="T106" fmla="*/ 110 w 27"/>
                <a:gd name="T107" fmla="*/ 2065 h 41"/>
                <a:gd name="T108" fmla="*/ 124 w 27"/>
                <a:gd name="T109" fmla="*/ 2263 h 41"/>
                <a:gd name="T110" fmla="*/ 179 w 27"/>
                <a:gd name="T111" fmla="*/ 2458 h 41"/>
                <a:gd name="T112" fmla="*/ 234 w 27"/>
                <a:gd name="T113" fmla="*/ 2458 h 41"/>
                <a:gd name="T114" fmla="*/ 289 w 27"/>
                <a:gd name="T115" fmla="*/ 2458 h 41"/>
                <a:gd name="T116" fmla="*/ 344 w 27"/>
                <a:gd name="T117" fmla="*/ 2263 h 4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7"/>
                <a:gd name="T178" fmla="*/ 0 h 41"/>
                <a:gd name="T179" fmla="*/ 27 w 27"/>
                <a:gd name="T180" fmla="*/ 41 h 4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7" h="41">
                  <a:moveTo>
                    <a:pt x="19" y="37"/>
                  </a:moveTo>
                  <a:lnTo>
                    <a:pt x="16" y="38"/>
                  </a:lnTo>
                  <a:lnTo>
                    <a:pt x="14" y="39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7" y="39"/>
                  </a:lnTo>
                  <a:lnTo>
                    <a:pt x="3" y="37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5" y="18"/>
                  </a:lnTo>
                  <a:lnTo>
                    <a:pt x="6" y="15"/>
                  </a:lnTo>
                  <a:lnTo>
                    <a:pt x="10" y="14"/>
                  </a:lnTo>
                  <a:lnTo>
                    <a:pt x="13" y="14"/>
                  </a:lnTo>
                  <a:lnTo>
                    <a:pt x="16" y="14"/>
                  </a:lnTo>
                  <a:lnTo>
                    <a:pt x="19" y="17"/>
                  </a:lnTo>
                  <a:lnTo>
                    <a:pt x="19" y="11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30"/>
                  </a:lnTo>
                  <a:lnTo>
                    <a:pt x="23" y="34"/>
                  </a:lnTo>
                  <a:lnTo>
                    <a:pt x="23" y="35"/>
                  </a:lnTo>
                  <a:lnTo>
                    <a:pt x="23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6" y="37"/>
                  </a:lnTo>
                  <a:lnTo>
                    <a:pt x="27" y="38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9" y="37"/>
                  </a:lnTo>
                  <a:close/>
                  <a:moveTo>
                    <a:pt x="19" y="34"/>
                  </a:moveTo>
                  <a:lnTo>
                    <a:pt x="19" y="22"/>
                  </a:lnTo>
                  <a:lnTo>
                    <a:pt x="19" y="21"/>
                  </a:lnTo>
                  <a:lnTo>
                    <a:pt x="17" y="18"/>
                  </a:lnTo>
                  <a:lnTo>
                    <a:pt x="16" y="18"/>
                  </a:lnTo>
                  <a:lnTo>
                    <a:pt x="14" y="17"/>
                  </a:lnTo>
                  <a:lnTo>
                    <a:pt x="13" y="15"/>
                  </a:lnTo>
                  <a:lnTo>
                    <a:pt x="10" y="17"/>
                  </a:lnTo>
                  <a:lnTo>
                    <a:pt x="7" y="18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6" y="31"/>
                  </a:lnTo>
                  <a:lnTo>
                    <a:pt x="7" y="34"/>
                  </a:lnTo>
                  <a:lnTo>
                    <a:pt x="10" y="37"/>
                  </a:lnTo>
                  <a:lnTo>
                    <a:pt x="13" y="37"/>
                  </a:lnTo>
                  <a:lnTo>
                    <a:pt x="16" y="37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09" name="Freeform 87"/>
            <p:cNvSpPr>
              <a:spLocks noEditPoints="1"/>
            </p:cNvSpPr>
            <p:nvPr/>
          </p:nvSpPr>
          <p:spPr bwMode="auto">
            <a:xfrm>
              <a:off x="3998" y="2397"/>
              <a:ext cx="28" cy="158"/>
            </a:xfrm>
            <a:custGeom>
              <a:avLst/>
              <a:gdLst>
                <a:gd name="T0" fmla="*/ 97 w 11"/>
                <a:gd name="T1" fmla="*/ 0 h 39"/>
                <a:gd name="T2" fmla="*/ 117 w 11"/>
                <a:gd name="T3" fmla="*/ 65 h 39"/>
                <a:gd name="T4" fmla="*/ 117 w 11"/>
                <a:gd name="T5" fmla="*/ 65 h 39"/>
                <a:gd name="T6" fmla="*/ 130 w 11"/>
                <a:gd name="T7" fmla="*/ 199 h 39"/>
                <a:gd name="T8" fmla="*/ 130 w 11"/>
                <a:gd name="T9" fmla="*/ 263 h 39"/>
                <a:gd name="T10" fmla="*/ 130 w 11"/>
                <a:gd name="T11" fmla="*/ 393 h 39"/>
                <a:gd name="T12" fmla="*/ 117 w 11"/>
                <a:gd name="T13" fmla="*/ 393 h 39"/>
                <a:gd name="T14" fmla="*/ 117 w 11"/>
                <a:gd name="T15" fmla="*/ 458 h 39"/>
                <a:gd name="T16" fmla="*/ 97 w 11"/>
                <a:gd name="T17" fmla="*/ 458 h 39"/>
                <a:gd name="T18" fmla="*/ 64 w 11"/>
                <a:gd name="T19" fmla="*/ 458 h 39"/>
                <a:gd name="T20" fmla="*/ 51 w 11"/>
                <a:gd name="T21" fmla="*/ 393 h 39"/>
                <a:gd name="T22" fmla="*/ 51 w 11"/>
                <a:gd name="T23" fmla="*/ 393 h 39"/>
                <a:gd name="T24" fmla="*/ 20 w 11"/>
                <a:gd name="T25" fmla="*/ 263 h 39"/>
                <a:gd name="T26" fmla="*/ 51 w 11"/>
                <a:gd name="T27" fmla="*/ 199 h 39"/>
                <a:gd name="T28" fmla="*/ 51 w 11"/>
                <a:gd name="T29" fmla="*/ 65 h 39"/>
                <a:gd name="T30" fmla="*/ 64 w 11"/>
                <a:gd name="T31" fmla="*/ 65 h 39"/>
                <a:gd name="T32" fmla="*/ 97 w 11"/>
                <a:gd name="T33" fmla="*/ 0 h 39"/>
                <a:gd name="T34" fmla="*/ 130 w 11"/>
                <a:gd name="T35" fmla="*/ 936 h 39"/>
                <a:gd name="T36" fmla="*/ 130 w 11"/>
                <a:gd name="T37" fmla="*/ 2265 h 39"/>
                <a:gd name="T38" fmla="*/ 130 w 11"/>
                <a:gd name="T39" fmla="*/ 2463 h 39"/>
                <a:gd name="T40" fmla="*/ 130 w 11"/>
                <a:gd name="T41" fmla="*/ 2528 h 39"/>
                <a:gd name="T42" fmla="*/ 130 w 11"/>
                <a:gd name="T43" fmla="*/ 2528 h 39"/>
                <a:gd name="T44" fmla="*/ 130 w 11"/>
                <a:gd name="T45" fmla="*/ 2593 h 39"/>
                <a:gd name="T46" fmla="*/ 163 w 11"/>
                <a:gd name="T47" fmla="*/ 2593 h 39"/>
                <a:gd name="T48" fmla="*/ 181 w 11"/>
                <a:gd name="T49" fmla="*/ 2593 h 39"/>
                <a:gd name="T50" fmla="*/ 181 w 11"/>
                <a:gd name="T51" fmla="*/ 2593 h 39"/>
                <a:gd name="T52" fmla="*/ 0 w 11"/>
                <a:gd name="T53" fmla="*/ 2593 h 39"/>
                <a:gd name="T54" fmla="*/ 0 w 11"/>
                <a:gd name="T55" fmla="*/ 2593 h 39"/>
                <a:gd name="T56" fmla="*/ 20 w 11"/>
                <a:gd name="T57" fmla="*/ 2593 h 39"/>
                <a:gd name="T58" fmla="*/ 20 w 11"/>
                <a:gd name="T59" fmla="*/ 2593 h 39"/>
                <a:gd name="T60" fmla="*/ 51 w 11"/>
                <a:gd name="T61" fmla="*/ 2528 h 39"/>
                <a:gd name="T62" fmla="*/ 51 w 11"/>
                <a:gd name="T63" fmla="*/ 2528 h 39"/>
                <a:gd name="T64" fmla="*/ 51 w 11"/>
                <a:gd name="T65" fmla="*/ 2463 h 39"/>
                <a:gd name="T66" fmla="*/ 51 w 11"/>
                <a:gd name="T67" fmla="*/ 2265 h 39"/>
                <a:gd name="T68" fmla="*/ 51 w 11"/>
                <a:gd name="T69" fmla="*/ 1657 h 39"/>
                <a:gd name="T70" fmla="*/ 51 w 11"/>
                <a:gd name="T71" fmla="*/ 1394 h 39"/>
                <a:gd name="T72" fmla="*/ 51 w 11"/>
                <a:gd name="T73" fmla="*/ 1199 h 39"/>
                <a:gd name="T74" fmla="*/ 51 w 11"/>
                <a:gd name="T75" fmla="*/ 1199 h 39"/>
                <a:gd name="T76" fmla="*/ 51 w 11"/>
                <a:gd name="T77" fmla="*/ 1199 h 39"/>
                <a:gd name="T78" fmla="*/ 20 w 11"/>
                <a:gd name="T79" fmla="*/ 1134 h 39"/>
                <a:gd name="T80" fmla="*/ 20 w 11"/>
                <a:gd name="T81" fmla="*/ 1134 h 39"/>
                <a:gd name="T82" fmla="*/ 20 w 11"/>
                <a:gd name="T83" fmla="*/ 1134 h 39"/>
                <a:gd name="T84" fmla="*/ 0 w 11"/>
                <a:gd name="T85" fmla="*/ 1199 h 39"/>
                <a:gd name="T86" fmla="*/ 0 w 11"/>
                <a:gd name="T87" fmla="*/ 1134 h 39"/>
                <a:gd name="T88" fmla="*/ 117 w 11"/>
                <a:gd name="T89" fmla="*/ 936 h 39"/>
                <a:gd name="T90" fmla="*/ 130 w 11"/>
                <a:gd name="T91" fmla="*/ 936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"/>
                <a:gd name="T139" fmla="*/ 0 h 39"/>
                <a:gd name="T140" fmla="*/ 11 w 11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" h="39">
                  <a:moveTo>
                    <a:pt x="6" y="0"/>
                  </a:moveTo>
                  <a:lnTo>
                    <a:pt x="7" y="1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4" y="7"/>
                  </a:lnTo>
                  <a:lnTo>
                    <a:pt x="3" y="6"/>
                  </a:lnTo>
                  <a:lnTo>
                    <a:pt x="1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4" y="1"/>
                  </a:lnTo>
                  <a:lnTo>
                    <a:pt x="6" y="0"/>
                  </a:lnTo>
                  <a:close/>
                  <a:moveTo>
                    <a:pt x="8" y="14"/>
                  </a:moveTo>
                  <a:lnTo>
                    <a:pt x="8" y="34"/>
                  </a:lnTo>
                  <a:lnTo>
                    <a:pt x="8" y="37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4"/>
                  </a:lnTo>
                  <a:lnTo>
                    <a:pt x="3" y="25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7" y="14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10" name="Freeform 88"/>
            <p:cNvSpPr>
              <a:spLocks/>
            </p:cNvSpPr>
            <p:nvPr/>
          </p:nvSpPr>
          <p:spPr bwMode="auto">
            <a:xfrm>
              <a:off x="4037" y="2454"/>
              <a:ext cx="55" cy="109"/>
            </a:xfrm>
            <a:custGeom>
              <a:avLst/>
              <a:gdLst>
                <a:gd name="T0" fmla="*/ 377 w 21"/>
                <a:gd name="T1" fmla="*/ 1058 h 27"/>
                <a:gd name="T2" fmla="*/ 343 w 21"/>
                <a:gd name="T3" fmla="*/ 1385 h 27"/>
                <a:gd name="T4" fmla="*/ 309 w 21"/>
                <a:gd name="T5" fmla="*/ 1583 h 27"/>
                <a:gd name="T6" fmla="*/ 233 w 21"/>
                <a:gd name="T7" fmla="*/ 1647 h 27"/>
                <a:gd name="T8" fmla="*/ 178 w 21"/>
                <a:gd name="T9" fmla="*/ 1776 h 27"/>
                <a:gd name="T10" fmla="*/ 110 w 21"/>
                <a:gd name="T11" fmla="*/ 1647 h 27"/>
                <a:gd name="T12" fmla="*/ 55 w 21"/>
                <a:gd name="T13" fmla="*/ 1514 h 27"/>
                <a:gd name="T14" fmla="*/ 34 w 21"/>
                <a:gd name="T15" fmla="*/ 1320 h 27"/>
                <a:gd name="T16" fmla="*/ 0 w 21"/>
                <a:gd name="T17" fmla="*/ 1126 h 27"/>
                <a:gd name="T18" fmla="*/ 0 w 21"/>
                <a:gd name="T19" fmla="*/ 848 h 27"/>
                <a:gd name="T20" fmla="*/ 0 w 21"/>
                <a:gd name="T21" fmla="*/ 650 h 27"/>
                <a:gd name="T22" fmla="*/ 34 w 21"/>
                <a:gd name="T23" fmla="*/ 456 h 27"/>
                <a:gd name="T24" fmla="*/ 55 w 21"/>
                <a:gd name="T25" fmla="*/ 262 h 27"/>
                <a:gd name="T26" fmla="*/ 123 w 21"/>
                <a:gd name="T27" fmla="*/ 65 h 27"/>
                <a:gd name="T28" fmla="*/ 212 w 21"/>
                <a:gd name="T29" fmla="*/ 0 h 27"/>
                <a:gd name="T30" fmla="*/ 254 w 21"/>
                <a:gd name="T31" fmla="*/ 0 h 27"/>
                <a:gd name="T32" fmla="*/ 309 w 21"/>
                <a:gd name="T33" fmla="*/ 65 h 27"/>
                <a:gd name="T34" fmla="*/ 343 w 21"/>
                <a:gd name="T35" fmla="*/ 262 h 27"/>
                <a:gd name="T36" fmla="*/ 356 w 21"/>
                <a:gd name="T37" fmla="*/ 392 h 27"/>
                <a:gd name="T38" fmla="*/ 356 w 21"/>
                <a:gd name="T39" fmla="*/ 456 h 27"/>
                <a:gd name="T40" fmla="*/ 343 w 21"/>
                <a:gd name="T41" fmla="*/ 456 h 27"/>
                <a:gd name="T42" fmla="*/ 343 w 21"/>
                <a:gd name="T43" fmla="*/ 521 h 27"/>
                <a:gd name="T44" fmla="*/ 309 w 21"/>
                <a:gd name="T45" fmla="*/ 521 h 27"/>
                <a:gd name="T46" fmla="*/ 288 w 21"/>
                <a:gd name="T47" fmla="*/ 521 h 27"/>
                <a:gd name="T48" fmla="*/ 288 w 21"/>
                <a:gd name="T49" fmla="*/ 456 h 27"/>
                <a:gd name="T50" fmla="*/ 254 w 21"/>
                <a:gd name="T51" fmla="*/ 456 h 27"/>
                <a:gd name="T52" fmla="*/ 254 w 21"/>
                <a:gd name="T53" fmla="*/ 392 h 27"/>
                <a:gd name="T54" fmla="*/ 254 w 21"/>
                <a:gd name="T55" fmla="*/ 262 h 27"/>
                <a:gd name="T56" fmla="*/ 233 w 21"/>
                <a:gd name="T57" fmla="*/ 194 h 27"/>
                <a:gd name="T58" fmla="*/ 212 w 21"/>
                <a:gd name="T59" fmla="*/ 65 h 27"/>
                <a:gd name="T60" fmla="*/ 178 w 21"/>
                <a:gd name="T61" fmla="*/ 65 h 27"/>
                <a:gd name="T62" fmla="*/ 165 w 21"/>
                <a:gd name="T63" fmla="*/ 194 h 27"/>
                <a:gd name="T64" fmla="*/ 110 w 21"/>
                <a:gd name="T65" fmla="*/ 262 h 27"/>
                <a:gd name="T66" fmla="*/ 89 w 21"/>
                <a:gd name="T67" fmla="*/ 456 h 27"/>
                <a:gd name="T68" fmla="*/ 89 w 21"/>
                <a:gd name="T69" fmla="*/ 719 h 27"/>
                <a:gd name="T70" fmla="*/ 89 w 21"/>
                <a:gd name="T71" fmla="*/ 1058 h 27"/>
                <a:gd name="T72" fmla="*/ 110 w 21"/>
                <a:gd name="T73" fmla="*/ 1191 h 27"/>
                <a:gd name="T74" fmla="*/ 165 w 21"/>
                <a:gd name="T75" fmla="*/ 1385 h 27"/>
                <a:gd name="T76" fmla="*/ 233 w 21"/>
                <a:gd name="T77" fmla="*/ 1385 h 27"/>
                <a:gd name="T78" fmla="*/ 254 w 21"/>
                <a:gd name="T79" fmla="*/ 1385 h 27"/>
                <a:gd name="T80" fmla="*/ 309 w 21"/>
                <a:gd name="T81" fmla="*/ 1320 h 27"/>
                <a:gd name="T82" fmla="*/ 343 w 21"/>
                <a:gd name="T83" fmla="*/ 1191 h 27"/>
                <a:gd name="T84" fmla="*/ 356 w 21"/>
                <a:gd name="T85" fmla="*/ 1058 h 27"/>
                <a:gd name="T86" fmla="*/ 377 w 21"/>
                <a:gd name="T87" fmla="*/ 1058 h 2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27"/>
                <a:gd name="T134" fmla="*/ 21 w 21"/>
                <a:gd name="T135" fmla="*/ 27 h 2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27">
                  <a:moveTo>
                    <a:pt x="21" y="16"/>
                  </a:moveTo>
                  <a:lnTo>
                    <a:pt x="19" y="21"/>
                  </a:lnTo>
                  <a:lnTo>
                    <a:pt x="17" y="24"/>
                  </a:lnTo>
                  <a:lnTo>
                    <a:pt x="13" y="25"/>
                  </a:lnTo>
                  <a:lnTo>
                    <a:pt x="10" y="27"/>
                  </a:lnTo>
                  <a:lnTo>
                    <a:pt x="6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9" y="3"/>
                  </a:lnTo>
                  <a:lnTo>
                    <a:pt x="6" y="4"/>
                  </a:lnTo>
                  <a:lnTo>
                    <a:pt x="5" y="7"/>
                  </a:lnTo>
                  <a:lnTo>
                    <a:pt x="5" y="11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19" y="18"/>
                  </a:lnTo>
                  <a:lnTo>
                    <a:pt x="20" y="16"/>
                  </a:lnTo>
                  <a:lnTo>
                    <a:pt x="21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11" name="Freeform 89"/>
            <p:cNvSpPr>
              <a:spLocks/>
            </p:cNvSpPr>
            <p:nvPr/>
          </p:nvSpPr>
          <p:spPr bwMode="auto">
            <a:xfrm>
              <a:off x="4097" y="2426"/>
              <a:ext cx="39" cy="137"/>
            </a:xfrm>
            <a:custGeom>
              <a:avLst/>
              <a:gdLst>
                <a:gd name="T0" fmla="*/ 143 w 15"/>
                <a:gd name="T1" fmla="*/ 0 h 34"/>
                <a:gd name="T2" fmla="*/ 143 w 15"/>
                <a:gd name="T3" fmla="*/ 455 h 34"/>
                <a:gd name="T4" fmla="*/ 263 w 15"/>
                <a:gd name="T5" fmla="*/ 455 h 34"/>
                <a:gd name="T6" fmla="*/ 263 w 15"/>
                <a:gd name="T7" fmla="*/ 649 h 34"/>
                <a:gd name="T8" fmla="*/ 143 w 15"/>
                <a:gd name="T9" fmla="*/ 649 h 34"/>
                <a:gd name="T10" fmla="*/ 143 w 15"/>
                <a:gd name="T11" fmla="*/ 1640 h 34"/>
                <a:gd name="T12" fmla="*/ 177 w 15"/>
                <a:gd name="T13" fmla="*/ 1833 h 34"/>
                <a:gd name="T14" fmla="*/ 177 w 15"/>
                <a:gd name="T15" fmla="*/ 1966 h 34"/>
                <a:gd name="T16" fmla="*/ 195 w 15"/>
                <a:gd name="T17" fmla="*/ 1966 h 34"/>
                <a:gd name="T18" fmla="*/ 195 w 15"/>
                <a:gd name="T19" fmla="*/ 1966 h 34"/>
                <a:gd name="T20" fmla="*/ 211 w 15"/>
                <a:gd name="T21" fmla="*/ 1966 h 34"/>
                <a:gd name="T22" fmla="*/ 244 w 15"/>
                <a:gd name="T23" fmla="*/ 1966 h 34"/>
                <a:gd name="T24" fmla="*/ 244 w 15"/>
                <a:gd name="T25" fmla="*/ 1966 h 34"/>
                <a:gd name="T26" fmla="*/ 263 w 15"/>
                <a:gd name="T27" fmla="*/ 1833 h 34"/>
                <a:gd name="T28" fmla="*/ 263 w 15"/>
                <a:gd name="T29" fmla="*/ 1833 h 34"/>
                <a:gd name="T30" fmla="*/ 263 w 15"/>
                <a:gd name="T31" fmla="*/ 2031 h 34"/>
                <a:gd name="T32" fmla="*/ 211 w 15"/>
                <a:gd name="T33" fmla="*/ 2095 h 34"/>
                <a:gd name="T34" fmla="*/ 195 w 15"/>
                <a:gd name="T35" fmla="*/ 2224 h 34"/>
                <a:gd name="T36" fmla="*/ 177 w 15"/>
                <a:gd name="T37" fmla="*/ 2224 h 34"/>
                <a:gd name="T38" fmla="*/ 143 w 15"/>
                <a:gd name="T39" fmla="*/ 2224 h 34"/>
                <a:gd name="T40" fmla="*/ 122 w 15"/>
                <a:gd name="T41" fmla="*/ 2095 h 34"/>
                <a:gd name="T42" fmla="*/ 88 w 15"/>
                <a:gd name="T43" fmla="*/ 2095 h 34"/>
                <a:gd name="T44" fmla="*/ 88 w 15"/>
                <a:gd name="T45" fmla="*/ 2031 h 34"/>
                <a:gd name="T46" fmla="*/ 68 w 15"/>
                <a:gd name="T47" fmla="*/ 1966 h 34"/>
                <a:gd name="T48" fmla="*/ 68 w 15"/>
                <a:gd name="T49" fmla="*/ 1769 h 34"/>
                <a:gd name="T50" fmla="*/ 68 w 15"/>
                <a:gd name="T51" fmla="*/ 649 h 34"/>
                <a:gd name="T52" fmla="*/ 0 w 15"/>
                <a:gd name="T53" fmla="*/ 649 h 34"/>
                <a:gd name="T54" fmla="*/ 0 w 15"/>
                <a:gd name="T55" fmla="*/ 520 h 34"/>
                <a:gd name="T56" fmla="*/ 21 w 15"/>
                <a:gd name="T57" fmla="*/ 520 h 34"/>
                <a:gd name="T58" fmla="*/ 55 w 15"/>
                <a:gd name="T59" fmla="*/ 455 h 34"/>
                <a:gd name="T60" fmla="*/ 88 w 15"/>
                <a:gd name="T61" fmla="*/ 391 h 34"/>
                <a:gd name="T62" fmla="*/ 122 w 15"/>
                <a:gd name="T63" fmla="*/ 193 h 34"/>
                <a:gd name="T64" fmla="*/ 122 w 15"/>
                <a:gd name="T65" fmla="*/ 64 h 34"/>
                <a:gd name="T66" fmla="*/ 143 w 15"/>
                <a:gd name="T67" fmla="*/ 0 h 34"/>
                <a:gd name="T68" fmla="*/ 143 w 15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"/>
                <a:gd name="T106" fmla="*/ 0 h 34"/>
                <a:gd name="T107" fmla="*/ 15 w 15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" h="34">
                  <a:moveTo>
                    <a:pt x="8" y="0"/>
                  </a:moveTo>
                  <a:lnTo>
                    <a:pt x="8" y="7"/>
                  </a:lnTo>
                  <a:lnTo>
                    <a:pt x="15" y="7"/>
                  </a:lnTo>
                  <a:lnTo>
                    <a:pt x="15" y="10"/>
                  </a:lnTo>
                  <a:lnTo>
                    <a:pt x="8" y="10"/>
                  </a:lnTo>
                  <a:lnTo>
                    <a:pt x="8" y="25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11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28"/>
                  </a:lnTo>
                  <a:lnTo>
                    <a:pt x="15" y="31"/>
                  </a:lnTo>
                  <a:lnTo>
                    <a:pt x="12" y="32"/>
                  </a:lnTo>
                  <a:lnTo>
                    <a:pt x="11" y="34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7" y="32"/>
                  </a:lnTo>
                  <a:lnTo>
                    <a:pt x="5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7"/>
                  </a:lnTo>
                  <a:lnTo>
                    <a:pt x="4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5" y="6"/>
                  </a:lnTo>
                  <a:lnTo>
                    <a:pt x="7" y="3"/>
                  </a:lnTo>
                  <a:lnTo>
                    <a:pt x="7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12" name="Freeform 90"/>
            <p:cNvSpPr>
              <a:spLocks noEditPoints="1"/>
            </p:cNvSpPr>
            <p:nvPr/>
          </p:nvSpPr>
          <p:spPr bwMode="auto">
            <a:xfrm>
              <a:off x="4144" y="2454"/>
              <a:ext cx="63" cy="109"/>
            </a:xfrm>
            <a:custGeom>
              <a:avLst/>
              <a:gdLst>
                <a:gd name="T0" fmla="*/ 200 w 24"/>
                <a:gd name="T1" fmla="*/ 0 h 27"/>
                <a:gd name="T2" fmla="*/ 268 w 24"/>
                <a:gd name="T3" fmla="*/ 0 h 27"/>
                <a:gd name="T4" fmla="*/ 323 w 24"/>
                <a:gd name="T5" fmla="*/ 65 h 27"/>
                <a:gd name="T6" fmla="*/ 378 w 24"/>
                <a:gd name="T7" fmla="*/ 262 h 27"/>
                <a:gd name="T8" fmla="*/ 399 w 24"/>
                <a:gd name="T9" fmla="*/ 521 h 27"/>
                <a:gd name="T10" fmla="*/ 433 w 24"/>
                <a:gd name="T11" fmla="*/ 848 h 27"/>
                <a:gd name="T12" fmla="*/ 399 w 24"/>
                <a:gd name="T13" fmla="*/ 1058 h 27"/>
                <a:gd name="T14" fmla="*/ 399 w 24"/>
                <a:gd name="T15" fmla="*/ 1320 h 27"/>
                <a:gd name="T16" fmla="*/ 365 w 24"/>
                <a:gd name="T17" fmla="*/ 1514 h 27"/>
                <a:gd name="T18" fmla="*/ 310 w 24"/>
                <a:gd name="T19" fmla="*/ 1647 h 27"/>
                <a:gd name="T20" fmla="*/ 255 w 24"/>
                <a:gd name="T21" fmla="*/ 1776 h 27"/>
                <a:gd name="T22" fmla="*/ 200 w 24"/>
                <a:gd name="T23" fmla="*/ 1776 h 27"/>
                <a:gd name="T24" fmla="*/ 144 w 24"/>
                <a:gd name="T25" fmla="*/ 1647 h 27"/>
                <a:gd name="T26" fmla="*/ 76 w 24"/>
                <a:gd name="T27" fmla="*/ 1583 h 27"/>
                <a:gd name="T28" fmla="*/ 55 w 24"/>
                <a:gd name="T29" fmla="*/ 1514 h 27"/>
                <a:gd name="T30" fmla="*/ 0 w 24"/>
                <a:gd name="T31" fmla="*/ 1191 h 27"/>
                <a:gd name="T32" fmla="*/ 0 w 24"/>
                <a:gd name="T33" fmla="*/ 929 h 27"/>
                <a:gd name="T34" fmla="*/ 0 w 24"/>
                <a:gd name="T35" fmla="*/ 650 h 27"/>
                <a:gd name="T36" fmla="*/ 21 w 24"/>
                <a:gd name="T37" fmla="*/ 456 h 27"/>
                <a:gd name="T38" fmla="*/ 55 w 24"/>
                <a:gd name="T39" fmla="*/ 262 h 27"/>
                <a:gd name="T40" fmla="*/ 110 w 24"/>
                <a:gd name="T41" fmla="*/ 65 h 27"/>
                <a:gd name="T42" fmla="*/ 144 w 24"/>
                <a:gd name="T43" fmla="*/ 0 h 27"/>
                <a:gd name="T44" fmla="*/ 200 w 24"/>
                <a:gd name="T45" fmla="*/ 0 h 27"/>
                <a:gd name="T46" fmla="*/ 200 w 24"/>
                <a:gd name="T47" fmla="*/ 65 h 27"/>
                <a:gd name="T48" fmla="*/ 179 w 24"/>
                <a:gd name="T49" fmla="*/ 65 h 27"/>
                <a:gd name="T50" fmla="*/ 123 w 24"/>
                <a:gd name="T51" fmla="*/ 194 h 27"/>
                <a:gd name="T52" fmla="*/ 110 w 24"/>
                <a:gd name="T53" fmla="*/ 262 h 27"/>
                <a:gd name="T54" fmla="*/ 110 w 24"/>
                <a:gd name="T55" fmla="*/ 392 h 27"/>
                <a:gd name="T56" fmla="*/ 76 w 24"/>
                <a:gd name="T57" fmla="*/ 521 h 27"/>
                <a:gd name="T58" fmla="*/ 76 w 24"/>
                <a:gd name="T59" fmla="*/ 719 h 27"/>
                <a:gd name="T60" fmla="*/ 76 w 24"/>
                <a:gd name="T61" fmla="*/ 1126 h 27"/>
                <a:gd name="T62" fmla="*/ 123 w 24"/>
                <a:gd name="T63" fmla="*/ 1385 h 27"/>
                <a:gd name="T64" fmla="*/ 179 w 24"/>
                <a:gd name="T65" fmla="*/ 1583 h 27"/>
                <a:gd name="T66" fmla="*/ 234 w 24"/>
                <a:gd name="T67" fmla="*/ 1647 h 27"/>
                <a:gd name="T68" fmla="*/ 268 w 24"/>
                <a:gd name="T69" fmla="*/ 1583 h 27"/>
                <a:gd name="T70" fmla="*/ 310 w 24"/>
                <a:gd name="T71" fmla="*/ 1514 h 27"/>
                <a:gd name="T72" fmla="*/ 323 w 24"/>
                <a:gd name="T73" fmla="*/ 1320 h 27"/>
                <a:gd name="T74" fmla="*/ 323 w 24"/>
                <a:gd name="T75" fmla="*/ 1058 h 27"/>
                <a:gd name="T76" fmla="*/ 323 w 24"/>
                <a:gd name="T77" fmla="*/ 719 h 27"/>
                <a:gd name="T78" fmla="*/ 310 w 24"/>
                <a:gd name="T79" fmla="*/ 456 h 27"/>
                <a:gd name="T80" fmla="*/ 268 w 24"/>
                <a:gd name="T81" fmla="*/ 262 h 27"/>
                <a:gd name="T82" fmla="*/ 255 w 24"/>
                <a:gd name="T83" fmla="*/ 194 h 27"/>
                <a:gd name="T84" fmla="*/ 200 w 24"/>
                <a:gd name="T85" fmla="*/ 65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"/>
                <a:gd name="T130" fmla="*/ 0 h 27"/>
                <a:gd name="T131" fmla="*/ 24 w 24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" h="27">
                  <a:moveTo>
                    <a:pt x="11" y="0"/>
                  </a:moveTo>
                  <a:lnTo>
                    <a:pt x="15" y="0"/>
                  </a:lnTo>
                  <a:lnTo>
                    <a:pt x="18" y="1"/>
                  </a:lnTo>
                  <a:lnTo>
                    <a:pt x="21" y="4"/>
                  </a:lnTo>
                  <a:lnTo>
                    <a:pt x="22" y="8"/>
                  </a:lnTo>
                  <a:lnTo>
                    <a:pt x="24" y="13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4" y="27"/>
                  </a:lnTo>
                  <a:lnTo>
                    <a:pt x="11" y="27"/>
                  </a:lnTo>
                  <a:lnTo>
                    <a:pt x="8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4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close/>
                  <a:moveTo>
                    <a:pt x="11" y="1"/>
                  </a:moveTo>
                  <a:lnTo>
                    <a:pt x="10" y="1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11"/>
                  </a:lnTo>
                  <a:lnTo>
                    <a:pt x="4" y="17"/>
                  </a:lnTo>
                  <a:lnTo>
                    <a:pt x="7" y="21"/>
                  </a:lnTo>
                  <a:lnTo>
                    <a:pt x="10" y="24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0"/>
                  </a:lnTo>
                  <a:lnTo>
                    <a:pt x="18" y="16"/>
                  </a:lnTo>
                  <a:lnTo>
                    <a:pt x="18" y="11"/>
                  </a:lnTo>
                  <a:lnTo>
                    <a:pt x="17" y="7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13" name="Freeform 91"/>
            <p:cNvSpPr>
              <a:spLocks/>
            </p:cNvSpPr>
            <p:nvPr/>
          </p:nvSpPr>
          <p:spPr bwMode="auto">
            <a:xfrm>
              <a:off x="4215" y="2454"/>
              <a:ext cx="47" cy="101"/>
            </a:xfrm>
            <a:custGeom>
              <a:avLst/>
              <a:gdLst>
                <a:gd name="T0" fmla="*/ 144 w 18"/>
                <a:gd name="T1" fmla="*/ 0 h 25"/>
                <a:gd name="T2" fmla="*/ 144 w 18"/>
                <a:gd name="T3" fmla="*/ 457 h 25"/>
                <a:gd name="T4" fmla="*/ 164 w 18"/>
                <a:gd name="T5" fmla="*/ 194 h 25"/>
                <a:gd name="T6" fmla="*/ 211 w 18"/>
                <a:gd name="T7" fmla="*/ 65 h 25"/>
                <a:gd name="T8" fmla="*/ 253 w 18"/>
                <a:gd name="T9" fmla="*/ 0 h 25"/>
                <a:gd name="T10" fmla="*/ 266 w 18"/>
                <a:gd name="T11" fmla="*/ 0 h 25"/>
                <a:gd name="T12" fmla="*/ 287 w 18"/>
                <a:gd name="T13" fmla="*/ 65 h 25"/>
                <a:gd name="T14" fmla="*/ 321 w 18"/>
                <a:gd name="T15" fmla="*/ 194 h 25"/>
                <a:gd name="T16" fmla="*/ 321 w 18"/>
                <a:gd name="T17" fmla="*/ 263 h 25"/>
                <a:gd name="T18" fmla="*/ 321 w 18"/>
                <a:gd name="T19" fmla="*/ 263 h 25"/>
                <a:gd name="T20" fmla="*/ 287 w 18"/>
                <a:gd name="T21" fmla="*/ 392 h 25"/>
                <a:gd name="T22" fmla="*/ 287 w 18"/>
                <a:gd name="T23" fmla="*/ 392 h 25"/>
                <a:gd name="T24" fmla="*/ 266 w 18"/>
                <a:gd name="T25" fmla="*/ 457 h 25"/>
                <a:gd name="T26" fmla="*/ 253 w 18"/>
                <a:gd name="T27" fmla="*/ 392 h 25"/>
                <a:gd name="T28" fmla="*/ 253 w 18"/>
                <a:gd name="T29" fmla="*/ 392 h 25"/>
                <a:gd name="T30" fmla="*/ 211 w 18"/>
                <a:gd name="T31" fmla="*/ 263 h 25"/>
                <a:gd name="T32" fmla="*/ 198 w 18"/>
                <a:gd name="T33" fmla="*/ 263 h 25"/>
                <a:gd name="T34" fmla="*/ 198 w 18"/>
                <a:gd name="T35" fmla="*/ 263 h 25"/>
                <a:gd name="T36" fmla="*/ 198 w 18"/>
                <a:gd name="T37" fmla="*/ 263 h 25"/>
                <a:gd name="T38" fmla="*/ 164 w 18"/>
                <a:gd name="T39" fmla="*/ 457 h 25"/>
                <a:gd name="T40" fmla="*/ 144 w 18"/>
                <a:gd name="T41" fmla="*/ 521 h 25"/>
                <a:gd name="T42" fmla="*/ 144 w 18"/>
                <a:gd name="T43" fmla="*/ 1321 h 25"/>
                <a:gd name="T44" fmla="*/ 144 w 18"/>
                <a:gd name="T45" fmla="*/ 1519 h 25"/>
                <a:gd name="T46" fmla="*/ 144 w 18"/>
                <a:gd name="T47" fmla="*/ 1584 h 25"/>
                <a:gd name="T48" fmla="*/ 144 w 18"/>
                <a:gd name="T49" fmla="*/ 1584 h 25"/>
                <a:gd name="T50" fmla="*/ 164 w 18"/>
                <a:gd name="T51" fmla="*/ 1648 h 25"/>
                <a:gd name="T52" fmla="*/ 198 w 18"/>
                <a:gd name="T53" fmla="*/ 1648 h 25"/>
                <a:gd name="T54" fmla="*/ 211 w 18"/>
                <a:gd name="T55" fmla="*/ 1648 h 25"/>
                <a:gd name="T56" fmla="*/ 211 w 18"/>
                <a:gd name="T57" fmla="*/ 1648 h 25"/>
                <a:gd name="T58" fmla="*/ 0 w 18"/>
                <a:gd name="T59" fmla="*/ 1648 h 25"/>
                <a:gd name="T60" fmla="*/ 0 w 18"/>
                <a:gd name="T61" fmla="*/ 1648 h 25"/>
                <a:gd name="T62" fmla="*/ 21 w 18"/>
                <a:gd name="T63" fmla="*/ 1648 h 25"/>
                <a:gd name="T64" fmla="*/ 34 w 18"/>
                <a:gd name="T65" fmla="*/ 1584 h 25"/>
                <a:gd name="T66" fmla="*/ 34 w 18"/>
                <a:gd name="T67" fmla="*/ 1584 h 25"/>
                <a:gd name="T68" fmla="*/ 34 w 18"/>
                <a:gd name="T69" fmla="*/ 1519 h 25"/>
                <a:gd name="T70" fmla="*/ 34 w 18"/>
                <a:gd name="T71" fmla="*/ 1519 h 25"/>
                <a:gd name="T72" fmla="*/ 34 w 18"/>
                <a:gd name="T73" fmla="*/ 1321 h 25"/>
                <a:gd name="T74" fmla="*/ 34 w 18"/>
                <a:gd name="T75" fmla="*/ 719 h 25"/>
                <a:gd name="T76" fmla="*/ 34 w 18"/>
                <a:gd name="T77" fmla="*/ 457 h 25"/>
                <a:gd name="T78" fmla="*/ 34 w 18"/>
                <a:gd name="T79" fmla="*/ 263 h 25"/>
                <a:gd name="T80" fmla="*/ 34 w 18"/>
                <a:gd name="T81" fmla="*/ 263 h 25"/>
                <a:gd name="T82" fmla="*/ 34 w 18"/>
                <a:gd name="T83" fmla="*/ 263 h 25"/>
                <a:gd name="T84" fmla="*/ 34 w 18"/>
                <a:gd name="T85" fmla="*/ 194 h 25"/>
                <a:gd name="T86" fmla="*/ 21 w 18"/>
                <a:gd name="T87" fmla="*/ 194 h 25"/>
                <a:gd name="T88" fmla="*/ 21 w 18"/>
                <a:gd name="T89" fmla="*/ 194 h 25"/>
                <a:gd name="T90" fmla="*/ 0 w 18"/>
                <a:gd name="T91" fmla="*/ 263 h 25"/>
                <a:gd name="T92" fmla="*/ 0 w 18"/>
                <a:gd name="T93" fmla="*/ 194 h 25"/>
                <a:gd name="T94" fmla="*/ 123 w 18"/>
                <a:gd name="T95" fmla="*/ 0 h 25"/>
                <a:gd name="T96" fmla="*/ 144 w 18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5"/>
                <a:gd name="T149" fmla="*/ 18 w 18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5">
                  <a:moveTo>
                    <a:pt x="8" y="0"/>
                  </a:moveTo>
                  <a:lnTo>
                    <a:pt x="8" y="7"/>
                  </a:lnTo>
                  <a:lnTo>
                    <a:pt x="9" y="3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7"/>
                  </a:lnTo>
                  <a:lnTo>
                    <a:pt x="8" y="8"/>
                  </a:lnTo>
                  <a:lnTo>
                    <a:pt x="8" y="20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5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2" y="11"/>
                  </a:lnTo>
                  <a:lnTo>
                    <a:pt x="2" y="7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14" name="Freeform 92"/>
            <p:cNvSpPr>
              <a:spLocks/>
            </p:cNvSpPr>
            <p:nvPr/>
          </p:nvSpPr>
          <p:spPr bwMode="auto">
            <a:xfrm>
              <a:off x="1279" y="2675"/>
              <a:ext cx="115" cy="153"/>
            </a:xfrm>
            <a:custGeom>
              <a:avLst/>
              <a:gdLst>
                <a:gd name="T0" fmla="*/ 301 w 44"/>
                <a:gd name="T1" fmla="*/ 0 h 38"/>
                <a:gd name="T2" fmla="*/ 533 w 44"/>
                <a:gd name="T3" fmla="*/ 1896 h 38"/>
                <a:gd name="T4" fmla="*/ 643 w 44"/>
                <a:gd name="T5" fmla="*/ 519 h 38"/>
                <a:gd name="T6" fmla="*/ 643 w 44"/>
                <a:gd name="T7" fmla="*/ 326 h 38"/>
                <a:gd name="T8" fmla="*/ 664 w 44"/>
                <a:gd name="T9" fmla="*/ 258 h 38"/>
                <a:gd name="T10" fmla="*/ 643 w 44"/>
                <a:gd name="T11" fmla="*/ 193 h 38"/>
                <a:gd name="T12" fmla="*/ 643 w 44"/>
                <a:gd name="T13" fmla="*/ 193 h 38"/>
                <a:gd name="T14" fmla="*/ 609 w 44"/>
                <a:gd name="T15" fmla="*/ 64 h 38"/>
                <a:gd name="T16" fmla="*/ 588 w 44"/>
                <a:gd name="T17" fmla="*/ 64 h 38"/>
                <a:gd name="T18" fmla="*/ 588 w 44"/>
                <a:gd name="T19" fmla="*/ 64 h 38"/>
                <a:gd name="T20" fmla="*/ 588 w 44"/>
                <a:gd name="T21" fmla="*/ 64 h 38"/>
                <a:gd name="T22" fmla="*/ 588 w 44"/>
                <a:gd name="T23" fmla="*/ 0 h 38"/>
                <a:gd name="T24" fmla="*/ 787 w 44"/>
                <a:gd name="T25" fmla="*/ 0 h 38"/>
                <a:gd name="T26" fmla="*/ 787 w 44"/>
                <a:gd name="T27" fmla="*/ 64 h 38"/>
                <a:gd name="T28" fmla="*/ 766 w 44"/>
                <a:gd name="T29" fmla="*/ 64 h 38"/>
                <a:gd name="T30" fmla="*/ 732 w 44"/>
                <a:gd name="T31" fmla="*/ 64 h 38"/>
                <a:gd name="T32" fmla="*/ 716 w 44"/>
                <a:gd name="T33" fmla="*/ 193 h 38"/>
                <a:gd name="T34" fmla="*/ 716 w 44"/>
                <a:gd name="T35" fmla="*/ 193 h 38"/>
                <a:gd name="T36" fmla="*/ 677 w 44"/>
                <a:gd name="T37" fmla="*/ 326 h 38"/>
                <a:gd name="T38" fmla="*/ 664 w 44"/>
                <a:gd name="T39" fmla="*/ 519 h 38"/>
                <a:gd name="T40" fmla="*/ 520 w 44"/>
                <a:gd name="T41" fmla="*/ 2480 h 38"/>
                <a:gd name="T42" fmla="*/ 520 w 44"/>
                <a:gd name="T43" fmla="*/ 2480 h 38"/>
                <a:gd name="T44" fmla="*/ 287 w 44"/>
                <a:gd name="T45" fmla="*/ 455 h 38"/>
                <a:gd name="T46" fmla="*/ 165 w 44"/>
                <a:gd name="T47" fmla="*/ 2025 h 38"/>
                <a:gd name="T48" fmla="*/ 165 w 44"/>
                <a:gd name="T49" fmla="*/ 2090 h 38"/>
                <a:gd name="T50" fmla="*/ 144 w 44"/>
                <a:gd name="T51" fmla="*/ 2158 h 38"/>
                <a:gd name="T52" fmla="*/ 165 w 44"/>
                <a:gd name="T53" fmla="*/ 2287 h 38"/>
                <a:gd name="T54" fmla="*/ 165 w 44"/>
                <a:gd name="T55" fmla="*/ 2351 h 38"/>
                <a:gd name="T56" fmla="*/ 178 w 44"/>
                <a:gd name="T57" fmla="*/ 2351 h 38"/>
                <a:gd name="T58" fmla="*/ 212 w 44"/>
                <a:gd name="T59" fmla="*/ 2351 h 38"/>
                <a:gd name="T60" fmla="*/ 212 w 44"/>
                <a:gd name="T61" fmla="*/ 2480 h 38"/>
                <a:gd name="T62" fmla="*/ 0 w 44"/>
                <a:gd name="T63" fmla="*/ 2480 h 38"/>
                <a:gd name="T64" fmla="*/ 0 w 44"/>
                <a:gd name="T65" fmla="*/ 2351 h 38"/>
                <a:gd name="T66" fmla="*/ 34 w 44"/>
                <a:gd name="T67" fmla="*/ 2351 h 38"/>
                <a:gd name="T68" fmla="*/ 55 w 44"/>
                <a:gd name="T69" fmla="*/ 2351 h 38"/>
                <a:gd name="T70" fmla="*/ 89 w 44"/>
                <a:gd name="T71" fmla="*/ 2287 h 38"/>
                <a:gd name="T72" fmla="*/ 89 w 44"/>
                <a:gd name="T73" fmla="*/ 2287 h 38"/>
                <a:gd name="T74" fmla="*/ 110 w 44"/>
                <a:gd name="T75" fmla="*/ 2158 h 38"/>
                <a:gd name="T76" fmla="*/ 144 w 44"/>
                <a:gd name="T77" fmla="*/ 2025 h 38"/>
                <a:gd name="T78" fmla="*/ 267 w 44"/>
                <a:gd name="T79" fmla="*/ 258 h 38"/>
                <a:gd name="T80" fmla="*/ 233 w 44"/>
                <a:gd name="T81" fmla="*/ 193 h 38"/>
                <a:gd name="T82" fmla="*/ 212 w 44"/>
                <a:gd name="T83" fmla="*/ 193 h 38"/>
                <a:gd name="T84" fmla="*/ 178 w 44"/>
                <a:gd name="T85" fmla="*/ 64 h 38"/>
                <a:gd name="T86" fmla="*/ 165 w 44"/>
                <a:gd name="T87" fmla="*/ 64 h 38"/>
                <a:gd name="T88" fmla="*/ 165 w 44"/>
                <a:gd name="T89" fmla="*/ 0 h 38"/>
                <a:gd name="T90" fmla="*/ 301 w 44"/>
                <a:gd name="T91" fmla="*/ 0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4"/>
                <a:gd name="T139" fmla="*/ 0 h 38"/>
                <a:gd name="T140" fmla="*/ 44 w 44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4" h="38">
                  <a:moveTo>
                    <a:pt x="17" y="0"/>
                  </a:moveTo>
                  <a:lnTo>
                    <a:pt x="30" y="29"/>
                  </a:lnTo>
                  <a:lnTo>
                    <a:pt x="36" y="8"/>
                  </a:lnTo>
                  <a:lnTo>
                    <a:pt x="36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7" y="8"/>
                  </a:lnTo>
                  <a:lnTo>
                    <a:pt x="29" y="38"/>
                  </a:lnTo>
                  <a:lnTo>
                    <a:pt x="16" y="7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3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3" y="36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8" y="31"/>
                  </a:lnTo>
                  <a:lnTo>
                    <a:pt x="15" y="4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15" name="Freeform 93"/>
            <p:cNvSpPr>
              <a:spLocks noEditPoints="1"/>
            </p:cNvSpPr>
            <p:nvPr/>
          </p:nvSpPr>
          <p:spPr bwMode="auto">
            <a:xfrm>
              <a:off x="1379" y="2675"/>
              <a:ext cx="91" cy="153"/>
            </a:xfrm>
            <a:custGeom>
              <a:avLst/>
              <a:gdLst>
                <a:gd name="T0" fmla="*/ 211 w 35"/>
                <a:gd name="T1" fmla="*/ 0 h 38"/>
                <a:gd name="T2" fmla="*/ 419 w 35"/>
                <a:gd name="T3" fmla="*/ 0 h 38"/>
                <a:gd name="T4" fmla="*/ 528 w 35"/>
                <a:gd name="T5" fmla="*/ 64 h 38"/>
                <a:gd name="T6" fmla="*/ 582 w 35"/>
                <a:gd name="T7" fmla="*/ 193 h 38"/>
                <a:gd name="T8" fmla="*/ 595 w 35"/>
                <a:gd name="T9" fmla="*/ 326 h 38"/>
                <a:gd name="T10" fmla="*/ 616 w 35"/>
                <a:gd name="T11" fmla="*/ 519 h 38"/>
                <a:gd name="T12" fmla="*/ 616 w 35"/>
                <a:gd name="T13" fmla="*/ 713 h 38"/>
                <a:gd name="T14" fmla="*/ 595 w 35"/>
                <a:gd name="T15" fmla="*/ 906 h 38"/>
                <a:gd name="T16" fmla="*/ 549 w 35"/>
                <a:gd name="T17" fmla="*/ 1103 h 38"/>
                <a:gd name="T18" fmla="*/ 494 w 35"/>
                <a:gd name="T19" fmla="*/ 1168 h 38"/>
                <a:gd name="T20" fmla="*/ 460 w 35"/>
                <a:gd name="T21" fmla="*/ 1248 h 38"/>
                <a:gd name="T22" fmla="*/ 372 w 35"/>
                <a:gd name="T23" fmla="*/ 1248 h 38"/>
                <a:gd name="T24" fmla="*/ 330 w 35"/>
                <a:gd name="T25" fmla="*/ 1248 h 38"/>
                <a:gd name="T26" fmla="*/ 283 w 35"/>
                <a:gd name="T27" fmla="*/ 1248 h 38"/>
                <a:gd name="T28" fmla="*/ 229 w 35"/>
                <a:gd name="T29" fmla="*/ 2025 h 38"/>
                <a:gd name="T30" fmla="*/ 211 w 35"/>
                <a:gd name="T31" fmla="*/ 2158 h 38"/>
                <a:gd name="T32" fmla="*/ 211 w 35"/>
                <a:gd name="T33" fmla="*/ 2287 h 38"/>
                <a:gd name="T34" fmla="*/ 211 w 35"/>
                <a:gd name="T35" fmla="*/ 2287 h 38"/>
                <a:gd name="T36" fmla="*/ 211 w 35"/>
                <a:gd name="T37" fmla="*/ 2351 h 38"/>
                <a:gd name="T38" fmla="*/ 229 w 35"/>
                <a:gd name="T39" fmla="*/ 2351 h 38"/>
                <a:gd name="T40" fmla="*/ 283 w 35"/>
                <a:gd name="T41" fmla="*/ 2351 h 38"/>
                <a:gd name="T42" fmla="*/ 283 w 35"/>
                <a:gd name="T43" fmla="*/ 2480 h 38"/>
                <a:gd name="T44" fmla="*/ 0 w 35"/>
                <a:gd name="T45" fmla="*/ 2480 h 38"/>
                <a:gd name="T46" fmla="*/ 34 w 35"/>
                <a:gd name="T47" fmla="*/ 2351 h 38"/>
                <a:gd name="T48" fmla="*/ 55 w 35"/>
                <a:gd name="T49" fmla="*/ 2351 h 38"/>
                <a:gd name="T50" fmla="*/ 109 w 35"/>
                <a:gd name="T51" fmla="*/ 2287 h 38"/>
                <a:gd name="T52" fmla="*/ 109 w 35"/>
                <a:gd name="T53" fmla="*/ 2158 h 38"/>
                <a:gd name="T54" fmla="*/ 122 w 35"/>
                <a:gd name="T55" fmla="*/ 2025 h 38"/>
                <a:gd name="T56" fmla="*/ 244 w 35"/>
                <a:gd name="T57" fmla="*/ 519 h 38"/>
                <a:gd name="T58" fmla="*/ 244 w 35"/>
                <a:gd name="T59" fmla="*/ 326 h 38"/>
                <a:gd name="T60" fmla="*/ 244 w 35"/>
                <a:gd name="T61" fmla="*/ 258 h 38"/>
                <a:gd name="T62" fmla="*/ 244 w 35"/>
                <a:gd name="T63" fmla="*/ 193 h 38"/>
                <a:gd name="T64" fmla="*/ 244 w 35"/>
                <a:gd name="T65" fmla="*/ 193 h 38"/>
                <a:gd name="T66" fmla="*/ 229 w 35"/>
                <a:gd name="T67" fmla="*/ 64 h 38"/>
                <a:gd name="T68" fmla="*/ 177 w 35"/>
                <a:gd name="T69" fmla="*/ 64 h 38"/>
                <a:gd name="T70" fmla="*/ 211 w 35"/>
                <a:gd name="T71" fmla="*/ 0 h 38"/>
                <a:gd name="T72" fmla="*/ 283 w 35"/>
                <a:gd name="T73" fmla="*/ 1168 h 38"/>
                <a:gd name="T74" fmla="*/ 330 w 35"/>
                <a:gd name="T75" fmla="*/ 1168 h 38"/>
                <a:gd name="T76" fmla="*/ 351 w 35"/>
                <a:gd name="T77" fmla="*/ 1168 h 38"/>
                <a:gd name="T78" fmla="*/ 406 w 35"/>
                <a:gd name="T79" fmla="*/ 1168 h 38"/>
                <a:gd name="T80" fmla="*/ 460 w 35"/>
                <a:gd name="T81" fmla="*/ 1103 h 38"/>
                <a:gd name="T82" fmla="*/ 473 w 35"/>
                <a:gd name="T83" fmla="*/ 974 h 38"/>
                <a:gd name="T84" fmla="*/ 494 w 35"/>
                <a:gd name="T85" fmla="*/ 906 h 38"/>
                <a:gd name="T86" fmla="*/ 528 w 35"/>
                <a:gd name="T87" fmla="*/ 713 h 38"/>
                <a:gd name="T88" fmla="*/ 528 w 35"/>
                <a:gd name="T89" fmla="*/ 519 h 38"/>
                <a:gd name="T90" fmla="*/ 528 w 35"/>
                <a:gd name="T91" fmla="*/ 326 h 38"/>
                <a:gd name="T92" fmla="*/ 494 w 35"/>
                <a:gd name="T93" fmla="*/ 258 h 38"/>
                <a:gd name="T94" fmla="*/ 473 w 35"/>
                <a:gd name="T95" fmla="*/ 193 h 38"/>
                <a:gd name="T96" fmla="*/ 419 w 35"/>
                <a:gd name="T97" fmla="*/ 193 h 38"/>
                <a:gd name="T98" fmla="*/ 406 w 35"/>
                <a:gd name="T99" fmla="*/ 193 h 38"/>
                <a:gd name="T100" fmla="*/ 351 w 35"/>
                <a:gd name="T101" fmla="*/ 193 h 38"/>
                <a:gd name="T102" fmla="*/ 283 w 35"/>
                <a:gd name="T103" fmla="*/ 1168 h 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38"/>
                <a:gd name="T158" fmla="*/ 35 w 35"/>
                <a:gd name="T159" fmla="*/ 38 h 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38">
                  <a:moveTo>
                    <a:pt x="12" y="0"/>
                  </a:moveTo>
                  <a:lnTo>
                    <a:pt x="24" y="0"/>
                  </a:lnTo>
                  <a:lnTo>
                    <a:pt x="30" y="1"/>
                  </a:lnTo>
                  <a:lnTo>
                    <a:pt x="33" y="3"/>
                  </a:lnTo>
                  <a:lnTo>
                    <a:pt x="34" y="5"/>
                  </a:lnTo>
                  <a:lnTo>
                    <a:pt x="35" y="8"/>
                  </a:lnTo>
                  <a:lnTo>
                    <a:pt x="35" y="11"/>
                  </a:lnTo>
                  <a:lnTo>
                    <a:pt x="34" y="14"/>
                  </a:lnTo>
                  <a:lnTo>
                    <a:pt x="31" y="17"/>
                  </a:lnTo>
                  <a:lnTo>
                    <a:pt x="28" y="18"/>
                  </a:lnTo>
                  <a:lnTo>
                    <a:pt x="26" y="19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3" y="31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3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7" y="31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12" y="0"/>
                  </a:lnTo>
                  <a:close/>
                  <a:moveTo>
                    <a:pt x="16" y="18"/>
                  </a:moveTo>
                  <a:lnTo>
                    <a:pt x="19" y="18"/>
                  </a:lnTo>
                  <a:lnTo>
                    <a:pt x="20" y="18"/>
                  </a:lnTo>
                  <a:lnTo>
                    <a:pt x="23" y="18"/>
                  </a:lnTo>
                  <a:lnTo>
                    <a:pt x="26" y="17"/>
                  </a:lnTo>
                  <a:lnTo>
                    <a:pt x="27" y="15"/>
                  </a:lnTo>
                  <a:lnTo>
                    <a:pt x="28" y="14"/>
                  </a:lnTo>
                  <a:lnTo>
                    <a:pt x="30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0" y="3"/>
                  </a:lnTo>
                  <a:lnTo>
                    <a:pt x="16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35016" name="Picture 94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549" y="2716"/>
              <a:ext cx="125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5017" name="Picture 95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549" y="2716"/>
              <a:ext cx="125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5018" name="Picture 96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758" y="2744"/>
              <a:ext cx="47" cy="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5019" name="Picture 97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1758" y="2744"/>
              <a:ext cx="47" cy="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5020" name="Freeform 98"/>
            <p:cNvSpPr>
              <a:spLocks noEditPoints="1"/>
            </p:cNvSpPr>
            <p:nvPr/>
          </p:nvSpPr>
          <p:spPr bwMode="auto">
            <a:xfrm>
              <a:off x="1847" y="2675"/>
              <a:ext cx="91" cy="153"/>
            </a:xfrm>
            <a:custGeom>
              <a:avLst/>
              <a:gdLst>
                <a:gd name="T0" fmla="*/ 156 w 35"/>
                <a:gd name="T1" fmla="*/ 0 h 38"/>
                <a:gd name="T2" fmla="*/ 406 w 35"/>
                <a:gd name="T3" fmla="*/ 0 h 38"/>
                <a:gd name="T4" fmla="*/ 494 w 35"/>
                <a:gd name="T5" fmla="*/ 64 h 38"/>
                <a:gd name="T6" fmla="*/ 562 w 35"/>
                <a:gd name="T7" fmla="*/ 193 h 38"/>
                <a:gd name="T8" fmla="*/ 582 w 35"/>
                <a:gd name="T9" fmla="*/ 326 h 38"/>
                <a:gd name="T10" fmla="*/ 616 w 35"/>
                <a:gd name="T11" fmla="*/ 519 h 38"/>
                <a:gd name="T12" fmla="*/ 582 w 35"/>
                <a:gd name="T13" fmla="*/ 713 h 38"/>
                <a:gd name="T14" fmla="*/ 582 w 35"/>
                <a:gd name="T15" fmla="*/ 906 h 38"/>
                <a:gd name="T16" fmla="*/ 528 w 35"/>
                <a:gd name="T17" fmla="*/ 1103 h 38"/>
                <a:gd name="T18" fmla="*/ 494 w 35"/>
                <a:gd name="T19" fmla="*/ 1168 h 38"/>
                <a:gd name="T20" fmla="*/ 439 w 35"/>
                <a:gd name="T21" fmla="*/ 1248 h 38"/>
                <a:gd name="T22" fmla="*/ 372 w 35"/>
                <a:gd name="T23" fmla="*/ 1248 h 38"/>
                <a:gd name="T24" fmla="*/ 317 w 35"/>
                <a:gd name="T25" fmla="*/ 1248 h 38"/>
                <a:gd name="T26" fmla="*/ 263 w 35"/>
                <a:gd name="T27" fmla="*/ 1248 h 38"/>
                <a:gd name="T28" fmla="*/ 211 w 35"/>
                <a:gd name="T29" fmla="*/ 2025 h 38"/>
                <a:gd name="T30" fmla="*/ 195 w 35"/>
                <a:gd name="T31" fmla="*/ 2158 h 38"/>
                <a:gd name="T32" fmla="*/ 195 w 35"/>
                <a:gd name="T33" fmla="*/ 2287 h 38"/>
                <a:gd name="T34" fmla="*/ 195 w 35"/>
                <a:gd name="T35" fmla="*/ 2287 h 38"/>
                <a:gd name="T36" fmla="*/ 195 w 35"/>
                <a:gd name="T37" fmla="*/ 2351 h 38"/>
                <a:gd name="T38" fmla="*/ 211 w 35"/>
                <a:gd name="T39" fmla="*/ 2351 h 38"/>
                <a:gd name="T40" fmla="*/ 263 w 35"/>
                <a:gd name="T41" fmla="*/ 2351 h 38"/>
                <a:gd name="T42" fmla="*/ 263 w 35"/>
                <a:gd name="T43" fmla="*/ 2480 h 38"/>
                <a:gd name="T44" fmla="*/ 0 w 35"/>
                <a:gd name="T45" fmla="*/ 2480 h 38"/>
                <a:gd name="T46" fmla="*/ 0 w 35"/>
                <a:gd name="T47" fmla="*/ 2351 h 38"/>
                <a:gd name="T48" fmla="*/ 34 w 35"/>
                <a:gd name="T49" fmla="*/ 2351 h 38"/>
                <a:gd name="T50" fmla="*/ 68 w 35"/>
                <a:gd name="T51" fmla="*/ 2287 h 38"/>
                <a:gd name="T52" fmla="*/ 88 w 35"/>
                <a:gd name="T53" fmla="*/ 2158 h 38"/>
                <a:gd name="T54" fmla="*/ 122 w 35"/>
                <a:gd name="T55" fmla="*/ 2025 h 38"/>
                <a:gd name="T56" fmla="*/ 211 w 35"/>
                <a:gd name="T57" fmla="*/ 519 h 38"/>
                <a:gd name="T58" fmla="*/ 244 w 35"/>
                <a:gd name="T59" fmla="*/ 326 h 38"/>
                <a:gd name="T60" fmla="*/ 244 w 35"/>
                <a:gd name="T61" fmla="*/ 258 h 38"/>
                <a:gd name="T62" fmla="*/ 244 w 35"/>
                <a:gd name="T63" fmla="*/ 193 h 38"/>
                <a:gd name="T64" fmla="*/ 244 w 35"/>
                <a:gd name="T65" fmla="*/ 193 h 38"/>
                <a:gd name="T66" fmla="*/ 211 w 35"/>
                <a:gd name="T67" fmla="*/ 64 h 38"/>
                <a:gd name="T68" fmla="*/ 156 w 35"/>
                <a:gd name="T69" fmla="*/ 64 h 38"/>
                <a:gd name="T70" fmla="*/ 156 w 35"/>
                <a:gd name="T71" fmla="*/ 0 h 38"/>
                <a:gd name="T72" fmla="*/ 263 w 35"/>
                <a:gd name="T73" fmla="*/ 1168 h 38"/>
                <a:gd name="T74" fmla="*/ 317 w 35"/>
                <a:gd name="T75" fmla="*/ 1168 h 38"/>
                <a:gd name="T76" fmla="*/ 330 w 35"/>
                <a:gd name="T77" fmla="*/ 1168 h 38"/>
                <a:gd name="T78" fmla="*/ 385 w 35"/>
                <a:gd name="T79" fmla="*/ 1168 h 38"/>
                <a:gd name="T80" fmla="*/ 439 w 35"/>
                <a:gd name="T81" fmla="*/ 1103 h 38"/>
                <a:gd name="T82" fmla="*/ 460 w 35"/>
                <a:gd name="T83" fmla="*/ 974 h 38"/>
                <a:gd name="T84" fmla="*/ 494 w 35"/>
                <a:gd name="T85" fmla="*/ 906 h 38"/>
                <a:gd name="T86" fmla="*/ 507 w 35"/>
                <a:gd name="T87" fmla="*/ 713 h 38"/>
                <a:gd name="T88" fmla="*/ 507 w 35"/>
                <a:gd name="T89" fmla="*/ 519 h 38"/>
                <a:gd name="T90" fmla="*/ 507 w 35"/>
                <a:gd name="T91" fmla="*/ 326 h 38"/>
                <a:gd name="T92" fmla="*/ 494 w 35"/>
                <a:gd name="T93" fmla="*/ 258 h 38"/>
                <a:gd name="T94" fmla="*/ 460 w 35"/>
                <a:gd name="T95" fmla="*/ 193 h 38"/>
                <a:gd name="T96" fmla="*/ 406 w 35"/>
                <a:gd name="T97" fmla="*/ 193 h 38"/>
                <a:gd name="T98" fmla="*/ 372 w 35"/>
                <a:gd name="T99" fmla="*/ 193 h 38"/>
                <a:gd name="T100" fmla="*/ 330 w 35"/>
                <a:gd name="T101" fmla="*/ 193 h 38"/>
                <a:gd name="T102" fmla="*/ 263 w 35"/>
                <a:gd name="T103" fmla="*/ 1168 h 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38"/>
                <a:gd name="T158" fmla="*/ 35 w 35"/>
                <a:gd name="T159" fmla="*/ 38 h 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38">
                  <a:moveTo>
                    <a:pt x="9" y="0"/>
                  </a:moveTo>
                  <a:lnTo>
                    <a:pt x="23" y="0"/>
                  </a:lnTo>
                  <a:lnTo>
                    <a:pt x="28" y="1"/>
                  </a:lnTo>
                  <a:lnTo>
                    <a:pt x="32" y="3"/>
                  </a:lnTo>
                  <a:lnTo>
                    <a:pt x="33" y="5"/>
                  </a:lnTo>
                  <a:lnTo>
                    <a:pt x="35" y="8"/>
                  </a:lnTo>
                  <a:lnTo>
                    <a:pt x="33" y="11"/>
                  </a:lnTo>
                  <a:lnTo>
                    <a:pt x="33" y="14"/>
                  </a:lnTo>
                  <a:lnTo>
                    <a:pt x="30" y="17"/>
                  </a:lnTo>
                  <a:lnTo>
                    <a:pt x="28" y="18"/>
                  </a:lnTo>
                  <a:lnTo>
                    <a:pt x="25" y="19"/>
                  </a:lnTo>
                  <a:lnTo>
                    <a:pt x="21" y="19"/>
                  </a:lnTo>
                  <a:lnTo>
                    <a:pt x="18" y="19"/>
                  </a:lnTo>
                  <a:lnTo>
                    <a:pt x="15" y="19"/>
                  </a:lnTo>
                  <a:lnTo>
                    <a:pt x="12" y="31"/>
                  </a:lnTo>
                  <a:lnTo>
                    <a:pt x="11" y="33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5"/>
                  </a:lnTo>
                  <a:lnTo>
                    <a:pt x="5" y="33"/>
                  </a:lnTo>
                  <a:lnTo>
                    <a:pt x="7" y="31"/>
                  </a:lnTo>
                  <a:lnTo>
                    <a:pt x="12" y="8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2" y="1"/>
                  </a:lnTo>
                  <a:lnTo>
                    <a:pt x="9" y="1"/>
                  </a:lnTo>
                  <a:lnTo>
                    <a:pt x="9" y="0"/>
                  </a:lnTo>
                  <a:close/>
                  <a:moveTo>
                    <a:pt x="15" y="18"/>
                  </a:moveTo>
                  <a:lnTo>
                    <a:pt x="18" y="18"/>
                  </a:lnTo>
                  <a:lnTo>
                    <a:pt x="19" y="18"/>
                  </a:lnTo>
                  <a:lnTo>
                    <a:pt x="22" y="18"/>
                  </a:lnTo>
                  <a:lnTo>
                    <a:pt x="25" y="17"/>
                  </a:lnTo>
                  <a:lnTo>
                    <a:pt x="26" y="15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29" y="8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21" name="Freeform 99"/>
            <p:cNvSpPr>
              <a:spLocks/>
            </p:cNvSpPr>
            <p:nvPr/>
          </p:nvSpPr>
          <p:spPr bwMode="auto">
            <a:xfrm>
              <a:off x="1941" y="2724"/>
              <a:ext cx="55" cy="104"/>
            </a:xfrm>
            <a:custGeom>
              <a:avLst/>
              <a:gdLst>
                <a:gd name="T0" fmla="*/ 21 w 21"/>
                <a:gd name="T1" fmla="*/ 128 h 26"/>
                <a:gd name="T2" fmla="*/ 199 w 21"/>
                <a:gd name="T3" fmla="*/ 0 h 26"/>
                <a:gd name="T4" fmla="*/ 123 w 21"/>
                <a:gd name="T5" fmla="*/ 896 h 26"/>
                <a:gd name="T6" fmla="*/ 178 w 21"/>
                <a:gd name="T7" fmla="*/ 576 h 26"/>
                <a:gd name="T8" fmla="*/ 233 w 21"/>
                <a:gd name="T9" fmla="*/ 320 h 26"/>
                <a:gd name="T10" fmla="*/ 267 w 21"/>
                <a:gd name="T11" fmla="*/ 128 h 26"/>
                <a:gd name="T12" fmla="*/ 309 w 21"/>
                <a:gd name="T13" fmla="*/ 0 h 26"/>
                <a:gd name="T14" fmla="*/ 322 w 21"/>
                <a:gd name="T15" fmla="*/ 0 h 26"/>
                <a:gd name="T16" fmla="*/ 356 w 21"/>
                <a:gd name="T17" fmla="*/ 0 h 26"/>
                <a:gd name="T18" fmla="*/ 356 w 21"/>
                <a:gd name="T19" fmla="*/ 0 h 26"/>
                <a:gd name="T20" fmla="*/ 356 w 21"/>
                <a:gd name="T21" fmla="*/ 128 h 26"/>
                <a:gd name="T22" fmla="*/ 377 w 21"/>
                <a:gd name="T23" fmla="*/ 192 h 26"/>
                <a:gd name="T24" fmla="*/ 356 w 21"/>
                <a:gd name="T25" fmla="*/ 320 h 26"/>
                <a:gd name="T26" fmla="*/ 356 w 21"/>
                <a:gd name="T27" fmla="*/ 384 h 26"/>
                <a:gd name="T28" fmla="*/ 322 w 21"/>
                <a:gd name="T29" fmla="*/ 448 h 26"/>
                <a:gd name="T30" fmla="*/ 322 w 21"/>
                <a:gd name="T31" fmla="*/ 448 h 26"/>
                <a:gd name="T32" fmla="*/ 309 w 21"/>
                <a:gd name="T33" fmla="*/ 448 h 26"/>
                <a:gd name="T34" fmla="*/ 309 w 21"/>
                <a:gd name="T35" fmla="*/ 448 h 26"/>
                <a:gd name="T36" fmla="*/ 309 w 21"/>
                <a:gd name="T37" fmla="*/ 448 h 26"/>
                <a:gd name="T38" fmla="*/ 309 w 21"/>
                <a:gd name="T39" fmla="*/ 384 h 26"/>
                <a:gd name="T40" fmla="*/ 267 w 21"/>
                <a:gd name="T41" fmla="*/ 384 h 26"/>
                <a:gd name="T42" fmla="*/ 267 w 21"/>
                <a:gd name="T43" fmla="*/ 384 h 26"/>
                <a:gd name="T44" fmla="*/ 267 w 21"/>
                <a:gd name="T45" fmla="*/ 320 h 26"/>
                <a:gd name="T46" fmla="*/ 267 w 21"/>
                <a:gd name="T47" fmla="*/ 320 h 26"/>
                <a:gd name="T48" fmla="*/ 267 w 21"/>
                <a:gd name="T49" fmla="*/ 320 h 26"/>
                <a:gd name="T50" fmla="*/ 254 w 21"/>
                <a:gd name="T51" fmla="*/ 320 h 26"/>
                <a:gd name="T52" fmla="*/ 254 w 21"/>
                <a:gd name="T53" fmla="*/ 384 h 26"/>
                <a:gd name="T54" fmla="*/ 233 w 21"/>
                <a:gd name="T55" fmla="*/ 448 h 26"/>
                <a:gd name="T56" fmla="*/ 178 w 21"/>
                <a:gd name="T57" fmla="*/ 640 h 26"/>
                <a:gd name="T58" fmla="*/ 144 w 21"/>
                <a:gd name="T59" fmla="*/ 896 h 26"/>
                <a:gd name="T60" fmla="*/ 123 w 21"/>
                <a:gd name="T61" fmla="*/ 1024 h 26"/>
                <a:gd name="T62" fmla="*/ 110 w 21"/>
                <a:gd name="T63" fmla="*/ 1216 h 26"/>
                <a:gd name="T64" fmla="*/ 110 w 21"/>
                <a:gd name="T65" fmla="*/ 1280 h 26"/>
                <a:gd name="T66" fmla="*/ 68 w 21"/>
                <a:gd name="T67" fmla="*/ 1344 h 26"/>
                <a:gd name="T68" fmla="*/ 68 w 21"/>
                <a:gd name="T69" fmla="*/ 1664 h 26"/>
                <a:gd name="T70" fmla="*/ 0 w 21"/>
                <a:gd name="T71" fmla="*/ 1664 h 26"/>
                <a:gd name="T72" fmla="*/ 68 w 21"/>
                <a:gd name="T73" fmla="*/ 448 h 26"/>
                <a:gd name="T74" fmla="*/ 110 w 21"/>
                <a:gd name="T75" fmla="*/ 384 h 26"/>
                <a:gd name="T76" fmla="*/ 110 w 21"/>
                <a:gd name="T77" fmla="*/ 192 h 26"/>
                <a:gd name="T78" fmla="*/ 110 w 21"/>
                <a:gd name="T79" fmla="*/ 192 h 26"/>
                <a:gd name="T80" fmla="*/ 68 w 21"/>
                <a:gd name="T81" fmla="*/ 192 h 26"/>
                <a:gd name="T82" fmla="*/ 68 w 21"/>
                <a:gd name="T83" fmla="*/ 192 h 26"/>
                <a:gd name="T84" fmla="*/ 55 w 21"/>
                <a:gd name="T85" fmla="*/ 128 h 26"/>
                <a:gd name="T86" fmla="*/ 55 w 21"/>
                <a:gd name="T87" fmla="*/ 192 h 26"/>
                <a:gd name="T88" fmla="*/ 21 w 21"/>
                <a:gd name="T89" fmla="*/ 192 h 26"/>
                <a:gd name="T90" fmla="*/ 21 w 21"/>
                <a:gd name="T91" fmla="*/ 128 h 2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"/>
                <a:gd name="T139" fmla="*/ 0 h 26"/>
                <a:gd name="T140" fmla="*/ 21 w 21"/>
                <a:gd name="T141" fmla="*/ 26 h 2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" h="26">
                  <a:moveTo>
                    <a:pt x="1" y="2"/>
                  </a:moveTo>
                  <a:lnTo>
                    <a:pt x="11" y="0"/>
                  </a:lnTo>
                  <a:lnTo>
                    <a:pt x="7" y="14"/>
                  </a:lnTo>
                  <a:lnTo>
                    <a:pt x="10" y="9"/>
                  </a:lnTo>
                  <a:lnTo>
                    <a:pt x="13" y="5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1" y="3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7" y="16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4" y="21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4" y="7"/>
                  </a:lnTo>
                  <a:lnTo>
                    <a:pt x="6" y="6"/>
                  </a:lnTo>
                  <a:lnTo>
                    <a:pt x="6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22" name="Freeform 100"/>
            <p:cNvSpPr>
              <a:spLocks noEditPoints="1"/>
            </p:cNvSpPr>
            <p:nvPr/>
          </p:nvSpPr>
          <p:spPr bwMode="auto">
            <a:xfrm>
              <a:off x="1988" y="2724"/>
              <a:ext cx="65" cy="104"/>
            </a:xfrm>
            <a:custGeom>
              <a:avLst/>
              <a:gdLst>
                <a:gd name="T0" fmla="*/ 439 w 25"/>
                <a:gd name="T1" fmla="*/ 576 h 26"/>
                <a:gd name="T2" fmla="*/ 439 w 25"/>
                <a:gd name="T3" fmla="*/ 832 h 26"/>
                <a:gd name="T4" fmla="*/ 406 w 25"/>
                <a:gd name="T5" fmla="*/ 1088 h 26"/>
                <a:gd name="T6" fmla="*/ 372 w 25"/>
                <a:gd name="T7" fmla="*/ 1344 h 26"/>
                <a:gd name="T8" fmla="*/ 296 w 25"/>
                <a:gd name="T9" fmla="*/ 1536 h 26"/>
                <a:gd name="T10" fmla="*/ 229 w 25"/>
                <a:gd name="T11" fmla="*/ 1664 h 26"/>
                <a:gd name="T12" fmla="*/ 177 w 25"/>
                <a:gd name="T13" fmla="*/ 1664 h 26"/>
                <a:gd name="T14" fmla="*/ 109 w 25"/>
                <a:gd name="T15" fmla="*/ 1664 h 26"/>
                <a:gd name="T16" fmla="*/ 55 w 25"/>
                <a:gd name="T17" fmla="*/ 1536 h 26"/>
                <a:gd name="T18" fmla="*/ 34 w 25"/>
                <a:gd name="T19" fmla="*/ 1344 h 26"/>
                <a:gd name="T20" fmla="*/ 0 w 25"/>
                <a:gd name="T21" fmla="*/ 1088 h 26"/>
                <a:gd name="T22" fmla="*/ 34 w 25"/>
                <a:gd name="T23" fmla="*/ 832 h 26"/>
                <a:gd name="T24" fmla="*/ 55 w 25"/>
                <a:gd name="T25" fmla="*/ 576 h 26"/>
                <a:gd name="T26" fmla="*/ 109 w 25"/>
                <a:gd name="T27" fmla="*/ 384 h 26"/>
                <a:gd name="T28" fmla="*/ 177 w 25"/>
                <a:gd name="T29" fmla="*/ 192 h 26"/>
                <a:gd name="T30" fmla="*/ 229 w 25"/>
                <a:gd name="T31" fmla="*/ 0 h 26"/>
                <a:gd name="T32" fmla="*/ 296 w 25"/>
                <a:gd name="T33" fmla="*/ 0 h 26"/>
                <a:gd name="T34" fmla="*/ 351 w 25"/>
                <a:gd name="T35" fmla="*/ 0 h 26"/>
                <a:gd name="T36" fmla="*/ 406 w 25"/>
                <a:gd name="T37" fmla="*/ 192 h 26"/>
                <a:gd name="T38" fmla="*/ 439 w 25"/>
                <a:gd name="T39" fmla="*/ 384 h 26"/>
                <a:gd name="T40" fmla="*/ 439 w 25"/>
                <a:gd name="T41" fmla="*/ 576 h 26"/>
                <a:gd name="T42" fmla="*/ 351 w 25"/>
                <a:gd name="T43" fmla="*/ 448 h 26"/>
                <a:gd name="T44" fmla="*/ 351 w 25"/>
                <a:gd name="T45" fmla="*/ 320 h 26"/>
                <a:gd name="T46" fmla="*/ 351 w 25"/>
                <a:gd name="T47" fmla="*/ 192 h 26"/>
                <a:gd name="T48" fmla="*/ 317 w 25"/>
                <a:gd name="T49" fmla="*/ 128 h 26"/>
                <a:gd name="T50" fmla="*/ 283 w 25"/>
                <a:gd name="T51" fmla="*/ 128 h 26"/>
                <a:gd name="T52" fmla="*/ 244 w 25"/>
                <a:gd name="T53" fmla="*/ 128 h 26"/>
                <a:gd name="T54" fmla="*/ 195 w 25"/>
                <a:gd name="T55" fmla="*/ 320 h 26"/>
                <a:gd name="T56" fmla="*/ 156 w 25"/>
                <a:gd name="T57" fmla="*/ 448 h 26"/>
                <a:gd name="T58" fmla="*/ 122 w 25"/>
                <a:gd name="T59" fmla="*/ 832 h 26"/>
                <a:gd name="T60" fmla="*/ 109 w 25"/>
                <a:gd name="T61" fmla="*/ 1280 h 26"/>
                <a:gd name="T62" fmla="*/ 109 w 25"/>
                <a:gd name="T63" fmla="*/ 1344 h 26"/>
                <a:gd name="T64" fmla="*/ 122 w 25"/>
                <a:gd name="T65" fmla="*/ 1472 h 26"/>
                <a:gd name="T66" fmla="*/ 156 w 25"/>
                <a:gd name="T67" fmla="*/ 1536 h 26"/>
                <a:gd name="T68" fmla="*/ 177 w 25"/>
                <a:gd name="T69" fmla="*/ 1664 h 26"/>
                <a:gd name="T70" fmla="*/ 229 w 25"/>
                <a:gd name="T71" fmla="*/ 1536 h 26"/>
                <a:gd name="T72" fmla="*/ 283 w 25"/>
                <a:gd name="T73" fmla="*/ 1472 h 26"/>
                <a:gd name="T74" fmla="*/ 296 w 25"/>
                <a:gd name="T75" fmla="*/ 1216 h 26"/>
                <a:gd name="T76" fmla="*/ 351 w 25"/>
                <a:gd name="T77" fmla="*/ 832 h 26"/>
                <a:gd name="T78" fmla="*/ 351 w 25"/>
                <a:gd name="T79" fmla="*/ 448 h 2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5"/>
                <a:gd name="T121" fmla="*/ 0 h 26"/>
                <a:gd name="T122" fmla="*/ 25 w 25"/>
                <a:gd name="T123" fmla="*/ 26 h 2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5" h="26">
                  <a:moveTo>
                    <a:pt x="25" y="9"/>
                  </a:moveTo>
                  <a:lnTo>
                    <a:pt x="25" y="13"/>
                  </a:lnTo>
                  <a:lnTo>
                    <a:pt x="23" y="17"/>
                  </a:lnTo>
                  <a:lnTo>
                    <a:pt x="21" y="21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3" y="24"/>
                  </a:lnTo>
                  <a:lnTo>
                    <a:pt x="2" y="21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3"/>
                  </a:lnTo>
                  <a:lnTo>
                    <a:pt x="25" y="6"/>
                  </a:lnTo>
                  <a:lnTo>
                    <a:pt x="25" y="9"/>
                  </a:lnTo>
                  <a:close/>
                  <a:moveTo>
                    <a:pt x="20" y="7"/>
                  </a:moveTo>
                  <a:lnTo>
                    <a:pt x="20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5"/>
                  </a:lnTo>
                  <a:lnTo>
                    <a:pt x="9" y="7"/>
                  </a:lnTo>
                  <a:lnTo>
                    <a:pt x="7" y="13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0" y="26"/>
                  </a:lnTo>
                  <a:lnTo>
                    <a:pt x="13" y="24"/>
                  </a:lnTo>
                  <a:lnTo>
                    <a:pt x="16" y="23"/>
                  </a:lnTo>
                  <a:lnTo>
                    <a:pt x="17" y="19"/>
                  </a:lnTo>
                  <a:lnTo>
                    <a:pt x="20" y="13"/>
                  </a:lnTo>
                  <a:lnTo>
                    <a:pt x="20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23" name="Freeform 101"/>
            <p:cNvSpPr>
              <a:spLocks noEditPoints="1"/>
            </p:cNvSpPr>
            <p:nvPr/>
          </p:nvSpPr>
          <p:spPr bwMode="auto">
            <a:xfrm>
              <a:off x="2043" y="2724"/>
              <a:ext cx="88" cy="153"/>
            </a:xfrm>
            <a:custGeom>
              <a:avLst/>
              <a:gdLst>
                <a:gd name="T0" fmla="*/ 295 w 34"/>
                <a:gd name="T1" fmla="*/ 455 h 38"/>
                <a:gd name="T2" fmla="*/ 401 w 34"/>
                <a:gd name="T3" fmla="*/ 129 h 38"/>
                <a:gd name="T4" fmla="*/ 481 w 34"/>
                <a:gd name="T5" fmla="*/ 0 h 38"/>
                <a:gd name="T6" fmla="*/ 569 w 34"/>
                <a:gd name="T7" fmla="*/ 129 h 38"/>
                <a:gd name="T8" fmla="*/ 590 w 34"/>
                <a:gd name="T9" fmla="*/ 455 h 38"/>
                <a:gd name="T10" fmla="*/ 523 w 34"/>
                <a:gd name="T11" fmla="*/ 1313 h 38"/>
                <a:gd name="T12" fmla="*/ 362 w 34"/>
                <a:gd name="T13" fmla="*/ 1703 h 38"/>
                <a:gd name="T14" fmla="*/ 274 w 34"/>
                <a:gd name="T15" fmla="*/ 1703 h 38"/>
                <a:gd name="T16" fmla="*/ 241 w 34"/>
                <a:gd name="T17" fmla="*/ 1703 h 38"/>
                <a:gd name="T18" fmla="*/ 173 w 34"/>
                <a:gd name="T19" fmla="*/ 2025 h 38"/>
                <a:gd name="T20" fmla="*/ 173 w 34"/>
                <a:gd name="T21" fmla="*/ 2223 h 38"/>
                <a:gd name="T22" fmla="*/ 173 w 34"/>
                <a:gd name="T23" fmla="*/ 2287 h 38"/>
                <a:gd name="T24" fmla="*/ 186 w 34"/>
                <a:gd name="T25" fmla="*/ 2416 h 38"/>
                <a:gd name="T26" fmla="*/ 241 w 34"/>
                <a:gd name="T27" fmla="*/ 2416 h 38"/>
                <a:gd name="T28" fmla="*/ 0 w 34"/>
                <a:gd name="T29" fmla="*/ 2480 h 38"/>
                <a:gd name="T30" fmla="*/ 54 w 34"/>
                <a:gd name="T31" fmla="*/ 2416 h 38"/>
                <a:gd name="T32" fmla="*/ 106 w 34"/>
                <a:gd name="T33" fmla="*/ 2223 h 38"/>
                <a:gd name="T34" fmla="*/ 228 w 34"/>
                <a:gd name="T35" fmla="*/ 455 h 38"/>
                <a:gd name="T36" fmla="*/ 241 w 34"/>
                <a:gd name="T37" fmla="*/ 326 h 38"/>
                <a:gd name="T38" fmla="*/ 228 w 34"/>
                <a:gd name="T39" fmla="*/ 193 h 38"/>
                <a:gd name="T40" fmla="*/ 228 w 34"/>
                <a:gd name="T41" fmla="*/ 193 h 38"/>
                <a:gd name="T42" fmla="*/ 173 w 34"/>
                <a:gd name="T43" fmla="*/ 193 h 38"/>
                <a:gd name="T44" fmla="*/ 349 w 34"/>
                <a:gd name="T45" fmla="*/ 0 h 38"/>
                <a:gd name="T46" fmla="*/ 241 w 34"/>
                <a:gd name="T47" fmla="*/ 1574 h 38"/>
                <a:gd name="T48" fmla="*/ 316 w 34"/>
                <a:gd name="T49" fmla="*/ 1574 h 38"/>
                <a:gd name="T50" fmla="*/ 401 w 34"/>
                <a:gd name="T51" fmla="*/ 1506 h 38"/>
                <a:gd name="T52" fmla="*/ 448 w 34"/>
                <a:gd name="T53" fmla="*/ 1313 h 38"/>
                <a:gd name="T54" fmla="*/ 468 w 34"/>
                <a:gd name="T55" fmla="*/ 1039 h 38"/>
                <a:gd name="T56" fmla="*/ 523 w 34"/>
                <a:gd name="T57" fmla="*/ 648 h 38"/>
                <a:gd name="T58" fmla="*/ 523 w 34"/>
                <a:gd name="T59" fmla="*/ 391 h 38"/>
                <a:gd name="T60" fmla="*/ 468 w 34"/>
                <a:gd name="T61" fmla="*/ 193 h 38"/>
                <a:gd name="T62" fmla="*/ 401 w 34"/>
                <a:gd name="T63" fmla="*/ 193 h 38"/>
                <a:gd name="T64" fmla="*/ 295 w 34"/>
                <a:gd name="T65" fmla="*/ 648 h 38"/>
                <a:gd name="T66" fmla="*/ 228 w 34"/>
                <a:gd name="T67" fmla="*/ 1506 h 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4"/>
                <a:gd name="T103" fmla="*/ 0 h 38"/>
                <a:gd name="T104" fmla="*/ 34 w 34"/>
                <a:gd name="T105" fmla="*/ 38 h 3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4" h="38">
                  <a:moveTo>
                    <a:pt x="20" y="0"/>
                  </a:moveTo>
                  <a:lnTo>
                    <a:pt x="17" y="7"/>
                  </a:lnTo>
                  <a:lnTo>
                    <a:pt x="20" y="3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3" y="2"/>
                  </a:lnTo>
                  <a:lnTo>
                    <a:pt x="34" y="5"/>
                  </a:lnTo>
                  <a:lnTo>
                    <a:pt x="34" y="7"/>
                  </a:lnTo>
                  <a:lnTo>
                    <a:pt x="33" y="13"/>
                  </a:lnTo>
                  <a:lnTo>
                    <a:pt x="30" y="20"/>
                  </a:lnTo>
                  <a:lnTo>
                    <a:pt x="26" y="23"/>
                  </a:lnTo>
                  <a:lnTo>
                    <a:pt x="21" y="26"/>
                  </a:lnTo>
                  <a:lnTo>
                    <a:pt x="17" y="26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3" y="24"/>
                  </a:lnTo>
                  <a:lnTo>
                    <a:pt x="10" y="31"/>
                  </a:lnTo>
                  <a:lnTo>
                    <a:pt x="10" y="34"/>
                  </a:lnTo>
                  <a:lnTo>
                    <a:pt x="10" y="35"/>
                  </a:lnTo>
                  <a:lnTo>
                    <a:pt x="11" y="37"/>
                  </a:lnTo>
                  <a:lnTo>
                    <a:pt x="14" y="37"/>
                  </a:lnTo>
                  <a:lnTo>
                    <a:pt x="14" y="38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3" y="37"/>
                  </a:lnTo>
                  <a:lnTo>
                    <a:pt x="4" y="35"/>
                  </a:lnTo>
                  <a:lnTo>
                    <a:pt x="6" y="34"/>
                  </a:lnTo>
                  <a:lnTo>
                    <a:pt x="6" y="31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20" y="0"/>
                  </a:lnTo>
                  <a:close/>
                  <a:moveTo>
                    <a:pt x="13" y="23"/>
                  </a:moveTo>
                  <a:lnTo>
                    <a:pt x="14" y="24"/>
                  </a:lnTo>
                  <a:lnTo>
                    <a:pt x="17" y="26"/>
                  </a:lnTo>
                  <a:lnTo>
                    <a:pt x="18" y="24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4" y="21"/>
                  </a:lnTo>
                  <a:lnTo>
                    <a:pt x="26" y="20"/>
                  </a:lnTo>
                  <a:lnTo>
                    <a:pt x="27" y="19"/>
                  </a:lnTo>
                  <a:lnTo>
                    <a:pt x="27" y="16"/>
                  </a:lnTo>
                  <a:lnTo>
                    <a:pt x="28" y="13"/>
                  </a:lnTo>
                  <a:lnTo>
                    <a:pt x="30" y="10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28" y="5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20" y="6"/>
                  </a:lnTo>
                  <a:lnTo>
                    <a:pt x="17" y="10"/>
                  </a:lnTo>
                  <a:lnTo>
                    <a:pt x="16" y="14"/>
                  </a:lnTo>
                  <a:lnTo>
                    <a:pt x="13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24" name="Freeform 102"/>
            <p:cNvSpPr>
              <a:spLocks noEditPoints="1"/>
            </p:cNvSpPr>
            <p:nvPr/>
          </p:nvSpPr>
          <p:spPr bwMode="auto">
            <a:xfrm>
              <a:off x="2134" y="2724"/>
              <a:ext cx="60" cy="104"/>
            </a:xfrm>
            <a:custGeom>
              <a:avLst/>
              <a:gdLst>
                <a:gd name="T0" fmla="*/ 110 w 23"/>
                <a:gd name="T1" fmla="*/ 896 h 26"/>
                <a:gd name="T2" fmla="*/ 110 w 23"/>
                <a:gd name="T3" fmla="*/ 1024 h 26"/>
                <a:gd name="T4" fmla="*/ 110 w 23"/>
                <a:gd name="T5" fmla="*/ 1088 h 26"/>
                <a:gd name="T6" fmla="*/ 110 w 23"/>
                <a:gd name="T7" fmla="*/ 1216 h 26"/>
                <a:gd name="T8" fmla="*/ 123 w 23"/>
                <a:gd name="T9" fmla="*/ 1344 h 26"/>
                <a:gd name="T10" fmla="*/ 157 w 23"/>
                <a:gd name="T11" fmla="*/ 1472 h 26"/>
                <a:gd name="T12" fmla="*/ 211 w 23"/>
                <a:gd name="T13" fmla="*/ 1472 h 26"/>
                <a:gd name="T14" fmla="*/ 232 w 23"/>
                <a:gd name="T15" fmla="*/ 1472 h 26"/>
                <a:gd name="T16" fmla="*/ 253 w 23"/>
                <a:gd name="T17" fmla="*/ 1344 h 26"/>
                <a:gd name="T18" fmla="*/ 300 w 23"/>
                <a:gd name="T19" fmla="*/ 1280 h 26"/>
                <a:gd name="T20" fmla="*/ 355 w 23"/>
                <a:gd name="T21" fmla="*/ 1216 h 26"/>
                <a:gd name="T22" fmla="*/ 355 w 23"/>
                <a:gd name="T23" fmla="*/ 1216 h 26"/>
                <a:gd name="T24" fmla="*/ 300 w 23"/>
                <a:gd name="T25" fmla="*/ 1472 h 26"/>
                <a:gd name="T26" fmla="*/ 232 w 23"/>
                <a:gd name="T27" fmla="*/ 1664 h 26"/>
                <a:gd name="T28" fmla="*/ 157 w 23"/>
                <a:gd name="T29" fmla="*/ 1664 h 26"/>
                <a:gd name="T30" fmla="*/ 110 w 23"/>
                <a:gd name="T31" fmla="*/ 1664 h 26"/>
                <a:gd name="T32" fmla="*/ 55 w 23"/>
                <a:gd name="T33" fmla="*/ 1536 h 26"/>
                <a:gd name="T34" fmla="*/ 34 w 23"/>
                <a:gd name="T35" fmla="*/ 1344 h 26"/>
                <a:gd name="T36" fmla="*/ 0 w 23"/>
                <a:gd name="T37" fmla="*/ 1216 h 26"/>
                <a:gd name="T38" fmla="*/ 34 w 23"/>
                <a:gd name="T39" fmla="*/ 896 h 26"/>
                <a:gd name="T40" fmla="*/ 55 w 23"/>
                <a:gd name="T41" fmla="*/ 576 h 26"/>
                <a:gd name="T42" fmla="*/ 110 w 23"/>
                <a:gd name="T43" fmla="*/ 384 h 26"/>
                <a:gd name="T44" fmla="*/ 177 w 23"/>
                <a:gd name="T45" fmla="*/ 192 h 26"/>
                <a:gd name="T46" fmla="*/ 232 w 23"/>
                <a:gd name="T47" fmla="*/ 0 h 26"/>
                <a:gd name="T48" fmla="*/ 300 w 23"/>
                <a:gd name="T49" fmla="*/ 0 h 26"/>
                <a:gd name="T50" fmla="*/ 355 w 23"/>
                <a:gd name="T51" fmla="*/ 0 h 26"/>
                <a:gd name="T52" fmla="*/ 373 w 23"/>
                <a:gd name="T53" fmla="*/ 128 h 26"/>
                <a:gd name="T54" fmla="*/ 410 w 23"/>
                <a:gd name="T55" fmla="*/ 192 h 26"/>
                <a:gd name="T56" fmla="*/ 410 w 23"/>
                <a:gd name="T57" fmla="*/ 320 h 26"/>
                <a:gd name="T58" fmla="*/ 410 w 23"/>
                <a:gd name="T59" fmla="*/ 384 h 26"/>
                <a:gd name="T60" fmla="*/ 373 w 23"/>
                <a:gd name="T61" fmla="*/ 576 h 26"/>
                <a:gd name="T62" fmla="*/ 339 w 23"/>
                <a:gd name="T63" fmla="*/ 768 h 26"/>
                <a:gd name="T64" fmla="*/ 253 w 23"/>
                <a:gd name="T65" fmla="*/ 832 h 26"/>
                <a:gd name="T66" fmla="*/ 177 w 23"/>
                <a:gd name="T67" fmla="*/ 896 h 26"/>
                <a:gd name="T68" fmla="*/ 110 w 23"/>
                <a:gd name="T69" fmla="*/ 896 h 26"/>
                <a:gd name="T70" fmla="*/ 110 w 23"/>
                <a:gd name="T71" fmla="*/ 896 h 26"/>
                <a:gd name="T72" fmla="*/ 177 w 23"/>
                <a:gd name="T73" fmla="*/ 832 h 26"/>
                <a:gd name="T74" fmla="*/ 232 w 23"/>
                <a:gd name="T75" fmla="*/ 768 h 26"/>
                <a:gd name="T76" fmla="*/ 253 w 23"/>
                <a:gd name="T77" fmla="*/ 640 h 26"/>
                <a:gd name="T78" fmla="*/ 300 w 23"/>
                <a:gd name="T79" fmla="*/ 576 h 26"/>
                <a:gd name="T80" fmla="*/ 339 w 23"/>
                <a:gd name="T81" fmla="*/ 384 h 26"/>
                <a:gd name="T82" fmla="*/ 339 w 23"/>
                <a:gd name="T83" fmla="*/ 320 h 26"/>
                <a:gd name="T84" fmla="*/ 339 w 23"/>
                <a:gd name="T85" fmla="*/ 192 h 26"/>
                <a:gd name="T86" fmla="*/ 339 w 23"/>
                <a:gd name="T87" fmla="*/ 128 h 26"/>
                <a:gd name="T88" fmla="*/ 300 w 23"/>
                <a:gd name="T89" fmla="*/ 128 h 26"/>
                <a:gd name="T90" fmla="*/ 287 w 23"/>
                <a:gd name="T91" fmla="*/ 128 h 26"/>
                <a:gd name="T92" fmla="*/ 232 w 23"/>
                <a:gd name="T93" fmla="*/ 128 h 26"/>
                <a:gd name="T94" fmla="*/ 177 w 23"/>
                <a:gd name="T95" fmla="*/ 320 h 26"/>
                <a:gd name="T96" fmla="*/ 123 w 23"/>
                <a:gd name="T97" fmla="*/ 576 h 26"/>
                <a:gd name="T98" fmla="*/ 110 w 23"/>
                <a:gd name="T99" fmla="*/ 896 h 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"/>
                <a:gd name="T151" fmla="*/ 0 h 26"/>
                <a:gd name="T152" fmla="*/ 23 w 23"/>
                <a:gd name="T153" fmla="*/ 26 h 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" h="26">
                  <a:moveTo>
                    <a:pt x="6" y="14"/>
                  </a:moveTo>
                  <a:lnTo>
                    <a:pt x="6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20" y="19"/>
                  </a:lnTo>
                  <a:lnTo>
                    <a:pt x="17" y="23"/>
                  </a:lnTo>
                  <a:lnTo>
                    <a:pt x="13" y="26"/>
                  </a:lnTo>
                  <a:lnTo>
                    <a:pt x="9" y="26"/>
                  </a:lnTo>
                  <a:lnTo>
                    <a:pt x="6" y="26"/>
                  </a:lnTo>
                  <a:lnTo>
                    <a:pt x="3" y="24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2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1" y="9"/>
                  </a:lnTo>
                  <a:lnTo>
                    <a:pt x="19" y="12"/>
                  </a:lnTo>
                  <a:lnTo>
                    <a:pt x="14" y="13"/>
                  </a:lnTo>
                  <a:lnTo>
                    <a:pt x="10" y="14"/>
                  </a:lnTo>
                  <a:lnTo>
                    <a:pt x="6" y="14"/>
                  </a:lnTo>
                  <a:close/>
                  <a:moveTo>
                    <a:pt x="6" y="14"/>
                  </a:moveTo>
                  <a:lnTo>
                    <a:pt x="10" y="13"/>
                  </a:lnTo>
                  <a:lnTo>
                    <a:pt x="13" y="12"/>
                  </a:lnTo>
                  <a:lnTo>
                    <a:pt x="14" y="10"/>
                  </a:lnTo>
                  <a:lnTo>
                    <a:pt x="17" y="9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3" y="2"/>
                  </a:lnTo>
                  <a:lnTo>
                    <a:pt x="10" y="5"/>
                  </a:lnTo>
                  <a:lnTo>
                    <a:pt x="7" y="9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25" name="Freeform 103"/>
            <p:cNvSpPr>
              <a:spLocks/>
            </p:cNvSpPr>
            <p:nvPr/>
          </p:nvSpPr>
          <p:spPr bwMode="auto">
            <a:xfrm>
              <a:off x="2202" y="2724"/>
              <a:ext cx="55" cy="104"/>
            </a:xfrm>
            <a:custGeom>
              <a:avLst/>
              <a:gdLst>
                <a:gd name="T0" fmla="*/ 21 w 21"/>
                <a:gd name="T1" fmla="*/ 128 h 26"/>
                <a:gd name="T2" fmla="*/ 199 w 21"/>
                <a:gd name="T3" fmla="*/ 0 h 26"/>
                <a:gd name="T4" fmla="*/ 123 w 21"/>
                <a:gd name="T5" fmla="*/ 896 h 26"/>
                <a:gd name="T6" fmla="*/ 165 w 21"/>
                <a:gd name="T7" fmla="*/ 576 h 26"/>
                <a:gd name="T8" fmla="*/ 212 w 21"/>
                <a:gd name="T9" fmla="*/ 320 h 26"/>
                <a:gd name="T10" fmla="*/ 267 w 21"/>
                <a:gd name="T11" fmla="*/ 128 h 26"/>
                <a:gd name="T12" fmla="*/ 322 w 21"/>
                <a:gd name="T13" fmla="*/ 0 h 26"/>
                <a:gd name="T14" fmla="*/ 343 w 21"/>
                <a:gd name="T15" fmla="*/ 0 h 26"/>
                <a:gd name="T16" fmla="*/ 343 w 21"/>
                <a:gd name="T17" fmla="*/ 0 h 26"/>
                <a:gd name="T18" fmla="*/ 377 w 21"/>
                <a:gd name="T19" fmla="*/ 0 h 26"/>
                <a:gd name="T20" fmla="*/ 377 w 21"/>
                <a:gd name="T21" fmla="*/ 128 h 26"/>
                <a:gd name="T22" fmla="*/ 377 w 21"/>
                <a:gd name="T23" fmla="*/ 192 h 26"/>
                <a:gd name="T24" fmla="*/ 377 w 21"/>
                <a:gd name="T25" fmla="*/ 320 h 26"/>
                <a:gd name="T26" fmla="*/ 343 w 21"/>
                <a:gd name="T27" fmla="*/ 384 h 26"/>
                <a:gd name="T28" fmla="*/ 343 w 21"/>
                <a:gd name="T29" fmla="*/ 448 h 26"/>
                <a:gd name="T30" fmla="*/ 322 w 21"/>
                <a:gd name="T31" fmla="*/ 448 h 26"/>
                <a:gd name="T32" fmla="*/ 322 w 21"/>
                <a:gd name="T33" fmla="*/ 448 h 26"/>
                <a:gd name="T34" fmla="*/ 288 w 21"/>
                <a:gd name="T35" fmla="*/ 448 h 26"/>
                <a:gd name="T36" fmla="*/ 288 w 21"/>
                <a:gd name="T37" fmla="*/ 448 h 26"/>
                <a:gd name="T38" fmla="*/ 288 w 21"/>
                <a:gd name="T39" fmla="*/ 384 h 26"/>
                <a:gd name="T40" fmla="*/ 288 w 21"/>
                <a:gd name="T41" fmla="*/ 384 h 26"/>
                <a:gd name="T42" fmla="*/ 288 w 21"/>
                <a:gd name="T43" fmla="*/ 384 h 26"/>
                <a:gd name="T44" fmla="*/ 288 w 21"/>
                <a:gd name="T45" fmla="*/ 320 h 26"/>
                <a:gd name="T46" fmla="*/ 267 w 21"/>
                <a:gd name="T47" fmla="*/ 320 h 26"/>
                <a:gd name="T48" fmla="*/ 267 w 21"/>
                <a:gd name="T49" fmla="*/ 320 h 26"/>
                <a:gd name="T50" fmla="*/ 267 w 21"/>
                <a:gd name="T51" fmla="*/ 320 h 26"/>
                <a:gd name="T52" fmla="*/ 254 w 21"/>
                <a:gd name="T53" fmla="*/ 384 h 26"/>
                <a:gd name="T54" fmla="*/ 212 w 21"/>
                <a:gd name="T55" fmla="*/ 448 h 26"/>
                <a:gd name="T56" fmla="*/ 199 w 21"/>
                <a:gd name="T57" fmla="*/ 640 h 26"/>
                <a:gd name="T58" fmla="*/ 144 w 21"/>
                <a:gd name="T59" fmla="*/ 896 h 26"/>
                <a:gd name="T60" fmla="*/ 123 w 21"/>
                <a:gd name="T61" fmla="*/ 1024 h 26"/>
                <a:gd name="T62" fmla="*/ 123 w 21"/>
                <a:gd name="T63" fmla="*/ 1216 h 26"/>
                <a:gd name="T64" fmla="*/ 89 w 21"/>
                <a:gd name="T65" fmla="*/ 1280 h 26"/>
                <a:gd name="T66" fmla="*/ 89 w 21"/>
                <a:gd name="T67" fmla="*/ 1344 h 26"/>
                <a:gd name="T68" fmla="*/ 68 w 21"/>
                <a:gd name="T69" fmla="*/ 1664 h 26"/>
                <a:gd name="T70" fmla="*/ 0 w 21"/>
                <a:gd name="T71" fmla="*/ 1664 h 26"/>
                <a:gd name="T72" fmla="*/ 68 w 21"/>
                <a:gd name="T73" fmla="*/ 448 h 26"/>
                <a:gd name="T74" fmla="*/ 89 w 21"/>
                <a:gd name="T75" fmla="*/ 384 h 26"/>
                <a:gd name="T76" fmla="*/ 89 w 21"/>
                <a:gd name="T77" fmla="*/ 192 h 26"/>
                <a:gd name="T78" fmla="*/ 89 w 21"/>
                <a:gd name="T79" fmla="*/ 192 h 26"/>
                <a:gd name="T80" fmla="*/ 89 w 21"/>
                <a:gd name="T81" fmla="*/ 192 h 26"/>
                <a:gd name="T82" fmla="*/ 68 w 21"/>
                <a:gd name="T83" fmla="*/ 192 h 26"/>
                <a:gd name="T84" fmla="*/ 68 w 21"/>
                <a:gd name="T85" fmla="*/ 128 h 26"/>
                <a:gd name="T86" fmla="*/ 34 w 21"/>
                <a:gd name="T87" fmla="*/ 192 h 26"/>
                <a:gd name="T88" fmla="*/ 21 w 21"/>
                <a:gd name="T89" fmla="*/ 192 h 26"/>
                <a:gd name="T90" fmla="*/ 21 w 21"/>
                <a:gd name="T91" fmla="*/ 128 h 2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"/>
                <a:gd name="T139" fmla="*/ 0 h 26"/>
                <a:gd name="T140" fmla="*/ 21 w 21"/>
                <a:gd name="T141" fmla="*/ 26 h 2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" h="26">
                  <a:moveTo>
                    <a:pt x="1" y="2"/>
                  </a:moveTo>
                  <a:lnTo>
                    <a:pt x="11" y="0"/>
                  </a:lnTo>
                  <a:lnTo>
                    <a:pt x="7" y="14"/>
                  </a:lnTo>
                  <a:lnTo>
                    <a:pt x="9" y="9"/>
                  </a:lnTo>
                  <a:lnTo>
                    <a:pt x="12" y="5"/>
                  </a:lnTo>
                  <a:lnTo>
                    <a:pt x="15" y="2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6"/>
                  </a:lnTo>
                  <a:lnTo>
                    <a:pt x="12" y="7"/>
                  </a:lnTo>
                  <a:lnTo>
                    <a:pt x="11" y="10"/>
                  </a:lnTo>
                  <a:lnTo>
                    <a:pt x="8" y="14"/>
                  </a:lnTo>
                  <a:lnTo>
                    <a:pt x="7" y="16"/>
                  </a:lnTo>
                  <a:lnTo>
                    <a:pt x="7" y="19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26" name="Freeform 104"/>
            <p:cNvSpPr>
              <a:spLocks/>
            </p:cNvSpPr>
            <p:nvPr/>
          </p:nvSpPr>
          <p:spPr bwMode="auto">
            <a:xfrm>
              <a:off x="2257" y="2772"/>
              <a:ext cx="39" cy="8"/>
            </a:xfrm>
            <a:custGeom>
              <a:avLst/>
              <a:gdLst>
                <a:gd name="T0" fmla="*/ 263 w 15"/>
                <a:gd name="T1" fmla="*/ 0 h 2"/>
                <a:gd name="T2" fmla="*/ 244 w 15"/>
                <a:gd name="T3" fmla="*/ 128 h 2"/>
                <a:gd name="T4" fmla="*/ 0 w 15"/>
                <a:gd name="T5" fmla="*/ 128 h 2"/>
                <a:gd name="T6" fmla="*/ 21 w 15"/>
                <a:gd name="T7" fmla="*/ 0 h 2"/>
                <a:gd name="T8" fmla="*/ 263 w 15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2"/>
                <a:gd name="T17" fmla="*/ 15 w 15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2">
                  <a:moveTo>
                    <a:pt x="15" y="0"/>
                  </a:moveTo>
                  <a:lnTo>
                    <a:pt x="14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27" name="Freeform 105"/>
            <p:cNvSpPr>
              <a:spLocks/>
            </p:cNvSpPr>
            <p:nvPr/>
          </p:nvSpPr>
          <p:spPr bwMode="auto">
            <a:xfrm>
              <a:off x="2296" y="2675"/>
              <a:ext cx="115" cy="153"/>
            </a:xfrm>
            <a:custGeom>
              <a:avLst/>
              <a:gdLst>
                <a:gd name="T0" fmla="*/ 321 w 44"/>
                <a:gd name="T1" fmla="*/ 0 h 38"/>
                <a:gd name="T2" fmla="*/ 520 w 44"/>
                <a:gd name="T3" fmla="*/ 1896 h 38"/>
                <a:gd name="T4" fmla="*/ 622 w 44"/>
                <a:gd name="T5" fmla="*/ 519 h 38"/>
                <a:gd name="T6" fmla="*/ 664 w 44"/>
                <a:gd name="T7" fmla="*/ 326 h 38"/>
                <a:gd name="T8" fmla="*/ 664 w 44"/>
                <a:gd name="T9" fmla="*/ 258 h 38"/>
                <a:gd name="T10" fmla="*/ 664 w 44"/>
                <a:gd name="T11" fmla="*/ 193 h 38"/>
                <a:gd name="T12" fmla="*/ 622 w 44"/>
                <a:gd name="T13" fmla="*/ 193 h 38"/>
                <a:gd name="T14" fmla="*/ 622 w 44"/>
                <a:gd name="T15" fmla="*/ 64 h 38"/>
                <a:gd name="T16" fmla="*/ 575 w 44"/>
                <a:gd name="T17" fmla="*/ 64 h 38"/>
                <a:gd name="T18" fmla="*/ 575 w 44"/>
                <a:gd name="T19" fmla="*/ 64 h 38"/>
                <a:gd name="T20" fmla="*/ 575 w 44"/>
                <a:gd name="T21" fmla="*/ 64 h 38"/>
                <a:gd name="T22" fmla="*/ 575 w 44"/>
                <a:gd name="T23" fmla="*/ 0 h 38"/>
                <a:gd name="T24" fmla="*/ 787 w 44"/>
                <a:gd name="T25" fmla="*/ 0 h 38"/>
                <a:gd name="T26" fmla="*/ 787 w 44"/>
                <a:gd name="T27" fmla="*/ 64 h 38"/>
                <a:gd name="T28" fmla="*/ 750 w 44"/>
                <a:gd name="T29" fmla="*/ 64 h 38"/>
                <a:gd name="T30" fmla="*/ 732 w 44"/>
                <a:gd name="T31" fmla="*/ 64 h 38"/>
                <a:gd name="T32" fmla="*/ 698 w 44"/>
                <a:gd name="T33" fmla="*/ 193 h 38"/>
                <a:gd name="T34" fmla="*/ 698 w 44"/>
                <a:gd name="T35" fmla="*/ 193 h 38"/>
                <a:gd name="T36" fmla="*/ 677 w 44"/>
                <a:gd name="T37" fmla="*/ 326 h 38"/>
                <a:gd name="T38" fmla="*/ 677 w 44"/>
                <a:gd name="T39" fmla="*/ 519 h 38"/>
                <a:gd name="T40" fmla="*/ 499 w 44"/>
                <a:gd name="T41" fmla="*/ 2480 h 38"/>
                <a:gd name="T42" fmla="*/ 499 w 44"/>
                <a:gd name="T43" fmla="*/ 2480 h 38"/>
                <a:gd name="T44" fmla="*/ 267 w 44"/>
                <a:gd name="T45" fmla="*/ 455 h 38"/>
                <a:gd name="T46" fmla="*/ 144 w 44"/>
                <a:gd name="T47" fmla="*/ 2025 h 38"/>
                <a:gd name="T48" fmla="*/ 144 w 44"/>
                <a:gd name="T49" fmla="*/ 2090 h 38"/>
                <a:gd name="T50" fmla="*/ 144 w 44"/>
                <a:gd name="T51" fmla="*/ 2158 h 38"/>
                <a:gd name="T52" fmla="*/ 144 w 44"/>
                <a:gd name="T53" fmla="*/ 2287 h 38"/>
                <a:gd name="T54" fmla="*/ 144 w 44"/>
                <a:gd name="T55" fmla="*/ 2351 h 38"/>
                <a:gd name="T56" fmla="*/ 178 w 44"/>
                <a:gd name="T57" fmla="*/ 2351 h 38"/>
                <a:gd name="T58" fmla="*/ 233 w 44"/>
                <a:gd name="T59" fmla="*/ 2351 h 38"/>
                <a:gd name="T60" fmla="*/ 199 w 44"/>
                <a:gd name="T61" fmla="*/ 2480 h 38"/>
                <a:gd name="T62" fmla="*/ 0 w 44"/>
                <a:gd name="T63" fmla="*/ 2480 h 38"/>
                <a:gd name="T64" fmla="*/ 0 w 44"/>
                <a:gd name="T65" fmla="*/ 2351 h 38"/>
                <a:gd name="T66" fmla="*/ 55 w 44"/>
                <a:gd name="T67" fmla="*/ 2351 h 38"/>
                <a:gd name="T68" fmla="*/ 55 w 44"/>
                <a:gd name="T69" fmla="*/ 2351 h 38"/>
                <a:gd name="T70" fmla="*/ 68 w 44"/>
                <a:gd name="T71" fmla="*/ 2287 h 38"/>
                <a:gd name="T72" fmla="*/ 110 w 44"/>
                <a:gd name="T73" fmla="*/ 2287 h 38"/>
                <a:gd name="T74" fmla="*/ 110 w 44"/>
                <a:gd name="T75" fmla="*/ 2158 h 38"/>
                <a:gd name="T76" fmla="*/ 123 w 44"/>
                <a:gd name="T77" fmla="*/ 2025 h 38"/>
                <a:gd name="T78" fmla="*/ 254 w 44"/>
                <a:gd name="T79" fmla="*/ 258 h 38"/>
                <a:gd name="T80" fmla="*/ 233 w 44"/>
                <a:gd name="T81" fmla="*/ 193 h 38"/>
                <a:gd name="T82" fmla="*/ 233 w 44"/>
                <a:gd name="T83" fmla="*/ 193 h 38"/>
                <a:gd name="T84" fmla="*/ 178 w 44"/>
                <a:gd name="T85" fmla="*/ 64 h 38"/>
                <a:gd name="T86" fmla="*/ 144 w 44"/>
                <a:gd name="T87" fmla="*/ 64 h 38"/>
                <a:gd name="T88" fmla="*/ 144 w 44"/>
                <a:gd name="T89" fmla="*/ 0 h 38"/>
                <a:gd name="T90" fmla="*/ 321 w 44"/>
                <a:gd name="T91" fmla="*/ 0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4"/>
                <a:gd name="T139" fmla="*/ 0 h 38"/>
                <a:gd name="T140" fmla="*/ 44 w 44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4" h="38">
                  <a:moveTo>
                    <a:pt x="18" y="0"/>
                  </a:moveTo>
                  <a:lnTo>
                    <a:pt x="29" y="29"/>
                  </a:lnTo>
                  <a:lnTo>
                    <a:pt x="35" y="8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5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8"/>
                  </a:lnTo>
                  <a:lnTo>
                    <a:pt x="28" y="38"/>
                  </a:lnTo>
                  <a:lnTo>
                    <a:pt x="15" y="7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3" y="36"/>
                  </a:lnTo>
                  <a:lnTo>
                    <a:pt x="11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7" y="31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0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28" name="Freeform 106"/>
            <p:cNvSpPr>
              <a:spLocks noEditPoints="1"/>
            </p:cNvSpPr>
            <p:nvPr/>
          </p:nvSpPr>
          <p:spPr bwMode="auto">
            <a:xfrm>
              <a:off x="2403" y="2724"/>
              <a:ext cx="63" cy="104"/>
            </a:xfrm>
            <a:custGeom>
              <a:avLst/>
              <a:gdLst>
                <a:gd name="T0" fmla="*/ 433 w 24"/>
                <a:gd name="T1" fmla="*/ 576 h 26"/>
                <a:gd name="T2" fmla="*/ 433 w 24"/>
                <a:gd name="T3" fmla="*/ 832 h 26"/>
                <a:gd name="T4" fmla="*/ 399 w 24"/>
                <a:gd name="T5" fmla="*/ 1088 h 26"/>
                <a:gd name="T6" fmla="*/ 344 w 24"/>
                <a:gd name="T7" fmla="*/ 1344 h 26"/>
                <a:gd name="T8" fmla="*/ 268 w 24"/>
                <a:gd name="T9" fmla="*/ 1536 h 26"/>
                <a:gd name="T10" fmla="*/ 221 w 24"/>
                <a:gd name="T11" fmla="*/ 1664 h 26"/>
                <a:gd name="T12" fmla="*/ 144 w 24"/>
                <a:gd name="T13" fmla="*/ 1664 h 26"/>
                <a:gd name="T14" fmla="*/ 89 w 24"/>
                <a:gd name="T15" fmla="*/ 1664 h 26"/>
                <a:gd name="T16" fmla="*/ 55 w 24"/>
                <a:gd name="T17" fmla="*/ 1536 h 26"/>
                <a:gd name="T18" fmla="*/ 0 w 24"/>
                <a:gd name="T19" fmla="*/ 1344 h 26"/>
                <a:gd name="T20" fmla="*/ 0 w 24"/>
                <a:gd name="T21" fmla="*/ 1088 h 26"/>
                <a:gd name="T22" fmla="*/ 0 w 24"/>
                <a:gd name="T23" fmla="*/ 832 h 26"/>
                <a:gd name="T24" fmla="*/ 55 w 24"/>
                <a:gd name="T25" fmla="*/ 576 h 26"/>
                <a:gd name="T26" fmla="*/ 76 w 24"/>
                <a:gd name="T27" fmla="*/ 384 h 26"/>
                <a:gd name="T28" fmla="*/ 144 w 24"/>
                <a:gd name="T29" fmla="*/ 192 h 26"/>
                <a:gd name="T30" fmla="*/ 221 w 24"/>
                <a:gd name="T31" fmla="*/ 0 h 26"/>
                <a:gd name="T32" fmla="*/ 268 w 24"/>
                <a:gd name="T33" fmla="*/ 0 h 26"/>
                <a:gd name="T34" fmla="*/ 344 w 24"/>
                <a:gd name="T35" fmla="*/ 0 h 26"/>
                <a:gd name="T36" fmla="*/ 399 w 24"/>
                <a:gd name="T37" fmla="*/ 192 h 26"/>
                <a:gd name="T38" fmla="*/ 433 w 24"/>
                <a:gd name="T39" fmla="*/ 384 h 26"/>
                <a:gd name="T40" fmla="*/ 433 w 24"/>
                <a:gd name="T41" fmla="*/ 576 h 26"/>
                <a:gd name="T42" fmla="*/ 344 w 24"/>
                <a:gd name="T43" fmla="*/ 448 h 26"/>
                <a:gd name="T44" fmla="*/ 344 w 24"/>
                <a:gd name="T45" fmla="*/ 320 h 26"/>
                <a:gd name="T46" fmla="*/ 323 w 24"/>
                <a:gd name="T47" fmla="*/ 192 h 26"/>
                <a:gd name="T48" fmla="*/ 310 w 24"/>
                <a:gd name="T49" fmla="*/ 128 h 26"/>
                <a:gd name="T50" fmla="*/ 268 w 24"/>
                <a:gd name="T51" fmla="*/ 128 h 26"/>
                <a:gd name="T52" fmla="*/ 221 w 24"/>
                <a:gd name="T53" fmla="*/ 128 h 26"/>
                <a:gd name="T54" fmla="*/ 179 w 24"/>
                <a:gd name="T55" fmla="*/ 320 h 26"/>
                <a:gd name="T56" fmla="*/ 144 w 24"/>
                <a:gd name="T57" fmla="*/ 448 h 26"/>
                <a:gd name="T58" fmla="*/ 89 w 24"/>
                <a:gd name="T59" fmla="*/ 832 h 26"/>
                <a:gd name="T60" fmla="*/ 76 w 24"/>
                <a:gd name="T61" fmla="*/ 1280 h 26"/>
                <a:gd name="T62" fmla="*/ 89 w 24"/>
                <a:gd name="T63" fmla="*/ 1344 h 26"/>
                <a:gd name="T64" fmla="*/ 89 w 24"/>
                <a:gd name="T65" fmla="*/ 1472 h 26"/>
                <a:gd name="T66" fmla="*/ 123 w 24"/>
                <a:gd name="T67" fmla="*/ 1536 h 26"/>
                <a:gd name="T68" fmla="*/ 179 w 24"/>
                <a:gd name="T69" fmla="*/ 1664 h 26"/>
                <a:gd name="T70" fmla="*/ 200 w 24"/>
                <a:gd name="T71" fmla="*/ 1536 h 26"/>
                <a:gd name="T72" fmla="*/ 255 w 24"/>
                <a:gd name="T73" fmla="*/ 1472 h 26"/>
                <a:gd name="T74" fmla="*/ 310 w 24"/>
                <a:gd name="T75" fmla="*/ 1216 h 26"/>
                <a:gd name="T76" fmla="*/ 323 w 24"/>
                <a:gd name="T77" fmla="*/ 832 h 26"/>
                <a:gd name="T78" fmla="*/ 344 w 24"/>
                <a:gd name="T79" fmla="*/ 448 h 2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4"/>
                <a:gd name="T121" fmla="*/ 0 h 26"/>
                <a:gd name="T122" fmla="*/ 24 w 24"/>
                <a:gd name="T123" fmla="*/ 26 h 2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4" h="26">
                  <a:moveTo>
                    <a:pt x="24" y="9"/>
                  </a:moveTo>
                  <a:lnTo>
                    <a:pt x="24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4"/>
                  </a:lnTo>
                  <a:lnTo>
                    <a:pt x="12" y="26"/>
                  </a:lnTo>
                  <a:lnTo>
                    <a:pt x="8" y="26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3" y="9"/>
                  </a:lnTo>
                  <a:lnTo>
                    <a:pt x="4" y="6"/>
                  </a:lnTo>
                  <a:lnTo>
                    <a:pt x="8" y="3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2" y="3"/>
                  </a:lnTo>
                  <a:lnTo>
                    <a:pt x="24" y="6"/>
                  </a:lnTo>
                  <a:lnTo>
                    <a:pt x="24" y="9"/>
                  </a:lnTo>
                  <a:close/>
                  <a:moveTo>
                    <a:pt x="19" y="7"/>
                  </a:moveTo>
                  <a:lnTo>
                    <a:pt x="19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5"/>
                  </a:lnTo>
                  <a:lnTo>
                    <a:pt x="8" y="7"/>
                  </a:lnTo>
                  <a:lnTo>
                    <a:pt x="5" y="13"/>
                  </a:lnTo>
                  <a:lnTo>
                    <a:pt x="4" y="20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10" y="26"/>
                  </a:lnTo>
                  <a:lnTo>
                    <a:pt x="11" y="24"/>
                  </a:lnTo>
                  <a:lnTo>
                    <a:pt x="14" y="23"/>
                  </a:lnTo>
                  <a:lnTo>
                    <a:pt x="17" y="19"/>
                  </a:lnTo>
                  <a:lnTo>
                    <a:pt x="18" y="13"/>
                  </a:lnTo>
                  <a:lnTo>
                    <a:pt x="19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29" name="Freeform 107"/>
            <p:cNvSpPr>
              <a:spLocks/>
            </p:cNvSpPr>
            <p:nvPr/>
          </p:nvSpPr>
          <p:spPr bwMode="auto">
            <a:xfrm>
              <a:off x="2476" y="2724"/>
              <a:ext cx="68" cy="104"/>
            </a:xfrm>
            <a:custGeom>
              <a:avLst/>
              <a:gdLst>
                <a:gd name="T0" fmla="*/ 377 w 26"/>
                <a:gd name="T1" fmla="*/ 1088 h 26"/>
                <a:gd name="T2" fmla="*/ 343 w 26"/>
                <a:gd name="T3" fmla="*/ 1472 h 26"/>
                <a:gd name="T4" fmla="*/ 343 w 26"/>
                <a:gd name="T5" fmla="*/ 1472 h 26"/>
                <a:gd name="T6" fmla="*/ 377 w 26"/>
                <a:gd name="T7" fmla="*/ 1472 h 26"/>
                <a:gd name="T8" fmla="*/ 377 w 26"/>
                <a:gd name="T9" fmla="*/ 1472 h 26"/>
                <a:gd name="T10" fmla="*/ 432 w 26"/>
                <a:gd name="T11" fmla="*/ 1280 h 26"/>
                <a:gd name="T12" fmla="*/ 398 w 26"/>
                <a:gd name="T13" fmla="*/ 1472 h 26"/>
                <a:gd name="T14" fmla="*/ 343 w 26"/>
                <a:gd name="T15" fmla="*/ 1664 h 26"/>
                <a:gd name="T16" fmla="*/ 301 w 26"/>
                <a:gd name="T17" fmla="*/ 1664 h 26"/>
                <a:gd name="T18" fmla="*/ 267 w 26"/>
                <a:gd name="T19" fmla="*/ 1536 h 26"/>
                <a:gd name="T20" fmla="*/ 267 w 26"/>
                <a:gd name="T21" fmla="*/ 1472 h 26"/>
                <a:gd name="T22" fmla="*/ 301 w 26"/>
                <a:gd name="T23" fmla="*/ 1280 h 26"/>
                <a:gd name="T24" fmla="*/ 322 w 26"/>
                <a:gd name="T25" fmla="*/ 832 h 26"/>
                <a:gd name="T26" fmla="*/ 212 w 26"/>
                <a:gd name="T27" fmla="*/ 1344 h 26"/>
                <a:gd name="T28" fmla="*/ 144 w 26"/>
                <a:gd name="T29" fmla="*/ 1664 h 26"/>
                <a:gd name="T30" fmla="*/ 68 w 26"/>
                <a:gd name="T31" fmla="*/ 1664 h 26"/>
                <a:gd name="T32" fmla="*/ 21 w 26"/>
                <a:gd name="T33" fmla="*/ 1536 h 26"/>
                <a:gd name="T34" fmla="*/ 21 w 26"/>
                <a:gd name="T35" fmla="*/ 1280 h 26"/>
                <a:gd name="T36" fmla="*/ 89 w 26"/>
                <a:gd name="T37" fmla="*/ 448 h 26"/>
                <a:gd name="T38" fmla="*/ 123 w 26"/>
                <a:gd name="T39" fmla="*/ 320 h 26"/>
                <a:gd name="T40" fmla="*/ 123 w 26"/>
                <a:gd name="T41" fmla="*/ 192 h 26"/>
                <a:gd name="T42" fmla="*/ 89 w 26"/>
                <a:gd name="T43" fmla="*/ 192 h 26"/>
                <a:gd name="T44" fmla="*/ 68 w 26"/>
                <a:gd name="T45" fmla="*/ 192 h 26"/>
                <a:gd name="T46" fmla="*/ 21 w 26"/>
                <a:gd name="T47" fmla="*/ 448 h 26"/>
                <a:gd name="T48" fmla="*/ 55 w 26"/>
                <a:gd name="T49" fmla="*/ 192 h 26"/>
                <a:gd name="T50" fmla="*/ 123 w 26"/>
                <a:gd name="T51" fmla="*/ 0 h 26"/>
                <a:gd name="T52" fmla="*/ 178 w 26"/>
                <a:gd name="T53" fmla="*/ 0 h 26"/>
                <a:gd name="T54" fmla="*/ 199 w 26"/>
                <a:gd name="T55" fmla="*/ 128 h 26"/>
                <a:gd name="T56" fmla="*/ 199 w 26"/>
                <a:gd name="T57" fmla="*/ 384 h 26"/>
                <a:gd name="T58" fmla="*/ 123 w 26"/>
                <a:gd name="T59" fmla="*/ 1088 h 26"/>
                <a:gd name="T60" fmla="*/ 89 w 26"/>
                <a:gd name="T61" fmla="*/ 1344 h 26"/>
                <a:gd name="T62" fmla="*/ 123 w 26"/>
                <a:gd name="T63" fmla="*/ 1472 h 26"/>
                <a:gd name="T64" fmla="*/ 123 w 26"/>
                <a:gd name="T65" fmla="*/ 1472 h 26"/>
                <a:gd name="T66" fmla="*/ 178 w 26"/>
                <a:gd name="T67" fmla="*/ 1472 h 26"/>
                <a:gd name="T68" fmla="*/ 254 w 26"/>
                <a:gd name="T69" fmla="*/ 1216 h 26"/>
                <a:gd name="T70" fmla="*/ 322 w 26"/>
                <a:gd name="T71" fmla="*/ 832 h 26"/>
                <a:gd name="T72" fmla="*/ 377 w 26"/>
                <a:gd name="T73" fmla="*/ 192 h 26"/>
                <a:gd name="T74" fmla="*/ 466 w 26"/>
                <a:gd name="T75" fmla="*/ 0 h 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"/>
                <a:gd name="T115" fmla="*/ 0 h 26"/>
                <a:gd name="T116" fmla="*/ 26 w 26"/>
                <a:gd name="T117" fmla="*/ 26 h 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" h="26">
                  <a:moveTo>
                    <a:pt x="26" y="0"/>
                  </a:moveTo>
                  <a:lnTo>
                    <a:pt x="21" y="17"/>
                  </a:lnTo>
                  <a:lnTo>
                    <a:pt x="21" y="21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1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8" y="26"/>
                  </a:lnTo>
                  <a:lnTo>
                    <a:pt x="17" y="26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8" y="17"/>
                  </a:lnTo>
                  <a:lnTo>
                    <a:pt x="18" y="13"/>
                  </a:lnTo>
                  <a:lnTo>
                    <a:pt x="15" y="17"/>
                  </a:lnTo>
                  <a:lnTo>
                    <a:pt x="12" y="21"/>
                  </a:lnTo>
                  <a:lnTo>
                    <a:pt x="11" y="23"/>
                  </a:lnTo>
                  <a:lnTo>
                    <a:pt x="8" y="26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3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0"/>
                  </a:lnTo>
                  <a:lnTo>
                    <a:pt x="3" y="17"/>
                  </a:lnTo>
                  <a:lnTo>
                    <a:pt x="5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1" y="7"/>
                  </a:lnTo>
                  <a:lnTo>
                    <a:pt x="0" y="6"/>
                  </a:lnTo>
                  <a:lnTo>
                    <a:pt x="3" y="3"/>
                  </a:lnTo>
                  <a:lnTo>
                    <a:pt x="5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7" y="20"/>
                  </a:lnTo>
                  <a:lnTo>
                    <a:pt x="5" y="21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1" y="20"/>
                  </a:lnTo>
                  <a:lnTo>
                    <a:pt x="14" y="19"/>
                  </a:lnTo>
                  <a:lnTo>
                    <a:pt x="15" y="16"/>
                  </a:lnTo>
                  <a:lnTo>
                    <a:pt x="18" y="13"/>
                  </a:lnTo>
                  <a:lnTo>
                    <a:pt x="19" y="9"/>
                  </a:lnTo>
                  <a:lnTo>
                    <a:pt x="21" y="3"/>
                  </a:lnTo>
                  <a:lnTo>
                    <a:pt x="22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30" name="Freeform 108"/>
            <p:cNvSpPr>
              <a:spLocks/>
            </p:cNvSpPr>
            <p:nvPr/>
          </p:nvSpPr>
          <p:spPr bwMode="auto">
            <a:xfrm>
              <a:off x="2550" y="2724"/>
              <a:ext cx="65" cy="104"/>
            </a:xfrm>
            <a:custGeom>
              <a:avLst/>
              <a:gdLst>
                <a:gd name="T0" fmla="*/ 122 w 25"/>
                <a:gd name="T1" fmla="*/ 832 h 26"/>
                <a:gd name="T2" fmla="*/ 244 w 25"/>
                <a:gd name="T3" fmla="*/ 320 h 26"/>
                <a:gd name="T4" fmla="*/ 330 w 25"/>
                <a:gd name="T5" fmla="*/ 0 h 26"/>
                <a:gd name="T6" fmla="*/ 419 w 25"/>
                <a:gd name="T7" fmla="*/ 0 h 26"/>
                <a:gd name="T8" fmla="*/ 439 w 25"/>
                <a:gd name="T9" fmla="*/ 192 h 26"/>
                <a:gd name="T10" fmla="*/ 439 w 25"/>
                <a:gd name="T11" fmla="*/ 384 h 26"/>
                <a:gd name="T12" fmla="*/ 372 w 25"/>
                <a:gd name="T13" fmla="*/ 1280 h 26"/>
                <a:gd name="T14" fmla="*/ 330 w 25"/>
                <a:gd name="T15" fmla="*/ 1472 h 26"/>
                <a:gd name="T16" fmla="*/ 330 w 25"/>
                <a:gd name="T17" fmla="*/ 1472 h 26"/>
                <a:gd name="T18" fmla="*/ 372 w 25"/>
                <a:gd name="T19" fmla="*/ 1472 h 26"/>
                <a:gd name="T20" fmla="*/ 372 w 25"/>
                <a:gd name="T21" fmla="*/ 1472 h 26"/>
                <a:gd name="T22" fmla="*/ 419 w 25"/>
                <a:gd name="T23" fmla="*/ 1280 h 26"/>
                <a:gd name="T24" fmla="*/ 385 w 25"/>
                <a:gd name="T25" fmla="*/ 1472 h 26"/>
                <a:gd name="T26" fmla="*/ 317 w 25"/>
                <a:gd name="T27" fmla="*/ 1664 h 26"/>
                <a:gd name="T28" fmla="*/ 296 w 25"/>
                <a:gd name="T29" fmla="*/ 1664 h 26"/>
                <a:gd name="T30" fmla="*/ 263 w 25"/>
                <a:gd name="T31" fmla="*/ 1536 h 26"/>
                <a:gd name="T32" fmla="*/ 263 w 25"/>
                <a:gd name="T33" fmla="*/ 1344 h 26"/>
                <a:gd name="T34" fmla="*/ 330 w 25"/>
                <a:gd name="T35" fmla="*/ 576 h 26"/>
                <a:gd name="T36" fmla="*/ 372 w 25"/>
                <a:gd name="T37" fmla="*/ 320 h 26"/>
                <a:gd name="T38" fmla="*/ 330 w 25"/>
                <a:gd name="T39" fmla="*/ 320 h 26"/>
                <a:gd name="T40" fmla="*/ 330 w 25"/>
                <a:gd name="T41" fmla="*/ 320 h 26"/>
                <a:gd name="T42" fmla="*/ 296 w 25"/>
                <a:gd name="T43" fmla="*/ 320 h 26"/>
                <a:gd name="T44" fmla="*/ 211 w 25"/>
                <a:gd name="T45" fmla="*/ 576 h 26"/>
                <a:gd name="T46" fmla="*/ 122 w 25"/>
                <a:gd name="T47" fmla="*/ 1024 h 26"/>
                <a:gd name="T48" fmla="*/ 88 w 25"/>
                <a:gd name="T49" fmla="*/ 1344 h 26"/>
                <a:gd name="T50" fmla="*/ 0 w 25"/>
                <a:gd name="T51" fmla="*/ 1664 h 26"/>
                <a:gd name="T52" fmla="*/ 88 w 25"/>
                <a:gd name="T53" fmla="*/ 320 h 26"/>
                <a:gd name="T54" fmla="*/ 88 w 25"/>
                <a:gd name="T55" fmla="*/ 192 h 26"/>
                <a:gd name="T56" fmla="*/ 68 w 25"/>
                <a:gd name="T57" fmla="*/ 192 h 26"/>
                <a:gd name="T58" fmla="*/ 55 w 25"/>
                <a:gd name="T59" fmla="*/ 128 h 26"/>
                <a:gd name="T60" fmla="*/ 21 w 25"/>
                <a:gd name="T61" fmla="*/ 192 h 26"/>
                <a:gd name="T62" fmla="*/ 195 w 25"/>
                <a:gd name="T63" fmla="*/ 0 h 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"/>
                <a:gd name="T97" fmla="*/ 0 h 26"/>
                <a:gd name="T98" fmla="*/ 25 w 25"/>
                <a:gd name="T99" fmla="*/ 26 h 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" h="26">
                  <a:moveTo>
                    <a:pt x="11" y="0"/>
                  </a:moveTo>
                  <a:lnTo>
                    <a:pt x="7" y="13"/>
                  </a:lnTo>
                  <a:lnTo>
                    <a:pt x="11" y="9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4" y="9"/>
                  </a:lnTo>
                  <a:lnTo>
                    <a:pt x="21" y="20"/>
                  </a:lnTo>
                  <a:lnTo>
                    <a:pt x="19" y="21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1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8" y="26"/>
                  </a:lnTo>
                  <a:lnTo>
                    <a:pt x="17" y="26"/>
                  </a:lnTo>
                  <a:lnTo>
                    <a:pt x="15" y="26"/>
                  </a:lnTo>
                  <a:lnTo>
                    <a:pt x="15" y="24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9"/>
                  </a:lnTo>
                  <a:lnTo>
                    <a:pt x="21" y="6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5" y="6"/>
                  </a:lnTo>
                  <a:lnTo>
                    <a:pt x="12" y="9"/>
                  </a:lnTo>
                  <a:lnTo>
                    <a:pt x="10" y="12"/>
                  </a:lnTo>
                  <a:lnTo>
                    <a:pt x="7" y="16"/>
                  </a:lnTo>
                  <a:lnTo>
                    <a:pt x="7" y="19"/>
                  </a:lnTo>
                  <a:lnTo>
                    <a:pt x="5" y="21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4" y="7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31" name="Freeform 109"/>
            <p:cNvSpPr>
              <a:spLocks/>
            </p:cNvSpPr>
            <p:nvPr/>
          </p:nvSpPr>
          <p:spPr bwMode="auto">
            <a:xfrm>
              <a:off x="2827" y="2675"/>
              <a:ext cx="31" cy="198"/>
            </a:xfrm>
            <a:custGeom>
              <a:avLst/>
              <a:gdLst>
                <a:gd name="T0" fmla="*/ 207 w 12"/>
                <a:gd name="T1" fmla="*/ 3233 h 49"/>
                <a:gd name="T2" fmla="*/ 0 w 12"/>
                <a:gd name="T3" fmla="*/ 3233 h 49"/>
                <a:gd name="T4" fmla="*/ 0 w 12"/>
                <a:gd name="T5" fmla="*/ 0 h 49"/>
                <a:gd name="T6" fmla="*/ 207 w 12"/>
                <a:gd name="T7" fmla="*/ 0 h 49"/>
                <a:gd name="T8" fmla="*/ 207 w 12"/>
                <a:gd name="T9" fmla="*/ 65 h 49"/>
                <a:gd name="T10" fmla="*/ 88 w 12"/>
                <a:gd name="T11" fmla="*/ 65 h 49"/>
                <a:gd name="T12" fmla="*/ 88 w 12"/>
                <a:gd name="T13" fmla="*/ 3103 h 49"/>
                <a:gd name="T14" fmla="*/ 207 w 12"/>
                <a:gd name="T15" fmla="*/ 3103 h 49"/>
                <a:gd name="T16" fmla="*/ 207 w 12"/>
                <a:gd name="T17" fmla="*/ 3233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9"/>
                <a:gd name="T29" fmla="*/ 12 w 12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9">
                  <a:moveTo>
                    <a:pt x="12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5" y="1"/>
                  </a:lnTo>
                  <a:lnTo>
                    <a:pt x="5" y="47"/>
                  </a:lnTo>
                  <a:lnTo>
                    <a:pt x="12" y="47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32" name="Freeform 110"/>
            <p:cNvSpPr>
              <a:spLocks noEditPoints="1"/>
            </p:cNvSpPr>
            <p:nvPr/>
          </p:nvSpPr>
          <p:spPr bwMode="auto">
            <a:xfrm>
              <a:off x="2868" y="2675"/>
              <a:ext cx="63" cy="153"/>
            </a:xfrm>
            <a:custGeom>
              <a:avLst/>
              <a:gdLst>
                <a:gd name="T0" fmla="*/ 0 w 24"/>
                <a:gd name="T1" fmla="*/ 1248 h 38"/>
                <a:gd name="T2" fmla="*/ 21 w 24"/>
                <a:gd name="T3" fmla="*/ 906 h 38"/>
                <a:gd name="T4" fmla="*/ 55 w 24"/>
                <a:gd name="T5" fmla="*/ 519 h 38"/>
                <a:gd name="T6" fmla="*/ 76 w 24"/>
                <a:gd name="T7" fmla="*/ 258 h 38"/>
                <a:gd name="T8" fmla="*/ 123 w 24"/>
                <a:gd name="T9" fmla="*/ 64 h 38"/>
                <a:gd name="T10" fmla="*/ 179 w 24"/>
                <a:gd name="T11" fmla="*/ 0 h 38"/>
                <a:gd name="T12" fmla="*/ 221 w 24"/>
                <a:gd name="T13" fmla="*/ 0 h 38"/>
                <a:gd name="T14" fmla="*/ 310 w 24"/>
                <a:gd name="T15" fmla="*/ 64 h 38"/>
                <a:gd name="T16" fmla="*/ 344 w 24"/>
                <a:gd name="T17" fmla="*/ 258 h 38"/>
                <a:gd name="T18" fmla="*/ 399 w 24"/>
                <a:gd name="T19" fmla="*/ 519 h 38"/>
                <a:gd name="T20" fmla="*/ 433 w 24"/>
                <a:gd name="T21" fmla="*/ 777 h 38"/>
                <a:gd name="T22" fmla="*/ 433 w 24"/>
                <a:gd name="T23" fmla="*/ 1168 h 38"/>
                <a:gd name="T24" fmla="*/ 433 w 24"/>
                <a:gd name="T25" fmla="*/ 1639 h 38"/>
                <a:gd name="T26" fmla="*/ 399 w 24"/>
                <a:gd name="T27" fmla="*/ 1896 h 38"/>
                <a:gd name="T28" fmla="*/ 344 w 24"/>
                <a:gd name="T29" fmla="*/ 2158 h 38"/>
                <a:gd name="T30" fmla="*/ 310 w 24"/>
                <a:gd name="T31" fmla="*/ 2351 h 38"/>
                <a:gd name="T32" fmla="*/ 255 w 24"/>
                <a:gd name="T33" fmla="*/ 2480 h 38"/>
                <a:gd name="T34" fmla="*/ 221 w 24"/>
                <a:gd name="T35" fmla="*/ 2480 h 38"/>
                <a:gd name="T36" fmla="*/ 144 w 24"/>
                <a:gd name="T37" fmla="*/ 2480 h 38"/>
                <a:gd name="T38" fmla="*/ 89 w 24"/>
                <a:gd name="T39" fmla="*/ 2287 h 38"/>
                <a:gd name="T40" fmla="*/ 55 w 24"/>
                <a:gd name="T41" fmla="*/ 2090 h 38"/>
                <a:gd name="T42" fmla="*/ 21 w 24"/>
                <a:gd name="T43" fmla="*/ 1703 h 38"/>
                <a:gd name="T44" fmla="*/ 0 w 24"/>
                <a:gd name="T45" fmla="*/ 1248 h 38"/>
                <a:gd name="T46" fmla="*/ 89 w 24"/>
                <a:gd name="T47" fmla="*/ 1248 h 38"/>
                <a:gd name="T48" fmla="*/ 89 w 24"/>
                <a:gd name="T49" fmla="*/ 1703 h 38"/>
                <a:gd name="T50" fmla="*/ 123 w 24"/>
                <a:gd name="T51" fmla="*/ 2090 h 38"/>
                <a:gd name="T52" fmla="*/ 179 w 24"/>
                <a:gd name="T53" fmla="*/ 2287 h 38"/>
                <a:gd name="T54" fmla="*/ 221 w 24"/>
                <a:gd name="T55" fmla="*/ 2351 h 38"/>
                <a:gd name="T56" fmla="*/ 255 w 24"/>
                <a:gd name="T57" fmla="*/ 2351 h 38"/>
                <a:gd name="T58" fmla="*/ 268 w 24"/>
                <a:gd name="T59" fmla="*/ 2287 h 38"/>
                <a:gd name="T60" fmla="*/ 310 w 24"/>
                <a:gd name="T61" fmla="*/ 2158 h 38"/>
                <a:gd name="T62" fmla="*/ 310 w 24"/>
                <a:gd name="T63" fmla="*/ 2025 h 38"/>
                <a:gd name="T64" fmla="*/ 323 w 24"/>
                <a:gd name="T65" fmla="*/ 1639 h 38"/>
                <a:gd name="T66" fmla="*/ 323 w 24"/>
                <a:gd name="T67" fmla="*/ 1103 h 38"/>
                <a:gd name="T68" fmla="*/ 323 w 24"/>
                <a:gd name="T69" fmla="*/ 713 h 38"/>
                <a:gd name="T70" fmla="*/ 310 w 24"/>
                <a:gd name="T71" fmla="*/ 455 h 38"/>
                <a:gd name="T72" fmla="*/ 310 w 24"/>
                <a:gd name="T73" fmla="*/ 258 h 38"/>
                <a:gd name="T74" fmla="*/ 268 w 24"/>
                <a:gd name="T75" fmla="*/ 193 h 38"/>
                <a:gd name="T76" fmla="*/ 255 w 24"/>
                <a:gd name="T77" fmla="*/ 64 h 38"/>
                <a:gd name="T78" fmla="*/ 221 w 24"/>
                <a:gd name="T79" fmla="*/ 64 h 38"/>
                <a:gd name="T80" fmla="*/ 179 w 24"/>
                <a:gd name="T81" fmla="*/ 64 h 38"/>
                <a:gd name="T82" fmla="*/ 144 w 24"/>
                <a:gd name="T83" fmla="*/ 193 h 38"/>
                <a:gd name="T84" fmla="*/ 123 w 24"/>
                <a:gd name="T85" fmla="*/ 326 h 38"/>
                <a:gd name="T86" fmla="*/ 123 w 24"/>
                <a:gd name="T87" fmla="*/ 648 h 38"/>
                <a:gd name="T88" fmla="*/ 89 w 24"/>
                <a:gd name="T89" fmla="*/ 974 h 38"/>
                <a:gd name="T90" fmla="*/ 89 w 24"/>
                <a:gd name="T91" fmla="*/ 1248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"/>
                <a:gd name="T139" fmla="*/ 0 h 38"/>
                <a:gd name="T140" fmla="*/ 24 w 24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" h="38">
                  <a:moveTo>
                    <a:pt x="0" y="19"/>
                  </a:moveTo>
                  <a:lnTo>
                    <a:pt x="1" y="14"/>
                  </a:lnTo>
                  <a:lnTo>
                    <a:pt x="3" y="8"/>
                  </a:lnTo>
                  <a:lnTo>
                    <a:pt x="4" y="4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2" y="8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24" y="25"/>
                  </a:lnTo>
                  <a:lnTo>
                    <a:pt x="22" y="29"/>
                  </a:lnTo>
                  <a:lnTo>
                    <a:pt x="19" y="33"/>
                  </a:lnTo>
                  <a:lnTo>
                    <a:pt x="17" y="36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5" y="35"/>
                  </a:lnTo>
                  <a:lnTo>
                    <a:pt x="3" y="32"/>
                  </a:lnTo>
                  <a:lnTo>
                    <a:pt x="1" y="26"/>
                  </a:lnTo>
                  <a:lnTo>
                    <a:pt x="0" y="19"/>
                  </a:lnTo>
                  <a:close/>
                  <a:moveTo>
                    <a:pt x="5" y="19"/>
                  </a:moveTo>
                  <a:lnTo>
                    <a:pt x="5" y="26"/>
                  </a:lnTo>
                  <a:lnTo>
                    <a:pt x="7" y="32"/>
                  </a:lnTo>
                  <a:lnTo>
                    <a:pt x="10" y="35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5" y="35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8" y="25"/>
                  </a:lnTo>
                  <a:lnTo>
                    <a:pt x="18" y="17"/>
                  </a:lnTo>
                  <a:lnTo>
                    <a:pt x="18" y="11"/>
                  </a:lnTo>
                  <a:lnTo>
                    <a:pt x="17" y="7"/>
                  </a:lnTo>
                  <a:lnTo>
                    <a:pt x="17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3"/>
                  </a:lnTo>
                  <a:lnTo>
                    <a:pt x="7" y="5"/>
                  </a:lnTo>
                  <a:lnTo>
                    <a:pt x="7" y="10"/>
                  </a:lnTo>
                  <a:lnTo>
                    <a:pt x="5" y="15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33" name="Freeform 111"/>
            <p:cNvSpPr>
              <a:spLocks/>
            </p:cNvSpPr>
            <p:nvPr/>
          </p:nvSpPr>
          <p:spPr bwMode="auto">
            <a:xfrm>
              <a:off x="2944" y="2804"/>
              <a:ext cx="24" cy="57"/>
            </a:xfrm>
            <a:custGeom>
              <a:avLst/>
              <a:gdLst>
                <a:gd name="T0" fmla="*/ 0 w 9"/>
                <a:gd name="T1" fmla="*/ 945 h 14"/>
                <a:gd name="T2" fmla="*/ 0 w 9"/>
                <a:gd name="T3" fmla="*/ 879 h 14"/>
                <a:gd name="T4" fmla="*/ 56 w 9"/>
                <a:gd name="T5" fmla="*/ 879 h 14"/>
                <a:gd name="T6" fmla="*/ 93 w 9"/>
                <a:gd name="T7" fmla="*/ 680 h 14"/>
                <a:gd name="T8" fmla="*/ 115 w 9"/>
                <a:gd name="T9" fmla="*/ 546 h 14"/>
                <a:gd name="T10" fmla="*/ 115 w 9"/>
                <a:gd name="T11" fmla="*/ 480 h 14"/>
                <a:gd name="T12" fmla="*/ 115 w 9"/>
                <a:gd name="T13" fmla="*/ 399 h 14"/>
                <a:gd name="T14" fmla="*/ 115 w 9"/>
                <a:gd name="T15" fmla="*/ 399 h 14"/>
                <a:gd name="T16" fmla="*/ 115 w 9"/>
                <a:gd name="T17" fmla="*/ 399 h 14"/>
                <a:gd name="T18" fmla="*/ 115 w 9"/>
                <a:gd name="T19" fmla="*/ 399 h 14"/>
                <a:gd name="T20" fmla="*/ 93 w 9"/>
                <a:gd name="T21" fmla="*/ 399 h 14"/>
                <a:gd name="T22" fmla="*/ 93 w 9"/>
                <a:gd name="T23" fmla="*/ 399 h 14"/>
                <a:gd name="T24" fmla="*/ 56 w 9"/>
                <a:gd name="T25" fmla="*/ 399 h 14"/>
                <a:gd name="T26" fmla="*/ 56 w 9"/>
                <a:gd name="T27" fmla="*/ 399 h 14"/>
                <a:gd name="T28" fmla="*/ 35 w 9"/>
                <a:gd name="T29" fmla="*/ 399 h 14"/>
                <a:gd name="T30" fmla="*/ 0 w 9"/>
                <a:gd name="T31" fmla="*/ 399 h 14"/>
                <a:gd name="T32" fmla="*/ 0 w 9"/>
                <a:gd name="T33" fmla="*/ 265 h 14"/>
                <a:gd name="T34" fmla="*/ 0 w 9"/>
                <a:gd name="T35" fmla="*/ 200 h 14"/>
                <a:gd name="T36" fmla="*/ 0 w 9"/>
                <a:gd name="T37" fmla="*/ 65 h 14"/>
                <a:gd name="T38" fmla="*/ 0 w 9"/>
                <a:gd name="T39" fmla="*/ 0 h 14"/>
                <a:gd name="T40" fmla="*/ 35 w 9"/>
                <a:gd name="T41" fmla="*/ 0 h 14"/>
                <a:gd name="T42" fmla="*/ 56 w 9"/>
                <a:gd name="T43" fmla="*/ 0 h 14"/>
                <a:gd name="T44" fmla="*/ 93 w 9"/>
                <a:gd name="T45" fmla="*/ 0 h 14"/>
                <a:gd name="T46" fmla="*/ 136 w 9"/>
                <a:gd name="T47" fmla="*/ 65 h 14"/>
                <a:gd name="T48" fmla="*/ 136 w 9"/>
                <a:gd name="T49" fmla="*/ 200 h 14"/>
                <a:gd name="T50" fmla="*/ 171 w 9"/>
                <a:gd name="T51" fmla="*/ 399 h 14"/>
                <a:gd name="T52" fmla="*/ 136 w 9"/>
                <a:gd name="T53" fmla="*/ 546 h 14"/>
                <a:gd name="T54" fmla="*/ 115 w 9"/>
                <a:gd name="T55" fmla="*/ 680 h 14"/>
                <a:gd name="T56" fmla="*/ 56 w 9"/>
                <a:gd name="T57" fmla="*/ 879 h 14"/>
                <a:gd name="T58" fmla="*/ 0 w 9"/>
                <a:gd name="T59" fmla="*/ 945 h 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"/>
                <a:gd name="T91" fmla="*/ 0 h 14"/>
                <a:gd name="T92" fmla="*/ 9 w 9"/>
                <a:gd name="T93" fmla="*/ 14 h 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" h="14">
                  <a:moveTo>
                    <a:pt x="0" y="14"/>
                  </a:moveTo>
                  <a:lnTo>
                    <a:pt x="0" y="13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9" y="6"/>
                  </a:lnTo>
                  <a:lnTo>
                    <a:pt x="7" y="8"/>
                  </a:lnTo>
                  <a:lnTo>
                    <a:pt x="6" y="10"/>
                  </a:lnTo>
                  <a:lnTo>
                    <a:pt x="3" y="13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34" name="Freeform 112"/>
            <p:cNvSpPr>
              <a:spLocks noEditPoints="1"/>
            </p:cNvSpPr>
            <p:nvPr/>
          </p:nvSpPr>
          <p:spPr bwMode="auto">
            <a:xfrm>
              <a:off x="2978" y="2675"/>
              <a:ext cx="63" cy="153"/>
            </a:xfrm>
            <a:custGeom>
              <a:avLst/>
              <a:gdLst>
                <a:gd name="T0" fmla="*/ 0 w 24"/>
                <a:gd name="T1" fmla="*/ 1248 h 38"/>
                <a:gd name="T2" fmla="*/ 21 w 24"/>
                <a:gd name="T3" fmla="*/ 906 h 38"/>
                <a:gd name="T4" fmla="*/ 55 w 24"/>
                <a:gd name="T5" fmla="*/ 519 h 38"/>
                <a:gd name="T6" fmla="*/ 76 w 24"/>
                <a:gd name="T7" fmla="*/ 258 h 38"/>
                <a:gd name="T8" fmla="*/ 123 w 24"/>
                <a:gd name="T9" fmla="*/ 64 h 38"/>
                <a:gd name="T10" fmla="*/ 179 w 24"/>
                <a:gd name="T11" fmla="*/ 0 h 38"/>
                <a:gd name="T12" fmla="*/ 234 w 24"/>
                <a:gd name="T13" fmla="*/ 0 h 38"/>
                <a:gd name="T14" fmla="*/ 310 w 24"/>
                <a:gd name="T15" fmla="*/ 64 h 38"/>
                <a:gd name="T16" fmla="*/ 365 w 24"/>
                <a:gd name="T17" fmla="*/ 258 h 38"/>
                <a:gd name="T18" fmla="*/ 399 w 24"/>
                <a:gd name="T19" fmla="*/ 519 h 38"/>
                <a:gd name="T20" fmla="*/ 433 w 24"/>
                <a:gd name="T21" fmla="*/ 777 h 38"/>
                <a:gd name="T22" fmla="*/ 433 w 24"/>
                <a:gd name="T23" fmla="*/ 1168 h 38"/>
                <a:gd name="T24" fmla="*/ 433 w 24"/>
                <a:gd name="T25" fmla="*/ 1639 h 38"/>
                <a:gd name="T26" fmla="*/ 399 w 24"/>
                <a:gd name="T27" fmla="*/ 1896 h 38"/>
                <a:gd name="T28" fmla="*/ 365 w 24"/>
                <a:gd name="T29" fmla="*/ 2158 h 38"/>
                <a:gd name="T30" fmla="*/ 310 w 24"/>
                <a:gd name="T31" fmla="*/ 2351 h 38"/>
                <a:gd name="T32" fmla="*/ 255 w 24"/>
                <a:gd name="T33" fmla="*/ 2480 h 38"/>
                <a:gd name="T34" fmla="*/ 234 w 24"/>
                <a:gd name="T35" fmla="*/ 2480 h 38"/>
                <a:gd name="T36" fmla="*/ 144 w 24"/>
                <a:gd name="T37" fmla="*/ 2480 h 38"/>
                <a:gd name="T38" fmla="*/ 110 w 24"/>
                <a:gd name="T39" fmla="*/ 2287 h 38"/>
                <a:gd name="T40" fmla="*/ 55 w 24"/>
                <a:gd name="T41" fmla="*/ 2090 h 38"/>
                <a:gd name="T42" fmla="*/ 21 w 24"/>
                <a:gd name="T43" fmla="*/ 1703 h 38"/>
                <a:gd name="T44" fmla="*/ 0 w 24"/>
                <a:gd name="T45" fmla="*/ 1248 h 38"/>
                <a:gd name="T46" fmla="*/ 110 w 24"/>
                <a:gd name="T47" fmla="*/ 1248 h 38"/>
                <a:gd name="T48" fmla="*/ 110 w 24"/>
                <a:gd name="T49" fmla="*/ 1703 h 38"/>
                <a:gd name="T50" fmla="*/ 123 w 24"/>
                <a:gd name="T51" fmla="*/ 2090 h 38"/>
                <a:gd name="T52" fmla="*/ 179 w 24"/>
                <a:gd name="T53" fmla="*/ 2287 h 38"/>
                <a:gd name="T54" fmla="*/ 234 w 24"/>
                <a:gd name="T55" fmla="*/ 2351 h 38"/>
                <a:gd name="T56" fmla="*/ 255 w 24"/>
                <a:gd name="T57" fmla="*/ 2351 h 38"/>
                <a:gd name="T58" fmla="*/ 268 w 24"/>
                <a:gd name="T59" fmla="*/ 2287 h 38"/>
                <a:gd name="T60" fmla="*/ 310 w 24"/>
                <a:gd name="T61" fmla="*/ 2158 h 38"/>
                <a:gd name="T62" fmla="*/ 310 w 24"/>
                <a:gd name="T63" fmla="*/ 2025 h 38"/>
                <a:gd name="T64" fmla="*/ 323 w 24"/>
                <a:gd name="T65" fmla="*/ 1639 h 38"/>
                <a:gd name="T66" fmla="*/ 323 w 24"/>
                <a:gd name="T67" fmla="*/ 1103 h 38"/>
                <a:gd name="T68" fmla="*/ 323 w 24"/>
                <a:gd name="T69" fmla="*/ 713 h 38"/>
                <a:gd name="T70" fmla="*/ 310 w 24"/>
                <a:gd name="T71" fmla="*/ 455 h 38"/>
                <a:gd name="T72" fmla="*/ 310 w 24"/>
                <a:gd name="T73" fmla="*/ 258 h 38"/>
                <a:gd name="T74" fmla="*/ 268 w 24"/>
                <a:gd name="T75" fmla="*/ 193 h 38"/>
                <a:gd name="T76" fmla="*/ 255 w 24"/>
                <a:gd name="T77" fmla="*/ 64 h 38"/>
                <a:gd name="T78" fmla="*/ 234 w 24"/>
                <a:gd name="T79" fmla="*/ 64 h 38"/>
                <a:gd name="T80" fmla="*/ 179 w 24"/>
                <a:gd name="T81" fmla="*/ 64 h 38"/>
                <a:gd name="T82" fmla="*/ 144 w 24"/>
                <a:gd name="T83" fmla="*/ 193 h 38"/>
                <a:gd name="T84" fmla="*/ 123 w 24"/>
                <a:gd name="T85" fmla="*/ 326 h 38"/>
                <a:gd name="T86" fmla="*/ 123 w 24"/>
                <a:gd name="T87" fmla="*/ 648 h 38"/>
                <a:gd name="T88" fmla="*/ 110 w 24"/>
                <a:gd name="T89" fmla="*/ 974 h 38"/>
                <a:gd name="T90" fmla="*/ 110 w 24"/>
                <a:gd name="T91" fmla="*/ 1248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"/>
                <a:gd name="T139" fmla="*/ 0 h 38"/>
                <a:gd name="T140" fmla="*/ 24 w 24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" h="38">
                  <a:moveTo>
                    <a:pt x="0" y="19"/>
                  </a:moveTo>
                  <a:lnTo>
                    <a:pt x="1" y="14"/>
                  </a:lnTo>
                  <a:lnTo>
                    <a:pt x="3" y="8"/>
                  </a:lnTo>
                  <a:lnTo>
                    <a:pt x="4" y="4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24" y="25"/>
                  </a:lnTo>
                  <a:lnTo>
                    <a:pt x="22" y="29"/>
                  </a:lnTo>
                  <a:lnTo>
                    <a:pt x="20" y="33"/>
                  </a:lnTo>
                  <a:lnTo>
                    <a:pt x="17" y="36"/>
                  </a:lnTo>
                  <a:lnTo>
                    <a:pt x="14" y="38"/>
                  </a:lnTo>
                  <a:lnTo>
                    <a:pt x="13" y="38"/>
                  </a:lnTo>
                  <a:lnTo>
                    <a:pt x="8" y="38"/>
                  </a:lnTo>
                  <a:lnTo>
                    <a:pt x="6" y="35"/>
                  </a:lnTo>
                  <a:lnTo>
                    <a:pt x="3" y="32"/>
                  </a:lnTo>
                  <a:lnTo>
                    <a:pt x="1" y="26"/>
                  </a:lnTo>
                  <a:lnTo>
                    <a:pt x="0" y="19"/>
                  </a:lnTo>
                  <a:close/>
                  <a:moveTo>
                    <a:pt x="6" y="19"/>
                  </a:moveTo>
                  <a:lnTo>
                    <a:pt x="6" y="26"/>
                  </a:lnTo>
                  <a:lnTo>
                    <a:pt x="7" y="32"/>
                  </a:lnTo>
                  <a:lnTo>
                    <a:pt x="10" y="35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5" y="35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8" y="25"/>
                  </a:lnTo>
                  <a:lnTo>
                    <a:pt x="18" y="17"/>
                  </a:lnTo>
                  <a:lnTo>
                    <a:pt x="18" y="11"/>
                  </a:lnTo>
                  <a:lnTo>
                    <a:pt x="17" y="7"/>
                  </a:lnTo>
                  <a:lnTo>
                    <a:pt x="17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8" y="3"/>
                  </a:lnTo>
                  <a:lnTo>
                    <a:pt x="7" y="5"/>
                  </a:lnTo>
                  <a:lnTo>
                    <a:pt x="7" y="10"/>
                  </a:lnTo>
                  <a:lnTo>
                    <a:pt x="6" y="15"/>
                  </a:lnTo>
                  <a:lnTo>
                    <a:pt x="6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35" name="Freeform 113"/>
            <p:cNvSpPr>
              <a:spLocks/>
            </p:cNvSpPr>
            <p:nvPr/>
          </p:nvSpPr>
          <p:spPr bwMode="auto">
            <a:xfrm>
              <a:off x="3051" y="2675"/>
              <a:ext cx="34" cy="198"/>
            </a:xfrm>
            <a:custGeom>
              <a:avLst/>
              <a:gdLst>
                <a:gd name="T0" fmla="*/ 0 w 13"/>
                <a:gd name="T1" fmla="*/ 0 h 49"/>
                <a:gd name="T2" fmla="*/ 233 w 13"/>
                <a:gd name="T3" fmla="*/ 0 h 49"/>
                <a:gd name="T4" fmla="*/ 233 w 13"/>
                <a:gd name="T5" fmla="*/ 3233 h 49"/>
                <a:gd name="T6" fmla="*/ 0 w 13"/>
                <a:gd name="T7" fmla="*/ 3233 h 49"/>
                <a:gd name="T8" fmla="*/ 0 w 13"/>
                <a:gd name="T9" fmla="*/ 3103 h 49"/>
                <a:gd name="T10" fmla="*/ 123 w 13"/>
                <a:gd name="T11" fmla="*/ 3103 h 49"/>
                <a:gd name="T12" fmla="*/ 123 w 13"/>
                <a:gd name="T13" fmla="*/ 65 h 49"/>
                <a:gd name="T14" fmla="*/ 0 w 13"/>
                <a:gd name="T15" fmla="*/ 65 h 49"/>
                <a:gd name="T16" fmla="*/ 0 w 13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0" y="0"/>
                  </a:moveTo>
                  <a:lnTo>
                    <a:pt x="13" y="0"/>
                  </a:lnTo>
                  <a:lnTo>
                    <a:pt x="13" y="49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7" y="4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36" name="Freeform 114"/>
            <p:cNvSpPr>
              <a:spLocks noEditPoints="1"/>
            </p:cNvSpPr>
            <p:nvPr/>
          </p:nvSpPr>
          <p:spPr bwMode="auto">
            <a:xfrm>
              <a:off x="3718" y="2675"/>
              <a:ext cx="73" cy="153"/>
            </a:xfrm>
            <a:custGeom>
              <a:avLst/>
              <a:gdLst>
                <a:gd name="T0" fmla="*/ 177 w 28"/>
                <a:gd name="T1" fmla="*/ 1248 h 38"/>
                <a:gd name="T2" fmla="*/ 177 w 28"/>
                <a:gd name="T3" fmla="*/ 2025 h 38"/>
                <a:gd name="T4" fmla="*/ 177 w 28"/>
                <a:gd name="T5" fmla="*/ 2158 h 38"/>
                <a:gd name="T6" fmla="*/ 211 w 28"/>
                <a:gd name="T7" fmla="*/ 2351 h 38"/>
                <a:gd name="T8" fmla="*/ 232 w 28"/>
                <a:gd name="T9" fmla="*/ 2351 h 38"/>
                <a:gd name="T10" fmla="*/ 250 w 28"/>
                <a:gd name="T11" fmla="*/ 2480 h 38"/>
                <a:gd name="T12" fmla="*/ 287 w 28"/>
                <a:gd name="T13" fmla="*/ 2480 h 38"/>
                <a:gd name="T14" fmla="*/ 287 w 28"/>
                <a:gd name="T15" fmla="*/ 2480 h 38"/>
                <a:gd name="T16" fmla="*/ 0 w 28"/>
                <a:gd name="T17" fmla="*/ 2480 h 38"/>
                <a:gd name="T18" fmla="*/ 0 w 28"/>
                <a:gd name="T19" fmla="*/ 2480 h 38"/>
                <a:gd name="T20" fmla="*/ 34 w 28"/>
                <a:gd name="T21" fmla="*/ 2480 h 38"/>
                <a:gd name="T22" fmla="*/ 55 w 28"/>
                <a:gd name="T23" fmla="*/ 2351 h 38"/>
                <a:gd name="T24" fmla="*/ 68 w 28"/>
                <a:gd name="T25" fmla="*/ 2287 h 38"/>
                <a:gd name="T26" fmla="*/ 68 w 28"/>
                <a:gd name="T27" fmla="*/ 2158 h 38"/>
                <a:gd name="T28" fmla="*/ 110 w 28"/>
                <a:gd name="T29" fmla="*/ 2025 h 38"/>
                <a:gd name="T30" fmla="*/ 110 w 28"/>
                <a:gd name="T31" fmla="*/ 455 h 38"/>
                <a:gd name="T32" fmla="*/ 68 w 28"/>
                <a:gd name="T33" fmla="*/ 258 h 38"/>
                <a:gd name="T34" fmla="*/ 68 w 28"/>
                <a:gd name="T35" fmla="*/ 193 h 38"/>
                <a:gd name="T36" fmla="*/ 55 w 28"/>
                <a:gd name="T37" fmla="*/ 64 h 38"/>
                <a:gd name="T38" fmla="*/ 34 w 28"/>
                <a:gd name="T39" fmla="*/ 64 h 38"/>
                <a:gd name="T40" fmla="*/ 0 w 28"/>
                <a:gd name="T41" fmla="*/ 64 h 38"/>
                <a:gd name="T42" fmla="*/ 0 w 28"/>
                <a:gd name="T43" fmla="*/ 0 h 38"/>
                <a:gd name="T44" fmla="*/ 250 w 28"/>
                <a:gd name="T45" fmla="*/ 0 h 38"/>
                <a:gd name="T46" fmla="*/ 339 w 28"/>
                <a:gd name="T47" fmla="*/ 0 h 38"/>
                <a:gd name="T48" fmla="*/ 373 w 28"/>
                <a:gd name="T49" fmla="*/ 64 h 38"/>
                <a:gd name="T50" fmla="*/ 428 w 28"/>
                <a:gd name="T51" fmla="*/ 193 h 38"/>
                <a:gd name="T52" fmla="*/ 477 w 28"/>
                <a:gd name="T53" fmla="*/ 258 h 38"/>
                <a:gd name="T54" fmla="*/ 495 w 28"/>
                <a:gd name="T55" fmla="*/ 455 h 38"/>
                <a:gd name="T56" fmla="*/ 495 w 28"/>
                <a:gd name="T57" fmla="*/ 713 h 38"/>
                <a:gd name="T58" fmla="*/ 495 w 28"/>
                <a:gd name="T59" fmla="*/ 906 h 38"/>
                <a:gd name="T60" fmla="*/ 461 w 28"/>
                <a:gd name="T61" fmla="*/ 1168 h 38"/>
                <a:gd name="T62" fmla="*/ 373 w 28"/>
                <a:gd name="T63" fmla="*/ 1248 h 38"/>
                <a:gd name="T64" fmla="*/ 300 w 28"/>
                <a:gd name="T65" fmla="*/ 1377 h 38"/>
                <a:gd name="T66" fmla="*/ 287 w 28"/>
                <a:gd name="T67" fmla="*/ 1377 h 38"/>
                <a:gd name="T68" fmla="*/ 250 w 28"/>
                <a:gd name="T69" fmla="*/ 1377 h 38"/>
                <a:gd name="T70" fmla="*/ 232 w 28"/>
                <a:gd name="T71" fmla="*/ 1377 h 38"/>
                <a:gd name="T72" fmla="*/ 177 w 28"/>
                <a:gd name="T73" fmla="*/ 1248 h 38"/>
                <a:gd name="T74" fmla="*/ 177 w 28"/>
                <a:gd name="T75" fmla="*/ 1168 h 38"/>
                <a:gd name="T76" fmla="*/ 211 w 28"/>
                <a:gd name="T77" fmla="*/ 1168 h 38"/>
                <a:gd name="T78" fmla="*/ 232 w 28"/>
                <a:gd name="T79" fmla="*/ 1168 h 38"/>
                <a:gd name="T80" fmla="*/ 250 w 28"/>
                <a:gd name="T81" fmla="*/ 1248 h 38"/>
                <a:gd name="T82" fmla="*/ 287 w 28"/>
                <a:gd name="T83" fmla="*/ 1248 h 38"/>
                <a:gd name="T84" fmla="*/ 339 w 28"/>
                <a:gd name="T85" fmla="*/ 1168 h 38"/>
                <a:gd name="T86" fmla="*/ 355 w 28"/>
                <a:gd name="T87" fmla="*/ 1103 h 38"/>
                <a:gd name="T88" fmla="*/ 373 w 28"/>
                <a:gd name="T89" fmla="*/ 906 h 38"/>
                <a:gd name="T90" fmla="*/ 407 w 28"/>
                <a:gd name="T91" fmla="*/ 713 h 38"/>
                <a:gd name="T92" fmla="*/ 373 w 28"/>
                <a:gd name="T93" fmla="*/ 519 h 38"/>
                <a:gd name="T94" fmla="*/ 373 w 28"/>
                <a:gd name="T95" fmla="*/ 455 h 38"/>
                <a:gd name="T96" fmla="*/ 355 w 28"/>
                <a:gd name="T97" fmla="*/ 258 h 38"/>
                <a:gd name="T98" fmla="*/ 339 w 28"/>
                <a:gd name="T99" fmla="*/ 193 h 38"/>
                <a:gd name="T100" fmla="*/ 300 w 28"/>
                <a:gd name="T101" fmla="*/ 193 h 38"/>
                <a:gd name="T102" fmla="*/ 250 w 28"/>
                <a:gd name="T103" fmla="*/ 193 h 38"/>
                <a:gd name="T104" fmla="*/ 232 w 28"/>
                <a:gd name="T105" fmla="*/ 193 h 38"/>
                <a:gd name="T106" fmla="*/ 177 w 28"/>
                <a:gd name="T107" fmla="*/ 193 h 38"/>
                <a:gd name="T108" fmla="*/ 177 w 28"/>
                <a:gd name="T109" fmla="*/ 1168 h 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8"/>
                <a:gd name="T166" fmla="*/ 0 h 38"/>
                <a:gd name="T167" fmla="*/ 28 w 28"/>
                <a:gd name="T168" fmla="*/ 38 h 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8" h="38">
                  <a:moveTo>
                    <a:pt x="10" y="19"/>
                  </a:moveTo>
                  <a:lnTo>
                    <a:pt x="10" y="31"/>
                  </a:lnTo>
                  <a:lnTo>
                    <a:pt x="10" y="33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6" y="31"/>
                  </a:lnTo>
                  <a:lnTo>
                    <a:pt x="6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4" y="3"/>
                  </a:lnTo>
                  <a:lnTo>
                    <a:pt x="27" y="4"/>
                  </a:lnTo>
                  <a:lnTo>
                    <a:pt x="28" y="7"/>
                  </a:lnTo>
                  <a:lnTo>
                    <a:pt x="28" y="11"/>
                  </a:lnTo>
                  <a:lnTo>
                    <a:pt x="28" y="14"/>
                  </a:lnTo>
                  <a:lnTo>
                    <a:pt x="26" y="18"/>
                  </a:lnTo>
                  <a:lnTo>
                    <a:pt x="21" y="19"/>
                  </a:lnTo>
                  <a:lnTo>
                    <a:pt x="17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0" y="19"/>
                  </a:lnTo>
                  <a:close/>
                  <a:moveTo>
                    <a:pt x="10" y="18"/>
                  </a:moveTo>
                  <a:lnTo>
                    <a:pt x="12" y="18"/>
                  </a:lnTo>
                  <a:lnTo>
                    <a:pt x="13" y="18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9" y="18"/>
                  </a:lnTo>
                  <a:lnTo>
                    <a:pt x="20" y="17"/>
                  </a:lnTo>
                  <a:lnTo>
                    <a:pt x="21" y="14"/>
                  </a:lnTo>
                  <a:lnTo>
                    <a:pt x="23" y="11"/>
                  </a:lnTo>
                  <a:lnTo>
                    <a:pt x="21" y="8"/>
                  </a:lnTo>
                  <a:lnTo>
                    <a:pt x="21" y="7"/>
                  </a:lnTo>
                  <a:lnTo>
                    <a:pt x="20" y="4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0" y="3"/>
                  </a:lnTo>
                  <a:lnTo>
                    <a:pt x="10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37" name="Freeform 115"/>
            <p:cNvSpPr>
              <a:spLocks/>
            </p:cNvSpPr>
            <p:nvPr/>
          </p:nvSpPr>
          <p:spPr bwMode="auto">
            <a:xfrm>
              <a:off x="3799" y="2724"/>
              <a:ext cx="47" cy="104"/>
            </a:xfrm>
            <a:custGeom>
              <a:avLst/>
              <a:gdLst>
                <a:gd name="T0" fmla="*/ 164 w 18"/>
                <a:gd name="T1" fmla="*/ 0 h 26"/>
                <a:gd name="T2" fmla="*/ 164 w 18"/>
                <a:gd name="T3" fmla="*/ 384 h 26"/>
                <a:gd name="T4" fmla="*/ 178 w 18"/>
                <a:gd name="T5" fmla="*/ 192 h 26"/>
                <a:gd name="T6" fmla="*/ 232 w 18"/>
                <a:gd name="T7" fmla="*/ 0 h 26"/>
                <a:gd name="T8" fmla="*/ 253 w 18"/>
                <a:gd name="T9" fmla="*/ 0 h 26"/>
                <a:gd name="T10" fmla="*/ 287 w 18"/>
                <a:gd name="T11" fmla="*/ 0 h 26"/>
                <a:gd name="T12" fmla="*/ 300 w 18"/>
                <a:gd name="T13" fmla="*/ 0 h 26"/>
                <a:gd name="T14" fmla="*/ 321 w 18"/>
                <a:gd name="T15" fmla="*/ 128 h 26"/>
                <a:gd name="T16" fmla="*/ 321 w 18"/>
                <a:gd name="T17" fmla="*/ 192 h 26"/>
                <a:gd name="T18" fmla="*/ 321 w 18"/>
                <a:gd name="T19" fmla="*/ 320 h 26"/>
                <a:gd name="T20" fmla="*/ 300 w 18"/>
                <a:gd name="T21" fmla="*/ 384 h 26"/>
                <a:gd name="T22" fmla="*/ 300 w 18"/>
                <a:gd name="T23" fmla="*/ 384 h 26"/>
                <a:gd name="T24" fmla="*/ 287 w 18"/>
                <a:gd name="T25" fmla="*/ 384 h 26"/>
                <a:gd name="T26" fmla="*/ 287 w 18"/>
                <a:gd name="T27" fmla="*/ 384 h 26"/>
                <a:gd name="T28" fmla="*/ 253 w 18"/>
                <a:gd name="T29" fmla="*/ 320 h 26"/>
                <a:gd name="T30" fmla="*/ 232 w 18"/>
                <a:gd name="T31" fmla="*/ 320 h 26"/>
                <a:gd name="T32" fmla="*/ 198 w 18"/>
                <a:gd name="T33" fmla="*/ 320 h 26"/>
                <a:gd name="T34" fmla="*/ 198 w 18"/>
                <a:gd name="T35" fmla="*/ 320 h 26"/>
                <a:gd name="T36" fmla="*/ 198 w 18"/>
                <a:gd name="T37" fmla="*/ 320 h 26"/>
                <a:gd name="T38" fmla="*/ 178 w 18"/>
                <a:gd name="T39" fmla="*/ 384 h 26"/>
                <a:gd name="T40" fmla="*/ 164 w 18"/>
                <a:gd name="T41" fmla="*/ 576 h 26"/>
                <a:gd name="T42" fmla="*/ 164 w 18"/>
                <a:gd name="T43" fmla="*/ 1280 h 26"/>
                <a:gd name="T44" fmla="*/ 164 w 18"/>
                <a:gd name="T45" fmla="*/ 1344 h 26"/>
                <a:gd name="T46" fmla="*/ 164 w 18"/>
                <a:gd name="T47" fmla="*/ 1472 h 26"/>
                <a:gd name="T48" fmla="*/ 178 w 18"/>
                <a:gd name="T49" fmla="*/ 1536 h 26"/>
                <a:gd name="T50" fmla="*/ 178 w 18"/>
                <a:gd name="T51" fmla="*/ 1536 h 26"/>
                <a:gd name="T52" fmla="*/ 198 w 18"/>
                <a:gd name="T53" fmla="*/ 1536 h 26"/>
                <a:gd name="T54" fmla="*/ 232 w 18"/>
                <a:gd name="T55" fmla="*/ 1664 h 26"/>
                <a:gd name="T56" fmla="*/ 232 w 18"/>
                <a:gd name="T57" fmla="*/ 1664 h 26"/>
                <a:gd name="T58" fmla="*/ 0 w 18"/>
                <a:gd name="T59" fmla="*/ 1664 h 26"/>
                <a:gd name="T60" fmla="*/ 0 w 18"/>
                <a:gd name="T61" fmla="*/ 1664 h 26"/>
                <a:gd name="T62" fmla="*/ 34 w 18"/>
                <a:gd name="T63" fmla="*/ 1536 h 26"/>
                <a:gd name="T64" fmla="*/ 55 w 18"/>
                <a:gd name="T65" fmla="*/ 1536 h 26"/>
                <a:gd name="T66" fmla="*/ 55 w 18"/>
                <a:gd name="T67" fmla="*/ 1536 h 26"/>
                <a:gd name="T68" fmla="*/ 55 w 18"/>
                <a:gd name="T69" fmla="*/ 1472 h 26"/>
                <a:gd name="T70" fmla="*/ 55 w 18"/>
                <a:gd name="T71" fmla="*/ 1344 h 26"/>
                <a:gd name="T72" fmla="*/ 55 w 18"/>
                <a:gd name="T73" fmla="*/ 1280 h 26"/>
                <a:gd name="T74" fmla="*/ 55 w 18"/>
                <a:gd name="T75" fmla="*/ 640 h 26"/>
                <a:gd name="T76" fmla="*/ 55 w 18"/>
                <a:gd name="T77" fmla="*/ 384 h 26"/>
                <a:gd name="T78" fmla="*/ 55 w 18"/>
                <a:gd name="T79" fmla="*/ 320 h 26"/>
                <a:gd name="T80" fmla="*/ 55 w 18"/>
                <a:gd name="T81" fmla="*/ 192 h 26"/>
                <a:gd name="T82" fmla="*/ 55 w 18"/>
                <a:gd name="T83" fmla="*/ 192 h 26"/>
                <a:gd name="T84" fmla="*/ 55 w 18"/>
                <a:gd name="T85" fmla="*/ 192 h 26"/>
                <a:gd name="T86" fmla="*/ 34 w 18"/>
                <a:gd name="T87" fmla="*/ 192 h 26"/>
                <a:gd name="T88" fmla="*/ 34 w 18"/>
                <a:gd name="T89" fmla="*/ 192 h 26"/>
                <a:gd name="T90" fmla="*/ 0 w 18"/>
                <a:gd name="T91" fmla="*/ 192 h 26"/>
                <a:gd name="T92" fmla="*/ 0 w 18"/>
                <a:gd name="T93" fmla="*/ 192 h 26"/>
                <a:gd name="T94" fmla="*/ 123 w 18"/>
                <a:gd name="T95" fmla="*/ 0 h 26"/>
                <a:gd name="T96" fmla="*/ 164 w 18"/>
                <a:gd name="T97" fmla="*/ 0 h 2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6"/>
                <a:gd name="T149" fmla="*/ 18 w 18"/>
                <a:gd name="T150" fmla="*/ 26 h 2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6">
                  <a:moveTo>
                    <a:pt x="9" y="0"/>
                  </a:moveTo>
                  <a:lnTo>
                    <a:pt x="9" y="6"/>
                  </a:lnTo>
                  <a:lnTo>
                    <a:pt x="10" y="3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9" y="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0" y="24"/>
                  </a:lnTo>
                  <a:lnTo>
                    <a:pt x="11" y="24"/>
                  </a:lnTo>
                  <a:lnTo>
                    <a:pt x="13" y="26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38" name="Freeform 116"/>
            <p:cNvSpPr>
              <a:spLocks noEditPoints="1"/>
            </p:cNvSpPr>
            <p:nvPr/>
          </p:nvSpPr>
          <p:spPr bwMode="auto">
            <a:xfrm>
              <a:off x="3851" y="2724"/>
              <a:ext cx="55" cy="104"/>
            </a:xfrm>
            <a:custGeom>
              <a:avLst/>
              <a:gdLst>
                <a:gd name="T0" fmla="*/ 68 w 21"/>
                <a:gd name="T1" fmla="*/ 640 h 26"/>
                <a:gd name="T2" fmla="*/ 68 w 21"/>
                <a:gd name="T3" fmla="*/ 896 h 26"/>
                <a:gd name="T4" fmla="*/ 123 w 21"/>
                <a:gd name="T5" fmla="*/ 1216 h 26"/>
                <a:gd name="T6" fmla="*/ 178 w 21"/>
                <a:gd name="T7" fmla="*/ 1280 h 26"/>
                <a:gd name="T8" fmla="*/ 212 w 21"/>
                <a:gd name="T9" fmla="*/ 1344 h 26"/>
                <a:gd name="T10" fmla="*/ 267 w 21"/>
                <a:gd name="T11" fmla="*/ 1344 h 26"/>
                <a:gd name="T12" fmla="*/ 309 w 21"/>
                <a:gd name="T13" fmla="*/ 1280 h 26"/>
                <a:gd name="T14" fmla="*/ 343 w 21"/>
                <a:gd name="T15" fmla="*/ 1216 h 26"/>
                <a:gd name="T16" fmla="*/ 377 w 21"/>
                <a:gd name="T17" fmla="*/ 1024 h 26"/>
                <a:gd name="T18" fmla="*/ 377 w 21"/>
                <a:gd name="T19" fmla="*/ 1024 h 26"/>
                <a:gd name="T20" fmla="*/ 343 w 21"/>
                <a:gd name="T21" fmla="*/ 1280 h 26"/>
                <a:gd name="T22" fmla="*/ 322 w 21"/>
                <a:gd name="T23" fmla="*/ 1472 h 26"/>
                <a:gd name="T24" fmla="*/ 267 w 21"/>
                <a:gd name="T25" fmla="*/ 1664 h 26"/>
                <a:gd name="T26" fmla="*/ 199 w 21"/>
                <a:gd name="T27" fmla="*/ 1664 h 26"/>
                <a:gd name="T28" fmla="*/ 123 w 21"/>
                <a:gd name="T29" fmla="*/ 1664 h 26"/>
                <a:gd name="T30" fmla="*/ 55 w 21"/>
                <a:gd name="T31" fmla="*/ 1472 h 26"/>
                <a:gd name="T32" fmla="*/ 21 w 21"/>
                <a:gd name="T33" fmla="*/ 1216 h 26"/>
                <a:gd name="T34" fmla="*/ 0 w 21"/>
                <a:gd name="T35" fmla="*/ 832 h 26"/>
                <a:gd name="T36" fmla="*/ 0 w 21"/>
                <a:gd name="T37" fmla="*/ 576 h 26"/>
                <a:gd name="T38" fmla="*/ 21 w 21"/>
                <a:gd name="T39" fmla="*/ 384 h 26"/>
                <a:gd name="T40" fmla="*/ 55 w 21"/>
                <a:gd name="T41" fmla="*/ 192 h 26"/>
                <a:gd name="T42" fmla="*/ 123 w 21"/>
                <a:gd name="T43" fmla="*/ 0 h 26"/>
                <a:gd name="T44" fmla="*/ 199 w 21"/>
                <a:gd name="T45" fmla="*/ 0 h 26"/>
                <a:gd name="T46" fmla="*/ 267 w 21"/>
                <a:gd name="T47" fmla="*/ 0 h 26"/>
                <a:gd name="T48" fmla="*/ 322 w 21"/>
                <a:gd name="T49" fmla="*/ 192 h 26"/>
                <a:gd name="T50" fmla="*/ 377 w 21"/>
                <a:gd name="T51" fmla="*/ 384 h 26"/>
                <a:gd name="T52" fmla="*/ 377 w 21"/>
                <a:gd name="T53" fmla="*/ 640 h 26"/>
                <a:gd name="T54" fmla="*/ 68 w 21"/>
                <a:gd name="T55" fmla="*/ 640 h 26"/>
                <a:gd name="T56" fmla="*/ 68 w 21"/>
                <a:gd name="T57" fmla="*/ 448 h 26"/>
                <a:gd name="T58" fmla="*/ 267 w 21"/>
                <a:gd name="T59" fmla="*/ 448 h 26"/>
                <a:gd name="T60" fmla="*/ 267 w 21"/>
                <a:gd name="T61" fmla="*/ 384 h 26"/>
                <a:gd name="T62" fmla="*/ 267 w 21"/>
                <a:gd name="T63" fmla="*/ 320 h 26"/>
                <a:gd name="T64" fmla="*/ 254 w 21"/>
                <a:gd name="T65" fmla="*/ 192 h 26"/>
                <a:gd name="T66" fmla="*/ 212 w 21"/>
                <a:gd name="T67" fmla="*/ 128 h 26"/>
                <a:gd name="T68" fmla="*/ 199 w 21"/>
                <a:gd name="T69" fmla="*/ 128 h 26"/>
                <a:gd name="T70" fmla="*/ 178 w 21"/>
                <a:gd name="T71" fmla="*/ 128 h 26"/>
                <a:gd name="T72" fmla="*/ 144 w 21"/>
                <a:gd name="T73" fmla="*/ 128 h 26"/>
                <a:gd name="T74" fmla="*/ 89 w 21"/>
                <a:gd name="T75" fmla="*/ 192 h 26"/>
                <a:gd name="T76" fmla="*/ 68 w 21"/>
                <a:gd name="T77" fmla="*/ 320 h 26"/>
                <a:gd name="T78" fmla="*/ 68 w 21"/>
                <a:gd name="T79" fmla="*/ 448 h 2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6"/>
                <a:gd name="T122" fmla="*/ 21 w 21"/>
                <a:gd name="T123" fmla="*/ 26 h 2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6">
                  <a:moveTo>
                    <a:pt x="4" y="10"/>
                  </a:moveTo>
                  <a:lnTo>
                    <a:pt x="4" y="14"/>
                  </a:lnTo>
                  <a:lnTo>
                    <a:pt x="7" y="19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19"/>
                  </a:lnTo>
                  <a:lnTo>
                    <a:pt x="21" y="16"/>
                  </a:lnTo>
                  <a:lnTo>
                    <a:pt x="19" y="20"/>
                  </a:lnTo>
                  <a:lnTo>
                    <a:pt x="18" y="23"/>
                  </a:lnTo>
                  <a:lnTo>
                    <a:pt x="15" y="26"/>
                  </a:lnTo>
                  <a:lnTo>
                    <a:pt x="11" y="26"/>
                  </a:lnTo>
                  <a:lnTo>
                    <a:pt x="7" y="26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3"/>
                  </a:lnTo>
                  <a:lnTo>
                    <a:pt x="21" y="6"/>
                  </a:lnTo>
                  <a:lnTo>
                    <a:pt x="21" y="10"/>
                  </a:lnTo>
                  <a:lnTo>
                    <a:pt x="4" y="10"/>
                  </a:lnTo>
                  <a:close/>
                  <a:moveTo>
                    <a:pt x="4" y="7"/>
                  </a:moveTo>
                  <a:lnTo>
                    <a:pt x="15" y="7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39" name="Freeform 117"/>
            <p:cNvSpPr>
              <a:spLocks noEditPoints="1"/>
            </p:cNvSpPr>
            <p:nvPr/>
          </p:nvSpPr>
          <p:spPr bwMode="auto">
            <a:xfrm>
              <a:off x="3917" y="2667"/>
              <a:ext cx="65" cy="161"/>
            </a:xfrm>
            <a:custGeom>
              <a:avLst/>
              <a:gdLst>
                <a:gd name="T0" fmla="*/ 296 w 25"/>
                <a:gd name="T1" fmla="*/ 2286 h 40"/>
                <a:gd name="T2" fmla="*/ 263 w 25"/>
                <a:gd name="T3" fmla="*/ 2479 h 40"/>
                <a:gd name="T4" fmla="*/ 244 w 25"/>
                <a:gd name="T5" fmla="*/ 2608 h 40"/>
                <a:gd name="T6" fmla="*/ 229 w 25"/>
                <a:gd name="T7" fmla="*/ 2608 h 40"/>
                <a:gd name="T8" fmla="*/ 177 w 25"/>
                <a:gd name="T9" fmla="*/ 2608 h 40"/>
                <a:gd name="T10" fmla="*/ 122 w 25"/>
                <a:gd name="T11" fmla="*/ 2608 h 40"/>
                <a:gd name="T12" fmla="*/ 55 w 25"/>
                <a:gd name="T13" fmla="*/ 2415 h 40"/>
                <a:gd name="T14" fmla="*/ 21 w 25"/>
                <a:gd name="T15" fmla="*/ 2153 h 40"/>
                <a:gd name="T16" fmla="*/ 0 w 25"/>
                <a:gd name="T17" fmla="*/ 1831 h 40"/>
                <a:gd name="T18" fmla="*/ 21 w 25"/>
                <a:gd name="T19" fmla="*/ 1505 h 40"/>
                <a:gd name="T20" fmla="*/ 55 w 25"/>
                <a:gd name="T21" fmla="*/ 1232 h 40"/>
                <a:gd name="T22" fmla="*/ 109 w 25"/>
                <a:gd name="T23" fmla="*/ 1038 h 40"/>
                <a:gd name="T24" fmla="*/ 143 w 25"/>
                <a:gd name="T25" fmla="*/ 906 h 40"/>
                <a:gd name="T26" fmla="*/ 229 w 25"/>
                <a:gd name="T27" fmla="*/ 906 h 40"/>
                <a:gd name="T28" fmla="*/ 263 w 25"/>
                <a:gd name="T29" fmla="*/ 906 h 40"/>
                <a:gd name="T30" fmla="*/ 296 w 25"/>
                <a:gd name="T31" fmla="*/ 1038 h 40"/>
                <a:gd name="T32" fmla="*/ 296 w 25"/>
                <a:gd name="T33" fmla="*/ 777 h 40"/>
                <a:gd name="T34" fmla="*/ 296 w 25"/>
                <a:gd name="T35" fmla="*/ 455 h 40"/>
                <a:gd name="T36" fmla="*/ 296 w 25"/>
                <a:gd name="T37" fmla="*/ 326 h 40"/>
                <a:gd name="T38" fmla="*/ 296 w 25"/>
                <a:gd name="T39" fmla="*/ 326 h 40"/>
                <a:gd name="T40" fmla="*/ 296 w 25"/>
                <a:gd name="T41" fmla="*/ 193 h 40"/>
                <a:gd name="T42" fmla="*/ 296 w 25"/>
                <a:gd name="T43" fmla="*/ 193 h 40"/>
                <a:gd name="T44" fmla="*/ 263 w 25"/>
                <a:gd name="T45" fmla="*/ 193 h 40"/>
                <a:gd name="T46" fmla="*/ 263 w 25"/>
                <a:gd name="T47" fmla="*/ 193 h 40"/>
                <a:gd name="T48" fmla="*/ 244 w 25"/>
                <a:gd name="T49" fmla="*/ 326 h 40"/>
                <a:gd name="T50" fmla="*/ 244 w 25"/>
                <a:gd name="T51" fmla="*/ 193 h 40"/>
                <a:gd name="T52" fmla="*/ 372 w 25"/>
                <a:gd name="T53" fmla="*/ 0 h 40"/>
                <a:gd name="T54" fmla="*/ 385 w 25"/>
                <a:gd name="T55" fmla="*/ 0 h 40"/>
                <a:gd name="T56" fmla="*/ 385 w 25"/>
                <a:gd name="T57" fmla="*/ 1960 h 40"/>
                <a:gd name="T58" fmla="*/ 385 w 25"/>
                <a:gd name="T59" fmla="*/ 2218 h 40"/>
                <a:gd name="T60" fmla="*/ 385 w 25"/>
                <a:gd name="T61" fmla="*/ 2286 h 40"/>
                <a:gd name="T62" fmla="*/ 385 w 25"/>
                <a:gd name="T63" fmla="*/ 2286 h 40"/>
                <a:gd name="T64" fmla="*/ 385 w 25"/>
                <a:gd name="T65" fmla="*/ 2415 h 40"/>
                <a:gd name="T66" fmla="*/ 419 w 25"/>
                <a:gd name="T67" fmla="*/ 2415 h 40"/>
                <a:gd name="T68" fmla="*/ 419 w 25"/>
                <a:gd name="T69" fmla="*/ 2415 h 40"/>
                <a:gd name="T70" fmla="*/ 419 w 25"/>
                <a:gd name="T71" fmla="*/ 2415 h 40"/>
                <a:gd name="T72" fmla="*/ 439 w 25"/>
                <a:gd name="T73" fmla="*/ 2415 h 40"/>
                <a:gd name="T74" fmla="*/ 439 w 25"/>
                <a:gd name="T75" fmla="*/ 2415 h 40"/>
                <a:gd name="T76" fmla="*/ 317 w 25"/>
                <a:gd name="T77" fmla="*/ 2608 h 40"/>
                <a:gd name="T78" fmla="*/ 296 w 25"/>
                <a:gd name="T79" fmla="*/ 2608 h 40"/>
                <a:gd name="T80" fmla="*/ 296 w 25"/>
                <a:gd name="T81" fmla="*/ 2286 h 40"/>
                <a:gd name="T82" fmla="*/ 296 w 25"/>
                <a:gd name="T83" fmla="*/ 2218 h 40"/>
                <a:gd name="T84" fmla="*/ 296 w 25"/>
                <a:gd name="T85" fmla="*/ 1377 h 40"/>
                <a:gd name="T86" fmla="*/ 296 w 25"/>
                <a:gd name="T87" fmla="*/ 1312 h 40"/>
                <a:gd name="T88" fmla="*/ 296 w 25"/>
                <a:gd name="T89" fmla="*/ 1232 h 40"/>
                <a:gd name="T90" fmla="*/ 263 w 25"/>
                <a:gd name="T91" fmla="*/ 1103 h 40"/>
                <a:gd name="T92" fmla="*/ 244 w 25"/>
                <a:gd name="T93" fmla="*/ 1038 h 40"/>
                <a:gd name="T94" fmla="*/ 229 w 25"/>
                <a:gd name="T95" fmla="*/ 1038 h 40"/>
                <a:gd name="T96" fmla="*/ 195 w 25"/>
                <a:gd name="T97" fmla="*/ 1038 h 40"/>
                <a:gd name="T98" fmla="*/ 177 w 25"/>
                <a:gd name="T99" fmla="*/ 1038 h 40"/>
                <a:gd name="T100" fmla="*/ 122 w 25"/>
                <a:gd name="T101" fmla="*/ 1103 h 40"/>
                <a:gd name="T102" fmla="*/ 109 w 25"/>
                <a:gd name="T103" fmla="*/ 1377 h 40"/>
                <a:gd name="T104" fmla="*/ 68 w 25"/>
                <a:gd name="T105" fmla="*/ 1703 h 40"/>
                <a:gd name="T106" fmla="*/ 109 w 25"/>
                <a:gd name="T107" fmla="*/ 1960 h 40"/>
                <a:gd name="T108" fmla="*/ 122 w 25"/>
                <a:gd name="T109" fmla="*/ 2218 h 40"/>
                <a:gd name="T110" fmla="*/ 177 w 25"/>
                <a:gd name="T111" fmla="*/ 2286 h 40"/>
                <a:gd name="T112" fmla="*/ 229 w 25"/>
                <a:gd name="T113" fmla="*/ 2415 h 40"/>
                <a:gd name="T114" fmla="*/ 263 w 25"/>
                <a:gd name="T115" fmla="*/ 2286 h 40"/>
                <a:gd name="T116" fmla="*/ 296 w 25"/>
                <a:gd name="T117" fmla="*/ 2218 h 4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5"/>
                <a:gd name="T178" fmla="*/ 0 h 40"/>
                <a:gd name="T179" fmla="*/ 25 w 25"/>
                <a:gd name="T180" fmla="*/ 40 h 4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5" h="40">
                  <a:moveTo>
                    <a:pt x="17" y="35"/>
                  </a:moveTo>
                  <a:lnTo>
                    <a:pt x="15" y="38"/>
                  </a:lnTo>
                  <a:lnTo>
                    <a:pt x="14" y="40"/>
                  </a:lnTo>
                  <a:lnTo>
                    <a:pt x="13" y="40"/>
                  </a:lnTo>
                  <a:lnTo>
                    <a:pt x="10" y="40"/>
                  </a:lnTo>
                  <a:lnTo>
                    <a:pt x="7" y="40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8"/>
                  </a:lnTo>
                  <a:lnTo>
                    <a:pt x="1" y="23"/>
                  </a:lnTo>
                  <a:lnTo>
                    <a:pt x="3" y="19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7" y="16"/>
                  </a:lnTo>
                  <a:lnTo>
                    <a:pt x="17" y="12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30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2" y="37"/>
                  </a:lnTo>
                  <a:lnTo>
                    <a:pt x="24" y="37"/>
                  </a:lnTo>
                  <a:lnTo>
                    <a:pt x="25" y="37"/>
                  </a:lnTo>
                  <a:lnTo>
                    <a:pt x="18" y="40"/>
                  </a:lnTo>
                  <a:lnTo>
                    <a:pt x="17" y="40"/>
                  </a:lnTo>
                  <a:lnTo>
                    <a:pt x="17" y="35"/>
                  </a:lnTo>
                  <a:close/>
                  <a:moveTo>
                    <a:pt x="17" y="34"/>
                  </a:moveTo>
                  <a:lnTo>
                    <a:pt x="17" y="21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5" y="17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7" y="17"/>
                  </a:lnTo>
                  <a:lnTo>
                    <a:pt x="6" y="21"/>
                  </a:lnTo>
                  <a:lnTo>
                    <a:pt x="4" y="26"/>
                  </a:lnTo>
                  <a:lnTo>
                    <a:pt x="6" y="30"/>
                  </a:lnTo>
                  <a:lnTo>
                    <a:pt x="7" y="34"/>
                  </a:lnTo>
                  <a:lnTo>
                    <a:pt x="10" y="35"/>
                  </a:lnTo>
                  <a:lnTo>
                    <a:pt x="13" y="37"/>
                  </a:lnTo>
                  <a:lnTo>
                    <a:pt x="15" y="35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40" name="Freeform 118"/>
            <p:cNvSpPr>
              <a:spLocks noEditPoints="1"/>
            </p:cNvSpPr>
            <p:nvPr/>
          </p:nvSpPr>
          <p:spPr bwMode="auto">
            <a:xfrm>
              <a:off x="3990" y="2667"/>
              <a:ext cx="34" cy="161"/>
            </a:xfrm>
            <a:custGeom>
              <a:avLst/>
              <a:gdLst>
                <a:gd name="T0" fmla="*/ 110 w 13"/>
                <a:gd name="T1" fmla="*/ 0 h 40"/>
                <a:gd name="T2" fmla="*/ 123 w 13"/>
                <a:gd name="T3" fmla="*/ 0 h 40"/>
                <a:gd name="T4" fmla="*/ 165 w 13"/>
                <a:gd name="T5" fmla="*/ 129 h 40"/>
                <a:gd name="T6" fmla="*/ 165 w 13"/>
                <a:gd name="T7" fmla="*/ 129 h 40"/>
                <a:gd name="T8" fmla="*/ 178 w 13"/>
                <a:gd name="T9" fmla="*/ 193 h 40"/>
                <a:gd name="T10" fmla="*/ 165 w 13"/>
                <a:gd name="T11" fmla="*/ 326 h 40"/>
                <a:gd name="T12" fmla="*/ 165 w 13"/>
                <a:gd name="T13" fmla="*/ 390 h 40"/>
                <a:gd name="T14" fmla="*/ 123 w 13"/>
                <a:gd name="T15" fmla="*/ 390 h 40"/>
                <a:gd name="T16" fmla="*/ 110 w 13"/>
                <a:gd name="T17" fmla="*/ 455 h 40"/>
                <a:gd name="T18" fmla="*/ 110 w 13"/>
                <a:gd name="T19" fmla="*/ 390 h 40"/>
                <a:gd name="T20" fmla="*/ 68 w 13"/>
                <a:gd name="T21" fmla="*/ 390 h 40"/>
                <a:gd name="T22" fmla="*/ 55 w 13"/>
                <a:gd name="T23" fmla="*/ 326 h 40"/>
                <a:gd name="T24" fmla="*/ 55 w 13"/>
                <a:gd name="T25" fmla="*/ 193 h 40"/>
                <a:gd name="T26" fmla="*/ 55 w 13"/>
                <a:gd name="T27" fmla="*/ 129 h 40"/>
                <a:gd name="T28" fmla="*/ 68 w 13"/>
                <a:gd name="T29" fmla="*/ 129 h 40"/>
                <a:gd name="T30" fmla="*/ 68 w 13"/>
                <a:gd name="T31" fmla="*/ 0 h 40"/>
                <a:gd name="T32" fmla="*/ 110 w 13"/>
                <a:gd name="T33" fmla="*/ 0 h 40"/>
                <a:gd name="T34" fmla="*/ 165 w 13"/>
                <a:gd name="T35" fmla="*/ 906 h 40"/>
                <a:gd name="T36" fmla="*/ 165 w 13"/>
                <a:gd name="T37" fmla="*/ 2218 h 40"/>
                <a:gd name="T38" fmla="*/ 165 w 13"/>
                <a:gd name="T39" fmla="*/ 2286 h 40"/>
                <a:gd name="T40" fmla="*/ 165 w 13"/>
                <a:gd name="T41" fmla="*/ 2415 h 40"/>
                <a:gd name="T42" fmla="*/ 178 w 13"/>
                <a:gd name="T43" fmla="*/ 2479 h 40"/>
                <a:gd name="T44" fmla="*/ 178 w 13"/>
                <a:gd name="T45" fmla="*/ 2479 h 40"/>
                <a:gd name="T46" fmla="*/ 199 w 13"/>
                <a:gd name="T47" fmla="*/ 2479 h 40"/>
                <a:gd name="T48" fmla="*/ 233 w 13"/>
                <a:gd name="T49" fmla="*/ 2608 h 40"/>
                <a:gd name="T50" fmla="*/ 233 w 13"/>
                <a:gd name="T51" fmla="*/ 2608 h 40"/>
                <a:gd name="T52" fmla="*/ 0 w 13"/>
                <a:gd name="T53" fmla="*/ 2608 h 40"/>
                <a:gd name="T54" fmla="*/ 0 w 13"/>
                <a:gd name="T55" fmla="*/ 2608 h 40"/>
                <a:gd name="T56" fmla="*/ 21 w 13"/>
                <a:gd name="T57" fmla="*/ 2479 h 40"/>
                <a:gd name="T58" fmla="*/ 55 w 13"/>
                <a:gd name="T59" fmla="*/ 2479 h 40"/>
                <a:gd name="T60" fmla="*/ 55 w 13"/>
                <a:gd name="T61" fmla="*/ 2479 h 40"/>
                <a:gd name="T62" fmla="*/ 68 w 13"/>
                <a:gd name="T63" fmla="*/ 2415 h 40"/>
                <a:gd name="T64" fmla="*/ 68 w 13"/>
                <a:gd name="T65" fmla="*/ 2286 h 40"/>
                <a:gd name="T66" fmla="*/ 68 w 13"/>
                <a:gd name="T67" fmla="*/ 2218 h 40"/>
                <a:gd name="T68" fmla="*/ 68 w 13"/>
                <a:gd name="T69" fmla="*/ 1570 h 40"/>
                <a:gd name="T70" fmla="*/ 68 w 13"/>
                <a:gd name="T71" fmla="*/ 1312 h 40"/>
                <a:gd name="T72" fmla="*/ 68 w 13"/>
                <a:gd name="T73" fmla="*/ 1232 h 40"/>
                <a:gd name="T74" fmla="*/ 68 w 13"/>
                <a:gd name="T75" fmla="*/ 1103 h 40"/>
                <a:gd name="T76" fmla="*/ 55 w 13"/>
                <a:gd name="T77" fmla="*/ 1103 h 40"/>
                <a:gd name="T78" fmla="*/ 55 w 13"/>
                <a:gd name="T79" fmla="*/ 1103 h 40"/>
                <a:gd name="T80" fmla="*/ 55 w 13"/>
                <a:gd name="T81" fmla="*/ 1103 h 40"/>
                <a:gd name="T82" fmla="*/ 21 w 13"/>
                <a:gd name="T83" fmla="*/ 1103 h 40"/>
                <a:gd name="T84" fmla="*/ 21 w 13"/>
                <a:gd name="T85" fmla="*/ 1103 h 40"/>
                <a:gd name="T86" fmla="*/ 0 w 13"/>
                <a:gd name="T87" fmla="*/ 1103 h 40"/>
                <a:gd name="T88" fmla="*/ 123 w 13"/>
                <a:gd name="T89" fmla="*/ 906 h 40"/>
                <a:gd name="T90" fmla="*/ 165 w 13"/>
                <a:gd name="T91" fmla="*/ 906 h 4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3"/>
                <a:gd name="T139" fmla="*/ 0 h 40"/>
                <a:gd name="T140" fmla="*/ 13 w 13"/>
                <a:gd name="T141" fmla="*/ 40 h 4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3" h="40">
                  <a:moveTo>
                    <a:pt x="6" y="0"/>
                  </a:moveTo>
                  <a:lnTo>
                    <a:pt x="7" y="0"/>
                  </a:lnTo>
                  <a:lnTo>
                    <a:pt x="9" y="2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6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close/>
                  <a:moveTo>
                    <a:pt x="9" y="14"/>
                  </a:moveTo>
                  <a:lnTo>
                    <a:pt x="9" y="34"/>
                  </a:lnTo>
                  <a:lnTo>
                    <a:pt x="9" y="35"/>
                  </a:lnTo>
                  <a:lnTo>
                    <a:pt x="9" y="37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0" y="40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7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41" name="Freeform 119"/>
            <p:cNvSpPr>
              <a:spLocks/>
            </p:cNvSpPr>
            <p:nvPr/>
          </p:nvSpPr>
          <p:spPr bwMode="auto">
            <a:xfrm>
              <a:off x="4032" y="2724"/>
              <a:ext cx="54" cy="104"/>
            </a:xfrm>
            <a:custGeom>
              <a:avLst/>
              <a:gdLst>
                <a:gd name="T0" fmla="*/ 357 w 21"/>
                <a:gd name="T1" fmla="*/ 1024 h 26"/>
                <a:gd name="T2" fmla="*/ 324 w 21"/>
                <a:gd name="T3" fmla="*/ 1280 h 26"/>
                <a:gd name="T4" fmla="*/ 270 w 21"/>
                <a:gd name="T5" fmla="*/ 1472 h 26"/>
                <a:gd name="T6" fmla="*/ 239 w 21"/>
                <a:gd name="T7" fmla="*/ 1664 h 26"/>
                <a:gd name="T8" fmla="*/ 185 w 21"/>
                <a:gd name="T9" fmla="*/ 1664 h 26"/>
                <a:gd name="T10" fmla="*/ 118 w 21"/>
                <a:gd name="T11" fmla="*/ 1664 h 26"/>
                <a:gd name="T12" fmla="*/ 33 w 21"/>
                <a:gd name="T13" fmla="*/ 1472 h 26"/>
                <a:gd name="T14" fmla="*/ 21 w 21"/>
                <a:gd name="T15" fmla="*/ 1280 h 26"/>
                <a:gd name="T16" fmla="*/ 0 w 21"/>
                <a:gd name="T17" fmla="*/ 1088 h 26"/>
                <a:gd name="T18" fmla="*/ 0 w 21"/>
                <a:gd name="T19" fmla="*/ 832 h 26"/>
                <a:gd name="T20" fmla="*/ 21 w 21"/>
                <a:gd name="T21" fmla="*/ 576 h 26"/>
                <a:gd name="T22" fmla="*/ 21 w 21"/>
                <a:gd name="T23" fmla="*/ 384 h 26"/>
                <a:gd name="T24" fmla="*/ 67 w 21"/>
                <a:gd name="T25" fmla="*/ 192 h 26"/>
                <a:gd name="T26" fmla="*/ 118 w 21"/>
                <a:gd name="T27" fmla="*/ 0 h 26"/>
                <a:gd name="T28" fmla="*/ 206 w 21"/>
                <a:gd name="T29" fmla="*/ 0 h 26"/>
                <a:gd name="T30" fmla="*/ 257 w 21"/>
                <a:gd name="T31" fmla="*/ 0 h 26"/>
                <a:gd name="T32" fmla="*/ 303 w 21"/>
                <a:gd name="T33" fmla="*/ 128 h 26"/>
                <a:gd name="T34" fmla="*/ 324 w 21"/>
                <a:gd name="T35" fmla="*/ 192 h 26"/>
                <a:gd name="T36" fmla="*/ 324 w 21"/>
                <a:gd name="T37" fmla="*/ 384 h 26"/>
                <a:gd name="T38" fmla="*/ 324 w 21"/>
                <a:gd name="T39" fmla="*/ 384 h 26"/>
                <a:gd name="T40" fmla="*/ 324 w 21"/>
                <a:gd name="T41" fmla="*/ 448 h 26"/>
                <a:gd name="T42" fmla="*/ 303 w 21"/>
                <a:gd name="T43" fmla="*/ 448 h 26"/>
                <a:gd name="T44" fmla="*/ 303 w 21"/>
                <a:gd name="T45" fmla="*/ 448 h 26"/>
                <a:gd name="T46" fmla="*/ 270 w 21"/>
                <a:gd name="T47" fmla="*/ 448 h 26"/>
                <a:gd name="T48" fmla="*/ 257 w 21"/>
                <a:gd name="T49" fmla="*/ 448 h 26"/>
                <a:gd name="T50" fmla="*/ 257 w 21"/>
                <a:gd name="T51" fmla="*/ 384 h 26"/>
                <a:gd name="T52" fmla="*/ 257 w 21"/>
                <a:gd name="T53" fmla="*/ 320 h 26"/>
                <a:gd name="T54" fmla="*/ 239 w 21"/>
                <a:gd name="T55" fmla="*/ 192 h 26"/>
                <a:gd name="T56" fmla="*/ 239 w 21"/>
                <a:gd name="T57" fmla="*/ 128 h 26"/>
                <a:gd name="T58" fmla="*/ 206 w 21"/>
                <a:gd name="T59" fmla="*/ 128 h 26"/>
                <a:gd name="T60" fmla="*/ 185 w 21"/>
                <a:gd name="T61" fmla="*/ 128 h 26"/>
                <a:gd name="T62" fmla="*/ 139 w 21"/>
                <a:gd name="T63" fmla="*/ 128 h 26"/>
                <a:gd name="T64" fmla="*/ 118 w 21"/>
                <a:gd name="T65" fmla="*/ 192 h 26"/>
                <a:gd name="T66" fmla="*/ 85 w 21"/>
                <a:gd name="T67" fmla="*/ 384 h 26"/>
                <a:gd name="T68" fmla="*/ 85 w 21"/>
                <a:gd name="T69" fmla="*/ 640 h 26"/>
                <a:gd name="T70" fmla="*/ 85 w 21"/>
                <a:gd name="T71" fmla="*/ 896 h 26"/>
                <a:gd name="T72" fmla="*/ 118 w 21"/>
                <a:gd name="T73" fmla="*/ 1216 h 26"/>
                <a:gd name="T74" fmla="*/ 152 w 21"/>
                <a:gd name="T75" fmla="*/ 1280 h 26"/>
                <a:gd name="T76" fmla="*/ 206 w 21"/>
                <a:gd name="T77" fmla="*/ 1344 h 26"/>
                <a:gd name="T78" fmla="*/ 257 w 21"/>
                <a:gd name="T79" fmla="*/ 1344 h 26"/>
                <a:gd name="T80" fmla="*/ 303 w 21"/>
                <a:gd name="T81" fmla="*/ 1280 h 26"/>
                <a:gd name="T82" fmla="*/ 324 w 21"/>
                <a:gd name="T83" fmla="*/ 1216 h 26"/>
                <a:gd name="T84" fmla="*/ 357 w 21"/>
                <a:gd name="T85" fmla="*/ 896 h 26"/>
                <a:gd name="T86" fmla="*/ 357 w 21"/>
                <a:gd name="T87" fmla="*/ 1024 h 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26"/>
                <a:gd name="T134" fmla="*/ 21 w 21"/>
                <a:gd name="T135" fmla="*/ 26 h 2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26">
                  <a:moveTo>
                    <a:pt x="21" y="16"/>
                  </a:moveTo>
                  <a:lnTo>
                    <a:pt x="19" y="20"/>
                  </a:lnTo>
                  <a:lnTo>
                    <a:pt x="16" y="23"/>
                  </a:lnTo>
                  <a:lnTo>
                    <a:pt x="14" y="26"/>
                  </a:lnTo>
                  <a:lnTo>
                    <a:pt x="11" y="26"/>
                  </a:lnTo>
                  <a:lnTo>
                    <a:pt x="7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1" y="6"/>
                  </a:lnTo>
                  <a:lnTo>
                    <a:pt x="4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6"/>
                  </a:lnTo>
                  <a:lnTo>
                    <a:pt x="5" y="10"/>
                  </a:lnTo>
                  <a:lnTo>
                    <a:pt x="5" y="14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5" y="21"/>
                  </a:lnTo>
                  <a:lnTo>
                    <a:pt x="18" y="20"/>
                  </a:lnTo>
                  <a:lnTo>
                    <a:pt x="19" y="19"/>
                  </a:lnTo>
                  <a:lnTo>
                    <a:pt x="21" y="14"/>
                  </a:lnTo>
                  <a:lnTo>
                    <a:pt x="21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42" name="Freeform 120"/>
            <p:cNvSpPr>
              <a:spLocks/>
            </p:cNvSpPr>
            <p:nvPr/>
          </p:nvSpPr>
          <p:spPr bwMode="auto">
            <a:xfrm>
              <a:off x="4092" y="2691"/>
              <a:ext cx="41" cy="137"/>
            </a:xfrm>
            <a:custGeom>
              <a:avLst/>
              <a:gdLst>
                <a:gd name="T0" fmla="*/ 151 w 16"/>
                <a:gd name="T1" fmla="*/ 0 h 34"/>
                <a:gd name="T2" fmla="*/ 151 w 16"/>
                <a:gd name="T3" fmla="*/ 520 h 34"/>
                <a:gd name="T4" fmla="*/ 236 w 16"/>
                <a:gd name="T5" fmla="*/ 520 h 34"/>
                <a:gd name="T6" fmla="*/ 236 w 16"/>
                <a:gd name="T7" fmla="*/ 649 h 34"/>
                <a:gd name="T8" fmla="*/ 151 w 16"/>
                <a:gd name="T9" fmla="*/ 649 h 34"/>
                <a:gd name="T10" fmla="*/ 151 w 16"/>
                <a:gd name="T11" fmla="*/ 1769 h 34"/>
                <a:gd name="T12" fmla="*/ 151 w 16"/>
                <a:gd name="T13" fmla="*/ 1833 h 34"/>
                <a:gd name="T14" fmla="*/ 172 w 16"/>
                <a:gd name="T15" fmla="*/ 1898 h 34"/>
                <a:gd name="T16" fmla="*/ 172 w 16"/>
                <a:gd name="T17" fmla="*/ 2031 h 34"/>
                <a:gd name="T18" fmla="*/ 202 w 16"/>
                <a:gd name="T19" fmla="*/ 2031 h 34"/>
                <a:gd name="T20" fmla="*/ 218 w 16"/>
                <a:gd name="T21" fmla="*/ 2031 h 34"/>
                <a:gd name="T22" fmla="*/ 218 w 16"/>
                <a:gd name="T23" fmla="*/ 2031 h 34"/>
                <a:gd name="T24" fmla="*/ 236 w 16"/>
                <a:gd name="T25" fmla="*/ 1898 h 34"/>
                <a:gd name="T26" fmla="*/ 236 w 16"/>
                <a:gd name="T27" fmla="*/ 1898 h 34"/>
                <a:gd name="T28" fmla="*/ 269 w 16"/>
                <a:gd name="T29" fmla="*/ 1898 h 34"/>
                <a:gd name="T30" fmla="*/ 236 w 16"/>
                <a:gd name="T31" fmla="*/ 2031 h 34"/>
                <a:gd name="T32" fmla="*/ 218 w 16"/>
                <a:gd name="T33" fmla="*/ 2095 h 34"/>
                <a:gd name="T34" fmla="*/ 202 w 16"/>
                <a:gd name="T35" fmla="*/ 2224 h 34"/>
                <a:gd name="T36" fmla="*/ 151 w 16"/>
                <a:gd name="T37" fmla="*/ 2224 h 34"/>
                <a:gd name="T38" fmla="*/ 151 w 16"/>
                <a:gd name="T39" fmla="*/ 2224 h 34"/>
                <a:gd name="T40" fmla="*/ 118 w 16"/>
                <a:gd name="T41" fmla="*/ 2224 h 34"/>
                <a:gd name="T42" fmla="*/ 97 w 16"/>
                <a:gd name="T43" fmla="*/ 2095 h 34"/>
                <a:gd name="T44" fmla="*/ 85 w 16"/>
                <a:gd name="T45" fmla="*/ 2031 h 34"/>
                <a:gd name="T46" fmla="*/ 85 w 16"/>
                <a:gd name="T47" fmla="*/ 1898 h 34"/>
                <a:gd name="T48" fmla="*/ 85 w 16"/>
                <a:gd name="T49" fmla="*/ 1769 h 34"/>
                <a:gd name="T50" fmla="*/ 85 w 16"/>
                <a:gd name="T51" fmla="*/ 649 h 34"/>
                <a:gd name="T52" fmla="*/ 0 w 16"/>
                <a:gd name="T53" fmla="*/ 649 h 34"/>
                <a:gd name="T54" fmla="*/ 0 w 16"/>
                <a:gd name="T55" fmla="*/ 649 h 34"/>
                <a:gd name="T56" fmla="*/ 33 w 16"/>
                <a:gd name="T57" fmla="*/ 520 h 34"/>
                <a:gd name="T58" fmla="*/ 54 w 16"/>
                <a:gd name="T59" fmla="*/ 455 h 34"/>
                <a:gd name="T60" fmla="*/ 85 w 16"/>
                <a:gd name="T61" fmla="*/ 391 h 34"/>
                <a:gd name="T62" fmla="*/ 97 w 16"/>
                <a:gd name="T63" fmla="*/ 258 h 34"/>
                <a:gd name="T64" fmla="*/ 118 w 16"/>
                <a:gd name="T65" fmla="*/ 193 h 34"/>
                <a:gd name="T66" fmla="*/ 151 w 16"/>
                <a:gd name="T67" fmla="*/ 0 h 34"/>
                <a:gd name="T68" fmla="*/ 151 w 16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"/>
                <a:gd name="T106" fmla="*/ 0 h 34"/>
                <a:gd name="T107" fmla="*/ 16 w 16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" h="34">
                  <a:moveTo>
                    <a:pt x="9" y="0"/>
                  </a:moveTo>
                  <a:lnTo>
                    <a:pt x="9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9" y="10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10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3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3" y="32"/>
                  </a:lnTo>
                  <a:lnTo>
                    <a:pt x="12" y="34"/>
                  </a:lnTo>
                  <a:lnTo>
                    <a:pt x="9" y="34"/>
                  </a:lnTo>
                  <a:lnTo>
                    <a:pt x="7" y="34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3" y="7"/>
                  </a:lnTo>
                  <a:lnTo>
                    <a:pt x="5" y="6"/>
                  </a:lnTo>
                  <a:lnTo>
                    <a:pt x="6" y="4"/>
                  </a:lnTo>
                  <a:lnTo>
                    <a:pt x="7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43" name="Freeform 121"/>
            <p:cNvSpPr>
              <a:spLocks noEditPoints="1"/>
            </p:cNvSpPr>
            <p:nvPr/>
          </p:nvSpPr>
          <p:spPr bwMode="auto">
            <a:xfrm>
              <a:off x="4136" y="2724"/>
              <a:ext cx="63" cy="104"/>
            </a:xfrm>
            <a:custGeom>
              <a:avLst/>
              <a:gdLst>
                <a:gd name="T0" fmla="*/ 234 w 24"/>
                <a:gd name="T1" fmla="*/ 0 h 26"/>
                <a:gd name="T2" fmla="*/ 289 w 24"/>
                <a:gd name="T3" fmla="*/ 0 h 26"/>
                <a:gd name="T4" fmla="*/ 365 w 24"/>
                <a:gd name="T5" fmla="*/ 128 h 26"/>
                <a:gd name="T6" fmla="*/ 378 w 24"/>
                <a:gd name="T7" fmla="*/ 320 h 26"/>
                <a:gd name="T8" fmla="*/ 433 w 24"/>
                <a:gd name="T9" fmla="*/ 448 h 26"/>
                <a:gd name="T10" fmla="*/ 433 w 24"/>
                <a:gd name="T11" fmla="*/ 832 h 26"/>
                <a:gd name="T12" fmla="*/ 433 w 24"/>
                <a:gd name="T13" fmla="*/ 1024 h 26"/>
                <a:gd name="T14" fmla="*/ 412 w 24"/>
                <a:gd name="T15" fmla="*/ 1216 h 26"/>
                <a:gd name="T16" fmla="*/ 378 w 24"/>
                <a:gd name="T17" fmla="*/ 1472 h 26"/>
                <a:gd name="T18" fmla="*/ 323 w 24"/>
                <a:gd name="T19" fmla="*/ 1536 h 26"/>
                <a:gd name="T20" fmla="*/ 289 w 24"/>
                <a:gd name="T21" fmla="*/ 1664 h 26"/>
                <a:gd name="T22" fmla="*/ 234 w 24"/>
                <a:gd name="T23" fmla="*/ 1664 h 26"/>
                <a:gd name="T24" fmla="*/ 165 w 24"/>
                <a:gd name="T25" fmla="*/ 1664 h 26"/>
                <a:gd name="T26" fmla="*/ 110 w 24"/>
                <a:gd name="T27" fmla="*/ 1536 h 26"/>
                <a:gd name="T28" fmla="*/ 55 w 24"/>
                <a:gd name="T29" fmla="*/ 1344 h 26"/>
                <a:gd name="T30" fmla="*/ 34 w 24"/>
                <a:gd name="T31" fmla="*/ 1088 h 26"/>
                <a:gd name="T32" fmla="*/ 0 w 24"/>
                <a:gd name="T33" fmla="*/ 832 h 26"/>
                <a:gd name="T34" fmla="*/ 34 w 24"/>
                <a:gd name="T35" fmla="*/ 640 h 26"/>
                <a:gd name="T36" fmla="*/ 55 w 24"/>
                <a:gd name="T37" fmla="*/ 384 h 26"/>
                <a:gd name="T38" fmla="*/ 76 w 24"/>
                <a:gd name="T39" fmla="*/ 192 h 26"/>
                <a:gd name="T40" fmla="*/ 123 w 24"/>
                <a:gd name="T41" fmla="*/ 128 h 26"/>
                <a:gd name="T42" fmla="*/ 179 w 24"/>
                <a:gd name="T43" fmla="*/ 0 h 26"/>
                <a:gd name="T44" fmla="*/ 234 w 24"/>
                <a:gd name="T45" fmla="*/ 0 h 26"/>
                <a:gd name="T46" fmla="*/ 200 w 24"/>
                <a:gd name="T47" fmla="*/ 128 h 26"/>
                <a:gd name="T48" fmla="*/ 179 w 24"/>
                <a:gd name="T49" fmla="*/ 128 h 26"/>
                <a:gd name="T50" fmla="*/ 165 w 24"/>
                <a:gd name="T51" fmla="*/ 128 h 26"/>
                <a:gd name="T52" fmla="*/ 123 w 24"/>
                <a:gd name="T53" fmla="*/ 192 h 26"/>
                <a:gd name="T54" fmla="*/ 110 w 24"/>
                <a:gd name="T55" fmla="*/ 384 h 26"/>
                <a:gd name="T56" fmla="*/ 110 w 24"/>
                <a:gd name="T57" fmla="*/ 448 h 26"/>
                <a:gd name="T58" fmla="*/ 110 w 24"/>
                <a:gd name="T59" fmla="*/ 768 h 26"/>
                <a:gd name="T60" fmla="*/ 110 w 24"/>
                <a:gd name="T61" fmla="*/ 1024 h 26"/>
                <a:gd name="T62" fmla="*/ 123 w 24"/>
                <a:gd name="T63" fmla="*/ 1280 h 26"/>
                <a:gd name="T64" fmla="*/ 179 w 24"/>
                <a:gd name="T65" fmla="*/ 1472 h 26"/>
                <a:gd name="T66" fmla="*/ 255 w 24"/>
                <a:gd name="T67" fmla="*/ 1536 h 26"/>
                <a:gd name="T68" fmla="*/ 289 w 24"/>
                <a:gd name="T69" fmla="*/ 1536 h 26"/>
                <a:gd name="T70" fmla="*/ 323 w 24"/>
                <a:gd name="T71" fmla="*/ 1472 h 26"/>
                <a:gd name="T72" fmla="*/ 365 w 24"/>
                <a:gd name="T73" fmla="*/ 1216 h 26"/>
                <a:gd name="T74" fmla="*/ 365 w 24"/>
                <a:gd name="T75" fmla="*/ 896 h 26"/>
                <a:gd name="T76" fmla="*/ 365 w 24"/>
                <a:gd name="T77" fmla="*/ 640 h 26"/>
                <a:gd name="T78" fmla="*/ 323 w 24"/>
                <a:gd name="T79" fmla="*/ 448 h 26"/>
                <a:gd name="T80" fmla="*/ 310 w 24"/>
                <a:gd name="T81" fmla="*/ 320 h 26"/>
                <a:gd name="T82" fmla="*/ 255 w 24"/>
                <a:gd name="T83" fmla="*/ 128 h 26"/>
                <a:gd name="T84" fmla="*/ 200 w 24"/>
                <a:gd name="T85" fmla="*/ 128 h 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"/>
                <a:gd name="T130" fmla="*/ 0 h 26"/>
                <a:gd name="T131" fmla="*/ 24 w 24"/>
                <a:gd name="T132" fmla="*/ 26 h 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" h="26">
                  <a:moveTo>
                    <a:pt x="13" y="0"/>
                  </a:moveTo>
                  <a:lnTo>
                    <a:pt x="16" y="0"/>
                  </a:lnTo>
                  <a:lnTo>
                    <a:pt x="20" y="2"/>
                  </a:lnTo>
                  <a:lnTo>
                    <a:pt x="21" y="5"/>
                  </a:lnTo>
                  <a:lnTo>
                    <a:pt x="24" y="7"/>
                  </a:lnTo>
                  <a:lnTo>
                    <a:pt x="24" y="13"/>
                  </a:lnTo>
                  <a:lnTo>
                    <a:pt x="24" y="16"/>
                  </a:lnTo>
                  <a:lnTo>
                    <a:pt x="23" y="19"/>
                  </a:lnTo>
                  <a:lnTo>
                    <a:pt x="21" y="23"/>
                  </a:lnTo>
                  <a:lnTo>
                    <a:pt x="18" y="24"/>
                  </a:lnTo>
                  <a:lnTo>
                    <a:pt x="16" y="26"/>
                  </a:lnTo>
                  <a:lnTo>
                    <a:pt x="13" y="26"/>
                  </a:lnTo>
                  <a:lnTo>
                    <a:pt x="9" y="26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3" y="0"/>
                  </a:lnTo>
                  <a:close/>
                  <a:moveTo>
                    <a:pt x="11" y="2"/>
                  </a:moveTo>
                  <a:lnTo>
                    <a:pt x="10" y="2"/>
                  </a:lnTo>
                  <a:lnTo>
                    <a:pt x="9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7" y="20"/>
                  </a:lnTo>
                  <a:lnTo>
                    <a:pt x="10" y="23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8" y="23"/>
                  </a:lnTo>
                  <a:lnTo>
                    <a:pt x="20" y="19"/>
                  </a:lnTo>
                  <a:lnTo>
                    <a:pt x="20" y="14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7" y="5"/>
                  </a:lnTo>
                  <a:lnTo>
                    <a:pt x="14" y="2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44" name="Freeform 122"/>
            <p:cNvSpPr>
              <a:spLocks/>
            </p:cNvSpPr>
            <p:nvPr/>
          </p:nvSpPr>
          <p:spPr bwMode="auto">
            <a:xfrm>
              <a:off x="4209" y="2724"/>
              <a:ext cx="45" cy="104"/>
            </a:xfrm>
            <a:custGeom>
              <a:avLst/>
              <a:gdLst>
                <a:gd name="T0" fmla="*/ 132 w 17"/>
                <a:gd name="T1" fmla="*/ 0 h 26"/>
                <a:gd name="T2" fmla="*/ 132 w 17"/>
                <a:gd name="T3" fmla="*/ 384 h 26"/>
                <a:gd name="T4" fmla="*/ 183 w 17"/>
                <a:gd name="T5" fmla="*/ 192 h 26"/>
                <a:gd name="T6" fmla="*/ 204 w 17"/>
                <a:gd name="T7" fmla="*/ 0 h 26"/>
                <a:gd name="T8" fmla="*/ 259 w 17"/>
                <a:gd name="T9" fmla="*/ 0 h 26"/>
                <a:gd name="T10" fmla="*/ 294 w 17"/>
                <a:gd name="T11" fmla="*/ 0 h 26"/>
                <a:gd name="T12" fmla="*/ 315 w 17"/>
                <a:gd name="T13" fmla="*/ 0 h 26"/>
                <a:gd name="T14" fmla="*/ 315 w 17"/>
                <a:gd name="T15" fmla="*/ 128 h 26"/>
                <a:gd name="T16" fmla="*/ 315 w 17"/>
                <a:gd name="T17" fmla="*/ 192 h 26"/>
                <a:gd name="T18" fmla="*/ 315 w 17"/>
                <a:gd name="T19" fmla="*/ 320 h 26"/>
                <a:gd name="T20" fmla="*/ 315 w 17"/>
                <a:gd name="T21" fmla="*/ 384 h 26"/>
                <a:gd name="T22" fmla="*/ 315 w 17"/>
                <a:gd name="T23" fmla="*/ 384 h 26"/>
                <a:gd name="T24" fmla="*/ 294 w 17"/>
                <a:gd name="T25" fmla="*/ 384 h 26"/>
                <a:gd name="T26" fmla="*/ 259 w 17"/>
                <a:gd name="T27" fmla="*/ 384 h 26"/>
                <a:gd name="T28" fmla="*/ 238 w 17"/>
                <a:gd name="T29" fmla="*/ 320 h 26"/>
                <a:gd name="T30" fmla="*/ 238 w 17"/>
                <a:gd name="T31" fmla="*/ 320 h 26"/>
                <a:gd name="T32" fmla="*/ 204 w 17"/>
                <a:gd name="T33" fmla="*/ 320 h 26"/>
                <a:gd name="T34" fmla="*/ 204 w 17"/>
                <a:gd name="T35" fmla="*/ 320 h 26"/>
                <a:gd name="T36" fmla="*/ 183 w 17"/>
                <a:gd name="T37" fmla="*/ 320 h 26"/>
                <a:gd name="T38" fmla="*/ 169 w 17"/>
                <a:gd name="T39" fmla="*/ 384 h 26"/>
                <a:gd name="T40" fmla="*/ 132 w 17"/>
                <a:gd name="T41" fmla="*/ 576 h 26"/>
                <a:gd name="T42" fmla="*/ 132 w 17"/>
                <a:gd name="T43" fmla="*/ 1280 h 26"/>
                <a:gd name="T44" fmla="*/ 169 w 17"/>
                <a:gd name="T45" fmla="*/ 1344 h 26"/>
                <a:gd name="T46" fmla="*/ 169 w 17"/>
                <a:gd name="T47" fmla="*/ 1472 h 26"/>
                <a:gd name="T48" fmla="*/ 169 w 17"/>
                <a:gd name="T49" fmla="*/ 1536 h 26"/>
                <a:gd name="T50" fmla="*/ 183 w 17"/>
                <a:gd name="T51" fmla="*/ 1536 h 26"/>
                <a:gd name="T52" fmla="*/ 204 w 17"/>
                <a:gd name="T53" fmla="*/ 1536 h 26"/>
                <a:gd name="T54" fmla="*/ 238 w 17"/>
                <a:gd name="T55" fmla="*/ 1664 h 26"/>
                <a:gd name="T56" fmla="*/ 238 w 17"/>
                <a:gd name="T57" fmla="*/ 1664 h 26"/>
                <a:gd name="T58" fmla="*/ 0 w 17"/>
                <a:gd name="T59" fmla="*/ 1664 h 26"/>
                <a:gd name="T60" fmla="*/ 0 w 17"/>
                <a:gd name="T61" fmla="*/ 1664 h 26"/>
                <a:gd name="T62" fmla="*/ 34 w 17"/>
                <a:gd name="T63" fmla="*/ 1536 h 26"/>
                <a:gd name="T64" fmla="*/ 34 w 17"/>
                <a:gd name="T65" fmla="*/ 1536 h 26"/>
                <a:gd name="T66" fmla="*/ 56 w 17"/>
                <a:gd name="T67" fmla="*/ 1536 h 26"/>
                <a:gd name="T68" fmla="*/ 56 w 17"/>
                <a:gd name="T69" fmla="*/ 1472 h 26"/>
                <a:gd name="T70" fmla="*/ 56 w 17"/>
                <a:gd name="T71" fmla="*/ 1344 h 26"/>
                <a:gd name="T72" fmla="*/ 56 w 17"/>
                <a:gd name="T73" fmla="*/ 1280 h 26"/>
                <a:gd name="T74" fmla="*/ 56 w 17"/>
                <a:gd name="T75" fmla="*/ 640 h 26"/>
                <a:gd name="T76" fmla="*/ 56 w 17"/>
                <a:gd name="T77" fmla="*/ 384 h 26"/>
                <a:gd name="T78" fmla="*/ 56 w 17"/>
                <a:gd name="T79" fmla="*/ 320 h 26"/>
                <a:gd name="T80" fmla="*/ 56 w 17"/>
                <a:gd name="T81" fmla="*/ 192 h 26"/>
                <a:gd name="T82" fmla="*/ 56 w 17"/>
                <a:gd name="T83" fmla="*/ 192 h 26"/>
                <a:gd name="T84" fmla="*/ 34 w 17"/>
                <a:gd name="T85" fmla="*/ 192 h 26"/>
                <a:gd name="T86" fmla="*/ 34 w 17"/>
                <a:gd name="T87" fmla="*/ 192 h 26"/>
                <a:gd name="T88" fmla="*/ 0 w 17"/>
                <a:gd name="T89" fmla="*/ 192 h 26"/>
                <a:gd name="T90" fmla="*/ 0 w 17"/>
                <a:gd name="T91" fmla="*/ 192 h 26"/>
                <a:gd name="T92" fmla="*/ 0 w 17"/>
                <a:gd name="T93" fmla="*/ 192 h 26"/>
                <a:gd name="T94" fmla="*/ 132 w 17"/>
                <a:gd name="T95" fmla="*/ 0 h 26"/>
                <a:gd name="T96" fmla="*/ 132 w 17"/>
                <a:gd name="T97" fmla="*/ 0 h 2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"/>
                <a:gd name="T148" fmla="*/ 0 h 26"/>
                <a:gd name="T149" fmla="*/ 17 w 17"/>
                <a:gd name="T150" fmla="*/ 26 h 2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" h="26">
                  <a:moveTo>
                    <a:pt x="7" y="0"/>
                  </a:moveTo>
                  <a:lnTo>
                    <a:pt x="7" y="6"/>
                  </a:lnTo>
                  <a:lnTo>
                    <a:pt x="10" y="3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9" y="6"/>
                  </a:lnTo>
                  <a:lnTo>
                    <a:pt x="7" y="9"/>
                  </a:lnTo>
                  <a:lnTo>
                    <a:pt x="7" y="20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1" y="24"/>
                  </a:lnTo>
                  <a:lnTo>
                    <a:pt x="13" y="26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</p:grpSp>
      <p:grpSp>
        <p:nvGrpSpPr>
          <p:cNvPr id="3" name="Group 226"/>
          <p:cNvGrpSpPr>
            <a:grpSpLocks/>
          </p:cNvGrpSpPr>
          <p:nvPr/>
        </p:nvGrpSpPr>
        <p:grpSpPr bwMode="auto">
          <a:xfrm>
            <a:off x="2039938" y="3378200"/>
            <a:ext cx="4733925" cy="1109663"/>
            <a:chOff x="1285" y="2128"/>
            <a:chExt cx="2982" cy="699"/>
          </a:xfrm>
        </p:grpSpPr>
        <p:sp>
          <p:nvSpPr>
            <p:cNvPr id="34913" name="Freeform 39"/>
            <p:cNvSpPr>
              <a:spLocks/>
            </p:cNvSpPr>
            <p:nvPr/>
          </p:nvSpPr>
          <p:spPr bwMode="auto">
            <a:xfrm>
              <a:off x="1285" y="2132"/>
              <a:ext cx="81" cy="157"/>
            </a:xfrm>
            <a:custGeom>
              <a:avLst/>
              <a:gdLst>
                <a:gd name="T0" fmla="*/ 55 w 31"/>
                <a:gd name="T1" fmla="*/ 1638 h 39"/>
                <a:gd name="T2" fmla="*/ 68 w 31"/>
                <a:gd name="T3" fmla="*/ 1767 h 39"/>
                <a:gd name="T4" fmla="*/ 68 w 31"/>
                <a:gd name="T5" fmla="*/ 2089 h 39"/>
                <a:gd name="T6" fmla="*/ 178 w 31"/>
                <a:gd name="T7" fmla="*/ 2480 h 39"/>
                <a:gd name="T8" fmla="*/ 300 w 31"/>
                <a:gd name="T9" fmla="*/ 2480 h 39"/>
                <a:gd name="T10" fmla="*/ 355 w 31"/>
                <a:gd name="T11" fmla="*/ 2222 h 39"/>
                <a:gd name="T12" fmla="*/ 355 w 31"/>
                <a:gd name="T13" fmla="*/ 1832 h 39"/>
                <a:gd name="T14" fmla="*/ 321 w 31"/>
                <a:gd name="T15" fmla="*/ 1638 h 39"/>
                <a:gd name="T16" fmla="*/ 233 w 31"/>
                <a:gd name="T17" fmla="*/ 1167 h 39"/>
                <a:gd name="T18" fmla="*/ 144 w 31"/>
                <a:gd name="T19" fmla="*/ 906 h 39"/>
                <a:gd name="T20" fmla="*/ 123 w 31"/>
                <a:gd name="T21" fmla="*/ 648 h 39"/>
                <a:gd name="T22" fmla="*/ 178 w 31"/>
                <a:gd name="T23" fmla="*/ 193 h 39"/>
                <a:gd name="T24" fmla="*/ 321 w 31"/>
                <a:gd name="T25" fmla="*/ 0 h 39"/>
                <a:gd name="T26" fmla="*/ 376 w 31"/>
                <a:gd name="T27" fmla="*/ 129 h 39"/>
                <a:gd name="T28" fmla="*/ 431 w 31"/>
                <a:gd name="T29" fmla="*/ 129 h 39"/>
                <a:gd name="T30" fmla="*/ 444 w 31"/>
                <a:gd name="T31" fmla="*/ 193 h 39"/>
                <a:gd name="T32" fmla="*/ 486 w 31"/>
                <a:gd name="T33" fmla="*/ 193 h 39"/>
                <a:gd name="T34" fmla="*/ 499 w 31"/>
                <a:gd name="T35" fmla="*/ 193 h 39"/>
                <a:gd name="T36" fmla="*/ 520 w 31"/>
                <a:gd name="T37" fmla="*/ 0 h 39"/>
                <a:gd name="T38" fmla="*/ 499 w 31"/>
                <a:gd name="T39" fmla="*/ 841 h 39"/>
                <a:gd name="T40" fmla="*/ 486 w 31"/>
                <a:gd name="T41" fmla="*/ 713 h 39"/>
                <a:gd name="T42" fmla="*/ 486 w 31"/>
                <a:gd name="T43" fmla="*/ 455 h 39"/>
                <a:gd name="T44" fmla="*/ 376 w 31"/>
                <a:gd name="T45" fmla="*/ 193 h 39"/>
                <a:gd name="T46" fmla="*/ 267 w 31"/>
                <a:gd name="T47" fmla="*/ 193 h 39"/>
                <a:gd name="T48" fmla="*/ 233 w 31"/>
                <a:gd name="T49" fmla="*/ 390 h 39"/>
                <a:gd name="T50" fmla="*/ 233 w 31"/>
                <a:gd name="T51" fmla="*/ 648 h 39"/>
                <a:gd name="T52" fmla="*/ 267 w 31"/>
                <a:gd name="T53" fmla="*/ 906 h 39"/>
                <a:gd name="T54" fmla="*/ 389 w 31"/>
                <a:gd name="T55" fmla="*/ 1377 h 39"/>
                <a:gd name="T56" fmla="*/ 444 w 31"/>
                <a:gd name="T57" fmla="*/ 1638 h 39"/>
                <a:gd name="T58" fmla="*/ 444 w 31"/>
                <a:gd name="T59" fmla="*/ 2025 h 39"/>
                <a:gd name="T60" fmla="*/ 389 w 31"/>
                <a:gd name="T61" fmla="*/ 2415 h 39"/>
                <a:gd name="T62" fmla="*/ 300 w 31"/>
                <a:gd name="T63" fmla="*/ 2544 h 39"/>
                <a:gd name="T64" fmla="*/ 199 w 31"/>
                <a:gd name="T65" fmla="*/ 2544 h 39"/>
                <a:gd name="T66" fmla="*/ 144 w 31"/>
                <a:gd name="T67" fmla="*/ 2480 h 39"/>
                <a:gd name="T68" fmla="*/ 68 w 31"/>
                <a:gd name="T69" fmla="*/ 2415 h 39"/>
                <a:gd name="T70" fmla="*/ 55 w 31"/>
                <a:gd name="T71" fmla="*/ 2480 h 39"/>
                <a:gd name="T72" fmla="*/ 0 w 31"/>
                <a:gd name="T73" fmla="*/ 2544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1"/>
                <a:gd name="T112" fmla="*/ 0 h 39"/>
                <a:gd name="T113" fmla="*/ 31 w 31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1" h="39">
                  <a:moveTo>
                    <a:pt x="0" y="39"/>
                  </a:moveTo>
                  <a:lnTo>
                    <a:pt x="3" y="25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7" y="35"/>
                  </a:lnTo>
                  <a:lnTo>
                    <a:pt x="10" y="38"/>
                  </a:lnTo>
                  <a:lnTo>
                    <a:pt x="13" y="38"/>
                  </a:lnTo>
                  <a:lnTo>
                    <a:pt x="17" y="38"/>
                  </a:lnTo>
                  <a:lnTo>
                    <a:pt x="18" y="35"/>
                  </a:lnTo>
                  <a:lnTo>
                    <a:pt x="20" y="34"/>
                  </a:lnTo>
                  <a:lnTo>
                    <a:pt x="21" y="31"/>
                  </a:lnTo>
                  <a:lnTo>
                    <a:pt x="20" y="28"/>
                  </a:lnTo>
                  <a:lnTo>
                    <a:pt x="20" y="27"/>
                  </a:lnTo>
                  <a:lnTo>
                    <a:pt x="18" y="25"/>
                  </a:lnTo>
                  <a:lnTo>
                    <a:pt x="15" y="23"/>
                  </a:lnTo>
                  <a:lnTo>
                    <a:pt x="13" y="18"/>
                  </a:lnTo>
                  <a:lnTo>
                    <a:pt x="10" y="17"/>
                  </a:lnTo>
                  <a:lnTo>
                    <a:pt x="8" y="14"/>
                  </a:lnTo>
                  <a:lnTo>
                    <a:pt x="7" y="13"/>
                  </a:lnTo>
                  <a:lnTo>
                    <a:pt x="7" y="10"/>
                  </a:lnTo>
                  <a:lnTo>
                    <a:pt x="8" y="6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28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7" y="7"/>
                  </a:lnTo>
                  <a:lnTo>
                    <a:pt x="24" y="4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9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5" y="14"/>
                  </a:lnTo>
                  <a:lnTo>
                    <a:pt x="18" y="17"/>
                  </a:lnTo>
                  <a:lnTo>
                    <a:pt x="22" y="21"/>
                  </a:lnTo>
                  <a:lnTo>
                    <a:pt x="24" y="24"/>
                  </a:lnTo>
                  <a:lnTo>
                    <a:pt x="25" y="25"/>
                  </a:lnTo>
                  <a:lnTo>
                    <a:pt x="25" y="28"/>
                  </a:lnTo>
                  <a:lnTo>
                    <a:pt x="25" y="31"/>
                  </a:lnTo>
                  <a:lnTo>
                    <a:pt x="24" y="34"/>
                  </a:lnTo>
                  <a:lnTo>
                    <a:pt x="22" y="37"/>
                  </a:lnTo>
                  <a:lnTo>
                    <a:pt x="20" y="38"/>
                  </a:lnTo>
                  <a:lnTo>
                    <a:pt x="17" y="39"/>
                  </a:lnTo>
                  <a:lnTo>
                    <a:pt x="13" y="39"/>
                  </a:lnTo>
                  <a:lnTo>
                    <a:pt x="11" y="39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3" y="38"/>
                  </a:lnTo>
                  <a:lnTo>
                    <a:pt x="1" y="39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34914" name="Picture 4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431" y="2176"/>
              <a:ext cx="125" cy="1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915" name="Picture 41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431" y="2176"/>
              <a:ext cx="125" cy="1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916" name="Picture 4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640" y="2204"/>
              <a:ext cx="47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917" name="Picture 43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1640" y="2204"/>
              <a:ext cx="47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4918" name="Freeform 44"/>
            <p:cNvSpPr>
              <a:spLocks/>
            </p:cNvSpPr>
            <p:nvPr/>
          </p:nvSpPr>
          <p:spPr bwMode="auto">
            <a:xfrm>
              <a:off x="1729" y="2140"/>
              <a:ext cx="112" cy="149"/>
            </a:xfrm>
            <a:custGeom>
              <a:avLst/>
              <a:gdLst>
                <a:gd name="T0" fmla="*/ 284 w 43"/>
                <a:gd name="T1" fmla="*/ 0 h 37"/>
                <a:gd name="T2" fmla="*/ 495 w 43"/>
                <a:gd name="T3" fmla="*/ 1897 h 37"/>
                <a:gd name="T4" fmla="*/ 617 w 43"/>
                <a:gd name="T5" fmla="*/ 455 h 37"/>
                <a:gd name="T6" fmla="*/ 617 w 43"/>
                <a:gd name="T7" fmla="*/ 258 h 37"/>
                <a:gd name="T8" fmla="*/ 617 w 43"/>
                <a:gd name="T9" fmla="*/ 129 h 37"/>
                <a:gd name="T10" fmla="*/ 617 w 43"/>
                <a:gd name="T11" fmla="*/ 64 h 37"/>
                <a:gd name="T12" fmla="*/ 617 w 43"/>
                <a:gd name="T13" fmla="*/ 64 h 37"/>
                <a:gd name="T14" fmla="*/ 583 w 43"/>
                <a:gd name="T15" fmla="*/ 64 h 37"/>
                <a:gd name="T16" fmla="*/ 563 w 43"/>
                <a:gd name="T17" fmla="*/ 64 h 37"/>
                <a:gd name="T18" fmla="*/ 563 w 43"/>
                <a:gd name="T19" fmla="*/ 64 h 37"/>
                <a:gd name="T20" fmla="*/ 529 w 43"/>
                <a:gd name="T21" fmla="*/ 64 h 37"/>
                <a:gd name="T22" fmla="*/ 563 w 43"/>
                <a:gd name="T23" fmla="*/ 0 h 37"/>
                <a:gd name="T24" fmla="*/ 761 w 43"/>
                <a:gd name="T25" fmla="*/ 0 h 37"/>
                <a:gd name="T26" fmla="*/ 761 w 43"/>
                <a:gd name="T27" fmla="*/ 64 h 37"/>
                <a:gd name="T28" fmla="*/ 740 w 43"/>
                <a:gd name="T29" fmla="*/ 64 h 37"/>
                <a:gd name="T30" fmla="*/ 706 w 43"/>
                <a:gd name="T31" fmla="*/ 64 h 37"/>
                <a:gd name="T32" fmla="*/ 693 w 43"/>
                <a:gd name="T33" fmla="*/ 64 h 37"/>
                <a:gd name="T34" fmla="*/ 651 w 43"/>
                <a:gd name="T35" fmla="*/ 129 h 37"/>
                <a:gd name="T36" fmla="*/ 651 w 43"/>
                <a:gd name="T37" fmla="*/ 258 h 37"/>
                <a:gd name="T38" fmla="*/ 638 w 43"/>
                <a:gd name="T39" fmla="*/ 455 h 37"/>
                <a:gd name="T40" fmla="*/ 495 w 43"/>
                <a:gd name="T41" fmla="*/ 2416 h 37"/>
                <a:gd name="T42" fmla="*/ 461 w 43"/>
                <a:gd name="T43" fmla="*/ 2416 h 37"/>
                <a:gd name="T44" fmla="*/ 245 w 43"/>
                <a:gd name="T45" fmla="*/ 455 h 37"/>
                <a:gd name="T46" fmla="*/ 143 w 43"/>
                <a:gd name="T47" fmla="*/ 1897 h 37"/>
                <a:gd name="T48" fmla="*/ 122 w 43"/>
                <a:gd name="T49" fmla="*/ 2090 h 37"/>
                <a:gd name="T50" fmla="*/ 122 w 43"/>
                <a:gd name="T51" fmla="*/ 2158 h 37"/>
                <a:gd name="T52" fmla="*/ 122 w 43"/>
                <a:gd name="T53" fmla="*/ 2287 h 37"/>
                <a:gd name="T54" fmla="*/ 143 w 43"/>
                <a:gd name="T55" fmla="*/ 2287 h 37"/>
                <a:gd name="T56" fmla="*/ 156 w 43"/>
                <a:gd name="T57" fmla="*/ 2287 h 37"/>
                <a:gd name="T58" fmla="*/ 198 w 43"/>
                <a:gd name="T59" fmla="*/ 2352 h 37"/>
                <a:gd name="T60" fmla="*/ 198 w 43"/>
                <a:gd name="T61" fmla="*/ 2352 h 37"/>
                <a:gd name="T62" fmla="*/ 0 w 43"/>
                <a:gd name="T63" fmla="*/ 2352 h 37"/>
                <a:gd name="T64" fmla="*/ 0 w 43"/>
                <a:gd name="T65" fmla="*/ 2352 h 37"/>
                <a:gd name="T66" fmla="*/ 21 w 43"/>
                <a:gd name="T67" fmla="*/ 2287 h 37"/>
                <a:gd name="T68" fmla="*/ 34 w 43"/>
                <a:gd name="T69" fmla="*/ 2287 h 37"/>
                <a:gd name="T70" fmla="*/ 68 w 43"/>
                <a:gd name="T71" fmla="*/ 2287 h 37"/>
                <a:gd name="T72" fmla="*/ 68 w 43"/>
                <a:gd name="T73" fmla="*/ 2287 h 37"/>
                <a:gd name="T74" fmla="*/ 89 w 43"/>
                <a:gd name="T75" fmla="*/ 2090 h 37"/>
                <a:gd name="T76" fmla="*/ 89 w 43"/>
                <a:gd name="T77" fmla="*/ 1961 h 37"/>
                <a:gd name="T78" fmla="*/ 245 w 43"/>
                <a:gd name="T79" fmla="*/ 258 h 37"/>
                <a:gd name="T80" fmla="*/ 211 w 43"/>
                <a:gd name="T81" fmla="*/ 129 h 37"/>
                <a:gd name="T82" fmla="*/ 198 w 43"/>
                <a:gd name="T83" fmla="*/ 64 h 37"/>
                <a:gd name="T84" fmla="*/ 156 w 43"/>
                <a:gd name="T85" fmla="*/ 64 h 37"/>
                <a:gd name="T86" fmla="*/ 122 w 43"/>
                <a:gd name="T87" fmla="*/ 64 h 37"/>
                <a:gd name="T88" fmla="*/ 143 w 43"/>
                <a:gd name="T89" fmla="*/ 0 h 37"/>
                <a:gd name="T90" fmla="*/ 284 w 43"/>
                <a:gd name="T91" fmla="*/ 0 h 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3"/>
                <a:gd name="T139" fmla="*/ 0 h 37"/>
                <a:gd name="T140" fmla="*/ 43 w 43"/>
                <a:gd name="T141" fmla="*/ 37 h 3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3" h="37">
                  <a:moveTo>
                    <a:pt x="16" y="0"/>
                  </a:moveTo>
                  <a:lnTo>
                    <a:pt x="28" y="29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32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7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14" y="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8" y="35"/>
                  </a:lnTo>
                  <a:lnTo>
                    <a:pt x="9" y="35"/>
                  </a:lnTo>
                  <a:lnTo>
                    <a:pt x="11" y="36"/>
                  </a:lnTo>
                  <a:lnTo>
                    <a:pt x="0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8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19" name="Freeform 45"/>
            <p:cNvSpPr>
              <a:spLocks noEditPoints="1"/>
            </p:cNvSpPr>
            <p:nvPr/>
          </p:nvSpPr>
          <p:spPr bwMode="auto">
            <a:xfrm>
              <a:off x="1826" y="2140"/>
              <a:ext cx="94" cy="145"/>
            </a:xfrm>
            <a:custGeom>
              <a:avLst/>
              <a:gdLst>
                <a:gd name="T0" fmla="*/ 178 w 36"/>
                <a:gd name="T1" fmla="*/ 0 h 36"/>
                <a:gd name="T2" fmla="*/ 428 w 36"/>
                <a:gd name="T3" fmla="*/ 0 h 36"/>
                <a:gd name="T4" fmla="*/ 517 w 36"/>
                <a:gd name="T5" fmla="*/ 0 h 36"/>
                <a:gd name="T6" fmla="*/ 587 w 36"/>
                <a:gd name="T7" fmla="*/ 64 h 36"/>
                <a:gd name="T8" fmla="*/ 606 w 36"/>
                <a:gd name="T9" fmla="*/ 258 h 36"/>
                <a:gd name="T10" fmla="*/ 640 w 36"/>
                <a:gd name="T11" fmla="*/ 520 h 36"/>
                <a:gd name="T12" fmla="*/ 606 w 36"/>
                <a:gd name="T13" fmla="*/ 713 h 36"/>
                <a:gd name="T14" fmla="*/ 587 w 36"/>
                <a:gd name="T15" fmla="*/ 777 h 36"/>
                <a:gd name="T16" fmla="*/ 551 w 36"/>
                <a:gd name="T17" fmla="*/ 975 h 36"/>
                <a:gd name="T18" fmla="*/ 517 w 36"/>
                <a:gd name="T19" fmla="*/ 1039 h 36"/>
                <a:gd name="T20" fmla="*/ 465 w 36"/>
                <a:gd name="T21" fmla="*/ 1184 h 36"/>
                <a:gd name="T22" fmla="*/ 389 w 36"/>
                <a:gd name="T23" fmla="*/ 1184 h 36"/>
                <a:gd name="T24" fmla="*/ 342 w 36"/>
                <a:gd name="T25" fmla="*/ 1184 h 36"/>
                <a:gd name="T26" fmla="*/ 287 w 36"/>
                <a:gd name="T27" fmla="*/ 1184 h 36"/>
                <a:gd name="T28" fmla="*/ 211 w 36"/>
                <a:gd name="T29" fmla="*/ 1897 h 36"/>
                <a:gd name="T30" fmla="*/ 211 w 36"/>
                <a:gd name="T31" fmla="*/ 2094 h 36"/>
                <a:gd name="T32" fmla="*/ 211 w 36"/>
                <a:gd name="T33" fmla="*/ 2159 h 36"/>
                <a:gd name="T34" fmla="*/ 211 w 36"/>
                <a:gd name="T35" fmla="*/ 2288 h 36"/>
                <a:gd name="T36" fmla="*/ 211 w 36"/>
                <a:gd name="T37" fmla="*/ 2288 h 36"/>
                <a:gd name="T38" fmla="*/ 232 w 36"/>
                <a:gd name="T39" fmla="*/ 2288 h 36"/>
                <a:gd name="T40" fmla="*/ 287 w 36"/>
                <a:gd name="T41" fmla="*/ 2352 h 36"/>
                <a:gd name="T42" fmla="*/ 287 w 36"/>
                <a:gd name="T43" fmla="*/ 2352 h 36"/>
                <a:gd name="T44" fmla="*/ 0 w 36"/>
                <a:gd name="T45" fmla="*/ 2352 h 36"/>
                <a:gd name="T46" fmla="*/ 0 w 36"/>
                <a:gd name="T47" fmla="*/ 2352 h 36"/>
                <a:gd name="T48" fmla="*/ 55 w 36"/>
                <a:gd name="T49" fmla="*/ 2288 h 36"/>
                <a:gd name="T50" fmla="*/ 89 w 36"/>
                <a:gd name="T51" fmla="*/ 2288 h 36"/>
                <a:gd name="T52" fmla="*/ 110 w 36"/>
                <a:gd name="T53" fmla="*/ 2159 h 36"/>
                <a:gd name="T54" fmla="*/ 144 w 36"/>
                <a:gd name="T55" fmla="*/ 1897 h 36"/>
                <a:gd name="T56" fmla="*/ 232 w 36"/>
                <a:gd name="T57" fmla="*/ 520 h 36"/>
                <a:gd name="T58" fmla="*/ 266 w 36"/>
                <a:gd name="T59" fmla="*/ 326 h 36"/>
                <a:gd name="T60" fmla="*/ 266 w 36"/>
                <a:gd name="T61" fmla="*/ 129 h 36"/>
                <a:gd name="T62" fmla="*/ 266 w 36"/>
                <a:gd name="T63" fmla="*/ 129 h 36"/>
                <a:gd name="T64" fmla="*/ 266 w 36"/>
                <a:gd name="T65" fmla="*/ 64 h 36"/>
                <a:gd name="T66" fmla="*/ 232 w 36"/>
                <a:gd name="T67" fmla="*/ 64 h 36"/>
                <a:gd name="T68" fmla="*/ 178 w 36"/>
                <a:gd name="T69" fmla="*/ 64 h 36"/>
                <a:gd name="T70" fmla="*/ 178 w 36"/>
                <a:gd name="T71" fmla="*/ 0 h 36"/>
                <a:gd name="T72" fmla="*/ 287 w 36"/>
                <a:gd name="T73" fmla="*/ 1039 h 36"/>
                <a:gd name="T74" fmla="*/ 342 w 36"/>
                <a:gd name="T75" fmla="*/ 1184 h 36"/>
                <a:gd name="T76" fmla="*/ 355 w 36"/>
                <a:gd name="T77" fmla="*/ 1184 h 36"/>
                <a:gd name="T78" fmla="*/ 410 w 36"/>
                <a:gd name="T79" fmla="*/ 1039 h 36"/>
                <a:gd name="T80" fmla="*/ 465 w 36"/>
                <a:gd name="T81" fmla="*/ 1039 h 36"/>
                <a:gd name="T82" fmla="*/ 478 w 36"/>
                <a:gd name="T83" fmla="*/ 975 h 36"/>
                <a:gd name="T84" fmla="*/ 517 w 36"/>
                <a:gd name="T85" fmla="*/ 777 h 36"/>
                <a:gd name="T86" fmla="*/ 533 w 36"/>
                <a:gd name="T87" fmla="*/ 584 h 36"/>
                <a:gd name="T88" fmla="*/ 533 w 36"/>
                <a:gd name="T89" fmla="*/ 455 h 36"/>
                <a:gd name="T90" fmla="*/ 533 w 36"/>
                <a:gd name="T91" fmla="*/ 326 h 36"/>
                <a:gd name="T92" fmla="*/ 517 w 36"/>
                <a:gd name="T93" fmla="*/ 129 h 36"/>
                <a:gd name="T94" fmla="*/ 478 w 36"/>
                <a:gd name="T95" fmla="*/ 64 h 36"/>
                <a:gd name="T96" fmla="*/ 428 w 36"/>
                <a:gd name="T97" fmla="*/ 64 h 36"/>
                <a:gd name="T98" fmla="*/ 389 w 36"/>
                <a:gd name="T99" fmla="*/ 64 h 36"/>
                <a:gd name="T100" fmla="*/ 355 w 36"/>
                <a:gd name="T101" fmla="*/ 64 h 36"/>
                <a:gd name="T102" fmla="*/ 287 w 36"/>
                <a:gd name="T103" fmla="*/ 1039 h 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6"/>
                <a:gd name="T157" fmla="*/ 0 h 36"/>
                <a:gd name="T158" fmla="*/ 36 w 36"/>
                <a:gd name="T159" fmla="*/ 36 h 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6" h="36">
                  <a:moveTo>
                    <a:pt x="10" y="0"/>
                  </a:moveTo>
                  <a:lnTo>
                    <a:pt x="24" y="0"/>
                  </a:lnTo>
                  <a:lnTo>
                    <a:pt x="29" y="0"/>
                  </a:lnTo>
                  <a:lnTo>
                    <a:pt x="33" y="1"/>
                  </a:lnTo>
                  <a:lnTo>
                    <a:pt x="34" y="4"/>
                  </a:lnTo>
                  <a:lnTo>
                    <a:pt x="36" y="8"/>
                  </a:lnTo>
                  <a:lnTo>
                    <a:pt x="34" y="11"/>
                  </a:lnTo>
                  <a:lnTo>
                    <a:pt x="33" y="12"/>
                  </a:lnTo>
                  <a:lnTo>
                    <a:pt x="31" y="15"/>
                  </a:lnTo>
                  <a:lnTo>
                    <a:pt x="29" y="16"/>
                  </a:lnTo>
                  <a:lnTo>
                    <a:pt x="26" y="18"/>
                  </a:lnTo>
                  <a:lnTo>
                    <a:pt x="22" y="18"/>
                  </a:lnTo>
                  <a:lnTo>
                    <a:pt x="19" y="18"/>
                  </a:lnTo>
                  <a:lnTo>
                    <a:pt x="16" y="18"/>
                  </a:lnTo>
                  <a:lnTo>
                    <a:pt x="12" y="29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3" y="35"/>
                  </a:lnTo>
                  <a:lnTo>
                    <a:pt x="16" y="36"/>
                  </a:lnTo>
                  <a:lnTo>
                    <a:pt x="0" y="36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8" y="29"/>
                  </a:lnTo>
                  <a:lnTo>
                    <a:pt x="13" y="8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10" y="0"/>
                  </a:lnTo>
                  <a:close/>
                  <a:moveTo>
                    <a:pt x="16" y="16"/>
                  </a:moveTo>
                  <a:lnTo>
                    <a:pt x="19" y="18"/>
                  </a:lnTo>
                  <a:lnTo>
                    <a:pt x="20" y="18"/>
                  </a:lnTo>
                  <a:lnTo>
                    <a:pt x="23" y="16"/>
                  </a:lnTo>
                  <a:lnTo>
                    <a:pt x="26" y="16"/>
                  </a:lnTo>
                  <a:lnTo>
                    <a:pt x="27" y="15"/>
                  </a:lnTo>
                  <a:lnTo>
                    <a:pt x="29" y="12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29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6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20" name="Freeform 46"/>
            <p:cNvSpPr>
              <a:spLocks/>
            </p:cNvSpPr>
            <p:nvPr/>
          </p:nvSpPr>
          <p:spPr bwMode="auto">
            <a:xfrm>
              <a:off x="1969" y="2140"/>
              <a:ext cx="89" cy="149"/>
            </a:xfrm>
            <a:custGeom>
              <a:avLst/>
              <a:gdLst>
                <a:gd name="T0" fmla="*/ 55 w 34"/>
                <a:gd name="T1" fmla="*/ 2416 h 37"/>
                <a:gd name="T2" fmla="*/ 110 w 34"/>
                <a:gd name="T3" fmla="*/ 455 h 37"/>
                <a:gd name="T4" fmla="*/ 110 w 34"/>
                <a:gd name="T5" fmla="*/ 258 h 37"/>
                <a:gd name="T6" fmla="*/ 110 w 34"/>
                <a:gd name="T7" fmla="*/ 258 h 37"/>
                <a:gd name="T8" fmla="*/ 110 w 34"/>
                <a:gd name="T9" fmla="*/ 129 h 37"/>
                <a:gd name="T10" fmla="*/ 68 w 34"/>
                <a:gd name="T11" fmla="*/ 64 h 37"/>
                <a:gd name="T12" fmla="*/ 55 w 34"/>
                <a:gd name="T13" fmla="*/ 64 h 37"/>
                <a:gd name="T14" fmla="*/ 34 w 34"/>
                <a:gd name="T15" fmla="*/ 64 h 37"/>
                <a:gd name="T16" fmla="*/ 0 w 34"/>
                <a:gd name="T17" fmla="*/ 64 h 37"/>
                <a:gd name="T18" fmla="*/ 34 w 34"/>
                <a:gd name="T19" fmla="*/ 0 h 37"/>
                <a:gd name="T20" fmla="*/ 288 w 34"/>
                <a:gd name="T21" fmla="*/ 0 h 37"/>
                <a:gd name="T22" fmla="*/ 288 w 34"/>
                <a:gd name="T23" fmla="*/ 64 h 37"/>
                <a:gd name="T24" fmla="*/ 233 w 34"/>
                <a:gd name="T25" fmla="*/ 64 h 37"/>
                <a:gd name="T26" fmla="*/ 199 w 34"/>
                <a:gd name="T27" fmla="*/ 64 h 37"/>
                <a:gd name="T28" fmla="*/ 199 w 34"/>
                <a:gd name="T29" fmla="*/ 64 h 37"/>
                <a:gd name="T30" fmla="*/ 178 w 34"/>
                <a:gd name="T31" fmla="*/ 129 h 37"/>
                <a:gd name="T32" fmla="*/ 178 w 34"/>
                <a:gd name="T33" fmla="*/ 258 h 37"/>
                <a:gd name="T34" fmla="*/ 178 w 34"/>
                <a:gd name="T35" fmla="*/ 455 h 37"/>
                <a:gd name="T36" fmla="*/ 123 w 34"/>
                <a:gd name="T37" fmla="*/ 1897 h 37"/>
                <a:gd name="T38" fmla="*/ 411 w 34"/>
                <a:gd name="T39" fmla="*/ 519 h 37"/>
                <a:gd name="T40" fmla="*/ 432 w 34"/>
                <a:gd name="T41" fmla="*/ 326 h 37"/>
                <a:gd name="T42" fmla="*/ 445 w 34"/>
                <a:gd name="T43" fmla="*/ 258 h 37"/>
                <a:gd name="T44" fmla="*/ 445 w 34"/>
                <a:gd name="T45" fmla="*/ 129 h 37"/>
                <a:gd name="T46" fmla="*/ 445 w 34"/>
                <a:gd name="T47" fmla="*/ 129 h 37"/>
                <a:gd name="T48" fmla="*/ 445 w 34"/>
                <a:gd name="T49" fmla="*/ 64 h 37"/>
                <a:gd name="T50" fmla="*/ 445 w 34"/>
                <a:gd name="T51" fmla="*/ 64 h 37"/>
                <a:gd name="T52" fmla="*/ 432 w 34"/>
                <a:gd name="T53" fmla="*/ 64 h 37"/>
                <a:gd name="T54" fmla="*/ 411 w 34"/>
                <a:gd name="T55" fmla="*/ 64 h 37"/>
                <a:gd name="T56" fmla="*/ 411 w 34"/>
                <a:gd name="T57" fmla="*/ 0 h 37"/>
                <a:gd name="T58" fmla="*/ 610 w 34"/>
                <a:gd name="T59" fmla="*/ 0 h 37"/>
                <a:gd name="T60" fmla="*/ 610 w 34"/>
                <a:gd name="T61" fmla="*/ 64 h 37"/>
                <a:gd name="T62" fmla="*/ 576 w 34"/>
                <a:gd name="T63" fmla="*/ 64 h 37"/>
                <a:gd name="T64" fmla="*/ 555 w 34"/>
                <a:gd name="T65" fmla="*/ 64 h 37"/>
                <a:gd name="T66" fmla="*/ 542 w 34"/>
                <a:gd name="T67" fmla="*/ 129 h 37"/>
                <a:gd name="T68" fmla="*/ 500 w 34"/>
                <a:gd name="T69" fmla="*/ 129 h 37"/>
                <a:gd name="T70" fmla="*/ 487 w 34"/>
                <a:gd name="T71" fmla="*/ 326 h 37"/>
                <a:gd name="T72" fmla="*/ 432 w 34"/>
                <a:gd name="T73" fmla="*/ 584 h 37"/>
                <a:gd name="T74" fmla="*/ 55 w 34"/>
                <a:gd name="T75" fmla="*/ 2416 h 37"/>
                <a:gd name="T76" fmla="*/ 55 w 34"/>
                <a:gd name="T77" fmla="*/ 2416 h 3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"/>
                <a:gd name="T118" fmla="*/ 0 h 37"/>
                <a:gd name="T119" fmla="*/ 34 w 34"/>
                <a:gd name="T120" fmla="*/ 37 h 3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" h="37">
                  <a:moveTo>
                    <a:pt x="3" y="37"/>
                  </a:moveTo>
                  <a:lnTo>
                    <a:pt x="6" y="7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7" y="29"/>
                  </a:lnTo>
                  <a:lnTo>
                    <a:pt x="23" y="8"/>
                  </a:lnTo>
                  <a:lnTo>
                    <a:pt x="24" y="5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7" y="5"/>
                  </a:lnTo>
                  <a:lnTo>
                    <a:pt x="24" y="9"/>
                  </a:lnTo>
                  <a:lnTo>
                    <a:pt x="3" y="3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21" name="Freeform 47"/>
            <p:cNvSpPr>
              <a:spLocks noEditPoints="1"/>
            </p:cNvSpPr>
            <p:nvPr/>
          </p:nvSpPr>
          <p:spPr bwMode="auto">
            <a:xfrm>
              <a:off x="2040" y="2140"/>
              <a:ext cx="91" cy="145"/>
            </a:xfrm>
            <a:custGeom>
              <a:avLst/>
              <a:gdLst>
                <a:gd name="T0" fmla="*/ 195 w 35"/>
                <a:gd name="T1" fmla="*/ 0 h 36"/>
                <a:gd name="T2" fmla="*/ 419 w 35"/>
                <a:gd name="T3" fmla="*/ 0 h 36"/>
                <a:gd name="T4" fmla="*/ 507 w 35"/>
                <a:gd name="T5" fmla="*/ 0 h 36"/>
                <a:gd name="T6" fmla="*/ 562 w 35"/>
                <a:gd name="T7" fmla="*/ 64 h 36"/>
                <a:gd name="T8" fmla="*/ 595 w 35"/>
                <a:gd name="T9" fmla="*/ 258 h 36"/>
                <a:gd name="T10" fmla="*/ 616 w 35"/>
                <a:gd name="T11" fmla="*/ 520 h 36"/>
                <a:gd name="T12" fmla="*/ 616 w 35"/>
                <a:gd name="T13" fmla="*/ 713 h 36"/>
                <a:gd name="T14" fmla="*/ 595 w 35"/>
                <a:gd name="T15" fmla="*/ 777 h 36"/>
                <a:gd name="T16" fmla="*/ 549 w 35"/>
                <a:gd name="T17" fmla="*/ 975 h 36"/>
                <a:gd name="T18" fmla="*/ 494 w 35"/>
                <a:gd name="T19" fmla="*/ 1039 h 36"/>
                <a:gd name="T20" fmla="*/ 439 w 35"/>
                <a:gd name="T21" fmla="*/ 1184 h 36"/>
                <a:gd name="T22" fmla="*/ 372 w 35"/>
                <a:gd name="T23" fmla="*/ 1184 h 36"/>
                <a:gd name="T24" fmla="*/ 317 w 35"/>
                <a:gd name="T25" fmla="*/ 1184 h 36"/>
                <a:gd name="T26" fmla="*/ 263 w 35"/>
                <a:gd name="T27" fmla="*/ 1184 h 36"/>
                <a:gd name="T28" fmla="*/ 211 w 35"/>
                <a:gd name="T29" fmla="*/ 1897 h 36"/>
                <a:gd name="T30" fmla="*/ 195 w 35"/>
                <a:gd name="T31" fmla="*/ 2094 h 36"/>
                <a:gd name="T32" fmla="*/ 195 w 35"/>
                <a:gd name="T33" fmla="*/ 2159 h 36"/>
                <a:gd name="T34" fmla="*/ 195 w 35"/>
                <a:gd name="T35" fmla="*/ 2288 h 36"/>
                <a:gd name="T36" fmla="*/ 211 w 35"/>
                <a:gd name="T37" fmla="*/ 2288 h 36"/>
                <a:gd name="T38" fmla="*/ 211 w 35"/>
                <a:gd name="T39" fmla="*/ 2288 h 36"/>
                <a:gd name="T40" fmla="*/ 263 w 35"/>
                <a:gd name="T41" fmla="*/ 2352 h 36"/>
                <a:gd name="T42" fmla="*/ 263 w 35"/>
                <a:gd name="T43" fmla="*/ 2352 h 36"/>
                <a:gd name="T44" fmla="*/ 0 w 35"/>
                <a:gd name="T45" fmla="*/ 2352 h 36"/>
                <a:gd name="T46" fmla="*/ 21 w 35"/>
                <a:gd name="T47" fmla="*/ 2352 h 36"/>
                <a:gd name="T48" fmla="*/ 55 w 35"/>
                <a:gd name="T49" fmla="*/ 2288 h 36"/>
                <a:gd name="T50" fmla="*/ 88 w 35"/>
                <a:gd name="T51" fmla="*/ 2288 h 36"/>
                <a:gd name="T52" fmla="*/ 88 w 35"/>
                <a:gd name="T53" fmla="*/ 2159 h 36"/>
                <a:gd name="T54" fmla="*/ 122 w 35"/>
                <a:gd name="T55" fmla="*/ 1897 h 36"/>
                <a:gd name="T56" fmla="*/ 244 w 35"/>
                <a:gd name="T57" fmla="*/ 520 h 36"/>
                <a:gd name="T58" fmla="*/ 244 w 35"/>
                <a:gd name="T59" fmla="*/ 326 h 36"/>
                <a:gd name="T60" fmla="*/ 244 w 35"/>
                <a:gd name="T61" fmla="*/ 129 h 36"/>
                <a:gd name="T62" fmla="*/ 244 w 35"/>
                <a:gd name="T63" fmla="*/ 129 h 36"/>
                <a:gd name="T64" fmla="*/ 244 w 35"/>
                <a:gd name="T65" fmla="*/ 64 h 36"/>
                <a:gd name="T66" fmla="*/ 211 w 35"/>
                <a:gd name="T67" fmla="*/ 64 h 36"/>
                <a:gd name="T68" fmla="*/ 177 w 35"/>
                <a:gd name="T69" fmla="*/ 64 h 36"/>
                <a:gd name="T70" fmla="*/ 195 w 35"/>
                <a:gd name="T71" fmla="*/ 0 h 36"/>
                <a:gd name="T72" fmla="*/ 263 w 35"/>
                <a:gd name="T73" fmla="*/ 1039 h 36"/>
                <a:gd name="T74" fmla="*/ 317 w 35"/>
                <a:gd name="T75" fmla="*/ 1184 h 36"/>
                <a:gd name="T76" fmla="*/ 330 w 35"/>
                <a:gd name="T77" fmla="*/ 1184 h 36"/>
                <a:gd name="T78" fmla="*/ 385 w 35"/>
                <a:gd name="T79" fmla="*/ 1039 h 36"/>
                <a:gd name="T80" fmla="*/ 439 w 35"/>
                <a:gd name="T81" fmla="*/ 1039 h 36"/>
                <a:gd name="T82" fmla="*/ 473 w 35"/>
                <a:gd name="T83" fmla="*/ 975 h 36"/>
                <a:gd name="T84" fmla="*/ 494 w 35"/>
                <a:gd name="T85" fmla="*/ 777 h 36"/>
                <a:gd name="T86" fmla="*/ 507 w 35"/>
                <a:gd name="T87" fmla="*/ 584 h 36"/>
                <a:gd name="T88" fmla="*/ 507 w 35"/>
                <a:gd name="T89" fmla="*/ 455 h 36"/>
                <a:gd name="T90" fmla="*/ 507 w 35"/>
                <a:gd name="T91" fmla="*/ 326 h 36"/>
                <a:gd name="T92" fmla="*/ 494 w 35"/>
                <a:gd name="T93" fmla="*/ 129 h 36"/>
                <a:gd name="T94" fmla="*/ 473 w 35"/>
                <a:gd name="T95" fmla="*/ 64 h 36"/>
                <a:gd name="T96" fmla="*/ 419 w 35"/>
                <a:gd name="T97" fmla="*/ 64 h 36"/>
                <a:gd name="T98" fmla="*/ 385 w 35"/>
                <a:gd name="T99" fmla="*/ 64 h 36"/>
                <a:gd name="T100" fmla="*/ 330 w 35"/>
                <a:gd name="T101" fmla="*/ 64 h 36"/>
                <a:gd name="T102" fmla="*/ 263 w 35"/>
                <a:gd name="T103" fmla="*/ 1039 h 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36"/>
                <a:gd name="T158" fmla="*/ 35 w 35"/>
                <a:gd name="T159" fmla="*/ 36 h 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36">
                  <a:moveTo>
                    <a:pt x="11" y="0"/>
                  </a:moveTo>
                  <a:lnTo>
                    <a:pt x="24" y="0"/>
                  </a:lnTo>
                  <a:lnTo>
                    <a:pt x="29" y="0"/>
                  </a:lnTo>
                  <a:lnTo>
                    <a:pt x="32" y="1"/>
                  </a:lnTo>
                  <a:lnTo>
                    <a:pt x="34" y="4"/>
                  </a:lnTo>
                  <a:lnTo>
                    <a:pt x="35" y="8"/>
                  </a:lnTo>
                  <a:lnTo>
                    <a:pt x="35" y="11"/>
                  </a:lnTo>
                  <a:lnTo>
                    <a:pt x="34" y="12"/>
                  </a:lnTo>
                  <a:lnTo>
                    <a:pt x="31" y="15"/>
                  </a:lnTo>
                  <a:lnTo>
                    <a:pt x="28" y="16"/>
                  </a:lnTo>
                  <a:lnTo>
                    <a:pt x="25" y="18"/>
                  </a:lnTo>
                  <a:lnTo>
                    <a:pt x="21" y="18"/>
                  </a:lnTo>
                  <a:lnTo>
                    <a:pt x="18" y="18"/>
                  </a:lnTo>
                  <a:lnTo>
                    <a:pt x="15" y="18"/>
                  </a:lnTo>
                  <a:lnTo>
                    <a:pt x="12" y="29"/>
                  </a:lnTo>
                  <a:lnTo>
                    <a:pt x="11" y="32"/>
                  </a:lnTo>
                  <a:lnTo>
                    <a:pt x="11" y="33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5" y="36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7" y="29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11" y="0"/>
                  </a:lnTo>
                  <a:close/>
                  <a:moveTo>
                    <a:pt x="15" y="16"/>
                  </a:moveTo>
                  <a:lnTo>
                    <a:pt x="18" y="18"/>
                  </a:lnTo>
                  <a:lnTo>
                    <a:pt x="19" y="18"/>
                  </a:lnTo>
                  <a:lnTo>
                    <a:pt x="22" y="16"/>
                  </a:lnTo>
                  <a:lnTo>
                    <a:pt x="25" y="16"/>
                  </a:lnTo>
                  <a:lnTo>
                    <a:pt x="27" y="15"/>
                  </a:lnTo>
                  <a:lnTo>
                    <a:pt x="28" y="12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19" y="1"/>
                  </a:lnTo>
                  <a:lnTo>
                    <a:pt x="15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22" name="Freeform 48"/>
            <p:cNvSpPr>
              <a:spLocks/>
            </p:cNvSpPr>
            <p:nvPr/>
          </p:nvSpPr>
          <p:spPr bwMode="auto">
            <a:xfrm>
              <a:off x="2827" y="2132"/>
              <a:ext cx="34" cy="197"/>
            </a:xfrm>
            <a:custGeom>
              <a:avLst/>
              <a:gdLst>
                <a:gd name="T0" fmla="*/ 233 w 13"/>
                <a:gd name="T1" fmla="*/ 3184 h 49"/>
                <a:gd name="T2" fmla="*/ 0 w 13"/>
                <a:gd name="T3" fmla="*/ 3184 h 49"/>
                <a:gd name="T4" fmla="*/ 0 w 13"/>
                <a:gd name="T5" fmla="*/ 0 h 49"/>
                <a:gd name="T6" fmla="*/ 233 w 13"/>
                <a:gd name="T7" fmla="*/ 0 h 49"/>
                <a:gd name="T8" fmla="*/ 233 w 13"/>
                <a:gd name="T9" fmla="*/ 193 h 49"/>
                <a:gd name="T10" fmla="*/ 89 w 13"/>
                <a:gd name="T11" fmla="*/ 193 h 49"/>
                <a:gd name="T12" fmla="*/ 89 w 13"/>
                <a:gd name="T13" fmla="*/ 3120 h 49"/>
                <a:gd name="T14" fmla="*/ 233 w 13"/>
                <a:gd name="T15" fmla="*/ 3120 h 49"/>
                <a:gd name="T16" fmla="*/ 233 w 13"/>
                <a:gd name="T17" fmla="*/ 3184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13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5" y="3"/>
                  </a:lnTo>
                  <a:lnTo>
                    <a:pt x="5" y="48"/>
                  </a:lnTo>
                  <a:lnTo>
                    <a:pt x="13" y="48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23" name="Freeform 49"/>
            <p:cNvSpPr>
              <a:spLocks noEditPoints="1"/>
            </p:cNvSpPr>
            <p:nvPr/>
          </p:nvSpPr>
          <p:spPr bwMode="auto">
            <a:xfrm>
              <a:off x="2871" y="2132"/>
              <a:ext cx="60" cy="157"/>
            </a:xfrm>
            <a:custGeom>
              <a:avLst/>
              <a:gdLst>
                <a:gd name="T0" fmla="*/ 0 w 23"/>
                <a:gd name="T1" fmla="*/ 1312 h 39"/>
                <a:gd name="T2" fmla="*/ 0 w 23"/>
                <a:gd name="T3" fmla="*/ 906 h 39"/>
                <a:gd name="T4" fmla="*/ 34 w 23"/>
                <a:gd name="T5" fmla="*/ 584 h 39"/>
                <a:gd name="T6" fmla="*/ 55 w 23"/>
                <a:gd name="T7" fmla="*/ 390 h 39"/>
                <a:gd name="T8" fmla="*/ 110 w 23"/>
                <a:gd name="T9" fmla="*/ 193 h 39"/>
                <a:gd name="T10" fmla="*/ 157 w 23"/>
                <a:gd name="T11" fmla="*/ 129 h 39"/>
                <a:gd name="T12" fmla="*/ 198 w 23"/>
                <a:gd name="T13" fmla="*/ 0 h 39"/>
                <a:gd name="T14" fmla="*/ 287 w 23"/>
                <a:gd name="T15" fmla="*/ 129 h 39"/>
                <a:gd name="T16" fmla="*/ 321 w 23"/>
                <a:gd name="T17" fmla="*/ 258 h 39"/>
                <a:gd name="T18" fmla="*/ 373 w 23"/>
                <a:gd name="T19" fmla="*/ 584 h 39"/>
                <a:gd name="T20" fmla="*/ 410 w 23"/>
                <a:gd name="T21" fmla="*/ 906 h 39"/>
                <a:gd name="T22" fmla="*/ 410 w 23"/>
                <a:gd name="T23" fmla="*/ 1312 h 39"/>
                <a:gd name="T24" fmla="*/ 410 w 23"/>
                <a:gd name="T25" fmla="*/ 1638 h 39"/>
                <a:gd name="T26" fmla="*/ 373 w 23"/>
                <a:gd name="T27" fmla="*/ 2025 h 39"/>
                <a:gd name="T28" fmla="*/ 355 w 23"/>
                <a:gd name="T29" fmla="*/ 2222 h 39"/>
                <a:gd name="T30" fmla="*/ 300 w 23"/>
                <a:gd name="T31" fmla="*/ 2415 h 39"/>
                <a:gd name="T32" fmla="*/ 253 w 23"/>
                <a:gd name="T33" fmla="*/ 2480 h 39"/>
                <a:gd name="T34" fmla="*/ 198 w 23"/>
                <a:gd name="T35" fmla="*/ 2544 h 39"/>
                <a:gd name="T36" fmla="*/ 157 w 23"/>
                <a:gd name="T37" fmla="*/ 2480 h 39"/>
                <a:gd name="T38" fmla="*/ 68 w 23"/>
                <a:gd name="T39" fmla="*/ 2415 h 39"/>
                <a:gd name="T40" fmla="*/ 55 w 23"/>
                <a:gd name="T41" fmla="*/ 2089 h 39"/>
                <a:gd name="T42" fmla="*/ 0 w 23"/>
                <a:gd name="T43" fmla="*/ 1767 h 39"/>
                <a:gd name="T44" fmla="*/ 0 w 23"/>
                <a:gd name="T45" fmla="*/ 1312 h 39"/>
                <a:gd name="T46" fmla="*/ 68 w 23"/>
                <a:gd name="T47" fmla="*/ 1377 h 39"/>
                <a:gd name="T48" fmla="*/ 110 w 23"/>
                <a:gd name="T49" fmla="*/ 1832 h 39"/>
                <a:gd name="T50" fmla="*/ 123 w 23"/>
                <a:gd name="T51" fmla="*/ 2222 h 39"/>
                <a:gd name="T52" fmla="*/ 157 w 23"/>
                <a:gd name="T53" fmla="*/ 2415 h 39"/>
                <a:gd name="T54" fmla="*/ 198 w 23"/>
                <a:gd name="T55" fmla="*/ 2480 h 39"/>
                <a:gd name="T56" fmla="*/ 232 w 23"/>
                <a:gd name="T57" fmla="*/ 2415 h 39"/>
                <a:gd name="T58" fmla="*/ 253 w 23"/>
                <a:gd name="T59" fmla="*/ 2415 h 39"/>
                <a:gd name="T60" fmla="*/ 287 w 23"/>
                <a:gd name="T61" fmla="*/ 2222 h 39"/>
                <a:gd name="T62" fmla="*/ 300 w 23"/>
                <a:gd name="T63" fmla="*/ 2025 h 39"/>
                <a:gd name="T64" fmla="*/ 300 w 23"/>
                <a:gd name="T65" fmla="*/ 1638 h 39"/>
                <a:gd name="T66" fmla="*/ 321 w 23"/>
                <a:gd name="T67" fmla="*/ 1167 h 39"/>
                <a:gd name="T68" fmla="*/ 300 w 23"/>
                <a:gd name="T69" fmla="*/ 841 h 39"/>
                <a:gd name="T70" fmla="*/ 300 w 23"/>
                <a:gd name="T71" fmla="*/ 455 h 39"/>
                <a:gd name="T72" fmla="*/ 287 w 23"/>
                <a:gd name="T73" fmla="*/ 258 h 39"/>
                <a:gd name="T74" fmla="*/ 253 w 23"/>
                <a:gd name="T75" fmla="*/ 193 h 39"/>
                <a:gd name="T76" fmla="*/ 232 w 23"/>
                <a:gd name="T77" fmla="*/ 193 h 39"/>
                <a:gd name="T78" fmla="*/ 198 w 23"/>
                <a:gd name="T79" fmla="*/ 193 h 39"/>
                <a:gd name="T80" fmla="*/ 177 w 23"/>
                <a:gd name="T81" fmla="*/ 193 h 39"/>
                <a:gd name="T82" fmla="*/ 157 w 23"/>
                <a:gd name="T83" fmla="*/ 258 h 39"/>
                <a:gd name="T84" fmla="*/ 123 w 23"/>
                <a:gd name="T85" fmla="*/ 455 h 39"/>
                <a:gd name="T86" fmla="*/ 110 w 23"/>
                <a:gd name="T87" fmla="*/ 713 h 39"/>
                <a:gd name="T88" fmla="*/ 68 w 23"/>
                <a:gd name="T89" fmla="*/ 1039 h 39"/>
                <a:gd name="T90" fmla="*/ 68 w 23"/>
                <a:gd name="T91" fmla="*/ 1377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"/>
                <a:gd name="T139" fmla="*/ 0 h 39"/>
                <a:gd name="T140" fmla="*/ 23 w 23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" h="39">
                  <a:moveTo>
                    <a:pt x="0" y="20"/>
                  </a:moveTo>
                  <a:lnTo>
                    <a:pt x="0" y="14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21" y="9"/>
                  </a:lnTo>
                  <a:lnTo>
                    <a:pt x="23" y="14"/>
                  </a:lnTo>
                  <a:lnTo>
                    <a:pt x="23" y="20"/>
                  </a:lnTo>
                  <a:lnTo>
                    <a:pt x="23" y="25"/>
                  </a:lnTo>
                  <a:lnTo>
                    <a:pt x="21" y="31"/>
                  </a:lnTo>
                  <a:lnTo>
                    <a:pt x="20" y="34"/>
                  </a:lnTo>
                  <a:lnTo>
                    <a:pt x="17" y="37"/>
                  </a:lnTo>
                  <a:lnTo>
                    <a:pt x="14" y="38"/>
                  </a:lnTo>
                  <a:lnTo>
                    <a:pt x="11" y="39"/>
                  </a:lnTo>
                  <a:lnTo>
                    <a:pt x="9" y="38"/>
                  </a:lnTo>
                  <a:lnTo>
                    <a:pt x="4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close/>
                  <a:moveTo>
                    <a:pt x="4" y="21"/>
                  </a:moveTo>
                  <a:lnTo>
                    <a:pt x="6" y="28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6" y="34"/>
                  </a:lnTo>
                  <a:lnTo>
                    <a:pt x="17" y="31"/>
                  </a:lnTo>
                  <a:lnTo>
                    <a:pt x="17" y="25"/>
                  </a:lnTo>
                  <a:lnTo>
                    <a:pt x="18" y="18"/>
                  </a:lnTo>
                  <a:lnTo>
                    <a:pt x="17" y="13"/>
                  </a:lnTo>
                  <a:lnTo>
                    <a:pt x="17" y="7"/>
                  </a:lnTo>
                  <a:lnTo>
                    <a:pt x="16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4"/>
                  </a:lnTo>
                  <a:lnTo>
                    <a:pt x="7" y="7"/>
                  </a:lnTo>
                  <a:lnTo>
                    <a:pt x="6" y="11"/>
                  </a:lnTo>
                  <a:lnTo>
                    <a:pt x="4" y="16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24" name="Freeform 50"/>
            <p:cNvSpPr>
              <a:spLocks/>
            </p:cNvSpPr>
            <p:nvPr/>
          </p:nvSpPr>
          <p:spPr bwMode="auto">
            <a:xfrm>
              <a:off x="2944" y="2261"/>
              <a:ext cx="24" cy="64"/>
            </a:xfrm>
            <a:custGeom>
              <a:avLst/>
              <a:gdLst>
                <a:gd name="T0" fmla="*/ 0 w 9"/>
                <a:gd name="T1" fmla="*/ 1024 h 16"/>
                <a:gd name="T2" fmla="*/ 0 w 9"/>
                <a:gd name="T3" fmla="*/ 896 h 16"/>
                <a:gd name="T4" fmla="*/ 56 w 9"/>
                <a:gd name="T5" fmla="*/ 832 h 16"/>
                <a:gd name="T6" fmla="*/ 93 w 9"/>
                <a:gd name="T7" fmla="*/ 768 h 16"/>
                <a:gd name="T8" fmla="*/ 115 w 9"/>
                <a:gd name="T9" fmla="*/ 576 h 16"/>
                <a:gd name="T10" fmla="*/ 136 w 9"/>
                <a:gd name="T11" fmla="*/ 448 h 16"/>
                <a:gd name="T12" fmla="*/ 136 w 9"/>
                <a:gd name="T13" fmla="*/ 448 h 16"/>
                <a:gd name="T14" fmla="*/ 115 w 9"/>
                <a:gd name="T15" fmla="*/ 384 h 16"/>
                <a:gd name="T16" fmla="*/ 115 w 9"/>
                <a:gd name="T17" fmla="*/ 384 h 16"/>
                <a:gd name="T18" fmla="*/ 115 w 9"/>
                <a:gd name="T19" fmla="*/ 384 h 16"/>
                <a:gd name="T20" fmla="*/ 115 w 9"/>
                <a:gd name="T21" fmla="*/ 384 h 16"/>
                <a:gd name="T22" fmla="*/ 93 w 9"/>
                <a:gd name="T23" fmla="*/ 448 h 16"/>
                <a:gd name="T24" fmla="*/ 93 w 9"/>
                <a:gd name="T25" fmla="*/ 448 h 16"/>
                <a:gd name="T26" fmla="*/ 56 w 9"/>
                <a:gd name="T27" fmla="*/ 448 h 16"/>
                <a:gd name="T28" fmla="*/ 35 w 9"/>
                <a:gd name="T29" fmla="*/ 448 h 16"/>
                <a:gd name="T30" fmla="*/ 35 w 9"/>
                <a:gd name="T31" fmla="*/ 384 h 16"/>
                <a:gd name="T32" fmla="*/ 0 w 9"/>
                <a:gd name="T33" fmla="*/ 384 h 16"/>
                <a:gd name="T34" fmla="*/ 0 w 9"/>
                <a:gd name="T35" fmla="*/ 320 h 16"/>
                <a:gd name="T36" fmla="*/ 0 w 9"/>
                <a:gd name="T37" fmla="*/ 192 h 16"/>
                <a:gd name="T38" fmla="*/ 35 w 9"/>
                <a:gd name="T39" fmla="*/ 128 h 16"/>
                <a:gd name="T40" fmla="*/ 56 w 9"/>
                <a:gd name="T41" fmla="*/ 0 h 16"/>
                <a:gd name="T42" fmla="*/ 93 w 9"/>
                <a:gd name="T43" fmla="*/ 0 h 16"/>
                <a:gd name="T44" fmla="*/ 115 w 9"/>
                <a:gd name="T45" fmla="*/ 128 h 16"/>
                <a:gd name="T46" fmla="*/ 136 w 9"/>
                <a:gd name="T47" fmla="*/ 128 h 16"/>
                <a:gd name="T48" fmla="*/ 171 w 9"/>
                <a:gd name="T49" fmla="*/ 320 h 16"/>
                <a:gd name="T50" fmla="*/ 171 w 9"/>
                <a:gd name="T51" fmla="*/ 384 h 16"/>
                <a:gd name="T52" fmla="*/ 171 w 9"/>
                <a:gd name="T53" fmla="*/ 576 h 16"/>
                <a:gd name="T54" fmla="*/ 115 w 9"/>
                <a:gd name="T55" fmla="*/ 768 h 16"/>
                <a:gd name="T56" fmla="*/ 93 w 9"/>
                <a:gd name="T57" fmla="*/ 832 h 16"/>
                <a:gd name="T58" fmla="*/ 0 w 9"/>
                <a:gd name="T59" fmla="*/ 1024 h 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"/>
                <a:gd name="T91" fmla="*/ 0 h 16"/>
                <a:gd name="T92" fmla="*/ 9 w 9"/>
                <a:gd name="T93" fmla="*/ 16 h 1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" h="16">
                  <a:moveTo>
                    <a:pt x="0" y="16"/>
                  </a:moveTo>
                  <a:lnTo>
                    <a:pt x="0" y="14"/>
                  </a:lnTo>
                  <a:lnTo>
                    <a:pt x="3" y="13"/>
                  </a:lnTo>
                  <a:lnTo>
                    <a:pt x="5" y="12"/>
                  </a:lnTo>
                  <a:lnTo>
                    <a:pt x="6" y="9"/>
                  </a:lnTo>
                  <a:lnTo>
                    <a:pt x="7" y="7"/>
                  </a:lnTo>
                  <a:lnTo>
                    <a:pt x="6" y="6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9"/>
                  </a:lnTo>
                  <a:lnTo>
                    <a:pt x="6" y="12"/>
                  </a:lnTo>
                  <a:lnTo>
                    <a:pt x="5" y="13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25" name="Freeform 51"/>
            <p:cNvSpPr>
              <a:spLocks noEditPoints="1"/>
            </p:cNvSpPr>
            <p:nvPr/>
          </p:nvSpPr>
          <p:spPr bwMode="auto">
            <a:xfrm>
              <a:off x="2981" y="2132"/>
              <a:ext cx="60" cy="157"/>
            </a:xfrm>
            <a:custGeom>
              <a:avLst/>
              <a:gdLst>
                <a:gd name="T0" fmla="*/ 0 w 23"/>
                <a:gd name="T1" fmla="*/ 1312 h 39"/>
                <a:gd name="T2" fmla="*/ 0 w 23"/>
                <a:gd name="T3" fmla="*/ 906 h 39"/>
                <a:gd name="T4" fmla="*/ 34 w 23"/>
                <a:gd name="T5" fmla="*/ 584 h 39"/>
                <a:gd name="T6" fmla="*/ 55 w 23"/>
                <a:gd name="T7" fmla="*/ 390 h 39"/>
                <a:gd name="T8" fmla="*/ 110 w 23"/>
                <a:gd name="T9" fmla="*/ 193 h 39"/>
                <a:gd name="T10" fmla="*/ 157 w 23"/>
                <a:gd name="T11" fmla="*/ 129 h 39"/>
                <a:gd name="T12" fmla="*/ 211 w 23"/>
                <a:gd name="T13" fmla="*/ 0 h 39"/>
                <a:gd name="T14" fmla="*/ 287 w 23"/>
                <a:gd name="T15" fmla="*/ 129 h 39"/>
                <a:gd name="T16" fmla="*/ 339 w 23"/>
                <a:gd name="T17" fmla="*/ 258 h 39"/>
                <a:gd name="T18" fmla="*/ 373 w 23"/>
                <a:gd name="T19" fmla="*/ 584 h 39"/>
                <a:gd name="T20" fmla="*/ 410 w 23"/>
                <a:gd name="T21" fmla="*/ 906 h 39"/>
                <a:gd name="T22" fmla="*/ 410 w 23"/>
                <a:gd name="T23" fmla="*/ 1312 h 39"/>
                <a:gd name="T24" fmla="*/ 410 w 23"/>
                <a:gd name="T25" fmla="*/ 1638 h 39"/>
                <a:gd name="T26" fmla="*/ 373 w 23"/>
                <a:gd name="T27" fmla="*/ 2025 h 39"/>
                <a:gd name="T28" fmla="*/ 355 w 23"/>
                <a:gd name="T29" fmla="*/ 2222 h 39"/>
                <a:gd name="T30" fmla="*/ 300 w 23"/>
                <a:gd name="T31" fmla="*/ 2415 h 39"/>
                <a:gd name="T32" fmla="*/ 253 w 23"/>
                <a:gd name="T33" fmla="*/ 2480 h 39"/>
                <a:gd name="T34" fmla="*/ 211 w 23"/>
                <a:gd name="T35" fmla="*/ 2544 h 39"/>
                <a:gd name="T36" fmla="*/ 157 w 23"/>
                <a:gd name="T37" fmla="*/ 2480 h 39"/>
                <a:gd name="T38" fmla="*/ 89 w 23"/>
                <a:gd name="T39" fmla="*/ 2415 h 39"/>
                <a:gd name="T40" fmla="*/ 55 w 23"/>
                <a:gd name="T41" fmla="*/ 2089 h 39"/>
                <a:gd name="T42" fmla="*/ 0 w 23"/>
                <a:gd name="T43" fmla="*/ 1767 h 39"/>
                <a:gd name="T44" fmla="*/ 0 w 23"/>
                <a:gd name="T45" fmla="*/ 1312 h 39"/>
                <a:gd name="T46" fmla="*/ 89 w 23"/>
                <a:gd name="T47" fmla="*/ 1377 h 39"/>
                <a:gd name="T48" fmla="*/ 110 w 23"/>
                <a:gd name="T49" fmla="*/ 1832 h 39"/>
                <a:gd name="T50" fmla="*/ 123 w 23"/>
                <a:gd name="T51" fmla="*/ 2222 h 39"/>
                <a:gd name="T52" fmla="*/ 157 w 23"/>
                <a:gd name="T53" fmla="*/ 2415 h 39"/>
                <a:gd name="T54" fmla="*/ 211 w 23"/>
                <a:gd name="T55" fmla="*/ 2480 h 39"/>
                <a:gd name="T56" fmla="*/ 232 w 23"/>
                <a:gd name="T57" fmla="*/ 2415 h 39"/>
                <a:gd name="T58" fmla="*/ 253 w 23"/>
                <a:gd name="T59" fmla="*/ 2415 h 39"/>
                <a:gd name="T60" fmla="*/ 287 w 23"/>
                <a:gd name="T61" fmla="*/ 2222 h 39"/>
                <a:gd name="T62" fmla="*/ 300 w 23"/>
                <a:gd name="T63" fmla="*/ 2025 h 39"/>
                <a:gd name="T64" fmla="*/ 300 w 23"/>
                <a:gd name="T65" fmla="*/ 1638 h 39"/>
                <a:gd name="T66" fmla="*/ 339 w 23"/>
                <a:gd name="T67" fmla="*/ 1167 h 39"/>
                <a:gd name="T68" fmla="*/ 300 w 23"/>
                <a:gd name="T69" fmla="*/ 841 h 39"/>
                <a:gd name="T70" fmla="*/ 300 w 23"/>
                <a:gd name="T71" fmla="*/ 455 h 39"/>
                <a:gd name="T72" fmla="*/ 287 w 23"/>
                <a:gd name="T73" fmla="*/ 258 h 39"/>
                <a:gd name="T74" fmla="*/ 253 w 23"/>
                <a:gd name="T75" fmla="*/ 193 h 39"/>
                <a:gd name="T76" fmla="*/ 232 w 23"/>
                <a:gd name="T77" fmla="*/ 193 h 39"/>
                <a:gd name="T78" fmla="*/ 211 w 23"/>
                <a:gd name="T79" fmla="*/ 193 h 39"/>
                <a:gd name="T80" fmla="*/ 177 w 23"/>
                <a:gd name="T81" fmla="*/ 193 h 39"/>
                <a:gd name="T82" fmla="*/ 157 w 23"/>
                <a:gd name="T83" fmla="*/ 258 h 39"/>
                <a:gd name="T84" fmla="*/ 123 w 23"/>
                <a:gd name="T85" fmla="*/ 455 h 39"/>
                <a:gd name="T86" fmla="*/ 110 w 23"/>
                <a:gd name="T87" fmla="*/ 713 h 39"/>
                <a:gd name="T88" fmla="*/ 89 w 23"/>
                <a:gd name="T89" fmla="*/ 1039 h 39"/>
                <a:gd name="T90" fmla="*/ 89 w 23"/>
                <a:gd name="T91" fmla="*/ 1377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"/>
                <a:gd name="T139" fmla="*/ 0 h 39"/>
                <a:gd name="T140" fmla="*/ 23 w 23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" h="39">
                  <a:moveTo>
                    <a:pt x="0" y="20"/>
                  </a:moveTo>
                  <a:lnTo>
                    <a:pt x="0" y="14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1" y="9"/>
                  </a:lnTo>
                  <a:lnTo>
                    <a:pt x="23" y="14"/>
                  </a:lnTo>
                  <a:lnTo>
                    <a:pt x="23" y="20"/>
                  </a:lnTo>
                  <a:lnTo>
                    <a:pt x="23" y="25"/>
                  </a:lnTo>
                  <a:lnTo>
                    <a:pt x="21" y="31"/>
                  </a:lnTo>
                  <a:lnTo>
                    <a:pt x="20" y="34"/>
                  </a:lnTo>
                  <a:lnTo>
                    <a:pt x="17" y="37"/>
                  </a:lnTo>
                  <a:lnTo>
                    <a:pt x="14" y="38"/>
                  </a:lnTo>
                  <a:lnTo>
                    <a:pt x="12" y="39"/>
                  </a:lnTo>
                  <a:lnTo>
                    <a:pt x="9" y="38"/>
                  </a:lnTo>
                  <a:lnTo>
                    <a:pt x="5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close/>
                  <a:moveTo>
                    <a:pt x="5" y="21"/>
                  </a:moveTo>
                  <a:lnTo>
                    <a:pt x="6" y="28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2" y="38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6" y="34"/>
                  </a:lnTo>
                  <a:lnTo>
                    <a:pt x="17" y="31"/>
                  </a:lnTo>
                  <a:lnTo>
                    <a:pt x="17" y="25"/>
                  </a:lnTo>
                  <a:lnTo>
                    <a:pt x="19" y="18"/>
                  </a:lnTo>
                  <a:lnTo>
                    <a:pt x="17" y="13"/>
                  </a:lnTo>
                  <a:lnTo>
                    <a:pt x="17" y="7"/>
                  </a:lnTo>
                  <a:lnTo>
                    <a:pt x="16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9" y="4"/>
                  </a:lnTo>
                  <a:lnTo>
                    <a:pt x="7" y="7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26" name="Freeform 52"/>
            <p:cNvSpPr>
              <a:spLocks/>
            </p:cNvSpPr>
            <p:nvPr/>
          </p:nvSpPr>
          <p:spPr bwMode="auto">
            <a:xfrm>
              <a:off x="3051" y="2132"/>
              <a:ext cx="34" cy="197"/>
            </a:xfrm>
            <a:custGeom>
              <a:avLst/>
              <a:gdLst>
                <a:gd name="T0" fmla="*/ 0 w 13"/>
                <a:gd name="T1" fmla="*/ 0 h 49"/>
                <a:gd name="T2" fmla="*/ 233 w 13"/>
                <a:gd name="T3" fmla="*/ 0 h 49"/>
                <a:gd name="T4" fmla="*/ 233 w 13"/>
                <a:gd name="T5" fmla="*/ 3184 h 49"/>
                <a:gd name="T6" fmla="*/ 0 w 13"/>
                <a:gd name="T7" fmla="*/ 3184 h 49"/>
                <a:gd name="T8" fmla="*/ 0 w 13"/>
                <a:gd name="T9" fmla="*/ 3120 h 49"/>
                <a:gd name="T10" fmla="*/ 144 w 13"/>
                <a:gd name="T11" fmla="*/ 3120 h 49"/>
                <a:gd name="T12" fmla="*/ 144 w 13"/>
                <a:gd name="T13" fmla="*/ 193 h 49"/>
                <a:gd name="T14" fmla="*/ 0 w 13"/>
                <a:gd name="T15" fmla="*/ 193 h 49"/>
                <a:gd name="T16" fmla="*/ 0 w 13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0" y="0"/>
                  </a:moveTo>
                  <a:lnTo>
                    <a:pt x="13" y="0"/>
                  </a:lnTo>
                  <a:lnTo>
                    <a:pt x="13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8" y="48"/>
                  </a:lnTo>
                  <a:lnTo>
                    <a:pt x="8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27" name="Freeform 53"/>
            <p:cNvSpPr>
              <a:spLocks noEditPoints="1"/>
            </p:cNvSpPr>
            <p:nvPr/>
          </p:nvSpPr>
          <p:spPr bwMode="auto">
            <a:xfrm>
              <a:off x="3718" y="2140"/>
              <a:ext cx="78" cy="145"/>
            </a:xfrm>
            <a:custGeom>
              <a:avLst/>
              <a:gdLst>
                <a:gd name="T0" fmla="*/ 211 w 30"/>
                <a:gd name="T1" fmla="*/ 1249 h 36"/>
                <a:gd name="T2" fmla="*/ 211 w 30"/>
                <a:gd name="T3" fmla="*/ 1962 h 36"/>
                <a:gd name="T4" fmla="*/ 211 w 30"/>
                <a:gd name="T5" fmla="*/ 2159 h 36"/>
                <a:gd name="T6" fmla="*/ 211 w 30"/>
                <a:gd name="T7" fmla="*/ 2288 h 36"/>
                <a:gd name="T8" fmla="*/ 229 w 30"/>
                <a:gd name="T9" fmla="*/ 2352 h 36"/>
                <a:gd name="T10" fmla="*/ 244 w 30"/>
                <a:gd name="T11" fmla="*/ 2352 h 36"/>
                <a:gd name="T12" fmla="*/ 283 w 30"/>
                <a:gd name="T13" fmla="*/ 2352 h 36"/>
                <a:gd name="T14" fmla="*/ 283 w 30"/>
                <a:gd name="T15" fmla="*/ 2352 h 36"/>
                <a:gd name="T16" fmla="*/ 0 w 30"/>
                <a:gd name="T17" fmla="*/ 2352 h 36"/>
                <a:gd name="T18" fmla="*/ 0 w 30"/>
                <a:gd name="T19" fmla="*/ 2352 h 36"/>
                <a:gd name="T20" fmla="*/ 34 w 30"/>
                <a:gd name="T21" fmla="*/ 2352 h 36"/>
                <a:gd name="T22" fmla="*/ 68 w 30"/>
                <a:gd name="T23" fmla="*/ 2352 h 36"/>
                <a:gd name="T24" fmla="*/ 109 w 30"/>
                <a:gd name="T25" fmla="*/ 2288 h 36"/>
                <a:gd name="T26" fmla="*/ 109 w 30"/>
                <a:gd name="T27" fmla="*/ 2159 h 36"/>
                <a:gd name="T28" fmla="*/ 109 w 30"/>
                <a:gd name="T29" fmla="*/ 1962 h 36"/>
                <a:gd name="T30" fmla="*/ 109 w 30"/>
                <a:gd name="T31" fmla="*/ 326 h 36"/>
                <a:gd name="T32" fmla="*/ 109 w 30"/>
                <a:gd name="T33" fmla="*/ 129 h 36"/>
                <a:gd name="T34" fmla="*/ 68 w 30"/>
                <a:gd name="T35" fmla="*/ 64 h 36"/>
                <a:gd name="T36" fmla="*/ 55 w 30"/>
                <a:gd name="T37" fmla="*/ 0 h 36"/>
                <a:gd name="T38" fmla="*/ 34 w 30"/>
                <a:gd name="T39" fmla="*/ 0 h 36"/>
                <a:gd name="T40" fmla="*/ 0 w 30"/>
                <a:gd name="T41" fmla="*/ 0 h 36"/>
                <a:gd name="T42" fmla="*/ 0 w 30"/>
                <a:gd name="T43" fmla="*/ 0 h 36"/>
                <a:gd name="T44" fmla="*/ 244 w 30"/>
                <a:gd name="T45" fmla="*/ 0 h 36"/>
                <a:gd name="T46" fmla="*/ 330 w 30"/>
                <a:gd name="T47" fmla="*/ 0 h 36"/>
                <a:gd name="T48" fmla="*/ 406 w 30"/>
                <a:gd name="T49" fmla="*/ 0 h 36"/>
                <a:gd name="T50" fmla="*/ 460 w 30"/>
                <a:gd name="T51" fmla="*/ 64 h 36"/>
                <a:gd name="T52" fmla="*/ 473 w 30"/>
                <a:gd name="T53" fmla="*/ 258 h 36"/>
                <a:gd name="T54" fmla="*/ 494 w 30"/>
                <a:gd name="T55" fmla="*/ 455 h 36"/>
                <a:gd name="T56" fmla="*/ 528 w 30"/>
                <a:gd name="T57" fmla="*/ 584 h 36"/>
                <a:gd name="T58" fmla="*/ 494 w 30"/>
                <a:gd name="T59" fmla="*/ 910 h 36"/>
                <a:gd name="T60" fmla="*/ 460 w 30"/>
                <a:gd name="T61" fmla="*/ 1039 h 36"/>
                <a:gd name="T62" fmla="*/ 406 w 30"/>
                <a:gd name="T63" fmla="*/ 1249 h 36"/>
                <a:gd name="T64" fmla="*/ 296 w 30"/>
                <a:gd name="T65" fmla="*/ 1249 h 36"/>
                <a:gd name="T66" fmla="*/ 283 w 30"/>
                <a:gd name="T67" fmla="*/ 1249 h 36"/>
                <a:gd name="T68" fmla="*/ 244 w 30"/>
                <a:gd name="T69" fmla="*/ 1249 h 36"/>
                <a:gd name="T70" fmla="*/ 229 w 30"/>
                <a:gd name="T71" fmla="*/ 1249 h 36"/>
                <a:gd name="T72" fmla="*/ 211 w 30"/>
                <a:gd name="T73" fmla="*/ 1249 h 36"/>
                <a:gd name="T74" fmla="*/ 211 w 30"/>
                <a:gd name="T75" fmla="*/ 1184 h 36"/>
                <a:gd name="T76" fmla="*/ 229 w 30"/>
                <a:gd name="T77" fmla="*/ 1184 h 36"/>
                <a:gd name="T78" fmla="*/ 244 w 30"/>
                <a:gd name="T79" fmla="*/ 1184 h 36"/>
                <a:gd name="T80" fmla="*/ 244 w 30"/>
                <a:gd name="T81" fmla="*/ 1184 h 36"/>
                <a:gd name="T82" fmla="*/ 283 w 30"/>
                <a:gd name="T83" fmla="*/ 1184 h 36"/>
                <a:gd name="T84" fmla="*/ 330 w 30"/>
                <a:gd name="T85" fmla="*/ 1184 h 36"/>
                <a:gd name="T86" fmla="*/ 351 w 30"/>
                <a:gd name="T87" fmla="*/ 975 h 36"/>
                <a:gd name="T88" fmla="*/ 406 w 30"/>
                <a:gd name="T89" fmla="*/ 910 h 36"/>
                <a:gd name="T90" fmla="*/ 406 w 30"/>
                <a:gd name="T91" fmla="*/ 584 h 36"/>
                <a:gd name="T92" fmla="*/ 406 w 30"/>
                <a:gd name="T93" fmla="*/ 520 h 36"/>
                <a:gd name="T94" fmla="*/ 372 w 30"/>
                <a:gd name="T95" fmla="*/ 326 h 36"/>
                <a:gd name="T96" fmla="*/ 351 w 30"/>
                <a:gd name="T97" fmla="*/ 258 h 36"/>
                <a:gd name="T98" fmla="*/ 330 w 30"/>
                <a:gd name="T99" fmla="*/ 129 h 36"/>
                <a:gd name="T100" fmla="*/ 296 w 30"/>
                <a:gd name="T101" fmla="*/ 64 h 36"/>
                <a:gd name="T102" fmla="*/ 244 w 30"/>
                <a:gd name="T103" fmla="*/ 64 h 36"/>
                <a:gd name="T104" fmla="*/ 229 w 30"/>
                <a:gd name="T105" fmla="*/ 64 h 36"/>
                <a:gd name="T106" fmla="*/ 211 w 30"/>
                <a:gd name="T107" fmla="*/ 64 h 36"/>
                <a:gd name="T108" fmla="*/ 211 w 30"/>
                <a:gd name="T109" fmla="*/ 1184 h 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6"/>
                <a:gd name="T167" fmla="*/ 30 w 30"/>
                <a:gd name="T168" fmla="*/ 36 h 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6">
                  <a:moveTo>
                    <a:pt x="12" y="19"/>
                  </a:moveTo>
                  <a:lnTo>
                    <a:pt x="12" y="30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0"/>
                  </a:lnTo>
                  <a:lnTo>
                    <a:pt x="6" y="5"/>
                  </a:lnTo>
                  <a:lnTo>
                    <a:pt x="6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27" y="4"/>
                  </a:lnTo>
                  <a:lnTo>
                    <a:pt x="28" y="7"/>
                  </a:lnTo>
                  <a:lnTo>
                    <a:pt x="30" y="9"/>
                  </a:lnTo>
                  <a:lnTo>
                    <a:pt x="28" y="14"/>
                  </a:lnTo>
                  <a:lnTo>
                    <a:pt x="26" y="16"/>
                  </a:lnTo>
                  <a:lnTo>
                    <a:pt x="23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3" y="19"/>
                  </a:lnTo>
                  <a:lnTo>
                    <a:pt x="12" y="19"/>
                  </a:lnTo>
                  <a:close/>
                  <a:moveTo>
                    <a:pt x="12" y="18"/>
                  </a:moveTo>
                  <a:lnTo>
                    <a:pt x="13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9" y="18"/>
                  </a:lnTo>
                  <a:lnTo>
                    <a:pt x="20" y="15"/>
                  </a:lnTo>
                  <a:lnTo>
                    <a:pt x="23" y="14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1" y="5"/>
                  </a:lnTo>
                  <a:lnTo>
                    <a:pt x="20" y="4"/>
                  </a:lnTo>
                  <a:lnTo>
                    <a:pt x="19" y="2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28" name="Freeform 54"/>
            <p:cNvSpPr>
              <a:spLocks/>
            </p:cNvSpPr>
            <p:nvPr/>
          </p:nvSpPr>
          <p:spPr bwMode="auto">
            <a:xfrm>
              <a:off x="3799" y="2184"/>
              <a:ext cx="47" cy="101"/>
            </a:xfrm>
            <a:custGeom>
              <a:avLst/>
              <a:gdLst>
                <a:gd name="T0" fmla="*/ 164 w 18"/>
                <a:gd name="T1" fmla="*/ 0 h 25"/>
                <a:gd name="T2" fmla="*/ 164 w 18"/>
                <a:gd name="T3" fmla="*/ 457 h 25"/>
                <a:gd name="T4" fmla="*/ 198 w 18"/>
                <a:gd name="T5" fmla="*/ 194 h 25"/>
                <a:gd name="T6" fmla="*/ 232 w 18"/>
                <a:gd name="T7" fmla="*/ 65 h 25"/>
                <a:gd name="T8" fmla="*/ 287 w 18"/>
                <a:gd name="T9" fmla="*/ 0 h 25"/>
                <a:gd name="T10" fmla="*/ 300 w 18"/>
                <a:gd name="T11" fmla="*/ 0 h 25"/>
                <a:gd name="T12" fmla="*/ 300 w 18"/>
                <a:gd name="T13" fmla="*/ 65 h 25"/>
                <a:gd name="T14" fmla="*/ 321 w 18"/>
                <a:gd name="T15" fmla="*/ 194 h 25"/>
                <a:gd name="T16" fmla="*/ 321 w 18"/>
                <a:gd name="T17" fmla="*/ 263 h 25"/>
                <a:gd name="T18" fmla="*/ 321 w 18"/>
                <a:gd name="T19" fmla="*/ 263 h 25"/>
                <a:gd name="T20" fmla="*/ 321 w 18"/>
                <a:gd name="T21" fmla="*/ 327 h 25"/>
                <a:gd name="T22" fmla="*/ 300 w 18"/>
                <a:gd name="T23" fmla="*/ 327 h 25"/>
                <a:gd name="T24" fmla="*/ 300 w 18"/>
                <a:gd name="T25" fmla="*/ 457 h 25"/>
                <a:gd name="T26" fmla="*/ 287 w 18"/>
                <a:gd name="T27" fmla="*/ 327 h 25"/>
                <a:gd name="T28" fmla="*/ 253 w 18"/>
                <a:gd name="T29" fmla="*/ 327 h 25"/>
                <a:gd name="T30" fmla="*/ 232 w 18"/>
                <a:gd name="T31" fmla="*/ 263 h 25"/>
                <a:gd name="T32" fmla="*/ 232 w 18"/>
                <a:gd name="T33" fmla="*/ 263 h 25"/>
                <a:gd name="T34" fmla="*/ 198 w 18"/>
                <a:gd name="T35" fmla="*/ 263 h 25"/>
                <a:gd name="T36" fmla="*/ 198 w 18"/>
                <a:gd name="T37" fmla="*/ 263 h 25"/>
                <a:gd name="T38" fmla="*/ 178 w 18"/>
                <a:gd name="T39" fmla="*/ 457 h 25"/>
                <a:gd name="T40" fmla="*/ 164 w 18"/>
                <a:gd name="T41" fmla="*/ 521 h 25"/>
                <a:gd name="T42" fmla="*/ 164 w 18"/>
                <a:gd name="T43" fmla="*/ 1256 h 25"/>
                <a:gd name="T44" fmla="*/ 164 w 18"/>
                <a:gd name="T45" fmla="*/ 1454 h 25"/>
                <a:gd name="T46" fmla="*/ 164 w 18"/>
                <a:gd name="T47" fmla="*/ 1584 h 25"/>
                <a:gd name="T48" fmla="*/ 178 w 18"/>
                <a:gd name="T49" fmla="*/ 1584 h 25"/>
                <a:gd name="T50" fmla="*/ 178 w 18"/>
                <a:gd name="T51" fmla="*/ 1648 h 25"/>
                <a:gd name="T52" fmla="*/ 198 w 18"/>
                <a:gd name="T53" fmla="*/ 1648 h 25"/>
                <a:gd name="T54" fmla="*/ 232 w 18"/>
                <a:gd name="T55" fmla="*/ 1648 h 25"/>
                <a:gd name="T56" fmla="*/ 232 w 18"/>
                <a:gd name="T57" fmla="*/ 1648 h 25"/>
                <a:gd name="T58" fmla="*/ 0 w 18"/>
                <a:gd name="T59" fmla="*/ 1648 h 25"/>
                <a:gd name="T60" fmla="*/ 0 w 18"/>
                <a:gd name="T61" fmla="*/ 1648 h 25"/>
                <a:gd name="T62" fmla="*/ 34 w 18"/>
                <a:gd name="T63" fmla="*/ 1648 h 25"/>
                <a:gd name="T64" fmla="*/ 55 w 18"/>
                <a:gd name="T65" fmla="*/ 1584 h 25"/>
                <a:gd name="T66" fmla="*/ 55 w 18"/>
                <a:gd name="T67" fmla="*/ 1584 h 25"/>
                <a:gd name="T68" fmla="*/ 68 w 18"/>
                <a:gd name="T69" fmla="*/ 1454 h 25"/>
                <a:gd name="T70" fmla="*/ 68 w 18"/>
                <a:gd name="T71" fmla="*/ 1454 h 25"/>
                <a:gd name="T72" fmla="*/ 68 w 18"/>
                <a:gd name="T73" fmla="*/ 1256 h 25"/>
                <a:gd name="T74" fmla="*/ 68 w 18"/>
                <a:gd name="T75" fmla="*/ 719 h 25"/>
                <a:gd name="T76" fmla="*/ 68 w 18"/>
                <a:gd name="T77" fmla="*/ 457 h 25"/>
                <a:gd name="T78" fmla="*/ 68 w 18"/>
                <a:gd name="T79" fmla="*/ 263 h 25"/>
                <a:gd name="T80" fmla="*/ 55 w 18"/>
                <a:gd name="T81" fmla="*/ 263 h 25"/>
                <a:gd name="T82" fmla="*/ 55 w 18"/>
                <a:gd name="T83" fmla="*/ 263 h 25"/>
                <a:gd name="T84" fmla="*/ 55 w 18"/>
                <a:gd name="T85" fmla="*/ 194 h 25"/>
                <a:gd name="T86" fmla="*/ 55 w 18"/>
                <a:gd name="T87" fmla="*/ 194 h 25"/>
                <a:gd name="T88" fmla="*/ 34 w 18"/>
                <a:gd name="T89" fmla="*/ 194 h 25"/>
                <a:gd name="T90" fmla="*/ 0 w 18"/>
                <a:gd name="T91" fmla="*/ 263 h 25"/>
                <a:gd name="T92" fmla="*/ 0 w 18"/>
                <a:gd name="T93" fmla="*/ 194 h 25"/>
                <a:gd name="T94" fmla="*/ 123 w 18"/>
                <a:gd name="T95" fmla="*/ 0 h 25"/>
                <a:gd name="T96" fmla="*/ 164 w 18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5"/>
                <a:gd name="T149" fmla="*/ 18 w 18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5">
                  <a:moveTo>
                    <a:pt x="9" y="0"/>
                  </a:moveTo>
                  <a:lnTo>
                    <a:pt x="9" y="7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7"/>
                  </a:lnTo>
                  <a:lnTo>
                    <a:pt x="9" y="8"/>
                  </a:lnTo>
                  <a:lnTo>
                    <a:pt x="9" y="19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" y="24"/>
                  </a:lnTo>
                  <a:lnTo>
                    <a:pt x="4" y="22"/>
                  </a:lnTo>
                  <a:lnTo>
                    <a:pt x="4" y="19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29" name="Freeform 55"/>
            <p:cNvSpPr>
              <a:spLocks noEditPoints="1"/>
            </p:cNvSpPr>
            <p:nvPr/>
          </p:nvSpPr>
          <p:spPr bwMode="auto">
            <a:xfrm>
              <a:off x="3851" y="2184"/>
              <a:ext cx="55" cy="105"/>
            </a:xfrm>
            <a:custGeom>
              <a:avLst/>
              <a:gdLst>
                <a:gd name="T0" fmla="*/ 68 w 21"/>
                <a:gd name="T1" fmla="*/ 654 h 26"/>
                <a:gd name="T2" fmla="*/ 89 w 21"/>
                <a:gd name="T3" fmla="*/ 993 h 26"/>
                <a:gd name="T4" fmla="*/ 123 w 21"/>
                <a:gd name="T5" fmla="*/ 1191 h 26"/>
                <a:gd name="T6" fmla="*/ 178 w 21"/>
                <a:gd name="T7" fmla="*/ 1385 h 26"/>
                <a:gd name="T8" fmla="*/ 254 w 21"/>
                <a:gd name="T9" fmla="*/ 1385 h 26"/>
                <a:gd name="T10" fmla="*/ 267 w 21"/>
                <a:gd name="T11" fmla="*/ 1385 h 26"/>
                <a:gd name="T12" fmla="*/ 322 w 21"/>
                <a:gd name="T13" fmla="*/ 1385 h 26"/>
                <a:gd name="T14" fmla="*/ 343 w 21"/>
                <a:gd name="T15" fmla="*/ 1191 h 26"/>
                <a:gd name="T16" fmla="*/ 377 w 21"/>
                <a:gd name="T17" fmla="*/ 993 h 26"/>
                <a:gd name="T18" fmla="*/ 377 w 21"/>
                <a:gd name="T19" fmla="*/ 1127 h 26"/>
                <a:gd name="T20" fmla="*/ 377 w 21"/>
                <a:gd name="T21" fmla="*/ 1256 h 26"/>
                <a:gd name="T22" fmla="*/ 322 w 21"/>
                <a:gd name="T23" fmla="*/ 1583 h 26"/>
                <a:gd name="T24" fmla="*/ 267 w 21"/>
                <a:gd name="T25" fmla="*/ 1648 h 26"/>
                <a:gd name="T26" fmla="*/ 199 w 21"/>
                <a:gd name="T27" fmla="*/ 1712 h 26"/>
                <a:gd name="T28" fmla="*/ 123 w 21"/>
                <a:gd name="T29" fmla="*/ 1648 h 26"/>
                <a:gd name="T30" fmla="*/ 68 w 21"/>
                <a:gd name="T31" fmla="*/ 1450 h 26"/>
                <a:gd name="T32" fmla="*/ 21 w 21"/>
                <a:gd name="T33" fmla="*/ 1191 h 26"/>
                <a:gd name="T34" fmla="*/ 0 w 21"/>
                <a:gd name="T35" fmla="*/ 929 h 26"/>
                <a:gd name="T36" fmla="*/ 21 w 21"/>
                <a:gd name="T37" fmla="*/ 654 h 26"/>
                <a:gd name="T38" fmla="*/ 21 w 21"/>
                <a:gd name="T39" fmla="*/ 456 h 26"/>
                <a:gd name="T40" fmla="*/ 68 w 21"/>
                <a:gd name="T41" fmla="*/ 263 h 26"/>
                <a:gd name="T42" fmla="*/ 123 w 21"/>
                <a:gd name="T43" fmla="*/ 65 h 26"/>
                <a:gd name="T44" fmla="*/ 212 w 21"/>
                <a:gd name="T45" fmla="*/ 0 h 26"/>
                <a:gd name="T46" fmla="*/ 267 w 21"/>
                <a:gd name="T47" fmla="*/ 65 h 26"/>
                <a:gd name="T48" fmla="*/ 322 w 21"/>
                <a:gd name="T49" fmla="*/ 194 h 26"/>
                <a:gd name="T50" fmla="*/ 377 w 21"/>
                <a:gd name="T51" fmla="*/ 327 h 26"/>
                <a:gd name="T52" fmla="*/ 377 w 21"/>
                <a:gd name="T53" fmla="*/ 654 h 26"/>
                <a:gd name="T54" fmla="*/ 68 w 21"/>
                <a:gd name="T55" fmla="*/ 654 h 26"/>
                <a:gd name="T56" fmla="*/ 68 w 21"/>
                <a:gd name="T57" fmla="*/ 521 h 26"/>
                <a:gd name="T58" fmla="*/ 267 w 21"/>
                <a:gd name="T59" fmla="*/ 521 h 26"/>
                <a:gd name="T60" fmla="*/ 267 w 21"/>
                <a:gd name="T61" fmla="*/ 327 h 26"/>
                <a:gd name="T62" fmla="*/ 267 w 21"/>
                <a:gd name="T63" fmla="*/ 327 h 26"/>
                <a:gd name="T64" fmla="*/ 254 w 21"/>
                <a:gd name="T65" fmla="*/ 263 h 26"/>
                <a:gd name="T66" fmla="*/ 212 w 21"/>
                <a:gd name="T67" fmla="*/ 194 h 26"/>
                <a:gd name="T68" fmla="*/ 199 w 21"/>
                <a:gd name="T69" fmla="*/ 65 h 26"/>
                <a:gd name="T70" fmla="*/ 199 w 21"/>
                <a:gd name="T71" fmla="*/ 65 h 26"/>
                <a:gd name="T72" fmla="*/ 144 w 21"/>
                <a:gd name="T73" fmla="*/ 194 h 26"/>
                <a:gd name="T74" fmla="*/ 123 w 21"/>
                <a:gd name="T75" fmla="*/ 263 h 26"/>
                <a:gd name="T76" fmla="*/ 89 w 21"/>
                <a:gd name="T77" fmla="*/ 327 h 26"/>
                <a:gd name="T78" fmla="*/ 68 w 21"/>
                <a:gd name="T79" fmla="*/ 521 h 2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6"/>
                <a:gd name="T122" fmla="*/ 21 w 21"/>
                <a:gd name="T123" fmla="*/ 26 h 2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6">
                  <a:moveTo>
                    <a:pt x="4" y="10"/>
                  </a:moveTo>
                  <a:lnTo>
                    <a:pt x="5" y="15"/>
                  </a:lnTo>
                  <a:lnTo>
                    <a:pt x="7" y="18"/>
                  </a:lnTo>
                  <a:lnTo>
                    <a:pt x="10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8" y="21"/>
                  </a:lnTo>
                  <a:lnTo>
                    <a:pt x="19" y="18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8" y="24"/>
                  </a:lnTo>
                  <a:lnTo>
                    <a:pt x="15" y="25"/>
                  </a:lnTo>
                  <a:lnTo>
                    <a:pt x="11" y="26"/>
                  </a:lnTo>
                  <a:lnTo>
                    <a:pt x="7" y="25"/>
                  </a:lnTo>
                  <a:lnTo>
                    <a:pt x="4" y="22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1" y="7"/>
                  </a:lnTo>
                  <a:lnTo>
                    <a:pt x="4" y="4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8" y="3"/>
                  </a:lnTo>
                  <a:lnTo>
                    <a:pt x="21" y="5"/>
                  </a:lnTo>
                  <a:lnTo>
                    <a:pt x="21" y="10"/>
                  </a:lnTo>
                  <a:lnTo>
                    <a:pt x="4" y="10"/>
                  </a:lnTo>
                  <a:close/>
                  <a:moveTo>
                    <a:pt x="4" y="8"/>
                  </a:moveTo>
                  <a:lnTo>
                    <a:pt x="15" y="8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5" y="5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30" name="Freeform 56"/>
            <p:cNvSpPr>
              <a:spLocks noEditPoints="1"/>
            </p:cNvSpPr>
            <p:nvPr/>
          </p:nvSpPr>
          <p:spPr bwMode="auto">
            <a:xfrm>
              <a:off x="3917" y="2128"/>
              <a:ext cx="70" cy="161"/>
            </a:xfrm>
            <a:custGeom>
              <a:avLst/>
              <a:gdLst>
                <a:gd name="T0" fmla="*/ 316 w 27"/>
                <a:gd name="T1" fmla="*/ 2351 h 40"/>
                <a:gd name="T2" fmla="*/ 296 w 27"/>
                <a:gd name="T3" fmla="*/ 2479 h 40"/>
                <a:gd name="T4" fmla="*/ 241 w 27"/>
                <a:gd name="T5" fmla="*/ 2544 h 40"/>
                <a:gd name="T6" fmla="*/ 228 w 27"/>
                <a:gd name="T7" fmla="*/ 2608 h 40"/>
                <a:gd name="T8" fmla="*/ 194 w 27"/>
                <a:gd name="T9" fmla="*/ 2608 h 40"/>
                <a:gd name="T10" fmla="*/ 122 w 27"/>
                <a:gd name="T11" fmla="*/ 2544 h 40"/>
                <a:gd name="T12" fmla="*/ 54 w 27"/>
                <a:gd name="T13" fmla="*/ 2351 h 40"/>
                <a:gd name="T14" fmla="*/ 21 w 27"/>
                <a:gd name="T15" fmla="*/ 2153 h 40"/>
                <a:gd name="T16" fmla="*/ 0 w 27"/>
                <a:gd name="T17" fmla="*/ 1831 h 40"/>
                <a:gd name="T18" fmla="*/ 21 w 27"/>
                <a:gd name="T19" fmla="*/ 1570 h 40"/>
                <a:gd name="T20" fmla="*/ 67 w 27"/>
                <a:gd name="T21" fmla="*/ 1167 h 40"/>
                <a:gd name="T22" fmla="*/ 106 w 27"/>
                <a:gd name="T23" fmla="*/ 970 h 40"/>
                <a:gd name="T24" fmla="*/ 174 w 27"/>
                <a:gd name="T25" fmla="*/ 906 h 40"/>
                <a:gd name="T26" fmla="*/ 228 w 27"/>
                <a:gd name="T27" fmla="*/ 906 h 40"/>
                <a:gd name="T28" fmla="*/ 262 w 27"/>
                <a:gd name="T29" fmla="*/ 906 h 40"/>
                <a:gd name="T30" fmla="*/ 316 w 27"/>
                <a:gd name="T31" fmla="*/ 1103 h 40"/>
                <a:gd name="T32" fmla="*/ 316 w 27"/>
                <a:gd name="T33" fmla="*/ 712 h 40"/>
                <a:gd name="T34" fmla="*/ 316 w 27"/>
                <a:gd name="T35" fmla="*/ 455 h 40"/>
                <a:gd name="T36" fmla="*/ 316 w 27"/>
                <a:gd name="T37" fmla="*/ 326 h 40"/>
                <a:gd name="T38" fmla="*/ 316 w 27"/>
                <a:gd name="T39" fmla="*/ 258 h 40"/>
                <a:gd name="T40" fmla="*/ 296 w 27"/>
                <a:gd name="T41" fmla="*/ 258 h 40"/>
                <a:gd name="T42" fmla="*/ 296 w 27"/>
                <a:gd name="T43" fmla="*/ 258 h 40"/>
                <a:gd name="T44" fmla="*/ 296 w 27"/>
                <a:gd name="T45" fmla="*/ 258 h 40"/>
                <a:gd name="T46" fmla="*/ 262 w 27"/>
                <a:gd name="T47" fmla="*/ 258 h 40"/>
                <a:gd name="T48" fmla="*/ 262 w 27"/>
                <a:gd name="T49" fmla="*/ 258 h 40"/>
                <a:gd name="T50" fmla="*/ 241 w 27"/>
                <a:gd name="T51" fmla="*/ 258 h 40"/>
                <a:gd name="T52" fmla="*/ 363 w 27"/>
                <a:gd name="T53" fmla="*/ 0 h 40"/>
                <a:gd name="T54" fmla="*/ 384 w 27"/>
                <a:gd name="T55" fmla="*/ 0 h 40"/>
                <a:gd name="T56" fmla="*/ 384 w 27"/>
                <a:gd name="T57" fmla="*/ 1896 h 40"/>
                <a:gd name="T58" fmla="*/ 384 w 27"/>
                <a:gd name="T59" fmla="*/ 2153 h 40"/>
                <a:gd name="T60" fmla="*/ 384 w 27"/>
                <a:gd name="T61" fmla="*/ 2286 h 40"/>
                <a:gd name="T62" fmla="*/ 384 w 27"/>
                <a:gd name="T63" fmla="*/ 2351 h 40"/>
                <a:gd name="T64" fmla="*/ 417 w 27"/>
                <a:gd name="T65" fmla="*/ 2351 h 40"/>
                <a:gd name="T66" fmla="*/ 417 w 27"/>
                <a:gd name="T67" fmla="*/ 2479 h 40"/>
                <a:gd name="T68" fmla="*/ 417 w 27"/>
                <a:gd name="T69" fmla="*/ 2479 h 40"/>
                <a:gd name="T70" fmla="*/ 438 w 27"/>
                <a:gd name="T71" fmla="*/ 2479 h 40"/>
                <a:gd name="T72" fmla="*/ 438 w 27"/>
                <a:gd name="T73" fmla="*/ 2351 h 40"/>
                <a:gd name="T74" fmla="*/ 469 w 27"/>
                <a:gd name="T75" fmla="*/ 2479 h 40"/>
                <a:gd name="T76" fmla="*/ 350 w 27"/>
                <a:gd name="T77" fmla="*/ 2608 h 40"/>
                <a:gd name="T78" fmla="*/ 316 w 27"/>
                <a:gd name="T79" fmla="*/ 2608 h 40"/>
                <a:gd name="T80" fmla="*/ 316 w 27"/>
                <a:gd name="T81" fmla="*/ 2351 h 40"/>
                <a:gd name="T82" fmla="*/ 316 w 27"/>
                <a:gd name="T83" fmla="*/ 2153 h 40"/>
                <a:gd name="T84" fmla="*/ 316 w 27"/>
                <a:gd name="T85" fmla="*/ 1441 h 40"/>
                <a:gd name="T86" fmla="*/ 316 w 27"/>
                <a:gd name="T87" fmla="*/ 1377 h 40"/>
                <a:gd name="T88" fmla="*/ 296 w 27"/>
                <a:gd name="T89" fmla="*/ 1167 h 40"/>
                <a:gd name="T90" fmla="*/ 262 w 27"/>
                <a:gd name="T91" fmla="*/ 1167 h 40"/>
                <a:gd name="T92" fmla="*/ 262 w 27"/>
                <a:gd name="T93" fmla="*/ 1103 h 40"/>
                <a:gd name="T94" fmla="*/ 241 w 27"/>
                <a:gd name="T95" fmla="*/ 970 h 40"/>
                <a:gd name="T96" fmla="*/ 228 w 27"/>
                <a:gd name="T97" fmla="*/ 970 h 40"/>
                <a:gd name="T98" fmla="*/ 174 w 27"/>
                <a:gd name="T99" fmla="*/ 1103 h 40"/>
                <a:gd name="T100" fmla="*/ 122 w 27"/>
                <a:gd name="T101" fmla="*/ 1167 h 40"/>
                <a:gd name="T102" fmla="*/ 106 w 27"/>
                <a:gd name="T103" fmla="*/ 1377 h 40"/>
                <a:gd name="T104" fmla="*/ 106 w 27"/>
                <a:gd name="T105" fmla="*/ 1638 h 40"/>
                <a:gd name="T106" fmla="*/ 106 w 27"/>
                <a:gd name="T107" fmla="*/ 2025 h 40"/>
                <a:gd name="T108" fmla="*/ 122 w 27"/>
                <a:gd name="T109" fmla="*/ 2153 h 40"/>
                <a:gd name="T110" fmla="*/ 174 w 27"/>
                <a:gd name="T111" fmla="*/ 2351 h 40"/>
                <a:gd name="T112" fmla="*/ 228 w 27"/>
                <a:gd name="T113" fmla="*/ 2351 h 40"/>
                <a:gd name="T114" fmla="*/ 262 w 27"/>
                <a:gd name="T115" fmla="*/ 2351 h 40"/>
                <a:gd name="T116" fmla="*/ 316 w 27"/>
                <a:gd name="T117" fmla="*/ 2153 h 4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7"/>
                <a:gd name="T178" fmla="*/ 0 h 40"/>
                <a:gd name="T179" fmla="*/ 27 w 27"/>
                <a:gd name="T180" fmla="*/ 40 h 4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7" h="40">
                  <a:moveTo>
                    <a:pt x="18" y="36"/>
                  </a:moveTo>
                  <a:lnTo>
                    <a:pt x="17" y="38"/>
                  </a:lnTo>
                  <a:lnTo>
                    <a:pt x="14" y="39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7" y="39"/>
                  </a:lnTo>
                  <a:lnTo>
                    <a:pt x="3" y="36"/>
                  </a:lnTo>
                  <a:lnTo>
                    <a:pt x="1" y="33"/>
                  </a:lnTo>
                  <a:lnTo>
                    <a:pt x="0" y="28"/>
                  </a:lnTo>
                  <a:lnTo>
                    <a:pt x="1" y="24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10" y="14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8" y="17"/>
                  </a:lnTo>
                  <a:lnTo>
                    <a:pt x="18" y="11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29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5" y="38"/>
                  </a:lnTo>
                  <a:lnTo>
                    <a:pt x="25" y="36"/>
                  </a:lnTo>
                  <a:lnTo>
                    <a:pt x="27" y="38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18" y="36"/>
                  </a:lnTo>
                  <a:close/>
                  <a:moveTo>
                    <a:pt x="18" y="33"/>
                  </a:moveTo>
                  <a:lnTo>
                    <a:pt x="18" y="22"/>
                  </a:lnTo>
                  <a:lnTo>
                    <a:pt x="18" y="21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0" y="17"/>
                  </a:lnTo>
                  <a:lnTo>
                    <a:pt x="7" y="18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6" y="31"/>
                  </a:lnTo>
                  <a:lnTo>
                    <a:pt x="7" y="33"/>
                  </a:lnTo>
                  <a:lnTo>
                    <a:pt x="10" y="36"/>
                  </a:lnTo>
                  <a:lnTo>
                    <a:pt x="13" y="36"/>
                  </a:lnTo>
                  <a:lnTo>
                    <a:pt x="15" y="36"/>
                  </a:lnTo>
                  <a:lnTo>
                    <a:pt x="18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31" name="Freeform 57"/>
            <p:cNvSpPr>
              <a:spLocks noEditPoints="1"/>
            </p:cNvSpPr>
            <p:nvPr/>
          </p:nvSpPr>
          <p:spPr bwMode="auto">
            <a:xfrm>
              <a:off x="3992" y="2128"/>
              <a:ext cx="32" cy="157"/>
            </a:xfrm>
            <a:custGeom>
              <a:avLst/>
              <a:gdLst>
                <a:gd name="T0" fmla="*/ 115 w 12"/>
                <a:gd name="T1" fmla="*/ 0 h 39"/>
                <a:gd name="T2" fmla="*/ 149 w 12"/>
                <a:gd name="T3" fmla="*/ 64 h 39"/>
                <a:gd name="T4" fmla="*/ 149 w 12"/>
                <a:gd name="T5" fmla="*/ 64 h 39"/>
                <a:gd name="T6" fmla="*/ 171 w 12"/>
                <a:gd name="T7" fmla="*/ 193 h 39"/>
                <a:gd name="T8" fmla="*/ 171 w 12"/>
                <a:gd name="T9" fmla="*/ 258 h 39"/>
                <a:gd name="T10" fmla="*/ 171 w 12"/>
                <a:gd name="T11" fmla="*/ 326 h 39"/>
                <a:gd name="T12" fmla="*/ 149 w 12"/>
                <a:gd name="T13" fmla="*/ 326 h 39"/>
                <a:gd name="T14" fmla="*/ 149 w 12"/>
                <a:gd name="T15" fmla="*/ 455 h 39"/>
                <a:gd name="T16" fmla="*/ 115 w 12"/>
                <a:gd name="T17" fmla="*/ 455 h 39"/>
                <a:gd name="T18" fmla="*/ 93 w 12"/>
                <a:gd name="T19" fmla="*/ 455 h 39"/>
                <a:gd name="T20" fmla="*/ 56 w 12"/>
                <a:gd name="T21" fmla="*/ 326 h 39"/>
                <a:gd name="T22" fmla="*/ 56 w 12"/>
                <a:gd name="T23" fmla="*/ 326 h 39"/>
                <a:gd name="T24" fmla="*/ 35 w 12"/>
                <a:gd name="T25" fmla="*/ 258 h 39"/>
                <a:gd name="T26" fmla="*/ 56 w 12"/>
                <a:gd name="T27" fmla="*/ 193 h 39"/>
                <a:gd name="T28" fmla="*/ 56 w 12"/>
                <a:gd name="T29" fmla="*/ 64 h 39"/>
                <a:gd name="T30" fmla="*/ 93 w 12"/>
                <a:gd name="T31" fmla="*/ 64 h 39"/>
                <a:gd name="T32" fmla="*/ 115 w 12"/>
                <a:gd name="T33" fmla="*/ 0 h 39"/>
                <a:gd name="T34" fmla="*/ 171 w 12"/>
                <a:gd name="T35" fmla="*/ 906 h 39"/>
                <a:gd name="T36" fmla="*/ 171 w 12"/>
                <a:gd name="T37" fmla="*/ 2154 h 39"/>
                <a:gd name="T38" fmla="*/ 171 w 12"/>
                <a:gd name="T39" fmla="*/ 2351 h 39"/>
                <a:gd name="T40" fmla="*/ 171 w 12"/>
                <a:gd name="T41" fmla="*/ 2480 h 39"/>
                <a:gd name="T42" fmla="*/ 171 w 12"/>
                <a:gd name="T43" fmla="*/ 2480 h 39"/>
                <a:gd name="T44" fmla="*/ 171 w 12"/>
                <a:gd name="T45" fmla="*/ 2544 h 39"/>
                <a:gd name="T46" fmla="*/ 192 w 12"/>
                <a:gd name="T47" fmla="*/ 2544 h 39"/>
                <a:gd name="T48" fmla="*/ 227 w 12"/>
                <a:gd name="T49" fmla="*/ 2544 h 39"/>
                <a:gd name="T50" fmla="*/ 227 w 12"/>
                <a:gd name="T51" fmla="*/ 2544 h 39"/>
                <a:gd name="T52" fmla="*/ 0 w 12"/>
                <a:gd name="T53" fmla="*/ 2544 h 39"/>
                <a:gd name="T54" fmla="*/ 0 w 12"/>
                <a:gd name="T55" fmla="*/ 2544 h 39"/>
                <a:gd name="T56" fmla="*/ 35 w 12"/>
                <a:gd name="T57" fmla="*/ 2544 h 39"/>
                <a:gd name="T58" fmla="*/ 35 w 12"/>
                <a:gd name="T59" fmla="*/ 2544 h 39"/>
                <a:gd name="T60" fmla="*/ 56 w 12"/>
                <a:gd name="T61" fmla="*/ 2480 h 39"/>
                <a:gd name="T62" fmla="*/ 56 w 12"/>
                <a:gd name="T63" fmla="*/ 2480 h 39"/>
                <a:gd name="T64" fmla="*/ 56 w 12"/>
                <a:gd name="T65" fmla="*/ 2351 h 39"/>
                <a:gd name="T66" fmla="*/ 56 w 12"/>
                <a:gd name="T67" fmla="*/ 2154 h 39"/>
                <a:gd name="T68" fmla="*/ 56 w 12"/>
                <a:gd name="T69" fmla="*/ 1638 h 39"/>
                <a:gd name="T70" fmla="*/ 56 w 12"/>
                <a:gd name="T71" fmla="*/ 1377 h 39"/>
                <a:gd name="T72" fmla="*/ 56 w 12"/>
                <a:gd name="T73" fmla="*/ 1167 h 39"/>
                <a:gd name="T74" fmla="*/ 56 w 12"/>
                <a:gd name="T75" fmla="*/ 1167 h 39"/>
                <a:gd name="T76" fmla="*/ 56 w 12"/>
                <a:gd name="T77" fmla="*/ 1167 h 39"/>
                <a:gd name="T78" fmla="*/ 35 w 12"/>
                <a:gd name="T79" fmla="*/ 1103 h 39"/>
                <a:gd name="T80" fmla="*/ 35 w 12"/>
                <a:gd name="T81" fmla="*/ 1103 h 39"/>
                <a:gd name="T82" fmla="*/ 35 w 12"/>
                <a:gd name="T83" fmla="*/ 1103 h 39"/>
                <a:gd name="T84" fmla="*/ 0 w 12"/>
                <a:gd name="T85" fmla="*/ 1167 h 39"/>
                <a:gd name="T86" fmla="*/ 0 w 12"/>
                <a:gd name="T87" fmla="*/ 1103 h 39"/>
                <a:gd name="T88" fmla="*/ 149 w 12"/>
                <a:gd name="T89" fmla="*/ 906 h 39"/>
                <a:gd name="T90" fmla="*/ 171 w 12"/>
                <a:gd name="T91" fmla="*/ 906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2"/>
                <a:gd name="T139" fmla="*/ 0 h 39"/>
                <a:gd name="T140" fmla="*/ 12 w 12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2" h="39">
                  <a:moveTo>
                    <a:pt x="6" y="0"/>
                  </a:moveTo>
                  <a:lnTo>
                    <a:pt x="8" y="1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5" y="1"/>
                  </a:lnTo>
                  <a:lnTo>
                    <a:pt x="6" y="0"/>
                  </a:lnTo>
                  <a:close/>
                  <a:moveTo>
                    <a:pt x="9" y="14"/>
                  </a:moveTo>
                  <a:lnTo>
                    <a:pt x="9" y="33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2" y="39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3" y="33"/>
                  </a:lnTo>
                  <a:lnTo>
                    <a:pt x="3" y="25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2" y="17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8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32" name="Freeform 58"/>
            <p:cNvSpPr>
              <a:spLocks/>
            </p:cNvSpPr>
            <p:nvPr/>
          </p:nvSpPr>
          <p:spPr bwMode="auto">
            <a:xfrm>
              <a:off x="4034" y="2184"/>
              <a:ext cx="55" cy="105"/>
            </a:xfrm>
            <a:custGeom>
              <a:avLst/>
              <a:gdLst>
                <a:gd name="T0" fmla="*/ 377 w 21"/>
                <a:gd name="T1" fmla="*/ 993 h 26"/>
                <a:gd name="T2" fmla="*/ 322 w 21"/>
                <a:gd name="T3" fmla="*/ 1385 h 26"/>
                <a:gd name="T4" fmla="*/ 309 w 21"/>
                <a:gd name="T5" fmla="*/ 1583 h 26"/>
                <a:gd name="T6" fmla="*/ 254 w 21"/>
                <a:gd name="T7" fmla="*/ 1648 h 26"/>
                <a:gd name="T8" fmla="*/ 178 w 21"/>
                <a:gd name="T9" fmla="*/ 1712 h 26"/>
                <a:gd name="T10" fmla="*/ 110 w 21"/>
                <a:gd name="T11" fmla="*/ 1648 h 26"/>
                <a:gd name="T12" fmla="*/ 55 w 21"/>
                <a:gd name="T13" fmla="*/ 1450 h 26"/>
                <a:gd name="T14" fmla="*/ 21 w 21"/>
                <a:gd name="T15" fmla="*/ 1256 h 26"/>
                <a:gd name="T16" fmla="*/ 0 w 21"/>
                <a:gd name="T17" fmla="*/ 1127 h 26"/>
                <a:gd name="T18" fmla="*/ 0 w 21"/>
                <a:gd name="T19" fmla="*/ 783 h 26"/>
                <a:gd name="T20" fmla="*/ 0 w 21"/>
                <a:gd name="T21" fmla="*/ 654 h 26"/>
                <a:gd name="T22" fmla="*/ 21 w 21"/>
                <a:gd name="T23" fmla="*/ 456 h 26"/>
                <a:gd name="T24" fmla="*/ 55 w 21"/>
                <a:gd name="T25" fmla="*/ 263 h 26"/>
                <a:gd name="T26" fmla="*/ 123 w 21"/>
                <a:gd name="T27" fmla="*/ 65 h 26"/>
                <a:gd name="T28" fmla="*/ 199 w 21"/>
                <a:gd name="T29" fmla="*/ 0 h 26"/>
                <a:gd name="T30" fmla="*/ 254 w 21"/>
                <a:gd name="T31" fmla="*/ 0 h 26"/>
                <a:gd name="T32" fmla="*/ 309 w 21"/>
                <a:gd name="T33" fmla="*/ 65 h 26"/>
                <a:gd name="T34" fmla="*/ 322 w 21"/>
                <a:gd name="T35" fmla="*/ 263 h 26"/>
                <a:gd name="T36" fmla="*/ 356 w 21"/>
                <a:gd name="T37" fmla="*/ 327 h 26"/>
                <a:gd name="T38" fmla="*/ 356 w 21"/>
                <a:gd name="T39" fmla="*/ 456 h 26"/>
                <a:gd name="T40" fmla="*/ 322 w 21"/>
                <a:gd name="T41" fmla="*/ 456 h 26"/>
                <a:gd name="T42" fmla="*/ 322 w 21"/>
                <a:gd name="T43" fmla="*/ 521 h 26"/>
                <a:gd name="T44" fmla="*/ 309 w 21"/>
                <a:gd name="T45" fmla="*/ 521 h 26"/>
                <a:gd name="T46" fmla="*/ 267 w 21"/>
                <a:gd name="T47" fmla="*/ 521 h 26"/>
                <a:gd name="T48" fmla="*/ 267 w 21"/>
                <a:gd name="T49" fmla="*/ 456 h 26"/>
                <a:gd name="T50" fmla="*/ 254 w 21"/>
                <a:gd name="T51" fmla="*/ 456 h 26"/>
                <a:gd name="T52" fmla="*/ 254 w 21"/>
                <a:gd name="T53" fmla="*/ 327 h 26"/>
                <a:gd name="T54" fmla="*/ 254 w 21"/>
                <a:gd name="T55" fmla="*/ 263 h 26"/>
                <a:gd name="T56" fmla="*/ 233 w 21"/>
                <a:gd name="T57" fmla="*/ 194 h 26"/>
                <a:gd name="T58" fmla="*/ 199 w 21"/>
                <a:gd name="T59" fmla="*/ 65 h 26"/>
                <a:gd name="T60" fmla="*/ 178 w 21"/>
                <a:gd name="T61" fmla="*/ 65 h 26"/>
                <a:gd name="T62" fmla="*/ 144 w 21"/>
                <a:gd name="T63" fmla="*/ 194 h 26"/>
                <a:gd name="T64" fmla="*/ 110 w 21"/>
                <a:gd name="T65" fmla="*/ 263 h 26"/>
                <a:gd name="T66" fmla="*/ 68 w 21"/>
                <a:gd name="T67" fmla="*/ 456 h 26"/>
                <a:gd name="T68" fmla="*/ 68 w 21"/>
                <a:gd name="T69" fmla="*/ 719 h 26"/>
                <a:gd name="T70" fmla="*/ 68 w 21"/>
                <a:gd name="T71" fmla="*/ 993 h 26"/>
                <a:gd name="T72" fmla="*/ 110 w 21"/>
                <a:gd name="T73" fmla="*/ 1191 h 26"/>
                <a:gd name="T74" fmla="*/ 144 w 21"/>
                <a:gd name="T75" fmla="*/ 1385 h 26"/>
                <a:gd name="T76" fmla="*/ 233 w 21"/>
                <a:gd name="T77" fmla="*/ 1385 h 26"/>
                <a:gd name="T78" fmla="*/ 254 w 21"/>
                <a:gd name="T79" fmla="*/ 1385 h 26"/>
                <a:gd name="T80" fmla="*/ 309 w 21"/>
                <a:gd name="T81" fmla="*/ 1256 h 26"/>
                <a:gd name="T82" fmla="*/ 322 w 21"/>
                <a:gd name="T83" fmla="*/ 1191 h 26"/>
                <a:gd name="T84" fmla="*/ 356 w 21"/>
                <a:gd name="T85" fmla="*/ 993 h 26"/>
                <a:gd name="T86" fmla="*/ 377 w 21"/>
                <a:gd name="T87" fmla="*/ 993 h 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26"/>
                <a:gd name="T134" fmla="*/ 21 w 21"/>
                <a:gd name="T135" fmla="*/ 26 h 2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26">
                  <a:moveTo>
                    <a:pt x="21" y="15"/>
                  </a:moveTo>
                  <a:lnTo>
                    <a:pt x="18" y="21"/>
                  </a:lnTo>
                  <a:lnTo>
                    <a:pt x="17" y="24"/>
                  </a:lnTo>
                  <a:lnTo>
                    <a:pt x="14" y="25"/>
                  </a:lnTo>
                  <a:lnTo>
                    <a:pt x="10" y="26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8" y="4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3"/>
                  </a:lnTo>
                  <a:lnTo>
                    <a:pt x="6" y="4"/>
                  </a:lnTo>
                  <a:lnTo>
                    <a:pt x="4" y="7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6" y="18"/>
                  </a:lnTo>
                  <a:lnTo>
                    <a:pt x="8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7" y="19"/>
                  </a:lnTo>
                  <a:lnTo>
                    <a:pt x="18" y="18"/>
                  </a:lnTo>
                  <a:lnTo>
                    <a:pt x="20" y="15"/>
                  </a:lnTo>
                  <a:lnTo>
                    <a:pt x="21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33" name="Freeform 59"/>
            <p:cNvSpPr>
              <a:spLocks/>
            </p:cNvSpPr>
            <p:nvPr/>
          </p:nvSpPr>
          <p:spPr bwMode="auto">
            <a:xfrm>
              <a:off x="4092" y="2156"/>
              <a:ext cx="41" cy="133"/>
            </a:xfrm>
            <a:custGeom>
              <a:avLst/>
              <a:gdLst>
                <a:gd name="T0" fmla="*/ 151 w 16"/>
                <a:gd name="T1" fmla="*/ 0 h 33"/>
                <a:gd name="T2" fmla="*/ 151 w 16"/>
                <a:gd name="T3" fmla="*/ 455 h 33"/>
                <a:gd name="T4" fmla="*/ 269 w 16"/>
                <a:gd name="T5" fmla="*/ 455 h 33"/>
                <a:gd name="T6" fmla="*/ 269 w 16"/>
                <a:gd name="T7" fmla="*/ 649 h 33"/>
                <a:gd name="T8" fmla="*/ 151 w 16"/>
                <a:gd name="T9" fmla="*/ 649 h 33"/>
                <a:gd name="T10" fmla="*/ 151 w 16"/>
                <a:gd name="T11" fmla="*/ 1640 h 33"/>
                <a:gd name="T12" fmla="*/ 172 w 16"/>
                <a:gd name="T13" fmla="*/ 1834 h 33"/>
                <a:gd name="T14" fmla="*/ 172 w 16"/>
                <a:gd name="T15" fmla="*/ 1902 h 33"/>
                <a:gd name="T16" fmla="*/ 202 w 16"/>
                <a:gd name="T17" fmla="*/ 1902 h 33"/>
                <a:gd name="T18" fmla="*/ 202 w 16"/>
                <a:gd name="T19" fmla="*/ 1902 h 33"/>
                <a:gd name="T20" fmla="*/ 218 w 16"/>
                <a:gd name="T21" fmla="*/ 1902 h 33"/>
                <a:gd name="T22" fmla="*/ 236 w 16"/>
                <a:gd name="T23" fmla="*/ 1902 h 33"/>
                <a:gd name="T24" fmla="*/ 236 w 16"/>
                <a:gd name="T25" fmla="*/ 1902 h 33"/>
                <a:gd name="T26" fmla="*/ 269 w 16"/>
                <a:gd name="T27" fmla="*/ 1834 h 33"/>
                <a:gd name="T28" fmla="*/ 269 w 16"/>
                <a:gd name="T29" fmla="*/ 1834 h 33"/>
                <a:gd name="T30" fmla="*/ 269 w 16"/>
                <a:gd name="T31" fmla="*/ 2031 h 33"/>
                <a:gd name="T32" fmla="*/ 218 w 16"/>
                <a:gd name="T33" fmla="*/ 2096 h 33"/>
                <a:gd name="T34" fmla="*/ 202 w 16"/>
                <a:gd name="T35" fmla="*/ 2160 h 33"/>
                <a:gd name="T36" fmla="*/ 172 w 16"/>
                <a:gd name="T37" fmla="*/ 2160 h 33"/>
                <a:gd name="T38" fmla="*/ 151 w 16"/>
                <a:gd name="T39" fmla="*/ 2160 h 33"/>
                <a:gd name="T40" fmla="*/ 118 w 16"/>
                <a:gd name="T41" fmla="*/ 2096 h 33"/>
                <a:gd name="T42" fmla="*/ 97 w 16"/>
                <a:gd name="T43" fmla="*/ 2096 h 33"/>
                <a:gd name="T44" fmla="*/ 97 w 16"/>
                <a:gd name="T45" fmla="*/ 2031 h 33"/>
                <a:gd name="T46" fmla="*/ 85 w 16"/>
                <a:gd name="T47" fmla="*/ 1902 h 33"/>
                <a:gd name="T48" fmla="*/ 85 w 16"/>
                <a:gd name="T49" fmla="*/ 1705 h 33"/>
                <a:gd name="T50" fmla="*/ 85 w 16"/>
                <a:gd name="T51" fmla="*/ 649 h 33"/>
                <a:gd name="T52" fmla="*/ 0 w 16"/>
                <a:gd name="T53" fmla="*/ 649 h 33"/>
                <a:gd name="T54" fmla="*/ 0 w 16"/>
                <a:gd name="T55" fmla="*/ 520 h 33"/>
                <a:gd name="T56" fmla="*/ 33 w 16"/>
                <a:gd name="T57" fmla="*/ 520 h 33"/>
                <a:gd name="T58" fmla="*/ 85 w 16"/>
                <a:gd name="T59" fmla="*/ 455 h 33"/>
                <a:gd name="T60" fmla="*/ 97 w 16"/>
                <a:gd name="T61" fmla="*/ 326 h 33"/>
                <a:gd name="T62" fmla="*/ 118 w 16"/>
                <a:gd name="T63" fmla="*/ 193 h 33"/>
                <a:gd name="T64" fmla="*/ 118 w 16"/>
                <a:gd name="T65" fmla="*/ 64 h 33"/>
                <a:gd name="T66" fmla="*/ 151 w 16"/>
                <a:gd name="T67" fmla="*/ 0 h 33"/>
                <a:gd name="T68" fmla="*/ 151 w 16"/>
                <a:gd name="T69" fmla="*/ 0 h 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"/>
                <a:gd name="T106" fmla="*/ 0 h 33"/>
                <a:gd name="T107" fmla="*/ 16 w 16"/>
                <a:gd name="T108" fmla="*/ 33 h 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" h="33">
                  <a:moveTo>
                    <a:pt x="9" y="0"/>
                  </a:moveTo>
                  <a:lnTo>
                    <a:pt x="9" y="7"/>
                  </a:lnTo>
                  <a:lnTo>
                    <a:pt x="16" y="7"/>
                  </a:lnTo>
                  <a:lnTo>
                    <a:pt x="16" y="10"/>
                  </a:lnTo>
                  <a:lnTo>
                    <a:pt x="9" y="10"/>
                  </a:lnTo>
                  <a:lnTo>
                    <a:pt x="9" y="25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6" y="28"/>
                  </a:lnTo>
                  <a:lnTo>
                    <a:pt x="16" y="31"/>
                  </a:lnTo>
                  <a:lnTo>
                    <a:pt x="13" y="32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9" y="33"/>
                  </a:lnTo>
                  <a:lnTo>
                    <a:pt x="7" y="32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5" y="29"/>
                  </a:lnTo>
                  <a:lnTo>
                    <a:pt x="5" y="26"/>
                  </a:lnTo>
                  <a:lnTo>
                    <a:pt x="5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5" y="7"/>
                  </a:lnTo>
                  <a:lnTo>
                    <a:pt x="6" y="5"/>
                  </a:lnTo>
                  <a:lnTo>
                    <a:pt x="7" y="3"/>
                  </a:lnTo>
                  <a:lnTo>
                    <a:pt x="7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34" name="Freeform 60"/>
            <p:cNvSpPr>
              <a:spLocks noEditPoints="1"/>
            </p:cNvSpPr>
            <p:nvPr/>
          </p:nvSpPr>
          <p:spPr bwMode="auto">
            <a:xfrm>
              <a:off x="4141" y="2184"/>
              <a:ext cx="60" cy="105"/>
            </a:xfrm>
            <a:custGeom>
              <a:avLst/>
              <a:gdLst>
                <a:gd name="T0" fmla="*/ 198 w 23"/>
                <a:gd name="T1" fmla="*/ 0 h 26"/>
                <a:gd name="T2" fmla="*/ 266 w 23"/>
                <a:gd name="T3" fmla="*/ 0 h 26"/>
                <a:gd name="T4" fmla="*/ 321 w 23"/>
                <a:gd name="T5" fmla="*/ 65 h 26"/>
                <a:gd name="T6" fmla="*/ 373 w 23"/>
                <a:gd name="T7" fmla="*/ 263 h 26"/>
                <a:gd name="T8" fmla="*/ 389 w 23"/>
                <a:gd name="T9" fmla="*/ 521 h 26"/>
                <a:gd name="T10" fmla="*/ 410 w 23"/>
                <a:gd name="T11" fmla="*/ 783 h 26"/>
                <a:gd name="T12" fmla="*/ 410 w 23"/>
                <a:gd name="T13" fmla="*/ 993 h 26"/>
                <a:gd name="T14" fmla="*/ 389 w 23"/>
                <a:gd name="T15" fmla="*/ 1256 h 26"/>
                <a:gd name="T16" fmla="*/ 339 w 23"/>
                <a:gd name="T17" fmla="*/ 1450 h 26"/>
                <a:gd name="T18" fmla="*/ 321 w 23"/>
                <a:gd name="T19" fmla="*/ 1648 h 26"/>
                <a:gd name="T20" fmla="*/ 253 w 23"/>
                <a:gd name="T21" fmla="*/ 1712 h 26"/>
                <a:gd name="T22" fmla="*/ 198 w 23"/>
                <a:gd name="T23" fmla="*/ 1712 h 26"/>
                <a:gd name="T24" fmla="*/ 143 w 23"/>
                <a:gd name="T25" fmla="*/ 1648 h 26"/>
                <a:gd name="T26" fmla="*/ 68 w 23"/>
                <a:gd name="T27" fmla="*/ 1583 h 26"/>
                <a:gd name="T28" fmla="*/ 34 w 23"/>
                <a:gd name="T29" fmla="*/ 1450 h 26"/>
                <a:gd name="T30" fmla="*/ 0 w 23"/>
                <a:gd name="T31" fmla="*/ 1191 h 26"/>
                <a:gd name="T32" fmla="*/ 0 w 23"/>
                <a:gd name="T33" fmla="*/ 929 h 26"/>
                <a:gd name="T34" fmla="*/ 0 w 23"/>
                <a:gd name="T35" fmla="*/ 654 h 26"/>
                <a:gd name="T36" fmla="*/ 21 w 23"/>
                <a:gd name="T37" fmla="*/ 456 h 26"/>
                <a:gd name="T38" fmla="*/ 34 w 23"/>
                <a:gd name="T39" fmla="*/ 263 h 26"/>
                <a:gd name="T40" fmla="*/ 89 w 23"/>
                <a:gd name="T41" fmla="*/ 65 h 26"/>
                <a:gd name="T42" fmla="*/ 143 w 23"/>
                <a:gd name="T43" fmla="*/ 0 h 26"/>
                <a:gd name="T44" fmla="*/ 198 w 23"/>
                <a:gd name="T45" fmla="*/ 0 h 26"/>
                <a:gd name="T46" fmla="*/ 198 w 23"/>
                <a:gd name="T47" fmla="*/ 65 h 26"/>
                <a:gd name="T48" fmla="*/ 157 w 23"/>
                <a:gd name="T49" fmla="*/ 65 h 26"/>
                <a:gd name="T50" fmla="*/ 123 w 23"/>
                <a:gd name="T51" fmla="*/ 194 h 26"/>
                <a:gd name="T52" fmla="*/ 123 w 23"/>
                <a:gd name="T53" fmla="*/ 263 h 26"/>
                <a:gd name="T54" fmla="*/ 89 w 23"/>
                <a:gd name="T55" fmla="*/ 327 h 26"/>
                <a:gd name="T56" fmla="*/ 68 w 23"/>
                <a:gd name="T57" fmla="*/ 521 h 26"/>
                <a:gd name="T58" fmla="*/ 68 w 23"/>
                <a:gd name="T59" fmla="*/ 719 h 26"/>
                <a:gd name="T60" fmla="*/ 68 w 23"/>
                <a:gd name="T61" fmla="*/ 1127 h 26"/>
                <a:gd name="T62" fmla="*/ 123 w 23"/>
                <a:gd name="T63" fmla="*/ 1385 h 26"/>
                <a:gd name="T64" fmla="*/ 157 w 23"/>
                <a:gd name="T65" fmla="*/ 1583 h 26"/>
                <a:gd name="T66" fmla="*/ 211 w 23"/>
                <a:gd name="T67" fmla="*/ 1648 h 26"/>
                <a:gd name="T68" fmla="*/ 266 w 23"/>
                <a:gd name="T69" fmla="*/ 1583 h 26"/>
                <a:gd name="T70" fmla="*/ 287 w 23"/>
                <a:gd name="T71" fmla="*/ 1450 h 26"/>
                <a:gd name="T72" fmla="*/ 321 w 23"/>
                <a:gd name="T73" fmla="*/ 1256 h 26"/>
                <a:gd name="T74" fmla="*/ 321 w 23"/>
                <a:gd name="T75" fmla="*/ 993 h 26"/>
                <a:gd name="T76" fmla="*/ 321 w 23"/>
                <a:gd name="T77" fmla="*/ 719 h 26"/>
                <a:gd name="T78" fmla="*/ 321 w 23"/>
                <a:gd name="T79" fmla="*/ 456 h 26"/>
                <a:gd name="T80" fmla="*/ 266 w 23"/>
                <a:gd name="T81" fmla="*/ 263 h 26"/>
                <a:gd name="T82" fmla="*/ 253 w 23"/>
                <a:gd name="T83" fmla="*/ 194 h 26"/>
                <a:gd name="T84" fmla="*/ 198 w 23"/>
                <a:gd name="T85" fmla="*/ 65 h 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26"/>
                <a:gd name="T131" fmla="*/ 23 w 23"/>
                <a:gd name="T132" fmla="*/ 26 h 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26">
                  <a:moveTo>
                    <a:pt x="11" y="0"/>
                  </a:moveTo>
                  <a:lnTo>
                    <a:pt x="15" y="0"/>
                  </a:lnTo>
                  <a:lnTo>
                    <a:pt x="18" y="1"/>
                  </a:lnTo>
                  <a:lnTo>
                    <a:pt x="21" y="4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3" y="15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8" y="25"/>
                  </a:lnTo>
                  <a:lnTo>
                    <a:pt x="14" y="26"/>
                  </a:lnTo>
                  <a:lnTo>
                    <a:pt x="11" y="26"/>
                  </a:lnTo>
                  <a:lnTo>
                    <a:pt x="8" y="25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0"/>
                  </a:lnTo>
                  <a:close/>
                  <a:moveTo>
                    <a:pt x="11" y="1"/>
                  </a:moveTo>
                  <a:lnTo>
                    <a:pt x="9" y="1"/>
                  </a:lnTo>
                  <a:lnTo>
                    <a:pt x="7" y="3"/>
                  </a:lnTo>
                  <a:lnTo>
                    <a:pt x="7" y="4"/>
                  </a:lnTo>
                  <a:lnTo>
                    <a:pt x="5" y="5"/>
                  </a:lnTo>
                  <a:lnTo>
                    <a:pt x="4" y="8"/>
                  </a:lnTo>
                  <a:lnTo>
                    <a:pt x="4" y="11"/>
                  </a:lnTo>
                  <a:lnTo>
                    <a:pt x="4" y="17"/>
                  </a:lnTo>
                  <a:lnTo>
                    <a:pt x="7" y="21"/>
                  </a:lnTo>
                  <a:lnTo>
                    <a:pt x="9" y="24"/>
                  </a:lnTo>
                  <a:lnTo>
                    <a:pt x="12" y="25"/>
                  </a:lnTo>
                  <a:lnTo>
                    <a:pt x="15" y="24"/>
                  </a:lnTo>
                  <a:lnTo>
                    <a:pt x="16" y="22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8" y="11"/>
                  </a:lnTo>
                  <a:lnTo>
                    <a:pt x="18" y="7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35" name="Freeform 61"/>
            <p:cNvSpPr>
              <a:spLocks/>
            </p:cNvSpPr>
            <p:nvPr/>
          </p:nvSpPr>
          <p:spPr bwMode="auto">
            <a:xfrm>
              <a:off x="4209" y="2184"/>
              <a:ext cx="47" cy="101"/>
            </a:xfrm>
            <a:custGeom>
              <a:avLst/>
              <a:gdLst>
                <a:gd name="T0" fmla="*/ 164 w 18"/>
                <a:gd name="T1" fmla="*/ 0 h 25"/>
                <a:gd name="T2" fmla="*/ 164 w 18"/>
                <a:gd name="T3" fmla="*/ 457 h 25"/>
                <a:gd name="T4" fmla="*/ 178 w 18"/>
                <a:gd name="T5" fmla="*/ 194 h 25"/>
                <a:gd name="T6" fmla="*/ 232 w 18"/>
                <a:gd name="T7" fmla="*/ 65 h 25"/>
                <a:gd name="T8" fmla="*/ 253 w 18"/>
                <a:gd name="T9" fmla="*/ 0 h 25"/>
                <a:gd name="T10" fmla="*/ 287 w 18"/>
                <a:gd name="T11" fmla="*/ 0 h 25"/>
                <a:gd name="T12" fmla="*/ 300 w 18"/>
                <a:gd name="T13" fmla="*/ 65 h 25"/>
                <a:gd name="T14" fmla="*/ 321 w 18"/>
                <a:gd name="T15" fmla="*/ 194 h 25"/>
                <a:gd name="T16" fmla="*/ 321 w 18"/>
                <a:gd name="T17" fmla="*/ 263 h 25"/>
                <a:gd name="T18" fmla="*/ 321 w 18"/>
                <a:gd name="T19" fmla="*/ 263 h 25"/>
                <a:gd name="T20" fmla="*/ 300 w 18"/>
                <a:gd name="T21" fmla="*/ 327 h 25"/>
                <a:gd name="T22" fmla="*/ 300 w 18"/>
                <a:gd name="T23" fmla="*/ 327 h 25"/>
                <a:gd name="T24" fmla="*/ 287 w 18"/>
                <a:gd name="T25" fmla="*/ 457 h 25"/>
                <a:gd name="T26" fmla="*/ 287 w 18"/>
                <a:gd name="T27" fmla="*/ 327 h 25"/>
                <a:gd name="T28" fmla="*/ 253 w 18"/>
                <a:gd name="T29" fmla="*/ 327 h 25"/>
                <a:gd name="T30" fmla="*/ 232 w 18"/>
                <a:gd name="T31" fmla="*/ 263 h 25"/>
                <a:gd name="T32" fmla="*/ 198 w 18"/>
                <a:gd name="T33" fmla="*/ 263 h 25"/>
                <a:gd name="T34" fmla="*/ 198 w 18"/>
                <a:gd name="T35" fmla="*/ 263 h 25"/>
                <a:gd name="T36" fmla="*/ 198 w 18"/>
                <a:gd name="T37" fmla="*/ 263 h 25"/>
                <a:gd name="T38" fmla="*/ 178 w 18"/>
                <a:gd name="T39" fmla="*/ 457 h 25"/>
                <a:gd name="T40" fmla="*/ 164 w 18"/>
                <a:gd name="T41" fmla="*/ 521 h 25"/>
                <a:gd name="T42" fmla="*/ 164 w 18"/>
                <a:gd name="T43" fmla="*/ 1256 h 25"/>
                <a:gd name="T44" fmla="*/ 164 w 18"/>
                <a:gd name="T45" fmla="*/ 1454 h 25"/>
                <a:gd name="T46" fmla="*/ 164 w 18"/>
                <a:gd name="T47" fmla="*/ 1584 h 25"/>
                <a:gd name="T48" fmla="*/ 164 w 18"/>
                <a:gd name="T49" fmla="*/ 1584 h 25"/>
                <a:gd name="T50" fmla="*/ 178 w 18"/>
                <a:gd name="T51" fmla="*/ 1648 h 25"/>
                <a:gd name="T52" fmla="*/ 198 w 18"/>
                <a:gd name="T53" fmla="*/ 1648 h 25"/>
                <a:gd name="T54" fmla="*/ 232 w 18"/>
                <a:gd name="T55" fmla="*/ 1648 h 25"/>
                <a:gd name="T56" fmla="*/ 232 w 18"/>
                <a:gd name="T57" fmla="*/ 1648 h 25"/>
                <a:gd name="T58" fmla="*/ 0 w 18"/>
                <a:gd name="T59" fmla="*/ 1648 h 25"/>
                <a:gd name="T60" fmla="*/ 0 w 18"/>
                <a:gd name="T61" fmla="*/ 1648 h 25"/>
                <a:gd name="T62" fmla="*/ 34 w 18"/>
                <a:gd name="T63" fmla="*/ 1648 h 25"/>
                <a:gd name="T64" fmla="*/ 55 w 18"/>
                <a:gd name="T65" fmla="*/ 1584 h 25"/>
                <a:gd name="T66" fmla="*/ 55 w 18"/>
                <a:gd name="T67" fmla="*/ 1584 h 25"/>
                <a:gd name="T68" fmla="*/ 55 w 18"/>
                <a:gd name="T69" fmla="*/ 1454 h 25"/>
                <a:gd name="T70" fmla="*/ 55 w 18"/>
                <a:gd name="T71" fmla="*/ 1454 h 25"/>
                <a:gd name="T72" fmla="*/ 55 w 18"/>
                <a:gd name="T73" fmla="*/ 1256 h 25"/>
                <a:gd name="T74" fmla="*/ 55 w 18"/>
                <a:gd name="T75" fmla="*/ 719 h 25"/>
                <a:gd name="T76" fmla="*/ 55 w 18"/>
                <a:gd name="T77" fmla="*/ 457 h 25"/>
                <a:gd name="T78" fmla="*/ 55 w 18"/>
                <a:gd name="T79" fmla="*/ 263 h 25"/>
                <a:gd name="T80" fmla="*/ 55 w 18"/>
                <a:gd name="T81" fmla="*/ 263 h 25"/>
                <a:gd name="T82" fmla="*/ 55 w 18"/>
                <a:gd name="T83" fmla="*/ 263 h 25"/>
                <a:gd name="T84" fmla="*/ 55 w 18"/>
                <a:gd name="T85" fmla="*/ 194 h 25"/>
                <a:gd name="T86" fmla="*/ 34 w 18"/>
                <a:gd name="T87" fmla="*/ 194 h 25"/>
                <a:gd name="T88" fmla="*/ 34 w 18"/>
                <a:gd name="T89" fmla="*/ 194 h 25"/>
                <a:gd name="T90" fmla="*/ 0 w 18"/>
                <a:gd name="T91" fmla="*/ 263 h 25"/>
                <a:gd name="T92" fmla="*/ 0 w 18"/>
                <a:gd name="T93" fmla="*/ 194 h 25"/>
                <a:gd name="T94" fmla="*/ 123 w 18"/>
                <a:gd name="T95" fmla="*/ 0 h 25"/>
                <a:gd name="T96" fmla="*/ 164 w 18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5"/>
                <a:gd name="T149" fmla="*/ 18 w 18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5">
                  <a:moveTo>
                    <a:pt x="9" y="0"/>
                  </a:moveTo>
                  <a:lnTo>
                    <a:pt x="9" y="7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7" y="5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7"/>
                  </a:lnTo>
                  <a:lnTo>
                    <a:pt x="9" y="8"/>
                  </a:lnTo>
                  <a:lnTo>
                    <a:pt x="9" y="19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3" y="11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grpSp>
          <p:nvGrpSpPr>
            <p:cNvPr id="4" name="Group 222"/>
            <p:cNvGrpSpPr>
              <a:grpSpLocks/>
            </p:cNvGrpSpPr>
            <p:nvPr/>
          </p:nvGrpSpPr>
          <p:grpSpPr bwMode="auto">
            <a:xfrm>
              <a:off x="1296" y="2352"/>
              <a:ext cx="2971" cy="475"/>
              <a:chOff x="1285" y="2941"/>
              <a:chExt cx="2971" cy="475"/>
            </a:xfrm>
          </p:grpSpPr>
          <p:sp>
            <p:nvSpPr>
              <p:cNvPr id="34937" name="Freeform 123"/>
              <p:cNvSpPr>
                <a:spLocks/>
              </p:cNvSpPr>
              <p:nvPr/>
            </p:nvSpPr>
            <p:spPr bwMode="auto">
              <a:xfrm>
                <a:off x="1285" y="2945"/>
                <a:ext cx="81" cy="153"/>
              </a:xfrm>
              <a:custGeom>
                <a:avLst/>
                <a:gdLst>
                  <a:gd name="T0" fmla="*/ 55 w 31"/>
                  <a:gd name="T1" fmla="*/ 1574 h 38"/>
                  <a:gd name="T2" fmla="*/ 68 w 31"/>
                  <a:gd name="T3" fmla="*/ 1768 h 38"/>
                  <a:gd name="T4" fmla="*/ 68 w 31"/>
                  <a:gd name="T5" fmla="*/ 2090 h 38"/>
                  <a:gd name="T6" fmla="*/ 178 w 31"/>
                  <a:gd name="T7" fmla="*/ 2416 h 38"/>
                  <a:gd name="T8" fmla="*/ 300 w 31"/>
                  <a:gd name="T9" fmla="*/ 2416 h 38"/>
                  <a:gd name="T10" fmla="*/ 355 w 31"/>
                  <a:gd name="T11" fmla="*/ 2090 h 38"/>
                  <a:gd name="T12" fmla="*/ 355 w 31"/>
                  <a:gd name="T13" fmla="*/ 1832 h 38"/>
                  <a:gd name="T14" fmla="*/ 321 w 31"/>
                  <a:gd name="T15" fmla="*/ 1574 h 38"/>
                  <a:gd name="T16" fmla="*/ 233 w 31"/>
                  <a:gd name="T17" fmla="*/ 1168 h 38"/>
                  <a:gd name="T18" fmla="*/ 144 w 31"/>
                  <a:gd name="T19" fmla="*/ 906 h 38"/>
                  <a:gd name="T20" fmla="*/ 123 w 31"/>
                  <a:gd name="T21" fmla="*/ 648 h 38"/>
                  <a:gd name="T22" fmla="*/ 178 w 31"/>
                  <a:gd name="T23" fmla="*/ 193 h 38"/>
                  <a:gd name="T24" fmla="*/ 321 w 31"/>
                  <a:gd name="T25" fmla="*/ 0 h 38"/>
                  <a:gd name="T26" fmla="*/ 376 w 31"/>
                  <a:gd name="T27" fmla="*/ 0 h 38"/>
                  <a:gd name="T28" fmla="*/ 431 w 31"/>
                  <a:gd name="T29" fmla="*/ 129 h 38"/>
                  <a:gd name="T30" fmla="*/ 444 w 31"/>
                  <a:gd name="T31" fmla="*/ 129 h 38"/>
                  <a:gd name="T32" fmla="*/ 486 w 31"/>
                  <a:gd name="T33" fmla="*/ 193 h 38"/>
                  <a:gd name="T34" fmla="*/ 499 w 31"/>
                  <a:gd name="T35" fmla="*/ 129 h 38"/>
                  <a:gd name="T36" fmla="*/ 520 w 31"/>
                  <a:gd name="T37" fmla="*/ 0 h 38"/>
                  <a:gd name="T38" fmla="*/ 499 w 31"/>
                  <a:gd name="T39" fmla="*/ 841 h 38"/>
                  <a:gd name="T40" fmla="*/ 486 w 31"/>
                  <a:gd name="T41" fmla="*/ 648 h 38"/>
                  <a:gd name="T42" fmla="*/ 486 w 31"/>
                  <a:gd name="T43" fmla="*/ 391 h 38"/>
                  <a:gd name="T44" fmla="*/ 376 w 31"/>
                  <a:gd name="T45" fmla="*/ 129 h 38"/>
                  <a:gd name="T46" fmla="*/ 267 w 31"/>
                  <a:gd name="T47" fmla="*/ 129 h 38"/>
                  <a:gd name="T48" fmla="*/ 233 w 31"/>
                  <a:gd name="T49" fmla="*/ 391 h 38"/>
                  <a:gd name="T50" fmla="*/ 233 w 31"/>
                  <a:gd name="T51" fmla="*/ 648 h 38"/>
                  <a:gd name="T52" fmla="*/ 267 w 31"/>
                  <a:gd name="T53" fmla="*/ 841 h 38"/>
                  <a:gd name="T54" fmla="*/ 389 w 31"/>
                  <a:gd name="T55" fmla="*/ 1377 h 38"/>
                  <a:gd name="T56" fmla="*/ 444 w 31"/>
                  <a:gd name="T57" fmla="*/ 1639 h 38"/>
                  <a:gd name="T58" fmla="*/ 444 w 31"/>
                  <a:gd name="T59" fmla="*/ 2025 h 38"/>
                  <a:gd name="T60" fmla="*/ 389 w 31"/>
                  <a:gd name="T61" fmla="*/ 2287 h 38"/>
                  <a:gd name="T62" fmla="*/ 300 w 31"/>
                  <a:gd name="T63" fmla="*/ 2480 h 38"/>
                  <a:gd name="T64" fmla="*/ 199 w 31"/>
                  <a:gd name="T65" fmla="*/ 2480 h 38"/>
                  <a:gd name="T66" fmla="*/ 144 w 31"/>
                  <a:gd name="T67" fmla="*/ 2480 h 38"/>
                  <a:gd name="T68" fmla="*/ 68 w 31"/>
                  <a:gd name="T69" fmla="*/ 2416 h 38"/>
                  <a:gd name="T70" fmla="*/ 55 w 31"/>
                  <a:gd name="T71" fmla="*/ 2416 h 38"/>
                  <a:gd name="T72" fmla="*/ 0 w 31"/>
                  <a:gd name="T73" fmla="*/ 2480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38"/>
                  <a:gd name="T113" fmla="*/ 31 w 31"/>
                  <a:gd name="T114" fmla="*/ 38 h 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38">
                    <a:moveTo>
                      <a:pt x="0" y="38"/>
                    </a:moveTo>
                    <a:lnTo>
                      <a:pt x="3" y="24"/>
                    </a:lnTo>
                    <a:lnTo>
                      <a:pt x="4" y="24"/>
                    </a:lnTo>
                    <a:lnTo>
                      <a:pt x="4" y="27"/>
                    </a:lnTo>
                    <a:lnTo>
                      <a:pt x="4" y="28"/>
                    </a:lnTo>
                    <a:lnTo>
                      <a:pt x="4" y="32"/>
                    </a:lnTo>
                    <a:lnTo>
                      <a:pt x="7" y="35"/>
                    </a:lnTo>
                    <a:lnTo>
                      <a:pt x="10" y="37"/>
                    </a:lnTo>
                    <a:lnTo>
                      <a:pt x="13" y="38"/>
                    </a:lnTo>
                    <a:lnTo>
                      <a:pt x="17" y="37"/>
                    </a:lnTo>
                    <a:lnTo>
                      <a:pt x="18" y="35"/>
                    </a:lnTo>
                    <a:lnTo>
                      <a:pt x="20" y="32"/>
                    </a:lnTo>
                    <a:lnTo>
                      <a:pt x="21" y="30"/>
                    </a:lnTo>
                    <a:lnTo>
                      <a:pt x="20" y="28"/>
                    </a:lnTo>
                    <a:lnTo>
                      <a:pt x="20" y="27"/>
                    </a:lnTo>
                    <a:lnTo>
                      <a:pt x="18" y="24"/>
                    </a:lnTo>
                    <a:lnTo>
                      <a:pt x="15" y="21"/>
                    </a:lnTo>
                    <a:lnTo>
                      <a:pt x="13" y="18"/>
                    </a:lnTo>
                    <a:lnTo>
                      <a:pt x="10" y="16"/>
                    </a:lnTo>
                    <a:lnTo>
                      <a:pt x="8" y="14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8" y="6"/>
                    </a:lnTo>
                    <a:lnTo>
                      <a:pt x="10" y="3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3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28" y="13"/>
                    </a:lnTo>
                    <a:lnTo>
                      <a:pt x="27" y="13"/>
                    </a:lnTo>
                    <a:lnTo>
                      <a:pt x="27" y="10"/>
                    </a:lnTo>
                    <a:lnTo>
                      <a:pt x="27" y="6"/>
                    </a:lnTo>
                    <a:lnTo>
                      <a:pt x="24" y="4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4" y="3"/>
                    </a:lnTo>
                    <a:lnTo>
                      <a:pt x="13" y="6"/>
                    </a:lnTo>
                    <a:lnTo>
                      <a:pt x="11" y="7"/>
                    </a:lnTo>
                    <a:lnTo>
                      <a:pt x="13" y="10"/>
                    </a:lnTo>
                    <a:lnTo>
                      <a:pt x="13" y="11"/>
                    </a:lnTo>
                    <a:lnTo>
                      <a:pt x="15" y="13"/>
                    </a:lnTo>
                    <a:lnTo>
                      <a:pt x="18" y="17"/>
                    </a:lnTo>
                    <a:lnTo>
                      <a:pt x="22" y="21"/>
                    </a:lnTo>
                    <a:lnTo>
                      <a:pt x="24" y="23"/>
                    </a:lnTo>
                    <a:lnTo>
                      <a:pt x="25" y="25"/>
                    </a:lnTo>
                    <a:lnTo>
                      <a:pt x="25" y="28"/>
                    </a:lnTo>
                    <a:lnTo>
                      <a:pt x="25" y="31"/>
                    </a:lnTo>
                    <a:lnTo>
                      <a:pt x="24" y="32"/>
                    </a:lnTo>
                    <a:lnTo>
                      <a:pt x="22" y="35"/>
                    </a:lnTo>
                    <a:lnTo>
                      <a:pt x="20" y="37"/>
                    </a:lnTo>
                    <a:lnTo>
                      <a:pt x="17" y="38"/>
                    </a:lnTo>
                    <a:lnTo>
                      <a:pt x="13" y="38"/>
                    </a:lnTo>
                    <a:lnTo>
                      <a:pt x="11" y="38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6" y="37"/>
                    </a:lnTo>
                    <a:lnTo>
                      <a:pt x="4" y="37"/>
                    </a:lnTo>
                    <a:lnTo>
                      <a:pt x="3" y="37"/>
                    </a:lnTo>
                    <a:lnTo>
                      <a:pt x="1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pic>
            <p:nvPicPr>
              <p:cNvPr id="34938" name="Picture 124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1431" y="2985"/>
                <a:ext cx="125" cy="1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4939" name="Picture 125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1431" y="2985"/>
                <a:ext cx="125" cy="1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4940" name="Picture 126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1640" y="3014"/>
                <a:ext cx="47" cy="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4941" name="Picture 127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1640" y="3014"/>
                <a:ext cx="47" cy="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4942" name="Freeform 128"/>
              <p:cNvSpPr>
                <a:spLocks noEditPoints="1"/>
              </p:cNvSpPr>
              <p:nvPr/>
            </p:nvSpPr>
            <p:spPr bwMode="auto">
              <a:xfrm>
                <a:off x="1724" y="2945"/>
                <a:ext cx="89" cy="153"/>
              </a:xfrm>
              <a:custGeom>
                <a:avLst/>
                <a:gdLst>
                  <a:gd name="T0" fmla="*/ 576 w 34"/>
                  <a:gd name="T1" fmla="*/ 0 h 38"/>
                  <a:gd name="T2" fmla="*/ 542 w 34"/>
                  <a:gd name="T3" fmla="*/ 2025 h 38"/>
                  <a:gd name="T4" fmla="*/ 500 w 34"/>
                  <a:gd name="T5" fmla="*/ 2090 h 38"/>
                  <a:gd name="T6" fmla="*/ 500 w 34"/>
                  <a:gd name="T7" fmla="*/ 2223 h 38"/>
                  <a:gd name="T8" fmla="*/ 542 w 34"/>
                  <a:gd name="T9" fmla="*/ 2287 h 38"/>
                  <a:gd name="T10" fmla="*/ 542 w 34"/>
                  <a:gd name="T11" fmla="*/ 2287 h 38"/>
                  <a:gd name="T12" fmla="*/ 542 w 34"/>
                  <a:gd name="T13" fmla="*/ 2287 h 38"/>
                  <a:gd name="T14" fmla="*/ 555 w 34"/>
                  <a:gd name="T15" fmla="*/ 2416 h 38"/>
                  <a:gd name="T16" fmla="*/ 576 w 34"/>
                  <a:gd name="T17" fmla="*/ 2416 h 38"/>
                  <a:gd name="T18" fmla="*/ 610 w 34"/>
                  <a:gd name="T19" fmla="*/ 2416 h 38"/>
                  <a:gd name="T20" fmla="*/ 610 w 34"/>
                  <a:gd name="T21" fmla="*/ 2480 h 38"/>
                  <a:gd name="T22" fmla="*/ 322 w 34"/>
                  <a:gd name="T23" fmla="*/ 2480 h 38"/>
                  <a:gd name="T24" fmla="*/ 322 w 34"/>
                  <a:gd name="T25" fmla="*/ 2416 h 38"/>
                  <a:gd name="T26" fmla="*/ 356 w 34"/>
                  <a:gd name="T27" fmla="*/ 2416 h 38"/>
                  <a:gd name="T28" fmla="*/ 377 w 34"/>
                  <a:gd name="T29" fmla="*/ 2416 h 38"/>
                  <a:gd name="T30" fmla="*/ 411 w 34"/>
                  <a:gd name="T31" fmla="*/ 2416 h 38"/>
                  <a:gd name="T32" fmla="*/ 411 w 34"/>
                  <a:gd name="T33" fmla="*/ 2287 h 38"/>
                  <a:gd name="T34" fmla="*/ 432 w 34"/>
                  <a:gd name="T35" fmla="*/ 2223 h 38"/>
                  <a:gd name="T36" fmla="*/ 432 w 34"/>
                  <a:gd name="T37" fmla="*/ 2090 h 38"/>
                  <a:gd name="T38" fmla="*/ 432 w 34"/>
                  <a:gd name="T39" fmla="*/ 2025 h 38"/>
                  <a:gd name="T40" fmla="*/ 445 w 34"/>
                  <a:gd name="T41" fmla="*/ 1639 h 38"/>
                  <a:gd name="T42" fmla="*/ 254 w 34"/>
                  <a:gd name="T43" fmla="*/ 1639 h 38"/>
                  <a:gd name="T44" fmla="*/ 178 w 34"/>
                  <a:gd name="T45" fmla="*/ 2025 h 38"/>
                  <a:gd name="T46" fmla="*/ 165 w 34"/>
                  <a:gd name="T47" fmla="*/ 2090 h 38"/>
                  <a:gd name="T48" fmla="*/ 165 w 34"/>
                  <a:gd name="T49" fmla="*/ 2223 h 38"/>
                  <a:gd name="T50" fmla="*/ 165 w 34"/>
                  <a:gd name="T51" fmla="*/ 2223 h 38"/>
                  <a:gd name="T52" fmla="*/ 165 w 34"/>
                  <a:gd name="T53" fmla="*/ 2287 h 38"/>
                  <a:gd name="T54" fmla="*/ 165 w 34"/>
                  <a:gd name="T55" fmla="*/ 2287 h 38"/>
                  <a:gd name="T56" fmla="*/ 165 w 34"/>
                  <a:gd name="T57" fmla="*/ 2416 h 38"/>
                  <a:gd name="T58" fmla="*/ 178 w 34"/>
                  <a:gd name="T59" fmla="*/ 2416 h 38"/>
                  <a:gd name="T60" fmla="*/ 199 w 34"/>
                  <a:gd name="T61" fmla="*/ 2416 h 38"/>
                  <a:gd name="T62" fmla="*/ 199 w 34"/>
                  <a:gd name="T63" fmla="*/ 2480 h 38"/>
                  <a:gd name="T64" fmla="*/ 0 w 34"/>
                  <a:gd name="T65" fmla="*/ 2480 h 38"/>
                  <a:gd name="T66" fmla="*/ 0 w 34"/>
                  <a:gd name="T67" fmla="*/ 2416 h 38"/>
                  <a:gd name="T68" fmla="*/ 34 w 34"/>
                  <a:gd name="T69" fmla="*/ 2416 h 38"/>
                  <a:gd name="T70" fmla="*/ 68 w 34"/>
                  <a:gd name="T71" fmla="*/ 2287 h 38"/>
                  <a:gd name="T72" fmla="*/ 110 w 34"/>
                  <a:gd name="T73" fmla="*/ 2223 h 38"/>
                  <a:gd name="T74" fmla="*/ 165 w 34"/>
                  <a:gd name="T75" fmla="*/ 2025 h 38"/>
                  <a:gd name="T76" fmla="*/ 555 w 34"/>
                  <a:gd name="T77" fmla="*/ 0 h 38"/>
                  <a:gd name="T78" fmla="*/ 576 w 34"/>
                  <a:gd name="T79" fmla="*/ 0 h 38"/>
                  <a:gd name="T80" fmla="*/ 487 w 34"/>
                  <a:gd name="T81" fmla="*/ 584 h 38"/>
                  <a:gd name="T82" fmla="*/ 288 w 34"/>
                  <a:gd name="T83" fmla="*/ 1574 h 38"/>
                  <a:gd name="T84" fmla="*/ 445 w 34"/>
                  <a:gd name="T85" fmla="*/ 1574 h 38"/>
                  <a:gd name="T86" fmla="*/ 487 w 34"/>
                  <a:gd name="T87" fmla="*/ 584 h 3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"/>
                  <a:gd name="T133" fmla="*/ 0 h 38"/>
                  <a:gd name="T134" fmla="*/ 34 w 34"/>
                  <a:gd name="T135" fmla="*/ 38 h 3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" h="38">
                    <a:moveTo>
                      <a:pt x="32" y="0"/>
                    </a:moveTo>
                    <a:lnTo>
                      <a:pt x="30" y="31"/>
                    </a:lnTo>
                    <a:lnTo>
                      <a:pt x="28" y="32"/>
                    </a:lnTo>
                    <a:lnTo>
                      <a:pt x="28" y="34"/>
                    </a:lnTo>
                    <a:lnTo>
                      <a:pt x="30" y="35"/>
                    </a:lnTo>
                    <a:lnTo>
                      <a:pt x="31" y="37"/>
                    </a:lnTo>
                    <a:lnTo>
                      <a:pt x="32" y="37"/>
                    </a:lnTo>
                    <a:lnTo>
                      <a:pt x="34" y="37"/>
                    </a:lnTo>
                    <a:lnTo>
                      <a:pt x="34" y="38"/>
                    </a:lnTo>
                    <a:lnTo>
                      <a:pt x="18" y="38"/>
                    </a:lnTo>
                    <a:lnTo>
                      <a:pt x="18" y="37"/>
                    </a:lnTo>
                    <a:lnTo>
                      <a:pt x="20" y="37"/>
                    </a:lnTo>
                    <a:lnTo>
                      <a:pt x="21" y="37"/>
                    </a:lnTo>
                    <a:lnTo>
                      <a:pt x="23" y="37"/>
                    </a:lnTo>
                    <a:lnTo>
                      <a:pt x="23" y="35"/>
                    </a:lnTo>
                    <a:lnTo>
                      <a:pt x="24" y="34"/>
                    </a:lnTo>
                    <a:lnTo>
                      <a:pt x="24" y="32"/>
                    </a:lnTo>
                    <a:lnTo>
                      <a:pt x="24" y="31"/>
                    </a:lnTo>
                    <a:lnTo>
                      <a:pt x="25" y="25"/>
                    </a:lnTo>
                    <a:lnTo>
                      <a:pt x="14" y="25"/>
                    </a:lnTo>
                    <a:lnTo>
                      <a:pt x="10" y="31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9" y="37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1" y="38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4" y="35"/>
                    </a:lnTo>
                    <a:lnTo>
                      <a:pt x="6" y="34"/>
                    </a:lnTo>
                    <a:lnTo>
                      <a:pt x="9" y="31"/>
                    </a:lnTo>
                    <a:lnTo>
                      <a:pt x="31" y="0"/>
                    </a:lnTo>
                    <a:lnTo>
                      <a:pt x="32" y="0"/>
                    </a:lnTo>
                    <a:close/>
                    <a:moveTo>
                      <a:pt x="27" y="9"/>
                    </a:moveTo>
                    <a:lnTo>
                      <a:pt x="16" y="24"/>
                    </a:lnTo>
                    <a:lnTo>
                      <a:pt x="25" y="24"/>
                    </a:lnTo>
                    <a:lnTo>
                      <a:pt x="27" y="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43" name="Freeform 129"/>
              <p:cNvSpPr>
                <a:spLocks/>
              </p:cNvSpPr>
              <p:nvPr/>
            </p:nvSpPr>
            <p:spPr bwMode="auto">
              <a:xfrm>
                <a:off x="1823" y="2998"/>
                <a:ext cx="65" cy="100"/>
              </a:xfrm>
              <a:custGeom>
                <a:avLst/>
                <a:gdLst>
                  <a:gd name="T0" fmla="*/ 372 w 25"/>
                  <a:gd name="T1" fmla="*/ 1088 h 25"/>
                  <a:gd name="T2" fmla="*/ 351 w 25"/>
                  <a:gd name="T3" fmla="*/ 1408 h 25"/>
                  <a:gd name="T4" fmla="*/ 351 w 25"/>
                  <a:gd name="T5" fmla="*/ 1408 h 25"/>
                  <a:gd name="T6" fmla="*/ 351 w 25"/>
                  <a:gd name="T7" fmla="*/ 1408 h 25"/>
                  <a:gd name="T8" fmla="*/ 372 w 25"/>
                  <a:gd name="T9" fmla="*/ 1408 h 25"/>
                  <a:gd name="T10" fmla="*/ 419 w 25"/>
                  <a:gd name="T11" fmla="*/ 1216 h 25"/>
                  <a:gd name="T12" fmla="*/ 406 w 25"/>
                  <a:gd name="T13" fmla="*/ 1408 h 25"/>
                  <a:gd name="T14" fmla="*/ 317 w 25"/>
                  <a:gd name="T15" fmla="*/ 1600 h 25"/>
                  <a:gd name="T16" fmla="*/ 296 w 25"/>
                  <a:gd name="T17" fmla="*/ 1600 h 25"/>
                  <a:gd name="T18" fmla="*/ 283 w 25"/>
                  <a:gd name="T19" fmla="*/ 1536 h 25"/>
                  <a:gd name="T20" fmla="*/ 283 w 25"/>
                  <a:gd name="T21" fmla="*/ 1408 h 25"/>
                  <a:gd name="T22" fmla="*/ 283 w 25"/>
                  <a:gd name="T23" fmla="*/ 1216 h 25"/>
                  <a:gd name="T24" fmla="*/ 317 w 25"/>
                  <a:gd name="T25" fmla="*/ 768 h 25"/>
                  <a:gd name="T26" fmla="*/ 229 w 25"/>
                  <a:gd name="T27" fmla="*/ 1344 h 25"/>
                  <a:gd name="T28" fmla="*/ 122 w 25"/>
                  <a:gd name="T29" fmla="*/ 1600 h 25"/>
                  <a:gd name="T30" fmla="*/ 55 w 25"/>
                  <a:gd name="T31" fmla="*/ 1600 h 25"/>
                  <a:gd name="T32" fmla="*/ 21 w 25"/>
                  <a:gd name="T33" fmla="*/ 1536 h 25"/>
                  <a:gd name="T34" fmla="*/ 21 w 25"/>
                  <a:gd name="T35" fmla="*/ 1216 h 25"/>
                  <a:gd name="T36" fmla="*/ 109 w 25"/>
                  <a:gd name="T37" fmla="*/ 448 h 25"/>
                  <a:gd name="T38" fmla="*/ 109 w 25"/>
                  <a:gd name="T39" fmla="*/ 256 h 25"/>
                  <a:gd name="T40" fmla="*/ 109 w 25"/>
                  <a:gd name="T41" fmla="*/ 192 h 25"/>
                  <a:gd name="T42" fmla="*/ 109 w 25"/>
                  <a:gd name="T43" fmla="*/ 192 h 25"/>
                  <a:gd name="T44" fmla="*/ 68 w 25"/>
                  <a:gd name="T45" fmla="*/ 192 h 25"/>
                  <a:gd name="T46" fmla="*/ 21 w 25"/>
                  <a:gd name="T47" fmla="*/ 448 h 25"/>
                  <a:gd name="T48" fmla="*/ 55 w 25"/>
                  <a:gd name="T49" fmla="*/ 192 h 25"/>
                  <a:gd name="T50" fmla="*/ 122 w 25"/>
                  <a:gd name="T51" fmla="*/ 0 h 25"/>
                  <a:gd name="T52" fmla="*/ 177 w 25"/>
                  <a:gd name="T53" fmla="*/ 0 h 25"/>
                  <a:gd name="T54" fmla="*/ 177 w 25"/>
                  <a:gd name="T55" fmla="*/ 64 h 25"/>
                  <a:gd name="T56" fmla="*/ 177 w 25"/>
                  <a:gd name="T57" fmla="*/ 320 h 25"/>
                  <a:gd name="T58" fmla="*/ 122 w 25"/>
                  <a:gd name="T59" fmla="*/ 1088 h 25"/>
                  <a:gd name="T60" fmla="*/ 109 w 25"/>
                  <a:gd name="T61" fmla="*/ 1344 h 25"/>
                  <a:gd name="T62" fmla="*/ 109 w 25"/>
                  <a:gd name="T63" fmla="*/ 1408 h 25"/>
                  <a:gd name="T64" fmla="*/ 122 w 25"/>
                  <a:gd name="T65" fmla="*/ 1408 h 25"/>
                  <a:gd name="T66" fmla="*/ 177 w 25"/>
                  <a:gd name="T67" fmla="*/ 1408 h 25"/>
                  <a:gd name="T68" fmla="*/ 229 w 25"/>
                  <a:gd name="T69" fmla="*/ 1152 h 25"/>
                  <a:gd name="T70" fmla="*/ 296 w 25"/>
                  <a:gd name="T71" fmla="*/ 768 h 25"/>
                  <a:gd name="T72" fmla="*/ 372 w 25"/>
                  <a:gd name="T73" fmla="*/ 192 h 25"/>
                  <a:gd name="T74" fmla="*/ 439 w 25"/>
                  <a:gd name="T75" fmla="*/ 0 h 2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5"/>
                  <a:gd name="T115" fmla="*/ 0 h 25"/>
                  <a:gd name="T116" fmla="*/ 25 w 25"/>
                  <a:gd name="T117" fmla="*/ 25 h 2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5" h="25">
                    <a:moveTo>
                      <a:pt x="25" y="0"/>
                    </a:moveTo>
                    <a:lnTo>
                      <a:pt x="21" y="17"/>
                    </a:lnTo>
                    <a:lnTo>
                      <a:pt x="20" y="21"/>
                    </a:lnTo>
                    <a:lnTo>
                      <a:pt x="20" y="22"/>
                    </a:lnTo>
                    <a:lnTo>
                      <a:pt x="21" y="22"/>
                    </a:lnTo>
                    <a:lnTo>
                      <a:pt x="23" y="21"/>
                    </a:lnTo>
                    <a:lnTo>
                      <a:pt x="24" y="19"/>
                    </a:lnTo>
                    <a:lnTo>
                      <a:pt x="23" y="22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7" y="25"/>
                    </a:lnTo>
                    <a:lnTo>
                      <a:pt x="16" y="25"/>
                    </a:lnTo>
                    <a:lnTo>
                      <a:pt x="16" y="24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19"/>
                    </a:lnTo>
                    <a:lnTo>
                      <a:pt x="17" y="17"/>
                    </a:lnTo>
                    <a:lnTo>
                      <a:pt x="18" y="12"/>
                    </a:lnTo>
                    <a:lnTo>
                      <a:pt x="16" y="17"/>
                    </a:lnTo>
                    <a:lnTo>
                      <a:pt x="13" y="21"/>
                    </a:lnTo>
                    <a:lnTo>
                      <a:pt x="10" y="22"/>
                    </a:lnTo>
                    <a:lnTo>
                      <a:pt x="7" y="25"/>
                    </a:lnTo>
                    <a:lnTo>
                      <a:pt x="4" y="25"/>
                    </a:lnTo>
                    <a:lnTo>
                      <a:pt x="3" y="25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19"/>
                    </a:lnTo>
                    <a:lnTo>
                      <a:pt x="3" y="1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10" y="8"/>
                    </a:lnTo>
                    <a:lnTo>
                      <a:pt x="7" y="17"/>
                    </a:lnTo>
                    <a:lnTo>
                      <a:pt x="6" y="19"/>
                    </a:lnTo>
                    <a:lnTo>
                      <a:pt x="6" y="21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0" y="22"/>
                    </a:lnTo>
                    <a:lnTo>
                      <a:pt x="11" y="19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17" y="12"/>
                    </a:lnTo>
                    <a:lnTo>
                      <a:pt x="18" y="8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44" name="Freeform 130"/>
              <p:cNvSpPr>
                <a:spLocks/>
              </p:cNvSpPr>
              <p:nvPr/>
            </p:nvSpPr>
            <p:spPr bwMode="auto">
              <a:xfrm>
                <a:off x="1886" y="2998"/>
                <a:ext cx="70" cy="100"/>
              </a:xfrm>
              <a:custGeom>
                <a:avLst/>
                <a:gdLst>
                  <a:gd name="T0" fmla="*/ 228 w 27"/>
                  <a:gd name="T1" fmla="*/ 64 h 25"/>
                  <a:gd name="T2" fmla="*/ 241 w 27"/>
                  <a:gd name="T3" fmla="*/ 320 h 25"/>
                  <a:gd name="T4" fmla="*/ 316 w 27"/>
                  <a:gd name="T5" fmla="*/ 256 h 25"/>
                  <a:gd name="T6" fmla="*/ 350 w 27"/>
                  <a:gd name="T7" fmla="*/ 64 h 25"/>
                  <a:gd name="T8" fmla="*/ 384 w 27"/>
                  <a:gd name="T9" fmla="*/ 0 h 25"/>
                  <a:gd name="T10" fmla="*/ 417 w 27"/>
                  <a:gd name="T11" fmla="*/ 0 h 25"/>
                  <a:gd name="T12" fmla="*/ 438 w 27"/>
                  <a:gd name="T13" fmla="*/ 64 h 25"/>
                  <a:gd name="T14" fmla="*/ 469 w 27"/>
                  <a:gd name="T15" fmla="*/ 192 h 25"/>
                  <a:gd name="T16" fmla="*/ 469 w 27"/>
                  <a:gd name="T17" fmla="*/ 256 h 25"/>
                  <a:gd name="T18" fmla="*/ 417 w 27"/>
                  <a:gd name="T19" fmla="*/ 320 h 25"/>
                  <a:gd name="T20" fmla="*/ 417 w 27"/>
                  <a:gd name="T21" fmla="*/ 256 h 25"/>
                  <a:gd name="T22" fmla="*/ 363 w 27"/>
                  <a:gd name="T23" fmla="*/ 256 h 25"/>
                  <a:gd name="T24" fmla="*/ 350 w 27"/>
                  <a:gd name="T25" fmla="*/ 256 h 25"/>
                  <a:gd name="T26" fmla="*/ 262 w 27"/>
                  <a:gd name="T27" fmla="*/ 640 h 25"/>
                  <a:gd name="T28" fmla="*/ 316 w 27"/>
                  <a:gd name="T29" fmla="*/ 1344 h 25"/>
                  <a:gd name="T30" fmla="*/ 350 w 27"/>
                  <a:gd name="T31" fmla="*/ 1408 h 25"/>
                  <a:gd name="T32" fmla="*/ 363 w 27"/>
                  <a:gd name="T33" fmla="*/ 1408 h 25"/>
                  <a:gd name="T34" fmla="*/ 384 w 27"/>
                  <a:gd name="T35" fmla="*/ 1216 h 25"/>
                  <a:gd name="T36" fmla="*/ 438 w 27"/>
                  <a:gd name="T37" fmla="*/ 1152 h 25"/>
                  <a:gd name="T38" fmla="*/ 363 w 27"/>
                  <a:gd name="T39" fmla="*/ 1536 h 25"/>
                  <a:gd name="T40" fmla="*/ 316 w 27"/>
                  <a:gd name="T41" fmla="*/ 1600 h 25"/>
                  <a:gd name="T42" fmla="*/ 262 w 27"/>
                  <a:gd name="T43" fmla="*/ 1536 h 25"/>
                  <a:gd name="T44" fmla="*/ 241 w 27"/>
                  <a:gd name="T45" fmla="*/ 1216 h 25"/>
                  <a:gd name="T46" fmla="*/ 174 w 27"/>
                  <a:gd name="T47" fmla="*/ 1216 h 25"/>
                  <a:gd name="T48" fmla="*/ 106 w 27"/>
                  <a:gd name="T49" fmla="*/ 1536 h 25"/>
                  <a:gd name="T50" fmla="*/ 54 w 27"/>
                  <a:gd name="T51" fmla="*/ 1600 h 25"/>
                  <a:gd name="T52" fmla="*/ 21 w 27"/>
                  <a:gd name="T53" fmla="*/ 1600 h 25"/>
                  <a:gd name="T54" fmla="*/ 0 w 27"/>
                  <a:gd name="T55" fmla="*/ 1408 h 25"/>
                  <a:gd name="T56" fmla="*/ 21 w 27"/>
                  <a:gd name="T57" fmla="*/ 1344 h 25"/>
                  <a:gd name="T58" fmla="*/ 54 w 27"/>
                  <a:gd name="T59" fmla="*/ 1344 h 25"/>
                  <a:gd name="T60" fmla="*/ 67 w 27"/>
                  <a:gd name="T61" fmla="*/ 1344 h 25"/>
                  <a:gd name="T62" fmla="*/ 106 w 27"/>
                  <a:gd name="T63" fmla="*/ 1408 h 25"/>
                  <a:gd name="T64" fmla="*/ 106 w 27"/>
                  <a:gd name="T65" fmla="*/ 1408 h 25"/>
                  <a:gd name="T66" fmla="*/ 174 w 27"/>
                  <a:gd name="T67" fmla="*/ 1152 h 25"/>
                  <a:gd name="T68" fmla="*/ 228 w 27"/>
                  <a:gd name="T69" fmla="*/ 768 h 25"/>
                  <a:gd name="T70" fmla="*/ 194 w 27"/>
                  <a:gd name="T71" fmla="*/ 448 h 25"/>
                  <a:gd name="T72" fmla="*/ 174 w 27"/>
                  <a:gd name="T73" fmla="*/ 256 h 25"/>
                  <a:gd name="T74" fmla="*/ 122 w 27"/>
                  <a:gd name="T75" fmla="*/ 192 h 25"/>
                  <a:gd name="T76" fmla="*/ 106 w 27"/>
                  <a:gd name="T77" fmla="*/ 192 h 25"/>
                  <a:gd name="T78" fmla="*/ 67 w 27"/>
                  <a:gd name="T79" fmla="*/ 64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"/>
                  <a:gd name="T121" fmla="*/ 0 h 25"/>
                  <a:gd name="T122" fmla="*/ 27 w 27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" h="25">
                    <a:moveTo>
                      <a:pt x="11" y="0"/>
                    </a:moveTo>
                    <a:lnTo>
                      <a:pt x="13" y="1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5" y="8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7" y="3"/>
                    </a:lnTo>
                    <a:lnTo>
                      <a:pt x="27" y="4"/>
                    </a:lnTo>
                    <a:lnTo>
                      <a:pt x="25" y="5"/>
                    </a:lnTo>
                    <a:lnTo>
                      <a:pt x="24" y="5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1" y="4"/>
                    </a:lnTo>
                    <a:lnTo>
                      <a:pt x="20" y="4"/>
                    </a:lnTo>
                    <a:lnTo>
                      <a:pt x="18" y="7"/>
                    </a:lnTo>
                    <a:lnTo>
                      <a:pt x="15" y="10"/>
                    </a:lnTo>
                    <a:lnTo>
                      <a:pt x="18" y="19"/>
                    </a:lnTo>
                    <a:lnTo>
                      <a:pt x="18" y="21"/>
                    </a:lnTo>
                    <a:lnTo>
                      <a:pt x="20" y="22"/>
                    </a:lnTo>
                    <a:lnTo>
                      <a:pt x="21" y="22"/>
                    </a:lnTo>
                    <a:lnTo>
                      <a:pt x="22" y="19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2" y="22"/>
                    </a:lnTo>
                    <a:lnTo>
                      <a:pt x="21" y="24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7" y="25"/>
                    </a:lnTo>
                    <a:lnTo>
                      <a:pt x="15" y="24"/>
                    </a:lnTo>
                    <a:lnTo>
                      <a:pt x="15" y="22"/>
                    </a:lnTo>
                    <a:lnTo>
                      <a:pt x="14" y="19"/>
                    </a:lnTo>
                    <a:lnTo>
                      <a:pt x="13" y="15"/>
                    </a:lnTo>
                    <a:lnTo>
                      <a:pt x="10" y="19"/>
                    </a:lnTo>
                    <a:lnTo>
                      <a:pt x="8" y="22"/>
                    </a:lnTo>
                    <a:lnTo>
                      <a:pt x="6" y="24"/>
                    </a:lnTo>
                    <a:lnTo>
                      <a:pt x="4" y="25"/>
                    </a:lnTo>
                    <a:lnTo>
                      <a:pt x="3" y="25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1" y="21"/>
                    </a:lnTo>
                    <a:lnTo>
                      <a:pt x="3" y="21"/>
                    </a:lnTo>
                    <a:lnTo>
                      <a:pt x="4" y="21"/>
                    </a:lnTo>
                    <a:lnTo>
                      <a:pt x="4" y="22"/>
                    </a:lnTo>
                    <a:lnTo>
                      <a:pt x="6" y="22"/>
                    </a:lnTo>
                    <a:lnTo>
                      <a:pt x="7" y="19"/>
                    </a:lnTo>
                    <a:lnTo>
                      <a:pt x="10" y="18"/>
                    </a:lnTo>
                    <a:lnTo>
                      <a:pt x="11" y="15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1" y="7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45" name="Freeform 131"/>
              <p:cNvSpPr>
                <a:spLocks/>
              </p:cNvSpPr>
              <p:nvPr/>
            </p:nvSpPr>
            <p:spPr bwMode="auto">
              <a:xfrm>
                <a:off x="1985" y="2945"/>
                <a:ext cx="112" cy="153"/>
              </a:xfrm>
              <a:custGeom>
                <a:avLst/>
                <a:gdLst>
                  <a:gd name="T0" fmla="*/ 300 w 43"/>
                  <a:gd name="T1" fmla="*/ 0 h 38"/>
                  <a:gd name="T2" fmla="*/ 516 w 43"/>
                  <a:gd name="T3" fmla="*/ 1961 h 38"/>
                  <a:gd name="T4" fmla="*/ 617 w 43"/>
                  <a:gd name="T5" fmla="*/ 584 h 38"/>
                  <a:gd name="T6" fmla="*/ 617 w 43"/>
                  <a:gd name="T7" fmla="*/ 391 h 38"/>
                  <a:gd name="T8" fmla="*/ 638 w 43"/>
                  <a:gd name="T9" fmla="*/ 258 h 38"/>
                  <a:gd name="T10" fmla="*/ 617 w 43"/>
                  <a:gd name="T11" fmla="*/ 193 h 38"/>
                  <a:gd name="T12" fmla="*/ 617 w 43"/>
                  <a:gd name="T13" fmla="*/ 193 h 38"/>
                  <a:gd name="T14" fmla="*/ 583 w 43"/>
                  <a:gd name="T15" fmla="*/ 129 h 38"/>
                  <a:gd name="T16" fmla="*/ 563 w 43"/>
                  <a:gd name="T17" fmla="*/ 129 h 38"/>
                  <a:gd name="T18" fmla="*/ 563 w 43"/>
                  <a:gd name="T19" fmla="*/ 129 h 38"/>
                  <a:gd name="T20" fmla="*/ 563 w 43"/>
                  <a:gd name="T21" fmla="*/ 129 h 38"/>
                  <a:gd name="T22" fmla="*/ 563 w 43"/>
                  <a:gd name="T23" fmla="*/ 0 h 38"/>
                  <a:gd name="T24" fmla="*/ 761 w 43"/>
                  <a:gd name="T25" fmla="*/ 0 h 38"/>
                  <a:gd name="T26" fmla="*/ 761 w 43"/>
                  <a:gd name="T27" fmla="*/ 129 h 38"/>
                  <a:gd name="T28" fmla="*/ 740 w 43"/>
                  <a:gd name="T29" fmla="*/ 129 h 38"/>
                  <a:gd name="T30" fmla="*/ 706 w 43"/>
                  <a:gd name="T31" fmla="*/ 129 h 38"/>
                  <a:gd name="T32" fmla="*/ 693 w 43"/>
                  <a:gd name="T33" fmla="*/ 193 h 38"/>
                  <a:gd name="T34" fmla="*/ 693 w 43"/>
                  <a:gd name="T35" fmla="*/ 193 h 38"/>
                  <a:gd name="T36" fmla="*/ 672 w 43"/>
                  <a:gd name="T37" fmla="*/ 391 h 38"/>
                  <a:gd name="T38" fmla="*/ 638 w 43"/>
                  <a:gd name="T39" fmla="*/ 584 h 38"/>
                  <a:gd name="T40" fmla="*/ 495 w 43"/>
                  <a:gd name="T41" fmla="*/ 2480 h 38"/>
                  <a:gd name="T42" fmla="*/ 461 w 43"/>
                  <a:gd name="T43" fmla="*/ 2480 h 38"/>
                  <a:gd name="T44" fmla="*/ 266 w 43"/>
                  <a:gd name="T45" fmla="*/ 455 h 38"/>
                  <a:gd name="T46" fmla="*/ 143 w 43"/>
                  <a:gd name="T47" fmla="*/ 2025 h 38"/>
                  <a:gd name="T48" fmla="*/ 143 w 43"/>
                  <a:gd name="T49" fmla="*/ 2090 h 38"/>
                  <a:gd name="T50" fmla="*/ 122 w 43"/>
                  <a:gd name="T51" fmla="*/ 2223 h 38"/>
                  <a:gd name="T52" fmla="*/ 143 w 43"/>
                  <a:gd name="T53" fmla="*/ 2287 h 38"/>
                  <a:gd name="T54" fmla="*/ 143 w 43"/>
                  <a:gd name="T55" fmla="*/ 2416 h 38"/>
                  <a:gd name="T56" fmla="*/ 177 w 43"/>
                  <a:gd name="T57" fmla="*/ 2416 h 38"/>
                  <a:gd name="T58" fmla="*/ 198 w 43"/>
                  <a:gd name="T59" fmla="*/ 2416 h 38"/>
                  <a:gd name="T60" fmla="*/ 198 w 43"/>
                  <a:gd name="T61" fmla="*/ 2480 h 38"/>
                  <a:gd name="T62" fmla="*/ 0 w 43"/>
                  <a:gd name="T63" fmla="*/ 2480 h 38"/>
                  <a:gd name="T64" fmla="*/ 0 w 43"/>
                  <a:gd name="T65" fmla="*/ 2416 h 38"/>
                  <a:gd name="T66" fmla="*/ 21 w 43"/>
                  <a:gd name="T67" fmla="*/ 2416 h 38"/>
                  <a:gd name="T68" fmla="*/ 55 w 43"/>
                  <a:gd name="T69" fmla="*/ 2416 h 38"/>
                  <a:gd name="T70" fmla="*/ 68 w 43"/>
                  <a:gd name="T71" fmla="*/ 2287 h 38"/>
                  <a:gd name="T72" fmla="*/ 68 w 43"/>
                  <a:gd name="T73" fmla="*/ 2287 h 38"/>
                  <a:gd name="T74" fmla="*/ 89 w 43"/>
                  <a:gd name="T75" fmla="*/ 2223 h 38"/>
                  <a:gd name="T76" fmla="*/ 122 w 43"/>
                  <a:gd name="T77" fmla="*/ 2025 h 38"/>
                  <a:gd name="T78" fmla="*/ 245 w 43"/>
                  <a:gd name="T79" fmla="*/ 258 h 38"/>
                  <a:gd name="T80" fmla="*/ 211 w 43"/>
                  <a:gd name="T81" fmla="*/ 193 h 38"/>
                  <a:gd name="T82" fmla="*/ 198 w 43"/>
                  <a:gd name="T83" fmla="*/ 193 h 38"/>
                  <a:gd name="T84" fmla="*/ 177 w 43"/>
                  <a:gd name="T85" fmla="*/ 129 h 38"/>
                  <a:gd name="T86" fmla="*/ 143 w 43"/>
                  <a:gd name="T87" fmla="*/ 129 h 38"/>
                  <a:gd name="T88" fmla="*/ 143 w 43"/>
                  <a:gd name="T89" fmla="*/ 0 h 38"/>
                  <a:gd name="T90" fmla="*/ 300 w 43"/>
                  <a:gd name="T91" fmla="*/ 0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3"/>
                  <a:gd name="T139" fmla="*/ 0 h 38"/>
                  <a:gd name="T140" fmla="*/ 43 w 43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3" h="38">
                    <a:moveTo>
                      <a:pt x="17" y="0"/>
                    </a:moveTo>
                    <a:lnTo>
                      <a:pt x="29" y="30"/>
                    </a:lnTo>
                    <a:lnTo>
                      <a:pt x="35" y="9"/>
                    </a:lnTo>
                    <a:lnTo>
                      <a:pt x="35" y="6"/>
                    </a:lnTo>
                    <a:lnTo>
                      <a:pt x="36" y="4"/>
                    </a:lnTo>
                    <a:lnTo>
                      <a:pt x="35" y="3"/>
                    </a:lnTo>
                    <a:lnTo>
                      <a:pt x="33" y="2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9" y="3"/>
                    </a:lnTo>
                    <a:lnTo>
                      <a:pt x="38" y="6"/>
                    </a:lnTo>
                    <a:lnTo>
                      <a:pt x="36" y="9"/>
                    </a:lnTo>
                    <a:lnTo>
                      <a:pt x="28" y="38"/>
                    </a:lnTo>
                    <a:lnTo>
                      <a:pt x="26" y="38"/>
                    </a:lnTo>
                    <a:lnTo>
                      <a:pt x="15" y="7"/>
                    </a:lnTo>
                    <a:lnTo>
                      <a:pt x="8" y="31"/>
                    </a:lnTo>
                    <a:lnTo>
                      <a:pt x="8" y="32"/>
                    </a:lnTo>
                    <a:lnTo>
                      <a:pt x="7" y="34"/>
                    </a:lnTo>
                    <a:lnTo>
                      <a:pt x="8" y="35"/>
                    </a:lnTo>
                    <a:lnTo>
                      <a:pt x="8" y="37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1" y="38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1" y="37"/>
                    </a:lnTo>
                    <a:lnTo>
                      <a:pt x="3" y="37"/>
                    </a:lnTo>
                    <a:lnTo>
                      <a:pt x="4" y="35"/>
                    </a:lnTo>
                    <a:lnTo>
                      <a:pt x="5" y="34"/>
                    </a:lnTo>
                    <a:lnTo>
                      <a:pt x="7" y="31"/>
                    </a:lnTo>
                    <a:lnTo>
                      <a:pt x="14" y="4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46" name="Freeform 132"/>
              <p:cNvSpPr>
                <a:spLocks noEditPoints="1"/>
              </p:cNvSpPr>
              <p:nvPr/>
            </p:nvSpPr>
            <p:spPr bwMode="auto">
              <a:xfrm>
                <a:off x="2084" y="2945"/>
                <a:ext cx="92" cy="153"/>
              </a:xfrm>
              <a:custGeom>
                <a:avLst/>
                <a:gdLst>
                  <a:gd name="T0" fmla="*/ 179 w 35"/>
                  <a:gd name="T1" fmla="*/ 0 h 38"/>
                  <a:gd name="T2" fmla="*/ 436 w 35"/>
                  <a:gd name="T3" fmla="*/ 0 h 38"/>
                  <a:gd name="T4" fmla="*/ 526 w 35"/>
                  <a:gd name="T5" fmla="*/ 129 h 38"/>
                  <a:gd name="T6" fmla="*/ 581 w 35"/>
                  <a:gd name="T7" fmla="*/ 193 h 38"/>
                  <a:gd name="T8" fmla="*/ 602 w 35"/>
                  <a:gd name="T9" fmla="*/ 391 h 38"/>
                  <a:gd name="T10" fmla="*/ 636 w 35"/>
                  <a:gd name="T11" fmla="*/ 584 h 38"/>
                  <a:gd name="T12" fmla="*/ 636 w 35"/>
                  <a:gd name="T13" fmla="*/ 713 h 38"/>
                  <a:gd name="T14" fmla="*/ 602 w 35"/>
                  <a:gd name="T15" fmla="*/ 906 h 38"/>
                  <a:gd name="T16" fmla="*/ 560 w 35"/>
                  <a:gd name="T17" fmla="*/ 1103 h 38"/>
                  <a:gd name="T18" fmla="*/ 513 w 35"/>
                  <a:gd name="T19" fmla="*/ 1168 h 38"/>
                  <a:gd name="T20" fmla="*/ 455 w 35"/>
                  <a:gd name="T21" fmla="*/ 1313 h 38"/>
                  <a:gd name="T22" fmla="*/ 381 w 35"/>
                  <a:gd name="T23" fmla="*/ 1313 h 38"/>
                  <a:gd name="T24" fmla="*/ 326 w 35"/>
                  <a:gd name="T25" fmla="*/ 1313 h 38"/>
                  <a:gd name="T26" fmla="*/ 271 w 35"/>
                  <a:gd name="T27" fmla="*/ 1313 h 38"/>
                  <a:gd name="T28" fmla="*/ 221 w 35"/>
                  <a:gd name="T29" fmla="*/ 2025 h 38"/>
                  <a:gd name="T30" fmla="*/ 200 w 35"/>
                  <a:gd name="T31" fmla="*/ 2223 h 38"/>
                  <a:gd name="T32" fmla="*/ 200 w 35"/>
                  <a:gd name="T33" fmla="*/ 2287 h 38"/>
                  <a:gd name="T34" fmla="*/ 200 w 35"/>
                  <a:gd name="T35" fmla="*/ 2287 h 38"/>
                  <a:gd name="T36" fmla="*/ 200 w 35"/>
                  <a:gd name="T37" fmla="*/ 2416 h 38"/>
                  <a:gd name="T38" fmla="*/ 221 w 35"/>
                  <a:gd name="T39" fmla="*/ 2416 h 38"/>
                  <a:gd name="T40" fmla="*/ 271 w 35"/>
                  <a:gd name="T41" fmla="*/ 2416 h 38"/>
                  <a:gd name="T42" fmla="*/ 271 w 35"/>
                  <a:gd name="T43" fmla="*/ 2480 h 38"/>
                  <a:gd name="T44" fmla="*/ 0 w 35"/>
                  <a:gd name="T45" fmla="*/ 2480 h 38"/>
                  <a:gd name="T46" fmla="*/ 21 w 35"/>
                  <a:gd name="T47" fmla="*/ 2416 h 38"/>
                  <a:gd name="T48" fmla="*/ 34 w 35"/>
                  <a:gd name="T49" fmla="*/ 2416 h 38"/>
                  <a:gd name="T50" fmla="*/ 76 w 35"/>
                  <a:gd name="T51" fmla="*/ 2287 h 38"/>
                  <a:gd name="T52" fmla="*/ 89 w 35"/>
                  <a:gd name="T53" fmla="*/ 2223 h 38"/>
                  <a:gd name="T54" fmla="*/ 124 w 35"/>
                  <a:gd name="T55" fmla="*/ 2025 h 38"/>
                  <a:gd name="T56" fmla="*/ 221 w 35"/>
                  <a:gd name="T57" fmla="*/ 584 h 38"/>
                  <a:gd name="T58" fmla="*/ 255 w 35"/>
                  <a:gd name="T59" fmla="*/ 391 h 38"/>
                  <a:gd name="T60" fmla="*/ 255 w 35"/>
                  <a:gd name="T61" fmla="*/ 258 h 38"/>
                  <a:gd name="T62" fmla="*/ 255 w 35"/>
                  <a:gd name="T63" fmla="*/ 193 h 38"/>
                  <a:gd name="T64" fmla="*/ 255 w 35"/>
                  <a:gd name="T65" fmla="*/ 193 h 38"/>
                  <a:gd name="T66" fmla="*/ 221 w 35"/>
                  <a:gd name="T67" fmla="*/ 129 h 38"/>
                  <a:gd name="T68" fmla="*/ 179 w 35"/>
                  <a:gd name="T69" fmla="*/ 129 h 38"/>
                  <a:gd name="T70" fmla="*/ 179 w 35"/>
                  <a:gd name="T71" fmla="*/ 0 h 38"/>
                  <a:gd name="T72" fmla="*/ 271 w 35"/>
                  <a:gd name="T73" fmla="*/ 1168 h 38"/>
                  <a:gd name="T74" fmla="*/ 326 w 35"/>
                  <a:gd name="T75" fmla="*/ 1168 h 38"/>
                  <a:gd name="T76" fmla="*/ 344 w 35"/>
                  <a:gd name="T77" fmla="*/ 1168 h 38"/>
                  <a:gd name="T78" fmla="*/ 400 w 35"/>
                  <a:gd name="T79" fmla="*/ 1168 h 38"/>
                  <a:gd name="T80" fmla="*/ 455 w 35"/>
                  <a:gd name="T81" fmla="*/ 1103 h 38"/>
                  <a:gd name="T82" fmla="*/ 471 w 35"/>
                  <a:gd name="T83" fmla="*/ 1039 h 38"/>
                  <a:gd name="T84" fmla="*/ 513 w 35"/>
                  <a:gd name="T85" fmla="*/ 906 h 38"/>
                  <a:gd name="T86" fmla="*/ 526 w 35"/>
                  <a:gd name="T87" fmla="*/ 713 h 38"/>
                  <a:gd name="T88" fmla="*/ 526 w 35"/>
                  <a:gd name="T89" fmla="*/ 584 h 38"/>
                  <a:gd name="T90" fmla="*/ 526 w 35"/>
                  <a:gd name="T91" fmla="*/ 391 h 38"/>
                  <a:gd name="T92" fmla="*/ 513 w 35"/>
                  <a:gd name="T93" fmla="*/ 258 h 38"/>
                  <a:gd name="T94" fmla="*/ 471 w 35"/>
                  <a:gd name="T95" fmla="*/ 193 h 38"/>
                  <a:gd name="T96" fmla="*/ 436 w 35"/>
                  <a:gd name="T97" fmla="*/ 193 h 38"/>
                  <a:gd name="T98" fmla="*/ 400 w 35"/>
                  <a:gd name="T99" fmla="*/ 193 h 38"/>
                  <a:gd name="T100" fmla="*/ 344 w 35"/>
                  <a:gd name="T101" fmla="*/ 193 h 38"/>
                  <a:gd name="T102" fmla="*/ 271 w 35"/>
                  <a:gd name="T103" fmla="*/ 1168 h 3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38"/>
                  <a:gd name="T158" fmla="*/ 35 w 35"/>
                  <a:gd name="T159" fmla="*/ 38 h 3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38">
                    <a:moveTo>
                      <a:pt x="10" y="0"/>
                    </a:moveTo>
                    <a:lnTo>
                      <a:pt x="24" y="0"/>
                    </a:lnTo>
                    <a:lnTo>
                      <a:pt x="29" y="2"/>
                    </a:lnTo>
                    <a:lnTo>
                      <a:pt x="32" y="3"/>
                    </a:lnTo>
                    <a:lnTo>
                      <a:pt x="33" y="6"/>
                    </a:lnTo>
                    <a:lnTo>
                      <a:pt x="35" y="9"/>
                    </a:lnTo>
                    <a:lnTo>
                      <a:pt x="35" y="11"/>
                    </a:lnTo>
                    <a:lnTo>
                      <a:pt x="33" y="14"/>
                    </a:lnTo>
                    <a:lnTo>
                      <a:pt x="31" y="17"/>
                    </a:lnTo>
                    <a:lnTo>
                      <a:pt x="28" y="18"/>
                    </a:lnTo>
                    <a:lnTo>
                      <a:pt x="25" y="20"/>
                    </a:lnTo>
                    <a:lnTo>
                      <a:pt x="21" y="20"/>
                    </a:lnTo>
                    <a:lnTo>
                      <a:pt x="18" y="20"/>
                    </a:lnTo>
                    <a:lnTo>
                      <a:pt x="15" y="20"/>
                    </a:lnTo>
                    <a:lnTo>
                      <a:pt x="12" y="31"/>
                    </a:lnTo>
                    <a:lnTo>
                      <a:pt x="11" y="34"/>
                    </a:lnTo>
                    <a:lnTo>
                      <a:pt x="11" y="35"/>
                    </a:lnTo>
                    <a:lnTo>
                      <a:pt x="11" y="37"/>
                    </a:lnTo>
                    <a:lnTo>
                      <a:pt x="12" y="37"/>
                    </a:lnTo>
                    <a:lnTo>
                      <a:pt x="15" y="37"/>
                    </a:lnTo>
                    <a:lnTo>
                      <a:pt x="15" y="38"/>
                    </a:lnTo>
                    <a:lnTo>
                      <a:pt x="0" y="38"/>
                    </a:lnTo>
                    <a:lnTo>
                      <a:pt x="1" y="37"/>
                    </a:lnTo>
                    <a:lnTo>
                      <a:pt x="2" y="37"/>
                    </a:lnTo>
                    <a:lnTo>
                      <a:pt x="4" y="35"/>
                    </a:lnTo>
                    <a:lnTo>
                      <a:pt x="5" y="34"/>
                    </a:lnTo>
                    <a:lnTo>
                      <a:pt x="7" y="31"/>
                    </a:lnTo>
                    <a:lnTo>
                      <a:pt x="12" y="9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  <a:moveTo>
                      <a:pt x="15" y="18"/>
                    </a:moveTo>
                    <a:lnTo>
                      <a:pt x="18" y="18"/>
                    </a:lnTo>
                    <a:lnTo>
                      <a:pt x="19" y="18"/>
                    </a:lnTo>
                    <a:lnTo>
                      <a:pt x="22" y="18"/>
                    </a:lnTo>
                    <a:lnTo>
                      <a:pt x="25" y="17"/>
                    </a:lnTo>
                    <a:lnTo>
                      <a:pt x="26" y="16"/>
                    </a:lnTo>
                    <a:lnTo>
                      <a:pt x="28" y="14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6"/>
                    </a:lnTo>
                    <a:lnTo>
                      <a:pt x="28" y="4"/>
                    </a:lnTo>
                    <a:lnTo>
                      <a:pt x="26" y="3"/>
                    </a:lnTo>
                    <a:lnTo>
                      <a:pt x="24" y="3"/>
                    </a:lnTo>
                    <a:lnTo>
                      <a:pt x="22" y="3"/>
                    </a:lnTo>
                    <a:lnTo>
                      <a:pt x="19" y="3"/>
                    </a:lnTo>
                    <a:lnTo>
                      <a:pt x="15" y="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47" name="Freeform 133"/>
              <p:cNvSpPr>
                <a:spLocks/>
              </p:cNvSpPr>
              <p:nvPr/>
            </p:nvSpPr>
            <p:spPr bwMode="auto">
              <a:xfrm>
                <a:off x="2231" y="2945"/>
                <a:ext cx="83" cy="153"/>
              </a:xfrm>
              <a:custGeom>
                <a:avLst/>
                <a:gdLst>
                  <a:gd name="T0" fmla="*/ 21 w 32"/>
                  <a:gd name="T1" fmla="*/ 2480 h 38"/>
                  <a:gd name="T2" fmla="*/ 67 w 32"/>
                  <a:gd name="T3" fmla="*/ 455 h 38"/>
                  <a:gd name="T4" fmla="*/ 67 w 32"/>
                  <a:gd name="T5" fmla="*/ 391 h 38"/>
                  <a:gd name="T6" fmla="*/ 67 w 32"/>
                  <a:gd name="T7" fmla="*/ 258 h 38"/>
                  <a:gd name="T8" fmla="*/ 67 w 32"/>
                  <a:gd name="T9" fmla="*/ 193 h 38"/>
                  <a:gd name="T10" fmla="*/ 54 w 32"/>
                  <a:gd name="T11" fmla="*/ 193 h 38"/>
                  <a:gd name="T12" fmla="*/ 21 w 32"/>
                  <a:gd name="T13" fmla="*/ 129 h 38"/>
                  <a:gd name="T14" fmla="*/ 0 w 32"/>
                  <a:gd name="T15" fmla="*/ 129 h 38"/>
                  <a:gd name="T16" fmla="*/ 0 w 32"/>
                  <a:gd name="T17" fmla="*/ 129 h 38"/>
                  <a:gd name="T18" fmla="*/ 0 w 32"/>
                  <a:gd name="T19" fmla="*/ 0 h 38"/>
                  <a:gd name="T20" fmla="*/ 241 w 32"/>
                  <a:gd name="T21" fmla="*/ 0 h 38"/>
                  <a:gd name="T22" fmla="*/ 241 w 32"/>
                  <a:gd name="T23" fmla="*/ 129 h 38"/>
                  <a:gd name="T24" fmla="*/ 195 w 32"/>
                  <a:gd name="T25" fmla="*/ 129 h 38"/>
                  <a:gd name="T26" fmla="*/ 195 w 32"/>
                  <a:gd name="T27" fmla="*/ 129 h 38"/>
                  <a:gd name="T28" fmla="*/ 174 w 32"/>
                  <a:gd name="T29" fmla="*/ 193 h 38"/>
                  <a:gd name="T30" fmla="*/ 174 w 32"/>
                  <a:gd name="T31" fmla="*/ 258 h 38"/>
                  <a:gd name="T32" fmla="*/ 140 w 32"/>
                  <a:gd name="T33" fmla="*/ 258 h 38"/>
                  <a:gd name="T34" fmla="*/ 140 w 32"/>
                  <a:gd name="T35" fmla="*/ 455 h 38"/>
                  <a:gd name="T36" fmla="*/ 122 w 32"/>
                  <a:gd name="T37" fmla="*/ 1961 h 38"/>
                  <a:gd name="T38" fmla="*/ 363 w 32"/>
                  <a:gd name="T39" fmla="*/ 648 h 38"/>
                  <a:gd name="T40" fmla="*/ 384 w 32"/>
                  <a:gd name="T41" fmla="*/ 455 h 38"/>
                  <a:gd name="T42" fmla="*/ 418 w 32"/>
                  <a:gd name="T43" fmla="*/ 391 h 38"/>
                  <a:gd name="T44" fmla="*/ 418 w 32"/>
                  <a:gd name="T45" fmla="*/ 258 h 38"/>
                  <a:gd name="T46" fmla="*/ 418 w 32"/>
                  <a:gd name="T47" fmla="*/ 193 h 38"/>
                  <a:gd name="T48" fmla="*/ 418 w 32"/>
                  <a:gd name="T49" fmla="*/ 193 h 38"/>
                  <a:gd name="T50" fmla="*/ 418 w 32"/>
                  <a:gd name="T51" fmla="*/ 193 h 38"/>
                  <a:gd name="T52" fmla="*/ 384 w 32"/>
                  <a:gd name="T53" fmla="*/ 129 h 38"/>
                  <a:gd name="T54" fmla="*/ 363 w 32"/>
                  <a:gd name="T55" fmla="*/ 129 h 38"/>
                  <a:gd name="T56" fmla="*/ 363 w 32"/>
                  <a:gd name="T57" fmla="*/ 0 h 38"/>
                  <a:gd name="T58" fmla="*/ 558 w 32"/>
                  <a:gd name="T59" fmla="*/ 0 h 38"/>
                  <a:gd name="T60" fmla="*/ 558 w 32"/>
                  <a:gd name="T61" fmla="*/ 129 h 38"/>
                  <a:gd name="T62" fmla="*/ 537 w 32"/>
                  <a:gd name="T63" fmla="*/ 129 h 38"/>
                  <a:gd name="T64" fmla="*/ 537 w 32"/>
                  <a:gd name="T65" fmla="*/ 129 h 38"/>
                  <a:gd name="T66" fmla="*/ 506 w 32"/>
                  <a:gd name="T67" fmla="*/ 193 h 38"/>
                  <a:gd name="T68" fmla="*/ 490 w 32"/>
                  <a:gd name="T69" fmla="*/ 258 h 38"/>
                  <a:gd name="T70" fmla="*/ 438 w 32"/>
                  <a:gd name="T71" fmla="*/ 455 h 38"/>
                  <a:gd name="T72" fmla="*/ 384 w 32"/>
                  <a:gd name="T73" fmla="*/ 648 h 38"/>
                  <a:gd name="T74" fmla="*/ 54 w 32"/>
                  <a:gd name="T75" fmla="*/ 2480 h 38"/>
                  <a:gd name="T76" fmla="*/ 21 w 32"/>
                  <a:gd name="T77" fmla="*/ 2480 h 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38"/>
                  <a:gd name="T119" fmla="*/ 32 w 32"/>
                  <a:gd name="T120" fmla="*/ 38 h 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38">
                    <a:moveTo>
                      <a:pt x="1" y="38"/>
                    </a:move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7" y="30"/>
                    </a:lnTo>
                    <a:lnTo>
                      <a:pt x="21" y="10"/>
                    </a:lnTo>
                    <a:lnTo>
                      <a:pt x="22" y="7"/>
                    </a:lnTo>
                    <a:lnTo>
                      <a:pt x="24" y="6"/>
                    </a:lnTo>
                    <a:lnTo>
                      <a:pt x="24" y="4"/>
                    </a:lnTo>
                    <a:lnTo>
                      <a:pt x="24" y="3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32" y="0"/>
                    </a:lnTo>
                    <a:lnTo>
                      <a:pt x="32" y="2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2" y="10"/>
                    </a:lnTo>
                    <a:lnTo>
                      <a:pt x="3" y="38"/>
                    </a:lnTo>
                    <a:lnTo>
                      <a:pt x="1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48" name="Freeform 134"/>
              <p:cNvSpPr>
                <a:spLocks noEditPoints="1"/>
              </p:cNvSpPr>
              <p:nvPr/>
            </p:nvSpPr>
            <p:spPr bwMode="auto">
              <a:xfrm>
                <a:off x="2299" y="2945"/>
                <a:ext cx="89" cy="153"/>
              </a:xfrm>
              <a:custGeom>
                <a:avLst/>
                <a:gdLst>
                  <a:gd name="T0" fmla="*/ 178 w 34"/>
                  <a:gd name="T1" fmla="*/ 0 h 38"/>
                  <a:gd name="T2" fmla="*/ 432 w 34"/>
                  <a:gd name="T3" fmla="*/ 0 h 38"/>
                  <a:gd name="T4" fmla="*/ 500 w 34"/>
                  <a:gd name="T5" fmla="*/ 129 h 38"/>
                  <a:gd name="T6" fmla="*/ 555 w 34"/>
                  <a:gd name="T7" fmla="*/ 193 h 38"/>
                  <a:gd name="T8" fmla="*/ 610 w 34"/>
                  <a:gd name="T9" fmla="*/ 391 h 38"/>
                  <a:gd name="T10" fmla="*/ 610 w 34"/>
                  <a:gd name="T11" fmla="*/ 584 h 38"/>
                  <a:gd name="T12" fmla="*/ 610 w 34"/>
                  <a:gd name="T13" fmla="*/ 713 h 38"/>
                  <a:gd name="T14" fmla="*/ 589 w 34"/>
                  <a:gd name="T15" fmla="*/ 906 h 38"/>
                  <a:gd name="T16" fmla="*/ 542 w 34"/>
                  <a:gd name="T17" fmla="*/ 1103 h 38"/>
                  <a:gd name="T18" fmla="*/ 487 w 34"/>
                  <a:gd name="T19" fmla="*/ 1168 h 38"/>
                  <a:gd name="T20" fmla="*/ 432 w 34"/>
                  <a:gd name="T21" fmla="*/ 1313 h 38"/>
                  <a:gd name="T22" fmla="*/ 356 w 34"/>
                  <a:gd name="T23" fmla="*/ 1313 h 38"/>
                  <a:gd name="T24" fmla="*/ 309 w 34"/>
                  <a:gd name="T25" fmla="*/ 1313 h 38"/>
                  <a:gd name="T26" fmla="*/ 254 w 34"/>
                  <a:gd name="T27" fmla="*/ 1313 h 38"/>
                  <a:gd name="T28" fmla="*/ 212 w 34"/>
                  <a:gd name="T29" fmla="*/ 2025 h 38"/>
                  <a:gd name="T30" fmla="*/ 178 w 34"/>
                  <a:gd name="T31" fmla="*/ 2223 h 38"/>
                  <a:gd name="T32" fmla="*/ 178 w 34"/>
                  <a:gd name="T33" fmla="*/ 2287 h 38"/>
                  <a:gd name="T34" fmla="*/ 178 w 34"/>
                  <a:gd name="T35" fmla="*/ 2287 h 38"/>
                  <a:gd name="T36" fmla="*/ 212 w 34"/>
                  <a:gd name="T37" fmla="*/ 2416 h 38"/>
                  <a:gd name="T38" fmla="*/ 233 w 34"/>
                  <a:gd name="T39" fmla="*/ 2416 h 38"/>
                  <a:gd name="T40" fmla="*/ 254 w 34"/>
                  <a:gd name="T41" fmla="*/ 2416 h 38"/>
                  <a:gd name="T42" fmla="*/ 254 w 34"/>
                  <a:gd name="T43" fmla="*/ 2480 h 38"/>
                  <a:gd name="T44" fmla="*/ 0 w 34"/>
                  <a:gd name="T45" fmla="*/ 2480 h 38"/>
                  <a:gd name="T46" fmla="*/ 0 w 34"/>
                  <a:gd name="T47" fmla="*/ 2416 h 38"/>
                  <a:gd name="T48" fmla="*/ 55 w 34"/>
                  <a:gd name="T49" fmla="*/ 2416 h 38"/>
                  <a:gd name="T50" fmla="*/ 89 w 34"/>
                  <a:gd name="T51" fmla="*/ 2287 h 38"/>
                  <a:gd name="T52" fmla="*/ 110 w 34"/>
                  <a:gd name="T53" fmla="*/ 2223 h 38"/>
                  <a:gd name="T54" fmla="*/ 123 w 34"/>
                  <a:gd name="T55" fmla="*/ 2025 h 38"/>
                  <a:gd name="T56" fmla="*/ 233 w 34"/>
                  <a:gd name="T57" fmla="*/ 584 h 38"/>
                  <a:gd name="T58" fmla="*/ 233 w 34"/>
                  <a:gd name="T59" fmla="*/ 391 h 38"/>
                  <a:gd name="T60" fmla="*/ 254 w 34"/>
                  <a:gd name="T61" fmla="*/ 258 h 38"/>
                  <a:gd name="T62" fmla="*/ 233 w 34"/>
                  <a:gd name="T63" fmla="*/ 193 h 38"/>
                  <a:gd name="T64" fmla="*/ 233 w 34"/>
                  <a:gd name="T65" fmla="*/ 193 h 38"/>
                  <a:gd name="T66" fmla="*/ 212 w 34"/>
                  <a:gd name="T67" fmla="*/ 129 h 38"/>
                  <a:gd name="T68" fmla="*/ 178 w 34"/>
                  <a:gd name="T69" fmla="*/ 129 h 38"/>
                  <a:gd name="T70" fmla="*/ 178 w 34"/>
                  <a:gd name="T71" fmla="*/ 0 h 38"/>
                  <a:gd name="T72" fmla="*/ 254 w 34"/>
                  <a:gd name="T73" fmla="*/ 1168 h 38"/>
                  <a:gd name="T74" fmla="*/ 309 w 34"/>
                  <a:gd name="T75" fmla="*/ 1168 h 38"/>
                  <a:gd name="T76" fmla="*/ 356 w 34"/>
                  <a:gd name="T77" fmla="*/ 1168 h 38"/>
                  <a:gd name="T78" fmla="*/ 377 w 34"/>
                  <a:gd name="T79" fmla="*/ 1168 h 38"/>
                  <a:gd name="T80" fmla="*/ 432 w 34"/>
                  <a:gd name="T81" fmla="*/ 1103 h 38"/>
                  <a:gd name="T82" fmla="*/ 466 w 34"/>
                  <a:gd name="T83" fmla="*/ 1039 h 38"/>
                  <a:gd name="T84" fmla="*/ 500 w 34"/>
                  <a:gd name="T85" fmla="*/ 906 h 38"/>
                  <a:gd name="T86" fmla="*/ 500 w 34"/>
                  <a:gd name="T87" fmla="*/ 713 h 38"/>
                  <a:gd name="T88" fmla="*/ 500 w 34"/>
                  <a:gd name="T89" fmla="*/ 584 h 38"/>
                  <a:gd name="T90" fmla="*/ 500 w 34"/>
                  <a:gd name="T91" fmla="*/ 391 h 38"/>
                  <a:gd name="T92" fmla="*/ 487 w 34"/>
                  <a:gd name="T93" fmla="*/ 258 h 38"/>
                  <a:gd name="T94" fmla="*/ 466 w 34"/>
                  <a:gd name="T95" fmla="*/ 193 h 38"/>
                  <a:gd name="T96" fmla="*/ 411 w 34"/>
                  <a:gd name="T97" fmla="*/ 193 h 38"/>
                  <a:gd name="T98" fmla="*/ 377 w 34"/>
                  <a:gd name="T99" fmla="*/ 193 h 38"/>
                  <a:gd name="T100" fmla="*/ 343 w 34"/>
                  <a:gd name="T101" fmla="*/ 193 h 38"/>
                  <a:gd name="T102" fmla="*/ 254 w 34"/>
                  <a:gd name="T103" fmla="*/ 1168 h 3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4"/>
                  <a:gd name="T157" fmla="*/ 0 h 38"/>
                  <a:gd name="T158" fmla="*/ 34 w 34"/>
                  <a:gd name="T159" fmla="*/ 38 h 3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4" h="38">
                    <a:moveTo>
                      <a:pt x="10" y="0"/>
                    </a:moveTo>
                    <a:lnTo>
                      <a:pt x="24" y="0"/>
                    </a:lnTo>
                    <a:lnTo>
                      <a:pt x="28" y="2"/>
                    </a:lnTo>
                    <a:lnTo>
                      <a:pt x="31" y="3"/>
                    </a:lnTo>
                    <a:lnTo>
                      <a:pt x="34" y="6"/>
                    </a:lnTo>
                    <a:lnTo>
                      <a:pt x="34" y="9"/>
                    </a:lnTo>
                    <a:lnTo>
                      <a:pt x="34" y="11"/>
                    </a:lnTo>
                    <a:lnTo>
                      <a:pt x="33" y="14"/>
                    </a:lnTo>
                    <a:lnTo>
                      <a:pt x="30" y="17"/>
                    </a:lnTo>
                    <a:lnTo>
                      <a:pt x="27" y="18"/>
                    </a:lnTo>
                    <a:lnTo>
                      <a:pt x="24" y="20"/>
                    </a:lnTo>
                    <a:lnTo>
                      <a:pt x="20" y="20"/>
                    </a:lnTo>
                    <a:lnTo>
                      <a:pt x="17" y="20"/>
                    </a:lnTo>
                    <a:lnTo>
                      <a:pt x="14" y="20"/>
                    </a:lnTo>
                    <a:lnTo>
                      <a:pt x="12" y="31"/>
                    </a:lnTo>
                    <a:lnTo>
                      <a:pt x="10" y="34"/>
                    </a:lnTo>
                    <a:lnTo>
                      <a:pt x="10" y="35"/>
                    </a:lnTo>
                    <a:lnTo>
                      <a:pt x="12" y="37"/>
                    </a:lnTo>
                    <a:lnTo>
                      <a:pt x="13" y="37"/>
                    </a:lnTo>
                    <a:lnTo>
                      <a:pt x="14" y="37"/>
                    </a:lnTo>
                    <a:lnTo>
                      <a:pt x="14" y="38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3" y="37"/>
                    </a:lnTo>
                    <a:lnTo>
                      <a:pt x="5" y="35"/>
                    </a:lnTo>
                    <a:lnTo>
                      <a:pt x="6" y="34"/>
                    </a:lnTo>
                    <a:lnTo>
                      <a:pt x="7" y="31"/>
                    </a:lnTo>
                    <a:lnTo>
                      <a:pt x="13" y="9"/>
                    </a:lnTo>
                    <a:lnTo>
                      <a:pt x="13" y="6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  <a:moveTo>
                      <a:pt x="14" y="18"/>
                    </a:moveTo>
                    <a:lnTo>
                      <a:pt x="17" y="18"/>
                    </a:lnTo>
                    <a:lnTo>
                      <a:pt x="20" y="18"/>
                    </a:lnTo>
                    <a:lnTo>
                      <a:pt x="21" y="18"/>
                    </a:lnTo>
                    <a:lnTo>
                      <a:pt x="24" y="17"/>
                    </a:lnTo>
                    <a:lnTo>
                      <a:pt x="26" y="16"/>
                    </a:lnTo>
                    <a:lnTo>
                      <a:pt x="28" y="14"/>
                    </a:lnTo>
                    <a:lnTo>
                      <a:pt x="28" y="11"/>
                    </a:lnTo>
                    <a:lnTo>
                      <a:pt x="28" y="9"/>
                    </a:lnTo>
                    <a:lnTo>
                      <a:pt x="28" y="6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19" y="3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49" name="Freeform 135"/>
              <p:cNvSpPr>
                <a:spLocks/>
              </p:cNvSpPr>
              <p:nvPr/>
            </p:nvSpPr>
            <p:spPr bwMode="auto">
              <a:xfrm>
                <a:off x="2827" y="2945"/>
                <a:ext cx="34" cy="198"/>
              </a:xfrm>
              <a:custGeom>
                <a:avLst/>
                <a:gdLst>
                  <a:gd name="T0" fmla="*/ 233 w 13"/>
                  <a:gd name="T1" fmla="*/ 3233 h 49"/>
                  <a:gd name="T2" fmla="*/ 0 w 13"/>
                  <a:gd name="T3" fmla="*/ 3233 h 49"/>
                  <a:gd name="T4" fmla="*/ 0 w 13"/>
                  <a:gd name="T5" fmla="*/ 0 h 49"/>
                  <a:gd name="T6" fmla="*/ 233 w 13"/>
                  <a:gd name="T7" fmla="*/ 0 h 49"/>
                  <a:gd name="T8" fmla="*/ 233 w 13"/>
                  <a:gd name="T9" fmla="*/ 129 h 49"/>
                  <a:gd name="T10" fmla="*/ 89 w 13"/>
                  <a:gd name="T11" fmla="*/ 129 h 49"/>
                  <a:gd name="T12" fmla="*/ 89 w 13"/>
                  <a:gd name="T13" fmla="*/ 3168 h 49"/>
                  <a:gd name="T14" fmla="*/ 233 w 13"/>
                  <a:gd name="T15" fmla="*/ 3168 h 49"/>
                  <a:gd name="T16" fmla="*/ 233 w 13"/>
                  <a:gd name="T17" fmla="*/ 3233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49"/>
                  <a:gd name="T29" fmla="*/ 13 w 13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49">
                    <a:moveTo>
                      <a:pt x="13" y="49"/>
                    </a:moveTo>
                    <a:lnTo>
                      <a:pt x="0" y="49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5" y="2"/>
                    </a:lnTo>
                    <a:lnTo>
                      <a:pt x="5" y="48"/>
                    </a:lnTo>
                    <a:lnTo>
                      <a:pt x="13" y="48"/>
                    </a:lnTo>
                    <a:lnTo>
                      <a:pt x="13" y="4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50" name="Freeform 136"/>
              <p:cNvSpPr>
                <a:spLocks noEditPoints="1"/>
              </p:cNvSpPr>
              <p:nvPr/>
            </p:nvSpPr>
            <p:spPr bwMode="auto">
              <a:xfrm>
                <a:off x="2871" y="2945"/>
                <a:ext cx="60" cy="153"/>
              </a:xfrm>
              <a:custGeom>
                <a:avLst/>
                <a:gdLst>
                  <a:gd name="T0" fmla="*/ 0 w 23"/>
                  <a:gd name="T1" fmla="*/ 1313 h 38"/>
                  <a:gd name="T2" fmla="*/ 0 w 23"/>
                  <a:gd name="T3" fmla="*/ 906 h 38"/>
                  <a:gd name="T4" fmla="*/ 34 w 23"/>
                  <a:gd name="T5" fmla="*/ 584 h 38"/>
                  <a:gd name="T6" fmla="*/ 68 w 23"/>
                  <a:gd name="T7" fmla="*/ 258 h 38"/>
                  <a:gd name="T8" fmla="*/ 123 w 23"/>
                  <a:gd name="T9" fmla="*/ 129 h 38"/>
                  <a:gd name="T10" fmla="*/ 157 w 23"/>
                  <a:gd name="T11" fmla="*/ 0 h 38"/>
                  <a:gd name="T12" fmla="*/ 198 w 23"/>
                  <a:gd name="T13" fmla="*/ 0 h 38"/>
                  <a:gd name="T14" fmla="*/ 287 w 23"/>
                  <a:gd name="T15" fmla="*/ 129 h 38"/>
                  <a:gd name="T16" fmla="*/ 321 w 23"/>
                  <a:gd name="T17" fmla="*/ 258 h 38"/>
                  <a:gd name="T18" fmla="*/ 373 w 23"/>
                  <a:gd name="T19" fmla="*/ 584 h 38"/>
                  <a:gd name="T20" fmla="*/ 410 w 23"/>
                  <a:gd name="T21" fmla="*/ 841 h 38"/>
                  <a:gd name="T22" fmla="*/ 410 w 23"/>
                  <a:gd name="T23" fmla="*/ 1168 h 38"/>
                  <a:gd name="T24" fmla="*/ 410 w 23"/>
                  <a:gd name="T25" fmla="*/ 1639 h 38"/>
                  <a:gd name="T26" fmla="*/ 373 w 23"/>
                  <a:gd name="T27" fmla="*/ 1961 h 38"/>
                  <a:gd name="T28" fmla="*/ 355 w 23"/>
                  <a:gd name="T29" fmla="*/ 2223 h 38"/>
                  <a:gd name="T30" fmla="*/ 300 w 23"/>
                  <a:gd name="T31" fmla="*/ 2416 h 38"/>
                  <a:gd name="T32" fmla="*/ 253 w 23"/>
                  <a:gd name="T33" fmla="*/ 2480 h 38"/>
                  <a:gd name="T34" fmla="*/ 198 w 23"/>
                  <a:gd name="T35" fmla="*/ 2480 h 38"/>
                  <a:gd name="T36" fmla="*/ 157 w 23"/>
                  <a:gd name="T37" fmla="*/ 2480 h 38"/>
                  <a:gd name="T38" fmla="*/ 110 w 23"/>
                  <a:gd name="T39" fmla="*/ 2287 h 38"/>
                  <a:gd name="T40" fmla="*/ 55 w 23"/>
                  <a:gd name="T41" fmla="*/ 2090 h 38"/>
                  <a:gd name="T42" fmla="*/ 0 w 23"/>
                  <a:gd name="T43" fmla="*/ 1768 h 38"/>
                  <a:gd name="T44" fmla="*/ 0 w 23"/>
                  <a:gd name="T45" fmla="*/ 1313 h 38"/>
                  <a:gd name="T46" fmla="*/ 68 w 23"/>
                  <a:gd name="T47" fmla="*/ 1313 h 38"/>
                  <a:gd name="T48" fmla="*/ 110 w 23"/>
                  <a:gd name="T49" fmla="*/ 1768 h 38"/>
                  <a:gd name="T50" fmla="*/ 123 w 23"/>
                  <a:gd name="T51" fmla="*/ 2090 h 38"/>
                  <a:gd name="T52" fmla="*/ 157 w 23"/>
                  <a:gd name="T53" fmla="*/ 2287 h 38"/>
                  <a:gd name="T54" fmla="*/ 198 w 23"/>
                  <a:gd name="T55" fmla="*/ 2416 h 38"/>
                  <a:gd name="T56" fmla="*/ 232 w 23"/>
                  <a:gd name="T57" fmla="*/ 2416 h 38"/>
                  <a:gd name="T58" fmla="*/ 253 w 23"/>
                  <a:gd name="T59" fmla="*/ 2287 h 38"/>
                  <a:gd name="T60" fmla="*/ 287 w 23"/>
                  <a:gd name="T61" fmla="*/ 2223 h 38"/>
                  <a:gd name="T62" fmla="*/ 300 w 23"/>
                  <a:gd name="T63" fmla="*/ 2025 h 38"/>
                  <a:gd name="T64" fmla="*/ 300 w 23"/>
                  <a:gd name="T65" fmla="*/ 1639 h 38"/>
                  <a:gd name="T66" fmla="*/ 321 w 23"/>
                  <a:gd name="T67" fmla="*/ 1103 h 38"/>
                  <a:gd name="T68" fmla="*/ 300 w 23"/>
                  <a:gd name="T69" fmla="*/ 713 h 38"/>
                  <a:gd name="T70" fmla="*/ 300 w 23"/>
                  <a:gd name="T71" fmla="*/ 455 h 38"/>
                  <a:gd name="T72" fmla="*/ 287 w 23"/>
                  <a:gd name="T73" fmla="*/ 258 h 38"/>
                  <a:gd name="T74" fmla="*/ 253 w 23"/>
                  <a:gd name="T75" fmla="*/ 193 h 38"/>
                  <a:gd name="T76" fmla="*/ 232 w 23"/>
                  <a:gd name="T77" fmla="*/ 129 h 38"/>
                  <a:gd name="T78" fmla="*/ 198 w 23"/>
                  <a:gd name="T79" fmla="*/ 129 h 38"/>
                  <a:gd name="T80" fmla="*/ 177 w 23"/>
                  <a:gd name="T81" fmla="*/ 129 h 38"/>
                  <a:gd name="T82" fmla="*/ 157 w 23"/>
                  <a:gd name="T83" fmla="*/ 193 h 38"/>
                  <a:gd name="T84" fmla="*/ 123 w 23"/>
                  <a:gd name="T85" fmla="*/ 391 h 38"/>
                  <a:gd name="T86" fmla="*/ 110 w 23"/>
                  <a:gd name="T87" fmla="*/ 648 h 38"/>
                  <a:gd name="T88" fmla="*/ 110 w 23"/>
                  <a:gd name="T89" fmla="*/ 1039 h 38"/>
                  <a:gd name="T90" fmla="*/ 68 w 23"/>
                  <a:gd name="T91" fmla="*/ 1313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"/>
                  <a:gd name="T139" fmla="*/ 0 h 38"/>
                  <a:gd name="T140" fmla="*/ 23 w 23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" h="38">
                    <a:moveTo>
                      <a:pt x="0" y="20"/>
                    </a:moveTo>
                    <a:lnTo>
                      <a:pt x="0" y="14"/>
                    </a:lnTo>
                    <a:lnTo>
                      <a:pt x="2" y="9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21" y="9"/>
                    </a:lnTo>
                    <a:lnTo>
                      <a:pt x="23" y="13"/>
                    </a:lnTo>
                    <a:lnTo>
                      <a:pt x="23" y="18"/>
                    </a:lnTo>
                    <a:lnTo>
                      <a:pt x="23" y="25"/>
                    </a:lnTo>
                    <a:lnTo>
                      <a:pt x="21" y="30"/>
                    </a:lnTo>
                    <a:lnTo>
                      <a:pt x="20" y="34"/>
                    </a:lnTo>
                    <a:lnTo>
                      <a:pt x="17" y="37"/>
                    </a:lnTo>
                    <a:lnTo>
                      <a:pt x="14" y="38"/>
                    </a:lnTo>
                    <a:lnTo>
                      <a:pt x="11" y="38"/>
                    </a:lnTo>
                    <a:lnTo>
                      <a:pt x="9" y="38"/>
                    </a:lnTo>
                    <a:lnTo>
                      <a:pt x="6" y="35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0" y="20"/>
                    </a:lnTo>
                    <a:close/>
                    <a:moveTo>
                      <a:pt x="4" y="20"/>
                    </a:moveTo>
                    <a:lnTo>
                      <a:pt x="6" y="27"/>
                    </a:lnTo>
                    <a:lnTo>
                      <a:pt x="7" y="32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3" y="37"/>
                    </a:lnTo>
                    <a:lnTo>
                      <a:pt x="14" y="35"/>
                    </a:lnTo>
                    <a:lnTo>
                      <a:pt x="16" y="34"/>
                    </a:lnTo>
                    <a:lnTo>
                      <a:pt x="17" y="31"/>
                    </a:lnTo>
                    <a:lnTo>
                      <a:pt x="17" y="25"/>
                    </a:lnTo>
                    <a:lnTo>
                      <a:pt x="18" y="17"/>
                    </a:lnTo>
                    <a:lnTo>
                      <a:pt x="17" y="11"/>
                    </a:lnTo>
                    <a:lnTo>
                      <a:pt x="17" y="7"/>
                    </a:lnTo>
                    <a:lnTo>
                      <a:pt x="16" y="4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6"/>
                    </a:lnTo>
                    <a:lnTo>
                      <a:pt x="6" y="10"/>
                    </a:lnTo>
                    <a:lnTo>
                      <a:pt x="6" y="16"/>
                    </a:lnTo>
                    <a:lnTo>
                      <a:pt x="4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51" name="Freeform 137"/>
              <p:cNvSpPr>
                <a:spLocks/>
              </p:cNvSpPr>
              <p:nvPr/>
            </p:nvSpPr>
            <p:spPr bwMode="auto">
              <a:xfrm>
                <a:off x="2944" y="3074"/>
                <a:ext cx="24" cy="56"/>
              </a:xfrm>
              <a:custGeom>
                <a:avLst/>
                <a:gdLst>
                  <a:gd name="T0" fmla="*/ 0 w 9"/>
                  <a:gd name="T1" fmla="*/ 896 h 14"/>
                  <a:gd name="T2" fmla="*/ 0 w 9"/>
                  <a:gd name="T3" fmla="*/ 832 h 14"/>
                  <a:gd name="T4" fmla="*/ 56 w 9"/>
                  <a:gd name="T5" fmla="*/ 832 h 14"/>
                  <a:gd name="T6" fmla="*/ 115 w 9"/>
                  <a:gd name="T7" fmla="*/ 640 h 14"/>
                  <a:gd name="T8" fmla="*/ 115 w 9"/>
                  <a:gd name="T9" fmla="*/ 576 h 14"/>
                  <a:gd name="T10" fmla="*/ 136 w 9"/>
                  <a:gd name="T11" fmla="*/ 448 h 14"/>
                  <a:gd name="T12" fmla="*/ 136 w 9"/>
                  <a:gd name="T13" fmla="*/ 384 h 14"/>
                  <a:gd name="T14" fmla="*/ 136 w 9"/>
                  <a:gd name="T15" fmla="*/ 384 h 14"/>
                  <a:gd name="T16" fmla="*/ 115 w 9"/>
                  <a:gd name="T17" fmla="*/ 384 h 14"/>
                  <a:gd name="T18" fmla="*/ 115 w 9"/>
                  <a:gd name="T19" fmla="*/ 384 h 14"/>
                  <a:gd name="T20" fmla="*/ 115 w 9"/>
                  <a:gd name="T21" fmla="*/ 384 h 14"/>
                  <a:gd name="T22" fmla="*/ 93 w 9"/>
                  <a:gd name="T23" fmla="*/ 384 h 14"/>
                  <a:gd name="T24" fmla="*/ 93 w 9"/>
                  <a:gd name="T25" fmla="*/ 384 h 14"/>
                  <a:gd name="T26" fmla="*/ 56 w 9"/>
                  <a:gd name="T27" fmla="*/ 384 h 14"/>
                  <a:gd name="T28" fmla="*/ 35 w 9"/>
                  <a:gd name="T29" fmla="*/ 384 h 14"/>
                  <a:gd name="T30" fmla="*/ 35 w 9"/>
                  <a:gd name="T31" fmla="*/ 384 h 14"/>
                  <a:gd name="T32" fmla="*/ 0 w 9"/>
                  <a:gd name="T33" fmla="*/ 320 h 14"/>
                  <a:gd name="T34" fmla="*/ 0 w 9"/>
                  <a:gd name="T35" fmla="*/ 192 h 14"/>
                  <a:gd name="T36" fmla="*/ 0 w 9"/>
                  <a:gd name="T37" fmla="*/ 128 h 14"/>
                  <a:gd name="T38" fmla="*/ 35 w 9"/>
                  <a:gd name="T39" fmla="*/ 0 h 14"/>
                  <a:gd name="T40" fmla="*/ 56 w 9"/>
                  <a:gd name="T41" fmla="*/ 0 h 14"/>
                  <a:gd name="T42" fmla="*/ 93 w 9"/>
                  <a:gd name="T43" fmla="*/ 0 h 14"/>
                  <a:gd name="T44" fmla="*/ 115 w 9"/>
                  <a:gd name="T45" fmla="*/ 0 h 14"/>
                  <a:gd name="T46" fmla="*/ 136 w 9"/>
                  <a:gd name="T47" fmla="*/ 128 h 14"/>
                  <a:gd name="T48" fmla="*/ 171 w 9"/>
                  <a:gd name="T49" fmla="*/ 192 h 14"/>
                  <a:gd name="T50" fmla="*/ 171 w 9"/>
                  <a:gd name="T51" fmla="*/ 384 h 14"/>
                  <a:gd name="T52" fmla="*/ 171 w 9"/>
                  <a:gd name="T53" fmla="*/ 576 h 14"/>
                  <a:gd name="T54" fmla="*/ 136 w 9"/>
                  <a:gd name="T55" fmla="*/ 640 h 14"/>
                  <a:gd name="T56" fmla="*/ 93 w 9"/>
                  <a:gd name="T57" fmla="*/ 832 h 14"/>
                  <a:gd name="T58" fmla="*/ 0 w 9"/>
                  <a:gd name="T59" fmla="*/ 896 h 1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"/>
                  <a:gd name="T91" fmla="*/ 0 h 14"/>
                  <a:gd name="T92" fmla="*/ 9 w 9"/>
                  <a:gd name="T93" fmla="*/ 14 h 1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" h="14">
                    <a:moveTo>
                      <a:pt x="0" y="14"/>
                    </a:moveTo>
                    <a:lnTo>
                      <a:pt x="0" y="13"/>
                    </a:lnTo>
                    <a:lnTo>
                      <a:pt x="3" y="13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13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52" name="Freeform 138"/>
              <p:cNvSpPr>
                <a:spLocks noEditPoints="1"/>
              </p:cNvSpPr>
              <p:nvPr/>
            </p:nvSpPr>
            <p:spPr bwMode="auto">
              <a:xfrm>
                <a:off x="2981" y="2945"/>
                <a:ext cx="60" cy="153"/>
              </a:xfrm>
              <a:custGeom>
                <a:avLst/>
                <a:gdLst>
                  <a:gd name="T0" fmla="*/ 0 w 23"/>
                  <a:gd name="T1" fmla="*/ 1313 h 38"/>
                  <a:gd name="T2" fmla="*/ 0 w 23"/>
                  <a:gd name="T3" fmla="*/ 906 h 38"/>
                  <a:gd name="T4" fmla="*/ 34 w 23"/>
                  <a:gd name="T5" fmla="*/ 584 h 38"/>
                  <a:gd name="T6" fmla="*/ 89 w 23"/>
                  <a:gd name="T7" fmla="*/ 258 h 38"/>
                  <a:gd name="T8" fmla="*/ 123 w 23"/>
                  <a:gd name="T9" fmla="*/ 129 h 38"/>
                  <a:gd name="T10" fmla="*/ 157 w 23"/>
                  <a:gd name="T11" fmla="*/ 0 h 38"/>
                  <a:gd name="T12" fmla="*/ 211 w 23"/>
                  <a:gd name="T13" fmla="*/ 0 h 38"/>
                  <a:gd name="T14" fmla="*/ 287 w 23"/>
                  <a:gd name="T15" fmla="*/ 129 h 38"/>
                  <a:gd name="T16" fmla="*/ 339 w 23"/>
                  <a:gd name="T17" fmla="*/ 258 h 38"/>
                  <a:gd name="T18" fmla="*/ 373 w 23"/>
                  <a:gd name="T19" fmla="*/ 584 h 38"/>
                  <a:gd name="T20" fmla="*/ 410 w 23"/>
                  <a:gd name="T21" fmla="*/ 841 h 38"/>
                  <a:gd name="T22" fmla="*/ 410 w 23"/>
                  <a:gd name="T23" fmla="*/ 1168 h 38"/>
                  <a:gd name="T24" fmla="*/ 410 w 23"/>
                  <a:gd name="T25" fmla="*/ 1639 h 38"/>
                  <a:gd name="T26" fmla="*/ 373 w 23"/>
                  <a:gd name="T27" fmla="*/ 1961 h 38"/>
                  <a:gd name="T28" fmla="*/ 355 w 23"/>
                  <a:gd name="T29" fmla="*/ 2223 h 38"/>
                  <a:gd name="T30" fmla="*/ 300 w 23"/>
                  <a:gd name="T31" fmla="*/ 2416 h 38"/>
                  <a:gd name="T32" fmla="*/ 253 w 23"/>
                  <a:gd name="T33" fmla="*/ 2480 h 38"/>
                  <a:gd name="T34" fmla="*/ 211 w 23"/>
                  <a:gd name="T35" fmla="*/ 2480 h 38"/>
                  <a:gd name="T36" fmla="*/ 157 w 23"/>
                  <a:gd name="T37" fmla="*/ 2480 h 38"/>
                  <a:gd name="T38" fmla="*/ 110 w 23"/>
                  <a:gd name="T39" fmla="*/ 2287 h 38"/>
                  <a:gd name="T40" fmla="*/ 55 w 23"/>
                  <a:gd name="T41" fmla="*/ 2090 h 38"/>
                  <a:gd name="T42" fmla="*/ 0 w 23"/>
                  <a:gd name="T43" fmla="*/ 1768 h 38"/>
                  <a:gd name="T44" fmla="*/ 0 w 23"/>
                  <a:gd name="T45" fmla="*/ 1313 h 38"/>
                  <a:gd name="T46" fmla="*/ 89 w 23"/>
                  <a:gd name="T47" fmla="*/ 1313 h 38"/>
                  <a:gd name="T48" fmla="*/ 110 w 23"/>
                  <a:gd name="T49" fmla="*/ 1768 h 38"/>
                  <a:gd name="T50" fmla="*/ 123 w 23"/>
                  <a:gd name="T51" fmla="*/ 2090 h 38"/>
                  <a:gd name="T52" fmla="*/ 157 w 23"/>
                  <a:gd name="T53" fmla="*/ 2287 h 38"/>
                  <a:gd name="T54" fmla="*/ 211 w 23"/>
                  <a:gd name="T55" fmla="*/ 2416 h 38"/>
                  <a:gd name="T56" fmla="*/ 232 w 23"/>
                  <a:gd name="T57" fmla="*/ 2416 h 38"/>
                  <a:gd name="T58" fmla="*/ 253 w 23"/>
                  <a:gd name="T59" fmla="*/ 2287 h 38"/>
                  <a:gd name="T60" fmla="*/ 287 w 23"/>
                  <a:gd name="T61" fmla="*/ 2223 h 38"/>
                  <a:gd name="T62" fmla="*/ 300 w 23"/>
                  <a:gd name="T63" fmla="*/ 2025 h 38"/>
                  <a:gd name="T64" fmla="*/ 300 w 23"/>
                  <a:gd name="T65" fmla="*/ 1639 h 38"/>
                  <a:gd name="T66" fmla="*/ 339 w 23"/>
                  <a:gd name="T67" fmla="*/ 1103 h 38"/>
                  <a:gd name="T68" fmla="*/ 300 w 23"/>
                  <a:gd name="T69" fmla="*/ 713 h 38"/>
                  <a:gd name="T70" fmla="*/ 300 w 23"/>
                  <a:gd name="T71" fmla="*/ 455 h 38"/>
                  <a:gd name="T72" fmla="*/ 287 w 23"/>
                  <a:gd name="T73" fmla="*/ 258 h 38"/>
                  <a:gd name="T74" fmla="*/ 253 w 23"/>
                  <a:gd name="T75" fmla="*/ 193 h 38"/>
                  <a:gd name="T76" fmla="*/ 232 w 23"/>
                  <a:gd name="T77" fmla="*/ 129 h 38"/>
                  <a:gd name="T78" fmla="*/ 211 w 23"/>
                  <a:gd name="T79" fmla="*/ 129 h 38"/>
                  <a:gd name="T80" fmla="*/ 177 w 23"/>
                  <a:gd name="T81" fmla="*/ 129 h 38"/>
                  <a:gd name="T82" fmla="*/ 157 w 23"/>
                  <a:gd name="T83" fmla="*/ 193 h 38"/>
                  <a:gd name="T84" fmla="*/ 123 w 23"/>
                  <a:gd name="T85" fmla="*/ 391 h 38"/>
                  <a:gd name="T86" fmla="*/ 110 w 23"/>
                  <a:gd name="T87" fmla="*/ 648 h 38"/>
                  <a:gd name="T88" fmla="*/ 110 w 23"/>
                  <a:gd name="T89" fmla="*/ 1039 h 38"/>
                  <a:gd name="T90" fmla="*/ 89 w 23"/>
                  <a:gd name="T91" fmla="*/ 1313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"/>
                  <a:gd name="T139" fmla="*/ 0 h 38"/>
                  <a:gd name="T140" fmla="*/ 23 w 23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" h="38">
                    <a:moveTo>
                      <a:pt x="0" y="20"/>
                    </a:moveTo>
                    <a:lnTo>
                      <a:pt x="0" y="14"/>
                    </a:lnTo>
                    <a:lnTo>
                      <a:pt x="2" y="9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19" y="4"/>
                    </a:lnTo>
                    <a:lnTo>
                      <a:pt x="21" y="9"/>
                    </a:lnTo>
                    <a:lnTo>
                      <a:pt x="23" y="13"/>
                    </a:lnTo>
                    <a:lnTo>
                      <a:pt x="23" y="18"/>
                    </a:lnTo>
                    <a:lnTo>
                      <a:pt x="23" y="25"/>
                    </a:lnTo>
                    <a:lnTo>
                      <a:pt x="21" y="30"/>
                    </a:lnTo>
                    <a:lnTo>
                      <a:pt x="20" y="34"/>
                    </a:lnTo>
                    <a:lnTo>
                      <a:pt x="17" y="37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9" y="38"/>
                    </a:lnTo>
                    <a:lnTo>
                      <a:pt x="6" y="35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0" y="20"/>
                    </a:lnTo>
                    <a:close/>
                    <a:moveTo>
                      <a:pt x="5" y="20"/>
                    </a:moveTo>
                    <a:lnTo>
                      <a:pt x="6" y="27"/>
                    </a:lnTo>
                    <a:lnTo>
                      <a:pt x="7" y="32"/>
                    </a:lnTo>
                    <a:lnTo>
                      <a:pt x="9" y="35"/>
                    </a:lnTo>
                    <a:lnTo>
                      <a:pt x="12" y="37"/>
                    </a:lnTo>
                    <a:lnTo>
                      <a:pt x="13" y="37"/>
                    </a:lnTo>
                    <a:lnTo>
                      <a:pt x="14" y="35"/>
                    </a:lnTo>
                    <a:lnTo>
                      <a:pt x="16" y="34"/>
                    </a:lnTo>
                    <a:lnTo>
                      <a:pt x="17" y="31"/>
                    </a:lnTo>
                    <a:lnTo>
                      <a:pt x="17" y="25"/>
                    </a:lnTo>
                    <a:lnTo>
                      <a:pt x="19" y="17"/>
                    </a:lnTo>
                    <a:lnTo>
                      <a:pt x="17" y="11"/>
                    </a:lnTo>
                    <a:lnTo>
                      <a:pt x="17" y="7"/>
                    </a:lnTo>
                    <a:lnTo>
                      <a:pt x="16" y="4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6"/>
                    </a:lnTo>
                    <a:lnTo>
                      <a:pt x="6" y="10"/>
                    </a:lnTo>
                    <a:lnTo>
                      <a:pt x="6" y="16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53" name="Freeform 139"/>
              <p:cNvSpPr>
                <a:spLocks/>
              </p:cNvSpPr>
              <p:nvPr/>
            </p:nvSpPr>
            <p:spPr bwMode="auto">
              <a:xfrm>
                <a:off x="3051" y="2945"/>
                <a:ext cx="34" cy="198"/>
              </a:xfrm>
              <a:custGeom>
                <a:avLst/>
                <a:gdLst>
                  <a:gd name="T0" fmla="*/ 0 w 13"/>
                  <a:gd name="T1" fmla="*/ 0 h 49"/>
                  <a:gd name="T2" fmla="*/ 233 w 13"/>
                  <a:gd name="T3" fmla="*/ 0 h 49"/>
                  <a:gd name="T4" fmla="*/ 233 w 13"/>
                  <a:gd name="T5" fmla="*/ 3233 h 49"/>
                  <a:gd name="T6" fmla="*/ 0 w 13"/>
                  <a:gd name="T7" fmla="*/ 3233 h 49"/>
                  <a:gd name="T8" fmla="*/ 0 w 13"/>
                  <a:gd name="T9" fmla="*/ 3168 h 49"/>
                  <a:gd name="T10" fmla="*/ 144 w 13"/>
                  <a:gd name="T11" fmla="*/ 3168 h 49"/>
                  <a:gd name="T12" fmla="*/ 144 w 13"/>
                  <a:gd name="T13" fmla="*/ 129 h 49"/>
                  <a:gd name="T14" fmla="*/ 0 w 13"/>
                  <a:gd name="T15" fmla="*/ 129 h 49"/>
                  <a:gd name="T16" fmla="*/ 0 w 13"/>
                  <a:gd name="T17" fmla="*/ 0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49"/>
                  <a:gd name="T29" fmla="*/ 13 w 13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49">
                    <a:moveTo>
                      <a:pt x="0" y="0"/>
                    </a:moveTo>
                    <a:lnTo>
                      <a:pt x="13" y="0"/>
                    </a:lnTo>
                    <a:lnTo>
                      <a:pt x="13" y="49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8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54" name="Freeform 140"/>
              <p:cNvSpPr>
                <a:spLocks noEditPoints="1"/>
              </p:cNvSpPr>
              <p:nvPr/>
            </p:nvSpPr>
            <p:spPr bwMode="auto">
              <a:xfrm>
                <a:off x="3718" y="2945"/>
                <a:ext cx="78" cy="153"/>
              </a:xfrm>
              <a:custGeom>
                <a:avLst/>
                <a:gdLst>
                  <a:gd name="T0" fmla="*/ 211 w 30"/>
                  <a:gd name="T1" fmla="*/ 1313 h 38"/>
                  <a:gd name="T2" fmla="*/ 211 w 30"/>
                  <a:gd name="T3" fmla="*/ 2025 h 38"/>
                  <a:gd name="T4" fmla="*/ 211 w 30"/>
                  <a:gd name="T5" fmla="*/ 2223 h 38"/>
                  <a:gd name="T6" fmla="*/ 211 w 30"/>
                  <a:gd name="T7" fmla="*/ 2416 h 38"/>
                  <a:gd name="T8" fmla="*/ 229 w 30"/>
                  <a:gd name="T9" fmla="*/ 2416 h 38"/>
                  <a:gd name="T10" fmla="*/ 244 w 30"/>
                  <a:gd name="T11" fmla="*/ 2480 h 38"/>
                  <a:gd name="T12" fmla="*/ 283 w 30"/>
                  <a:gd name="T13" fmla="*/ 2480 h 38"/>
                  <a:gd name="T14" fmla="*/ 283 w 30"/>
                  <a:gd name="T15" fmla="*/ 2480 h 38"/>
                  <a:gd name="T16" fmla="*/ 0 w 30"/>
                  <a:gd name="T17" fmla="*/ 2480 h 38"/>
                  <a:gd name="T18" fmla="*/ 0 w 30"/>
                  <a:gd name="T19" fmla="*/ 2480 h 38"/>
                  <a:gd name="T20" fmla="*/ 34 w 30"/>
                  <a:gd name="T21" fmla="*/ 2480 h 38"/>
                  <a:gd name="T22" fmla="*/ 68 w 30"/>
                  <a:gd name="T23" fmla="*/ 2416 h 38"/>
                  <a:gd name="T24" fmla="*/ 109 w 30"/>
                  <a:gd name="T25" fmla="*/ 2287 h 38"/>
                  <a:gd name="T26" fmla="*/ 109 w 30"/>
                  <a:gd name="T27" fmla="*/ 2223 h 38"/>
                  <a:gd name="T28" fmla="*/ 109 w 30"/>
                  <a:gd name="T29" fmla="*/ 2025 h 38"/>
                  <a:gd name="T30" fmla="*/ 109 w 30"/>
                  <a:gd name="T31" fmla="*/ 455 h 38"/>
                  <a:gd name="T32" fmla="*/ 109 w 30"/>
                  <a:gd name="T33" fmla="*/ 258 h 38"/>
                  <a:gd name="T34" fmla="*/ 68 w 30"/>
                  <a:gd name="T35" fmla="*/ 193 h 38"/>
                  <a:gd name="T36" fmla="*/ 68 w 30"/>
                  <a:gd name="T37" fmla="*/ 129 h 38"/>
                  <a:gd name="T38" fmla="*/ 34 w 30"/>
                  <a:gd name="T39" fmla="*/ 129 h 38"/>
                  <a:gd name="T40" fmla="*/ 0 w 30"/>
                  <a:gd name="T41" fmla="*/ 129 h 38"/>
                  <a:gd name="T42" fmla="*/ 0 w 30"/>
                  <a:gd name="T43" fmla="*/ 0 h 38"/>
                  <a:gd name="T44" fmla="*/ 244 w 30"/>
                  <a:gd name="T45" fmla="*/ 0 h 38"/>
                  <a:gd name="T46" fmla="*/ 330 w 30"/>
                  <a:gd name="T47" fmla="*/ 0 h 38"/>
                  <a:gd name="T48" fmla="*/ 406 w 30"/>
                  <a:gd name="T49" fmla="*/ 129 h 38"/>
                  <a:gd name="T50" fmla="*/ 460 w 30"/>
                  <a:gd name="T51" fmla="*/ 193 h 38"/>
                  <a:gd name="T52" fmla="*/ 473 w 30"/>
                  <a:gd name="T53" fmla="*/ 258 h 38"/>
                  <a:gd name="T54" fmla="*/ 494 w 30"/>
                  <a:gd name="T55" fmla="*/ 455 h 38"/>
                  <a:gd name="T56" fmla="*/ 528 w 30"/>
                  <a:gd name="T57" fmla="*/ 713 h 38"/>
                  <a:gd name="T58" fmla="*/ 494 w 30"/>
                  <a:gd name="T59" fmla="*/ 906 h 38"/>
                  <a:gd name="T60" fmla="*/ 460 w 30"/>
                  <a:gd name="T61" fmla="*/ 1168 h 38"/>
                  <a:gd name="T62" fmla="*/ 406 w 30"/>
                  <a:gd name="T63" fmla="*/ 1313 h 38"/>
                  <a:gd name="T64" fmla="*/ 296 w 30"/>
                  <a:gd name="T65" fmla="*/ 1377 h 38"/>
                  <a:gd name="T66" fmla="*/ 283 w 30"/>
                  <a:gd name="T67" fmla="*/ 1377 h 38"/>
                  <a:gd name="T68" fmla="*/ 244 w 30"/>
                  <a:gd name="T69" fmla="*/ 1377 h 38"/>
                  <a:gd name="T70" fmla="*/ 229 w 30"/>
                  <a:gd name="T71" fmla="*/ 1377 h 38"/>
                  <a:gd name="T72" fmla="*/ 211 w 30"/>
                  <a:gd name="T73" fmla="*/ 1313 h 38"/>
                  <a:gd name="T74" fmla="*/ 211 w 30"/>
                  <a:gd name="T75" fmla="*/ 1168 h 38"/>
                  <a:gd name="T76" fmla="*/ 229 w 30"/>
                  <a:gd name="T77" fmla="*/ 1168 h 38"/>
                  <a:gd name="T78" fmla="*/ 244 w 30"/>
                  <a:gd name="T79" fmla="*/ 1168 h 38"/>
                  <a:gd name="T80" fmla="*/ 244 w 30"/>
                  <a:gd name="T81" fmla="*/ 1313 h 38"/>
                  <a:gd name="T82" fmla="*/ 283 w 30"/>
                  <a:gd name="T83" fmla="*/ 1313 h 38"/>
                  <a:gd name="T84" fmla="*/ 330 w 30"/>
                  <a:gd name="T85" fmla="*/ 1168 h 38"/>
                  <a:gd name="T86" fmla="*/ 372 w 30"/>
                  <a:gd name="T87" fmla="*/ 1103 h 38"/>
                  <a:gd name="T88" fmla="*/ 406 w 30"/>
                  <a:gd name="T89" fmla="*/ 906 h 38"/>
                  <a:gd name="T90" fmla="*/ 406 w 30"/>
                  <a:gd name="T91" fmla="*/ 713 h 38"/>
                  <a:gd name="T92" fmla="*/ 406 w 30"/>
                  <a:gd name="T93" fmla="*/ 584 h 38"/>
                  <a:gd name="T94" fmla="*/ 372 w 30"/>
                  <a:gd name="T95" fmla="*/ 455 h 38"/>
                  <a:gd name="T96" fmla="*/ 351 w 30"/>
                  <a:gd name="T97" fmla="*/ 258 h 38"/>
                  <a:gd name="T98" fmla="*/ 330 w 30"/>
                  <a:gd name="T99" fmla="*/ 193 h 38"/>
                  <a:gd name="T100" fmla="*/ 296 w 30"/>
                  <a:gd name="T101" fmla="*/ 193 h 38"/>
                  <a:gd name="T102" fmla="*/ 244 w 30"/>
                  <a:gd name="T103" fmla="*/ 193 h 38"/>
                  <a:gd name="T104" fmla="*/ 229 w 30"/>
                  <a:gd name="T105" fmla="*/ 193 h 38"/>
                  <a:gd name="T106" fmla="*/ 211 w 30"/>
                  <a:gd name="T107" fmla="*/ 193 h 38"/>
                  <a:gd name="T108" fmla="*/ 211 w 30"/>
                  <a:gd name="T109" fmla="*/ 1168 h 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0"/>
                  <a:gd name="T166" fmla="*/ 0 h 38"/>
                  <a:gd name="T167" fmla="*/ 30 w 30"/>
                  <a:gd name="T168" fmla="*/ 38 h 3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0" h="38">
                    <a:moveTo>
                      <a:pt x="12" y="20"/>
                    </a:moveTo>
                    <a:lnTo>
                      <a:pt x="12" y="31"/>
                    </a:lnTo>
                    <a:lnTo>
                      <a:pt x="12" y="34"/>
                    </a:lnTo>
                    <a:lnTo>
                      <a:pt x="12" y="37"/>
                    </a:lnTo>
                    <a:lnTo>
                      <a:pt x="13" y="37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37"/>
                    </a:lnTo>
                    <a:lnTo>
                      <a:pt x="6" y="35"/>
                    </a:lnTo>
                    <a:lnTo>
                      <a:pt x="6" y="34"/>
                    </a:lnTo>
                    <a:lnTo>
                      <a:pt x="6" y="31"/>
                    </a:lnTo>
                    <a:lnTo>
                      <a:pt x="6" y="7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3" y="2"/>
                    </a:lnTo>
                    <a:lnTo>
                      <a:pt x="26" y="3"/>
                    </a:lnTo>
                    <a:lnTo>
                      <a:pt x="27" y="4"/>
                    </a:lnTo>
                    <a:lnTo>
                      <a:pt x="28" y="7"/>
                    </a:lnTo>
                    <a:lnTo>
                      <a:pt x="30" y="11"/>
                    </a:lnTo>
                    <a:lnTo>
                      <a:pt x="28" y="14"/>
                    </a:lnTo>
                    <a:lnTo>
                      <a:pt x="26" y="18"/>
                    </a:lnTo>
                    <a:lnTo>
                      <a:pt x="23" y="20"/>
                    </a:lnTo>
                    <a:lnTo>
                      <a:pt x="17" y="21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3" y="21"/>
                    </a:lnTo>
                    <a:lnTo>
                      <a:pt x="12" y="20"/>
                    </a:lnTo>
                    <a:close/>
                    <a:moveTo>
                      <a:pt x="12" y="18"/>
                    </a:moveTo>
                    <a:lnTo>
                      <a:pt x="13" y="18"/>
                    </a:lnTo>
                    <a:lnTo>
                      <a:pt x="14" y="18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9" y="18"/>
                    </a:lnTo>
                    <a:lnTo>
                      <a:pt x="21" y="17"/>
                    </a:lnTo>
                    <a:lnTo>
                      <a:pt x="23" y="14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1" y="7"/>
                    </a:lnTo>
                    <a:lnTo>
                      <a:pt x="20" y="4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55" name="Freeform 141"/>
              <p:cNvSpPr>
                <a:spLocks/>
              </p:cNvSpPr>
              <p:nvPr/>
            </p:nvSpPr>
            <p:spPr bwMode="auto">
              <a:xfrm>
                <a:off x="3799" y="2998"/>
                <a:ext cx="47" cy="100"/>
              </a:xfrm>
              <a:custGeom>
                <a:avLst/>
                <a:gdLst>
                  <a:gd name="T0" fmla="*/ 164 w 18"/>
                  <a:gd name="T1" fmla="*/ 0 h 25"/>
                  <a:gd name="T2" fmla="*/ 164 w 18"/>
                  <a:gd name="T3" fmla="*/ 320 h 25"/>
                  <a:gd name="T4" fmla="*/ 198 w 18"/>
                  <a:gd name="T5" fmla="*/ 192 h 25"/>
                  <a:gd name="T6" fmla="*/ 232 w 18"/>
                  <a:gd name="T7" fmla="*/ 0 h 25"/>
                  <a:gd name="T8" fmla="*/ 287 w 18"/>
                  <a:gd name="T9" fmla="*/ 0 h 25"/>
                  <a:gd name="T10" fmla="*/ 300 w 18"/>
                  <a:gd name="T11" fmla="*/ 0 h 25"/>
                  <a:gd name="T12" fmla="*/ 321 w 18"/>
                  <a:gd name="T13" fmla="*/ 0 h 25"/>
                  <a:gd name="T14" fmla="*/ 321 w 18"/>
                  <a:gd name="T15" fmla="*/ 64 h 25"/>
                  <a:gd name="T16" fmla="*/ 321 w 18"/>
                  <a:gd name="T17" fmla="*/ 192 h 25"/>
                  <a:gd name="T18" fmla="*/ 321 w 18"/>
                  <a:gd name="T19" fmla="*/ 256 h 25"/>
                  <a:gd name="T20" fmla="*/ 321 w 18"/>
                  <a:gd name="T21" fmla="*/ 320 h 25"/>
                  <a:gd name="T22" fmla="*/ 300 w 18"/>
                  <a:gd name="T23" fmla="*/ 320 h 25"/>
                  <a:gd name="T24" fmla="*/ 300 w 18"/>
                  <a:gd name="T25" fmla="*/ 320 h 25"/>
                  <a:gd name="T26" fmla="*/ 287 w 18"/>
                  <a:gd name="T27" fmla="*/ 320 h 25"/>
                  <a:gd name="T28" fmla="*/ 253 w 18"/>
                  <a:gd name="T29" fmla="*/ 256 h 25"/>
                  <a:gd name="T30" fmla="*/ 232 w 18"/>
                  <a:gd name="T31" fmla="*/ 256 h 25"/>
                  <a:gd name="T32" fmla="*/ 232 w 18"/>
                  <a:gd name="T33" fmla="*/ 256 h 25"/>
                  <a:gd name="T34" fmla="*/ 198 w 18"/>
                  <a:gd name="T35" fmla="*/ 256 h 25"/>
                  <a:gd name="T36" fmla="*/ 198 w 18"/>
                  <a:gd name="T37" fmla="*/ 256 h 25"/>
                  <a:gd name="T38" fmla="*/ 178 w 18"/>
                  <a:gd name="T39" fmla="*/ 320 h 25"/>
                  <a:gd name="T40" fmla="*/ 164 w 18"/>
                  <a:gd name="T41" fmla="*/ 512 h 25"/>
                  <a:gd name="T42" fmla="*/ 164 w 18"/>
                  <a:gd name="T43" fmla="*/ 1216 h 25"/>
                  <a:gd name="T44" fmla="*/ 164 w 18"/>
                  <a:gd name="T45" fmla="*/ 1344 h 25"/>
                  <a:gd name="T46" fmla="*/ 178 w 18"/>
                  <a:gd name="T47" fmla="*/ 1408 h 25"/>
                  <a:gd name="T48" fmla="*/ 178 w 18"/>
                  <a:gd name="T49" fmla="*/ 1536 h 25"/>
                  <a:gd name="T50" fmla="*/ 198 w 18"/>
                  <a:gd name="T51" fmla="*/ 1536 h 25"/>
                  <a:gd name="T52" fmla="*/ 198 w 18"/>
                  <a:gd name="T53" fmla="*/ 1536 h 25"/>
                  <a:gd name="T54" fmla="*/ 232 w 18"/>
                  <a:gd name="T55" fmla="*/ 1600 h 25"/>
                  <a:gd name="T56" fmla="*/ 232 w 18"/>
                  <a:gd name="T57" fmla="*/ 1600 h 25"/>
                  <a:gd name="T58" fmla="*/ 0 w 18"/>
                  <a:gd name="T59" fmla="*/ 1600 h 25"/>
                  <a:gd name="T60" fmla="*/ 0 w 18"/>
                  <a:gd name="T61" fmla="*/ 1600 h 25"/>
                  <a:gd name="T62" fmla="*/ 34 w 18"/>
                  <a:gd name="T63" fmla="*/ 1536 h 25"/>
                  <a:gd name="T64" fmla="*/ 55 w 18"/>
                  <a:gd name="T65" fmla="*/ 1536 h 25"/>
                  <a:gd name="T66" fmla="*/ 55 w 18"/>
                  <a:gd name="T67" fmla="*/ 1536 h 25"/>
                  <a:gd name="T68" fmla="*/ 68 w 18"/>
                  <a:gd name="T69" fmla="*/ 1408 h 25"/>
                  <a:gd name="T70" fmla="*/ 68 w 18"/>
                  <a:gd name="T71" fmla="*/ 1344 h 25"/>
                  <a:gd name="T72" fmla="*/ 68 w 18"/>
                  <a:gd name="T73" fmla="*/ 1216 h 25"/>
                  <a:gd name="T74" fmla="*/ 68 w 18"/>
                  <a:gd name="T75" fmla="*/ 640 h 25"/>
                  <a:gd name="T76" fmla="*/ 68 w 18"/>
                  <a:gd name="T77" fmla="*/ 320 h 25"/>
                  <a:gd name="T78" fmla="*/ 68 w 18"/>
                  <a:gd name="T79" fmla="*/ 256 h 25"/>
                  <a:gd name="T80" fmla="*/ 68 w 18"/>
                  <a:gd name="T81" fmla="*/ 192 h 25"/>
                  <a:gd name="T82" fmla="*/ 55 w 18"/>
                  <a:gd name="T83" fmla="*/ 192 h 25"/>
                  <a:gd name="T84" fmla="*/ 55 w 18"/>
                  <a:gd name="T85" fmla="*/ 192 h 25"/>
                  <a:gd name="T86" fmla="*/ 55 w 18"/>
                  <a:gd name="T87" fmla="*/ 192 h 25"/>
                  <a:gd name="T88" fmla="*/ 34 w 18"/>
                  <a:gd name="T89" fmla="*/ 192 h 25"/>
                  <a:gd name="T90" fmla="*/ 0 w 18"/>
                  <a:gd name="T91" fmla="*/ 192 h 25"/>
                  <a:gd name="T92" fmla="*/ 0 w 18"/>
                  <a:gd name="T93" fmla="*/ 192 h 25"/>
                  <a:gd name="T94" fmla="*/ 123 w 18"/>
                  <a:gd name="T95" fmla="*/ 0 h 25"/>
                  <a:gd name="T96" fmla="*/ 164 w 18"/>
                  <a:gd name="T97" fmla="*/ 0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25"/>
                  <a:gd name="T149" fmla="*/ 18 w 18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25">
                    <a:moveTo>
                      <a:pt x="9" y="0"/>
                    </a:moveTo>
                    <a:lnTo>
                      <a:pt x="9" y="5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1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18" y="5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9" y="8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0" y="22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3" y="25"/>
                    </a:lnTo>
                    <a:lnTo>
                      <a:pt x="0" y="25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56" name="Freeform 142"/>
              <p:cNvSpPr>
                <a:spLocks noEditPoints="1"/>
              </p:cNvSpPr>
              <p:nvPr/>
            </p:nvSpPr>
            <p:spPr bwMode="auto">
              <a:xfrm>
                <a:off x="3851" y="2998"/>
                <a:ext cx="55" cy="100"/>
              </a:xfrm>
              <a:custGeom>
                <a:avLst/>
                <a:gdLst>
                  <a:gd name="T0" fmla="*/ 68 w 21"/>
                  <a:gd name="T1" fmla="*/ 640 h 25"/>
                  <a:gd name="T2" fmla="*/ 89 w 21"/>
                  <a:gd name="T3" fmla="*/ 896 h 25"/>
                  <a:gd name="T4" fmla="*/ 123 w 21"/>
                  <a:gd name="T5" fmla="*/ 1152 h 25"/>
                  <a:gd name="T6" fmla="*/ 178 w 21"/>
                  <a:gd name="T7" fmla="*/ 1216 h 25"/>
                  <a:gd name="T8" fmla="*/ 254 w 21"/>
                  <a:gd name="T9" fmla="*/ 1344 h 25"/>
                  <a:gd name="T10" fmla="*/ 309 w 21"/>
                  <a:gd name="T11" fmla="*/ 1344 h 25"/>
                  <a:gd name="T12" fmla="*/ 322 w 21"/>
                  <a:gd name="T13" fmla="*/ 1216 h 25"/>
                  <a:gd name="T14" fmla="*/ 343 w 21"/>
                  <a:gd name="T15" fmla="*/ 1152 h 25"/>
                  <a:gd name="T16" fmla="*/ 377 w 21"/>
                  <a:gd name="T17" fmla="*/ 960 h 25"/>
                  <a:gd name="T18" fmla="*/ 377 w 21"/>
                  <a:gd name="T19" fmla="*/ 960 h 25"/>
                  <a:gd name="T20" fmla="*/ 377 w 21"/>
                  <a:gd name="T21" fmla="*/ 1216 h 25"/>
                  <a:gd name="T22" fmla="*/ 322 w 21"/>
                  <a:gd name="T23" fmla="*/ 1408 h 25"/>
                  <a:gd name="T24" fmla="*/ 267 w 21"/>
                  <a:gd name="T25" fmla="*/ 1600 h 25"/>
                  <a:gd name="T26" fmla="*/ 199 w 21"/>
                  <a:gd name="T27" fmla="*/ 1600 h 25"/>
                  <a:gd name="T28" fmla="*/ 123 w 21"/>
                  <a:gd name="T29" fmla="*/ 1600 h 25"/>
                  <a:gd name="T30" fmla="*/ 68 w 21"/>
                  <a:gd name="T31" fmla="*/ 1408 h 25"/>
                  <a:gd name="T32" fmla="*/ 21 w 21"/>
                  <a:gd name="T33" fmla="*/ 1152 h 25"/>
                  <a:gd name="T34" fmla="*/ 0 w 21"/>
                  <a:gd name="T35" fmla="*/ 768 h 25"/>
                  <a:gd name="T36" fmla="*/ 21 w 21"/>
                  <a:gd name="T37" fmla="*/ 512 h 25"/>
                  <a:gd name="T38" fmla="*/ 55 w 21"/>
                  <a:gd name="T39" fmla="*/ 320 h 25"/>
                  <a:gd name="T40" fmla="*/ 68 w 21"/>
                  <a:gd name="T41" fmla="*/ 192 h 25"/>
                  <a:gd name="T42" fmla="*/ 123 w 21"/>
                  <a:gd name="T43" fmla="*/ 0 h 25"/>
                  <a:gd name="T44" fmla="*/ 212 w 21"/>
                  <a:gd name="T45" fmla="*/ 0 h 25"/>
                  <a:gd name="T46" fmla="*/ 267 w 21"/>
                  <a:gd name="T47" fmla="*/ 0 h 25"/>
                  <a:gd name="T48" fmla="*/ 343 w 21"/>
                  <a:gd name="T49" fmla="*/ 192 h 25"/>
                  <a:gd name="T50" fmla="*/ 377 w 21"/>
                  <a:gd name="T51" fmla="*/ 320 h 25"/>
                  <a:gd name="T52" fmla="*/ 377 w 21"/>
                  <a:gd name="T53" fmla="*/ 640 h 25"/>
                  <a:gd name="T54" fmla="*/ 68 w 21"/>
                  <a:gd name="T55" fmla="*/ 640 h 25"/>
                  <a:gd name="T56" fmla="*/ 68 w 21"/>
                  <a:gd name="T57" fmla="*/ 448 h 25"/>
                  <a:gd name="T58" fmla="*/ 267 w 21"/>
                  <a:gd name="T59" fmla="*/ 448 h 25"/>
                  <a:gd name="T60" fmla="*/ 267 w 21"/>
                  <a:gd name="T61" fmla="*/ 320 h 25"/>
                  <a:gd name="T62" fmla="*/ 267 w 21"/>
                  <a:gd name="T63" fmla="*/ 256 h 25"/>
                  <a:gd name="T64" fmla="*/ 254 w 21"/>
                  <a:gd name="T65" fmla="*/ 192 h 25"/>
                  <a:gd name="T66" fmla="*/ 254 w 21"/>
                  <a:gd name="T67" fmla="*/ 64 h 25"/>
                  <a:gd name="T68" fmla="*/ 212 w 21"/>
                  <a:gd name="T69" fmla="*/ 64 h 25"/>
                  <a:gd name="T70" fmla="*/ 199 w 21"/>
                  <a:gd name="T71" fmla="*/ 64 h 25"/>
                  <a:gd name="T72" fmla="*/ 144 w 21"/>
                  <a:gd name="T73" fmla="*/ 64 h 25"/>
                  <a:gd name="T74" fmla="*/ 123 w 21"/>
                  <a:gd name="T75" fmla="*/ 192 h 25"/>
                  <a:gd name="T76" fmla="*/ 89 w 21"/>
                  <a:gd name="T77" fmla="*/ 256 h 25"/>
                  <a:gd name="T78" fmla="*/ 68 w 21"/>
                  <a:gd name="T79" fmla="*/ 448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5"/>
                  <a:gd name="T122" fmla="*/ 21 w 21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5">
                    <a:moveTo>
                      <a:pt x="4" y="10"/>
                    </a:moveTo>
                    <a:lnTo>
                      <a:pt x="5" y="14"/>
                    </a:lnTo>
                    <a:lnTo>
                      <a:pt x="7" y="18"/>
                    </a:lnTo>
                    <a:lnTo>
                      <a:pt x="10" y="19"/>
                    </a:lnTo>
                    <a:lnTo>
                      <a:pt x="14" y="21"/>
                    </a:lnTo>
                    <a:lnTo>
                      <a:pt x="17" y="21"/>
                    </a:lnTo>
                    <a:lnTo>
                      <a:pt x="18" y="19"/>
                    </a:lnTo>
                    <a:lnTo>
                      <a:pt x="19" y="18"/>
                    </a:lnTo>
                    <a:lnTo>
                      <a:pt x="21" y="15"/>
                    </a:lnTo>
                    <a:lnTo>
                      <a:pt x="21" y="19"/>
                    </a:lnTo>
                    <a:lnTo>
                      <a:pt x="18" y="22"/>
                    </a:lnTo>
                    <a:lnTo>
                      <a:pt x="15" y="25"/>
                    </a:lnTo>
                    <a:lnTo>
                      <a:pt x="11" y="25"/>
                    </a:lnTo>
                    <a:lnTo>
                      <a:pt x="7" y="25"/>
                    </a:lnTo>
                    <a:lnTo>
                      <a:pt x="4" y="22"/>
                    </a:lnTo>
                    <a:lnTo>
                      <a:pt x="1" y="18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9" y="3"/>
                    </a:lnTo>
                    <a:lnTo>
                      <a:pt x="21" y="5"/>
                    </a:lnTo>
                    <a:lnTo>
                      <a:pt x="21" y="10"/>
                    </a:lnTo>
                    <a:lnTo>
                      <a:pt x="4" y="10"/>
                    </a:lnTo>
                    <a:close/>
                    <a:moveTo>
                      <a:pt x="4" y="7"/>
                    </a:moveTo>
                    <a:lnTo>
                      <a:pt x="15" y="7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57" name="Freeform 143"/>
              <p:cNvSpPr>
                <a:spLocks noEditPoints="1"/>
              </p:cNvSpPr>
              <p:nvPr/>
            </p:nvSpPr>
            <p:spPr bwMode="auto">
              <a:xfrm>
                <a:off x="3917" y="2941"/>
                <a:ext cx="70" cy="157"/>
              </a:xfrm>
              <a:custGeom>
                <a:avLst/>
                <a:gdLst>
                  <a:gd name="T0" fmla="*/ 316 w 27"/>
                  <a:gd name="T1" fmla="*/ 2287 h 39"/>
                  <a:gd name="T2" fmla="*/ 296 w 27"/>
                  <a:gd name="T3" fmla="*/ 2480 h 39"/>
                  <a:gd name="T4" fmla="*/ 241 w 27"/>
                  <a:gd name="T5" fmla="*/ 2544 h 39"/>
                  <a:gd name="T6" fmla="*/ 228 w 27"/>
                  <a:gd name="T7" fmla="*/ 2544 h 39"/>
                  <a:gd name="T8" fmla="*/ 194 w 27"/>
                  <a:gd name="T9" fmla="*/ 2544 h 39"/>
                  <a:gd name="T10" fmla="*/ 122 w 27"/>
                  <a:gd name="T11" fmla="*/ 2544 h 39"/>
                  <a:gd name="T12" fmla="*/ 67 w 27"/>
                  <a:gd name="T13" fmla="*/ 2351 h 39"/>
                  <a:gd name="T14" fmla="*/ 21 w 27"/>
                  <a:gd name="T15" fmla="*/ 2089 h 39"/>
                  <a:gd name="T16" fmla="*/ 0 w 27"/>
                  <a:gd name="T17" fmla="*/ 1832 h 39"/>
                  <a:gd name="T18" fmla="*/ 21 w 27"/>
                  <a:gd name="T19" fmla="*/ 1441 h 39"/>
                  <a:gd name="T20" fmla="*/ 67 w 27"/>
                  <a:gd name="T21" fmla="*/ 1167 h 39"/>
                  <a:gd name="T22" fmla="*/ 122 w 27"/>
                  <a:gd name="T23" fmla="*/ 974 h 39"/>
                  <a:gd name="T24" fmla="*/ 174 w 27"/>
                  <a:gd name="T25" fmla="*/ 906 h 39"/>
                  <a:gd name="T26" fmla="*/ 228 w 27"/>
                  <a:gd name="T27" fmla="*/ 906 h 39"/>
                  <a:gd name="T28" fmla="*/ 262 w 27"/>
                  <a:gd name="T29" fmla="*/ 906 h 39"/>
                  <a:gd name="T30" fmla="*/ 316 w 27"/>
                  <a:gd name="T31" fmla="*/ 974 h 39"/>
                  <a:gd name="T32" fmla="*/ 316 w 27"/>
                  <a:gd name="T33" fmla="*/ 713 h 39"/>
                  <a:gd name="T34" fmla="*/ 316 w 27"/>
                  <a:gd name="T35" fmla="*/ 455 h 39"/>
                  <a:gd name="T36" fmla="*/ 316 w 27"/>
                  <a:gd name="T37" fmla="*/ 258 h 39"/>
                  <a:gd name="T38" fmla="*/ 316 w 27"/>
                  <a:gd name="T39" fmla="*/ 258 h 39"/>
                  <a:gd name="T40" fmla="*/ 296 w 27"/>
                  <a:gd name="T41" fmla="*/ 193 h 39"/>
                  <a:gd name="T42" fmla="*/ 296 w 27"/>
                  <a:gd name="T43" fmla="*/ 193 h 39"/>
                  <a:gd name="T44" fmla="*/ 296 w 27"/>
                  <a:gd name="T45" fmla="*/ 193 h 39"/>
                  <a:gd name="T46" fmla="*/ 262 w 27"/>
                  <a:gd name="T47" fmla="*/ 193 h 39"/>
                  <a:gd name="T48" fmla="*/ 262 w 27"/>
                  <a:gd name="T49" fmla="*/ 258 h 39"/>
                  <a:gd name="T50" fmla="*/ 241 w 27"/>
                  <a:gd name="T51" fmla="*/ 193 h 39"/>
                  <a:gd name="T52" fmla="*/ 363 w 27"/>
                  <a:gd name="T53" fmla="*/ 0 h 39"/>
                  <a:gd name="T54" fmla="*/ 384 w 27"/>
                  <a:gd name="T55" fmla="*/ 0 h 39"/>
                  <a:gd name="T56" fmla="*/ 384 w 27"/>
                  <a:gd name="T57" fmla="*/ 1896 h 39"/>
                  <a:gd name="T58" fmla="*/ 384 w 27"/>
                  <a:gd name="T59" fmla="*/ 2154 h 39"/>
                  <a:gd name="T60" fmla="*/ 384 w 27"/>
                  <a:gd name="T61" fmla="*/ 2287 h 39"/>
                  <a:gd name="T62" fmla="*/ 417 w 27"/>
                  <a:gd name="T63" fmla="*/ 2287 h 39"/>
                  <a:gd name="T64" fmla="*/ 417 w 27"/>
                  <a:gd name="T65" fmla="*/ 2351 h 39"/>
                  <a:gd name="T66" fmla="*/ 417 w 27"/>
                  <a:gd name="T67" fmla="*/ 2351 h 39"/>
                  <a:gd name="T68" fmla="*/ 417 w 27"/>
                  <a:gd name="T69" fmla="*/ 2351 h 39"/>
                  <a:gd name="T70" fmla="*/ 438 w 27"/>
                  <a:gd name="T71" fmla="*/ 2351 h 39"/>
                  <a:gd name="T72" fmla="*/ 469 w 27"/>
                  <a:gd name="T73" fmla="*/ 2351 h 39"/>
                  <a:gd name="T74" fmla="*/ 469 w 27"/>
                  <a:gd name="T75" fmla="*/ 2351 h 39"/>
                  <a:gd name="T76" fmla="*/ 350 w 27"/>
                  <a:gd name="T77" fmla="*/ 2544 h 39"/>
                  <a:gd name="T78" fmla="*/ 316 w 27"/>
                  <a:gd name="T79" fmla="*/ 2544 h 39"/>
                  <a:gd name="T80" fmla="*/ 316 w 27"/>
                  <a:gd name="T81" fmla="*/ 2287 h 39"/>
                  <a:gd name="T82" fmla="*/ 316 w 27"/>
                  <a:gd name="T83" fmla="*/ 2154 h 39"/>
                  <a:gd name="T84" fmla="*/ 316 w 27"/>
                  <a:gd name="T85" fmla="*/ 1377 h 39"/>
                  <a:gd name="T86" fmla="*/ 316 w 27"/>
                  <a:gd name="T87" fmla="*/ 1232 h 39"/>
                  <a:gd name="T88" fmla="*/ 296 w 27"/>
                  <a:gd name="T89" fmla="*/ 1167 h 39"/>
                  <a:gd name="T90" fmla="*/ 262 w 27"/>
                  <a:gd name="T91" fmla="*/ 1103 h 39"/>
                  <a:gd name="T92" fmla="*/ 262 w 27"/>
                  <a:gd name="T93" fmla="*/ 974 h 39"/>
                  <a:gd name="T94" fmla="*/ 241 w 27"/>
                  <a:gd name="T95" fmla="*/ 974 h 39"/>
                  <a:gd name="T96" fmla="*/ 228 w 27"/>
                  <a:gd name="T97" fmla="*/ 974 h 39"/>
                  <a:gd name="T98" fmla="*/ 174 w 27"/>
                  <a:gd name="T99" fmla="*/ 974 h 39"/>
                  <a:gd name="T100" fmla="*/ 140 w 27"/>
                  <a:gd name="T101" fmla="*/ 1103 h 39"/>
                  <a:gd name="T102" fmla="*/ 106 w 27"/>
                  <a:gd name="T103" fmla="*/ 1377 h 39"/>
                  <a:gd name="T104" fmla="*/ 106 w 27"/>
                  <a:gd name="T105" fmla="*/ 1638 h 39"/>
                  <a:gd name="T106" fmla="*/ 106 w 27"/>
                  <a:gd name="T107" fmla="*/ 1896 h 39"/>
                  <a:gd name="T108" fmla="*/ 122 w 27"/>
                  <a:gd name="T109" fmla="*/ 2154 h 39"/>
                  <a:gd name="T110" fmla="*/ 174 w 27"/>
                  <a:gd name="T111" fmla="*/ 2287 h 39"/>
                  <a:gd name="T112" fmla="*/ 228 w 27"/>
                  <a:gd name="T113" fmla="*/ 2351 h 39"/>
                  <a:gd name="T114" fmla="*/ 262 w 27"/>
                  <a:gd name="T115" fmla="*/ 2287 h 39"/>
                  <a:gd name="T116" fmla="*/ 316 w 27"/>
                  <a:gd name="T117" fmla="*/ 2154 h 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7"/>
                  <a:gd name="T178" fmla="*/ 0 h 39"/>
                  <a:gd name="T179" fmla="*/ 27 w 27"/>
                  <a:gd name="T180" fmla="*/ 39 h 3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7" h="39">
                    <a:moveTo>
                      <a:pt x="18" y="35"/>
                    </a:moveTo>
                    <a:lnTo>
                      <a:pt x="17" y="38"/>
                    </a:lnTo>
                    <a:lnTo>
                      <a:pt x="14" y="39"/>
                    </a:lnTo>
                    <a:lnTo>
                      <a:pt x="13" y="39"/>
                    </a:lnTo>
                    <a:lnTo>
                      <a:pt x="11" y="39"/>
                    </a:lnTo>
                    <a:lnTo>
                      <a:pt x="7" y="39"/>
                    </a:lnTo>
                    <a:lnTo>
                      <a:pt x="4" y="36"/>
                    </a:lnTo>
                    <a:lnTo>
                      <a:pt x="1" y="32"/>
                    </a:lnTo>
                    <a:lnTo>
                      <a:pt x="0" y="28"/>
                    </a:lnTo>
                    <a:lnTo>
                      <a:pt x="1" y="22"/>
                    </a:lnTo>
                    <a:lnTo>
                      <a:pt x="4" y="18"/>
                    </a:lnTo>
                    <a:lnTo>
                      <a:pt x="7" y="15"/>
                    </a:lnTo>
                    <a:lnTo>
                      <a:pt x="10" y="14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8" y="15"/>
                    </a:lnTo>
                    <a:lnTo>
                      <a:pt x="18" y="11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29"/>
                    </a:lnTo>
                    <a:lnTo>
                      <a:pt x="22" y="33"/>
                    </a:lnTo>
                    <a:lnTo>
                      <a:pt x="22" y="35"/>
                    </a:lnTo>
                    <a:lnTo>
                      <a:pt x="24" y="35"/>
                    </a:lnTo>
                    <a:lnTo>
                      <a:pt x="24" y="36"/>
                    </a:lnTo>
                    <a:lnTo>
                      <a:pt x="25" y="36"/>
                    </a:lnTo>
                    <a:lnTo>
                      <a:pt x="27" y="36"/>
                    </a:lnTo>
                    <a:lnTo>
                      <a:pt x="20" y="39"/>
                    </a:lnTo>
                    <a:lnTo>
                      <a:pt x="18" y="39"/>
                    </a:lnTo>
                    <a:lnTo>
                      <a:pt x="18" y="35"/>
                    </a:lnTo>
                    <a:close/>
                    <a:moveTo>
                      <a:pt x="18" y="33"/>
                    </a:moveTo>
                    <a:lnTo>
                      <a:pt x="18" y="21"/>
                    </a:lnTo>
                    <a:lnTo>
                      <a:pt x="18" y="19"/>
                    </a:lnTo>
                    <a:lnTo>
                      <a:pt x="17" y="18"/>
                    </a:lnTo>
                    <a:lnTo>
                      <a:pt x="15" y="17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3" y="15"/>
                    </a:lnTo>
                    <a:lnTo>
                      <a:pt x="10" y="15"/>
                    </a:lnTo>
                    <a:lnTo>
                      <a:pt x="8" y="17"/>
                    </a:lnTo>
                    <a:lnTo>
                      <a:pt x="6" y="21"/>
                    </a:lnTo>
                    <a:lnTo>
                      <a:pt x="6" y="25"/>
                    </a:lnTo>
                    <a:lnTo>
                      <a:pt x="6" y="29"/>
                    </a:lnTo>
                    <a:lnTo>
                      <a:pt x="7" y="33"/>
                    </a:lnTo>
                    <a:lnTo>
                      <a:pt x="10" y="35"/>
                    </a:lnTo>
                    <a:lnTo>
                      <a:pt x="13" y="36"/>
                    </a:lnTo>
                    <a:lnTo>
                      <a:pt x="15" y="35"/>
                    </a:lnTo>
                    <a:lnTo>
                      <a:pt x="1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58" name="Freeform 144"/>
              <p:cNvSpPr>
                <a:spLocks noEditPoints="1"/>
              </p:cNvSpPr>
              <p:nvPr/>
            </p:nvSpPr>
            <p:spPr bwMode="auto">
              <a:xfrm>
                <a:off x="3992" y="2941"/>
                <a:ext cx="32" cy="157"/>
              </a:xfrm>
              <a:custGeom>
                <a:avLst/>
                <a:gdLst>
                  <a:gd name="T0" fmla="*/ 115 w 12"/>
                  <a:gd name="T1" fmla="*/ 0 h 39"/>
                  <a:gd name="T2" fmla="*/ 149 w 12"/>
                  <a:gd name="T3" fmla="*/ 0 h 39"/>
                  <a:gd name="T4" fmla="*/ 149 w 12"/>
                  <a:gd name="T5" fmla="*/ 64 h 39"/>
                  <a:gd name="T6" fmla="*/ 171 w 12"/>
                  <a:gd name="T7" fmla="*/ 64 h 39"/>
                  <a:gd name="T8" fmla="*/ 171 w 12"/>
                  <a:gd name="T9" fmla="*/ 193 h 39"/>
                  <a:gd name="T10" fmla="*/ 171 w 12"/>
                  <a:gd name="T11" fmla="*/ 258 h 39"/>
                  <a:gd name="T12" fmla="*/ 149 w 12"/>
                  <a:gd name="T13" fmla="*/ 326 h 39"/>
                  <a:gd name="T14" fmla="*/ 149 w 12"/>
                  <a:gd name="T15" fmla="*/ 326 h 39"/>
                  <a:gd name="T16" fmla="*/ 115 w 12"/>
                  <a:gd name="T17" fmla="*/ 455 h 39"/>
                  <a:gd name="T18" fmla="*/ 93 w 12"/>
                  <a:gd name="T19" fmla="*/ 326 h 39"/>
                  <a:gd name="T20" fmla="*/ 56 w 12"/>
                  <a:gd name="T21" fmla="*/ 326 h 39"/>
                  <a:gd name="T22" fmla="*/ 56 w 12"/>
                  <a:gd name="T23" fmla="*/ 258 h 39"/>
                  <a:gd name="T24" fmla="*/ 35 w 12"/>
                  <a:gd name="T25" fmla="*/ 193 h 39"/>
                  <a:gd name="T26" fmla="*/ 56 w 12"/>
                  <a:gd name="T27" fmla="*/ 64 h 39"/>
                  <a:gd name="T28" fmla="*/ 56 w 12"/>
                  <a:gd name="T29" fmla="*/ 64 h 39"/>
                  <a:gd name="T30" fmla="*/ 93 w 12"/>
                  <a:gd name="T31" fmla="*/ 0 h 39"/>
                  <a:gd name="T32" fmla="*/ 115 w 12"/>
                  <a:gd name="T33" fmla="*/ 0 h 39"/>
                  <a:gd name="T34" fmla="*/ 171 w 12"/>
                  <a:gd name="T35" fmla="*/ 906 h 39"/>
                  <a:gd name="T36" fmla="*/ 171 w 12"/>
                  <a:gd name="T37" fmla="*/ 2154 h 39"/>
                  <a:gd name="T38" fmla="*/ 171 w 12"/>
                  <a:gd name="T39" fmla="*/ 2287 h 39"/>
                  <a:gd name="T40" fmla="*/ 171 w 12"/>
                  <a:gd name="T41" fmla="*/ 2351 h 39"/>
                  <a:gd name="T42" fmla="*/ 171 w 12"/>
                  <a:gd name="T43" fmla="*/ 2480 h 39"/>
                  <a:gd name="T44" fmla="*/ 192 w 12"/>
                  <a:gd name="T45" fmla="*/ 2480 h 39"/>
                  <a:gd name="T46" fmla="*/ 192 w 12"/>
                  <a:gd name="T47" fmla="*/ 2480 h 39"/>
                  <a:gd name="T48" fmla="*/ 227 w 12"/>
                  <a:gd name="T49" fmla="*/ 2544 h 39"/>
                  <a:gd name="T50" fmla="*/ 227 w 12"/>
                  <a:gd name="T51" fmla="*/ 2544 h 39"/>
                  <a:gd name="T52" fmla="*/ 0 w 12"/>
                  <a:gd name="T53" fmla="*/ 2544 h 39"/>
                  <a:gd name="T54" fmla="*/ 0 w 12"/>
                  <a:gd name="T55" fmla="*/ 2544 h 39"/>
                  <a:gd name="T56" fmla="*/ 35 w 12"/>
                  <a:gd name="T57" fmla="*/ 2480 h 39"/>
                  <a:gd name="T58" fmla="*/ 35 w 12"/>
                  <a:gd name="T59" fmla="*/ 2480 h 39"/>
                  <a:gd name="T60" fmla="*/ 56 w 12"/>
                  <a:gd name="T61" fmla="*/ 2480 h 39"/>
                  <a:gd name="T62" fmla="*/ 56 w 12"/>
                  <a:gd name="T63" fmla="*/ 2351 h 39"/>
                  <a:gd name="T64" fmla="*/ 56 w 12"/>
                  <a:gd name="T65" fmla="*/ 2287 h 39"/>
                  <a:gd name="T66" fmla="*/ 56 w 12"/>
                  <a:gd name="T67" fmla="*/ 2154 h 39"/>
                  <a:gd name="T68" fmla="*/ 56 w 12"/>
                  <a:gd name="T69" fmla="*/ 1570 h 39"/>
                  <a:gd name="T70" fmla="*/ 56 w 12"/>
                  <a:gd name="T71" fmla="*/ 1232 h 39"/>
                  <a:gd name="T72" fmla="*/ 56 w 12"/>
                  <a:gd name="T73" fmla="*/ 1167 h 39"/>
                  <a:gd name="T74" fmla="*/ 56 w 12"/>
                  <a:gd name="T75" fmla="*/ 1103 h 39"/>
                  <a:gd name="T76" fmla="*/ 56 w 12"/>
                  <a:gd name="T77" fmla="*/ 1103 h 39"/>
                  <a:gd name="T78" fmla="*/ 56 w 12"/>
                  <a:gd name="T79" fmla="*/ 1103 h 39"/>
                  <a:gd name="T80" fmla="*/ 35 w 12"/>
                  <a:gd name="T81" fmla="*/ 1103 h 39"/>
                  <a:gd name="T82" fmla="*/ 35 w 12"/>
                  <a:gd name="T83" fmla="*/ 1103 h 39"/>
                  <a:gd name="T84" fmla="*/ 0 w 12"/>
                  <a:gd name="T85" fmla="*/ 1103 h 39"/>
                  <a:gd name="T86" fmla="*/ 0 w 12"/>
                  <a:gd name="T87" fmla="*/ 1103 h 39"/>
                  <a:gd name="T88" fmla="*/ 149 w 12"/>
                  <a:gd name="T89" fmla="*/ 906 h 39"/>
                  <a:gd name="T90" fmla="*/ 171 w 12"/>
                  <a:gd name="T91" fmla="*/ 906 h 3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"/>
                  <a:gd name="T139" fmla="*/ 0 h 39"/>
                  <a:gd name="T140" fmla="*/ 12 w 12"/>
                  <a:gd name="T141" fmla="*/ 39 h 3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" h="39">
                    <a:moveTo>
                      <a:pt x="6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6" y="0"/>
                    </a:lnTo>
                    <a:close/>
                    <a:moveTo>
                      <a:pt x="9" y="14"/>
                    </a:moveTo>
                    <a:lnTo>
                      <a:pt x="9" y="33"/>
                    </a:lnTo>
                    <a:lnTo>
                      <a:pt x="9" y="35"/>
                    </a:lnTo>
                    <a:lnTo>
                      <a:pt x="9" y="36"/>
                    </a:lnTo>
                    <a:lnTo>
                      <a:pt x="9" y="38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0" y="39"/>
                    </a:lnTo>
                    <a:lnTo>
                      <a:pt x="2" y="38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24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8" y="14"/>
                    </a:ln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59" name="Freeform 145"/>
              <p:cNvSpPr>
                <a:spLocks/>
              </p:cNvSpPr>
              <p:nvPr/>
            </p:nvSpPr>
            <p:spPr bwMode="auto">
              <a:xfrm>
                <a:off x="4034" y="2998"/>
                <a:ext cx="55" cy="100"/>
              </a:xfrm>
              <a:custGeom>
                <a:avLst/>
                <a:gdLst>
                  <a:gd name="T0" fmla="*/ 377 w 21"/>
                  <a:gd name="T1" fmla="*/ 960 h 25"/>
                  <a:gd name="T2" fmla="*/ 356 w 21"/>
                  <a:gd name="T3" fmla="*/ 1216 h 25"/>
                  <a:gd name="T4" fmla="*/ 309 w 21"/>
                  <a:gd name="T5" fmla="*/ 1408 h 25"/>
                  <a:gd name="T6" fmla="*/ 254 w 21"/>
                  <a:gd name="T7" fmla="*/ 1600 h 25"/>
                  <a:gd name="T8" fmla="*/ 178 w 21"/>
                  <a:gd name="T9" fmla="*/ 1600 h 25"/>
                  <a:gd name="T10" fmla="*/ 110 w 21"/>
                  <a:gd name="T11" fmla="*/ 1600 h 25"/>
                  <a:gd name="T12" fmla="*/ 55 w 21"/>
                  <a:gd name="T13" fmla="*/ 1408 h 25"/>
                  <a:gd name="T14" fmla="*/ 21 w 21"/>
                  <a:gd name="T15" fmla="*/ 1216 h 25"/>
                  <a:gd name="T16" fmla="*/ 0 w 21"/>
                  <a:gd name="T17" fmla="*/ 1088 h 25"/>
                  <a:gd name="T18" fmla="*/ 0 w 21"/>
                  <a:gd name="T19" fmla="*/ 768 h 25"/>
                  <a:gd name="T20" fmla="*/ 0 w 21"/>
                  <a:gd name="T21" fmla="*/ 512 h 25"/>
                  <a:gd name="T22" fmla="*/ 21 w 21"/>
                  <a:gd name="T23" fmla="*/ 320 h 25"/>
                  <a:gd name="T24" fmla="*/ 55 w 21"/>
                  <a:gd name="T25" fmla="*/ 192 h 25"/>
                  <a:gd name="T26" fmla="*/ 123 w 21"/>
                  <a:gd name="T27" fmla="*/ 0 h 25"/>
                  <a:gd name="T28" fmla="*/ 199 w 21"/>
                  <a:gd name="T29" fmla="*/ 0 h 25"/>
                  <a:gd name="T30" fmla="*/ 254 w 21"/>
                  <a:gd name="T31" fmla="*/ 0 h 25"/>
                  <a:gd name="T32" fmla="*/ 309 w 21"/>
                  <a:gd name="T33" fmla="*/ 64 h 25"/>
                  <a:gd name="T34" fmla="*/ 322 w 21"/>
                  <a:gd name="T35" fmla="*/ 192 h 25"/>
                  <a:gd name="T36" fmla="*/ 356 w 21"/>
                  <a:gd name="T37" fmla="*/ 320 h 25"/>
                  <a:gd name="T38" fmla="*/ 356 w 21"/>
                  <a:gd name="T39" fmla="*/ 320 h 25"/>
                  <a:gd name="T40" fmla="*/ 322 w 21"/>
                  <a:gd name="T41" fmla="*/ 448 h 25"/>
                  <a:gd name="T42" fmla="*/ 322 w 21"/>
                  <a:gd name="T43" fmla="*/ 448 h 25"/>
                  <a:gd name="T44" fmla="*/ 309 w 21"/>
                  <a:gd name="T45" fmla="*/ 448 h 25"/>
                  <a:gd name="T46" fmla="*/ 267 w 21"/>
                  <a:gd name="T47" fmla="*/ 448 h 25"/>
                  <a:gd name="T48" fmla="*/ 267 w 21"/>
                  <a:gd name="T49" fmla="*/ 448 h 25"/>
                  <a:gd name="T50" fmla="*/ 254 w 21"/>
                  <a:gd name="T51" fmla="*/ 320 h 25"/>
                  <a:gd name="T52" fmla="*/ 254 w 21"/>
                  <a:gd name="T53" fmla="*/ 256 h 25"/>
                  <a:gd name="T54" fmla="*/ 254 w 21"/>
                  <a:gd name="T55" fmla="*/ 192 h 25"/>
                  <a:gd name="T56" fmla="*/ 233 w 21"/>
                  <a:gd name="T57" fmla="*/ 64 h 25"/>
                  <a:gd name="T58" fmla="*/ 233 w 21"/>
                  <a:gd name="T59" fmla="*/ 64 h 25"/>
                  <a:gd name="T60" fmla="*/ 178 w 21"/>
                  <a:gd name="T61" fmla="*/ 64 h 25"/>
                  <a:gd name="T62" fmla="*/ 144 w 21"/>
                  <a:gd name="T63" fmla="*/ 64 h 25"/>
                  <a:gd name="T64" fmla="*/ 110 w 21"/>
                  <a:gd name="T65" fmla="*/ 192 h 25"/>
                  <a:gd name="T66" fmla="*/ 68 w 21"/>
                  <a:gd name="T67" fmla="*/ 320 h 25"/>
                  <a:gd name="T68" fmla="*/ 68 w 21"/>
                  <a:gd name="T69" fmla="*/ 640 h 25"/>
                  <a:gd name="T70" fmla="*/ 68 w 21"/>
                  <a:gd name="T71" fmla="*/ 896 h 25"/>
                  <a:gd name="T72" fmla="*/ 123 w 21"/>
                  <a:gd name="T73" fmla="*/ 1152 h 25"/>
                  <a:gd name="T74" fmla="*/ 144 w 21"/>
                  <a:gd name="T75" fmla="*/ 1216 h 25"/>
                  <a:gd name="T76" fmla="*/ 233 w 21"/>
                  <a:gd name="T77" fmla="*/ 1344 h 25"/>
                  <a:gd name="T78" fmla="*/ 267 w 21"/>
                  <a:gd name="T79" fmla="*/ 1344 h 25"/>
                  <a:gd name="T80" fmla="*/ 309 w 21"/>
                  <a:gd name="T81" fmla="*/ 1216 h 25"/>
                  <a:gd name="T82" fmla="*/ 322 w 21"/>
                  <a:gd name="T83" fmla="*/ 1152 h 25"/>
                  <a:gd name="T84" fmla="*/ 356 w 21"/>
                  <a:gd name="T85" fmla="*/ 896 h 25"/>
                  <a:gd name="T86" fmla="*/ 377 w 21"/>
                  <a:gd name="T87" fmla="*/ 960 h 2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"/>
                  <a:gd name="T133" fmla="*/ 0 h 25"/>
                  <a:gd name="T134" fmla="*/ 21 w 21"/>
                  <a:gd name="T135" fmla="*/ 25 h 2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" h="25">
                    <a:moveTo>
                      <a:pt x="21" y="15"/>
                    </a:moveTo>
                    <a:lnTo>
                      <a:pt x="20" y="19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0" y="25"/>
                    </a:lnTo>
                    <a:lnTo>
                      <a:pt x="6" y="25"/>
                    </a:lnTo>
                    <a:lnTo>
                      <a:pt x="3" y="22"/>
                    </a:lnTo>
                    <a:lnTo>
                      <a:pt x="1" y="19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7" y="1"/>
                    </a:lnTo>
                    <a:lnTo>
                      <a:pt x="18" y="3"/>
                    </a:lnTo>
                    <a:lnTo>
                      <a:pt x="20" y="5"/>
                    </a:lnTo>
                    <a:lnTo>
                      <a:pt x="18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7" y="19"/>
                    </a:lnTo>
                    <a:lnTo>
                      <a:pt x="18" y="18"/>
                    </a:lnTo>
                    <a:lnTo>
                      <a:pt x="20" y="14"/>
                    </a:lnTo>
                    <a:lnTo>
                      <a:pt x="2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60" name="Freeform 146"/>
              <p:cNvSpPr>
                <a:spLocks/>
              </p:cNvSpPr>
              <p:nvPr/>
            </p:nvSpPr>
            <p:spPr bwMode="auto">
              <a:xfrm>
                <a:off x="4092" y="2961"/>
                <a:ext cx="44" cy="137"/>
              </a:xfrm>
              <a:custGeom>
                <a:avLst/>
                <a:gdLst>
                  <a:gd name="T0" fmla="*/ 173 w 17"/>
                  <a:gd name="T1" fmla="*/ 0 h 34"/>
                  <a:gd name="T2" fmla="*/ 173 w 17"/>
                  <a:gd name="T3" fmla="*/ 584 h 34"/>
                  <a:gd name="T4" fmla="*/ 274 w 17"/>
                  <a:gd name="T5" fmla="*/ 584 h 34"/>
                  <a:gd name="T6" fmla="*/ 274 w 17"/>
                  <a:gd name="T7" fmla="*/ 649 h 34"/>
                  <a:gd name="T8" fmla="*/ 173 w 17"/>
                  <a:gd name="T9" fmla="*/ 649 h 34"/>
                  <a:gd name="T10" fmla="*/ 173 w 17"/>
                  <a:gd name="T11" fmla="*/ 1769 h 34"/>
                  <a:gd name="T12" fmla="*/ 173 w 17"/>
                  <a:gd name="T13" fmla="*/ 1833 h 34"/>
                  <a:gd name="T14" fmla="*/ 173 w 17"/>
                  <a:gd name="T15" fmla="*/ 1966 h 34"/>
                  <a:gd name="T16" fmla="*/ 207 w 17"/>
                  <a:gd name="T17" fmla="*/ 2031 h 34"/>
                  <a:gd name="T18" fmla="*/ 207 w 17"/>
                  <a:gd name="T19" fmla="*/ 2031 h 34"/>
                  <a:gd name="T20" fmla="*/ 228 w 17"/>
                  <a:gd name="T21" fmla="*/ 2031 h 34"/>
                  <a:gd name="T22" fmla="*/ 241 w 17"/>
                  <a:gd name="T23" fmla="*/ 2031 h 34"/>
                  <a:gd name="T24" fmla="*/ 241 w 17"/>
                  <a:gd name="T25" fmla="*/ 1966 h 34"/>
                  <a:gd name="T26" fmla="*/ 274 w 17"/>
                  <a:gd name="T27" fmla="*/ 1966 h 34"/>
                  <a:gd name="T28" fmla="*/ 295 w 17"/>
                  <a:gd name="T29" fmla="*/ 1966 h 34"/>
                  <a:gd name="T30" fmla="*/ 274 w 17"/>
                  <a:gd name="T31" fmla="*/ 2031 h 34"/>
                  <a:gd name="T32" fmla="*/ 241 w 17"/>
                  <a:gd name="T33" fmla="*/ 2160 h 34"/>
                  <a:gd name="T34" fmla="*/ 207 w 17"/>
                  <a:gd name="T35" fmla="*/ 2224 h 34"/>
                  <a:gd name="T36" fmla="*/ 173 w 17"/>
                  <a:gd name="T37" fmla="*/ 2224 h 34"/>
                  <a:gd name="T38" fmla="*/ 155 w 17"/>
                  <a:gd name="T39" fmla="*/ 2224 h 34"/>
                  <a:gd name="T40" fmla="*/ 122 w 17"/>
                  <a:gd name="T41" fmla="*/ 2224 h 34"/>
                  <a:gd name="T42" fmla="*/ 106 w 17"/>
                  <a:gd name="T43" fmla="*/ 2160 h 34"/>
                  <a:gd name="T44" fmla="*/ 106 w 17"/>
                  <a:gd name="T45" fmla="*/ 2031 h 34"/>
                  <a:gd name="T46" fmla="*/ 88 w 17"/>
                  <a:gd name="T47" fmla="*/ 1966 h 34"/>
                  <a:gd name="T48" fmla="*/ 88 w 17"/>
                  <a:gd name="T49" fmla="*/ 1769 h 34"/>
                  <a:gd name="T50" fmla="*/ 88 w 17"/>
                  <a:gd name="T51" fmla="*/ 649 h 34"/>
                  <a:gd name="T52" fmla="*/ 0 w 17"/>
                  <a:gd name="T53" fmla="*/ 649 h 34"/>
                  <a:gd name="T54" fmla="*/ 0 w 17"/>
                  <a:gd name="T55" fmla="*/ 649 h 34"/>
                  <a:gd name="T56" fmla="*/ 34 w 17"/>
                  <a:gd name="T57" fmla="*/ 584 h 34"/>
                  <a:gd name="T58" fmla="*/ 88 w 17"/>
                  <a:gd name="T59" fmla="*/ 455 h 34"/>
                  <a:gd name="T60" fmla="*/ 106 w 17"/>
                  <a:gd name="T61" fmla="*/ 391 h 34"/>
                  <a:gd name="T62" fmla="*/ 122 w 17"/>
                  <a:gd name="T63" fmla="*/ 326 h 34"/>
                  <a:gd name="T64" fmla="*/ 122 w 17"/>
                  <a:gd name="T65" fmla="*/ 193 h 34"/>
                  <a:gd name="T66" fmla="*/ 155 w 17"/>
                  <a:gd name="T67" fmla="*/ 0 h 34"/>
                  <a:gd name="T68" fmla="*/ 173 w 17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7"/>
                  <a:gd name="T106" fmla="*/ 0 h 34"/>
                  <a:gd name="T107" fmla="*/ 17 w 17"/>
                  <a:gd name="T108" fmla="*/ 34 h 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7" h="34">
                    <a:moveTo>
                      <a:pt x="10" y="0"/>
                    </a:moveTo>
                    <a:lnTo>
                      <a:pt x="10" y="9"/>
                    </a:lnTo>
                    <a:lnTo>
                      <a:pt x="16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10" y="27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12" y="31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4" y="30"/>
                    </a:lnTo>
                    <a:lnTo>
                      <a:pt x="16" y="30"/>
                    </a:lnTo>
                    <a:lnTo>
                      <a:pt x="17" y="30"/>
                    </a:lnTo>
                    <a:lnTo>
                      <a:pt x="16" y="31"/>
                    </a:lnTo>
                    <a:lnTo>
                      <a:pt x="14" y="33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5" y="27"/>
                    </a:lnTo>
                    <a:lnTo>
                      <a:pt x="5" y="10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61" name="Freeform 147"/>
              <p:cNvSpPr>
                <a:spLocks noEditPoints="1"/>
              </p:cNvSpPr>
              <p:nvPr/>
            </p:nvSpPr>
            <p:spPr bwMode="auto">
              <a:xfrm>
                <a:off x="4141" y="2998"/>
                <a:ext cx="60" cy="100"/>
              </a:xfrm>
              <a:custGeom>
                <a:avLst/>
                <a:gdLst>
                  <a:gd name="T0" fmla="*/ 198 w 23"/>
                  <a:gd name="T1" fmla="*/ 0 h 25"/>
                  <a:gd name="T2" fmla="*/ 266 w 23"/>
                  <a:gd name="T3" fmla="*/ 0 h 25"/>
                  <a:gd name="T4" fmla="*/ 321 w 23"/>
                  <a:gd name="T5" fmla="*/ 64 h 25"/>
                  <a:gd name="T6" fmla="*/ 373 w 23"/>
                  <a:gd name="T7" fmla="*/ 256 h 25"/>
                  <a:gd name="T8" fmla="*/ 389 w 23"/>
                  <a:gd name="T9" fmla="*/ 448 h 25"/>
                  <a:gd name="T10" fmla="*/ 410 w 23"/>
                  <a:gd name="T11" fmla="*/ 768 h 25"/>
                  <a:gd name="T12" fmla="*/ 410 w 23"/>
                  <a:gd name="T13" fmla="*/ 960 h 25"/>
                  <a:gd name="T14" fmla="*/ 389 w 23"/>
                  <a:gd name="T15" fmla="*/ 1152 h 25"/>
                  <a:gd name="T16" fmla="*/ 339 w 23"/>
                  <a:gd name="T17" fmla="*/ 1408 h 25"/>
                  <a:gd name="T18" fmla="*/ 321 w 23"/>
                  <a:gd name="T19" fmla="*/ 1536 h 25"/>
                  <a:gd name="T20" fmla="*/ 266 w 23"/>
                  <a:gd name="T21" fmla="*/ 1600 h 25"/>
                  <a:gd name="T22" fmla="*/ 198 w 23"/>
                  <a:gd name="T23" fmla="*/ 1600 h 25"/>
                  <a:gd name="T24" fmla="*/ 143 w 23"/>
                  <a:gd name="T25" fmla="*/ 1600 h 25"/>
                  <a:gd name="T26" fmla="*/ 89 w 23"/>
                  <a:gd name="T27" fmla="*/ 1536 h 25"/>
                  <a:gd name="T28" fmla="*/ 34 w 23"/>
                  <a:gd name="T29" fmla="*/ 1344 h 25"/>
                  <a:gd name="T30" fmla="*/ 0 w 23"/>
                  <a:gd name="T31" fmla="*/ 1088 h 25"/>
                  <a:gd name="T32" fmla="*/ 0 w 23"/>
                  <a:gd name="T33" fmla="*/ 768 h 25"/>
                  <a:gd name="T34" fmla="*/ 0 w 23"/>
                  <a:gd name="T35" fmla="*/ 640 h 25"/>
                  <a:gd name="T36" fmla="*/ 21 w 23"/>
                  <a:gd name="T37" fmla="*/ 320 h 25"/>
                  <a:gd name="T38" fmla="*/ 34 w 23"/>
                  <a:gd name="T39" fmla="*/ 192 h 25"/>
                  <a:gd name="T40" fmla="*/ 89 w 23"/>
                  <a:gd name="T41" fmla="*/ 64 h 25"/>
                  <a:gd name="T42" fmla="*/ 143 w 23"/>
                  <a:gd name="T43" fmla="*/ 0 h 25"/>
                  <a:gd name="T44" fmla="*/ 198 w 23"/>
                  <a:gd name="T45" fmla="*/ 0 h 25"/>
                  <a:gd name="T46" fmla="*/ 198 w 23"/>
                  <a:gd name="T47" fmla="*/ 64 h 25"/>
                  <a:gd name="T48" fmla="*/ 157 w 23"/>
                  <a:gd name="T49" fmla="*/ 64 h 25"/>
                  <a:gd name="T50" fmla="*/ 143 w 23"/>
                  <a:gd name="T51" fmla="*/ 64 h 25"/>
                  <a:gd name="T52" fmla="*/ 123 w 23"/>
                  <a:gd name="T53" fmla="*/ 192 h 25"/>
                  <a:gd name="T54" fmla="*/ 89 w 23"/>
                  <a:gd name="T55" fmla="*/ 320 h 25"/>
                  <a:gd name="T56" fmla="*/ 68 w 23"/>
                  <a:gd name="T57" fmla="*/ 448 h 25"/>
                  <a:gd name="T58" fmla="*/ 68 w 23"/>
                  <a:gd name="T59" fmla="*/ 704 h 25"/>
                  <a:gd name="T60" fmla="*/ 89 w 23"/>
                  <a:gd name="T61" fmla="*/ 960 h 25"/>
                  <a:gd name="T62" fmla="*/ 123 w 23"/>
                  <a:gd name="T63" fmla="*/ 1216 h 25"/>
                  <a:gd name="T64" fmla="*/ 157 w 23"/>
                  <a:gd name="T65" fmla="*/ 1408 h 25"/>
                  <a:gd name="T66" fmla="*/ 211 w 23"/>
                  <a:gd name="T67" fmla="*/ 1536 h 25"/>
                  <a:gd name="T68" fmla="*/ 266 w 23"/>
                  <a:gd name="T69" fmla="*/ 1536 h 25"/>
                  <a:gd name="T70" fmla="*/ 287 w 23"/>
                  <a:gd name="T71" fmla="*/ 1408 h 25"/>
                  <a:gd name="T72" fmla="*/ 321 w 23"/>
                  <a:gd name="T73" fmla="*/ 1152 h 25"/>
                  <a:gd name="T74" fmla="*/ 339 w 23"/>
                  <a:gd name="T75" fmla="*/ 896 h 25"/>
                  <a:gd name="T76" fmla="*/ 321 w 23"/>
                  <a:gd name="T77" fmla="*/ 640 h 25"/>
                  <a:gd name="T78" fmla="*/ 321 w 23"/>
                  <a:gd name="T79" fmla="*/ 448 h 25"/>
                  <a:gd name="T80" fmla="*/ 266 w 23"/>
                  <a:gd name="T81" fmla="*/ 256 h 25"/>
                  <a:gd name="T82" fmla="*/ 253 w 23"/>
                  <a:gd name="T83" fmla="*/ 64 h 25"/>
                  <a:gd name="T84" fmla="*/ 198 w 23"/>
                  <a:gd name="T85" fmla="*/ 64 h 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3"/>
                  <a:gd name="T130" fmla="*/ 0 h 25"/>
                  <a:gd name="T131" fmla="*/ 23 w 23"/>
                  <a:gd name="T132" fmla="*/ 25 h 2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3" h="25">
                    <a:moveTo>
                      <a:pt x="11" y="0"/>
                    </a:moveTo>
                    <a:lnTo>
                      <a:pt x="15" y="0"/>
                    </a:lnTo>
                    <a:lnTo>
                      <a:pt x="18" y="1"/>
                    </a:lnTo>
                    <a:lnTo>
                      <a:pt x="21" y="4"/>
                    </a:lnTo>
                    <a:lnTo>
                      <a:pt x="22" y="7"/>
                    </a:lnTo>
                    <a:lnTo>
                      <a:pt x="23" y="12"/>
                    </a:lnTo>
                    <a:lnTo>
                      <a:pt x="23" y="15"/>
                    </a:lnTo>
                    <a:lnTo>
                      <a:pt x="22" y="18"/>
                    </a:lnTo>
                    <a:lnTo>
                      <a:pt x="19" y="22"/>
                    </a:lnTo>
                    <a:lnTo>
                      <a:pt x="18" y="24"/>
                    </a:lnTo>
                    <a:lnTo>
                      <a:pt x="15" y="25"/>
                    </a:lnTo>
                    <a:lnTo>
                      <a:pt x="11" y="25"/>
                    </a:lnTo>
                    <a:lnTo>
                      <a:pt x="8" y="25"/>
                    </a:lnTo>
                    <a:lnTo>
                      <a:pt x="5" y="24"/>
                    </a:lnTo>
                    <a:lnTo>
                      <a:pt x="2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1" y="0"/>
                    </a:lnTo>
                    <a:close/>
                    <a:moveTo>
                      <a:pt x="11" y="1"/>
                    </a:moveTo>
                    <a:lnTo>
                      <a:pt x="9" y="1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5" y="15"/>
                    </a:lnTo>
                    <a:lnTo>
                      <a:pt x="7" y="19"/>
                    </a:lnTo>
                    <a:lnTo>
                      <a:pt x="9" y="22"/>
                    </a:lnTo>
                    <a:lnTo>
                      <a:pt x="12" y="24"/>
                    </a:lnTo>
                    <a:lnTo>
                      <a:pt x="15" y="24"/>
                    </a:lnTo>
                    <a:lnTo>
                      <a:pt x="16" y="22"/>
                    </a:lnTo>
                    <a:lnTo>
                      <a:pt x="18" y="18"/>
                    </a:lnTo>
                    <a:lnTo>
                      <a:pt x="19" y="14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5" y="4"/>
                    </a:lnTo>
                    <a:lnTo>
                      <a:pt x="14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62" name="Freeform 148"/>
              <p:cNvSpPr>
                <a:spLocks/>
              </p:cNvSpPr>
              <p:nvPr/>
            </p:nvSpPr>
            <p:spPr bwMode="auto">
              <a:xfrm>
                <a:off x="4209" y="2998"/>
                <a:ext cx="47" cy="100"/>
              </a:xfrm>
              <a:custGeom>
                <a:avLst/>
                <a:gdLst>
                  <a:gd name="T0" fmla="*/ 164 w 18"/>
                  <a:gd name="T1" fmla="*/ 0 h 25"/>
                  <a:gd name="T2" fmla="*/ 164 w 18"/>
                  <a:gd name="T3" fmla="*/ 320 h 25"/>
                  <a:gd name="T4" fmla="*/ 178 w 18"/>
                  <a:gd name="T5" fmla="*/ 192 h 25"/>
                  <a:gd name="T6" fmla="*/ 232 w 18"/>
                  <a:gd name="T7" fmla="*/ 0 h 25"/>
                  <a:gd name="T8" fmla="*/ 253 w 18"/>
                  <a:gd name="T9" fmla="*/ 0 h 25"/>
                  <a:gd name="T10" fmla="*/ 287 w 18"/>
                  <a:gd name="T11" fmla="*/ 0 h 25"/>
                  <a:gd name="T12" fmla="*/ 300 w 18"/>
                  <a:gd name="T13" fmla="*/ 0 h 25"/>
                  <a:gd name="T14" fmla="*/ 321 w 18"/>
                  <a:gd name="T15" fmla="*/ 64 h 25"/>
                  <a:gd name="T16" fmla="*/ 321 w 18"/>
                  <a:gd name="T17" fmla="*/ 192 h 25"/>
                  <a:gd name="T18" fmla="*/ 321 w 18"/>
                  <a:gd name="T19" fmla="*/ 256 h 25"/>
                  <a:gd name="T20" fmla="*/ 300 w 18"/>
                  <a:gd name="T21" fmla="*/ 320 h 25"/>
                  <a:gd name="T22" fmla="*/ 300 w 18"/>
                  <a:gd name="T23" fmla="*/ 320 h 25"/>
                  <a:gd name="T24" fmla="*/ 287 w 18"/>
                  <a:gd name="T25" fmla="*/ 320 h 25"/>
                  <a:gd name="T26" fmla="*/ 287 w 18"/>
                  <a:gd name="T27" fmla="*/ 320 h 25"/>
                  <a:gd name="T28" fmla="*/ 253 w 18"/>
                  <a:gd name="T29" fmla="*/ 256 h 25"/>
                  <a:gd name="T30" fmla="*/ 232 w 18"/>
                  <a:gd name="T31" fmla="*/ 256 h 25"/>
                  <a:gd name="T32" fmla="*/ 198 w 18"/>
                  <a:gd name="T33" fmla="*/ 256 h 25"/>
                  <a:gd name="T34" fmla="*/ 198 w 18"/>
                  <a:gd name="T35" fmla="*/ 256 h 25"/>
                  <a:gd name="T36" fmla="*/ 198 w 18"/>
                  <a:gd name="T37" fmla="*/ 256 h 25"/>
                  <a:gd name="T38" fmla="*/ 178 w 18"/>
                  <a:gd name="T39" fmla="*/ 320 h 25"/>
                  <a:gd name="T40" fmla="*/ 164 w 18"/>
                  <a:gd name="T41" fmla="*/ 512 h 25"/>
                  <a:gd name="T42" fmla="*/ 164 w 18"/>
                  <a:gd name="T43" fmla="*/ 1216 h 25"/>
                  <a:gd name="T44" fmla="*/ 164 w 18"/>
                  <a:gd name="T45" fmla="*/ 1344 h 25"/>
                  <a:gd name="T46" fmla="*/ 164 w 18"/>
                  <a:gd name="T47" fmla="*/ 1408 h 25"/>
                  <a:gd name="T48" fmla="*/ 178 w 18"/>
                  <a:gd name="T49" fmla="*/ 1536 h 25"/>
                  <a:gd name="T50" fmla="*/ 178 w 18"/>
                  <a:gd name="T51" fmla="*/ 1536 h 25"/>
                  <a:gd name="T52" fmla="*/ 198 w 18"/>
                  <a:gd name="T53" fmla="*/ 1536 h 25"/>
                  <a:gd name="T54" fmla="*/ 232 w 18"/>
                  <a:gd name="T55" fmla="*/ 1600 h 25"/>
                  <a:gd name="T56" fmla="*/ 232 w 18"/>
                  <a:gd name="T57" fmla="*/ 1600 h 25"/>
                  <a:gd name="T58" fmla="*/ 0 w 18"/>
                  <a:gd name="T59" fmla="*/ 1600 h 25"/>
                  <a:gd name="T60" fmla="*/ 0 w 18"/>
                  <a:gd name="T61" fmla="*/ 1600 h 25"/>
                  <a:gd name="T62" fmla="*/ 34 w 18"/>
                  <a:gd name="T63" fmla="*/ 1536 h 25"/>
                  <a:gd name="T64" fmla="*/ 55 w 18"/>
                  <a:gd name="T65" fmla="*/ 1536 h 25"/>
                  <a:gd name="T66" fmla="*/ 55 w 18"/>
                  <a:gd name="T67" fmla="*/ 1536 h 25"/>
                  <a:gd name="T68" fmla="*/ 55 w 18"/>
                  <a:gd name="T69" fmla="*/ 1408 h 25"/>
                  <a:gd name="T70" fmla="*/ 55 w 18"/>
                  <a:gd name="T71" fmla="*/ 1344 h 25"/>
                  <a:gd name="T72" fmla="*/ 55 w 18"/>
                  <a:gd name="T73" fmla="*/ 1216 h 25"/>
                  <a:gd name="T74" fmla="*/ 55 w 18"/>
                  <a:gd name="T75" fmla="*/ 640 h 25"/>
                  <a:gd name="T76" fmla="*/ 55 w 18"/>
                  <a:gd name="T77" fmla="*/ 320 h 25"/>
                  <a:gd name="T78" fmla="*/ 55 w 18"/>
                  <a:gd name="T79" fmla="*/ 256 h 25"/>
                  <a:gd name="T80" fmla="*/ 55 w 18"/>
                  <a:gd name="T81" fmla="*/ 192 h 25"/>
                  <a:gd name="T82" fmla="*/ 55 w 18"/>
                  <a:gd name="T83" fmla="*/ 192 h 25"/>
                  <a:gd name="T84" fmla="*/ 55 w 18"/>
                  <a:gd name="T85" fmla="*/ 192 h 25"/>
                  <a:gd name="T86" fmla="*/ 34 w 18"/>
                  <a:gd name="T87" fmla="*/ 192 h 25"/>
                  <a:gd name="T88" fmla="*/ 34 w 18"/>
                  <a:gd name="T89" fmla="*/ 192 h 25"/>
                  <a:gd name="T90" fmla="*/ 0 w 18"/>
                  <a:gd name="T91" fmla="*/ 192 h 25"/>
                  <a:gd name="T92" fmla="*/ 0 w 18"/>
                  <a:gd name="T93" fmla="*/ 192 h 25"/>
                  <a:gd name="T94" fmla="*/ 123 w 18"/>
                  <a:gd name="T95" fmla="*/ 0 h 25"/>
                  <a:gd name="T96" fmla="*/ 164 w 18"/>
                  <a:gd name="T97" fmla="*/ 0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25"/>
                  <a:gd name="T149" fmla="*/ 18 w 18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25">
                    <a:moveTo>
                      <a:pt x="9" y="0"/>
                    </a:moveTo>
                    <a:lnTo>
                      <a:pt x="9" y="5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1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9" y="8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3" y="25"/>
                    </a:lnTo>
                    <a:lnTo>
                      <a:pt x="0" y="25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3" y="10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63" name="Freeform 149"/>
              <p:cNvSpPr>
                <a:spLocks/>
              </p:cNvSpPr>
              <p:nvPr/>
            </p:nvSpPr>
            <p:spPr bwMode="auto">
              <a:xfrm>
                <a:off x="1285" y="3215"/>
                <a:ext cx="81" cy="153"/>
              </a:xfrm>
              <a:custGeom>
                <a:avLst/>
                <a:gdLst>
                  <a:gd name="T0" fmla="*/ 55 w 31"/>
                  <a:gd name="T1" fmla="*/ 1574 h 38"/>
                  <a:gd name="T2" fmla="*/ 68 w 31"/>
                  <a:gd name="T3" fmla="*/ 1768 h 38"/>
                  <a:gd name="T4" fmla="*/ 68 w 31"/>
                  <a:gd name="T5" fmla="*/ 2158 h 38"/>
                  <a:gd name="T6" fmla="*/ 178 w 31"/>
                  <a:gd name="T7" fmla="*/ 2416 h 38"/>
                  <a:gd name="T8" fmla="*/ 300 w 31"/>
                  <a:gd name="T9" fmla="*/ 2416 h 38"/>
                  <a:gd name="T10" fmla="*/ 355 w 31"/>
                  <a:gd name="T11" fmla="*/ 2158 h 38"/>
                  <a:gd name="T12" fmla="*/ 355 w 31"/>
                  <a:gd name="T13" fmla="*/ 1832 h 38"/>
                  <a:gd name="T14" fmla="*/ 321 w 31"/>
                  <a:gd name="T15" fmla="*/ 1574 h 38"/>
                  <a:gd name="T16" fmla="*/ 233 w 31"/>
                  <a:gd name="T17" fmla="*/ 1248 h 38"/>
                  <a:gd name="T18" fmla="*/ 144 w 31"/>
                  <a:gd name="T19" fmla="*/ 906 h 38"/>
                  <a:gd name="T20" fmla="*/ 123 w 31"/>
                  <a:gd name="T21" fmla="*/ 648 h 38"/>
                  <a:gd name="T22" fmla="*/ 178 w 31"/>
                  <a:gd name="T23" fmla="*/ 193 h 38"/>
                  <a:gd name="T24" fmla="*/ 321 w 31"/>
                  <a:gd name="T25" fmla="*/ 0 h 38"/>
                  <a:gd name="T26" fmla="*/ 376 w 31"/>
                  <a:gd name="T27" fmla="*/ 0 h 38"/>
                  <a:gd name="T28" fmla="*/ 431 w 31"/>
                  <a:gd name="T29" fmla="*/ 129 h 38"/>
                  <a:gd name="T30" fmla="*/ 444 w 31"/>
                  <a:gd name="T31" fmla="*/ 129 h 38"/>
                  <a:gd name="T32" fmla="*/ 486 w 31"/>
                  <a:gd name="T33" fmla="*/ 193 h 38"/>
                  <a:gd name="T34" fmla="*/ 499 w 31"/>
                  <a:gd name="T35" fmla="*/ 129 h 38"/>
                  <a:gd name="T36" fmla="*/ 520 w 31"/>
                  <a:gd name="T37" fmla="*/ 0 h 38"/>
                  <a:gd name="T38" fmla="*/ 499 w 31"/>
                  <a:gd name="T39" fmla="*/ 841 h 38"/>
                  <a:gd name="T40" fmla="*/ 486 w 31"/>
                  <a:gd name="T41" fmla="*/ 648 h 38"/>
                  <a:gd name="T42" fmla="*/ 486 w 31"/>
                  <a:gd name="T43" fmla="*/ 391 h 38"/>
                  <a:gd name="T44" fmla="*/ 376 w 31"/>
                  <a:gd name="T45" fmla="*/ 129 h 38"/>
                  <a:gd name="T46" fmla="*/ 267 w 31"/>
                  <a:gd name="T47" fmla="*/ 129 h 38"/>
                  <a:gd name="T48" fmla="*/ 233 w 31"/>
                  <a:gd name="T49" fmla="*/ 391 h 38"/>
                  <a:gd name="T50" fmla="*/ 233 w 31"/>
                  <a:gd name="T51" fmla="*/ 648 h 38"/>
                  <a:gd name="T52" fmla="*/ 267 w 31"/>
                  <a:gd name="T53" fmla="*/ 841 h 38"/>
                  <a:gd name="T54" fmla="*/ 389 w 31"/>
                  <a:gd name="T55" fmla="*/ 1377 h 38"/>
                  <a:gd name="T56" fmla="*/ 444 w 31"/>
                  <a:gd name="T57" fmla="*/ 1703 h 38"/>
                  <a:gd name="T58" fmla="*/ 444 w 31"/>
                  <a:gd name="T59" fmla="*/ 2025 h 38"/>
                  <a:gd name="T60" fmla="*/ 389 w 31"/>
                  <a:gd name="T61" fmla="*/ 2287 h 38"/>
                  <a:gd name="T62" fmla="*/ 300 w 31"/>
                  <a:gd name="T63" fmla="*/ 2480 h 38"/>
                  <a:gd name="T64" fmla="*/ 199 w 31"/>
                  <a:gd name="T65" fmla="*/ 2480 h 38"/>
                  <a:gd name="T66" fmla="*/ 144 w 31"/>
                  <a:gd name="T67" fmla="*/ 2480 h 38"/>
                  <a:gd name="T68" fmla="*/ 68 w 31"/>
                  <a:gd name="T69" fmla="*/ 2416 h 38"/>
                  <a:gd name="T70" fmla="*/ 55 w 31"/>
                  <a:gd name="T71" fmla="*/ 2416 h 38"/>
                  <a:gd name="T72" fmla="*/ 0 w 31"/>
                  <a:gd name="T73" fmla="*/ 2480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38"/>
                  <a:gd name="T113" fmla="*/ 31 w 31"/>
                  <a:gd name="T114" fmla="*/ 38 h 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38">
                    <a:moveTo>
                      <a:pt x="0" y="38"/>
                    </a:moveTo>
                    <a:lnTo>
                      <a:pt x="3" y="24"/>
                    </a:lnTo>
                    <a:lnTo>
                      <a:pt x="4" y="24"/>
                    </a:lnTo>
                    <a:lnTo>
                      <a:pt x="4" y="27"/>
                    </a:lnTo>
                    <a:lnTo>
                      <a:pt x="4" y="28"/>
                    </a:lnTo>
                    <a:lnTo>
                      <a:pt x="4" y="33"/>
                    </a:lnTo>
                    <a:lnTo>
                      <a:pt x="7" y="35"/>
                    </a:lnTo>
                    <a:lnTo>
                      <a:pt x="10" y="37"/>
                    </a:lnTo>
                    <a:lnTo>
                      <a:pt x="13" y="38"/>
                    </a:lnTo>
                    <a:lnTo>
                      <a:pt x="17" y="37"/>
                    </a:lnTo>
                    <a:lnTo>
                      <a:pt x="18" y="35"/>
                    </a:lnTo>
                    <a:lnTo>
                      <a:pt x="20" y="33"/>
                    </a:lnTo>
                    <a:lnTo>
                      <a:pt x="21" y="30"/>
                    </a:lnTo>
                    <a:lnTo>
                      <a:pt x="20" y="28"/>
                    </a:lnTo>
                    <a:lnTo>
                      <a:pt x="20" y="27"/>
                    </a:lnTo>
                    <a:lnTo>
                      <a:pt x="18" y="24"/>
                    </a:lnTo>
                    <a:lnTo>
                      <a:pt x="15" y="21"/>
                    </a:lnTo>
                    <a:lnTo>
                      <a:pt x="13" y="19"/>
                    </a:lnTo>
                    <a:lnTo>
                      <a:pt x="10" y="16"/>
                    </a:lnTo>
                    <a:lnTo>
                      <a:pt x="8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8" y="6"/>
                    </a:lnTo>
                    <a:lnTo>
                      <a:pt x="10" y="3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3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28" y="13"/>
                    </a:lnTo>
                    <a:lnTo>
                      <a:pt x="27" y="13"/>
                    </a:lnTo>
                    <a:lnTo>
                      <a:pt x="27" y="10"/>
                    </a:lnTo>
                    <a:lnTo>
                      <a:pt x="27" y="6"/>
                    </a:lnTo>
                    <a:lnTo>
                      <a:pt x="24" y="5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4" y="3"/>
                    </a:lnTo>
                    <a:lnTo>
                      <a:pt x="13" y="6"/>
                    </a:lnTo>
                    <a:lnTo>
                      <a:pt x="11" y="7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5" y="13"/>
                    </a:lnTo>
                    <a:lnTo>
                      <a:pt x="18" y="17"/>
                    </a:lnTo>
                    <a:lnTo>
                      <a:pt x="22" y="21"/>
                    </a:lnTo>
                    <a:lnTo>
                      <a:pt x="24" y="23"/>
                    </a:lnTo>
                    <a:lnTo>
                      <a:pt x="25" y="26"/>
                    </a:lnTo>
                    <a:lnTo>
                      <a:pt x="25" y="28"/>
                    </a:lnTo>
                    <a:lnTo>
                      <a:pt x="25" y="31"/>
                    </a:lnTo>
                    <a:lnTo>
                      <a:pt x="24" y="33"/>
                    </a:lnTo>
                    <a:lnTo>
                      <a:pt x="22" y="35"/>
                    </a:lnTo>
                    <a:lnTo>
                      <a:pt x="20" y="37"/>
                    </a:lnTo>
                    <a:lnTo>
                      <a:pt x="17" y="38"/>
                    </a:lnTo>
                    <a:lnTo>
                      <a:pt x="13" y="38"/>
                    </a:lnTo>
                    <a:lnTo>
                      <a:pt x="11" y="38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6" y="37"/>
                    </a:lnTo>
                    <a:lnTo>
                      <a:pt x="4" y="37"/>
                    </a:lnTo>
                    <a:lnTo>
                      <a:pt x="3" y="37"/>
                    </a:lnTo>
                    <a:lnTo>
                      <a:pt x="1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pic>
            <p:nvPicPr>
              <p:cNvPr id="34964" name="Picture 150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1431" y="3255"/>
                <a:ext cx="125" cy="1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4965" name="Picture 151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1431" y="3255"/>
                <a:ext cx="125" cy="1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4966" name="Picture 152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1640" y="3283"/>
                <a:ext cx="47" cy="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4967" name="Picture 153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1640" y="3283"/>
                <a:ext cx="47" cy="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4968" name="Freeform 154"/>
              <p:cNvSpPr>
                <a:spLocks/>
              </p:cNvSpPr>
              <p:nvPr/>
            </p:nvSpPr>
            <p:spPr bwMode="auto">
              <a:xfrm>
                <a:off x="1750" y="3215"/>
                <a:ext cx="89" cy="153"/>
              </a:xfrm>
              <a:custGeom>
                <a:avLst/>
                <a:gdLst>
                  <a:gd name="T0" fmla="*/ 21 w 34"/>
                  <a:gd name="T1" fmla="*/ 2480 h 38"/>
                  <a:gd name="T2" fmla="*/ 68 w 34"/>
                  <a:gd name="T3" fmla="*/ 455 h 38"/>
                  <a:gd name="T4" fmla="*/ 68 w 34"/>
                  <a:gd name="T5" fmla="*/ 391 h 38"/>
                  <a:gd name="T6" fmla="*/ 68 w 34"/>
                  <a:gd name="T7" fmla="*/ 326 h 38"/>
                  <a:gd name="T8" fmla="*/ 68 w 34"/>
                  <a:gd name="T9" fmla="*/ 193 h 38"/>
                  <a:gd name="T10" fmla="*/ 68 w 34"/>
                  <a:gd name="T11" fmla="*/ 193 h 38"/>
                  <a:gd name="T12" fmla="*/ 55 w 34"/>
                  <a:gd name="T13" fmla="*/ 129 h 38"/>
                  <a:gd name="T14" fmla="*/ 21 w 34"/>
                  <a:gd name="T15" fmla="*/ 129 h 38"/>
                  <a:gd name="T16" fmla="*/ 0 w 34"/>
                  <a:gd name="T17" fmla="*/ 129 h 38"/>
                  <a:gd name="T18" fmla="*/ 0 w 34"/>
                  <a:gd name="T19" fmla="*/ 0 h 38"/>
                  <a:gd name="T20" fmla="*/ 267 w 34"/>
                  <a:gd name="T21" fmla="*/ 0 h 38"/>
                  <a:gd name="T22" fmla="*/ 254 w 34"/>
                  <a:gd name="T23" fmla="*/ 129 h 38"/>
                  <a:gd name="T24" fmla="*/ 233 w 34"/>
                  <a:gd name="T25" fmla="*/ 129 h 38"/>
                  <a:gd name="T26" fmla="*/ 199 w 34"/>
                  <a:gd name="T27" fmla="*/ 129 h 38"/>
                  <a:gd name="T28" fmla="*/ 178 w 34"/>
                  <a:gd name="T29" fmla="*/ 193 h 38"/>
                  <a:gd name="T30" fmla="*/ 178 w 34"/>
                  <a:gd name="T31" fmla="*/ 326 h 38"/>
                  <a:gd name="T32" fmla="*/ 178 w 34"/>
                  <a:gd name="T33" fmla="*/ 326 h 38"/>
                  <a:gd name="T34" fmla="*/ 178 w 34"/>
                  <a:gd name="T35" fmla="*/ 455 h 38"/>
                  <a:gd name="T36" fmla="*/ 123 w 34"/>
                  <a:gd name="T37" fmla="*/ 1961 h 38"/>
                  <a:gd name="T38" fmla="*/ 377 w 34"/>
                  <a:gd name="T39" fmla="*/ 648 h 38"/>
                  <a:gd name="T40" fmla="*/ 432 w 34"/>
                  <a:gd name="T41" fmla="*/ 455 h 38"/>
                  <a:gd name="T42" fmla="*/ 445 w 34"/>
                  <a:gd name="T43" fmla="*/ 391 h 38"/>
                  <a:gd name="T44" fmla="*/ 445 w 34"/>
                  <a:gd name="T45" fmla="*/ 326 h 38"/>
                  <a:gd name="T46" fmla="*/ 445 w 34"/>
                  <a:gd name="T47" fmla="*/ 193 h 38"/>
                  <a:gd name="T48" fmla="*/ 445 w 34"/>
                  <a:gd name="T49" fmla="*/ 193 h 38"/>
                  <a:gd name="T50" fmla="*/ 432 w 34"/>
                  <a:gd name="T51" fmla="*/ 193 h 38"/>
                  <a:gd name="T52" fmla="*/ 432 w 34"/>
                  <a:gd name="T53" fmla="*/ 129 h 38"/>
                  <a:gd name="T54" fmla="*/ 398 w 34"/>
                  <a:gd name="T55" fmla="*/ 129 h 38"/>
                  <a:gd name="T56" fmla="*/ 398 w 34"/>
                  <a:gd name="T57" fmla="*/ 0 h 38"/>
                  <a:gd name="T58" fmla="*/ 610 w 34"/>
                  <a:gd name="T59" fmla="*/ 0 h 38"/>
                  <a:gd name="T60" fmla="*/ 610 w 34"/>
                  <a:gd name="T61" fmla="*/ 129 h 38"/>
                  <a:gd name="T62" fmla="*/ 576 w 34"/>
                  <a:gd name="T63" fmla="*/ 129 h 38"/>
                  <a:gd name="T64" fmla="*/ 555 w 34"/>
                  <a:gd name="T65" fmla="*/ 129 h 38"/>
                  <a:gd name="T66" fmla="*/ 521 w 34"/>
                  <a:gd name="T67" fmla="*/ 193 h 38"/>
                  <a:gd name="T68" fmla="*/ 500 w 34"/>
                  <a:gd name="T69" fmla="*/ 326 h 38"/>
                  <a:gd name="T70" fmla="*/ 487 w 34"/>
                  <a:gd name="T71" fmla="*/ 455 h 38"/>
                  <a:gd name="T72" fmla="*/ 432 w 34"/>
                  <a:gd name="T73" fmla="*/ 648 h 38"/>
                  <a:gd name="T74" fmla="*/ 55 w 34"/>
                  <a:gd name="T75" fmla="*/ 2480 h 38"/>
                  <a:gd name="T76" fmla="*/ 21 w 34"/>
                  <a:gd name="T77" fmla="*/ 2480 h 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38"/>
                  <a:gd name="T119" fmla="*/ 34 w 34"/>
                  <a:gd name="T120" fmla="*/ 38 h 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38">
                    <a:moveTo>
                      <a:pt x="1" y="38"/>
                    </a:move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7" y="30"/>
                    </a:lnTo>
                    <a:lnTo>
                      <a:pt x="21" y="10"/>
                    </a:lnTo>
                    <a:lnTo>
                      <a:pt x="24" y="7"/>
                    </a:lnTo>
                    <a:lnTo>
                      <a:pt x="25" y="6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34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28" y="5"/>
                    </a:lnTo>
                    <a:lnTo>
                      <a:pt x="27" y="7"/>
                    </a:lnTo>
                    <a:lnTo>
                      <a:pt x="24" y="10"/>
                    </a:lnTo>
                    <a:lnTo>
                      <a:pt x="3" y="38"/>
                    </a:lnTo>
                    <a:lnTo>
                      <a:pt x="1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69" name="Freeform 155"/>
              <p:cNvSpPr>
                <a:spLocks noEditPoints="1"/>
              </p:cNvSpPr>
              <p:nvPr/>
            </p:nvSpPr>
            <p:spPr bwMode="auto">
              <a:xfrm>
                <a:off x="1820" y="3215"/>
                <a:ext cx="92" cy="153"/>
              </a:xfrm>
              <a:custGeom>
                <a:avLst/>
                <a:gdLst>
                  <a:gd name="T0" fmla="*/ 179 w 35"/>
                  <a:gd name="T1" fmla="*/ 0 h 38"/>
                  <a:gd name="T2" fmla="*/ 436 w 35"/>
                  <a:gd name="T3" fmla="*/ 0 h 38"/>
                  <a:gd name="T4" fmla="*/ 513 w 35"/>
                  <a:gd name="T5" fmla="*/ 129 h 38"/>
                  <a:gd name="T6" fmla="*/ 581 w 35"/>
                  <a:gd name="T7" fmla="*/ 193 h 38"/>
                  <a:gd name="T8" fmla="*/ 602 w 35"/>
                  <a:gd name="T9" fmla="*/ 391 h 38"/>
                  <a:gd name="T10" fmla="*/ 636 w 35"/>
                  <a:gd name="T11" fmla="*/ 584 h 38"/>
                  <a:gd name="T12" fmla="*/ 602 w 35"/>
                  <a:gd name="T13" fmla="*/ 777 h 38"/>
                  <a:gd name="T14" fmla="*/ 581 w 35"/>
                  <a:gd name="T15" fmla="*/ 906 h 38"/>
                  <a:gd name="T16" fmla="*/ 560 w 35"/>
                  <a:gd name="T17" fmla="*/ 1103 h 38"/>
                  <a:gd name="T18" fmla="*/ 513 w 35"/>
                  <a:gd name="T19" fmla="*/ 1248 h 38"/>
                  <a:gd name="T20" fmla="*/ 436 w 35"/>
                  <a:gd name="T21" fmla="*/ 1313 h 38"/>
                  <a:gd name="T22" fmla="*/ 381 w 35"/>
                  <a:gd name="T23" fmla="*/ 1313 h 38"/>
                  <a:gd name="T24" fmla="*/ 326 w 35"/>
                  <a:gd name="T25" fmla="*/ 1313 h 38"/>
                  <a:gd name="T26" fmla="*/ 271 w 35"/>
                  <a:gd name="T27" fmla="*/ 1313 h 38"/>
                  <a:gd name="T28" fmla="*/ 200 w 35"/>
                  <a:gd name="T29" fmla="*/ 2025 h 38"/>
                  <a:gd name="T30" fmla="*/ 200 w 35"/>
                  <a:gd name="T31" fmla="*/ 2223 h 38"/>
                  <a:gd name="T32" fmla="*/ 200 w 35"/>
                  <a:gd name="T33" fmla="*/ 2287 h 38"/>
                  <a:gd name="T34" fmla="*/ 200 w 35"/>
                  <a:gd name="T35" fmla="*/ 2287 h 38"/>
                  <a:gd name="T36" fmla="*/ 200 w 35"/>
                  <a:gd name="T37" fmla="*/ 2416 h 38"/>
                  <a:gd name="T38" fmla="*/ 221 w 35"/>
                  <a:gd name="T39" fmla="*/ 2416 h 38"/>
                  <a:gd name="T40" fmla="*/ 271 w 35"/>
                  <a:gd name="T41" fmla="*/ 2416 h 38"/>
                  <a:gd name="T42" fmla="*/ 255 w 35"/>
                  <a:gd name="T43" fmla="*/ 2480 h 38"/>
                  <a:gd name="T44" fmla="*/ 0 w 35"/>
                  <a:gd name="T45" fmla="*/ 2480 h 38"/>
                  <a:gd name="T46" fmla="*/ 0 w 35"/>
                  <a:gd name="T47" fmla="*/ 2416 h 38"/>
                  <a:gd name="T48" fmla="*/ 34 w 35"/>
                  <a:gd name="T49" fmla="*/ 2416 h 38"/>
                  <a:gd name="T50" fmla="*/ 76 w 35"/>
                  <a:gd name="T51" fmla="*/ 2287 h 38"/>
                  <a:gd name="T52" fmla="*/ 89 w 35"/>
                  <a:gd name="T53" fmla="*/ 2223 h 38"/>
                  <a:gd name="T54" fmla="*/ 124 w 35"/>
                  <a:gd name="T55" fmla="*/ 2025 h 38"/>
                  <a:gd name="T56" fmla="*/ 221 w 35"/>
                  <a:gd name="T57" fmla="*/ 584 h 38"/>
                  <a:gd name="T58" fmla="*/ 255 w 35"/>
                  <a:gd name="T59" fmla="*/ 391 h 38"/>
                  <a:gd name="T60" fmla="*/ 255 w 35"/>
                  <a:gd name="T61" fmla="*/ 326 h 38"/>
                  <a:gd name="T62" fmla="*/ 255 w 35"/>
                  <a:gd name="T63" fmla="*/ 193 h 38"/>
                  <a:gd name="T64" fmla="*/ 221 w 35"/>
                  <a:gd name="T65" fmla="*/ 193 h 38"/>
                  <a:gd name="T66" fmla="*/ 221 w 35"/>
                  <a:gd name="T67" fmla="*/ 129 h 38"/>
                  <a:gd name="T68" fmla="*/ 179 w 35"/>
                  <a:gd name="T69" fmla="*/ 129 h 38"/>
                  <a:gd name="T70" fmla="*/ 179 w 35"/>
                  <a:gd name="T71" fmla="*/ 0 h 38"/>
                  <a:gd name="T72" fmla="*/ 271 w 35"/>
                  <a:gd name="T73" fmla="*/ 1248 h 38"/>
                  <a:gd name="T74" fmla="*/ 326 w 35"/>
                  <a:gd name="T75" fmla="*/ 1248 h 38"/>
                  <a:gd name="T76" fmla="*/ 344 w 35"/>
                  <a:gd name="T77" fmla="*/ 1248 h 38"/>
                  <a:gd name="T78" fmla="*/ 400 w 35"/>
                  <a:gd name="T79" fmla="*/ 1248 h 38"/>
                  <a:gd name="T80" fmla="*/ 455 w 35"/>
                  <a:gd name="T81" fmla="*/ 1103 h 38"/>
                  <a:gd name="T82" fmla="*/ 471 w 35"/>
                  <a:gd name="T83" fmla="*/ 1039 h 38"/>
                  <a:gd name="T84" fmla="*/ 513 w 35"/>
                  <a:gd name="T85" fmla="*/ 906 h 38"/>
                  <a:gd name="T86" fmla="*/ 526 w 35"/>
                  <a:gd name="T87" fmla="*/ 777 h 38"/>
                  <a:gd name="T88" fmla="*/ 526 w 35"/>
                  <a:gd name="T89" fmla="*/ 584 h 38"/>
                  <a:gd name="T90" fmla="*/ 526 w 35"/>
                  <a:gd name="T91" fmla="*/ 391 h 38"/>
                  <a:gd name="T92" fmla="*/ 513 w 35"/>
                  <a:gd name="T93" fmla="*/ 326 h 38"/>
                  <a:gd name="T94" fmla="*/ 455 w 35"/>
                  <a:gd name="T95" fmla="*/ 193 h 38"/>
                  <a:gd name="T96" fmla="*/ 436 w 35"/>
                  <a:gd name="T97" fmla="*/ 193 h 38"/>
                  <a:gd name="T98" fmla="*/ 381 w 35"/>
                  <a:gd name="T99" fmla="*/ 193 h 38"/>
                  <a:gd name="T100" fmla="*/ 344 w 35"/>
                  <a:gd name="T101" fmla="*/ 193 h 38"/>
                  <a:gd name="T102" fmla="*/ 271 w 35"/>
                  <a:gd name="T103" fmla="*/ 1248 h 3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38"/>
                  <a:gd name="T158" fmla="*/ 35 w 35"/>
                  <a:gd name="T159" fmla="*/ 38 h 3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38">
                    <a:moveTo>
                      <a:pt x="10" y="0"/>
                    </a:moveTo>
                    <a:lnTo>
                      <a:pt x="24" y="0"/>
                    </a:lnTo>
                    <a:lnTo>
                      <a:pt x="28" y="2"/>
                    </a:lnTo>
                    <a:lnTo>
                      <a:pt x="32" y="3"/>
                    </a:lnTo>
                    <a:lnTo>
                      <a:pt x="33" y="6"/>
                    </a:lnTo>
                    <a:lnTo>
                      <a:pt x="35" y="9"/>
                    </a:lnTo>
                    <a:lnTo>
                      <a:pt x="33" y="12"/>
                    </a:lnTo>
                    <a:lnTo>
                      <a:pt x="32" y="14"/>
                    </a:lnTo>
                    <a:lnTo>
                      <a:pt x="31" y="17"/>
                    </a:lnTo>
                    <a:lnTo>
                      <a:pt x="28" y="19"/>
                    </a:lnTo>
                    <a:lnTo>
                      <a:pt x="24" y="20"/>
                    </a:lnTo>
                    <a:lnTo>
                      <a:pt x="21" y="20"/>
                    </a:lnTo>
                    <a:lnTo>
                      <a:pt x="18" y="20"/>
                    </a:lnTo>
                    <a:lnTo>
                      <a:pt x="15" y="20"/>
                    </a:lnTo>
                    <a:lnTo>
                      <a:pt x="11" y="31"/>
                    </a:lnTo>
                    <a:lnTo>
                      <a:pt x="11" y="34"/>
                    </a:lnTo>
                    <a:lnTo>
                      <a:pt x="11" y="35"/>
                    </a:lnTo>
                    <a:lnTo>
                      <a:pt x="11" y="37"/>
                    </a:lnTo>
                    <a:lnTo>
                      <a:pt x="12" y="37"/>
                    </a:lnTo>
                    <a:lnTo>
                      <a:pt x="15" y="37"/>
                    </a:lnTo>
                    <a:lnTo>
                      <a:pt x="14" y="38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4" y="35"/>
                    </a:lnTo>
                    <a:lnTo>
                      <a:pt x="5" y="34"/>
                    </a:lnTo>
                    <a:lnTo>
                      <a:pt x="7" y="31"/>
                    </a:lnTo>
                    <a:lnTo>
                      <a:pt x="12" y="9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  <a:moveTo>
                      <a:pt x="15" y="19"/>
                    </a:moveTo>
                    <a:lnTo>
                      <a:pt x="18" y="19"/>
                    </a:lnTo>
                    <a:lnTo>
                      <a:pt x="19" y="19"/>
                    </a:lnTo>
                    <a:lnTo>
                      <a:pt x="22" y="19"/>
                    </a:lnTo>
                    <a:lnTo>
                      <a:pt x="25" y="17"/>
                    </a:lnTo>
                    <a:lnTo>
                      <a:pt x="26" y="16"/>
                    </a:lnTo>
                    <a:lnTo>
                      <a:pt x="28" y="14"/>
                    </a:lnTo>
                    <a:lnTo>
                      <a:pt x="29" y="12"/>
                    </a:lnTo>
                    <a:lnTo>
                      <a:pt x="29" y="9"/>
                    </a:lnTo>
                    <a:lnTo>
                      <a:pt x="29" y="6"/>
                    </a:lnTo>
                    <a:lnTo>
                      <a:pt x="28" y="5"/>
                    </a:lnTo>
                    <a:lnTo>
                      <a:pt x="25" y="3"/>
                    </a:lnTo>
                    <a:lnTo>
                      <a:pt x="24" y="3"/>
                    </a:lnTo>
                    <a:lnTo>
                      <a:pt x="21" y="3"/>
                    </a:lnTo>
                    <a:lnTo>
                      <a:pt x="19" y="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70" name="Freeform 156"/>
              <p:cNvSpPr>
                <a:spLocks/>
              </p:cNvSpPr>
              <p:nvPr/>
            </p:nvSpPr>
            <p:spPr bwMode="auto">
              <a:xfrm>
                <a:off x="2827" y="3215"/>
                <a:ext cx="31" cy="201"/>
              </a:xfrm>
              <a:custGeom>
                <a:avLst/>
                <a:gdLst>
                  <a:gd name="T0" fmla="*/ 207 w 12"/>
                  <a:gd name="T1" fmla="*/ 3248 h 50"/>
                  <a:gd name="T2" fmla="*/ 0 w 12"/>
                  <a:gd name="T3" fmla="*/ 3248 h 50"/>
                  <a:gd name="T4" fmla="*/ 0 w 12"/>
                  <a:gd name="T5" fmla="*/ 0 h 50"/>
                  <a:gd name="T6" fmla="*/ 207 w 12"/>
                  <a:gd name="T7" fmla="*/ 0 h 50"/>
                  <a:gd name="T8" fmla="*/ 207 w 12"/>
                  <a:gd name="T9" fmla="*/ 129 h 50"/>
                  <a:gd name="T10" fmla="*/ 88 w 12"/>
                  <a:gd name="T11" fmla="*/ 129 h 50"/>
                  <a:gd name="T12" fmla="*/ 88 w 12"/>
                  <a:gd name="T13" fmla="*/ 3120 h 50"/>
                  <a:gd name="T14" fmla="*/ 207 w 12"/>
                  <a:gd name="T15" fmla="*/ 3120 h 50"/>
                  <a:gd name="T16" fmla="*/ 207 w 12"/>
                  <a:gd name="T17" fmla="*/ 3248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0"/>
                  <a:gd name="T29" fmla="*/ 12 w 12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0">
                    <a:moveTo>
                      <a:pt x="12" y="50"/>
                    </a:moveTo>
                    <a:lnTo>
                      <a:pt x="0" y="5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5" y="2"/>
                    </a:lnTo>
                    <a:lnTo>
                      <a:pt x="5" y="48"/>
                    </a:lnTo>
                    <a:lnTo>
                      <a:pt x="12" y="48"/>
                    </a:lnTo>
                    <a:lnTo>
                      <a:pt x="12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71" name="Freeform 157"/>
              <p:cNvSpPr>
                <a:spLocks noEditPoints="1"/>
              </p:cNvSpPr>
              <p:nvPr/>
            </p:nvSpPr>
            <p:spPr bwMode="auto">
              <a:xfrm>
                <a:off x="2868" y="3215"/>
                <a:ext cx="63" cy="153"/>
              </a:xfrm>
              <a:custGeom>
                <a:avLst/>
                <a:gdLst>
                  <a:gd name="T0" fmla="*/ 0 w 24"/>
                  <a:gd name="T1" fmla="*/ 1313 h 38"/>
                  <a:gd name="T2" fmla="*/ 21 w 24"/>
                  <a:gd name="T3" fmla="*/ 906 h 38"/>
                  <a:gd name="T4" fmla="*/ 55 w 24"/>
                  <a:gd name="T5" fmla="*/ 584 h 38"/>
                  <a:gd name="T6" fmla="*/ 76 w 24"/>
                  <a:gd name="T7" fmla="*/ 326 h 38"/>
                  <a:gd name="T8" fmla="*/ 123 w 24"/>
                  <a:gd name="T9" fmla="*/ 129 h 38"/>
                  <a:gd name="T10" fmla="*/ 179 w 24"/>
                  <a:gd name="T11" fmla="*/ 0 h 38"/>
                  <a:gd name="T12" fmla="*/ 221 w 24"/>
                  <a:gd name="T13" fmla="*/ 0 h 38"/>
                  <a:gd name="T14" fmla="*/ 268 w 24"/>
                  <a:gd name="T15" fmla="*/ 129 h 38"/>
                  <a:gd name="T16" fmla="*/ 344 w 24"/>
                  <a:gd name="T17" fmla="*/ 326 h 38"/>
                  <a:gd name="T18" fmla="*/ 399 w 24"/>
                  <a:gd name="T19" fmla="*/ 584 h 38"/>
                  <a:gd name="T20" fmla="*/ 433 w 24"/>
                  <a:gd name="T21" fmla="*/ 841 h 38"/>
                  <a:gd name="T22" fmla="*/ 433 w 24"/>
                  <a:gd name="T23" fmla="*/ 1248 h 38"/>
                  <a:gd name="T24" fmla="*/ 433 w 24"/>
                  <a:gd name="T25" fmla="*/ 1703 h 38"/>
                  <a:gd name="T26" fmla="*/ 399 w 24"/>
                  <a:gd name="T27" fmla="*/ 1961 h 38"/>
                  <a:gd name="T28" fmla="*/ 344 w 24"/>
                  <a:gd name="T29" fmla="*/ 2223 h 38"/>
                  <a:gd name="T30" fmla="*/ 310 w 24"/>
                  <a:gd name="T31" fmla="*/ 2416 h 38"/>
                  <a:gd name="T32" fmla="*/ 255 w 24"/>
                  <a:gd name="T33" fmla="*/ 2480 h 38"/>
                  <a:gd name="T34" fmla="*/ 200 w 24"/>
                  <a:gd name="T35" fmla="*/ 2480 h 38"/>
                  <a:gd name="T36" fmla="*/ 144 w 24"/>
                  <a:gd name="T37" fmla="*/ 2480 h 38"/>
                  <a:gd name="T38" fmla="*/ 89 w 24"/>
                  <a:gd name="T39" fmla="*/ 2287 h 38"/>
                  <a:gd name="T40" fmla="*/ 55 w 24"/>
                  <a:gd name="T41" fmla="*/ 2158 h 38"/>
                  <a:gd name="T42" fmla="*/ 21 w 24"/>
                  <a:gd name="T43" fmla="*/ 1768 h 38"/>
                  <a:gd name="T44" fmla="*/ 0 w 24"/>
                  <a:gd name="T45" fmla="*/ 1313 h 38"/>
                  <a:gd name="T46" fmla="*/ 89 w 24"/>
                  <a:gd name="T47" fmla="*/ 1313 h 38"/>
                  <a:gd name="T48" fmla="*/ 89 w 24"/>
                  <a:gd name="T49" fmla="*/ 1768 h 38"/>
                  <a:gd name="T50" fmla="*/ 123 w 24"/>
                  <a:gd name="T51" fmla="*/ 2158 h 38"/>
                  <a:gd name="T52" fmla="*/ 179 w 24"/>
                  <a:gd name="T53" fmla="*/ 2287 h 38"/>
                  <a:gd name="T54" fmla="*/ 221 w 24"/>
                  <a:gd name="T55" fmla="*/ 2416 h 38"/>
                  <a:gd name="T56" fmla="*/ 255 w 24"/>
                  <a:gd name="T57" fmla="*/ 2416 h 38"/>
                  <a:gd name="T58" fmla="*/ 268 w 24"/>
                  <a:gd name="T59" fmla="*/ 2287 h 38"/>
                  <a:gd name="T60" fmla="*/ 310 w 24"/>
                  <a:gd name="T61" fmla="*/ 2223 h 38"/>
                  <a:gd name="T62" fmla="*/ 310 w 24"/>
                  <a:gd name="T63" fmla="*/ 2025 h 38"/>
                  <a:gd name="T64" fmla="*/ 323 w 24"/>
                  <a:gd name="T65" fmla="*/ 1703 h 38"/>
                  <a:gd name="T66" fmla="*/ 323 w 24"/>
                  <a:gd name="T67" fmla="*/ 1103 h 38"/>
                  <a:gd name="T68" fmla="*/ 323 w 24"/>
                  <a:gd name="T69" fmla="*/ 777 h 38"/>
                  <a:gd name="T70" fmla="*/ 310 w 24"/>
                  <a:gd name="T71" fmla="*/ 455 h 38"/>
                  <a:gd name="T72" fmla="*/ 268 w 24"/>
                  <a:gd name="T73" fmla="*/ 326 h 38"/>
                  <a:gd name="T74" fmla="*/ 268 w 24"/>
                  <a:gd name="T75" fmla="*/ 193 h 38"/>
                  <a:gd name="T76" fmla="*/ 255 w 24"/>
                  <a:gd name="T77" fmla="*/ 129 h 38"/>
                  <a:gd name="T78" fmla="*/ 221 w 24"/>
                  <a:gd name="T79" fmla="*/ 129 h 38"/>
                  <a:gd name="T80" fmla="*/ 179 w 24"/>
                  <a:gd name="T81" fmla="*/ 129 h 38"/>
                  <a:gd name="T82" fmla="*/ 144 w 24"/>
                  <a:gd name="T83" fmla="*/ 193 h 38"/>
                  <a:gd name="T84" fmla="*/ 123 w 24"/>
                  <a:gd name="T85" fmla="*/ 391 h 38"/>
                  <a:gd name="T86" fmla="*/ 89 w 24"/>
                  <a:gd name="T87" fmla="*/ 648 h 38"/>
                  <a:gd name="T88" fmla="*/ 89 w 24"/>
                  <a:gd name="T89" fmla="*/ 1039 h 38"/>
                  <a:gd name="T90" fmla="*/ 89 w 24"/>
                  <a:gd name="T91" fmla="*/ 1313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"/>
                  <a:gd name="T139" fmla="*/ 0 h 38"/>
                  <a:gd name="T140" fmla="*/ 24 w 24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" h="38">
                    <a:moveTo>
                      <a:pt x="0" y="20"/>
                    </a:moveTo>
                    <a:lnTo>
                      <a:pt x="1" y="14"/>
                    </a:lnTo>
                    <a:lnTo>
                      <a:pt x="3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5" y="2"/>
                    </a:lnTo>
                    <a:lnTo>
                      <a:pt x="19" y="5"/>
                    </a:lnTo>
                    <a:lnTo>
                      <a:pt x="22" y="9"/>
                    </a:lnTo>
                    <a:lnTo>
                      <a:pt x="24" y="13"/>
                    </a:lnTo>
                    <a:lnTo>
                      <a:pt x="24" y="19"/>
                    </a:lnTo>
                    <a:lnTo>
                      <a:pt x="24" y="26"/>
                    </a:lnTo>
                    <a:lnTo>
                      <a:pt x="22" y="30"/>
                    </a:lnTo>
                    <a:lnTo>
                      <a:pt x="19" y="34"/>
                    </a:lnTo>
                    <a:lnTo>
                      <a:pt x="17" y="37"/>
                    </a:lnTo>
                    <a:lnTo>
                      <a:pt x="14" y="38"/>
                    </a:lnTo>
                    <a:lnTo>
                      <a:pt x="11" y="38"/>
                    </a:lnTo>
                    <a:lnTo>
                      <a:pt x="8" y="38"/>
                    </a:lnTo>
                    <a:lnTo>
                      <a:pt x="5" y="35"/>
                    </a:lnTo>
                    <a:lnTo>
                      <a:pt x="3" y="33"/>
                    </a:lnTo>
                    <a:lnTo>
                      <a:pt x="1" y="27"/>
                    </a:lnTo>
                    <a:lnTo>
                      <a:pt x="0" y="20"/>
                    </a:lnTo>
                    <a:close/>
                    <a:moveTo>
                      <a:pt x="5" y="20"/>
                    </a:moveTo>
                    <a:lnTo>
                      <a:pt x="5" y="27"/>
                    </a:lnTo>
                    <a:lnTo>
                      <a:pt x="7" y="33"/>
                    </a:lnTo>
                    <a:lnTo>
                      <a:pt x="10" y="35"/>
                    </a:lnTo>
                    <a:lnTo>
                      <a:pt x="12" y="37"/>
                    </a:lnTo>
                    <a:lnTo>
                      <a:pt x="14" y="37"/>
                    </a:lnTo>
                    <a:lnTo>
                      <a:pt x="15" y="35"/>
                    </a:lnTo>
                    <a:lnTo>
                      <a:pt x="17" y="34"/>
                    </a:lnTo>
                    <a:lnTo>
                      <a:pt x="17" y="31"/>
                    </a:lnTo>
                    <a:lnTo>
                      <a:pt x="18" y="26"/>
                    </a:lnTo>
                    <a:lnTo>
                      <a:pt x="18" y="17"/>
                    </a:lnTo>
                    <a:lnTo>
                      <a:pt x="18" y="12"/>
                    </a:lnTo>
                    <a:lnTo>
                      <a:pt x="17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5" y="10"/>
                    </a:lnTo>
                    <a:lnTo>
                      <a:pt x="5" y="16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72" name="Freeform 158"/>
              <p:cNvSpPr>
                <a:spLocks/>
              </p:cNvSpPr>
              <p:nvPr/>
            </p:nvSpPr>
            <p:spPr bwMode="auto">
              <a:xfrm>
                <a:off x="2944" y="3348"/>
                <a:ext cx="19" cy="56"/>
              </a:xfrm>
              <a:custGeom>
                <a:avLst/>
                <a:gdLst>
                  <a:gd name="T0" fmla="*/ 0 w 7"/>
                  <a:gd name="T1" fmla="*/ 896 h 14"/>
                  <a:gd name="T2" fmla="*/ 0 w 7"/>
                  <a:gd name="T3" fmla="*/ 768 h 14"/>
                  <a:gd name="T4" fmla="*/ 60 w 7"/>
                  <a:gd name="T5" fmla="*/ 768 h 14"/>
                  <a:gd name="T6" fmla="*/ 103 w 7"/>
                  <a:gd name="T7" fmla="*/ 640 h 14"/>
                  <a:gd name="T8" fmla="*/ 117 w 7"/>
                  <a:gd name="T9" fmla="*/ 512 h 14"/>
                  <a:gd name="T10" fmla="*/ 117 w 7"/>
                  <a:gd name="T11" fmla="*/ 448 h 14"/>
                  <a:gd name="T12" fmla="*/ 117 w 7"/>
                  <a:gd name="T13" fmla="*/ 320 h 14"/>
                  <a:gd name="T14" fmla="*/ 117 w 7"/>
                  <a:gd name="T15" fmla="*/ 320 h 14"/>
                  <a:gd name="T16" fmla="*/ 117 w 7"/>
                  <a:gd name="T17" fmla="*/ 320 h 14"/>
                  <a:gd name="T18" fmla="*/ 117 w 7"/>
                  <a:gd name="T19" fmla="*/ 320 h 14"/>
                  <a:gd name="T20" fmla="*/ 103 w 7"/>
                  <a:gd name="T21" fmla="*/ 320 h 14"/>
                  <a:gd name="T22" fmla="*/ 103 w 7"/>
                  <a:gd name="T23" fmla="*/ 320 h 14"/>
                  <a:gd name="T24" fmla="*/ 60 w 7"/>
                  <a:gd name="T25" fmla="*/ 320 h 14"/>
                  <a:gd name="T26" fmla="*/ 60 w 7"/>
                  <a:gd name="T27" fmla="*/ 320 h 14"/>
                  <a:gd name="T28" fmla="*/ 38 w 7"/>
                  <a:gd name="T29" fmla="*/ 320 h 14"/>
                  <a:gd name="T30" fmla="*/ 0 w 7"/>
                  <a:gd name="T31" fmla="*/ 320 h 14"/>
                  <a:gd name="T32" fmla="*/ 0 w 7"/>
                  <a:gd name="T33" fmla="*/ 256 h 14"/>
                  <a:gd name="T34" fmla="*/ 0 w 7"/>
                  <a:gd name="T35" fmla="*/ 128 h 14"/>
                  <a:gd name="T36" fmla="*/ 0 w 7"/>
                  <a:gd name="T37" fmla="*/ 64 h 14"/>
                  <a:gd name="T38" fmla="*/ 0 w 7"/>
                  <a:gd name="T39" fmla="*/ 0 h 14"/>
                  <a:gd name="T40" fmla="*/ 38 w 7"/>
                  <a:gd name="T41" fmla="*/ 0 h 14"/>
                  <a:gd name="T42" fmla="*/ 60 w 7"/>
                  <a:gd name="T43" fmla="*/ 0 h 14"/>
                  <a:gd name="T44" fmla="*/ 103 w 7"/>
                  <a:gd name="T45" fmla="*/ 0 h 14"/>
                  <a:gd name="T46" fmla="*/ 117 w 7"/>
                  <a:gd name="T47" fmla="*/ 64 h 14"/>
                  <a:gd name="T48" fmla="*/ 141 w 7"/>
                  <a:gd name="T49" fmla="*/ 128 h 14"/>
                  <a:gd name="T50" fmla="*/ 141 w 7"/>
                  <a:gd name="T51" fmla="*/ 320 h 14"/>
                  <a:gd name="T52" fmla="*/ 141 w 7"/>
                  <a:gd name="T53" fmla="*/ 512 h 14"/>
                  <a:gd name="T54" fmla="*/ 117 w 7"/>
                  <a:gd name="T55" fmla="*/ 640 h 14"/>
                  <a:gd name="T56" fmla="*/ 60 w 7"/>
                  <a:gd name="T57" fmla="*/ 768 h 14"/>
                  <a:gd name="T58" fmla="*/ 0 w 7"/>
                  <a:gd name="T59" fmla="*/ 896 h 1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"/>
                  <a:gd name="T91" fmla="*/ 0 h 14"/>
                  <a:gd name="T92" fmla="*/ 7 w 7"/>
                  <a:gd name="T93" fmla="*/ 14 h 1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" h="14">
                    <a:moveTo>
                      <a:pt x="0" y="14"/>
                    </a:moveTo>
                    <a:lnTo>
                      <a:pt x="0" y="12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73" name="Freeform 159"/>
              <p:cNvSpPr>
                <a:spLocks noEditPoints="1"/>
              </p:cNvSpPr>
              <p:nvPr/>
            </p:nvSpPr>
            <p:spPr bwMode="auto">
              <a:xfrm>
                <a:off x="2978" y="3215"/>
                <a:ext cx="63" cy="153"/>
              </a:xfrm>
              <a:custGeom>
                <a:avLst/>
                <a:gdLst>
                  <a:gd name="T0" fmla="*/ 0 w 24"/>
                  <a:gd name="T1" fmla="*/ 1313 h 38"/>
                  <a:gd name="T2" fmla="*/ 21 w 24"/>
                  <a:gd name="T3" fmla="*/ 906 h 38"/>
                  <a:gd name="T4" fmla="*/ 55 w 24"/>
                  <a:gd name="T5" fmla="*/ 584 h 38"/>
                  <a:gd name="T6" fmla="*/ 76 w 24"/>
                  <a:gd name="T7" fmla="*/ 326 h 38"/>
                  <a:gd name="T8" fmla="*/ 123 w 24"/>
                  <a:gd name="T9" fmla="*/ 129 h 38"/>
                  <a:gd name="T10" fmla="*/ 179 w 24"/>
                  <a:gd name="T11" fmla="*/ 0 h 38"/>
                  <a:gd name="T12" fmla="*/ 234 w 24"/>
                  <a:gd name="T13" fmla="*/ 0 h 38"/>
                  <a:gd name="T14" fmla="*/ 268 w 24"/>
                  <a:gd name="T15" fmla="*/ 129 h 38"/>
                  <a:gd name="T16" fmla="*/ 365 w 24"/>
                  <a:gd name="T17" fmla="*/ 326 h 38"/>
                  <a:gd name="T18" fmla="*/ 399 w 24"/>
                  <a:gd name="T19" fmla="*/ 584 h 38"/>
                  <a:gd name="T20" fmla="*/ 433 w 24"/>
                  <a:gd name="T21" fmla="*/ 841 h 38"/>
                  <a:gd name="T22" fmla="*/ 433 w 24"/>
                  <a:gd name="T23" fmla="*/ 1248 h 38"/>
                  <a:gd name="T24" fmla="*/ 433 w 24"/>
                  <a:gd name="T25" fmla="*/ 1703 h 38"/>
                  <a:gd name="T26" fmla="*/ 399 w 24"/>
                  <a:gd name="T27" fmla="*/ 1961 h 38"/>
                  <a:gd name="T28" fmla="*/ 365 w 24"/>
                  <a:gd name="T29" fmla="*/ 2223 h 38"/>
                  <a:gd name="T30" fmla="*/ 310 w 24"/>
                  <a:gd name="T31" fmla="*/ 2416 h 38"/>
                  <a:gd name="T32" fmla="*/ 255 w 24"/>
                  <a:gd name="T33" fmla="*/ 2480 h 38"/>
                  <a:gd name="T34" fmla="*/ 200 w 24"/>
                  <a:gd name="T35" fmla="*/ 2480 h 38"/>
                  <a:gd name="T36" fmla="*/ 144 w 24"/>
                  <a:gd name="T37" fmla="*/ 2480 h 38"/>
                  <a:gd name="T38" fmla="*/ 110 w 24"/>
                  <a:gd name="T39" fmla="*/ 2287 h 38"/>
                  <a:gd name="T40" fmla="*/ 55 w 24"/>
                  <a:gd name="T41" fmla="*/ 2158 h 38"/>
                  <a:gd name="T42" fmla="*/ 21 w 24"/>
                  <a:gd name="T43" fmla="*/ 1768 h 38"/>
                  <a:gd name="T44" fmla="*/ 0 w 24"/>
                  <a:gd name="T45" fmla="*/ 1313 h 38"/>
                  <a:gd name="T46" fmla="*/ 110 w 24"/>
                  <a:gd name="T47" fmla="*/ 1313 h 38"/>
                  <a:gd name="T48" fmla="*/ 110 w 24"/>
                  <a:gd name="T49" fmla="*/ 1768 h 38"/>
                  <a:gd name="T50" fmla="*/ 123 w 24"/>
                  <a:gd name="T51" fmla="*/ 2158 h 38"/>
                  <a:gd name="T52" fmla="*/ 179 w 24"/>
                  <a:gd name="T53" fmla="*/ 2287 h 38"/>
                  <a:gd name="T54" fmla="*/ 234 w 24"/>
                  <a:gd name="T55" fmla="*/ 2416 h 38"/>
                  <a:gd name="T56" fmla="*/ 255 w 24"/>
                  <a:gd name="T57" fmla="*/ 2416 h 38"/>
                  <a:gd name="T58" fmla="*/ 268 w 24"/>
                  <a:gd name="T59" fmla="*/ 2287 h 38"/>
                  <a:gd name="T60" fmla="*/ 310 w 24"/>
                  <a:gd name="T61" fmla="*/ 2223 h 38"/>
                  <a:gd name="T62" fmla="*/ 310 w 24"/>
                  <a:gd name="T63" fmla="*/ 2025 h 38"/>
                  <a:gd name="T64" fmla="*/ 323 w 24"/>
                  <a:gd name="T65" fmla="*/ 1703 h 38"/>
                  <a:gd name="T66" fmla="*/ 323 w 24"/>
                  <a:gd name="T67" fmla="*/ 1103 h 38"/>
                  <a:gd name="T68" fmla="*/ 323 w 24"/>
                  <a:gd name="T69" fmla="*/ 777 h 38"/>
                  <a:gd name="T70" fmla="*/ 310 w 24"/>
                  <a:gd name="T71" fmla="*/ 455 h 38"/>
                  <a:gd name="T72" fmla="*/ 268 w 24"/>
                  <a:gd name="T73" fmla="*/ 326 h 38"/>
                  <a:gd name="T74" fmla="*/ 268 w 24"/>
                  <a:gd name="T75" fmla="*/ 193 h 38"/>
                  <a:gd name="T76" fmla="*/ 255 w 24"/>
                  <a:gd name="T77" fmla="*/ 129 h 38"/>
                  <a:gd name="T78" fmla="*/ 234 w 24"/>
                  <a:gd name="T79" fmla="*/ 129 h 38"/>
                  <a:gd name="T80" fmla="*/ 179 w 24"/>
                  <a:gd name="T81" fmla="*/ 129 h 38"/>
                  <a:gd name="T82" fmla="*/ 144 w 24"/>
                  <a:gd name="T83" fmla="*/ 193 h 38"/>
                  <a:gd name="T84" fmla="*/ 123 w 24"/>
                  <a:gd name="T85" fmla="*/ 391 h 38"/>
                  <a:gd name="T86" fmla="*/ 110 w 24"/>
                  <a:gd name="T87" fmla="*/ 648 h 38"/>
                  <a:gd name="T88" fmla="*/ 110 w 24"/>
                  <a:gd name="T89" fmla="*/ 1039 h 38"/>
                  <a:gd name="T90" fmla="*/ 110 w 24"/>
                  <a:gd name="T91" fmla="*/ 1313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"/>
                  <a:gd name="T139" fmla="*/ 0 h 38"/>
                  <a:gd name="T140" fmla="*/ 24 w 24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" h="38">
                    <a:moveTo>
                      <a:pt x="0" y="20"/>
                    </a:moveTo>
                    <a:lnTo>
                      <a:pt x="1" y="14"/>
                    </a:lnTo>
                    <a:lnTo>
                      <a:pt x="3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5" y="2"/>
                    </a:lnTo>
                    <a:lnTo>
                      <a:pt x="20" y="5"/>
                    </a:lnTo>
                    <a:lnTo>
                      <a:pt x="22" y="9"/>
                    </a:lnTo>
                    <a:lnTo>
                      <a:pt x="24" y="13"/>
                    </a:lnTo>
                    <a:lnTo>
                      <a:pt x="24" y="19"/>
                    </a:lnTo>
                    <a:lnTo>
                      <a:pt x="24" y="26"/>
                    </a:lnTo>
                    <a:lnTo>
                      <a:pt x="22" y="30"/>
                    </a:lnTo>
                    <a:lnTo>
                      <a:pt x="20" y="34"/>
                    </a:lnTo>
                    <a:lnTo>
                      <a:pt x="17" y="37"/>
                    </a:lnTo>
                    <a:lnTo>
                      <a:pt x="14" y="38"/>
                    </a:lnTo>
                    <a:lnTo>
                      <a:pt x="11" y="38"/>
                    </a:lnTo>
                    <a:lnTo>
                      <a:pt x="8" y="38"/>
                    </a:lnTo>
                    <a:lnTo>
                      <a:pt x="6" y="35"/>
                    </a:lnTo>
                    <a:lnTo>
                      <a:pt x="3" y="33"/>
                    </a:lnTo>
                    <a:lnTo>
                      <a:pt x="1" y="27"/>
                    </a:lnTo>
                    <a:lnTo>
                      <a:pt x="0" y="20"/>
                    </a:lnTo>
                    <a:close/>
                    <a:moveTo>
                      <a:pt x="6" y="20"/>
                    </a:moveTo>
                    <a:lnTo>
                      <a:pt x="6" y="27"/>
                    </a:lnTo>
                    <a:lnTo>
                      <a:pt x="7" y="33"/>
                    </a:lnTo>
                    <a:lnTo>
                      <a:pt x="10" y="35"/>
                    </a:lnTo>
                    <a:lnTo>
                      <a:pt x="13" y="37"/>
                    </a:lnTo>
                    <a:lnTo>
                      <a:pt x="14" y="37"/>
                    </a:lnTo>
                    <a:lnTo>
                      <a:pt x="15" y="35"/>
                    </a:lnTo>
                    <a:lnTo>
                      <a:pt x="17" y="34"/>
                    </a:lnTo>
                    <a:lnTo>
                      <a:pt x="17" y="31"/>
                    </a:lnTo>
                    <a:lnTo>
                      <a:pt x="18" y="26"/>
                    </a:lnTo>
                    <a:lnTo>
                      <a:pt x="18" y="17"/>
                    </a:lnTo>
                    <a:lnTo>
                      <a:pt x="18" y="12"/>
                    </a:lnTo>
                    <a:lnTo>
                      <a:pt x="17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6" y="10"/>
                    </a:lnTo>
                    <a:lnTo>
                      <a:pt x="6" y="16"/>
                    </a:lnTo>
                    <a:lnTo>
                      <a:pt x="6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74" name="Freeform 160"/>
              <p:cNvSpPr>
                <a:spLocks/>
              </p:cNvSpPr>
              <p:nvPr/>
            </p:nvSpPr>
            <p:spPr bwMode="auto">
              <a:xfrm>
                <a:off x="3051" y="3215"/>
                <a:ext cx="34" cy="201"/>
              </a:xfrm>
              <a:custGeom>
                <a:avLst/>
                <a:gdLst>
                  <a:gd name="T0" fmla="*/ 0 w 13"/>
                  <a:gd name="T1" fmla="*/ 0 h 50"/>
                  <a:gd name="T2" fmla="*/ 233 w 13"/>
                  <a:gd name="T3" fmla="*/ 0 h 50"/>
                  <a:gd name="T4" fmla="*/ 233 w 13"/>
                  <a:gd name="T5" fmla="*/ 3248 h 50"/>
                  <a:gd name="T6" fmla="*/ 0 w 13"/>
                  <a:gd name="T7" fmla="*/ 3248 h 50"/>
                  <a:gd name="T8" fmla="*/ 0 w 13"/>
                  <a:gd name="T9" fmla="*/ 3120 h 50"/>
                  <a:gd name="T10" fmla="*/ 123 w 13"/>
                  <a:gd name="T11" fmla="*/ 3120 h 50"/>
                  <a:gd name="T12" fmla="*/ 123 w 13"/>
                  <a:gd name="T13" fmla="*/ 129 h 50"/>
                  <a:gd name="T14" fmla="*/ 0 w 13"/>
                  <a:gd name="T15" fmla="*/ 129 h 50"/>
                  <a:gd name="T16" fmla="*/ 0 w 13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50"/>
                  <a:gd name="T29" fmla="*/ 13 w 13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50">
                    <a:moveTo>
                      <a:pt x="0" y="0"/>
                    </a:moveTo>
                    <a:lnTo>
                      <a:pt x="13" y="0"/>
                    </a:lnTo>
                    <a:lnTo>
                      <a:pt x="13" y="50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7" y="48"/>
                    </a:lnTo>
                    <a:lnTo>
                      <a:pt x="7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75" name="Freeform 161"/>
              <p:cNvSpPr>
                <a:spLocks noEditPoints="1"/>
              </p:cNvSpPr>
              <p:nvPr/>
            </p:nvSpPr>
            <p:spPr bwMode="auto">
              <a:xfrm>
                <a:off x="3718" y="3215"/>
                <a:ext cx="73" cy="153"/>
              </a:xfrm>
              <a:custGeom>
                <a:avLst/>
                <a:gdLst>
                  <a:gd name="T0" fmla="*/ 177 w 28"/>
                  <a:gd name="T1" fmla="*/ 1313 h 38"/>
                  <a:gd name="T2" fmla="*/ 177 w 28"/>
                  <a:gd name="T3" fmla="*/ 2025 h 38"/>
                  <a:gd name="T4" fmla="*/ 177 w 28"/>
                  <a:gd name="T5" fmla="*/ 2223 h 38"/>
                  <a:gd name="T6" fmla="*/ 211 w 28"/>
                  <a:gd name="T7" fmla="*/ 2416 h 38"/>
                  <a:gd name="T8" fmla="*/ 232 w 28"/>
                  <a:gd name="T9" fmla="*/ 2416 h 38"/>
                  <a:gd name="T10" fmla="*/ 250 w 28"/>
                  <a:gd name="T11" fmla="*/ 2480 h 38"/>
                  <a:gd name="T12" fmla="*/ 287 w 28"/>
                  <a:gd name="T13" fmla="*/ 2480 h 38"/>
                  <a:gd name="T14" fmla="*/ 287 w 28"/>
                  <a:gd name="T15" fmla="*/ 2480 h 38"/>
                  <a:gd name="T16" fmla="*/ 0 w 28"/>
                  <a:gd name="T17" fmla="*/ 2480 h 38"/>
                  <a:gd name="T18" fmla="*/ 0 w 28"/>
                  <a:gd name="T19" fmla="*/ 2480 h 38"/>
                  <a:gd name="T20" fmla="*/ 34 w 28"/>
                  <a:gd name="T21" fmla="*/ 2480 h 38"/>
                  <a:gd name="T22" fmla="*/ 55 w 28"/>
                  <a:gd name="T23" fmla="*/ 2416 h 38"/>
                  <a:gd name="T24" fmla="*/ 68 w 28"/>
                  <a:gd name="T25" fmla="*/ 2287 h 38"/>
                  <a:gd name="T26" fmla="*/ 68 w 28"/>
                  <a:gd name="T27" fmla="*/ 2223 h 38"/>
                  <a:gd name="T28" fmla="*/ 110 w 28"/>
                  <a:gd name="T29" fmla="*/ 2025 h 38"/>
                  <a:gd name="T30" fmla="*/ 110 w 28"/>
                  <a:gd name="T31" fmla="*/ 455 h 38"/>
                  <a:gd name="T32" fmla="*/ 68 w 28"/>
                  <a:gd name="T33" fmla="*/ 326 h 38"/>
                  <a:gd name="T34" fmla="*/ 68 w 28"/>
                  <a:gd name="T35" fmla="*/ 193 h 38"/>
                  <a:gd name="T36" fmla="*/ 55 w 28"/>
                  <a:gd name="T37" fmla="*/ 129 h 38"/>
                  <a:gd name="T38" fmla="*/ 34 w 28"/>
                  <a:gd name="T39" fmla="*/ 129 h 38"/>
                  <a:gd name="T40" fmla="*/ 0 w 28"/>
                  <a:gd name="T41" fmla="*/ 129 h 38"/>
                  <a:gd name="T42" fmla="*/ 0 w 28"/>
                  <a:gd name="T43" fmla="*/ 0 h 38"/>
                  <a:gd name="T44" fmla="*/ 250 w 28"/>
                  <a:gd name="T45" fmla="*/ 0 h 38"/>
                  <a:gd name="T46" fmla="*/ 339 w 28"/>
                  <a:gd name="T47" fmla="*/ 0 h 38"/>
                  <a:gd name="T48" fmla="*/ 373 w 28"/>
                  <a:gd name="T49" fmla="*/ 129 h 38"/>
                  <a:gd name="T50" fmla="*/ 428 w 28"/>
                  <a:gd name="T51" fmla="*/ 193 h 38"/>
                  <a:gd name="T52" fmla="*/ 477 w 28"/>
                  <a:gd name="T53" fmla="*/ 326 h 38"/>
                  <a:gd name="T54" fmla="*/ 495 w 28"/>
                  <a:gd name="T55" fmla="*/ 455 h 38"/>
                  <a:gd name="T56" fmla="*/ 495 w 28"/>
                  <a:gd name="T57" fmla="*/ 777 h 38"/>
                  <a:gd name="T58" fmla="*/ 495 w 28"/>
                  <a:gd name="T59" fmla="*/ 906 h 38"/>
                  <a:gd name="T60" fmla="*/ 461 w 28"/>
                  <a:gd name="T61" fmla="*/ 1248 h 38"/>
                  <a:gd name="T62" fmla="*/ 373 w 28"/>
                  <a:gd name="T63" fmla="*/ 1313 h 38"/>
                  <a:gd name="T64" fmla="*/ 300 w 28"/>
                  <a:gd name="T65" fmla="*/ 1377 h 38"/>
                  <a:gd name="T66" fmla="*/ 287 w 28"/>
                  <a:gd name="T67" fmla="*/ 1377 h 38"/>
                  <a:gd name="T68" fmla="*/ 250 w 28"/>
                  <a:gd name="T69" fmla="*/ 1377 h 38"/>
                  <a:gd name="T70" fmla="*/ 232 w 28"/>
                  <a:gd name="T71" fmla="*/ 1377 h 38"/>
                  <a:gd name="T72" fmla="*/ 177 w 28"/>
                  <a:gd name="T73" fmla="*/ 1313 h 38"/>
                  <a:gd name="T74" fmla="*/ 177 w 28"/>
                  <a:gd name="T75" fmla="*/ 1248 h 38"/>
                  <a:gd name="T76" fmla="*/ 211 w 28"/>
                  <a:gd name="T77" fmla="*/ 1248 h 38"/>
                  <a:gd name="T78" fmla="*/ 232 w 28"/>
                  <a:gd name="T79" fmla="*/ 1248 h 38"/>
                  <a:gd name="T80" fmla="*/ 250 w 28"/>
                  <a:gd name="T81" fmla="*/ 1313 h 38"/>
                  <a:gd name="T82" fmla="*/ 287 w 28"/>
                  <a:gd name="T83" fmla="*/ 1313 h 38"/>
                  <a:gd name="T84" fmla="*/ 300 w 28"/>
                  <a:gd name="T85" fmla="*/ 1248 h 38"/>
                  <a:gd name="T86" fmla="*/ 355 w 28"/>
                  <a:gd name="T87" fmla="*/ 1103 h 38"/>
                  <a:gd name="T88" fmla="*/ 373 w 28"/>
                  <a:gd name="T89" fmla="*/ 906 h 38"/>
                  <a:gd name="T90" fmla="*/ 407 w 28"/>
                  <a:gd name="T91" fmla="*/ 777 h 38"/>
                  <a:gd name="T92" fmla="*/ 373 w 28"/>
                  <a:gd name="T93" fmla="*/ 584 h 38"/>
                  <a:gd name="T94" fmla="*/ 373 w 28"/>
                  <a:gd name="T95" fmla="*/ 455 h 38"/>
                  <a:gd name="T96" fmla="*/ 355 w 28"/>
                  <a:gd name="T97" fmla="*/ 326 h 38"/>
                  <a:gd name="T98" fmla="*/ 339 w 28"/>
                  <a:gd name="T99" fmla="*/ 193 h 38"/>
                  <a:gd name="T100" fmla="*/ 287 w 28"/>
                  <a:gd name="T101" fmla="*/ 193 h 38"/>
                  <a:gd name="T102" fmla="*/ 250 w 28"/>
                  <a:gd name="T103" fmla="*/ 193 h 38"/>
                  <a:gd name="T104" fmla="*/ 232 w 28"/>
                  <a:gd name="T105" fmla="*/ 193 h 38"/>
                  <a:gd name="T106" fmla="*/ 177 w 28"/>
                  <a:gd name="T107" fmla="*/ 193 h 38"/>
                  <a:gd name="T108" fmla="*/ 177 w 28"/>
                  <a:gd name="T109" fmla="*/ 1248 h 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8"/>
                  <a:gd name="T166" fmla="*/ 0 h 38"/>
                  <a:gd name="T167" fmla="*/ 28 w 28"/>
                  <a:gd name="T168" fmla="*/ 38 h 3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8" h="38">
                    <a:moveTo>
                      <a:pt x="10" y="20"/>
                    </a:moveTo>
                    <a:lnTo>
                      <a:pt x="10" y="31"/>
                    </a:lnTo>
                    <a:lnTo>
                      <a:pt x="10" y="34"/>
                    </a:lnTo>
                    <a:lnTo>
                      <a:pt x="12" y="37"/>
                    </a:lnTo>
                    <a:lnTo>
                      <a:pt x="13" y="37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3" y="37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6" y="31"/>
                    </a:lnTo>
                    <a:lnTo>
                      <a:pt x="6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1" y="2"/>
                    </a:lnTo>
                    <a:lnTo>
                      <a:pt x="24" y="3"/>
                    </a:lnTo>
                    <a:lnTo>
                      <a:pt x="27" y="5"/>
                    </a:lnTo>
                    <a:lnTo>
                      <a:pt x="28" y="7"/>
                    </a:lnTo>
                    <a:lnTo>
                      <a:pt x="28" y="12"/>
                    </a:lnTo>
                    <a:lnTo>
                      <a:pt x="28" y="14"/>
                    </a:lnTo>
                    <a:lnTo>
                      <a:pt x="26" y="19"/>
                    </a:lnTo>
                    <a:lnTo>
                      <a:pt x="21" y="20"/>
                    </a:lnTo>
                    <a:lnTo>
                      <a:pt x="17" y="21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3" y="21"/>
                    </a:lnTo>
                    <a:lnTo>
                      <a:pt x="10" y="20"/>
                    </a:lnTo>
                    <a:close/>
                    <a:moveTo>
                      <a:pt x="10" y="19"/>
                    </a:moveTo>
                    <a:lnTo>
                      <a:pt x="12" y="19"/>
                    </a:lnTo>
                    <a:lnTo>
                      <a:pt x="13" y="19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7" y="19"/>
                    </a:lnTo>
                    <a:lnTo>
                      <a:pt x="20" y="17"/>
                    </a:lnTo>
                    <a:lnTo>
                      <a:pt x="21" y="14"/>
                    </a:lnTo>
                    <a:lnTo>
                      <a:pt x="23" y="12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6" y="3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1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76" name="Freeform 162"/>
              <p:cNvSpPr>
                <a:spLocks/>
              </p:cNvSpPr>
              <p:nvPr/>
            </p:nvSpPr>
            <p:spPr bwMode="auto">
              <a:xfrm>
                <a:off x="3799" y="3267"/>
                <a:ext cx="47" cy="101"/>
              </a:xfrm>
              <a:custGeom>
                <a:avLst/>
                <a:gdLst>
                  <a:gd name="T0" fmla="*/ 164 w 18"/>
                  <a:gd name="T1" fmla="*/ 0 h 25"/>
                  <a:gd name="T2" fmla="*/ 164 w 18"/>
                  <a:gd name="T3" fmla="*/ 392 h 25"/>
                  <a:gd name="T4" fmla="*/ 178 w 18"/>
                  <a:gd name="T5" fmla="*/ 194 h 25"/>
                  <a:gd name="T6" fmla="*/ 232 w 18"/>
                  <a:gd name="T7" fmla="*/ 0 h 25"/>
                  <a:gd name="T8" fmla="*/ 253 w 18"/>
                  <a:gd name="T9" fmla="*/ 0 h 25"/>
                  <a:gd name="T10" fmla="*/ 287 w 18"/>
                  <a:gd name="T11" fmla="*/ 0 h 25"/>
                  <a:gd name="T12" fmla="*/ 300 w 18"/>
                  <a:gd name="T13" fmla="*/ 0 h 25"/>
                  <a:gd name="T14" fmla="*/ 321 w 18"/>
                  <a:gd name="T15" fmla="*/ 65 h 25"/>
                  <a:gd name="T16" fmla="*/ 321 w 18"/>
                  <a:gd name="T17" fmla="*/ 194 h 25"/>
                  <a:gd name="T18" fmla="*/ 321 w 18"/>
                  <a:gd name="T19" fmla="*/ 263 h 25"/>
                  <a:gd name="T20" fmla="*/ 300 w 18"/>
                  <a:gd name="T21" fmla="*/ 392 h 25"/>
                  <a:gd name="T22" fmla="*/ 300 w 18"/>
                  <a:gd name="T23" fmla="*/ 392 h 25"/>
                  <a:gd name="T24" fmla="*/ 287 w 18"/>
                  <a:gd name="T25" fmla="*/ 392 h 25"/>
                  <a:gd name="T26" fmla="*/ 253 w 18"/>
                  <a:gd name="T27" fmla="*/ 392 h 25"/>
                  <a:gd name="T28" fmla="*/ 253 w 18"/>
                  <a:gd name="T29" fmla="*/ 263 h 25"/>
                  <a:gd name="T30" fmla="*/ 232 w 18"/>
                  <a:gd name="T31" fmla="*/ 263 h 25"/>
                  <a:gd name="T32" fmla="*/ 198 w 18"/>
                  <a:gd name="T33" fmla="*/ 263 h 25"/>
                  <a:gd name="T34" fmla="*/ 198 w 18"/>
                  <a:gd name="T35" fmla="*/ 263 h 25"/>
                  <a:gd name="T36" fmla="*/ 198 w 18"/>
                  <a:gd name="T37" fmla="*/ 263 h 25"/>
                  <a:gd name="T38" fmla="*/ 178 w 18"/>
                  <a:gd name="T39" fmla="*/ 392 h 25"/>
                  <a:gd name="T40" fmla="*/ 164 w 18"/>
                  <a:gd name="T41" fmla="*/ 521 h 25"/>
                  <a:gd name="T42" fmla="*/ 164 w 18"/>
                  <a:gd name="T43" fmla="*/ 1321 h 25"/>
                  <a:gd name="T44" fmla="*/ 164 w 18"/>
                  <a:gd name="T45" fmla="*/ 1386 h 25"/>
                  <a:gd name="T46" fmla="*/ 164 w 18"/>
                  <a:gd name="T47" fmla="*/ 1454 h 25"/>
                  <a:gd name="T48" fmla="*/ 164 w 18"/>
                  <a:gd name="T49" fmla="*/ 1584 h 25"/>
                  <a:gd name="T50" fmla="*/ 178 w 18"/>
                  <a:gd name="T51" fmla="*/ 1584 h 25"/>
                  <a:gd name="T52" fmla="*/ 198 w 18"/>
                  <a:gd name="T53" fmla="*/ 1584 h 25"/>
                  <a:gd name="T54" fmla="*/ 232 w 18"/>
                  <a:gd name="T55" fmla="*/ 1648 h 25"/>
                  <a:gd name="T56" fmla="*/ 232 w 18"/>
                  <a:gd name="T57" fmla="*/ 1648 h 25"/>
                  <a:gd name="T58" fmla="*/ 0 w 18"/>
                  <a:gd name="T59" fmla="*/ 1648 h 25"/>
                  <a:gd name="T60" fmla="*/ 0 w 18"/>
                  <a:gd name="T61" fmla="*/ 1648 h 25"/>
                  <a:gd name="T62" fmla="*/ 34 w 18"/>
                  <a:gd name="T63" fmla="*/ 1584 h 25"/>
                  <a:gd name="T64" fmla="*/ 55 w 18"/>
                  <a:gd name="T65" fmla="*/ 1584 h 25"/>
                  <a:gd name="T66" fmla="*/ 55 w 18"/>
                  <a:gd name="T67" fmla="*/ 1584 h 25"/>
                  <a:gd name="T68" fmla="*/ 55 w 18"/>
                  <a:gd name="T69" fmla="*/ 1454 h 25"/>
                  <a:gd name="T70" fmla="*/ 55 w 18"/>
                  <a:gd name="T71" fmla="*/ 1386 h 25"/>
                  <a:gd name="T72" fmla="*/ 55 w 18"/>
                  <a:gd name="T73" fmla="*/ 1321 h 25"/>
                  <a:gd name="T74" fmla="*/ 55 w 18"/>
                  <a:gd name="T75" fmla="*/ 654 h 25"/>
                  <a:gd name="T76" fmla="*/ 55 w 18"/>
                  <a:gd name="T77" fmla="*/ 392 h 25"/>
                  <a:gd name="T78" fmla="*/ 55 w 18"/>
                  <a:gd name="T79" fmla="*/ 263 h 25"/>
                  <a:gd name="T80" fmla="*/ 55 w 18"/>
                  <a:gd name="T81" fmla="*/ 194 h 25"/>
                  <a:gd name="T82" fmla="*/ 55 w 18"/>
                  <a:gd name="T83" fmla="*/ 194 h 25"/>
                  <a:gd name="T84" fmla="*/ 55 w 18"/>
                  <a:gd name="T85" fmla="*/ 194 h 25"/>
                  <a:gd name="T86" fmla="*/ 34 w 18"/>
                  <a:gd name="T87" fmla="*/ 194 h 25"/>
                  <a:gd name="T88" fmla="*/ 34 w 18"/>
                  <a:gd name="T89" fmla="*/ 194 h 25"/>
                  <a:gd name="T90" fmla="*/ 0 w 18"/>
                  <a:gd name="T91" fmla="*/ 194 h 25"/>
                  <a:gd name="T92" fmla="*/ 0 w 18"/>
                  <a:gd name="T93" fmla="*/ 194 h 25"/>
                  <a:gd name="T94" fmla="*/ 123 w 18"/>
                  <a:gd name="T95" fmla="*/ 0 h 25"/>
                  <a:gd name="T96" fmla="*/ 164 w 18"/>
                  <a:gd name="T97" fmla="*/ 0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25"/>
                  <a:gd name="T149" fmla="*/ 18 w 18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25">
                    <a:moveTo>
                      <a:pt x="9" y="0"/>
                    </a:moveTo>
                    <a:lnTo>
                      <a:pt x="9" y="6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1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6"/>
                    </a:lnTo>
                    <a:lnTo>
                      <a:pt x="9" y="8"/>
                    </a:lnTo>
                    <a:lnTo>
                      <a:pt x="9" y="20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3" y="25"/>
                    </a:lnTo>
                    <a:lnTo>
                      <a:pt x="0" y="25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77" name="Freeform 163"/>
              <p:cNvSpPr>
                <a:spLocks noEditPoints="1"/>
              </p:cNvSpPr>
              <p:nvPr/>
            </p:nvSpPr>
            <p:spPr bwMode="auto">
              <a:xfrm>
                <a:off x="3851" y="3267"/>
                <a:ext cx="55" cy="101"/>
              </a:xfrm>
              <a:custGeom>
                <a:avLst/>
                <a:gdLst>
                  <a:gd name="T0" fmla="*/ 68 w 21"/>
                  <a:gd name="T1" fmla="*/ 654 h 25"/>
                  <a:gd name="T2" fmla="*/ 68 w 21"/>
                  <a:gd name="T3" fmla="*/ 929 h 25"/>
                  <a:gd name="T4" fmla="*/ 123 w 21"/>
                  <a:gd name="T5" fmla="*/ 1192 h 25"/>
                  <a:gd name="T6" fmla="*/ 178 w 21"/>
                  <a:gd name="T7" fmla="*/ 1321 h 25"/>
                  <a:gd name="T8" fmla="*/ 212 w 21"/>
                  <a:gd name="T9" fmla="*/ 1386 h 25"/>
                  <a:gd name="T10" fmla="*/ 267 w 21"/>
                  <a:gd name="T11" fmla="*/ 1386 h 25"/>
                  <a:gd name="T12" fmla="*/ 309 w 21"/>
                  <a:gd name="T13" fmla="*/ 1321 h 25"/>
                  <a:gd name="T14" fmla="*/ 343 w 21"/>
                  <a:gd name="T15" fmla="*/ 1192 h 25"/>
                  <a:gd name="T16" fmla="*/ 377 w 21"/>
                  <a:gd name="T17" fmla="*/ 994 h 25"/>
                  <a:gd name="T18" fmla="*/ 377 w 21"/>
                  <a:gd name="T19" fmla="*/ 994 h 25"/>
                  <a:gd name="T20" fmla="*/ 343 w 21"/>
                  <a:gd name="T21" fmla="*/ 1321 h 25"/>
                  <a:gd name="T22" fmla="*/ 322 w 21"/>
                  <a:gd name="T23" fmla="*/ 1454 h 25"/>
                  <a:gd name="T24" fmla="*/ 254 w 21"/>
                  <a:gd name="T25" fmla="*/ 1648 h 25"/>
                  <a:gd name="T26" fmla="*/ 199 w 21"/>
                  <a:gd name="T27" fmla="*/ 1648 h 25"/>
                  <a:gd name="T28" fmla="*/ 123 w 21"/>
                  <a:gd name="T29" fmla="*/ 1648 h 25"/>
                  <a:gd name="T30" fmla="*/ 55 w 21"/>
                  <a:gd name="T31" fmla="*/ 1454 h 25"/>
                  <a:gd name="T32" fmla="*/ 21 w 21"/>
                  <a:gd name="T33" fmla="*/ 1192 h 25"/>
                  <a:gd name="T34" fmla="*/ 0 w 21"/>
                  <a:gd name="T35" fmla="*/ 865 h 25"/>
                  <a:gd name="T36" fmla="*/ 0 w 21"/>
                  <a:gd name="T37" fmla="*/ 521 h 25"/>
                  <a:gd name="T38" fmla="*/ 21 w 21"/>
                  <a:gd name="T39" fmla="*/ 392 h 25"/>
                  <a:gd name="T40" fmla="*/ 55 w 21"/>
                  <a:gd name="T41" fmla="*/ 194 h 25"/>
                  <a:gd name="T42" fmla="*/ 123 w 21"/>
                  <a:gd name="T43" fmla="*/ 0 h 25"/>
                  <a:gd name="T44" fmla="*/ 199 w 21"/>
                  <a:gd name="T45" fmla="*/ 0 h 25"/>
                  <a:gd name="T46" fmla="*/ 267 w 21"/>
                  <a:gd name="T47" fmla="*/ 0 h 25"/>
                  <a:gd name="T48" fmla="*/ 322 w 21"/>
                  <a:gd name="T49" fmla="*/ 194 h 25"/>
                  <a:gd name="T50" fmla="*/ 377 w 21"/>
                  <a:gd name="T51" fmla="*/ 392 h 25"/>
                  <a:gd name="T52" fmla="*/ 377 w 21"/>
                  <a:gd name="T53" fmla="*/ 654 h 25"/>
                  <a:gd name="T54" fmla="*/ 68 w 21"/>
                  <a:gd name="T55" fmla="*/ 654 h 25"/>
                  <a:gd name="T56" fmla="*/ 68 w 21"/>
                  <a:gd name="T57" fmla="*/ 457 h 25"/>
                  <a:gd name="T58" fmla="*/ 267 w 21"/>
                  <a:gd name="T59" fmla="*/ 457 h 25"/>
                  <a:gd name="T60" fmla="*/ 267 w 21"/>
                  <a:gd name="T61" fmla="*/ 392 h 25"/>
                  <a:gd name="T62" fmla="*/ 254 w 21"/>
                  <a:gd name="T63" fmla="*/ 263 h 25"/>
                  <a:gd name="T64" fmla="*/ 254 w 21"/>
                  <a:gd name="T65" fmla="*/ 194 h 25"/>
                  <a:gd name="T66" fmla="*/ 212 w 21"/>
                  <a:gd name="T67" fmla="*/ 65 h 25"/>
                  <a:gd name="T68" fmla="*/ 199 w 21"/>
                  <a:gd name="T69" fmla="*/ 65 h 25"/>
                  <a:gd name="T70" fmla="*/ 178 w 21"/>
                  <a:gd name="T71" fmla="*/ 65 h 25"/>
                  <a:gd name="T72" fmla="*/ 144 w 21"/>
                  <a:gd name="T73" fmla="*/ 65 h 25"/>
                  <a:gd name="T74" fmla="*/ 89 w 21"/>
                  <a:gd name="T75" fmla="*/ 194 h 25"/>
                  <a:gd name="T76" fmla="*/ 68 w 21"/>
                  <a:gd name="T77" fmla="*/ 263 h 25"/>
                  <a:gd name="T78" fmla="*/ 68 w 21"/>
                  <a:gd name="T79" fmla="*/ 457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5"/>
                  <a:gd name="T122" fmla="*/ 21 w 21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5">
                    <a:moveTo>
                      <a:pt x="4" y="10"/>
                    </a:moveTo>
                    <a:lnTo>
                      <a:pt x="4" y="14"/>
                    </a:lnTo>
                    <a:lnTo>
                      <a:pt x="7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5" y="21"/>
                    </a:lnTo>
                    <a:lnTo>
                      <a:pt x="17" y="20"/>
                    </a:lnTo>
                    <a:lnTo>
                      <a:pt x="19" y="18"/>
                    </a:lnTo>
                    <a:lnTo>
                      <a:pt x="21" y="15"/>
                    </a:lnTo>
                    <a:lnTo>
                      <a:pt x="19" y="20"/>
                    </a:lnTo>
                    <a:lnTo>
                      <a:pt x="18" y="22"/>
                    </a:lnTo>
                    <a:lnTo>
                      <a:pt x="14" y="25"/>
                    </a:lnTo>
                    <a:lnTo>
                      <a:pt x="11" y="25"/>
                    </a:lnTo>
                    <a:lnTo>
                      <a:pt x="7" y="25"/>
                    </a:lnTo>
                    <a:lnTo>
                      <a:pt x="3" y="22"/>
                    </a:lnTo>
                    <a:lnTo>
                      <a:pt x="1" y="18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3"/>
                    </a:lnTo>
                    <a:lnTo>
                      <a:pt x="21" y="6"/>
                    </a:lnTo>
                    <a:lnTo>
                      <a:pt x="21" y="10"/>
                    </a:lnTo>
                    <a:lnTo>
                      <a:pt x="4" y="10"/>
                    </a:lnTo>
                    <a:close/>
                    <a:moveTo>
                      <a:pt x="4" y="7"/>
                    </a:moveTo>
                    <a:lnTo>
                      <a:pt x="15" y="7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78" name="Freeform 164"/>
              <p:cNvSpPr>
                <a:spLocks noEditPoints="1"/>
              </p:cNvSpPr>
              <p:nvPr/>
            </p:nvSpPr>
            <p:spPr bwMode="auto">
              <a:xfrm>
                <a:off x="3917" y="3211"/>
                <a:ext cx="65" cy="157"/>
              </a:xfrm>
              <a:custGeom>
                <a:avLst/>
                <a:gdLst>
                  <a:gd name="T0" fmla="*/ 296 w 25"/>
                  <a:gd name="T1" fmla="*/ 2287 h 39"/>
                  <a:gd name="T2" fmla="*/ 263 w 25"/>
                  <a:gd name="T3" fmla="*/ 2480 h 39"/>
                  <a:gd name="T4" fmla="*/ 244 w 25"/>
                  <a:gd name="T5" fmla="*/ 2544 h 39"/>
                  <a:gd name="T6" fmla="*/ 229 w 25"/>
                  <a:gd name="T7" fmla="*/ 2544 h 39"/>
                  <a:gd name="T8" fmla="*/ 177 w 25"/>
                  <a:gd name="T9" fmla="*/ 2544 h 39"/>
                  <a:gd name="T10" fmla="*/ 109 w 25"/>
                  <a:gd name="T11" fmla="*/ 2544 h 39"/>
                  <a:gd name="T12" fmla="*/ 55 w 25"/>
                  <a:gd name="T13" fmla="*/ 2351 h 39"/>
                  <a:gd name="T14" fmla="*/ 0 w 25"/>
                  <a:gd name="T15" fmla="*/ 2089 h 39"/>
                  <a:gd name="T16" fmla="*/ 0 w 25"/>
                  <a:gd name="T17" fmla="*/ 1832 h 39"/>
                  <a:gd name="T18" fmla="*/ 21 w 25"/>
                  <a:gd name="T19" fmla="*/ 1441 h 39"/>
                  <a:gd name="T20" fmla="*/ 55 w 25"/>
                  <a:gd name="T21" fmla="*/ 1167 h 39"/>
                  <a:gd name="T22" fmla="*/ 109 w 25"/>
                  <a:gd name="T23" fmla="*/ 974 h 39"/>
                  <a:gd name="T24" fmla="*/ 143 w 25"/>
                  <a:gd name="T25" fmla="*/ 906 h 39"/>
                  <a:gd name="T26" fmla="*/ 229 w 25"/>
                  <a:gd name="T27" fmla="*/ 906 h 39"/>
                  <a:gd name="T28" fmla="*/ 263 w 25"/>
                  <a:gd name="T29" fmla="*/ 906 h 39"/>
                  <a:gd name="T30" fmla="*/ 296 w 25"/>
                  <a:gd name="T31" fmla="*/ 974 h 39"/>
                  <a:gd name="T32" fmla="*/ 296 w 25"/>
                  <a:gd name="T33" fmla="*/ 713 h 39"/>
                  <a:gd name="T34" fmla="*/ 296 w 25"/>
                  <a:gd name="T35" fmla="*/ 455 h 39"/>
                  <a:gd name="T36" fmla="*/ 296 w 25"/>
                  <a:gd name="T37" fmla="*/ 258 h 39"/>
                  <a:gd name="T38" fmla="*/ 296 w 25"/>
                  <a:gd name="T39" fmla="*/ 258 h 39"/>
                  <a:gd name="T40" fmla="*/ 296 w 25"/>
                  <a:gd name="T41" fmla="*/ 193 h 39"/>
                  <a:gd name="T42" fmla="*/ 296 w 25"/>
                  <a:gd name="T43" fmla="*/ 193 h 39"/>
                  <a:gd name="T44" fmla="*/ 263 w 25"/>
                  <a:gd name="T45" fmla="*/ 193 h 39"/>
                  <a:gd name="T46" fmla="*/ 263 w 25"/>
                  <a:gd name="T47" fmla="*/ 193 h 39"/>
                  <a:gd name="T48" fmla="*/ 244 w 25"/>
                  <a:gd name="T49" fmla="*/ 258 h 39"/>
                  <a:gd name="T50" fmla="*/ 244 w 25"/>
                  <a:gd name="T51" fmla="*/ 193 h 39"/>
                  <a:gd name="T52" fmla="*/ 372 w 25"/>
                  <a:gd name="T53" fmla="*/ 0 h 39"/>
                  <a:gd name="T54" fmla="*/ 385 w 25"/>
                  <a:gd name="T55" fmla="*/ 0 h 39"/>
                  <a:gd name="T56" fmla="*/ 385 w 25"/>
                  <a:gd name="T57" fmla="*/ 1896 h 39"/>
                  <a:gd name="T58" fmla="*/ 385 w 25"/>
                  <a:gd name="T59" fmla="*/ 2222 h 39"/>
                  <a:gd name="T60" fmla="*/ 385 w 25"/>
                  <a:gd name="T61" fmla="*/ 2287 h 39"/>
                  <a:gd name="T62" fmla="*/ 385 w 25"/>
                  <a:gd name="T63" fmla="*/ 2287 h 39"/>
                  <a:gd name="T64" fmla="*/ 385 w 25"/>
                  <a:gd name="T65" fmla="*/ 2351 h 39"/>
                  <a:gd name="T66" fmla="*/ 419 w 25"/>
                  <a:gd name="T67" fmla="*/ 2351 h 39"/>
                  <a:gd name="T68" fmla="*/ 419 w 25"/>
                  <a:gd name="T69" fmla="*/ 2351 h 39"/>
                  <a:gd name="T70" fmla="*/ 419 w 25"/>
                  <a:gd name="T71" fmla="*/ 2351 h 39"/>
                  <a:gd name="T72" fmla="*/ 439 w 25"/>
                  <a:gd name="T73" fmla="*/ 2351 h 39"/>
                  <a:gd name="T74" fmla="*/ 439 w 25"/>
                  <a:gd name="T75" fmla="*/ 2351 h 39"/>
                  <a:gd name="T76" fmla="*/ 317 w 25"/>
                  <a:gd name="T77" fmla="*/ 2544 h 39"/>
                  <a:gd name="T78" fmla="*/ 296 w 25"/>
                  <a:gd name="T79" fmla="*/ 2544 h 39"/>
                  <a:gd name="T80" fmla="*/ 296 w 25"/>
                  <a:gd name="T81" fmla="*/ 2287 h 39"/>
                  <a:gd name="T82" fmla="*/ 296 w 25"/>
                  <a:gd name="T83" fmla="*/ 2222 h 39"/>
                  <a:gd name="T84" fmla="*/ 296 w 25"/>
                  <a:gd name="T85" fmla="*/ 1377 h 39"/>
                  <a:gd name="T86" fmla="*/ 296 w 25"/>
                  <a:gd name="T87" fmla="*/ 1312 h 39"/>
                  <a:gd name="T88" fmla="*/ 296 w 25"/>
                  <a:gd name="T89" fmla="*/ 1167 h 39"/>
                  <a:gd name="T90" fmla="*/ 263 w 25"/>
                  <a:gd name="T91" fmla="*/ 1103 h 39"/>
                  <a:gd name="T92" fmla="*/ 244 w 25"/>
                  <a:gd name="T93" fmla="*/ 974 h 39"/>
                  <a:gd name="T94" fmla="*/ 229 w 25"/>
                  <a:gd name="T95" fmla="*/ 974 h 39"/>
                  <a:gd name="T96" fmla="*/ 195 w 25"/>
                  <a:gd name="T97" fmla="*/ 974 h 39"/>
                  <a:gd name="T98" fmla="*/ 177 w 25"/>
                  <a:gd name="T99" fmla="*/ 974 h 39"/>
                  <a:gd name="T100" fmla="*/ 122 w 25"/>
                  <a:gd name="T101" fmla="*/ 1103 h 39"/>
                  <a:gd name="T102" fmla="*/ 109 w 25"/>
                  <a:gd name="T103" fmla="*/ 1377 h 39"/>
                  <a:gd name="T104" fmla="*/ 68 w 25"/>
                  <a:gd name="T105" fmla="*/ 1638 h 39"/>
                  <a:gd name="T106" fmla="*/ 109 w 25"/>
                  <a:gd name="T107" fmla="*/ 1896 h 39"/>
                  <a:gd name="T108" fmla="*/ 122 w 25"/>
                  <a:gd name="T109" fmla="*/ 2222 h 39"/>
                  <a:gd name="T110" fmla="*/ 177 w 25"/>
                  <a:gd name="T111" fmla="*/ 2287 h 39"/>
                  <a:gd name="T112" fmla="*/ 229 w 25"/>
                  <a:gd name="T113" fmla="*/ 2351 h 39"/>
                  <a:gd name="T114" fmla="*/ 263 w 25"/>
                  <a:gd name="T115" fmla="*/ 2287 h 39"/>
                  <a:gd name="T116" fmla="*/ 296 w 25"/>
                  <a:gd name="T117" fmla="*/ 2222 h 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5"/>
                  <a:gd name="T178" fmla="*/ 0 h 39"/>
                  <a:gd name="T179" fmla="*/ 25 w 25"/>
                  <a:gd name="T180" fmla="*/ 39 h 3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5" h="39">
                    <a:moveTo>
                      <a:pt x="17" y="35"/>
                    </a:moveTo>
                    <a:lnTo>
                      <a:pt x="15" y="38"/>
                    </a:lnTo>
                    <a:lnTo>
                      <a:pt x="14" y="39"/>
                    </a:lnTo>
                    <a:lnTo>
                      <a:pt x="13" y="39"/>
                    </a:lnTo>
                    <a:lnTo>
                      <a:pt x="10" y="39"/>
                    </a:lnTo>
                    <a:lnTo>
                      <a:pt x="6" y="39"/>
                    </a:lnTo>
                    <a:lnTo>
                      <a:pt x="3" y="36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1" y="22"/>
                    </a:lnTo>
                    <a:lnTo>
                      <a:pt x="3" y="18"/>
                    </a:lnTo>
                    <a:lnTo>
                      <a:pt x="6" y="15"/>
                    </a:lnTo>
                    <a:lnTo>
                      <a:pt x="8" y="14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5"/>
                    </a:lnTo>
                    <a:lnTo>
                      <a:pt x="17" y="11"/>
                    </a:lnTo>
                    <a:lnTo>
                      <a:pt x="17" y="7"/>
                    </a:lnTo>
                    <a:lnTo>
                      <a:pt x="17" y="4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29"/>
                    </a:lnTo>
                    <a:lnTo>
                      <a:pt x="22" y="34"/>
                    </a:lnTo>
                    <a:lnTo>
                      <a:pt x="22" y="35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5" y="36"/>
                    </a:lnTo>
                    <a:lnTo>
                      <a:pt x="18" y="39"/>
                    </a:lnTo>
                    <a:lnTo>
                      <a:pt x="17" y="39"/>
                    </a:lnTo>
                    <a:lnTo>
                      <a:pt x="17" y="35"/>
                    </a:lnTo>
                    <a:close/>
                    <a:moveTo>
                      <a:pt x="17" y="34"/>
                    </a:moveTo>
                    <a:lnTo>
                      <a:pt x="17" y="21"/>
                    </a:lnTo>
                    <a:lnTo>
                      <a:pt x="17" y="20"/>
                    </a:lnTo>
                    <a:lnTo>
                      <a:pt x="17" y="18"/>
                    </a:lnTo>
                    <a:lnTo>
                      <a:pt x="15" y="17"/>
                    </a:lnTo>
                    <a:lnTo>
                      <a:pt x="14" y="15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5"/>
                    </a:lnTo>
                    <a:lnTo>
                      <a:pt x="7" y="17"/>
                    </a:lnTo>
                    <a:lnTo>
                      <a:pt x="6" y="21"/>
                    </a:lnTo>
                    <a:lnTo>
                      <a:pt x="4" y="25"/>
                    </a:lnTo>
                    <a:lnTo>
                      <a:pt x="6" y="29"/>
                    </a:lnTo>
                    <a:lnTo>
                      <a:pt x="7" y="34"/>
                    </a:lnTo>
                    <a:lnTo>
                      <a:pt x="10" y="35"/>
                    </a:lnTo>
                    <a:lnTo>
                      <a:pt x="13" y="36"/>
                    </a:lnTo>
                    <a:lnTo>
                      <a:pt x="15" y="35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79" name="Freeform 165"/>
              <p:cNvSpPr>
                <a:spLocks noEditPoints="1"/>
              </p:cNvSpPr>
              <p:nvPr/>
            </p:nvSpPr>
            <p:spPr bwMode="auto">
              <a:xfrm>
                <a:off x="3990" y="3211"/>
                <a:ext cx="34" cy="157"/>
              </a:xfrm>
              <a:custGeom>
                <a:avLst/>
                <a:gdLst>
                  <a:gd name="T0" fmla="*/ 110 w 13"/>
                  <a:gd name="T1" fmla="*/ 0 h 39"/>
                  <a:gd name="T2" fmla="*/ 123 w 13"/>
                  <a:gd name="T3" fmla="*/ 0 h 39"/>
                  <a:gd name="T4" fmla="*/ 165 w 13"/>
                  <a:gd name="T5" fmla="*/ 64 h 39"/>
                  <a:gd name="T6" fmla="*/ 165 w 13"/>
                  <a:gd name="T7" fmla="*/ 64 h 39"/>
                  <a:gd name="T8" fmla="*/ 178 w 13"/>
                  <a:gd name="T9" fmla="*/ 193 h 39"/>
                  <a:gd name="T10" fmla="*/ 165 w 13"/>
                  <a:gd name="T11" fmla="*/ 258 h 39"/>
                  <a:gd name="T12" fmla="*/ 165 w 13"/>
                  <a:gd name="T13" fmla="*/ 390 h 39"/>
                  <a:gd name="T14" fmla="*/ 123 w 13"/>
                  <a:gd name="T15" fmla="*/ 390 h 39"/>
                  <a:gd name="T16" fmla="*/ 110 w 13"/>
                  <a:gd name="T17" fmla="*/ 455 h 39"/>
                  <a:gd name="T18" fmla="*/ 68 w 13"/>
                  <a:gd name="T19" fmla="*/ 390 h 39"/>
                  <a:gd name="T20" fmla="*/ 68 w 13"/>
                  <a:gd name="T21" fmla="*/ 390 h 39"/>
                  <a:gd name="T22" fmla="*/ 55 w 13"/>
                  <a:gd name="T23" fmla="*/ 258 h 39"/>
                  <a:gd name="T24" fmla="*/ 55 w 13"/>
                  <a:gd name="T25" fmla="*/ 193 h 39"/>
                  <a:gd name="T26" fmla="*/ 55 w 13"/>
                  <a:gd name="T27" fmla="*/ 64 h 39"/>
                  <a:gd name="T28" fmla="*/ 68 w 13"/>
                  <a:gd name="T29" fmla="*/ 64 h 39"/>
                  <a:gd name="T30" fmla="*/ 68 w 13"/>
                  <a:gd name="T31" fmla="*/ 0 h 39"/>
                  <a:gd name="T32" fmla="*/ 110 w 13"/>
                  <a:gd name="T33" fmla="*/ 0 h 39"/>
                  <a:gd name="T34" fmla="*/ 165 w 13"/>
                  <a:gd name="T35" fmla="*/ 906 h 39"/>
                  <a:gd name="T36" fmla="*/ 165 w 13"/>
                  <a:gd name="T37" fmla="*/ 2222 h 39"/>
                  <a:gd name="T38" fmla="*/ 165 w 13"/>
                  <a:gd name="T39" fmla="*/ 2287 h 39"/>
                  <a:gd name="T40" fmla="*/ 165 w 13"/>
                  <a:gd name="T41" fmla="*/ 2351 h 39"/>
                  <a:gd name="T42" fmla="*/ 178 w 13"/>
                  <a:gd name="T43" fmla="*/ 2480 h 39"/>
                  <a:gd name="T44" fmla="*/ 178 w 13"/>
                  <a:gd name="T45" fmla="*/ 2480 h 39"/>
                  <a:gd name="T46" fmla="*/ 199 w 13"/>
                  <a:gd name="T47" fmla="*/ 2480 h 39"/>
                  <a:gd name="T48" fmla="*/ 233 w 13"/>
                  <a:gd name="T49" fmla="*/ 2544 h 39"/>
                  <a:gd name="T50" fmla="*/ 233 w 13"/>
                  <a:gd name="T51" fmla="*/ 2544 h 39"/>
                  <a:gd name="T52" fmla="*/ 0 w 13"/>
                  <a:gd name="T53" fmla="*/ 2544 h 39"/>
                  <a:gd name="T54" fmla="*/ 0 w 13"/>
                  <a:gd name="T55" fmla="*/ 2544 h 39"/>
                  <a:gd name="T56" fmla="*/ 21 w 13"/>
                  <a:gd name="T57" fmla="*/ 2480 h 39"/>
                  <a:gd name="T58" fmla="*/ 55 w 13"/>
                  <a:gd name="T59" fmla="*/ 2480 h 39"/>
                  <a:gd name="T60" fmla="*/ 55 w 13"/>
                  <a:gd name="T61" fmla="*/ 2480 h 39"/>
                  <a:gd name="T62" fmla="*/ 68 w 13"/>
                  <a:gd name="T63" fmla="*/ 2351 h 39"/>
                  <a:gd name="T64" fmla="*/ 68 w 13"/>
                  <a:gd name="T65" fmla="*/ 2287 h 39"/>
                  <a:gd name="T66" fmla="*/ 68 w 13"/>
                  <a:gd name="T67" fmla="*/ 2222 h 39"/>
                  <a:gd name="T68" fmla="*/ 68 w 13"/>
                  <a:gd name="T69" fmla="*/ 1570 h 39"/>
                  <a:gd name="T70" fmla="*/ 68 w 13"/>
                  <a:gd name="T71" fmla="*/ 1312 h 39"/>
                  <a:gd name="T72" fmla="*/ 68 w 13"/>
                  <a:gd name="T73" fmla="*/ 1167 h 39"/>
                  <a:gd name="T74" fmla="*/ 68 w 13"/>
                  <a:gd name="T75" fmla="*/ 1103 h 39"/>
                  <a:gd name="T76" fmla="*/ 55 w 13"/>
                  <a:gd name="T77" fmla="*/ 1103 h 39"/>
                  <a:gd name="T78" fmla="*/ 55 w 13"/>
                  <a:gd name="T79" fmla="*/ 1103 h 39"/>
                  <a:gd name="T80" fmla="*/ 55 w 13"/>
                  <a:gd name="T81" fmla="*/ 1103 h 39"/>
                  <a:gd name="T82" fmla="*/ 21 w 13"/>
                  <a:gd name="T83" fmla="*/ 1103 h 39"/>
                  <a:gd name="T84" fmla="*/ 21 w 13"/>
                  <a:gd name="T85" fmla="*/ 1103 h 39"/>
                  <a:gd name="T86" fmla="*/ 0 w 13"/>
                  <a:gd name="T87" fmla="*/ 1103 h 39"/>
                  <a:gd name="T88" fmla="*/ 123 w 13"/>
                  <a:gd name="T89" fmla="*/ 906 h 39"/>
                  <a:gd name="T90" fmla="*/ 165 w 13"/>
                  <a:gd name="T91" fmla="*/ 906 h 3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"/>
                  <a:gd name="T139" fmla="*/ 0 h 39"/>
                  <a:gd name="T140" fmla="*/ 13 w 13"/>
                  <a:gd name="T141" fmla="*/ 39 h 3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" h="39">
                    <a:moveTo>
                      <a:pt x="6" y="0"/>
                    </a:moveTo>
                    <a:lnTo>
                      <a:pt x="7" y="0"/>
                    </a:lnTo>
                    <a:lnTo>
                      <a:pt x="9" y="1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  <a:moveTo>
                      <a:pt x="9" y="14"/>
                    </a:moveTo>
                    <a:lnTo>
                      <a:pt x="9" y="34"/>
                    </a:lnTo>
                    <a:lnTo>
                      <a:pt x="9" y="35"/>
                    </a:lnTo>
                    <a:lnTo>
                      <a:pt x="9" y="36"/>
                    </a:lnTo>
                    <a:lnTo>
                      <a:pt x="10" y="38"/>
                    </a:lnTo>
                    <a:lnTo>
                      <a:pt x="11" y="38"/>
                    </a:lnTo>
                    <a:lnTo>
                      <a:pt x="13" y="39"/>
                    </a:lnTo>
                    <a:lnTo>
                      <a:pt x="0" y="39"/>
                    </a:lnTo>
                    <a:lnTo>
                      <a:pt x="1" y="38"/>
                    </a:lnTo>
                    <a:lnTo>
                      <a:pt x="3" y="38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7" y="14"/>
                    </a:ln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80" name="Freeform 166"/>
              <p:cNvSpPr>
                <a:spLocks/>
              </p:cNvSpPr>
              <p:nvPr/>
            </p:nvSpPr>
            <p:spPr bwMode="auto">
              <a:xfrm>
                <a:off x="4032" y="3267"/>
                <a:ext cx="54" cy="101"/>
              </a:xfrm>
              <a:custGeom>
                <a:avLst/>
                <a:gdLst>
                  <a:gd name="T0" fmla="*/ 357 w 21"/>
                  <a:gd name="T1" fmla="*/ 994 h 25"/>
                  <a:gd name="T2" fmla="*/ 324 w 21"/>
                  <a:gd name="T3" fmla="*/ 1321 h 25"/>
                  <a:gd name="T4" fmla="*/ 270 w 21"/>
                  <a:gd name="T5" fmla="*/ 1454 h 25"/>
                  <a:gd name="T6" fmla="*/ 239 w 21"/>
                  <a:gd name="T7" fmla="*/ 1648 h 25"/>
                  <a:gd name="T8" fmla="*/ 185 w 21"/>
                  <a:gd name="T9" fmla="*/ 1648 h 25"/>
                  <a:gd name="T10" fmla="*/ 118 w 21"/>
                  <a:gd name="T11" fmla="*/ 1648 h 25"/>
                  <a:gd name="T12" fmla="*/ 33 w 21"/>
                  <a:gd name="T13" fmla="*/ 1454 h 25"/>
                  <a:gd name="T14" fmla="*/ 21 w 21"/>
                  <a:gd name="T15" fmla="*/ 1321 h 25"/>
                  <a:gd name="T16" fmla="*/ 0 w 21"/>
                  <a:gd name="T17" fmla="*/ 1127 h 25"/>
                  <a:gd name="T18" fmla="*/ 0 w 21"/>
                  <a:gd name="T19" fmla="*/ 865 h 25"/>
                  <a:gd name="T20" fmla="*/ 0 w 21"/>
                  <a:gd name="T21" fmla="*/ 521 h 25"/>
                  <a:gd name="T22" fmla="*/ 21 w 21"/>
                  <a:gd name="T23" fmla="*/ 392 h 25"/>
                  <a:gd name="T24" fmla="*/ 67 w 21"/>
                  <a:gd name="T25" fmla="*/ 194 h 25"/>
                  <a:gd name="T26" fmla="*/ 118 w 21"/>
                  <a:gd name="T27" fmla="*/ 0 h 25"/>
                  <a:gd name="T28" fmla="*/ 185 w 21"/>
                  <a:gd name="T29" fmla="*/ 0 h 25"/>
                  <a:gd name="T30" fmla="*/ 257 w 21"/>
                  <a:gd name="T31" fmla="*/ 0 h 25"/>
                  <a:gd name="T32" fmla="*/ 303 w 21"/>
                  <a:gd name="T33" fmla="*/ 65 h 25"/>
                  <a:gd name="T34" fmla="*/ 324 w 21"/>
                  <a:gd name="T35" fmla="*/ 194 h 25"/>
                  <a:gd name="T36" fmla="*/ 324 w 21"/>
                  <a:gd name="T37" fmla="*/ 392 h 25"/>
                  <a:gd name="T38" fmla="*/ 324 w 21"/>
                  <a:gd name="T39" fmla="*/ 392 h 25"/>
                  <a:gd name="T40" fmla="*/ 324 w 21"/>
                  <a:gd name="T41" fmla="*/ 457 h 25"/>
                  <a:gd name="T42" fmla="*/ 303 w 21"/>
                  <a:gd name="T43" fmla="*/ 457 h 25"/>
                  <a:gd name="T44" fmla="*/ 303 w 21"/>
                  <a:gd name="T45" fmla="*/ 457 h 25"/>
                  <a:gd name="T46" fmla="*/ 270 w 21"/>
                  <a:gd name="T47" fmla="*/ 457 h 25"/>
                  <a:gd name="T48" fmla="*/ 257 w 21"/>
                  <a:gd name="T49" fmla="*/ 457 h 25"/>
                  <a:gd name="T50" fmla="*/ 257 w 21"/>
                  <a:gd name="T51" fmla="*/ 392 h 25"/>
                  <a:gd name="T52" fmla="*/ 257 w 21"/>
                  <a:gd name="T53" fmla="*/ 263 h 25"/>
                  <a:gd name="T54" fmla="*/ 239 w 21"/>
                  <a:gd name="T55" fmla="*/ 194 h 25"/>
                  <a:gd name="T56" fmla="*/ 239 w 21"/>
                  <a:gd name="T57" fmla="*/ 65 h 25"/>
                  <a:gd name="T58" fmla="*/ 206 w 21"/>
                  <a:gd name="T59" fmla="*/ 65 h 25"/>
                  <a:gd name="T60" fmla="*/ 185 w 21"/>
                  <a:gd name="T61" fmla="*/ 65 h 25"/>
                  <a:gd name="T62" fmla="*/ 139 w 21"/>
                  <a:gd name="T63" fmla="*/ 65 h 25"/>
                  <a:gd name="T64" fmla="*/ 118 w 21"/>
                  <a:gd name="T65" fmla="*/ 194 h 25"/>
                  <a:gd name="T66" fmla="*/ 85 w 21"/>
                  <a:gd name="T67" fmla="*/ 392 h 25"/>
                  <a:gd name="T68" fmla="*/ 85 w 21"/>
                  <a:gd name="T69" fmla="*/ 654 h 25"/>
                  <a:gd name="T70" fmla="*/ 85 w 21"/>
                  <a:gd name="T71" fmla="*/ 929 h 25"/>
                  <a:gd name="T72" fmla="*/ 118 w 21"/>
                  <a:gd name="T73" fmla="*/ 1192 h 25"/>
                  <a:gd name="T74" fmla="*/ 152 w 21"/>
                  <a:gd name="T75" fmla="*/ 1321 h 25"/>
                  <a:gd name="T76" fmla="*/ 206 w 21"/>
                  <a:gd name="T77" fmla="*/ 1386 h 25"/>
                  <a:gd name="T78" fmla="*/ 257 w 21"/>
                  <a:gd name="T79" fmla="*/ 1386 h 25"/>
                  <a:gd name="T80" fmla="*/ 303 w 21"/>
                  <a:gd name="T81" fmla="*/ 1321 h 25"/>
                  <a:gd name="T82" fmla="*/ 324 w 21"/>
                  <a:gd name="T83" fmla="*/ 1192 h 25"/>
                  <a:gd name="T84" fmla="*/ 357 w 21"/>
                  <a:gd name="T85" fmla="*/ 929 h 25"/>
                  <a:gd name="T86" fmla="*/ 357 w 21"/>
                  <a:gd name="T87" fmla="*/ 994 h 2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"/>
                  <a:gd name="T133" fmla="*/ 0 h 25"/>
                  <a:gd name="T134" fmla="*/ 21 w 21"/>
                  <a:gd name="T135" fmla="*/ 25 h 2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" h="25">
                    <a:moveTo>
                      <a:pt x="21" y="15"/>
                    </a:moveTo>
                    <a:lnTo>
                      <a:pt x="19" y="20"/>
                    </a:lnTo>
                    <a:lnTo>
                      <a:pt x="16" y="22"/>
                    </a:lnTo>
                    <a:lnTo>
                      <a:pt x="14" y="25"/>
                    </a:lnTo>
                    <a:lnTo>
                      <a:pt x="11" y="25"/>
                    </a:lnTo>
                    <a:lnTo>
                      <a:pt x="7" y="25"/>
                    </a:lnTo>
                    <a:lnTo>
                      <a:pt x="2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1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5" y="14"/>
                    </a:lnTo>
                    <a:lnTo>
                      <a:pt x="7" y="18"/>
                    </a:lnTo>
                    <a:lnTo>
                      <a:pt x="9" y="20"/>
                    </a:lnTo>
                    <a:lnTo>
                      <a:pt x="12" y="21"/>
                    </a:lnTo>
                    <a:lnTo>
                      <a:pt x="15" y="21"/>
                    </a:lnTo>
                    <a:lnTo>
                      <a:pt x="18" y="20"/>
                    </a:lnTo>
                    <a:lnTo>
                      <a:pt x="19" y="18"/>
                    </a:lnTo>
                    <a:lnTo>
                      <a:pt x="21" y="14"/>
                    </a:lnTo>
                    <a:lnTo>
                      <a:pt x="2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81" name="Freeform 167"/>
              <p:cNvSpPr>
                <a:spLocks/>
              </p:cNvSpPr>
              <p:nvPr/>
            </p:nvSpPr>
            <p:spPr bwMode="auto">
              <a:xfrm>
                <a:off x="4092" y="3235"/>
                <a:ext cx="41" cy="133"/>
              </a:xfrm>
              <a:custGeom>
                <a:avLst/>
                <a:gdLst>
                  <a:gd name="T0" fmla="*/ 151 w 16"/>
                  <a:gd name="T1" fmla="*/ 0 h 33"/>
                  <a:gd name="T2" fmla="*/ 151 w 16"/>
                  <a:gd name="T3" fmla="*/ 520 h 33"/>
                  <a:gd name="T4" fmla="*/ 236 w 16"/>
                  <a:gd name="T5" fmla="*/ 520 h 33"/>
                  <a:gd name="T6" fmla="*/ 236 w 16"/>
                  <a:gd name="T7" fmla="*/ 584 h 33"/>
                  <a:gd name="T8" fmla="*/ 151 w 16"/>
                  <a:gd name="T9" fmla="*/ 584 h 33"/>
                  <a:gd name="T10" fmla="*/ 151 w 16"/>
                  <a:gd name="T11" fmla="*/ 1705 h 33"/>
                  <a:gd name="T12" fmla="*/ 151 w 16"/>
                  <a:gd name="T13" fmla="*/ 1834 h 33"/>
                  <a:gd name="T14" fmla="*/ 172 w 16"/>
                  <a:gd name="T15" fmla="*/ 1902 h 33"/>
                  <a:gd name="T16" fmla="*/ 172 w 16"/>
                  <a:gd name="T17" fmla="*/ 1967 h 33"/>
                  <a:gd name="T18" fmla="*/ 202 w 16"/>
                  <a:gd name="T19" fmla="*/ 1967 h 33"/>
                  <a:gd name="T20" fmla="*/ 218 w 16"/>
                  <a:gd name="T21" fmla="*/ 1967 h 33"/>
                  <a:gd name="T22" fmla="*/ 218 w 16"/>
                  <a:gd name="T23" fmla="*/ 1967 h 33"/>
                  <a:gd name="T24" fmla="*/ 236 w 16"/>
                  <a:gd name="T25" fmla="*/ 1902 h 33"/>
                  <a:gd name="T26" fmla="*/ 236 w 16"/>
                  <a:gd name="T27" fmla="*/ 1902 h 33"/>
                  <a:gd name="T28" fmla="*/ 269 w 16"/>
                  <a:gd name="T29" fmla="*/ 1902 h 33"/>
                  <a:gd name="T30" fmla="*/ 236 w 16"/>
                  <a:gd name="T31" fmla="*/ 1967 h 33"/>
                  <a:gd name="T32" fmla="*/ 218 w 16"/>
                  <a:gd name="T33" fmla="*/ 2096 h 33"/>
                  <a:gd name="T34" fmla="*/ 202 w 16"/>
                  <a:gd name="T35" fmla="*/ 2160 h 33"/>
                  <a:gd name="T36" fmla="*/ 151 w 16"/>
                  <a:gd name="T37" fmla="*/ 2160 h 33"/>
                  <a:gd name="T38" fmla="*/ 118 w 16"/>
                  <a:gd name="T39" fmla="*/ 2160 h 33"/>
                  <a:gd name="T40" fmla="*/ 118 w 16"/>
                  <a:gd name="T41" fmla="*/ 2160 h 33"/>
                  <a:gd name="T42" fmla="*/ 97 w 16"/>
                  <a:gd name="T43" fmla="*/ 2096 h 33"/>
                  <a:gd name="T44" fmla="*/ 85 w 16"/>
                  <a:gd name="T45" fmla="*/ 1967 h 33"/>
                  <a:gd name="T46" fmla="*/ 85 w 16"/>
                  <a:gd name="T47" fmla="*/ 1902 h 33"/>
                  <a:gd name="T48" fmla="*/ 85 w 16"/>
                  <a:gd name="T49" fmla="*/ 1705 h 33"/>
                  <a:gd name="T50" fmla="*/ 85 w 16"/>
                  <a:gd name="T51" fmla="*/ 584 h 33"/>
                  <a:gd name="T52" fmla="*/ 0 w 16"/>
                  <a:gd name="T53" fmla="*/ 584 h 33"/>
                  <a:gd name="T54" fmla="*/ 0 w 16"/>
                  <a:gd name="T55" fmla="*/ 584 h 33"/>
                  <a:gd name="T56" fmla="*/ 33 w 16"/>
                  <a:gd name="T57" fmla="*/ 520 h 33"/>
                  <a:gd name="T58" fmla="*/ 54 w 16"/>
                  <a:gd name="T59" fmla="*/ 455 h 33"/>
                  <a:gd name="T60" fmla="*/ 85 w 16"/>
                  <a:gd name="T61" fmla="*/ 326 h 33"/>
                  <a:gd name="T62" fmla="*/ 97 w 16"/>
                  <a:gd name="T63" fmla="*/ 258 h 33"/>
                  <a:gd name="T64" fmla="*/ 118 w 16"/>
                  <a:gd name="T65" fmla="*/ 129 h 33"/>
                  <a:gd name="T66" fmla="*/ 151 w 16"/>
                  <a:gd name="T67" fmla="*/ 0 h 33"/>
                  <a:gd name="T68" fmla="*/ 151 w 16"/>
                  <a:gd name="T69" fmla="*/ 0 h 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"/>
                  <a:gd name="T106" fmla="*/ 0 h 33"/>
                  <a:gd name="T107" fmla="*/ 16 w 16"/>
                  <a:gd name="T108" fmla="*/ 33 h 3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" h="33">
                    <a:moveTo>
                      <a:pt x="9" y="0"/>
                    </a:moveTo>
                    <a:lnTo>
                      <a:pt x="9" y="8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9" y="9"/>
                    </a:lnTo>
                    <a:lnTo>
                      <a:pt x="9" y="26"/>
                    </a:lnTo>
                    <a:lnTo>
                      <a:pt x="9" y="28"/>
                    </a:lnTo>
                    <a:lnTo>
                      <a:pt x="10" y="29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3" y="30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4" y="30"/>
                    </a:lnTo>
                    <a:lnTo>
                      <a:pt x="13" y="32"/>
                    </a:lnTo>
                    <a:lnTo>
                      <a:pt x="12" y="33"/>
                    </a:lnTo>
                    <a:lnTo>
                      <a:pt x="9" y="33"/>
                    </a:lnTo>
                    <a:lnTo>
                      <a:pt x="7" y="33"/>
                    </a:lnTo>
                    <a:lnTo>
                      <a:pt x="6" y="32"/>
                    </a:lnTo>
                    <a:lnTo>
                      <a:pt x="5" y="30"/>
                    </a:lnTo>
                    <a:lnTo>
                      <a:pt x="5" y="29"/>
                    </a:lnTo>
                    <a:lnTo>
                      <a:pt x="5" y="26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82" name="Freeform 168"/>
              <p:cNvSpPr>
                <a:spLocks noEditPoints="1"/>
              </p:cNvSpPr>
              <p:nvPr/>
            </p:nvSpPr>
            <p:spPr bwMode="auto">
              <a:xfrm>
                <a:off x="4136" y="3267"/>
                <a:ext cx="63" cy="101"/>
              </a:xfrm>
              <a:custGeom>
                <a:avLst/>
                <a:gdLst>
                  <a:gd name="T0" fmla="*/ 234 w 24"/>
                  <a:gd name="T1" fmla="*/ 0 h 25"/>
                  <a:gd name="T2" fmla="*/ 289 w 24"/>
                  <a:gd name="T3" fmla="*/ 0 h 25"/>
                  <a:gd name="T4" fmla="*/ 365 w 24"/>
                  <a:gd name="T5" fmla="*/ 65 h 25"/>
                  <a:gd name="T6" fmla="*/ 378 w 24"/>
                  <a:gd name="T7" fmla="*/ 263 h 25"/>
                  <a:gd name="T8" fmla="*/ 433 w 24"/>
                  <a:gd name="T9" fmla="*/ 457 h 25"/>
                  <a:gd name="T10" fmla="*/ 433 w 24"/>
                  <a:gd name="T11" fmla="*/ 865 h 25"/>
                  <a:gd name="T12" fmla="*/ 433 w 24"/>
                  <a:gd name="T13" fmla="*/ 994 h 25"/>
                  <a:gd name="T14" fmla="*/ 412 w 24"/>
                  <a:gd name="T15" fmla="*/ 1192 h 25"/>
                  <a:gd name="T16" fmla="*/ 378 w 24"/>
                  <a:gd name="T17" fmla="*/ 1454 h 25"/>
                  <a:gd name="T18" fmla="*/ 323 w 24"/>
                  <a:gd name="T19" fmla="*/ 1584 h 25"/>
                  <a:gd name="T20" fmla="*/ 289 w 24"/>
                  <a:gd name="T21" fmla="*/ 1648 h 25"/>
                  <a:gd name="T22" fmla="*/ 234 w 24"/>
                  <a:gd name="T23" fmla="*/ 1648 h 25"/>
                  <a:gd name="T24" fmla="*/ 165 w 24"/>
                  <a:gd name="T25" fmla="*/ 1648 h 25"/>
                  <a:gd name="T26" fmla="*/ 110 w 24"/>
                  <a:gd name="T27" fmla="*/ 1584 h 25"/>
                  <a:gd name="T28" fmla="*/ 55 w 24"/>
                  <a:gd name="T29" fmla="*/ 1386 h 25"/>
                  <a:gd name="T30" fmla="*/ 34 w 24"/>
                  <a:gd name="T31" fmla="*/ 1127 h 25"/>
                  <a:gd name="T32" fmla="*/ 0 w 24"/>
                  <a:gd name="T33" fmla="*/ 865 h 25"/>
                  <a:gd name="T34" fmla="*/ 34 w 24"/>
                  <a:gd name="T35" fmla="*/ 654 h 25"/>
                  <a:gd name="T36" fmla="*/ 55 w 24"/>
                  <a:gd name="T37" fmla="*/ 392 h 25"/>
                  <a:gd name="T38" fmla="*/ 76 w 24"/>
                  <a:gd name="T39" fmla="*/ 194 h 25"/>
                  <a:gd name="T40" fmla="*/ 123 w 24"/>
                  <a:gd name="T41" fmla="*/ 65 h 25"/>
                  <a:gd name="T42" fmla="*/ 179 w 24"/>
                  <a:gd name="T43" fmla="*/ 0 h 25"/>
                  <a:gd name="T44" fmla="*/ 234 w 24"/>
                  <a:gd name="T45" fmla="*/ 0 h 25"/>
                  <a:gd name="T46" fmla="*/ 200 w 24"/>
                  <a:gd name="T47" fmla="*/ 65 h 25"/>
                  <a:gd name="T48" fmla="*/ 179 w 24"/>
                  <a:gd name="T49" fmla="*/ 65 h 25"/>
                  <a:gd name="T50" fmla="*/ 165 w 24"/>
                  <a:gd name="T51" fmla="*/ 65 h 25"/>
                  <a:gd name="T52" fmla="*/ 123 w 24"/>
                  <a:gd name="T53" fmla="*/ 194 h 25"/>
                  <a:gd name="T54" fmla="*/ 110 w 24"/>
                  <a:gd name="T55" fmla="*/ 392 h 25"/>
                  <a:gd name="T56" fmla="*/ 110 w 24"/>
                  <a:gd name="T57" fmla="*/ 457 h 25"/>
                  <a:gd name="T58" fmla="*/ 110 w 24"/>
                  <a:gd name="T59" fmla="*/ 719 h 25"/>
                  <a:gd name="T60" fmla="*/ 110 w 24"/>
                  <a:gd name="T61" fmla="*/ 994 h 25"/>
                  <a:gd name="T62" fmla="*/ 123 w 24"/>
                  <a:gd name="T63" fmla="*/ 1321 h 25"/>
                  <a:gd name="T64" fmla="*/ 179 w 24"/>
                  <a:gd name="T65" fmla="*/ 1454 h 25"/>
                  <a:gd name="T66" fmla="*/ 255 w 24"/>
                  <a:gd name="T67" fmla="*/ 1584 h 25"/>
                  <a:gd name="T68" fmla="*/ 289 w 24"/>
                  <a:gd name="T69" fmla="*/ 1584 h 25"/>
                  <a:gd name="T70" fmla="*/ 323 w 24"/>
                  <a:gd name="T71" fmla="*/ 1454 h 25"/>
                  <a:gd name="T72" fmla="*/ 365 w 24"/>
                  <a:gd name="T73" fmla="*/ 1192 h 25"/>
                  <a:gd name="T74" fmla="*/ 365 w 24"/>
                  <a:gd name="T75" fmla="*/ 929 h 25"/>
                  <a:gd name="T76" fmla="*/ 365 w 24"/>
                  <a:gd name="T77" fmla="*/ 654 h 25"/>
                  <a:gd name="T78" fmla="*/ 323 w 24"/>
                  <a:gd name="T79" fmla="*/ 457 h 25"/>
                  <a:gd name="T80" fmla="*/ 310 w 24"/>
                  <a:gd name="T81" fmla="*/ 263 h 25"/>
                  <a:gd name="T82" fmla="*/ 255 w 24"/>
                  <a:gd name="T83" fmla="*/ 65 h 25"/>
                  <a:gd name="T84" fmla="*/ 200 w 24"/>
                  <a:gd name="T85" fmla="*/ 65 h 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"/>
                  <a:gd name="T130" fmla="*/ 0 h 25"/>
                  <a:gd name="T131" fmla="*/ 24 w 24"/>
                  <a:gd name="T132" fmla="*/ 25 h 2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" h="25">
                    <a:moveTo>
                      <a:pt x="13" y="0"/>
                    </a:moveTo>
                    <a:lnTo>
                      <a:pt x="16" y="0"/>
                    </a:lnTo>
                    <a:lnTo>
                      <a:pt x="20" y="1"/>
                    </a:lnTo>
                    <a:lnTo>
                      <a:pt x="21" y="4"/>
                    </a:lnTo>
                    <a:lnTo>
                      <a:pt x="24" y="7"/>
                    </a:lnTo>
                    <a:lnTo>
                      <a:pt x="24" y="13"/>
                    </a:lnTo>
                    <a:lnTo>
                      <a:pt x="24" y="15"/>
                    </a:lnTo>
                    <a:lnTo>
                      <a:pt x="23" y="18"/>
                    </a:lnTo>
                    <a:lnTo>
                      <a:pt x="21" y="22"/>
                    </a:lnTo>
                    <a:lnTo>
                      <a:pt x="18" y="24"/>
                    </a:lnTo>
                    <a:lnTo>
                      <a:pt x="16" y="25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6" y="24"/>
                    </a:lnTo>
                    <a:lnTo>
                      <a:pt x="3" y="21"/>
                    </a:lnTo>
                    <a:lnTo>
                      <a:pt x="2" y="17"/>
                    </a:lnTo>
                    <a:lnTo>
                      <a:pt x="0" y="13"/>
                    </a:lnTo>
                    <a:lnTo>
                      <a:pt x="2" y="10"/>
                    </a:lnTo>
                    <a:lnTo>
                      <a:pt x="3" y="6"/>
                    </a:lnTo>
                    <a:lnTo>
                      <a:pt x="4" y="3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13" y="0"/>
                    </a:lnTo>
                    <a:close/>
                    <a:moveTo>
                      <a:pt x="11" y="1"/>
                    </a:moveTo>
                    <a:lnTo>
                      <a:pt x="10" y="1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11"/>
                    </a:lnTo>
                    <a:lnTo>
                      <a:pt x="6" y="15"/>
                    </a:lnTo>
                    <a:lnTo>
                      <a:pt x="7" y="20"/>
                    </a:lnTo>
                    <a:lnTo>
                      <a:pt x="10" y="22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8" y="22"/>
                    </a:lnTo>
                    <a:lnTo>
                      <a:pt x="20" y="18"/>
                    </a:lnTo>
                    <a:lnTo>
                      <a:pt x="20" y="14"/>
                    </a:lnTo>
                    <a:lnTo>
                      <a:pt x="20" y="10"/>
                    </a:lnTo>
                    <a:lnTo>
                      <a:pt x="18" y="7"/>
                    </a:lnTo>
                    <a:lnTo>
                      <a:pt x="17" y="4"/>
                    </a:lnTo>
                    <a:lnTo>
                      <a:pt x="14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83" name="Freeform 169"/>
              <p:cNvSpPr>
                <a:spLocks/>
              </p:cNvSpPr>
              <p:nvPr/>
            </p:nvSpPr>
            <p:spPr bwMode="auto">
              <a:xfrm>
                <a:off x="4209" y="3267"/>
                <a:ext cx="45" cy="101"/>
              </a:xfrm>
              <a:custGeom>
                <a:avLst/>
                <a:gdLst>
                  <a:gd name="T0" fmla="*/ 132 w 17"/>
                  <a:gd name="T1" fmla="*/ 0 h 25"/>
                  <a:gd name="T2" fmla="*/ 132 w 17"/>
                  <a:gd name="T3" fmla="*/ 392 h 25"/>
                  <a:gd name="T4" fmla="*/ 183 w 17"/>
                  <a:gd name="T5" fmla="*/ 194 h 25"/>
                  <a:gd name="T6" fmla="*/ 204 w 17"/>
                  <a:gd name="T7" fmla="*/ 0 h 25"/>
                  <a:gd name="T8" fmla="*/ 259 w 17"/>
                  <a:gd name="T9" fmla="*/ 0 h 25"/>
                  <a:gd name="T10" fmla="*/ 294 w 17"/>
                  <a:gd name="T11" fmla="*/ 0 h 25"/>
                  <a:gd name="T12" fmla="*/ 315 w 17"/>
                  <a:gd name="T13" fmla="*/ 0 h 25"/>
                  <a:gd name="T14" fmla="*/ 315 w 17"/>
                  <a:gd name="T15" fmla="*/ 65 h 25"/>
                  <a:gd name="T16" fmla="*/ 315 w 17"/>
                  <a:gd name="T17" fmla="*/ 194 h 25"/>
                  <a:gd name="T18" fmla="*/ 315 w 17"/>
                  <a:gd name="T19" fmla="*/ 263 h 25"/>
                  <a:gd name="T20" fmla="*/ 315 w 17"/>
                  <a:gd name="T21" fmla="*/ 392 h 25"/>
                  <a:gd name="T22" fmla="*/ 294 w 17"/>
                  <a:gd name="T23" fmla="*/ 392 h 25"/>
                  <a:gd name="T24" fmla="*/ 294 w 17"/>
                  <a:gd name="T25" fmla="*/ 392 h 25"/>
                  <a:gd name="T26" fmla="*/ 259 w 17"/>
                  <a:gd name="T27" fmla="*/ 392 h 25"/>
                  <a:gd name="T28" fmla="*/ 238 w 17"/>
                  <a:gd name="T29" fmla="*/ 263 h 25"/>
                  <a:gd name="T30" fmla="*/ 238 w 17"/>
                  <a:gd name="T31" fmla="*/ 263 h 25"/>
                  <a:gd name="T32" fmla="*/ 204 w 17"/>
                  <a:gd name="T33" fmla="*/ 263 h 25"/>
                  <a:gd name="T34" fmla="*/ 204 w 17"/>
                  <a:gd name="T35" fmla="*/ 263 h 25"/>
                  <a:gd name="T36" fmla="*/ 183 w 17"/>
                  <a:gd name="T37" fmla="*/ 263 h 25"/>
                  <a:gd name="T38" fmla="*/ 169 w 17"/>
                  <a:gd name="T39" fmla="*/ 392 h 25"/>
                  <a:gd name="T40" fmla="*/ 132 w 17"/>
                  <a:gd name="T41" fmla="*/ 521 h 25"/>
                  <a:gd name="T42" fmla="*/ 132 w 17"/>
                  <a:gd name="T43" fmla="*/ 1321 h 25"/>
                  <a:gd name="T44" fmla="*/ 132 w 17"/>
                  <a:gd name="T45" fmla="*/ 1386 h 25"/>
                  <a:gd name="T46" fmla="*/ 169 w 17"/>
                  <a:gd name="T47" fmla="*/ 1454 h 25"/>
                  <a:gd name="T48" fmla="*/ 169 w 17"/>
                  <a:gd name="T49" fmla="*/ 1584 h 25"/>
                  <a:gd name="T50" fmla="*/ 183 w 17"/>
                  <a:gd name="T51" fmla="*/ 1584 h 25"/>
                  <a:gd name="T52" fmla="*/ 204 w 17"/>
                  <a:gd name="T53" fmla="*/ 1584 h 25"/>
                  <a:gd name="T54" fmla="*/ 238 w 17"/>
                  <a:gd name="T55" fmla="*/ 1648 h 25"/>
                  <a:gd name="T56" fmla="*/ 238 w 17"/>
                  <a:gd name="T57" fmla="*/ 1648 h 25"/>
                  <a:gd name="T58" fmla="*/ 0 w 17"/>
                  <a:gd name="T59" fmla="*/ 1648 h 25"/>
                  <a:gd name="T60" fmla="*/ 0 w 17"/>
                  <a:gd name="T61" fmla="*/ 1648 h 25"/>
                  <a:gd name="T62" fmla="*/ 34 w 17"/>
                  <a:gd name="T63" fmla="*/ 1584 h 25"/>
                  <a:gd name="T64" fmla="*/ 34 w 17"/>
                  <a:gd name="T65" fmla="*/ 1584 h 25"/>
                  <a:gd name="T66" fmla="*/ 56 w 17"/>
                  <a:gd name="T67" fmla="*/ 1584 h 25"/>
                  <a:gd name="T68" fmla="*/ 56 w 17"/>
                  <a:gd name="T69" fmla="*/ 1454 h 25"/>
                  <a:gd name="T70" fmla="*/ 56 w 17"/>
                  <a:gd name="T71" fmla="*/ 1386 h 25"/>
                  <a:gd name="T72" fmla="*/ 56 w 17"/>
                  <a:gd name="T73" fmla="*/ 1321 h 25"/>
                  <a:gd name="T74" fmla="*/ 56 w 17"/>
                  <a:gd name="T75" fmla="*/ 654 h 25"/>
                  <a:gd name="T76" fmla="*/ 56 w 17"/>
                  <a:gd name="T77" fmla="*/ 392 h 25"/>
                  <a:gd name="T78" fmla="*/ 56 w 17"/>
                  <a:gd name="T79" fmla="*/ 263 h 25"/>
                  <a:gd name="T80" fmla="*/ 56 w 17"/>
                  <a:gd name="T81" fmla="*/ 194 h 25"/>
                  <a:gd name="T82" fmla="*/ 56 w 17"/>
                  <a:gd name="T83" fmla="*/ 194 h 25"/>
                  <a:gd name="T84" fmla="*/ 34 w 17"/>
                  <a:gd name="T85" fmla="*/ 194 h 25"/>
                  <a:gd name="T86" fmla="*/ 34 w 17"/>
                  <a:gd name="T87" fmla="*/ 194 h 25"/>
                  <a:gd name="T88" fmla="*/ 0 w 17"/>
                  <a:gd name="T89" fmla="*/ 194 h 25"/>
                  <a:gd name="T90" fmla="*/ 0 w 17"/>
                  <a:gd name="T91" fmla="*/ 194 h 25"/>
                  <a:gd name="T92" fmla="*/ 0 w 17"/>
                  <a:gd name="T93" fmla="*/ 194 h 25"/>
                  <a:gd name="T94" fmla="*/ 132 w 17"/>
                  <a:gd name="T95" fmla="*/ 0 h 25"/>
                  <a:gd name="T96" fmla="*/ 132 w 17"/>
                  <a:gd name="T97" fmla="*/ 0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7"/>
                  <a:gd name="T148" fmla="*/ 0 h 25"/>
                  <a:gd name="T149" fmla="*/ 17 w 17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7" h="25">
                    <a:moveTo>
                      <a:pt x="7" y="0"/>
                    </a:moveTo>
                    <a:lnTo>
                      <a:pt x="7" y="6"/>
                    </a:lnTo>
                    <a:lnTo>
                      <a:pt x="10" y="3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7" y="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9" y="22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3" y="25"/>
                    </a:lnTo>
                    <a:lnTo>
                      <a:pt x="0" y="25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</p:grpSp>
      </p:grpSp>
      <p:grpSp>
        <p:nvGrpSpPr>
          <p:cNvPr id="5" name="Group 227"/>
          <p:cNvGrpSpPr>
            <a:grpSpLocks/>
          </p:cNvGrpSpPr>
          <p:nvPr/>
        </p:nvGrpSpPr>
        <p:grpSpPr bwMode="auto">
          <a:xfrm>
            <a:off x="2068513" y="5526088"/>
            <a:ext cx="4687887" cy="747712"/>
            <a:chOff x="1303" y="3481"/>
            <a:chExt cx="2953" cy="471"/>
          </a:xfrm>
        </p:grpSpPr>
        <p:sp>
          <p:nvSpPr>
            <p:cNvPr id="34863" name="Freeform 170"/>
            <p:cNvSpPr>
              <a:spLocks/>
            </p:cNvSpPr>
            <p:nvPr/>
          </p:nvSpPr>
          <p:spPr bwMode="auto">
            <a:xfrm>
              <a:off x="1303" y="3489"/>
              <a:ext cx="89" cy="153"/>
            </a:xfrm>
            <a:custGeom>
              <a:avLst/>
              <a:gdLst>
                <a:gd name="T0" fmla="*/ 21 w 34"/>
                <a:gd name="T1" fmla="*/ 2480 h 38"/>
                <a:gd name="T2" fmla="*/ 68 w 34"/>
                <a:gd name="T3" fmla="*/ 455 h 38"/>
                <a:gd name="T4" fmla="*/ 110 w 34"/>
                <a:gd name="T5" fmla="*/ 326 h 38"/>
                <a:gd name="T6" fmla="*/ 110 w 34"/>
                <a:gd name="T7" fmla="*/ 258 h 38"/>
                <a:gd name="T8" fmla="*/ 68 w 34"/>
                <a:gd name="T9" fmla="*/ 193 h 38"/>
                <a:gd name="T10" fmla="*/ 68 w 34"/>
                <a:gd name="T11" fmla="*/ 64 h 38"/>
                <a:gd name="T12" fmla="*/ 55 w 34"/>
                <a:gd name="T13" fmla="*/ 64 h 38"/>
                <a:gd name="T14" fmla="*/ 21 w 34"/>
                <a:gd name="T15" fmla="*/ 64 h 38"/>
                <a:gd name="T16" fmla="*/ 0 w 34"/>
                <a:gd name="T17" fmla="*/ 64 h 38"/>
                <a:gd name="T18" fmla="*/ 0 w 34"/>
                <a:gd name="T19" fmla="*/ 0 h 38"/>
                <a:gd name="T20" fmla="*/ 267 w 34"/>
                <a:gd name="T21" fmla="*/ 0 h 38"/>
                <a:gd name="T22" fmla="*/ 267 w 34"/>
                <a:gd name="T23" fmla="*/ 64 h 38"/>
                <a:gd name="T24" fmla="*/ 233 w 34"/>
                <a:gd name="T25" fmla="*/ 64 h 38"/>
                <a:gd name="T26" fmla="*/ 199 w 34"/>
                <a:gd name="T27" fmla="*/ 64 h 38"/>
                <a:gd name="T28" fmla="*/ 199 w 34"/>
                <a:gd name="T29" fmla="*/ 64 h 38"/>
                <a:gd name="T30" fmla="*/ 178 w 34"/>
                <a:gd name="T31" fmla="*/ 193 h 38"/>
                <a:gd name="T32" fmla="*/ 178 w 34"/>
                <a:gd name="T33" fmla="*/ 258 h 38"/>
                <a:gd name="T34" fmla="*/ 178 w 34"/>
                <a:gd name="T35" fmla="*/ 455 h 38"/>
                <a:gd name="T36" fmla="*/ 123 w 34"/>
                <a:gd name="T37" fmla="*/ 1896 h 38"/>
                <a:gd name="T38" fmla="*/ 398 w 34"/>
                <a:gd name="T39" fmla="*/ 519 h 38"/>
                <a:gd name="T40" fmla="*/ 432 w 34"/>
                <a:gd name="T41" fmla="*/ 326 h 38"/>
                <a:gd name="T42" fmla="*/ 445 w 34"/>
                <a:gd name="T43" fmla="*/ 258 h 38"/>
                <a:gd name="T44" fmla="*/ 445 w 34"/>
                <a:gd name="T45" fmla="*/ 258 h 38"/>
                <a:gd name="T46" fmla="*/ 445 w 34"/>
                <a:gd name="T47" fmla="*/ 193 h 38"/>
                <a:gd name="T48" fmla="*/ 445 w 34"/>
                <a:gd name="T49" fmla="*/ 193 h 38"/>
                <a:gd name="T50" fmla="*/ 445 w 34"/>
                <a:gd name="T51" fmla="*/ 64 h 38"/>
                <a:gd name="T52" fmla="*/ 432 w 34"/>
                <a:gd name="T53" fmla="*/ 64 h 38"/>
                <a:gd name="T54" fmla="*/ 398 w 34"/>
                <a:gd name="T55" fmla="*/ 64 h 38"/>
                <a:gd name="T56" fmla="*/ 398 w 34"/>
                <a:gd name="T57" fmla="*/ 0 h 38"/>
                <a:gd name="T58" fmla="*/ 610 w 34"/>
                <a:gd name="T59" fmla="*/ 0 h 38"/>
                <a:gd name="T60" fmla="*/ 610 w 34"/>
                <a:gd name="T61" fmla="*/ 64 h 38"/>
                <a:gd name="T62" fmla="*/ 576 w 34"/>
                <a:gd name="T63" fmla="*/ 64 h 38"/>
                <a:gd name="T64" fmla="*/ 555 w 34"/>
                <a:gd name="T65" fmla="*/ 64 h 38"/>
                <a:gd name="T66" fmla="*/ 521 w 34"/>
                <a:gd name="T67" fmla="*/ 193 h 38"/>
                <a:gd name="T68" fmla="*/ 500 w 34"/>
                <a:gd name="T69" fmla="*/ 258 h 38"/>
                <a:gd name="T70" fmla="*/ 487 w 34"/>
                <a:gd name="T71" fmla="*/ 326 h 38"/>
                <a:gd name="T72" fmla="*/ 432 w 34"/>
                <a:gd name="T73" fmla="*/ 648 h 38"/>
                <a:gd name="T74" fmla="*/ 55 w 34"/>
                <a:gd name="T75" fmla="*/ 2480 h 38"/>
                <a:gd name="T76" fmla="*/ 21 w 34"/>
                <a:gd name="T77" fmla="*/ 2480 h 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"/>
                <a:gd name="T118" fmla="*/ 0 h 38"/>
                <a:gd name="T119" fmla="*/ 34 w 34"/>
                <a:gd name="T120" fmla="*/ 38 h 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" h="38">
                  <a:moveTo>
                    <a:pt x="1" y="38"/>
                  </a:moveTo>
                  <a:lnTo>
                    <a:pt x="4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7" y="29"/>
                  </a:lnTo>
                  <a:lnTo>
                    <a:pt x="22" y="8"/>
                  </a:lnTo>
                  <a:lnTo>
                    <a:pt x="24" y="5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9" y="3"/>
                  </a:lnTo>
                  <a:lnTo>
                    <a:pt x="28" y="4"/>
                  </a:lnTo>
                  <a:lnTo>
                    <a:pt x="27" y="5"/>
                  </a:lnTo>
                  <a:lnTo>
                    <a:pt x="24" y="10"/>
                  </a:lnTo>
                  <a:lnTo>
                    <a:pt x="3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64" name="Freeform 171"/>
            <p:cNvSpPr>
              <a:spLocks noEditPoints="1"/>
            </p:cNvSpPr>
            <p:nvPr/>
          </p:nvSpPr>
          <p:spPr bwMode="auto">
            <a:xfrm>
              <a:off x="1373" y="3489"/>
              <a:ext cx="92" cy="145"/>
            </a:xfrm>
            <a:custGeom>
              <a:avLst/>
              <a:gdLst>
                <a:gd name="T0" fmla="*/ 166 w 35"/>
                <a:gd name="T1" fmla="*/ 0 h 36"/>
                <a:gd name="T2" fmla="*/ 415 w 35"/>
                <a:gd name="T3" fmla="*/ 0 h 36"/>
                <a:gd name="T4" fmla="*/ 526 w 35"/>
                <a:gd name="T5" fmla="*/ 0 h 36"/>
                <a:gd name="T6" fmla="*/ 581 w 35"/>
                <a:gd name="T7" fmla="*/ 64 h 36"/>
                <a:gd name="T8" fmla="*/ 602 w 35"/>
                <a:gd name="T9" fmla="*/ 258 h 36"/>
                <a:gd name="T10" fmla="*/ 636 w 35"/>
                <a:gd name="T11" fmla="*/ 520 h 36"/>
                <a:gd name="T12" fmla="*/ 636 w 35"/>
                <a:gd name="T13" fmla="*/ 713 h 36"/>
                <a:gd name="T14" fmla="*/ 602 w 35"/>
                <a:gd name="T15" fmla="*/ 777 h 36"/>
                <a:gd name="T16" fmla="*/ 547 w 35"/>
                <a:gd name="T17" fmla="*/ 975 h 36"/>
                <a:gd name="T18" fmla="*/ 513 w 35"/>
                <a:gd name="T19" fmla="*/ 1104 h 36"/>
                <a:gd name="T20" fmla="*/ 455 w 35"/>
                <a:gd name="T21" fmla="*/ 1184 h 36"/>
                <a:gd name="T22" fmla="*/ 381 w 35"/>
                <a:gd name="T23" fmla="*/ 1249 h 36"/>
                <a:gd name="T24" fmla="*/ 326 w 35"/>
                <a:gd name="T25" fmla="*/ 1184 h 36"/>
                <a:gd name="T26" fmla="*/ 271 w 35"/>
                <a:gd name="T27" fmla="*/ 1184 h 36"/>
                <a:gd name="T28" fmla="*/ 221 w 35"/>
                <a:gd name="T29" fmla="*/ 1897 h 36"/>
                <a:gd name="T30" fmla="*/ 200 w 35"/>
                <a:gd name="T31" fmla="*/ 2094 h 36"/>
                <a:gd name="T32" fmla="*/ 200 w 35"/>
                <a:gd name="T33" fmla="*/ 2159 h 36"/>
                <a:gd name="T34" fmla="*/ 200 w 35"/>
                <a:gd name="T35" fmla="*/ 2288 h 36"/>
                <a:gd name="T36" fmla="*/ 200 w 35"/>
                <a:gd name="T37" fmla="*/ 2288 h 36"/>
                <a:gd name="T38" fmla="*/ 221 w 35"/>
                <a:gd name="T39" fmla="*/ 2288 h 36"/>
                <a:gd name="T40" fmla="*/ 271 w 35"/>
                <a:gd name="T41" fmla="*/ 2352 h 36"/>
                <a:gd name="T42" fmla="*/ 271 w 35"/>
                <a:gd name="T43" fmla="*/ 2352 h 36"/>
                <a:gd name="T44" fmla="*/ 0 w 35"/>
                <a:gd name="T45" fmla="*/ 2352 h 36"/>
                <a:gd name="T46" fmla="*/ 21 w 35"/>
                <a:gd name="T47" fmla="*/ 2352 h 36"/>
                <a:gd name="T48" fmla="*/ 34 w 35"/>
                <a:gd name="T49" fmla="*/ 2288 h 36"/>
                <a:gd name="T50" fmla="*/ 76 w 35"/>
                <a:gd name="T51" fmla="*/ 2288 h 36"/>
                <a:gd name="T52" fmla="*/ 89 w 35"/>
                <a:gd name="T53" fmla="*/ 2159 h 36"/>
                <a:gd name="T54" fmla="*/ 124 w 35"/>
                <a:gd name="T55" fmla="*/ 1897 h 36"/>
                <a:gd name="T56" fmla="*/ 221 w 35"/>
                <a:gd name="T57" fmla="*/ 520 h 36"/>
                <a:gd name="T58" fmla="*/ 255 w 35"/>
                <a:gd name="T59" fmla="*/ 326 h 36"/>
                <a:gd name="T60" fmla="*/ 255 w 35"/>
                <a:gd name="T61" fmla="*/ 193 h 36"/>
                <a:gd name="T62" fmla="*/ 255 w 35"/>
                <a:gd name="T63" fmla="*/ 193 h 36"/>
                <a:gd name="T64" fmla="*/ 255 w 35"/>
                <a:gd name="T65" fmla="*/ 64 h 36"/>
                <a:gd name="T66" fmla="*/ 221 w 35"/>
                <a:gd name="T67" fmla="*/ 64 h 36"/>
                <a:gd name="T68" fmla="*/ 166 w 35"/>
                <a:gd name="T69" fmla="*/ 64 h 36"/>
                <a:gd name="T70" fmla="*/ 166 w 35"/>
                <a:gd name="T71" fmla="*/ 0 h 36"/>
                <a:gd name="T72" fmla="*/ 271 w 35"/>
                <a:gd name="T73" fmla="*/ 1104 h 36"/>
                <a:gd name="T74" fmla="*/ 326 w 35"/>
                <a:gd name="T75" fmla="*/ 1184 h 36"/>
                <a:gd name="T76" fmla="*/ 344 w 35"/>
                <a:gd name="T77" fmla="*/ 1184 h 36"/>
                <a:gd name="T78" fmla="*/ 400 w 35"/>
                <a:gd name="T79" fmla="*/ 1104 h 36"/>
                <a:gd name="T80" fmla="*/ 455 w 35"/>
                <a:gd name="T81" fmla="*/ 1104 h 36"/>
                <a:gd name="T82" fmla="*/ 471 w 35"/>
                <a:gd name="T83" fmla="*/ 975 h 36"/>
                <a:gd name="T84" fmla="*/ 513 w 35"/>
                <a:gd name="T85" fmla="*/ 777 h 36"/>
                <a:gd name="T86" fmla="*/ 526 w 35"/>
                <a:gd name="T87" fmla="*/ 648 h 36"/>
                <a:gd name="T88" fmla="*/ 526 w 35"/>
                <a:gd name="T89" fmla="*/ 455 h 36"/>
                <a:gd name="T90" fmla="*/ 526 w 35"/>
                <a:gd name="T91" fmla="*/ 326 h 36"/>
                <a:gd name="T92" fmla="*/ 513 w 35"/>
                <a:gd name="T93" fmla="*/ 193 h 36"/>
                <a:gd name="T94" fmla="*/ 471 w 35"/>
                <a:gd name="T95" fmla="*/ 64 h 36"/>
                <a:gd name="T96" fmla="*/ 415 w 35"/>
                <a:gd name="T97" fmla="*/ 64 h 36"/>
                <a:gd name="T98" fmla="*/ 400 w 35"/>
                <a:gd name="T99" fmla="*/ 64 h 36"/>
                <a:gd name="T100" fmla="*/ 344 w 35"/>
                <a:gd name="T101" fmla="*/ 64 h 36"/>
                <a:gd name="T102" fmla="*/ 271 w 35"/>
                <a:gd name="T103" fmla="*/ 1104 h 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36"/>
                <a:gd name="T158" fmla="*/ 35 w 35"/>
                <a:gd name="T159" fmla="*/ 36 h 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36">
                  <a:moveTo>
                    <a:pt x="9" y="0"/>
                  </a:moveTo>
                  <a:lnTo>
                    <a:pt x="23" y="0"/>
                  </a:lnTo>
                  <a:lnTo>
                    <a:pt x="29" y="0"/>
                  </a:lnTo>
                  <a:lnTo>
                    <a:pt x="32" y="1"/>
                  </a:lnTo>
                  <a:lnTo>
                    <a:pt x="33" y="4"/>
                  </a:lnTo>
                  <a:lnTo>
                    <a:pt x="35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8" y="17"/>
                  </a:lnTo>
                  <a:lnTo>
                    <a:pt x="25" y="18"/>
                  </a:lnTo>
                  <a:lnTo>
                    <a:pt x="21" y="19"/>
                  </a:lnTo>
                  <a:lnTo>
                    <a:pt x="18" y="18"/>
                  </a:lnTo>
                  <a:lnTo>
                    <a:pt x="15" y="18"/>
                  </a:lnTo>
                  <a:lnTo>
                    <a:pt x="12" y="29"/>
                  </a:lnTo>
                  <a:lnTo>
                    <a:pt x="11" y="32"/>
                  </a:lnTo>
                  <a:lnTo>
                    <a:pt x="11" y="33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5" y="36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5" y="33"/>
                  </a:lnTo>
                  <a:lnTo>
                    <a:pt x="7" y="29"/>
                  </a:lnTo>
                  <a:lnTo>
                    <a:pt x="12" y="8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9" y="0"/>
                  </a:lnTo>
                  <a:close/>
                  <a:moveTo>
                    <a:pt x="15" y="17"/>
                  </a:moveTo>
                  <a:lnTo>
                    <a:pt x="18" y="18"/>
                  </a:lnTo>
                  <a:lnTo>
                    <a:pt x="19" y="18"/>
                  </a:lnTo>
                  <a:lnTo>
                    <a:pt x="22" y="17"/>
                  </a:lnTo>
                  <a:lnTo>
                    <a:pt x="25" y="17"/>
                  </a:lnTo>
                  <a:lnTo>
                    <a:pt x="26" y="15"/>
                  </a:lnTo>
                  <a:lnTo>
                    <a:pt x="28" y="12"/>
                  </a:lnTo>
                  <a:lnTo>
                    <a:pt x="29" y="10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9" y="1"/>
                  </a:lnTo>
                  <a:lnTo>
                    <a:pt x="15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34865" name="Picture 17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538" y="3529"/>
              <a:ext cx="123" cy="1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866" name="Picture 173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538" y="3529"/>
              <a:ext cx="123" cy="1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867" name="Picture 17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750" y="3557"/>
              <a:ext cx="47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868" name="Picture 175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1750" y="3557"/>
              <a:ext cx="47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4869" name="Freeform 176"/>
            <p:cNvSpPr>
              <a:spLocks/>
            </p:cNvSpPr>
            <p:nvPr/>
          </p:nvSpPr>
          <p:spPr bwMode="auto">
            <a:xfrm>
              <a:off x="1857" y="3489"/>
              <a:ext cx="86" cy="153"/>
            </a:xfrm>
            <a:custGeom>
              <a:avLst/>
              <a:gdLst>
                <a:gd name="T0" fmla="*/ 21 w 33"/>
                <a:gd name="T1" fmla="*/ 2480 h 38"/>
                <a:gd name="T2" fmla="*/ 68 w 33"/>
                <a:gd name="T3" fmla="*/ 455 h 38"/>
                <a:gd name="T4" fmla="*/ 89 w 33"/>
                <a:gd name="T5" fmla="*/ 326 h 38"/>
                <a:gd name="T6" fmla="*/ 89 w 33"/>
                <a:gd name="T7" fmla="*/ 258 h 38"/>
                <a:gd name="T8" fmla="*/ 68 w 33"/>
                <a:gd name="T9" fmla="*/ 193 h 38"/>
                <a:gd name="T10" fmla="*/ 68 w 33"/>
                <a:gd name="T11" fmla="*/ 64 h 38"/>
                <a:gd name="T12" fmla="*/ 55 w 33"/>
                <a:gd name="T13" fmla="*/ 64 h 38"/>
                <a:gd name="T14" fmla="*/ 21 w 33"/>
                <a:gd name="T15" fmla="*/ 64 h 38"/>
                <a:gd name="T16" fmla="*/ 0 w 33"/>
                <a:gd name="T17" fmla="*/ 64 h 38"/>
                <a:gd name="T18" fmla="*/ 0 w 33"/>
                <a:gd name="T19" fmla="*/ 0 h 38"/>
                <a:gd name="T20" fmla="*/ 266 w 33"/>
                <a:gd name="T21" fmla="*/ 0 h 38"/>
                <a:gd name="T22" fmla="*/ 266 w 33"/>
                <a:gd name="T23" fmla="*/ 64 h 38"/>
                <a:gd name="T24" fmla="*/ 211 w 33"/>
                <a:gd name="T25" fmla="*/ 64 h 38"/>
                <a:gd name="T26" fmla="*/ 198 w 33"/>
                <a:gd name="T27" fmla="*/ 64 h 38"/>
                <a:gd name="T28" fmla="*/ 198 w 33"/>
                <a:gd name="T29" fmla="*/ 64 h 38"/>
                <a:gd name="T30" fmla="*/ 177 w 33"/>
                <a:gd name="T31" fmla="*/ 193 h 38"/>
                <a:gd name="T32" fmla="*/ 177 w 33"/>
                <a:gd name="T33" fmla="*/ 258 h 38"/>
                <a:gd name="T34" fmla="*/ 177 w 33"/>
                <a:gd name="T35" fmla="*/ 455 h 38"/>
                <a:gd name="T36" fmla="*/ 122 w 33"/>
                <a:gd name="T37" fmla="*/ 1896 h 38"/>
                <a:gd name="T38" fmla="*/ 388 w 33"/>
                <a:gd name="T39" fmla="*/ 519 h 38"/>
                <a:gd name="T40" fmla="*/ 427 w 33"/>
                <a:gd name="T41" fmla="*/ 326 h 38"/>
                <a:gd name="T42" fmla="*/ 440 w 33"/>
                <a:gd name="T43" fmla="*/ 258 h 38"/>
                <a:gd name="T44" fmla="*/ 440 w 33"/>
                <a:gd name="T45" fmla="*/ 258 h 38"/>
                <a:gd name="T46" fmla="*/ 440 w 33"/>
                <a:gd name="T47" fmla="*/ 193 h 38"/>
                <a:gd name="T48" fmla="*/ 440 w 33"/>
                <a:gd name="T49" fmla="*/ 193 h 38"/>
                <a:gd name="T50" fmla="*/ 440 w 33"/>
                <a:gd name="T51" fmla="*/ 64 h 38"/>
                <a:gd name="T52" fmla="*/ 427 w 33"/>
                <a:gd name="T53" fmla="*/ 64 h 38"/>
                <a:gd name="T54" fmla="*/ 388 w 33"/>
                <a:gd name="T55" fmla="*/ 64 h 38"/>
                <a:gd name="T56" fmla="*/ 388 w 33"/>
                <a:gd name="T57" fmla="*/ 0 h 38"/>
                <a:gd name="T58" fmla="*/ 584 w 33"/>
                <a:gd name="T59" fmla="*/ 0 h 38"/>
                <a:gd name="T60" fmla="*/ 584 w 33"/>
                <a:gd name="T61" fmla="*/ 64 h 38"/>
                <a:gd name="T62" fmla="*/ 563 w 33"/>
                <a:gd name="T63" fmla="*/ 64 h 38"/>
                <a:gd name="T64" fmla="*/ 550 w 33"/>
                <a:gd name="T65" fmla="*/ 64 h 38"/>
                <a:gd name="T66" fmla="*/ 516 w 33"/>
                <a:gd name="T67" fmla="*/ 193 h 38"/>
                <a:gd name="T68" fmla="*/ 495 w 33"/>
                <a:gd name="T69" fmla="*/ 258 h 38"/>
                <a:gd name="T70" fmla="*/ 461 w 33"/>
                <a:gd name="T71" fmla="*/ 326 h 38"/>
                <a:gd name="T72" fmla="*/ 427 w 33"/>
                <a:gd name="T73" fmla="*/ 648 h 38"/>
                <a:gd name="T74" fmla="*/ 55 w 33"/>
                <a:gd name="T75" fmla="*/ 2480 h 38"/>
                <a:gd name="T76" fmla="*/ 21 w 33"/>
                <a:gd name="T77" fmla="*/ 2480 h 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3"/>
                <a:gd name="T118" fmla="*/ 0 h 38"/>
                <a:gd name="T119" fmla="*/ 33 w 33"/>
                <a:gd name="T120" fmla="*/ 38 h 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3" h="38">
                  <a:moveTo>
                    <a:pt x="1" y="38"/>
                  </a:moveTo>
                  <a:lnTo>
                    <a:pt x="4" y="7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7" y="29"/>
                  </a:lnTo>
                  <a:lnTo>
                    <a:pt x="22" y="8"/>
                  </a:lnTo>
                  <a:lnTo>
                    <a:pt x="24" y="5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9" y="3"/>
                  </a:lnTo>
                  <a:lnTo>
                    <a:pt x="28" y="4"/>
                  </a:lnTo>
                  <a:lnTo>
                    <a:pt x="26" y="5"/>
                  </a:lnTo>
                  <a:lnTo>
                    <a:pt x="24" y="10"/>
                  </a:lnTo>
                  <a:lnTo>
                    <a:pt x="3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70" name="Freeform 177"/>
            <p:cNvSpPr>
              <a:spLocks noEditPoints="1"/>
            </p:cNvSpPr>
            <p:nvPr/>
          </p:nvSpPr>
          <p:spPr bwMode="auto">
            <a:xfrm>
              <a:off x="1914" y="3537"/>
              <a:ext cx="61" cy="105"/>
            </a:xfrm>
            <a:custGeom>
              <a:avLst/>
              <a:gdLst>
                <a:gd name="T0" fmla="*/ 111 w 23"/>
                <a:gd name="T1" fmla="*/ 929 h 26"/>
                <a:gd name="T2" fmla="*/ 111 w 23"/>
                <a:gd name="T3" fmla="*/ 1062 h 26"/>
                <a:gd name="T4" fmla="*/ 111 w 23"/>
                <a:gd name="T5" fmla="*/ 1062 h 26"/>
                <a:gd name="T6" fmla="*/ 111 w 23"/>
                <a:gd name="T7" fmla="*/ 1256 h 26"/>
                <a:gd name="T8" fmla="*/ 133 w 23"/>
                <a:gd name="T9" fmla="*/ 1321 h 26"/>
                <a:gd name="T10" fmla="*/ 170 w 23"/>
                <a:gd name="T11" fmla="*/ 1385 h 26"/>
                <a:gd name="T12" fmla="*/ 204 w 23"/>
                <a:gd name="T13" fmla="*/ 1385 h 26"/>
                <a:gd name="T14" fmla="*/ 239 w 23"/>
                <a:gd name="T15" fmla="*/ 1385 h 26"/>
                <a:gd name="T16" fmla="*/ 260 w 23"/>
                <a:gd name="T17" fmla="*/ 1385 h 26"/>
                <a:gd name="T18" fmla="*/ 316 w 23"/>
                <a:gd name="T19" fmla="*/ 1321 h 26"/>
                <a:gd name="T20" fmla="*/ 374 w 23"/>
                <a:gd name="T21" fmla="*/ 1127 h 26"/>
                <a:gd name="T22" fmla="*/ 374 w 23"/>
                <a:gd name="T23" fmla="*/ 1256 h 26"/>
                <a:gd name="T24" fmla="*/ 294 w 23"/>
                <a:gd name="T25" fmla="*/ 1518 h 26"/>
                <a:gd name="T26" fmla="*/ 204 w 23"/>
                <a:gd name="T27" fmla="*/ 1583 h 26"/>
                <a:gd name="T28" fmla="*/ 170 w 23"/>
                <a:gd name="T29" fmla="*/ 1712 h 26"/>
                <a:gd name="T30" fmla="*/ 77 w 23"/>
                <a:gd name="T31" fmla="*/ 1583 h 26"/>
                <a:gd name="T32" fmla="*/ 34 w 23"/>
                <a:gd name="T33" fmla="*/ 1518 h 26"/>
                <a:gd name="T34" fmla="*/ 0 w 23"/>
                <a:gd name="T35" fmla="*/ 1321 h 26"/>
                <a:gd name="T36" fmla="*/ 0 w 23"/>
                <a:gd name="T37" fmla="*/ 1127 h 26"/>
                <a:gd name="T38" fmla="*/ 34 w 23"/>
                <a:gd name="T39" fmla="*/ 864 h 26"/>
                <a:gd name="T40" fmla="*/ 56 w 23"/>
                <a:gd name="T41" fmla="*/ 586 h 26"/>
                <a:gd name="T42" fmla="*/ 111 w 23"/>
                <a:gd name="T43" fmla="*/ 327 h 26"/>
                <a:gd name="T44" fmla="*/ 170 w 23"/>
                <a:gd name="T45" fmla="*/ 129 h 26"/>
                <a:gd name="T46" fmla="*/ 239 w 23"/>
                <a:gd name="T47" fmla="*/ 0 h 26"/>
                <a:gd name="T48" fmla="*/ 316 w 23"/>
                <a:gd name="T49" fmla="*/ 0 h 26"/>
                <a:gd name="T50" fmla="*/ 337 w 23"/>
                <a:gd name="T51" fmla="*/ 0 h 26"/>
                <a:gd name="T52" fmla="*/ 395 w 23"/>
                <a:gd name="T53" fmla="*/ 0 h 26"/>
                <a:gd name="T54" fmla="*/ 395 w 23"/>
                <a:gd name="T55" fmla="*/ 129 h 26"/>
                <a:gd name="T56" fmla="*/ 430 w 23"/>
                <a:gd name="T57" fmla="*/ 194 h 26"/>
                <a:gd name="T58" fmla="*/ 395 w 23"/>
                <a:gd name="T59" fmla="*/ 392 h 26"/>
                <a:gd name="T60" fmla="*/ 374 w 23"/>
                <a:gd name="T61" fmla="*/ 586 h 26"/>
                <a:gd name="T62" fmla="*/ 316 w 23"/>
                <a:gd name="T63" fmla="*/ 654 h 26"/>
                <a:gd name="T64" fmla="*/ 260 w 23"/>
                <a:gd name="T65" fmla="*/ 864 h 26"/>
                <a:gd name="T66" fmla="*/ 191 w 23"/>
                <a:gd name="T67" fmla="*/ 864 h 26"/>
                <a:gd name="T68" fmla="*/ 111 w 23"/>
                <a:gd name="T69" fmla="*/ 929 h 26"/>
                <a:gd name="T70" fmla="*/ 111 w 23"/>
                <a:gd name="T71" fmla="*/ 864 h 26"/>
                <a:gd name="T72" fmla="*/ 170 w 23"/>
                <a:gd name="T73" fmla="*/ 864 h 26"/>
                <a:gd name="T74" fmla="*/ 204 w 23"/>
                <a:gd name="T75" fmla="*/ 783 h 26"/>
                <a:gd name="T76" fmla="*/ 260 w 23"/>
                <a:gd name="T77" fmla="*/ 654 h 26"/>
                <a:gd name="T78" fmla="*/ 294 w 23"/>
                <a:gd name="T79" fmla="*/ 456 h 26"/>
                <a:gd name="T80" fmla="*/ 316 w 23"/>
                <a:gd name="T81" fmla="*/ 392 h 26"/>
                <a:gd name="T82" fmla="*/ 337 w 23"/>
                <a:gd name="T83" fmla="*/ 194 h 26"/>
                <a:gd name="T84" fmla="*/ 316 w 23"/>
                <a:gd name="T85" fmla="*/ 129 h 26"/>
                <a:gd name="T86" fmla="*/ 316 w 23"/>
                <a:gd name="T87" fmla="*/ 129 h 26"/>
                <a:gd name="T88" fmla="*/ 316 w 23"/>
                <a:gd name="T89" fmla="*/ 0 h 26"/>
                <a:gd name="T90" fmla="*/ 294 w 23"/>
                <a:gd name="T91" fmla="*/ 0 h 26"/>
                <a:gd name="T92" fmla="*/ 239 w 23"/>
                <a:gd name="T93" fmla="*/ 129 h 26"/>
                <a:gd name="T94" fmla="*/ 191 w 23"/>
                <a:gd name="T95" fmla="*/ 327 h 26"/>
                <a:gd name="T96" fmla="*/ 133 w 23"/>
                <a:gd name="T97" fmla="*/ 456 h 26"/>
                <a:gd name="T98" fmla="*/ 111 w 23"/>
                <a:gd name="T99" fmla="*/ 864 h 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"/>
                <a:gd name="T151" fmla="*/ 0 h 26"/>
                <a:gd name="T152" fmla="*/ 23 w 23"/>
                <a:gd name="T153" fmla="*/ 26 h 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" h="26">
                  <a:moveTo>
                    <a:pt x="6" y="14"/>
                  </a:moveTo>
                  <a:lnTo>
                    <a:pt x="6" y="16"/>
                  </a:lnTo>
                  <a:lnTo>
                    <a:pt x="6" y="19"/>
                  </a:lnTo>
                  <a:lnTo>
                    <a:pt x="7" y="20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6" y="23"/>
                  </a:lnTo>
                  <a:lnTo>
                    <a:pt x="11" y="24"/>
                  </a:lnTo>
                  <a:lnTo>
                    <a:pt x="9" y="26"/>
                  </a:lnTo>
                  <a:lnTo>
                    <a:pt x="4" y="24"/>
                  </a:lnTo>
                  <a:lnTo>
                    <a:pt x="2" y="23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3" y="9"/>
                  </a:lnTo>
                  <a:lnTo>
                    <a:pt x="6" y="5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1" y="6"/>
                  </a:lnTo>
                  <a:lnTo>
                    <a:pt x="20" y="9"/>
                  </a:lnTo>
                  <a:lnTo>
                    <a:pt x="17" y="10"/>
                  </a:lnTo>
                  <a:lnTo>
                    <a:pt x="14" y="13"/>
                  </a:lnTo>
                  <a:lnTo>
                    <a:pt x="10" y="13"/>
                  </a:lnTo>
                  <a:lnTo>
                    <a:pt x="6" y="14"/>
                  </a:lnTo>
                  <a:close/>
                  <a:moveTo>
                    <a:pt x="6" y="13"/>
                  </a:moveTo>
                  <a:lnTo>
                    <a:pt x="9" y="13"/>
                  </a:lnTo>
                  <a:lnTo>
                    <a:pt x="11" y="12"/>
                  </a:lnTo>
                  <a:lnTo>
                    <a:pt x="14" y="10"/>
                  </a:lnTo>
                  <a:lnTo>
                    <a:pt x="16" y="7"/>
                  </a:lnTo>
                  <a:lnTo>
                    <a:pt x="17" y="6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3" y="2"/>
                  </a:lnTo>
                  <a:lnTo>
                    <a:pt x="10" y="5"/>
                  </a:lnTo>
                  <a:lnTo>
                    <a:pt x="7" y="7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71" name="Freeform 178"/>
            <p:cNvSpPr>
              <a:spLocks/>
            </p:cNvSpPr>
            <p:nvPr/>
          </p:nvSpPr>
          <p:spPr bwMode="auto">
            <a:xfrm>
              <a:off x="1980" y="3537"/>
              <a:ext cx="55" cy="97"/>
            </a:xfrm>
            <a:custGeom>
              <a:avLst/>
              <a:gdLst>
                <a:gd name="T0" fmla="*/ 34 w 21"/>
                <a:gd name="T1" fmla="*/ 0 h 24"/>
                <a:gd name="T2" fmla="*/ 212 w 21"/>
                <a:gd name="T3" fmla="*/ 0 h 24"/>
                <a:gd name="T4" fmla="*/ 123 w 21"/>
                <a:gd name="T5" fmla="*/ 865 h 24"/>
                <a:gd name="T6" fmla="*/ 178 w 21"/>
                <a:gd name="T7" fmla="*/ 590 h 24"/>
                <a:gd name="T8" fmla="*/ 233 w 21"/>
                <a:gd name="T9" fmla="*/ 327 h 24"/>
                <a:gd name="T10" fmla="*/ 288 w 21"/>
                <a:gd name="T11" fmla="*/ 129 h 24"/>
                <a:gd name="T12" fmla="*/ 309 w 21"/>
                <a:gd name="T13" fmla="*/ 0 h 24"/>
                <a:gd name="T14" fmla="*/ 343 w 21"/>
                <a:gd name="T15" fmla="*/ 0 h 24"/>
                <a:gd name="T16" fmla="*/ 356 w 21"/>
                <a:gd name="T17" fmla="*/ 0 h 24"/>
                <a:gd name="T18" fmla="*/ 356 w 21"/>
                <a:gd name="T19" fmla="*/ 0 h 24"/>
                <a:gd name="T20" fmla="*/ 377 w 21"/>
                <a:gd name="T21" fmla="*/ 0 h 24"/>
                <a:gd name="T22" fmla="*/ 377 w 21"/>
                <a:gd name="T23" fmla="*/ 129 h 24"/>
                <a:gd name="T24" fmla="*/ 356 w 21"/>
                <a:gd name="T25" fmla="*/ 327 h 24"/>
                <a:gd name="T26" fmla="*/ 356 w 21"/>
                <a:gd name="T27" fmla="*/ 392 h 24"/>
                <a:gd name="T28" fmla="*/ 343 w 21"/>
                <a:gd name="T29" fmla="*/ 457 h 24"/>
                <a:gd name="T30" fmla="*/ 343 w 21"/>
                <a:gd name="T31" fmla="*/ 457 h 24"/>
                <a:gd name="T32" fmla="*/ 309 w 21"/>
                <a:gd name="T33" fmla="*/ 457 h 24"/>
                <a:gd name="T34" fmla="*/ 309 w 21"/>
                <a:gd name="T35" fmla="*/ 457 h 24"/>
                <a:gd name="T36" fmla="*/ 309 w 21"/>
                <a:gd name="T37" fmla="*/ 392 h 24"/>
                <a:gd name="T38" fmla="*/ 309 w 21"/>
                <a:gd name="T39" fmla="*/ 392 h 24"/>
                <a:gd name="T40" fmla="*/ 288 w 21"/>
                <a:gd name="T41" fmla="*/ 327 h 24"/>
                <a:gd name="T42" fmla="*/ 288 w 21"/>
                <a:gd name="T43" fmla="*/ 327 h 24"/>
                <a:gd name="T44" fmla="*/ 288 w 21"/>
                <a:gd name="T45" fmla="*/ 327 h 24"/>
                <a:gd name="T46" fmla="*/ 288 w 21"/>
                <a:gd name="T47" fmla="*/ 327 h 24"/>
                <a:gd name="T48" fmla="*/ 288 w 21"/>
                <a:gd name="T49" fmla="*/ 327 h 24"/>
                <a:gd name="T50" fmla="*/ 254 w 21"/>
                <a:gd name="T51" fmla="*/ 327 h 24"/>
                <a:gd name="T52" fmla="*/ 254 w 21"/>
                <a:gd name="T53" fmla="*/ 392 h 24"/>
                <a:gd name="T54" fmla="*/ 233 w 21"/>
                <a:gd name="T55" fmla="*/ 457 h 24"/>
                <a:gd name="T56" fmla="*/ 178 w 21"/>
                <a:gd name="T57" fmla="*/ 655 h 24"/>
                <a:gd name="T58" fmla="*/ 165 w 21"/>
                <a:gd name="T59" fmla="*/ 865 h 24"/>
                <a:gd name="T60" fmla="*/ 123 w 21"/>
                <a:gd name="T61" fmla="*/ 1063 h 24"/>
                <a:gd name="T62" fmla="*/ 110 w 21"/>
                <a:gd name="T63" fmla="*/ 1128 h 24"/>
                <a:gd name="T64" fmla="*/ 110 w 21"/>
                <a:gd name="T65" fmla="*/ 1322 h 24"/>
                <a:gd name="T66" fmla="*/ 89 w 21"/>
                <a:gd name="T67" fmla="*/ 1390 h 24"/>
                <a:gd name="T68" fmla="*/ 89 w 21"/>
                <a:gd name="T69" fmla="*/ 1584 h 24"/>
                <a:gd name="T70" fmla="*/ 0 w 21"/>
                <a:gd name="T71" fmla="*/ 1584 h 24"/>
                <a:gd name="T72" fmla="*/ 89 w 21"/>
                <a:gd name="T73" fmla="*/ 457 h 24"/>
                <a:gd name="T74" fmla="*/ 110 w 21"/>
                <a:gd name="T75" fmla="*/ 327 h 24"/>
                <a:gd name="T76" fmla="*/ 110 w 21"/>
                <a:gd name="T77" fmla="*/ 198 h 24"/>
                <a:gd name="T78" fmla="*/ 110 w 21"/>
                <a:gd name="T79" fmla="*/ 198 h 24"/>
                <a:gd name="T80" fmla="*/ 89 w 21"/>
                <a:gd name="T81" fmla="*/ 129 h 24"/>
                <a:gd name="T82" fmla="*/ 89 w 21"/>
                <a:gd name="T83" fmla="*/ 129 h 24"/>
                <a:gd name="T84" fmla="*/ 55 w 21"/>
                <a:gd name="T85" fmla="*/ 129 h 24"/>
                <a:gd name="T86" fmla="*/ 55 w 21"/>
                <a:gd name="T87" fmla="*/ 129 h 24"/>
                <a:gd name="T88" fmla="*/ 34 w 21"/>
                <a:gd name="T89" fmla="*/ 129 h 24"/>
                <a:gd name="T90" fmla="*/ 34 w 21"/>
                <a:gd name="T91" fmla="*/ 0 h 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"/>
                <a:gd name="T139" fmla="*/ 0 h 24"/>
                <a:gd name="T140" fmla="*/ 21 w 21"/>
                <a:gd name="T141" fmla="*/ 24 h 2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" h="24">
                  <a:moveTo>
                    <a:pt x="2" y="0"/>
                  </a:moveTo>
                  <a:lnTo>
                    <a:pt x="12" y="0"/>
                  </a:lnTo>
                  <a:lnTo>
                    <a:pt x="7" y="13"/>
                  </a:lnTo>
                  <a:lnTo>
                    <a:pt x="10" y="9"/>
                  </a:lnTo>
                  <a:lnTo>
                    <a:pt x="13" y="5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0" y="10"/>
                  </a:lnTo>
                  <a:lnTo>
                    <a:pt x="9" y="13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0" y="24"/>
                  </a:lnTo>
                  <a:lnTo>
                    <a:pt x="5" y="7"/>
                  </a:lnTo>
                  <a:lnTo>
                    <a:pt x="6" y="5"/>
                  </a:lnTo>
                  <a:lnTo>
                    <a:pt x="6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72" name="Freeform 179"/>
            <p:cNvSpPr>
              <a:spLocks noEditPoints="1"/>
            </p:cNvSpPr>
            <p:nvPr/>
          </p:nvSpPr>
          <p:spPr bwMode="auto">
            <a:xfrm>
              <a:off x="2040" y="3481"/>
              <a:ext cx="63" cy="161"/>
            </a:xfrm>
            <a:custGeom>
              <a:avLst/>
              <a:gdLst>
                <a:gd name="T0" fmla="*/ 255 w 24"/>
                <a:gd name="T1" fmla="*/ 0 h 40"/>
                <a:gd name="T2" fmla="*/ 144 w 24"/>
                <a:gd name="T3" fmla="*/ 1232 h 40"/>
                <a:gd name="T4" fmla="*/ 200 w 24"/>
                <a:gd name="T5" fmla="*/ 1103 h 40"/>
                <a:gd name="T6" fmla="*/ 221 w 24"/>
                <a:gd name="T7" fmla="*/ 906 h 40"/>
                <a:gd name="T8" fmla="*/ 268 w 24"/>
                <a:gd name="T9" fmla="*/ 906 h 40"/>
                <a:gd name="T10" fmla="*/ 310 w 24"/>
                <a:gd name="T11" fmla="*/ 906 h 40"/>
                <a:gd name="T12" fmla="*/ 344 w 24"/>
                <a:gd name="T13" fmla="*/ 906 h 40"/>
                <a:gd name="T14" fmla="*/ 399 w 24"/>
                <a:gd name="T15" fmla="*/ 1038 h 40"/>
                <a:gd name="T16" fmla="*/ 433 w 24"/>
                <a:gd name="T17" fmla="*/ 1232 h 40"/>
                <a:gd name="T18" fmla="*/ 433 w 24"/>
                <a:gd name="T19" fmla="*/ 1377 h 40"/>
                <a:gd name="T20" fmla="*/ 433 w 24"/>
                <a:gd name="T21" fmla="*/ 1703 h 40"/>
                <a:gd name="T22" fmla="*/ 378 w 24"/>
                <a:gd name="T23" fmla="*/ 1960 h 40"/>
                <a:gd name="T24" fmla="*/ 323 w 24"/>
                <a:gd name="T25" fmla="*/ 2218 h 40"/>
                <a:gd name="T26" fmla="*/ 268 w 24"/>
                <a:gd name="T27" fmla="*/ 2415 h 40"/>
                <a:gd name="T28" fmla="*/ 200 w 24"/>
                <a:gd name="T29" fmla="*/ 2479 h 40"/>
                <a:gd name="T30" fmla="*/ 144 w 24"/>
                <a:gd name="T31" fmla="*/ 2608 h 40"/>
                <a:gd name="T32" fmla="*/ 76 w 24"/>
                <a:gd name="T33" fmla="*/ 2479 h 40"/>
                <a:gd name="T34" fmla="*/ 0 w 24"/>
                <a:gd name="T35" fmla="*/ 2286 h 40"/>
                <a:gd name="T36" fmla="*/ 144 w 24"/>
                <a:gd name="T37" fmla="*/ 455 h 40"/>
                <a:gd name="T38" fmla="*/ 144 w 24"/>
                <a:gd name="T39" fmla="*/ 326 h 40"/>
                <a:gd name="T40" fmla="*/ 144 w 24"/>
                <a:gd name="T41" fmla="*/ 193 h 40"/>
                <a:gd name="T42" fmla="*/ 144 w 24"/>
                <a:gd name="T43" fmla="*/ 193 h 40"/>
                <a:gd name="T44" fmla="*/ 144 w 24"/>
                <a:gd name="T45" fmla="*/ 129 h 40"/>
                <a:gd name="T46" fmla="*/ 144 w 24"/>
                <a:gd name="T47" fmla="*/ 129 h 40"/>
                <a:gd name="T48" fmla="*/ 123 w 24"/>
                <a:gd name="T49" fmla="*/ 129 h 40"/>
                <a:gd name="T50" fmla="*/ 89 w 24"/>
                <a:gd name="T51" fmla="*/ 129 h 40"/>
                <a:gd name="T52" fmla="*/ 89 w 24"/>
                <a:gd name="T53" fmla="*/ 129 h 40"/>
                <a:gd name="T54" fmla="*/ 89 w 24"/>
                <a:gd name="T55" fmla="*/ 0 h 40"/>
                <a:gd name="T56" fmla="*/ 255 w 24"/>
                <a:gd name="T57" fmla="*/ 0 h 40"/>
                <a:gd name="T58" fmla="*/ 76 w 24"/>
                <a:gd name="T59" fmla="*/ 2415 h 40"/>
                <a:gd name="T60" fmla="*/ 89 w 24"/>
                <a:gd name="T61" fmla="*/ 2479 h 40"/>
                <a:gd name="T62" fmla="*/ 144 w 24"/>
                <a:gd name="T63" fmla="*/ 2479 h 40"/>
                <a:gd name="T64" fmla="*/ 200 w 24"/>
                <a:gd name="T65" fmla="*/ 2479 h 40"/>
                <a:gd name="T66" fmla="*/ 221 w 24"/>
                <a:gd name="T67" fmla="*/ 2415 h 40"/>
                <a:gd name="T68" fmla="*/ 268 w 24"/>
                <a:gd name="T69" fmla="*/ 2218 h 40"/>
                <a:gd name="T70" fmla="*/ 310 w 24"/>
                <a:gd name="T71" fmla="*/ 2025 h 40"/>
                <a:gd name="T72" fmla="*/ 323 w 24"/>
                <a:gd name="T73" fmla="*/ 1767 h 40"/>
                <a:gd name="T74" fmla="*/ 323 w 24"/>
                <a:gd name="T75" fmla="*/ 1505 h 40"/>
                <a:gd name="T76" fmla="*/ 323 w 24"/>
                <a:gd name="T77" fmla="*/ 1312 h 40"/>
                <a:gd name="T78" fmla="*/ 323 w 24"/>
                <a:gd name="T79" fmla="*/ 1232 h 40"/>
                <a:gd name="T80" fmla="*/ 310 w 24"/>
                <a:gd name="T81" fmla="*/ 1103 h 40"/>
                <a:gd name="T82" fmla="*/ 268 w 24"/>
                <a:gd name="T83" fmla="*/ 1103 h 40"/>
                <a:gd name="T84" fmla="*/ 221 w 24"/>
                <a:gd name="T85" fmla="*/ 1103 h 40"/>
                <a:gd name="T86" fmla="*/ 200 w 24"/>
                <a:gd name="T87" fmla="*/ 1232 h 40"/>
                <a:gd name="T88" fmla="*/ 144 w 24"/>
                <a:gd name="T89" fmla="*/ 1377 h 40"/>
                <a:gd name="T90" fmla="*/ 123 w 24"/>
                <a:gd name="T91" fmla="*/ 1570 h 40"/>
                <a:gd name="T92" fmla="*/ 76 w 24"/>
                <a:gd name="T93" fmla="*/ 2415 h 4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"/>
                <a:gd name="T142" fmla="*/ 0 h 40"/>
                <a:gd name="T143" fmla="*/ 24 w 24"/>
                <a:gd name="T144" fmla="*/ 40 h 4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" h="40">
                  <a:moveTo>
                    <a:pt x="14" y="0"/>
                  </a:moveTo>
                  <a:lnTo>
                    <a:pt x="8" y="19"/>
                  </a:lnTo>
                  <a:lnTo>
                    <a:pt x="11" y="17"/>
                  </a:lnTo>
                  <a:lnTo>
                    <a:pt x="12" y="14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2" y="16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4" y="26"/>
                  </a:lnTo>
                  <a:lnTo>
                    <a:pt x="21" y="30"/>
                  </a:lnTo>
                  <a:lnTo>
                    <a:pt x="18" y="34"/>
                  </a:lnTo>
                  <a:lnTo>
                    <a:pt x="15" y="37"/>
                  </a:lnTo>
                  <a:lnTo>
                    <a:pt x="11" y="38"/>
                  </a:lnTo>
                  <a:lnTo>
                    <a:pt x="8" y="40"/>
                  </a:lnTo>
                  <a:lnTo>
                    <a:pt x="4" y="38"/>
                  </a:lnTo>
                  <a:lnTo>
                    <a:pt x="0" y="35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14" y="0"/>
                  </a:lnTo>
                  <a:close/>
                  <a:moveTo>
                    <a:pt x="4" y="37"/>
                  </a:moveTo>
                  <a:lnTo>
                    <a:pt x="5" y="38"/>
                  </a:lnTo>
                  <a:lnTo>
                    <a:pt x="8" y="38"/>
                  </a:lnTo>
                  <a:lnTo>
                    <a:pt x="11" y="38"/>
                  </a:lnTo>
                  <a:lnTo>
                    <a:pt x="12" y="37"/>
                  </a:lnTo>
                  <a:lnTo>
                    <a:pt x="15" y="34"/>
                  </a:lnTo>
                  <a:lnTo>
                    <a:pt x="17" y="31"/>
                  </a:lnTo>
                  <a:lnTo>
                    <a:pt x="18" y="27"/>
                  </a:lnTo>
                  <a:lnTo>
                    <a:pt x="18" y="23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2" y="17"/>
                  </a:lnTo>
                  <a:lnTo>
                    <a:pt x="11" y="19"/>
                  </a:lnTo>
                  <a:lnTo>
                    <a:pt x="8" y="21"/>
                  </a:lnTo>
                  <a:lnTo>
                    <a:pt x="7" y="24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73" name="Freeform 180"/>
            <p:cNvSpPr>
              <a:spLocks/>
            </p:cNvSpPr>
            <p:nvPr/>
          </p:nvSpPr>
          <p:spPr bwMode="auto">
            <a:xfrm>
              <a:off x="2827" y="3481"/>
              <a:ext cx="34" cy="197"/>
            </a:xfrm>
            <a:custGeom>
              <a:avLst/>
              <a:gdLst>
                <a:gd name="T0" fmla="*/ 233 w 13"/>
                <a:gd name="T1" fmla="*/ 3184 h 49"/>
                <a:gd name="T2" fmla="*/ 0 w 13"/>
                <a:gd name="T3" fmla="*/ 3184 h 49"/>
                <a:gd name="T4" fmla="*/ 0 w 13"/>
                <a:gd name="T5" fmla="*/ 0 h 49"/>
                <a:gd name="T6" fmla="*/ 233 w 13"/>
                <a:gd name="T7" fmla="*/ 0 h 49"/>
                <a:gd name="T8" fmla="*/ 233 w 13"/>
                <a:gd name="T9" fmla="*/ 193 h 49"/>
                <a:gd name="T10" fmla="*/ 89 w 13"/>
                <a:gd name="T11" fmla="*/ 193 h 49"/>
                <a:gd name="T12" fmla="*/ 89 w 13"/>
                <a:gd name="T13" fmla="*/ 3120 h 49"/>
                <a:gd name="T14" fmla="*/ 233 w 13"/>
                <a:gd name="T15" fmla="*/ 3120 h 49"/>
                <a:gd name="T16" fmla="*/ 233 w 13"/>
                <a:gd name="T17" fmla="*/ 3184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13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5" y="3"/>
                  </a:lnTo>
                  <a:lnTo>
                    <a:pt x="5" y="48"/>
                  </a:lnTo>
                  <a:lnTo>
                    <a:pt x="13" y="48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74" name="Freeform 181"/>
            <p:cNvSpPr>
              <a:spLocks noEditPoints="1"/>
            </p:cNvSpPr>
            <p:nvPr/>
          </p:nvSpPr>
          <p:spPr bwMode="auto">
            <a:xfrm>
              <a:off x="2871" y="3481"/>
              <a:ext cx="60" cy="161"/>
            </a:xfrm>
            <a:custGeom>
              <a:avLst/>
              <a:gdLst>
                <a:gd name="T0" fmla="*/ 0 w 23"/>
                <a:gd name="T1" fmla="*/ 1312 h 40"/>
                <a:gd name="T2" fmla="*/ 0 w 23"/>
                <a:gd name="T3" fmla="*/ 906 h 40"/>
                <a:gd name="T4" fmla="*/ 34 w 23"/>
                <a:gd name="T5" fmla="*/ 584 h 40"/>
                <a:gd name="T6" fmla="*/ 55 w 23"/>
                <a:gd name="T7" fmla="*/ 390 h 40"/>
                <a:gd name="T8" fmla="*/ 110 w 23"/>
                <a:gd name="T9" fmla="*/ 193 h 40"/>
                <a:gd name="T10" fmla="*/ 157 w 23"/>
                <a:gd name="T11" fmla="*/ 129 h 40"/>
                <a:gd name="T12" fmla="*/ 198 w 23"/>
                <a:gd name="T13" fmla="*/ 0 h 40"/>
                <a:gd name="T14" fmla="*/ 287 w 23"/>
                <a:gd name="T15" fmla="*/ 129 h 40"/>
                <a:gd name="T16" fmla="*/ 321 w 23"/>
                <a:gd name="T17" fmla="*/ 326 h 40"/>
                <a:gd name="T18" fmla="*/ 373 w 23"/>
                <a:gd name="T19" fmla="*/ 584 h 40"/>
                <a:gd name="T20" fmla="*/ 410 w 23"/>
                <a:gd name="T21" fmla="*/ 906 h 40"/>
                <a:gd name="T22" fmla="*/ 410 w 23"/>
                <a:gd name="T23" fmla="*/ 1312 h 40"/>
                <a:gd name="T24" fmla="*/ 410 w 23"/>
                <a:gd name="T25" fmla="*/ 1703 h 40"/>
                <a:gd name="T26" fmla="*/ 373 w 23"/>
                <a:gd name="T27" fmla="*/ 2025 h 40"/>
                <a:gd name="T28" fmla="*/ 321 w 23"/>
                <a:gd name="T29" fmla="*/ 2286 h 40"/>
                <a:gd name="T30" fmla="*/ 300 w 23"/>
                <a:gd name="T31" fmla="*/ 2415 h 40"/>
                <a:gd name="T32" fmla="*/ 253 w 23"/>
                <a:gd name="T33" fmla="*/ 2479 h 40"/>
                <a:gd name="T34" fmla="*/ 198 w 23"/>
                <a:gd name="T35" fmla="*/ 2608 h 40"/>
                <a:gd name="T36" fmla="*/ 123 w 23"/>
                <a:gd name="T37" fmla="*/ 2479 h 40"/>
                <a:gd name="T38" fmla="*/ 68 w 23"/>
                <a:gd name="T39" fmla="*/ 2415 h 40"/>
                <a:gd name="T40" fmla="*/ 55 w 23"/>
                <a:gd name="T41" fmla="*/ 2153 h 40"/>
                <a:gd name="T42" fmla="*/ 0 w 23"/>
                <a:gd name="T43" fmla="*/ 1767 h 40"/>
                <a:gd name="T44" fmla="*/ 0 w 23"/>
                <a:gd name="T45" fmla="*/ 1312 h 40"/>
                <a:gd name="T46" fmla="*/ 68 w 23"/>
                <a:gd name="T47" fmla="*/ 1377 h 40"/>
                <a:gd name="T48" fmla="*/ 110 w 23"/>
                <a:gd name="T49" fmla="*/ 1831 h 40"/>
                <a:gd name="T50" fmla="*/ 123 w 23"/>
                <a:gd name="T51" fmla="*/ 2218 h 40"/>
                <a:gd name="T52" fmla="*/ 157 w 23"/>
                <a:gd name="T53" fmla="*/ 2415 h 40"/>
                <a:gd name="T54" fmla="*/ 198 w 23"/>
                <a:gd name="T55" fmla="*/ 2479 h 40"/>
                <a:gd name="T56" fmla="*/ 232 w 23"/>
                <a:gd name="T57" fmla="*/ 2415 h 40"/>
                <a:gd name="T58" fmla="*/ 253 w 23"/>
                <a:gd name="T59" fmla="*/ 2415 h 40"/>
                <a:gd name="T60" fmla="*/ 287 w 23"/>
                <a:gd name="T61" fmla="*/ 2218 h 40"/>
                <a:gd name="T62" fmla="*/ 300 w 23"/>
                <a:gd name="T63" fmla="*/ 2025 h 40"/>
                <a:gd name="T64" fmla="*/ 300 w 23"/>
                <a:gd name="T65" fmla="*/ 1703 h 40"/>
                <a:gd name="T66" fmla="*/ 300 w 23"/>
                <a:gd name="T67" fmla="*/ 1232 h 40"/>
                <a:gd name="T68" fmla="*/ 300 w 23"/>
                <a:gd name="T69" fmla="*/ 841 h 40"/>
                <a:gd name="T70" fmla="*/ 300 w 23"/>
                <a:gd name="T71" fmla="*/ 455 h 40"/>
                <a:gd name="T72" fmla="*/ 287 w 23"/>
                <a:gd name="T73" fmla="*/ 390 h 40"/>
                <a:gd name="T74" fmla="*/ 253 w 23"/>
                <a:gd name="T75" fmla="*/ 193 h 40"/>
                <a:gd name="T76" fmla="*/ 232 w 23"/>
                <a:gd name="T77" fmla="*/ 193 h 40"/>
                <a:gd name="T78" fmla="*/ 198 w 23"/>
                <a:gd name="T79" fmla="*/ 193 h 40"/>
                <a:gd name="T80" fmla="*/ 177 w 23"/>
                <a:gd name="T81" fmla="*/ 193 h 40"/>
                <a:gd name="T82" fmla="*/ 157 w 23"/>
                <a:gd name="T83" fmla="*/ 326 h 40"/>
                <a:gd name="T84" fmla="*/ 123 w 23"/>
                <a:gd name="T85" fmla="*/ 455 h 40"/>
                <a:gd name="T86" fmla="*/ 110 w 23"/>
                <a:gd name="T87" fmla="*/ 777 h 40"/>
                <a:gd name="T88" fmla="*/ 68 w 23"/>
                <a:gd name="T89" fmla="*/ 1038 h 40"/>
                <a:gd name="T90" fmla="*/ 68 w 23"/>
                <a:gd name="T91" fmla="*/ 1377 h 4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"/>
                <a:gd name="T139" fmla="*/ 0 h 40"/>
                <a:gd name="T140" fmla="*/ 23 w 23"/>
                <a:gd name="T141" fmla="*/ 40 h 4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" h="40">
                  <a:moveTo>
                    <a:pt x="0" y="20"/>
                  </a:moveTo>
                  <a:lnTo>
                    <a:pt x="0" y="14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8" y="5"/>
                  </a:lnTo>
                  <a:lnTo>
                    <a:pt x="21" y="9"/>
                  </a:lnTo>
                  <a:lnTo>
                    <a:pt x="23" y="14"/>
                  </a:lnTo>
                  <a:lnTo>
                    <a:pt x="23" y="20"/>
                  </a:lnTo>
                  <a:lnTo>
                    <a:pt x="23" y="26"/>
                  </a:lnTo>
                  <a:lnTo>
                    <a:pt x="21" y="31"/>
                  </a:lnTo>
                  <a:lnTo>
                    <a:pt x="18" y="35"/>
                  </a:lnTo>
                  <a:lnTo>
                    <a:pt x="17" y="37"/>
                  </a:lnTo>
                  <a:lnTo>
                    <a:pt x="14" y="38"/>
                  </a:lnTo>
                  <a:lnTo>
                    <a:pt x="11" y="40"/>
                  </a:lnTo>
                  <a:lnTo>
                    <a:pt x="7" y="38"/>
                  </a:lnTo>
                  <a:lnTo>
                    <a:pt x="4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close/>
                  <a:moveTo>
                    <a:pt x="4" y="21"/>
                  </a:moveTo>
                  <a:lnTo>
                    <a:pt x="6" y="28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6" y="34"/>
                  </a:lnTo>
                  <a:lnTo>
                    <a:pt x="17" y="31"/>
                  </a:lnTo>
                  <a:lnTo>
                    <a:pt x="17" y="26"/>
                  </a:lnTo>
                  <a:lnTo>
                    <a:pt x="17" y="19"/>
                  </a:lnTo>
                  <a:lnTo>
                    <a:pt x="17" y="13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5"/>
                  </a:lnTo>
                  <a:lnTo>
                    <a:pt x="7" y="7"/>
                  </a:lnTo>
                  <a:lnTo>
                    <a:pt x="6" y="12"/>
                  </a:lnTo>
                  <a:lnTo>
                    <a:pt x="4" y="16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75" name="Freeform 182"/>
            <p:cNvSpPr>
              <a:spLocks/>
            </p:cNvSpPr>
            <p:nvPr/>
          </p:nvSpPr>
          <p:spPr bwMode="auto">
            <a:xfrm>
              <a:off x="2944" y="3614"/>
              <a:ext cx="24" cy="60"/>
            </a:xfrm>
            <a:custGeom>
              <a:avLst/>
              <a:gdLst>
                <a:gd name="T0" fmla="*/ 0 w 9"/>
                <a:gd name="T1" fmla="*/ 960 h 15"/>
                <a:gd name="T2" fmla="*/ 0 w 9"/>
                <a:gd name="T3" fmla="*/ 896 h 15"/>
                <a:gd name="T4" fmla="*/ 56 w 9"/>
                <a:gd name="T5" fmla="*/ 768 h 15"/>
                <a:gd name="T6" fmla="*/ 93 w 9"/>
                <a:gd name="T7" fmla="*/ 704 h 15"/>
                <a:gd name="T8" fmla="*/ 115 w 9"/>
                <a:gd name="T9" fmla="*/ 576 h 15"/>
                <a:gd name="T10" fmla="*/ 136 w 9"/>
                <a:gd name="T11" fmla="*/ 448 h 15"/>
                <a:gd name="T12" fmla="*/ 136 w 9"/>
                <a:gd name="T13" fmla="*/ 448 h 15"/>
                <a:gd name="T14" fmla="*/ 115 w 9"/>
                <a:gd name="T15" fmla="*/ 320 h 15"/>
                <a:gd name="T16" fmla="*/ 115 w 9"/>
                <a:gd name="T17" fmla="*/ 320 h 15"/>
                <a:gd name="T18" fmla="*/ 115 w 9"/>
                <a:gd name="T19" fmla="*/ 320 h 15"/>
                <a:gd name="T20" fmla="*/ 115 w 9"/>
                <a:gd name="T21" fmla="*/ 320 h 15"/>
                <a:gd name="T22" fmla="*/ 93 w 9"/>
                <a:gd name="T23" fmla="*/ 448 h 15"/>
                <a:gd name="T24" fmla="*/ 93 w 9"/>
                <a:gd name="T25" fmla="*/ 448 h 15"/>
                <a:gd name="T26" fmla="*/ 56 w 9"/>
                <a:gd name="T27" fmla="*/ 448 h 15"/>
                <a:gd name="T28" fmla="*/ 35 w 9"/>
                <a:gd name="T29" fmla="*/ 448 h 15"/>
                <a:gd name="T30" fmla="*/ 35 w 9"/>
                <a:gd name="T31" fmla="*/ 320 h 15"/>
                <a:gd name="T32" fmla="*/ 0 w 9"/>
                <a:gd name="T33" fmla="*/ 320 h 15"/>
                <a:gd name="T34" fmla="*/ 0 w 9"/>
                <a:gd name="T35" fmla="*/ 256 h 15"/>
                <a:gd name="T36" fmla="*/ 0 w 9"/>
                <a:gd name="T37" fmla="*/ 128 h 15"/>
                <a:gd name="T38" fmla="*/ 35 w 9"/>
                <a:gd name="T39" fmla="*/ 64 h 15"/>
                <a:gd name="T40" fmla="*/ 56 w 9"/>
                <a:gd name="T41" fmla="*/ 0 h 15"/>
                <a:gd name="T42" fmla="*/ 93 w 9"/>
                <a:gd name="T43" fmla="*/ 0 h 15"/>
                <a:gd name="T44" fmla="*/ 115 w 9"/>
                <a:gd name="T45" fmla="*/ 64 h 15"/>
                <a:gd name="T46" fmla="*/ 136 w 9"/>
                <a:gd name="T47" fmla="*/ 64 h 15"/>
                <a:gd name="T48" fmla="*/ 171 w 9"/>
                <a:gd name="T49" fmla="*/ 256 h 15"/>
                <a:gd name="T50" fmla="*/ 171 w 9"/>
                <a:gd name="T51" fmla="*/ 320 h 15"/>
                <a:gd name="T52" fmla="*/ 136 w 9"/>
                <a:gd name="T53" fmla="*/ 512 h 15"/>
                <a:gd name="T54" fmla="*/ 115 w 9"/>
                <a:gd name="T55" fmla="*/ 704 h 15"/>
                <a:gd name="T56" fmla="*/ 93 w 9"/>
                <a:gd name="T57" fmla="*/ 896 h 15"/>
                <a:gd name="T58" fmla="*/ 0 w 9"/>
                <a:gd name="T59" fmla="*/ 960 h 1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"/>
                <a:gd name="T91" fmla="*/ 0 h 15"/>
                <a:gd name="T92" fmla="*/ 9 w 9"/>
                <a:gd name="T93" fmla="*/ 15 h 1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" h="15">
                  <a:moveTo>
                    <a:pt x="0" y="15"/>
                  </a:moveTo>
                  <a:lnTo>
                    <a:pt x="0" y="14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7" y="7"/>
                  </a:lnTo>
                  <a:lnTo>
                    <a:pt x="6" y="5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9" y="4"/>
                  </a:lnTo>
                  <a:lnTo>
                    <a:pt x="9" y="5"/>
                  </a:lnTo>
                  <a:lnTo>
                    <a:pt x="7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76" name="Freeform 183"/>
            <p:cNvSpPr>
              <a:spLocks noEditPoints="1"/>
            </p:cNvSpPr>
            <p:nvPr/>
          </p:nvSpPr>
          <p:spPr bwMode="auto">
            <a:xfrm>
              <a:off x="2981" y="3481"/>
              <a:ext cx="60" cy="161"/>
            </a:xfrm>
            <a:custGeom>
              <a:avLst/>
              <a:gdLst>
                <a:gd name="T0" fmla="*/ 0 w 23"/>
                <a:gd name="T1" fmla="*/ 1312 h 40"/>
                <a:gd name="T2" fmla="*/ 0 w 23"/>
                <a:gd name="T3" fmla="*/ 906 h 40"/>
                <a:gd name="T4" fmla="*/ 34 w 23"/>
                <a:gd name="T5" fmla="*/ 584 h 40"/>
                <a:gd name="T6" fmla="*/ 55 w 23"/>
                <a:gd name="T7" fmla="*/ 390 h 40"/>
                <a:gd name="T8" fmla="*/ 110 w 23"/>
                <a:gd name="T9" fmla="*/ 193 h 40"/>
                <a:gd name="T10" fmla="*/ 157 w 23"/>
                <a:gd name="T11" fmla="*/ 129 h 40"/>
                <a:gd name="T12" fmla="*/ 211 w 23"/>
                <a:gd name="T13" fmla="*/ 0 h 40"/>
                <a:gd name="T14" fmla="*/ 287 w 23"/>
                <a:gd name="T15" fmla="*/ 129 h 40"/>
                <a:gd name="T16" fmla="*/ 339 w 23"/>
                <a:gd name="T17" fmla="*/ 326 h 40"/>
                <a:gd name="T18" fmla="*/ 373 w 23"/>
                <a:gd name="T19" fmla="*/ 584 h 40"/>
                <a:gd name="T20" fmla="*/ 410 w 23"/>
                <a:gd name="T21" fmla="*/ 906 h 40"/>
                <a:gd name="T22" fmla="*/ 410 w 23"/>
                <a:gd name="T23" fmla="*/ 1312 h 40"/>
                <a:gd name="T24" fmla="*/ 410 w 23"/>
                <a:gd name="T25" fmla="*/ 1703 h 40"/>
                <a:gd name="T26" fmla="*/ 373 w 23"/>
                <a:gd name="T27" fmla="*/ 2025 h 40"/>
                <a:gd name="T28" fmla="*/ 339 w 23"/>
                <a:gd name="T29" fmla="*/ 2286 h 40"/>
                <a:gd name="T30" fmla="*/ 300 w 23"/>
                <a:gd name="T31" fmla="*/ 2415 h 40"/>
                <a:gd name="T32" fmla="*/ 253 w 23"/>
                <a:gd name="T33" fmla="*/ 2479 h 40"/>
                <a:gd name="T34" fmla="*/ 211 w 23"/>
                <a:gd name="T35" fmla="*/ 2608 h 40"/>
                <a:gd name="T36" fmla="*/ 123 w 23"/>
                <a:gd name="T37" fmla="*/ 2479 h 40"/>
                <a:gd name="T38" fmla="*/ 89 w 23"/>
                <a:gd name="T39" fmla="*/ 2415 h 40"/>
                <a:gd name="T40" fmla="*/ 55 w 23"/>
                <a:gd name="T41" fmla="*/ 2153 h 40"/>
                <a:gd name="T42" fmla="*/ 0 w 23"/>
                <a:gd name="T43" fmla="*/ 1767 h 40"/>
                <a:gd name="T44" fmla="*/ 0 w 23"/>
                <a:gd name="T45" fmla="*/ 1312 h 40"/>
                <a:gd name="T46" fmla="*/ 89 w 23"/>
                <a:gd name="T47" fmla="*/ 1377 h 40"/>
                <a:gd name="T48" fmla="*/ 110 w 23"/>
                <a:gd name="T49" fmla="*/ 1831 h 40"/>
                <a:gd name="T50" fmla="*/ 123 w 23"/>
                <a:gd name="T51" fmla="*/ 2218 h 40"/>
                <a:gd name="T52" fmla="*/ 157 w 23"/>
                <a:gd name="T53" fmla="*/ 2415 h 40"/>
                <a:gd name="T54" fmla="*/ 211 w 23"/>
                <a:gd name="T55" fmla="*/ 2479 h 40"/>
                <a:gd name="T56" fmla="*/ 232 w 23"/>
                <a:gd name="T57" fmla="*/ 2415 h 40"/>
                <a:gd name="T58" fmla="*/ 253 w 23"/>
                <a:gd name="T59" fmla="*/ 2415 h 40"/>
                <a:gd name="T60" fmla="*/ 287 w 23"/>
                <a:gd name="T61" fmla="*/ 2218 h 40"/>
                <a:gd name="T62" fmla="*/ 300 w 23"/>
                <a:gd name="T63" fmla="*/ 2025 h 40"/>
                <a:gd name="T64" fmla="*/ 300 w 23"/>
                <a:gd name="T65" fmla="*/ 1703 h 40"/>
                <a:gd name="T66" fmla="*/ 300 w 23"/>
                <a:gd name="T67" fmla="*/ 1232 h 40"/>
                <a:gd name="T68" fmla="*/ 300 w 23"/>
                <a:gd name="T69" fmla="*/ 841 h 40"/>
                <a:gd name="T70" fmla="*/ 300 w 23"/>
                <a:gd name="T71" fmla="*/ 455 h 40"/>
                <a:gd name="T72" fmla="*/ 287 w 23"/>
                <a:gd name="T73" fmla="*/ 390 h 40"/>
                <a:gd name="T74" fmla="*/ 253 w 23"/>
                <a:gd name="T75" fmla="*/ 193 h 40"/>
                <a:gd name="T76" fmla="*/ 232 w 23"/>
                <a:gd name="T77" fmla="*/ 193 h 40"/>
                <a:gd name="T78" fmla="*/ 211 w 23"/>
                <a:gd name="T79" fmla="*/ 193 h 40"/>
                <a:gd name="T80" fmla="*/ 177 w 23"/>
                <a:gd name="T81" fmla="*/ 193 h 40"/>
                <a:gd name="T82" fmla="*/ 157 w 23"/>
                <a:gd name="T83" fmla="*/ 326 h 40"/>
                <a:gd name="T84" fmla="*/ 123 w 23"/>
                <a:gd name="T85" fmla="*/ 455 h 40"/>
                <a:gd name="T86" fmla="*/ 110 w 23"/>
                <a:gd name="T87" fmla="*/ 777 h 40"/>
                <a:gd name="T88" fmla="*/ 89 w 23"/>
                <a:gd name="T89" fmla="*/ 1038 h 40"/>
                <a:gd name="T90" fmla="*/ 89 w 23"/>
                <a:gd name="T91" fmla="*/ 1377 h 4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"/>
                <a:gd name="T139" fmla="*/ 0 h 40"/>
                <a:gd name="T140" fmla="*/ 23 w 23"/>
                <a:gd name="T141" fmla="*/ 40 h 4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" h="40">
                  <a:moveTo>
                    <a:pt x="0" y="20"/>
                  </a:moveTo>
                  <a:lnTo>
                    <a:pt x="0" y="14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9" y="5"/>
                  </a:lnTo>
                  <a:lnTo>
                    <a:pt x="21" y="9"/>
                  </a:lnTo>
                  <a:lnTo>
                    <a:pt x="23" y="14"/>
                  </a:lnTo>
                  <a:lnTo>
                    <a:pt x="23" y="20"/>
                  </a:lnTo>
                  <a:lnTo>
                    <a:pt x="23" y="26"/>
                  </a:lnTo>
                  <a:lnTo>
                    <a:pt x="21" y="31"/>
                  </a:lnTo>
                  <a:lnTo>
                    <a:pt x="19" y="35"/>
                  </a:lnTo>
                  <a:lnTo>
                    <a:pt x="17" y="37"/>
                  </a:lnTo>
                  <a:lnTo>
                    <a:pt x="14" y="38"/>
                  </a:lnTo>
                  <a:lnTo>
                    <a:pt x="12" y="40"/>
                  </a:lnTo>
                  <a:lnTo>
                    <a:pt x="7" y="38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close/>
                  <a:moveTo>
                    <a:pt x="5" y="21"/>
                  </a:moveTo>
                  <a:lnTo>
                    <a:pt x="6" y="28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2" y="38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6" y="34"/>
                  </a:lnTo>
                  <a:lnTo>
                    <a:pt x="17" y="31"/>
                  </a:lnTo>
                  <a:lnTo>
                    <a:pt x="17" y="26"/>
                  </a:lnTo>
                  <a:lnTo>
                    <a:pt x="17" y="19"/>
                  </a:lnTo>
                  <a:lnTo>
                    <a:pt x="17" y="13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9" y="5"/>
                  </a:lnTo>
                  <a:lnTo>
                    <a:pt x="7" y="7"/>
                  </a:lnTo>
                  <a:lnTo>
                    <a:pt x="6" y="12"/>
                  </a:lnTo>
                  <a:lnTo>
                    <a:pt x="5" y="16"/>
                  </a:lnTo>
                  <a:lnTo>
                    <a:pt x="5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77" name="Freeform 184"/>
            <p:cNvSpPr>
              <a:spLocks/>
            </p:cNvSpPr>
            <p:nvPr/>
          </p:nvSpPr>
          <p:spPr bwMode="auto">
            <a:xfrm>
              <a:off x="3051" y="3481"/>
              <a:ext cx="34" cy="197"/>
            </a:xfrm>
            <a:custGeom>
              <a:avLst/>
              <a:gdLst>
                <a:gd name="T0" fmla="*/ 0 w 13"/>
                <a:gd name="T1" fmla="*/ 0 h 49"/>
                <a:gd name="T2" fmla="*/ 233 w 13"/>
                <a:gd name="T3" fmla="*/ 0 h 49"/>
                <a:gd name="T4" fmla="*/ 233 w 13"/>
                <a:gd name="T5" fmla="*/ 3184 h 49"/>
                <a:gd name="T6" fmla="*/ 0 w 13"/>
                <a:gd name="T7" fmla="*/ 3184 h 49"/>
                <a:gd name="T8" fmla="*/ 0 w 13"/>
                <a:gd name="T9" fmla="*/ 3120 h 49"/>
                <a:gd name="T10" fmla="*/ 144 w 13"/>
                <a:gd name="T11" fmla="*/ 3120 h 49"/>
                <a:gd name="T12" fmla="*/ 144 w 13"/>
                <a:gd name="T13" fmla="*/ 193 h 49"/>
                <a:gd name="T14" fmla="*/ 0 w 13"/>
                <a:gd name="T15" fmla="*/ 193 h 49"/>
                <a:gd name="T16" fmla="*/ 0 w 13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0" y="0"/>
                  </a:moveTo>
                  <a:lnTo>
                    <a:pt x="13" y="0"/>
                  </a:lnTo>
                  <a:lnTo>
                    <a:pt x="13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8" y="48"/>
                  </a:lnTo>
                  <a:lnTo>
                    <a:pt x="8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78" name="Freeform 185"/>
            <p:cNvSpPr>
              <a:spLocks noEditPoints="1"/>
            </p:cNvSpPr>
            <p:nvPr/>
          </p:nvSpPr>
          <p:spPr bwMode="auto">
            <a:xfrm>
              <a:off x="3718" y="3489"/>
              <a:ext cx="78" cy="145"/>
            </a:xfrm>
            <a:custGeom>
              <a:avLst/>
              <a:gdLst>
                <a:gd name="T0" fmla="*/ 211 w 30"/>
                <a:gd name="T1" fmla="*/ 1249 h 36"/>
                <a:gd name="T2" fmla="*/ 211 w 30"/>
                <a:gd name="T3" fmla="*/ 2026 h 36"/>
                <a:gd name="T4" fmla="*/ 211 w 30"/>
                <a:gd name="T5" fmla="*/ 2159 h 36"/>
                <a:gd name="T6" fmla="*/ 211 w 30"/>
                <a:gd name="T7" fmla="*/ 2288 h 36"/>
                <a:gd name="T8" fmla="*/ 229 w 30"/>
                <a:gd name="T9" fmla="*/ 2352 h 36"/>
                <a:gd name="T10" fmla="*/ 244 w 30"/>
                <a:gd name="T11" fmla="*/ 2352 h 36"/>
                <a:gd name="T12" fmla="*/ 283 w 30"/>
                <a:gd name="T13" fmla="*/ 2352 h 36"/>
                <a:gd name="T14" fmla="*/ 283 w 30"/>
                <a:gd name="T15" fmla="*/ 2352 h 36"/>
                <a:gd name="T16" fmla="*/ 0 w 30"/>
                <a:gd name="T17" fmla="*/ 2352 h 36"/>
                <a:gd name="T18" fmla="*/ 0 w 30"/>
                <a:gd name="T19" fmla="*/ 2352 h 36"/>
                <a:gd name="T20" fmla="*/ 34 w 30"/>
                <a:gd name="T21" fmla="*/ 2352 h 36"/>
                <a:gd name="T22" fmla="*/ 55 w 30"/>
                <a:gd name="T23" fmla="*/ 2352 h 36"/>
                <a:gd name="T24" fmla="*/ 68 w 30"/>
                <a:gd name="T25" fmla="*/ 2288 h 36"/>
                <a:gd name="T26" fmla="*/ 109 w 30"/>
                <a:gd name="T27" fmla="*/ 2159 h 36"/>
                <a:gd name="T28" fmla="*/ 109 w 30"/>
                <a:gd name="T29" fmla="*/ 2026 h 36"/>
                <a:gd name="T30" fmla="*/ 109 w 30"/>
                <a:gd name="T31" fmla="*/ 326 h 36"/>
                <a:gd name="T32" fmla="*/ 109 w 30"/>
                <a:gd name="T33" fmla="*/ 193 h 36"/>
                <a:gd name="T34" fmla="*/ 68 w 30"/>
                <a:gd name="T35" fmla="*/ 64 h 36"/>
                <a:gd name="T36" fmla="*/ 55 w 30"/>
                <a:gd name="T37" fmla="*/ 0 h 36"/>
                <a:gd name="T38" fmla="*/ 34 w 30"/>
                <a:gd name="T39" fmla="*/ 0 h 36"/>
                <a:gd name="T40" fmla="*/ 0 w 30"/>
                <a:gd name="T41" fmla="*/ 0 h 36"/>
                <a:gd name="T42" fmla="*/ 0 w 30"/>
                <a:gd name="T43" fmla="*/ 0 h 36"/>
                <a:gd name="T44" fmla="*/ 244 w 30"/>
                <a:gd name="T45" fmla="*/ 0 h 36"/>
                <a:gd name="T46" fmla="*/ 330 w 30"/>
                <a:gd name="T47" fmla="*/ 0 h 36"/>
                <a:gd name="T48" fmla="*/ 406 w 30"/>
                <a:gd name="T49" fmla="*/ 64 h 36"/>
                <a:gd name="T50" fmla="*/ 419 w 30"/>
                <a:gd name="T51" fmla="*/ 64 h 36"/>
                <a:gd name="T52" fmla="*/ 473 w 30"/>
                <a:gd name="T53" fmla="*/ 258 h 36"/>
                <a:gd name="T54" fmla="*/ 494 w 30"/>
                <a:gd name="T55" fmla="*/ 455 h 36"/>
                <a:gd name="T56" fmla="*/ 528 w 30"/>
                <a:gd name="T57" fmla="*/ 648 h 36"/>
                <a:gd name="T58" fmla="*/ 494 w 30"/>
                <a:gd name="T59" fmla="*/ 910 h 36"/>
                <a:gd name="T60" fmla="*/ 460 w 30"/>
                <a:gd name="T61" fmla="*/ 1104 h 36"/>
                <a:gd name="T62" fmla="*/ 406 w 30"/>
                <a:gd name="T63" fmla="*/ 1249 h 36"/>
                <a:gd name="T64" fmla="*/ 296 w 30"/>
                <a:gd name="T65" fmla="*/ 1249 h 36"/>
                <a:gd name="T66" fmla="*/ 283 w 30"/>
                <a:gd name="T67" fmla="*/ 1249 h 36"/>
                <a:gd name="T68" fmla="*/ 244 w 30"/>
                <a:gd name="T69" fmla="*/ 1249 h 36"/>
                <a:gd name="T70" fmla="*/ 229 w 30"/>
                <a:gd name="T71" fmla="*/ 1249 h 36"/>
                <a:gd name="T72" fmla="*/ 211 w 30"/>
                <a:gd name="T73" fmla="*/ 1249 h 36"/>
                <a:gd name="T74" fmla="*/ 211 w 30"/>
                <a:gd name="T75" fmla="*/ 1184 h 36"/>
                <a:gd name="T76" fmla="*/ 229 w 30"/>
                <a:gd name="T77" fmla="*/ 1184 h 36"/>
                <a:gd name="T78" fmla="*/ 229 w 30"/>
                <a:gd name="T79" fmla="*/ 1184 h 36"/>
                <a:gd name="T80" fmla="*/ 244 w 30"/>
                <a:gd name="T81" fmla="*/ 1184 h 36"/>
                <a:gd name="T82" fmla="*/ 283 w 30"/>
                <a:gd name="T83" fmla="*/ 1184 h 36"/>
                <a:gd name="T84" fmla="*/ 330 w 30"/>
                <a:gd name="T85" fmla="*/ 1184 h 36"/>
                <a:gd name="T86" fmla="*/ 351 w 30"/>
                <a:gd name="T87" fmla="*/ 975 h 36"/>
                <a:gd name="T88" fmla="*/ 406 w 30"/>
                <a:gd name="T89" fmla="*/ 910 h 36"/>
                <a:gd name="T90" fmla="*/ 406 w 30"/>
                <a:gd name="T91" fmla="*/ 648 h 36"/>
                <a:gd name="T92" fmla="*/ 406 w 30"/>
                <a:gd name="T93" fmla="*/ 520 h 36"/>
                <a:gd name="T94" fmla="*/ 372 w 30"/>
                <a:gd name="T95" fmla="*/ 326 h 36"/>
                <a:gd name="T96" fmla="*/ 351 w 30"/>
                <a:gd name="T97" fmla="*/ 258 h 36"/>
                <a:gd name="T98" fmla="*/ 330 w 30"/>
                <a:gd name="T99" fmla="*/ 193 h 36"/>
                <a:gd name="T100" fmla="*/ 296 w 30"/>
                <a:gd name="T101" fmla="*/ 64 h 36"/>
                <a:gd name="T102" fmla="*/ 244 w 30"/>
                <a:gd name="T103" fmla="*/ 64 h 36"/>
                <a:gd name="T104" fmla="*/ 229 w 30"/>
                <a:gd name="T105" fmla="*/ 64 h 36"/>
                <a:gd name="T106" fmla="*/ 211 w 30"/>
                <a:gd name="T107" fmla="*/ 64 h 36"/>
                <a:gd name="T108" fmla="*/ 211 w 30"/>
                <a:gd name="T109" fmla="*/ 1184 h 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6"/>
                <a:gd name="T167" fmla="*/ 30 w 30"/>
                <a:gd name="T168" fmla="*/ 36 h 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6">
                  <a:moveTo>
                    <a:pt x="12" y="19"/>
                  </a:moveTo>
                  <a:lnTo>
                    <a:pt x="12" y="31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6" y="33"/>
                  </a:lnTo>
                  <a:lnTo>
                    <a:pt x="6" y="31"/>
                  </a:lnTo>
                  <a:lnTo>
                    <a:pt x="6" y="5"/>
                  </a:lnTo>
                  <a:lnTo>
                    <a:pt x="6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4"/>
                  </a:lnTo>
                  <a:lnTo>
                    <a:pt x="28" y="7"/>
                  </a:lnTo>
                  <a:lnTo>
                    <a:pt x="30" y="10"/>
                  </a:lnTo>
                  <a:lnTo>
                    <a:pt x="28" y="14"/>
                  </a:lnTo>
                  <a:lnTo>
                    <a:pt x="26" y="17"/>
                  </a:lnTo>
                  <a:lnTo>
                    <a:pt x="23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3" y="19"/>
                  </a:lnTo>
                  <a:lnTo>
                    <a:pt x="12" y="19"/>
                  </a:lnTo>
                  <a:close/>
                  <a:moveTo>
                    <a:pt x="12" y="18"/>
                  </a:moveTo>
                  <a:lnTo>
                    <a:pt x="13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9" y="18"/>
                  </a:lnTo>
                  <a:lnTo>
                    <a:pt x="20" y="15"/>
                  </a:lnTo>
                  <a:lnTo>
                    <a:pt x="23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5"/>
                  </a:lnTo>
                  <a:lnTo>
                    <a:pt x="20" y="4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79" name="Freeform 186"/>
            <p:cNvSpPr>
              <a:spLocks/>
            </p:cNvSpPr>
            <p:nvPr/>
          </p:nvSpPr>
          <p:spPr bwMode="auto">
            <a:xfrm>
              <a:off x="3799" y="3533"/>
              <a:ext cx="47" cy="101"/>
            </a:xfrm>
            <a:custGeom>
              <a:avLst/>
              <a:gdLst>
                <a:gd name="T0" fmla="*/ 164 w 18"/>
                <a:gd name="T1" fmla="*/ 0 h 25"/>
                <a:gd name="T2" fmla="*/ 164 w 18"/>
                <a:gd name="T3" fmla="*/ 457 h 25"/>
                <a:gd name="T4" fmla="*/ 198 w 18"/>
                <a:gd name="T5" fmla="*/ 194 h 25"/>
                <a:gd name="T6" fmla="*/ 232 w 18"/>
                <a:gd name="T7" fmla="*/ 65 h 25"/>
                <a:gd name="T8" fmla="*/ 287 w 18"/>
                <a:gd name="T9" fmla="*/ 0 h 25"/>
                <a:gd name="T10" fmla="*/ 300 w 18"/>
                <a:gd name="T11" fmla="*/ 0 h 25"/>
                <a:gd name="T12" fmla="*/ 300 w 18"/>
                <a:gd name="T13" fmla="*/ 65 h 25"/>
                <a:gd name="T14" fmla="*/ 321 w 18"/>
                <a:gd name="T15" fmla="*/ 194 h 25"/>
                <a:gd name="T16" fmla="*/ 321 w 18"/>
                <a:gd name="T17" fmla="*/ 263 h 25"/>
                <a:gd name="T18" fmla="*/ 321 w 18"/>
                <a:gd name="T19" fmla="*/ 263 h 25"/>
                <a:gd name="T20" fmla="*/ 321 w 18"/>
                <a:gd name="T21" fmla="*/ 392 h 25"/>
                <a:gd name="T22" fmla="*/ 300 w 18"/>
                <a:gd name="T23" fmla="*/ 457 h 25"/>
                <a:gd name="T24" fmla="*/ 287 w 18"/>
                <a:gd name="T25" fmla="*/ 457 h 25"/>
                <a:gd name="T26" fmla="*/ 287 w 18"/>
                <a:gd name="T27" fmla="*/ 392 h 25"/>
                <a:gd name="T28" fmla="*/ 253 w 18"/>
                <a:gd name="T29" fmla="*/ 392 h 25"/>
                <a:gd name="T30" fmla="*/ 232 w 18"/>
                <a:gd name="T31" fmla="*/ 263 h 25"/>
                <a:gd name="T32" fmla="*/ 232 w 18"/>
                <a:gd name="T33" fmla="*/ 263 h 25"/>
                <a:gd name="T34" fmla="*/ 198 w 18"/>
                <a:gd name="T35" fmla="*/ 263 h 25"/>
                <a:gd name="T36" fmla="*/ 198 w 18"/>
                <a:gd name="T37" fmla="*/ 263 h 25"/>
                <a:gd name="T38" fmla="*/ 178 w 18"/>
                <a:gd name="T39" fmla="*/ 457 h 25"/>
                <a:gd name="T40" fmla="*/ 164 w 18"/>
                <a:gd name="T41" fmla="*/ 521 h 25"/>
                <a:gd name="T42" fmla="*/ 164 w 18"/>
                <a:gd name="T43" fmla="*/ 1321 h 25"/>
                <a:gd name="T44" fmla="*/ 164 w 18"/>
                <a:gd name="T45" fmla="*/ 1454 h 25"/>
                <a:gd name="T46" fmla="*/ 164 w 18"/>
                <a:gd name="T47" fmla="*/ 1584 h 25"/>
                <a:gd name="T48" fmla="*/ 178 w 18"/>
                <a:gd name="T49" fmla="*/ 1584 h 25"/>
                <a:gd name="T50" fmla="*/ 178 w 18"/>
                <a:gd name="T51" fmla="*/ 1648 h 25"/>
                <a:gd name="T52" fmla="*/ 198 w 18"/>
                <a:gd name="T53" fmla="*/ 1648 h 25"/>
                <a:gd name="T54" fmla="*/ 232 w 18"/>
                <a:gd name="T55" fmla="*/ 1648 h 25"/>
                <a:gd name="T56" fmla="*/ 232 w 18"/>
                <a:gd name="T57" fmla="*/ 1648 h 25"/>
                <a:gd name="T58" fmla="*/ 0 w 18"/>
                <a:gd name="T59" fmla="*/ 1648 h 25"/>
                <a:gd name="T60" fmla="*/ 0 w 18"/>
                <a:gd name="T61" fmla="*/ 1648 h 25"/>
                <a:gd name="T62" fmla="*/ 34 w 18"/>
                <a:gd name="T63" fmla="*/ 1648 h 25"/>
                <a:gd name="T64" fmla="*/ 55 w 18"/>
                <a:gd name="T65" fmla="*/ 1648 h 25"/>
                <a:gd name="T66" fmla="*/ 55 w 18"/>
                <a:gd name="T67" fmla="*/ 1584 h 25"/>
                <a:gd name="T68" fmla="*/ 68 w 18"/>
                <a:gd name="T69" fmla="*/ 1454 h 25"/>
                <a:gd name="T70" fmla="*/ 68 w 18"/>
                <a:gd name="T71" fmla="*/ 1454 h 25"/>
                <a:gd name="T72" fmla="*/ 68 w 18"/>
                <a:gd name="T73" fmla="*/ 1321 h 25"/>
                <a:gd name="T74" fmla="*/ 68 w 18"/>
                <a:gd name="T75" fmla="*/ 719 h 25"/>
                <a:gd name="T76" fmla="*/ 68 w 18"/>
                <a:gd name="T77" fmla="*/ 457 h 25"/>
                <a:gd name="T78" fmla="*/ 68 w 18"/>
                <a:gd name="T79" fmla="*/ 392 h 25"/>
                <a:gd name="T80" fmla="*/ 55 w 18"/>
                <a:gd name="T81" fmla="*/ 263 h 25"/>
                <a:gd name="T82" fmla="*/ 55 w 18"/>
                <a:gd name="T83" fmla="*/ 263 h 25"/>
                <a:gd name="T84" fmla="*/ 55 w 18"/>
                <a:gd name="T85" fmla="*/ 194 h 25"/>
                <a:gd name="T86" fmla="*/ 34 w 18"/>
                <a:gd name="T87" fmla="*/ 194 h 25"/>
                <a:gd name="T88" fmla="*/ 34 w 18"/>
                <a:gd name="T89" fmla="*/ 194 h 25"/>
                <a:gd name="T90" fmla="*/ 0 w 18"/>
                <a:gd name="T91" fmla="*/ 263 h 25"/>
                <a:gd name="T92" fmla="*/ 0 w 18"/>
                <a:gd name="T93" fmla="*/ 194 h 25"/>
                <a:gd name="T94" fmla="*/ 123 w 18"/>
                <a:gd name="T95" fmla="*/ 0 h 25"/>
                <a:gd name="T96" fmla="*/ 164 w 18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5"/>
                <a:gd name="T149" fmla="*/ 18 w 18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5">
                  <a:moveTo>
                    <a:pt x="9" y="0"/>
                  </a:moveTo>
                  <a:lnTo>
                    <a:pt x="9" y="7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7"/>
                  </a:lnTo>
                  <a:lnTo>
                    <a:pt x="9" y="8"/>
                  </a:lnTo>
                  <a:lnTo>
                    <a:pt x="9" y="20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80" name="Freeform 187"/>
            <p:cNvSpPr>
              <a:spLocks noEditPoints="1"/>
            </p:cNvSpPr>
            <p:nvPr/>
          </p:nvSpPr>
          <p:spPr bwMode="auto">
            <a:xfrm>
              <a:off x="3851" y="3533"/>
              <a:ext cx="55" cy="109"/>
            </a:xfrm>
            <a:custGeom>
              <a:avLst/>
              <a:gdLst>
                <a:gd name="T0" fmla="*/ 68 w 21"/>
                <a:gd name="T1" fmla="*/ 650 h 27"/>
                <a:gd name="T2" fmla="*/ 89 w 21"/>
                <a:gd name="T3" fmla="*/ 993 h 27"/>
                <a:gd name="T4" fmla="*/ 123 w 21"/>
                <a:gd name="T5" fmla="*/ 1191 h 27"/>
                <a:gd name="T6" fmla="*/ 178 w 21"/>
                <a:gd name="T7" fmla="*/ 1385 h 27"/>
                <a:gd name="T8" fmla="*/ 254 w 21"/>
                <a:gd name="T9" fmla="*/ 1449 h 27"/>
                <a:gd name="T10" fmla="*/ 267 w 21"/>
                <a:gd name="T11" fmla="*/ 1385 h 27"/>
                <a:gd name="T12" fmla="*/ 322 w 21"/>
                <a:gd name="T13" fmla="*/ 1385 h 27"/>
                <a:gd name="T14" fmla="*/ 343 w 21"/>
                <a:gd name="T15" fmla="*/ 1191 h 27"/>
                <a:gd name="T16" fmla="*/ 377 w 21"/>
                <a:gd name="T17" fmla="*/ 993 h 27"/>
                <a:gd name="T18" fmla="*/ 377 w 21"/>
                <a:gd name="T19" fmla="*/ 1126 h 27"/>
                <a:gd name="T20" fmla="*/ 377 w 21"/>
                <a:gd name="T21" fmla="*/ 1320 h 27"/>
                <a:gd name="T22" fmla="*/ 322 w 21"/>
                <a:gd name="T23" fmla="*/ 1583 h 27"/>
                <a:gd name="T24" fmla="*/ 267 w 21"/>
                <a:gd name="T25" fmla="*/ 1647 h 27"/>
                <a:gd name="T26" fmla="*/ 199 w 21"/>
                <a:gd name="T27" fmla="*/ 1776 h 27"/>
                <a:gd name="T28" fmla="*/ 123 w 21"/>
                <a:gd name="T29" fmla="*/ 1647 h 27"/>
                <a:gd name="T30" fmla="*/ 68 w 21"/>
                <a:gd name="T31" fmla="*/ 1449 h 27"/>
                <a:gd name="T32" fmla="*/ 21 w 21"/>
                <a:gd name="T33" fmla="*/ 1191 h 27"/>
                <a:gd name="T34" fmla="*/ 0 w 21"/>
                <a:gd name="T35" fmla="*/ 929 h 27"/>
                <a:gd name="T36" fmla="*/ 21 w 21"/>
                <a:gd name="T37" fmla="*/ 650 h 27"/>
                <a:gd name="T38" fmla="*/ 21 w 21"/>
                <a:gd name="T39" fmla="*/ 456 h 27"/>
                <a:gd name="T40" fmla="*/ 68 w 21"/>
                <a:gd name="T41" fmla="*/ 262 h 27"/>
                <a:gd name="T42" fmla="*/ 123 w 21"/>
                <a:gd name="T43" fmla="*/ 65 h 27"/>
                <a:gd name="T44" fmla="*/ 212 w 21"/>
                <a:gd name="T45" fmla="*/ 0 h 27"/>
                <a:gd name="T46" fmla="*/ 267 w 21"/>
                <a:gd name="T47" fmla="*/ 65 h 27"/>
                <a:gd name="T48" fmla="*/ 322 w 21"/>
                <a:gd name="T49" fmla="*/ 194 h 27"/>
                <a:gd name="T50" fmla="*/ 377 w 21"/>
                <a:gd name="T51" fmla="*/ 392 h 27"/>
                <a:gd name="T52" fmla="*/ 377 w 21"/>
                <a:gd name="T53" fmla="*/ 650 h 27"/>
                <a:gd name="T54" fmla="*/ 68 w 21"/>
                <a:gd name="T55" fmla="*/ 650 h 27"/>
                <a:gd name="T56" fmla="*/ 68 w 21"/>
                <a:gd name="T57" fmla="*/ 521 h 27"/>
                <a:gd name="T58" fmla="*/ 267 w 21"/>
                <a:gd name="T59" fmla="*/ 521 h 27"/>
                <a:gd name="T60" fmla="*/ 267 w 21"/>
                <a:gd name="T61" fmla="*/ 456 h 27"/>
                <a:gd name="T62" fmla="*/ 267 w 21"/>
                <a:gd name="T63" fmla="*/ 392 h 27"/>
                <a:gd name="T64" fmla="*/ 254 w 21"/>
                <a:gd name="T65" fmla="*/ 262 h 27"/>
                <a:gd name="T66" fmla="*/ 212 w 21"/>
                <a:gd name="T67" fmla="*/ 194 h 27"/>
                <a:gd name="T68" fmla="*/ 199 w 21"/>
                <a:gd name="T69" fmla="*/ 194 h 27"/>
                <a:gd name="T70" fmla="*/ 178 w 21"/>
                <a:gd name="T71" fmla="*/ 65 h 27"/>
                <a:gd name="T72" fmla="*/ 144 w 21"/>
                <a:gd name="T73" fmla="*/ 194 h 27"/>
                <a:gd name="T74" fmla="*/ 123 w 21"/>
                <a:gd name="T75" fmla="*/ 262 h 27"/>
                <a:gd name="T76" fmla="*/ 89 w 21"/>
                <a:gd name="T77" fmla="*/ 392 h 27"/>
                <a:gd name="T78" fmla="*/ 68 w 21"/>
                <a:gd name="T79" fmla="*/ 521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7"/>
                <a:gd name="T122" fmla="*/ 21 w 21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7">
                  <a:moveTo>
                    <a:pt x="4" y="10"/>
                  </a:moveTo>
                  <a:lnTo>
                    <a:pt x="5" y="15"/>
                  </a:lnTo>
                  <a:lnTo>
                    <a:pt x="7" y="18"/>
                  </a:lnTo>
                  <a:lnTo>
                    <a:pt x="10" y="21"/>
                  </a:lnTo>
                  <a:lnTo>
                    <a:pt x="14" y="22"/>
                  </a:lnTo>
                  <a:lnTo>
                    <a:pt x="15" y="21"/>
                  </a:lnTo>
                  <a:lnTo>
                    <a:pt x="18" y="21"/>
                  </a:lnTo>
                  <a:lnTo>
                    <a:pt x="19" y="18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20"/>
                  </a:lnTo>
                  <a:lnTo>
                    <a:pt x="18" y="24"/>
                  </a:lnTo>
                  <a:lnTo>
                    <a:pt x="15" y="25"/>
                  </a:lnTo>
                  <a:lnTo>
                    <a:pt x="11" y="27"/>
                  </a:lnTo>
                  <a:lnTo>
                    <a:pt x="7" y="25"/>
                  </a:lnTo>
                  <a:lnTo>
                    <a:pt x="4" y="22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1" y="7"/>
                  </a:lnTo>
                  <a:lnTo>
                    <a:pt x="4" y="4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8" y="3"/>
                  </a:lnTo>
                  <a:lnTo>
                    <a:pt x="21" y="6"/>
                  </a:lnTo>
                  <a:lnTo>
                    <a:pt x="21" y="10"/>
                  </a:lnTo>
                  <a:lnTo>
                    <a:pt x="4" y="10"/>
                  </a:lnTo>
                  <a:close/>
                  <a:moveTo>
                    <a:pt x="4" y="8"/>
                  </a:moveTo>
                  <a:lnTo>
                    <a:pt x="15" y="8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81" name="Freeform 188"/>
            <p:cNvSpPr>
              <a:spLocks noEditPoints="1"/>
            </p:cNvSpPr>
            <p:nvPr/>
          </p:nvSpPr>
          <p:spPr bwMode="auto">
            <a:xfrm>
              <a:off x="3917" y="3481"/>
              <a:ext cx="70" cy="161"/>
            </a:xfrm>
            <a:custGeom>
              <a:avLst/>
              <a:gdLst>
                <a:gd name="T0" fmla="*/ 316 w 27"/>
                <a:gd name="T1" fmla="*/ 2286 h 40"/>
                <a:gd name="T2" fmla="*/ 262 w 27"/>
                <a:gd name="T3" fmla="*/ 2415 h 40"/>
                <a:gd name="T4" fmla="*/ 241 w 27"/>
                <a:gd name="T5" fmla="*/ 2479 h 40"/>
                <a:gd name="T6" fmla="*/ 228 w 27"/>
                <a:gd name="T7" fmla="*/ 2608 h 40"/>
                <a:gd name="T8" fmla="*/ 194 w 27"/>
                <a:gd name="T9" fmla="*/ 2608 h 40"/>
                <a:gd name="T10" fmla="*/ 122 w 27"/>
                <a:gd name="T11" fmla="*/ 2479 h 40"/>
                <a:gd name="T12" fmla="*/ 54 w 27"/>
                <a:gd name="T13" fmla="*/ 2286 h 40"/>
                <a:gd name="T14" fmla="*/ 21 w 27"/>
                <a:gd name="T15" fmla="*/ 2153 h 40"/>
                <a:gd name="T16" fmla="*/ 0 w 27"/>
                <a:gd name="T17" fmla="*/ 1767 h 40"/>
                <a:gd name="T18" fmla="*/ 21 w 27"/>
                <a:gd name="T19" fmla="*/ 1505 h 40"/>
                <a:gd name="T20" fmla="*/ 67 w 27"/>
                <a:gd name="T21" fmla="*/ 1103 h 40"/>
                <a:gd name="T22" fmla="*/ 106 w 27"/>
                <a:gd name="T23" fmla="*/ 1038 h 40"/>
                <a:gd name="T24" fmla="*/ 140 w 27"/>
                <a:gd name="T25" fmla="*/ 841 h 40"/>
                <a:gd name="T26" fmla="*/ 228 w 27"/>
                <a:gd name="T27" fmla="*/ 841 h 40"/>
                <a:gd name="T28" fmla="*/ 262 w 27"/>
                <a:gd name="T29" fmla="*/ 906 h 40"/>
                <a:gd name="T30" fmla="*/ 316 w 27"/>
                <a:gd name="T31" fmla="*/ 1038 h 40"/>
                <a:gd name="T32" fmla="*/ 316 w 27"/>
                <a:gd name="T33" fmla="*/ 648 h 40"/>
                <a:gd name="T34" fmla="*/ 316 w 27"/>
                <a:gd name="T35" fmla="*/ 390 h 40"/>
                <a:gd name="T36" fmla="*/ 316 w 27"/>
                <a:gd name="T37" fmla="*/ 326 h 40"/>
                <a:gd name="T38" fmla="*/ 296 w 27"/>
                <a:gd name="T39" fmla="*/ 193 h 40"/>
                <a:gd name="T40" fmla="*/ 296 w 27"/>
                <a:gd name="T41" fmla="*/ 193 h 40"/>
                <a:gd name="T42" fmla="*/ 296 w 27"/>
                <a:gd name="T43" fmla="*/ 193 h 40"/>
                <a:gd name="T44" fmla="*/ 296 w 27"/>
                <a:gd name="T45" fmla="*/ 193 h 40"/>
                <a:gd name="T46" fmla="*/ 262 w 27"/>
                <a:gd name="T47" fmla="*/ 193 h 40"/>
                <a:gd name="T48" fmla="*/ 241 w 27"/>
                <a:gd name="T49" fmla="*/ 193 h 40"/>
                <a:gd name="T50" fmla="*/ 241 w 27"/>
                <a:gd name="T51" fmla="*/ 193 h 40"/>
                <a:gd name="T52" fmla="*/ 363 w 27"/>
                <a:gd name="T53" fmla="*/ 0 h 40"/>
                <a:gd name="T54" fmla="*/ 384 w 27"/>
                <a:gd name="T55" fmla="*/ 0 h 40"/>
                <a:gd name="T56" fmla="*/ 384 w 27"/>
                <a:gd name="T57" fmla="*/ 1831 h 40"/>
                <a:gd name="T58" fmla="*/ 384 w 27"/>
                <a:gd name="T59" fmla="*/ 2153 h 40"/>
                <a:gd name="T60" fmla="*/ 384 w 27"/>
                <a:gd name="T61" fmla="*/ 2218 h 40"/>
                <a:gd name="T62" fmla="*/ 384 w 27"/>
                <a:gd name="T63" fmla="*/ 2286 h 40"/>
                <a:gd name="T64" fmla="*/ 417 w 27"/>
                <a:gd name="T65" fmla="*/ 2286 h 40"/>
                <a:gd name="T66" fmla="*/ 417 w 27"/>
                <a:gd name="T67" fmla="*/ 2415 h 40"/>
                <a:gd name="T68" fmla="*/ 417 w 27"/>
                <a:gd name="T69" fmla="*/ 2415 h 40"/>
                <a:gd name="T70" fmla="*/ 438 w 27"/>
                <a:gd name="T71" fmla="*/ 2415 h 40"/>
                <a:gd name="T72" fmla="*/ 438 w 27"/>
                <a:gd name="T73" fmla="*/ 2286 h 40"/>
                <a:gd name="T74" fmla="*/ 469 w 27"/>
                <a:gd name="T75" fmla="*/ 2415 h 40"/>
                <a:gd name="T76" fmla="*/ 350 w 27"/>
                <a:gd name="T77" fmla="*/ 2608 h 40"/>
                <a:gd name="T78" fmla="*/ 316 w 27"/>
                <a:gd name="T79" fmla="*/ 2608 h 40"/>
                <a:gd name="T80" fmla="*/ 316 w 27"/>
                <a:gd name="T81" fmla="*/ 2286 h 40"/>
                <a:gd name="T82" fmla="*/ 316 w 27"/>
                <a:gd name="T83" fmla="*/ 2153 h 40"/>
                <a:gd name="T84" fmla="*/ 316 w 27"/>
                <a:gd name="T85" fmla="*/ 1377 h 40"/>
                <a:gd name="T86" fmla="*/ 316 w 27"/>
                <a:gd name="T87" fmla="*/ 1312 h 40"/>
                <a:gd name="T88" fmla="*/ 296 w 27"/>
                <a:gd name="T89" fmla="*/ 1103 h 40"/>
                <a:gd name="T90" fmla="*/ 262 w 27"/>
                <a:gd name="T91" fmla="*/ 1103 h 40"/>
                <a:gd name="T92" fmla="*/ 241 w 27"/>
                <a:gd name="T93" fmla="*/ 1038 h 40"/>
                <a:gd name="T94" fmla="*/ 228 w 27"/>
                <a:gd name="T95" fmla="*/ 906 h 40"/>
                <a:gd name="T96" fmla="*/ 228 w 27"/>
                <a:gd name="T97" fmla="*/ 906 h 40"/>
                <a:gd name="T98" fmla="*/ 174 w 27"/>
                <a:gd name="T99" fmla="*/ 1038 h 40"/>
                <a:gd name="T100" fmla="*/ 122 w 27"/>
                <a:gd name="T101" fmla="*/ 1103 h 40"/>
                <a:gd name="T102" fmla="*/ 106 w 27"/>
                <a:gd name="T103" fmla="*/ 1312 h 40"/>
                <a:gd name="T104" fmla="*/ 106 w 27"/>
                <a:gd name="T105" fmla="*/ 1703 h 40"/>
                <a:gd name="T106" fmla="*/ 106 w 27"/>
                <a:gd name="T107" fmla="*/ 1960 h 40"/>
                <a:gd name="T108" fmla="*/ 122 w 27"/>
                <a:gd name="T109" fmla="*/ 2153 h 40"/>
                <a:gd name="T110" fmla="*/ 174 w 27"/>
                <a:gd name="T111" fmla="*/ 2286 h 40"/>
                <a:gd name="T112" fmla="*/ 228 w 27"/>
                <a:gd name="T113" fmla="*/ 2286 h 40"/>
                <a:gd name="T114" fmla="*/ 262 w 27"/>
                <a:gd name="T115" fmla="*/ 2286 h 40"/>
                <a:gd name="T116" fmla="*/ 316 w 27"/>
                <a:gd name="T117" fmla="*/ 2153 h 4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7"/>
                <a:gd name="T178" fmla="*/ 0 h 40"/>
                <a:gd name="T179" fmla="*/ 27 w 27"/>
                <a:gd name="T180" fmla="*/ 40 h 4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7" h="40">
                  <a:moveTo>
                    <a:pt x="18" y="35"/>
                  </a:moveTo>
                  <a:lnTo>
                    <a:pt x="15" y="37"/>
                  </a:lnTo>
                  <a:lnTo>
                    <a:pt x="14" y="38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7" y="38"/>
                  </a:lnTo>
                  <a:lnTo>
                    <a:pt x="3" y="35"/>
                  </a:lnTo>
                  <a:lnTo>
                    <a:pt x="1" y="33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3" y="13"/>
                  </a:lnTo>
                  <a:lnTo>
                    <a:pt x="15" y="14"/>
                  </a:lnTo>
                  <a:lnTo>
                    <a:pt x="18" y="16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28"/>
                  </a:lnTo>
                  <a:lnTo>
                    <a:pt x="22" y="33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4" y="35"/>
                  </a:lnTo>
                  <a:lnTo>
                    <a:pt x="24" y="37"/>
                  </a:lnTo>
                  <a:lnTo>
                    <a:pt x="25" y="37"/>
                  </a:lnTo>
                  <a:lnTo>
                    <a:pt x="25" y="35"/>
                  </a:lnTo>
                  <a:lnTo>
                    <a:pt x="27" y="37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18" y="35"/>
                  </a:lnTo>
                  <a:close/>
                  <a:moveTo>
                    <a:pt x="18" y="33"/>
                  </a:moveTo>
                  <a:lnTo>
                    <a:pt x="18" y="21"/>
                  </a:lnTo>
                  <a:lnTo>
                    <a:pt x="18" y="20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4" y="16"/>
                  </a:lnTo>
                  <a:lnTo>
                    <a:pt x="13" y="14"/>
                  </a:lnTo>
                  <a:lnTo>
                    <a:pt x="10" y="16"/>
                  </a:lnTo>
                  <a:lnTo>
                    <a:pt x="7" y="17"/>
                  </a:lnTo>
                  <a:lnTo>
                    <a:pt x="6" y="20"/>
                  </a:lnTo>
                  <a:lnTo>
                    <a:pt x="6" y="26"/>
                  </a:lnTo>
                  <a:lnTo>
                    <a:pt x="6" y="30"/>
                  </a:lnTo>
                  <a:lnTo>
                    <a:pt x="7" y="33"/>
                  </a:lnTo>
                  <a:lnTo>
                    <a:pt x="10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8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82" name="Freeform 189"/>
            <p:cNvSpPr>
              <a:spLocks noEditPoints="1"/>
            </p:cNvSpPr>
            <p:nvPr/>
          </p:nvSpPr>
          <p:spPr bwMode="auto">
            <a:xfrm>
              <a:off x="3992" y="3481"/>
              <a:ext cx="32" cy="153"/>
            </a:xfrm>
            <a:custGeom>
              <a:avLst/>
              <a:gdLst>
                <a:gd name="T0" fmla="*/ 115 w 12"/>
                <a:gd name="T1" fmla="*/ 0 h 38"/>
                <a:gd name="T2" fmla="*/ 149 w 12"/>
                <a:gd name="T3" fmla="*/ 0 h 38"/>
                <a:gd name="T4" fmla="*/ 149 w 12"/>
                <a:gd name="T5" fmla="*/ 0 h 38"/>
                <a:gd name="T6" fmla="*/ 171 w 12"/>
                <a:gd name="T7" fmla="*/ 129 h 38"/>
                <a:gd name="T8" fmla="*/ 171 w 12"/>
                <a:gd name="T9" fmla="*/ 193 h 38"/>
                <a:gd name="T10" fmla="*/ 171 w 12"/>
                <a:gd name="T11" fmla="*/ 326 h 38"/>
                <a:gd name="T12" fmla="*/ 149 w 12"/>
                <a:gd name="T13" fmla="*/ 326 h 38"/>
                <a:gd name="T14" fmla="*/ 149 w 12"/>
                <a:gd name="T15" fmla="*/ 391 h 38"/>
                <a:gd name="T16" fmla="*/ 115 w 12"/>
                <a:gd name="T17" fmla="*/ 391 h 38"/>
                <a:gd name="T18" fmla="*/ 93 w 12"/>
                <a:gd name="T19" fmla="*/ 391 h 38"/>
                <a:gd name="T20" fmla="*/ 56 w 12"/>
                <a:gd name="T21" fmla="*/ 326 h 38"/>
                <a:gd name="T22" fmla="*/ 56 w 12"/>
                <a:gd name="T23" fmla="*/ 326 h 38"/>
                <a:gd name="T24" fmla="*/ 35 w 12"/>
                <a:gd name="T25" fmla="*/ 193 h 38"/>
                <a:gd name="T26" fmla="*/ 56 w 12"/>
                <a:gd name="T27" fmla="*/ 129 h 38"/>
                <a:gd name="T28" fmla="*/ 56 w 12"/>
                <a:gd name="T29" fmla="*/ 0 h 38"/>
                <a:gd name="T30" fmla="*/ 93 w 12"/>
                <a:gd name="T31" fmla="*/ 0 h 38"/>
                <a:gd name="T32" fmla="*/ 115 w 12"/>
                <a:gd name="T33" fmla="*/ 0 h 38"/>
                <a:gd name="T34" fmla="*/ 171 w 12"/>
                <a:gd name="T35" fmla="*/ 841 h 38"/>
                <a:gd name="T36" fmla="*/ 171 w 12"/>
                <a:gd name="T37" fmla="*/ 2158 h 38"/>
                <a:gd name="T38" fmla="*/ 171 w 12"/>
                <a:gd name="T39" fmla="*/ 2287 h 38"/>
                <a:gd name="T40" fmla="*/ 171 w 12"/>
                <a:gd name="T41" fmla="*/ 2416 h 38"/>
                <a:gd name="T42" fmla="*/ 171 w 12"/>
                <a:gd name="T43" fmla="*/ 2416 h 38"/>
                <a:gd name="T44" fmla="*/ 171 w 12"/>
                <a:gd name="T45" fmla="*/ 2480 h 38"/>
                <a:gd name="T46" fmla="*/ 192 w 12"/>
                <a:gd name="T47" fmla="*/ 2480 h 38"/>
                <a:gd name="T48" fmla="*/ 227 w 12"/>
                <a:gd name="T49" fmla="*/ 2480 h 38"/>
                <a:gd name="T50" fmla="*/ 227 w 12"/>
                <a:gd name="T51" fmla="*/ 2480 h 38"/>
                <a:gd name="T52" fmla="*/ 0 w 12"/>
                <a:gd name="T53" fmla="*/ 2480 h 38"/>
                <a:gd name="T54" fmla="*/ 0 w 12"/>
                <a:gd name="T55" fmla="*/ 2480 h 38"/>
                <a:gd name="T56" fmla="*/ 35 w 12"/>
                <a:gd name="T57" fmla="*/ 2480 h 38"/>
                <a:gd name="T58" fmla="*/ 35 w 12"/>
                <a:gd name="T59" fmla="*/ 2480 h 38"/>
                <a:gd name="T60" fmla="*/ 56 w 12"/>
                <a:gd name="T61" fmla="*/ 2416 h 38"/>
                <a:gd name="T62" fmla="*/ 56 w 12"/>
                <a:gd name="T63" fmla="*/ 2416 h 38"/>
                <a:gd name="T64" fmla="*/ 56 w 12"/>
                <a:gd name="T65" fmla="*/ 2287 h 38"/>
                <a:gd name="T66" fmla="*/ 56 w 12"/>
                <a:gd name="T67" fmla="*/ 2158 h 38"/>
                <a:gd name="T68" fmla="*/ 56 w 12"/>
                <a:gd name="T69" fmla="*/ 1574 h 38"/>
                <a:gd name="T70" fmla="*/ 56 w 12"/>
                <a:gd name="T71" fmla="*/ 1313 h 38"/>
                <a:gd name="T72" fmla="*/ 56 w 12"/>
                <a:gd name="T73" fmla="*/ 1103 h 38"/>
                <a:gd name="T74" fmla="*/ 56 w 12"/>
                <a:gd name="T75" fmla="*/ 1103 h 38"/>
                <a:gd name="T76" fmla="*/ 56 w 12"/>
                <a:gd name="T77" fmla="*/ 1103 h 38"/>
                <a:gd name="T78" fmla="*/ 35 w 12"/>
                <a:gd name="T79" fmla="*/ 1039 h 38"/>
                <a:gd name="T80" fmla="*/ 35 w 12"/>
                <a:gd name="T81" fmla="*/ 1039 h 38"/>
                <a:gd name="T82" fmla="*/ 0 w 12"/>
                <a:gd name="T83" fmla="*/ 1039 h 38"/>
                <a:gd name="T84" fmla="*/ 0 w 12"/>
                <a:gd name="T85" fmla="*/ 1103 h 38"/>
                <a:gd name="T86" fmla="*/ 0 w 12"/>
                <a:gd name="T87" fmla="*/ 1039 h 38"/>
                <a:gd name="T88" fmla="*/ 149 w 12"/>
                <a:gd name="T89" fmla="*/ 841 h 38"/>
                <a:gd name="T90" fmla="*/ 171 w 12"/>
                <a:gd name="T91" fmla="*/ 841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2"/>
                <a:gd name="T139" fmla="*/ 0 h 38"/>
                <a:gd name="T140" fmla="*/ 12 w 12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2" h="38">
                  <a:moveTo>
                    <a:pt x="6" y="0"/>
                  </a:moveTo>
                  <a:lnTo>
                    <a:pt x="8" y="0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3" y="5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close/>
                  <a:moveTo>
                    <a:pt x="9" y="13"/>
                  </a:moveTo>
                  <a:lnTo>
                    <a:pt x="9" y="33"/>
                  </a:lnTo>
                  <a:lnTo>
                    <a:pt x="9" y="35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24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8" y="13"/>
                  </a:lnTo>
                  <a:lnTo>
                    <a:pt x="9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83" name="Freeform 190"/>
            <p:cNvSpPr>
              <a:spLocks/>
            </p:cNvSpPr>
            <p:nvPr/>
          </p:nvSpPr>
          <p:spPr bwMode="auto">
            <a:xfrm>
              <a:off x="4034" y="3533"/>
              <a:ext cx="55" cy="109"/>
            </a:xfrm>
            <a:custGeom>
              <a:avLst/>
              <a:gdLst>
                <a:gd name="T0" fmla="*/ 377 w 21"/>
                <a:gd name="T1" fmla="*/ 993 h 27"/>
                <a:gd name="T2" fmla="*/ 322 w 21"/>
                <a:gd name="T3" fmla="*/ 1385 h 27"/>
                <a:gd name="T4" fmla="*/ 309 w 21"/>
                <a:gd name="T5" fmla="*/ 1583 h 27"/>
                <a:gd name="T6" fmla="*/ 233 w 21"/>
                <a:gd name="T7" fmla="*/ 1647 h 27"/>
                <a:gd name="T8" fmla="*/ 178 w 21"/>
                <a:gd name="T9" fmla="*/ 1776 h 27"/>
                <a:gd name="T10" fmla="*/ 110 w 21"/>
                <a:gd name="T11" fmla="*/ 1647 h 27"/>
                <a:gd name="T12" fmla="*/ 55 w 21"/>
                <a:gd name="T13" fmla="*/ 1449 h 27"/>
                <a:gd name="T14" fmla="*/ 21 w 21"/>
                <a:gd name="T15" fmla="*/ 1320 h 27"/>
                <a:gd name="T16" fmla="*/ 0 w 21"/>
                <a:gd name="T17" fmla="*/ 1126 h 27"/>
                <a:gd name="T18" fmla="*/ 0 w 21"/>
                <a:gd name="T19" fmla="*/ 848 h 27"/>
                <a:gd name="T20" fmla="*/ 0 w 21"/>
                <a:gd name="T21" fmla="*/ 650 h 27"/>
                <a:gd name="T22" fmla="*/ 21 w 21"/>
                <a:gd name="T23" fmla="*/ 456 h 27"/>
                <a:gd name="T24" fmla="*/ 55 w 21"/>
                <a:gd name="T25" fmla="*/ 262 h 27"/>
                <a:gd name="T26" fmla="*/ 123 w 21"/>
                <a:gd name="T27" fmla="*/ 65 h 27"/>
                <a:gd name="T28" fmla="*/ 199 w 21"/>
                <a:gd name="T29" fmla="*/ 0 h 27"/>
                <a:gd name="T30" fmla="*/ 254 w 21"/>
                <a:gd name="T31" fmla="*/ 0 h 27"/>
                <a:gd name="T32" fmla="*/ 309 w 21"/>
                <a:gd name="T33" fmla="*/ 65 h 27"/>
                <a:gd name="T34" fmla="*/ 322 w 21"/>
                <a:gd name="T35" fmla="*/ 262 h 27"/>
                <a:gd name="T36" fmla="*/ 356 w 21"/>
                <a:gd name="T37" fmla="*/ 392 h 27"/>
                <a:gd name="T38" fmla="*/ 356 w 21"/>
                <a:gd name="T39" fmla="*/ 456 h 27"/>
                <a:gd name="T40" fmla="*/ 322 w 21"/>
                <a:gd name="T41" fmla="*/ 456 h 27"/>
                <a:gd name="T42" fmla="*/ 322 w 21"/>
                <a:gd name="T43" fmla="*/ 521 h 27"/>
                <a:gd name="T44" fmla="*/ 309 w 21"/>
                <a:gd name="T45" fmla="*/ 521 h 27"/>
                <a:gd name="T46" fmla="*/ 267 w 21"/>
                <a:gd name="T47" fmla="*/ 521 h 27"/>
                <a:gd name="T48" fmla="*/ 254 w 21"/>
                <a:gd name="T49" fmla="*/ 456 h 27"/>
                <a:gd name="T50" fmla="*/ 254 w 21"/>
                <a:gd name="T51" fmla="*/ 456 h 27"/>
                <a:gd name="T52" fmla="*/ 254 w 21"/>
                <a:gd name="T53" fmla="*/ 392 h 27"/>
                <a:gd name="T54" fmla="*/ 254 w 21"/>
                <a:gd name="T55" fmla="*/ 262 h 27"/>
                <a:gd name="T56" fmla="*/ 233 w 21"/>
                <a:gd name="T57" fmla="*/ 194 h 27"/>
                <a:gd name="T58" fmla="*/ 199 w 21"/>
                <a:gd name="T59" fmla="*/ 65 h 27"/>
                <a:gd name="T60" fmla="*/ 178 w 21"/>
                <a:gd name="T61" fmla="*/ 65 h 27"/>
                <a:gd name="T62" fmla="*/ 144 w 21"/>
                <a:gd name="T63" fmla="*/ 194 h 27"/>
                <a:gd name="T64" fmla="*/ 110 w 21"/>
                <a:gd name="T65" fmla="*/ 262 h 27"/>
                <a:gd name="T66" fmla="*/ 68 w 21"/>
                <a:gd name="T67" fmla="*/ 456 h 27"/>
                <a:gd name="T68" fmla="*/ 68 w 21"/>
                <a:gd name="T69" fmla="*/ 719 h 27"/>
                <a:gd name="T70" fmla="*/ 68 w 21"/>
                <a:gd name="T71" fmla="*/ 993 h 27"/>
                <a:gd name="T72" fmla="*/ 110 w 21"/>
                <a:gd name="T73" fmla="*/ 1191 h 27"/>
                <a:gd name="T74" fmla="*/ 144 w 21"/>
                <a:gd name="T75" fmla="*/ 1385 h 27"/>
                <a:gd name="T76" fmla="*/ 233 w 21"/>
                <a:gd name="T77" fmla="*/ 1449 h 27"/>
                <a:gd name="T78" fmla="*/ 254 w 21"/>
                <a:gd name="T79" fmla="*/ 1385 h 27"/>
                <a:gd name="T80" fmla="*/ 309 w 21"/>
                <a:gd name="T81" fmla="*/ 1320 h 27"/>
                <a:gd name="T82" fmla="*/ 322 w 21"/>
                <a:gd name="T83" fmla="*/ 1191 h 27"/>
                <a:gd name="T84" fmla="*/ 356 w 21"/>
                <a:gd name="T85" fmla="*/ 993 h 27"/>
                <a:gd name="T86" fmla="*/ 377 w 21"/>
                <a:gd name="T87" fmla="*/ 993 h 2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27"/>
                <a:gd name="T134" fmla="*/ 21 w 21"/>
                <a:gd name="T135" fmla="*/ 27 h 2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27">
                  <a:moveTo>
                    <a:pt x="21" y="15"/>
                  </a:moveTo>
                  <a:lnTo>
                    <a:pt x="18" y="21"/>
                  </a:lnTo>
                  <a:lnTo>
                    <a:pt x="17" y="24"/>
                  </a:lnTo>
                  <a:lnTo>
                    <a:pt x="13" y="25"/>
                  </a:lnTo>
                  <a:lnTo>
                    <a:pt x="10" y="27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8" y="4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3"/>
                  </a:lnTo>
                  <a:lnTo>
                    <a:pt x="6" y="4"/>
                  </a:lnTo>
                  <a:lnTo>
                    <a:pt x="4" y="7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6" y="18"/>
                  </a:lnTo>
                  <a:lnTo>
                    <a:pt x="8" y="21"/>
                  </a:lnTo>
                  <a:lnTo>
                    <a:pt x="13" y="22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18" y="18"/>
                  </a:lnTo>
                  <a:lnTo>
                    <a:pt x="20" y="15"/>
                  </a:lnTo>
                  <a:lnTo>
                    <a:pt x="21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84" name="Freeform 191"/>
            <p:cNvSpPr>
              <a:spLocks/>
            </p:cNvSpPr>
            <p:nvPr/>
          </p:nvSpPr>
          <p:spPr bwMode="auto">
            <a:xfrm>
              <a:off x="4092" y="3505"/>
              <a:ext cx="41" cy="137"/>
            </a:xfrm>
            <a:custGeom>
              <a:avLst/>
              <a:gdLst>
                <a:gd name="T0" fmla="*/ 151 w 16"/>
                <a:gd name="T1" fmla="*/ 0 h 34"/>
                <a:gd name="T2" fmla="*/ 151 w 16"/>
                <a:gd name="T3" fmla="*/ 520 h 34"/>
                <a:gd name="T4" fmla="*/ 269 w 16"/>
                <a:gd name="T5" fmla="*/ 520 h 34"/>
                <a:gd name="T6" fmla="*/ 269 w 16"/>
                <a:gd name="T7" fmla="*/ 649 h 34"/>
                <a:gd name="T8" fmla="*/ 151 w 16"/>
                <a:gd name="T9" fmla="*/ 649 h 34"/>
                <a:gd name="T10" fmla="*/ 151 w 16"/>
                <a:gd name="T11" fmla="*/ 1640 h 34"/>
                <a:gd name="T12" fmla="*/ 172 w 16"/>
                <a:gd name="T13" fmla="*/ 1833 h 34"/>
                <a:gd name="T14" fmla="*/ 172 w 16"/>
                <a:gd name="T15" fmla="*/ 1898 h 34"/>
                <a:gd name="T16" fmla="*/ 202 w 16"/>
                <a:gd name="T17" fmla="*/ 1898 h 34"/>
                <a:gd name="T18" fmla="*/ 202 w 16"/>
                <a:gd name="T19" fmla="*/ 1898 h 34"/>
                <a:gd name="T20" fmla="*/ 218 w 16"/>
                <a:gd name="T21" fmla="*/ 1898 h 34"/>
                <a:gd name="T22" fmla="*/ 236 w 16"/>
                <a:gd name="T23" fmla="*/ 1898 h 34"/>
                <a:gd name="T24" fmla="*/ 236 w 16"/>
                <a:gd name="T25" fmla="*/ 1898 h 34"/>
                <a:gd name="T26" fmla="*/ 269 w 16"/>
                <a:gd name="T27" fmla="*/ 1833 h 34"/>
                <a:gd name="T28" fmla="*/ 269 w 16"/>
                <a:gd name="T29" fmla="*/ 1833 h 34"/>
                <a:gd name="T30" fmla="*/ 269 w 16"/>
                <a:gd name="T31" fmla="*/ 2031 h 34"/>
                <a:gd name="T32" fmla="*/ 218 w 16"/>
                <a:gd name="T33" fmla="*/ 2095 h 34"/>
                <a:gd name="T34" fmla="*/ 202 w 16"/>
                <a:gd name="T35" fmla="*/ 2224 h 34"/>
                <a:gd name="T36" fmla="*/ 172 w 16"/>
                <a:gd name="T37" fmla="*/ 2224 h 34"/>
                <a:gd name="T38" fmla="*/ 151 w 16"/>
                <a:gd name="T39" fmla="*/ 2224 h 34"/>
                <a:gd name="T40" fmla="*/ 118 w 16"/>
                <a:gd name="T41" fmla="*/ 2095 h 34"/>
                <a:gd name="T42" fmla="*/ 97 w 16"/>
                <a:gd name="T43" fmla="*/ 2095 h 34"/>
                <a:gd name="T44" fmla="*/ 97 w 16"/>
                <a:gd name="T45" fmla="*/ 2031 h 34"/>
                <a:gd name="T46" fmla="*/ 85 w 16"/>
                <a:gd name="T47" fmla="*/ 1898 h 34"/>
                <a:gd name="T48" fmla="*/ 85 w 16"/>
                <a:gd name="T49" fmla="*/ 1769 h 34"/>
                <a:gd name="T50" fmla="*/ 85 w 16"/>
                <a:gd name="T51" fmla="*/ 649 h 34"/>
                <a:gd name="T52" fmla="*/ 0 w 16"/>
                <a:gd name="T53" fmla="*/ 649 h 34"/>
                <a:gd name="T54" fmla="*/ 0 w 16"/>
                <a:gd name="T55" fmla="*/ 520 h 34"/>
                <a:gd name="T56" fmla="*/ 33 w 16"/>
                <a:gd name="T57" fmla="*/ 520 h 34"/>
                <a:gd name="T58" fmla="*/ 54 w 16"/>
                <a:gd name="T59" fmla="*/ 455 h 34"/>
                <a:gd name="T60" fmla="*/ 97 w 16"/>
                <a:gd name="T61" fmla="*/ 391 h 34"/>
                <a:gd name="T62" fmla="*/ 118 w 16"/>
                <a:gd name="T63" fmla="*/ 193 h 34"/>
                <a:gd name="T64" fmla="*/ 118 w 16"/>
                <a:gd name="T65" fmla="*/ 64 h 34"/>
                <a:gd name="T66" fmla="*/ 151 w 16"/>
                <a:gd name="T67" fmla="*/ 0 h 34"/>
                <a:gd name="T68" fmla="*/ 151 w 16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"/>
                <a:gd name="T106" fmla="*/ 0 h 34"/>
                <a:gd name="T107" fmla="*/ 16 w 16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" h="34">
                  <a:moveTo>
                    <a:pt x="9" y="0"/>
                  </a:moveTo>
                  <a:lnTo>
                    <a:pt x="9" y="8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9" y="10"/>
                  </a:lnTo>
                  <a:lnTo>
                    <a:pt x="9" y="25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6" y="28"/>
                  </a:lnTo>
                  <a:lnTo>
                    <a:pt x="16" y="31"/>
                  </a:lnTo>
                  <a:lnTo>
                    <a:pt x="13" y="32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9" y="34"/>
                  </a:lnTo>
                  <a:lnTo>
                    <a:pt x="7" y="32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7"/>
                  </a:lnTo>
                  <a:lnTo>
                    <a:pt x="6" y="6"/>
                  </a:lnTo>
                  <a:lnTo>
                    <a:pt x="7" y="3"/>
                  </a:lnTo>
                  <a:lnTo>
                    <a:pt x="7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85" name="Freeform 192"/>
            <p:cNvSpPr>
              <a:spLocks noEditPoints="1"/>
            </p:cNvSpPr>
            <p:nvPr/>
          </p:nvSpPr>
          <p:spPr bwMode="auto">
            <a:xfrm>
              <a:off x="4141" y="3533"/>
              <a:ext cx="60" cy="109"/>
            </a:xfrm>
            <a:custGeom>
              <a:avLst/>
              <a:gdLst>
                <a:gd name="T0" fmla="*/ 198 w 23"/>
                <a:gd name="T1" fmla="*/ 0 h 27"/>
                <a:gd name="T2" fmla="*/ 266 w 23"/>
                <a:gd name="T3" fmla="*/ 0 h 27"/>
                <a:gd name="T4" fmla="*/ 321 w 23"/>
                <a:gd name="T5" fmla="*/ 65 h 27"/>
                <a:gd name="T6" fmla="*/ 373 w 23"/>
                <a:gd name="T7" fmla="*/ 262 h 27"/>
                <a:gd name="T8" fmla="*/ 389 w 23"/>
                <a:gd name="T9" fmla="*/ 521 h 27"/>
                <a:gd name="T10" fmla="*/ 410 w 23"/>
                <a:gd name="T11" fmla="*/ 848 h 27"/>
                <a:gd name="T12" fmla="*/ 389 w 23"/>
                <a:gd name="T13" fmla="*/ 1126 h 27"/>
                <a:gd name="T14" fmla="*/ 389 w 23"/>
                <a:gd name="T15" fmla="*/ 1320 h 27"/>
                <a:gd name="T16" fmla="*/ 339 w 23"/>
                <a:gd name="T17" fmla="*/ 1449 h 27"/>
                <a:gd name="T18" fmla="*/ 287 w 23"/>
                <a:gd name="T19" fmla="*/ 1647 h 27"/>
                <a:gd name="T20" fmla="*/ 253 w 23"/>
                <a:gd name="T21" fmla="*/ 1776 h 27"/>
                <a:gd name="T22" fmla="*/ 198 w 23"/>
                <a:gd name="T23" fmla="*/ 1776 h 27"/>
                <a:gd name="T24" fmla="*/ 143 w 23"/>
                <a:gd name="T25" fmla="*/ 1776 h 27"/>
                <a:gd name="T26" fmla="*/ 68 w 23"/>
                <a:gd name="T27" fmla="*/ 1583 h 27"/>
                <a:gd name="T28" fmla="*/ 34 w 23"/>
                <a:gd name="T29" fmla="*/ 1449 h 27"/>
                <a:gd name="T30" fmla="*/ 0 w 23"/>
                <a:gd name="T31" fmla="*/ 1191 h 27"/>
                <a:gd name="T32" fmla="*/ 0 w 23"/>
                <a:gd name="T33" fmla="*/ 929 h 27"/>
                <a:gd name="T34" fmla="*/ 0 w 23"/>
                <a:gd name="T35" fmla="*/ 650 h 27"/>
                <a:gd name="T36" fmla="*/ 21 w 23"/>
                <a:gd name="T37" fmla="*/ 456 h 27"/>
                <a:gd name="T38" fmla="*/ 34 w 23"/>
                <a:gd name="T39" fmla="*/ 262 h 27"/>
                <a:gd name="T40" fmla="*/ 89 w 23"/>
                <a:gd name="T41" fmla="*/ 65 h 27"/>
                <a:gd name="T42" fmla="*/ 143 w 23"/>
                <a:gd name="T43" fmla="*/ 0 h 27"/>
                <a:gd name="T44" fmla="*/ 198 w 23"/>
                <a:gd name="T45" fmla="*/ 0 h 27"/>
                <a:gd name="T46" fmla="*/ 198 w 23"/>
                <a:gd name="T47" fmla="*/ 65 h 27"/>
                <a:gd name="T48" fmla="*/ 157 w 23"/>
                <a:gd name="T49" fmla="*/ 194 h 27"/>
                <a:gd name="T50" fmla="*/ 123 w 23"/>
                <a:gd name="T51" fmla="*/ 194 h 27"/>
                <a:gd name="T52" fmla="*/ 89 w 23"/>
                <a:gd name="T53" fmla="*/ 262 h 27"/>
                <a:gd name="T54" fmla="*/ 89 w 23"/>
                <a:gd name="T55" fmla="*/ 392 h 27"/>
                <a:gd name="T56" fmla="*/ 68 w 23"/>
                <a:gd name="T57" fmla="*/ 521 h 27"/>
                <a:gd name="T58" fmla="*/ 68 w 23"/>
                <a:gd name="T59" fmla="*/ 719 h 27"/>
                <a:gd name="T60" fmla="*/ 68 w 23"/>
                <a:gd name="T61" fmla="*/ 1126 h 27"/>
                <a:gd name="T62" fmla="*/ 123 w 23"/>
                <a:gd name="T63" fmla="*/ 1385 h 27"/>
                <a:gd name="T64" fmla="*/ 143 w 23"/>
                <a:gd name="T65" fmla="*/ 1583 h 27"/>
                <a:gd name="T66" fmla="*/ 211 w 23"/>
                <a:gd name="T67" fmla="*/ 1647 h 27"/>
                <a:gd name="T68" fmla="*/ 266 w 23"/>
                <a:gd name="T69" fmla="*/ 1583 h 27"/>
                <a:gd name="T70" fmla="*/ 287 w 23"/>
                <a:gd name="T71" fmla="*/ 1449 h 27"/>
                <a:gd name="T72" fmla="*/ 321 w 23"/>
                <a:gd name="T73" fmla="*/ 1320 h 27"/>
                <a:gd name="T74" fmla="*/ 321 w 23"/>
                <a:gd name="T75" fmla="*/ 993 h 27"/>
                <a:gd name="T76" fmla="*/ 321 w 23"/>
                <a:gd name="T77" fmla="*/ 719 h 27"/>
                <a:gd name="T78" fmla="*/ 287 w 23"/>
                <a:gd name="T79" fmla="*/ 456 h 27"/>
                <a:gd name="T80" fmla="*/ 266 w 23"/>
                <a:gd name="T81" fmla="*/ 262 h 27"/>
                <a:gd name="T82" fmla="*/ 253 w 23"/>
                <a:gd name="T83" fmla="*/ 194 h 27"/>
                <a:gd name="T84" fmla="*/ 198 w 23"/>
                <a:gd name="T85" fmla="*/ 65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27"/>
                <a:gd name="T131" fmla="*/ 23 w 23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27">
                  <a:moveTo>
                    <a:pt x="11" y="0"/>
                  </a:moveTo>
                  <a:lnTo>
                    <a:pt x="15" y="0"/>
                  </a:lnTo>
                  <a:lnTo>
                    <a:pt x="18" y="1"/>
                  </a:lnTo>
                  <a:lnTo>
                    <a:pt x="21" y="4"/>
                  </a:lnTo>
                  <a:lnTo>
                    <a:pt x="22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6" y="25"/>
                  </a:lnTo>
                  <a:lnTo>
                    <a:pt x="14" y="27"/>
                  </a:lnTo>
                  <a:lnTo>
                    <a:pt x="11" y="27"/>
                  </a:lnTo>
                  <a:lnTo>
                    <a:pt x="8" y="27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0"/>
                  </a:lnTo>
                  <a:close/>
                  <a:moveTo>
                    <a:pt x="11" y="1"/>
                  </a:moveTo>
                  <a:lnTo>
                    <a:pt x="9" y="3"/>
                  </a:lnTo>
                  <a:lnTo>
                    <a:pt x="7" y="3"/>
                  </a:lnTo>
                  <a:lnTo>
                    <a:pt x="5" y="4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11"/>
                  </a:lnTo>
                  <a:lnTo>
                    <a:pt x="4" y="17"/>
                  </a:lnTo>
                  <a:lnTo>
                    <a:pt x="7" y="21"/>
                  </a:lnTo>
                  <a:lnTo>
                    <a:pt x="8" y="24"/>
                  </a:lnTo>
                  <a:lnTo>
                    <a:pt x="12" y="25"/>
                  </a:lnTo>
                  <a:lnTo>
                    <a:pt x="15" y="24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18" y="15"/>
                  </a:lnTo>
                  <a:lnTo>
                    <a:pt x="18" y="11"/>
                  </a:lnTo>
                  <a:lnTo>
                    <a:pt x="16" y="7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86" name="Freeform 193"/>
            <p:cNvSpPr>
              <a:spLocks/>
            </p:cNvSpPr>
            <p:nvPr/>
          </p:nvSpPr>
          <p:spPr bwMode="auto">
            <a:xfrm>
              <a:off x="4209" y="3533"/>
              <a:ext cx="47" cy="101"/>
            </a:xfrm>
            <a:custGeom>
              <a:avLst/>
              <a:gdLst>
                <a:gd name="T0" fmla="*/ 164 w 18"/>
                <a:gd name="T1" fmla="*/ 0 h 25"/>
                <a:gd name="T2" fmla="*/ 164 w 18"/>
                <a:gd name="T3" fmla="*/ 457 h 25"/>
                <a:gd name="T4" fmla="*/ 178 w 18"/>
                <a:gd name="T5" fmla="*/ 194 h 25"/>
                <a:gd name="T6" fmla="*/ 232 w 18"/>
                <a:gd name="T7" fmla="*/ 65 h 25"/>
                <a:gd name="T8" fmla="*/ 253 w 18"/>
                <a:gd name="T9" fmla="*/ 0 h 25"/>
                <a:gd name="T10" fmla="*/ 287 w 18"/>
                <a:gd name="T11" fmla="*/ 0 h 25"/>
                <a:gd name="T12" fmla="*/ 300 w 18"/>
                <a:gd name="T13" fmla="*/ 65 h 25"/>
                <a:gd name="T14" fmla="*/ 321 w 18"/>
                <a:gd name="T15" fmla="*/ 194 h 25"/>
                <a:gd name="T16" fmla="*/ 321 w 18"/>
                <a:gd name="T17" fmla="*/ 263 h 25"/>
                <a:gd name="T18" fmla="*/ 321 w 18"/>
                <a:gd name="T19" fmla="*/ 263 h 25"/>
                <a:gd name="T20" fmla="*/ 300 w 18"/>
                <a:gd name="T21" fmla="*/ 392 h 25"/>
                <a:gd name="T22" fmla="*/ 300 w 18"/>
                <a:gd name="T23" fmla="*/ 457 h 25"/>
                <a:gd name="T24" fmla="*/ 287 w 18"/>
                <a:gd name="T25" fmla="*/ 457 h 25"/>
                <a:gd name="T26" fmla="*/ 253 w 18"/>
                <a:gd name="T27" fmla="*/ 392 h 25"/>
                <a:gd name="T28" fmla="*/ 253 w 18"/>
                <a:gd name="T29" fmla="*/ 392 h 25"/>
                <a:gd name="T30" fmla="*/ 232 w 18"/>
                <a:gd name="T31" fmla="*/ 263 h 25"/>
                <a:gd name="T32" fmla="*/ 198 w 18"/>
                <a:gd name="T33" fmla="*/ 263 h 25"/>
                <a:gd name="T34" fmla="*/ 198 w 18"/>
                <a:gd name="T35" fmla="*/ 263 h 25"/>
                <a:gd name="T36" fmla="*/ 198 w 18"/>
                <a:gd name="T37" fmla="*/ 263 h 25"/>
                <a:gd name="T38" fmla="*/ 178 w 18"/>
                <a:gd name="T39" fmla="*/ 457 h 25"/>
                <a:gd name="T40" fmla="*/ 164 w 18"/>
                <a:gd name="T41" fmla="*/ 521 h 25"/>
                <a:gd name="T42" fmla="*/ 164 w 18"/>
                <a:gd name="T43" fmla="*/ 1321 h 25"/>
                <a:gd name="T44" fmla="*/ 164 w 18"/>
                <a:gd name="T45" fmla="*/ 1454 h 25"/>
                <a:gd name="T46" fmla="*/ 164 w 18"/>
                <a:gd name="T47" fmla="*/ 1584 h 25"/>
                <a:gd name="T48" fmla="*/ 164 w 18"/>
                <a:gd name="T49" fmla="*/ 1584 h 25"/>
                <a:gd name="T50" fmla="*/ 178 w 18"/>
                <a:gd name="T51" fmla="*/ 1648 h 25"/>
                <a:gd name="T52" fmla="*/ 198 w 18"/>
                <a:gd name="T53" fmla="*/ 1648 h 25"/>
                <a:gd name="T54" fmla="*/ 232 w 18"/>
                <a:gd name="T55" fmla="*/ 1648 h 25"/>
                <a:gd name="T56" fmla="*/ 232 w 18"/>
                <a:gd name="T57" fmla="*/ 1648 h 25"/>
                <a:gd name="T58" fmla="*/ 0 w 18"/>
                <a:gd name="T59" fmla="*/ 1648 h 25"/>
                <a:gd name="T60" fmla="*/ 0 w 18"/>
                <a:gd name="T61" fmla="*/ 1648 h 25"/>
                <a:gd name="T62" fmla="*/ 34 w 18"/>
                <a:gd name="T63" fmla="*/ 1648 h 25"/>
                <a:gd name="T64" fmla="*/ 55 w 18"/>
                <a:gd name="T65" fmla="*/ 1648 h 25"/>
                <a:gd name="T66" fmla="*/ 55 w 18"/>
                <a:gd name="T67" fmla="*/ 1584 h 25"/>
                <a:gd name="T68" fmla="*/ 55 w 18"/>
                <a:gd name="T69" fmla="*/ 1454 h 25"/>
                <a:gd name="T70" fmla="*/ 55 w 18"/>
                <a:gd name="T71" fmla="*/ 1454 h 25"/>
                <a:gd name="T72" fmla="*/ 55 w 18"/>
                <a:gd name="T73" fmla="*/ 1321 h 25"/>
                <a:gd name="T74" fmla="*/ 55 w 18"/>
                <a:gd name="T75" fmla="*/ 719 h 25"/>
                <a:gd name="T76" fmla="*/ 55 w 18"/>
                <a:gd name="T77" fmla="*/ 457 h 25"/>
                <a:gd name="T78" fmla="*/ 55 w 18"/>
                <a:gd name="T79" fmla="*/ 392 h 25"/>
                <a:gd name="T80" fmla="*/ 55 w 18"/>
                <a:gd name="T81" fmla="*/ 263 h 25"/>
                <a:gd name="T82" fmla="*/ 55 w 18"/>
                <a:gd name="T83" fmla="*/ 263 h 25"/>
                <a:gd name="T84" fmla="*/ 55 w 18"/>
                <a:gd name="T85" fmla="*/ 194 h 25"/>
                <a:gd name="T86" fmla="*/ 34 w 18"/>
                <a:gd name="T87" fmla="*/ 194 h 25"/>
                <a:gd name="T88" fmla="*/ 34 w 18"/>
                <a:gd name="T89" fmla="*/ 194 h 25"/>
                <a:gd name="T90" fmla="*/ 0 w 18"/>
                <a:gd name="T91" fmla="*/ 263 h 25"/>
                <a:gd name="T92" fmla="*/ 0 w 18"/>
                <a:gd name="T93" fmla="*/ 194 h 25"/>
                <a:gd name="T94" fmla="*/ 123 w 18"/>
                <a:gd name="T95" fmla="*/ 0 h 25"/>
                <a:gd name="T96" fmla="*/ 164 w 18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5"/>
                <a:gd name="T149" fmla="*/ 18 w 18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5">
                  <a:moveTo>
                    <a:pt x="9" y="0"/>
                  </a:moveTo>
                  <a:lnTo>
                    <a:pt x="9" y="7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7"/>
                  </a:lnTo>
                  <a:lnTo>
                    <a:pt x="9" y="8"/>
                  </a:lnTo>
                  <a:lnTo>
                    <a:pt x="9" y="20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1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87" name="Freeform 194"/>
            <p:cNvSpPr>
              <a:spLocks/>
            </p:cNvSpPr>
            <p:nvPr/>
          </p:nvSpPr>
          <p:spPr bwMode="auto">
            <a:xfrm>
              <a:off x="1303" y="3759"/>
              <a:ext cx="89" cy="153"/>
            </a:xfrm>
            <a:custGeom>
              <a:avLst/>
              <a:gdLst>
                <a:gd name="T0" fmla="*/ 21 w 34"/>
                <a:gd name="T1" fmla="*/ 2480 h 38"/>
                <a:gd name="T2" fmla="*/ 68 w 34"/>
                <a:gd name="T3" fmla="*/ 455 h 38"/>
                <a:gd name="T4" fmla="*/ 110 w 34"/>
                <a:gd name="T5" fmla="*/ 391 h 38"/>
                <a:gd name="T6" fmla="*/ 110 w 34"/>
                <a:gd name="T7" fmla="*/ 258 h 38"/>
                <a:gd name="T8" fmla="*/ 68 w 34"/>
                <a:gd name="T9" fmla="*/ 193 h 38"/>
                <a:gd name="T10" fmla="*/ 68 w 34"/>
                <a:gd name="T11" fmla="*/ 64 h 38"/>
                <a:gd name="T12" fmla="*/ 55 w 34"/>
                <a:gd name="T13" fmla="*/ 64 h 38"/>
                <a:gd name="T14" fmla="*/ 21 w 34"/>
                <a:gd name="T15" fmla="*/ 64 h 38"/>
                <a:gd name="T16" fmla="*/ 0 w 34"/>
                <a:gd name="T17" fmla="*/ 64 h 38"/>
                <a:gd name="T18" fmla="*/ 0 w 34"/>
                <a:gd name="T19" fmla="*/ 0 h 38"/>
                <a:gd name="T20" fmla="*/ 267 w 34"/>
                <a:gd name="T21" fmla="*/ 0 h 38"/>
                <a:gd name="T22" fmla="*/ 267 w 34"/>
                <a:gd name="T23" fmla="*/ 64 h 38"/>
                <a:gd name="T24" fmla="*/ 233 w 34"/>
                <a:gd name="T25" fmla="*/ 64 h 38"/>
                <a:gd name="T26" fmla="*/ 199 w 34"/>
                <a:gd name="T27" fmla="*/ 64 h 38"/>
                <a:gd name="T28" fmla="*/ 199 w 34"/>
                <a:gd name="T29" fmla="*/ 64 h 38"/>
                <a:gd name="T30" fmla="*/ 178 w 34"/>
                <a:gd name="T31" fmla="*/ 193 h 38"/>
                <a:gd name="T32" fmla="*/ 178 w 34"/>
                <a:gd name="T33" fmla="*/ 258 h 38"/>
                <a:gd name="T34" fmla="*/ 178 w 34"/>
                <a:gd name="T35" fmla="*/ 455 h 38"/>
                <a:gd name="T36" fmla="*/ 123 w 34"/>
                <a:gd name="T37" fmla="*/ 1961 h 38"/>
                <a:gd name="T38" fmla="*/ 398 w 34"/>
                <a:gd name="T39" fmla="*/ 519 h 38"/>
                <a:gd name="T40" fmla="*/ 432 w 34"/>
                <a:gd name="T41" fmla="*/ 391 h 38"/>
                <a:gd name="T42" fmla="*/ 445 w 34"/>
                <a:gd name="T43" fmla="*/ 258 h 38"/>
                <a:gd name="T44" fmla="*/ 445 w 34"/>
                <a:gd name="T45" fmla="*/ 258 h 38"/>
                <a:gd name="T46" fmla="*/ 445 w 34"/>
                <a:gd name="T47" fmla="*/ 193 h 38"/>
                <a:gd name="T48" fmla="*/ 445 w 34"/>
                <a:gd name="T49" fmla="*/ 193 h 38"/>
                <a:gd name="T50" fmla="*/ 445 w 34"/>
                <a:gd name="T51" fmla="*/ 64 h 38"/>
                <a:gd name="T52" fmla="*/ 432 w 34"/>
                <a:gd name="T53" fmla="*/ 64 h 38"/>
                <a:gd name="T54" fmla="*/ 398 w 34"/>
                <a:gd name="T55" fmla="*/ 64 h 38"/>
                <a:gd name="T56" fmla="*/ 398 w 34"/>
                <a:gd name="T57" fmla="*/ 0 h 38"/>
                <a:gd name="T58" fmla="*/ 610 w 34"/>
                <a:gd name="T59" fmla="*/ 0 h 38"/>
                <a:gd name="T60" fmla="*/ 610 w 34"/>
                <a:gd name="T61" fmla="*/ 64 h 38"/>
                <a:gd name="T62" fmla="*/ 576 w 34"/>
                <a:gd name="T63" fmla="*/ 64 h 38"/>
                <a:gd name="T64" fmla="*/ 555 w 34"/>
                <a:gd name="T65" fmla="*/ 64 h 38"/>
                <a:gd name="T66" fmla="*/ 521 w 34"/>
                <a:gd name="T67" fmla="*/ 193 h 38"/>
                <a:gd name="T68" fmla="*/ 500 w 34"/>
                <a:gd name="T69" fmla="*/ 258 h 38"/>
                <a:gd name="T70" fmla="*/ 487 w 34"/>
                <a:gd name="T71" fmla="*/ 391 h 38"/>
                <a:gd name="T72" fmla="*/ 432 w 34"/>
                <a:gd name="T73" fmla="*/ 648 h 38"/>
                <a:gd name="T74" fmla="*/ 55 w 34"/>
                <a:gd name="T75" fmla="*/ 2480 h 38"/>
                <a:gd name="T76" fmla="*/ 21 w 34"/>
                <a:gd name="T77" fmla="*/ 2480 h 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"/>
                <a:gd name="T118" fmla="*/ 0 h 38"/>
                <a:gd name="T119" fmla="*/ 34 w 34"/>
                <a:gd name="T120" fmla="*/ 38 h 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" h="38">
                  <a:moveTo>
                    <a:pt x="1" y="38"/>
                  </a:moveTo>
                  <a:lnTo>
                    <a:pt x="4" y="7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7" y="30"/>
                  </a:lnTo>
                  <a:lnTo>
                    <a:pt x="22" y="8"/>
                  </a:lnTo>
                  <a:lnTo>
                    <a:pt x="24" y="6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9" y="3"/>
                  </a:lnTo>
                  <a:lnTo>
                    <a:pt x="28" y="4"/>
                  </a:lnTo>
                  <a:lnTo>
                    <a:pt x="27" y="6"/>
                  </a:lnTo>
                  <a:lnTo>
                    <a:pt x="24" y="10"/>
                  </a:lnTo>
                  <a:lnTo>
                    <a:pt x="3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88" name="Freeform 195"/>
            <p:cNvSpPr>
              <a:spLocks noEditPoints="1"/>
            </p:cNvSpPr>
            <p:nvPr/>
          </p:nvSpPr>
          <p:spPr bwMode="auto">
            <a:xfrm>
              <a:off x="1373" y="3759"/>
              <a:ext cx="92" cy="149"/>
            </a:xfrm>
            <a:custGeom>
              <a:avLst/>
              <a:gdLst>
                <a:gd name="T0" fmla="*/ 166 w 35"/>
                <a:gd name="T1" fmla="*/ 0 h 37"/>
                <a:gd name="T2" fmla="*/ 415 w 35"/>
                <a:gd name="T3" fmla="*/ 0 h 37"/>
                <a:gd name="T4" fmla="*/ 526 w 35"/>
                <a:gd name="T5" fmla="*/ 0 h 37"/>
                <a:gd name="T6" fmla="*/ 581 w 35"/>
                <a:gd name="T7" fmla="*/ 64 h 37"/>
                <a:gd name="T8" fmla="*/ 602 w 35"/>
                <a:gd name="T9" fmla="*/ 258 h 37"/>
                <a:gd name="T10" fmla="*/ 636 w 35"/>
                <a:gd name="T11" fmla="*/ 519 h 37"/>
                <a:gd name="T12" fmla="*/ 636 w 35"/>
                <a:gd name="T13" fmla="*/ 713 h 37"/>
                <a:gd name="T14" fmla="*/ 602 w 35"/>
                <a:gd name="T15" fmla="*/ 842 h 37"/>
                <a:gd name="T16" fmla="*/ 547 w 35"/>
                <a:gd name="T17" fmla="*/ 1039 h 37"/>
                <a:gd name="T18" fmla="*/ 513 w 35"/>
                <a:gd name="T19" fmla="*/ 1103 h 37"/>
                <a:gd name="T20" fmla="*/ 455 w 35"/>
                <a:gd name="T21" fmla="*/ 1168 h 37"/>
                <a:gd name="T22" fmla="*/ 381 w 35"/>
                <a:gd name="T23" fmla="*/ 1313 h 37"/>
                <a:gd name="T24" fmla="*/ 326 w 35"/>
                <a:gd name="T25" fmla="*/ 1168 h 37"/>
                <a:gd name="T26" fmla="*/ 271 w 35"/>
                <a:gd name="T27" fmla="*/ 1168 h 37"/>
                <a:gd name="T28" fmla="*/ 221 w 35"/>
                <a:gd name="T29" fmla="*/ 1961 h 37"/>
                <a:gd name="T30" fmla="*/ 200 w 35"/>
                <a:gd name="T31" fmla="*/ 2090 h 37"/>
                <a:gd name="T32" fmla="*/ 200 w 35"/>
                <a:gd name="T33" fmla="*/ 2223 h 37"/>
                <a:gd name="T34" fmla="*/ 200 w 35"/>
                <a:gd name="T35" fmla="*/ 2287 h 37"/>
                <a:gd name="T36" fmla="*/ 200 w 35"/>
                <a:gd name="T37" fmla="*/ 2287 h 37"/>
                <a:gd name="T38" fmla="*/ 221 w 35"/>
                <a:gd name="T39" fmla="*/ 2287 h 37"/>
                <a:gd name="T40" fmla="*/ 271 w 35"/>
                <a:gd name="T41" fmla="*/ 2416 h 37"/>
                <a:gd name="T42" fmla="*/ 271 w 35"/>
                <a:gd name="T43" fmla="*/ 2416 h 37"/>
                <a:gd name="T44" fmla="*/ 0 w 35"/>
                <a:gd name="T45" fmla="*/ 2416 h 37"/>
                <a:gd name="T46" fmla="*/ 21 w 35"/>
                <a:gd name="T47" fmla="*/ 2416 h 37"/>
                <a:gd name="T48" fmla="*/ 34 w 35"/>
                <a:gd name="T49" fmla="*/ 2287 h 37"/>
                <a:gd name="T50" fmla="*/ 76 w 35"/>
                <a:gd name="T51" fmla="*/ 2287 h 37"/>
                <a:gd name="T52" fmla="*/ 89 w 35"/>
                <a:gd name="T53" fmla="*/ 2223 h 37"/>
                <a:gd name="T54" fmla="*/ 124 w 35"/>
                <a:gd name="T55" fmla="*/ 1961 h 37"/>
                <a:gd name="T56" fmla="*/ 221 w 35"/>
                <a:gd name="T57" fmla="*/ 519 h 37"/>
                <a:gd name="T58" fmla="*/ 255 w 35"/>
                <a:gd name="T59" fmla="*/ 391 h 37"/>
                <a:gd name="T60" fmla="*/ 255 w 35"/>
                <a:gd name="T61" fmla="*/ 193 h 37"/>
                <a:gd name="T62" fmla="*/ 255 w 35"/>
                <a:gd name="T63" fmla="*/ 193 h 37"/>
                <a:gd name="T64" fmla="*/ 255 w 35"/>
                <a:gd name="T65" fmla="*/ 64 h 37"/>
                <a:gd name="T66" fmla="*/ 221 w 35"/>
                <a:gd name="T67" fmla="*/ 64 h 37"/>
                <a:gd name="T68" fmla="*/ 166 w 35"/>
                <a:gd name="T69" fmla="*/ 64 h 37"/>
                <a:gd name="T70" fmla="*/ 166 w 35"/>
                <a:gd name="T71" fmla="*/ 0 h 37"/>
                <a:gd name="T72" fmla="*/ 271 w 35"/>
                <a:gd name="T73" fmla="*/ 1103 h 37"/>
                <a:gd name="T74" fmla="*/ 326 w 35"/>
                <a:gd name="T75" fmla="*/ 1168 h 37"/>
                <a:gd name="T76" fmla="*/ 344 w 35"/>
                <a:gd name="T77" fmla="*/ 1168 h 37"/>
                <a:gd name="T78" fmla="*/ 400 w 35"/>
                <a:gd name="T79" fmla="*/ 1103 h 37"/>
                <a:gd name="T80" fmla="*/ 455 w 35"/>
                <a:gd name="T81" fmla="*/ 1103 h 37"/>
                <a:gd name="T82" fmla="*/ 471 w 35"/>
                <a:gd name="T83" fmla="*/ 1039 h 37"/>
                <a:gd name="T84" fmla="*/ 513 w 35"/>
                <a:gd name="T85" fmla="*/ 842 h 37"/>
                <a:gd name="T86" fmla="*/ 526 w 35"/>
                <a:gd name="T87" fmla="*/ 648 h 37"/>
                <a:gd name="T88" fmla="*/ 526 w 35"/>
                <a:gd name="T89" fmla="*/ 455 h 37"/>
                <a:gd name="T90" fmla="*/ 526 w 35"/>
                <a:gd name="T91" fmla="*/ 391 h 37"/>
                <a:gd name="T92" fmla="*/ 513 w 35"/>
                <a:gd name="T93" fmla="*/ 193 h 37"/>
                <a:gd name="T94" fmla="*/ 471 w 35"/>
                <a:gd name="T95" fmla="*/ 64 h 37"/>
                <a:gd name="T96" fmla="*/ 415 w 35"/>
                <a:gd name="T97" fmla="*/ 64 h 37"/>
                <a:gd name="T98" fmla="*/ 400 w 35"/>
                <a:gd name="T99" fmla="*/ 64 h 37"/>
                <a:gd name="T100" fmla="*/ 344 w 35"/>
                <a:gd name="T101" fmla="*/ 64 h 37"/>
                <a:gd name="T102" fmla="*/ 271 w 35"/>
                <a:gd name="T103" fmla="*/ 1103 h 3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37"/>
                <a:gd name="T158" fmla="*/ 35 w 35"/>
                <a:gd name="T159" fmla="*/ 37 h 3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37">
                  <a:moveTo>
                    <a:pt x="9" y="0"/>
                  </a:moveTo>
                  <a:lnTo>
                    <a:pt x="23" y="0"/>
                  </a:lnTo>
                  <a:lnTo>
                    <a:pt x="29" y="0"/>
                  </a:lnTo>
                  <a:lnTo>
                    <a:pt x="32" y="1"/>
                  </a:lnTo>
                  <a:lnTo>
                    <a:pt x="33" y="4"/>
                  </a:lnTo>
                  <a:lnTo>
                    <a:pt x="35" y="8"/>
                  </a:lnTo>
                  <a:lnTo>
                    <a:pt x="35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8" y="17"/>
                  </a:lnTo>
                  <a:lnTo>
                    <a:pt x="25" y="18"/>
                  </a:lnTo>
                  <a:lnTo>
                    <a:pt x="21" y="20"/>
                  </a:lnTo>
                  <a:lnTo>
                    <a:pt x="18" y="18"/>
                  </a:lnTo>
                  <a:lnTo>
                    <a:pt x="15" y="18"/>
                  </a:lnTo>
                  <a:lnTo>
                    <a:pt x="12" y="30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5" y="37"/>
                  </a:lnTo>
                  <a:lnTo>
                    <a:pt x="0" y="37"/>
                  </a:lnTo>
                  <a:lnTo>
                    <a:pt x="1" y="37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7" y="30"/>
                  </a:lnTo>
                  <a:lnTo>
                    <a:pt x="12" y="8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9" y="0"/>
                  </a:lnTo>
                  <a:close/>
                  <a:moveTo>
                    <a:pt x="15" y="17"/>
                  </a:moveTo>
                  <a:lnTo>
                    <a:pt x="18" y="18"/>
                  </a:lnTo>
                  <a:lnTo>
                    <a:pt x="19" y="18"/>
                  </a:lnTo>
                  <a:lnTo>
                    <a:pt x="22" y="17"/>
                  </a:lnTo>
                  <a:lnTo>
                    <a:pt x="25" y="17"/>
                  </a:lnTo>
                  <a:lnTo>
                    <a:pt x="26" y="16"/>
                  </a:lnTo>
                  <a:lnTo>
                    <a:pt x="28" y="13"/>
                  </a:lnTo>
                  <a:lnTo>
                    <a:pt x="29" y="10"/>
                  </a:lnTo>
                  <a:lnTo>
                    <a:pt x="29" y="7"/>
                  </a:lnTo>
                  <a:lnTo>
                    <a:pt x="29" y="6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9" y="1"/>
                  </a:lnTo>
                  <a:lnTo>
                    <a:pt x="15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34889" name="Picture 196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538" y="3799"/>
              <a:ext cx="123" cy="1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890" name="Picture 197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538" y="3799"/>
              <a:ext cx="123" cy="1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891" name="Picture 198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750" y="3827"/>
              <a:ext cx="47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892" name="Picture 199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1750" y="3827"/>
              <a:ext cx="47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4893" name="Freeform 200"/>
            <p:cNvSpPr>
              <a:spLocks/>
            </p:cNvSpPr>
            <p:nvPr/>
          </p:nvSpPr>
          <p:spPr bwMode="auto">
            <a:xfrm>
              <a:off x="1857" y="3759"/>
              <a:ext cx="86" cy="153"/>
            </a:xfrm>
            <a:custGeom>
              <a:avLst/>
              <a:gdLst>
                <a:gd name="T0" fmla="*/ 21 w 33"/>
                <a:gd name="T1" fmla="*/ 2480 h 38"/>
                <a:gd name="T2" fmla="*/ 68 w 33"/>
                <a:gd name="T3" fmla="*/ 455 h 38"/>
                <a:gd name="T4" fmla="*/ 89 w 33"/>
                <a:gd name="T5" fmla="*/ 391 h 38"/>
                <a:gd name="T6" fmla="*/ 89 w 33"/>
                <a:gd name="T7" fmla="*/ 258 h 38"/>
                <a:gd name="T8" fmla="*/ 68 w 33"/>
                <a:gd name="T9" fmla="*/ 193 h 38"/>
                <a:gd name="T10" fmla="*/ 68 w 33"/>
                <a:gd name="T11" fmla="*/ 64 h 38"/>
                <a:gd name="T12" fmla="*/ 55 w 33"/>
                <a:gd name="T13" fmla="*/ 64 h 38"/>
                <a:gd name="T14" fmla="*/ 21 w 33"/>
                <a:gd name="T15" fmla="*/ 64 h 38"/>
                <a:gd name="T16" fmla="*/ 0 w 33"/>
                <a:gd name="T17" fmla="*/ 64 h 38"/>
                <a:gd name="T18" fmla="*/ 0 w 33"/>
                <a:gd name="T19" fmla="*/ 0 h 38"/>
                <a:gd name="T20" fmla="*/ 266 w 33"/>
                <a:gd name="T21" fmla="*/ 0 h 38"/>
                <a:gd name="T22" fmla="*/ 266 w 33"/>
                <a:gd name="T23" fmla="*/ 64 h 38"/>
                <a:gd name="T24" fmla="*/ 211 w 33"/>
                <a:gd name="T25" fmla="*/ 64 h 38"/>
                <a:gd name="T26" fmla="*/ 198 w 33"/>
                <a:gd name="T27" fmla="*/ 64 h 38"/>
                <a:gd name="T28" fmla="*/ 198 w 33"/>
                <a:gd name="T29" fmla="*/ 64 h 38"/>
                <a:gd name="T30" fmla="*/ 177 w 33"/>
                <a:gd name="T31" fmla="*/ 193 h 38"/>
                <a:gd name="T32" fmla="*/ 177 w 33"/>
                <a:gd name="T33" fmla="*/ 258 h 38"/>
                <a:gd name="T34" fmla="*/ 177 w 33"/>
                <a:gd name="T35" fmla="*/ 455 h 38"/>
                <a:gd name="T36" fmla="*/ 122 w 33"/>
                <a:gd name="T37" fmla="*/ 1961 h 38"/>
                <a:gd name="T38" fmla="*/ 388 w 33"/>
                <a:gd name="T39" fmla="*/ 519 h 38"/>
                <a:gd name="T40" fmla="*/ 427 w 33"/>
                <a:gd name="T41" fmla="*/ 391 h 38"/>
                <a:gd name="T42" fmla="*/ 440 w 33"/>
                <a:gd name="T43" fmla="*/ 258 h 38"/>
                <a:gd name="T44" fmla="*/ 440 w 33"/>
                <a:gd name="T45" fmla="*/ 258 h 38"/>
                <a:gd name="T46" fmla="*/ 440 w 33"/>
                <a:gd name="T47" fmla="*/ 193 h 38"/>
                <a:gd name="T48" fmla="*/ 440 w 33"/>
                <a:gd name="T49" fmla="*/ 193 h 38"/>
                <a:gd name="T50" fmla="*/ 440 w 33"/>
                <a:gd name="T51" fmla="*/ 64 h 38"/>
                <a:gd name="T52" fmla="*/ 427 w 33"/>
                <a:gd name="T53" fmla="*/ 64 h 38"/>
                <a:gd name="T54" fmla="*/ 388 w 33"/>
                <a:gd name="T55" fmla="*/ 64 h 38"/>
                <a:gd name="T56" fmla="*/ 388 w 33"/>
                <a:gd name="T57" fmla="*/ 0 h 38"/>
                <a:gd name="T58" fmla="*/ 584 w 33"/>
                <a:gd name="T59" fmla="*/ 0 h 38"/>
                <a:gd name="T60" fmla="*/ 584 w 33"/>
                <a:gd name="T61" fmla="*/ 64 h 38"/>
                <a:gd name="T62" fmla="*/ 563 w 33"/>
                <a:gd name="T63" fmla="*/ 64 h 38"/>
                <a:gd name="T64" fmla="*/ 550 w 33"/>
                <a:gd name="T65" fmla="*/ 64 h 38"/>
                <a:gd name="T66" fmla="*/ 516 w 33"/>
                <a:gd name="T67" fmla="*/ 193 h 38"/>
                <a:gd name="T68" fmla="*/ 495 w 33"/>
                <a:gd name="T69" fmla="*/ 258 h 38"/>
                <a:gd name="T70" fmla="*/ 461 w 33"/>
                <a:gd name="T71" fmla="*/ 391 h 38"/>
                <a:gd name="T72" fmla="*/ 427 w 33"/>
                <a:gd name="T73" fmla="*/ 648 h 38"/>
                <a:gd name="T74" fmla="*/ 55 w 33"/>
                <a:gd name="T75" fmla="*/ 2480 h 38"/>
                <a:gd name="T76" fmla="*/ 21 w 33"/>
                <a:gd name="T77" fmla="*/ 2480 h 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3"/>
                <a:gd name="T118" fmla="*/ 0 h 38"/>
                <a:gd name="T119" fmla="*/ 33 w 33"/>
                <a:gd name="T120" fmla="*/ 38 h 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3" h="38">
                  <a:moveTo>
                    <a:pt x="1" y="38"/>
                  </a:moveTo>
                  <a:lnTo>
                    <a:pt x="4" y="7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7" y="30"/>
                  </a:lnTo>
                  <a:lnTo>
                    <a:pt x="22" y="8"/>
                  </a:lnTo>
                  <a:lnTo>
                    <a:pt x="24" y="6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9" y="3"/>
                  </a:lnTo>
                  <a:lnTo>
                    <a:pt x="28" y="4"/>
                  </a:lnTo>
                  <a:lnTo>
                    <a:pt x="26" y="6"/>
                  </a:lnTo>
                  <a:lnTo>
                    <a:pt x="24" y="10"/>
                  </a:lnTo>
                  <a:lnTo>
                    <a:pt x="3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94" name="Freeform 201"/>
            <p:cNvSpPr>
              <a:spLocks noEditPoints="1"/>
            </p:cNvSpPr>
            <p:nvPr/>
          </p:nvSpPr>
          <p:spPr bwMode="auto">
            <a:xfrm>
              <a:off x="1914" y="3811"/>
              <a:ext cx="61" cy="101"/>
            </a:xfrm>
            <a:custGeom>
              <a:avLst/>
              <a:gdLst>
                <a:gd name="T0" fmla="*/ 111 w 23"/>
                <a:gd name="T1" fmla="*/ 929 h 25"/>
                <a:gd name="T2" fmla="*/ 111 w 23"/>
                <a:gd name="T3" fmla="*/ 994 h 25"/>
                <a:gd name="T4" fmla="*/ 111 w 23"/>
                <a:gd name="T5" fmla="*/ 994 h 25"/>
                <a:gd name="T6" fmla="*/ 111 w 23"/>
                <a:gd name="T7" fmla="*/ 1192 h 25"/>
                <a:gd name="T8" fmla="*/ 133 w 23"/>
                <a:gd name="T9" fmla="*/ 1256 h 25"/>
                <a:gd name="T10" fmla="*/ 170 w 23"/>
                <a:gd name="T11" fmla="*/ 1386 h 25"/>
                <a:gd name="T12" fmla="*/ 204 w 23"/>
                <a:gd name="T13" fmla="*/ 1386 h 25"/>
                <a:gd name="T14" fmla="*/ 239 w 23"/>
                <a:gd name="T15" fmla="*/ 1386 h 25"/>
                <a:gd name="T16" fmla="*/ 260 w 23"/>
                <a:gd name="T17" fmla="*/ 1386 h 25"/>
                <a:gd name="T18" fmla="*/ 316 w 23"/>
                <a:gd name="T19" fmla="*/ 1256 h 25"/>
                <a:gd name="T20" fmla="*/ 374 w 23"/>
                <a:gd name="T21" fmla="*/ 1127 h 25"/>
                <a:gd name="T22" fmla="*/ 374 w 23"/>
                <a:gd name="T23" fmla="*/ 1192 h 25"/>
                <a:gd name="T24" fmla="*/ 294 w 23"/>
                <a:gd name="T25" fmla="*/ 1454 h 25"/>
                <a:gd name="T26" fmla="*/ 204 w 23"/>
                <a:gd name="T27" fmla="*/ 1584 h 25"/>
                <a:gd name="T28" fmla="*/ 170 w 23"/>
                <a:gd name="T29" fmla="*/ 1648 h 25"/>
                <a:gd name="T30" fmla="*/ 77 w 23"/>
                <a:gd name="T31" fmla="*/ 1584 h 25"/>
                <a:gd name="T32" fmla="*/ 34 w 23"/>
                <a:gd name="T33" fmla="*/ 1454 h 25"/>
                <a:gd name="T34" fmla="*/ 0 w 23"/>
                <a:gd name="T35" fmla="*/ 1256 h 25"/>
                <a:gd name="T36" fmla="*/ 0 w 23"/>
                <a:gd name="T37" fmla="*/ 1127 h 25"/>
                <a:gd name="T38" fmla="*/ 34 w 23"/>
                <a:gd name="T39" fmla="*/ 784 h 25"/>
                <a:gd name="T40" fmla="*/ 56 w 23"/>
                <a:gd name="T41" fmla="*/ 521 h 25"/>
                <a:gd name="T42" fmla="*/ 111 w 23"/>
                <a:gd name="T43" fmla="*/ 263 h 25"/>
                <a:gd name="T44" fmla="*/ 170 w 23"/>
                <a:gd name="T45" fmla="*/ 65 h 25"/>
                <a:gd name="T46" fmla="*/ 239 w 23"/>
                <a:gd name="T47" fmla="*/ 0 h 25"/>
                <a:gd name="T48" fmla="*/ 316 w 23"/>
                <a:gd name="T49" fmla="*/ 0 h 25"/>
                <a:gd name="T50" fmla="*/ 337 w 23"/>
                <a:gd name="T51" fmla="*/ 0 h 25"/>
                <a:gd name="T52" fmla="*/ 395 w 23"/>
                <a:gd name="T53" fmla="*/ 0 h 25"/>
                <a:gd name="T54" fmla="*/ 395 w 23"/>
                <a:gd name="T55" fmla="*/ 65 h 25"/>
                <a:gd name="T56" fmla="*/ 430 w 23"/>
                <a:gd name="T57" fmla="*/ 194 h 25"/>
                <a:gd name="T58" fmla="*/ 395 w 23"/>
                <a:gd name="T59" fmla="*/ 327 h 25"/>
                <a:gd name="T60" fmla="*/ 374 w 23"/>
                <a:gd name="T61" fmla="*/ 521 h 25"/>
                <a:gd name="T62" fmla="*/ 316 w 23"/>
                <a:gd name="T63" fmla="*/ 654 h 25"/>
                <a:gd name="T64" fmla="*/ 260 w 23"/>
                <a:gd name="T65" fmla="*/ 784 h 25"/>
                <a:gd name="T66" fmla="*/ 191 w 23"/>
                <a:gd name="T67" fmla="*/ 784 h 25"/>
                <a:gd name="T68" fmla="*/ 111 w 23"/>
                <a:gd name="T69" fmla="*/ 929 h 25"/>
                <a:gd name="T70" fmla="*/ 111 w 23"/>
                <a:gd name="T71" fmla="*/ 784 h 25"/>
                <a:gd name="T72" fmla="*/ 170 w 23"/>
                <a:gd name="T73" fmla="*/ 784 h 25"/>
                <a:gd name="T74" fmla="*/ 204 w 23"/>
                <a:gd name="T75" fmla="*/ 719 h 25"/>
                <a:gd name="T76" fmla="*/ 260 w 23"/>
                <a:gd name="T77" fmla="*/ 654 h 25"/>
                <a:gd name="T78" fmla="*/ 294 w 23"/>
                <a:gd name="T79" fmla="*/ 457 h 25"/>
                <a:gd name="T80" fmla="*/ 316 w 23"/>
                <a:gd name="T81" fmla="*/ 327 h 25"/>
                <a:gd name="T82" fmla="*/ 337 w 23"/>
                <a:gd name="T83" fmla="*/ 194 h 25"/>
                <a:gd name="T84" fmla="*/ 316 w 23"/>
                <a:gd name="T85" fmla="*/ 65 h 25"/>
                <a:gd name="T86" fmla="*/ 316 w 23"/>
                <a:gd name="T87" fmla="*/ 65 h 25"/>
                <a:gd name="T88" fmla="*/ 316 w 23"/>
                <a:gd name="T89" fmla="*/ 0 h 25"/>
                <a:gd name="T90" fmla="*/ 294 w 23"/>
                <a:gd name="T91" fmla="*/ 0 h 25"/>
                <a:gd name="T92" fmla="*/ 239 w 23"/>
                <a:gd name="T93" fmla="*/ 65 h 25"/>
                <a:gd name="T94" fmla="*/ 191 w 23"/>
                <a:gd name="T95" fmla="*/ 263 h 25"/>
                <a:gd name="T96" fmla="*/ 133 w 23"/>
                <a:gd name="T97" fmla="*/ 457 h 25"/>
                <a:gd name="T98" fmla="*/ 111 w 23"/>
                <a:gd name="T99" fmla="*/ 784 h 2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"/>
                <a:gd name="T151" fmla="*/ 0 h 25"/>
                <a:gd name="T152" fmla="*/ 23 w 23"/>
                <a:gd name="T153" fmla="*/ 25 h 2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" h="25">
                  <a:moveTo>
                    <a:pt x="6" y="14"/>
                  </a:moveTo>
                  <a:lnTo>
                    <a:pt x="6" y="15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7" y="19"/>
                  </a:lnTo>
                  <a:lnTo>
                    <a:pt x="20" y="17"/>
                  </a:lnTo>
                  <a:lnTo>
                    <a:pt x="20" y="18"/>
                  </a:lnTo>
                  <a:lnTo>
                    <a:pt x="16" y="22"/>
                  </a:lnTo>
                  <a:lnTo>
                    <a:pt x="11" y="24"/>
                  </a:lnTo>
                  <a:lnTo>
                    <a:pt x="9" y="25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3" y="8"/>
                  </a:lnTo>
                  <a:lnTo>
                    <a:pt x="6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1" y="5"/>
                  </a:lnTo>
                  <a:lnTo>
                    <a:pt x="20" y="8"/>
                  </a:lnTo>
                  <a:lnTo>
                    <a:pt x="17" y="10"/>
                  </a:lnTo>
                  <a:lnTo>
                    <a:pt x="14" y="12"/>
                  </a:lnTo>
                  <a:lnTo>
                    <a:pt x="10" y="12"/>
                  </a:lnTo>
                  <a:lnTo>
                    <a:pt x="6" y="14"/>
                  </a:lnTo>
                  <a:close/>
                  <a:moveTo>
                    <a:pt x="6" y="12"/>
                  </a:moveTo>
                  <a:lnTo>
                    <a:pt x="9" y="12"/>
                  </a:lnTo>
                  <a:lnTo>
                    <a:pt x="11" y="11"/>
                  </a:lnTo>
                  <a:lnTo>
                    <a:pt x="14" y="10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95" name="Freeform 202"/>
            <p:cNvSpPr>
              <a:spLocks/>
            </p:cNvSpPr>
            <p:nvPr/>
          </p:nvSpPr>
          <p:spPr bwMode="auto">
            <a:xfrm>
              <a:off x="1980" y="3811"/>
              <a:ext cx="55" cy="97"/>
            </a:xfrm>
            <a:custGeom>
              <a:avLst/>
              <a:gdLst>
                <a:gd name="T0" fmla="*/ 34 w 21"/>
                <a:gd name="T1" fmla="*/ 0 h 24"/>
                <a:gd name="T2" fmla="*/ 212 w 21"/>
                <a:gd name="T3" fmla="*/ 0 h 24"/>
                <a:gd name="T4" fmla="*/ 123 w 21"/>
                <a:gd name="T5" fmla="*/ 800 h 24"/>
                <a:gd name="T6" fmla="*/ 178 w 21"/>
                <a:gd name="T7" fmla="*/ 521 h 24"/>
                <a:gd name="T8" fmla="*/ 233 w 21"/>
                <a:gd name="T9" fmla="*/ 263 h 24"/>
                <a:gd name="T10" fmla="*/ 288 w 21"/>
                <a:gd name="T11" fmla="*/ 65 h 24"/>
                <a:gd name="T12" fmla="*/ 309 w 21"/>
                <a:gd name="T13" fmla="*/ 0 h 24"/>
                <a:gd name="T14" fmla="*/ 343 w 21"/>
                <a:gd name="T15" fmla="*/ 0 h 24"/>
                <a:gd name="T16" fmla="*/ 356 w 21"/>
                <a:gd name="T17" fmla="*/ 0 h 24"/>
                <a:gd name="T18" fmla="*/ 356 w 21"/>
                <a:gd name="T19" fmla="*/ 0 h 24"/>
                <a:gd name="T20" fmla="*/ 377 w 21"/>
                <a:gd name="T21" fmla="*/ 0 h 24"/>
                <a:gd name="T22" fmla="*/ 377 w 21"/>
                <a:gd name="T23" fmla="*/ 65 h 24"/>
                <a:gd name="T24" fmla="*/ 356 w 21"/>
                <a:gd name="T25" fmla="*/ 263 h 24"/>
                <a:gd name="T26" fmla="*/ 356 w 21"/>
                <a:gd name="T27" fmla="*/ 327 h 24"/>
                <a:gd name="T28" fmla="*/ 343 w 21"/>
                <a:gd name="T29" fmla="*/ 457 h 24"/>
                <a:gd name="T30" fmla="*/ 343 w 21"/>
                <a:gd name="T31" fmla="*/ 457 h 24"/>
                <a:gd name="T32" fmla="*/ 309 w 21"/>
                <a:gd name="T33" fmla="*/ 457 h 24"/>
                <a:gd name="T34" fmla="*/ 309 w 21"/>
                <a:gd name="T35" fmla="*/ 457 h 24"/>
                <a:gd name="T36" fmla="*/ 309 w 21"/>
                <a:gd name="T37" fmla="*/ 327 h 24"/>
                <a:gd name="T38" fmla="*/ 309 w 21"/>
                <a:gd name="T39" fmla="*/ 327 h 24"/>
                <a:gd name="T40" fmla="*/ 288 w 21"/>
                <a:gd name="T41" fmla="*/ 263 h 24"/>
                <a:gd name="T42" fmla="*/ 288 w 21"/>
                <a:gd name="T43" fmla="*/ 263 h 24"/>
                <a:gd name="T44" fmla="*/ 288 w 21"/>
                <a:gd name="T45" fmla="*/ 263 h 24"/>
                <a:gd name="T46" fmla="*/ 288 w 21"/>
                <a:gd name="T47" fmla="*/ 263 h 24"/>
                <a:gd name="T48" fmla="*/ 288 w 21"/>
                <a:gd name="T49" fmla="*/ 263 h 24"/>
                <a:gd name="T50" fmla="*/ 254 w 21"/>
                <a:gd name="T51" fmla="*/ 263 h 24"/>
                <a:gd name="T52" fmla="*/ 254 w 21"/>
                <a:gd name="T53" fmla="*/ 327 h 24"/>
                <a:gd name="T54" fmla="*/ 233 w 21"/>
                <a:gd name="T55" fmla="*/ 457 h 24"/>
                <a:gd name="T56" fmla="*/ 178 w 21"/>
                <a:gd name="T57" fmla="*/ 655 h 24"/>
                <a:gd name="T58" fmla="*/ 165 w 21"/>
                <a:gd name="T59" fmla="*/ 800 h 24"/>
                <a:gd name="T60" fmla="*/ 123 w 21"/>
                <a:gd name="T61" fmla="*/ 998 h 24"/>
                <a:gd name="T62" fmla="*/ 110 w 21"/>
                <a:gd name="T63" fmla="*/ 1128 h 24"/>
                <a:gd name="T64" fmla="*/ 110 w 21"/>
                <a:gd name="T65" fmla="*/ 1257 h 24"/>
                <a:gd name="T66" fmla="*/ 89 w 21"/>
                <a:gd name="T67" fmla="*/ 1390 h 24"/>
                <a:gd name="T68" fmla="*/ 89 w 21"/>
                <a:gd name="T69" fmla="*/ 1584 h 24"/>
                <a:gd name="T70" fmla="*/ 0 w 21"/>
                <a:gd name="T71" fmla="*/ 1584 h 24"/>
                <a:gd name="T72" fmla="*/ 89 w 21"/>
                <a:gd name="T73" fmla="*/ 457 h 24"/>
                <a:gd name="T74" fmla="*/ 110 w 21"/>
                <a:gd name="T75" fmla="*/ 263 h 24"/>
                <a:gd name="T76" fmla="*/ 110 w 21"/>
                <a:gd name="T77" fmla="*/ 198 h 24"/>
                <a:gd name="T78" fmla="*/ 110 w 21"/>
                <a:gd name="T79" fmla="*/ 198 h 24"/>
                <a:gd name="T80" fmla="*/ 89 w 21"/>
                <a:gd name="T81" fmla="*/ 65 h 24"/>
                <a:gd name="T82" fmla="*/ 89 w 21"/>
                <a:gd name="T83" fmla="*/ 65 h 24"/>
                <a:gd name="T84" fmla="*/ 55 w 21"/>
                <a:gd name="T85" fmla="*/ 65 h 24"/>
                <a:gd name="T86" fmla="*/ 55 w 21"/>
                <a:gd name="T87" fmla="*/ 65 h 24"/>
                <a:gd name="T88" fmla="*/ 34 w 21"/>
                <a:gd name="T89" fmla="*/ 65 h 24"/>
                <a:gd name="T90" fmla="*/ 34 w 21"/>
                <a:gd name="T91" fmla="*/ 0 h 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"/>
                <a:gd name="T139" fmla="*/ 0 h 24"/>
                <a:gd name="T140" fmla="*/ 21 w 21"/>
                <a:gd name="T141" fmla="*/ 24 h 2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" h="24">
                  <a:moveTo>
                    <a:pt x="2" y="0"/>
                  </a:moveTo>
                  <a:lnTo>
                    <a:pt x="12" y="0"/>
                  </a:lnTo>
                  <a:lnTo>
                    <a:pt x="7" y="12"/>
                  </a:lnTo>
                  <a:lnTo>
                    <a:pt x="10" y="8"/>
                  </a:lnTo>
                  <a:lnTo>
                    <a:pt x="13" y="4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7"/>
                  </a:lnTo>
                  <a:lnTo>
                    <a:pt x="10" y="10"/>
                  </a:lnTo>
                  <a:lnTo>
                    <a:pt x="9" y="12"/>
                  </a:lnTo>
                  <a:lnTo>
                    <a:pt x="7" y="15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0" y="24"/>
                  </a:lnTo>
                  <a:lnTo>
                    <a:pt x="5" y="7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96" name="Freeform 203"/>
            <p:cNvSpPr>
              <a:spLocks noEditPoints="1"/>
            </p:cNvSpPr>
            <p:nvPr/>
          </p:nvSpPr>
          <p:spPr bwMode="auto">
            <a:xfrm>
              <a:off x="2040" y="3755"/>
              <a:ext cx="63" cy="157"/>
            </a:xfrm>
            <a:custGeom>
              <a:avLst/>
              <a:gdLst>
                <a:gd name="T0" fmla="*/ 255 w 24"/>
                <a:gd name="T1" fmla="*/ 0 h 39"/>
                <a:gd name="T2" fmla="*/ 144 w 24"/>
                <a:gd name="T3" fmla="*/ 1167 h 39"/>
                <a:gd name="T4" fmla="*/ 200 w 24"/>
                <a:gd name="T5" fmla="*/ 1103 h 39"/>
                <a:gd name="T6" fmla="*/ 221 w 24"/>
                <a:gd name="T7" fmla="*/ 906 h 39"/>
                <a:gd name="T8" fmla="*/ 268 w 24"/>
                <a:gd name="T9" fmla="*/ 906 h 39"/>
                <a:gd name="T10" fmla="*/ 310 w 24"/>
                <a:gd name="T11" fmla="*/ 906 h 39"/>
                <a:gd name="T12" fmla="*/ 344 w 24"/>
                <a:gd name="T13" fmla="*/ 906 h 39"/>
                <a:gd name="T14" fmla="*/ 399 w 24"/>
                <a:gd name="T15" fmla="*/ 974 h 39"/>
                <a:gd name="T16" fmla="*/ 433 w 24"/>
                <a:gd name="T17" fmla="*/ 1167 h 39"/>
                <a:gd name="T18" fmla="*/ 433 w 24"/>
                <a:gd name="T19" fmla="*/ 1377 h 39"/>
                <a:gd name="T20" fmla="*/ 433 w 24"/>
                <a:gd name="T21" fmla="*/ 1638 h 39"/>
                <a:gd name="T22" fmla="*/ 378 w 24"/>
                <a:gd name="T23" fmla="*/ 1896 h 39"/>
                <a:gd name="T24" fmla="*/ 323 w 24"/>
                <a:gd name="T25" fmla="*/ 2154 h 39"/>
                <a:gd name="T26" fmla="*/ 268 w 24"/>
                <a:gd name="T27" fmla="*/ 2351 h 39"/>
                <a:gd name="T28" fmla="*/ 200 w 24"/>
                <a:gd name="T29" fmla="*/ 2480 h 39"/>
                <a:gd name="T30" fmla="*/ 144 w 24"/>
                <a:gd name="T31" fmla="*/ 2544 h 39"/>
                <a:gd name="T32" fmla="*/ 76 w 24"/>
                <a:gd name="T33" fmla="*/ 2480 h 39"/>
                <a:gd name="T34" fmla="*/ 0 w 24"/>
                <a:gd name="T35" fmla="*/ 2287 h 39"/>
                <a:gd name="T36" fmla="*/ 144 w 24"/>
                <a:gd name="T37" fmla="*/ 455 h 39"/>
                <a:gd name="T38" fmla="*/ 144 w 24"/>
                <a:gd name="T39" fmla="*/ 258 h 39"/>
                <a:gd name="T40" fmla="*/ 144 w 24"/>
                <a:gd name="T41" fmla="*/ 129 h 39"/>
                <a:gd name="T42" fmla="*/ 144 w 24"/>
                <a:gd name="T43" fmla="*/ 129 h 39"/>
                <a:gd name="T44" fmla="*/ 144 w 24"/>
                <a:gd name="T45" fmla="*/ 64 h 39"/>
                <a:gd name="T46" fmla="*/ 144 w 24"/>
                <a:gd name="T47" fmla="*/ 64 h 39"/>
                <a:gd name="T48" fmla="*/ 123 w 24"/>
                <a:gd name="T49" fmla="*/ 64 h 39"/>
                <a:gd name="T50" fmla="*/ 89 w 24"/>
                <a:gd name="T51" fmla="*/ 64 h 39"/>
                <a:gd name="T52" fmla="*/ 89 w 24"/>
                <a:gd name="T53" fmla="*/ 64 h 39"/>
                <a:gd name="T54" fmla="*/ 89 w 24"/>
                <a:gd name="T55" fmla="*/ 0 h 39"/>
                <a:gd name="T56" fmla="*/ 255 w 24"/>
                <a:gd name="T57" fmla="*/ 0 h 39"/>
                <a:gd name="T58" fmla="*/ 76 w 24"/>
                <a:gd name="T59" fmla="*/ 2351 h 39"/>
                <a:gd name="T60" fmla="*/ 89 w 24"/>
                <a:gd name="T61" fmla="*/ 2480 h 39"/>
                <a:gd name="T62" fmla="*/ 144 w 24"/>
                <a:gd name="T63" fmla="*/ 2480 h 39"/>
                <a:gd name="T64" fmla="*/ 200 w 24"/>
                <a:gd name="T65" fmla="*/ 2480 h 39"/>
                <a:gd name="T66" fmla="*/ 221 w 24"/>
                <a:gd name="T67" fmla="*/ 2351 h 39"/>
                <a:gd name="T68" fmla="*/ 268 w 24"/>
                <a:gd name="T69" fmla="*/ 2154 h 39"/>
                <a:gd name="T70" fmla="*/ 310 w 24"/>
                <a:gd name="T71" fmla="*/ 2025 h 39"/>
                <a:gd name="T72" fmla="*/ 323 w 24"/>
                <a:gd name="T73" fmla="*/ 1703 h 39"/>
                <a:gd name="T74" fmla="*/ 323 w 24"/>
                <a:gd name="T75" fmla="*/ 1441 h 39"/>
                <a:gd name="T76" fmla="*/ 323 w 24"/>
                <a:gd name="T77" fmla="*/ 1232 h 39"/>
                <a:gd name="T78" fmla="*/ 323 w 24"/>
                <a:gd name="T79" fmla="*/ 1167 h 39"/>
                <a:gd name="T80" fmla="*/ 310 w 24"/>
                <a:gd name="T81" fmla="*/ 1103 h 39"/>
                <a:gd name="T82" fmla="*/ 268 w 24"/>
                <a:gd name="T83" fmla="*/ 1103 h 39"/>
                <a:gd name="T84" fmla="*/ 221 w 24"/>
                <a:gd name="T85" fmla="*/ 1103 h 39"/>
                <a:gd name="T86" fmla="*/ 200 w 24"/>
                <a:gd name="T87" fmla="*/ 1167 h 39"/>
                <a:gd name="T88" fmla="*/ 144 w 24"/>
                <a:gd name="T89" fmla="*/ 1377 h 39"/>
                <a:gd name="T90" fmla="*/ 123 w 24"/>
                <a:gd name="T91" fmla="*/ 1570 h 39"/>
                <a:gd name="T92" fmla="*/ 76 w 24"/>
                <a:gd name="T93" fmla="*/ 2351 h 3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"/>
                <a:gd name="T142" fmla="*/ 0 h 39"/>
                <a:gd name="T143" fmla="*/ 24 w 24"/>
                <a:gd name="T144" fmla="*/ 39 h 3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" h="39">
                  <a:moveTo>
                    <a:pt x="14" y="0"/>
                  </a:moveTo>
                  <a:lnTo>
                    <a:pt x="8" y="18"/>
                  </a:lnTo>
                  <a:lnTo>
                    <a:pt x="11" y="17"/>
                  </a:lnTo>
                  <a:lnTo>
                    <a:pt x="12" y="14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2" y="15"/>
                  </a:lnTo>
                  <a:lnTo>
                    <a:pt x="24" y="18"/>
                  </a:lnTo>
                  <a:lnTo>
                    <a:pt x="24" y="21"/>
                  </a:lnTo>
                  <a:lnTo>
                    <a:pt x="24" y="25"/>
                  </a:lnTo>
                  <a:lnTo>
                    <a:pt x="21" y="29"/>
                  </a:lnTo>
                  <a:lnTo>
                    <a:pt x="18" y="33"/>
                  </a:lnTo>
                  <a:lnTo>
                    <a:pt x="15" y="36"/>
                  </a:lnTo>
                  <a:lnTo>
                    <a:pt x="11" y="38"/>
                  </a:lnTo>
                  <a:lnTo>
                    <a:pt x="8" y="39"/>
                  </a:lnTo>
                  <a:lnTo>
                    <a:pt x="4" y="38"/>
                  </a:lnTo>
                  <a:lnTo>
                    <a:pt x="0" y="35"/>
                  </a:lnTo>
                  <a:lnTo>
                    <a:pt x="8" y="7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14" y="0"/>
                  </a:lnTo>
                  <a:close/>
                  <a:moveTo>
                    <a:pt x="4" y="36"/>
                  </a:moveTo>
                  <a:lnTo>
                    <a:pt x="5" y="38"/>
                  </a:lnTo>
                  <a:lnTo>
                    <a:pt x="8" y="38"/>
                  </a:lnTo>
                  <a:lnTo>
                    <a:pt x="11" y="38"/>
                  </a:lnTo>
                  <a:lnTo>
                    <a:pt x="12" y="36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2" y="17"/>
                  </a:lnTo>
                  <a:lnTo>
                    <a:pt x="11" y="18"/>
                  </a:lnTo>
                  <a:lnTo>
                    <a:pt x="8" y="21"/>
                  </a:lnTo>
                  <a:lnTo>
                    <a:pt x="7" y="24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97" name="Freeform 204"/>
            <p:cNvSpPr>
              <a:spLocks/>
            </p:cNvSpPr>
            <p:nvPr/>
          </p:nvSpPr>
          <p:spPr bwMode="auto">
            <a:xfrm>
              <a:off x="2134" y="3759"/>
              <a:ext cx="115" cy="153"/>
            </a:xfrm>
            <a:custGeom>
              <a:avLst/>
              <a:gdLst>
                <a:gd name="T0" fmla="*/ 301 w 44"/>
                <a:gd name="T1" fmla="*/ 0 h 38"/>
                <a:gd name="T2" fmla="*/ 533 w 44"/>
                <a:gd name="T3" fmla="*/ 1961 h 38"/>
                <a:gd name="T4" fmla="*/ 622 w 44"/>
                <a:gd name="T5" fmla="*/ 455 h 38"/>
                <a:gd name="T6" fmla="*/ 664 w 44"/>
                <a:gd name="T7" fmla="*/ 258 h 38"/>
                <a:gd name="T8" fmla="*/ 664 w 44"/>
                <a:gd name="T9" fmla="*/ 193 h 38"/>
                <a:gd name="T10" fmla="*/ 664 w 44"/>
                <a:gd name="T11" fmla="*/ 193 h 38"/>
                <a:gd name="T12" fmla="*/ 622 w 44"/>
                <a:gd name="T13" fmla="*/ 64 h 38"/>
                <a:gd name="T14" fmla="*/ 622 w 44"/>
                <a:gd name="T15" fmla="*/ 64 h 38"/>
                <a:gd name="T16" fmla="*/ 588 w 44"/>
                <a:gd name="T17" fmla="*/ 64 h 38"/>
                <a:gd name="T18" fmla="*/ 588 w 44"/>
                <a:gd name="T19" fmla="*/ 64 h 38"/>
                <a:gd name="T20" fmla="*/ 588 w 44"/>
                <a:gd name="T21" fmla="*/ 64 h 38"/>
                <a:gd name="T22" fmla="*/ 588 w 44"/>
                <a:gd name="T23" fmla="*/ 0 h 38"/>
                <a:gd name="T24" fmla="*/ 787 w 44"/>
                <a:gd name="T25" fmla="*/ 0 h 38"/>
                <a:gd name="T26" fmla="*/ 787 w 44"/>
                <a:gd name="T27" fmla="*/ 64 h 38"/>
                <a:gd name="T28" fmla="*/ 750 w 44"/>
                <a:gd name="T29" fmla="*/ 64 h 38"/>
                <a:gd name="T30" fmla="*/ 732 w 44"/>
                <a:gd name="T31" fmla="*/ 64 h 38"/>
                <a:gd name="T32" fmla="*/ 716 w 44"/>
                <a:gd name="T33" fmla="*/ 64 h 38"/>
                <a:gd name="T34" fmla="*/ 716 w 44"/>
                <a:gd name="T35" fmla="*/ 193 h 38"/>
                <a:gd name="T36" fmla="*/ 677 w 44"/>
                <a:gd name="T37" fmla="*/ 258 h 38"/>
                <a:gd name="T38" fmla="*/ 677 w 44"/>
                <a:gd name="T39" fmla="*/ 455 h 38"/>
                <a:gd name="T40" fmla="*/ 499 w 44"/>
                <a:gd name="T41" fmla="*/ 2480 h 38"/>
                <a:gd name="T42" fmla="*/ 499 w 44"/>
                <a:gd name="T43" fmla="*/ 2480 h 38"/>
                <a:gd name="T44" fmla="*/ 287 w 44"/>
                <a:gd name="T45" fmla="*/ 455 h 38"/>
                <a:gd name="T46" fmla="*/ 165 w 44"/>
                <a:gd name="T47" fmla="*/ 1961 h 38"/>
                <a:gd name="T48" fmla="*/ 165 w 44"/>
                <a:gd name="T49" fmla="*/ 2090 h 38"/>
                <a:gd name="T50" fmla="*/ 165 w 44"/>
                <a:gd name="T51" fmla="*/ 2223 h 38"/>
                <a:gd name="T52" fmla="*/ 165 w 44"/>
                <a:gd name="T53" fmla="*/ 2287 h 38"/>
                <a:gd name="T54" fmla="*/ 165 w 44"/>
                <a:gd name="T55" fmla="*/ 2287 h 38"/>
                <a:gd name="T56" fmla="*/ 178 w 44"/>
                <a:gd name="T57" fmla="*/ 2287 h 38"/>
                <a:gd name="T58" fmla="*/ 212 w 44"/>
                <a:gd name="T59" fmla="*/ 2416 h 38"/>
                <a:gd name="T60" fmla="*/ 212 w 44"/>
                <a:gd name="T61" fmla="*/ 2416 h 38"/>
                <a:gd name="T62" fmla="*/ 0 w 44"/>
                <a:gd name="T63" fmla="*/ 2416 h 38"/>
                <a:gd name="T64" fmla="*/ 0 w 44"/>
                <a:gd name="T65" fmla="*/ 2416 h 38"/>
                <a:gd name="T66" fmla="*/ 55 w 44"/>
                <a:gd name="T67" fmla="*/ 2416 h 38"/>
                <a:gd name="T68" fmla="*/ 55 w 44"/>
                <a:gd name="T69" fmla="*/ 2287 h 38"/>
                <a:gd name="T70" fmla="*/ 89 w 44"/>
                <a:gd name="T71" fmla="*/ 2287 h 38"/>
                <a:gd name="T72" fmla="*/ 89 w 44"/>
                <a:gd name="T73" fmla="*/ 2287 h 38"/>
                <a:gd name="T74" fmla="*/ 110 w 44"/>
                <a:gd name="T75" fmla="*/ 2090 h 38"/>
                <a:gd name="T76" fmla="*/ 123 w 44"/>
                <a:gd name="T77" fmla="*/ 2025 h 38"/>
                <a:gd name="T78" fmla="*/ 254 w 44"/>
                <a:gd name="T79" fmla="*/ 258 h 38"/>
                <a:gd name="T80" fmla="*/ 233 w 44"/>
                <a:gd name="T81" fmla="*/ 193 h 38"/>
                <a:gd name="T82" fmla="*/ 212 w 44"/>
                <a:gd name="T83" fmla="*/ 64 h 38"/>
                <a:gd name="T84" fmla="*/ 178 w 44"/>
                <a:gd name="T85" fmla="*/ 64 h 38"/>
                <a:gd name="T86" fmla="*/ 165 w 44"/>
                <a:gd name="T87" fmla="*/ 64 h 38"/>
                <a:gd name="T88" fmla="*/ 165 w 44"/>
                <a:gd name="T89" fmla="*/ 0 h 38"/>
                <a:gd name="T90" fmla="*/ 301 w 44"/>
                <a:gd name="T91" fmla="*/ 0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4"/>
                <a:gd name="T139" fmla="*/ 0 h 38"/>
                <a:gd name="T140" fmla="*/ 44 w 44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4" h="38">
                  <a:moveTo>
                    <a:pt x="17" y="0"/>
                  </a:moveTo>
                  <a:lnTo>
                    <a:pt x="30" y="30"/>
                  </a:lnTo>
                  <a:lnTo>
                    <a:pt x="35" y="7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7"/>
                  </a:lnTo>
                  <a:lnTo>
                    <a:pt x="28" y="38"/>
                  </a:lnTo>
                  <a:lnTo>
                    <a:pt x="16" y="7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6" y="32"/>
                  </a:lnTo>
                  <a:lnTo>
                    <a:pt x="7" y="31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98" name="Freeform 205"/>
            <p:cNvSpPr>
              <a:spLocks noEditPoints="1"/>
            </p:cNvSpPr>
            <p:nvPr/>
          </p:nvSpPr>
          <p:spPr bwMode="auto">
            <a:xfrm>
              <a:off x="2239" y="3759"/>
              <a:ext cx="86" cy="149"/>
            </a:xfrm>
            <a:custGeom>
              <a:avLst/>
              <a:gdLst>
                <a:gd name="T0" fmla="*/ 156 w 33"/>
                <a:gd name="T1" fmla="*/ 0 h 37"/>
                <a:gd name="T2" fmla="*/ 388 w 33"/>
                <a:gd name="T3" fmla="*/ 0 h 37"/>
                <a:gd name="T4" fmla="*/ 495 w 33"/>
                <a:gd name="T5" fmla="*/ 0 h 37"/>
                <a:gd name="T6" fmla="*/ 529 w 33"/>
                <a:gd name="T7" fmla="*/ 64 h 37"/>
                <a:gd name="T8" fmla="*/ 584 w 33"/>
                <a:gd name="T9" fmla="*/ 258 h 37"/>
                <a:gd name="T10" fmla="*/ 584 w 33"/>
                <a:gd name="T11" fmla="*/ 519 h 37"/>
                <a:gd name="T12" fmla="*/ 584 w 33"/>
                <a:gd name="T13" fmla="*/ 713 h 37"/>
                <a:gd name="T14" fmla="*/ 563 w 33"/>
                <a:gd name="T15" fmla="*/ 842 h 37"/>
                <a:gd name="T16" fmla="*/ 516 w 33"/>
                <a:gd name="T17" fmla="*/ 1039 h 37"/>
                <a:gd name="T18" fmla="*/ 461 w 33"/>
                <a:gd name="T19" fmla="*/ 1103 h 37"/>
                <a:gd name="T20" fmla="*/ 407 w 33"/>
                <a:gd name="T21" fmla="*/ 1168 h 37"/>
                <a:gd name="T22" fmla="*/ 339 w 33"/>
                <a:gd name="T23" fmla="*/ 1313 h 37"/>
                <a:gd name="T24" fmla="*/ 284 w 33"/>
                <a:gd name="T25" fmla="*/ 1168 h 37"/>
                <a:gd name="T26" fmla="*/ 245 w 33"/>
                <a:gd name="T27" fmla="*/ 1168 h 37"/>
                <a:gd name="T28" fmla="*/ 198 w 33"/>
                <a:gd name="T29" fmla="*/ 1961 h 37"/>
                <a:gd name="T30" fmla="*/ 156 w 33"/>
                <a:gd name="T31" fmla="*/ 2090 h 37"/>
                <a:gd name="T32" fmla="*/ 156 w 33"/>
                <a:gd name="T33" fmla="*/ 2223 h 37"/>
                <a:gd name="T34" fmla="*/ 156 w 33"/>
                <a:gd name="T35" fmla="*/ 2287 h 37"/>
                <a:gd name="T36" fmla="*/ 198 w 33"/>
                <a:gd name="T37" fmla="*/ 2287 h 37"/>
                <a:gd name="T38" fmla="*/ 211 w 33"/>
                <a:gd name="T39" fmla="*/ 2287 h 37"/>
                <a:gd name="T40" fmla="*/ 245 w 33"/>
                <a:gd name="T41" fmla="*/ 2416 h 37"/>
                <a:gd name="T42" fmla="*/ 245 w 33"/>
                <a:gd name="T43" fmla="*/ 2416 h 37"/>
                <a:gd name="T44" fmla="*/ 0 w 33"/>
                <a:gd name="T45" fmla="*/ 2416 h 37"/>
                <a:gd name="T46" fmla="*/ 0 w 33"/>
                <a:gd name="T47" fmla="*/ 2416 h 37"/>
                <a:gd name="T48" fmla="*/ 34 w 33"/>
                <a:gd name="T49" fmla="*/ 2287 h 37"/>
                <a:gd name="T50" fmla="*/ 68 w 33"/>
                <a:gd name="T51" fmla="*/ 2287 h 37"/>
                <a:gd name="T52" fmla="*/ 89 w 33"/>
                <a:gd name="T53" fmla="*/ 2223 h 37"/>
                <a:gd name="T54" fmla="*/ 89 w 33"/>
                <a:gd name="T55" fmla="*/ 1961 h 37"/>
                <a:gd name="T56" fmla="*/ 211 w 33"/>
                <a:gd name="T57" fmla="*/ 519 h 37"/>
                <a:gd name="T58" fmla="*/ 211 w 33"/>
                <a:gd name="T59" fmla="*/ 391 h 37"/>
                <a:gd name="T60" fmla="*/ 211 w 33"/>
                <a:gd name="T61" fmla="*/ 193 h 37"/>
                <a:gd name="T62" fmla="*/ 211 w 33"/>
                <a:gd name="T63" fmla="*/ 193 h 37"/>
                <a:gd name="T64" fmla="*/ 211 w 33"/>
                <a:gd name="T65" fmla="*/ 64 h 37"/>
                <a:gd name="T66" fmla="*/ 198 w 33"/>
                <a:gd name="T67" fmla="*/ 64 h 37"/>
                <a:gd name="T68" fmla="*/ 143 w 33"/>
                <a:gd name="T69" fmla="*/ 64 h 37"/>
                <a:gd name="T70" fmla="*/ 156 w 33"/>
                <a:gd name="T71" fmla="*/ 0 h 37"/>
                <a:gd name="T72" fmla="*/ 245 w 33"/>
                <a:gd name="T73" fmla="*/ 1103 h 37"/>
                <a:gd name="T74" fmla="*/ 284 w 33"/>
                <a:gd name="T75" fmla="*/ 1168 h 37"/>
                <a:gd name="T76" fmla="*/ 339 w 33"/>
                <a:gd name="T77" fmla="*/ 1168 h 37"/>
                <a:gd name="T78" fmla="*/ 373 w 33"/>
                <a:gd name="T79" fmla="*/ 1103 h 37"/>
                <a:gd name="T80" fmla="*/ 407 w 33"/>
                <a:gd name="T81" fmla="*/ 1103 h 37"/>
                <a:gd name="T82" fmla="*/ 440 w 33"/>
                <a:gd name="T83" fmla="*/ 1039 h 37"/>
                <a:gd name="T84" fmla="*/ 461 w 33"/>
                <a:gd name="T85" fmla="*/ 842 h 37"/>
                <a:gd name="T86" fmla="*/ 495 w 33"/>
                <a:gd name="T87" fmla="*/ 648 h 37"/>
                <a:gd name="T88" fmla="*/ 495 w 33"/>
                <a:gd name="T89" fmla="*/ 455 h 37"/>
                <a:gd name="T90" fmla="*/ 495 w 33"/>
                <a:gd name="T91" fmla="*/ 391 h 37"/>
                <a:gd name="T92" fmla="*/ 461 w 33"/>
                <a:gd name="T93" fmla="*/ 193 h 37"/>
                <a:gd name="T94" fmla="*/ 440 w 33"/>
                <a:gd name="T95" fmla="*/ 64 h 37"/>
                <a:gd name="T96" fmla="*/ 388 w 33"/>
                <a:gd name="T97" fmla="*/ 64 h 37"/>
                <a:gd name="T98" fmla="*/ 373 w 33"/>
                <a:gd name="T99" fmla="*/ 64 h 37"/>
                <a:gd name="T100" fmla="*/ 318 w 33"/>
                <a:gd name="T101" fmla="*/ 64 h 37"/>
                <a:gd name="T102" fmla="*/ 245 w 33"/>
                <a:gd name="T103" fmla="*/ 1103 h 3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"/>
                <a:gd name="T157" fmla="*/ 0 h 37"/>
                <a:gd name="T158" fmla="*/ 33 w 33"/>
                <a:gd name="T159" fmla="*/ 37 h 3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" h="37">
                  <a:moveTo>
                    <a:pt x="9" y="0"/>
                  </a:moveTo>
                  <a:lnTo>
                    <a:pt x="22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3" y="4"/>
                  </a:lnTo>
                  <a:lnTo>
                    <a:pt x="33" y="8"/>
                  </a:lnTo>
                  <a:lnTo>
                    <a:pt x="33" y="11"/>
                  </a:lnTo>
                  <a:lnTo>
                    <a:pt x="32" y="13"/>
                  </a:lnTo>
                  <a:lnTo>
                    <a:pt x="29" y="16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9" y="20"/>
                  </a:lnTo>
                  <a:lnTo>
                    <a:pt x="16" y="18"/>
                  </a:lnTo>
                  <a:lnTo>
                    <a:pt x="14" y="18"/>
                  </a:lnTo>
                  <a:lnTo>
                    <a:pt x="11" y="30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5" y="3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9" y="0"/>
                  </a:lnTo>
                  <a:close/>
                  <a:moveTo>
                    <a:pt x="14" y="17"/>
                  </a:moveTo>
                  <a:lnTo>
                    <a:pt x="16" y="18"/>
                  </a:lnTo>
                  <a:lnTo>
                    <a:pt x="19" y="18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6"/>
                  </a:lnTo>
                  <a:lnTo>
                    <a:pt x="26" y="13"/>
                  </a:lnTo>
                  <a:lnTo>
                    <a:pt x="28" y="10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99" name="Freeform 206"/>
            <p:cNvSpPr>
              <a:spLocks/>
            </p:cNvSpPr>
            <p:nvPr/>
          </p:nvSpPr>
          <p:spPr bwMode="auto">
            <a:xfrm>
              <a:off x="2827" y="3755"/>
              <a:ext cx="34" cy="197"/>
            </a:xfrm>
            <a:custGeom>
              <a:avLst/>
              <a:gdLst>
                <a:gd name="T0" fmla="*/ 233 w 13"/>
                <a:gd name="T1" fmla="*/ 3184 h 49"/>
                <a:gd name="T2" fmla="*/ 0 w 13"/>
                <a:gd name="T3" fmla="*/ 3184 h 49"/>
                <a:gd name="T4" fmla="*/ 0 w 13"/>
                <a:gd name="T5" fmla="*/ 0 h 49"/>
                <a:gd name="T6" fmla="*/ 233 w 13"/>
                <a:gd name="T7" fmla="*/ 0 h 49"/>
                <a:gd name="T8" fmla="*/ 233 w 13"/>
                <a:gd name="T9" fmla="*/ 129 h 49"/>
                <a:gd name="T10" fmla="*/ 110 w 13"/>
                <a:gd name="T11" fmla="*/ 129 h 49"/>
                <a:gd name="T12" fmla="*/ 110 w 13"/>
                <a:gd name="T13" fmla="*/ 3056 h 49"/>
                <a:gd name="T14" fmla="*/ 233 w 13"/>
                <a:gd name="T15" fmla="*/ 3056 h 49"/>
                <a:gd name="T16" fmla="*/ 233 w 13"/>
                <a:gd name="T17" fmla="*/ 3184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13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6" y="2"/>
                  </a:lnTo>
                  <a:lnTo>
                    <a:pt x="6" y="47"/>
                  </a:lnTo>
                  <a:lnTo>
                    <a:pt x="13" y="47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00" name="Freeform 207"/>
            <p:cNvSpPr>
              <a:spLocks noEditPoints="1"/>
            </p:cNvSpPr>
            <p:nvPr/>
          </p:nvSpPr>
          <p:spPr bwMode="auto">
            <a:xfrm>
              <a:off x="2871" y="3755"/>
              <a:ext cx="63" cy="157"/>
            </a:xfrm>
            <a:custGeom>
              <a:avLst/>
              <a:gdLst>
                <a:gd name="T0" fmla="*/ 0 w 24"/>
                <a:gd name="T1" fmla="*/ 1232 h 39"/>
                <a:gd name="T2" fmla="*/ 0 w 24"/>
                <a:gd name="T3" fmla="*/ 906 h 39"/>
                <a:gd name="T4" fmla="*/ 34 w 24"/>
                <a:gd name="T5" fmla="*/ 519 h 39"/>
                <a:gd name="T6" fmla="*/ 76 w 24"/>
                <a:gd name="T7" fmla="*/ 326 h 39"/>
                <a:gd name="T8" fmla="*/ 123 w 24"/>
                <a:gd name="T9" fmla="*/ 129 h 39"/>
                <a:gd name="T10" fmla="*/ 179 w 24"/>
                <a:gd name="T11" fmla="*/ 64 h 39"/>
                <a:gd name="T12" fmla="*/ 200 w 24"/>
                <a:gd name="T13" fmla="*/ 0 h 39"/>
                <a:gd name="T14" fmla="*/ 289 w 24"/>
                <a:gd name="T15" fmla="*/ 64 h 39"/>
                <a:gd name="T16" fmla="*/ 365 w 24"/>
                <a:gd name="T17" fmla="*/ 258 h 39"/>
                <a:gd name="T18" fmla="*/ 378 w 24"/>
                <a:gd name="T19" fmla="*/ 519 h 39"/>
                <a:gd name="T20" fmla="*/ 412 w 24"/>
                <a:gd name="T21" fmla="*/ 906 h 39"/>
                <a:gd name="T22" fmla="*/ 433 w 24"/>
                <a:gd name="T23" fmla="*/ 1232 h 39"/>
                <a:gd name="T24" fmla="*/ 412 w 24"/>
                <a:gd name="T25" fmla="*/ 1638 h 39"/>
                <a:gd name="T26" fmla="*/ 378 w 24"/>
                <a:gd name="T27" fmla="*/ 2025 h 39"/>
                <a:gd name="T28" fmla="*/ 365 w 24"/>
                <a:gd name="T29" fmla="*/ 2287 h 39"/>
                <a:gd name="T30" fmla="*/ 310 w 24"/>
                <a:gd name="T31" fmla="*/ 2351 h 39"/>
                <a:gd name="T32" fmla="*/ 255 w 24"/>
                <a:gd name="T33" fmla="*/ 2480 h 39"/>
                <a:gd name="T34" fmla="*/ 200 w 24"/>
                <a:gd name="T35" fmla="*/ 2544 h 39"/>
                <a:gd name="T36" fmla="*/ 165 w 24"/>
                <a:gd name="T37" fmla="*/ 2480 h 39"/>
                <a:gd name="T38" fmla="*/ 110 w 24"/>
                <a:gd name="T39" fmla="*/ 2351 h 39"/>
                <a:gd name="T40" fmla="*/ 55 w 24"/>
                <a:gd name="T41" fmla="*/ 2089 h 39"/>
                <a:gd name="T42" fmla="*/ 0 w 24"/>
                <a:gd name="T43" fmla="*/ 1703 h 39"/>
                <a:gd name="T44" fmla="*/ 0 w 24"/>
                <a:gd name="T45" fmla="*/ 1232 h 39"/>
                <a:gd name="T46" fmla="*/ 110 w 24"/>
                <a:gd name="T47" fmla="*/ 1377 h 39"/>
                <a:gd name="T48" fmla="*/ 110 w 24"/>
                <a:gd name="T49" fmla="*/ 1832 h 39"/>
                <a:gd name="T50" fmla="*/ 123 w 24"/>
                <a:gd name="T51" fmla="*/ 2154 h 39"/>
                <a:gd name="T52" fmla="*/ 165 w 24"/>
                <a:gd name="T53" fmla="*/ 2351 h 39"/>
                <a:gd name="T54" fmla="*/ 200 w 24"/>
                <a:gd name="T55" fmla="*/ 2480 h 39"/>
                <a:gd name="T56" fmla="*/ 234 w 24"/>
                <a:gd name="T57" fmla="*/ 2351 h 39"/>
                <a:gd name="T58" fmla="*/ 255 w 24"/>
                <a:gd name="T59" fmla="*/ 2351 h 39"/>
                <a:gd name="T60" fmla="*/ 289 w 24"/>
                <a:gd name="T61" fmla="*/ 2154 h 39"/>
                <a:gd name="T62" fmla="*/ 310 w 24"/>
                <a:gd name="T63" fmla="*/ 2025 h 39"/>
                <a:gd name="T64" fmla="*/ 323 w 24"/>
                <a:gd name="T65" fmla="*/ 1638 h 39"/>
                <a:gd name="T66" fmla="*/ 323 w 24"/>
                <a:gd name="T67" fmla="*/ 1167 h 39"/>
                <a:gd name="T68" fmla="*/ 323 w 24"/>
                <a:gd name="T69" fmla="*/ 777 h 39"/>
                <a:gd name="T70" fmla="*/ 310 w 24"/>
                <a:gd name="T71" fmla="*/ 455 h 39"/>
                <a:gd name="T72" fmla="*/ 289 w 24"/>
                <a:gd name="T73" fmla="*/ 326 h 39"/>
                <a:gd name="T74" fmla="*/ 255 w 24"/>
                <a:gd name="T75" fmla="*/ 129 h 39"/>
                <a:gd name="T76" fmla="*/ 234 w 24"/>
                <a:gd name="T77" fmla="*/ 129 h 39"/>
                <a:gd name="T78" fmla="*/ 200 w 24"/>
                <a:gd name="T79" fmla="*/ 129 h 39"/>
                <a:gd name="T80" fmla="*/ 179 w 24"/>
                <a:gd name="T81" fmla="*/ 129 h 39"/>
                <a:gd name="T82" fmla="*/ 165 w 24"/>
                <a:gd name="T83" fmla="*/ 258 h 39"/>
                <a:gd name="T84" fmla="*/ 123 w 24"/>
                <a:gd name="T85" fmla="*/ 455 h 39"/>
                <a:gd name="T86" fmla="*/ 110 w 24"/>
                <a:gd name="T87" fmla="*/ 713 h 39"/>
                <a:gd name="T88" fmla="*/ 110 w 24"/>
                <a:gd name="T89" fmla="*/ 974 h 39"/>
                <a:gd name="T90" fmla="*/ 110 w 24"/>
                <a:gd name="T91" fmla="*/ 1377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"/>
                <a:gd name="T139" fmla="*/ 0 h 39"/>
                <a:gd name="T140" fmla="*/ 24 w 24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" h="39">
                  <a:moveTo>
                    <a:pt x="0" y="19"/>
                  </a:moveTo>
                  <a:lnTo>
                    <a:pt x="0" y="14"/>
                  </a:lnTo>
                  <a:lnTo>
                    <a:pt x="2" y="8"/>
                  </a:lnTo>
                  <a:lnTo>
                    <a:pt x="4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3" y="14"/>
                  </a:lnTo>
                  <a:lnTo>
                    <a:pt x="24" y="19"/>
                  </a:lnTo>
                  <a:lnTo>
                    <a:pt x="23" y="25"/>
                  </a:lnTo>
                  <a:lnTo>
                    <a:pt x="21" y="31"/>
                  </a:lnTo>
                  <a:lnTo>
                    <a:pt x="20" y="35"/>
                  </a:lnTo>
                  <a:lnTo>
                    <a:pt x="17" y="36"/>
                  </a:lnTo>
                  <a:lnTo>
                    <a:pt x="14" y="38"/>
                  </a:lnTo>
                  <a:lnTo>
                    <a:pt x="11" y="39"/>
                  </a:lnTo>
                  <a:lnTo>
                    <a:pt x="9" y="38"/>
                  </a:lnTo>
                  <a:lnTo>
                    <a:pt x="6" y="36"/>
                  </a:lnTo>
                  <a:lnTo>
                    <a:pt x="3" y="32"/>
                  </a:lnTo>
                  <a:lnTo>
                    <a:pt x="0" y="26"/>
                  </a:lnTo>
                  <a:lnTo>
                    <a:pt x="0" y="19"/>
                  </a:lnTo>
                  <a:close/>
                  <a:moveTo>
                    <a:pt x="6" y="21"/>
                  </a:moveTo>
                  <a:lnTo>
                    <a:pt x="6" y="28"/>
                  </a:lnTo>
                  <a:lnTo>
                    <a:pt x="7" y="33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6" y="33"/>
                  </a:lnTo>
                  <a:lnTo>
                    <a:pt x="17" y="31"/>
                  </a:lnTo>
                  <a:lnTo>
                    <a:pt x="18" y="25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7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4"/>
                  </a:lnTo>
                  <a:lnTo>
                    <a:pt x="7" y="7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01" name="Freeform 208"/>
            <p:cNvSpPr>
              <a:spLocks/>
            </p:cNvSpPr>
            <p:nvPr/>
          </p:nvSpPr>
          <p:spPr bwMode="auto">
            <a:xfrm>
              <a:off x="2944" y="3884"/>
              <a:ext cx="24" cy="60"/>
            </a:xfrm>
            <a:custGeom>
              <a:avLst/>
              <a:gdLst>
                <a:gd name="T0" fmla="*/ 0 w 9"/>
                <a:gd name="T1" fmla="*/ 960 h 15"/>
                <a:gd name="T2" fmla="*/ 0 w 9"/>
                <a:gd name="T3" fmla="*/ 896 h 15"/>
                <a:gd name="T4" fmla="*/ 56 w 9"/>
                <a:gd name="T5" fmla="*/ 832 h 15"/>
                <a:gd name="T6" fmla="*/ 115 w 9"/>
                <a:gd name="T7" fmla="*/ 704 h 15"/>
                <a:gd name="T8" fmla="*/ 136 w 9"/>
                <a:gd name="T9" fmla="*/ 640 h 15"/>
                <a:gd name="T10" fmla="*/ 136 w 9"/>
                <a:gd name="T11" fmla="*/ 448 h 15"/>
                <a:gd name="T12" fmla="*/ 136 w 9"/>
                <a:gd name="T13" fmla="*/ 448 h 15"/>
                <a:gd name="T14" fmla="*/ 136 w 9"/>
                <a:gd name="T15" fmla="*/ 384 h 15"/>
                <a:gd name="T16" fmla="*/ 136 w 9"/>
                <a:gd name="T17" fmla="*/ 384 h 15"/>
                <a:gd name="T18" fmla="*/ 115 w 9"/>
                <a:gd name="T19" fmla="*/ 384 h 15"/>
                <a:gd name="T20" fmla="*/ 115 w 9"/>
                <a:gd name="T21" fmla="*/ 384 h 15"/>
                <a:gd name="T22" fmla="*/ 93 w 9"/>
                <a:gd name="T23" fmla="*/ 448 h 15"/>
                <a:gd name="T24" fmla="*/ 93 w 9"/>
                <a:gd name="T25" fmla="*/ 448 h 15"/>
                <a:gd name="T26" fmla="*/ 93 w 9"/>
                <a:gd name="T27" fmla="*/ 448 h 15"/>
                <a:gd name="T28" fmla="*/ 56 w 9"/>
                <a:gd name="T29" fmla="*/ 448 h 15"/>
                <a:gd name="T30" fmla="*/ 35 w 9"/>
                <a:gd name="T31" fmla="*/ 384 h 15"/>
                <a:gd name="T32" fmla="*/ 35 w 9"/>
                <a:gd name="T33" fmla="*/ 384 h 15"/>
                <a:gd name="T34" fmla="*/ 0 w 9"/>
                <a:gd name="T35" fmla="*/ 256 h 15"/>
                <a:gd name="T36" fmla="*/ 35 w 9"/>
                <a:gd name="T37" fmla="*/ 192 h 15"/>
                <a:gd name="T38" fmla="*/ 35 w 9"/>
                <a:gd name="T39" fmla="*/ 64 h 15"/>
                <a:gd name="T40" fmla="*/ 56 w 9"/>
                <a:gd name="T41" fmla="*/ 0 h 15"/>
                <a:gd name="T42" fmla="*/ 93 w 9"/>
                <a:gd name="T43" fmla="*/ 0 h 15"/>
                <a:gd name="T44" fmla="*/ 115 w 9"/>
                <a:gd name="T45" fmla="*/ 64 h 15"/>
                <a:gd name="T46" fmla="*/ 136 w 9"/>
                <a:gd name="T47" fmla="*/ 64 h 15"/>
                <a:gd name="T48" fmla="*/ 171 w 9"/>
                <a:gd name="T49" fmla="*/ 256 h 15"/>
                <a:gd name="T50" fmla="*/ 171 w 9"/>
                <a:gd name="T51" fmla="*/ 384 h 15"/>
                <a:gd name="T52" fmla="*/ 171 w 9"/>
                <a:gd name="T53" fmla="*/ 512 h 15"/>
                <a:gd name="T54" fmla="*/ 136 w 9"/>
                <a:gd name="T55" fmla="*/ 704 h 15"/>
                <a:gd name="T56" fmla="*/ 93 w 9"/>
                <a:gd name="T57" fmla="*/ 896 h 15"/>
                <a:gd name="T58" fmla="*/ 0 w 9"/>
                <a:gd name="T59" fmla="*/ 960 h 1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"/>
                <a:gd name="T91" fmla="*/ 0 h 15"/>
                <a:gd name="T92" fmla="*/ 9 w 9"/>
                <a:gd name="T93" fmla="*/ 15 h 1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" h="15">
                  <a:moveTo>
                    <a:pt x="0" y="15"/>
                  </a:moveTo>
                  <a:lnTo>
                    <a:pt x="0" y="14"/>
                  </a:lnTo>
                  <a:lnTo>
                    <a:pt x="3" y="13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8"/>
                  </a:lnTo>
                  <a:lnTo>
                    <a:pt x="7" y="11"/>
                  </a:lnTo>
                  <a:lnTo>
                    <a:pt x="5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02" name="Freeform 209"/>
            <p:cNvSpPr>
              <a:spLocks noEditPoints="1"/>
            </p:cNvSpPr>
            <p:nvPr/>
          </p:nvSpPr>
          <p:spPr bwMode="auto">
            <a:xfrm>
              <a:off x="2981" y="3755"/>
              <a:ext cx="63" cy="157"/>
            </a:xfrm>
            <a:custGeom>
              <a:avLst/>
              <a:gdLst>
                <a:gd name="T0" fmla="*/ 0 w 24"/>
                <a:gd name="T1" fmla="*/ 1232 h 39"/>
                <a:gd name="T2" fmla="*/ 0 w 24"/>
                <a:gd name="T3" fmla="*/ 906 h 39"/>
                <a:gd name="T4" fmla="*/ 34 w 24"/>
                <a:gd name="T5" fmla="*/ 519 h 39"/>
                <a:gd name="T6" fmla="*/ 89 w 24"/>
                <a:gd name="T7" fmla="*/ 326 h 39"/>
                <a:gd name="T8" fmla="*/ 123 w 24"/>
                <a:gd name="T9" fmla="*/ 129 h 39"/>
                <a:gd name="T10" fmla="*/ 179 w 24"/>
                <a:gd name="T11" fmla="*/ 64 h 39"/>
                <a:gd name="T12" fmla="*/ 221 w 24"/>
                <a:gd name="T13" fmla="*/ 0 h 39"/>
                <a:gd name="T14" fmla="*/ 289 w 24"/>
                <a:gd name="T15" fmla="*/ 64 h 39"/>
                <a:gd name="T16" fmla="*/ 365 w 24"/>
                <a:gd name="T17" fmla="*/ 258 h 39"/>
                <a:gd name="T18" fmla="*/ 378 w 24"/>
                <a:gd name="T19" fmla="*/ 519 h 39"/>
                <a:gd name="T20" fmla="*/ 412 w 24"/>
                <a:gd name="T21" fmla="*/ 906 h 39"/>
                <a:gd name="T22" fmla="*/ 433 w 24"/>
                <a:gd name="T23" fmla="*/ 1232 h 39"/>
                <a:gd name="T24" fmla="*/ 412 w 24"/>
                <a:gd name="T25" fmla="*/ 1638 h 39"/>
                <a:gd name="T26" fmla="*/ 378 w 24"/>
                <a:gd name="T27" fmla="*/ 2025 h 39"/>
                <a:gd name="T28" fmla="*/ 365 w 24"/>
                <a:gd name="T29" fmla="*/ 2287 h 39"/>
                <a:gd name="T30" fmla="*/ 310 w 24"/>
                <a:gd name="T31" fmla="*/ 2351 h 39"/>
                <a:gd name="T32" fmla="*/ 255 w 24"/>
                <a:gd name="T33" fmla="*/ 2480 h 39"/>
                <a:gd name="T34" fmla="*/ 221 w 24"/>
                <a:gd name="T35" fmla="*/ 2544 h 39"/>
                <a:gd name="T36" fmla="*/ 165 w 24"/>
                <a:gd name="T37" fmla="*/ 2480 h 39"/>
                <a:gd name="T38" fmla="*/ 110 w 24"/>
                <a:gd name="T39" fmla="*/ 2351 h 39"/>
                <a:gd name="T40" fmla="*/ 55 w 24"/>
                <a:gd name="T41" fmla="*/ 2089 h 39"/>
                <a:gd name="T42" fmla="*/ 0 w 24"/>
                <a:gd name="T43" fmla="*/ 1703 h 39"/>
                <a:gd name="T44" fmla="*/ 0 w 24"/>
                <a:gd name="T45" fmla="*/ 1232 h 39"/>
                <a:gd name="T46" fmla="*/ 110 w 24"/>
                <a:gd name="T47" fmla="*/ 1377 h 39"/>
                <a:gd name="T48" fmla="*/ 110 w 24"/>
                <a:gd name="T49" fmla="*/ 1832 h 39"/>
                <a:gd name="T50" fmla="*/ 123 w 24"/>
                <a:gd name="T51" fmla="*/ 2154 h 39"/>
                <a:gd name="T52" fmla="*/ 165 w 24"/>
                <a:gd name="T53" fmla="*/ 2351 h 39"/>
                <a:gd name="T54" fmla="*/ 221 w 24"/>
                <a:gd name="T55" fmla="*/ 2480 h 39"/>
                <a:gd name="T56" fmla="*/ 234 w 24"/>
                <a:gd name="T57" fmla="*/ 2351 h 39"/>
                <a:gd name="T58" fmla="*/ 255 w 24"/>
                <a:gd name="T59" fmla="*/ 2351 h 39"/>
                <a:gd name="T60" fmla="*/ 289 w 24"/>
                <a:gd name="T61" fmla="*/ 2154 h 39"/>
                <a:gd name="T62" fmla="*/ 310 w 24"/>
                <a:gd name="T63" fmla="*/ 2025 h 39"/>
                <a:gd name="T64" fmla="*/ 344 w 24"/>
                <a:gd name="T65" fmla="*/ 1638 h 39"/>
                <a:gd name="T66" fmla="*/ 344 w 24"/>
                <a:gd name="T67" fmla="*/ 1167 h 39"/>
                <a:gd name="T68" fmla="*/ 344 w 24"/>
                <a:gd name="T69" fmla="*/ 777 h 39"/>
                <a:gd name="T70" fmla="*/ 310 w 24"/>
                <a:gd name="T71" fmla="*/ 455 h 39"/>
                <a:gd name="T72" fmla="*/ 289 w 24"/>
                <a:gd name="T73" fmla="*/ 326 h 39"/>
                <a:gd name="T74" fmla="*/ 255 w 24"/>
                <a:gd name="T75" fmla="*/ 129 h 39"/>
                <a:gd name="T76" fmla="*/ 234 w 24"/>
                <a:gd name="T77" fmla="*/ 129 h 39"/>
                <a:gd name="T78" fmla="*/ 221 w 24"/>
                <a:gd name="T79" fmla="*/ 129 h 39"/>
                <a:gd name="T80" fmla="*/ 179 w 24"/>
                <a:gd name="T81" fmla="*/ 129 h 39"/>
                <a:gd name="T82" fmla="*/ 165 w 24"/>
                <a:gd name="T83" fmla="*/ 258 h 39"/>
                <a:gd name="T84" fmla="*/ 123 w 24"/>
                <a:gd name="T85" fmla="*/ 455 h 39"/>
                <a:gd name="T86" fmla="*/ 110 w 24"/>
                <a:gd name="T87" fmla="*/ 713 h 39"/>
                <a:gd name="T88" fmla="*/ 110 w 24"/>
                <a:gd name="T89" fmla="*/ 974 h 39"/>
                <a:gd name="T90" fmla="*/ 110 w 24"/>
                <a:gd name="T91" fmla="*/ 1377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"/>
                <a:gd name="T139" fmla="*/ 0 h 39"/>
                <a:gd name="T140" fmla="*/ 24 w 24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" h="39">
                  <a:moveTo>
                    <a:pt x="0" y="19"/>
                  </a:moveTo>
                  <a:lnTo>
                    <a:pt x="0" y="14"/>
                  </a:lnTo>
                  <a:lnTo>
                    <a:pt x="2" y="8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3" y="14"/>
                  </a:lnTo>
                  <a:lnTo>
                    <a:pt x="24" y="19"/>
                  </a:lnTo>
                  <a:lnTo>
                    <a:pt x="23" y="25"/>
                  </a:lnTo>
                  <a:lnTo>
                    <a:pt x="21" y="31"/>
                  </a:lnTo>
                  <a:lnTo>
                    <a:pt x="20" y="35"/>
                  </a:lnTo>
                  <a:lnTo>
                    <a:pt x="17" y="36"/>
                  </a:lnTo>
                  <a:lnTo>
                    <a:pt x="14" y="38"/>
                  </a:lnTo>
                  <a:lnTo>
                    <a:pt x="12" y="39"/>
                  </a:lnTo>
                  <a:lnTo>
                    <a:pt x="9" y="38"/>
                  </a:lnTo>
                  <a:lnTo>
                    <a:pt x="6" y="36"/>
                  </a:lnTo>
                  <a:lnTo>
                    <a:pt x="3" y="32"/>
                  </a:lnTo>
                  <a:lnTo>
                    <a:pt x="0" y="26"/>
                  </a:lnTo>
                  <a:lnTo>
                    <a:pt x="0" y="19"/>
                  </a:lnTo>
                  <a:close/>
                  <a:moveTo>
                    <a:pt x="6" y="21"/>
                  </a:moveTo>
                  <a:lnTo>
                    <a:pt x="6" y="28"/>
                  </a:lnTo>
                  <a:lnTo>
                    <a:pt x="7" y="33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6" y="33"/>
                  </a:lnTo>
                  <a:lnTo>
                    <a:pt x="17" y="31"/>
                  </a:lnTo>
                  <a:lnTo>
                    <a:pt x="19" y="25"/>
                  </a:lnTo>
                  <a:lnTo>
                    <a:pt x="19" y="18"/>
                  </a:lnTo>
                  <a:lnTo>
                    <a:pt x="19" y="12"/>
                  </a:lnTo>
                  <a:lnTo>
                    <a:pt x="17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4"/>
                  </a:lnTo>
                  <a:lnTo>
                    <a:pt x="7" y="7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03" name="Freeform 210"/>
            <p:cNvSpPr>
              <a:spLocks/>
            </p:cNvSpPr>
            <p:nvPr/>
          </p:nvSpPr>
          <p:spPr bwMode="auto">
            <a:xfrm>
              <a:off x="3054" y="3755"/>
              <a:ext cx="31" cy="197"/>
            </a:xfrm>
            <a:custGeom>
              <a:avLst/>
              <a:gdLst>
                <a:gd name="T0" fmla="*/ 0 w 12"/>
                <a:gd name="T1" fmla="*/ 0 h 49"/>
                <a:gd name="T2" fmla="*/ 207 w 12"/>
                <a:gd name="T3" fmla="*/ 0 h 49"/>
                <a:gd name="T4" fmla="*/ 207 w 12"/>
                <a:gd name="T5" fmla="*/ 3184 h 49"/>
                <a:gd name="T6" fmla="*/ 0 w 12"/>
                <a:gd name="T7" fmla="*/ 3184 h 49"/>
                <a:gd name="T8" fmla="*/ 0 w 12"/>
                <a:gd name="T9" fmla="*/ 3056 h 49"/>
                <a:gd name="T10" fmla="*/ 121 w 12"/>
                <a:gd name="T11" fmla="*/ 3056 h 49"/>
                <a:gd name="T12" fmla="*/ 121 w 12"/>
                <a:gd name="T13" fmla="*/ 129 h 49"/>
                <a:gd name="T14" fmla="*/ 0 w 12"/>
                <a:gd name="T15" fmla="*/ 129 h 49"/>
                <a:gd name="T16" fmla="*/ 0 w 12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9"/>
                <a:gd name="T29" fmla="*/ 12 w 12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9">
                  <a:moveTo>
                    <a:pt x="0" y="0"/>
                  </a:moveTo>
                  <a:lnTo>
                    <a:pt x="12" y="0"/>
                  </a:lnTo>
                  <a:lnTo>
                    <a:pt x="12" y="49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7" y="47"/>
                  </a:lnTo>
                  <a:lnTo>
                    <a:pt x="7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04" name="Freeform 211"/>
            <p:cNvSpPr>
              <a:spLocks noEditPoints="1"/>
            </p:cNvSpPr>
            <p:nvPr/>
          </p:nvSpPr>
          <p:spPr bwMode="auto">
            <a:xfrm>
              <a:off x="3718" y="3759"/>
              <a:ext cx="78" cy="149"/>
            </a:xfrm>
            <a:custGeom>
              <a:avLst/>
              <a:gdLst>
                <a:gd name="T0" fmla="*/ 211 w 30"/>
                <a:gd name="T1" fmla="*/ 1313 h 37"/>
                <a:gd name="T2" fmla="*/ 211 w 30"/>
                <a:gd name="T3" fmla="*/ 2026 h 37"/>
                <a:gd name="T4" fmla="*/ 211 w 30"/>
                <a:gd name="T5" fmla="*/ 2223 h 37"/>
                <a:gd name="T6" fmla="*/ 211 w 30"/>
                <a:gd name="T7" fmla="*/ 2287 h 37"/>
                <a:gd name="T8" fmla="*/ 229 w 30"/>
                <a:gd name="T9" fmla="*/ 2416 h 37"/>
                <a:gd name="T10" fmla="*/ 283 w 30"/>
                <a:gd name="T11" fmla="*/ 2416 h 37"/>
                <a:gd name="T12" fmla="*/ 296 w 30"/>
                <a:gd name="T13" fmla="*/ 2416 h 37"/>
                <a:gd name="T14" fmla="*/ 296 w 30"/>
                <a:gd name="T15" fmla="*/ 2416 h 37"/>
                <a:gd name="T16" fmla="*/ 0 w 30"/>
                <a:gd name="T17" fmla="*/ 2416 h 37"/>
                <a:gd name="T18" fmla="*/ 0 w 30"/>
                <a:gd name="T19" fmla="*/ 2416 h 37"/>
                <a:gd name="T20" fmla="*/ 34 w 30"/>
                <a:gd name="T21" fmla="*/ 2416 h 37"/>
                <a:gd name="T22" fmla="*/ 68 w 30"/>
                <a:gd name="T23" fmla="*/ 2416 h 37"/>
                <a:gd name="T24" fmla="*/ 109 w 30"/>
                <a:gd name="T25" fmla="*/ 2287 h 37"/>
                <a:gd name="T26" fmla="*/ 109 w 30"/>
                <a:gd name="T27" fmla="*/ 2223 h 37"/>
                <a:gd name="T28" fmla="*/ 109 w 30"/>
                <a:gd name="T29" fmla="*/ 2026 h 37"/>
                <a:gd name="T30" fmla="*/ 109 w 30"/>
                <a:gd name="T31" fmla="*/ 391 h 37"/>
                <a:gd name="T32" fmla="*/ 109 w 30"/>
                <a:gd name="T33" fmla="*/ 193 h 37"/>
                <a:gd name="T34" fmla="*/ 109 w 30"/>
                <a:gd name="T35" fmla="*/ 64 h 37"/>
                <a:gd name="T36" fmla="*/ 68 w 30"/>
                <a:gd name="T37" fmla="*/ 0 h 37"/>
                <a:gd name="T38" fmla="*/ 34 w 30"/>
                <a:gd name="T39" fmla="*/ 0 h 37"/>
                <a:gd name="T40" fmla="*/ 0 w 30"/>
                <a:gd name="T41" fmla="*/ 0 h 37"/>
                <a:gd name="T42" fmla="*/ 0 w 30"/>
                <a:gd name="T43" fmla="*/ 0 h 37"/>
                <a:gd name="T44" fmla="*/ 244 w 30"/>
                <a:gd name="T45" fmla="*/ 0 h 37"/>
                <a:gd name="T46" fmla="*/ 330 w 30"/>
                <a:gd name="T47" fmla="*/ 0 h 37"/>
                <a:gd name="T48" fmla="*/ 406 w 30"/>
                <a:gd name="T49" fmla="*/ 64 h 37"/>
                <a:gd name="T50" fmla="*/ 460 w 30"/>
                <a:gd name="T51" fmla="*/ 64 h 37"/>
                <a:gd name="T52" fmla="*/ 473 w 30"/>
                <a:gd name="T53" fmla="*/ 258 h 37"/>
                <a:gd name="T54" fmla="*/ 528 w 30"/>
                <a:gd name="T55" fmla="*/ 455 h 37"/>
                <a:gd name="T56" fmla="*/ 528 w 30"/>
                <a:gd name="T57" fmla="*/ 648 h 37"/>
                <a:gd name="T58" fmla="*/ 494 w 30"/>
                <a:gd name="T59" fmla="*/ 910 h 37"/>
                <a:gd name="T60" fmla="*/ 473 w 30"/>
                <a:gd name="T61" fmla="*/ 1103 h 37"/>
                <a:gd name="T62" fmla="*/ 406 w 30"/>
                <a:gd name="T63" fmla="*/ 1313 h 37"/>
                <a:gd name="T64" fmla="*/ 330 w 30"/>
                <a:gd name="T65" fmla="*/ 1313 h 37"/>
                <a:gd name="T66" fmla="*/ 283 w 30"/>
                <a:gd name="T67" fmla="*/ 1313 h 37"/>
                <a:gd name="T68" fmla="*/ 244 w 30"/>
                <a:gd name="T69" fmla="*/ 1313 h 37"/>
                <a:gd name="T70" fmla="*/ 229 w 30"/>
                <a:gd name="T71" fmla="*/ 1313 h 37"/>
                <a:gd name="T72" fmla="*/ 211 w 30"/>
                <a:gd name="T73" fmla="*/ 1313 h 37"/>
                <a:gd name="T74" fmla="*/ 211 w 30"/>
                <a:gd name="T75" fmla="*/ 1168 h 37"/>
                <a:gd name="T76" fmla="*/ 229 w 30"/>
                <a:gd name="T77" fmla="*/ 1168 h 37"/>
                <a:gd name="T78" fmla="*/ 244 w 30"/>
                <a:gd name="T79" fmla="*/ 1168 h 37"/>
                <a:gd name="T80" fmla="*/ 283 w 30"/>
                <a:gd name="T81" fmla="*/ 1168 h 37"/>
                <a:gd name="T82" fmla="*/ 283 w 30"/>
                <a:gd name="T83" fmla="*/ 1168 h 37"/>
                <a:gd name="T84" fmla="*/ 330 w 30"/>
                <a:gd name="T85" fmla="*/ 1168 h 37"/>
                <a:gd name="T86" fmla="*/ 372 w 30"/>
                <a:gd name="T87" fmla="*/ 1039 h 37"/>
                <a:gd name="T88" fmla="*/ 406 w 30"/>
                <a:gd name="T89" fmla="*/ 910 h 37"/>
                <a:gd name="T90" fmla="*/ 406 w 30"/>
                <a:gd name="T91" fmla="*/ 648 h 37"/>
                <a:gd name="T92" fmla="*/ 406 w 30"/>
                <a:gd name="T93" fmla="*/ 519 h 37"/>
                <a:gd name="T94" fmla="*/ 406 w 30"/>
                <a:gd name="T95" fmla="*/ 391 h 37"/>
                <a:gd name="T96" fmla="*/ 372 w 30"/>
                <a:gd name="T97" fmla="*/ 258 h 37"/>
                <a:gd name="T98" fmla="*/ 351 w 30"/>
                <a:gd name="T99" fmla="*/ 193 h 37"/>
                <a:gd name="T100" fmla="*/ 296 w 30"/>
                <a:gd name="T101" fmla="*/ 64 h 37"/>
                <a:gd name="T102" fmla="*/ 283 w 30"/>
                <a:gd name="T103" fmla="*/ 64 h 37"/>
                <a:gd name="T104" fmla="*/ 229 w 30"/>
                <a:gd name="T105" fmla="*/ 64 h 37"/>
                <a:gd name="T106" fmla="*/ 211 w 30"/>
                <a:gd name="T107" fmla="*/ 64 h 37"/>
                <a:gd name="T108" fmla="*/ 211 w 30"/>
                <a:gd name="T109" fmla="*/ 1168 h 3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7"/>
                <a:gd name="T167" fmla="*/ 30 w 30"/>
                <a:gd name="T168" fmla="*/ 37 h 3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7">
                  <a:moveTo>
                    <a:pt x="12" y="20"/>
                  </a:moveTo>
                  <a:lnTo>
                    <a:pt x="12" y="31"/>
                  </a:lnTo>
                  <a:lnTo>
                    <a:pt x="12" y="34"/>
                  </a:lnTo>
                  <a:lnTo>
                    <a:pt x="12" y="35"/>
                  </a:lnTo>
                  <a:lnTo>
                    <a:pt x="13" y="37"/>
                  </a:lnTo>
                  <a:lnTo>
                    <a:pt x="16" y="37"/>
                  </a:lnTo>
                  <a:lnTo>
                    <a:pt x="17" y="37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6" y="31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7" y="4"/>
                  </a:lnTo>
                  <a:lnTo>
                    <a:pt x="30" y="7"/>
                  </a:lnTo>
                  <a:lnTo>
                    <a:pt x="30" y="10"/>
                  </a:lnTo>
                  <a:lnTo>
                    <a:pt x="28" y="14"/>
                  </a:lnTo>
                  <a:lnTo>
                    <a:pt x="27" y="17"/>
                  </a:lnTo>
                  <a:lnTo>
                    <a:pt x="23" y="20"/>
                  </a:lnTo>
                  <a:lnTo>
                    <a:pt x="19" y="20"/>
                  </a:lnTo>
                  <a:lnTo>
                    <a:pt x="16" y="20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2" y="20"/>
                  </a:lnTo>
                  <a:close/>
                  <a:moveTo>
                    <a:pt x="12" y="18"/>
                  </a:moveTo>
                  <a:lnTo>
                    <a:pt x="13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23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05" name="Freeform 212"/>
            <p:cNvSpPr>
              <a:spLocks/>
            </p:cNvSpPr>
            <p:nvPr/>
          </p:nvSpPr>
          <p:spPr bwMode="auto">
            <a:xfrm>
              <a:off x="3804" y="3803"/>
              <a:ext cx="42" cy="105"/>
            </a:xfrm>
            <a:custGeom>
              <a:avLst/>
              <a:gdLst>
                <a:gd name="T0" fmla="*/ 123 w 16"/>
                <a:gd name="T1" fmla="*/ 0 h 26"/>
                <a:gd name="T2" fmla="*/ 123 w 16"/>
                <a:gd name="T3" fmla="*/ 456 h 26"/>
                <a:gd name="T4" fmla="*/ 165 w 16"/>
                <a:gd name="T5" fmla="*/ 194 h 26"/>
                <a:gd name="T6" fmla="*/ 199 w 16"/>
                <a:gd name="T7" fmla="*/ 129 h 26"/>
                <a:gd name="T8" fmla="*/ 255 w 16"/>
                <a:gd name="T9" fmla="*/ 0 h 26"/>
                <a:gd name="T10" fmla="*/ 268 w 16"/>
                <a:gd name="T11" fmla="*/ 0 h 26"/>
                <a:gd name="T12" fmla="*/ 289 w 16"/>
                <a:gd name="T13" fmla="*/ 129 h 26"/>
                <a:gd name="T14" fmla="*/ 289 w 16"/>
                <a:gd name="T15" fmla="*/ 194 h 26"/>
                <a:gd name="T16" fmla="*/ 289 w 16"/>
                <a:gd name="T17" fmla="*/ 327 h 26"/>
                <a:gd name="T18" fmla="*/ 289 w 16"/>
                <a:gd name="T19" fmla="*/ 327 h 26"/>
                <a:gd name="T20" fmla="*/ 289 w 16"/>
                <a:gd name="T21" fmla="*/ 392 h 26"/>
                <a:gd name="T22" fmla="*/ 268 w 16"/>
                <a:gd name="T23" fmla="*/ 456 h 26"/>
                <a:gd name="T24" fmla="*/ 268 w 16"/>
                <a:gd name="T25" fmla="*/ 456 h 26"/>
                <a:gd name="T26" fmla="*/ 255 w 16"/>
                <a:gd name="T27" fmla="*/ 392 h 26"/>
                <a:gd name="T28" fmla="*/ 213 w 16"/>
                <a:gd name="T29" fmla="*/ 392 h 26"/>
                <a:gd name="T30" fmla="*/ 213 w 16"/>
                <a:gd name="T31" fmla="*/ 327 h 26"/>
                <a:gd name="T32" fmla="*/ 199 w 16"/>
                <a:gd name="T33" fmla="*/ 327 h 26"/>
                <a:gd name="T34" fmla="*/ 199 w 16"/>
                <a:gd name="T35" fmla="*/ 327 h 26"/>
                <a:gd name="T36" fmla="*/ 165 w 16"/>
                <a:gd name="T37" fmla="*/ 327 h 26"/>
                <a:gd name="T38" fmla="*/ 144 w 16"/>
                <a:gd name="T39" fmla="*/ 456 h 26"/>
                <a:gd name="T40" fmla="*/ 123 w 16"/>
                <a:gd name="T41" fmla="*/ 586 h 26"/>
                <a:gd name="T42" fmla="*/ 123 w 16"/>
                <a:gd name="T43" fmla="*/ 1321 h 26"/>
                <a:gd name="T44" fmla="*/ 123 w 16"/>
                <a:gd name="T45" fmla="*/ 1518 h 26"/>
                <a:gd name="T46" fmla="*/ 144 w 16"/>
                <a:gd name="T47" fmla="*/ 1583 h 26"/>
                <a:gd name="T48" fmla="*/ 144 w 16"/>
                <a:gd name="T49" fmla="*/ 1583 h 26"/>
                <a:gd name="T50" fmla="*/ 165 w 16"/>
                <a:gd name="T51" fmla="*/ 1712 h 26"/>
                <a:gd name="T52" fmla="*/ 199 w 16"/>
                <a:gd name="T53" fmla="*/ 1712 h 26"/>
                <a:gd name="T54" fmla="*/ 213 w 16"/>
                <a:gd name="T55" fmla="*/ 1712 h 26"/>
                <a:gd name="T56" fmla="*/ 213 w 16"/>
                <a:gd name="T57" fmla="*/ 1712 h 26"/>
                <a:gd name="T58" fmla="*/ 0 w 16"/>
                <a:gd name="T59" fmla="*/ 1712 h 26"/>
                <a:gd name="T60" fmla="*/ 0 w 16"/>
                <a:gd name="T61" fmla="*/ 1712 h 26"/>
                <a:gd name="T62" fmla="*/ 21 w 16"/>
                <a:gd name="T63" fmla="*/ 1712 h 26"/>
                <a:gd name="T64" fmla="*/ 21 w 16"/>
                <a:gd name="T65" fmla="*/ 1712 h 26"/>
                <a:gd name="T66" fmla="*/ 34 w 16"/>
                <a:gd name="T67" fmla="*/ 1583 h 26"/>
                <a:gd name="T68" fmla="*/ 34 w 16"/>
                <a:gd name="T69" fmla="*/ 1518 h 26"/>
                <a:gd name="T70" fmla="*/ 34 w 16"/>
                <a:gd name="T71" fmla="*/ 1518 h 26"/>
                <a:gd name="T72" fmla="*/ 34 w 16"/>
                <a:gd name="T73" fmla="*/ 1321 h 26"/>
                <a:gd name="T74" fmla="*/ 34 w 16"/>
                <a:gd name="T75" fmla="*/ 783 h 26"/>
                <a:gd name="T76" fmla="*/ 34 w 16"/>
                <a:gd name="T77" fmla="*/ 456 h 26"/>
                <a:gd name="T78" fmla="*/ 34 w 16"/>
                <a:gd name="T79" fmla="*/ 392 h 26"/>
                <a:gd name="T80" fmla="*/ 34 w 16"/>
                <a:gd name="T81" fmla="*/ 327 h 26"/>
                <a:gd name="T82" fmla="*/ 34 w 16"/>
                <a:gd name="T83" fmla="*/ 327 h 26"/>
                <a:gd name="T84" fmla="*/ 21 w 16"/>
                <a:gd name="T85" fmla="*/ 194 h 26"/>
                <a:gd name="T86" fmla="*/ 21 w 16"/>
                <a:gd name="T87" fmla="*/ 194 h 26"/>
                <a:gd name="T88" fmla="*/ 0 w 16"/>
                <a:gd name="T89" fmla="*/ 194 h 26"/>
                <a:gd name="T90" fmla="*/ 0 w 16"/>
                <a:gd name="T91" fmla="*/ 327 h 26"/>
                <a:gd name="T92" fmla="*/ 0 w 16"/>
                <a:gd name="T93" fmla="*/ 194 h 26"/>
                <a:gd name="T94" fmla="*/ 123 w 16"/>
                <a:gd name="T95" fmla="*/ 0 h 26"/>
                <a:gd name="T96" fmla="*/ 123 w 16"/>
                <a:gd name="T97" fmla="*/ 0 h 2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6"/>
                <a:gd name="T149" fmla="*/ 16 w 16"/>
                <a:gd name="T150" fmla="*/ 26 h 2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6">
                  <a:moveTo>
                    <a:pt x="7" y="0"/>
                  </a:moveTo>
                  <a:lnTo>
                    <a:pt x="7" y="7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8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2" y="26"/>
                  </a:lnTo>
                  <a:lnTo>
                    <a:pt x="0" y="26"/>
                  </a:lnTo>
                  <a:lnTo>
                    <a:pt x="1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2" y="12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06" name="Freeform 213"/>
            <p:cNvSpPr>
              <a:spLocks noEditPoints="1"/>
            </p:cNvSpPr>
            <p:nvPr/>
          </p:nvSpPr>
          <p:spPr bwMode="auto">
            <a:xfrm>
              <a:off x="3854" y="3803"/>
              <a:ext cx="55" cy="109"/>
            </a:xfrm>
            <a:custGeom>
              <a:avLst/>
              <a:gdLst>
                <a:gd name="T0" fmla="*/ 68 w 21"/>
                <a:gd name="T1" fmla="*/ 650 h 27"/>
                <a:gd name="T2" fmla="*/ 68 w 21"/>
                <a:gd name="T3" fmla="*/ 1058 h 27"/>
                <a:gd name="T4" fmla="*/ 123 w 21"/>
                <a:gd name="T5" fmla="*/ 1256 h 27"/>
                <a:gd name="T6" fmla="*/ 178 w 21"/>
                <a:gd name="T7" fmla="*/ 1385 h 27"/>
                <a:gd name="T8" fmla="*/ 233 w 21"/>
                <a:gd name="T9" fmla="*/ 1514 h 27"/>
                <a:gd name="T10" fmla="*/ 288 w 21"/>
                <a:gd name="T11" fmla="*/ 1385 h 27"/>
                <a:gd name="T12" fmla="*/ 309 w 21"/>
                <a:gd name="T13" fmla="*/ 1385 h 27"/>
                <a:gd name="T14" fmla="*/ 322 w 21"/>
                <a:gd name="T15" fmla="*/ 1256 h 27"/>
                <a:gd name="T16" fmla="*/ 356 w 21"/>
                <a:gd name="T17" fmla="*/ 1058 h 27"/>
                <a:gd name="T18" fmla="*/ 377 w 21"/>
                <a:gd name="T19" fmla="*/ 1126 h 27"/>
                <a:gd name="T20" fmla="*/ 356 w 21"/>
                <a:gd name="T21" fmla="*/ 1320 h 27"/>
                <a:gd name="T22" fmla="*/ 309 w 21"/>
                <a:gd name="T23" fmla="*/ 1583 h 27"/>
                <a:gd name="T24" fmla="*/ 254 w 21"/>
                <a:gd name="T25" fmla="*/ 1712 h 27"/>
                <a:gd name="T26" fmla="*/ 178 w 21"/>
                <a:gd name="T27" fmla="*/ 1776 h 27"/>
                <a:gd name="T28" fmla="*/ 110 w 21"/>
                <a:gd name="T29" fmla="*/ 1712 h 27"/>
                <a:gd name="T30" fmla="*/ 55 w 21"/>
                <a:gd name="T31" fmla="*/ 1514 h 27"/>
                <a:gd name="T32" fmla="*/ 0 w 21"/>
                <a:gd name="T33" fmla="*/ 1256 h 27"/>
                <a:gd name="T34" fmla="*/ 0 w 21"/>
                <a:gd name="T35" fmla="*/ 929 h 27"/>
                <a:gd name="T36" fmla="*/ 0 w 21"/>
                <a:gd name="T37" fmla="*/ 650 h 27"/>
                <a:gd name="T38" fmla="*/ 34 w 21"/>
                <a:gd name="T39" fmla="*/ 456 h 27"/>
                <a:gd name="T40" fmla="*/ 55 w 21"/>
                <a:gd name="T41" fmla="*/ 327 h 27"/>
                <a:gd name="T42" fmla="*/ 123 w 21"/>
                <a:gd name="T43" fmla="*/ 129 h 27"/>
                <a:gd name="T44" fmla="*/ 199 w 21"/>
                <a:gd name="T45" fmla="*/ 0 h 27"/>
                <a:gd name="T46" fmla="*/ 288 w 21"/>
                <a:gd name="T47" fmla="*/ 129 h 27"/>
                <a:gd name="T48" fmla="*/ 322 w 21"/>
                <a:gd name="T49" fmla="*/ 194 h 27"/>
                <a:gd name="T50" fmla="*/ 356 w 21"/>
                <a:gd name="T51" fmla="*/ 392 h 27"/>
                <a:gd name="T52" fmla="*/ 377 w 21"/>
                <a:gd name="T53" fmla="*/ 650 h 27"/>
                <a:gd name="T54" fmla="*/ 68 w 21"/>
                <a:gd name="T55" fmla="*/ 650 h 27"/>
                <a:gd name="T56" fmla="*/ 68 w 21"/>
                <a:gd name="T57" fmla="*/ 585 h 27"/>
                <a:gd name="T58" fmla="*/ 288 w 21"/>
                <a:gd name="T59" fmla="*/ 585 h 27"/>
                <a:gd name="T60" fmla="*/ 254 w 21"/>
                <a:gd name="T61" fmla="*/ 456 h 27"/>
                <a:gd name="T62" fmla="*/ 254 w 21"/>
                <a:gd name="T63" fmla="*/ 392 h 27"/>
                <a:gd name="T64" fmla="*/ 254 w 21"/>
                <a:gd name="T65" fmla="*/ 327 h 27"/>
                <a:gd name="T66" fmla="*/ 233 w 21"/>
                <a:gd name="T67" fmla="*/ 194 h 27"/>
                <a:gd name="T68" fmla="*/ 199 w 21"/>
                <a:gd name="T69" fmla="*/ 194 h 27"/>
                <a:gd name="T70" fmla="*/ 178 w 21"/>
                <a:gd name="T71" fmla="*/ 129 h 27"/>
                <a:gd name="T72" fmla="*/ 123 w 21"/>
                <a:gd name="T73" fmla="*/ 194 h 27"/>
                <a:gd name="T74" fmla="*/ 110 w 21"/>
                <a:gd name="T75" fmla="*/ 327 h 27"/>
                <a:gd name="T76" fmla="*/ 68 w 21"/>
                <a:gd name="T77" fmla="*/ 392 h 27"/>
                <a:gd name="T78" fmla="*/ 68 w 21"/>
                <a:gd name="T79" fmla="*/ 585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7"/>
                <a:gd name="T122" fmla="*/ 21 w 21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7">
                  <a:moveTo>
                    <a:pt x="4" y="10"/>
                  </a:moveTo>
                  <a:lnTo>
                    <a:pt x="4" y="16"/>
                  </a:lnTo>
                  <a:lnTo>
                    <a:pt x="7" y="19"/>
                  </a:lnTo>
                  <a:lnTo>
                    <a:pt x="10" y="21"/>
                  </a:lnTo>
                  <a:lnTo>
                    <a:pt x="13" y="23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8" y="19"/>
                  </a:lnTo>
                  <a:lnTo>
                    <a:pt x="20" y="16"/>
                  </a:lnTo>
                  <a:lnTo>
                    <a:pt x="21" y="17"/>
                  </a:lnTo>
                  <a:lnTo>
                    <a:pt x="20" y="20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3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5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8" y="3"/>
                  </a:lnTo>
                  <a:lnTo>
                    <a:pt x="20" y="6"/>
                  </a:lnTo>
                  <a:lnTo>
                    <a:pt x="21" y="10"/>
                  </a:lnTo>
                  <a:lnTo>
                    <a:pt x="4" y="10"/>
                  </a:lnTo>
                  <a:close/>
                  <a:moveTo>
                    <a:pt x="4" y="9"/>
                  </a:moveTo>
                  <a:lnTo>
                    <a:pt x="16" y="9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4" y="6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07" name="Freeform 214"/>
            <p:cNvSpPr>
              <a:spLocks noEditPoints="1"/>
            </p:cNvSpPr>
            <p:nvPr/>
          </p:nvSpPr>
          <p:spPr bwMode="auto">
            <a:xfrm>
              <a:off x="3919" y="3755"/>
              <a:ext cx="68" cy="157"/>
            </a:xfrm>
            <a:custGeom>
              <a:avLst/>
              <a:gdLst>
                <a:gd name="T0" fmla="*/ 301 w 26"/>
                <a:gd name="T1" fmla="*/ 2287 h 39"/>
                <a:gd name="T2" fmla="*/ 288 w 26"/>
                <a:gd name="T3" fmla="*/ 2351 h 39"/>
                <a:gd name="T4" fmla="*/ 254 w 26"/>
                <a:gd name="T5" fmla="*/ 2480 h 39"/>
                <a:gd name="T6" fmla="*/ 212 w 26"/>
                <a:gd name="T7" fmla="*/ 2544 h 39"/>
                <a:gd name="T8" fmla="*/ 178 w 26"/>
                <a:gd name="T9" fmla="*/ 2544 h 39"/>
                <a:gd name="T10" fmla="*/ 110 w 26"/>
                <a:gd name="T11" fmla="*/ 2480 h 39"/>
                <a:gd name="T12" fmla="*/ 55 w 26"/>
                <a:gd name="T13" fmla="*/ 2287 h 39"/>
                <a:gd name="T14" fmla="*/ 0 w 26"/>
                <a:gd name="T15" fmla="*/ 2089 h 39"/>
                <a:gd name="T16" fmla="*/ 0 w 26"/>
                <a:gd name="T17" fmla="*/ 1703 h 39"/>
                <a:gd name="T18" fmla="*/ 0 w 26"/>
                <a:gd name="T19" fmla="*/ 1441 h 39"/>
                <a:gd name="T20" fmla="*/ 55 w 26"/>
                <a:gd name="T21" fmla="*/ 1103 h 39"/>
                <a:gd name="T22" fmla="*/ 110 w 26"/>
                <a:gd name="T23" fmla="*/ 974 h 39"/>
                <a:gd name="T24" fmla="*/ 165 w 26"/>
                <a:gd name="T25" fmla="*/ 777 h 39"/>
                <a:gd name="T26" fmla="*/ 212 w 26"/>
                <a:gd name="T27" fmla="*/ 777 h 39"/>
                <a:gd name="T28" fmla="*/ 254 w 26"/>
                <a:gd name="T29" fmla="*/ 906 h 39"/>
                <a:gd name="T30" fmla="*/ 301 w 26"/>
                <a:gd name="T31" fmla="*/ 974 h 39"/>
                <a:gd name="T32" fmla="*/ 301 w 26"/>
                <a:gd name="T33" fmla="*/ 584 h 39"/>
                <a:gd name="T34" fmla="*/ 301 w 26"/>
                <a:gd name="T35" fmla="*/ 326 h 39"/>
                <a:gd name="T36" fmla="*/ 301 w 26"/>
                <a:gd name="T37" fmla="*/ 258 h 39"/>
                <a:gd name="T38" fmla="*/ 301 w 26"/>
                <a:gd name="T39" fmla="*/ 129 h 39"/>
                <a:gd name="T40" fmla="*/ 301 w 26"/>
                <a:gd name="T41" fmla="*/ 129 h 39"/>
                <a:gd name="T42" fmla="*/ 288 w 26"/>
                <a:gd name="T43" fmla="*/ 129 h 39"/>
                <a:gd name="T44" fmla="*/ 288 w 26"/>
                <a:gd name="T45" fmla="*/ 129 h 39"/>
                <a:gd name="T46" fmla="*/ 254 w 26"/>
                <a:gd name="T47" fmla="*/ 129 h 39"/>
                <a:gd name="T48" fmla="*/ 254 w 26"/>
                <a:gd name="T49" fmla="*/ 129 h 39"/>
                <a:gd name="T50" fmla="*/ 254 w 26"/>
                <a:gd name="T51" fmla="*/ 129 h 39"/>
                <a:gd name="T52" fmla="*/ 377 w 26"/>
                <a:gd name="T53" fmla="*/ 0 h 39"/>
                <a:gd name="T54" fmla="*/ 377 w 26"/>
                <a:gd name="T55" fmla="*/ 0 h 39"/>
                <a:gd name="T56" fmla="*/ 377 w 26"/>
                <a:gd name="T57" fmla="*/ 1832 h 39"/>
                <a:gd name="T58" fmla="*/ 377 w 26"/>
                <a:gd name="T59" fmla="*/ 2089 h 39"/>
                <a:gd name="T60" fmla="*/ 411 w 26"/>
                <a:gd name="T61" fmla="*/ 2154 h 39"/>
                <a:gd name="T62" fmla="*/ 411 w 26"/>
                <a:gd name="T63" fmla="*/ 2287 h 39"/>
                <a:gd name="T64" fmla="*/ 411 w 26"/>
                <a:gd name="T65" fmla="*/ 2287 h 39"/>
                <a:gd name="T66" fmla="*/ 411 w 26"/>
                <a:gd name="T67" fmla="*/ 2351 h 39"/>
                <a:gd name="T68" fmla="*/ 432 w 26"/>
                <a:gd name="T69" fmla="*/ 2351 h 39"/>
                <a:gd name="T70" fmla="*/ 432 w 26"/>
                <a:gd name="T71" fmla="*/ 2351 h 39"/>
                <a:gd name="T72" fmla="*/ 466 w 26"/>
                <a:gd name="T73" fmla="*/ 2287 h 39"/>
                <a:gd name="T74" fmla="*/ 466 w 26"/>
                <a:gd name="T75" fmla="*/ 2351 h 39"/>
                <a:gd name="T76" fmla="*/ 343 w 26"/>
                <a:gd name="T77" fmla="*/ 2544 h 39"/>
                <a:gd name="T78" fmla="*/ 301 w 26"/>
                <a:gd name="T79" fmla="*/ 2544 h 39"/>
                <a:gd name="T80" fmla="*/ 301 w 26"/>
                <a:gd name="T81" fmla="*/ 2287 h 39"/>
                <a:gd name="T82" fmla="*/ 301 w 26"/>
                <a:gd name="T83" fmla="*/ 2089 h 39"/>
                <a:gd name="T84" fmla="*/ 301 w 26"/>
                <a:gd name="T85" fmla="*/ 1377 h 39"/>
                <a:gd name="T86" fmla="*/ 301 w 26"/>
                <a:gd name="T87" fmla="*/ 1232 h 39"/>
                <a:gd name="T88" fmla="*/ 288 w 26"/>
                <a:gd name="T89" fmla="*/ 1103 h 39"/>
                <a:gd name="T90" fmla="*/ 288 w 26"/>
                <a:gd name="T91" fmla="*/ 1103 h 39"/>
                <a:gd name="T92" fmla="*/ 254 w 26"/>
                <a:gd name="T93" fmla="*/ 974 h 39"/>
                <a:gd name="T94" fmla="*/ 233 w 26"/>
                <a:gd name="T95" fmla="*/ 906 h 39"/>
                <a:gd name="T96" fmla="*/ 212 w 26"/>
                <a:gd name="T97" fmla="*/ 906 h 39"/>
                <a:gd name="T98" fmla="*/ 165 w 26"/>
                <a:gd name="T99" fmla="*/ 974 h 39"/>
                <a:gd name="T100" fmla="*/ 123 w 26"/>
                <a:gd name="T101" fmla="*/ 1103 h 39"/>
                <a:gd name="T102" fmla="*/ 89 w 26"/>
                <a:gd name="T103" fmla="*/ 1232 h 39"/>
                <a:gd name="T104" fmla="*/ 89 w 26"/>
                <a:gd name="T105" fmla="*/ 1638 h 39"/>
                <a:gd name="T106" fmla="*/ 89 w 26"/>
                <a:gd name="T107" fmla="*/ 1896 h 39"/>
                <a:gd name="T108" fmla="*/ 123 w 26"/>
                <a:gd name="T109" fmla="*/ 2089 h 39"/>
                <a:gd name="T110" fmla="*/ 178 w 26"/>
                <a:gd name="T111" fmla="*/ 2287 h 39"/>
                <a:gd name="T112" fmla="*/ 233 w 26"/>
                <a:gd name="T113" fmla="*/ 2287 h 39"/>
                <a:gd name="T114" fmla="*/ 254 w 26"/>
                <a:gd name="T115" fmla="*/ 2287 h 39"/>
                <a:gd name="T116" fmla="*/ 301 w 26"/>
                <a:gd name="T117" fmla="*/ 2089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6"/>
                <a:gd name="T178" fmla="*/ 0 h 39"/>
                <a:gd name="T179" fmla="*/ 26 w 26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6" h="39">
                  <a:moveTo>
                    <a:pt x="17" y="35"/>
                  </a:moveTo>
                  <a:lnTo>
                    <a:pt x="16" y="36"/>
                  </a:lnTo>
                  <a:lnTo>
                    <a:pt x="14" y="38"/>
                  </a:lnTo>
                  <a:lnTo>
                    <a:pt x="12" y="39"/>
                  </a:lnTo>
                  <a:lnTo>
                    <a:pt x="10" y="39"/>
                  </a:lnTo>
                  <a:lnTo>
                    <a:pt x="6" y="38"/>
                  </a:lnTo>
                  <a:lnTo>
                    <a:pt x="3" y="35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3" y="17"/>
                  </a:lnTo>
                  <a:lnTo>
                    <a:pt x="6" y="15"/>
                  </a:lnTo>
                  <a:lnTo>
                    <a:pt x="9" y="12"/>
                  </a:lnTo>
                  <a:lnTo>
                    <a:pt x="12" y="12"/>
                  </a:lnTo>
                  <a:lnTo>
                    <a:pt x="14" y="14"/>
                  </a:lnTo>
                  <a:lnTo>
                    <a:pt x="17" y="15"/>
                  </a:lnTo>
                  <a:lnTo>
                    <a:pt x="17" y="9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21" y="0"/>
                  </a:lnTo>
                  <a:lnTo>
                    <a:pt x="21" y="28"/>
                  </a:lnTo>
                  <a:lnTo>
                    <a:pt x="21" y="32"/>
                  </a:lnTo>
                  <a:lnTo>
                    <a:pt x="23" y="33"/>
                  </a:lnTo>
                  <a:lnTo>
                    <a:pt x="23" y="35"/>
                  </a:lnTo>
                  <a:lnTo>
                    <a:pt x="23" y="36"/>
                  </a:lnTo>
                  <a:lnTo>
                    <a:pt x="24" y="36"/>
                  </a:lnTo>
                  <a:lnTo>
                    <a:pt x="26" y="35"/>
                  </a:lnTo>
                  <a:lnTo>
                    <a:pt x="26" y="36"/>
                  </a:lnTo>
                  <a:lnTo>
                    <a:pt x="19" y="39"/>
                  </a:lnTo>
                  <a:lnTo>
                    <a:pt x="17" y="39"/>
                  </a:lnTo>
                  <a:lnTo>
                    <a:pt x="17" y="35"/>
                  </a:lnTo>
                  <a:close/>
                  <a:moveTo>
                    <a:pt x="17" y="32"/>
                  </a:moveTo>
                  <a:lnTo>
                    <a:pt x="17" y="21"/>
                  </a:lnTo>
                  <a:lnTo>
                    <a:pt x="17" y="19"/>
                  </a:lnTo>
                  <a:lnTo>
                    <a:pt x="16" y="17"/>
                  </a:lnTo>
                  <a:lnTo>
                    <a:pt x="14" y="15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9" y="15"/>
                  </a:lnTo>
                  <a:lnTo>
                    <a:pt x="7" y="17"/>
                  </a:lnTo>
                  <a:lnTo>
                    <a:pt x="5" y="19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7" y="32"/>
                  </a:lnTo>
                  <a:lnTo>
                    <a:pt x="10" y="35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08" name="Freeform 215"/>
            <p:cNvSpPr>
              <a:spLocks noEditPoints="1"/>
            </p:cNvSpPr>
            <p:nvPr/>
          </p:nvSpPr>
          <p:spPr bwMode="auto">
            <a:xfrm>
              <a:off x="3992" y="3755"/>
              <a:ext cx="32" cy="153"/>
            </a:xfrm>
            <a:custGeom>
              <a:avLst/>
              <a:gdLst>
                <a:gd name="T0" fmla="*/ 115 w 12"/>
                <a:gd name="T1" fmla="*/ 0 h 38"/>
                <a:gd name="T2" fmla="*/ 149 w 12"/>
                <a:gd name="T3" fmla="*/ 0 h 38"/>
                <a:gd name="T4" fmla="*/ 171 w 12"/>
                <a:gd name="T5" fmla="*/ 0 h 38"/>
                <a:gd name="T6" fmla="*/ 171 w 12"/>
                <a:gd name="T7" fmla="*/ 64 h 38"/>
                <a:gd name="T8" fmla="*/ 171 w 12"/>
                <a:gd name="T9" fmla="*/ 129 h 38"/>
                <a:gd name="T10" fmla="*/ 171 w 12"/>
                <a:gd name="T11" fmla="*/ 258 h 38"/>
                <a:gd name="T12" fmla="*/ 171 w 12"/>
                <a:gd name="T13" fmla="*/ 258 h 38"/>
                <a:gd name="T14" fmla="*/ 149 w 12"/>
                <a:gd name="T15" fmla="*/ 326 h 38"/>
                <a:gd name="T16" fmla="*/ 115 w 12"/>
                <a:gd name="T17" fmla="*/ 326 h 38"/>
                <a:gd name="T18" fmla="*/ 93 w 12"/>
                <a:gd name="T19" fmla="*/ 326 h 38"/>
                <a:gd name="T20" fmla="*/ 56 w 12"/>
                <a:gd name="T21" fmla="*/ 258 h 38"/>
                <a:gd name="T22" fmla="*/ 56 w 12"/>
                <a:gd name="T23" fmla="*/ 258 h 38"/>
                <a:gd name="T24" fmla="*/ 56 w 12"/>
                <a:gd name="T25" fmla="*/ 129 h 38"/>
                <a:gd name="T26" fmla="*/ 56 w 12"/>
                <a:gd name="T27" fmla="*/ 64 h 38"/>
                <a:gd name="T28" fmla="*/ 56 w 12"/>
                <a:gd name="T29" fmla="*/ 0 h 38"/>
                <a:gd name="T30" fmla="*/ 93 w 12"/>
                <a:gd name="T31" fmla="*/ 0 h 38"/>
                <a:gd name="T32" fmla="*/ 115 w 12"/>
                <a:gd name="T33" fmla="*/ 0 h 38"/>
                <a:gd name="T34" fmla="*/ 171 w 12"/>
                <a:gd name="T35" fmla="*/ 777 h 38"/>
                <a:gd name="T36" fmla="*/ 171 w 12"/>
                <a:gd name="T37" fmla="*/ 2090 h 38"/>
                <a:gd name="T38" fmla="*/ 171 w 12"/>
                <a:gd name="T39" fmla="*/ 2287 h 38"/>
                <a:gd name="T40" fmla="*/ 171 w 12"/>
                <a:gd name="T41" fmla="*/ 2351 h 38"/>
                <a:gd name="T42" fmla="*/ 171 w 12"/>
                <a:gd name="T43" fmla="*/ 2351 h 38"/>
                <a:gd name="T44" fmla="*/ 192 w 12"/>
                <a:gd name="T45" fmla="*/ 2480 h 38"/>
                <a:gd name="T46" fmla="*/ 192 w 12"/>
                <a:gd name="T47" fmla="*/ 2480 h 38"/>
                <a:gd name="T48" fmla="*/ 227 w 12"/>
                <a:gd name="T49" fmla="*/ 2480 h 38"/>
                <a:gd name="T50" fmla="*/ 227 w 12"/>
                <a:gd name="T51" fmla="*/ 2480 h 38"/>
                <a:gd name="T52" fmla="*/ 0 w 12"/>
                <a:gd name="T53" fmla="*/ 2480 h 38"/>
                <a:gd name="T54" fmla="*/ 0 w 12"/>
                <a:gd name="T55" fmla="*/ 2480 h 38"/>
                <a:gd name="T56" fmla="*/ 35 w 12"/>
                <a:gd name="T57" fmla="*/ 2480 h 38"/>
                <a:gd name="T58" fmla="*/ 56 w 12"/>
                <a:gd name="T59" fmla="*/ 2480 h 38"/>
                <a:gd name="T60" fmla="*/ 56 w 12"/>
                <a:gd name="T61" fmla="*/ 2351 h 38"/>
                <a:gd name="T62" fmla="*/ 56 w 12"/>
                <a:gd name="T63" fmla="*/ 2351 h 38"/>
                <a:gd name="T64" fmla="*/ 56 w 12"/>
                <a:gd name="T65" fmla="*/ 2287 h 38"/>
                <a:gd name="T66" fmla="*/ 93 w 12"/>
                <a:gd name="T67" fmla="*/ 2090 h 38"/>
                <a:gd name="T68" fmla="*/ 93 w 12"/>
                <a:gd name="T69" fmla="*/ 1574 h 38"/>
                <a:gd name="T70" fmla="*/ 93 w 12"/>
                <a:gd name="T71" fmla="*/ 1248 h 38"/>
                <a:gd name="T72" fmla="*/ 56 w 12"/>
                <a:gd name="T73" fmla="*/ 1103 h 38"/>
                <a:gd name="T74" fmla="*/ 56 w 12"/>
                <a:gd name="T75" fmla="*/ 1103 h 38"/>
                <a:gd name="T76" fmla="*/ 56 w 12"/>
                <a:gd name="T77" fmla="*/ 1103 h 38"/>
                <a:gd name="T78" fmla="*/ 56 w 12"/>
                <a:gd name="T79" fmla="*/ 974 h 38"/>
                <a:gd name="T80" fmla="*/ 35 w 12"/>
                <a:gd name="T81" fmla="*/ 974 h 38"/>
                <a:gd name="T82" fmla="*/ 35 w 12"/>
                <a:gd name="T83" fmla="*/ 974 h 38"/>
                <a:gd name="T84" fmla="*/ 0 w 12"/>
                <a:gd name="T85" fmla="*/ 1103 h 38"/>
                <a:gd name="T86" fmla="*/ 0 w 12"/>
                <a:gd name="T87" fmla="*/ 974 h 38"/>
                <a:gd name="T88" fmla="*/ 149 w 12"/>
                <a:gd name="T89" fmla="*/ 777 h 38"/>
                <a:gd name="T90" fmla="*/ 171 w 12"/>
                <a:gd name="T91" fmla="*/ 777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2"/>
                <a:gd name="T139" fmla="*/ 0 h 38"/>
                <a:gd name="T140" fmla="*/ 12 w 12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2" h="38">
                  <a:moveTo>
                    <a:pt x="6" y="0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8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close/>
                  <a:moveTo>
                    <a:pt x="9" y="12"/>
                  </a:moveTo>
                  <a:lnTo>
                    <a:pt x="9" y="32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5" y="32"/>
                  </a:lnTo>
                  <a:lnTo>
                    <a:pt x="5" y="24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8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09" name="Freeform 216"/>
            <p:cNvSpPr>
              <a:spLocks/>
            </p:cNvSpPr>
            <p:nvPr/>
          </p:nvSpPr>
          <p:spPr bwMode="auto">
            <a:xfrm>
              <a:off x="4034" y="3803"/>
              <a:ext cx="55" cy="109"/>
            </a:xfrm>
            <a:custGeom>
              <a:avLst/>
              <a:gdLst>
                <a:gd name="T0" fmla="*/ 377 w 21"/>
                <a:gd name="T1" fmla="*/ 1058 h 27"/>
                <a:gd name="T2" fmla="*/ 356 w 21"/>
                <a:gd name="T3" fmla="*/ 1385 h 27"/>
                <a:gd name="T4" fmla="*/ 309 w 21"/>
                <a:gd name="T5" fmla="*/ 1583 h 27"/>
                <a:gd name="T6" fmla="*/ 254 w 21"/>
                <a:gd name="T7" fmla="*/ 1712 h 27"/>
                <a:gd name="T8" fmla="*/ 178 w 21"/>
                <a:gd name="T9" fmla="*/ 1776 h 27"/>
                <a:gd name="T10" fmla="*/ 123 w 21"/>
                <a:gd name="T11" fmla="*/ 1712 h 27"/>
                <a:gd name="T12" fmla="*/ 55 w 21"/>
                <a:gd name="T13" fmla="*/ 1514 h 27"/>
                <a:gd name="T14" fmla="*/ 21 w 21"/>
                <a:gd name="T15" fmla="*/ 1320 h 27"/>
                <a:gd name="T16" fmla="*/ 0 w 21"/>
                <a:gd name="T17" fmla="*/ 1126 h 27"/>
                <a:gd name="T18" fmla="*/ 0 w 21"/>
                <a:gd name="T19" fmla="*/ 848 h 27"/>
                <a:gd name="T20" fmla="*/ 0 w 21"/>
                <a:gd name="T21" fmla="*/ 650 h 27"/>
                <a:gd name="T22" fmla="*/ 21 w 21"/>
                <a:gd name="T23" fmla="*/ 456 h 27"/>
                <a:gd name="T24" fmla="*/ 55 w 21"/>
                <a:gd name="T25" fmla="*/ 327 h 27"/>
                <a:gd name="T26" fmla="*/ 123 w 21"/>
                <a:gd name="T27" fmla="*/ 129 h 27"/>
                <a:gd name="T28" fmla="*/ 199 w 21"/>
                <a:gd name="T29" fmla="*/ 0 h 27"/>
                <a:gd name="T30" fmla="*/ 267 w 21"/>
                <a:gd name="T31" fmla="*/ 0 h 27"/>
                <a:gd name="T32" fmla="*/ 309 w 21"/>
                <a:gd name="T33" fmla="*/ 129 h 27"/>
                <a:gd name="T34" fmla="*/ 356 w 21"/>
                <a:gd name="T35" fmla="*/ 327 h 27"/>
                <a:gd name="T36" fmla="*/ 356 w 21"/>
                <a:gd name="T37" fmla="*/ 392 h 27"/>
                <a:gd name="T38" fmla="*/ 356 w 21"/>
                <a:gd name="T39" fmla="*/ 456 h 27"/>
                <a:gd name="T40" fmla="*/ 356 w 21"/>
                <a:gd name="T41" fmla="*/ 456 h 27"/>
                <a:gd name="T42" fmla="*/ 322 w 21"/>
                <a:gd name="T43" fmla="*/ 585 h 27"/>
                <a:gd name="T44" fmla="*/ 309 w 21"/>
                <a:gd name="T45" fmla="*/ 585 h 27"/>
                <a:gd name="T46" fmla="*/ 267 w 21"/>
                <a:gd name="T47" fmla="*/ 585 h 27"/>
                <a:gd name="T48" fmla="*/ 267 w 21"/>
                <a:gd name="T49" fmla="*/ 456 h 27"/>
                <a:gd name="T50" fmla="*/ 254 w 21"/>
                <a:gd name="T51" fmla="*/ 456 h 27"/>
                <a:gd name="T52" fmla="*/ 254 w 21"/>
                <a:gd name="T53" fmla="*/ 392 h 27"/>
                <a:gd name="T54" fmla="*/ 254 w 21"/>
                <a:gd name="T55" fmla="*/ 327 h 27"/>
                <a:gd name="T56" fmla="*/ 233 w 21"/>
                <a:gd name="T57" fmla="*/ 194 h 27"/>
                <a:gd name="T58" fmla="*/ 233 w 21"/>
                <a:gd name="T59" fmla="*/ 129 h 27"/>
                <a:gd name="T60" fmla="*/ 199 w 21"/>
                <a:gd name="T61" fmla="*/ 129 h 27"/>
                <a:gd name="T62" fmla="*/ 144 w 21"/>
                <a:gd name="T63" fmla="*/ 194 h 27"/>
                <a:gd name="T64" fmla="*/ 123 w 21"/>
                <a:gd name="T65" fmla="*/ 327 h 27"/>
                <a:gd name="T66" fmla="*/ 110 w 21"/>
                <a:gd name="T67" fmla="*/ 456 h 27"/>
                <a:gd name="T68" fmla="*/ 68 w 21"/>
                <a:gd name="T69" fmla="*/ 783 h 27"/>
                <a:gd name="T70" fmla="*/ 110 w 21"/>
                <a:gd name="T71" fmla="*/ 1058 h 27"/>
                <a:gd name="T72" fmla="*/ 123 w 21"/>
                <a:gd name="T73" fmla="*/ 1256 h 27"/>
                <a:gd name="T74" fmla="*/ 178 w 21"/>
                <a:gd name="T75" fmla="*/ 1385 h 27"/>
                <a:gd name="T76" fmla="*/ 233 w 21"/>
                <a:gd name="T77" fmla="*/ 1514 h 27"/>
                <a:gd name="T78" fmla="*/ 267 w 21"/>
                <a:gd name="T79" fmla="*/ 1385 h 27"/>
                <a:gd name="T80" fmla="*/ 309 w 21"/>
                <a:gd name="T81" fmla="*/ 1320 h 27"/>
                <a:gd name="T82" fmla="*/ 322 w 21"/>
                <a:gd name="T83" fmla="*/ 1256 h 27"/>
                <a:gd name="T84" fmla="*/ 356 w 21"/>
                <a:gd name="T85" fmla="*/ 1058 h 27"/>
                <a:gd name="T86" fmla="*/ 377 w 21"/>
                <a:gd name="T87" fmla="*/ 1058 h 2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27"/>
                <a:gd name="T134" fmla="*/ 21 w 21"/>
                <a:gd name="T135" fmla="*/ 27 h 2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27">
                  <a:moveTo>
                    <a:pt x="21" y="16"/>
                  </a:moveTo>
                  <a:lnTo>
                    <a:pt x="20" y="21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10" y="27"/>
                  </a:lnTo>
                  <a:lnTo>
                    <a:pt x="7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5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8" y="3"/>
                  </a:lnTo>
                  <a:lnTo>
                    <a:pt x="7" y="5"/>
                  </a:lnTo>
                  <a:lnTo>
                    <a:pt x="6" y="7"/>
                  </a:lnTo>
                  <a:lnTo>
                    <a:pt x="4" y="12"/>
                  </a:lnTo>
                  <a:lnTo>
                    <a:pt x="6" y="16"/>
                  </a:lnTo>
                  <a:lnTo>
                    <a:pt x="7" y="19"/>
                  </a:lnTo>
                  <a:lnTo>
                    <a:pt x="10" y="21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8" y="19"/>
                  </a:lnTo>
                  <a:lnTo>
                    <a:pt x="20" y="16"/>
                  </a:lnTo>
                  <a:lnTo>
                    <a:pt x="21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10" name="Freeform 217"/>
            <p:cNvSpPr>
              <a:spLocks/>
            </p:cNvSpPr>
            <p:nvPr/>
          </p:nvSpPr>
          <p:spPr bwMode="auto">
            <a:xfrm>
              <a:off x="4097" y="3775"/>
              <a:ext cx="39" cy="137"/>
            </a:xfrm>
            <a:custGeom>
              <a:avLst/>
              <a:gdLst>
                <a:gd name="T0" fmla="*/ 143 w 15"/>
                <a:gd name="T1" fmla="*/ 0 h 34"/>
                <a:gd name="T2" fmla="*/ 143 w 15"/>
                <a:gd name="T3" fmla="*/ 584 h 34"/>
                <a:gd name="T4" fmla="*/ 244 w 15"/>
                <a:gd name="T5" fmla="*/ 584 h 34"/>
                <a:gd name="T6" fmla="*/ 244 w 15"/>
                <a:gd name="T7" fmla="*/ 649 h 34"/>
                <a:gd name="T8" fmla="*/ 143 w 15"/>
                <a:gd name="T9" fmla="*/ 649 h 34"/>
                <a:gd name="T10" fmla="*/ 143 w 15"/>
                <a:gd name="T11" fmla="*/ 1704 h 34"/>
                <a:gd name="T12" fmla="*/ 143 w 15"/>
                <a:gd name="T13" fmla="*/ 1833 h 34"/>
                <a:gd name="T14" fmla="*/ 143 w 15"/>
                <a:gd name="T15" fmla="*/ 1966 h 34"/>
                <a:gd name="T16" fmla="*/ 177 w 15"/>
                <a:gd name="T17" fmla="*/ 1966 h 34"/>
                <a:gd name="T18" fmla="*/ 195 w 15"/>
                <a:gd name="T19" fmla="*/ 1966 h 34"/>
                <a:gd name="T20" fmla="*/ 195 w 15"/>
                <a:gd name="T21" fmla="*/ 1966 h 34"/>
                <a:gd name="T22" fmla="*/ 211 w 15"/>
                <a:gd name="T23" fmla="*/ 1966 h 34"/>
                <a:gd name="T24" fmla="*/ 244 w 15"/>
                <a:gd name="T25" fmla="*/ 1966 h 34"/>
                <a:gd name="T26" fmla="*/ 244 w 15"/>
                <a:gd name="T27" fmla="*/ 1833 h 34"/>
                <a:gd name="T28" fmla="*/ 263 w 15"/>
                <a:gd name="T29" fmla="*/ 1833 h 34"/>
                <a:gd name="T30" fmla="*/ 244 w 15"/>
                <a:gd name="T31" fmla="*/ 2031 h 34"/>
                <a:gd name="T32" fmla="*/ 211 w 15"/>
                <a:gd name="T33" fmla="*/ 2160 h 34"/>
                <a:gd name="T34" fmla="*/ 177 w 15"/>
                <a:gd name="T35" fmla="*/ 2224 h 34"/>
                <a:gd name="T36" fmla="*/ 143 w 15"/>
                <a:gd name="T37" fmla="*/ 2224 h 34"/>
                <a:gd name="T38" fmla="*/ 122 w 15"/>
                <a:gd name="T39" fmla="*/ 2224 h 34"/>
                <a:gd name="T40" fmla="*/ 88 w 15"/>
                <a:gd name="T41" fmla="*/ 2160 h 34"/>
                <a:gd name="T42" fmla="*/ 68 w 15"/>
                <a:gd name="T43" fmla="*/ 2160 h 34"/>
                <a:gd name="T44" fmla="*/ 68 w 15"/>
                <a:gd name="T45" fmla="*/ 2031 h 34"/>
                <a:gd name="T46" fmla="*/ 68 w 15"/>
                <a:gd name="T47" fmla="*/ 1966 h 34"/>
                <a:gd name="T48" fmla="*/ 55 w 15"/>
                <a:gd name="T49" fmla="*/ 1769 h 34"/>
                <a:gd name="T50" fmla="*/ 55 w 15"/>
                <a:gd name="T51" fmla="*/ 649 h 34"/>
                <a:gd name="T52" fmla="*/ 0 w 15"/>
                <a:gd name="T53" fmla="*/ 649 h 34"/>
                <a:gd name="T54" fmla="*/ 0 w 15"/>
                <a:gd name="T55" fmla="*/ 584 h 34"/>
                <a:gd name="T56" fmla="*/ 21 w 15"/>
                <a:gd name="T57" fmla="*/ 584 h 34"/>
                <a:gd name="T58" fmla="*/ 55 w 15"/>
                <a:gd name="T59" fmla="*/ 455 h 34"/>
                <a:gd name="T60" fmla="*/ 68 w 15"/>
                <a:gd name="T61" fmla="*/ 391 h 34"/>
                <a:gd name="T62" fmla="*/ 88 w 15"/>
                <a:gd name="T63" fmla="*/ 193 h 34"/>
                <a:gd name="T64" fmla="*/ 122 w 15"/>
                <a:gd name="T65" fmla="*/ 129 h 34"/>
                <a:gd name="T66" fmla="*/ 122 w 15"/>
                <a:gd name="T67" fmla="*/ 0 h 34"/>
                <a:gd name="T68" fmla="*/ 143 w 15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"/>
                <a:gd name="T106" fmla="*/ 0 h 34"/>
                <a:gd name="T107" fmla="*/ 15 w 15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" h="34">
                  <a:moveTo>
                    <a:pt x="8" y="0"/>
                  </a:moveTo>
                  <a:lnTo>
                    <a:pt x="8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8" y="10"/>
                  </a:lnTo>
                  <a:lnTo>
                    <a:pt x="8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1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4" y="31"/>
                  </a:lnTo>
                  <a:lnTo>
                    <a:pt x="12" y="33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5" y="33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11" name="Freeform 218"/>
            <p:cNvSpPr>
              <a:spLocks noEditPoints="1"/>
            </p:cNvSpPr>
            <p:nvPr/>
          </p:nvSpPr>
          <p:spPr bwMode="auto">
            <a:xfrm>
              <a:off x="4141" y="3803"/>
              <a:ext cx="60" cy="109"/>
            </a:xfrm>
            <a:custGeom>
              <a:avLst/>
              <a:gdLst>
                <a:gd name="T0" fmla="*/ 211 w 23"/>
                <a:gd name="T1" fmla="*/ 0 h 27"/>
                <a:gd name="T2" fmla="*/ 266 w 23"/>
                <a:gd name="T3" fmla="*/ 0 h 27"/>
                <a:gd name="T4" fmla="*/ 321 w 23"/>
                <a:gd name="T5" fmla="*/ 129 h 27"/>
                <a:gd name="T6" fmla="*/ 373 w 23"/>
                <a:gd name="T7" fmla="*/ 327 h 27"/>
                <a:gd name="T8" fmla="*/ 410 w 23"/>
                <a:gd name="T9" fmla="*/ 585 h 27"/>
                <a:gd name="T10" fmla="*/ 410 w 23"/>
                <a:gd name="T11" fmla="*/ 848 h 27"/>
                <a:gd name="T12" fmla="*/ 410 w 23"/>
                <a:gd name="T13" fmla="*/ 1126 h 27"/>
                <a:gd name="T14" fmla="*/ 389 w 23"/>
                <a:gd name="T15" fmla="*/ 1320 h 27"/>
                <a:gd name="T16" fmla="*/ 373 w 23"/>
                <a:gd name="T17" fmla="*/ 1514 h 27"/>
                <a:gd name="T18" fmla="*/ 321 w 23"/>
                <a:gd name="T19" fmla="*/ 1712 h 27"/>
                <a:gd name="T20" fmla="*/ 266 w 23"/>
                <a:gd name="T21" fmla="*/ 1776 h 27"/>
                <a:gd name="T22" fmla="*/ 198 w 23"/>
                <a:gd name="T23" fmla="*/ 1776 h 27"/>
                <a:gd name="T24" fmla="*/ 143 w 23"/>
                <a:gd name="T25" fmla="*/ 1776 h 27"/>
                <a:gd name="T26" fmla="*/ 89 w 23"/>
                <a:gd name="T27" fmla="*/ 1583 h 27"/>
                <a:gd name="T28" fmla="*/ 34 w 23"/>
                <a:gd name="T29" fmla="*/ 1514 h 27"/>
                <a:gd name="T30" fmla="*/ 21 w 23"/>
                <a:gd name="T31" fmla="*/ 1256 h 27"/>
                <a:gd name="T32" fmla="*/ 0 w 23"/>
                <a:gd name="T33" fmla="*/ 929 h 27"/>
                <a:gd name="T34" fmla="*/ 0 w 23"/>
                <a:gd name="T35" fmla="*/ 650 h 27"/>
                <a:gd name="T36" fmla="*/ 21 w 23"/>
                <a:gd name="T37" fmla="*/ 456 h 27"/>
                <a:gd name="T38" fmla="*/ 68 w 23"/>
                <a:gd name="T39" fmla="*/ 327 h 27"/>
                <a:gd name="T40" fmla="*/ 89 w 23"/>
                <a:gd name="T41" fmla="*/ 129 h 27"/>
                <a:gd name="T42" fmla="*/ 143 w 23"/>
                <a:gd name="T43" fmla="*/ 0 h 27"/>
                <a:gd name="T44" fmla="*/ 211 w 23"/>
                <a:gd name="T45" fmla="*/ 0 h 27"/>
                <a:gd name="T46" fmla="*/ 198 w 23"/>
                <a:gd name="T47" fmla="*/ 129 h 27"/>
                <a:gd name="T48" fmla="*/ 157 w 23"/>
                <a:gd name="T49" fmla="*/ 194 h 27"/>
                <a:gd name="T50" fmla="*/ 143 w 23"/>
                <a:gd name="T51" fmla="*/ 194 h 27"/>
                <a:gd name="T52" fmla="*/ 123 w 23"/>
                <a:gd name="T53" fmla="*/ 327 h 27"/>
                <a:gd name="T54" fmla="*/ 89 w 23"/>
                <a:gd name="T55" fmla="*/ 392 h 27"/>
                <a:gd name="T56" fmla="*/ 89 w 23"/>
                <a:gd name="T57" fmla="*/ 585 h 27"/>
                <a:gd name="T58" fmla="*/ 68 w 23"/>
                <a:gd name="T59" fmla="*/ 783 h 27"/>
                <a:gd name="T60" fmla="*/ 89 w 23"/>
                <a:gd name="T61" fmla="*/ 1126 h 27"/>
                <a:gd name="T62" fmla="*/ 123 w 23"/>
                <a:gd name="T63" fmla="*/ 1385 h 27"/>
                <a:gd name="T64" fmla="*/ 157 w 23"/>
                <a:gd name="T65" fmla="*/ 1583 h 27"/>
                <a:gd name="T66" fmla="*/ 211 w 23"/>
                <a:gd name="T67" fmla="*/ 1712 h 27"/>
                <a:gd name="T68" fmla="*/ 266 w 23"/>
                <a:gd name="T69" fmla="*/ 1583 h 27"/>
                <a:gd name="T70" fmla="*/ 321 w 23"/>
                <a:gd name="T71" fmla="*/ 1514 h 27"/>
                <a:gd name="T72" fmla="*/ 321 w 23"/>
                <a:gd name="T73" fmla="*/ 1320 h 27"/>
                <a:gd name="T74" fmla="*/ 339 w 23"/>
                <a:gd name="T75" fmla="*/ 1058 h 27"/>
                <a:gd name="T76" fmla="*/ 339 w 23"/>
                <a:gd name="T77" fmla="*/ 783 h 27"/>
                <a:gd name="T78" fmla="*/ 321 w 23"/>
                <a:gd name="T79" fmla="*/ 456 h 27"/>
                <a:gd name="T80" fmla="*/ 287 w 23"/>
                <a:gd name="T81" fmla="*/ 327 h 27"/>
                <a:gd name="T82" fmla="*/ 253 w 23"/>
                <a:gd name="T83" fmla="*/ 194 h 27"/>
                <a:gd name="T84" fmla="*/ 198 w 23"/>
                <a:gd name="T85" fmla="*/ 129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27"/>
                <a:gd name="T131" fmla="*/ 23 w 23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27">
                  <a:moveTo>
                    <a:pt x="12" y="0"/>
                  </a:moveTo>
                  <a:lnTo>
                    <a:pt x="15" y="0"/>
                  </a:lnTo>
                  <a:lnTo>
                    <a:pt x="18" y="2"/>
                  </a:lnTo>
                  <a:lnTo>
                    <a:pt x="21" y="5"/>
                  </a:lnTo>
                  <a:lnTo>
                    <a:pt x="23" y="9"/>
                  </a:lnTo>
                  <a:lnTo>
                    <a:pt x="23" y="13"/>
                  </a:lnTo>
                  <a:lnTo>
                    <a:pt x="23" y="17"/>
                  </a:lnTo>
                  <a:lnTo>
                    <a:pt x="22" y="20"/>
                  </a:lnTo>
                  <a:lnTo>
                    <a:pt x="21" y="23"/>
                  </a:lnTo>
                  <a:lnTo>
                    <a:pt x="18" y="26"/>
                  </a:lnTo>
                  <a:lnTo>
                    <a:pt x="15" y="27"/>
                  </a:lnTo>
                  <a:lnTo>
                    <a:pt x="11" y="27"/>
                  </a:lnTo>
                  <a:lnTo>
                    <a:pt x="8" y="27"/>
                  </a:lnTo>
                  <a:lnTo>
                    <a:pt x="5" y="24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7"/>
                  </a:lnTo>
                  <a:lnTo>
                    <a:pt x="4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  <a:moveTo>
                    <a:pt x="11" y="2"/>
                  </a:moveTo>
                  <a:lnTo>
                    <a:pt x="9" y="3"/>
                  </a:lnTo>
                  <a:lnTo>
                    <a:pt x="8" y="3"/>
                  </a:lnTo>
                  <a:lnTo>
                    <a:pt x="7" y="5"/>
                  </a:lnTo>
                  <a:lnTo>
                    <a:pt x="5" y="6"/>
                  </a:lnTo>
                  <a:lnTo>
                    <a:pt x="5" y="9"/>
                  </a:lnTo>
                  <a:lnTo>
                    <a:pt x="4" y="12"/>
                  </a:lnTo>
                  <a:lnTo>
                    <a:pt x="5" y="17"/>
                  </a:lnTo>
                  <a:lnTo>
                    <a:pt x="7" y="21"/>
                  </a:lnTo>
                  <a:lnTo>
                    <a:pt x="9" y="24"/>
                  </a:lnTo>
                  <a:lnTo>
                    <a:pt x="12" y="26"/>
                  </a:lnTo>
                  <a:lnTo>
                    <a:pt x="15" y="24"/>
                  </a:lnTo>
                  <a:lnTo>
                    <a:pt x="18" y="23"/>
                  </a:lnTo>
                  <a:lnTo>
                    <a:pt x="18" y="20"/>
                  </a:lnTo>
                  <a:lnTo>
                    <a:pt x="19" y="16"/>
                  </a:lnTo>
                  <a:lnTo>
                    <a:pt x="19" y="12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3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12" name="Freeform 219"/>
            <p:cNvSpPr>
              <a:spLocks/>
            </p:cNvSpPr>
            <p:nvPr/>
          </p:nvSpPr>
          <p:spPr bwMode="auto">
            <a:xfrm>
              <a:off x="4209" y="3803"/>
              <a:ext cx="47" cy="105"/>
            </a:xfrm>
            <a:custGeom>
              <a:avLst/>
              <a:gdLst>
                <a:gd name="T0" fmla="*/ 164 w 18"/>
                <a:gd name="T1" fmla="*/ 0 h 26"/>
                <a:gd name="T2" fmla="*/ 164 w 18"/>
                <a:gd name="T3" fmla="*/ 456 h 26"/>
                <a:gd name="T4" fmla="*/ 198 w 18"/>
                <a:gd name="T5" fmla="*/ 194 h 26"/>
                <a:gd name="T6" fmla="*/ 232 w 18"/>
                <a:gd name="T7" fmla="*/ 129 h 26"/>
                <a:gd name="T8" fmla="*/ 287 w 18"/>
                <a:gd name="T9" fmla="*/ 0 h 26"/>
                <a:gd name="T10" fmla="*/ 300 w 18"/>
                <a:gd name="T11" fmla="*/ 0 h 26"/>
                <a:gd name="T12" fmla="*/ 300 w 18"/>
                <a:gd name="T13" fmla="*/ 129 h 26"/>
                <a:gd name="T14" fmla="*/ 321 w 18"/>
                <a:gd name="T15" fmla="*/ 194 h 26"/>
                <a:gd name="T16" fmla="*/ 321 w 18"/>
                <a:gd name="T17" fmla="*/ 327 h 26"/>
                <a:gd name="T18" fmla="*/ 321 w 18"/>
                <a:gd name="T19" fmla="*/ 327 h 26"/>
                <a:gd name="T20" fmla="*/ 321 w 18"/>
                <a:gd name="T21" fmla="*/ 392 h 26"/>
                <a:gd name="T22" fmla="*/ 300 w 18"/>
                <a:gd name="T23" fmla="*/ 456 h 26"/>
                <a:gd name="T24" fmla="*/ 300 w 18"/>
                <a:gd name="T25" fmla="*/ 456 h 26"/>
                <a:gd name="T26" fmla="*/ 287 w 18"/>
                <a:gd name="T27" fmla="*/ 392 h 26"/>
                <a:gd name="T28" fmla="*/ 253 w 18"/>
                <a:gd name="T29" fmla="*/ 392 h 26"/>
                <a:gd name="T30" fmla="*/ 232 w 18"/>
                <a:gd name="T31" fmla="*/ 327 h 26"/>
                <a:gd name="T32" fmla="*/ 232 w 18"/>
                <a:gd name="T33" fmla="*/ 327 h 26"/>
                <a:gd name="T34" fmla="*/ 198 w 18"/>
                <a:gd name="T35" fmla="*/ 327 h 26"/>
                <a:gd name="T36" fmla="*/ 198 w 18"/>
                <a:gd name="T37" fmla="*/ 327 h 26"/>
                <a:gd name="T38" fmla="*/ 178 w 18"/>
                <a:gd name="T39" fmla="*/ 456 h 26"/>
                <a:gd name="T40" fmla="*/ 164 w 18"/>
                <a:gd name="T41" fmla="*/ 586 h 26"/>
                <a:gd name="T42" fmla="*/ 164 w 18"/>
                <a:gd name="T43" fmla="*/ 1321 h 26"/>
                <a:gd name="T44" fmla="*/ 164 w 18"/>
                <a:gd name="T45" fmla="*/ 1518 h 26"/>
                <a:gd name="T46" fmla="*/ 164 w 18"/>
                <a:gd name="T47" fmla="*/ 1583 h 26"/>
                <a:gd name="T48" fmla="*/ 178 w 18"/>
                <a:gd name="T49" fmla="*/ 1583 h 26"/>
                <a:gd name="T50" fmla="*/ 178 w 18"/>
                <a:gd name="T51" fmla="*/ 1712 h 26"/>
                <a:gd name="T52" fmla="*/ 198 w 18"/>
                <a:gd name="T53" fmla="*/ 1712 h 26"/>
                <a:gd name="T54" fmla="*/ 232 w 18"/>
                <a:gd name="T55" fmla="*/ 1712 h 26"/>
                <a:gd name="T56" fmla="*/ 232 w 18"/>
                <a:gd name="T57" fmla="*/ 1712 h 26"/>
                <a:gd name="T58" fmla="*/ 0 w 18"/>
                <a:gd name="T59" fmla="*/ 1712 h 26"/>
                <a:gd name="T60" fmla="*/ 0 w 18"/>
                <a:gd name="T61" fmla="*/ 1712 h 26"/>
                <a:gd name="T62" fmla="*/ 34 w 18"/>
                <a:gd name="T63" fmla="*/ 1712 h 26"/>
                <a:gd name="T64" fmla="*/ 55 w 18"/>
                <a:gd name="T65" fmla="*/ 1712 h 26"/>
                <a:gd name="T66" fmla="*/ 55 w 18"/>
                <a:gd name="T67" fmla="*/ 1583 h 26"/>
                <a:gd name="T68" fmla="*/ 68 w 18"/>
                <a:gd name="T69" fmla="*/ 1518 h 26"/>
                <a:gd name="T70" fmla="*/ 68 w 18"/>
                <a:gd name="T71" fmla="*/ 1518 h 26"/>
                <a:gd name="T72" fmla="*/ 68 w 18"/>
                <a:gd name="T73" fmla="*/ 1321 h 26"/>
                <a:gd name="T74" fmla="*/ 68 w 18"/>
                <a:gd name="T75" fmla="*/ 783 h 26"/>
                <a:gd name="T76" fmla="*/ 68 w 18"/>
                <a:gd name="T77" fmla="*/ 456 h 26"/>
                <a:gd name="T78" fmla="*/ 68 w 18"/>
                <a:gd name="T79" fmla="*/ 392 h 26"/>
                <a:gd name="T80" fmla="*/ 55 w 18"/>
                <a:gd name="T81" fmla="*/ 327 h 26"/>
                <a:gd name="T82" fmla="*/ 55 w 18"/>
                <a:gd name="T83" fmla="*/ 327 h 26"/>
                <a:gd name="T84" fmla="*/ 55 w 18"/>
                <a:gd name="T85" fmla="*/ 194 h 26"/>
                <a:gd name="T86" fmla="*/ 55 w 18"/>
                <a:gd name="T87" fmla="*/ 194 h 26"/>
                <a:gd name="T88" fmla="*/ 34 w 18"/>
                <a:gd name="T89" fmla="*/ 194 h 26"/>
                <a:gd name="T90" fmla="*/ 0 w 18"/>
                <a:gd name="T91" fmla="*/ 327 h 26"/>
                <a:gd name="T92" fmla="*/ 0 w 18"/>
                <a:gd name="T93" fmla="*/ 194 h 26"/>
                <a:gd name="T94" fmla="*/ 123 w 18"/>
                <a:gd name="T95" fmla="*/ 0 h 26"/>
                <a:gd name="T96" fmla="*/ 164 w 18"/>
                <a:gd name="T97" fmla="*/ 0 h 2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6"/>
                <a:gd name="T149" fmla="*/ 18 w 18"/>
                <a:gd name="T150" fmla="*/ 26 h 2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6">
                  <a:moveTo>
                    <a:pt x="9" y="0"/>
                  </a:moveTo>
                  <a:lnTo>
                    <a:pt x="9" y="7"/>
                  </a:lnTo>
                  <a:lnTo>
                    <a:pt x="11" y="3"/>
                  </a:lnTo>
                  <a:lnTo>
                    <a:pt x="13" y="2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9"/>
                  </a:lnTo>
                  <a:lnTo>
                    <a:pt x="9" y="20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4" y="23"/>
                  </a:lnTo>
                  <a:lnTo>
                    <a:pt x="4" y="20"/>
                  </a:lnTo>
                  <a:lnTo>
                    <a:pt x="4" y="12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</p:grpSp>
      <p:sp>
        <p:nvSpPr>
          <p:cNvPr id="34860" name="Rectangle 220"/>
          <p:cNvSpPr>
            <a:spLocks noChangeArrowheads="1"/>
          </p:cNvSpPr>
          <p:nvPr/>
        </p:nvSpPr>
        <p:spPr bwMode="auto">
          <a:xfrm>
            <a:off x="4114800" y="457200"/>
            <a:ext cx="3886200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800">
                <a:latin typeface="Comic Sans MS" pitchFamily="66" charset="0"/>
              </a:rPr>
              <a:t>“Book that flight”</a:t>
            </a:r>
            <a:endParaRPr lang="en-US" sz="2800" b="1">
              <a:latin typeface="Comic Sans MS" pitchFamily="66" charset="0"/>
            </a:endParaRPr>
          </a:p>
        </p:txBody>
      </p:sp>
      <p:sp>
        <p:nvSpPr>
          <p:cNvPr id="34861" name="Rectangle 221"/>
          <p:cNvSpPr>
            <a:spLocks noChangeArrowheads="1"/>
          </p:cNvSpPr>
          <p:nvPr/>
        </p:nvSpPr>
        <p:spPr bwMode="auto">
          <a:xfrm>
            <a:off x="762000" y="12192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2800" b="1">
                <a:latin typeface="Comic Sans MS" pitchFamily="66" charset="0"/>
              </a:rPr>
              <a:t>We should find… an </a:t>
            </a:r>
            <a:r>
              <a:rPr lang="en-US" sz="2800" b="1">
                <a:solidFill>
                  <a:schemeClr val="accent2"/>
                </a:solidFill>
                <a:latin typeface="Comic Sans MS" pitchFamily="66" charset="0"/>
              </a:rPr>
              <a:t>S from 0 to 3</a:t>
            </a:r>
            <a:r>
              <a:rPr lang="en-US" sz="2800" b="1">
                <a:latin typeface="Comic Sans MS" pitchFamily="66" charset="0"/>
              </a:rPr>
              <a:t> that is a completed state…</a:t>
            </a:r>
          </a:p>
          <a:p>
            <a:pPr marL="342900" indent="-342900">
              <a:spcBef>
                <a:spcPct val="20000"/>
              </a:spcBef>
            </a:pPr>
            <a:endParaRPr lang="en-US" sz="2800" b="1">
              <a:latin typeface="Comic Sans MS" pitchFamily="66" charset="0"/>
            </a:endParaRPr>
          </a:p>
        </p:txBody>
      </p:sp>
      <p:sp>
        <p:nvSpPr>
          <p:cNvPr id="34862" name="Rectangle 225"/>
          <p:cNvSpPr>
            <a:spLocks noChangeArrowheads="1"/>
          </p:cNvSpPr>
          <p:nvPr/>
        </p:nvSpPr>
        <p:spPr bwMode="auto">
          <a:xfrm>
            <a:off x="3810000" y="2362200"/>
            <a:ext cx="1143000" cy="533400"/>
          </a:xfrm>
          <a:prstGeom prst="rect">
            <a:avLst/>
          </a:prstGeom>
          <a:noFill/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4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14EAF8D1-3F34-4DD7-BAC1-7C5250174B15}" type="datetime1">
              <a:rPr lang="en-US" smtClean="0"/>
              <a:t>9/26/2014</a:t>
            </a:fld>
            <a:endParaRPr lang="en-US"/>
          </a:p>
        </p:txBody>
      </p:sp>
      <p:sp>
        <p:nvSpPr>
          <p:cNvPr id="1024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1024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DBEFAD9C-43B6-41A0-B9BB-4EE768EC8E1F}" type="slidenum">
              <a:rPr lang="en-US" smtClean="0"/>
              <a:pPr/>
              <a:t>44</a:t>
            </a:fld>
            <a:endParaRPr lang="en-US" smtClean="0"/>
          </a:p>
        </p:txBody>
      </p:sp>
      <p:sp>
        <p:nvSpPr>
          <p:cNvPr id="10247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0"/>
            <a:ext cx="2514600" cy="1143000"/>
          </a:xfrm>
        </p:spPr>
        <p:txBody>
          <a:bodyPr/>
          <a:lstStyle/>
          <a:p>
            <a:pPr eaLnBrk="1" hangingPunct="1"/>
            <a:r>
              <a:rPr lang="en-US" smtClean="0"/>
              <a:t>Example</a:t>
            </a:r>
          </a:p>
        </p:txBody>
      </p:sp>
      <p:sp>
        <p:nvSpPr>
          <p:cNvPr id="10248" name="Freeform 220"/>
          <p:cNvSpPr>
            <a:spLocks/>
          </p:cNvSpPr>
          <p:nvPr/>
        </p:nvSpPr>
        <p:spPr bwMode="auto">
          <a:xfrm>
            <a:off x="4087813" y="3821113"/>
            <a:ext cx="131762" cy="204787"/>
          </a:xfrm>
          <a:custGeom>
            <a:avLst/>
            <a:gdLst>
              <a:gd name="T0" fmla="*/ 2147483647 w 34"/>
              <a:gd name="T1" fmla="*/ 0 h 38"/>
              <a:gd name="T2" fmla="*/ 2147483647 w 34"/>
              <a:gd name="T3" fmla="*/ 2147483647 h 38"/>
              <a:gd name="T4" fmla="*/ 2147483647 w 34"/>
              <a:gd name="T5" fmla="*/ 2147483647 h 38"/>
              <a:gd name="T6" fmla="*/ 2147483647 w 34"/>
              <a:gd name="T7" fmla="*/ 2147483647 h 38"/>
              <a:gd name="T8" fmla="*/ 2147483647 w 34"/>
              <a:gd name="T9" fmla="*/ 2147483647 h 38"/>
              <a:gd name="T10" fmla="*/ 2147483647 w 34"/>
              <a:gd name="T11" fmla="*/ 2147483647 h 38"/>
              <a:gd name="T12" fmla="*/ 2147483647 w 34"/>
              <a:gd name="T13" fmla="*/ 2147483647 h 38"/>
              <a:gd name="T14" fmla="*/ 2147483647 w 34"/>
              <a:gd name="T15" fmla="*/ 2147483647 h 38"/>
              <a:gd name="T16" fmla="*/ 2147483647 w 34"/>
              <a:gd name="T17" fmla="*/ 2147483647 h 38"/>
              <a:gd name="T18" fmla="*/ 2147483647 w 34"/>
              <a:gd name="T19" fmla="*/ 2147483647 h 38"/>
              <a:gd name="T20" fmla="*/ 2147483647 w 34"/>
              <a:gd name="T21" fmla="*/ 2147483647 h 38"/>
              <a:gd name="T22" fmla="*/ 2147483647 w 34"/>
              <a:gd name="T23" fmla="*/ 2147483647 h 38"/>
              <a:gd name="T24" fmla="*/ 2147483647 w 34"/>
              <a:gd name="T25" fmla="*/ 2147483647 h 38"/>
              <a:gd name="T26" fmla="*/ 2147483647 w 34"/>
              <a:gd name="T27" fmla="*/ 2147483647 h 38"/>
              <a:gd name="T28" fmla="*/ 2147483647 w 34"/>
              <a:gd name="T29" fmla="*/ 2147483647 h 38"/>
              <a:gd name="T30" fmla="*/ 2147483647 w 34"/>
              <a:gd name="T31" fmla="*/ 2147483647 h 38"/>
              <a:gd name="T32" fmla="*/ 2147483647 w 34"/>
              <a:gd name="T33" fmla="*/ 2147483647 h 38"/>
              <a:gd name="T34" fmla="*/ 2147483647 w 34"/>
              <a:gd name="T35" fmla="*/ 2147483647 h 38"/>
              <a:gd name="T36" fmla="*/ 2147483647 w 34"/>
              <a:gd name="T37" fmla="*/ 2147483647 h 38"/>
              <a:gd name="T38" fmla="*/ 2147483647 w 34"/>
              <a:gd name="T39" fmla="*/ 2147483647 h 38"/>
              <a:gd name="T40" fmla="*/ 2147483647 w 34"/>
              <a:gd name="T41" fmla="*/ 2147483647 h 38"/>
              <a:gd name="T42" fmla="*/ 2147483647 w 34"/>
              <a:gd name="T43" fmla="*/ 2147483647 h 38"/>
              <a:gd name="T44" fmla="*/ 2147483647 w 34"/>
              <a:gd name="T45" fmla="*/ 2147483647 h 38"/>
              <a:gd name="T46" fmla="*/ 2147483647 w 34"/>
              <a:gd name="T47" fmla="*/ 2147483647 h 38"/>
              <a:gd name="T48" fmla="*/ 2147483647 w 34"/>
              <a:gd name="T49" fmla="*/ 2147483647 h 38"/>
              <a:gd name="T50" fmla="*/ 2147483647 w 34"/>
              <a:gd name="T51" fmla="*/ 2147483647 h 38"/>
              <a:gd name="T52" fmla="*/ 2147483647 w 34"/>
              <a:gd name="T53" fmla="*/ 2147483647 h 38"/>
              <a:gd name="T54" fmla="*/ 2147483647 w 34"/>
              <a:gd name="T55" fmla="*/ 2147483647 h 38"/>
              <a:gd name="T56" fmla="*/ 2147483647 w 34"/>
              <a:gd name="T57" fmla="*/ 2147483647 h 38"/>
              <a:gd name="T58" fmla="*/ 2147483647 w 34"/>
              <a:gd name="T59" fmla="*/ 2147483647 h 38"/>
              <a:gd name="T60" fmla="*/ 2147483647 w 34"/>
              <a:gd name="T61" fmla="*/ 2147483647 h 38"/>
              <a:gd name="T62" fmla="*/ 2147483647 w 34"/>
              <a:gd name="T63" fmla="*/ 2147483647 h 38"/>
              <a:gd name="T64" fmla="*/ 0 w 34"/>
              <a:gd name="T65" fmla="*/ 2147483647 h 38"/>
              <a:gd name="T66" fmla="*/ 2147483647 w 34"/>
              <a:gd name="T67" fmla="*/ 2147483647 h 38"/>
              <a:gd name="T68" fmla="*/ 2147483647 w 34"/>
              <a:gd name="T69" fmla="*/ 2147483647 h 38"/>
              <a:gd name="T70" fmla="*/ 2147483647 w 34"/>
              <a:gd name="T71" fmla="*/ 2147483647 h 38"/>
              <a:gd name="T72" fmla="*/ 2147483647 w 34"/>
              <a:gd name="T73" fmla="*/ 2147483647 h 38"/>
              <a:gd name="T74" fmla="*/ 2147483647 w 34"/>
              <a:gd name="T75" fmla="*/ 0 h 38"/>
              <a:gd name="T76" fmla="*/ 2147483647 w 34"/>
              <a:gd name="T77" fmla="*/ 0 h 38"/>
              <a:gd name="T78" fmla="*/ 2147483647 w 34"/>
              <a:gd name="T79" fmla="*/ 0 h 38"/>
              <a:gd name="T80" fmla="*/ 2147483647 w 34"/>
              <a:gd name="T81" fmla="*/ 2147483647 h 38"/>
              <a:gd name="T82" fmla="*/ 2147483647 w 34"/>
              <a:gd name="T83" fmla="*/ 2147483647 h 38"/>
              <a:gd name="T84" fmla="*/ 2147483647 w 34"/>
              <a:gd name="T85" fmla="*/ 2147483647 h 38"/>
              <a:gd name="T86" fmla="*/ 2147483647 w 34"/>
              <a:gd name="T87" fmla="*/ 2147483647 h 38"/>
              <a:gd name="T88" fmla="*/ 2147483647 w 34"/>
              <a:gd name="T89" fmla="*/ 2147483647 h 38"/>
              <a:gd name="T90" fmla="*/ 2147483647 w 34"/>
              <a:gd name="T91" fmla="*/ 0 h 38"/>
              <a:gd name="T92" fmla="*/ 2147483647 w 34"/>
              <a:gd name="T93" fmla="*/ 0 h 38"/>
              <a:gd name="T94" fmla="*/ 2147483647 w 34"/>
              <a:gd name="T95" fmla="*/ 0 h 3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4"/>
              <a:gd name="T145" fmla="*/ 0 h 38"/>
              <a:gd name="T146" fmla="*/ 34 w 34"/>
              <a:gd name="T147" fmla="*/ 38 h 3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4" h="38">
                <a:moveTo>
                  <a:pt x="31" y="0"/>
                </a:moveTo>
                <a:lnTo>
                  <a:pt x="33" y="12"/>
                </a:lnTo>
                <a:lnTo>
                  <a:pt x="31" y="12"/>
                </a:lnTo>
                <a:lnTo>
                  <a:pt x="30" y="7"/>
                </a:lnTo>
                <a:lnTo>
                  <a:pt x="27" y="4"/>
                </a:lnTo>
                <a:lnTo>
                  <a:pt x="24" y="1"/>
                </a:lnTo>
                <a:lnTo>
                  <a:pt x="20" y="1"/>
                </a:lnTo>
                <a:lnTo>
                  <a:pt x="16" y="1"/>
                </a:lnTo>
                <a:lnTo>
                  <a:pt x="13" y="2"/>
                </a:lnTo>
                <a:lnTo>
                  <a:pt x="10" y="5"/>
                </a:lnTo>
                <a:lnTo>
                  <a:pt x="9" y="8"/>
                </a:lnTo>
                <a:lnTo>
                  <a:pt x="7" y="14"/>
                </a:lnTo>
                <a:lnTo>
                  <a:pt x="7" y="19"/>
                </a:lnTo>
                <a:lnTo>
                  <a:pt x="7" y="23"/>
                </a:lnTo>
                <a:lnTo>
                  <a:pt x="9" y="28"/>
                </a:lnTo>
                <a:lnTo>
                  <a:pt x="10" y="30"/>
                </a:lnTo>
                <a:lnTo>
                  <a:pt x="13" y="33"/>
                </a:lnTo>
                <a:lnTo>
                  <a:pt x="17" y="35"/>
                </a:lnTo>
                <a:lnTo>
                  <a:pt x="20" y="35"/>
                </a:lnTo>
                <a:lnTo>
                  <a:pt x="24" y="35"/>
                </a:lnTo>
                <a:lnTo>
                  <a:pt x="27" y="33"/>
                </a:lnTo>
                <a:lnTo>
                  <a:pt x="30" y="32"/>
                </a:lnTo>
                <a:lnTo>
                  <a:pt x="33" y="28"/>
                </a:lnTo>
                <a:lnTo>
                  <a:pt x="34" y="28"/>
                </a:lnTo>
                <a:lnTo>
                  <a:pt x="30" y="32"/>
                </a:lnTo>
                <a:lnTo>
                  <a:pt x="27" y="35"/>
                </a:lnTo>
                <a:lnTo>
                  <a:pt x="23" y="38"/>
                </a:lnTo>
                <a:lnTo>
                  <a:pt x="19" y="38"/>
                </a:lnTo>
                <a:lnTo>
                  <a:pt x="13" y="38"/>
                </a:lnTo>
                <a:lnTo>
                  <a:pt x="9" y="35"/>
                </a:lnTo>
                <a:lnTo>
                  <a:pt x="5" y="30"/>
                </a:lnTo>
                <a:lnTo>
                  <a:pt x="2" y="25"/>
                </a:lnTo>
                <a:lnTo>
                  <a:pt x="0" y="19"/>
                </a:lnTo>
                <a:lnTo>
                  <a:pt x="2" y="14"/>
                </a:lnTo>
                <a:lnTo>
                  <a:pt x="3" y="9"/>
                </a:lnTo>
                <a:lnTo>
                  <a:pt x="6" y="5"/>
                </a:lnTo>
                <a:lnTo>
                  <a:pt x="10" y="1"/>
                </a:lnTo>
                <a:lnTo>
                  <a:pt x="14" y="0"/>
                </a:lnTo>
                <a:lnTo>
                  <a:pt x="19" y="0"/>
                </a:lnTo>
                <a:lnTo>
                  <a:pt x="23" y="0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49" name="Freeform 221"/>
          <p:cNvSpPr>
            <a:spLocks/>
          </p:cNvSpPr>
          <p:nvPr/>
        </p:nvSpPr>
        <p:spPr bwMode="auto">
          <a:xfrm>
            <a:off x="4230688" y="3810000"/>
            <a:ext cx="104775" cy="215900"/>
          </a:xfrm>
          <a:custGeom>
            <a:avLst/>
            <a:gdLst>
              <a:gd name="T0" fmla="*/ 2147483647 w 27"/>
              <a:gd name="T1" fmla="*/ 2147483647 h 40"/>
              <a:gd name="T2" fmla="*/ 2147483647 w 27"/>
              <a:gd name="T3" fmla="*/ 2147483647 h 40"/>
              <a:gd name="T4" fmla="*/ 2147483647 w 27"/>
              <a:gd name="T5" fmla="*/ 2147483647 h 40"/>
              <a:gd name="T6" fmla="*/ 2147483647 w 27"/>
              <a:gd name="T7" fmla="*/ 2147483647 h 40"/>
              <a:gd name="T8" fmla="*/ 2147483647 w 27"/>
              <a:gd name="T9" fmla="*/ 2147483647 h 40"/>
              <a:gd name="T10" fmla="*/ 2147483647 w 27"/>
              <a:gd name="T11" fmla="*/ 2147483647 h 40"/>
              <a:gd name="T12" fmla="*/ 2147483647 w 27"/>
              <a:gd name="T13" fmla="*/ 2147483647 h 40"/>
              <a:gd name="T14" fmla="*/ 2147483647 w 27"/>
              <a:gd name="T15" fmla="*/ 2147483647 h 40"/>
              <a:gd name="T16" fmla="*/ 2147483647 w 27"/>
              <a:gd name="T17" fmla="*/ 2147483647 h 40"/>
              <a:gd name="T18" fmla="*/ 2147483647 w 27"/>
              <a:gd name="T19" fmla="*/ 2147483647 h 40"/>
              <a:gd name="T20" fmla="*/ 2147483647 w 27"/>
              <a:gd name="T21" fmla="*/ 2147483647 h 40"/>
              <a:gd name="T22" fmla="*/ 2147483647 w 27"/>
              <a:gd name="T23" fmla="*/ 2147483647 h 40"/>
              <a:gd name="T24" fmla="*/ 2147483647 w 27"/>
              <a:gd name="T25" fmla="*/ 2147483647 h 40"/>
              <a:gd name="T26" fmla="*/ 2147483647 w 27"/>
              <a:gd name="T27" fmla="*/ 2147483647 h 40"/>
              <a:gd name="T28" fmla="*/ 2147483647 w 27"/>
              <a:gd name="T29" fmla="*/ 2147483647 h 40"/>
              <a:gd name="T30" fmla="*/ 2147483647 w 27"/>
              <a:gd name="T31" fmla="*/ 2147483647 h 40"/>
              <a:gd name="T32" fmla="*/ 2147483647 w 27"/>
              <a:gd name="T33" fmla="*/ 2147483647 h 40"/>
              <a:gd name="T34" fmla="*/ 2147483647 w 27"/>
              <a:gd name="T35" fmla="*/ 2147483647 h 40"/>
              <a:gd name="T36" fmla="*/ 2147483647 w 27"/>
              <a:gd name="T37" fmla="*/ 2147483647 h 40"/>
              <a:gd name="T38" fmla="*/ 2147483647 w 27"/>
              <a:gd name="T39" fmla="*/ 2147483647 h 40"/>
              <a:gd name="T40" fmla="*/ 2147483647 w 27"/>
              <a:gd name="T41" fmla="*/ 2147483647 h 40"/>
              <a:gd name="T42" fmla="*/ 2147483647 w 27"/>
              <a:gd name="T43" fmla="*/ 2147483647 h 40"/>
              <a:gd name="T44" fmla="*/ 2147483647 w 27"/>
              <a:gd name="T45" fmla="*/ 2147483647 h 40"/>
              <a:gd name="T46" fmla="*/ 2147483647 w 27"/>
              <a:gd name="T47" fmla="*/ 2147483647 h 40"/>
              <a:gd name="T48" fmla="*/ 0 w 27"/>
              <a:gd name="T49" fmla="*/ 2147483647 h 40"/>
              <a:gd name="T50" fmla="*/ 2147483647 w 27"/>
              <a:gd name="T51" fmla="*/ 2147483647 h 40"/>
              <a:gd name="T52" fmla="*/ 2147483647 w 27"/>
              <a:gd name="T53" fmla="*/ 2147483647 h 40"/>
              <a:gd name="T54" fmla="*/ 2147483647 w 27"/>
              <a:gd name="T55" fmla="*/ 2147483647 h 40"/>
              <a:gd name="T56" fmla="*/ 2147483647 w 27"/>
              <a:gd name="T57" fmla="*/ 2147483647 h 40"/>
              <a:gd name="T58" fmla="*/ 2147483647 w 27"/>
              <a:gd name="T59" fmla="*/ 2147483647 h 40"/>
              <a:gd name="T60" fmla="*/ 2147483647 w 27"/>
              <a:gd name="T61" fmla="*/ 2147483647 h 40"/>
              <a:gd name="T62" fmla="*/ 0 w 27"/>
              <a:gd name="T63" fmla="*/ 2147483647 h 40"/>
              <a:gd name="T64" fmla="*/ 0 w 27"/>
              <a:gd name="T65" fmla="*/ 2147483647 h 40"/>
              <a:gd name="T66" fmla="*/ 2147483647 w 27"/>
              <a:gd name="T67" fmla="*/ 0 h 4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7"/>
              <a:gd name="T103" fmla="*/ 0 h 40"/>
              <a:gd name="T104" fmla="*/ 27 w 27"/>
              <a:gd name="T105" fmla="*/ 40 h 4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7" h="40">
                <a:moveTo>
                  <a:pt x="7" y="0"/>
                </a:moveTo>
                <a:lnTo>
                  <a:pt x="7" y="18"/>
                </a:lnTo>
                <a:lnTo>
                  <a:pt x="10" y="16"/>
                </a:lnTo>
                <a:lnTo>
                  <a:pt x="13" y="14"/>
                </a:lnTo>
                <a:lnTo>
                  <a:pt x="14" y="14"/>
                </a:lnTo>
                <a:lnTo>
                  <a:pt x="17" y="13"/>
                </a:lnTo>
                <a:lnTo>
                  <a:pt x="18" y="14"/>
                </a:lnTo>
                <a:lnTo>
                  <a:pt x="20" y="14"/>
                </a:lnTo>
                <a:lnTo>
                  <a:pt x="21" y="16"/>
                </a:lnTo>
                <a:lnTo>
                  <a:pt x="22" y="18"/>
                </a:lnTo>
                <a:lnTo>
                  <a:pt x="22" y="21"/>
                </a:lnTo>
                <a:lnTo>
                  <a:pt x="22" y="24"/>
                </a:lnTo>
                <a:lnTo>
                  <a:pt x="22" y="34"/>
                </a:lnTo>
                <a:lnTo>
                  <a:pt x="22" y="35"/>
                </a:lnTo>
                <a:lnTo>
                  <a:pt x="24" y="37"/>
                </a:lnTo>
                <a:lnTo>
                  <a:pt x="24" y="38"/>
                </a:lnTo>
                <a:lnTo>
                  <a:pt x="25" y="38"/>
                </a:lnTo>
                <a:lnTo>
                  <a:pt x="27" y="38"/>
                </a:lnTo>
                <a:lnTo>
                  <a:pt x="27" y="40"/>
                </a:lnTo>
                <a:lnTo>
                  <a:pt x="14" y="40"/>
                </a:lnTo>
                <a:lnTo>
                  <a:pt x="14" y="38"/>
                </a:lnTo>
                <a:lnTo>
                  <a:pt x="15" y="38"/>
                </a:lnTo>
                <a:lnTo>
                  <a:pt x="17" y="38"/>
                </a:lnTo>
                <a:lnTo>
                  <a:pt x="18" y="37"/>
                </a:lnTo>
                <a:lnTo>
                  <a:pt x="18" y="35"/>
                </a:lnTo>
                <a:lnTo>
                  <a:pt x="18" y="34"/>
                </a:lnTo>
                <a:lnTo>
                  <a:pt x="18" y="24"/>
                </a:lnTo>
                <a:lnTo>
                  <a:pt x="18" y="21"/>
                </a:lnTo>
                <a:lnTo>
                  <a:pt x="18" y="20"/>
                </a:lnTo>
                <a:lnTo>
                  <a:pt x="17" y="18"/>
                </a:lnTo>
                <a:lnTo>
                  <a:pt x="17" y="17"/>
                </a:lnTo>
                <a:lnTo>
                  <a:pt x="15" y="17"/>
                </a:lnTo>
                <a:lnTo>
                  <a:pt x="14" y="17"/>
                </a:lnTo>
                <a:lnTo>
                  <a:pt x="13" y="17"/>
                </a:lnTo>
                <a:lnTo>
                  <a:pt x="11" y="17"/>
                </a:lnTo>
                <a:lnTo>
                  <a:pt x="10" y="18"/>
                </a:lnTo>
                <a:lnTo>
                  <a:pt x="7" y="20"/>
                </a:lnTo>
                <a:lnTo>
                  <a:pt x="7" y="34"/>
                </a:lnTo>
                <a:lnTo>
                  <a:pt x="7" y="35"/>
                </a:lnTo>
                <a:lnTo>
                  <a:pt x="8" y="37"/>
                </a:lnTo>
                <a:lnTo>
                  <a:pt x="8" y="38"/>
                </a:lnTo>
                <a:lnTo>
                  <a:pt x="10" y="38"/>
                </a:lnTo>
                <a:lnTo>
                  <a:pt x="11" y="38"/>
                </a:lnTo>
                <a:lnTo>
                  <a:pt x="11" y="40"/>
                </a:lnTo>
                <a:lnTo>
                  <a:pt x="0" y="40"/>
                </a:lnTo>
                <a:lnTo>
                  <a:pt x="0" y="38"/>
                </a:lnTo>
                <a:lnTo>
                  <a:pt x="1" y="38"/>
                </a:lnTo>
                <a:lnTo>
                  <a:pt x="3" y="38"/>
                </a:lnTo>
                <a:lnTo>
                  <a:pt x="3" y="37"/>
                </a:lnTo>
                <a:lnTo>
                  <a:pt x="3" y="35"/>
                </a:lnTo>
                <a:lnTo>
                  <a:pt x="3" y="34"/>
                </a:lnTo>
                <a:lnTo>
                  <a:pt x="3" y="10"/>
                </a:lnTo>
                <a:lnTo>
                  <a:pt x="3" y="7"/>
                </a:lnTo>
                <a:lnTo>
                  <a:pt x="3" y="4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50" name="Freeform 222"/>
          <p:cNvSpPr>
            <a:spLocks noEditPoints="1"/>
          </p:cNvSpPr>
          <p:nvPr/>
        </p:nvSpPr>
        <p:spPr bwMode="auto">
          <a:xfrm>
            <a:off x="4338638" y="3881438"/>
            <a:ext cx="93662" cy="144462"/>
          </a:xfrm>
          <a:custGeom>
            <a:avLst/>
            <a:gdLst>
              <a:gd name="T0" fmla="*/ 2147483647 w 24"/>
              <a:gd name="T1" fmla="*/ 2147483647 h 27"/>
              <a:gd name="T2" fmla="*/ 2147483647 w 24"/>
              <a:gd name="T3" fmla="*/ 2147483647 h 27"/>
              <a:gd name="T4" fmla="*/ 2147483647 w 24"/>
              <a:gd name="T5" fmla="*/ 2147483647 h 27"/>
              <a:gd name="T6" fmla="*/ 2147483647 w 24"/>
              <a:gd name="T7" fmla="*/ 2147483647 h 27"/>
              <a:gd name="T8" fmla="*/ 2147483647 w 24"/>
              <a:gd name="T9" fmla="*/ 2147483647 h 27"/>
              <a:gd name="T10" fmla="*/ 2147483647 w 24"/>
              <a:gd name="T11" fmla="*/ 2147483647 h 27"/>
              <a:gd name="T12" fmla="*/ 2147483647 w 24"/>
              <a:gd name="T13" fmla="*/ 2147483647 h 27"/>
              <a:gd name="T14" fmla="*/ 2147483647 w 24"/>
              <a:gd name="T15" fmla="*/ 2147483647 h 27"/>
              <a:gd name="T16" fmla="*/ 2147483647 w 24"/>
              <a:gd name="T17" fmla="*/ 2147483647 h 27"/>
              <a:gd name="T18" fmla="*/ 2147483647 w 24"/>
              <a:gd name="T19" fmla="*/ 2147483647 h 27"/>
              <a:gd name="T20" fmla="*/ 2147483647 w 24"/>
              <a:gd name="T21" fmla="*/ 2147483647 h 27"/>
              <a:gd name="T22" fmla="*/ 2147483647 w 24"/>
              <a:gd name="T23" fmla="*/ 2147483647 h 27"/>
              <a:gd name="T24" fmla="*/ 2147483647 w 24"/>
              <a:gd name="T25" fmla="*/ 2147483647 h 27"/>
              <a:gd name="T26" fmla="*/ 2147483647 w 24"/>
              <a:gd name="T27" fmla="*/ 2147483647 h 27"/>
              <a:gd name="T28" fmla="*/ 2147483647 w 24"/>
              <a:gd name="T29" fmla="*/ 2147483647 h 27"/>
              <a:gd name="T30" fmla="*/ 2147483647 w 24"/>
              <a:gd name="T31" fmla="*/ 2147483647 h 27"/>
              <a:gd name="T32" fmla="*/ 2147483647 w 24"/>
              <a:gd name="T33" fmla="*/ 2147483647 h 27"/>
              <a:gd name="T34" fmla="*/ 2147483647 w 24"/>
              <a:gd name="T35" fmla="*/ 2147483647 h 27"/>
              <a:gd name="T36" fmla="*/ 2147483647 w 24"/>
              <a:gd name="T37" fmla="*/ 2147483647 h 27"/>
              <a:gd name="T38" fmla="*/ 2147483647 w 24"/>
              <a:gd name="T39" fmla="*/ 2147483647 h 27"/>
              <a:gd name="T40" fmla="*/ 2147483647 w 24"/>
              <a:gd name="T41" fmla="*/ 2147483647 h 27"/>
              <a:gd name="T42" fmla="*/ 2147483647 w 24"/>
              <a:gd name="T43" fmla="*/ 2147483647 h 27"/>
              <a:gd name="T44" fmla="*/ 2147483647 w 24"/>
              <a:gd name="T45" fmla="*/ 2147483647 h 27"/>
              <a:gd name="T46" fmla="*/ 2147483647 w 24"/>
              <a:gd name="T47" fmla="*/ 2147483647 h 27"/>
              <a:gd name="T48" fmla="*/ 2147483647 w 24"/>
              <a:gd name="T49" fmla="*/ 2147483647 h 27"/>
              <a:gd name="T50" fmla="*/ 2147483647 w 24"/>
              <a:gd name="T51" fmla="*/ 2147483647 h 27"/>
              <a:gd name="T52" fmla="*/ 2147483647 w 24"/>
              <a:gd name="T53" fmla="*/ 2147483647 h 27"/>
              <a:gd name="T54" fmla="*/ 2147483647 w 24"/>
              <a:gd name="T55" fmla="*/ 2147483647 h 27"/>
              <a:gd name="T56" fmla="*/ 2147483647 w 24"/>
              <a:gd name="T57" fmla="*/ 2147483647 h 27"/>
              <a:gd name="T58" fmla="*/ 2147483647 w 24"/>
              <a:gd name="T59" fmla="*/ 2147483647 h 27"/>
              <a:gd name="T60" fmla="*/ 2147483647 w 24"/>
              <a:gd name="T61" fmla="*/ 2147483647 h 27"/>
              <a:gd name="T62" fmla="*/ 2147483647 w 24"/>
              <a:gd name="T63" fmla="*/ 2147483647 h 27"/>
              <a:gd name="T64" fmla="*/ 2147483647 w 24"/>
              <a:gd name="T65" fmla="*/ 2147483647 h 27"/>
              <a:gd name="T66" fmla="*/ 2147483647 w 24"/>
              <a:gd name="T67" fmla="*/ 2147483647 h 27"/>
              <a:gd name="T68" fmla="*/ 2147483647 w 24"/>
              <a:gd name="T69" fmla="*/ 2147483647 h 27"/>
              <a:gd name="T70" fmla="*/ 2147483647 w 24"/>
              <a:gd name="T71" fmla="*/ 2147483647 h 27"/>
              <a:gd name="T72" fmla="*/ 2147483647 w 24"/>
              <a:gd name="T73" fmla="*/ 2147483647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4"/>
              <a:gd name="T112" fmla="*/ 0 h 27"/>
              <a:gd name="T113" fmla="*/ 24 w 24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4" h="27">
                <a:moveTo>
                  <a:pt x="14" y="22"/>
                </a:moveTo>
                <a:lnTo>
                  <a:pt x="11" y="25"/>
                </a:lnTo>
                <a:lnTo>
                  <a:pt x="10" y="27"/>
                </a:lnTo>
                <a:lnTo>
                  <a:pt x="8" y="27"/>
                </a:lnTo>
                <a:lnTo>
                  <a:pt x="7" y="27"/>
                </a:lnTo>
                <a:lnTo>
                  <a:pt x="4" y="27"/>
                </a:lnTo>
                <a:lnTo>
                  <a:pt x="3" y="25"/>
                </a:lnTo>
                <a:lnTo>
                  <a:pt x="1" y="22"/>
                </a:lnTo>
                <a:lnTo>
                  <a:pt x="0" y="21"/>
                </a:lnTo>
                <a:lnTo>
                  <a:pt x="1" y="18"/>
                </a:lnTo>
                <a:lnTo>
                  <a:pt x="1" y="17"/>
                </a:lnTo>
                <a:lnTo>
                  <a:pt x="3" y="15"/>
                </a:lnTo>
                <a:lnTo>
                  <a:pt x="6" y="14"/>
                </a:lnTo>
                <a:lnTo>
                  <a:pt x="8" y="12"/>
                </a:lnTo>
                <a:lnTo>
                  <a:pt x="14" y="10"/>
                </a:lnTo>
                <a:lnTo>
                  <a:pt x="14" y="8"/>
                </a:lnTo>
                <a:lnTo>
                  <a:pt x="14" y="5"/>
                </a:lnTo>
                <a:lnTo>
                  <a:pt x="14" y="4"/>
                </a:lnTo>
                <a:lnTo>
                  <a:pt x="13" y="3"/>
                </a:lnTo>
                <a:lnTo>
                  <a:pt x="10" y="3"/>
                </a:lnTo>
                <a:lnTo>
                  <a:pt x="8" y="3"/>
                </a:lnTo>
                <a:lnTo>
                  <a:pt x="7" y="3"/>
                </a:lnTo>
                <a:lnTo>
                  <a:pt x="7" y="4"/>
                </a:lnTo>
                <a:lnTo>
                  <a:pt x="7" y="5"/>
                </a:lnTo>
                <a:lnTo>
                  <a:pt x="7" y="7"/>
                </a:lnTo>
                <a:lnTo>
                  <a:pt x="6" y="8"/>
                </a:lnTo>
                <a:lnTo>
                  <a:pt x="6" y="10"/>
                </a:lnTo>
                <a:lnTo>
                  <a:pt x="4" y="10"/>
                </a:lnTo>
                <a:lnTo>
                  <a:pt x="3" y="10"/>
                </a:lnTo>
                <a:lnTo>
                  <a:pt x="3" y="8"/>
                </a:lnTo>
                <a:lnTo>
                  <a:pt x="1" y="8"/>
                </a:lnTo>
                <a:lnTo>
                  <a:pt x="1" y="7"/>
                </a:lnTo>
                <a:lnTo>
                  <a:pt x="3" y="4"/>
                </a:lnTo>
                <a:lnTo>
                  <a:pt x="4" y="3"/>
                </a:lnTo>
                <a:lnTo>
                  <a:pt x="7" y="1"/>
                </a:lnTo>
                <a:lnTo>
                  <a:pt x="11" y="0"/>
                </a:lnTo>
                <a:lnTo>
                  <a:pt x="14" y="1"/>
                </a:lnTo>
                <a:lnTo>
                  <a:pt x="17" y="1"/>
                </a:lnTo>
                <a:lnTo>
                  <a:pt x="18" y="3"/>
                </a:lnTo>
                <a:lnTo>
                  <a:pt x="18" y="4"/>
                </a:lnTo>
                <a:lnTo>
                  <a:pt x="20" y="5"/>
                </a:lnTo>
                <a:lnTo>
                  <a:pt x="20" y="8"/>
                </a:lnTo>
                <a:lnTo>
                  <a:pt x="20" y="18"/>
                </a:lnTo>
                <a:lnTo>
                  <a:pt x="20" y="21"/>
                </a:lnTo>
                <a:lnTo>
                  <a:pt x="20" y="22"/>
                </a:lnTo>
                <a:lnTo>
                  <a:pt x="20" y="24"/>
                </a:lnTo>
                <a:lnTo>
                  <a:pt x="21" y="24"/>
                </a:lnTo>
                <a:lnTo>
                  <a:pt x="21" y="22"/>
                </a:lnTo>
                <a:lnTo>
                  <a:pt x="22" y="22"/>
                </a:lnTo>
                <a:lnTo>
                  <a:pt x="24" y="21"/>
                </a:lnTo>
                <a:lnTo>
                  <a:pt x="24" y="22"/>
                </a:lnTo>
                <a:lnTo>
                  <a:pt x="21" y="25"/>
                </a:lnTo>
                <a:lnTo>
                  <a:pt x="18" y="27"/>
                </a:lnTo>
                <a:lnTo>
                  <a:pt x="17" y="27"/>
                </a:lnTo>
                <a:lnTo>
                  <a:pt x="15" y="25"/>
                </a:lnTo>
                <a:lnTo>
                  <a:pt x="15" y="24"/>
                </a:lnTo>
                <a:lnTo>
                  <a:pt x="14" y="22"/>
                </a:lnTo>
                <a:close/>
                <a:moveTo>
                  <a:pt x="14" y="21"/>
                </a:moveTo>
                <a:lnTo>
                  <a:pt x="14" y="11"/>
                </a:lnTo>
                <a:lnTo>
                  <a:pt x="11" y="12"/>
                </a:lnTo>
                <a:lnTo>
                  <a:pt x="10" y="14"/>
                </a:lnTo>
                <a:lnTo>
                  <a:pt x="7" y="15"/>
                </a:lnTo>
                <a:lnTo>
                  <a:pt x="6" y="17"/>
                </a:lnTo>
                <a:lnTo>
                  <a:pt x="6" y="18"/>
                </a:lnTo>
                <a:lnTo>
                  <a:pt x="6" y="21"/>
                </a:lnTo>
                <a:lnTo>
                  <a:pt x="7" y="22"/>
                </a:lnTo>
                <a:lnTo>
                  <a:pt x="8" y="22"/>
                </a:lnTo>
                <a:lnTo>
                  <a:pt x="10" y="24"/>
                </a:lnTo>
                <a:lnTo>
                  <a:pt x="11" y="22"/>
                </a:lnTo>
                <a:lnTo>
                  <a:pt x="14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51" name="Freeform 223"/>
          <p:cNvSpPr>
            <a:spLocks/>
          </p:cNvSpPr>
          <p:nvPr/>
        </p:nvSpPr>
        <p:spPr bwMode="auto">
          <a:xfrm>
            <a:off x="4437063" y="3881438"/>
            <a:ext cx="65087" cy="144462"/>
          </a:xfrm>
          <a:custGeom>
            <a:avLst/>
            <a:gdLst>
              <a:gd name="T0" fmla="*/ 2147483647 w 17"/>
              <a:gd name="T1" fmla="*/ 0 h 27"/>
              <a:gd name="T2" fmla="*/ 2147483647 w 17"/>
              <a:gd name="T3" fmla="*/ 2147483647 h 27"/>
              <a:gd name="T4" fmla="*/ 2147483647 w 17"/>
              <a:gd name="T5" fmla="*/ 2147483647 h 27"/>
              <a:gd name="T6" fmla="*/ 2147483647 w 17"/>
              <a:gd name="T7" fmla="*/ 2147483647 h 27"/>
              <a:gd name="T8" fmla="*/ 2147483647 w 17"/>
              <a:gd name="T9" fmla="*/ 0 h 27"/>
              <a:gd name="T10" fmla="*/ 2147483647 w 17"/>
              <a:gd name="T11" fmla="*/ 2147483647 h 27"/>
              <a:gd name="T12" fmla="*/ 2147483647 w 17"/>
              <a:gd name="T13" fmla="*/ 2147483647 h 27"/>
              <a:gd name="T14" fmla="*/ 2147483647 w 17"/>
              <a:gd name="T15" fmla="*/ 2147483647 h 27"/>
              <a:gd name="T16" fmla="*/ 2147483647 w 17"/>
              <a:gd name="T17" fmla="*/ 2147483647 h 27"/>
              <a:gd name="T18" fmla="*/ 2147483647 w 17"/>
              <a:gd name="T19" fmla="*/ 2147483647 h 27"/>
              <a:gd name="T20" fmla="*/ 2147483647 w 17"/>
              <a:gd name="T21" fmla="*/ 2147483647 h 27"/>
              <a:gd name="T22" fmla="*/ 2147483647 w 17"/>
              <a:gd name="T23" fmla="*/ 2147483647 h 27"/>
              <a:gd name="T24" fmla="*/ 2147483647 w 17"/>
              <a:gd name="T25" fmla="*/ 2147483647 h 27"/>
              <a:gd name="T26" fmla="*/ 2147483647 w 17"/>
              <a:gd name="T27" fmla="*/ 2147483647 h 27"/>
              <a:gd name="T28" fmla="*/ 2147483647 w 17"/>
              <a:gd name="T29" fmla="*/ 2147483647 h 27"/>
              <a:gd name="T30" fmla="*/ 2147483647 w 17"/>
              <a:gd name="T31" fmla="*/ 2147483647 h 27"/>
              <a:gd name="T32" fmla="*/ 2147483647 w 17"/>
              <a:gd name="T33" fmla="*/ 2147483647 h 27"/>
              <a:gd name="T34" fmla="*/ 2147483647 w 17"/>
              <a:gd name="T35" fmla="*/ 2147483647 h 27"/>
              <a:gd name="T36" fmla="*/ 2147483647 w 17"/>
              <a:gd name="T37" fmla="*/ 2147483647 h 27"/>
              <a:gd name="T38" fmla="*/ 2147483647 w 17"/>
              <a:gd name="T39" fmla="*/ 2147483647 h 27"/>
              <a:gd name="T40" fmla="*/ 2147483647 w 17"/>
              <a:gd name="T41" fmla="*/ 2147483647 h 27"/>
              <a:gd name="T42" fmla="*/ 2147483647 w 17"/>
              <a:gd name="T43" fmla="*/ 2147483647 h 27"/>
              <a:gd name="T44" fmla="*/ 2147483647 w 17"/>
              <a:gd name="T45" fmla="*/ 2147483647 h 27"/>
              <a:gd name="T46" fmla="*/ 2147483647 w 17"/>
              <a:gd name="T47" fmla="*/ 2147483647 h 27"/>
              <a:gd name="T48" fmla="*/ 2147483647 w 17"/>
              <a:gd name="T49" fmla="*/ 2147483647 h 27"/>
              <a:gd name="T50" fmla="*/ 2147483647 w 17"/>
              <a:gd name="T51" fmla="*/ 2147483647 h 27"/>
              <a:gd name="T52" fmla="*/ 2147483647 w 17"/>
              <a:gd name="T53" fmla="*/ 2147483647 h 27"/>
              <a:gd name="T54" fmla="*/ 2147483647 w 17"/>
              <a:gd name="T55" fmla="*/ 2147483647 h 27"/>
              <a:gd name="T56" fmla="*/ 2147483647 w 17"/>
              <a:gd name="T57" fmla="*/ 2147483647 h 27"/>
              <a:gd name="T58" fmla="*/ 0 w 17"/>
              <a:gd name="T59" fmla="*/ 2147483647 h 27"/>
              <a:gd name="T60" fmla="*/ 0 w 17"/>
              <a:gd name="T61" fmla="*/ 2147483647 h 27"/>
              <a:gd name="T62" fmla="*/ 2147483647 w 17"/>
              <a:gd name="T63" fmla="*/ 2147483647 h 27"/>
              <a:gd name="T64" fmla="*/ 2147483647 w 17"/>
              <a:gd name="T65" fmla="*/ 2147483647 h 27"/>
              <a:gd name="T66" fmla="*/ 2147483647 w 17"/>
              <a:gd name="T67" fmla="*/ 2147483647 h 27"/>
              <a:gd name="T68" fmla="*/ 2147483647 w 17"/>
              <a:gd name="T69" fmla="*/ 2147483647 h 27"/>
              <a:gd name="T70" fmla="*/ 2147483647 w 17"/>
              <a:gd name="T71" fmla="*/ 2147483647 h 27"/>
              <a:gd name="T72" fmla="*/ 2147483647 w 17"/>
              <a:gd name="T73" fmla="*/ 2147483647 h 27"/>
              <a:gd name="T74" fmla="*/ 2147483647 w 17"/>
              <a:gd name="T75" fmla="*/ 2147483647 h 27"/>
              <a:gd name="T76" fmla="*/ 2147483647 w 17"/>
              <a:gd name="T77" fmla="*/ 2147483647 h 27"/>
              <a:gd name="T78" fmla="*/ 2147483647 w 17"/>
              <a:gd name="T79" fmla="*/ 2147483647 h 27"/>
              <a:gd name="T80" fmla="*/ 2147483647 w 17"/>
              <a:gd name="T81" fmla="*/ 2147483647 h 27"/>
              <a:gd name="T82" fmla="*/ 2147483647 w 17"/>
              <a:gd name="T83" fmla="*/ 2147483647 h 27"/>
              <a:gd name="T84" fmla="*/ 2147483647 w 17"/>
              <a:gd name="T85" fmla="*/ 2147483647 h 27"/>
              <a:gd name="T86" fmla="*/ 2147483647 w 17"/>
              <a:gd name="T87" fmla="*/ 2147483647 h 27"/>
              <a:gd name="T88" fmla="*/ 0 w 17"/>
              <a:gd name="T89" fmla="*/ 2147483647 h 27"/>
              <a:gd name="T90" fmla="*/ 0 w 17"/>
              <a:gd name="T91" fmla="*/ 2147483647 h 27"/>
              <a:gd name="T92" fmla="*/ 0 w 17"/>
              <a:gd name="T93" fmla="*/ 2147483647 h 27"/>
              <a:gd name="T94" fmla="*/ 2147483647 w 17"/>
              <a:gd name="T95" fmla="*/ 0 h 27"/>
              <a:gd name="T96" fmla="*/ 2147483647 w 17"/>
              <a:gd name="T97" fmla="*/ 0 h 2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7"/>
              <a:gd name="T148" fmla="*/ 0 h 27"/>
              <a:gd name="T149" fmla="*/ 17 w 17"/>
              <a:gd name="T150" fmla="*/ 27 h 2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7" h="27">
                <a:moveTo>
                  <a:pt x="7" y="0"/>
                </a:moveTo>
                <a:lnTo>
                  <a:pt x="7" y="7"/>
                </a:lnTo>
                <a:lnTo>
                  <a:pt x="10" y="3"/>
                </a:lnTo>
                <a:lnTo>
                  <a:pt x="11" y="1"/>
                </a:lnTo>
                <a:lnTo>
                  <a:pt x="14" y="0"/>
                </a:lnTo>
                <a:lnTo>
                  <a:pt x="16" y="1"/>
                </a:lnTo>
                <a:lnTo>
                  <a:pt x="17" y="1"/>
                </a:lnTo>
                <a:lnTo>
                  <a:pt x="17" y="3"/>
                </a:lnTo>
                <a:lnTo>
                  <a:pt x="17" y="4"/>
                </a:lnTo>
                <a:lnTo>
                  <a:pt x="17" y="5"/>
                </a:lnTo>
                <a:lnTo>
                  <a:pt x="16" y="7"/>
                </a:lnTo>
                <a:lnTo>
                  <a:pt x="14" y="7"/>
                </a:lnTo>
                <a:lnTo>
                  <a:pt x="13" y="5"/>
                </a:lnTo>
                <a:lnTo>
                  <a:pt x="13" y="4"/>
                </a:lnTo>
                <a:lnTo>
                  <a:pt x="11" y="4"/>
                </a:lnTo>
                <a:lnTo>
                  <a:pt x="10" y="5"/>
                </a:lnTo>
                <a:lnTo>
                  <a:pt x="9" y="7"/>
                </a:lnTo>
                <a:lnTo>
                  <a:pt x="7" y="10"/>
                </a:lnTo>
                <a:lnTo>
                  <a:pt x="7" y="21"/>
                </a:lnTo>
                <a:lnTo>
                  <a:pt x="7" y="22"/>
                </a:lnTo>
                <a:lnTo>
                  <a:pt x="9" y="24"/>
                </a:lnTo>
                <a:lnTo>
                  <a:pt x="10" y="25"/>
                </a:lnTo>
                <a:lnTo>
                  <a:pt x="11" y="25"/>
                </a:lnTo>
                <a:lnTo>
                  <a:pt x="13" y="25"/>
                </a:lnTo>
                <a:lnTo>
                  <a:pt x="13" y="27"/>
                </a:lnTo>
                <a:lnTo>
                  <a:pt x="0" y="27"/>
                </a:lnTo>
                <a:lnTo>
                  <a:pt x="0" y="25"/>
                </a:lnTo>
                <a:lnTo>
                  <a:pt x="2" y="25"/>
                </a:lnTo>
                <a:lnTo>
                  <a:pt x="3" y="24"/>
                </a:lnTo>
                <a:lnTo>
                  <a:pt x="3" y="22"/>
                </a:lnTo>
                <a:lnTo>
                  <a:pt x="3" y="21"/>
                </a:lnTo>
                <a:lnTo>
                  <a:pt x="3" y="11"/>
                </a:lnTo>
                <a:lnTo>
                  <a:pt x="3" y="7"/>
                </a:lnTo>
                <a:lnTo>
                  <a:pt x="3" y="5"/>
                </a:lnTo>
                <a:lnTo>
                  <a:pt x="3" y="4"/>
                </a:lnTo>
                <a:lnTo>
                  <a:pt x="2" y="4"/>
                </a:lnTo>
                <a:lnTo>
                  <a:pt x="0" y="4"/>
                </a:lnTo>
                <a:lnTo>
                  <a:pt x="0" y="3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52" name="Freeform 224"/>
          <p:cNvSpPr>
            <a:spLocks/>
          </p:cNvSpPr>
          <p:nvPr/>
        </p:nvSpPr>
        <p:spPr bwMode="auto">
          <a:xfrm>
            <a:off x="4502150" y="3841750"/>
            <a:ext cx="66675" cy="184150"/>
          </a:xfrm>
          <a:custGeom>
            <a:avLst/>
            <a:gdLst>
              <a:gd name="T0" fmla="*/ 2147483647 w 17"/>
              <a:gd name="T1" fmla="*/ 0 h 34"/>
              <a:gd name="T2" fmla="*/ 2147483647 w 17"/>
              <a:gd name="T3" fmla="*/ 2147483647 h 34"/>
              <a:gd name="T4" fmla="*/ 2147483647 w 17"/>
              <a:gd name="T5" fmla="*/ 2147483647 h 34"/>
              <a:gd name="T6" fmla="*/ 2147483647 w 17"/>
              <a:gd name="T7" fmla="*/ 2147483647 h 34"/>
              <a:gd name="T8" fmla="*/ 2147483647 w 17"/>
              <a:gd name="T9" fmla="*/ 2147483647 h 34"/>
              <a:gd name="T10" fmla="*/ 2147483647 w 17"/>
              <a:gd name="T11" fmla="*/ 2147483647 h 34"/>
              <a:gd name="T12" fmla="*/ 2147483647 w 17"/>
              <a:gd name="T13" fmla="*/ 2147483647 h 34"/>
              <a:gd name="T14" fmla="*/ 2147483647 w 17"/>
              <a:gd name="T15" fmla="*/ 2147483647 h 34"/>
              <a:gd name="T16" fmla="*/ 2147483647 w 17"/>
              <a:gd name="T17" fmla="*/ 2147483647 h 34"/>
              <a:gd name="T18" fmla="*/ 2147483647 w 17"/>
              <a:gd name="T19" fmla="*/ 2147483647 h 34"/>
              <a:gd name="T20" fmla="*/ 2147483647 w 17"/>
              <a:gd name="T21" fmla="*/ 2147483647 h 34"/>
              <a:gd name="T22" fmla="*/ 2147483647 w 17"/>
              <a:gd name="T23" fmla="*/ 2147483647 h 34"/>
              <a:gd name="T24" fmla="*/ 2147483647 w 17"/>
              <a:gd name="T25" fmla="*/ 2147483647 h 34"/>
              <a:gd name="T26" fmla="*/ 2147483647 w 17"/>
              <a:gd name="T27" fmla="*/ 2147483647 h 34"/>
              <a:gd name="T28" fmla="*/ 2147483647 w 17"/>
              <a:gd name="T29" fmla="*/ 2147483647 h 34"/>
              <a:gd name="T30" fmla="*/ 2147483647 w 17"/>
              <a:gd name="T31" fmla="*/ 2147483647 h 34"/>
              <a:gd name="T32" fmla="*/ 2147483647 w 17"/>
              <a:gd name="T33" fmla="*/ 2147483647 h 34"/>
              <a:gd name="T34" fmla="*/ 2147483647 w 17"/>
              <a:gd name="T35" fmla="*/ 2147483647 h 34"/>
              <a:gd name="T36" fmla="*/ 2147483647 w 17"/>
              <a:gd name="T37" fmla="*/ 2147483647 h 34"/>
              <a:gd name="T38" fmla="*/ 2147483647 w 17"/>
              <a:gd name="T39" fmla="*/ 2147483647 h 34"/>
              <a:gd name="T40" fmla="*/ 2147483647 w 17"/>
              <a:gd name="T41" fmla="*/ 2147483647 h 34"/>
              <a:gd name="T42" fmla="*/ 2147483647 w 17"/>
              <a:gd name="T43" fmla="*/ 2147483647 h 34"/>
              <a:gd name="T44" fmla="*/ 2147483647 w 17"/>
              <a:gd name="T45" fmla="*/ 2147483647 h 34"/>
              <a:gd name="T46" fmla="*/ 2147483647 w 17"/>
              <a:gd name="T47" fmla="*/ 2147483647 h 34"/>
              <a:gd name="T48" fmla="*/ 2147483647 w 17"/>
              <a:gd name="T49" fmla="*/ 2147483647 h 34"/>
              <a:gd name="T50" fmla="*/ 2147483647 w 17"/>
              <a:gd name="T51" fmla="*/ 2147483647 h 34"/>
              <a:gd name="T52" fmla="*/ 0 w 17"/>
              <a:gd name="T53" fmla="*/ 2147483647 h 34"/>
              <a:gd name="T54" fmla="*/ 0 w 17"/>
              <a:gd name="T55" fmla="*/ 2147483647 h 34"/>
              <a:gd name="T56" fmla="*/ 2147483647 w 17"/>
              <a:gd name="T57" fmla="*/ 2147483647 h 34"/>
              <a:gd name="T58" fmla="*/ 2147483647 w 17"/>
              <a:gd name="T59" fmla="*/ 2147483647 h 34"/>
              <a:gd name="T60" fmla="*/ 2147483647 w 17"/>
              <a:gd name="T61" fmla="*/ 2147483647 h 34"/>
              <a:gd name="T62" fmla="*/ 2147483647 w 17"/>
              <a:gd name="T63" fmla="*/ 2147483647 h 34"/>
              <a:gd name="T64" fmla="*/ 2147483647 w 17"/>
              <a:gd name="T65" fmla="*/ 2147483647 h 34"/>
              <a:gd name="T66" fmla="*/ 2147483647 w 17"/>
              <a:gd name="T67" fmla="*/ 0 h 34"/>
              <a:gd name="T68" fmla="*/ 2147483647 w 17"/>
              <a:gd name="T69" fmla="*/ 0 h 3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"/>
              <a:gd name="T106" fmla="*/ 0 h 34"/>
              <a:gd name="T107" fmla="*/ 17 w 17"/>
              <a:gd name="T108" fmla="*/ 34 h 3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" h="34">
                <a:moveTo>
                  <a:pt x="10" y="0"/>
                </a:moveTo>
                <a:lnTo>
                  <a:pt x="10" y="8"/>
                </a:lnTo>
                <a:lnTo>
                  <a:pt x="15" y="8"/>
                </a:lnTo>
                <a:lnTo>
                  <a:pt x="15" y="10"/>
                </a:lnTo>
                <a:lnTo>
                  <a:pt x="10" y="10"/>
                </a:lnTo>
                <a:lnTo>
                  <a:pt x="10" y="26"/>
                </a:lnTo>
                <a:lnTo>
                  <a:pt x="10" y="28"/>
                </a:lnTo>
                <a:lnTo>
                  <a:pt x="10" y="29"/>
                </a:lnTo>
                <a:lnTo>
                  <a:pt x="11" y="29"/>
                </a:lnTo>
                <a:lnTo>
                  <a:pt x="13" y="31"/>
                </a:lnTo>
                <a:lnTo>
                  <a:pt x="14" y="29"/>
                </a:lnTo>
                <a:lnTo>
                  <a:pt x="15" y="28"/>
                </a:lnTo>
                <a:lnTo>
                  <a:pt x="17" y="28"/>
                </a:lnTo>
                <a:lnTo>
                  <a:pt x="15" y="31"/>
                </a:lnTo>
                <a:lnTo>
                  <a:pt x="14" y="32"/>
                </a:lnTo>
                <a:lnTo>
                  <a:pt x="11" y="34"/>
                </a:lnTo>
                <a:lnTo>
                  <a:pt x="10" y="34"/>
                </a:lnTo>
                <a:lnTo>
                  <a:pt x="8" y="34"/>
                </a:lnTo>
                <a:lnTo>
                  <a:pt x="7" y="34"/>
                </a:lnTo>
                <a:lnTo>
                  <a:pt x="6" y="32"/>
                </a:lnTo>
                <a:lnTo>
                  <a:pt x="6" y="31"/>
                </a:lnTo>
                <a:lnTo>
                  <a:pt x="4" y="29"/>
                </a:lnTo>
                <a:lnTo>
                  <a:pt x="4" y="26"/>
                </a:lnTo>
                <a:lnTo>
                  <a:pt x="4" y="10"/>
                </a:lnTo>
                <a:lnTo>
                  <a:pt x="0" y="10"/>
                </a:lnTo>
                <a:lnTo>
                  <a:pt x="0" y="8"/>
                </a:lnTo>
                <a:lnTo>
                  <a:pt x="3" y="8"/>
                </a:lnTo>
                <a:lnTo>
                  <a:pt x="4" y="7"/>
                </a:lnTo>
                <a:lnTo>
                  <a:pt x="6" y="5"/>
                </a:lnTo>
                <a:lnTo>
                  <a:pt x="7" y="4"/>
                </a:lnTo>
                <a:lnTo>
                  <a:pt x="7" y="3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53" name="Freeform 225"/>
          <p:cNvSpPr>
            <a:spLocks/>
          </p:cNvSpPr>
          <p:nvPr/>
        </p:nvSpPr>
        <p:spPr bwMode="auto">
          <a:xfrm>
            <a:off x="4584700" y="3821113"/>
            <a:ext cx="49213" cy="265112"/>
          </a:xfrm>
          <a:custGeom>
            <a:avLst/>
            <a:gdLst>
              <a:gd name="T0" fmla="*/ 2147483647 w 13"/>
              <a:gd name="T1" fmla="*/ 2147483647 h 49"/>
              <a:gd name="T2" fmla="*/ 0 w 13"/>
              <a:gd name="T3" fmla="*/ 2147483647 h 49"/>
              <a:gd name="T4" fmla="*/ 0 w 13"/>
              <a:gd name="T5" fmla="*/ 0 h 49"/>
              <a:gd name="T6" fmla="*/ 2147483647 w 13"/>
              <a:gd name="T7" fmla="*/ 0 h 49"/>
              <a:gd name="T8" fmla="*/ 2147483647 w 13"/>
              <a:gd name="T9" fmla="*/ 2147483647 h 49"/>
              <a:gd name="T10" fmla="*/ 2147483647 w 13"/>
              <a:gd name="T11" fmla="*/ 2147483647 h 49"/>
              <a:gd name="T12" fmla="*/ 2147483647 w 13"/>
              <a:gd name="T13" fmla="*/ 2147483647 h 49"/>
              <a:gd name="T14" fmla="*/ 2147483647 w 13"/>
              <a:gd name="T15" fmla="*/ 2147483647 h 49"/>
              <a:gd name="T16" fmla="*/ 2147483647 w 13"/>
              <a:gd name="T17" fmla="*/ 2147483647 h 4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3"/>
              <a:gd name="T28" fmla="*/ 0 h 49"/>
              <a:gd name="T29" fmla="*/ 13 w 13"/>
              <a:gd name="T30" fmla="*/ 49 h 4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3" h="49">
                <a:moveTo>
                  <a:pt x="13" y="49"/>
                </a:moveTo>
                <a:lnTo>
                  <a:pt x="0" y="49"/>
                </a:lnTo>
                <a:lnTo>
                  <a:pt x="0" y="0"/>
                </a:lnTo>
                <a:lnTo>
                  <a:pt x="13" y="0"/>
                </a:lnTo>
                <a:lnTo>
                  <a:pt x="13" y="1"/>
                </a:lnTo>
                <a:lnTo>
                  <a:pt x="4" y="1"/>
                </a:lnTo>
                <a:lnTo>
                  <a:pt x="4" y="46"/>
                </a:lnTo>
                <a:lnTo>
                  <a:pt x="13" y="46"/>
                </a:lnTo>
                <a:lnTo>
                  <a:pt x="13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54" name="Freeform 226"/>
          <p:cNvSpPr>
            <a:spLocks/>
          </p:cNvSpPr>
          <p:nvPr/>
        </p:nvSpPr>
        <p:spPr bwMode="auto">
          <a:xfrm>
            <a:off x="4665663" y="3821113"/>
            <a:ext cx="55562" cy="204787"/>
          </a:xfrm>
          <a:custGeom>
            <a:avLst/>
            <a:gdLst>
              <a:gd name="T0" fmla="*/ 0 w 14"/>
              <a:gd name="T1" fmla="*/ 2147483647 h 38"/>
              <a:gd name="T2" fmla="*/ 2147483647 w 14"/>
              <a:gd name="T3" fmla="*/ 0 h 38"/>
              <a:gd name="T4" fmla="*/ 2147483647 w 14"/>
              <a:gd name="T5" fmla="*/ 0 h 38"/>
              <a:gd name="T6" fmla="*/ 2147483647 w 14"/>
              <a:gd name="T7" fmla="*/ 2147483647 h 38"/>
              <a:gd name="T8" fmla="*/ 2147483647 w 14"/>
              <a:gd name="T9" fmla="*/ 2147483647 h 38"/>
              <a:gd name="T10" fmla="*/ 2147483647 w 14"/>
              <a:gd name="T11" fmla="*/ 2147483647 h 38"/>
              <a:gd name="T12" fmla="*/ 2147483647 w 14"/>
              <a:gd name="T13" fmla="*/ 2147483647 h 38"/>
              <a:gd name="T14" fmla="*/ 2147483647 w 14"/>
              <a:gd name="T15" fmla="*/ 2147483647 h 38"/>
              <a:gd name="T16" fmla="*/ 2147483647 w 14"/>
              <a:gd name="T17" fmla="*/ 2147483647 h 38"/>
              <a:gd name="T18" fmla="*/ 2147483647 w 14"/>
              <a:gd name="T19" fmla="*/ 2147483647 h 38"/>
              <a:gd name="T20" fmla="*/ 2147483647 w 14"/>
              <a:gd name="T21" fmla="*/ 2147483647 h 38"/>
              <a:gd name="T22" fmla="*/ 0 w 14"/>
              <a:gd name="T23" fmla="*/ 2147483647 h 38"/>
              <a:gd name="T24" fmla="*/ 0 w 14"/>
              <a:gd name="T25" fmla="*/ 2147483647 h 38"/>
              <a:gd name="T26" fmla="*/ 2147483647 w 14"/>
              <a:gd name="T27" fmla="*/ 2147483647 h 38"/>
              <a:gd name="T28" fmla="*/ 2147483647 w 14"/>
              <a:gd name="T29" fmla="*/ 2147483647 h 38"/>
              <a:gd name="T30" fmla="*/ 2147483647 w 14"/>
              <a:gd name="T31" fmla="*/ 2147483647 h 38"/>
              <a:gd name="T32" fmla="*/ 2147483647 w 14"/>
              <a:gd name="T33" fmla="*/ 2147483647 h 38"/>
              <a:gd name="T34" fmla="*/ 2147483647 w 14"/>
              <a:gd name="T35" fmla="*/ 2147483647 h 38"/>
              <a:gd name="T36" fmla="*/ 2147483647 w 14"/>
              <a:gd name="T37" fmla="*/ 2147483647 h 38"/>
              <a:gd name="T38" fmla="*/ 2147483647 w 14"/>
              <a:gd name="T39" fmla="*/ 2147483647 h 38"/>
              <a:gd name="T40" fmla="*/ 2147483647 w 14"/>
              <a:gd name="T41" fmla="*/ 2147483647 h 38"/>
              <a:gd name="T42" fmla="*/ 2147483647 w 14"/>
              <a:gd name="T43" fmla="*/ 2147483647 h 38"/>
              <a:gd name="T44" fmla="*/ 2147483647 w 14"/>
              <a:gd name="T45" fmla="*/ 2147483647 h 38"/>
              <a:gd name="T46" fmla="*/ 2147483647 w 14"/>
              <a:gd name="T47" fmla="*/ 2147483647 h 38"/>
              <a:gd name="T48" fmla="*/ 2147483647 w 14"/>
              <a:gd name="T49" fmla="*/ 2147483647 h 38"/>
              <a:gd name="T50" fmla="*/ 2147483647 w 14"/>
              <a:gd name="T51" fmla="*/ 2147483647 h 38"/>
              <a:gd name="T52" fmla="*/ 2147483647 w 14"/>
              <a:gd name="T53" fmla="*/ 2147483647 h 38"/>
              <a:gd name="T54" fmla="*/ 0 w 14"/>
              <a:gd name="T55" fmla="*/ 2147483647 h 38"/>
              <a:gd name="T56" fmla="*/ 0 w 14"/>
              <a:gd name="T57" fmla="*/ 2147483647 h 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4"/>
              <a:gd name="T88" fmla="*/ 0 h 38"/>
              <a:gd name="T89" fmla="*/ 14 w 14"/>
              <a:gd name="T90" fmla="*/ 38 h 3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4" h="38">
                <a:moveTo>
                  <a:pt x="0" y="4"/>
                </a:moveTo>
                <a:lnTo>
                  <a:pt x="9" y="0"/>
                </a:lnTo>
                <a:lnTo>
                  <a:pt x="10" y="0"/>
                </a:lnTo>
                <a:lnTo>
                  <a:pt x="10" y="30"/>
                </a:lnTo>
                <a:lnTo>
                  <a:pt x="10" y="33"/>
                </a:lnTo>
                <a:lnTo>
                  <a:pt x="10" y="35"/>
                </a:lnTo>
                <a:lnTo>
                  <a:pt x="10" y="36"/>
                </a:lnTo>
                <a:lnTo>
                  <a:pt x="11" y="36"/>
                </a:lnTo>
                <a:lnTo>
                  <a:pt x="13" y="36"/>
                </a:lnTo>
                <a:lnTo>
                  <a:pt x="14" y="36"/>
                </a:lnTo>
                <a:lnTo>
                  <a:pt x="14" y="38"/>
                </a:lnTo>
                <a:lnTo>
                  <a:pt x="0" y="38"/>
                </a:lnTo>
                <a:lnTo>
                  <a:pt x="0" y="36"/>
                </a:lnTo>
                <a:lnTo>
                  <a:pt x="3" y="36"/>
                </a:lnTo>
                <a:lnTo>
                  <a:pt x="4" y="36"/>
                </a:lnTo>
                <a:lnTo>
                  <a:pt x="4" y="35"/>
                </a:lnTo>
                <a:lnTo>
                  <a:pt x="4" y="33"/>
                </a:lnTo>
                <a:lnTo>
                  <a:pt x="4" y="30"/>
                </a:lnTo>
                <a:lnTo>
                  <a:pt x="4" y="9"/>
                </a:lnTo>
                <a:lnTo>
                  <a:pt x="4" y="7"/>
                </a:lnTo>
                <a:lnTo>
                  <a:pt x="4" y="5"/>
                </a:lnTo>
                <a:lnTo>
                  <a:pt x="4" y="4"/>
                </a:lnTo>
                <a:lnTo>
                  <a:pt x="3" y="2"/>
                </a:lnTo>
                <a:lnTo>
                  <a:pt x="1" y="2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55" name="Freeform 227"/>
          <p:cNvSpPr>
            <a:spLocks/>
          </p:cNvSpPr>
          <p:nvPr/>
        </p:nvSpPr>
        <p:spPr bwMode="auto">
          <a:xfrm>
            <a:off x="4754563" y="3821113"/>
            <a:ext cx="46037" cy="265112"/>
          </a:xfrm>
          <a:custGeom>
            <a:avLst/>
            <a:gdLst>
              <a:gd name="T0" fmla="*/ 0 w 12"/>
              <a:gd name="T1" fmla="*/ 0 h 49"/>
              <a:gd name="T2" fmla="*/ 2147483647 w 12"/>
              <a:gd name="T3" fmla="*/ 0 h 49"/>
              <a:gd name="T4" fmla="*/ 2147483647 w 12"/>
              <a:gd name="T5" fmla="*/ 2147483647 h 49"/>
              <a:gd name="T6" fmla="*/ 0 w 12"/>
              <a:gd name="T7" fmla="*/ 2147483647 h 49"/>
              <a:gd name="T8" fmla="*/ 0 w 12"/>
              <a:gd name="T9" fmla="*/ 2147483647 h 49"/>
              <a:gd name="T10" fmla="*/ 2147483647 w 12"/>
              <a:gd name="T11" fmla="*/ 2147483647 h 49"/>
              <a:gd name="T12" fmla="*/ 2147483647 w 12"/>
              <a:gd name="T13" fmla="*/ 2147483647 h 49"/>
              <a:gd name="T14" fmla="*/ 0 w 12"/>
              <a:gd name="T15" fmla="*/ 2147483647 h 49"/>
              <a:gd name="T16" fmla="*/ 0 w 12"/>
              <a:gd name="T17" fmla="*/ 0 h 4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49"/>
              <a:gd name="T29" fmla="*/ 12 w 12"/>
              <a:gd name="T30" fmla="*/ 49 h 4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49">
                <a:moveTo>
                  <a:pt x="0" y="0"/>
                </a:moveTo>
                <a:lnTo>
                  <a:pt x="12" y="0"/>
                </a:lnTo>
                <a:lnTo>
                  <a:pt x="12" y="49"/>
                </a:lnTo>
                <a:lnTo>
                  <a:pt x="0" y="49"/>
                </a:lnTo>
                <a:lnTo>
                  <a:pt x="0" y="46"/>
                </a:lnTo>
                <a:lnTo>
                  <a:pt x="8" y="46"/>
                </a:lnTo>
                <a:lnTo>
                  <a:pt x="8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56" name="Rectangle 228"/>
          <p:cNvSpPr>
            <a:spLocks noChangeArrowheads="1"/>
          </p:cNvSpPr>
          <p:nvPr/>
        </p:nvSpPr>
        <p:spPr bwMode="auto">
          <a:xfrm>
            <a:off x="2514600" y="4127500"/>
            <a:ext cx="3867150" cy="1746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57" name="Freeform 229"/>
          <p:cNvSpPr>
            <a:spLocks/>
          </p:cNvSpPr>
          <p:nvPr/>
        </p:nvSpPr>
        <p:spPr bwMode="auto">
          <a:xfrm>
            <a:off x="2608263" y="4186238"/>
            <a:ext cx="131762" cy="217487"/>
          </a:xfrm>
          <a:custGeom>
            <a:avLst/>
            <a:gdLst>
              <a:gd name="T0" fmla="*/ 2147483647 w 34"/>
              <a:gd name="T1" fmla="*/ 2147483647 h 40"/>
              <a:gd name="T2" fmla="*/ 2147483647 w 34"/>
              <a:gd name="T3" fmla="*/ 2147483647 h 40"/>
              <a:gd name="T4" fmla="*/ 2147483647 w 34"/>
              <a:gd name="T5" fmla="*/ 2147483647 h 40"/>
              <a:gd name="T6" fmla="*/ 2147483647 w 34"/>
              <a:gd name="T7" fmla="*/ 2147483647 h 40"/>
              <a:gd name="T8" fmla="*/ 2147483647 w 34"/>
              <a:gd name="T9" fmla="*/ 2147483647 h 40"/>
              <a:gd name="T10" fmla="*/ 2147483647 w 34"/>
              <a:gd name="T11" fmla="*/ 2147483647 h 40"/>
              <a:gd name="T12" fmla="*/ 2147483647 w 34"/>
              <a:gd name="T13" fmla="*/ 2147483647 h 40"/>
              <a:gd name="T14" fmla="*/ 2147483647 w 34"/>
              <a:gd name="T15" fmla="*/ 2147483647 h 40"/>
              <a:gd name="T16" fmla="*/ 0 w 34"/>
              <a:gd name="T17" fmla="*/ 2147483647 h 40"/>
              <a:gd name="T18" fmla="*/ 0 w 34"/>
              <a:gd name="T19" fmla="*/ 0 h 40"/>
              <a:gd name="T20" fmla="*/ 2147483647 w 34"/>
              <a:gd name="T21" fmla="*/ 0 h 40"/>
              <a:gd name="T22" fmla="*/ 2147483647 w 34"/>
              <a:gd name="T23" fmla="*/ 2147483647 h 40"/>
              <a:gd name="T24" fmla="*/ 2147483647 w 34"/>
              <a:gd name="T25" fmla="*/ 2147483647 h 40"/>
              <a:gd name="T26" fmla="*/ 2147483647 w 34"/>
              <a:gd name="T27" fmla="*/ 2147483647 h 40"/>
              <a:gd name="T28" fmla="*/ 2147483647 w 34"/>
              <a:gd name="T29" fmla="*/ 2147483647 h 40"/>
              <a:gd name="T30" fmla="*/ 2147483647 w 34"/>
              <a:gd name="T31" fmla="*/ 2147483647 h 40"/>
              <a:gd name="T32" fmla="*/ 2147483647 w 34"/>
              <a:gd name="T33" fmla="*/ 2147483647 h 40"/>
              <a:gd name="T34" fmla="*/ 2147483647 w 34"/>
              <a:gd name="T35" fmla="*/ 2147483647 h 40"/>
              <a:gd name="T36" fmla="*/ 2147483647 w 34"/>
              <a:gd name="T37" fmla="*/ 2147483647 h 40"/>
              <a:gd name="T38" fmla="*/ 2147483647 w 34"/>
              <a:gd name="T39" fmla="*/ 2147483647 h 40"/>
              <a:gd name="T40" fmla="*/ 2147483647 w 34"/>
              <a:gd name="T41" fmla="*/ 2147483647 h 40"/>
              <a:gd name="T42" fmla="*/ 2147483647 w 34"/>
              <a:gd name="T43" fmla="*/ 2147483647 h 40"/>
              <a:gd name="T44" fmla="*/ 2147483647 w 34"/>
              <a:gd name="T45" fmla="*/ 2147483647 h 40"/>
              <a:gd name="T46" fmla="*/ 2147483647 w 34"/>
              <a:gd name="T47" fmla="*/ 2147483647 h 40"/>
              <a:gd name="T48" fmla="*/ 2147483647 w 34"/>
              <a:gd name="T49" fmla="*/ 2147483647 h 40"/>
              <a:gd name="T50" fmla="*/ 2147483647 w 34"/>
              <a:gd name="T51" fmla="*/ 2147483647 h 40"/>
              <a:gd name="T52" fmla="*/ 2147483647 w 34"/>
              <a:gd name="T53" fmla="*/ 2147483647 h 40"/>
              <a:gd name="T54" fmla="*/ 2147483647 w 34"/>
              <a:gd name="T55" fmla="*/ 2147483647 h 40"/>
              <a:gd name="T56" fmla="*/ 2147483647 w 34"/>
              <a:gd name="T57" fmla="*/ 0 h 40"/>
              <a:gd name="T58" fmla="*/ 2147483647 w 34"/>
              <a:gd name="T59" fmla="*/ 0 h 40"/>
              <a:gd name="T60" fmla="*/ 2147483647 w 34"/>
              <a:gd name="T61" fmla="*/ 2147483647 h 40"/>
              <a:gd name="T62" fmla="*/ 2147483647 w 34"/>
              <a:gd name="T63" fmla="*/ 2147483647 h 40"/>
              <a:gd name="T64" fmla="*/ 2147483647 w 34"/>
              <a:gd name="T65" fmla="*/ 2147483647 h 40"/>
              <a:gd name="T66" fmla="*/ 2147483647 w 34"/>
              <a:gd name="T67" fmla="*/ 2147483647 h 40"/>
              <a:gd name="T68" fmla="*/ 2147483647 w 34"/>
              <a:gd name="T69" fmla="*/ 2147483647 h 40"/>
              <a:gd name="T70" fmla="*/ 2147483647 w 34"/>
              <a:gd name="T71" fmla="*/ 2147483647 h 40"/>
              <a:gd name="T72" fmla="*/ 2147483647 w 34"/>
              <a:gd name="T73" fmla="*/ 2147483647 h 40"/>
              <a:gd name="T74" fmla="*/ 2147483647 w 34"/>
              <a:gd name="T75" fmla="*/ 2147483647 h 40"/>
              <a:gd name="T76" fmla="*/ 2147483647 w 34"/>
              <a:gd name="T77" fmla="*/ 2147483647 h 4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34"/>
              <a:gd name="T118" fmla="*/ 0 h 40"/>
              <a:gd name="T119" fmla="*/ 34 w 34"/>
              <a:gd name="T120" fmla="*/ 40 h 40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34" h="40">
                <a:moveTo>
                  <a:pt x="1" y="40"/>
                </a:moveTo>
                <a:lnTo>
                  <a:pt x="4" y="9"/>
                </a:lnTo>
                <a:lnTo>
                  <a:pt x="5" y="6"/>
                </a:lnTo>
                <a:lnTo>
                  <a:pt x="5" y="5"/>
                </a:lnTo>
                <a:lnTo>
                  <a:pt x="4" y="5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lnTo>
                  <a:pt x="15" y="0"/>
                </a:lnTo>
                <a:lnTo>
                  <a:pt x="15" y="2"/>
                </a:lnTo>
                <a:lnTo>
                  <a:pt x="13" y="2"/>
                </a:lnTo>
                <a:lnTo>
                  <a:pt x="11" y="3"/>
                </a:lnTo>
                <a:lnTo>
                  <a:pt x="10" y="5"/>
                </a:lnTo>
                <a:lnTo>
                  <a:pt x="10" y="6"/>
                </a:lnTo>
                <a:lnTo>
                  <a:pt x="10" y="7"/>
                </a:lnTo>
                <a:lnTo>
                  <a:pt x="7" y="30"/>
                </a:lnTo>
                <a:lnTo>
                  <a:pt x="22" y="10"/>
                </a:lnTo>
                <a:lnTo>
                  <a:pt x="24" y="7"/>
                </a:lnTo>
                <a:lnTo>
                  <a:pt x="25" y="6"/>
                </a:lnTo>
                <a:lnTo>
                  <a:pt x="25" y="5"/>
                </a:lnTo>
                <a:lnTo>
                  <a:pt x="25" y="3"/>
                </a:lnTo>
                <a:lnTo>
                  <a:pt x="24" y="2"/>
                </a:lnTo>
                <a:lnTo>
                  <a:pt x="22" y="2"/>
                </a:lnTo>
                <a:lnTo>
                  <a:pt x="22" y="0"/>
                </a:lnTo>
                <a:lnTo>
                  <a:pt x="34" y="0"/>
                </a:lnTo>
                <a:lnTo>
                  <a:pt x="34" y="2"/>
                </a:lnTo>
                <a:lnTo>
                  <a:pt x="32" y="2"/>
                </a:lnTo>
                <a:lnTo>
                  <a:pt x="31" y="3"/>
                </a:lnTo>
                <a:lnTo>
                  <a:pt x="29" y="3"/>
                </a:lnTo>
                <a:lnTo>
                  <a:pt x="28" y="5"/>
                </a:lnTo>
                <a:lnTo>
                  <a:pt x="27" y="7"/>
                </a:lnTo>
                <a:lnTo>
                  <a:pt x="24" y="10"/>
                </a:lnTo>
                <a:lnTo>
                  <a:pt x="3" y="40"/>
                </a:lnTo>
                <a:lnTo>
                  <a:pt x="1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58" name="Freeform 230"/>
          <p:cNvSpPr>
            <a:spLocks noEditPoints="1"/>
          </p:cNvSpPr>
          <p:nvPr/>
        </p:nvSpPr>
        <p:spPr bwMode="auto">
          <a:xfrm>
            <a:off x="2693988" y="4257675"/>
            <a:ext cx="88900" cy="146050"/>
          </a:xfrm>
          <a:custGeom>
            <a:avLst/>
            <a:gdLst>
              <a:gd name="T0" fmla="*/ 2147483647 w 23"/>
              <a:gd name="T1" fmla="*/ 2147483647 h 27"/>
              <a:gd name="T2" fmla="*/ 2147483647 w 23"/>
              <a:gd name="T3" fmla="*/ 2147483647 h 27"/>
              <a:gd name="T4" fmla="*/ 2147483647 w 23"/>
              <a:gd name="T5" fmla="*/ 2147483647 h 27"/>
              <a:gd name="T6" fmla="*/ 2147483647 w 23"/>
              <a:gd name="T7" fmla="*/ 2147483647 h 27"/>
              <a:gd name="T8" fmla="*/ 2147483647 w 23"/>
              <a:gd name="T9" fmla="*/ 2147483647 h 27"/>
              <a:gd name="T10" fmla="*/ 2147483647 w 23"/>
              <a:gd name="T11" fmla="*/ 2147483647 h 27"/>
              <a:gd name="T12" fmla="*/ 2147483647 w 23"/>
              <a:gd name="T13" fmla="*/ 2147483647 h 27"/>
              <a:gd name="T14" fmla="*/ 2147483647 w 23"/>
              <a:gd name="T15" fmla="*/ 2147483647 h 27"/>
              <a:gd name="T16" fmla="*/ 2147483647 w 23"/>
              <a:gd name="T17" fmla="*/ 2147483647 h 27"/>
              <a:gd name="T18" fmla="*/ 2147483647 w 23"/>
              <a:gd name="T19" fmla="*/ 2147483647 h 27"/>
              <a:gd name="T20" fmla="*/ 2147483647 w 23"/>
              <a:gd name="T21" fmla="*/ 2147483647 h 27"/>
              <a:gd name="T22" fmla="*/ 2147483647 w 23"/>
              <a:gd name="T23" fmla="*/ 2147483647 h 27"/>
              <a:gd name="T24" fmla="*/ 2147483647 w 23"/>
              <a:gd name="T25" fmla="*/ 2147483647 h 27"/>
              <a:gd name="T26" fmla="*/ 2147483647 w 23"/>
              <a:gd name="T27" fmla="*/ 2147483647 h 27"/>
              <a:gd name="T28" fmla="*/ 2147483647 w 23"/>
              <a:gd name="T29" fmla="*/ 2147483647 h 27"/>
              <a:gd name="T30" fmla="*/ 2147483647 w 23"/>
              <a:gd name="T31" fmla="*/ 2147483647 h 27"/>
              <a:gd name="T32" fmla="*/ 2147483647 w 23"/>
              <a:gd name="T33" fmla="*/ 2147483647 h 27"/>
              <a:gd name="T34" fmla="*/ 0 w 23"/>
              <a:gd name="T35" fmla="*/ 2147483647 h 27"/>
              <a:gd name="T36" fmla="*/ 0 w 23"/>
              <a:gd name="T37" fmla="*/ 2147483647 h 27"/>
              <a:gd name="T38" fmla="*/ 2147483647 w 23"/>
              <a:gd name="T39" fmla="*/ 2147483647 h 27"/>
              <a:gd name="T40" fmla="*/ 2147483647 w 23"/>
              <a:gd name="T41" fmla="*/ 2147483647 h 27"/>
              <a:gd name="T42" fmla="*/ 2147483647 w 23"/>
              <a:gd name="T43" fmla="*/ 2147483647 h 27"/>
              <a:gd name="T44" fmla="*/ 2147483647 w 23"/>
              <a:gd name="T45" fmla="*/ 2147483647 h 27"/>
              <a:gd name="T46" fmla="*/ 2147483647 w 23"/>
              <a:gd name="T47" fmla="*/ 2147483647 h 27"/>
              <a:gd name="T48" fmla="*/ 2147483647 w 23"/>
              <a:gd name="T49" fmla="*/ 0 h 27"/>
              <a:gd name="T50" fmla="*/ 2147483647 w 23"/>
              <a:gd name="T51" fmla="*/ 0 h 27"/>
              <a:gd name="T52" fmla="*/ 2147483647 w 23"/>
              <a:gd name="T53" fmla="*/ 2147483647 h 27"/>
              <a:gd name="T54" fmla="*/ 2147483647 w 23"/>
              <a:gd name="T55" fmla="*/ 2147483647 h 27"/>
              <a:gd name="T56" fmla="*/ 2147483647 w 23"/>
              <a:gd name="T57" fmla="*/ 2147483647 h 27"/>
              <a:gd name="T58" fmla="*/ 2147483647 w 23"/>
              <a:gd name="T59" fmla="*/ 2147483647 h 27"/>
              <a:gd name="T60" fmla="*/ 2147483647 w 23"/>
              <a:gd name="T61" fmla="*/ 2147483647 h 27"/>
              <a:gd name="T62" fmla="*/ 2147483647 w 23"/>
              <a:gd name="T63" fmla="*/ 2147483647 h 27"/>
              <a:gd name="T64" fmla="*/ 2147483647 w 23"/>
              <a:gd name="T65" fmla="*/ 2147483647 h 27"/>
              <a:gd name="T66" fmla="*/ 2147483647 w 23"/>
              <a:gd name="T67" fmla="*/ 2147483647 h 27"/>
              <a:gd name="T68" fmla="*/ 2147483647 w 23"/>
              <a:gd name="T69" fmla="*/ 2147483647 h 27"/>
              <a:gd name="T70" fmla="*/ 2147483647 w 23"/>
              <a:gd name="T71" fmla="*/ 2147483647 h 27"/>
              <a:gd name="T72" fmla="*/ 2147483647 w 23"/>
              <a:gd name="T73" fmla="*/ 2147483647 h 27"/>
              <a:gd name="T74" fmla="*/ 2147483647 w 23"/>
              <a:gd name="T75" fmla="*/ 2147483647 h 27"/>
              <a:gd name="T76" fmla="*/ 2147483647 w 23"/>
              <a:gd name="T77" fmla="*/ 2147483647 h 27"/>
              <a:gd name="T78" fmla="*/ 2147483647 w 23"/>
              <a:gd name="T79" fmla="*/ 2147483647 h 27"/>
              <a:gd name="T80" fmla="*/ 2147483647 w 23"/>
              <a:gd name="T81" fmla="*/ 2147483647 h 27"/>
              <a:gd name="T82" fmla="*/ 2147483647 w 23"/>
              <a:gd name="T83" fmla="*/ 2147483647 h 27"/>
              <a:gd name="T84" fmla="*/ 2147483647 w 23"/>
              <a:gd name="T85" fmla="*/ 2147483647 h 27"/>
              <a:gd name="T86" fmla="*/ 2147483647 w 23"/>
              <a:gd name="T87" fmla="*/ 2147483647 h 27"/>
              <a:gd name="T88" fmla="*/ 2147483647 w 23"/>
              <a:gd name="T89" fmla="*/ 2147483647 h 27"/>
              <a:gd name="T90" fmla="*/ 2147483647 w 23"/>
              <a:gd name="T91" fmla="*/ 2147483647 h 27"/>
              <a:gd name="T92" fmla="*/ 2147483647 w 23"/>
              <a:gd name="T93" fmla="*/ 2147483647 h 27"/>
              <a:gd name="T94" fmla="*/ 2147483647 w 23"/>
              <a:gd name="T95" fmla="*/ 2147483647 h 27"/>
              <a:gd name="T96" fmla="*/ 2147483647 w 23"/>
              <a:gd name="T97" fmla="*/ 2147483647 h 27"/>
              <a:gd name="T98" fmla="*/ 2147483647 w 23"/>
              <a:gd name="T99" fmla="*/ 2147483647 h 2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3"/>
              <a:gd name="T151" fmla="*/ 0 h 27"/>
              <a:gd name="T152" fmla="*/ 23 w 23"/>
              <a:gd name="T153" fmla="*/ 27 h 2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3" h="27">
                <a:moveTo>
                  <a:pt x="6" y="15"/>
                </a:moveTo>
                <a:lnTo>
                  <a:pt x="6" y="15"/>
                </a:lnTo>
                <a:lnTo>
                  <a:pt x="6" y="17"/>
                </a:lnTo>
                <a:lnTo>
                  <a:pt x="6" y="20"/>
                </a:lnTo>
                <a:lnTo>
                  <a:pt x="7" y="21"/>
                </a:lnTo>
                <a:lnTo>
                  <a:pt x="9" y="22"/>
                </a:lnTo>
                <a:lnTo>
                  <a:pt x="12" y="22"/>
                </a:lnTo>
                <a:lnTo>
                  <a:pt x="13" y="22"/>
                </a:lnTo>
                <a:lnTo>
                  <a:pt x="14" y="21"/>
                </a:lnTo>
                <a:lnTo>
                  <a:pt x="17" y="21"/>
                </a:lnTo>
                <a:lnTo>
                  <a:pt x="20" y="18"/>
                </a:lnTo>
                <a:lnTo>
                  <a:pt x="20" y="20"/>
                </a:lnTo>
                <a:lnTo>
                  <a:pt x="16" y="22"/>
                </a:lnTo>
                <a:lnTo>
                  <a:pt x="12" y="25"/>
                </a:lnTo>
                <a:lnTo>
                  <a:pt x="9" y="27"/>
                </a:lnTo>
                <a:lnTo>
                  <a:pt x="5" y="25"/>
                </a:lnTo>
                <a:lnTo>
                  <a:pt x="2" y="24"/>
                </a:lnTo>
                <a:lnTo>
                  <a:pt x="0" y="21"/>
                </a:lnTo>
                <a:lnTo>
                  <a:pt x="0" y="18"/>
                </a:lnTo>
                <a:lnTo>
                  <a:pt x="2" y="14"/>
                </a:lnTo>
                <a:lnTo>
                  <a:pt x="3" y="10"/>
                </a:lnTo>
                <a:lnTo>
                  <a:pt x="6" y="6"/>
                </a:lnTo>
                <a:lnTo>
                  <a:pt x="9" y="3"/>
                </a:lnTo>
                <a:lnTo>
                  <a:pt x="13" y="1"/>
                </a:lnTo>
                <a:lnTo>
                  <a:pt x="17" y="0"/>
                </a:lnTo>
                <a:lnTo>
                  <a:pt x="19" y="0"/>
                </a:lnTo>
                <a:lnTo>
                  <a:pt x="21" y="1"/>
                </a:lnTo>
                <a:lnTo>
                  <a:pt x="21" y="3"/>
                </a:lnTo>
                <a:lnTo>
                  <a:pt x="23" y="4"/>
                </a:lnTo>
                <a:lnTo>
                  <a:pt x="21" y="7"/>
                </a:lnTo>
                <a:lnTo>
                  <a:pt x="20" y="8"/>
                </a:lnTo>
                <a:lnTo>
                  <a:pt x="17" y="11"/>
                </a:lnTo>
                <a:lnTo>
                  <a:pt x="14" y="13"/>
                </a:lnTo>
                <a:lnTo>
                  <a:pt x="10" y="14"/>
                </a:lnTo>
                <a:lnTo>
                  <a:pt x="6" y="15"/>
                </a:lnTo>
                <a:close/>
                <a:moveTo>
                  <a:pt x="6" y="14"/>
                </a:moveTo>
                <a:lnTo>
                  <a:pt x="9" y="13"/>
                </a:lnTo>
                <a:lnTo>
                  <a:pt x="12" y="13"/>
                </a:lnTo>
                <a:lnTo>
                  <a:pt x="14" y="10"/>
                </a:lnTo>
                <a:lnTo>
                  <a:pt x="16" y="8"/>
                </a:lnTo>
                <a:lnTo>
                  <a:pt x="17" y="6"/>
                </a:lnTo>
                <a:lnTo>
                  <a:pt x="19" y="4"/>
                </a:lnTo>
                <a:lnTo>
                  <a:pt x="17" y="3"/>
                </a:lnTo>
                <a:lnTo>
                  <a:pt x="17" y="1"/>
                </a:lnTo>
                <a:lnTo>
                  <a:pt x="16" y="1"/>
                </a:lnTo>
                <a:lnTo>
                  <a:pt x="13" y="3"/>
                </a:lnTo>
                <a:lnTo>
                  <a:pt x="10" y="4"/>
                </a:lnTo>
                <a:lnTo>
                  <a:pt x="7" y="8"/>
                </a:lnTo>
                <a:lnTo>
                  <a:pt x="6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59" name="Freeform 231"/>
          <p:cNvSpPr>
            <a:spLocks/>
          </p:cNvSpPr>
          <p:nvPr/>
        </p:nvSpPr>
        <p:spPr bwMode="auto">
          <a:xfrm>
            <a:off x="2794000" y="4257675"/>
            <a:ext cx="82550" cy="133350"/>
          </a:xfrm>
          <a:custGeom>
            <a:avLst/>
            <a:gdLst>
              <a:gd name="T0" fmla="*/ 2147483647 w 21"/>
              <a:gd name="T1" fmla="*/ 2147483647 h 25"/>
              <a:gd name="T2" fmla="*/ 2147483647 w 21"/>
              <a:gd name="T3" fmla="*/ 0 h 25"/>
              <a:gd name="T4" fmla="*/ 2147483647 w 21"/>
              <a:gd name="T5" fmla="*/ 2147483647 h 25"/>
              <a:gd name="T6" fmla="*/ 2147483647 w 21"/>
              <a:gd name="T7" fmla="*/ 2147483647 h 25"/>
              <a:gd name="T8" fmla="*/ 2147483647 w 21"/>
              <a:gd name="T9" fmla="*/ 2147483647 h 25"/>
              <a:gd name="T10" fmla="*/ 2147483647 w 21"/>
              <a:gd name="T11" fmla="*/ 2147483647 h 25"/>
              <a:gd name="T12" fmla="*/ 2147483647 w 21"/>
              <a:gd name="T13" fmla="*/ 2147483647 h 25"/>
              <a:gd name="T14" fmla="*/ 2147483647 w 21"/>
              <a:gd name="T15" fmla="*/ 0 h 25"/>
              <a:gd name="T16" fmla="*/ 2147483647 w 21"/>
              <a:gd name="T17" fmla="*/ 0 h 25"/>
              <a:gd name="T18" fmla="*/ 2147483647 w 21"/>
              <a:gd name="T19" fmla="*/ 2147483647 h 25"/>
              <a:gd name="T20" fmla="*/ 2147483647 w 21"/>
              <a:gd name="T21" fmla="*/ 2147483647 h 25"/>
              <a:gd name="T22" fmla="*/ 2147483647 w 21"/>
              <a:gd name="T23" fmla="*/ 2147483647 h 25"/>
              <a:gd name="T24" fmla="*/ 2147483647 w 21"/>
              <a:gd name="T25" fmla="*/ 2147483647 h 25"/>
              <a:gd name="T26" fmla="*/ 2147483647 w 21"/>
              <a:gd name="T27" fmla="*/ 2147483647 h 25"/>
              <a:gd name="T28" fmla="*/ 2147483647 w 21"/>
              <a:gd name="T29" fmla="*/ 2147483647 h 25"/>
              <a:gd name="T30" fmla="*/ 2147483647 w 21"/>
              <a:gd name="T31" fmla="*/ 2147483647 h 25"/>
              <a:gd name="T32" fmla="*/ 2147483647 w 21"/>
              <a:gd name="T33" fmla="*/ 2147483647 h 25"/>
              <a:gd name="T34" fmla="*/ 2147483647 w 21"/>
              <a:gd name="T35" fmla="*/ 2147483647 h 25"/>
              <a:gd name="T36" fmla="*/ 2147483647 w 21"/>
              <a:gd name="T37" fmla="*/ 2147483647 h 25"/>
              <a:gd name="T38" fmla="*/ 2147483647 w 21"/>
              <a:gd name="T39" fmla="*/ 2147483647 h 25"/>
              <a:gd name="T40" fmla="*/ 2147483647 w 21"/>
              <a:gd name="T41" fmla="*/ 2147483647 h 25"/>
              <a:gd name="T42" fmla="*/ 2147483647 w 21"/>
              <a:gd name="T43" fmla="*/ 2147483647 h 25"/>
              <a:gd name="T44" fmla="*/ 2147483647 w 21"/>
              <a:gd name="T45" fmla="*/ 2147483647 h 25"/>
              <a:gd name="T46" fmla="*/ 2147483647 w 21"/>
              <a:gd name="T47" fmla="*/ 2147483647 h 25"/>
              <a:gd name="T48" fmla="*/ 2147483647 w 21"/>
              <a:gd name="T49" fmla="*/ 2147483647 h 25"/>
              <a:gd name="T50" fmla="*/ 2147483647 w 21"/>
              <a:gd name="T51" fmla="*/ 2147483647 h 25"/>
              <a:gd name="T52" fmla="*/ 2147483647 w 21"/>
              <a:gd name="T53" fmla="*/ 2147483647 h 25"/>
              <a:gd name="T54" fmla="*/ 2147483647 w 21"/>
              <a:gd name="T55" fmla="*/ 2147483647 h 25"/>
              <a:gd name="T56" fmla="*/ 2147483647 w 21"/>
              <a:gd name="T57" fmla="*/ 2147483647 h 25"/>
              <a:gd name="T58" fmla="*/ 2147483647 w 21"/>
              <a:gd name="T59" fmla="*/ 2147483647 h 25"/>
              <a:gd name="T60" fmla="*/ 2147483647 w 21"/>
              <a:gd name="T61" fmla="*/ 2147483647 h 25"/>
              <a:gd name="T62" fmla="*/ 2147483647 w 21"/>
              <a:gd name="T63" fmla="*/ 2147483647 h 25"/>
              <a:gd name="T64" fmla="*/ 2147483647 w 21"/>
              <a:gd name="T65" fmla="*/ 2147483647 h 25"/>
              <a:gd name="T66" fmla="*/ 2147483647 w 21"/>
              <a:gd name="T67" fmla="*/ 2147483647 h 25"/>
              <a:gd name="T68" fmla="*/ 2147483647 w 21"/>
              <a:gd name="T69" fmla="*/ 2147483647 h 25"/>
              <a:gd name="T70" fmla="*/ 0 w 21"/>
              <a:gd name="T71" fmla="*/ 2147483647 h 25"/>
              <a:gd name="T72" fmla="*/ 2147483647 w 21"/>
              <a:gd name="T73" fmla="*/ 2147483647 h 25"/>
              <a:gd name="T74" fmla="*/ 2147483647 w 21"/>
              <a:gd name="T75" fmla="*/ 2147483647 h 25"/>
              <a:gd name="T76" fmla="*/ 2147483647 w 21"/>
              <a:gd name="T77" fmla="*/ 2147483647 h 25"/>
              <a:gd name="T78" fmla="*/ 2147483647 w 21"/>
              <a:gd name="T79" fmla="*/ 2147483647 h 25"/>
              <a:gd name="T80" fmla="*/ 2147483647 w 21"/>
              <a:gd name="T81" fmla="*/ 2147483647 h 25"/>
              <a:gd name="T82" fmla="*/ 2147483647 w 21"/>
              <a:gd name="T83" fmla="*/ 2147483647 h 25"/>
              <a:gd name="T84" fmla="*/ 2147483647 w 21"/>
              <a:gd name="T85" fmla="*/ 2147483647 h 25"/>
              <a:gd name="T86" fmla="*/ 2147483647 w 21"/>
              <a:gd name="T87" fmla="*/ 2147483647 h 25"/>
              <a:gd name="T88" fmla="*/ 2147483647 w 21"/>
              <a:gd name="T89" fmla="*/ 2147483647 h 25"/>
              <a:gd name="T90" fmla="*/ 2147483647 w 21"/>
              <a:gd name="T91" fmla="*/ 2147483647 h 2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1"/>
              <a:gd name="T139" fmla="*/ 0 h 25"/>
              <a:gd name="T140" fmla="*/ 21 w 21"/>
              <a:gd name="T141" fmla="*/ 25 h 2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1" h="25">
                <a:moveTo>
                  <a:pt x="1" y="1"/>
                </a:moveTo>
                <a:lnTo>
                  <a:pt x="11" y="0"/>
                </a:lnTo>
                <a:lnTo>
                  <a:pt x="7" y="14"/>
                </a:lnTo>
                <a:lnTo>
                  <a:pt x="9" y="8"/>
                </a:lnTo>
                <a:lnTo>
                  <a:pt x="12" y="6"/>
                </a:lnTo>
                <a:lnTo>
                  <a:pt x="15" y="3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19" y="1"/>
                </a:lnTo>
                <a:lnTo>
                  <a:pt x="21" y="1"/>
                </a:lnTo>
                <a:lnTo>
                  <a:pt x="21" y="3"/>
                </a:lnTo>
                <a:lnTo>
                  <a:pt x="19" y="4"/>
                </a:lnTo>
                <a:lnTo>
                  <a:pt x="19" y="7"/>
                </a:lnTo>
                <a:lnTo>
                  <a:pt x="18" y="7"/>
                </a:lnTo>
                <a:lnTo>
                  <a:pt x="18" y="8"/>
                </a:lnTo>
                <a:lnTo>
                  <a:pt x="16" y="8"/>
                </a:lnTo>
                <a:lnTo>
                  <a:pt x="16" y="7"/>
                </a:lnTo>
                <a:lnTo>
                  <a:pt x="16" y="6"/>
                </a:lnTo>
                <a:lnTo>
                  <a:pt x="15" y="6"/>
                </a:lnTo>
                <a:lnTo>
                  <a:pt x="14" y="6"/>
                </a:lnTo>
                <a:lnTo>
                  <a:pt x="12" y="7"/>
                </a:lnTo>
                <a:lnTo>
                  <a:pt x="9" y="10"/>
                </a:lnTo>
                <a:lnTo>
                  <a:pt x="8" y="14"/>
                </a:lnTo>
                <a:lnTo>
                  <a:pt x="7" y="15"/>
                </a:lnTo>
                <a:lnTo>
                  <a:pt x="5" y="18"/>
                </a:lnTo>
                <a:lnTo>
                  <a:pt x="5" y="21"/>
                </a:lnTo>
                <a:lnTo>
                  <a:pt x="4" y="22"/>
                </a:lnTo>
                <a:lnTo>
                  <a:pt x="4" y="25"/>
                </a:lnTo>
                <a:lnTo>
                  <a:pt x="0" y="25"/>
                </a:lnTo>
                <a:lnTo>
                  <a:pt x="4" y="8"/>
                </a:lnTo>
                <a:lnTo>
                  <a:pt x="5" y="6"/>
                </a:lnTo>
                <a:lnTo>
                  <a:pt x="5" y="4"/>
                </a:lnTo>
                <a:lnTo>
                  <a:pt x="5" y="3"/>
                </a:lnTo>
                <a:lnTo>
                  <a:pt x="4" y="3"/>
                </a:lnTo>
                <a:lnTo>
                  <a:pt x="2" y="3"/>
                </a:lnTo>
                <a:lnTo>
                  <a:pt x="1" y="3"/>
                </a:ln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60" name="Freeform 232"/>
          <p:cNvSpPr>
            <a:spLocks noEditPoints="1"/>
          </p:cNvSpPr>
          <p:nvPr/>
        </p:nvSpPr>
        <p:spPr bwMode="auto">
          <a:xfrm>
            <a:off x="2879725" y="4181475"/>
            <a:ext cx="93663" cy="222250"/>
          </a:xfrm>
          <a:custGeom>
            <a:avLst/>
            <a:gdLst>
              <a:gd name="T0" fmla="*/ 2147483647 w 24"/>
              <a:gd name="T1" fmla="*/ 0 h 41"/>
              <a:gd name="T2" fmla="*/ 2147483647 w 24"/>
              <a:gd name="T3" fmla="*/ 2147483647 h 41"/>
              <a:gd name="T4" fmla="*/ 2147483647 w 24"/>
              <a:gd name="T5" fmla="*/ 2147483647 h 41"/>
              <a:gd name="T6" fmla="*/ 2147483647 w 24"/>
              <a:gd name="T7" fmla="*/ 2147483647 h 41"/>
              <a:gd name="T8" fmla="*/ 2147483647 w 24"/>
              <a:gd name="T9" fmla="*/ 2147483647 h 41"/>
              <a:gd name="T10" fmla="*/ 2147483647 w 24"/>
              <a:gd name="T11" fmla="*/ 2147483647 h 41"/>
              <a:gd name="T12" fmla="*/ 2147483647 w 24"/>
              <a:gd name="T13" fmla="*/ 2147483647 h 41"/>
              <a:gd name="T14" fmla="*/ 2147483647 w 24"/>
              <a:gd name="T15" fmla="*/ 2147483647 h 41"/>
              <a:gd name="T16" fmla="*/ 2147483647 w 24"/>
              <a:gd name="T17" fmla="*/ 2147483647 h 41"/>
              <a:gd name="T18" fmla="*/ 2147483647 w 24"/>
              <a:gd name="T19" fmla="*/ 2147483647 h 41"/>
              <a:gd name="T20" fmla="*/ 2147483647 w 24"/>
              <a:gd name="T21" fmla="*/ 2147483647 h 41"/>
              <a:gd name="T22" fmla="*/ 2147483647 w 24"/>
              <a:gd name="T23" fmla="*/ 2147483647 h 41"/>
              <a:gd name="T24" fmla="*/ 2147483647 w 24"/>
              <a:gd name="T25" fmla="*/ 2147483647 h 41"/>
              <a:gd name="T26" fmla="*/ 2147483647 w 24"/>
              <a:gd name="T27" fmla="*/ 2147483647 h 41"/>
              <a:gd name="T28" fmla="*/ 2147483647 w 24"/>
              <a:gd name="T29" fmla="*/ 2147483647 h 41"/>
              <a:gd name="T30" fmla="*/ 2147483647 w 24"/>
              <a:gd name="T31" fmla="*/ 2147483647 h 41"/>
              <a:gd name="T32" fmla="*/ 2147483647 w 24"/>
              <a:gd name="T33" fmla="*/ 2147483647 h 41"/>
              <a:gd name="T34" fmla="*/ 0 w 24"/>
              <a:gd name="T35" fmla="*/ 2147483647 h 41"/>
              <a:gd name="T36" fmla="*/ 2147483647 w 24"/>
              <a:gd name="T37" fmla="*/ 2147483647 h 41"/>
              <a:gd name="T38" fmla="*/ 2147483647 w 24"/>
              <a:gd name="T39" fmla="*/ 2147483647 h 41"/>
              <a:gd name="T40" fmla="*/ 2147483647 w 24"/>
              <a:gd name="T41" fmla="*/ 2147483647 h 41"/>
              <a:gd name="T42" fmla="*/ 2147483647 w 24"/>
              <a:gd name="T43" fmla="*/ 2147483647 h 41"/>
              <a:gd name="T44" fmla="*/ 2147483647 w 24"/>
              <a:gd name="T45" fmla="*/ 2147483647 h 41"/>
              <a:gd name="T46" fmla="*/ 2147483647 w 24"/>
              <a:gd name="T47" fmla="*/ 2147483647 h 41"/>
              <a:gd name="T48" fmla="*/ 2147483647 w 24"/>
              <a:gd name="T49" fmla="*/ 2147483647 h 41"/>
              <a:gd name="T50" fmla="*/ 2147483647 w 24"/>
              <a:gd name="T51" fmla="*/ 2147483647 h 41"/>
              <a:gd name="T52" fmla="*/ 2147483647 w 24"/>
              <a:gd name="T53" fmla="*/ 2147483647 h 41"/>
              <a:gd name="T54" fmla="*/ 2147483647 w 24"/>
              <a:gd name="T55" fmla="*/ 2147483647 h 41"/>
              <a:gd name="T56" fmla="*/ 2147483647 w 24"/>
              <a:gd name="T57" fmla="*/ 0 h 41"/>
              <a:gd name="T58" fmla="*/ 2147483647 w 24"/>
              <a:gd name="T59" fmla="*/ 2147483647 h 41"/>
              <a:gd name="T60" fmla="*/ 2147483647 w 24"/>
              <a:gd name="T61" fmla="*/ 2147483647 h 41"/>
              <a:gd name="T62" fmla="*/ 2147483647 w 24"/>
              <a:gd name="T63" fmla="*/ 2147483647 h 41"/>
              <a:gd name="T64" fmla="*/ 2147483647 w 24"/>
              <a:gd name="T65" fmla="*/ 2147483647 h 41"/>
              <a:gd name="T66" fmla="*/ 2147483647 w 24"/>
              <a:gd name="T67" fmla="*/ 2147483647 h 41"/>
              <a:gd name="T68" fmla="*/ 2147483647 w 24"/>
              <a:gd name="T69" fmla="*/ 2147483647 h 41"/>
              <a:gd name="T70" fmla="*/ 2147483647 w 24"/>
              <a:gd name="T71" fmla="*/ 2147483647 h 41"/>
              <a:gd name="T72" fmla="*/ 2147483647 w 24"/>
              <a:gd name="T73" fmla="*/ 2147483647 h 41"/>
              <a:gd name="T74" fmla="*/ 2147483647 w 24"/>
              <a:gd name="T75" fmla="*/ 2147483647 h 41"/>
              <a:gd name="T76" fmla="*/ 2147483647 w 24"/>
              <a:gd name="T77" fmla="*/ 2147483647 h 41"/>
              <a:gd name="T78" fmla="*/ 2147483647 w 24"/>
              <a:gd name="T79" fmla="*/ 2147483647 h 41"/>
              <a:gd name="T80" fmla="*/ 2147483647 w 24"/>
              <a:gd name="T81" fmla="*/ 2147483647 h 41"/>
              <a:gd name="T82" fmla="*/ 2147483647 w 24"/>
              <a:gd name="T83" fmla="*/ 2147483647 h 41"/>
              <a:gd name="T84" fmla="*/ 2147483647 w 24"/>
              <a:gd name="T85" fmla="*/ 2147483647 h 41"/>
              <a:gd name="T86" fmla="*/ 2147483647 w 24"/>
              <a:gd name="T87" fmla="*/ 2147483647 h 41"/>
              <a:gd name="T88" fmla="*/ 2147483647 w 24"/>
              <a:gd name="T89" fmla="*/ 2147483647 h 41"/>
              <a:gd name="T90" fmla="*/ 2147483647 w 24"/>
              <a:gd name="T91" fmla="*/ 2147483647 h 41"/>
              <a:gd name="T92" fmla="*/ 2147483647 w 24"/>
              <a:gd name="T93" fmla="*/ 2147483647 h 4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4"/>
              <a:gd name="T142" fmla="*/ 0 h 41"/>
              <a:gd name="T143" fmla="*/ 24 w 24"/>
              <a:gd name="T144" fmla="*/ 41 h 41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4" h="41">
                <a:moveTo>
                  <a:pt x="14" y="0"/>
                </a:moveTo>
                <a:lnTo>
                  <a:pt x="8" y="20"/>
                </a:lnTo>
                <a:lnTo>
                  <a:pt x="11" y="17"/>
                </a:lnTo>
                <a:lnTo>
                  <a:pt x="13" y="15"/>
                </a:lnTo>
                <a:lnTo>
                  <a:pt x="15" y="14"/>
                </a:lnTo>
                <a:lnTo>
                  <a:pt x="17" y="14"/>
                </a:lnTo>
                <a:lnTo>
                  <a:pt x="20" y="15"/>
                </a:lnTo>
                <a:lnTo>
                  <a:pt x="22" y="17"/>
                </a:lnTo>
                <a:lnTo>
                  <a:pt x="24" y="18"/>
                </a:lnTo>
                <a:lnTo>
                  <a:pt x="24" y="22"/>
                </a:lnTo>
                <a:lnTo>
                  <a:pt x="22" y="27"/>
                </a:lnTo>
                <a:lnTo>
                  <a:pt x="21" y="31"/>
                </a:lnTo>
                <a:lnTo>
                  <a:pt x="18" y="35"/>
                </a:lnTo>
                <a:lnTo>
                  <a:pt x="15" y="38"/>
                </a:lnTo>
                <a:lnTo>
                  <a:pt x="11" y="39"/>
                </a:lnTo>
                <a:lnTo>
                  <a:pt x="8" y="41"/>
                </a:lnTo>
                <a:lnTo>
                  <a:pt x="4" y="39"/>
                </a:lnTo>
                <a:lnTo>
                  <a:pt x="0" y="36"/>
                </a:lnTo>
                <a:lnTo>
                  <a:pt x="8" y="8"/>
                </a:lnTo>
                <a:lnTo>
                  <a:pt x="8" y="6"/>
                </a:lnTo>
                <a:lnTo>
                  <a:pt x="8" y="4"/>
                </a:lnTo>
                <a:lnTo>
                  <a:pt x="8" y="3"/>
                </a:lnTo>
                <a:lnTo>
                  <a:pt x="7" y="3"/>
                </a:lnTo>
                <a:lnTo>
                  <a:pt x="6" y="3"/>
                </a:lnTo>
                <a:lnTo>
                  <a:pt x="6" y="1"/>
                </a:lnTo>
                <a:lnTo>
                  <a:pt x="14" y="0"/>
                </a:lnTo>
                <a:close/>
                <a:moveTo>
                  <a:pt x="4" y="36"/>
                </a:moveTo>
                <a:lnTo>
                  <a:pt x="6" y="38"/>
                </a:lnTo>
                <a:lnTo>
                  <a:pt x="8" y="39"/>
                </a:lnTo>
                <a:lnTo>
                  <a:pt x="11" y="38"/>
                </a:lnTo>
                <a:lnTo>
                  <a:pt x="13" y="36"/>
                </a:lnTo>
                <a:lnTo>
                  <a:pt x="15" y="35"/>
                </a:lnTo>
                <a:lnTo>
                  <a:pt x="17" y="31"/>
                </a:lnTo>
                <a:lnTo>
                  <a:pt x="18" y="27"/>
                </a:lnTo>
                <a:lnTo>
                  <a:pt x="18" y="22"/>
                </a:lnTo>
                <a:lnTo>
                  <a:pt x="18" y="21"/>
                </a:lnTo>
                <a:lnTo>
                  <a:pt x="18" y="20"/>
                </a:lnTo>
                <a:lnTo>
                  <a:pt x="17" y="18"/>
                </a:lnTo>
                <a:lnTo>
                  <a:pt x="15" y="18"/>
                </a:lnTo>
                <a:lnTo>
                  <a:pt x="13" y="18"/>
                </a:lnTo>
                <a:lnTo>
                  <a:pt x="11" y="20"/>
                </a:lnTo>
                <a:lnTo>
                  <a:pt x="8" y="22"/>
                </a:lnTo>
                <a:lnTo>
                  <a:pt x="7" y="25"/>
                </a:lnTo>
                <a:lnTo>
                  <a:pt x="4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pic>
        <p:nvPicPr>
          <p:cNvPr id="10261" name="Picture 23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086100" y="4251325"/>
            <a:ext cx="185738" cy="155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62" name="Picture 23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086100" y="4251325"/>
            <a:ext cx="185738" cy="155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63" name="Freeform 235"/>
          <p:cNvSpPr>
            <a:spLocks noEditPoints="1"/>
          </p:cNvSpPr>
          <p:nvPr/>
        </p:nvSpPr>
        <p:spPr bwMode="auto">
          <a:xfrm>
            <a:off x="3395663" y="4181475"/>
            <a:ext cx="93662" cy="222250"/>
          </a:xfrm>
          <a:custGeom>
            <a:avLst/>
            <a:gdLst>
              <a:gd name="T0" fmla="*/ 2147483647 w 24"/>
              <a:gd name="T1" fmla="*/ 0 h 41"/>
              <a:gd name="T2" fmla="*/ 2147483647 w 24"/>
              <a:gd name="T3" fmla="*/ 2147483647 h 41"/>
              <a:gd name="T4" fmla="*/ 2147483647 w 24"/>
              <a:gd name="T5" fmla="*/ 2147483647 h 41"/>
              <a:gd name="T6" fmla="*/ 2147483647 w 24"/>
              <a:gd name="T7" fmla="*/ 2147483647 h 41"/>
              <a:gd name="T8" fmla="*/ 2147483647 w 24"/>
              <a:gd name="T9" fmla="*/ 2147483647 h 41"/>
              <a:gd name="T10" fmla="*/ 2147483647 w 24"/>
              <a:gd name="T11" fmla="*/ 2147483647 h 41"/>
              <a:gd name="T12" fmla="*/ 2147483647 w 24"/>
              <a:gd name="T13" fmla="*/ 2147483647 h 41"/>
              <a:gd name="T14" fmla="*/ 2147483647 w 24"/>
              <a:gd name="T15" fmla="*/ 2147483647 h 41"/>
              <a:gd name="T16" fmla="*/ 2147483647 w 24"/>
              <a:gd name="T17" fmla="*/ 2147483647 h 41"/>
              <a:gd name="T18" fmla="*/ 2147483647 w 24"/>
              <a:gd name="T19" fmla="*/ 2147483647 h 41"/>
              <a:gd name="T20" fmla="*/ 2147483647 w 24"/>
              <a:gd name="T21" fmla="*/ 2147483647 h 41"/>
              <a:gd name="T22" fmla="*/ 2147483647 w 24"/>
              <a:gd name="T23" fmla="*/ 2147483647 h 41"/>
              <a:gd name="T24" fmla="*/ 2147483647 w 24"/>
              <a:gd name="T25" fmla="*/ 2147483647 h 41"/>
              <a:gd name="T26" fmla="*/ 2147483647 w 24"/>
              <a:gd name="T27" fmla="*/ 2147483647 h 41"/>
              <a:gd name="T28" fmla="*/ 2147483647 w 24"/>
              <a:gd name="T29" fmla="*/ 2147483647 h 41"/>
              <a:gd name="T30" fmla="*/ 2147483647 w 24"/>
              <a:gd name="T31" fmla="*/ 2147483647 h 41"/>
              <a:gd name="T32" fmla="*/ 2147483647 w 24"/>
              <a:gd name="T33" fmla="*/ 2147483647 h 41"/>
              <a:gd name="T34" fmla="*/ 0 w 24"/>
              <a:gd name="T35" fmla="*/ 2147483647 h 41"/>
              <a:gd name="T36" fmla="*/ 2147483647 w 24"/>
              <a:gd name="T37" fmla="*/ 2147483647 h 41"/>
              <a:gd name="T38" fmla="*/ 2147483647 w 24"/>
              <a:gd name="T39" fmla="*/ 2147483647 h 41"/>
              <a:gd name="T40" fmla="*/ 2147483647 w 24"/>
              <a:gd name="T41" fmla="*/ 2147483647 h 41"/>
              <a:gd name="T42" fmla="*/ 2147483647 w 24"/>
              <a:gd name="T43" fmla="*/ 2147483647 h 41"/>
              <a:gd name="T44" fmla="*/ 2147483647 w 24"/>
              <a:gd name="T45" fmla="*/ 2147483647 h 41"/>
              <a:gd name="T46" fmla="*/ 2147483647 w 24"/>
              <a:gd name="T47" fmla="*/ 2147483647 h 41"/>
              <a:gd name="T48" fmla="*/ 2147483647 w 24"/>
              <a:gd name="T49" fmla="*/ 2147483647 h 41"/>
              <a:gd name="T50" fmla="*/ 2147483647 w 24"/>
              <a:gd name="T51" fmla="*/ 2147483647 h 41"/>
              <a:gd name="T52" fmla="*/ 2147483647 w 24"/>
              <a:gd name="T53" fmla="*/ 2147483647 h 41"/>
              <a:gd name="T54" fmla="*/ 2147483647 w 24"/>
              <a:gd name="T55" fmla="*/ 2147483647 h 41"/>
              <a:gd name="T56" fmla="*/ 2147483647 w 24"/>
              <a:gd name="T57" fmla="*/ 0 h 41"/>
              <a:gd name="T58" fmla="*/ 2147483647 w 24"/>
              <a:gd name="T59" fmla="*/ 2147483647 h 41"/>
              <a:gd name="T60" fmla="*/ 2147483647 w 24"/>
              <a:gd name="T61" fmla="*/ 2147483647 h 41"/>
              <a:gd name="T62" fmla="*/ 2147483647 w 24"/>
              <a:gd name="T63" fmla="*/ 2147483647 h 41"/>
              <a:gd name="T64" fmla="*/ 2147483647 w 24"/>
              <a:gd name="T65" fmla="*/ 2147483647 h 41"/>
              <a:gd name="T66" fmla="*/ 2147483647 w 24"/>
              <a:gd name="T67" fmla="*/ 2147483647 h 41"/>
              <a:gd name="T68" fmla="*/ 2147483647 w 24"/>
              <a:gd name="T69" fmla="*/ 2147483647 h 41"/>
              <a:gd name="T70" fmla="*/ 2147483647 w 24"/>
              <a:gd name="T71" fmla="*/ 2147483647 h 41"/>
              <a:gd name="T72" fmla="*/ 2147483647 w 24"/>
              <a:gd name="T73" fmla="*/ 2147483647 h 41"/>
              <a:gd name="T74" fmla="*/ 2147483647 w 24"/>
              <a:gd name="T75" fmla="*/ 2147483647 h 41"/>
              <a:gd name="T76" fmla="*/ 2147483647 w 24"/>
              <a:gd name="T77" fmla="*/ 2147483647 h 41"/>
              <a:gd name="T78" fmla="*/ 2147483647 w 24"/>
              <a:gd name="T79" fmla="*/ 2147483647 h 41"/>
              <a:gd name="T80" fmla="*/ 2147483647 w 24"/>
              <a:gd name="T81" fmla="*/ 2147483647 h 41"/>
              <a:gd name="T82" fmla="*/ 2147483647 w 24"/>
              <a:gd name="T83" fmla="*/ 2147483647 h 41"/>
              <a:gd name="T84" fmla="*/ 2147483647 w 24"/>
              <a:gd name="T85" fmla="*/ 2147483647 h 41"/>
              <a:gd name="T86" fmla="*/ 2147483647 w 24"/>
              <a:gd name="T87" fmla="*/ 2147483647 h 41"/>
              <a:gd name="T88" fmla="*/ 2147483647 w 24"/>
              <a:gd name="T89" fmla="*/ 2147483647 h 41"/>
              <a:gd name="T90" fmla="*/ 2147483647 w 24"/>
              <a:gd name="T91" fmla="*/ 2147483647 h 41"/>
              <a:gd name="T92" fmla="*/ 2147483647 w 24"/>
              <a:gd name="T93" fmla="*/ 2147483647 h 4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4"/>
              <a:gd name="T142" fmla="*/ 0 h 41"/>
              <a:gd name="T143" fmla="*/ 24 w 24"/>
              <a:gd name="T144" fmla="*/ 41 h 41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4" h="41">
                <a:moveTo>
                  <a:pt x="14" y="0"/>
                </a:moveTo>
                <a:lnTo>
                  <a:pt x="9" y="20"/>
                </a:lnTo>
                <a:lnTo>
                  <a:pt x="11" y="17"/>
                </a:lnTo>
                <a:lnTo>
                  <a:pt x="13" y="15"/>
                </a:lnTo>
                <a:lnTo>
                  <a:pt x="16" y="14"/>
                </a:lnTo>
                <a:lnTo>
                  <a:pt x="17" y="14"/>
                </a:lnTo>
                <a:lnTo>
                  <a:pt x="20" y="15"/>
                </a:lnTo>
                <a:lnTo>
                  <a:pt x="21" y="17"/>
                </a:lnTo>
                <a:lnTo>
                  <a:pt x="23" y="18"/>
                </a:lnTo>
                <a:lnTo>
                  <a:pt x="24" y="22"/>
                </a:lnTo>
                <a:lnTo>
                  <a:pt x="23" y="27"/>
                </a:lnTo>
                <a:lnTo>
                  <a:pt x="21" y="31"/>
                </a:lnTo>
                <a:lnTo>
                  <a:pt x="19" y="35"/>
                </a:lnTo>
                <a:lnTo>
                  <a:pt x="16" y="38"/>
                </a:lnTo>
                <a:lnTo>
                  <a:pt x="11" y="39"/>
                </a:lnTo>
                <a:lnTo>
                  <a:pt x="9" y="41"/>
                </a:lnTo>
                <a:lnTo>
                  <a:pt x="4" y="39"/>
                </a:lnTo>
                <a:lnTo>
                  <a:pt x="0" y="36"/>
                </a:lnTo>
                <a:lnTo>
                  <a:pt x="9" y="8"/>
                </a:lnTo>
                <a:lnTo>
                  <a:pt x="9" y="6"/>
                </a:lnTo>
                <a:lnTo>
                  <a:pt x="9" y="4"/>
                </a:lnTo>
                <a:lnTo>
                  <a:pt x="9" y="3"/>
                </a:lnTo>
                <a:lnTo>
                  <a:pt x="7" y="3"/>
                </a:lnTo>
                <a:lnTo>
                  <a:pt x="6" y="3"/>
                </a:lnTo>
                <a:lnTo>
                  <a:pt x="6" y="1"/>
                </a:lnTo>
                <a:lnTo>
                  <a:pt x="14" y="0"/>
                </a:lnTo>
                <a:close/>
                <a:moveTo>
                  <a:pt x="4" y="36"/>
                </a:moveTo>
                <a:lnTo>
                  <a:pt x="6" y="38"/>
                </a:lnTo>
                <a:lnTo>
                  <a:pt x="9" y="39"/>
                </a:lnTo>
                <a:lnTo>
                  <a:pt x="10" y="38"/>
                </a:lnTo>
                <a:lnTo>
                  <a:pt x="13" y="36"/>
                </a:lnTo>
                <a:lnTo>
                  <a:pt x="16" y="35"/>
                </a:lnTo>
                <a:lnTo>
                  <a:pt x="17" y="31"/>
                </a:lnTo>
                <a:lnTo>
                  <a:pt x="19" y="27"/>
                </a:lnTo>
                <a:lnTo>
                  <a:pt x="19" y="22"/>
                </a:lnTo>
                <a:lnTo>
                  <a:pt x="19" y="21"/>
                </a:lnTo>
                <a:lnTo>
                  <a:pt x="17" y="20"/>
                </a:lnTo>
                <a:lnTo>
                  <a:pt x="17" y="18"/>
                </a:lnTo>
                <a:lnTo>
                  <a:pt x="16" y="18"/>
                </a:lnTo>
                <a:lnTo>
                  <a:pt x="13" y="18"/>
                </a:lnTo>
                <a:lnTo>
                  <a:pt x="10" y="20"/>
                </a:lnTo>
                <a:lnTo>
                  <a:pt x="9" y="22"/>
                </a:lnTo>
                <a:lnTo>
                  <a:pt x="7" y="25"/>
                </a:lnTo>
                <a:lnTo>
                  <a:pt x="4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64" name="Freeform 236"/>
          <p:cNvSpPr>
            <a:spLocks noEditPoints="1"/>
          </p:cNvSpPr>
          <p:nvPr/>
        </p:nvSpPr>
        <p:spPr bwMode="auto">
          <a:xfrm>
            <a:off x="3500438" y="4257675"/>
            <a:ext cx="98425" cy="146050"/>
          </a:xfrm>
          <a:custGeom>
            <a:avLst/>
            <a:gdLst>
              <a:gd name="T0" fmla="*/ 2147483647 w 25"/>
              <a:gd name="T1" fmla="*/ 2147483647 h 27"/>
              <a:gd name="T2" fmla="*/ 2147483647 w 25"/>
              <a:gd name="T3" fmla="*/ 2147483647 h 27"/>
              <a:gd name="T4" fmla="*/ 2147483647 w 25"/>
              <a:gd name="T5" fmla="*/ 2147483647 h 27"/>
              <a:gd name="T6" fmla="*/ 2147483647 w 25"/>
              <a:gd name="T7" fmla="*/ 2147483647 h 27"/>
              <a:gd name="T8" fmla="*/ 2147483647 w 25"/>
              <a:gd name="T9" fmla="*/ 2147483647 h 27"/>
              <a:gd name="T10" fmla="*/ 2147483647 w 25"/>
              <a:gd name="T11" fmla="*/ 2147483647 h 27"/>
              <a:gd name="T12" fmla="*/ 2147483647 w 25"/>
              <a:gd name="T13" fmla="*/ 2147483647 h 27"/>
              <a:gd name="T14" fmla="*/ 2147483647 w 25"/>
              <a:gd name="T15" fmla="*/ 2147483647 h 27"/>
              <a:gd name="T16" fmla="*/ 2147483647 w 25"/>
              <a:gd name="T17" fmla="*/ 2147483647 h 27"/>
              <a:gd name="T18" fmla="*/ 2147483647 w 25"/>
              <a:gd name="T19" fmla="*/ 2147483647 h 27"/>
              <a:gd name="T20" fmla="*/ 0 w 25"/>
              <a:gd name="T21" fmla="*/ 2147483647 h 27"/>
              <a:gd name="T22" fmla="*/ 2147483647 w 25"/>
              <a:gd name="T23" fmla="*/ 2147483647 h 27"/>
              <a:gd name="T24" fmla="*/ 2147483647 w 25"/>
              <a:gd name="T25" fmla="*/ 2147483647 h 27"/>
              <a:gd name="T26" fmla="*/ 2147483647 w 25"/>
              <a:gd name="T27" fmla="*/ 2147483647 h 27"/>
              <a:gd name="T28" fmla="*/ 2147483647 w 25"/>
              <a:gd name="T29" fmla="*/ 2147483647 h 27"/>
              <a:gd name="T30" fmla="*/ 2147483647 w 25"/>
              <a:gd name="T31" fmla="*/ 2147483647 h 27"/>
              <a:gd name="T32" fmla="*/ 2147483647 w 25"/>
              <a:gd name="T33" fmla="*/ 0 h 27"/>
              <a:gd name="T34" fmla="*/ 2147483647 w 25"/>
              <a:gd name="T35" fmla="*/ 2147483647 h 27"/>
              <a:gd name="T36" fmla="*/ 2147483647 w 25"/>
              <a:gd name="T37" fmla="*/ 2147483647 h 27"/>
              <a:gd name="T38" fmla="*/ 2147483647 w 25"/>
              <a:gd name="T39" fmla="*/ 2147483647 h 27"/>
              <a:gd name="T40" fmla="*/ 2147483647 w 25"/>
              <a:gd name="T41" fmla="*/ 2147483647 h 27"/>
              <a:gd name="T42" fmla="*/ 2147483647 w 25"/>
              <a:gd name="T43" fmla="*/ 2147483647 h 27"/>
              <a:gd name="T44" fmla="*/ 2147483647 w 25"/>
              <a:gd name="T45" fmla="*/ 2147483647 h 27"/>
              <a:gd name="T46" fmla="*/ 2147483647 w 25"/>
              <a:gd name="T47" fmla="*/ 2147483647 h 27"/>
              <a:gd name="T48" fmla="*/ 2147483647 w 25"/>
              <a:gd name="T49" fmla="*/ 2147483647 h 27"/>
              <a:gd name="T50" fmla="*/ 2147483647 w 25"/>
              <a:gd name="T51" fmla="*/ 2147483647 h 27"/>
              <a:gd name="T52" fmla="*/ 2147483647 w 25"/>
              <a:gd name="T53" fmla="*/ 2147483647 h 27"/>
              <a:gd name="T54" fmla="*/ 2147483647 w 25"/>
              <a:gd name="T55" fmla="*/ 2147483647 h 27"/>
              <a:gd name="T56" fmla="*/ 2147483647 w 25"/>
              <a:gd name="T57" fmla="*/ 2147483647 h 27"/>
              <a:gd name="T58" fmla="*/ 2147483647 w 25"/>
              <a:gd name="T59" fmla="*/ 2147483647 h 27"/>
              <a:gd name="T60" fmla="*/ 2147483647 w 25"/>
              <a:gd name="T61" fmla="*/ 2147483647 h 27"/>
              <a:gd name="T62" fmla="*/ 2147483647 w 25"/>
              <a:gd name="T63" fmla="*/ 2147483647 h 27"/>
              <a:gd name="T64" fmla="*/ 2147483647 w 25"/>
              <a:gd name="T65" fmla="*/ 2147483647 h 27"/>
              <a:gd name="T66" fmla="*/ 2147483647 w 25"/>
              <a:gd name="T67" fmla="*/ 2147483647 h 27"/>
              <a:gd name="T68" fmla="*/ 2147483647 w 25"/>
              <a:gd name="T69" fmla="*/ 2147483647 h 27"/>
              <a:gd name="T70" fmla="*/ 2147483647 w 25"/>
              <a:gd name="T71" fmla="*/ 2147483647 h 27"/>
              <a:gd name="T72" fmla="*/ 2147483647 w 25"/>
              <a:gd name="T73" fmla="*/ 2147483647 h 27"/>
              <a:gd name="T74" fmla="*/ 2147483647 w 25"/>
              <a:gd name="T75" fmla="*/ 2147483647 h 27"/>
              <a:gd name="T76" fmla="*/ 2147483647 w 25"/>
              <a:gd name="T77" fmla="*/ 2147483647 h 27"/>
              <a:gd name="T78" fmla="*/ 2147483647 w 25"/>
              <a:gd name="T79" fmla="*/ 2147483647 h 2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"/>
              <a:gd name="T121" fmla="*/ 0 h 27"/>
              <a:gd name="T122" fmla="*/ 25 w 25"/>
              <a:gd name="T123" fmla="*/ 27 h 2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" h="27">
                <a:moveTo>
                  <a:pt x="25" y="8"/>
                </a:moveTo>
                <a:lnTo>
                  <a:pt x="24" y="13"/>
                </a:lnTo>
                <a:lnTo>
                  <a:pt x="22" y="17"/>
                </a:lnTo>
                <a:lnTo>
                  <a:pt x="20" y="21"/>
                </a:lnTo>
                <a:lnTo>
                  <a:pt x="17" y="24"/>
                </a:lnTo>
                <a:lnTo>
                  <a:pt x="13" y="25"/>
                </a:lnTo>
                <a:lnTo>
                  <a:pt x="8" y="27"/>
                </a:lnTo>
                <a:lnTo>
                  <a:pt x="6" y="25"/>
                </a:lnTo>
                <a:lnTo>
                  <a:pt x="3" y="24"/>
                </a:lnTo>
                <a:lnTo>
                  <a:pt x="1" y="21"/>
                </a:lnTo>
                <a:lnTo>
                  <a:pt x="0" y="17"/>
                </a:lnTo>
                <a:lnTo>
                  <a:pt x="1" y="13"/>
                </a:lnTo>
                <a:lnTo>
                  <a:pt x="3" y="10"/>
                </a:lnTo>
                <a:lnTo>
                  <a:pt x="6" y="6"/>
                </a:lnTo>
                <a:lnTo>
                  <a:pt x="8" y="3"/>
                </a:lnTo>
                <a:lnTo>
                  <a:pt x="13" y="1"/>
                </a:lnTo>
                <a:lnTo>
                  <a:pt x="17" y="0"/>
                </a:lnTo>
                <a:lnTo>
                  <a:pt x="20" y="1"/>
                </a:lnTo>
                <a:lnTo>
                  <a:pt x="22" y="3"/>
                </a:lnTo>
                <a:lnTo>
                  <a:pt x="24" y="6"/>
                </a:lnTo>
                <a:lnTo>
                  <a:pt x="25" y="8"/>
                </a:lnTo>
                <a:close/>
                <a:moveTo>
                  <a:pt x="20" y="7"/>
                </a:moveTo>
                <a:lnTo>
                  <a:pt x="20" y="4"/>
                </a:lnTo>
                <a:lnTo>
                  <a:pt x="18" y="3"/>
                </a:lnTo>
                <a:lnTo>
                  <a:pt x="17" y="1"/>
                </a:lnTo>
                <a:lnTo>
                  <a:pt x="15" y="1"/>
                </a:lnTo>
                <a:lnTo>
                  <a:pt x="13" y="3"/>
                </a:lnTo>
                <a:lnTo>
                  <a:pt x="11" y="4"/>
                </a:lnTo>
                <a:lnTo>
                  <a:pt x="8" y="7"/>
                </a:lnTo>
                <a:lnTo>
                  <a:pt x="6" y="14"/>
                </a:lnTo>
                <a:lnTo>
                  <a:pt x="6" y="20"/>
                </a:lnTo>
                <a:lnTo>
                  <a:pt x="6" y="21"/>
                </a:lnTo>
                <a:lnTo>
                  <a:pt x="7" y="24"/>
                </a:lnTo>
                <a:lnTo>
                  <a:pt x="8" y="24"/>
                </a:lnTo>
                <a:lnTo>
                  <a:pt x="10" y="25"/>
                </a:lnTo>
                <a:lnTo>
                  <a:pt x="13" y="24"/>
                </a:lnTo>
                <a:lnTo>
                  <a:pt x="14" y="22"/>
                </a:lnTo>
                <a:lnTo>
                  <a:pt x="17" y="18"/>
                </a:lnTo>
                <a:lnTo>
                  <a:pt x="20" y="13"/>
                </a:lnTo>
                <a:lnTo>
                  <a:pt x="2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65" name="Freeform 237"/>
          <p:cNvSpPr>
            <a:spLocks noEditPoints="1"/>
          </p:cNvSpPr>
          <p:nvPr/>
        </p:nvSpPr>
        <p:spPr bwMode="auto">
          <a:xfrm>
            <a:off x="3609975" y="4257675"/>
            <a:ext cx="96838" cy="146050"/>
          </a:xfrm>
          <a:custGeom>
            <a:avLst/>
            <a:gdLst>
              <a:gd name="T0" fmla="*/ 2147483647 w 25"/>
              <a:gd name="T1" fmla="*/ 2147483647 h 27"/>
              <a:gd name="T2" fmla="*/ 2147483647 w 25"/>
              <a:gd name="T3" fmla="*/ 2147483647 h 27"/>
              <a:gd name="T4" fmla="*/ 2147483647 w 25"/>
              <a:gd name="T5" fmla="*/ 2147483647 h 27"/>
              <a:gd name="T6" fmla="*/ 2147483647 w 25"/>
              <a:gd name="T7" fmla="*/ 2147483647 h 27"/>
              <a:gd name="T8" fmla="*/ 2147483647 w 25"/>
              <a:gd name="T9" fmla="*/ 2147483647 h 27"/>
              <a:gd name="T10" fmla="*/ 2147483647 w 25"/>
              <a:gd name="T11" fmla="*/ 2147483647 h 27"/>
              <a:gd name="T12" fmla="*/ 2147483647 w 25"/>
              <a:gd name="T13" fmla="*/ 2147483647 h 27"/>
              <a:gd name="T14" fmla="*/ 2147483647 w 25"/>
              <a:gd name="T15" fmla="*/ 2147483647 h 27"/>
              <a:gd name="T16" fmla="*/ 2147483647 w 25"/>
              <a:gd name="T17" fmla="*/ 2147483647 h 27"/>
              <a:gd name="T18" fmla="*/ 2147483647 w 25"/>
              <a:gd name="T19" fmla="*/ 2147483647 h 27"/>
              <a:gd name="T20" fmla="*/ 0 w 25"/>
              <a:gd name="T21" fmla="*/ 2147483647 h 27"/>
              <a:gd name="T22" fmla="*/ 2147483647 w 25"/>
              <a:gd name="T23" fmla="*/ 2147483647 h 27"/>
              <a:gd name="T24" fmla="*/ 2147483647 w 25"/>
              <a:gd name="T25" fmla="*/ 2147483647 h 27"/>
              <a:gd name="T26" fmla="*/ 2147483647 w 25"/>
              <a:gd name="T27" fmla="*/ 2147483647 h 27"/>
              <a:gd name="T28" fmla="*/ 2147483647 w 25"/>
              <a:gd name="T29" fmla="*/ 2147483647 h 27"/>
              <a:gd name="T30" fmla="*/ 2147483647 w 25"/>
              <a:gd name="T31" fmla="*/ 2147483647 h 27"/>
              <a:gd name="T32" fmla="*/ 2147483647 w 25"/>
              <a:gd name="T33" fmla="*/ 0 h 27"/>
              <a:gd name="T34" fmla="*/ 2147483647 w 25"/>
              <a:gd name="T35" fmla="*/ 2147483647 h 27"/>
              <a:gd name="T36" fmla="*/ 2147483647 w 25"/>
              <a:gd name="T37" fmla="*/ 2147483647 h 27"/>
              <a:gd name="T38" fmla="*/ 2147483647 w 25"/>
              <a:gd name="T39" fmla="*/ 2147483647 h 27"/>
              <a:gd name="T40" fmla="*/ 2147483647 w 25"/>
              <a:gd name="T41" fmla="*/ 2147483647 h 27"/>
              <a:gd name="T42" fmla="*/ 2147483647 w 25"/>
              <a:gd name="T43" fmla="*/ 2147483647 h 27"/>
              <a:gd name="T44" fmla="*/ 2147483647 w 25"/>
              <a:gd name="T45" fmla="*/ 2147483647 h 27"/>
              <a:gd name="T46" fmla="*/ 2147483647 w 25"/>
              <a:gd name="T47" fmla="*/ 2147483647 h 27"/>
              <a:gd name="T48" fmla="*/ 2147483647 w 25"/>
              <a:gd name="T49" fmla="*/ 2147483647 h 27"/>
              <a:gd name="T50" fmla="*/ 2147483647 w 25"/>
              <a:gd name="T51" fmla="*/ 2147483647 h 27"/>
              <a:gd name="T52" fmla="*/ 2147483647 w 25"/>
              <a:gd name="T53" fmla="*/ 2147483647 h 27"/>
              <a:gd name="T54" fmla="*/ 2147483647 w 25"/>
              <a:gd name="T55" fmla="*/ 2147483647 h 27"/>
              <a:gd name="T56" fmla="*/ 2147483647 w 25"/>
              <a:gd name="T57" fmla="*/ 2147483647 h 27"/>
              <a:gd name="T58" fmla="*/ 2147483647 w 25"/>
              <a:gd name="T59" fmla="*/ 2147483647 h 27"/>
              <a:gd name="T60" fmla="*/ 2147483647 w 25"/>
              <a:gd name="T61" fmla="*/ 2147483647 h 27"/>
              <a:gd name="T62" fmla="*/ 2147483647 w 25"/>
              <a:gd name="T63" fmla="*/ 2147483647 h 27"/>
              <a:gd name="T64" fmla="*/ 2147483647 w 25"/>
              <a:gd name="T65" fmla="*/ 2147483647 h 27"/>
              <a:gd name="T66" fmla="*/ 2147483647 w 25"/>
              <a:gd name="T67" fmla="*/ 2147483647 h 27"/>
              <a:gd name="T68" fmla="*/ 2147483647 w 25"/>
              <a:gd name="T69" fmla="*/ 2147483647 h 27"/>
              <a:gd name="T70" fmla="*/ 2147483647 w 25"/>
              <a:gd name="T71" fmla="*/ 2147483647 h 27"/>
              <a:gd name="T72" fmla="*/ 2147483647 w 25"/>
              <a:gd name="T73" fmla="*/ 2147483647 h 27"/>
              <a:gd name="T74" fmla="*/ 2147483647 w 25"/>
              <a:gd name="T75" fmla="*/ 2147483647 h 27"/>
              <a:gd name="T76" fmla="*/ 2147483647 w 25"/>
              <a:gd name="T77" fmla="*/ 2147483647 h 27"/>
              <a:gd name="T78" fmla="*/ 2147483647 w 25"/>
              <a:gd name="T79" fmla="*/ 2147483647 h 2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"/>
              <a:gd name="T121" fmla="*/ 0 h 27"/>
              <a:gd name="T122" fmla="*/ 25 w 25"/>
              <a:gd name="T123" fmla="*/ 27 h 2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" h="27">
                <a:moveTo>
                  <a:pt x="25" y="8"/>
                </a:moveTo>
                <a:lnTo>
                  <a:pt x="24" y="13"/>
                </a:lnTo>
                <a:lnTo>
                  <a:pt x="22" y="17"/>
                </a:lnTo>
                <a:lnTo>
                  <a:pt x="20" y="21"/>
                </a:lnTo>
                <a:lnTo>
                  <a:pt x="17" y="24"/>
                </a:lnTo>
                <a:lnTo>
                  <a:pt x="13" y="25"/>
                </a:lnTo>
                <a:lnTo>
                  <a:pt x="8" y="27"/>
                </a:lnTo>
                <a:lnTo>
                  <a:pt x="6" y="25"/>
                </a:lnTo>
                <a:lnTo>
                  <a:pt x="3" y="24"/>
                </a:lnTo>
                <a:lnTo>
                  <a:pt x="1" y="21"/>
                </a:lnTo>
                <a:lnTo>
                  <a:pt x="0" y="17"/>
                </a:lnTo>
                <a:lnTo>
                  <a:pt x="1" y="13"/>
                </a:lnTo>
                <a:lnTo>
                  <a:pt x="3" y="10"/>
                </a:lnTo>
                <a:lnTo>
                  <a:pt x="6" y="6"/>
                </a:lnTo>
                <a:lnTo>
                  <a:pt x="8" y="3"/>
                </a:lnTo>
                <a:lnTo>
                  <a:pt x="13" y="1"/>
                </a:lnTo>
                <a:lnTo>
                  <a:pt x="17" y="0"/>
                </a:lnTo>
                <a:lnTo>
                  <a:pt x="20" y="1"/>
                </a:lnTo>
                <a:lnTo>
                  <a:pt x="22" y="3"/>
                </a:lnTo>
                <a:lnTo>
                  <a:pt x="24" y="6"/>
                </a:lnTo>
                <a:lnTo>
                  <a:pt x="25" y="8"/>
                </a:lnTo>
                <a:close/>
                <a:moveTo>
                  <a:pt x="20" y="7"/>
                </a:moveTo>
                <a:lnTo>
                  <a:pt x="20" y="4"/>
                </a:lnTo>
                <a:lnTo>
                  <a:pt x="18" y="3"/>
                </a:lnTo>
                <a:lnTo>
                  <a:pt x="17" y="1"/>
                </a:lnTo>
                <a:lnTo>
                  <a:pt x="15" y="1"/>
                </a:lnTo>
                <a:lnTo>
                  <a:pt x="13" y="3"/>
                </a:lnTo>
                <a:lnTo>
                  <a:pt x="11" y="4"/>
                </a:lnTo>
                <a:lnTo>
                  <a:pt x="8" y="7"/>
                </a:lnTo>
                <a:lnTo>
                  <a:pt x="6" y="14"/>
                </a:lnTo>
                <a:lnTo>
                  <a:pt x="6" y="20"/>
                </a:lnTo>
                <a:lnTo>
                  <a:pt x="6" y="21"/>
                </a:lnTo>
                <a:lnTo>
                  <a:pt x="7" y="24"/>
                </a:lnTo>
                <a:lnTo>
                  <a:pt x="8" y="24"/>
                </a:lnTo>
                <a:lnTo>
                  <a:pt x="10" y="25"/>
                </a:lnTo>
                <a:lnTo>
                  <a:pt x="13" y="24"/>
                </a:lnTo>
                <a:lnTo>
                  <a:pt x="14" y="22"/>
                </a:lnTo>
                <a:lnTo>
                  <a:pt x="17" y="18"/>
                </a:lnTo>
                <a:lnTo>
                  <a:pt x="20" y="13"/>
                </a:lnTo>
                <a:lnTo>
                  <a:pt x="2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66" name="Freeform 238"/>
          <p:cNvSpPr>
            <a:spLocks/>
          </p:cNvSpPr>
          <p:nvPr/>
        </p:nvSpPr>
        <p:spPr bwMode="auto">
          <a:xfrm>
            <a:off x="3719513" y="4181475"/>
            <a:ext cx="103187" cy="222250"/>
          </a:xfrm>
          <a:custGeom>
            <a:avLst/>
            <a:gdLst>
              <a:gd name="T0" fmla="*/ 2147483647 w 27"/>
              <a:gd name="T1" fmla="*/ 0 h 41"/>
              <a:gd name="T2" fmla="*/ 2147483647 w 27"/>
              <a:gd name="T3" fmla="*/ 2147483647 h 41"/>
              <a:gd name="T4" fmla="*/ 2147483647 w 27"/>
              <a:gd name="T5" fmla="*/ 2147483647 h 41"/>
              <a:gd name="T6" fmla="*/ 2147483647 w 27"/>
              <a:gd name="T7" fmla="*/ 2147483647 h 41"/>
              <a:gd name="T8" fmla="*/ 2147483647 w 27"/>
              <a:gd name="T9" fmla="*/ 2147483647 h 41"/>
              <a:gd name="T10" fmla="*/ 2147483647 w 27"/>
              <a:gd name="T11" fmla="*/ 2147483647 h 41"/>
              <a:gd name="T12" fmla="*/ 2147483647 w 27"/>
              <a:gd name="T13" fmla="*/ 2147483647 h 41"/>
              <a:gd name="T14" fmla="*/ 2147483647 w 27"/>
              <a:gd name="T15" fmla="*/ 2147483647 h 41"/>
              <a:gd name="T16" fmla="*/ 2147483647 w 27"/>
              <a:gd name="T17" fmla="*/ 2147483647 h 41"/>
              <a:gd name="T18" fmla="*/ 2147483647 w 27"/>
              <a:gd name="T19" fmla="*/ 2147483647 h 41"/>
              <a:gd name="T20" fmla="*/ 2147483647 w 27"/>
              <a:gd name="T21" fmla="*/ 2147483647 h 41"/>
              <a:gd name="T22" fmla="*/ 2147483647 w 27"/>
              <a:gd name="T23" fmla="*/ 2147483647 h 41"/>
              <a:gd name="T24" fmla="*/ 2147483647 w 27"/>
              <a:gd name="T25" fmla="*/ 2147483647 h 41"/>
              <a:gd name="T26" fmla="*/ 2147483647 w 27"/>
              <a:gd name="T27" fmla="*/ 2147483647 h 41"/>
              <a:gd name="T28" fmla="*/ 2147483647 w 27"/>
              <a:gd name="T29" fmla="*/ 2147483647 h 41"/>
              <a:gd name="T30" fmla="*/ 2147483647 w 27"/>
              <a:gd name="T31" fmla="*/ 2147483647 h 41"/>
              <a:gd name="T32" fmla="*/ 2147483647 w 27"/>
              <a:gd name="T33" fmla="*/ 2147483647 h 41"/>
              <a:gd name="T34" fmla="*/ 2147483647 w 27"/>
              <a:gd name="T35" fmla="*/ 2147483647 h 41"/>
              <a:gd name="T36" fmla="*/ 2147483647 w 27"/>
              <a:gd name="T37" fmla="*/ 2147483647 h 41"/>
              <a:gd name="T38" fmla="*/ 2147483647 w 27"/>
              <a:gd name="T39" fmla="*/ 2147483647 h 41"/>
              <a:gd name="T40" fmla="*/ 2147483647 w 27"/>
              <a:gd name="T41" fmla="*/ 2147483647 h 41"/>
              <a:gd name="T42" fmla="*/ 2147483647 w 27"/>
              <a:gd name="T43" fmla="*/ 2147483647 h 41"/>
              <a:gd name="T44" fmla="*/ 2147483647 w 27"/>
              <a:gd name="T45" fmla="*/ 2147483647 h 41"/>
              <a:gd name="T46" fmla="*/ 2147483647 w 27"/>
              <a:gd name="T47" fmla="*/ 2147483647 h 41"/>
              <a:gd name="T48" fmla="*/ 2147483647 w 27"/>
              <a:gd name="T49" fmla="*/ 2147483647 h 41"/>
              <a:gd name="T50" fmla="*/ 2147483647 w 27"/>
              <a:gd name="T51" fmla="*/ 2147483647 h 41"/>
              <a:gd name="T52" fmla="*/ 2147483647 w 27"/>
              <a:gd name="T53" fmla="*/ 2147483647 h 41"/>
              <a:gd name="T54" fmla="*/ 2147483647 w 27"/>
              <a:gd name="T55" fmla="*/ 2147483647 h 41"/>
              <a:gd name="T56" fmla="*/ 2147483647 w 27"/>
              <a:gd name="T57" fmla="*/ 2147483647 h 41"/>
              <a:gd name="T58" fmla="*/ 2147483647 w 27"/>
              <a:gd name="T59" fmla="*/ 2147483647 h 41"/>
              <a:gd name="T60" fmla="*/ 2147483647 w 27"/>
              <a:gd name="T61" fmla="*/ 2147483647 h 41"/>
              <a:gd name="T62" fmla="*/ 2147483647 w 27"/>
              <a:gd name="T63" fmla="*/ 2147483647 h 41"/>
              <a:gd name="T64" fmla="*/ 2147483647 w 27"/>
              <a:gd name="T65" fmla="*/ 2147483647 h 41"/>
              <a:gd name="T66" fmla="*/ 2147483647 w 27"/>
              <a:gd name="T67" fmla="*/ 2147483647 h 41"/>
              <a:gd name="T68" fmla="*/ 2147483647 w 27"/>
              <a:gd name="T69" fmla="*/ 2147483647 h 41"/>
              <a:gd name="T70" fmla="*/ 2147483647 w 27"/>
              <a:gd name="T71" fmla="*/ 2147483647 h 41"/>
              <a:gd name="T72" fmla="*/ 2147483647 w 27"/>
              <a:gd name="T73" fmla="*/ 2147483647 h 41"/>
              <a:gd name="T74" fmla="*/ 2147483647 w 27"/>
              <a:gd name="T75" fmla="*/ 2147483647 h 41"/>
              <a:gd name="T76" fmla="*/ 2147483647 w 27"/>
              <a:gd name="T77" fmla="*/ 2147483647 h 41"/>
              <a:gd name="T78" fmla="*/ 2147483647 w 27"/>
              <a:gd name="T79" fmla="*/ 2147483647 h 41"/>
              <a:gd name="T80" fmla="*/ 2147483647 w 27"/>
              <a:gd name="T81" fmla="*/ 2147483647 h 41"/>
              <a:gd name="T82" fmla="*/ 2147483647 w 27"/>
              <a:gd name="T83" fmla="*/ 2147483647 h 41"/>
              <a:gd name="T84" fmla="*/ 2147483647 w 27"/>
              <a:gd name="T85" fmla="*/ 2147483647 h 41"/>
              <a:gd name="T86" fmla="*/ 2147483647 w 27"/>
              <a:gd name="T87" fmla="*/ 2147483647 h 41"/>
              <a:gd name="T88" fmla="*/ 2147483647 w 27"/>
              <a:gd name="T89" fmla="*/ 2147483647 h 41"/>
              <a:gd name="T90" fmla="*/ 2147483647 w 27"/>
              <a:gd name="T91" fmla="*/ 2147483647 h 41"/>
              <a:gd name="T92" fmla="*/ 2147483647 w 27"/>
              <a:gd name="T93" fmla="*/ 2147483647 h 41"/>
              <a:gd name="T94" fmla="*/ 2147483647 w 27"/>
              <a:gd name="T95" fmla="*/ 2147483647 h 41"/>
              <a:gd name="T96" fmla="*/ 0 w 27"/>
              <a:gd name="T97" fmla="*/ 2147483647 h 41"/>
              <a:gd name="T98" fmla="*/ 2147483647 w 27"/>
              <a:gd name="T99" fmla="*/ 2147483647 h 41"/>
              <a:gd name="T100" fmla="*/ 2147483647 w 27"/>
              <a:gd name="T101" fmla="*/ 2147483647 h 41"/>
              <a:gd name="T102" fmla="*/ 2147483647 w 27"/>
              <a:gd name="T103" fmla="*/ 2147483647 h 41"/>
              <a:gd name="T104" fmla="*/ 2147483647 w 27"/>
              <a:gd name="T105" fmla="*/ 2147483647 h 41"/>
              <a:gd name="T106" fmla="*/ 2147483647 w 27"/>
              <a:gd name="T107" fmla="*/ 2147483647 h 41"/>
              <a:gd name="T108" fmla="*/ 2147483647 w 27"/>
              <a:gd name="T109" fmla="*/ 2147483647 h 41"/>
              <a:gd name="T110" fmla="*/ 2147483647 w 27"/>
              <a:gd name="T111" fmla="*/ 2147483647 h 41"/>
              <a:gd name="T112" fmla="*/ 2147483647 w 27"/>
              <a:gd name="T113" fmla="*/ 2147483647 h 41"/>
              <a:gd name="T114" fmla="*/ 2147483647 w 27"/>
              <a:gd name="T115" fmla="*/ 2147483647 h 41"/>
              <a:gd name="T116" fmla="*/ 2147483647 w 27"/>
              <a:gd name="T117" fmla="*/ 2147483647 h 41"/>
              <a:gd name="T118" fmla="*/ 2147483647 w 27"/>
              <a:gd name="T119" fmla="*/ 2147483647 h 41"/>
              <a:gd name="T120" fmla="*/ 2147483647 w 27"/>
              <a:gd name="T121" fmla="*/ 0 h 4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7"/>
              <a:gd name="T184" fmla="*/ 0 h 41"/>
              <a:gd name="T185" fmla="*/ 27 w 27"/>
              <a:gd name="T186" fmla="*/ 41 h 41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7" h="41">
                <a:moveTo>
                  <a:pt x="15" y="0"/>
                </a:moveTo>
                <a:lnTo>
                  <a:pt x="8" y="25"/>
                </a:lnTo>
                <a:lnTo>
                  <a:pt x="10" y="24"/>
                </a:lnTo>
                <a:lnTo>
                  <a:pt x="13" y="21"/>
                </a:lnTo>
                <a:lnTo>
                  <a:pt x="15" y="20"/>
                </a:lnTo>
                <a:lnTo>
                  <a:pt x="17" y="18"/>
                </a:lnTo>
                <a:lnTo>
                  <a:pt x="17" y="17"/>
                </a:lnTo>
                <a:lnTo>
                  <a:pt x="18" y="17"/>
                </a:lnTo>
                <a:lnTo>
                  <a:pt x="17" y="17"/>
                </a:lnTo>
                <a:lnTo>
                  <a:pt x="17" y="15"/>
                </a:lnTo>
                <a:lnTo>
                  <a:pt x="15" y="15"/>
                </a:lnTo>
                <a:lnTo>
                  <a:pt x="14" y="15"/>
                </a:lnTo>
                <a:lnTo>
                  <a:pt x="27" y="15"/>
                </a:lnTo>
                <a:lnTo>
                  <a:pt x="24" y="17"/>
                </a:lnTo>
                <a:lnTo>
                  <a:pt x="22" y="17"/>
                </a:lnTo>
                <a:lnTo>
                  <a:pt x="21" y="18"/>
                </a:lnTo>
                <a:lnTo>
                  <a:pt x="20" y="18"/>
                </a:lnTo>
                <a:lnTo>
                  <a:pt x="18" y="21"/>
                </a:lnTo>
                <a:lnTo>
                  <a:pt x="17" y="21"/>
                </a:lnTo>
                <a:lnTo>
                  <a:pt x="14" y="24"/>
                </a:lnTo>
                <a:lnTo>
                  <a:pt x="15" y="25"/>
                </a:lnTo>
                <a:lnTo>
                  <a:pt x="15" y="29"/>
                </a:lnTo>
                <a:lnTo>
                  <a:pt x="17" y="32"/>
                </a:lnTo>
                <a:lnTo>
                  <a:pt x="17" y="35"/>
                </a:lnTo>
                <a:lnTo>
                  <a:pt x="18" y="36"/>
                </a:lnTo>
                <a:lnTo>
                  <a:pt x="20" y="36"/>
                </a:lnTo>
                <a:lnTo>
                  <a:pt x="21" y="35"/>
                </a:lnTo>
                <a:lnTo>
                  <a:pt x="22" y="32"/>
                </a:lnTo>
                <a:lnTo>
                  <a:pt x="24" y="34"/>
                </a:lnTo>
                <a:lnTo>
                  <a:pt x="21" y="36"/>
                </a:lnTo>
                <a:lnTo>
                  <a:pt x="20" y="39"/>
                </a:lnTo>
                <a:lnTo>
                  <a:pt x="18" y="39"/>
                </a:lnTo>
                <a:lnTo>
                  <a:pt x="17" y="41"/>
                </a:lnTo>
                <a:lnTo>
                  <a:pt x="15" y="39"/>
                </a:lnTo>
                <a:lnTo>
                  <a:pt x="14" y="39"/>
                </a:lnTo>
                <a:lnTo>
                  <a:pt x="14" y="36"/>
                </a:lnTo>
                <a:lnTo>
                  <a:pt x="13" y="32"/>
                </a:lnTo>
                <a:lnTo>
                  <a:pt x="11" y="27"/>
                </a:lnTo>
                <a:lnTo>
                  <a:pt x="7" y="29"/>
                </a:lnTo>
                <a:lnTo>
                  <a:pt x="4" y="39"/>
                </a:lnTo>
                <a:lnTo>
                  <a:pt x="0" y="39"/>
                </a:lnTo>
                <a:lnTo>
                  <a:pt x="10" y="7"/>
                </a:lnTo>
                <a:lnTo>
                  <a:pt x="10" y="6"/>
                </a:lnTo>
                <a:lnTo>
                  <a:pt x="10" y="4"/>
                </a:lnTo>
                <a:lnTo>
                  <a:pt x="10" y="3"/>
                </a:lnTo>
                <a:lnTo>
                  <a:pt x="8" y="3"/>
                </a:lnTo>
                <a:lnTo>
                  <a:pt x="7" y="3"/>
                </a:lnTo>
                <a:lnTo>
                  <a:pt x="6" y="3"/>
                </a:lnTo>
                <a:lnTo>
                  <a:pt x="7" y="1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pic>
        <p:nvPicPr>
          <p:cNvPr id="10267" name="Picture 239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868738" y="4278313"/>
            <a:ext cx="74612" cy="9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68" name="Picture 240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868738" y="4278313"/>
            <a:ext cx="74612" cy="9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69" name="Freeform 241"/>
          <p:cNvSpPr>
            <a:spLocks/>
          </p:cNvSpPr>
          <p:nvPr/>
        </p:nvSpPr>
        <p:spPr bwMode="auto">
          <a:xfrm>
            <a:off x="4867275" y="4186238"/>
            <a:ext cx="50800" cy="265112"/>
          </a:xfrm>
          <a:custGeom>
            <a:avLst/>
            <a:gdLst>
              <a:gd name="T0" fmla="*/ 2147483647 w 13"/>
              <a:gd name="T1" fmla="*/ 2147483647 h 49"/>
              <a:gd name="T2" fmla="*/ 0 w 13"/>
              <a:gd name="T3" fmla="*/ 2147483647 h 49"/>
              <a:gd name="T4" fmla="*/ 0 w 13"/>
              <a:gd name="T5" fmla="*/ 0 h 49"/>
              <a:gd name="T6" fmla="*/ 2147483647 w 13"/>
              <a:gd name="T7" fmla="*/ 0 h 49"/>
              <a:gd name="T8" fmla="*/ 2147483647 w 13"/>
              <a:gd name="T9" fmla="*/ 2147483647 h 49"/>
              <a:gd name="T10" fmla="*/ 2147483647 w 13"/>
              <a:gd name="T11" fmla="*/ 2147483647 h 49"/>
              <a:gd name="T12" fmla="*/ 2147483647 w 13"/>
              <a:gd name="T13" fmla="*/ 2147483647 h 49"/>
              <a:gd name="T14" fmla="*/ 2147483647 w 13"/>
              <a:gd name="T15" fmla="*/ 2147483647 h 49"/>
              <a:gd name="T16" fmla="*/ 2147483647 w 13"/>
              <a:gd name="T17" fmla="*/ 2147483647 h 4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3"/>
              <a:gd name="T28" fmla="*/ 0 h 49"/>
              <a:gd name="T29" fmla="*/ 13 w 13"/>
              <a:gd name="T30" fmla="*/ 49 h 4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3" h="49">
                <a:moveTo>
                  <a:pt x="13" y="49"/>
                </a:moveTo>
                <a:lnTo>
                  <a:pt x="0" y="49"/>
                </a:lnTo>
                <a:lnTo>
                  <a:pt x="0" y="0"/>
                </a:lnTo>
                <a:lnTo>
                  <a:pt x="13" y="0"/>
                </a:lnTo>
                <a:lnTo>
                  <a:pt x="13" y="2"/>
                </a:lnTo>
                <a:lnTo>
                  <a:pt x="6" y="2"/>
                </a:lnTo>
                <a:lnTo>
                  <a:pt x="6" y="48"/>
                </a:lnTo>
                <a:lnTo>
                  <a:pt x="13" y="48"/>
                </a:lnTo>
                <a:lnTo>
                  <a:pt x="13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70" name="Freeform 242"/>
          <p:cNvSpPr>
            <a:spLocks noEditPoints="1"/>
          </p:cNvSpPr>
          <p:nvPr/>
        </p:nvSpPr>
        <p:spPr bwMode="auto">
          <a:xfrm>
            <a:off x="4933950" y="4186238"/>
            <a:ext cx="93663" cy="217487"/>
          </a:xfrm>
          <a:custGeom>
            <a:avLst/>
            <a:gdLst>
              <a:gd name="T0" fmla="*/ 0 w 24"/>
              <a:gd name="T1" fmla="*/ 2147483647 h 40"/>
              <a:gd name="T2" fmla="*/ 0 w 24"/>
              <a:gd name="T3" fmla="*/ 2147483647 h 40"/>
              <a:gd name="T4" fmla="*/ 2147483647 w 24"/>
              <a:gd name="T5" fmla="*/ 2147483647 h 40"/>
              <a:gd name="T6" fmla="*/ 2147483647 w 24"/>
              <a:gd name="T7" fmla="*/ 2147483647 h 40"/>
              <a:gd name="T8" fmla="*/ 2147483647 w 24"/>
              <a:gd name="T9" fmla="*/ 2147483647 h 40"/>
              <a:gd name="T10" fmla="*/ 2147483647 w 24"/>
              <a:gd name="T11" fmla="*/ 0 h 40"/>
              <a:gd name="T12" fmla="*/ 2147483647 w 24"/>
              <a:gd name="T13" fmla="*/ 0 h 40"/>
              <a:gd name="T14" fmla="*/ 2147483647 w 24"/>
              <a:gd name="T15" fmla="*/ 2147483647 h 40"/>
              <a:gd name="T16" fmla="*/ 2147483647 w 24"/>
              <a:gd name="T17" fmla="*/ 2147483647 h 40"/>
              <a:gd name="T18" fmla="*/ 2147483647 w 24"/>
              <a:gd name="T19" fmla="*/ 2147483647 h 40"/>
              <a:gd name="T20" fmla="*/ 2147483647 w 24"/>
              <a:gd name="T21" fmla="*/ 2147483647 h 40"/>
              <a:gd name="T22" fmla="*/ 2147483647 w 24"/>
              <a:gd name="T23" fmla="*/ 2147483647 h 40"/>
              <a:gd name="T24" fmla="*/ 2147483647 w 24"/>
              <a:gd name="T25" fmla="*/ 2147483647 h 40"/>
              <a:gd name="T26" fmla="*/ 2147483647 w 24"/>
              <a:gd name="T27" fmla="*/ 2147483647 h 40"/>
              <a:gd name="T28" fmla="*/ 2147483647 w 24"/>
              <a:gd name="T29" fmla="*/ 2147483647 h 40"/>
              <a:gd name="T30" fmla="*/ 2147483647 w 24"/>
              <a:gd name="T31" fmla="*/ 2147483647 h 40"/>
              <a:gd name="T32" fmla="*/ 2147483647 w 24"/>
              <a:gd name="T33" fmla="*/ 2147483647 h 40"/>
              <a:gd name="T34" fmla="*/ 2147483647 w 24"/>
              <a:gd name="T35" fmla="*/ 2147483647 h 40"/>
              <a:gd name="T36" fmla="*/ 2147483647 w 24"/>
              <a:gd name="T37" fmla="*/ 2147483647 h 40"/>
              <a:gd name="T38" fmla="*/ 2147483647 w 24"/>
              <a:gd name="T39" fmla="*/ 2147483647 h 40"/>
              <a:gd name="T40" fmla="*/ 2147483647 w 24"/>
              <a:gd name="T41" fmla="*/ 2147483647 h 40"/>
              <a:gd name="T42" fmla="*/ 0 w 24"/>
              <a:gd name="T43" fmla="*/ 2147483647 h 40"/>
              <a:gd name="T44" fmla="*/ 0 w 24"/>
              <a:gd name="T45" fmla="*/ 2147483647 h 40"/>
              <a:gd name="T46" fmla="*/ 2147483647 w 24"/>
              <a:gd name="T47" fmla="*/ 2147483647 h 40"/>
              <a:gd name="T48" fmla="*/ 2147483647 w 24"/>
              <a:gd name="T49" fmla="*/ 2147483647 h 40"/>
              <a:gd name="T50" fmla="*/ 2147483647 w 24"/>
              <a:gd name="T51" fmla="*/ 2147483647 h 40"/>
              <a:gd name="T52" fmla="*/ 2147483647 w 24"/>
              <a:gd name="T53" fmla="*/ 2147483647 h 40"/>
              <a:gd name="T54" fmla="*/ 2147483647 w 24"/>
              <a:gd name="T55" fmla="*/ 2147483647 h 40"/>
              <a:gd name="T56" fmla="*/ 2147483647 w 24"/>
              <a:gd name="T57" fmla="*/ 2147483647 h 40"/>
              <a:gd name="T58" fmla="*/ 2147483647 w 24"/>
              <a:gd name="T59" fmla="*/ 2147483647 h 40"/>
              <a:gd name="T60" fmla="*/ 2147483647 w 24"/>
              <a:gd name="T61" fmla="*/ 2147483647 h 40"/>
              <a:gd name="T62" fmla="*/ 2147483647 w 24"/>
              <a:gd name="T63" fmla="*/ 2147483647 h 40"/>
              <a:gd name="T64" fmla="*/ 2147483647 w 24"/>
              <a:gd name="T65" fmla="*/ 2147483647 h 40"/>
              <a:gd name="T66" fmla="*/ 2147483647 w 24"/>
              <a:gd name="T67" fmla="*/ 2147483647 h 40"/>
              <a:gd name="T68" fmla="*/ 2147483647 w 24"/>
              <a:gd name="T69" fmla="*/ 2147483647 h 40"/>
              <a:gd name="T70" fmla="*/ 2147483647 w 24"/>
              <a:gd name="T71" fmla="*/ 2147483647 h 40"/>
              <a:gd name="T72" fmla="*/ 2147483647 w 24"/>
              <a:gd name="T73" fmla="*/ 2147483647 h 40"/>
              <a:gd name="T74" fmla="*/ 2147483647 w 24"/>
              <a:gd name="T75" fmla="*/ 2147483647 h 40"/>
              <a:gd name="T76" fmla="*/ 2147483647 w 24"/>
              <a:gd name="T77" fmla="*/ 2147483647 h 40"/>
              <a:gd name="T78" fmla="*/ 2147483647 w 24"/>
              <a:gd name="T79" fmla="*/ 2147483647 h 40"/>
              <a:gd name="T80" fmla="*/ 2147483647 w 24"/>
              <a:gd name="T81" fmla="*/ 2147483647 h 40"/>
              <a:gd name="T82" fmla="*/ 2147483647 w 24"/>
              <a:gd name="T83" fmla="*/ 2147483647 h 40"/>
              <a:gd name="T84" fmla="*/ 2147483647 w 24"/>
              <a:gd name="T85" fmla="*/ 2147483647 h 40"/>
              <a:gd name="T86" fmla="*/ 2147483647 w 24"/>
              <a:gd name="T87" fmla="*/ 2147483647 h 40"/>
              <a:gd name="T88" fmla="*/ 2147483647 w 24"/>
              <a:gd name="T89" fmla="*/ 2147483647 h 40"/>
              <a:gd name="T90" fmla="*/ 2147483647 w 24"/>
              <a:gd name="T91" fmla="*/ 2147483647 h 4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4"/>
              <a:gd name="T139" fmla="*/ 0 h 40"/>
              <a:gd name="T140" fmla="*/ 24 w 24"/>
              <a:gd name="T141" fmla="*/ 40 h 4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4" h="40">
                <a:moveTo>
                  <a:pt x="0" y="20"/>
                </a:moveTo>
                <a:lnTo>
                  <a:pt x="0" y="14"/>
                </a:lnTo>
                <a:lnTo>
                  <a:pt x="1" y="9"/>
                </a:lnTo>
                <a:lnTo>
                  <a:pt x="4" y="5"/>
                </a:lnTo>
                <a:lnTo>
                  <a:pt x="7" y="2"/>
                </a:lnTo>
                <a:lnTo>
                  <a:pt x="10" y="0"/>
                </a:lnTo>
                <a:lnTo>
                  <a:pt x="11" y="0"/>
                </a:lnTo>
                <a:lnTo>
                  <a:pt x="15" y="2"/>
                </a:lnTo>
                <a:lnTo>
                  <a:pt x="19" y="5"/>
                </a:lnTo>
                <a:lnTo>
                  <a:pt x="21" y="9"/>
                </a:lnTo>
                <a:lnTo>
                  <a:pt x="22" y="13"/>
                </a:lnTo>
                <a:lnTo>
                  <a:pt x="24" y="20"/>
                </a:lnTo>
                <a:lnTo>
                  <a:pt x="22" y="26"/>
                </a:lnTo>
                <a:lnTo>
                  <a:pt x="21" y="30"/>
                </a:lnTo>
                <a:lnTo>
                  <a:pt x="19" y="34"/>
                </a:lnTo>
                <a:lnTo>
                  <a:pt x="17" y="37"/>
                </a:lnTo>
                <a:lnTo>
                  <a:pt x="14" y="38"/>
                </a:lnTo>
                <a:lnTo>
                  <a:pt x="11" y="40"/>
                </a:lnTo>
                <a:lnTo>
                  <a:pt x="8" y="38"/>
                </a:lnTo>
                <a:lnTo>
                  <a:pt x="5" y="37"/>
                </a:lnTo>
                <a:lnTo>
                  <a:pt x="3" y="33"/>
                </a:lnTo>
                <a:lnTo>
                  <a:pt x="0" y="27"/>
                </a:lnTo>
                <a:lnTo>
                  <a:pt x="0" y="20"/>
                </a:lnTo>
                <a:close/>
                <a:moveTo>
                  <a:pt x="5" y="20"/>
                </a:moveTo>
                <a:lnTo>
                  <a:pt x="5" y="27"/>
                </a:lnTo>
                <a:lnTo>
                  <a:pt x="7" y="33"/>
                </a:lnTo>
                <a:lnTo>
                  <a:pt x="8" y="37"/>
                </a:lnTo>
                <a:lnTo>
                  <a:pt x="11" y="37"/>
                </a:lnTo>
                <a:lnTo>
                  <a:pt x="12" y="37"/>
                </a:lnTo>
                <a:lnTo>
                  <a:pt x="14" y="35"/>
                </a:lnTo>
                <a:lnTo>
                  <a:pt x="15" y="34"/>
                </a:lnTo>
                <a:lnTo>
                  <a:pt x="17" y="31"/>
                </a:lnTo>
                <a:lnTo>
                  <a:pt x="18" y="26"/>
                </a:lnTo>
                <a:lnTo>
                  <a:pt x="18" y="19"/>
                </a:lnTo>
                <a:lnTo>
                  <a:pt x="18" y="13"/>
                </a:lnTo>
                <a:lnTo>
                  <a:pt x="17" y="7"/>
                </a:lnTo>
                <a:lnTo>
                  <a:pt x="15" y="5"/>
                </a:lnTo>
                <a:lnTo>
                  <a:pt x="14" y="3"/>
                </a:lnTo>
                <a:lnTo>
                  <a:pt x="12" y="2"/>
                </a:lnTo>
                <a:lnTo>
                  <a:pt x="11" y="2"/>
                </a:lnTo>
                <a:lnTo>
                  <a:pt x="10" y="3"/>
                </a:lnTo>
                <a:lnTo>
                  <a:pt x="8" y="3"/>
                </a:lnTo>
                <a:lnTo>
                  <a:pt x="7" y="7"/>
                </a:lnTo>
                <a:lnTo>
                  <a:pt x="5" y="12"/>
                </a:lnTo>
                <a:lnTo>
                  <a:pt x="5" y="16"/>
                </a:lnTo>
                <a:lnTo>
                  <a:pt x="5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71" name="Freeform 243"/>
          <p:cNvSpPr>
            <a:spLocks/>
          </p:cNvSpPr>
          <p:nvPr/>
        </p:nvSpPr>
        <p:spPr bwMode="auto">
          <a:xfrm>
            <a:off x="5043488" y="4364038"/>
            <a:ext cx="30162" cy="74612"/>
          </a:xfrm>
          <a:custGeom>
            <a:avLst/>
            <a:gdLst>
              <a:gd name="T0" fmla="*/ 0 w 8"/>
              <a:gd name="T1" fmla="*/ 2147483647 h 14"/>
              <a:gd name="T2" fmla="*/ 0 w 8"/>
              <a:gd name="T3" fmla="*/ 2147483647 h 14"/>
              <a:gd name="T4" fmla="*/ 2147483647 w 8"/>
              <a:gd name="T5" fmla="*/ 2147483647 h 14"/>
              <a:gd name="T6" fmla="*/ 2147483647 w 8"/>
              <a:gd name="T7" fmla="*/ 2147483647 h 14"/>
              <a:gd name="T8" fmla="*/ 2147483647 w 8"/>
              <a:gd name="T9" fmla="*/ 2147483647 h 14"/>
              <a:gd name="T10" fmla="*/ 2147483647 w 8"/>
              <a:gd name="T11" fmla="*/ 2147483647 h 14"/>
              <a:gd name="T12" fmla="*/ 2147483647 w 8"/>
              <a:gd name="T13" fmla="*/ 2147483647 h 14"/>
              <a:gd name="T14" fmla="*/ 2147483647 w 8"/>
              <a:gd name="T15" fmla="*/ 2147483647 h 14"/>
              <a:gd name="T16" fmla="*/ 2147483647 w 8"/>
              <a:gd name="T17" fmla="*/ 2147483647 h 14"/>
              <a:gd name="T18" fmla="*/ 2147483647 w 8"/>
              <a:gd name="T19" fmla="*/ 2147483647 h 14"/>
              <a:gd name="T20" fmla="*/ 2147483647 w 8"/>
              <a:gd name="T21" fmla="*/ 2147483647 h 14"/>
              <a:gd name="T22" fmla="*/ 2147483647 w 8"/>
              <a:gd name="T23" fmla="*/ 2147483647 h 14"/>
              <a:gd name="T24" fmla="*/ 2147483647 w 8"/>
              <a:gd name="T25" fmla="*/ 2147483647 h 14"/>
              <a:gd name="T26" fmla="*/ 2147483647 w 8"/>
              <a:gd name="T27" fmla="*/ 2147483647 h 14"/>
              <a:gd name="T28" fmla="*/ 2147483647 w 8"/>
              <a:gd name="T29" fmla="*/ 2147483647 h 14"/>
              <a:gd name="T30" fmla="*/ 2147483647 w 8"/>
              <a:gd name="T31" fmla="*/ 2147483647 h 14"/>
              <a:gd name="T32" fmla="*/ 2147483647 w 8"/>
              <a:gd name="T33" fmla="*/ 2147483647 h 14"/>
              <a:gd name="T34" fmla="*/ 0 w 8"/>
              <a:gd name="T35" fmla="*/ 2147483647 h 14"/>
              <a:gd name="T36" fmla="*/ 2147483647 w 8"/>
              <a:gd name="T37" fmla="*/ 2147483647 h 14"/>
              <a:gd name="T38" fmla="*/ 2147483647 w 8"/>
              <a:gd name="T39" fmla="*/ 2147483647 h 14"/>
              <a:gd name="T40" fmla="*/ 2147483647 w 8"/>
              <a:gd name="T41" fmla="*/ 0 h 14"/>
              <a:gd name="T42" fmla="*/ 2147483647 w 8"/>
              <a:gd name="T43" fmla="*/ 0 h 14"/>
              <a:gd name="T44" fmla="*/ 2147483647 w 8"/>
              <a:gd name="T45" fmla="*/ 0 h 14"/>
              <a:gd name="T46" fmla="*/ 2147483647 w 8"/>
              <a:gd name="T47" fmla="*/ 2147483647 h 14"/>
              <a:gd name="T48" fmla="*/ 2147483647 w 8"/>
              <a:gd name="T49" fmla="*/ 2147483647 h 14"/>
              <a:gd name="T50" fmla="*/ 2147483647 w 8"/>
              <a:gd name="T51" fmla="*/ 2147483647 h 14"/>
              <a:gd name="T52" fmla="*/ 2147483647 w 8"/>
              <a:gd name="T53" fmla="*/ 2147483647 h 14"/>
              <a:gd name="T54" fmla="*/ 2147483647 w 8"/>
              <a:gd name="T55" fmla="*/ 2147483647 h 14"/>
              <a:gd name="T56" fmla="*/ 2147483647 w 8"/>
              <a:gd name="T57" fmla="*/ 2147483647 h 14"/>
              <a:gd name="T58" fmla="*/ 0 w 8"/>
              <a:gd name="T59" fmla="*/ 2147483647 h 1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"/>
              <a:gd name="T91" fmla="*/ 0 h 14"/>
              <a:gd name="T92" fmla="*/ 8 w 8"/>
              <a:gd name="T93" fmla="*/ 14 h 14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" h="14">
                <a:moveTo>
                  <a:pt x="0" y="14"/>
                </a:moveTo>
                <a:lnTo>
                  <a:pt x="0" y="14"/>
                </a:lnTo>
                <a:lnTo>
                  <a:pt x="3" y="12"/>
                </a:lnTo>
                <a:lnTo>
                  <a:pt x="5" y="11"/>
                </a:lnTo>
                <a:lnTo>
                  <a:pt x="7" y="8"/>
                </a:lnTo>
                <a:lnTo>
                  <a:pt x="7" y="7"/>
                </a:lnTo>
                <a:lnTo>
                  <a:pt x="7" y="5"/>
                </a:lnTo>
                <a:lnTo>
                  <a:pt x="5" y="5"/>
                </a:lnTo>
                <a:lnTo>
                  <a:pt x="4" y="5"/>
                </a:lnTo>
                <a:lnTo>
                  <a:pt x="4" y="7"/>
                </a:lnTo>
                <a:lnTo>
                  <a:pt x="3" y="5"/>
                </a:lnTo>
                <a:lnTo>
                  <a:pt x="1" y="5"/>
                </a:lnTo>
                <a:lnTo>
                  <a:pt x="1" y="4"/>
                </a:lnTo>
                <a:lnTo>
                  <a:pt x="0" y="2"/>
                </a:lnTo>
                <a:lnTo>
                  <a:pt x="1" y="1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7" y="1"/>
                </a:lnTo>
                <a:lnTo>
                  <a:pt x="8" y="2"/>
                </a:lnTo>
                <a:lnTo>
                  <a:pt x="8" y="5"/>
                </a:lnTo>
                <a:lnTo>
                  <a:pt x="8" y="8"/>
                </a:lnTo>
                <a:lnTo>
                  <a:pt x="7" y="11"/>
                </a:lnTo>
                <a:lnTo>
                  <a:pt x="4" y="12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72" name="Freeform 244"/>
          <p:cNvSpPr>
            <a:spLocks/>
          </p:cNvSpPr>
          <p:nvPr/>
        </p:nvSpPr>
        <p:spPr bwMode="auto">
          <a:xfrm>
            <a:off x="5113338" y="4186238"/>
            <a:ext cx="53975" cy="204787"/>
          </a:xfrm>
          <a:custGeom>
            <a:avLst/>
            <a:gdLst>
              <a:gd name="T0" fmla="*/ 0 w 14"/>
              <a:gd name="T1" fmla="*/ 2147483647 h 38"/>
              <a:gd name="T2" fmla="*/ 2147483647 w 14"/>
              <a:gd name="T3" fmla="*/ 0 h 38"/>
              <a:gd name="T4" fmla="*/ 2147483647 w 14"/>
              <a:gd name="T5" fmla="*/ 0 h 38"/>
              <a:gd name="T6" fmla="*/ 2147483647 w 14"/>
              <a:gd name="T7" fmla="*/ 2147483647 h 38"/>
              <a:gd name="T8" fmla="*/ 2147483647 w 14"/>
              <a:gd name="T9" fmla="*/ 2147483647 h 38"/>
              <a:gd name="T10" fmla="*/ 2147483647 w 14"/>
              <a:gd name="T11" fmla="*/ 2147483647 h 38"/>
              <a:gd name="T12" fmla="*/ 2147483647 w 14"/>
              <a:gd name="T13" fmla="*/ 2147483647 h 38"/>
              <a:gd name="T14" fmla="*/ 2147483647 w 14"/>
              <a:gd name="T15" fmla="*/ 2147483647 h 38"/>
              <a:gd name="T16" fmla="*/ 2147483647 w 14"/>
              <a:gd name="T17" fmla="*/ 2147483647 h 38"/>
              <a:gd name="T18" fmla="*/ 2147483647 w 14"/>
              <a:gd name="T19" fmla="*/ 2147483647 h 38"/>
              <a:gd name="T20" fmla="*/ 2147483647 w 14"/>
              <a:gd name="T21" fmla="*/ 2147483647 h 38"/>
              <a:gd name="T22" fmla="*/ 0 w 14"/>
              <a:gd name="T23" fmla="*/ 2147483647 h 38"/>
              <a:gd name="T24" fmla="*/ 0 w 14"/>
              <a:gd name="T25" fmla="*/ 2147483647 h 38"/>
              <a:gd name="T26" fmla="*/ 2147483647 w 14"/>
              <a:gd name="T27" fmla="*/ 2147483647 h 38"/>
              <a:gd name="T28" fmla="*/ 2147483647 w 14"/>
              <a:gd name="T29" fmla="*/ 2147483647 h 38"/>
              <a:gd name="T30" fmla="*/ 2147483647 w 14"/>
              <a:gd name="T31" fmla="*/ 2147483647 h 38"/>
              <a:gd name="T32" fmla="*/ 2147483647 w 14"/>
              <a:gd name="T33" fmla="*/ 2147483647 h 38"/>
              <a:gd name="T34" fmla="*/ 2147483647 w 14"/>
              <a:gd name="T35" fmla="*/ 2147483647 h 38"/>
              <a:gd name="T36" fmla="*/ 2147483647 w 14"/>
              <a:gd name="T37" fmla="*/ 2147483647 h 38"/>
              <a:gd name="T38" fmla="*/ 2147483647 w 14"/>
              <a:gd name="T39" fmla="*/ 2147483647 h 38"/>
              <a:gd name="T40" fmla="*/ 2147483647 w 14"/>
              <a:gd name="T41" fmla="*/ 2147483647 h 38"/>
              <a:gd name="T42" fmla="*/ 2147483647 w 14"/>
              <a:gd name="T43" fmla="*/ 2147483647 h 38"/>
              <a:gd name="T44" fmla="*/ 2147483647 w 14"/>
              <a:gd name="T45" fmla="*/ 2147483647 h 38"/>
              <a:gd name="T46" fmla="*/ 2147483647 w 14"/>
              <a:gd name="T47" fmla="*/ 2147483647 h 38"/>
              <a:gd name="T48" fmla="*/ 2147483647 w 14"/>
              <a:gd name="T49" fmla="*/ 2147483647 h 38"/>
              <a:gd name="T50" fmla="*/ 2147483647 w 14"/>
              <a:gd name="T51" fmla="*/ 2147483647 h 38"/>
              <a:gd name="T52" fmla="*/ 2147483647 w 14"/>
              <a:gd name="T53" fmla="*/ 2147483647 h 38"/>
              <a:gd name="T54" fmla="*/ 0 w 14"/>
              <a:gd name="T55" fmla="*/ 2147483647 h 38"/>
              <a:gd name="T56" fmla="*/ 0 w 14"/>
              <a:gd name="T57" fmla="*/ 2147483647 h 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4"/>
              <a:gd name="T88" fmla="*/ 0 h 38"/>
              <a:gd name="T89" fmla="*/ 14 w 14"/>
              <a:gd name="T90" fmla="*/ 38 h 3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4" h="38">
                <a:moveTo>
                  <a:pt x="0" y="5"/>
                </a:moveTo>
                <a:lnTo>
                  <a:pt x="9" y="0"/>
                </a:lnTo>
                <a:lnTo>
                  <a:pt x="10" y="0"/>
                </a:lnTo>
                <a:lnTo>
                  <a:pt x="10" y="33"/>
                </a:lnTo>
                <a:lnTo>
                  <a:pt x="10" y="34"/>
                </a:lnTo>
                <a:lnTo>
                  <a:pt x="10" y="35"/>
                </a:lnTo>
                <a:lnTo>
                  <a:pt x="10" y="37"/>
                </a:lnTo>
                <a:lnTo>
                  <a:pt x="11" y="37"/>
                </a:lnTo>
                <a:lnTo>
                  <a:pt x="13" y="38"/>
                </a:lnTo>
                <a:lnTo>
                  <a:pt x="14" y="38"/>
                </a:lnTo>
                <a:lnTo>
                  <a:pt x="0" y="38"/>
                </a:lnTo>
                <a:lnTo>
                  <a:pt x="3" y="38"/>
                </a:lnTo>
                <a:lnTo>
                  <a:pt x="4" y="37"/>
                </a:lnTo>
                <a:lnTo>
                  <a:pt x="6" y="35"/>
                </a:lnTo>
                <a:lnTo>
                  <a:pt x="6" y="33"/>
                </a:lnTo>
                <a:lnTo>
                  <a:pt x="6" y="12"/>
                </a:lnTo>
                <a:lnTo>
                  <a:pt x="6" y="7"/>
                </a:lnTo>
                <a:lnTo>
                  <a:pt x="4" y="6"/>
                </a:lnTo>
                <a:lnTo>
                  <a:pt x="4" y="5"/>
                </a:lnTo>
                <a:lnTo>
                  <a:pt x="3" y="5"/>
                </a:lnTo>
                <a:lnTo>
                  <a:pt x="2" y="5"/>
                </a:lnTo>
                <a:lnTo>
                  <a:pt x="0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73" name="Freeform 245"/>
          <p:cNvSpPr>
            <a:spLocks/>
          </p:cNvSpPr>
          <p:nvPr/>
        </p:nvSpPr>
        <p:spPr bwMode="auto">
          <a:xfrm>
            <a:off x="5205413" y="4186238"/>
            <a:ext cx="41275" cy="265112"/>
          </a:xfrm>
          <a:custGeom>
            <a:avLst/>
            <a:gdLst>
              <a:gd name="T0" fmla="*/ 0 w 11"/>
              <a:gd name="T1" fmla="*/ 0 h 49"/>
              <a:gd name="T2" fmla="*/ 2147483647 w 11"/>
              <a:gd name="T3" fmla="*/ 0 h 49"/>
              <a:gd name="T4" fmla="*/ 2147483647 w 11"/>
              <a:gd name="T5" fmla="*/ 2147483647 h 49"/>
              <a:gd name="T6" fmla="*/ 0 w 11"/>
              <a:gd name="T7" fmla="*/ 2147483647 h 49"/>
              <a:gd name="T8" fmla="*/ 0 w 11"/>
              <a:gd name="T9" fmla="*/ 2147483647 h 49"/>
              <a:gd name="T10" fmla="*/ 2147483647 w 11"/>
              <a:gd name="T11" fmla="*/ 2147483647 h 49"/>
              <a:gd name="T12" fmla="*/ 2147483647 w 11"/>
              <a:gd name="T13" fmla="*/ 2147483647 h 49"/>
              <a:gd name="T14" fmla="*/ 0 w 11"/>
              <a:gd name="T15" fmla="*/ 2147483647 h 49"/>
              <a:gd name="T16" fmla="*/ 0 w 11"/>
              <a:gd name="T17" fmla="*/ 0 h 4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"/>
              <a:gd name="T28" fmla="*/ 0 h 49"/>
              <a:gd name="T29" fmla="*/ 11 w 11"/>
              <a:gd name="T30" fmla="*/ 49 h 4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" h="49">
                <a:moveTo>
                  <a:pt x="0" y="0"/>
                </a:moveTo>
                <a:lnTo>
                  <a:pt x="11" y="0"/>
                </a:lnTo>
                <a:lnTo>
                  <a:pt x="11" y="49"/>
                </a:lnTo>
                <a:lnTo>
                  <a:pt x="0" y="49"/>
                </a:lnTo>
                <a:lnTo>
                  <a:pt x="0" y="48"/>
                </a:lnTo>
                <a:lnTo>
                  <a:pt x="7" y="48"/>
                </a:lnTo>
                <a:lnTo>
                  <a:pt x="7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74" name="Freeform 246"/>
          <p:cNvSpPr>
            <a:spLocks/>
          </p:cNvSpPr>
          <p:nvPr/>
        </p:nvSpPr>
        <p:spPr bwMode="auto">
          <a:xfrm>
            <a:off x="5626100" y="4186238"/>
            <a:ext cx="96838" cy="217487"/>
          </a:xfrm>
          <a:custGeom>
            <a:avLst/>
            <a:gdLst>
              <a:gd name="T0" fmla="*/ 2147483647 w 25"/>
              <a:gd name="T1" fmla="*/ 2147483647 h 40"/>
              <a:gd name="T2" fmla="*/ 2147483647 w 25"/>
              <a:gd name="T3" fmla="*/ 2147483647 h 40"/>
              <a:gd name="T4" fmla="*/ 2147483647 w 25"/>
              <a:gd name="T5" fmla="*/ 2147483647 h 40"/>
              <a:gd name="T6" fmla="*/ 2147483647 w 25"/>
              <a:gd name="T7" fmla="*/ 2147483647 h 40"/>
              <a:gd name="T8" fmla="*/ 2147483647 w 25"/>
              <a:gd name="T9" fmla="*/ 2147483647 h 40"/>
              <a:gd name="T10" fmla="*/ 2147483647 w 25"/>
              <a:gd name="T11" fmla="*/ 2147483647 h 40"/>
              <a:gd name="T12" fmla="*/ 2147483647 w 25"/>
              <a:gd name="T13" fmla="*/ 2147483647 h 40"/>
              <a:gd name="T14" fmla="*/ 2147483647 w 25"/>
              <a:gd name="T15" fmla="*/ 2147483647 h 40"/>
              <a:gd name="T16" fmla="*/ 2147483647 w 25"/>
              <a:gd name="T17" fmla="*/ 2147483647 h 40"/>
              <a:gd name="T18" fmla="*/ 2147483647 w 25"/>
              <a:gd name="T19" fmla="*/ 2147483647 h 40"/>
              <a:gd name="T20" fmla="*/ 2147483647 w 25"/>
              <a:gd name="T21" fmla="*/ 2147483647 h 40"/>
              <a:gd name="T22" fmla="*/ 2147483647 w 25"/>
              <a:gd name="T23" fmla="*/ 2147483647 h 40"/>
              <a:gd name="T24" fmla="*/ 2147483647 w 25"/>
              <a:gd name="T25" fmla="*/ 2147483647 h 40"/>
              <a:gd name="T26" fmla="*/ 2147483647 w 25"/>
              <a:gd name="T27" fmla="*/ 2147483647 h 40"/>
              <a:gd name="T28" fmla="*/ 2147483647 w 25"/>
              <a:gd name="T29" fmla="*/ 2147483647 h 40"/>
              <a:gd name="T30" fmla="*/ 2147483647 w 25"/>
              <a:gd name="T31" fmla="*/ 2147483647 h 40"/>
              <a:gd name="T32" fmla="*/ 2147483647 w 25"/>
              <a:gd name="T33" fmla="*/ 2147483647 h 40"/>
              <a:gd name="T34" fmla="*/ 2147483647 w 25"/>
              <a:gd name="T35" fmla="*/ 2147483647 h 40"/>
              <a:gd name="T36" fmla="*/ 2147483647 w 25"/>
              <a:gd name="T37" fmla="*/ 2147483647 h 40"/>
              <a:gd name="T38" fmla="*/ 0 w 25"/>
              <a:gd name="T39" fmla="*/ 2147483647 h 40"/>
              <a:gd name="T40" fmla="*/ 2147483647 w 25"/>
              <a:gd name="T41" fmla="*/ 2147483647 h 40"/>
              <a:gd name="T42" fmla="*/ 2147483647 w 25"/>
              <a:gd name="T43" fmla="*/ 2147483647 h 40"/>
              <a:gd name="T44" fmla="*/ 2147483647 w 25"/>
              <a:gd name="T45" fmla="*/ 2147483647 h 40"/>
              <a:gd name="T46" fmla="*/ 2147483647 w 25"/>
              <a:gd name="T47" fmla="*/ 2147483647 h 40"/>
              <a:gd name="T48" fmla="*/ 2147483647 w 25"/>
              <a:gd name="T49" fmla="*/ 2147483647 h 40"/>
              <a:gd name="T50" fmla="*/ 2147483647 w 25"/>
              <a:gd name="T51" fmla="*/ 2147483647 h 40"/>
              <a:gd name="T52" fmla="*/ 2147483647 w 25"/>
              <a:gd name="T53" fmla="*/ 2147483647 h 40"/>
              <a:gd name="T54" fmla="*/ 2147483647 w 25"/>
              <a:gd name="T55" fmla="*/ 2147483647 h 40"/>
              <a:gd name="T56" fmla="*/ 2147483647 w 25"/>
              <a:gd name="T57" fmla="*/ 2147483647 h 40"/>
              <a:gd name="T58" fmla="*/ 2147483647 w 25"/>
              <a:gd name="T59" fmla="*/ 2147483647 h 40"/>
              <a:gd name="T60" fmla="*/ 0 w 25"/>
              <a:gd name="T61" fmla="*/ 2147483647 h 40"/>
              <a:gd name="T62" fmla="*/ 2147483647 w 25"/>
              <a:gd name="T63" fmla="*/ 2147483647 h 40"/>
              <a:gd name="T64" fmla="*/ 2147483647 w 25"/>
              <a:gd name="T65" fmla="*/ 2147483647 h 40"/>
              <a:gd name="T66" fmla="*/ 2147483647 w 25"/>
              <a:gd name="T67" fmla="*/ 0 h 40"/>
              <a:gd name="T68" fmla="*/ 2147483647 w 25"/>
              <a:gd name="T69" fmla="*/ 2147483647 h 40"/>
              <a:gd name="T70" fmla="*/ 2147483647 w 25"/>
              <a:gd name="T71" fmla="*/ 2147483647 h 40"/>
              <a:gd name="T72" fmla="*/ 2147483647 w 25"/>
              <a:gd name="T73" fmla="*/ 2147483647 h 40"/>
              <a:gd name="T74" fmla="*/ 2147483647 w 25"/>
              <a:gd name="T75" fmla="*/ 0 h 4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5"/>
              <a:gd name="T115" fmla="*/ 0 h 40"/>
              <a:gd name="T116" fmla="*/ 25 w 25"/>
              <a:gd name="T117" fmla="*/ 40 h 4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5" h="40">
                <a:moveTo>
                  <a:pt x="22" y="0"/>
                </a:moveTo>
                <a:lnTo>
                  <a:pt x="22" y="13"/>
                </a:lnTo>
                <a:lnTo>
                  <a:pt x="21" y="13"/>
                </a:lnTo>
                <a:lnTo>
                  <a:pt x="21" y="10"/>
                </a:lnTo>
                <a:lnTo>
                  <a:pt x="20" y="7"/>
                </a:lnTo>
                <a:lnTo>
                  <a:pt x="18" y="5"/>
                </a:lnTo>
                <a:lnTo>
                  <a:pt x="17" y="3"/>
                </a:lnTo>
                <a:lnTo>
                  <a:pt x="14" y="3"/>
                </a:lnTo>
                <a:lnTo>
                  <a:pt x="11" y="2"/>
                </a:lnTo>
                <a:lnTo>
                  <a:pt x="8" y="3"/>
                </a:lnTo>
                <a:lnTo>
                  <a:pt x="7" y="5"/>
                </a:lnTo>
                <a:lnTo>
                  <a:pt x="6" y="6"/>
                </a:lnTo>
                <a:lnTo>
                  <a:pt x="4" y="7"/>
                </a:lnTo>
                <a:lnTo>
                  <a:pt x="6" y="10"/>
                </a:lnTo>
                <a:lnTo>
                  <a:pt x="6" y="12"/>
                </a:lnTo>
                <a:lnTo>
                  <a:pt x="7" y="13"/>
                </a:lnTo>
                <a:lnTo>
                  <a:pt x="10" y="14"/>
                </a:lnTo>
                <a:lnTo>
                  <a:pt x="14" y="17"/>
                </a:lnTo>
                <a:lnTo>
                  <a:pt x="18" y="19"/>
                </a:lnTo>
                <a:lnTo>
                  <a:pt x="21" y="21"/>
                </a:lnTo>
                <a:lnTo>
                  <a:pt x="22" y="23"/>
                </a:lnTo>
                <a:lnTo>
                  <a:pt x="24" y="24"/>
                </a:lnTo>
                <a:lnTo>
                  <a:pt x="24" y="27"/>
                </a:lnTo>
                <a:lnTo>
                  <a:pt x="25" y="28"/>
                </a:lnTo>
                <a:lnTo>
                  <a:pt x="24" y="33"/>
                </a:lnTo>
                <a:lnTo>
                  <a:pt x="21" y="35"/>
                </a:lnTo>
                <a:lnTo>
                  <a:pt x="17" y="38"/>
                </a:lnTo>
                <a:lnTo>
                  <a:pt x="13" y="40"/>
                </a:lnTo>
                <a:lnTo>
                  <a:pt x="11" y="38"/>
                </a:lnTo>
                <a:lnTo>
                  <a:pt x="10" y="38"/>
                </a:lnTo>
                <a:lnTo>
                  <a:pt x="8" y="38"/>
                </a:lnTo>
                <a:lnTo>
                  <a:pt x="6" y="38"/>
                </a:lnTo>
                <a:lnTo>
                  <a:pt x="4" y="37"/>
                </a:lnTo>
                <a:lnTo>
                  <a:pt x="3" y="37"/>
                </a:lnTo>
                <a:lnTo>
                  <a:pt x="1" y="37"/>
                </a:lnTo>
                <a:lnTo>
                  <a:pt x="1" y="38"/>
                </a:lnTo>
                <a:lnTo>
                  <a:pt x="1" y="40"/>
                </a:lnTo>
                <a:lnTo>
                  <a:pt x="0" y="40"/>
                </a:lnTo>
                <a:lnTo>
                  <a:pt x="0" y="26"/>
                </a:lnTo>
                <a:lnTo>
                  <a:pt x="1" y="26"/>
                </a:lnTo>
                <a:lnTo>
                  <a:pt x="1" y="30"/>
                </a:lnTo>
                <a:lnTo>
                  <a:pt x="3" y="33"/>
                </a:lnTo>
                <a:lnTo>
                  <a:pt x="4" y="34"/>
                </a:lnTo>
                <a:lnTo>
                  <a:pt x="7" y="35"/>
                </a:lnTo>
                <a:lnTo>
                  <a:pt x="10" y="37"/>
                </a:lnTo>
                <a:lnTo>
                  <a:pt x="13" y="37"/>
                </a:lnTo>
                <a:lnTo>
                  <a:pt x="15" y="37"/>
                </a:lnTo>
                <a:lnTo>
                  <a:pt x="18" y="35"/>
                </a:lnTo>
                <a:lnTo>
                  <a:pt x="20" y="34"/>
                </a:lnTo>
                <a:lnTo>
                  <a:pt x="20" y="31"/>
                </a:lnTo>
                <a:lnTo>
                  <a:pt x="20" y="30"/>
                </a:lnTo>
                <a:lnTo>
                  <a:pt x="20" y="28"/>
                </a:lnTo>
                <a:lnTo>
                  <a:pt x="18" y="27"/>
                </a:lnTo>
                <a:lnTo>
                  <a:pt x="17" y="26"/>
                </a:lnTo>
                <a:lnTo>
                  <a:pt x="15" y="24"/>
                </a:lnTo>
                <a:lnTo>
                  <a:pt x="11" y="23"/>
                </a:lnTo>
                <a:lnTo>
                  <a:pt x="7" y="20"/>
                </a:lnTo>
                <a:lnTo>
                  <a:pt x="4" y="19"/>
                </a:lnTo>
                <a:lnTo>
                  <a:pt x="3" y="16"/>
                </a:lnTo>
                <a:lnTo>
                  <a:pt x="1" y="14"/>
                </a:lnTo>
                <a:lnTo>
                  <a:pt x="0" y="13"/>
                </a:lnTo>
                <a:lnTo>
                  <a:pt x="0" y="10"/>
                </a:lnTo>
                <a:lnTo>
                  <a:pt x="1" y="6"/>
                </a:lnTo>
                <a:lnTo>
                  <a:pt x="3" y="3"/>
                </a:lnTo>
                <a:lnTo>
                  <a:pt x="7" y="2"/>
                </a:lnTo>
                <a:lnTo>
                  <a:pt x="11" y="0"/>
                </a:lnTo>
                <a:lnTo>
                  <a:pt x="14" y="0"/>
                </a:lnTo>
                <a:lnTo>
                  <a:pt x="17" y="2"/>
                </a:lnTo>
                <a:lnTo>
                  <a:pt x="18" y="3"/>
                </a:lnTo>
                <a:lnTo>
                  <a:pt x="20" y="3"/>
                </a:lnTo>
                <a:lnTo>
                  <a:pt x="21" y="3"/>
                </a:lnTo>
                <a:lnTo>
                  <a:pt x="21" y="2"/>
                </a:lnTo>
                <a:lnTo>
                  <a:pt x="21" y="0"/>
                </a:lnTo>
                <a:lnTo>
                  <a:pt x="2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75" name="Freeform 247"/>
          <p:cNvSpPr>
            <a:spLocks/>
          </p:cNvSpPr>
          <p:nvPr/>
        </p:nvSpPr>
        <p:spPr bwMode="auto">
          <a:xfrm>
            <a:off x="5737225" y="4257675"/>
            <a:ext cx="82550" cy="146050"/>
          </a:xfrm>
          <a:custGeom>
            <a:avLst/>
            <a:gdLst>
              <a:gd name="T0" fmla="*/ 2147483647 w 21"/>
              <a:gd name="T1" fmla="*/ 2147483647 h 27"/>
              <a:gd name="T2" fmla="*/ 2147483647 w 21"/>
              <a:gd name="T3" fmla="*/ 2147483647 h 27"/>
              <a:gd name="T4" fmla="*/ 2147483647 w 21"/>
              <a:gd name="T5" fmla="*/ 2147483647 h 27"/>
              <a:gd name="T6" fmla="*/ 2147483647 w 21"/>
              <a:gd name="T7" fmla="*/ 2147483647 h 27"/>
              <a:gd name="T8" fmla="*/ 2147483647 w 21"/>
              <a:gd name="T9" fmla="*/ 2147483647 h 27"/>
              <a:gd name="T10" fmla="*/ 2147483647 w 21"/>
              <a:gd name="T11" fmla="*/ 2147483647 h 27"/>
              <a:gd name="T12" fmla="*/ 2147483647 w 21"/>
              <a:gd name="T13" fmla="*/ 2147483647 h 27"/>
              <a:gd name="T14" fmla="*/ 2147483647 w 21"/>
              <a:gd name="T15" fmla="*/ 2147483647 h 27"/>
              <a:gd name="T16" fmla="*/ 0 w 21"/>
              <a:gd name="T17" fmla="*/ 2147483647 h 27"/>
              <a:gd name="T18" fmla="*/ 0 w 21"/>
              <a:gd name="T19" fmla="*/ 2147483647 h 27"/>
              <a:gd name="T20" fmla="*/ 0 w 21"/>
              <a:gd name="T21" fmla="*/ 2147483647 h 27"/>
              <a:gd name="T22" fmla="*/ 2147483647 w 21"/>
              <a:gd name="T23" fmla="*/ 2147483647 h 27"/>
              <a:gd name="T24" fmla="*/ 2147483647 w 21"/>
              <a:gd name="T25" fmla="*/ 2147483647 h 27"/>
              <a:gd name="T26" fmla="*/ 2147483647 w 21"/>
              <a:gd name="T27" fmla="*/ 0 h 27"/>
              <a:gd name="T28" fmla="*/ 2147483647 w 21"/>
              <a:gd name="T29" fmla="*/ 0 h 27"/>
              <a:gd name="T30" fmla="*/ 2147483647 w 21"/>
              <a:gd name="T31" fmla="*/ 0 h 27"/>
              <a:gd name="T32" fmla="*/ 2147483647 w 21"/>
              <a:gd name="T33" fmla="*/ 2147483647 h 27"/>
              <a:gd name="T34" fmla="*/ 2147483647 w 21"/>
              <a:gd name="T35" fmla="*/ 2147483647 h 27"/>
              <a:gd name="T36" fmla="*/ 2147483647 w 21"/>
              <a:gd name="T37" fmla="*/ 2147483647 h 27"/>
              <a:gd name="T38" fmla="*/ 2147483647 w 21"/>
              <a:gd name="T39" fmla="*/ 2147483647 h 27"/>
              <a:gd name="T40" fmla="*/ 2147483647 w 21"/>
              <a:gd name="T41" fmla="*/ 2147483647 h 27"/>
              <a:gd name="T42" fmla="*/ 2147483647 w 21"/>
              <a:gd name="T43" fmla="*/ 2147483647 h 27"/>
              <a:gd name="T44" fmla="*/ 2147483647 w 21"/>
              <a:gd name="T45" fmla="*/ 2147483647 h 27"/>
              <a:gd name="T46" fmla="*/ 2147483647 w 21"/>
              <a:gd name="T47" fmla="*/ 2147483647 h 27"/>
              <a:gd name="T48" fmla="*/ 2147483647 w 21"/>
              <a:gd name="T49" fmla="*/ 2147483647 h 27"/>
              <a:gd name="T50" fmla="*/ 2147483647 w 21"/>
              <a:gd name="T51" fmla="*/ 2147483647 h 27"/>
              <a:gd name="T52" fmla="*/ 2147483647 w 21"/>
              <a:gd name="T53" fmla="*/ 2147483647 h 27"/>
              <a:gd name="T54" fmla="*/ 2147483647 w 21"/>
              <a:gd name="T55" fmla="*/ 2147483647 h 27"/>
              <a:gd name="T56" fmla="*/ 2147483647 w 21"/>
              <a:gd name="T57" fmla="*/ 2147483647 h 27"/>
              <a:gd name="T58" fmla="*/ 2147483647 w 21"/>
              <a:gd name="T59" fmla="*/ 2147483647 h 27"/>
              <a:gd name="T60" fmla="*/ 2147483647 w 21"/>
              <a:gd name="T61" fmla="*/ 2147483647 h 27"/>
              <a:gd name="T62" fmla="*/ 2147483647 w 21"/>
              <a:gd name="T63" fmla="*/ 2147483647 h 27"/>
              <a:gd name="T64" fmla="*/ 2147483647 w 21"/>
              <a:gd name="T65" fmla="*/ 2147483647 h 27"/>
              <a:gd name="T66" fmla="*/ 2147483647 w 21"/>
              <a:gd name="T67" fmla="*/ 2147483647 h 27"/>
              <a:gd name="T68" fmla="*/ 2147483647 w 21"/>
              <a:gd name="T69" fmla="*/ 2147483647 h 27"/>
              <a:gd name="T70" fmla="*/ 2147483647 w 21"/>
              <a:gd name="T71" fmla="*/ 2147483647 h 27"/>
              <a:gd name="T72" fmla="*/ 2147483647 w 21"/>
              <a:gd name="T73" fmla="*/ 2147483647 h 27"/>
              <a:gd name="T74" fmla="*/ 2147483647 w 21"/>
              <a:gd name="T75" fmla="*/ 2147483647 h 27"/>
              <a:gd name="T76" fmla="*/ 2147483647 w 21"/>
              <a:gd name="T77" fmla="*/ 2147483647 h 27"/>
              <a:gd name="T78" fmla="*/ 2147483647 w 21"/>
              <a:gd name="T79" fmla="*/ 2147483647 h 27"/>
              <a:gd name="T80" fmla="*/ 2147483647 w 21"/>
              <a:gd name="T81" fmla="*/ 2147483647 h 27"/>
              <a:gd name="T82" fmla="*/ 2147483647 w 21"/>
              <a:gd name="T83" fmla="*/ 2147483647 h 27"/>
              <a:gd name="T84" fmla="*/ 2147483647 w 21"/>
              <a:gd name="T85" fmla="*/ 2147483647 h 27"/>
              <a:gd name="T86" fmla="*/ 2147483647 w 21"/>
              <a:gd name="T87" fmla="*/ 2147483647 h 2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1"/>
              <a:gd name="T133" fmla="*/ 0 h 27"/>
              <a:gd name="T134" fmla="*/ 21 w 21"/>
              <a:gd name="T135" fmla="*/ 27 h 2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1" h="27">
                <a:moveTo>
                  <a:pt x="21" y="15"/>
                </a:moveTo>
                <a:lnTo>
                  <a:pt x="20" y="20"/>
                </a:lnTo>
                <a:lnTo>
                  <a:pt x="17" y="24"/>
                </a:lnTo>
                <a:lnTo>
                  <a:pt x="14" y="25"/>
                </a:lnTo>
                <a:lnTo>
                  <a:pt x="10" y="27"/>
                </a:lnTo>
                <a:lnTo>
                  <a:pt x="7" y="25"/>
                </a:lnTo>
                <a:lnTo>
                  <a:pt x="3" y="22"/>
                </a:lnTo>
                <a:lnTo>
                  <a:pt x="2" y="20"/>
                </a:lnTo>
                <a:lnTo>
                  <a:pt x="0" y="17"/>
                </a:lnTo>
                <a:lnTo>
                  <a:pt x="0" y="13"/>
                </a:lnTo>
                <a:lnTo>
                  <a:pt x="0" y="10"/>
                </a:lnTo>
                <a:lnTo>
                  <a:pt x="2" y="6"/>
                </a:lnTo>
                <a:lnTo>
                  <a:pt x="3" y="3"/>
                </a:lnTo>
                <a:lnTo>
                  <a:pt x="7" y="0"/>
                </a:lnTo>
                <a:lnTo>
                  <a:pt x="12" y="0"/>
                </a:lnTo>
                <a:lnTo>
                  <a:pt x="14" y="0"/>
                </a:lnTo>
                <a:lnTo>
                  <a:pt x="17" y="1"/>
                </a:lnTo>
                <a:lnTo>
                  <a:pt x="20" y="4"/>
                </a:lnTo>
                <a:lnTo>
                  <a:pt x="20" y="6"/>
                </a:lnTo>
                <a:lnTo>
                  <a:pt x="20" y="7"/>
                </a:lnTo>
                <a:lnTo>
                  <a:pt x="19" y="8"/>
                </a:lnTo>
                <a:lnTo>
                  <a:pt x="17" y="8"/>
                </a:lnTo>
                <a:lnTo>
                  <a:pt x="16" y="7"/>
                </a:lnTo>
                <a:lnTo>
                  <a:pt x="14" y="6"/>
                </a:lnTo>
                <a:lnTo>
                  <a:pt x="14" y="4"/>
                </a:lnTo>
                <a:lnTo>
                  <a:pt x="14" y="3"/>
                </a:lnTo>
                <a:lnTo>
                  <a:pt x="13" y="3"/>
                </a:lnTo>
                <a:lnTo>
                  <a:pt x="13" y="1"/>
                </a:lnTo>
                <a:lnTo>
                  <a:pt x="12" y="1"/>
                </a:lnTo>
                <a:lnTo>
                  <a:pt x="9" y="1"/>
                </a:lnTo>
                <a:lnTo>
                  <a:pt x="7" y="3"/>
                </a:lnTo>
                <a:lnTo>
                  <a:pt x="6" y="7"/>
                </a:lnTo>
                <a:lnTo>
                  <a:pt x="5" y="10"/>
                </a:lnTo>
                <a:lnTo>
                  <a:pt x="6" y="14"/>
                </a:lnTo>
                <a:lnTo>
                  <a:pt x="7" y="18"/>
                </a:lnTo>
                <a:lnTo>
                  <a:pt x="10" y="21"/>
                </a:lnTo>
                <a:lnTo>
                  <a:pt x="13" y="21"/>
                </a:lnTo>
                <a:lnTo>
                  <a:pt x="16" y="21"/>
                </a:lnTo>
                <a:lnTo>
                  <a:pt x="17" y="20"/>
                </a:lnTo>
                <a:lnTo>
                  <a:pt x="19" y="18"/>
                </a:lnTo>
                <a:lnTo>
                  <a:pt x="20" y="15"/>
                </a:lnTo>
                <a:lnTo>
                  <a:pt x="21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76" name="Freeform 248"/>
          <p:cNvSpPr>
            <a:spLocks noEditPoints="1"/>
          </p:cNvSpPr>
          <p:nvPr/>
        </p:nvSpPr>
        <p:spPr bwMode="auto">
          <a:xfrm>
            <a:off x="5838825" y="4257675"/>
            <a:ext cx="84138" cy="146050"/>
          </a:xfrm>
          <a:custGeom>
            <a:avLst/>
            <a:gdLst>
              <a:gd name="T0" fmla="*/ 2147483647 w 22"/>
              <a:gd name="T1" fmla="*/ 2147483647 h 27"/>
              <a:gd name="T2" fmla="*/ 2147483647 w 22"/>
              <a:gd name="T3" fmla="*/ 2147483647 h 27"/>
              <a:gd name="T4" fmla="*/ 2147483647 w 22"/>
              <a:gd name="T5" fmla="*/ 2147483647 h 27"/>
              <a:gd name="T6" fmla="*/ 0 w 22"/>
              <a:gd name="T7" fmla="*/ 2147483647 h 27"/>
              <a:gd name="T8" fmla="*/ 0 w 22"/>
              <a:gd name="T9" fmla="*/ 2147483647 h 27"/>
              <a:gd name="T10" fmla="*/ 2147483647 w 22"/>
              <a:gd name="T11" fmla="*/ 2147483647 h 27"/>
              <a:gd name="T12" fmla="*/ 2147483647 w 22"/>
              <a:gd name="T13" fmla="*/ 2147483647 h 27"/>
              <a:gd name="T14" fmla="*/ 2147483647 w 22"/>
              <a:gd name="T15" fmla="*/ 2147483647 h 27"/>
              <a:gd name="T16" fmla="*/ 2147483647 w 22"/>
              <a:gd name="T17" fmla="*/ 2147483647 h 27"/>
              <a:gd name="T18" fmla="*/ 2147483647 w 22"/>
              <a:gd name="T19" fmla="*/ 2147483647 h 27"/>
              <a:gd name="T20" fmla="*/ 2147483647 w 22"/>
              <a:gd name="T21" fmla="*/ 2147483647 h 27"/>
              <a:gd name="T22" fmla="*/ 2147483647 w 22"/>
              <a:gd name="T23" fmla="*/ 2147483647 h 27"/>
              <a:gd name="T24" fmla="*/ 2147483647 w 22"/>
              <a:gd name="T25" fmla="*/ 2147483647 h 27"/>
              <a:gd name="T26" fmla="*/ 2147483647 w 22"/>
              <a:gd name="T27" fmla="*/ 2147483647 h 27"/>
              <a:gd name="T28" fmla="*/ 2147483647 w 22"/>
              <a:gd name="T29" fmla="*/ 2147483647 h 27"/>
              <a:gd name="T30" fmla="*/ 2147483647 w 22"/>
              <a:gd name="T31" fmla="*/ 2147483647 h 27"/>
              <a:gd name="T32" fmla="*/ 2147483647 w 22"/>
              <a:gd name="T33" fmla="*/ 2147483647 h 27"/>
              <a:gd name="T34" fmla="*/ 2147483647 w 22"/>
              <a:gd name="T35" fmla="*/ 0 h 27"/>
              <a:gd name="T36" fmla="*/ 2147483647 w 22"/>
              <a:gd name="T37" fmla="*/ 0 h 27"/>
              <a:gd name="T38" fmla="*/ 2147483647 w 22"/>
              <a:gd name="T39" fmla="*/ 2147483647 h 27"/>
              <a:gd name="T40" fmla="*/ 2147483647 w 22"/>
              <a:gd name="T41" fmla="*/ 2147483647 h 27"/>
              <a:gd name="T42" fmla="*/ 2147483647 w 22"/>
              <a:gd name="T43" fmla="*/ 2147483647 h 27"/>
              <a:gd name="T44" fmla="*/ 2147483647 w 22"/>
              <a:gd name="T45" fmla="*/ 2147483647 h 27"/>
              <a:gd name="T46" fmla="*/ 2147483647 w 22"/>
              <a:gd name="T47" fmla="*/ 2147483647 h 27"/>
              <a:gd name="T48" fmla="*/ 2147483647 w 22"/>
              <a:gd name="T49" fmla="*/ 2147483647 h 27"/>
              <a:gd name="T50" fmla="*/ 2147483647 w 22"/>
              <a:gd name="T51" fmla="*/ 2147483647 h 27"/>
              <a:gd name="T52" fmla="*/ 2147483647 w 22"/>
              <a:gd name="T53" fmla="*/ 2147483647 h 27"/>
              <a:gd name="T54" fmla="*/ 2147483647 w 22"/>
              <a:gd name="T55" fmla="*/ 2147483647 h 27"/>
              <a:gd name="T56" fmla="*/ 2147483647 w 22"/>
              <a:gd name="T57" fmla="*/ 2147483647 h 27"/>
              <a:gd name="T58" fmla="*/ 2147483647 w 22"/>
              <a:gd name="T59" fmla="*/ 2147483647 h 27"/>
              <a:gd name="T60" fmla="*/ 2147483647 w 22"/>
              <a:gd name="T61" fmla="*/ 2147483647 h 27"/>
              <a:gd name="T62" fmla="*/ 2147483647 w 22"/>
              <a:gd name="T63" fmla="*/ 2147483647 h 27"/>
              <a:gd name="T64" fmla="*/ 2147483647 w 22"/>
              <a:gd name="T65" fmla="*/ 2147483647 h 27"/>
              <a:gd name="T66" fmla="*/ 2147483647 w 22"/>
              <a:gd name="T67" fmla="*/ 2147483647 h 27"/>
              <a:gd name="T68" fmla="*/ 2147483647 w 22"/>
              <a:gd name="T69" fmla="*/ 2147483647 h 27"/>
              <a:gd name="T70" fmla="*/ 2147483647 w 22"/>
              <a:gd name="T71" fmla="*/ 2147483647 h 27"/>
              <a:gd name="T72" fmla="*/ 2147483647 w 22"/>
              <a:gd name="T73" fmla="*/ 2147483647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2"/>
              <a:gd name="T112" fmla="*/ 0 h 27"/>
              <a:gd name="T113" fmla="*/ 22 w 22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2" h="27">
                <a:moveTo>
                  <a:pt x="14" y="21"/>
                </a:moveTo>
                <a:lnTo>
                  <a:pt x="9" y="24"/>
                </a:lnTo>
                <a:lnTo>
                  <a:pt x="8" y="25"/>
                </a:lnTo>
                <a:lnTo>
                  <a:pt x="7" y="25"/>
                </a:lnTo>
                <a:lnTo>
                  <a:pt x="5" y="27"/>
                </a:lnTo>
                <a:lnTo>
                  <a:pt x="2" y="25"/>
                </a:lnTo>
                <a:lnTo>
                  <a:pt x="1" y="24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lnTo>
                  <a:pt x="0" y="17"/>
                </a:lnTo>
                <a:lnTo>
                  <a:pt x="1" y="14"/>
                </a:lnTo>
                <a:lnTo>
                  <a:pt x="4" y="13"/>
                </a:lnTo>
                <a:lnTo>
                  <a:pt x="8" y="11"/>
                </a:lnTo>
                <a:lnTo>
                  <a:pt x="14" y="8"/>
                </a:lnTo>
                <a:lnTo>
                  <a:pt x="14" y="4"/>
                </a:lnTo>
                <a:lnTo>
                  <a:pt x="12" y="3"/>
                </a:lnTo>
                <a:lnTo>
                  <a:pt x="11" y="1"/>
                </a:lnTo>
                <a:lnTo>
                  <a:pt x="9" y="1"/>
                </a:lnTo>
                <a:lnTo>
                  <a:pt x="7" y="1"/>
                </a:lnTo>
                <a:lnTo>
                  <a:pt x="7" y="3"/>
                </a:lnTo>
                <a:lnTo>
                  <a:pt x="5" y="3"/>
                </a:lnTo>
                <a:lnTo>
                  <a:pt x="5" y="4"/>
                </a:lnTo>
                <a:lnTo>
                  <a:pt x="5" y="6"/>
                </a:lnTo>
                <a:lnTo>
                  <a:pt x="5" y="7"/>
                </a:lnTo>
                <a:lnTo>
                  <a:pt x="4" y="8"/>
                </a:lnTo>
                <a:lnTo>
                  <a:pt x="2" y="8"/>
                </a:lnTo>
                <a:lnTo>
                  <a:pt x="1" y="8"/>
                </a:lnTo>
                <a:lnTo>
                  <a:pt x="1" y="7"/>
                </a:lnTo>
                <a:lnTo>
                  <a:pt x="1" y="6"/>
                </a:lnTo>
                <a:lnTo>
                  <a:pt x="1" y="4"/>
                </a:lnTo>
                <a:lnTo>
                  <a:pt x="2" y="1"/>
                </a:lnTo>
                <a:lnTo>
                  <a:pt x="5" y="0"/>
                </a:lnTo>
                <a:lnTo>
                  <a:pt x="9" y="0"/>
                </a:lnTo>
                <a:lnTo>
                  <a:pt x="12" y="0"/>
                </a:lnTo>
                <a:lnTo>
                  <a:pt x="15" y="1"/>
                </a:lnTo>
                <a:lnTo>
                  <a:pt x="17" y="1"/>
                </a:lnTo>
                <a:lnTo>
                  <a:pt x="18" y="3"/>
                </a:lnTo>
                <a:lnTo>
                  <a:pt x="18" y="6"/>
                </a:lnTo>
                <a:lnTo>
                  <a:pt x="18" y="8"/>
                </a:lnTo>
                <a:lnTo>
                  <a:pt x="18" y="17"/>
                </a:lnTo>
                <a:lnTo>
                  <a:pt x="18" y="20"/>
                </a:lnTo>
                <a:lnTo>
                  <a:pt x="18" y="21"/>
                </a:lnTo>
                <a:lnTo>
                  <a:pt x="18" y="22"/>
                </a:lnTo>
                <a:lnTo>
                  <a:pt x="19" y="22"/>
                </a:lnTo>
                <a:lnTo>
                  <a:pt x="21" y="22"/>
                </a:lnTo>
                <a:lnTo>
                  <a:pt x="22" y="21"/>
                </a:lnTo>
                <a:lnTo>
                  <a:pt x="22" y="22"/>
                </a:lnTo>
                <a:lnTo>
                  <a:pt x="19" y="25"/>
                </a:lnTo>
                <a:lnTo>
                  <a:pt x="17" y="27"/>
                </a:lnTo>
                <a:lnTo>
                  <a:pt x="15" y="25"/>
                </a:lnTo>
                <a:lnTo>
                  <a:pt x="14" y="25"/>
                </a:lnTo>
                <a:lnTo>
                  <a:pt x="14" y="24"/>
                </a:lnTo>
                <a:lnTo>
                  <a:pt x="14" y="21"/>
                </a:lnTo>
                <a:close/>
                <a:moveTo>
                  <a:pt x="14" y="20"/>
                </a:moveTo>
                <a:lnTo>
                  <a:pt x="14" y="11"/>
                </a:lnTo>
                <a:lnTo>
                  <a:pt x="9" y="13"/>
                </a:lnTo>
                <a:lnTo>
                  <a:pt x="8" y="13"/>
                </a:lnTo>
                <a:lnTo>
                  <a:pt x="7" y="14"/>
                </a:lnTo>
                <a:lnTo>
                  <a:pt x="5" y="15"/>
                </a:lnTo>
                <a:lnTo>
                  <a:pt x="4" y="17"/>
                </a:lnTo>
                <a:lnTo>
                  <a:pt x="4" y="18"/>
                </a:lnTo>
                <a:lnTo>
                  <a:pt x="4" y="20"/>
                </a:lnTo>
                <a:lnTo>
                  <a:pt x="5" y="21"/>
                </a:lnTo>
                <a:lnTo>
                  <a:pt x="7" y="22"/>
                </a:lnTo>
                <a:lnTo>
                  <a:pt x="8" y="22"/>
                </a:lnTo>
                <a:lnTo>
                  <a:pt x="11" y="22"/>
                </a:lnTo>
                <a:lnTo>
                  <a:pt x="14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77" name="Freeform 249"/>
          <p:cNvSpPr>
            <a:spLocks/>
          </p:cNvSpPr>
          <p:nvPr/>
        </p:nvSpPr>
        <p:spPr bwMode="auto">
          <a:xfrm>
            <a:off x="5932488" y="4257675"/>
            <a:ext cx="100012" cy="133350"/>
          </a:xfrm>
          <a:custGeom>
            <a:avLst/>
            <a:gdLst>
              <a:gd name="T0" fmla="*/ 2147483647 w 26"/>
              <a:gd name="T1" fmla="*/ 2147483647 h 25"/>
              <a:gd name="T2" fmla="*/ 2147483647 w 26"/>
              <a:gd name="T3" fmla="*/ 2147483647 h 25"/>
              <a:gd name="T4" fmla="*/ 2147483647 w 26"/>
              <a:gd name="T5" fmla="*/ 0 h 25"/>
              <a:gd name="T6" fmla="*/ 2147483647 w 26"/>
              <a:gd name="T7" fmla="*/ 0 h 25"/>
              <a:gd name="T8" fmla="*/ 2147483647 w 26"/>
              <a:gd name="T9" fmla="*/ 0 h 25"/>
              <a:gd name="T10" fmla="*/ 2147483647 w 26"/>
              <a:gd name="T11" fmla="*/ 2147483647 h 25"/>
              <a:gd name="T12" fmla="*/ 2147483647 w 26"/>
              <a:gd name="T13" fmla="*/ 2147483647 h 25"/>
              <a:gd name="T14" fmla="*/ 2147483647 w 26"/>
              <a:gd name="T15" fmla="*/ 2147483647 h 25"/>
              <a:gd name="T16" fmla="*/ 2147483647 w 26"/>
              <a:gd name="T17" fmla="*/ 2147483647 h 25"/>
              <a:gd name="T18" fmla="*/ 2147483647 w 26"/>
              <a:gd name="T19" fmla="*/ 2147483647 h 25"/>
              <a:gd name="T20" fmla="*/ 2147483647 w 26"/>
              <a:gd name="T21" fmla="*/ 2147483647 h 25"/>
              <a:gd name="T22" fmla="*/ 2147483647 w 26"/>
              <a:gd name="T23" fmla="*/ 2147483647 h 25"/>
              <a:gd name="T24" fmla="*/ 2147483647 w 26"/>
              <a:gd name="T25" fmla="*/ 2147483647 h 25"/>
              <a:gd name="T26" fmla="*/ 2147483647 w 26"/>
              <a:gd name="T27" fmla="*/ 2147483647 h 25"/>
              <a:gd name="T28" fmla="*/ 2147483647 w 26"/>
              <a:gd name="T29" fmla="*/ 2147483647 h 25"/>
              <a:gd name="T30" fmla="*/ 2147483647 w 26"/>
              <a:gd name="T31" fmla="*/ 2147483647 h 25"/>
              <a:gd name="T32" fmla="*/ 2147483647 w 26"/>
              <a:gd name="T33" fmla="*/ 2147483647 h 25"/>
              <a:gd name="T34" fmla="*/ 2147483647 w 26"/>
              <a:gd name="T35" fmla="*/ 2147483647 h 25"/>
              <a:gd name="T36" fmla="*/ 2147483647 w 26"/>
              <a:gd name="T37" fmla="*/ 2147483647 h 25"/>
              <a:gd name="T38" fmla="*/ 2147483647 w 26"/>
              <a:gd name="T39" fmla="*/ 2147483647 h 25"/>
              <a:gd name="T40" fmla="*/ 2147483647 w 26"/>
              <a:gd name="T41" fmla="*/ 2147483647 h 25"/>
              <a:gd name="T42" fmla="*/ 2147483647 w 26"/>
              <a:gd name="T43" fmla="*/ 2147483647 h 25"/>
              <a:gd name="T44" fmla="*/ 2147483647 w 26"/>
              <a:gd name="T45" fmla="*/ 2147483647 h 25"/>
              <a:gd name="T46" fmla="*/ 2147483647 w 26"/>
              <a:gd name="T47" fmla="*/ 2147483647 h 25"/>
              <a:gd name="T48" fmla="*/ 2147483647 w 26"/>
              <a:gd name="T49" fmla="*/ 2147483647 h 25"/>
              <a:gd name="T50" fmla="*/ 2147483647 w 26"/>
              <a:gd name="T51" fmla="*/ 2147483647 h 25"/>
              <a:gd name="T52" fmla="*/ 2147483647 w 26"/>
              <a:gd name="T53" fmla="*/ 2147483647 h 25"/>
              <a:gd name="T54" fmla="*/ 2147483647 w 26"/>
              <a:gd name="T55" fmla="*/ 2147483647 h 25"/>
              <a:gd name="T56" fmla="*/ 2147483647 w 26"/>
              <a:gd name="T57" fmla="*/ 2147483647 h 25"/>
              <a:gd name="T58" fmla="*/ 2147483647 w 26"/>
              <a:gd name="T59" fmla="*/ 2147483647 h 25"/>
              <a:gd name="T60" fmla="*/ 2147483647 w 26"/>
              <a:gd name="T61" fmla="*/ 2147483647 h 25"/>
              <a:gd name="T62" fmla="*/ 2147483647 w 26"/>
              <a:gd name="T63" fmla="*/ 2147483647 h 25"/>
              <a:gd name="T64" fmla="*/ 2147483647 w 26"/>
              <a:gd name="T65" fmla="*/ 2147483647 h 25"/>
              <a:gd name="T66" fmla="*/ 2147483647 w 26"/>
              <a:gd name="T67" fmla="*/ 2147483647 h 25"/>
              <a:gd name="T68" fmla="*/ 2147483647 w 26"/>
              <a:gd name="T69" fmla="*/ 2147483647 h 25"/>
              <a:gd name="T70" fmla="*/ 2147483647 w 26"/>
              <a:gd name="T71" fmla="*/ 2147483647 h 25"/>
              <a:gd name="T72" fmla="*/ 2147483647 w 26"/>
              <a:gd name="T73" fmla="*/ 2147483647 h 25"/>
              <a:gd name="T74" fmla="*/ 2147483647 w 26"/>
              <a:gd name="T75" fmla="*/ 2147483647 h 25"/>
              <a:gd name="T76" fmla="*/ 2147483647 w 26"/>
              <a:gd name="T77" fmla="*/ 2147483647 h 25"/>
              <a:gd name="T78" fmla="*/ 2147483647 w 26"/>
              <a:gd name="T79" fmla="*/ 2147483647 h 25"/>
              <a:gd name="T80" fmla="*/ 2147483647 w 26"/>
              <a:gd name="T81" fmla="*/ 2147483647 h 25"/>
              <a:gd name="T82" fmla="*/ 2147483647 w 26"/>
              <a:gd name="T83" fmla="*/ 2147483647 h 25"/>
              <a:gd name="T84" fmla="*/ 0 w 26"/>
              <a:gd name="T85" fmla="*/ 2147483647 h 25"/>
              <a:gd name="T86" fmla="*/ 0 w 26"/>
              <a:gd name="T87" fmla="*/ 2147483647 h 25"/>
              <a:gd name="T88" fmla="*/ 0 w 26"/>
              <a:gd name="T89" fmla="*/ 2147483647 h 25"/>
              <a:gd name="T90" fmla="*/ 2147483647 w 26"/>
              <a:gd name="T91" fmla="*/ 2147483647 h 25"/>
              <a:gd name="T92" fmla="*/ 2147483647 w 26"/>
              <a:gd name="T93" fmla="*/ 2147483647 h 25"/>
              <a:gd name="T94" fmla="*/ 2147483647 w 26"/>
              <a:gd name="T95" fmla="*/ 2147483647 h 25"/>
              <a:gd name="T96" fmla="*/ 2147483647 w 26"/>
              <a:gd name="T97" fmla="*/ 2147483647 h 25"/>
              <a:gd name="T98" fmla="*/ 2147483647 w 26"/>
              <a:gd name="T99" fmla="*/ 2147483647 h 25"/>
              <a:gd name="T100" fmla="*/ 2147483647 w 26"/>
              <a:gd name="T101" fmla="*/ 2147483647 h 25"/>
              <a:gd name="T102" fmla="*/ 2147483647 w 26"/>
              <a:gd name="T103" fmla="*/ 2147483647 h 25"/>
              <a:gd name="T104" fmla="*/ 2147483647 w 26"/>
              <a:gd name="T105" fmla="*/ 2147483647 h 25"/>
              <a:gd name="T106" fmla="*/ 2147483647 w 26"/>
              <a:gd name="T107" fmla="*/ 2147483647 h 25"/>
              <a:gd name="T108" fmla="*/ 2147483647 w 26"/>
              <a:gd name="T109" fmla="*/ 2147483647 h 25"/>
              <a:gd name="T110" fmla="*/ 2147483647 w 26"/>
              <a:gd name="T111" fmla="*/ 2147483647 h 25"/>
              <a:gd name="T112" fmla="*/ 2147483647 w 26"/>
              <a:gd name="T113" fmla="*/ 2147483647 h 25"/>
              <a:gd name="T114" fmla="*/ 0 w 26"/>
              <a:gd name="T115" fmla="*/ 2147483647 h 25"/>
              <a:gd name="T116" fmla="*/ 0 w 26"/>
              <a:gd name="T117" fmla="*/ 2147483647 h 25"/>
              <a:gd name="T118" fmla="*/ 2147483647 w 26"/>
              <a:gd name="T119" fmla="*/ 0 h 25"/>
              <a:gd name="T120" fmla="*/ 2147483647 w 26"/>
              <a:gd name="T121" fmla="*/ 0 h 25"/>
              <a:gd name="T122" fmla="*/ 2147483647 w 26"/>
              <a:gd name="T123" fmla="*/ 2147483647 h 2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6"/>
              <a:gd name="T187" fmla="*/ 0 h 25"/>
              <a:gd name="T188" fmla="*/ 26 w 26"/>
              <a:gd name="T189" fmla="*/ 25 h 2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6" h="25">
                <a:moveTo>
                  <a:pt x="8" y="6"/>
                </a:moveTo>
                <a:lnTo>
                  <a:pt x="11" y="3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2" y="4"/>
                </a:lnTo>
                <a:lnTo>
                  <a:pt x="22" y="6"/>
                </a:lnTo>
                <a:lnTo>
                  <a:pt x="23" y="8"/>
                </a:lnTo>
                <a:lnTo>
                  <a:pt x="23" y="20"/>
                </a:lnTo>
                <a:lnTo>
                  <a:pt x="23" y="22"/>
                </a:lnTo>
                <a:lnTo>
                  <a:pt x="23" y="24"/>
                </a:lnTo>
                <a:lnTo>
                  <a:pt x="25" y="25"/>
                </a:lnTo>
                <a:lnTo>
                  <a:pt x="26" y="25"/>
                </a:lnTo>
                <a:lnTo>
                  <a:pt x="15" y="25"/>
                </a:lnTo>
                <a:lnTo>
                  <a:pt x="16" y="25"/>
                </a:lnTo>
                <a:lnTo>
                  <a:pt x="18" y="24"/>
                </a:lnTo>
                <a:lnTo>
                  <a:pt x="18" y="22"/>
                </a:lnTo>
                <a:lnTo>
                  <a:pt x="18" y="21"/>
                </a:lnTo>
                <a:lnTo>
                  <a:pt x="18" y="20"/>
                </a:lnTo>
                <a:lnTo>
                  <a:pt x="18" y="10"/>
                </a:lnTo>
                <a:lnTo>
                  <a:pt x="18" y="7"/>
                </a:lnTo>
                <a:lnTo>
                  <a:pt x="18" y="4"/>
                </a:lnTo>
                <a:lnTo>
                  <a:pt x="16" y="4"/>
                </a:lnTo>
                <a:lnTo>
                  <a:pt x="14" y="3"/>
                </a:lnTo>
                <a:lnTo>
                  <a:pt x="11" y="4"/>
                </a:lnTo>
                <a:lnTo>
                  <a:pt x="8" y="7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lnTo>
                  <a:pt x="9" y="25"/>
                </a:lnTo>
                <a:lnTo>
                  <a:pt x="11" y="25"/>
                </a:lnTo>
                <a:lnTo>
                  <a:pt x="0" y="25"/>
                </a:lnTo>
                <a:lnTo>
                  <a:pt x="1" y="25"/>
                </a:ln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2" y="10"/>
                </a:lnTo>
                <a:lnTo>
                  <a:pt x="2" y="7"/>
                </a:lnTo>
                <a:lnTo>
                  <a:pt x="2" y="4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lnTo>
                  <a:pt x="8" y="0"/>
                </a:lnTo>
                <a:lnTo>
                  <a:pt x="8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78" name="Freeform 250"/>
          <p:cNvSpPr>
            <a:spLocks/>
          </p:cNvSpPr>
          <p:nvPr/>
        </p:nvSpPr>
        <p:spPr bwMode="auto">
          <a:xfrm>
            <a:off x="6038850" y="4257675"/>
            <a:ext cx="103188" cy="133350"/>
          </a:xfrm>
          <a:custGeom>
            <a:avLst/>
            <a:gdLst>
              <a:gd name="T0" fmla="*/ 2147483647 w 26"/>
              <a:gd name="T1" fmla="*/ 2147483647 h 25"/>
              <a:gd name="T2" fmla="*/ 2147483647 w 26"/>
              <a:gd name="T3" fmla="*/ 2147483647 h 25"/>
              <a:gd name="T4" fmla="*/ 2147483647 w 26"/>
              <a:gd name="T5" fmla="*/ 0 h 25"/>
              <a:gd name="T6" fmla="*/ 2147483647 w 26"/>
              <a:gd name="T7" fmla="*/ 0 h 25"/>
              <a:gd name="T8" fmla="*/ 2147483647 w 26"/>
              <a:gd name="T9" fmla="*/ 0 h 25"/>
              <a:gd name="T10" fmla="*/ 2147483647 w 26"/>
              <a:gd name="T11" fmla="*/ 2147483647 h 25"/>
              <a:gd name="T12" fmla="*/ 2147483647 w 26"/>
              <a:gd name="T13" fmla="*/ 2147483647 h 25"/>
              <a:gd name="T14" fmla="*/ 2147483647 w 26"/>
              <a:gd name="T15" fmla="*/ 2147483647 h 25"/>
              <a:gd name="T16" fmla="*/ 2147483647 w 26"/>
              <a:gd name="T17" fmla="*/ 2147483647 h 25"/>
              <a:gd name="T18" fmla="*/ 2147483647 w 26"/>
              <a:gd name="T19" fmla="*/ 2147483647 h 25"/>
              <a:gd name="T20" fmla="*/ 2147483647 w 26"/>
              <a:gd name="T21" fmla="*/ 2147483647 h 25"/>
              <a:gd name="T22" fmla="*/ 2147483647 w 26"/>
              <a:gd name="T23" fmla="*/ 2147483647 h 25"/>
              <a:gd name="T24" fmla="*/ 2147483647 w 26"/>
              <a:gd name="T25" fmla="*/ 2147483647 h 25"/>
              <a:gd name="T26" fmla="*/ 2147483647 w 26"/>
              <a:gd name="T27" fmla="*/ 2147483647 h 25"/>
              <a:gd name="T28" fmla="*/ 2147483647 w 26"/>
              <a:gd name="T29" fmla="*/ 2147483647 h 25"/>
              <a:gd name="T30" fmla="*/ 2147483647 w 26"/>
              <a:gd name="T31" fmla="*/ 2147483647 h 25"/>
              <a:gd name="T32" fmla="*/ 2147483647 w 26"/>
              <a:gd name="T33" fmla="*/ 2147483647 h 25"/>
              <a:gd name="T34" fmla="*/ 2147483647 w 26"/>
              <a:gd name="T35" fmla="*/ 2147483647 h 25"/>
              <a:gd name="T36" fmla="*/ 2147483647 w 26"/>
              <a:gd name="T37" fmla="*/ 2147483647 h 25"/>
              <a:gd name="T38" fmla="*/ 2147483647 w 26"/>
              <a:gd name="T39" fmla="*/ 2147483647 h 25"/>
              <a:gd name="T40" fmla="*/ 2147483647 w 26"/>
              <a:gd name="T41" fmla="*/ 2147483647 h 25"/>
              <a:gd name="T42" fmla="*/ 2147483647 w 26"/>
              <a:gd name="T43" fmla="*/ 2147483647 h 25"/>
              <a:gd name="T44" fmla="*/ 2147483647 w 26"/>
              <a:gd name="T45" fmla="*/ 2147483647 h 25"/>
              <a:gd name="T46" fmla="*/ 2147483647 w 26"/>
              <a:gd name="T47" fmla="*/ 2147483647 h 25"/>
              <a:gd name="T48" fmla="*/ 2147483647 w 26"/>
              <a:gd name="T49" fmla="*/ 2147483647 h 25"/>
              <a:gd name="T50" fmla="*/ 2147483647 w 26"/>
              <a:gd name="T51" fmla="*/ 2147483647 h 25"/>
              <a:gd name="T52" fmla="*/ 2147483647 w 26"/>
              <a:gd name="T53" fmla="*/ 2147483647 h 25"/>
              <a:gd name="T54" fmla="*/ 2147483647 w 26"/>
              <a:gd name="T55" fmla="*/ 2147483647 h 25"/>
              <a:gd name="T56" fmla="*/ 2147483647 w 26"/>
              <a:gd name="T57" fmla="*/ 2147483647 h 25"/>
              <a:gd name="T58" fmla="*/ 2147483647 w 26"/>
              <a:gd name="T59" fmla="*/ 2147483647 h 25"/>
              <a:gd name="T60" fmla="*/ 2147483647 w 26"/>
              <a:gd name="T61" fmla="*/ 2147483647 h 25"/>
              <a:gd name="T62" fmla="*/ 2147483647 w 26"/>
              <a:gd name="T63" fmla="*/ 2147483647 h 25"/>
              <a:gd name="T64" fmla="*/ 2147483647 w 26"/>
              <a:gd name="T65" fmla="*/ 2147483647 h 25"/>
              <a:gd name="T66" fmla="*/ 2147483647 w 26"/>
              <a:gd name="T67" fmla="*/ 2147483647 h 25"/>
              <a:gd name="T68" fmla="*/ 2147483647 w 26"/>
              <a:gd name="T69" fmla="*/ 2147483647 h 25"/>
              <a:gd name="T70" fmla="*/ 2147483647 w 26"/>
              <a:gd name="T71" fmla="*/ 2147483647 h 25"/>
              <a:gd name="T72" fmla="*/ 2147483647 w 26"/>
              <a:gd name="T73" fmla="*/ 2147483647 h 25"/>
              <a:gd name="T74" fmla="*/ 2147483647 w 26"/>
              <a:gd name="T75" fmla="*/ 2147483647 h 25"/>
              <a:gd name="T76" fmla="*/ 2147483647 w 26"/>
              <a:gd name="T77" fmla="*/ 2147483647 h 25"/>
              <a:gd name="T78" fmla="*/ 2147483647 w 26"/>
              <a:gd name="T79" fmla="*/ 2147483647 h 25"/>
              <a:gd name="T80" fmla="*/ 2147483647 w 26"/>
              <a:gd name="T81" fmla="*/ 2147483647 h 25"/>
              <a:gd name="T82" fmla="*/ 2147483647 w 26"/>
              <a:gd name="T83" fmla="*/ 2147483647 h 25"/>
              <a:gd name="T84" fmla="*/ 0 w 26"/>
              <a:gd name="T85" fmla="*/ 2147483647 h 25"/>
              <a:gd name="T86" fmla="*/ 0 w 26"/>
              <a:gd name="T87" fmla="*/ 2147483647 h 25"/>
              <a:gd name="T88" fmla="*/ 0 w 26"/>
              <a:gd name="T89" fmla="*/ 2147483647 h 25"/>
              <a:gd name="T90" fmla="*/ 2147483647 w 26"/>
              <a:gd name="T91" fmla="*/ 2147483647 h 25"/>
              <a:gd name="T92" fmla="*/ 2147483647 w 26"/>
              <a:gd name="T93" fmla="*/ 2147483647 h 25"/>
              <a:gd name="T94" fmla="*/ 2147483647 w 26"/>
              <a:gd name="T95" fmla="*/ 2147483647 h 25"/>
              <a:gd name="T96" fmla="*/ 2147483647 w 26"/>
              <a:gd name="T97" fmla="*/ 2147483647 h 25"/>
              <a:gd name="T98" fmla="*/ 2147483647 w 26"/>
              <a:gd name="T99" fmla="*/ 2147483647 h 25"/>
              <a:gd name="T100" fmla="*/ 2147483647 w 26"/>
              <a:gd name="T101" fmla="*/ 2147483647 h 25"/>
              <a:gd name="T102" fmla="*/ 2147483647 w 26"/>
              <a:gd name="T103" fmla="*/ 2147483647 h 25"/>
              <a:gd name="T104" fmla="*/ 2147483647 w 26"/>
              <a:gd name="T105" fmla="*/ 2147483647 h 25"/>
              <a:gd name="T106" fmla="*/ 2147483647 w 26"/>
              <a:gd name="T107" fmla="*/ 2147483647 h 25"/>
              <a:gd name="T108" fmla="*/ 2147483647 w 26"/>
              <a:gd name="T109" fmla="*/ 2147483647 h 25"/>
              <a:gd name="T110" fmla="*/ 2147483647 w 26"/>
              <a:gd name="T111" fmla="*/ 2147483647 h 25"/>
              <a:gd name="T112" fmla="*/ 2147483647 w 26"/>
              <a:gd name="T113" fmla="*/ 2147483647 h 25"/>
              <a:gd name="T114" fmla="*/ 0 w 26"/>
              <a:gd name="T115" fmla="*/ 2147483647 h 25"/>
              <a:gd name="T116" fmla="*/ 0 w 26"/>
              <a:gd name="T117" fmla="*/ 2147483647 h 25"/>
              <a:gd name="T118" fmla="*/ 2147483647 w 26"/>
              <a:gd name="T119" fmla="*/ 0 h 25"/>
              <a:gd name="T120" fmla="*/ 2147483647 w 26"/>
              <a:gd name="T121" fmla="*/ 0 h 25"/>
              <a:gd name="T122" fmla="*/ 2147483647 w 26"/>
              <a:gd name="T123" fmla="*/ 2147483647 h 2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6"/>
              <a:gd name="T187" fmla="*/ 0 h 25"/>
              <a:gd name="T188" fmla="*/ 26 w 26"/>
              <a:gd name="T189" fmla="*/ 25 h 2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6" h="25">
                <a:moveTo>
                  <a:pt x="8" y="6"/>
                </a:moveTo>
                <a:lnTo>
                  <a:pt x="11" y="3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2" y="4"/>
                </a:lnTo>
                <a:lnTo>
                  <a:pt x="22" y="6"/>
                </a:lnTo>
                <a:lnTo>
                  <a:pt x="23" y="8"/>
                </a:lnTo>
                <a:lnTo>
                  <a:pt x="23" y="20"/>
                </a:lnTo>
                <a:lnTo>
                  <a:pt x="23" y="22"/>
                </a:lnTo>
                <a:lnTo>
                  <a:pt x="23" y="24"/>
                </a:lnTo>
                <a:lnTo>
                  <a:pt x="25" y="25"/>
                </a:lnTo>
                <a:lnTo>
                  <a:pt x="26" y="25"/>
                </a:lnTo>
                <a:lnTo>
                  <a:pt x="15" y="25"/>
                </a:lnTo>
                <a:lnTo>
                  <a:pt x="16" y="25"/>
                </a:lnTo>
                <a:lnTo>
                  <a:pt x="18" y="24"/>
                </a:lnTo>
                <a:lnTo>
                  <a:pt x="18" y="22"/>
                </a:lnTo>
                <a:lnTo>
                  <a:pt x="18" y="21"/>
                </a:lnTo>
                <a:lnTo>
                  <a:pt x="18" y="20"/>
                </a:lnTo>
                <a:lnTo>
                  <a:pt x="18" y="10"/>
                </a:lnTo>
                <a:lnTo>
                  <a:pt x="18" y="7"/>
                </a:lnTo>
                <a:lnTo>
                  <a:pt x="18" y="4"/>
                </a:lnTo>
                <a:lnTo>
                  <a:pt x="16" y="4"/>
                </a:lnTo>
                <a:lnTo>
                  <a:pt x="14" y="3"/>
                </a:lnTo>
                <a:lnTo>
                  <a:pt x="11" y="4"/>
                </a:lnTo>
                <a:lnTo>
                  <a:pt x="8" y="7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lnTo>
                  <a:pt x="9" y="25"/>
                </a:lnTo>
                <a:lnTo>
                  <a:pt x="11" y="25"/>
                </a:lnTo>
                <a:lnTo>
                  <a:pt x="0" y="25"/>
                </a:lnTo>
                <a:lnTo>
                  <a:pt x="1" y="25"/>
                </a:ln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2" y="10"/>
                </a:lnTo>
                <a:lnTo>
                  <a:pt x="2" y="7"/>
                </a:lnTo>
                <a:lnTo>
                  <a:pt x="2" y="4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lnTo>
                  <a:pt x="8" y="0"/>
                </a:lnTo>
                <a:lnTo>
                  <a:pt x="8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79" name="Freeform 251"/>
          <p:cNvSpPr>
            <a:spLocks noEditPoints="1"/>
          </p:cNvSpPr>
          <p:nvPr/>
        </p:nvSpPr>
        <p:spPr bwMode="auto">
          <a:xfrm>
            <a:off x="6153150" y="4257675"/>
            <a:ext cx="80963" cy="146050"/>
          </a:xfrm>
          <a:custGeom>
            <a:avLst/>
            <a:gdLst>
              <a:gd name="T0" fmla="*/ 2147483647 w 21"/>
              <a:gd name="T1" fmla="*/ 2147483647 h 27"/>
              <a:gd name="T2" fmla="*/ 2147483647 w 21"/>
              <a:gd name="T3" fmla="*/ 2147483647 h 27"/>
              <a:gd name="T4" fmla="*/ 2147483647 w 21"/>
              <a:gd name="T5" fmla="*/ 2147483647 h 27"/>
              <a:gd name="T6" fmla="*/ 2147483647 w 21"/>
              <a:gd name="T7" fmla="*/ 2147483647 h 27"/>
              <a:gd name="T8" fmla="*/ 2147483647 w 21"/>
              <a:gd name="T9" fmla="*/ 2147483647 h 27"/>
              <a:gd name="T10" fmla="*/ 2147483647 w 21"/>
              <a:gd name="T11" fmla="*/ 2147483647 h 27"/>
              <a:gd name="T12" fmla="*/ 2147483647 w 21"/>
              <a:gd name="T13" fmla="*/ 2147483647 h 27"/>
              <a:gd name="T14" fmla="*/ 2147483647 w 21"/>
              <a:gd name="T15" fmla="*/ 2147483647 h 27"/>
              <a:gd name="T16" fmla="*/ 2147483647 w 21"/>
              <a:gd name="T17" fmla="*/ 2147483647 h 27"/>
              <a:gd name="T18" fmla="*/ 2147483647 w 21"/>
              <a:gd name="T19" fmla="*/ 2147483647 h 27"/>
              <a:gd name="T20" fmla="*/ 2147483647 w 21"/>
              <a:gd name="T21" fmla="*/ 2147483647 h 27"/>
              <a:gd name="T22" fmla="*/ 2147483647 w 21"/>
              <a:gd name="T23" fmla="*/ 2147483647 h 27"/>
              <a:gd name="T24" fmla="*/ 2147483647 w 21"/>
              <a:gd name="T25" fmla="*/ 2147483647 h 27"/>
              <a:gd name="T26" fmla="*/ 2147483647 w 21"/>
              <a:gd name="T27" fmla="*/ 2147483647 h 27"/>
              <a:gd name="T28" fmla="*/ 2147483647 w 21"/>
              <a:gd name="T29" fmla="*/ 2147483647 h 27"/>
              <a:gd name="T30" fmla="*/ 2147483647 w 21"/>
              <a:gd name="T31" fmla="*/ 2147483647 h 27"/>
              <a:gd name="T32" fmla="*/ 0 w 21"/>
              <a:gd name="T33" fmla="*/ 2147483647 h 27"/>
              <a:gd name="T34" fmla="*/ 0 w 21"/>
              <a:gd name="T35" fmla="*/ 2147483647 h 27"/>
              <a:gd name="T36" fmla="*/ 0 w 21"/>
              <a:gd name="T37" fmla="*/ 2147483647 h 27"/>
              <a:gd name="T38" fmla="*/ 2147483647 w 21"/>
              <a:gd name="T39" fmla="*/ 2147483647 h 27"/>
              <a:gd name="T40" fmla="*/ 2147483647 w 21"/>
              <a:gd name="T41" fmla="*/ 2147483647 h 27"/>
              <a:gd name="T42" fmla="*/ 2147483647 w 21"/>
              <a:gd name="T43" fmla="*/ 0 h 27"/>
              <a:gd name="T44" fmla="*/ 2147483647 w 21"/>
              <a:gd name="T45" fmla="*/ 0 h 27"/>
              <a:gd name="T46" fmla="*/ 2147483647 w 21"/>
              <a:gd name="T47" fmla="*/ 0 h 27"/>
              <a:gd name="T48" fmla="*/ 2147483647 w 21"/>
              <a:gd name="T49" fmla="*/ 2147483647 h 27"/>
              <a:gd name="T50" fmla="*/ 2147483647 w 21"/>
              <a:gd name="T51" fmla="*/ 2147483647 h 27"/>
              <a:gd name="T52" fmla="*/ 2147483647 w 21"/>
              <a:gd name="T53" fmla="*/ 2147483647 h 27"/>
              <a:gd name="T54" fmla="*/ 2147483647 w 21"/>
              <a:gd name="T55" fmla="*/ 2147483647 h 27"/>
              <a:gd name="T56" fmla="*/ 2147483647 w 21"/>
              <a:gd name="T57" fmla="*/ 2147483647 h 27"/>
              <a:gd name="T58" fmla="*/ 2147483647 w 21"/>
              <a:gd name="T59" fmla="*/ 2147483647 h 27"/>
              <a:gd name="T60" fmla="*/ 2147483647 w 21"/>
              <a:gd name="T61" fmla="*/ 2147483647 h 27"/>
              <a:gd name="T62" fmla="*/ 2147483647 w 21"/>
              <a:gd name="T63" fmla="*/ 2147483647 h 27"/>
              <a:gd name="T64" fmla="*/ 2147483647 w 21"/>
              <a:gd name="T65" fmla="*/ 2147483647 h 27"/>
              <a:gd name="T66" fmla="*/ 2147483647 w 21"/>
              <a:gd name="T67" fmla="*/ 2147483647 h 27"/>
              <a:gd name="T68" fmla="*/ 2147483647 w 21"/>
              <a:gd name="T69" fmla="*/ 2147483647 h 27"/>
              <a:gd name="T70" fmla="*/ 2147483647 w 21"/>
              <a:gd name="T71" fmla="*/ 2147483647 h 27"/>
              <a:gd name="T72" fmla="*/ 2147483647 w 21"/>
              <a:gd name="T73" fmla="*/ 2147483647 h 27"/>
              <a:gd name="T74" fmla="*/ 2147483647 w 21"/>
              <a:gd name="T75" fmla="*/ 2147483647 h 27"/>
              <a:gd name="T76" fmla="*/ 2147483647 w 21"/>
              <a:gd name="T77" fmla="*/ 2147483647 h 27"/>
              <a:gd name="T78" fmla="*/ 2147483647 w 21"/>
              <a:gd name="T79" fmla="*/ 2147483647 h 2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1"/>
              <a:gd name="T121" fmla="*/ 0 h 27"/>
              <a:gd name="T122" fmla="*/ 21 w 21"/>
              <a:gd name="T123" fmla="*/ 27 h 2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1" h="27">
                <a:moveTo>
                  <a:pt x="4" y="10"/>
                </a:moveTo>
                <a:lnTo>
                  <a:pt x="4" y="14"/>
                </a:lnTo>
                <a:lnTo>
                  <a:pt x="7" y="18"/>
                </a:lnTo>
                <a:lnTo>
                  <a:pt x="10" y="21"/>
                </a:lnTo>
                <a:lnTo>
                  <a:pt x="13" y="21"/>
                </a:lnTo>
                <a:lnTo>
                  <a:pt x="15" y="21"/>
                </a:lnTo>
                <a:lnTo>
                  <a:pt x="17" y="20"/>
                </a:lnTo>
                <a:lnTo>
                  <a:pt x="18" y="18"/>
                </a:lnTo>
                <a:lnTo>
                  <a:pt x="20" y="15"/>
                </a:lnTo>
                <a:lnTo>
                  <a:pt x="21" y="15"/>
                </a:lnTo>
                <a:lnTo>
                  <a:pt x="20" y="20"/>
                </a:lnTo>
                <a:lnTo>
                  <a:pt x="17" y="22"/>
                </a:lnTo>
                <a:lnTo>
                  <a:pt x="14" y="25"/>
                </a:lnTo>
                <a:lnTo>
                  <a:pt x="10" y="27"/>
                </a:lnTo>
                <a:lnTo>
                  <a:pt x="6" y="25"/>
                </a:lnTo>
                <a:lnTo>
                  <a:pt x="3" y="22"/>
                </a:lnTo>
                <a:lnTo>
                  <a:pt x="0" y="18"/>
                </a:lnTo>
                <a:lnTo>
                  <a:pt x="0" y="13"/>
                </a:lnTo>
                <a:lnTo>
                  <a:pt x="0" y="10"/>
                </a:lnTo>
                <a:lnTo>
                  <a:pt x="1" y="6"/>
                </a:lnTo>
                <a:lnTo>
                  <a:pt x="3" y="3"/>
                </a:lnTo>
                <a:lnTo>
                  <a:pt x="7" y="0"/>
                </a:lnTo>
                <a:lnTo>
                  <a:pt x="11" y="0"/>
                </a:lnTo>
                <a:lnTo>
                  <a:pt x="15" y="0"/>
                </a:lnTo>
                <a:lnTo>
                  <a:pt x="18" y="3"/>
                </a:lnTo>
                <a:lnTo>
                  <a:pt x="20" y="6"/>
                </a:lnTo>
                <a:lnTo>
                  <a:pt x="21" y="10"/>
                </a:lnTo>
                <a:lnTo>
                  <a:pt x="4" y="10"/>
                </a:lnTo>
                <a:close/>
                <a:moveTo>
                  <a:pt x="4" y="8"/>
                </a:moveTo>
                <a:lnTo>
                  <a:pt x="15" y="8"/>
                </a:lnTo>
                <a:lnTo>
                  <a:pt x="14" y="6"/>
                </a:lnTo>
                <a:lnTo>
                  <a:pt x="14" y="4"/>
                </a:lnTo>
                <a:lnTo>
                  <a:pt x="14" y="3"/>
                </a:lnTo>
                <a:lnTo>
                  <a:pt x="13" y="3"/>
                </a:lnTo>
                <a:lnTo>
                  <a:pt x="11" y="1"/>
                </a:lnTo>
                <a:lnTo>
                  <a:pt x="10" y="1"/>
                </a:lnTo>
                <a:lnTo>
                  <a:pt x="7" y="1"/>
                </a:lnTo>
                <a:lnTo>
                  <a:pt x="6" y="3"/>
                </a:lnTo>
                <a:lnTo>
                  <a:pt x="4" y="6"/>
                </a:lnTo>
                <a:lnTo>
                  <a:pt x="4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80" name="Freeform 252"/>
          <p:cNvSpPr>
            <a:spLocks/>
          </p:cNvSpPr>
          <p:nvPr/>
        </p:nvSpPr>
        <p:spPr bwMode="auto">
          <a:xfrm>
            <a:off x="6245225" y="4257675"/>
            <a:ext cx="69850" cy="133350"/>
          </a:xfrm>
          <a:custGeom>
            <a:avLst/>
            <a:gdLst>
              <a:gd name="T0" fmla="*/ 2147483647 w 18"/>
              <a:gd name="T1" fmla="*/ 0 h 25"/>
              <a:gd name="T2" fmla="*/ 2147483647 w 18"/>
              <a:gd name="T3" fmla="*/ 2147483647 h 25"/>
              <a:gd name="T4" fmla="*/ 2147483647 w 18"/>
              <a:gd name="T5" fmla="*/ 2147483647 h 25"/>
              <a:gd name="T6" fmla="*/ 2147483647 w 18"/>
              <a:gd name="T7" fmla="*/ 0 h 25"/>
              <a:gd name="T8" fmla="*/ 2147483647 w 18"/>
              <a:gd name="T9" fmla="*/ 0 h 25"/>
              <a:gd name="T10" fmla="*/ 2147483647 w 18"/>
              <a:gd name="T11" fmla="*/ 0 h 25"/>
              <a:gd name="T12" fmla="*/ 2147483647 w 18"/>
              <a:gd name="T13" fmla="*/ 2147483647 h 25"/>
              <a:gd name="T14" fmla="*/ 2147483647 w 18"/>
              <a:gd name="T15" fmla="*/ 2147483647 h 25"/>
              <a:gd name="T16" fmla="*/ 2147483647 w 18"/>
              <a:gd name="T17" fmla="*/ 2147483647 h 25"/>
              <a:gd name="T18" fmla="*/ 2147483647 w 18"/>
              <a:gd name="T19" fmla="*/ 2147483647 h 25"/>
              <a:gd name="T20" fmla="*/ 2147483647 w 18"/>
              <a:gd name="T21" fmla="*/ 2147483647 h 25"/>
              <a:gd name="T22" fmla="*/ 2147483647 w 18"/>
              <a:gd name="T23" fmla="*/ 2147483647 h 25"/>
              <a:gd name="T24" fmla="*/ 2147483647 w 18"/>
              <a:gd name="T25" fmla="*/ 2147483647 h 25"/>
              <a:gd name="T26" fmla="*/ 2147483647 w 18"/>
              <a:gd name="T27" fmla="*/ 2147483647 h 25"/>
              <a:gd name="T28" fmla="*/ 2147483647 w 18"/>
              <a:gd name="T29" fmla="*/ 2147483647 h 25"/>
              <a:gd name="T30" fmla="*/ 2147483647 w 18"/>
              <a:gd name="T31" fmla="*/ 2147483647 h 25"/>
              <a:gd name="T32" fmla="*/ 2147483647 w 18"/>
              <a:gd name="T33" fmla="*/ 2147483647 h 25"/>
              <a:gd name="T34" fmla="*/ 2147483647 w 18"/>
              <a:gd name="T35" fmla="*/ 2147483647 h 25"/>
              <a:gd name="T36" fmla="*/ 2147483647 w 18"/>
              <a:gd name="T37" fmla="*/ 2147483647 h 25"/>
              <a:gd name="T38" fmla="*/ 2147483647 w 18"/>
              <a:gd name="T39" fmla="*/ 2147483647 h 25"/>
              <a:gd name="T40" fmla="*/ 2147483647 w 18"/>
              <a:gd name="T41" fmla="*/ 2147483647 h 25"/>
              <a:gd name="T42" fmla="*/ 2147483647 w 18"/>
              <a:gd name="T43" fmla="*/ 2147483647 h 25"/>
              <a:gd name="T44" fmla="*/ 2147483647 w 18"/>
              <a:gd name="T45" fmla="*/ 2147483647 h 25"/>
              <a:gd name="T46" fmla="*/ 2147483647 w 18"/>
              <a:gd name="T47" fmla="*/ 2147483647 h 25"/>
              <a:gd name="T48" fmla="*/ 2147483647 w 18"/>
              <a:gd name="T49" fmla="*/ 2147483647 h 25"/>
              <a:gd name="T50" fmla="*/ 2147483647 w 18"/>
              <a:gd name="T51" fmla="*/ 2147483647 h 25"/>
              <a:gd name="T52" fmla="*/ 2147483647 w 18"/>
              <a:gd name="T53" fmla="*/ 2147483647 h 25"/>
              <a:gd name="T54" fmla="*/ 2147483647 w 18"/>
              <a:gd name="T55" fmla="*/ 2147483647 h 25"/>
              <a:gd name="T56" fmla="*/ 2147483647 w 18"/>
              <a:gd name="T57" fmla="*/ 2147483647 h 25"/>
              <a:gd name="T58" fmla="*/ 0 w 18"/>
              <a:gd name="T59" fmla="*/ 2147483647 h 25"/>
              <a:gd name="T60" fmla="*/ 0 w 18"/>
              <a:gd name="T61" fmla="*/ 2147483647 h 25"/>
              <a:gd name="T62" fmla="*/ 2147483647 w 18"/>
              <a:gd name="T63" fmla="*/ 2147483647 h 25"/>
              <a:gd name="T64" fmla="*/ 2147483647 w 18"/>
              <a:gd name="T65" fmla="*/ 2147483647 h 25"/>
              <a:gd name="T66" fmla="*/ 2147483647 w 18"/>
              <a:gd name="T67" fmla="*/ 2147483647 h 25"/>
              <a:gd name="T68" fmla="*/ 2147483647 w 18"/>
              <a:gd name="T69" fmla="*/ 2147483647 h 25"/>
              <a:gd name="T70" fmla="*/ 2147483647 w 18"/>
              <a:gd name="T71" fmla="*/ 2147483647 h 25"/>
              <a:gd name="T72" fmla="*/ 2147483647 w 18"/>
              <a:gd name="T73" fmla="*/ 2147483647 h 25"/>
              <a:gd name="T74" fmla="*/ 2147483647 w 18"/>
              <a:gd name="T75" fmla="*/ 2147483647 h 25"/>
              <a:gd name="T76" fmla="*/ 2147483647 w 18"/>
              <a:gd name="T77" fmla="*/ 2147483647 h 25"/>
              <a:gd name="T78" fmla="*/ 2147483647 w 18"/>
              <a:gd name="T79" fmla="*/ 2147483647 h 25"/>
              <a:gd name="T80" fmla="*/ 2147483647 w 18"/>
              <a:gd name="T81" fmla="*/ 2147483647 h 25"/>
              <a:gd name="T82" fmla="*/ 2147483647 w 18"/>
              <a:gd name="T83" fmla="*/ 2147483647 h 25"/>
              <a:gd name="T84" fmla="*/ 2147483647 w 18"/>
              <a:gd name="T85" fmla="*/ 2147483647 h 25"/>
              <a:gd name="T86" fmla="*/ 2147483647 w 18"/>
              <a:gd name="T87" fmla="*/ 2147483647 h 25"/>
              <a:gd name="T88" fmla="*/ 2147483647 w 18"/>
              <a:gd name="T89" fmla="*/ 2147483647 h 25"/>
              <a:gd name="T90" fmla="*/ 0 w 18"/>
              <a:gd name="T91" fmla="*/ 2147483647 h 25"/>
              <a:gd name="T92" fmla="*/ 0 w 18"/>
              <a:gd name="T93" fmla="*/ 2147483647 h 25"/>
              <a:gd name="T94" fmla="*/ 2147483647 w 18"/>
              <a:gd name="T95" fmla="*/ 0 h 25"/>
              <a:gd name="T96" fmla="*/ 2147483647 w 18"/>
              <a:gd name="T97" fmla="*/ 0 h 2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8"/>
              <a:gd name="T148" fmla="*/ 0 h 25"/>
              <a:gd name="T149" fmla="*/ 18 w 18"/>
              <a:gd name="T150" fmla="*/ 25 h 2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8" h="25">
                <a:moveTo>
                  <a:pt x="8" y="0"/>
                </a:moveTo>
                <a:lnTo>
                  <a:pt x="8" y="6"/>
                </a:lnTo>
                <a:lnTo>
                  <a:pt x="10" y="3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7" y="1"/>
                </a:lnTo>
                <a:lnTo>
                  <a:pt x="18" y="3"/>
                </a:lnTo>
                <a:lnTo>
                  <a:pt x="18" y="4"/>
                </a:lnTo>
                <a:lnTo>
                  <a:pt x="17" y="6"/>
                </a:lnTo>
                <a:lnTo>
                  <a:pt x="15" y="6"/>
                </a:lnTo>
                <a:lnTo>
                  <a:pt x="14" y="6"/>
                </a:lnTo>
                <a:lnTo>
                  <a:pt x="13" y="4"/>
                </a:lnTo>
                <a:lnTo>
                  <a:pt x="11" y="4"/>
                </a:lnTo>
                <a:lnTo>
                  <a:pt x="10" y="4"/>
                </a:lnTo>
                <a:lnTo>
                  <a:pt x="10" y="6"/>
                </a:lnTo>
                <a:lnTo>
                  <a:pt x="8" y="8"/>
                </a:lnTo>
                <a:lnTo>
                  <a:pt x="8" y="20"/>
                </a:lnTo>
                <a:lnTo>
                  <a:pt x="8" y="21"/>
                </a:lnTo>
                <a:lnTo>
                  <a:pt x="8" y="22"/>
                </a:lnTo>
                <a:lnTo>
                  <a:pt x="8" y="24"/>
                </a:lnTo>
                <a:lnTo>
                  <a:pt x="10" y="24"/>
                </a:lnTo>
                <a:lnTo>
                  <a:pt x="11" y="25"/>
                </a:lnTo>
                <a:lnTo>
                  <a:pt x="13" y="25"/>
                </a:lnTo>
                <a:lnTo>
                  <a:pt x="0" y="25"/>
                </a:lnTo>
                <a:lnTo>
                  <a:pt x="1" y="25"/>
                </a:lnTo>
                <a:lnTo>
                  <a:pt x="3" y="24"/>
                </a:lnTo>
                <a:lnTo>
                  <a:pt x="3" y="22"/>
                </a:lnTo>
                <a:lnTo>
                  <a:pt x="3" y="21"/>
                </a:lnTo>
                <a:lnTo>
                  <a:pt x="3" y="20"/>
                </a:lnTo>
                <a:lnTo>
                  <a:pt x="3" y="10"/>
                </a:lnTo>
                <a:lnTo>
                  <a:pt x="3" y="7"/>
                </a:lnTo>
                <a:lnTo>
                  <a:pt x="3" y="4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grpSp>
        <p:nvGrpSpPr>
          <p:cNvPr id="2" name="Group 609"/>
          <p:cNvGrpSpPr>
            <a:grpSpLocks/>
          </p:cNvGrpSpPr>
          <p:nvPr/>
        </p:nvGrpSpPr>
        <p:grpSpPr bwMode="auto">
          <a:xfrm>
            <a:off x="2590800" y="5257800"/>
            <a:ext cx="3733800" cy="269875"/>
            <a:chOff x="1626" y="3092"/>
            <a:chExt cx="2352" cy="170"/>
          </a:xfrm>
        </p:grpSpPr>
        <p:sp>
          <p:nvSpPr>
            <p:cNvPr id="10618" name="Freeform 277"/>
            <p:cNvSpPr>
              <a:spLocks/>
            </p:cNvSpPr>
            <p:nvPr/>
          </p:nvSpPr>
          <p:spPr bwMode="auto">
            <a:xfrm>
              <a:off x="1626" y="3095"/>
              <a:ext cx="75" cy="129"/>
            </a:xfrm>
            <a:custGeom>
              <a:avLst/>
              <a:gdLst>
                <a:gd name="T0" fmla="*/ 41 w 31"/>
                <a:gd name="T1" fmla="*/ 934 h 38"/>
                <a:gd name="T2" fmla="*/ 58 w 31"/>
                <a:gd name="T3" fmla="*/ 981 h 38"/>
                <a:gd name="T4" fmla="*/ 58 w 31"/>
                <a:gd name="T5" fmla="*/ 1209 h 38"/>
                <a:gd name="T6" fmla="*/ 140 w 31"/>
                <a:gd name="T7" fmla="*/ 1405 h 38"/>
                <a:gd name="T8" fmla="*/ 240 w 31"/>
                <a:gd name="T9" fmla="*/ 1405 h 38"/>
                <a:gd name="T10" fmla="*/ 281 w 31"/>
                <a:gd name="T11" fmla="*/ 1256 h 38"/>
                <a:gd name="T12" fmla="*/ 281 w 31"/>
                <a:gd name="T13" fmla="*/ 1093 h 38"/>
                <a:gd name="T14" fmla="*/ 256 w 31"/>
                <a:gd name="T15" fmla="*/ 934 h 38"/>
                <a:gd name="T16" fmla="*/ 169 w 31"/>
                <a:gd name="T17" fmla="*/ 703 h 38"/>
                <a:gd name="T18" fmla="*/ 111 w 31"/>
                <a:gd name="T19" fmla="*/ 553 h 38"/>
                <a:gd name="T20" fmla="*/ 99 w 31"/>
                <a:gd name="T21" fmla="*/ 312 h 38"/>
                <a:gd name="T22" fmla="*/ 140 w 31"/>
                <a:gd name="T23" fmla="*/ 115 h 38"/>
                <a:gd name="T24" fmla="*/ 256 w 31"/>
                <a:gd name="T25" fmla="*/ 0 h 38"/>
                <a:gd name="T26" fmla="*/ 298 w 31"/>
                <a:gd name="T27" fmla="*/ 0 h 38"/>
                <a:gd name="T28" fmla="*/ 339 w 31"/>
                <a:gd name="T29" fmla="*/ 34 h 38"/>
                <a:gd name="T30" fmla="*/ 351 w 31"/>
                <a:gd name="T31" fmla="*/ 34 h 38"/>
                <a:gd name="T32" fmla="*/ 380 w 31"/>
                <a:gd name="T33" fmla="*/ 34 h 38"/>
                <a:gd name="T34" fmla="*/ 399 w 31"/>
                <a:gd name="T35" fmla="*/ 34 h 38"/>
                <a:gd name="T36" fmla="*/ 409 w 31"/>
                <a:gd name="T37" fmla="*/ 0 h 38"/>
                <a:gd name="T38" fmla="*/ 399 w 31"/>
                <a:gd name="T39" fmla="*/ 428 h 38"/>
                <a:gd name="T40" fmla="*/ 380 w 31"/>
                <a:gd name="T41" fmla="*/ 390 h 38"/>
                <a:gd name="T42" fmla="*/ 351 w 31"/>
                <a:gd name="T43" fmla="*/ 231 h 38"/>
                <a:gd name="T44" fmla="*/ 298 w 31"/>
                <a:gd name="T45" fmla="*/ 34 h 38"/>
                <a:gd name="T46" fmla="*/ 210 w 31"/>
                <a:gd name="T47" fmla="*/ 34 h 38"/>
                <a:gd name="T48" fmla="*/ 169 w 31"/>
                <a:gd name="T49" fmla="*/ 163 h 38"/>
                <a:gd name="T50" fmla="*/ 169 w 31"/>
                <a:gd name="T51" fmla="*/ 312 h 38"/>
                <a:gd name="T52" fmla="*/ 210 w 31"/>
                <a:gd name="T53" fmla="*/ 506 h 38"/>
                <a:gd name="T54" fmla="*/ 310 w 31"/>
                <a:gd name="T55" fmla="*/ 784 h 38"/>
                <a:gd name="T56" fmla="*/ 351 w 31"/>
                <a:gd name="T57" fmla="*/ 981 h 38"/>
                <a:gd name="T58" fmla="*/ 351 w 31"/>
                <a:gd name="T59" fmla="*/ 1130 h 38"/>
                <a:gd name="T60" fmla="*/ 310 w 31"/>
                <a:gd name="T61" fmla="*/ 1371 h 38"/>
                <a:gd name="T62" fmla="*/ 240 w 31"/>
                <a:gd name="T63" fmla="*/ 1487 h 38"/>
                <a:gd name="T64" fmla="*/ 157 w 31"/>
                <a:gd name="T65" fmla="*/ 1487 h 38"/>
                <a:gd name="T66" fmla="*/ 111 w 31"/>
                <a:gd name="T67" fmla="*/ 1405 h 38"/>
                <a:gd name="T68" fmla="*/ 58 w 31"/>
                <a:gd name="T69" fmla="*/ 1371 h 38"/>
                <a:gd name="T70" fmla="*/ 41 w 31"/>
                <a:gd name="T71" fmla="*/ 1405 h 38"/>
                <a:gd name="T72" fmla="*/ 0 w 31"/>
                <a:gd name="T73" fmla="*/ 1487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1"/>
                <a:gd name="T112" fmla="*/ 0 h 38"/>
                <a:gd name="T113" fmla="*/ 31 w 31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1" h="38">
                  <a:moveTo>
                    <a:pt x="0" y="38"/>
                  </a:moveTo>
                  <a:lnTo>
                    <a:pt x="3" y="24"/>
                  </a:lnTo>
                  <a:lnTo>
                    <a:pt x="4" y="24"/>
                  </a:lnTo>
                  <a:lnTo>
                    <a:pt x="4" y="25"/>
                  </a:lnTo>
                  <a:lnTo>
                    <a:pt x="4" y="28"/>
                  </a:lnTo>
                  <a:lnTo>
                    <a:pt x="4" y="31"/>
                  </a:lnTo>
                  <a:lnTo>
                    <a:pt x="7" y="34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7" y="36"/>
                  </a:lnTo>
                  <a:lnTo>
                    <a:pt x="18" y="35"/>
                  </a:lnTo>
                  <a:lnTo>
                    <a:pt x="20" y="32"/>
                  </a:lnTo>
                  <a:lnTo>
                    <a:pt x="21" y="29"/>
                  </a:lnTo>
                  <a:lnTo>
                    <a:pt x="20" y="28"/>
                  </a:lnTo>
                  <a:lnTo>
                    <a:pt x="20" y="25"/>
                  </a:lnTo>
                  <a:lnTo>
                    <a:pt x="18" y="24"/>
                  </a:lnTo>
                  <a:lnTo>
                    <a:pt x="15" y="21"/>
                  </a:lnTo>
                  <a:lnTo>
                    <a:pt x="12" y="18"/>
                  </a:lnTo>
                  <a:lnTo>
                    <a:pt x="10" y="15"/>
                  </a:lnTo>
                  <a:lnTo>
                    <a:pt x="8" y="14"/>
                  </a:lnTo>
                  <a:lnTo>
                    <a:pt x="7" y="11"/>
                  </a:lnTo>
                  <a:lnTo>
                    <a:pt x="7" y="8"/>
                  </a:lnTo>
                  <a:lnTo>
                    <a:pt x="8" y="6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28" y="11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4" y="3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5" y="13"/>
                  </a:lnTo>
                  <a:lnTo>
                    <a:pt x="18" y="17"/>
                  </a:lnTo>
                  <a:lnTo>
                    <a:pt x="22" y="20"/>
                  </a:lnTo>
                  <a:lnTo>
                    <a:pt x="24" y="22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4" y="32"/>
                  </a:lnTo>
                  <a:lnTo>
                    <a:pt x="22" y="35"/>
                  </a:lnTo>
                  <a:lnTo>
                    <a:pt x="20" y="36"/>
                  </a:lnTo>
                  <a:lnTo>
                    <a:pt x="17" y="38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8" y="36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6"/>
                  </a:lnTo>
                  <a:lnTo>
                    <a:pt x="1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10619" name="Picture 278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62" y="3129"/>
              <a:ext cx="118" cy="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620" name="Picture 279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762" y="3129"/>
              <a:ext cx="118" cy="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621" name="Freeform 280"/>
            <p:cNvSpPr>
              <a:spLocks/>
            </p:cNvSpPr>
            <p:nvPr/>
          </p:nvSpPr>
          <p:spPr bwMode="auto">
            <a:xfrm>
              <a:off x="1973" y="3095"/>
              <a:ext cx="78" cy="129"/>
            </a:xfrm>
            <a:custGeom>
              <a:avLst/>
              <a:gdLst>
                <a:gd name="T0" fmla="*/ 12 w 32"/>
                <a:gd name="T1" fmla="*/ 1487 h 38"/>
                <a:gd name="T2" fmla="*/ 58 w 32"/>
                <a:gd name="T3" fmla="*/ 275 h 38"/>
                <a:gd name="T4" fmla="*/ 58 w 32"/>
                <a:gd name="T5" fmla="*/ 231 h 38"/>
                <a:gd name="T6" fmla="*/ 58 w 32"/>
                <a:gd name="T7" fmla="*/ 163 h 38"/>
                <a:gd name="T8" fmla="*/ 58 w 32"/>
                <a:gd name="T9" fmla="*/ 115 h 38"/>
                <a:gd name="T10" fmla="*/ 29 w 32"/>
                <a:gd name="T11" fmla="*/ 34 h 38"/>
                <a:gd name="T12" fmla="*/ 12 w 32"/>
                <a:gd name="T13" fmla="*/ 34 h 38"/>
                <a:gd name="T14" fmla="*/ 0 w 32"/>
                <a:gd name="T15" fmla="*/ 34 h 38"/>
                <a:gd name="T16" fmla="*/ 0 w 32"/>
                <a:gd name="T17" fmla="*/ 34 h 38"/>
                <a:gd name="T18" fmla="*/ 0 w 32"/>
                <a:gd name="T19" fmla="*/ 0 h 38"/>
                <a:gd name="T20" fmla="*/ 202 w 32"/>
                <a:gd name="T21" fmla="*/ 0 h 38"/>
                <a:gd name="T22" fmla="*/ 202 w 32"/>
                <a:gd name="T23" fmla="*/ 34 h 38"/>
                <a:gd name="T24" fmla="*/ 161 w 32"/>
                <a:gd name="T25" fmla="*/ 34 h 38"/>
                <a:gd name="T26" fmla="*/ 161 w 32"/>
                <a:gd name="T27" fmla="*/ 34 h 38"/>
                <a:gd name="T28" fmla="*/ 132 w 32"/>
                <a:gd name="T29" fmla="*/ 115 h 38"/>
                <a:gd name="T30" fmla="*/ 132 w 32"/>
                <a:gd name="T31" fmla="*/ 115 h 38"/>
                <a:gd name="T32" fmla="*/ 119 w 32"/>
                <a:gd name="T33" fmla="*/ 163 h 38"/>
                <a:gd name="T34" fmla="*/ 119 w 32"/>
                <a:gd name="T35" fmla="*/ 275 h 38"/>
                <a:gd name="T36" fmla="*/ 100 w 32"/>
                <a:gd name="T37" fmla="*/ 1130 h 38"/>
                <a:gd name="T38" fmla="*/ 302 w 32"/>
                <a:gd name="T39" fmla="*/ 390 h 38"/>
                <a:gd name="T40" fmla="*/ 322 w 32"/>
                <a:gd name="T41" fmla="*/ 275 h 38"/>
                <a:gd name="T42" fmla="*/ 331 w 32"/>
                <a:gd name="T43" fmla="*/ 163 h 38"/>
                <a:gd name="T44" fmla="*/ 331 w 32"/>
                <a:gd name="T45" fmla="*/ 163 h 38"/>
                <a:gd name="T46" fmla="*/ 331 w 32"/>
                <a:gd name="T47" fmla="*/ 115 h 38"/>
                <a:gd name="T48" fmla="*/ 331 w 32"/>
                <a:gd name="T49" fmla="*/ 115 h 38"/>
                <a:gd name="T50" fmla="*/ 331 w 32"/>
                <a:gd name="T51" fmla="*/ 34 h 38"/>
                <a:gd name="T52" fmla="*/ 322 w 32"/>
                <a:gd name="T53" fmla="*/ 34 h 38"/>
                <a:gd name="T54" fmla="*/ 302 w 32"/>
                <a:gd name="T55" fmla="*/ 34 h 38"/>
                <a:gd name="T56" fmla="*/ 302 w 32"/>
                <a:gd name="T57" fmla="*/ 0 h 38"/>
                <a:gd name="T58" fmla="*/ 463 w 32"/>
                <a:gd name="T59" fmla="*/ 0 h 38"/>
                <a:gd name="T60" fmla="*/ 463 w 32"/>
                <a:gd name="T61" fmla="*/ 34 h 38"/>
                <a:gd name="T62" fmla="*/ 434 w 32"/>
                <a:gd name="T63" fmla="*/ 34 h 38"/>
                <a:gd name="T64" fmla="*/ 434 w 32"/>
                <a:gd name="T65" fmla="*/ 34 h 38"/>
                <a:gd name="T66" fmla="*/ 422 w 32"/>
                <a:gd name="T67" fmla="*/ 115 h 38"/>
                <a:gd name="T68" fmla="*/ 375 w 32"/>
                <a:gd name="T69" fmla="*/ 163 h 38"/>
                <a:gd name="T70" fmla="*/ 363 w 32"/>
                <a:gd name="T71" fmla="*/ 231 h 38"/>
                <a:gd name="T72" fmla="*/ 322 w 32"/>
                <a:gd name="T73" fmla="*/ 390 h 38"/>
                <a:gd name="T74" fmla="*/ 29 w 32"/>
                <a:gd name="T75" fmla="*/ 1487 h 38"/>
                <a:gd name="T76" fmla="*/ 12 w 32"/>
                <a:gd name="T77" fmla="*/ 1487 h 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38"/>
                <a:gd name="T119" fmla="*/ 32 w 32"/>
                <a:gd name="T120" fmla="*/ 38 h 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38">
                  <a:moveTo>
                    <a:pt x="1" y="38"/>
                  </a:moveTo>
                  <a:lnTo>
                    <a:pt x="4" y="7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3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9" y="3"/>
                  </a:lnTo>
                  <a:lnTo>
                    <a:pt x="8" y="4"/>
                  </a:lnTo>
                  <a:lnTo>
                    <a:pt x="8" y="7"/>
                  </a:lnTo>
                  <a:lnTo>
                    <a:pt x="7" y="29"/>
                  </a:lnTo>
                  <a:lnTo>
                    <a:pt x="21" y="10"/>
                  </a:lnTo>
                  <a:lnTo>
                    <a:pt x="22" y="7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6" y="4"/>
                  </a:lnTo>
                  <a:lnTo>
                    <a:pt x="25" y="6"/>
                  </a:lnTo>
                  <a:lnTo>
                    <a:pt x="22" y="10"/>
                  </a:lnTo>
                  <a:lnTo>
                    <a:pt x="2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22" name="Freeform 281"/>
            <p:cNvSpPr>
              <a:spLocks noEditPoints="1"/>
            </p:cNvSpPr>
            <p:nvPr/>
          </p:nvSpPr>
          <p:spPr bwMode="auto">
            <a:xfrm>
              <a:off x="2037" y="3095"/>
              <a:ext cx="83" cy="129"/>
            </a:xfrm>
            <a:custGeom>
              <a:avLst/>
              <a:gdLst>
                <a:gd name="T0" fmla="*/ 144 w 34"/>
                <a:gd name="T1" fmla="*/ 0 h 38"/>
                <a:gd name="T2" fmla="*/ 334 w 34"/>
                <a:gd name="T3" fmla="*/ 0 h 38"/>
                <a:gd name="T4" fmla="*/ 405 w 34"/>
                <a:gd name="T5" fmla="*/ 0 h 38"/>
                <a:gd name="T6" fmla="*/ 454 w 34"/>
                <a:gd name="T7" fmla="*/ 115 h 38"/>
                <a:gd name="T8" fmla="*/ 496 w 34"/>
                <a:gd name="T9" fmla="*/ 231 h 38"/>
                <a:gd name="T10" fmla="*/ 496 w 34"/>
                <a:gd name="T11" fmla="*/ 312 h 38"/>
                <a:gd name="T12" fmla="*/ 496 w 34"/>
                <a:gd name="T13" fmla="*/ 428 h 38"/>
                <a:gd name="T14" fmla="*/ 464 w 34"/>
                <a:gd name="T15" fmla="*/ 553 h 38"/>
                <a:gd name="T16" fmla="*/ 435 w 34"/>
                <a:gd name="T17" fmla="*/ 587 h 38"/>
                <a:gd name="T18" fmla="*/ 393 w 34"/>
                <a:gd name="T19" fmla="*/ 703 h 38"/>
                <a:gd name="T20" fmla="*/ 352 w 34"/>
                <a:gd name="T21" fmla="*/ 703 h 38"/>
                <a:gd name="T22" fmla="*/ 293 w 34"/>
                <a:gd name="T23" fmla="*/ 784 h 38"/>
                <a:gd name="T24" fmla="*/ 251 w 34"/>
                <a:gd name="T25" fmla="*/ 784 h 38"/>
                <a:gd name="T26" fmla="*/ 203 w 34"/>
                <a:gd name="T27" fmla="*/ 784 h 38"/>
                <a:gd name="T28" fmla="*/ 161 w 34"/>
                <a:gd name="T29" fmla="*/ 1130 h 38"/>
                <a:gd name="T30" fmla="*/ 144 w 34"/>
                <a:gd name="T31" fmla="*/ 1256 h 38"/>
                <a:gd name="T32" fmla="*/ 144 w 34"/>
                <a:gd name="T33" fmla="*/ 1324 h 38"/>
                <a:gd name="T34" fmla="*/ 144 w 34"/>
                <a:gd name="T35" fmla="*/ 1371 h 38"/>
                <a:gd name="T36" fmla="*/ 161 w 34"/>
                <a:gd name="T37" fmla="*/ 1371 h 38"/>
                <a:gd name="T38" fmla="*/ 190 w 34"/>
                <a:gd name="T39" fmla="*/ 1405 h 38"/>
                <a:gd name="T40" fmla="*/ 203 w 34"/>
                <a:gd name="T41" fmla="*/ 1405 h 38"/>
                <a:gd name="T42" fmla="*/ 203 w 34"/>
                <a:gd name="T43" fmla="*/ 1487 h 38"/>
                <a:gd name="T44" fmla="*/ 0 w 34"/>
                <a:gd name="T45" fmla="*/ 1487 h 38"/>
                <a:gd name="T46" fmla="*/ 0 w 34"/>
                <a:gd name="T47" fmla="*/ 1405 h 38"/>
                <a:gd name="T48" fmla="*/ 42 w 34"/>
                <a:gd name="T49" fmla="*/ 1405 h 38"/>
                <a:gd name="T50" fmla="*/ 59 w 34"/>
                <a:gd name="T51" fmla="*/ 1371 h 38"/>
                <a:gd name="T52" fmla="*/ 90 w 34"/>
                <a:gd name="T53" fmla="*/ 1324 h 38"/>
                <a:gd name="T54" fmla="*/ 90 w 34"/>
                <a:gd name="T55" fmla="*/ 1130 h 38"/>
                <a:gd name="T56" fmla="*/ 190 w 34"/>
                <a:gd name="T57" fmla="*/ 312 h 38"/>
                <a:gd name="T58" fmla="*/ 190 w 34"/>
                <a:gd name="T59" fmla="*/ 231 h 38"/>
                <a:gd name="T60" fmla="*/ 203 w 34"/>
                <a:gd name="T61" fmla="*/ 115 h 38"/>
                <a:gd name="T62" fmla="*/ 190 w 34"/>
                <a:gd name="T63" fmla="*/ 115 h 38"/>
                <a:gd name="T64" fmla="*/ 190 w 34"/>
                <a:gd name="T65" fmla="*/ 34 h 38"/>
                <a:gd name="T66" fmla="*/ 161 w 34"/>
                <a:gd name="T67" fmla="*/ 34 h 38"/>
                <a:gd name="T68" fmla="*/ 132 w 34"/>
                <a:gd name="T69" fmla="*/ 34 h 38"/>
                <a:gd name="T70" fmla="*/ 144 w 34"/>
                <a:gd name="T71" fmla="*/ 0 h 38"/>
                <a:gd name="T72" fmla="*/ 203 w 34"/>
                <a:gd name="T73" fmla="*/ 703 h 38"/>
                <a:gd name="T74" fmla="*/ 251 w 34"/>
                <a:gd name="T75" fmla="*/ 703 h 38"/>
                <a:gd name="T76" fmla="*/ 293 w 34"/>
                <a:gd name="T77" fmla="*/ 703 h 38"/>
                <a:gd name="T78" fmla="*/ 303 w 34"/>
                <a:gd name="T79" fmla="*/ 703 h 38"/>
                <a:gd name="T80" fmla="*/ 352 w 34"/>
                <a:gd name="T81" fmla="*/ 669 h 38"/>
                <a:gd name="T82" fmla="*/ 364 w 34"/>
                <a:gd name="T83" fmla="*/ 587 h 38"/>
                <a:gd name="T84" fmla="*/ 393 w 34"/>
                <a:gd name="T85" fmla="*/ 506 h 38"/>
                <a:gd name="T86" fmla="*/ 405 w 34"/>
                <a:gd name="T87" fmla="*/ 390 h 38"/>
                <a:gd name="T88" fmla="*/ 405 w 34"/>
                <a:gd name="T89" fmla="*/ 312 h 38"/>
                <a:gd name="T90" fmla="*/ 405 w 34"/>
                <a:gd name="T91" fmla="*/ 231 h 38"/>
                <a:gd name="T92" fmla="*/ 393 w 34"/>
                <a:gd name="T93" fmla="*/ 115 h 38"/>
                <a:gd name="T94" fmla="*/ 364 w 34"/>
                <a:gd name="T95" fmla="*/ 115 h 38"/>
                <a:gd name="T96" fmla="*/ 334 w 34"/>
                <a:gd name="T97" fmla="*/ 34 h 38"/>
                <a:gd name="T98" fmla="*/ 303 w 34"/>
                <a:gd name="T99" fmla="*/ 34 h 38"/>
                <a:gd name="T100" fmla="*/ 261 w 34"/>
                <a:gd name="T101" fmla="*/ 115 h 38"/>
                <a:gd name="T102" fmla="*/ 203 w 34"/>
                <a:gd name="T103" fmla="*/ 703 h 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4"/>
                <a:gd name="T157" fmla="*/ 0 h 38"/>
                <a:gd name="T158" fmla="*/ 34 w 34"/>
                <a:gd name="T159" fmla="*/ 38 h 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4" h="38">
                  <a:moveTo>
                    <a:pt x="10" y="0"/>
                  </a:moveTo>
                  <a:lnTo>
                    <a:pt x="23" y="0"/>
                  </a:lnTo>
                  <a:lnTo>
                    <a:pt x="28" y="0"/>
                  </a:lnTo>
                  <a:lnTo>
                    <a:pt x="31" y="3"/>
                  </a:lnTo>
                  <a:lnTo>
                    <a:pt x="34" y="6"/>
                  </a:lnTo>
                  <a:lnTo>
                    <a:pt x="34" y="8"/>
                  </a:lnTo>
                  <a:lnTo>
                    <a:pt x="34" y="11"/>
                  </a:lnTo>
                  <a:lnTo>
                    <a:pt x="32" y="14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4" y="18"/>
                  </a:lnTo>
                  <a:lnTo>
                    <a:pt x="20" y="20"/>
                  </a:lnTo>
                  <a:lnTo>
                    <a:pt x="17" y="20"/>
                  </a:lnTo>
                  <a:lnTo>
                    <a:pt x="14" y="20"/>
                  </a:lnTo>
                  <a:lnTo>
                    <a:pt x="11" y="29"/>
                  </a:lnTo>
                  <a:lnTo>
                    <a:pt x="10" y="32"/>
                  </a:lnTo>
                  <a:lnTo>
                    <a:pt x="10" y="34"/>
                  </a:lnTo>
                  <a:lnTo>
                    <a:pt x="10" y="35"/>
                  </a:lnTo>
                  <a:lnTo>
                    <a:pt x="11" y="35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6" y="34"/>
                  </a:lnTo>
                  <a:lnTo>
                    <a:pt x="6" y="29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10" y="0"/>
                  </a:lnTo>
                  <a:close/>
                  <a:moveTo>
                    <a:pt x="14" y="18"/>
                  </a:moveTo>
                  <a:lnTo>
                    <a:pt x="17" y="18"/>
                  </a:lnTo>
                  <a:lnTo>
                    <a:pt x="20" y="18"/>
                  </a:lnTo>
                  <a:lnTo>
                    <a:pt x="21" y="18"/>
                  </a:lnTo>
                  <a:lnTo>
                    <a:pt x="24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7" y="3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8" y="3"/>
                  </a:lnTo>
                  <a:lnTo>
                    <a:pt x="14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10623" name="Picture 28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2127" y="3153"/>
              <a:ext cx="44" cy="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624" name="Picture 283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2127" y="3153"/>
              <a:ext cx="44" cy="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625" name="Freeform 284"/>
            <p:cNvSpPr>
              <a:spLocks/>
            </p:cNvSpPr>
            <p:nvPr/>
          </p:nvSpPr>
          <p:spPr bwMode="auto">
            <a:xfrm>
              <a:off x="3068" y="3095"/>
              <a:ext cx="30" cy="167"/>
            </a:xfrm>
            <a:custGeom>
              <a:avLst/>
              <a:gdLst>
                <a:gd name="T0" fmla="*/ 188 w 12"/>
                <a:gd name="T1" fmla="*/ 1939 h 49"/>
                <a:gd name="T2" fmla="*/ 0 w 12"/>
                <a:gd name="T3" fmla="*/ 1939 h 49"/>
                <a:gd name="T4" fmla="*/ 0 w 12"/>
                <a:gd name="T5" fmla="*/ 0 h 49"/>
                <a:gd name="T6" fmla="*/ 188 w 12"/>
                <a:gd name="T7" fmla="*/ 0 h 49"/>
                <a:gd name="T8" fmla="*/ 188 w 12"/>
                <a:gd name="T9" fmla="*/ 34 h 49"/>
                <a:gd name="T10" fmla="*/ 80 w 12"/>
                <a:gd name="T11" fmla="*/ 34 h 49"/>
                <a:gd name="T12" fmla="*/ 80 w 12"/>
                <a:gd name="T13" fmla="*/ 1823 h 49"/>
                <a:gd name="T14" fmla="*/ 188 w 12"/>
                <a:gd name="T15" fmla="*/ 1823 h 49"/>
                <a:gd name="T16" fmla="*/ 188 w 12"/>
                <a:gd name="T17" fmla="*/ 1939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9"/>
                <a:gd name="T29" fmla="*/ 12 w 12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9">
                  <a:moveTo>
                    <a:pt x="12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5" y="1"/>
                  </a:lnTo>
                  <a:lnTo>
                    <a:pt x="5" y="46"/>
                  </a:lnTo>
                  <a:lnTo>
                    <a:pt x="12" y="46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26" name="Freeform 285"/>
            <p:cNvSpPr>
              <a:spLocks noEditPoints="1"/>
            </p:cNvSpPr>
            <p:nvPr/>
          </p:nvSpPr>
          <p:spPr bwMode="auto">
            <a:xfrm>
              <a:off x="3108" y="3095"/>
              <a:ext cx="59" cy="129"/>
            </a:xfrm>
            <a:custGeom>
              <a:avLst/>
              <a:gdLst>
                <a:gd name="T0" fmla="*/ 0 w 24"/>
                <a:gd name="T1" fmla="*/ 784 h 38"/>
                <a:gd name="T2" fmla="*/ 0 w 24"/>
                <a:gd name="T3" fmla="*/ 506 h 38"/>
                <a:gd name="T4" fmla="*/ 12 w 24"/>
                <a:gd name="T5" fmla="*/ 312 h 38"/>
                <a:gd name="T6" fmla="*/ 61 w 24"/>
                <a:gd name="T7" fmla="*/ 163 h 38"/>
                <a:gd name="T8" fmla="*/ 103 w 24"/>
                <a:gd name="T9" fmla="*/ 34 h 38"/>
                <a:gd name="T10" fmla="*/ 150 w 24"/>
                <a:gd name="T11" fmla="*/ 0 h 38"/>
                <a:gd name="T12" fmla="*/ 182 w 24"/>
                <a:gd name="T13" fmla="*/ 0 h 38"/>
                <a:gd name="T14" fmla="*/ 224 w 24"/>
                <a:gd name="T15" fmla="*/ 0 h 38"/>
                <a:gd name="T16" fmla="*/ 285 w 24"/>
                <a:gd name="T17" fmla="*/ 163 h 38"/>
                <a:gd name="T18" fmla="*/ 327 w 24"/>
                <a:gd name="T19" fmla="*/ 312 h 38"/>
                <a:gd name="T20" fmla="*/ 356 w 24"/>
                <a:gd name="T21" fmla="*/ 506 h 38"/>
                <a:gd name="T22" fmla="*/ 356 w 24"/>
                <a:gd name="T23" fmla="*/ 703 h 38"/>
                <a:gd name="T24" fmla="*/ 356 w 24"/>
                <a:gd name="T25" fmla="*/ 934 h 38"/>
                <a:gd name="T26" fmla="*/ 327 w 24"/>
                <a:gd name="T27" fmla="*/ 1130 h 38"/>
                <a:gd name="T28" fmla="*/ 285 w 24"/>
                <a:gd name="T29" fmla="*/ 1324 h 38"/>
                <a:gd name="T30" fmla="*/ 253 w 24"/>
                <a:gd name="T31" fmla="*/ 1405 h 38"/>
                <a:gd name="T32" fmla="*/ 207 w 24"/>
                <a:gd name="T33" fmla="*/ 1487 h 38"/>
                <a:gd name="T34" fmla="*/ 162 w 24"/>
                <a:gd name="T35" fmla="*/ 1487 h 38"/>
                <a:gd name="T36" fmla="*/ 120 w 24"/>
                <a:gd name="T37" fmla="*/ 1487 h 38"/>
                <a:gd name="T38" fmla="*/ 74 w 24"/>
                <a:gd name="T39" fmla="*/ 1371 h 38"/>
                <a:gd name="T40" fmla="*/ 42 w 24"/>
                <a:gd name="T41" fmla="*/ 1256 h 38"/>
                <a:gd name="T42" fmla="*/ 12 w 24"/>
                <a:gd name="T43" fmla="*/ 981 h 38"/>
                <a:gd name="T44" fmla="*/ 0 w 24"/>
                <a:gd name="T45" fmla="*/ 784 h 38"/>
                <a:gd name="T46" fmla="*/ 74 w 24"/>
                <a:gd name="T47" fmla="*/ 784 h 38"/>
                <a:gd name="T48" fmla="*/ 74 w 24"/>
                <a:gd name="T49" fmla="*/ 1059 h 38"/>
                <a:gd name="T50" fmla="*/ 103 w 24"/>
                <a:gd name="T51" fmla="*/ 1256 h 38"/>
                <a:gd name="T52" fmla="*/ 150 w 24"/>
                <a:gd name="T53" fmla="*/ 1371 h 38"/>
                <a:gd name="T54" fmla="*/ 162 w 24"/>
                <a:gd name="T55" fmla="*/ 1405 h 38"/>
                <a:gd name="T56" fmla="*/ 182 w 24"/>
                <a:gd name="T57" fmla="*/ 1405 h 38"/>
                <a:gd name="T58" fmla="*/ 224 w 24"/>
                <a:gd name="T59" fmla="*/ 1371 h 38"/>
                <a:gd name="T60" fmla="*/ 253 w 24"/>
                <a:gd name="T61" fmla="*/ 1324 h 38"/>
                <a:gd name="T62" fmla="*/ 253 w 24"/>
                <a:gd name="T63" fmla="*/ 1209 h 38"/>
                <a:gd name="T64" fmla="*/ 265 w 24"/>
                <a:gd name="T65" fmla="*/ 981 h 38"/>
                <a:gd name="T66" fmla="*/ 265 w 24"/>
                <a:gd name="T67" fmla="*/ 669 h 38"/>
                <a:gd name="T68" fmla="*/ 265 w 24"/>
                <a:gd name="T69" fmla="*/ 428 h 38"/>
                <a:gd name="T70" fmla="*/ 253 w 24"/>
                <a:gd name="T71" fmla="*/ 275 h 38"/>
                <a:gd name="T72" fmla="*/ 224 w 24"/>
                <a:gd name="T73" fmla="*/ 163 h 38"/>
                <a:gd name="T74" fmla="*/ 207 w 24"/>
                <a:gd name="T75" fmla="*/ 34 h 38"/>
                <a:gd name="T76" fmla="*/ 207 w 24"/>
                <a:gd name="T77" fmla="*/ 34 h 38"/>
                <a:gd name="T78" fmla="*/ 182 w 24"/>
                <a:gd name="T79" fmla="*/ 34 h 38"/>
                <a:gd name="T80" fmla="*/ 150 w 24"/>
                <a:gd name="T81" fmla="*/ 34 h 38"/>
                <a:gd name="T82" fmla="*/ 120 w 24"/>
                <a:gd name="T83" fmla="*/ 115 h 38"/>
                <a:gd name="T84" fmla="*/ 103 w 24"/>
                <a:gd name="T85" fmla="*/ 231 h 38"/>
                <a:gd name="T86" fmla="*/ 74 w 24"/>
                <a:gd name="T87" fmla="*/ 390 h 38"/>
                <a:gd name="T88" fmla="*/ 74 w 24"/>
                <a:gd name="T89" fmla="*/ 587 h 38"/>
                <a:gd name="T90" fmla="*/ 74 w 24"/>
                <a:gd name="T91" fmla="*/ 784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"/>
                <a:gd name="T139" fmla="*/ 0 h 38"/>
                <a:gd name="T140" fmla="*/ 24 w 24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" h="38">
                  <a:moveTo>
                    <a:pt x="0" y="20"/>
                  </a:moveTo>
                  <a:lnTo>
                    <a:pt x="0" y="13"/>
                  </a:lnTo>
                  <a:lnTo>
                    <a:pt x="1" y="8"/>
                  </a:lnTo>
                  <a:lnTo>
                    <a:pt x="4" y="4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2" y="8"/>
                  </a:lnTo>
                  <a:lnTo>
                    <a:pt x="24" y="13"/>
                  </a:lnTo>
                  <a:lnTo>
                    <a:pt x="24" y="18"/>
                  </a:lnTo>
                  <a:lnTo>
                    <a:pt x="24" y="24"/>
                  </a:lnTo>
                  <a:lnTo>
                    <a:pt x="22" y="29"/>
                  </a:lnTo>
                  <a:lnTo>
                    <a:pt x="19" y="34"/>
                  </a:lnTo>
                  <a:lnTo>
                    <a:pt x="17" y="36"/>
                  </a:lnTo>
                  <a:lnTo>
                    <a:pt x="14" y="38"/>
                  </a:lnTo>
                  <a:lnTo>
                    <a:pt x="11" y="38"/>
                  </a:lnTo>
                  <a:lnTo>
                    <a:pt x="8" y="38"/>
                  </a:lnTo>
                  <a:lnTo>
                    <a:pt x="5" y="35"/>
                  </a:lnTo>
                  <a:lnTo>
                    <a:pt x="3" y="32"/>
                  </a:lnTo>
                  <a:lnTo>
                    <a:pt x="1" y="25"/>
                  </a:lnTo>
                  <a:lnTo>
                    <a:pt x="0" y="20"/>
                  </a:lnTo>
                  <a:close/>
                  <a:moveTo>
                    <a:pt x="5" y="20"/>
                  </a:moveTo>
                  <a:lnTo>
                    <a:pt x="5" y="27"/>
                  </a:lnTo>
                  <a:lnTo>
                    <a:pt x="7" y="32"/>
                  </a:lnTo>
                  <a:lnTo>
                    <a:pt x="10" y="35"/>
                  </a:lnTo>
                  <a:lnTo>
                    <a:pt x="11" y="36"/>
                  </a:lnTo>
                  <a:lnTo>
                    <a:pt x="12" y="36"/>
                  </a:lnTo>
                  <a:lnTo>
                    <a:pt x="15" y="35"/>
                  </a:lnTo>
                  <a:lnTo>
                    <a:pt x="17" y="34"/>
                  </a:lnTo>
                  <a:lnTo>
                    <a:pt x="17" y="31"/>
                  </a:lnTo>
                  <a:lnTo>
                    <a:pt x="18" y="25"/>
                  </a:lnTo>
                  <a:lnTo>
                    <a:pt x="18" y="17"/>
                  </a:lnTo>
                  <a:lnTo>
                    <a:pt x="18" y="11"/>
                  </a:lnTo>
                  <a:lnTo>
                    <a:pt x="17" y="7"/>
                  </a:lnTo>
                  <a:lnTo>
                    <a:pt x="15" y="4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3"/>
                  </a:lnTo>
                  <a:lnTo>
                    <a:pt x="7" y="6"/>
                  </a:lnTo>
                  <a:lnTo>
                    <a:pt x="5" y="10"/>
                  </a:lnTo>
                  <a:lnTo>
                    <a:pt x="5" y="15"/>
                  </a:lnTo>
                  <a:lnTo>
                    <a:pt x="5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27" name="Freeform 286"/>
            <p:cNvSpPr>
              <a:spLocks/>
            </p:cNvSpPr>
            <p:nvPr/>
          </p:nvSpPr>
          <p:spPr bwMode="auto">
            <a:xfrm>
              <a:off x="3179" y="3200"/>
              <a:ext cx="17" cy="51"/>
            </a:xfrm>
            <a:custGeom>
              <a:avLst/>
              <a:gdLst>
                <a:gd name="T0" fmla="*/ 0 w 7"/>
                <a:gd name="T1" fmla="*/ 588 h 15"/>
                <a:gd name="T2" fmla="*/ 0 w 7"/>
                <a:gd name="T3" fmla="*/ 554 h 15"/>
                <a:gd name="T4" fmla="*/ 41 w 7"/>
                <a:gd name="T5" fmla="*/ 473 h 15"/>
                <a:gd name="T6" fmla="*/ 58 w 7"/>
                <a:gd name="T7" fmla="*/ 428 h 15"/>
                <a:gd name="T8" fmla="*/ 87 w 7"/>
                <a:gd name="T9" fmla="*/ 394 h 15"/>
                <a:gd name="T10" fmla="*/ 87 w 7"/>
                <a:gd name="T11" fmla="*/ 279 h 15"/>
                <a:gd name="T12" fmla="*/ 87 w 7"/>
                <a:gd name="T13" fmla="*/ 279 h 15"/>
                <a:gd name="T14" fmla="*/ 87 w 7"/>
                <a:gd name="T15" fmla="*/ 279 h 15"/>
                <a:gd name="T16" fmla="*/ 87 w 7"/>
                <a:gd name="T17" fmla="*/ 279 h 15"/>
                <a:gd name="T18" fmla="*/ 87 w 7"/>
                <a:gd name="T19" fmla="*/ 197 h 15"/>
                <a:gd name="T20" fmla="*/ 58 w 7"/>
                <a:gd name="T21" fmla="*/ 279 h 15"/>
                <a:gd name="T22" fmla="*/ 58 w 7"/>
                <a:gd name="T23" fmla="*/ 279 h 15"/>
                <a:gd name="T24" fmla="*/ 41 w 7"/>
                <a:gd name="T25" fmla="*/ 279 h 15"/>
                <a:gd name="T26" fmla="*/ 41 w 7"/>
                <a:gd name="T27" fmla="*/ 279 h 15"/>
                <a:gd name="T28" fmla="*/ 29 w 7"/>
                <a:gd name="T29" fmla="*/ 279 h 15"/>
                <a:gd name="T30" fmla="*/ 0 w 7"/>
                <a:gd name="T31" fmla="*/ 197 h 15"/>
                <a:gd name="T32" fmla="*/ 0 w 7"/>
                <a:gd name="T33" fmla="*/ 197 h 15"/>
                <a:gd name="T34" fmla="*/ 0 w 7"/>
                <a:gd name="T35" fmla="*/ 163 h 15"/>
                <a:gd name="T36" fmla="*/ 0 w 7"/>
                <a:gd name="T37" fmla="*/ 116 h 15"/>
                <a:gd name="T38" fmla="*/ 0 w 7"/>
                <a:gd name="T39" fmla="*/ 34 h 15"/>
                <a:gd name="T40" fmla="*/ 29 w 7"/>
                <a:gd name="T41" fmla="*/ 34 h 15"/>
                <a:gd name="T42" fmla="*/ 41 w 7"/>
                <a:gd name="T43" fmla="*/ 0 h 15"/>
                <a:gd name="T44" fmla="*/ 58 w 7"/>
                <a:gd name="T45" fmla="*/ 34 h 15"/>
                <a:gd name="T46" fmla="*/ 87 w 7"/>
                <a:gd name="T47" fmla="*/ 116 h 15"/>
                <a:gd name="T48" fmla="*/ 100 w 7"/>
                <a:gd name="T49" fmla="*/ 163 h 15"/>
                <a:gd name="T50" fmla="*/ 100 w 7"/>
                <a:gd name="T51" fmla="*/ 279 h 15"/>
                <a:gd name="T52" fmla="*/ 100 w 7"/>
                <a:gd name="T53" fmla="*/ 313 h 15"/>
                <a:gd name="T54" fmla="*/ 87 w 7"/>
                <a:gd name="T55" fmla="*/ 428 h 15"/>
                <a:gd name="T56" fmla="*/ 41 w 7"/>
                <a:gd name="T57" fmla="*/ 554 h 15"/>
                <a:gd name="T58" fmla="*/ 0 w 7"/>
                <a:gd name="T59" fmla="*/ 588 h 1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"/>
                <a:gd name="T91" fmla="*/ 0 h 15"/>
                <a:gd name="T92" fmla="*/ 7 w 7"/>
                <a:gd name="T93" fmla="*/ 15 h 1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" h="15">
                  <a:moveTo>
                    <a:pt x="0" y="15"/>
                  </a:moveTo>
                  <a:lnTo>
                    <a:pt x="0" y="14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6" y="10"/>
                  </a:lnTo>
                  <a:lnTo>
                    <a:pt x="6" y="7"/>
                  </a:lnTo>
                  <a:lnTo>
                    <a:pt x="6" y="5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6" y="3"/>
                  </a:lnTo>
                  <a:lnTo>
                    <a:pt x="7" y="4"/>
                  </a:lnTo>
                  <a:lnTo>
                    <a:pt x="7" y="7"/>
                  </a:lnTo>
                  <a:lnTo>
                    <a:pt x="7" y="8"/>
                  </a:lnTo>
                  <a:lnTo>
                    <a:pt x="6" y="11"/>
                  </a:lnTo>
                  <a:lnTo>
                    <a:pt x="3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28" name="Freeform 287"/>
            <p:cNvSpPr>
              <a:spLocks/>
            </p:cNvSpPr>
            <p:nvPr/>
          </p:nvSpPr>
          <p:spPr bwMode="auto">
            <a:xfrm>
              <a:off x="3221" y="3095"/>
              <a:ext cx="38" cy="129"/>
            </a:xfrm>
            <a:custGeom>
              <a:avLst/>
              <a:gdLst>
                <a:gd name="T0" fmla="*/ 0 w 16"/>
                <a:gd name="T1" fmla="*/ 115 h 38"/>
                <a:gd name="T2" fmla="*/ 135 w 16"/>
                <a:gd name="T3" fmla="*/ 0 h 38"/>
                <a:gd name="T4" fmla="*/ 135 w 16"/>
                <a:gd name="T5" fmla="*/ 0 h 38"/>
                <a:gd name="T6" fmla="*/ 135 w 16"/>
                <a:gd name="T7" fmla="*/ 1209 h 38"/>
                <a:gd name="T8" fmla="*/ 135 w 16"/>
                <a:gd name="T9" fmla="*/ 1324 h 38"/>
                <a:gd name="T10" fmla="*/ 135 w 16"/>
                <a:gd name="T11" fmla="*/ 1371 h 38"/>
                <a:gd name="T12" fmla="*/ 147 w 16"/>
                <a:gd name="T13" fmla="*/ 1371 h 38"/>
                <a:gd name="T14" fmla="*/ 147 w 16"/>
                <a:gd name="T15" fmla="*/ 1405 h 38"/>
                <a:gd name="T16" fmla="*/ 176 w 16"/>
                <a:gd name="T17" fmla="*/ 1405 h 38"/>
                <a:gd name="T18" fmla="*/ 214 w 16"/>
                <a:gd name="T19" fmla="*/ 1405 h 38"/>
                <a:gd name="T20" fmla="*/ 214 w 16"/>
                <a:gd name="T21" fmla="*/ 1487 h 38"/>
                <a:gd name="T22" fmla="*/ 28 w 16"/>
                <a:gd name="T23" fmla="*/ 1487 h 38"/>
                <a:gd name="T24" fmla="*/ 28 w 16"/>
                <a:gd name="T25" fmla="*/ 1405 h 38"/>
                <a:gd name="T26" fmla="*/ 40 w 16"/>
                <a:gd name="T27" fmla="*/ 1405 h 38"/>
                <a:gd name="T28" fmla="*/ 57 w 16"/>
                <a:gd name="T29" fmla="*/ 1405 h 38"/>
                <a:gd name="T30" fmla="*/ 57 w 16"/>
                <a:gd name="T31" fmla="*/ 1405 h 38"/>
                <a:gd name="T32" fmla="*/ 78 w 16"/>
                <a:gd name="T33" fmla="*/ 1371 h 38"/>
                <a:gd name="T34" fmla="*/ 78 w 16"/>
                <a:gd name="T35" fmla="*/ 1324 h 38"/>
                <a:gd name="T36" fmla="*/ 78 w 16"/>
                <a:gd name="T37" fmla="*/ 1209 h 38"/>
                <a:gd name="T38" fmla="*/ 78 w 16"/>
                <a:gd name="T39" fmla="*/ 390 h 38"/>
                <a:gd name="T40" fmla="*/ 78 w 16"/>
                <a:gd name="T41" fmla="*/ 275 h 38"/>
                <a:gd name="T42" fmla="*/ 78 w 16"/>
                <a:gd name="T43" fmla="*/ 163 h 38"/>
                <a:gd name="T44" fmla="*/ 57 w 16"/>
                <a:gd name="T45" fmla="*/ 163 h 38"/>
                <a:gd name="T46" fmla="*/ 57 w 16"/>
                <a:gd name="T47" fmla="*/ 163 h 38"/>
                <a:gd name="T48" fmla="*/ 57 w 16"/>
                <a:gd name="T49" fmla="*/ 115 h 38"/>
                <a:gd name="T50" fmla="*/ 40 w 16"/>
                <a:gd name="T51" fmla="*/ 115 h 38"/>
                <a:gd name="T52" fmla="*/ 28 w 16"/>
                <a:gd name="T53" fmla="*/ 115 h 38"/>
                <a:gd name="T54" fmla="*/ 0 w 16"/>
                <a:gd name="T55" fmla="*/ 163 h 38"/>
                <a:gd name="T56" fmla="*/ 0 w 16"/>
                <a:gd name="T57" fmla="*/ 115 h 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"/>
                <a:gd name="T88" fmla="*/ 0 h 38"/>
                <a:gd name="T89" fmla="*/ 16 w 16"/>
                <a:gd name="T90" fmla="*/ 38 h 3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" h="38">
                  <a:moveTo>
                    <a:pt x="0" y="3"/>
                  </a:moveTo>
                  <a:lnTo>
                    <a:pt x="10" y="0"/>
                  </a:lnTo>
                  <a:lnTo>
                    <a:pt x="10" y="31"/>
                  </a:lnTo>
                  <a:lnTo>
                    <a:pt x="10" y="34"/>
                  </a:lnTo>
                  <a:lnTo>
                    <a:pt x="10" y="35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3" y="36"/>
                  </a:lnTo>
                  <a:lnTo>
                    <a:pt x="4" y="36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6" y="31"/>
                  </a:lnTo>
                  <a:lnTo>
                    <a:pt x="6" y="10"/>
                  </a:lnTo>
                  <a:lnTo>
                    <a:pt x="6" y="7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29" name="Freeform 288"/>
            <p:cNvSpPr>
              <a:spLocks/>
            </p:cNvSpPr>
            <p:nvPr/>
          </p:nvSpPr>
          <p:spPr bwMode="auto">
            <a:xfrm>
              <a:off x="3279" y="3095"/>
              <a:ext cx="32" cy="167"/>
            </a:xfrm>
            <a:custGeom>
              <a:avLst/>
              <a:gdLst>
                <a:gd name="T0" fmla="*/ 0 w 13"/>
                <a:gd name="T1" fmla="*/ 0 h 49"/>
                <a:gd name="T2" fmla="*/ 194 w 13"/>
                <a:gd name="T3" fmla="*/ 0 h 49"/>
                <a:gd name="T4" fmla="*/ 194 w 13"/>
                <a:gd name="T5" fmla="*/ 1939 h 49"/>
                <a:gd name="T6" fmla="*/ 0 w 13"/>
                <a:gd name="T7" fmla="*/ 1939 h 49"/>
                <a:gd name="T8" fmla="*/ 0 w 13"/>
                <a:gd name="T9" fmla="*/ 1823 h 49"/>
                <a:gd name="T10" fmla="*/ 103 w 13"/>
                <a:gd name="T11" fmla="*/ 1823 h 49"/>
                <a:gd name="T12" fmla="*/ 103 w 13"/>
                <a:gd name="T13" fmla="*/ 34 h 49"/>
                <a:gd name="T14" fmla="*/ 0 w 13"/>
                <a:gd name="T15" fmla="*/ 34 h 49"/>
                <a:gd name="T16" fmla="*/ 0 w 13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0" y="0"/>
                  </a:moveTo>
                  <a:lnTo>
                    <a:pt x="13" y="0"/>
                  </a:lnTo>
                  <a:lnTo>
                    <a:pt x="13" y="49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30" name="Freeform 289"/>
            <p:cNvSpPr>
              <a:spLocks/>
            </p:cNvSpPr>
            <p:nvPr/>
          </p:nvSpPr>
          <p:spPr bwMode="auto">
            <a:xfrm>
              <a:off x="3406" y="3095"/>
              <a:ext cx="79" cy="129"/>
            </a:xfrm>
            <a:custGeom>
              <a:avLst/>
              <a:gdLst>
                <a:gd name="T0" fmla="*/ 469 w 32"/>
                <a:gd name="T1" fmla="*/ 0 h 38"/>
                <a:gd name="T2" fmla="*/ 469 w 32"/>
                <a:gd name="T3" fmla="*/ 506 h 38"/>
                <a:gd name="T4" fmla="*/ 469 w 32"/>
                <a:gd name="T5" fmla="*/ 506 h 38"/>
                <a:gd name="T6" fmla="*/ 420 w 32"/>
                <a:gd name="T7" fmla="*/ 275 h 38"/>
                <a:gd name="T8" fmla="*/ 378 w 32"/>
                <a:gd name="T9" fmla="*/ 163 h 38"/>
                <a:gd name="T10" fmla="*/ 328 w 32"/>
                <a:gd name="T11" fmla="*/ 34 h 38"/>
                <a:gd name="T12" fmla="*/ 269 w 32"/>
                <a:gd name="T13" fmla="*/ 34 h 38"/>
                <a:gd name="T14" fmla="*/ 225 w 32"/>
                <a:gd name="T15" fmla="*/ 34 h 38"/>
                <a:gd name="T16" fmla="*/ 183 w 32"/>
                <a:gd name="T17" fmla="*/ 115 h 38"/>
                <a:gd name="T18" fmla="*/ 153 w 32"/>
                <a:gd name="T19" fmla="*/ 231 h 38"/>
                <a:gd name="T20" fmla="*/ 104 w 32"/>
                <a:gd name="T21" fmla="*/ 312 h 38"/>
                <a:gd name="T22" fmla="*/ 74 w 32"/>
                <a:gd name="T23" fmla="*/ 553 h 38"/>
                <a:gd name="T24" fmla="*/ 74 w 32"/>
                <a:gd name="T25" fmla="*/ 784 h 38"/>
                <a:gd name="T26" fmla="*/ 74 w 32"/>
                <a:gd name="T27" fmla="*/ 934 h 38"/>
                <a:gd name="T28" fmla="*/ 104 w 32"/>
                <a:gd name="T29" fmla="*/ 1093 h 38"/>
                <a:gd name="T30" fmla="*/ 153 w 32"/>
                <a:gd name="T31" fmla="*/ 1209 h 38"/>
                <a:gd name="T32" fmla="*/ 183 w 32"/>
                <a:gd name="T33" fmla="*/ 1324 h 38"/>
                <a:gd name="T34" fmla="*/ 225 w 32"/>
                <a:gd name="T35" fmla="*/ 1371 h 38"/>
                <a:gd name="T36" fmla="*/ 286 w 32"/>
                <a:gd name="T37" fmla="*/ 1371 h 38"/>
                <a:gd name="T38" fmla="*/ 328 w 32"/>
                <a:gd name="T39" fmla="*/ 1371 h 38"/>
                <a:gd name="T40" fmla="*/ 378 w 32"/>
                <a:gd name="T41" fmla="*/ 1324 h 38"/>
                <a:gd name="T42" fmla="*/ 420 w 32"/>
                <a:gd name="T43" fmla="*/ 1256 h 38"/>
                <a:gd name="T44" fmla="*/ 469 w 32"/>
                <a:gd name="T45" fmla="*/ 1093 h 38"/>
                <a:gd name="T46" fmla="*/ 481 w 32"/>
                <a:gd name="T47" fmla="*/ 1093 h 38"/>
                <a:gd name="T48" fmla="*/ 439 w 32"/>
                <a:gd name="T49" fmla="*/ 1256 h 38"/>
                <a:gd name="T50" fmla="*/ 378 w 32"/>
                <a:gd name="T51" fmla="*/ 1371 h 38"/>
                <a:gd name="T52" fmla="*/ 316 w 32"/>
                <a:gd name="T53" fmla="*/ 1487 h 38"/>
                <a:gd name="T54" fmla="*/ 257 w 32"/>
                <a:gd name="T55" fmla="*/ 1487 h 38"/>
                <a:gd name="T56" fmla="*/ 165 w 32"/>
                <a:gd name="T57" fmla="*/ 1487 h 38"/>
                <a:gd name="T58" fmla="*/ 104 w 32"/>
                <a:gd name="T59" fmla="*/ 1371 h 38"/>
                <a:gd name="T60" fmla="*/ 42 w 32"/>
                <a:gd name="T61" fmla="*/ 1209 h 38"/>
                <a:gd name="T62" fmla="*/ 0 w 32"/>
                <a:gd name="T63" fmla="*/ 981 h 38"/>
                <a:gd name="T64" fmla="*/ 0 w 32"/>
                <a:gd name="T65" fmla="*/ 784 h 38"/>
                <a:gd name="T66" fmla="*/ 0 w 32"/>
                <a:gd name="T67" fmla="*/ 553 h 38"/>
                <a:gd name="T68" fmla="*/ 12 w 32"/>
                <a:gd name="T69" fmla="*/ 312 h 38"/>
                <a:gd name="T70" fmla="*/ 62 w 32"/>
                <a:gd name="T71" fmla="*/ 231 h 38"/>
                <a:gd name="T72" fmla="*/ 121 w 32"/>
                <a:gd name="T73" fmla="*/ 34 h 38"/>
                <a:gd name="T74" fmla="*/ 183 w 32"/>
                <a:gd name="T75" fmla="*/ 0 h 38"/>
                <a:gd name="T76" fmla="*/ 269 w 32"/>
                <a:gd name="T77" fmla="*/ 0 h 38"/>
                <a:gd name="T78" fmla="*/ 328 w 32"/>
                <a:gd name="T79" fmla="*/ 0 h 38"/>
                <a:gd name="T80" fmla="*/ 378 w 32"/>
                <a:gd name="T81" fmla="*/ 34 h 38"/>
                <a:gd name="T82" fmla="*/ 407 w 32"/>
                <a:gd name="T83" fmla="*/ 34 h 38"/>
                <a:gd name="T84" fmla="*/ 420 w 32"/>
                <a:gd name="T85" fmla="*/ 34 h 38"/>
                <a:gd name="T86" fmla="*/ 420 w 32"/>
                <a:gd name="T87" fmla="*/ 34 h 38"/>
                <a:gd name="T88" fmla="*/ 420 w 32"/>
                <a:gd name="T89" fmla="*/ 34 h 38"/>
                <a:gd name="T90" fmla="*/ 439 w 32"/>
                <a:gd name="T91" fmla="*/ 0 h 38"/>
                <a:gd name="T92" fmla="*/ 439 w 32"/>
                <a:gd name="T93" fmla="*/ 0 h 38"/>
                <a:gd name="T94" fmla="*/ 469 w 32"/>
                <a:gd name="T95" fmla="*/ 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2"/>
                <a:gd name="T145" fmla="*/ 0 h 38"/>
                <a:gd name="T146" fmla="*/ 32 w 32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2" h="38">
                  <a:moveTo>
                    <a:pt x="31" y="0"/>
                  </a:moveTo>
                  <a:lnTo>
                    <a:pt x="31" y="13"/>
                  </a:lnTo>
                  <a:lnTo>
                    <a:pt x="28" y="7"/>
                  </a:lnTo>
                  <a:lnTo>
                    <a:pt x="25" y="4"/>
                  </a:lnTo>
                  <a:lnTo>
                    <a:pt x="22" y="1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7" y="8"/>
                  </a:lnTo>
                  <a:lnTo>
                    <a:pt x="5" y="14"/>
                  </a:lnTo>
                  <a:lnTo>
                    <a:pt x="5" y="20"/>
                  </a:lnTo>
                  <a:lnTo>
                    <a:pt x="5" y="24"/>
                  </a:lnTo>
                  <a:lnTo>
                    <a:pt x="7" y="28"/>
                  </a:lnTo>
                  <a:lnTo>
                    <a:pt x="10" y="31"/>
                  </a:lnTo>
                  <a:lnTo>
                    <a:pt x="12" y="34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2" y="35"/>
                  </a:lnTo>
                  <a:lnTo>
                    <a:pt x="25" y="34"/>
                  </a:lnTo>
                  <a:lnTo>
                    <a:pt x="28" y="32"/>
                  </a:lnTo>
                  <a:lnTo>
                    <a:pt x="31" y="28"/>
                  </a:lnTo>
                  <a:lnTo>
                    <a:pt x="32" y="28"/>
                  </a:lnTo>
                  <a:lnTo>
                    <a:pt x="29" y="32"/>
                  </a:lnTo>
                  <a:lnTo>
                    <a:pt x="25" y="35"/>
                  </a:lnTo>
                  <a:lnTo>
                    <a:pt x="21" y="38"/>
                  </a:lnTo>
                  <a:lnTo>
                    <a:pt x="17" y="38"/>
                  </a:lnTo>
                  <a:lnTo>
                    <a:pt x="11" y="38"/>
                  </a:lnTo>
                  <a:lnTo>
                    <a:pt x="7" y="35"/>
                  </a:lnTo>
                  <a:lnTo>
                    <a:pt x="3" y="31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8"/>
                  </a:lnTo>
                  <a:lnTo>
                    <a:pt x="4" y="6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31" name="Freeform 290"/>
            <p:cNvSpPr>
              <a:spLocks noEditPoints="1"/>
            </p:cNvSpPr>
            <p:nvPr/>
          </p:nvSpPr>
          <p:spPr bwMode="auto">
            <a:xfrm>
              <a:off x="3494" y="3133"/>
              <a:ext cx="59" cy="91"/>
            </a:xfrm>
            <a:custGeom>
              <a:avLst/>
              <a:gdLst>
                <a:gd name="T0" fmla="*/ 182 w 24"/>
                <a:gd name="T1" fmla="*/ 0 h 27"/>
                <a:gd name="T2" fmla="*/ 236 w 24"/>
                <a:gd name="T3" fmla="*/ 81 h 27"/>
                <a:gd name="T4" fmla="*/ 285 w 24"/>
                <a:gd name="T5" fmla="*/ 115 h 27"/>
                <a:gd name="T6" fmla="*/ 315 w 24"/>
                <a:gd name="T7" fmla="*/ 148 h 27"/>
                <a:gd name="T8" fmla="*/ 344 w 24"/>
                <a:gd name="T9" fmla="*/ 340 h 27"/>
                <a:gd name="T10" fmla="*/ 356 w 24"/>
                <a:gd name="T11" fmla="*/ 499 h 27"/>
                <a:gd name="T12" fmla="*/ 356 w 24"/>
                <a:gd name="T13" fmla="*/ 647 h 27"/>
                <a:gd name="T14" fmla="*/ 344 w 24"/>
                <a:gd name="T15" fmla="*/ 762 h 27"/>
                <a:gd name="T16" fmla="*/ 295 w 24"/>
                <a:gd name="T17" fmla="*/ 886 h 27"/>
                <a:gd name="T18" fmla="*/ 285 w 24"/>
                <a:gd name="T19" fmla="*/ 954 h 27"/>
                <a:gd name="T20" fmla="*/ 207 w 24"/>
                <a:gd name="T21" fmla="*/ 1035 h 27"/>
                <a:gd name="T22" fmla="*/ 182 w 24"/>
                <a:gd name="T23" fmla="*/ 1035 h 27"/>
                <a:gd name="T24" fmla="*/ 133 w 24"/>
                <a:gd name="T25" fmla="*/ 1035 h 27"/>
                <a:gd name="T26" fmla="*/ 91 w 24"/>
                <a:gd name="T27" fmla="*/ 954 h 27"/>
                <a:gd name="T28" fmla="*/ 42 w 24"/>
                <a:gd name="T29" fmla="*/ 886 h 27"/>
                <a:gd name="T30" fmla="*/ 0 w 24"/>
                <a:gd name="T31" fmla="*/ 694 h 27"/>
                <a:gd name="T32" fmla="*/ 0 w 24"/>
                <a:gd name="T33" fmla="*/ 533 h 27"/>
                <a:gd name="T34" fmla="*/ 0 w 24"/>
                <a:gd name="T35" fmla="*/ 388 h 27"/>
                <a:gd name="T36" fmla="*/ 30 w 24"/>
                <a:gd name="T37" fmla="*/ 273 h 27"/>
                <a:gd name="T38" fmla="*/ 42 w 24"/>
                <a:gd name="T39" fmla="*/ 148 h 27"/>
                <a:gd name="T40" fmla="*/ 91 w 24"/>
                <a:gd name="T41" fmla="*/ 81 h 27"/>
                <a:gd name="T42" fmla="*/ 133 w 24"/>
                <a:gd name="T43" fmla="*/ 81 h 27"/>
                <a:gd name="T44" fmla="*/ 182 w 24"/>
                <a:gd name="T45" fmla="*/ 0 h 27"/>
                <a:gd name="T46" fmla="*/ 182 w 24"/>
                <a:gd name="T47" fmla="*/ 115 h 27"/>
                <a:gd name="T48" fmla="*/ 150 w 24"/>
                <a:gd name="T49" fmla="*/ 115 h 27"/>
                <a:gd name="T50" fmla="*/ 133 w 24"/>
                <a:gd name="T51" fmla="*/ 115 h 27"/>
                <a:gd name="T52" fmla="*/ 103 w 24"/>
                <a:gd name="T53" fmla="*/ 148 h 27"/>
                <a:gd name="T54" fmla="*/ 91 w 24"/>
                <a:gd name="T55" fmla="*/ 226 h 27"/>
                <a:gd name="T56" fmla="*/ 74 w 24"/>
                <a:gd name="T57" fmla="*/ 340 h 27"/>
                <a:gd name="T58" fmla="*/ 74 w 24"/>
                <a:gd name="T59" fmla="*/ 421 h 27"/>
                <a:gd name="T60" fmla="*/ 91 w 24"/>
                <a:gd name="T61" fmla="*/ 647 h 27"/>
                <a:gd name="T62" fmla="*/ 103 w 24"/>
                <a:gd name="T63" fmla="*/ 806 h 27"/>
                <a:gd name="T64" fmla="*/ 150 w 24"/>
                <a:gd name="T65" fmla="*/ 920 h 27"/>
                <a:gd name="T66" fmla="*/ 194 w 24"/>
                <a:gd name="T67" fmla="*/ 954 h 27"/>
                <a:gd name="T68" fmla="*/ 236 w 24"/>
                <a:gd name="T69" fmla="*/ 920 h 27"/>
                <a:gd name="T70" fmla="*/ 253 w 24"/>
                <a:gd name="T71" fmla="*/ 886 h 27"/>
                <a:gd name="T72" fmla="*/ 285 w 24"/>
                <a:gd name="T73" fmla="*/ 762 h 27"/>
                <a:gd name="T74" fmla="*/ 295 w 24"/>
                <a:gd name="T75" fmla="*/ 613 h 27"/>
                <a:gd name="T76" fmla="*/ 285 w 24"/>
                <a:gd name="T77" fmla="*/ 421 h 27"/>
                <a:gd name="T78" fmla="*/ 285 w 24"/>
                <a:gd name="T79" fmla="*/ 273 h 27"/>
                <a:gd name="T80" fmla="*/ 236 w 24"/>
                <a:gd name="T81" fmla="*/ 148 h 27"/>
                <a:gd name="T82" fmla="*/ 207 w 24"/>
                <a:gd name="T83" fmla="*/ 115 h 27"/>
                <a:gd name="T84" fmla="*/ 182 w 24"/>
                <a:gd name="T85" fmla="*/ 115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"/>
                <a:gd name="T130" fmla="*/ 0 h 27"/>
                <a:gd name="T131" fmla="*/ 24 w 24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" h="27">
                  <a:moveTo>
                    <a:pt x="12" y="0"/>
                  </a:moveTo>
                  <a:lnTo>
                    <a:pt x="16" y="2"/>
                  </a:lnTo>
                  <a:lnTo>
                    <a:pt x="19" y="3"/>
                  </a:lnTo>
                  <a:lnTo>
                    <a:pt x="21" y="4"/>
                  </a:lnTo>
                  <a:lnTo>
                    <a:pt x="23" y="9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9" y="25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5"/>
                  </a:lnTo>
                  <a:lnTo>
                    <a:pt x="3" y="23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4"/>
                  </a:lnTo>
                  <a:lnTo>
                    <a:pt x="6" y="2"/>
                  </a:lnTo>
                  <a:lnTo>
                    <a:pt x="9" y="2"/>
                  </a:lnTo>
                  <a:lnTo>
                    <a:pt x="12" y="0"/>
                  </a:lnTo>
                  <a:close/>
                  <a:moveTo>
                    <a:pt x="12" y="3"/>
                  </a:moveTo>
                  <a:lnTo>
                    <a:pt x="10" y="3"/>
                  </a:lnTo>
                  <a:lnTo>
                    <a:pt x="9" y="3"/>
                  </a:lnTo>
                  <a:lnTo>
                    <a:pt x="7" y="4"/>
                  </a:lnTo>
                  <a:lnTo>
                    <a:pt x="6" y="6"/>
                  </a:lnTo>
                  <a:lnTo>
                    <a:pt x="5" y="9"/>
                  </a:lnTo>
                  <a:lnTo>
                    <a:pt x="5" y="11"/>
                  </a:lnTo>
                  <a:lnTo>
                    <a:pt x="6" y="17"/>
                  </a:lnTo>
                  <a:lnTo>
                    <a:pt x="7" y="21"/>
                  </a:lnTo>
                  <a:lnTo>
                    <a:pt x="10" y="24"/>
                  </a:lnTo>
                  <a:lnTo>
                    <a:pt x="13" y="25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9" y="20"/>
                  </a:lnTo>
                  <a:lnTo>
                    <a:pt x="20" y="16"/>
                  </a:lnTo>
                  <a:lnTo>
                    <a:pt x="19" y="11"/>
                  </a:lnTo>
                  <a:lnTo>
                    <a:pt x="19" y="7"/>
                  </a:lnTo>
                  <a:lnTo>
                    <a:pt x="16" y="4"/>
                  </a:lnTo>
                  <a:lnTo>
                    <a:pt x="14" y="3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32" name="Freeform 291"/>
            <p:cNvSpPr>
              <a:spLocks/>
            </p:cNvSpPr>
            <p:nvPr/>
          </p:nvSpPr>
          <p:spPr bwMode="auto">
            <a:xfrm>
              <a:off x="3561" y="3133"/>
              <a:ext cx="102" cy="91"/>
            </a:xfrm>
            <a:custGeom>
              <a:avLst/>
              <a:gdLst>
                <a:gd name="T0" fmla="*/ 141 w 42"/>
                <a:gd name="T1" fmla="*/ 148 h 27"/>
                <a:gd name="T2" fmla="*/ 189 w 42"/>
                <a:gd name="T3" fmla="*/ 81 h 27"/>
                <a:gd name="T4" fmla="*/ 211 w 42"/>
                <a:gd name="T5" fmla="*/ 0 h 27"/>
                <a:gd name="T6" fmla="*/ 289 w 42"/>
                <a:gd name="T7" fmla="*/ 81 h 27"/>
                <a:gd name="T8" fmla="*/ 313 w 42"/>
                <a:gd name="T9" fmla="*/ 148 h 27"/>
                <a:gd name="T10" fmla="*/ 359 w 42"/>
                <a:gd name="T11" fmla="*/ 115 h 27"/>
                <a:gd name="T12" fmla="*/ 413 w 42"/>
                <a:gd name="T13" fmla="*/ 0 h 27"/>
                <a:gd name="T14" fmla="*/ 491 w 42"/>
                <a:gd name="T15" fmla="*/ 0 h 27"/>
                <a:gd name="T16" fmla="*/ 512 w 42"/>
                <a:gd name="T17" fmla="*/ 115 h 27"/>
                <a:gd name="T18" fmla="*/ 542 w 42"/>
                <a:gd name="T19" fmla="*/ 273 h 27"/>
                <a:gd name="T20" fmla="*/ 542 w 42"/>
                <a:gd name="T21" fmla="*/ 762 h 27"/>
                <a:gd name="T22" fmla="*/ 561 w 42"/>
                <a:gd name="T23" fmla="*/ 920 h 27"/>
                <a:gd name="T24" fmla="*/ 561 w 42"/>
                <a:gd name="T25" fmla="*/ 954 h 27"/>
                <a:gd name="T26" fmla="*/ 602 w 42"/>
                <a:gd name="T27" fmla="*/ 954 h 27"/>
                <a:gd name="T28" fmla="*/ 442 w 42"/>
                <a:gd name="T29" fmla="*/ 1035 h 27"/>
                <a:gd name="T30" fmla="*/ 442 w 42"/>
                <a:gd name="T31" fmla="*/ 954 h 27"/>
                <a:gd name="T32" fmla="*/ 459 w 42"/>
                <a:gd name="T33" fmla="*/ 954 h 27"/>
                <a:gd name="T34" fmla="*/ 491 w 42"/>
                <a:gd name="T35" fmla="*/ 920 h 27"/>
                <a:gd name="T36" fmla="*/ 491 w 42"/>
                <a:gd name="T37" fmla="*/ 762 h 27"/>
                <a:gd name="T38" fmla="*/ 491 w 42"/>
                <a:gd name="T39" fmla="*/ 273 h 27"/>
                <a:gd name="T40" fmla="*/ 459 w 42"/>
                <a:gd name="T41" fmla="*/ 148 h 27"/>
                <a:gd name="T42" fmla="*/ 401 w 42"/>
                <a:gd name="T43" fmla="*/ 148 h 27"/>
                <a:gd name="T44" fmla="*/ 359 w 42"/>
                <a:gd name="T45" fmla="*/ 226 h 27"/>
                <a:gd name="T46" fmla="*/ 342 w 42"/>
                <a:gd name="T47" fmla="*/ 273 h 27"/>
                <a:gd name="T48" fmla="*/ 342 w 42"/>
                <a:gd name="T49" fmla="*/ 762 h 27"/>
                <a:gd name="T50" fmla="*/ 342 w 42"/>
                <a:gd name="T51" fmla="*/ 920 h 27"/>
                <a:gd name="T52" fmla="*/ 342 w 42"/>
                <a:gd name="T53" fmla="*/ 954 h 27"/>
                <a:gd name="T54" fmla="*/ 389 w 42"/>
                <a:gd name="T55" fmla="*/ 954 h 27"/>
                <a:gd name="T56" fmla="*/ 211 w 42"/>
                <a:gd name="T57" fmla="*/ 1035 h 27"/>
                <a:gd name="T58" fmla="*/ 243 w 42"/>
                <a:gd name="T59" fmla="*/ 954 h 27"/>
                <a:gd name="T60" fmla="*/ 260 w 42"/>
                <a:gd name="T61" fmla="*/ 920 h 27"/>
                <a:gd name="T62" fmla="*/ 260 w 42"/>
                <a:gd name="T63" fmla="*/ 886 h 27"/>
                <a:gd name="T64" fmla="*/ 260 w 42"/>
                <a:gd name="T65" fmla="*/ 388 h 27"/>
                <a:gd name="T66" fmla="*/ 260 w 42"/>
                <a:gd name="T67" fmla="*/ 226 h 27"/>
                <a:gd name="T68" fmla="*/ 202 w 42"/>
                <a:gd name="T69" fmla="*/ 148 h 27"/>
                <a:gd name="T70" fmla="*/ 160 w 42"/>
                <a:gd name="T71" fmla="*/ 148 h 27"/>
                <a:gd name="T72" fmla="*/ 112 w 42"/>
                <a:gd name="T73" fmla="*/ 273 h 27"/>
                <a:gd name="T74" fmla="*/ 112 w 42"/>
                <a:gd name="T75" fmla="*/ 886 h 27"/>
                <a:gd name="T76" fmla="*/ 112 w 42"/>
                <a:gd name="T77" fmla="*/ 954 h 27"/>
                <a:gd name="T78" fmla="*/ 141 w 42"/>
                <a:gd name="T79" fmla="*/ 954 h 27"/>
                <a:gd name="T80" fmla="*/ 160 w 42"/>
                <a:gd name="T81" fmla="*/ 1035 h 27"/>
                <a:gd name="T82" fmla="*/ 0 w 42"/>
                <a:gd name="T83" fmla="*/ 954 h 27"/>
                <a:gd name="T84" fmla="*/ 41 w 42"/>
                <a:gd name="T85" fmla="*/ 954 h 27"/>
                <a:gd name="T86" fmla="*/ 41 w 42"/>
                <a:gd name="T87" fmla="*/ 920 h 27"/>
                <a:gd name="T88" fmla="*/ 41 w 42"/>
                <a:gd name="T89" fmla="*/ 762 h 27"/>
                <a:gd name="T90" fmla="*/ 41 w 42"/>
                <a:gd name="T91" fmla="*/ 273 h 27"/>
                <a:gd name="T92" fmla="*/ 41 w 42"/>
                <a:gd name="T93" fmla="*/ 148 h 27"/>
                <a:gd name="T94" fmla="*/ 41 w 42"/>
                <a:gd name="T95" fmla="*/ 148 h 27"/>
                <a:gd name="T96" fmla="*/ 12 w 42"/>
                <a:gd name="T97" fmla="*/ 148 h 27"/>
                <a:gd name="T98" fmla="*/ 0 w 42"/>
                <a:gd name="T99" fmla="*/ 115 h 27"/>
                <a:gd name="T100" fmla="*/ 112 w 42"/>
                <a:gd name="T101" fmla="*/ 0 h 2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"/>
                <a:gd name="T154" fmla="*/ 0 h 27"/>
                <a:gd name="T155" fmla="*/ 42 w 42"/>
                <a:gd name="T156" fmla="*/ 27 h 2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" h="27">
                  <a:moveTo>
                    <a:pt x="8" y="6"/>
                  </a:moveTo>
                  <a:lnTo>
                    <a:pt x="10" y="4"/>
                  </a:lnTo>
                  <a:lnTo>
                    <a:pt x="11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5" y="3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2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8" y="7"/>
                  </a:lnTo>
                  <a:lnTo>
                    <a:pt x="38" y="10"/>
                  </a:lnTo>
                  <a:lnTo>
                    <a:pt x="38" y="20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9" y="25"/>
                  </a:lnTo>
                  <a:lnTo>
                    <a:pt x="41" y="25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2" y="25"/>
                  </a:lnTo>
                  <a:lnTo>
                    <a:pt x="34" y="24"/>
                  </a:lnTo>
                  <a:lnTo>
                    <a:pt x="34" y="23"/>
                  </a:lnTo>
                  <a:lnTo>
                    <a:pt x="34" y="20"/>
                  </a:lnTo>
                  <a:lnTo>
                    <a:pt x="34" y="10"/>
                  </a:lnTo>
                  <a:lnTo>
                    <a:pt x="34" y="7"/>
                  </a:lnTo>
                  <a:lnTo>
                    <a:pt x="34" y="6"/>
                  </a:lnTo>
                  <a:lnTo>
                    <a:pt x="32" y="4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5" y="6"/>
                  </a:lnTo>
                  <a:lnTo>
                    <a:pt x="24" y="7"/>
                  </a:lnTo>
                  <a:lnTo>
                    <a:pt x="24" y="9"/>
                  </a:lnTo>
                  <a:lnTo>
                    <a:pt x="24" y="20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7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0"/>
                  </a:lnTo>
                  <a:lnTo>
                    <a:pt x="18" y="10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6"/>
                  </a:lnTo>
                  <a:lnTo>
                    <a:pt x="8" y="7"/>
                  </a:lnTo>
                  <a:lnTo>
                    <a:pt x="8" y="20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0"/>
                  </a:lnTo>
                  <a:lnTo>
                    <a:pt x="3" y="11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33" name="Freeform 292"/>
            <p:cNvSpPr>
              <a:spLocks noEditPoints="1"/>
            </p:cNvSpPr>
            <p:nvPr/>
          </p:nvSpPr>
          <p:spPr bwMode="auto">
            <a:xfrm>
              <a:off x="3663" y="3133"/>
              <a:ext cx="68" cy="129"/>
            </a:xfrm>
            <a:custGeom>
              <a:avLst/>
              <a:gdLst>
                <a:gd name="T0" fmla="*/ 112 w 28"/>
                <a:gd name="T1" fmla="*/ 0 h 38"/>
                <a:gd name="T2" fmla="*/ 141 w 28"/>
                <a:gd name="T3" fmla="*/ 275 h 38"/>
                <a:gd name="T4" fmla="*/ 202 w 28"/>
                <a:gd name="T5" fmla="*/ 81 h 38"/>
                <a:gd name="T6" fmla="*/ 260 w 28"/>
                <a:gd name="T7" fmla="*/ 0 h 38"/>
                <a:gd name="T8" fmla="*/ 342 w 28"/>
                <a:gd name="T9" fmla="*/ 115 h 38"/>
                <a:gd name="T10" fmla="*/ 401 w 28"/>
                <a:gd name="T11" fmla="*/ 506 h 38"/>
                <a:gd name="T12" fmla="*/ 359 w 28"/>
                <a:gd name="T13" fmla="*/ 784 h 38"/>
                <a:gd name="T14" fmla="*/ 289 w 28"/>
                <a:gd name="T15" fmla="*/ 981 h 38"/>
                <a:gd name="T16" fmla="*/ 202 w 28"/>
                <a:gd name="T17" fmla="*/ 1059 h 38"/>
                <a:gd name="T18" fmla="*/ 160 w 28"/>
                <a:gd name="T19" fmla="*/ 981 h 38"/>
                <a:gd name="T20" fmla="*/ 141 w 28"/>
                <a:gd name="T21" fmla="*/ 1256 h 38"/>
                <a:gd name="T22" fmla="*/ 141 w 28"/>
                <a:gd name="T23" fmla="*/ 1453 h 38"/>
                <a:gd name="T24" fmla="*/ 160 w 28"/>
                <a:gd name="T25" fmla="*/ 1487 h 38"/>
                <a:gd name="T26" fmla="*/ 202 w 28"/>
                <a:gd name="T27" fmla="*/ 1487 h 38"/>
                <a:gd name="T28" fmla="*/ 0 w 28"/>
                <a:gd name="T29" fmla="*/ 1487 h 38"/>
                <a:gd name="T30" fmla="*/ 12 w 28"/>
                <a:gd name="T31" fmla="*/ 1487 h 38"/>
                <a:gd name="T32" fmla="*/ 58 w 28"/>
                <a:gd name="T33" fmla="*/ 1487 h 38"/>
                <a:gd name="T34" fmla="*/ 58 w 28"/>
                <a:gd name="T35" fmla="*/ 1453 h 38"/>
                <a:gd name="T36" fmla="*/ 87 w 28"/>
                <a:gd name="T37" fmla="*/ 1256 h 38"/>
                <a:gd name="T38" fmla="*/ 87 w 28"/>
                <a:gd name="T39" fmla="*/ 231 h 38"/>
                <a:gd name="T40" fmla="*/ 58 w 28"/>
                <a:gd name="T41" fmla="*/ 163 h 38"/>
                <a:gd name="T42" fmla="*/ 58 w 28"/>
                <a:gd name="T43" fmla="*/ 163 h 38"/>
                <a:gd name="T44" fmla="*/ 41 w 28"/>
                <a:gd name="T45" fmla="*/ 163 h 38"/>
                <a:gd name="T46" fmla="*/ 12 w 28"/>
                <a:gd name="T47" fmla="*/ 115 h 38"/>
                <a:gd name="T48" fmla="*/ 141 w 28"/>
                <a:gd name="T49" fmla="*/ 669 h 38"/>
                <a:gd name="T50" fmla="*/ 141 w 28"/>
                <a:gd name="T51" fmla="*/ 818 h 38"/>
                <a:gd name="T52" fmla="*/ 189 w 28"/>
                <a:gd name="T53" fmla="*/ 934 h 38"/>
                <a:gd name="T54" fmla="*/ 211 w 28"/>
                <a:gd name="T55" fmla="*/ 981 h 38"/>
                <a:gd name="T56" fmla="*/ 301 w 28"/>
                <a:gd name="T57" fmla="*/ 900 h 38"/>
                <a:gd name="T58" fmla="*/ 330 w 28"/>
                <a:gd name="T59" fmla="*/ 621 h 38"/>
                <a:gd name="T60" fmla="*/ 289 w 28"/>
                <a:gd name="T61" fmla="*/ 275 h 38"/>
                <a:gd name="T62" fmla="*/ 211 w 28"/>
                <a:gd name="T63" fmla="*/ 163 h 38"/>
                <a:gd name="T64" fmla="*/ 189 w 28"/>
                <a:gd name="T65" fmla="*/ 231 h 38"/>
                <a:gd name="T66" fmla="*/ 141 w 28"/>
                <a:gd name="T67" fmla="*/ 356 h 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"/>
                <a:gd name="T103" fmla="*/ 0 h 38"/>
                <a:gd name="T104" fmla="*/ 28 w 28"/>
                <a:gd name="T105" fmla="*/ 38 h 3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" h="38">
                  <a:moveTo>
                    <a:pt x="1" y="3"/>
                  </a:moveTo>
                  <a:lnTo>
                    <a:pt x="8" y="0"/>
                  </a:lnTo>
                  <a:lnTo>
                    <a:pt x="10" y="0"/>
                  </a:lnTo>
                  <a:lnTo>
                    <a:pt x="10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4" y="3"/>
                  </a:lnTo>
                  <a:lnTo>
                    <a:pt x="27" y="7"/>
                  </a:lnTo>
                  <a:lnTo>
                    <a:pt x="28" y="13"/>
                  </a:lnTo>
                  <a:lnTo>
                    <a:pt x="27" y="17"/>
                  </a:lnTo>
                  <a:lnTo>
                    <a:pt x="25" y="20"/>
                  </a:lnTo>
                  <a:lnTo>
                    <a:pt x="24" y="24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3" y="27"/>
                  </a:lnTo>
                  <a:lnTo>
                    <a:pt x="11" y="25"/>
                  </a:lnTo>
                  <a:lnTo>
                    <a:pt x="10" y="24"/>
                  </a:lnTo>
                  <a:lnTo>
                    <a:pt x="10" y="32"/>
                  </a:lnTo>
                  <a:lnTo>
                    <a:pt x="10" y="35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0" y="38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6" y="32"/>
                  </a:lnTo>
                  <a:lnTo>
                    <a:pt x="6" y="9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3"/>
                  </a:lnTo>
                  <a:close/>
                  <a:moveTo>
                    <a:pt x="10" y="9"/>
                  </a:moveTo>
                  <a:lnTo>
                    <a:pt x="10" y="17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1" y="23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5"/>
                  </a:lnTo>
                  <a:lnTo>
                    <a:pt x="18" y="24"/>
                  </a:lnTo>
                  <a:lnTo>
                    <a:pt x="21" y="23"/>
                  </a:lnTo>
                  <a:lnTo>
                    <a:pt x="23" y="20"/>
                  </a:lnTo>
                  <a:lnTo>
                    <a:pt x="23" y="16"/>
                  </a:lnTo>
                  <a:lnTo>
                    <a:pt x="23" y="10"/>
                  </a:lnTo>
                  <a:lnTo>
                    <a:pt x="20" y="7"/>
                  </a:lnTo>
                  <a:lnTo>
                    <a:pt x="18" y="6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34" name="Freeform 293"/>
            <p:cNvSpPr>
              <a:spLocks/>
            </p:cNvSpPr>
            <p:nvPr/>
          </p:nvSpPr>
          <p:spPr bwMode="auto">
            <a:xfrm>
              <a:off x="3739" y="3092"/>
              <a:ext cx="32" cy="132"/>
            </a:xfrm>
            <a:custGeom>
              <a:avLst/>
              <a:gdLst>
                <a:gd name="T0" fmla="*/ 121 w 13"/>
                <a:gd name="T1" fmla="*/ 0 h 39"/>
                <a:gd name="T2" fmla="*/ 121 w 13"/>
                <a:gd name="T3" fmla="*/ 1239 h 39"/>
                <a:gd name="T4" fmla="*/ 121 w 13"/>
                <a:gd name="T5" fmla="*/ 1350 h 39"/>
                <a:gd name="T6" fmla="*/ 153 w 13"/>
                <a:gd name="T7" fmla="*/ 1398 h 39"/>
                <a:gd name="T8" fmla="*/ 153 w 13"/>
                <a:gd name="T9" fmla="*/ 1432 h 39"/>
                <a:gd name="T10" fmla="*/ 153 w 13"/>
                <a:gd name="T11" fmla="*/ 1432 h 39"/>
                <a:gd name="T12" fmla="*/ 162 w 13"/>
                <a:gd name="T13" fmla="*/ 1432 h 39"/>
                <a:gd name="T14" fmla="*/ 194 w 13"/>
                <a:gd name="T15" fmla="*/ 1432 h 39"/>
                <a:gd name="T16" fmla="*/ 194 w 13"/>
                <a:gd name="T17" fmla="*/ 1513 h 39"/>
                <a:gd name="T18" fmla="*/ 0 w 13"/>
                <a:gd name="T19" fmla="*/ 1513 h 39"/>
                <a:gd name="T20" fmla="*/ 0 w 13"/>
                <a:gd name="T21" fmla="*/ 1432 h 39"/>
                <a:gd name="T22" fmla="*/ 12 w 13"/>
                <a:gd name="T23" fmla="*/ 1432 h 39"/>
                <a:gd name="T24" fmla="*/ 42 w 13"/>
                <a:gd name="T25" fmla="*/ 1432 h 39"/>
                <a:gd name="T26" fmla="*/ 42 w 13"/>
                <a:gd name="T27" fmla="*/ 1432 h 39"/>
                <a:gd name="T28" fmla="*/ 62 w 13"/>
                <a:gd name="T29" fmla="*/ 1398 h 39"/>
                <a:gd name="T30" fmla="*/ 62 w 13"/>
                <a:gd name="T31" fmla="*/ 1350 h 39"/>
                <a:gd name="T32" fmla="*/ 62 w 13"/>
                <a:gd name="T33" fmla="*/ 1239 h 39"/>
                <a:gd name="T34" fmla="*/ 62 w 13"/>
                <a:gd name="T35" fmla="*/ 345 h 39"/>
                <a:gd name="T36" fmla="*/ 62 w 13"/>
                <a:gd name="T37" fmla="*/ 274 h 39"/>
                <a:gd name="T38" fmla="*/ 62 w 13"/>
                <a:gd name="T39" fmla="*/ 159 h 39"/>
                <a:gd name="T40" fmla="*/ 62 w 13"/>
                <a:gd name="T41" fmla="*/ 159 h 39"/>
                <a:gd name="T42" fmla="*/ 42 w 13"/>
                <a:gd name="T43" fmla="*/ 81 h 39"/>
                <a:gd name="T44" fmla="*/ 42 w 13"/>
                <a:gd name="T45" fmla="*/ 81 h 39"/>
                <a:gd name="T46" fmla="*/ 42 w 13"/>
                <a:gd name="T47" fmla="*/ 81 h 39"/>
                <a:gd name="T48" fmla="*/ 12 w 13"/>
                <a:gd name="T49" fmla="*/ 81 h 39"/>
                <a:gd name="T50" fmla="*/ 12 w 13"/>
                <a:gd name="T51" fmla="*/ 81 h 39"/>
                <a:gd name="T52" fmla="*/ 0 w 13"/>
                <a:gd name="T53" fmla="*/ 81 h 39"/>
                <a:gd name="T54" fmla="*/ 103 w 13"/>
                <a:gd name="T55" fmla="*/ 0 h 39"/>
                <a:gd name="T56" fmla="*/ 121 w 13"/>
                <a:gd name="T57" fmla="*/ 0 h 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"/>
                <a:gd name="T88" fmla="*/ 0 h 39"/>
                <a:gd name="T89" fmla="*/ 13 w 13"/>
                <a:gd name="T90" fmla="*/ 39 h 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" h="39">
                  <a:moveTo>
                    <a:pt x="8" y="0"/>
                  </a:moveTo>
                  <a:lnTo>
                    <a:pt x="8" y="32"/>
                  </a:lnTo>
                  <a:lnTo>
                    <a:pt x="8" y="35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3" y="37"/>
                  </a:lnTo>
                  <a:lnTo>
                    <a:pt x="13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1" y="37"/>
                  </a:lnTo>
                  <a:lnTo>
                    <a:pt x="3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4" y="32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4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35" name="Freeform 294"/>
            <p:cNvSpPr>
              <a:spLocks noEditPoints="1"/>
            </p:cNvSpPr>
            <p:nvPr/>
          </p:nvSpPr>
          <p:spPr bwMode="auto">
            <a:xfrm>
              <a:off x="3775" y="3133"/>
              <a:ext cx="52" cy="91"/>
            </a:xfrm>
            <a:custGeom>
              <a:avLst/>
              <a:gdLst>
                <a:gd name="T0" fmla="*/ 74 w 21"/>
                <a:gd name="T1" fmla="*/ 388 h 27"/>
                <a:gd name="T2" fmla="*/ 92 w 21"/>
                <a:gd name="T3" fmla="*/ 613 h 27"/>
                <a:gd name="T4" fmla="*/ 104 w 21"/>
                <a:gd name="T5" fmla="*/ 762 h 27"/>
                <a:gd name="T6" fmla="*/ 154 w 21"/>
                <a:gd name="T7" fmla="*/ 806 h 27"/>
                <a:gd name="T8" fmla="*/ 215 w 21"/>
                <a:gd name="T9" fmla="*/ 886 h 27"/>
                <a:gd name="T10" fmla="*/ 245 w 21"/>
                <a:gd name="T11" fmla="*/ 886 h 27"/>
                <a:gd name="T12" fmla="*/ 287 w 21"/>
                <a:gd name="T13" fmla="*/ 806 h 27"/>
                <a:gd name="T14" fmla="*/ 307 w 21"/>
                <a:gd name="T15" fmla="*/ 762 h 27"/>
                <a:gd name="T16" fmla="*/ 319 w 21"/>
                <a:gd name="T17" fmla="*/ 647 h 27"/>
                <a:gd name="T18" fmla="*/ 319 w 21"/>
                <a:gd name="T19" fmla="*/ 647 h 27"/>
                <a:gd name="T20" fmla="*/ 307 w 21"/>
                <a:gd name="T21" fmla="*/ 806 h 27"/>
                <a:gd name="T22" fmla="*/ 287 w 21"/>
                <a:gd name="T23" fmla="*/ 920 h 27"/>
                <a:gd name="T24" fmla="*/ 245 w 21"/>
                <a:gd name="T25" fmla="*/ 1035 h 27"/>
                <a:gd name="T26" fmla="*/ 183 w 21"/>
                <a:gd name="T27" fmla="*/ 1035 h 27"/>
                <a:gd name="T28" fmla="*/ 104 w 21"/>
                <a:gd name="T29" fmla="*/ 954 h 27"/>
                <a:gd name="T30" fmla="*/ 74 w 21"/>
                <a:gd name="T31" fmla="*/ 920 h 27"/>
                <a:gd name="T32" fmla="*/ 30 w 21"/>
                <a:gd name="T33" fmla="*/ 762 h 27"/>
                <a:gd name="T34" fmla="*/ 0 w 21"/>
                <a:gd name="T35" fmla="*/ 533 h 27"/>
                <a:gd name="T36" fmla="*/ 30 w 21"/>
                <a:gd name="T37" fmla="*/ 388 h 27"/>
                <a:gd name="T38" fmla="*/ 30 w 21"/>
                <a:gd name="T39" fmla="*/ 273 h 27"/>
                <a:gd name="T40" fmla="*/ 74 w 21"/>
                <a:gd name="T41" fmla="*/ 148 h 27"/>
                <a:gd name="T42" fmla="*/ 104 w 21"/>
                <a:gd name="T43" fmla="*/ 81 h 27"/>
                <a:gd name="T44" fmla="*/ 183 w 21"/>
                <a:gd name="T45" fmla="*/ 0 h 27"/>
                <a:gd name="T46" fmla="*/ 245 w 21"/>
                <a:gd name="T47" fmla="*/ 81 h 27"/>
                <a:gd name="T48" fmla="*/ 287 w 21"/>
                <a:gd name="T49" fmla="*/ 115 h 27"/>
                <a:gd name="T50" fmla="*/ 319 w 21"/>
                <a:gd name="T51" fmla="*/ 226 h 27"/>
                <a:gd name="T52" fmla="*/ 319 w 21"/>
                <a:gd name="T53" fmla="*/ 388 h 27"/>
                <a:gd name="T54" fmla="*/ 74 w 21"/>
                <a:gd name="T55" fmla="*/ 388 h 27"/>
                <a:gd name="T56" fmla="*/ 74 w 21"/>
                <a:gd name="T57" fmla="*/ 340 h 27"/>
                <a:gd name="T58" fmla="*/ 245 w 21"/>
                <a:gd name="T59" fmla="*/ 340 h 27"/>
                <a:gd name="T60" fmla="*/ 245 w 21"/>
                <a:gd name="T61" fmla="*/ 273 h 27"/>
                <a:gd name="T62" fmla="*/ 245 w 21"/>
                <a:gd name="T63" fmla="*/ 226 h 27"/>
                <a:gd name="T64" fmla="*/ 215 w 21"/>
                <a:gd name="T65" fmla="*/ 148 h 27"/>
                <a:gd name="T66" fmla="*/ 196 w 21"/>
                <a:gd name="T67" fmla="*/ 115 h 27"/>
                <a:gd name="T68" fmla="*/ 183 w 21"/>
                <a:gd name="T69" fmla="*/ 115 h 27"/>
                <a:gd name="T70" fmla="*/ 154 w 21"/>
                <a:gd name="T71" fmla="*/ 115 h 27"/>
                <a:gd name="T72" fmla="*/ 134 w 21"/>
                <a:gd name="T73" fmla="*/ 115 h 27"/>
                <a:gd name="T74" fmla="*/ 104 w 21"/>
                <a:gd name="T75" fmla="*/ 148 h 27"/>
                <a:gd name="T76" fmla="*/ 92 w 21"/>
                <a:gd name="T77" fmla="*/ 226 h 27"/>
                <a:gd name="T78" fmla="*/ 74 w 21"/>
                <a:gd name="T79" fmla="*/ 340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7"/>
                <a:gd name="T122" fmla="*/ 21 w 21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7">
                  <a:moveTo>
                    <a:pt x="5" y="10"/>
                  </a:moveTo>
                  <a:lnTo>
                    <a:pt x="6" y="16"/>
                  </a:lnTo>
                  <a:lnTo>
                    <a:pt x="7" y="20"/>
                  </a:lnTo>
                  <a:lnTo>
                    <a:pt x="10" y="21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7"/>
                  </a:lnTo>
                  <a:lnTo>
                    <a:pt x="20" y="21"/>
                  </a:lnTo>
                  <a:lnTo>
                    <a:pt x="19" y="24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7" y="25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9" y="3"/>
                  </a:lnTo>
                  <a:lnTo>
                    <a:pt x="21" y="6"/>
                  </a:lnTo>
                  <a:lnTo>
                    <a:pt x="21" y="10"/>
                  </a:lnTo>
                  <a:lnTo>
                    <a:pt x="5" y="10"/>
                  </a:lnTo>
                  <a:close/>
                  <a:moveTo>
                    <a:pt x="5" y="9"/>
                  </a:moveTo>
                  <a:lnTo>
                    <a:pt x="16" y="9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7" y="4"/>
                  </a:lnTo>
                  <a:lnTo>
                    <a:pt x="6" y="6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36" name="Freeform 295"/>
            <p:cNvSpPr>
              <a:spLocks/>
            </p:cNvSpPr>
            <p:nvPr/>
          </p:nvSpPr>
          <p:spPr bwMode="auto">
            <a:xfrm>
              <a:off x="3834" y="3109"/>
              <a:ext cx="39" cy="115"/>
            </a:xfrm>
            <a:custGeom>
              <a:avLst/>
              <a:gdLst>
                <a:gd name="T0" fmla="*/ 132 w 16"/>
                <a:gd name="T1" fmla="*/ 0 h 34"/>
                <a:gd name="T2" fmla="*/ 132 w 16"/>
                <a:gd name="T3" fmla="*/ 342 h 34"/>
                <a:gd name="T4" fmla="*/ 202 w 16"/>
                <a:gd name="T5" fmla="*/ 342 h 34"/>
                <a:gd name="T6" fmla="*/ 202 w 16"/>
                <a:gd name="T7" fmla="*/ 389 h 34"/>
                <a:gd name="T8" fmla="*/ 132 w 16"/>
                <a:gd name="T9" fmla="*/ 389 h 34"/>
                <a:gd name="T10" fmla="*/ 132 w 16"/>
                <a:gd name="T11" fmla="*/ 1042 h 34"/>
                <a:gd name="T12" fmla="*/ 132 w 16"/>
                <a:gd name="T13" fmla="*/ 1086 h 34"/>
                <a:gd name="T14" fmla="*/ 141 w 16"/>
                <a:gd name="T15" fmla="*/ 1157 h 34"/>
                <a:gd name="T16" fmla="*/ 141 w 16"/>
                <a:gd name="T17" fmla="*/ 1157 h 34"/>
                <a:gd name="T18" fmla="*/ 161 w 16"/>
                <a:gd name="T19" fmla="*/ 1201 h 34"/>
                <a:gd name="T20" fmla="*/ 190 w 16"/>
                <a:gd name="T21" fmla="*/ 1157 h 34"/>
                <a:gd name="T22" fmla="*/ 190 w 16"/>
                <a:gd name="T23" fmla="*/ 1157 h 34"/>
                <a:gd name="T24" fmla="*/ 202 w 16"/>
                <a:gd name="T25" fmla="*/ 1157 h 34"/>
                <a:gd name="T26" fmla="*/ 202 w 16"/>
                <a:gd name="T27" fmla="*/ 1086 h 34"/>
                <a:gd name="T28" fmla="*/ 232 w 16"/>
                <a:gd name="T29" fmla="*/ 1086 h 34"/>
                <a:gd name="T30" fmla="*/ 202 w 16"/>
                <a:gd name="T31" fmla="*/ 1201 h 34"/>
                <a:gd name="T32" fmla="*/ 190 w 16"/>
                <a:gd name="T33" fmla="*/ 1235 h 34"/>
                <a:gd name="T34" fmla="*/ 161 w 16"/>
                <a:gd name="T35" fmla="*/ 1316 h 34"/>
                <a:gd name="T36" fmla="*/ 132 w 16"/>
                <a:gd name="T37" fmla="*/ 1316 h 34"/>
                <a:gd name="T38" fmla="*/ 132 w 16"/>
                <a:gd name="T39" fmla="*/ 1316 h 34"/>
                <a:gd name="T40" fmla="*/ 100 w 16"/>
                <a:gd name="T41" fmla="*/ 1316 h 34"/>
                <a:gd name="T42" fmla="*/ 90 w 16"/>
                <a:gd name="T43" fmla="*/ 1235 h 34"/>
                <a:gd name="T44" fmla="*/ 58 w 16"/>
                <a:gd name="T45" fmla="*/ 1201 h 34"/>
                <a:gd name="T46" fmla="*/ 58 w 16"/>
                <a:gd name="T47" fmla="*/ 1157 h 34"/>
                <a:gd name="T48" fmla="*/ 58 w 16"/>
                <a:gd name="T49" fmla="*/ 1042 h 34"/>
                <a:gd name="T50" fmla="*/ 58 w 16"/>
                <a:gd name="T51" fmla="*/ 389 h 34"/>
                <a:gd name="T52" fmla="*/ 0 w 16"/>
                <a:gd name="T53" fmla="*/ 389 h 34"/>
                <a:gd name="T54" fmla="*/ 0 w 16"/>
                <a:gd name="T55" fmla="*/ 342 h 34"/>
                <a:gd name="T56" fmla="*/ 29 w 16"/>
                <a:gd name="T57" fmla="*/ 342 h 34"/>
                <a:gd name="T58" fmla="*/ 41 w 16"/>
                <a:gd name="T59" fmla="*/ 274 h 34"/>
                <a:gd name="T60" fmla="*/ 58 w 16"/>
                <a:gd name="T61" fmla="*/ 230 h 34"/>
                <a:gd name="T62" fmla="*/ 90 w 16"/>
                <a:gd name="T63" fmla="*/ 159 h 34"/>
                <a:gd name="T64" fmla="*/ 100 w 16"/>
                <a:gd name="T65" fmla="*/ 115 h 34"/>
                <a:gd name="T66" fmla="*/ 132 w 16"/>
                <a:gd name="T67" fmla="*/ 0 h 34"/>
                <a:gd name="T68" fmla="*/ 132 w 16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"/>
                <a:gd name="T106" fmla="*/ 0 h 34"/>
                <a:gd name="T107" fmla="*/ 16 w 16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" h="34">
                  <a:moveTo>
                    <a:pt x="9" y="0"/>
                  </a:moveTo>
                  <a:lnTo>
                    <a:pt x="9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9" y="10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10" y="30"/>
                  </a:lnTo>
                  <a:lnTo>
                    <a:pt x="11" y="31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4" y="31"/>
                  </a:lnTo>
                  <a:lnTo>
                    <a:pt x="13" y="32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7" y="34"/>
                  </a:lnTo>
                  <a:lnTo>
                    <a:pt x="6" y="32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7"/>
                  </a:lnTo>
                  <a:lnTo>
                    <a:pt x="4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6"/>
                  </a:lnTo>
                  <a:lnTo>
                    <a:pt x="6" y="4"/>
                  </a:lnTo>
                  <a:lnTo>
                    <a:pt x="7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37" name="Freeform 296"/>
            <p:cNvSpPr>
              <a:spLocks noEditPoints="1"/>
            </p:cNvSpPr>
            <p:nvPr/>
          </p:nvSpPr>
          <p:spPr bwMode="auto">
            <a:xfrm>
              <a:off x="3876" y="3133"/>
              <a:ext cx="51" cy="91"/>
            </a:xfrm>
            <a:custGeom>
              <a:avLst/>
              <a:gdLst>
                <a:gd name="T0" fmla="*/ 58 w 21"/>
                <a:gd name="T1" fmla="*/ 388 h 27"/>
                <a:gd name="T2" fmla="*/ 87 w 21"/>
                <a:gd name="T3" fmla="*/ 613 h 27"/>
                <a:gd name="T4" fmla="*/ 100 w 21"/>
                <a:gd name="T5" fmla="*/ 762 h 27"/>
                <a:gd name="T6" fmla="*/ 141 w 21"/>
                <a:gd name="T7" fmla="*/ 806 h 27"/>
                <a:gd name="T8" fmla="*/ 202 w 21"/>
                <a:gd name="T9" fmla="*/ 886 h 27"/>
                <a:gd name="T10" fmla="*/ 211 w 21"/>
                <a:gd name="T11" fmla="*/ 886 h 27"/>
                <a:gd name="T12" fmla="*/ 260 w 21"/>
                <a:gd name="T13" fmla="*/ 806 h 27"/>
                <a:gd name="T14" fmla="*/ 289 w 21"/>
                <a:gd name="T15" fmla="*/ 762 h 27"/>
                <a:gd name="T16" fmla="*/ 301 w 21"/>
                <a:gd name="T17" fmla="*/ 647 h 27"/>
                <a:gd name="T18" fmla="*/ 301 w 21"/>
                <a:gd name="T19" fmla="*/ 647 h 27"/>
                <a:gd name="T20" fmla="*/ 301 w 21"/>
                <a:gd name="T21" fmla="*/ 806 h 27"/>
                <a:gd name="T22" fmla="*/ 260 w 21"/>
                <a:gd name="T23" fmla="*/ 920 h 27"/>
                <a:gd name="T24" fmla="*/ 211 w 21"/>
                <a:gd name="T25" fmla="*/ 1035 h 27"/>
                <a:gd name="T26" fmla="*/ 160 w 21"/>
                <a:gd name="T27" fmla="*/ 1035 h 27"/>
                <a:gd name="T28" fmla="*/ 100 w 21"/>
                <a:gd name="T29" fmla="*/ 954 h 27"/>
                <a:gd name="T30" fmla="*/ 58 w 21"/>
                <a:gd name="T31" fmla="*/ 920 h 27"/>
                <a:gd name="T32" fmla="*/ 12 w 21"/>
                <a:gd name="T33" fmla="*/ 762 h 27"/>
                <a:gd name="T34" fmla="*/ 0 w 21"/>
                <a:gd name="T35" fmla="*/ 533 h 27"/>
                <a:gd name="T36" fmla="*/ 12 w 21"/>
                <a:gd name="T37" fmla="*/ 388 h 27"/>
                <a:gd name="T38" fmla="*/ 12 w 21"/>
                <a:gd name="T39" fmla="*/ 273 h 27"/>
                <a:gd name="T40" fmla="*/ 58 w 21"/>
                <a:gd name="T41" fmla="*/ 148 h 27"/>
                <a:gd name="T42" fmla="*/ 100 w 21"/>
                <a:gd name="T43" fmla="*/ 81 h 27"/>
                <a:gd name="T44" fmla="*/ 189 w 21"/>
                <a:gd name="T45" fmla="*/ 0 h 27"/>
                <a:gd name="T46" fmla="*/ 211 w 21"/>
                <a:gd name="T47" fmla="*/ 81 h 27"/>
                <a:gd name="T48" fmla="*/ 289 w 21"/>
                <a:gd name="T49" fmla="*/ 115 h 27"/>
                <a:gd name="T50" fmla="*/ 301 w 21"/>
                <a:gd name="T51" fmla="*/ 226 h 27"/>
                <a:gd name="T52" fmla="*/ 301 w 21"/>
                <a:gd name="T53" fmla="*/ 388 h 27"/>
                <a:gd name="T54" fmla="*/ 58 w 21"/>
                <a:gd name="T55" fmla="*/ 388 h 27"/>
                <a:gd name="T56" fmla="*/ 58 w 21"/>
                <a:gd name="T57" fmla="*/ 340 h 27"/>
                <a:gd name="T58" fmla="*/ 211 w 21"/>
                <a:gd name="T59" fmla="*/ 340 h 27"/>
                <a:gd name="T60" fmla="*/ 211 w 21"/>
                <a:gd name="T61" fmla="*/ 273 h 27"/>
                <a:gd name="T62" fmla="*/ 211 w 21"/>
                <a:gd name="T63" fmla="*/ 226 h 27"/>
                <a:gd name="T64" fmla="*/ 202 w 21"/>
                <a:gd name="T65" fmla="*/ 148 h 27"/>
                <a:gd name="T66" fmla="*/ 202 w 21"/>
                <a:gd name="T67" fmla="*/ 115 h 27"/>
                <a:gd name="T68" fmla="*/ 189 w 21"/>
                <a:gd name="T69" fmla="*/ 115 h 27"/>
                <a:gd name="T70" fmla="*/ 160 w 21"/>
                <a:gd name="T71" fmla="*/ 115 h 27"/>
                <a:gd name="T72" fmla="*/ 112 w 21"/>
                <a:gd name="T73" fmla="*/ 115 h 27"/>
                <a:gd name="T74" fmla="*/ 100 w 21"/>
                <a:gd name="T75" fmla="*/ 148 h 27"/>
                <a:gd name="T76" fmla="*/ 87 w 21"/>
                <a:gd name="T77" fmla="*/ 226 h 27"/>
                <a:gd name="T78" fmla="*/ 58 w 21"/>
                <a:gd name="T79" fmla="*/ 340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7"/>
                <a:gd name="T122" fmla="*/ 21 w 21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7">
                  <a:moveTo>
                    <a:pt x="4" y="10"/>
                  </a:moveTo>
                  <a:lnTo>
                    <a:pt x="6" y="16"/>
                  </a:lnTo>
                  <a:lnTo>
                    <a:pt x="7" y="20"/>
                  </a:lnTo>
                  <a:lnTo>
                    <a:pt x="10" y="21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1" y="17"/>
                  </a:lnTo>
                  <a:lnTo>
                    <a:pt x="21" y="21"/>
                  </a:lnTo>
                  <a:lnTo>
                    <a:pt x="18" y="24"/>
                  </a:lnTo>
                  <a:lnTo>
                    <a:pt x="15" y="27"/>
                  </a:lnTo>
                  <a:lnTo>
                    <a:pt x="11" y="27"/>
                  </a:lnTo>
                  <a:lnTo>
                    <a:pt x="7" y="25"/>
                  </a:lnTo>
                  <a:lnTo>
                    <a:pt x="4" y="24"/>
                  </a:lnTo>
                  <a:lnTo>
                    <a:pt x="1" y="20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1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20" y="3"/>
                  </a:lnTo>
                  <a:lnTo>
                    <a:pt x="21" y="6"/>
                  </a:lnTo>
                  <a:lnTo>
                    <a:pt x="21" y="10"/>
                  </a:lnTo>
                  <a:lnTo>
                    <a:pt x="4" y="10"/>
                  </a:lnTo>
                  <a:close/>
                  <a:moveTo>
                    <a:pt x="4" y="9"/>
                  </a:moveTo>
                  <a:lnTo>
                    <a:pt x="15" y="9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8" y="3"/>
                  </a:lnTo>
                  <a:lnTo>
                    <a:pt x="7" y="4"/>
                  </a:lnTo>
                  <a:lnTo>
                    <a:pt x="6" y="6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38" name="Freeform 297"/>
            <p:cNvSpPr>
              <a:spLocks/>
            </p:cNvSpPr>
            <p:nvPr/>
          </p:nvSpPr>
          <p:spPr bwMode="auto">
            <a:xfrm>
              <a:off x="3936" y="3133"/>
              <a:ext cx="42" cy="91"/>
            </a:xfrm>
            <a:custGeom>
              <a:avLst/>
              <a:gdLst>
                <a:gd name="T0" fmla="*/ 104 w 17"/>
                <a:gd name="T1" fmla="*/ 0 h 27"/>
                <a:gd name="T2" fmla="*/ 104 w 17"/>
                <a:gd name="T3" fmla="*/ 273 h 27"/>
                <a:gd name="T4" fmla="*/ 153 w 17"/>
                <a:gd name="T5" fmla="*/ 115 h 27"/>
                <a:gd name="T6" fmla="*/ 183 w 17"/>
                <a:gd name="T7" fmla="*/ 81 h 27"/>
                <a:gd name="T8" fmla="*/ 212 w 17"/>
                <a:gd name="T9" fmla="*/ 0 h 27"/>
                <a:gd name="T10" fmla="*/ 245 w 17"/>
                <a:gd name="T11" fmla="*/ 0 h 27"/>
                <a:gd name="T12" fmla="*/ 257 w 17"/>
                <a:gd name="T13" fmla="*/ 81 h 27"/>
                <a:gd name="T14" fmla="*/ 257 w 17"/>
                <a:gd name="T15" fmla="*/ 115 h 27"/>
                <a:gd name="T16" fmla="*/ 257 w 17"/>
                <a:gd name="T17" fmla="*/ 148 h 27"/>
                <a:gd name="T18" fmla="*/ 257 w 17"/>
                <a:gd name="T19" fmla="*/ 226 h 27"/>
                <a:gd name="T20" fmla="*/ 257 w 17"/>
                <a:gd name="T21" fmla="*/ 226 h 27"/>
                <a:gd name="T22" fmla="*/ 245 w 17"/>
                <a:gd name="T23" fmla="*/ 273 h 27"/>
                <a:gd name="T24" fmla="*/ 245 w 17"/>
                <a:gd name="T25" fmla="*/ 273 h 27"/>
                <a:gd name="T26" fmla="*/ 212 w 17"/>
                <a:gd name="T27" fmla="*/ 273 h 27"/>
                <a:gd name="T28" fmla="*/ 195 w 17"/>
                <a:gd name="T29" fmla="*/ 226 h 27"/>
                <a:gd name="T30" fmla="*/ 195 w 17"/>
                <a:gd name="T31" fmla="*/ 148 h 27"/>
                <a:gd name="T32" fmla="*/ 183 w 17"/>
                <a:gd name="T33" fmla="*/ 148 h 27"/>
                <a:gd name="T34" fmla="*/ 183 w 17"/>
                <a:gd name="T35" fmla="*/ 148 h 27"/>
                <a:gd name="T36" fmla="*/ 153 w 17"/>
                <a:gd name="T37" fmla="*/ 226 h 27"/>
                <a:gd name="T38" fmla="*/ 133 w 17"/>
                <a:gd name="T39" fmla="*/ 273 h 27"/>
                <a:gd name="T40" fmla="*/ 104 w 17"/>
                <a:gd name="T41" fmla="*/ 340 h 27"/>
                <a:gd name="T42" fmla="*/ 104 w 17"/>
                <a:gd name="T43" fmla="*/ 762 h 27"/>
                <a:gd name="T44" fmla="*/ 104 w 17"/>
                <a:gd name="T45" fmla="*/ 886 h 27"/>
                <a:gd name="T46" fmla="*/ 133 w 17"/>
                <a:gd name="T47" fmla="*/ 920 h 27"/>
                <a:gd name="T48" fmla="*/ 133 w 17"/>
                <a:gd name="T49" fmla="*/ 920 h 27"/>
                <a:gd name="T50" fmla="*/ 153 w 17"/>
                <a:gd name="T51" fmla="*/ 954 h 27"/>
                <a:gd name="T52" fmla="*/ 183 w 17"/>
                <a:gd name="T53" fmla="*/ 954 h 27"/>
                <a:gd name="T54" fmla="*/ 195 w 17"/>
                <a:gd name="T55" fmla="*/ 954 h 27"/>
                <a:gd name="T56" fmla="*/ 195 w 17"/>
                <a:gd name="T57" fmla="*/ 1035 h 27"/>
                <a:gd name="T58" fmla="*/ 0 w 17"/>
                <a:gd name="T59" fmla="*/ 1035 h 27"/>
                <a:gd name="T60" fmla="*/ 0 w 17"/>
                <a:gd name="T61" fmla="*/ 954 h 27"/>
                <a:gd name="T62" fmla="*/ 30 w 17"/>
                <a:gd name="T63" fmla="*/ 954 h 27"/>
                <a:gd name="T64" fmla="*/ 30 w 17"/>
                <a:gd name="T65" fmla="*/ 954 h 27"/>
                <a:gd name="T66" fmla="*/ 42 w 17"/>
                <a:gd name="T67" fmla="*/ 920 h 27"/>
                <a:gd name="T68" fmla="*/ 42 w 17"/>
                <a:gd name="T69" fmla="*/ 920 h 27"/>
                <a:gd name="T70" fmla="*/ 42 w 17"/>
                <a:gd name="T71" fmla="*/ 886 h 27"/>
                <a:gd name="T72" fmla="*/ 42 w 17"/>
                <a:gd name="T73" fmla="*/ 762 h 27"/>
                <a:gd name="T74" fmla="*/ 42 w 17"/>
                <a:gd name="T75" fmla="*/ 421 h 27"/>
                <a:gd name="T76" fmla="*/ 42 w 17"/>
                <a:gd name="T77" fmla="*/ 273 h 27"/>
                <a:gd name="T78" fmla="*/ 42 w 17"/>
                <a:gd name="T79" fmla="*/ 226 h 27"/>
                <a:gd name="T80" fmla="*/ 42 w 17"/>
                <a:gd name="T81" fmla="*/ 148 h 27"/>
                <a:gd name="T82" fmla="*/ 42 w 17"/>
                <a:gd name="T83" fmla="*/ 148 h 27"/>
                <a:gd name="T84" fmla="*/ 30 w 17"/>
                <a:gd name="T85" fmla="*/ 148 h 27"/>
                <a:gd name="T86" fmla="*/ 30 w 17"/>
                <a:gd name="T87" fmla="*/ 148 h 27"/>
                <a:gd name="T88" fmla="*/ 0 w 17"/>
                <a:gd name="T89" fmla="*/ 148 h 27"/>
                <a:gd name="T90" fmla="*/ 0 w 17"/>
                <a:gd name="T91" fmla="*/ 148 h 27"/>
                <a:gd name="T92" fmla="*/ 0 w 17"/>
                <a:gd name="T93" fmla="*/ 115 h 27"/>
                <a:gd name="T94" fmla="*/ 104 w 17"/>
                <a:gd name="T95" fmla="*/ 0 h 27"/>
                <a:gd name="T96" fmla="*/ 104 w 17"/>
                <a:gd name="T97" fmla="*/ 0 h 2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"/>
                <a:gd name="T148" fmla="*/ 0 h 27"/>
                <a:gd name="T149" fmla="*/ 17 w 17"/>
                <a:gd name="T150" fmla="*/ 27 h 2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" h="27">
                  <a:moveTo>
                    <a:pt x="7" y="0"/>
                  </a:moveTo>
                  <a:lnTo>
                    <a:pt x="7" y="7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9" y="7"/>
                  </a:lnTo>
                  <a:lnTo>
                    <a:pt x="7" y="9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0"/>
                  </a:lnTo>
                  <a:lnTo>
                    <a:pt x="3" y="11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</p:grpSp>
      <p:grpSp>
        <p:nvGrpSpPr>
          <p:cNvPr id="3" name="Group 611"/>
          <p:cNvGrpSpPr>
            <a:grpSpLocks/>
          </p:cNvGrpSpPr>
          <p:nvPr/>
        </p:nvGrpSpPr>
        <p:grpSpPr bwMode="auto">
          <a:xfrm>
            <a:off x="2590800" y="4543425"/>
            <a:ext cx="3733800" cy="601663"/>
            <a:chOff x="1632" y="2862"/>
            <a:chExt cx="2352" cy="379"/>
          </a:xfrm>
        </p:grpSpPr>
        <p:sp>
          <p:nvSpPr>
            <p:cNvPr id="10567" name="Freeform 253"/>
            <p:cNvSpPr>
              <a:spLocks/>
            </p:cNvSpPr>
            <p:nvPr/>
          </p:nvSpPr>
          <p:spPr bwMode="auto">
            <a:xfrm>
              <a:off x="1643" y="2868"/>
              <a:ext cx="83" cy="128"/>
            </a:xfrm>
            <a:custGeom>
              <a:avLst/>
              <a:gdLst>
                <a:gd name="T0" fmla="*/ 12 w 34"/>
                <a:gd name="T1" fmla="*/ 1452 h 38"/>
                <a:gd name="T2" fmla="*/ 59 w 34"/>
                <a:gd name="T3" fmla="*/ 273 h 38"/>
                <a:gd name="T4" fmla="*/ 71 w 34"/>
                <a:gd name="T5" fmla="*/ 192 h 38"/>
                <a:gd name="T6" fmla="*/ 71 w 34"/>
                <a:gd name="T7" fmla="*/ 148 h 38"/>
                <a:gd name="T8" fmla="*/ 59 w 34"/>
                <a:gd name="T9" fmla="*/ 81 h 38"/>
                <a:gd name="T10" fmla="*/ 59 w 34"/>
                <a:gd name="T11" fmla="*/ 34 h 38"/>
                <a:gd name="T12" fmla="*/ 42 w 34"/>
                <a:gd name="T13" fmla="*/ 34 h 38"/>
                <a:gd name="T14" fmla="*/ 12 w 34"/>
                <a:gd name="T15" fmla="*/ 34 h 38"/>
                <a:gd name="T16" fmla="*/ 0 w 34"/>
                <a:gd name="T17" fmla="*/ 34 h 38"/>
                <a:gd name="T18" fmla="*/ 0 w 34"/>
                <a:gd name="T19" fmla="*/ 0 h 38"/>
                <a:gd name="T20" fmla="*/ 220 w 34"/>
                <a:gd name="T21" fmla="*/ 0 h 38"/>
                <a:gd name="T22" fmla="*/ 220 w 34"/>
                <a:gd name="T23" fmla="*/ 34 h 38"/>
                <a:gd name="T24" fmla="*/ 190 w 34"/>
                <a:gd name="T25" fmla="*/ 34 h 38"/>
                <a:gd name="T26" fmla="*/ 161 w 34"/>
                <a:gd name="T27" fmla="*/ 34 h 38"/>
                <a:gd name="T28" fmla="*/ 161 w 34"/>
                <a:gd name="T29" fmla="*/ 81 h 38"/>
                <a:gd name="T30" fmla="*/ 144 w 34"/>
                <a:gd name="T31" fmla="*/ 81 h 38"/>
                <a:gd name="T32" fmla="*/ 144 w 34"/>
                <a:gd name="T33" fmla="*/ 148 h 38"/>
                <a:gd name="T34" fmla="*/ 144 w 34"/>
                <a:gd name="T35" fmla="*/ 273 h 38"/>
                <a:gd name="T36" fmla="*/ 103 w 34"/>
                <a:gd name="T37" fmla="*/ 1112 h 38"/>
                <a:gd name="T38" fmla="*/ 322 w 34"/>
                <a:gd name="T39" fmla="*/ 387 h 38"/>
                <a:gd name="T40" fmla="*/ 352 w 34"/>
                <a:gd name="T41" fmla="*/ 273 h 38"/>
                <a:gd name="T42" fmla="*/ 364 w 34"/>
                <a:gd name="T43" fmla="*/ 148 h 38"/>
                <a:gd name="T44" fmla="*/ 364 w 34"/>
                <a:gd name="T45" fmla="*/ 148 h 38"/>
                <a:gd name="T46" fmla="*/ 364 w 34"/>
                <a:gd name="T47" fmla="*/ 81 h 38"/>
                <a:gd name="T48" fmla="*/ 364 w 34"/>
                <a:gd name="T49" fmla="*/ 81 h 38"/>
                <a:gd name="T50" fmla="*/ 364 w 34"/>
                <a:gd name="T51" fmla="*/ 34 h 38"/>
                <a:gd name="T52" fmla="*/ 352 w 34"/>
                <a:gd name="T53" fmla="*/ 34 h 38"/>
                <a:gd name="T54" fmla="*/ 322 w 34"/>
                <a:gd name="T55" fmla="*/ 34 h 38"/>
                <a:gd name="T56" fmla="*/ 322 w 34"/>
                <a:gd name="T57" fmla="*/ 0 h 38"/>
                <a:gd name="T58" fmla="*/ 496 w 34"/>
                <a:gd name="T59" fmla="*/ 0 h 38"/>
                <a:gd name="T60" fmla="*/ 496 w 34"/>
                <a:gd name="T61" fmla="*/ 34 h 38"/>
                <a:gd name="T62" fmla="*/ 464 w 34"/>
                <a:gd name="T63" fmla="*/ 34 h 38"/>
                <a:gd name="T64" fmla="*/ 454 w 34"/>
                <a:gd name="T65" fmla="*/ 34 h 38"/>
                <a:gd name="T66" fmla="*/ 422 w 34"/>
                <a:gd name="T67" fmla="*/ 81 h 38"/>
                <a:gd name="T68" fmla="*/ 405 w 34"/>
                <a:gd name="T69" fmla="*/ 148 h 38"/>
                <a:gd name="T70" fmla="*/ 393 w 34"/>
                <a:gd name="T71" fmla="*/ 192 h 38"/>
                <a:gd name="T72" fmla="*/ 352 w 34"/>
                <a:gd name="T73" fmla="*/ 387 h 38"/>
                <a:gd name="T74" fmla="*/ 42 w 34"/>
                <a:gd name="T75" fmla="*/ 1452 h 38"/>
                <a:gd name="T76" fmla="*/ 12 w 34"/>
                <a:gd name="T77" fmla="*/ 1452 h 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"/>
                <a:gd name="T118" fmla="*/ 0 h 38"/>
                <a:gd name="T119" fmla="*/ 34 w 34"/>
                <a:gd name="T120" fmla="*/ 38 h 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" h="38">
                  <a:moveTo>
                    <a:pt x="1" y="38"/>
                  </a:moveTo>
                  <a:lnTo>
                    <a:pt x="4" y="7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7" y="29"/>
                  </a:lnTo>
                  <a:lnTo>
                    <a:pt x="22" y="10"/>
                  </a:lnTo>
                  <a:lnTo>
                    <a:pt x="24" y="7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7" y="5"/>
                  </a:lnTo>
                  <a:lnTo>
                    <a:pt x="24" y="10"/>
                  </a:lnTo>
                  <a:lnTo>
                    <a:pt x="3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68" name="Freeform 254"/>
            <p:cNvSpPr>
              <a:spLocks noEditPoints="1"/>
            </p:cNvSpPr>
            <p:nvPr/>
          </p:nvSpPr>
          <p:spPr bwMode="auto">
            <a:xfrm>
              <a:off x="1709" y="2868"/>
              <a:ext cx="85" cy="128"/>
            </a:xfrm>
            <a:custGeom>
              <a:avLst/>
              <a:gdLst>
                <a:gd name="T0" fmla="*/ 129 w 35"/>
                <a:gd name="T1" fmla="*/ 0 h 38"/>
                <a:gd name="T2" fmla="*/ 330 w 35"/>
                <a:gd name="T3" fmla="*/ 0 h 38"/>
                <a:gd name="T4" fmla="*/ 401 w 35"/>
                <a:gd name="T5" fmla="*/ 0 h 38"/>
                <a:gd name="T6" fmla="*/ 459 w 35"/>
                <a:gd name="T7" fmla="*/ 81 h 38"/>
                <a:gd name="T8" fmla="*/ 471 w 35"/>
                <a:gd name="T9" fmla="*/ 192 h 38"/>
                <a:gd name="T10" fmla="*/ 500 w 35"/>
                <a:gd name="T11" fmla="*/ 307 h 38"/>
                <a:gd name="T12" fmla="*/ 471 w 35"/>
                <a:gd name="T13" fmla="*/ 421 h 38"/>
                <a:gd name="T14" fmla="*/ 471 w 35"/>
                <a:gd name="T15" fmla="*/ 532 h 38"/>
                <a:gd name="T16" fmla="*/ 430 w 35"/>
                <a:gd name="T17" fmla="*/ 579 h 38"/>
                <a:gd name="T18" fmla="*/ 401 w 35"/>
                <a:gd name="T19" fmla="*/ 691 h 38"/>
                <a:gd name="T20" fmla="*/ 359 w 35"/>
                <a:gd name="T21" fmla="*/ 691 h 38"/>
                <a:gd name="T22" fmla="*/ 301 w 35"/>
                <a:gd name="T23" fmla="*/ 728 h 38"/>
                <a:gd name="T24" fmla="*/ 260 w 35"/>
                <a:gd name="T25" fmla="*/ 728 h 38"/>
                <a:gd name="T26" fmla="*/ 211 w 35"/>
                <a:gd name="T27" fmla="*/ 728 h 38"/>
                <a:gd name="T28" fmla="*/ 170 w 35"/>
                <a:gd name="T29" fmla="*/ 1112 h 38"/>
                <a:gd name="T30" fmla="*/ 160 w 35"/>
                <a:gd name="T31" fmla="*/ 1226 h 38"/>
                <a:gd name="T32" fmla="*/ 160 w 35"/>
                <a:gd name="T33" fmla="*/ 1260 h 38"/>
                <a:gd name="T34" fmla="*/ 160 w 35"/>
                <a:gd name="T35" fmla="*/ 1337 h 38"/>
                <a:gd name="T36" fmla="*/ 160 w 35"/>
                <a:gd name="T37" fmla="*/ 1337 h 38"/>
                <a:gd name="T38" fmla="*/ 170 w 35"/>
                <a:gd name="T39" fmla="*/ 1374 h 38"/>
                <a:gd name="T40" fmla="*/ 211 w 35"/>
                <a:gd name="T41" fmla="*/ 1374 h 38"/>
                <a:gd name="T42" fmla="*/ 211 w 35"/>
                <a:gd name="T43" fmla="*/ 1452 h 38"/>
                <a:gd name="T44" fmla="*/ 0 w 35"/>
                <a:gd name="T45" fmla="*/ 1452 h 38"/>
                <a:gd name="T46" fmla="*/ 0 w 35"/>
                <a:gd name="T47" fmla="*/ 1374 h 38"/>
                <a:gd name="T48" fmla="*/ 29 w 35"/>
                <a:gd name="T49" fmla="*/ 1374 h 38"/>
                <a:gd name="T50" fmla="*/ 58 w 35"/>
                <a:gd name="T51" fmla="*/ 1337 h 38"/>
                <a:gd name="T52" fmla="*/ 70 w 35"/>
                <a:gd name="T53" fmla="*/ 1260 h 38"/>
                <a:gd name="T54" fmla="*/ 100 w 35"/>
                <a:gd name="T55" fmla="*/ 1112 h 38"/>
                <a:gd name="T56" fmla="*/ 170 w 35"/>
                <a:gd name="T57" fmla="*/ 307 h 38"/>
                <a:gd name="T58" fmla="*/ 202 w 35"/>
                <a:gd name="T59" fmla="*/ 192 h 38"/>
                <a:gd name="T60" fmla="*/ 202 w 35"/>
                <a:gd name="T61" fmla="*/ 81 h 38"/>
                <a:gd name="T62" fmla="*/ 202 w 35"/>
                <a:gd name="T63" fmla="*/ 81 h 38"/>
                <a:gd name="T64" fmla="*/ 202 w 35"/>
                <a:gd name="T65" fmla="*/ 34 h 38"/>
                <a:gd name="T66" fmla="*/ 170 w 35"/>
                <a:gd name="T67" fmla="*/ 34 h 38"/>
                <a:gd name="T68" fmla="*/ 129 w 35"/>
                <a:gd name="T69" fmla="*/ 34 h 38"/>
                <a:gd name="T70" fmla="*/ 129 w 35"/>
                <a:gd name="T71" fmla="*/ 0 h 38"/>
                <a:gd name="T72" fmla="*/ 211 w 35"/>
                <a:gd name="T73" fmla="*/ 691 h 38"/>
                <a:gd name="T74" fmla="*/ 260 w 35"/>
                <a:gd name="T75" fmla="*/ 691 h 38"/>
                <a:gd name="T76" fmla="*/ 272 w 35"/>
                <a:gd name="T77" fmla="*/ 691 h 38"/>
                <a:gd name="T78" fmla="*/ 313 w 35"/>
                <a:gd name="T79" fmla="*/ 691 h 38"/>
                <a:gd name="T80" fmla="*/ 359 w 35"/>
                <a:gd name="T81" fmla="*/ 647 h 38"/>
                <a:gd name="T82" fmla="*/ 372 w 35"/>
                <a:gd name="T83" fmla="*/ 579 h 38"/>
                <a:gd name="T84" fmla="*/ 401 w 35"/>
                <a:gd name="T85" fmla="*/ 455 h 38"/>
                <a:gd name="T86" fmla="*/ 413 w 35"/>
                <a:gd name="T87" fmla="*/ 387 h 38"/>
                <a:gd name="T88" fmla="*/ 413 w 35"/>
                <a:gd name="T89" fmla="*/ 307 h 38"/>
                <a:gd name="T90" fmla="*/ 413 w 35"/>
                <a:gd name="T91" fmla="*/ 192 h 38"/>
                <a:gd name="T92" fmla="*/ 401 w 35"/>
                <a:gd name="T93" fmla="*/ 81 h 38"/>
                <a:gd name="T94" fmla="*/ 372 w 35"/>
                <a:gd name="T95" fmla="*/ 81 h 38"/>
                <a:gd name="T96" fmla="*/ 330 w 35"/>
                <a:gd name="T97" fmla="*/ 34 h 38"/>
                <a:gd name="T98" fmla="*/ 313 w 35"/>
                <a:gd name="T99" fmla="*/ 34 h 38"/>
                <a:gd name="T100" fmla="*/ 272 w 35"/>
                <a:gd name="T101" fmla="*/ 81 h 38"/>
                <a:gd name="T102" fmla="*/ 211 w 35"/>
                <a:gd name="T103" fmla="*/ 691 h 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38"/>
                <a:gd name="T158" fmla="*/ 35 w 35"/>
                <a:gd name="T159" fmla="*/ 38 h 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38">
                  <a:moveTo>
                    <a:pt x="9" y="0"/>
                  </a:move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3" y="5"/>
                  </a:lnTo>
                  <a:lnTo>
                    <a:pt x="35" y="8"/>
                  </a:lnTo>
                  <a:lnTo>
                    <a:pt x="33" y="11"/>
                  </a:lnTo>
                  <a:lnTo>
                    <a:pt x="33" y="14"/>
                  </a:lnTo>
                  <a:lnTo>
                    <a:pt x="30" y="15"/>
                  </a:lnTo>
                  <a:lnTo>
                    <a:pt x="28" y="18"/>
                  </a:lnTo>
                  <a:lnTo>
                    <a:pt x="25" y="18"/>
                  </a:lnTo>
                  <a:lnTo>
                    <a:pt x="21" y="19"/>
                  </a:lnTo>
                  <a:lnTo>
                    <a:pt x="18" y="19"/>
                  </a:lnTo>
                  <a:lnTo>
                    <a:pt x="15" y="19"/>
                  </a:lnTo>
                  <a:lnTo>
                    <a:pt x="12" y="29"/>
                  </a:lnTo>
                  <a:lnTo>
                    <a:pt x="11" y="32"/>
                  </a:lnTo>
                  <a:lnTo>
                    <a:pt x="11" y="33"/>
                  </a:lnTo>
                  <a:lnTo>
                    <a:pt x="11" y="35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5"/>
                  </a:lnTo>
                  <a:lnTo>
                    <a:pt x="5" y="33"/>
                  </a:lnTo>
                  <a:lnTo>
                    <a:pt x="7" y="29"/>
                  </a:lnTo>
                  <a:lnTo>
                    <a:pt x="12" y="8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9" y="0"/>
                  </a:lnTo>
                  <a:close/>
                  <a:moveTo>
                    <a:pt x="15" y="18"/>
                  </a:moveTo>
                  <a:lnTo>
                    <a:pt x="18" y="18"/>
                  </a:lnTo>
                  <a:lnTo>
                    <a:pt x="19" y="18"/>
                  </a:lnTo>
                  <a:lnTo>
                    <a:pt x="22" y="18"/>
                  </a:lnTo>
                  <a:lnTo>
                    <a:pt x="25" y="17"/>
                  </a:lnTo>
                  <a:lnTo>
                    <a:pt x="26" y="15"/>
                  </a:lnTo>
                  <a:lnTo>
                    <a:pt x="28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10569" name="Picture 255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863" y="2902"/>
              <a:ext cx="115" cy="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570" name="Picture 256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863" y="2902"/>
              <a:ext cx="115" cy="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571" name="Freeform 257"/>
            <p:cNvSpPr>
              <a:spLocks/>
            </p:cNvSpPr>
            <p:nvPr/>
          </p:nvSpPr>
          <p:spPr bwMode="auto">
            <a:xfrm>
              <a:off x="2071" y="2868"/>
              <a:ext cx="79" cy="128"/>
            </a:xfrm>
            <a:custGeom>
              <a:avLst/>
              <a:gdLst>
                <a:gd name="T0" fmla="*/ 30 w 32"/>
                <a:gd name="T1" fmla="*/ 1452 h 38"/>
                <a:gd name="T2" fmla="*/ 62 w 32"/>
                <a:gd name="T3" fmla="*/ 273 h 38"/>
                <a:gd name="T4" fmla="*/ 62 w 32"/>
                <a:gd name="T5" fmla="*/ 192 h 38"/>
                <a:gd name="T6" fmla="*/ 62 w 32"/>
                <a:gd name="T7" fmla="*/ 148 h 38"/>
                <a:gd name="T8" fmla="*/ 62 w 32"/>
                <a:gd name="T9" fmla="*/ 81 h 38"/>
                <a:gd name="T10" fmla="*/ 42 w 32"/>
                <a:gd name="T11" fmla="*/ 34 h 38"/>
                <a:gd name="T12" fmla="*/ 42 w 32"/>
                <a:gd name="T13" fmla="*/ 34 h 38"/>
                <a:gd name="T14" fmla="*/ 0 w 32"/>
                <a:gd name="T15" fmla="*/ 34 h 38"/>
                <a:gd name="T16" fmla="*/ 0 w 32"/>
                <a:gd name="T17" fmla="*/ 34 h 38"/>
                <a:gd name="T18" fmla="*/ 0 w 32"/>
                <a:gd name="T19" fmla="*/ 0 h 38"/>
                <a:gd name="T20" fmla="*/ 212 w 32"/>
                <a:gd name="T21" fmla="*/ 0 h 38"/>
                <a:gd name="T22" fmla="*/ 212 w 32"/>
                <a:gd name="T23" fmla="*/ 34 h 38"/>
                <a:gd name="T24" fmla="*/ 195 w 32"/>
                <a:gd name="T25" fmla="*/ 34 h 38"/>
                <a:gd name="T26" fmla="*/ 165 w 32"/>
                <a:gd name="T27" fmla="*/ 34 h 38"/>
                <a:gd name="T28" fmla="*/ 153 w 32"/>
                <a:gd name="T29" fmla="*/ 81 h 38"/>
                <a:gd name="T30" fmla="*/ 153 w 32"/>
                <a:gd name="T31" fmla="*/ 81 h 38"/>
                <a:gd name="T32" fmla="*/ 153 w 32"/>
                <a:gd name="T33" fmla="*/ 148 h 38"/>
                <a:gd name="T34" fmla="*/ 133 w 32"/>
                <a:gd name="T35" fmla="*/ 273 h 38"/>
                <a:gd name="T36" fmla="*/ 104 w 32"/>
                <a:gd name="T37" fmla="*/ 1112 h 38"/>
                <a:gd name="T38" fmla="*/ 316 w 32"/>
                <a:gd name="T39" fmla="*/ 387 h 38"/>
                <a:gd name="T40" fmla="*/ 348 w 32"/>
                <a:gd name="T41" fmla="*/ 273 h 38"/>
                <a:gd name="T42" fmla="*/ 360 w 32"/>
                <a:gd name="T43" fmla="*/ 148 h 38"/>
                <a:gd name="T44" fmla="*/ 360 w 32"/>
                <a:gd name="T45" fmla="*/ 148 h 38"/>
                <a:gd name="T46" fmla="*/ 360 w 32"/>
                <a:gd name="T47" fmla="*/ 81 h 38"/>
                <a:gd name="T48" fmla="*/ 360 w 32"/>
                <a:gd name="T49" fmla="*/ 81 h 38"/>
                <a:gd name="T50" fmla="*/ 360 w 32"/>
                <a:gd name="T51" fmla="*/ 34 h 38"/>
                <a:gd name="T52" fmla="*/ 348 w 32"/>
                <a:gd name="T53" fmla="*/ 34 h 38"/>
                <a:gd name="T54" fmla="*/ 316 w 32"/>
                <a:gd name="T55" fmla="*/ 34 h 38"/>
                <a:gd name="T56" fmla="*/ 348 w 32"/>
                <a:gd name="T57" fmla="*/ 0 h 38"/>
                <a:gd name="T58" fmla="*/ 481 w 32"/>
                <a:gd name="T59" fmla="*/ 0 h 38"/>
                <a:gd name="T60" fmla="*/ 481 w 32"/>
                <a:gd name="T61" fmla="*/ 34 h 38"/>
                <a:gd name="T62" fmla="*/ 469 w 32"/>
                <a:gd name="T63" fmla="*/ 34 h 38"/>
                <a:gd name="T64" fmla="*/ 469 w 32"/>
                <a:gd name="T65" fmla="*/ 34 h 38"/>
                <a:gd name="T66" fmla="*/ 452 w 32"/>
                <a:gd name="T67" fmla="*/ 81 h 38"/>
                <a:gd name="T68" fmla="*/ 420 w 32"/>
                <a:gd name="T69" fmla="*/ 148 h 38"/>
                <a:gd name="T70" fmla="*/ 378 w 32"/>
                <a:gd name="T71" fmla="*/ 192 h 38"/>
                <a:gd name="T72" fmla="*/ 348 w 32"/>
                <a:gd name="T73" fmla="*/ 387 h 38"/>
                <a:gd name="T74" fmla="*/ 42 w 32"/>
                <a:gd name="T75" fmla="*/ 1452 h 38"/>
                <a:gd name="T76" fmla="*/ 30 w 32"/>
                <a:gd name="T77" fmla="*/ 1452 h 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38"/>
                <a:gd name="T119" fmla="*/ 32 w 32"/>
                <a:gd name="T120" fmla="*/ 38 h 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38">
                  <a:moveTo>
                    <a:pt x="2" y="38"/>
                  </a:moveTo>
                  <a:lnTo>
                    <a:pt x="4" y="7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3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9" y="7"/>
                  </a:lnTo>
                  <a:lnTo>
                    <a:pt x="7" y="29"/>
                  </a:lnTo>
                  <a:lnTo>
                    <a:pt x="21" y="10"/>
                  </a:lnTo>
                  <a:lnTo>
                    <a:pt x="23" y="7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3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5" y="5"/>
                  </a:lnTo>
                  <a:lnTo>
                    <a:pt x="23" y="10"/>
                  </a:lnTo>
                  <a:lnTo>
                    <a:pt x="3" y="38"/>
                  </a:lnTo>
                  <a:lnTo>
                    <a:pt x="2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72" name="Freeform 258"/>
            <p:cNvSpPr>
              <a:spLocks noEditPoints="1"/>
            </p:cNvSpPr>
            <p:nvPr/>
          </p:nvSpPr>
          <p:spPr bwMode="auto">
            <a:xfrm>
              <a:off x="2127" y="2909"/>
              <a:ext cx="52" cy="87"/>
            </a:xfrm>
            <a:custGeom>
              <a:avLst/>
              <a:gdLst>
                <a:gd name="T0" fmla="*/ 62 w 21"/>
                <a:gd name="T1" fmla="*/ 525 h 26"/>
                <a:gd name="T2" fmla="*/ 62 w 21"/>
                <a:gd name="T3" fmla="*/ 606 h 26"/>
                <a:gd name="T4" fmla="*/ 62 w 21"/>
                <a:gd name="T5" fmla="*/ 639 h 26"/>
                <a:gd name="T6" fmla="*/ 62 w 21"/>
                <a:gd name="T7" fmla="*/ 716 h 26"/>
                <a:gd name="T8" fmla="*/ 74 w 21"/>
                <a:gd name="T9" fmla="*/ 750 h 26"/>
                <a:gd name="T10" fmla="*/ 124 w 21"/>
                <a:gd name="T11" fmla="*/ 783 h 26"/>
                <a:gd name="T12" fmla="*/ 134 w 21"/>
                <a:gd name="T13" fmla="*/ 863 h 26"/>
                <a:gd name="T14" fmla="*/ 166 w 21"/>
                <a:gd name="T15" fmla="*/ 783 h 26"/>
                <a:gd name="T16" fmla="*/ 215 w 21"/>
                <a:gd name="T17" fmla="*/ 783 h 26"/>
                <a:gd name="T18" fmla="*/ 228 w 21"/>
                <a:gd name="T19" fmla="*/ 750 h 26"/>
                <a:gd name="T20" fmla="*/ 275 w 21"/>
                <a:gd name="T21" fmla="*/ 716 h 26"/>
                <a:gd name="T22" fmla="*/ 287 w 21"/>
                <a:gd name="T23" fmla="*/ 716 h 26"/>
                <a:gd name="T24" fmla="*/ 228 w 21"/>
                <a:gd name="T25" fmla="*/ 863 h 26"/>
                <a:gd name="T26" fmla="*/ 166 w 21"/>
                <a:gd name="T27" fmla="*/ 974 h 26"/>
                <a:gd name="T28" fmla="*/ 104 w 21"/>
                <a:gd name="T29" fmla="*/ 974 h 26"/>
                <a:gd name="T30" fmla="*/ 62 w 21"/>
                <a:gd name="T31" fmla="*/ 974 h 26"/>
                <a:gd name="T32" fmla="*/ 12 w 21"/>
                <a:gd name="T33" fmla="*/ 863 h 26"/>
                <a:gd name="T34" fmla="*/ 0 w 21"/>
                <a:gd name="T35" fmla="*/ 750 h 26"/>
                <a:gd name="T36" fmla="*/ 0 w 21"/>
                <a:gd name="T37" fmla="*/ 639 h 26"/>
                <a:gd name="T38" fmla="*/ 0 w 21"/>
                <a:gd name="T39" fmla="*/ 492 h 26"/>
                <a:gd name="T40" fmla="*/ 12 w 21"/>
                <a:gd name="T41" fmla="*/ 335 h 26"/>
                <a:gd name="T42" fmla="*/ 62 w 21"/>
                <a:gd name="T43" fmla="*/ 191 h 26"/>
                <a:gd name="T44" fmla="*/ 124 w 21"/>
                <a:gd name="T45" fmla="*/ 77 h 26"/>
                <a:gd name="T46" fmla="*/ 166 w 21"/>
                <a:gd name="T47" fmla="*/ 0 h 26"/>
                <a:gd name="T48" fmla="*/ 228 w 21"/>
                <a:gd name="T49" fmla="*/ 0 h 26"/>
                <a:gd name="T50" fmla="*/ 275 w 21"/>
                <a:gd name="T51" fmla="*/ 0 h 26"/>
                <a:gd name="T52" fmla="*/ 287 w 21"/>
                <a:gd name="T53" fmla="*/ 77 h 26"/>
                <a:gd name="T54" fmla="*/ 319 w 21"/>
                <a:gd name="T55" fmla="*/ 77 h 26"/>
                <a:gd name="T56" fmla="*/ 319 w 21"/>
                <a:gd name="T57" fmla="*/ 191 h 26"/>
                <a:gd name="T58" fmla="*/ 319 w 21"/>
                <a:gd name="T59" fmla="*/ 224 h 26"/>
                <a:gd name="T60" fmla="*/ 287 w 21"/>
                <a:gd name="T61" fmla="*/ 335 h 26"/>
                <a:gd name="T62" fmla="*/ 245 w 21"/>
                <a:gd name="T63" fmla="*/ 368 h 26"/>
                <a:gd name="T64" fmla="*/ 183 w 21"/>
                <a:gd name="T65" fmla="*/ 492 h 26"/>
                <a:gd name="T66" fmla="*/ 134 w 21"/>
                <a:gd name="T67" fmla="*/ 525 h 26"/>
                <a:gd name="T68" fmla="*/ 62 w 21"/>
                <a:gd name="T69" fmla="*/ 525 h 26"/>
                <a:gd name="T70" fmla="*/ 62 w 21"/>
                <a:gd name="T71" fmla="*/ 492 h 26"/>
                <a:gd name="T72" fmla="*/ 124 w 21"/>
                <a:gd name="T73" fmla="*/ 492 h 26"/>
                <a:gd name="T74" fmla="*/ 166 w 21"/>
                <a:gd name="T75" fmla="*/ 448 h 26"/>
                <a:gd name="T76" fmla="*/ 215 w 21"/>
                <a:gd name="T77" fmla="*/ 368 h 26"/>
                <a:gd name="T78" fmla="*/ 228 w 21"/>
                <a:gd name="T79" fmla="*/ 258 h 26"/>
                <a:gd name="T80" fmla="*/ 245 w 21"/>
                <a:gd name="T81" fmla="*/ 224 h 26"/>
                <a:gd name="T82" fmla="*/ 245 w 21"/>
                <a:gd name="T83" fmla="*/ 110 h 26"/>
                <a:gd name="T84" fmla="*/ 245 w 21"/>
                <a:gd name="T85" fmla="*/ 110 h 26"/>
                <a:gd name="T86" fmla="*/ 245 w 21"/>
                <a:gd name="T87" fmla="*/ 77 h 26"/>
                <a:gd name="T88" fmla="*/ 228 w 21"/>
                <a:gd name="T89" fmla="*/ 77 h 26"/>
                <a:gd name="T90" fmla="*/ 215 w 21"/>
                <a:gd name="T91" fmla="*/ 77 h 26"/>
                <a:gd name="T92" fmla="*/ 166 w 21"/>
                <a:gd name="T93" fmla="*/ 77 h 26"/>
                <a:gd name="T94" fmla="*/ 124 w 21"/>
                <a:gd name="T95" fmla="*/ 191 h 26"/>
                <a:gd name="T96" fmla="*/ 104 w 21"/>
                <a:gd name="T97" fmla="*/ 335 h 26"/>
                <a:gd name="T98" fmla="*/ 62 w 21"/>
                <a:gd name="T99" fmla="*/ 492 h 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1"/>
                <a:gd name="T151" fmla="*/ 0 h 26"/>
                <a:gd name="T152" fmla="*/ 21 w 21"/>
                <a:gd name="T153" fmla="*/ 26 h 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1" h="26">
                  <a:moveTo>
                    <a:pt x="4" y="14"/>
                  </a:moveTo>
                  <a:lnTo>
                    <a:pt x="4" y="16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5" y="20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15" y="23"/>
                  </a:lnTo>
                  <a:lnTo>
                    <a:pt x="11" y="26"/>
                  </a:lnTo>
                  <a:lnTo>
                    <a:pt x="7" y="26"/>
                  </a:lnTo>
                  <a:lnTo>
                    <a:pt x="4" y="26"/>
                  </a:lnTo>
                  <a:lnTo>
                    <a:pt x="1" y="23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5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19" y="9"/>
                  </a:lnTo>
                  <a:lnTo>
                    <a:pt x="16" y="10"/>
                  </a:lnTo>
                  <a:lnTo>
                    <a:pt x="12" y="13"/>
                  </a:lnTo>
                  <a:lnTo>
                    <a:pt x="9" y="14"/>
                  </a:lnTo>
                  <a:lnTo>
                    <a:pt x="4" y="14"/>
                  </a:lnTo>
                  <a:close/>
                  <a:moveTo>
                    <a:pt x="4" y="13"/>
                  </a:moveTo>
                  <a:lnTo>
                    <a:pt x="8" y="13"/>
                  </a:lnTo>
                  <a:lnTo>
                    <a:pt x="11" y="12"/>
                  </a:lnTo>
                  <a:lnTo>
                    <a:pt x="14" y="10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8" y="5"/>
                  </a:lnTo>
                  <a:lnTo>
                    <a:pt x="7" y="9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73" name="Freeform 259"/>
            <p:cNvSpPr>
              <a:spLocks/>
            </p:cNvSpPr>
            <p:nvPr/>
          </p:nvSpPr>
          <p:spPr bwMode="auto">
            <a:xfrm>
              <a:off x="2186" y="2909"/>
              <a:ext cx="52" cy="87"/>
            </a:xfrm>
            <a:custGeom>
              <a:avLst/>
              <a:gdLst>
                <a:gd name="T0" fmla="*/ 30 w 21"/>
                <a:gd name="T1" fmla="*/ 77 h 26"/>
                <a:gd name="T2" fmla="*/ 166 w 21"/>
                <a:gd name="T3" fmla="*/ 0 h 26"/>
                <a:gd name="T4" fmla="*/ 104 w 21"/>
                <a:gd name="T5" fmla="*/ 525 h 26"/>
                <a:gd name="T6" fmla="*/ 134 w 21"/>
                <a:gd name="T7" fmla="*/ 335 h 26"/>
                <a:gd name="T8" fmla="*/ 183 w 21"/>
                <a:gd name="T9" fmla="*/ 191 h 26"/>
                <a:gd name="T10" fmla="*/ 228 w 21"/>
                <a:gd name="T11" fmla="*/ 77 h 26"/>
                <a:gd name="T12" fmla="*/ 275 w 21"/>
                <a:gd name="T13" fmla="*/ 0 h 26"/>
                <a:gd name="T14" fmla="*/ 287 w 21"/>
                <a:gd name="T15" fmla="*/ 0 h 26"/>
                <a:gd name="T16" fmla="*/ 287 w 21"/>
                <a:gd name="T17" fmla="*/ 0 h 26"/>
                <a:gd name="T18" fmla="*/ 319 w 21"/>
                <a:gd name="T19" fmla="*/ 0 h 26"/>
                <a:gd name="T20" fmla="*/ 319 w 21"/>
                <a:gd name="T21" fmla="*/ 77 h 26"/>
                <a:gd name="T22" fmla="*/ 319 w 21"/>
                <a:gd name="T23" fmla="*/ 77 h 26"/>
                <a:gd name="T24" fmla="*/ 319 w 21"/>
                <a:gd name="T25" fmla="*/ 191 h 26"/>
                <a:gd name="T26" fmla="*/ 287 w 21"/>
                <a:gd name="T27" fmla="*/ 224 h 26"/>
                <a:gd name="T28" fmla="*/ 287 w 21"/>
                <a:gd name="T29" fmla="*/ 258 h 26"/>
                <a:gd name="T30" fmla="*/ 275 w 21"/>
                <a:gd name="T31" fmla="*/ 258 h 26"/>
                <a:gd name="T32" fmla="*/ 275 w 21"/>
                <a:gd name="T33" fmla="*/ 258 h 26"/>
                <a:gd name="T34" fmla="*/ 245 w 21"/>
                <a:gd name="T35" fmla="*/ 258 h 26"/>
                <a:gd name="T36" fmla="*/ 245 w 21"/>
                <a:gd name="T37" fmla="*/ 224 h 26"/>
                <a:gd name="T38" fmla="*/ 245 w 21"/>
                <a:gd name="T39" fmla="*/ 224 h 26"/>
                <a:gd name="T40" fmla="*/ 245 w 21"/>
                <a:gd name="T41" fmla="*/ 191 h 26"/>
                <a:gd name="T42" fmla="*/ 245 w 21"/>
                <a:gd name="T43" fmla="*/ 191 h 26"/>
                <a:gd name="T44" fmla="*/ 245 w 21"/>
                <a:gd name="T45" fmla="*/ 191 h 26"/>
                <a:gd name="T46" fmla="*/ 245 w 21"/>
                <a:gd name="T47" fmla="*/ 191 h 26"/>
                <a:gd name="T48" fmla="*/ 228 w 21"/>
                <a:gd name="T49" fmla="*/ 191 h 26"/>
                <a:gd name="T50" fmla="*/ 228 w 21"/>
                <a:gd name="T51" fmla="*/ 191 h 26"/>
                <a:gd name="T52" fmla="*/ 215 w 21"/>
                <a:gd name="T53" fmla="*/ 224 h 26"/>
                <a:gd name="T54" fmla="*/ 183 w 21"/>
                <a:gd name="T55" fmla="*/ 258 h 26"/>
                <a:gd name="T56" fmla="*/ 166 w 21"/>
                <a:gd name="T57" fmla="*/ 368 h 26"/>
                <a:gd name="T58" fmla="*/ 124 w 21"/>
                <a:gd name="T59" fmla="*/ 525 h 26"/>
                <a:gd name="T60" fmla="*/ 104 w 21"/>
                <a:gd name="T61" fmla="*/ 606 h 26"/>
                <a:gd name="T62" fmla="*/ 104 w 21"/>
                <a:gd name="T63" fmla="*/ 639 h 26"/>
                <a:gd name="T64" fmla="*/ 74 w 21"/>
                <a:gd name="T65" fmla="*/ 750 h 26"/>
                <a:gd name="T66" fmla="*/ 74 w 21"/>
                <a:gd name="T67" fmla="*/ 783 h 26"/>
                <a:gd name="T68" fmla="*/ 62 w 21"/>
                <a:gd name="T69" fmla="*/ 974 h 26"/>
                <a:gd name="T70" fmla="*/ 0 w 21"/>
                <a:gd name="T71" fmla="*/ 974 h 26"/>
                <a:gd name="T72" fmla="*/ 74 w 21"/>
                <a:gd name="T73" fmla="*/ 258 h 26"/>
                <a:gd name="T74" fmla="*/ 74 w 21"/>
                <a:gd name="T75" fmla="*/ 191 h 26"/>
                <a:gd name="T76" fmla="*/ 74 w 21"/>
                <a:gd name="T77" fmla="*/ 110 h 26"/>
                <a:gd name="T78" fmla="*/ 74 w 21"/>
                <a:gd name="T79" fmla="*/ 110 h 26"/>
                <a:gd name="T80" fmla="*/ 74 w 21"/>
                <a:gd name="T81" fmla="*/ 110 h 26"/>
                <a:gd name="T82" fmla="*/ 74 w 21"/>
                <a:gd name="T83" fmla="*/ 77 h 26"/>
                <a:gd name="T84" fmla="*/ 62 w 21"/>
                <a:gd name="T85" fmla="*/ 77 h 26"/>
                <a:gd name="T86" fmla="*/ 30 w 21"/>
                <a:gd name="T87" fmla="*/ 77 h 26"/>
                <a:gd name="T88" fmla="*/ 12 w 21"/>
                <a:gd name="T89" fmla="*/ 77 h 26"/>
                <a:gd name="T90" fmla="*/ 30 w 21"/>
                <a:gd name="T91" fmla="*/ 77 h 2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"/>
                <a:gd name="T139" fmla="*/ 0 h 26"/>
                <a:gd name="T140" fmla="*/ 21 w 21"/>
                <a:gd name="T141" fmla="*/ 26 h 2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" h="26">
                  <a:moveTo>
                    <a:pt x="2" y="2"/>
                  </a:moveTo>
                  <a:lnTo>
                    <a:pt x="11" y="0"/>
                  </a:lnTo>
                  <a:lnTo>
                    <a:pt x="7" y="14"/>
                  </a:lnTo>
                  <a:lnTo>
                    <a:pt x="9" y="9"/>
                  </a:lnTo>
                  <a:lnTo>
                    <a:pt x="12" y="5"/>
                  </a:lnTo>
                  <a:lnTo>
                    <a:pt x="15" y="2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6"/>
                  </a:lnTo>
                  <a:lnTo>
                    <a:pt x="12" y="7"/>
                  </a:lnTo>
                  <a:lnTo>
                    <a:pt x="11" y="10"/>
                  </a:lnTo>
                  <a:lnTo>
                    <a:pt x="8" y="14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74" name="Freeform 260"/>
            <p:cNvSpPr>
              <a:spLocks noEditPoints="1"/>
            </p:cNvSpPr>
            <p:nvPr/>
          </p:nvSpPr>
          <p:spPr bwMode="auto">
            <a:xfrm>
              <a:off x="2240" y="2862"/>
              <a:ext cx="59" cy="134"/>
            </a:xfrm>
            <a:custGeom>
              <a:avLst/>
              <a:gdLst>
                <a:gd name="T0" fmla="*/ 224 w 24"/>
                <a:gd name="T1" fmla="*/ 0 h 40"/>
                <a:gd name="T2" fmla="*/ 150 w 24"/>
                <a:gd name="T3" fmla="*/ 750 h 40"/>
                <a:gd name="T4" fmla="*/ 162 w 24"/>
                <a:gd name="T5" fmla="*/ 640 h 40"/>
                <a:gd name="T6" fmla="*/ 207 w 24"/>
                <a:gd name="T7" fmla="*/ 606 h 40"/>
                <a:gd name="T8" fmla="*/ 224 w 24"/>
                <a:gd name="T9" fmla="*/ 526 h 40"/>
                <a:gd name="T10" fmla="*/ 265 w 24"/>
                <a:gd name="T11" fmla="*/ 526 h 40"/>
                <a:gd name="T12" fmla="*/ 315 w 24"/>
                <a:gd name="T13" fmla="*/ 526 h 40"/>
                <a:gd name="T14" fmla="*/ 327 w 24"/>
                <a:gd name="T15" fmla="*/ 606 h 40"/>
                <a:gd name="T16" fmla="*/ 356 w 24"/>
                <a:gd name="T17" fmla="*/ 717 h 40"/>
                <a:gd name="T18" fmla="*/ 356 w 24"/>
                <a:gd name="T19" fmla="*/ 787 h 40"/>
                <a:gd name="T20" fmla="*/ 356 w 24"/>
                <a:gd name="T21" fmla="*/ 975 h 40"/>
                <a:gd name="T22" fmla="*/ 327 w 24"/>
                <a:gd name="T23" fmla="*/ 1122 h 40"/>
                <a:gd name="T24" fmla="*/ 295 w 24"/>
                <a:gd name="T25" fmla="*/ 1280 h 40"/>
                <a:gd name="T26" fmla="*/ 224 w 24"/>
                <a:gd name="T27" fmla="*/ 1390 h 40"/>
                <a:gd name="T28" fmla="*/ 194 w 24"/>
                <a:gd name="T29" fmla="*/ 1504 h 40"/>
                <a:gd name="T30" fmla="*/ 120 w 24"/>
                <a:gd name="T31" fmla="*/ 1504 h 40"/>
                <a:gd name="T32" fmla="*/ 61 w 24"/>
                <a:gd name="T33" fmla="*/ 1424 h 40"/>
                <a:gd name="T34" fmla="*/ 0 w 24"/>
                <a:gd name="T35" fmla="*/ 1390 h 40"/>
                <a:gd name="T36" fmla="*/ 120 w 24"/>
                <a:gd name="T37" fmla="*/ 258 h 40"/>
                <a:gd name="T38" fmla="*/ 150 w 24"/>
                <a:gd name="T39" fmla="*/ 147 h 40"/>
                <a:gd name="T40" fmla="*/ 150 w 24"/>
                <a:gd name="T41" fmla="*/ 114 h 40"/>
                <a:gd name="T42" fmla="*/ 150 w 24"/>
                <a:gd name="T43" fmla="*/ 114 h 40"/>
                <a:gd name="T44" fmla="*/ 150 w 24"/>
                <a:gd name="T45" fmla="*/ 114 h 40"/>
                <a:gd name="T46" fmla="*/ 120 w 24"/>
                <a:gd name="T47" fmla="*/ 77 h 40"/>
                <a:gd name="T48" fmla="*/ 103 w 24"/>
                <a:gd name="T49" fmla="*/ 77 h 40"/>
                <a:gd name="T50" fmla="*/ 103 w 24"/>
                <a:gd name="T51" fmla="*/ 77 h 40"/>
                <a:gd name="T52" fmla="*/ 91 w 24"/>
                <a:gd name="T53" fmla="*/ 77 h 40"/>
                <a:gd name="T54" fmla="*/ 91 w 24"/>
                <a:gd name="T55" fmla="*/ 77 h 40"/>
                <a:gd name="T56" fmla="*/ 224 w 24"/>
                <a:gd name="T57" fmla="*/ 0 h 40"/>
                <a:gd name="T58" fmla="*/ 61 w 24"/>
                <a:gd name="T59" fmla="*/ 1390 h 40"/>
                <a:gd name="T60" fmla="*/ 103 w 24"/>
                <a:gd name="T61" fmla="*/ 1424 h 40"/>
                <a:gd name="T62" fmla="*/ 120 w 24"/>
                <a:gd name="T63" fmla="*/ 1424 h 40"/>
                <a:gd name="T64" fmla="*/ 162 w 24"/>
                <a:gd name="T65" fmla="*/ 1424 h 40"/>
                <a:gd name="T66" fmla="*/ 207 w 24"/>
                <a:gd name="T67" fmla="*/ 1390 h 40"/>
                <a:gd name="T68" fmla="*/ 224 w 24"/>
                <a:gd name="T69" fmla="*/ 1280 h 40"/>
                <a:gd name="T70" fmla="*/ 265 w 24"/>
                <a:gd name="T71" fmla="*/ 1166 h 40"/>
                <a:gd name="T72" fmla="*/ 295 w 24"/>
                <a:gd name="T73" fmla="*/ 1008 h 40"/>
                <a:gd name="T74" fmla="*/ 295 w 24"/>
                <a:gd name="T75" fmla="*/ 864 h 40"/>
                <a:gd name="T76" fmla="*/ 295 w 24"/>
                <a:gd name="T77" fmla="*/ 750 h 40"/>
                <a:gd name="T78" fmla="*/ 265 w 24"/>
                <a:gd name="T79" fmla="*/ 717 h 40"/>
                <a:gd name="T80" fmla="*/ 253 w 24"/>
                <a:gd name="T81" fmla="*/ 640 h 40"/>
                <a:gd name="T82" fmla="*/ 224 w 24"/>
                <a:gd name="T83" fmla="*/ 640 h 40"/>
                <a:gd name="T84" fmla="*/ 207 w 24"/>
                <a:gd name="T85" fmla="*/ 717 h 40"/>
                <a:gd name="T86" fmla="*/ 162 w 24"/>
                <a:gd name="T87" fmla="*/ 717 h 40"/>
                <a:gd name="T88" fmla="*/ 150 w 24"/>
                <a:gd name="T89" fmla="*/ 787 h 40"/>
                <a:gd name="T90" fmla="*/ 120 w 24"/>
                <a:gd name="T91" fmla="*/ 898 h 40"/>
                <a:gd name="T92" fmla="*/ 61 w 24"/>
                <a:gd name="T93" fmla="*/ 1390 h 4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"/>
                <a:gd name="T142" fmla="*/ 0 h 40"/>
                <a:gd name="T143" fmla="*/ 24 w 24"/>
                <a:gd name="T144" fmla="*/ 40 h 4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" h="40">
                  <a:moveTo>
                    <a:pt x="15" y="0"/>
                  </a:moveTo>
                  <a:lnTo>
                    <a:pt x="10" y="20"/>
                  </a:lnTo>
                  <a:lnTo>
                    <a:pt x="11" y="17"/>
                  </a:lnTo>
                  <a:lnTo>
                    <a:pt x="14" y="16"/>
                  </a:lnTo>
                  <a:lnTo>
                    <a:pt x="15" y="14"/>
                  </a:lnTo>
                  <a:lnTo>
                    <a:pt x="18" y="14"/>
                  </a:lnTo>
                  <a:lnTo>
                    <a:pt x="21" y="14"/>
                  </a:lnTo>
                  <a:lnTo>
                    <a:pt x="22" y="16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4" y="26"/>
                  </a:lnTo>
                  <a:lnTo>
                    <a:pt x="22" y="30"/>
                  </a:lnTo>
                  <a:lnTo>
                    <a:pt x="20" y="34"/>
                  </a:lnTo>
                  <a:lnTo>
                    <a:pt x="15" y="37"/>
                  </a:lnTo>
                  <a:lnTo>
                    <a:pt x="13" y="40"/>
                  </a:lnTo>
                  <a:lnTo>
                    <a:pt x="8" y="40"/>
                  </a:lnTo>
                  <a:lnTo>
                    <a:pt x="4" y="38"/>
                  </a:lnTo>
                  <a:lnTo>
                    <a:pt x="0" y="37"/>
                  </a:lnTo>
                  <a:lnTo>
                    <a:pt x="8" y="7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15" y="0"/>
                  </a:lnTo>
                  <a:close/>
                  <a:moveTo>
                    <a:pt x="4" y="37"/>
                  </a:moveTo>
                  <a:lnTo>
                    <a:pt x="7" y="38"/>
                  </a:lnTo>
                  <a:lnTo>
                    <a:pt x="8" y="38"/>
                  </a:lnTo>
                  <a:lnTo>
                    <a:pt x="11" y="38"/>
                  </a:lnTo>
                  <a:lnTo>
                    <a:pt x="14" y="37"/>
                  </a:lnTo>
                  <a:lnTo>
                    <a:pt x="15" y="34"/>
                  </a:lnTo>
                  <a:lnTo>
                    <a:pt x="18" y="31"/>
                  </a:lnTo>
                  <a:lnTo>
                    <a:pt x="20" y="27"/>
                  </a:lnTo>
                  <a:lnTo>
                    <a:pt x="20" y="23"/>
                  </a:lnTo>
                  <a:lnTo>
                    <a:pt x="20" y="20"/>
                  </a:lnTo>
                  <a:lnTo>
                    <a:pt x="18" y="19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4" y="19"/>
                  </a:lnTo>
                  <a:lnTo>
                    <a:pt x="11" y="19"/>
                  </a:lnTo>
                  <a:lnTo>
                    <a:pt x="10" y="21"/>
                  </a:lnTo>
                  <a:lnTo>
                    <a:pt x="8" y="24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10575" name="Picture 261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2311" y="2925"/>
              <a:ext cx="46" cy="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576" name="Picture 262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2311" y="2925"/>
              <a:ext cx="46" cy="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577" name="Freeform 263"/>
            <p:cNvSpPr>
              <a:spLocks/>
            </p:cNvSpPr>
            <p:nvPr/>
          </p:nvSpPr>
          <p:spPr bwMode="auto">
            <a:xfrm>
              <a:off x="3068" y="2868"/>
              <a:ext cx="32" cy="166"/>
            </a:xfrm>
            <a:custGeom>
              <a:avLst/>
              <a:gdLst>
                <a:gd name="T0" fmla="*/ 194 w 13"/>
                <a:gd name="T1" fmla="*/ 1904 h 49"/>
                <a:gd name="T2" fmla="*/ 0 w 13"/>
                <a:gd name="T3" fmla="*/ 1904 h 49"/>
                <a:gd name="T4" fmla="*/ 0 w 13"/>
                <a:gd name="T5" fmla="*/ 0 h 49"/>
                <a:gd name="T6" fmla="*/ 194 w 13"/>
                <a:gd name="T7" fmla="*/ 0 h 49"/>
                <a:gd name="T8" fmla="*/ 194 w 13"/>
                <a:gd name="T9" fmla="*/ 34 h 49"/>
                <a:gd name="T10" fmla="*/ 74 w 13"/>
                <a:gd name="T11" fmla="*/ 34 h 49"/>
                <a:gd name="T12" fmla="*/ 74 w 13"/>
                <a:gd name="T13" fmla="*/ 1789 h 49"/>
                <a:gd name="T14" fmla="*/ 194 w 13"/>
                <a:gd name="T15" fmla="*/ 1789 h 49"/>
                <a:gd name="T16" fmla="*/ 194 w 13"/>
                <a:gd name="T17" fmla="*/ 1904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13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5" y="1"/>
                  </a:lnTo>
                  <a:lnTo>
                    <a:pt x="5" y="46"/>
                  </a:lnTo>
                  <a:lnTo>
                    <a:pt x="13" y="46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78" name="Freeform 264"/>
            <p:cNvSpPr>
              <a:spLocks noEditPoints="1"/>
            </p:cNvSpPr>
            <p:nvPr/>
          </p:nvSpPr>
          <p:spPr bwMode="auto">
            <a:xfrm>
              <a:off x="3108" y="2868"/>
              <a:ext cx="59" cy="128"/>
            </a:xfrm>
            <a:custGeom>
              <a:avLst/>
              <a:gdLst>
                <a:gd name="T0" fmla="*/ 0 w 24"/>
                <a:gd name="T1" fmla="*/ 728 h 38"/>
                <a:gd name="T2" fmla="*/ 12 w 24"/>
                <a:gd name="T3" fmla="*/ 455 h 38"/>
                <a:gd name="T4" fmla="*/ 42 w 24"/>
                <a:gd name="T5" fmla="*/ 307 h 38"/>
                <a:gd name="T6" fmla="*/ 61 w 24"/>
                <a:gd name="T7" fmla="*/ 148 h 38"/>
                <a:gd name="T8" fmla="*/ 103 w 24"/>
                <a:gd name="T9" fmla="*/ 34 h 38"/>
                <a:gd name="T10" fmla="*/ 150 w 24"/>
                <a:gd name="T11" fmla="*/ 0 h 38"/>
                <a:gd name="T12" fmla="*/ 182 w 24"/>
                <a:gd name="T13" fmla="*/ 0 h 38"/>
                <a:gd name="T14" fmla="*/ 253 w 24"/>
                <a:gd name="T15" fmla="*/ 0 h 38"/>
                <a:gd name="T16" fmla="*/ 285 w 24"/>
                <a:gd name="T17" fmla="*/ 148 h 38"/>
                <a:gd name="T18" fmla="*/ 327 w 24"/>
                <a:gd name="T19" fmla="*/ 307 h 38"/>
                <a:gd name="T20" fmla="*/ 356 w 24"/>
                <a:gd name="T21" fmla="*/ 455 h 38"/>
                <a:gd name="T22" fmla="*/ 356 w 24"/>
                <a:gd name="T23" fmla="*/ 691 h 38"/>
                <a:gd name="T24" fmla="*/ 356 w 24"/>
                <a:gd name="T25" fmla="*/ 920 h 38"/>
                <a:gd name="T26" fmla="*/ 327 w 24"/>
                <a:gd name="T27" fmla="*/ 1112 h 38"/>
                <a:gd name="T28" fmla="*/ 285 w 24"/>
                <a:gd name="T29" fmla="*/ 1260 h 38"/>
                <a:gd name="T30" fmla="*/ 265 w 24"/>
                <a:gd name="T31" fmla="*/ 1374 h 38"/>
                <a:gd name="T32" fmla="*/ 224 w 24"/>
                <a:gd name="T33" fmla="*/ 1452 h 38"/>
                <a:gd name="T34" fmla="*/ 182 w 24"/>
                <a:gd name="T35" fmla="*/ 1452 h 38"/>
                <a:gd name="T36" fmla="*/ 120 w 24"/>
                <a:gd name="T37" fmla="*/ 1452 h 38"/>
                <a:gd name="T38" fmla="*/ 74 w 24"/>
                <a:gd name="T39" fmla="*/ 1337 h 38"/>
                <a:gd name="T40" fmla="*/ 61 w 24"/>
                <a:gd name="T41" fmla="*/ 1226 h 38"/>
                <a:gd name="T42" fmla="*/ 12 w 24"/>
                <a:gd name="T43" fmla="*/ 953 h 38"/>
                <a:gd name="T44" fmla="*/ 0 w 24"/>
                <a:gd name="T45" fmla="*/ 728 h 38"/>
                <a:gd name="T46" fmla="*/ 74 w 24"/>
                <a:gd name="T47" fmla="*/ 728 h 38"/>
                <a:gd name="T48" fmla="*/ 103 w 24"/>
                <a:gd name="T49" fmla="*/ 997 h 38"/>
                <a:gd name="T50" fmla="*/ 120 w 24"/>
                <a:gd name="T51" fmla="*/ 1226 h 38"/>
                <a:gd name="T52" fmla="*/ 150 w 24"/>
                <a:gd name="T53" fmla="*/ 1337 h 38"/>
                <a:gd name="T54" fmla="*/ 182 w 24"/>
                <a:gd name="T55" fmla="*/ 1374 h 38"/>
                <a:gd name="T56" fmla="*/ 207 w 24"/>
                <a:gd name="T57" fmla="*/ 1374 h 38"/>
                <a:gd name="T58" fmla="*/ 224 w 24"/>
                <a:gd name="T59" fmla="*/ 1337 h 38"/>
                <a:gd name="T60" fmla="*/ 253 w 24"/>
                <a:gd name="T61" fmla="*/ 1260 h 38"/>
                <a:gd name="T62" fmla="*/ 265 w 24"/>
                <a:gd name="T63" fmla="*/ 1179 h 38"/>
                <a:gd name="T64" fmla="*/ 265 w 24"/>
                <a:gd name="T65" fmla="*/ 953 h 38"/>
                <a:gd name="T66" fmla="*/ 265 w 24"/>
                <a:gd name="T67" fmla="*/ 647 h 38"/>
                <a:gd name="T68" fmla="*/ 265 w 24"/>
                <a:gd name="T69" fmla="*/ 421 h 38"/>
                <a:gd name="T70" fmla="*/ 253 w 24"/>
                <a:gd name="T71" fmla="*/ 273 h 38"/>
                <a:gd name="T72" fmla="*/ 253 w 24"/>
                <a:gd name="T73" fmla="*/ 148 h 38"/>
                <a:gd name="T74" fmla="*/ 224 w 24"/>
                <a:gd name="T75" fmla="*/ 34 h 38"/>
                <a:gd name="T76" fmla="*/ 207 w 24"/>
                <a:gd name="T77" fmla="*/ 34 h 38"/>
                <a:gd name="T78" fmla="*/ 182 w 24"/>
                <a:gd name="T79" fmla="*/ 34 h 38"/>
                <a:gd name="T80" fmla="*/ 162 w 24"/>
                <a:gd name="T81" fmla="*/ 34 h 38"/>
                <a:gd name="T82" fmla="*/ 150 w 24"/>
                <a:gd name="T83" fmla="*/ 81 h 38"/>
                <a:gd name="T84" fmla="*/ 103 w 24"/>
                <a:gd name="T85" fmla="*/ 192 h 38"/>
                <a:gd name="T86" fmla="*/ 103 w 24"/>
                <a:gd name="T87" fmla="*/ 387 h 38"/>
                <a:gd name="T88" fmla="*/ 74 w 24"/>
                <a:gd name="T89" fmla="*/ 579 h 38"/>
                <a:gd name="T90" fmla="*/ 74 w 24"/>
                <a:gd name="T91" fmla="*/ 728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"/>
                <a:gd name="T139" fmla="*/ 0 h 38"/>
                <a:gd name="T140" fmla="*/ 24 w 24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" h="38">
                  <a:moveTo>
                    <a:pt x="0" y="19"/>
                  </a:moveTo>
                  <a:lnTo>
                    <a:pt x="1" y="12"/>
                  </a:lnTo>
                  <a:lnTo>
                    <a:pt x="3" y="8"/>
                  </a:lnTo>
                  <a:lnTo>
                    <a:pt x="4" y="4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19" y="4"/>
                  </a:lnTo>
                  <a:lnTo>
                    <a:pt x="22" y="8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24" y="24"/>
                  </a:lnTo>
                  <a:lnTo>
                    <a:pt x="22" y="29"/>
                  </a:lnTo>
                  <a:lnTo>
                    <a:pt x="19" y="33"/>
                  </a:lnTo>
                  <a:lnTo>
                    <a:pt x="18" y="36"/>
                  </a:lnTo>
                  <a:lnTo>
                    <a:pt x="15" y="38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5" y="35"/>
                  </a:lnTo>
                  <a:lnTo>
                    <a:pt x="4" y="32"/>
                  </a:lnTo>
                  <a:lnTo>
                    <a:pt x="1" y="25"/>
                  </a:lnTo>
                  <a:lnTo>
                    <a:pt x="0" y="19"/>
                  </a:lnTo>
                  <a:close/>
                  <a:moveTo>
                    <a:pt x="5" y="19"/>
                  </a:moveTo>
                  <a:lnTo>
                    <a:pt x="7" y="26"/>
                  </a:lnTo>
                  <a:lnTo>
                    <a:pt x="8" y="32"/>
                  </a:lnTo>
                  <a:lnTo>
                    <a:pt x="10" y="35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5" y="35"/>
                  </a:lnTo>
                  <a:lnTo>
                    <a:pt x="17" y="33"/>
                  </a:lnTo>
                  <a:lnTo>
                    <a:pt x="18" y="31"/>
                  </a:lnTo>
                  <a:lnTo>
                    <a:pt x="18" y="25"/>
                  </a:lnTo>
                  <a:lnTo>
                    <a:pt x="18" y="17"/>
                  </a:lnTo>
                  <a:lnTo>
                    <a:pt x="18" y="11"/>
                  </a:lnTo>
                  <a:lnTo>
                    <a:pt x="17" y="7"/>
                  </a:lnTo>
                  <a:lnTo>
                    <a:pt x="17" y="4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7" y="5"/>
                  </a:lnTo>
                  <a:lnTo>
                    <a:pt x="7" y="10"/>
                  </a:lnTo>
                  <a:lnTo>
                    <a:pt x="5" y="15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79" name="Freeform 265"/>
            <p:cNvSpPr>
              <a:spLocks/>
            </p:cNvSpPr>
            <p:nvPr/>
          </p:nvSpPr>
          <p:spPr bwMode="auto">
            <a:xfrm>
              <a:off x="3179" y="2974"/>
              <a:ext cx="21" cy="50"/>
            </a:xfrm>
            <a:custGeom>
              <a:avLst/>
              <a:gdLst>
                <a:gd name="T0" fmla="*/ 0 w 9"/>
                <a:gd name="T1" fmla="*/ 557 h 15"/>
                <a:gd name="T2" fmla="*/ 0 w 9"/>
                <a:gd name="T3" fmla="*/ 523 h 15"/>
                <a:gd name="T4" fmla="*/ 37 w 9"/>
                <a:gd name="T5" fmla="*/ 443 h 15"/>
                <a:gd name="T6" fmla="*/ 49 w 9"/>
                <a:gd name="T7" fmla="*/ 410 h 15"/>
                <a:gd name="T8" fmla="*/ 77 w 9"/>
                <a:gd name="T9" fmla="*/ 333 h 15"/>
                <a:gd name="T10" fmla="*/ 77 w 9"/>
                <a:gd name="T11" fmla="*/ 257 h 15"/>
                <a:gd name="T12" fmla="*/ 77 w 9"/>
                <a:gd name="T13" fmla="*/ 257 h 15"/>
                <a:gd name="T14" fmla="*/ 77 w 9"/>
                <a:gd name="T15" fmla="*/ 257 h 15"/>
                <a:gd name="T16" fmla="*/ 77 w 9"/>
                <a:gd name="T17" fmla="*/ 257 h 15"/>
                <a:gd name="T18" fmla="*/ 77 w 9"/>
                <a:gd name="T19" fmla="*/ 190 h 15"/>
                <a:gd name="T20" fmla="*/ 77 w 9"/>
                <a:gd name="T21" fmla="*/ 257 h 15"/>
                <a:gd name="T22" fmla="*/ 49 w 9"/>
                <a:gd name="T23" fmla="*/ 257 h 15"/>
                <a:gd name="T24" fmla="*/ 49 w 9"/>
                <a:gd name="T25" fmla="*/ 257 h 15"/>
                <a:gd name="T26" fmla="*/ 37 w 9"/>
                <a:gd name="T27" fmla="*/ 257 h 15"/>
                <a:gd name="T28" fmla="*/ 28 w 9"/>
                <a:gd name="T29" fmla="*/ 257 h 15"/>
                <a:gd name="T30" fmla="*/ 28 w 9"/>
                <a:gd name="T31" fmla="*/ 190 h 15"/>
                <a:gd name="T32" fmla="*/ 0 w 9"/>
                <a:gd name="T33" fmla="*/ 190 h 15"/>
                <a:gd name="T34" fmla="*/ 0 w 9"/>
                <a:gd name="T35" fmla="*/ 143 h 15"/>
                <a:gd name="T36" fmla="*/ 0 w 9"/>
                <a:gd name="T37" fmla="*/ 77 h 15"/>
                <a:gd name="T38" fmla="*/ 28 w 9"/>
                <a:gd name="T39" fmla="*/ 33 h 15"/>
                <a:gd name="T40" fmla="*/ 28 w 9"/>
                <a:gd name="T41" fmla="*/ 33 h 15"/>
                <a:gd name="T42" fmla="*/ 37 w 9"/>
                <a:gd name="T43" fmla="*/ 0 h 15"/>
                <a:gd name="T44" fmla="*/ 77 w 9"/>
                <a:gd name="T45" fmla="*/ 33 h 15"/>
                <a:gd name="T46" fmla="*/ 86 w 9"/>
                <a:gd name="T47" fmla="*/ 77 h 15"/>
                <a:gd name="T48" fmla="*/ 86 w 9"/>
                <a:gd name="T49" fmla="*/ 143 h 15"/>
                <a:gd name="T50" fmla="*/ 114 w 9"/>
                <a:gd name="T51" fmla="*/ 257 h 15"/>
                <a:gd name="T52" fmla="*/ 86 w 9"/>
                <a:gd name="T53" fmla="*/ 300 h 15"/>
                <a:gd name="T54" fmla="*/ 77 w 9"/>
                <a:gd name="T55" fmla="*/ 410 h 15"/>
                <a:gd name="T56" fmla="*/ 49 w 9"/>
                <a:gd name="T57" fmla="*/ 523 h 15"/>
                <a:gd name="T58" fmla="*/ 0 w 9"/>
                <a:gd name="T59" fmla="*/ 557 h 1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"/>
                <a:gd name="T91" fmla="*/ 0 h 15"/>
                <a:gd name="T92" fmla="*/ 9 w 9"/>
                <a:gd name="T93" fmla="*/ 15 h 1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" h="15">
                  <a:moveTo>
                    <a:pt x="0" y="15"/>
                  </a:moveTo>
                  <a:lnTo>
                    <a:pt x="0" y="14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5"/>
                  </a:lnTo>
                  <a:lnTo>
                    <a:pt x="6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6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9" y="7"/>
                  </a:lnTo>
                  <a:lnTo>
                    <a:pt x="7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80" name="Freeform 266"/>
            <p:cNvSpPr>
              <a:spLocks/>
            </p:cNvSpPr>
            <p:nvPr/>
          </p:nvSpPr>
          <p:spPr bwMode="auto">
            <a:xfrm>
              <a:off x="3221" y="2868"/>
              <a:ext cx="38" cy="128"/>
            </a:xfrm>
            <a:custGeom>
              <a:avLst/>
              <a:gdLst>
                <a:gd name="T0" fmla="*/ 0 w 16"/>
                <a:gd name="T1" fmla="*/ 81 h 38"/>
                <a:gd name="T2" fmla="*/ 135 w 16"/>
                <a:gd name="T3" fmla="*/ 0 h 38"/>
                <a:gd name="T4" fmla="*/ 135 w 16"/>
                <a:gd name="T5" fmla="*/ 0 h 38"/>
                <a:gd name="T6" fmla="*/ 135 w 16"/>
                <a:gd name="T7" fmla="*/ 1179 h 38"/>
                <a:gd name="T8" fmla="*/ 147 w 16"/>
                <a:gd name="T9" fmla="*/ 1260 h 38"/>
                <a:gd name="T10" fmla="*/ 147 w 16"/>
                <a:gd name="T11" fmla="*/ 1337 h 38"/>
                <a:gd name="T12" fmla="*/ 147 w 16"/>
                <a:gd name="T13" fmla="*/ 1337 h 38"/>
                <a:gd name="T14" fmla="*/ 147 w 16"/>
                <a:gd name="T15" fmla="*/ 1374 h 38"/>
                <a:gd name="T16" fmla="*/ 176 w 16"/>
                <a:gd name="T17" fmla="*/ 1374 h 38"/>
                <a:gd name="T18" fmla="*/ 214 w 16"/>
                <a:gd name="T19" fmla="*/ 1374 h 38"/>
                <a:gd name="T20" fmla="*/ 214 w 16"/>
                <a:gd name="T21" fmla="*/ 1452 h 38"/>
                <a:gd name="T22" fmla="*/ 28 w 16"/>
                <a:gd name="T23" fmla="*/ 1452 h 38"/>
                <a:gd name="T24" fmla="*/ 28 w 16"/>
                <a:gd name="T25" fmla="*/ 1374 h 38"/>
                <a:gd name="T26" fmla="*/ 40 w 16"/>
                <a:gd name="T27" fmla="*/ 1374 h 38"/>
                <a:gd name="T28" fmla="*/ 57 w 16"/>
                <a:gd name="T29" fmla="*/ 1374 h 38"/>
                <a:gd name="T30" fmla="*/ 78 w 16"/>
                <a:gd name="T31" fmla="*/ 1374 h 38"/>
                <a:gd name="T32" fmla="*/ 78 w 16"/>
                <a:gd name="T33" fmla="*/ 1337 h 38"/>
                <a:gd name="T34" fmla="*/ 78 w 16"/>
                <a:gd name="T35" fmla="*/ 1260 h 38"/>
                <a:gd name="T36" fmla="*/ 78 w 16"/>
                <a:gd name="T37" fmla="*/ 1179 h 38"/>
                <a:gd name="T38" fmla="*/ 78 w 16"/>
                <a:gd name="T39" fmla="*/ 387 h 38"/>
                <a:gd name="T40" fmla="*/ 78 w 16"/>
                <a:gd name="T41" fmla="*/ 273 h 38"/>
                <a:gd name="T42" fmla="*/ 78 w 16"/>
                <a:gd name="T43" fmla="*/ 148 h 38"/>
                <a:gd name="T44" fmla="*/ 78 w 16"/>
                <a:gd name="T45" fmla="*/ 148 h 38"/>
                <a:gd name="T46" fmla="*/ 57 w 16"/>
                <a:gd name="T47" fmla="*/ 148 h 38"/>
                <a:gd name="T48" fmla="*/ 57 w 16"/>
                <a:gd name="T49" fmla="*/ 81 h 38"/>
                <a:gd name="T50" fmla="*/ 57 w 16"/>
                <a:gd name="T51" fmla="*/ 81 h 38"/>
                <a:gd name="T52" fmla="*/ 40 w 16"/>
                <a:gd name="T53" fmla="*/ 81 h 38"/>
                <a:gd name="T54" fmla="*/ 28 w 16"/>
                <a:gd name="T55" fmla="*/ 148 h 38"/>
                <a:gd name="T56" fmla="*/ 0 w 16"/>
                <a:gd name="T57" fmla="*/ 81 h 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"/>
                <a:gd name="T88" fmla="*/ 0 h 38"/>
                <a:gd name="T89" fmla="*/ 16 w 16"/>
                <a:gd name="T90" fmla="*/ 38 h 3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" h="38">
                  <a:moveTo>
                    <a:pt x="0" y="2"/>
                  </a:moveTo>
                  <a:lnTo>
                    <a:pt x="10" y="0"/>
                  </a:lnTo>
                  <a:lnTo>
                    <a:pt x="10" y="31"/>
                  </a:lnTo>
                  <a:lnTo>
                    <a:pt x="11" y="33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3" y="36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1"/>
                  </a:lnTo>
                  <a:lnTo>
                    <a:pt x="6" y="10"/>
                  </a:lnTo>
                  <a:lnTo>
                    <a:pt x="6" y="7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81" name="Freeform 267"/>
            <p:cNvSpPr>
              <a:spLocks/>
            </p:cNvSpPr>
            <p:nvPr/>
          </p:nvSpPr>
          <p:spPr bwMode="auto">
            <a:xfrm>
              <a:off x="3279" y="2868"/>
              <a:ext cx="32" cy="166"/>
            </a:xfrm>
            <a:custGeom>
              <a:avLst/>
              <a:gdLst>
                <a:gd name="T0" fmla="*/ 0 w 13"/>
                <a:gd name="T1" fmla="*/ 0 h 49"/>
                <a:gd name="T2" fmla="*/ 194 w 13"/>
                <a:gd name="T3" fmla="*/ 0 h 49"/>
                <a:gd name="T4" fmla="*/ 194 w 13"/>
                <a:gd name="T5" fmla="*/ 1904 h 49"/>
                <a:gd name="T6" fmla="*/ 0 w 13"/>
                <a:gd name="T7" fmla="*/ 1904 h 49"/>
                <a:gd name="T8" fmla="*/ 0 w 13"/>
                <a:gd name="T9" fmla="*/ 1789 h 49"/>
                <a:gd name="T10" fmla="*/ 103 w 13"/>
                <a:gd name="T11" fmla="*/ 1789 h 49"/>
                <a:gd name="T12" fmla="*/ 103 w 13"/>
                <a:gd name="T13" fmla="*/ 34 h 49"/>
                <a:gd name="T14" fmla="*/ 0 w 13"/>
                <a:gd name="T15" fmla="*/ 34 h 49"/>
                <a:gd name="T16" fmla="*/ 0 w 13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0" y="0"/>
                  </a:moveTo>
                  <a:lnTo>
                    <a:pt x="13" y="0"/>
                  </a:lnTo>
                  <a:lnTo>
                    <a:pt x="13" y="49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82" name="Freeform 268"/>
            <p:cNvSpPr>
              <a:spLocks/>
            </p:cNvSpPr>
            <p:nvPr/>
          </p:nvSpPr>
          <p:spPr bwMode="auto">
            <a:xfrm>
              <a:off x="3406" y="2868"/>
              <a:ext cx="79" cy="128"/>
            </a:xfrm>
            <a:custGeom>
              <a:avLst/>
              <a:gdLst>
                <a:gd name="T0" fmla="*/ 469 w 32"/>
                <a:gd name="T1" fmla="*/ 0 h 38"/>
                <a:gd name="T2" fmla="*/ 469 w 32"/>
                <a:gd name="T3" fmla="*/ 455 h 38"/>
                <a:gd name="T4" fmla="*/ 469 w 32"/>
                <a:gd name="T5" fmla="*/ 455 h 38"/>
                <a:gd name="T6" fmla="*/ 439 w 32"/>
                <a:gd name="T7" fmla="*/ 273 h 38"/>
                <a:gd name="T8" fmla="*/ 407 w 32"/>
                <a:gd name="T9" fmla="*/ 148 h 38"/>
                <a:gd name="T10" fmla="*/ 328 w 32"/>
                <a:gd name="T11" fmla="*/ 34 h 38"/>
                <a:gd name="T12" fmla="*/ 269 w 32"/>
                <a:gd name="T13" fmla="*/ 34 h 38"/>
                <a:gd name="T14" fmla="*/ 225 w 32"/>
                <a:gd name="T15" fmla="*/ 34 h 38"/>
                <a:gd name="T16" fmla="*/ 183 w 32"/>
                <a:gd name="T17" fmla="*/ 81 h 38"/>
                <a:gd name="T18" fmla="*/ 153 w 32"/>
                <a:gd name="T19" fmla="*/ 192 h 38"/>
                <a:gd name="T20" fmla="*/ 121 w 32"/>
                <a:gd name="T21" fmla="*/ 307 h 38"/>
                <a:gd name="T22" fmla="*/ 104 w 32"/>
                <a:gd name="T23" fmla="*/ 532 h 38"/>
                <a:gd name="T24" fmla="*/ 74 w 32"/>
                <a:gd name="T25" fmla="*/ 728 h 38"/>
                <a:gd name="T26" fmla="*/ 104 w 32"/>
                <a:gd name="T27" fmla="*/ 920 h 38"/>
                <a:gd name="T28" fmla="*/ 121 w 32"/>
                <a:gd name="T29" fmla="*/ 1068 h 38"/>
                <a:gd name="T30" fmla="*/ 153 w 32"/>
                <a:gd name="T31" fmla="*/ 1179 h 38"/>
                <a:gd name="T32" fmla="*/ 183 w 32"/>
                <a:gd name="T33" fmla="*/ 1260 h 38"/>
                <a:gd name="T34" fmla="*/ 225 w 32"/>
                <a:gd name="T35" fmla="*/ 1337 h 38"/>
                <a:gd name="T36" fmla="*/ 286 w 32"/>
                <a:gd name="T37" fmla="*/ 1337 h 38"/>
                <a:gd name="T38" fmla="*/ 328 w 32"/>
                <a:gd name="T39" fmla="*/ 1337 h 38"/>
                <a:gd name="T40" fmla="*/ 378 w 32"/>
                <a:gd name="T41" fmla="*/ 1260 h 38"/>
                <a:gd name="T42" fmla="*/ 420 w 32"/>
                <a:gd name="T43" fmla="*/ 1226 h 38"/>
                <a:gd name="T44" fmla="*/ 481 w 32"/>
                <a:gd name="T45" fmla="*/ 1068 h 38"/>
                <a:gd name="T46" fmla="*/ 481 w 32"/>
                <a:gd name="T47" fmla="*/ 1068 h 38"/>
                <a:gd name="T48" fmla="*/ 439 w 32"/>
                <a:gd name="T49" fmla="*/ 1226 h 38"/>
                <a:gd name="T50" fmla="*/ 407 w 32"/>
                <a:gd name="T51" fmla="*/ 1337 h 38"/>
                <a:gd name="T52" fmla="*/ 328 w 32"/>
                <a:gd name="T53" fmla="*/ 1452 h 38"/>
                <a:gd name="T54" fmla="*/ 257 w 32"/>
                <a:gd name="T55" fmla="*/ 1452 h 38"/>
                <a:gd name="T56" fmla="*/ 165 w 32"/>
                <a:gd name="T57" fmla="*/ 1452 h 38"/>
                <a:gd name="T58" fmla="*/ 104 w 32"/>
                <a:gd name="T59" fmla="*/ 1337 h 38"/>
                <a:gd name="T60" fmla="*/ 42 w 32"/>
                <a:gd name="T61" fmla="*/ 1179 h 38"/>
                <a:gd name="T62" fmla="*/ 12 w 32"/>
                <a:gd name="T63" fmla="*/ 953 h 38"/>
                <a:gd name="T64" fmla="*/ 0 w 32"/>
                <a:gd name="T65" fmla="*/ 728 h 38"/>
                <a:gd name="T66" fmla="*/ 0 w 32"/>
                <a:gd name="T67" fmla="*/ 532 h 38"/>
                <a:gd name="T68" fmla="*/ 42 w 32"/>
                <a:gd name="T69" fmla="*/ 307 h 38"/>
                <a:gd name="T70" fmla="*/ 74 w 32"/>
                <a:gd name="T71" fmla="*/ 192 h 38"/>
                <a:gd name="T72" fmla="*/ 121 w 32"/>
                <a:gd name="T73" fmla="*/ 34 h 38"/>
                <a:gd name="T74" fmla="*/ 212 w 32"/>
                <a:gd name="T75" fmla="*/ 0 h 38"/>
                <a:gd name="T76" fmla="*/ 269 w 32"/>
                <a:gd name="T77" fmla="*/ 0 h 38"/>
                <a:gd name="T78" fmla="*/ 328 w 32"/>
                <a:gd name="T79" fmla="*/ 0 h 38"/>
                <a:gd name="T80" fmla="*/ 407 w 32"/>
                <a:gd name="T81" fmla="*/ 34 h 38"/>
                <a:gd name="T82" fmla="*/ 407 w 32"/>
                <a:gd name="T83" fmla="*/ 34 h 38"/>
                <a:gd name="T84" fmla="*/ 420 w 32"/>
                <a:gd name="T85" fmla="*/ 34 h 38"/>
                <a:gd name="T86" fmla="*/ 420 w 32"/>
                <a:gd name="T87" fmla="*/ 34 h 38"/>
                <a:gd name="T88" fmla="*/ 439 w 32"/>
                <a:gd name="T89" fmla="*/ 34 h 38"/>
                <a:gd name="T90" fmla="*/ 439 w 32"/>
                <a:gd name="T91" fmla="*/ 0 h 38"/>
                <a:gd name="T92" fmla="*/ 469 w 32"/>
                <a:gd name="T93" fmla="*/ 0 h 38"/>
                <a:gd name="T94" fmla="*/ 469 w 32"/>
                <a:gd name="T95" fmla="*/ 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2"/>
                <a:gd name="T145" fmla="*/ 0 h 38"/>
                <a:gd name="T146" fmla="*/ 32 w 32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2" h="38">
                  <a:moveTo>
                    <a:pt x="31" y="0"/>
                  </a:moveTo>
                  <a:lnTo>
                    <a:pt x="31" y="12"/>
                  </a:lnTo>
                  <a:lnTo>
                    <a:pt x="29" y="7"/>
                  </a:lnTo>
                  <a:lnTo>
                    <a:pt x="27" y="4"/>
                  </a:lnTo>
                  <a:lnTo>
                    <a:pt x="22" y="1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2" y="2"/>
                  </a:lnTo>
                  <a:lnTo>
                    <a:pt x="10" y="5"/>
                  </a:lnTo>
                  <a:lnTo>
                    <a:pt x="8" y="8"/>
                  </a:lnTo>
                  <a:lnTo>
                    <a:pt x="7" y="14"/>
                  </a:lnTo>
                  <a:lnTo>
                    <a:pt x="5" y="19"/>
                  </a:lnTo>
                  <a:lnTo>
                    <a:pt x="7" y="24"/>
                  </a:lnTo>
                  <a:lnTo>
                    <a:pt x="8" y="28"/>
                  </a:lnTo>
                  <a:lnTo>
                    <a:pt x="10" y="31"/>
                  </a:lnTo>
                  <a:lnTo>
                    <a:pt x="12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2" y="35"/>
                  </a:lnTo>
                  <a:lnTo>
                    <a:pt x="25" y="33"/>
                  </a:lnTo>
                  <a:lnTo>
                    <a:pt x="28" y="32"/>
                  </a:lnTo>
                  <a:lnTo>
                    <a:pt x="32" y="28"/>
                  </a:lnTo>
                  <a:lnTo>
                    <a:pt x="29" y="32"/>
                  </a:lnTo>
                  <a:lnTo>
                    <a:pt x="27" y="35"/>
                  </a:lnTo>
                  <a:lnTo>
                    <a:pt x="22" y="38"/>
                  </a:lnTo>
                  <a:lnTo>
                    <a:pt x="17" y="38"/>
                  </a:lnTo>
                  <a:lnTo>
                    <a:pt x="11" y="38"/>
                  </a:lnTo>
                  <a:lnTo>
                    <a:pt x="7" y="35"/>
                  </a:lnTo>
                  <a:lnTo>
                    <a:pt x="3" y="31"/>
                  </a:lnTo>
                  <a:lnTo>
                    <a:pt x="1" y="25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3" y="8"/>
                  </a:lnTo>
                  <a:lnTo>
                    <a:pt x="5" y="5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83" name="Freeform 269"/>
            <p:cNvSpPr>
              <a:spLocks noEditPoints="1"/>
            </p:cNvSpPr>
            <p:nvPr/>
          </p:nvSpPr>
          <p:spPr bwMode="auto">
            <a:xfrm>
              <a:off x="3494" y="2905"/>
              <a:ext cx="59" cy="91"/>
            </a:xfrm>
            <a:custGeom>
              <a:avLst/>
              <a:gdLst>
                <a:gd name="T0" fmla="*/ 194 w 24"/>
                <a:gd name="T1" fmla="*/ 0 h 27"/>
                <a:gd name="T2" fmla="*/ 236 w 24"/>
                <a:gd name="T3" fmla="*/ 34 h 27"/>
                <a:gd name="T4" fmla="*/ 285 w 24"/>
                <a:gd name="T5" fmla="*/ 115 h 27"/>
                <a:gd name="T6" fmla="*/ 315 w 24"/>
                <a:gd name="T7" fmla="*/ 148 h 27"/>
                <a:gd name="T8" fmla="*/ 356 w 24"/>
                <a:gd name="T9" fmla="*/ 307 h 27"/>
                <a:gd name="T10" fmla="*/ 356 w 24"/>
                <a:gd name="T11" fmla="*/ 499 h 27"/>
                <a:gd name="T12" fmla="*/ 356 w 24"/>
                <a:gd name="T13" fmla="*/ 647 h 27"/>
                <a:gd name="T14" fmla="*/ 344 w 24"/>
                <a:gd name="T15" fmla="*/ 762 h 27"/>
                <a:gd name="T16" fmla="*/ 315 w 24"/>
                <a:gd name="T17" fmla="*/ 839 h 27"/>
                <a:gd name="T18" fmla="*/ 285 w 24"/>
                <a:gd name="T19" fmla="*/ 954 h 27"/>
                <a:gd name="T20" fmla="*/ 236 w 24"/>
                <a:gd name="T21" fmla="*/ 1035 h 27"/>
                <a:gd name="T22" fmla="*/ 182 w 24"/>
                <a:gd name="T23" fmla="*/ 1035 h 27"/>
                <a:gd name="T24" fmla="*/ 133 w 24"/>
                <a:gd name="T25" fmla="*/ 1035 h 27"/>
                <a:gd name="T26" fmla="*/ 91 w 24"/>
                <a:gd name="T27" fmla="*/ 954 h 27"/>
                <a:gd name="T28" fmla="*/ 42 w 24"/>
                <a:gd name="T29" fmla="*/ 839 h 27"/>
                <a:gd name="T30" fmla="*/ 30 w 24"/>
                <a:gd name="T31" fmla="*/ 694 h 27"/>
                <a:gd name="T32" fmla="*/ 0 w 24"/>
                <a:gd name="T33" fmla="*/ 533 h 27"/>
                <a:gd name="T34" fmla="*/ 0 w 24"/>
                <a:gd name="T35" fmla="*/ 388 h 27"/>
                <a:gd name="T36" fmla="*/ 30 w 24"/>
                <a:gd name="T37" fmla="*/ 273 h 27"/>
                <a:gd name="T38" fmla="*/ 74 w 24"/>
                <a:gd name="T39" fmla="*/ 148 h 27"/>
                <a:gd name="T40" fmla="*/ 91 w 24"/>
                <a:gd name="T41" fmla="*/ 34 h 27"/>
                <a:gd name="T42" fmla="*/ 150 w 24"/>
                <a:gd name="T43" fmla="*/ 34 h 27"/>
                <a:gd name="T44" fmla="*/ 194 w 24"/>
                <a:gd name="T45" fmla="*/ 0 h 27"/>
                <a:gd name="T46" fmla="*/ 182 w 24"/>
                <a:gd name="T47" fmla="*/ 115 h 27"/>
                <a:gd name="T48" fmla="*/ 150 w 24"/>
                <a:gd name="T49" fmla="*/ 115 h 27"/>
                <a:gd name="T50" fmla="*/ 133 w 24"/>
                <a:gd name="T51" fmla="*/ 115 h 27"/>
                <a:gd name="T52" fmla="*/ 103 w 24"/>
                <a:gd name="T53" fmla="*/ 148 h 27"/>
                <a:gd name="T54" fmla="*/ 91 w 24"/>
                <a:gd name="T55" fmla="*/ 226 h 27"/>
                <a:gd name="T56" fmla="*/ 91 w 24"/>
                <a:gd name="T57" fmla="*/ 307 h 27"/>
                <a:gd name="T58" fmla="*/ 74 w 24"/>
                <a:gd name="T59" fmla="*/ 421 h 27"/>
                <a:gd name="T60" fmla="*/ 91 w 24"/>
                <a:gd name="T61" fmla="*/ 647 h 27"/>
                <a:gd name="T62" fmla="*/ 103 w 24"/>
                <a:gd name="T63" fmla="*/ 806 h 27"/>
                <a:gd name="T64" fmla="*/ 150 w 24"/>
                <a:gd name="T65" fmla="*/ 920 h 27"/>
                <a:gd name="T66" fmla="*/ 194 w 24"/>
                <a:gd name="T67" fmla="*/ 954 h 27"/>
                <a:gd name="T68" fmla="*/ 236 w 24"/>
                <a:gd name="T69" fmla="*/ 920 h 27"/>
                <a:gd name="T70" fmla="*/ 285 w 24"/>
                <a:gd name="T71" fmla="*/ 839 h 27"/>
                <a:gd name="T72" fmla="*/ 295 w 24"/>
                <a:gd name="T73" fmla="*/ 762 h 27"/>
                <a:gd name="T74" fmla="*/ 295 w 24"/>
                <a:gd name="T75" fmla="*/ 580 h 27"/>
                <a:gd name="T76" fmla="*/ 295 w 24"/>
                <a:gd name="T77" fmla="*/ 421 h 27"/>
                <a:gd name="T78" fmla="*/ 285 w 24"/>
                <a:gd name="T79" fmla="*/ 273 h 27"/>
                <a:gd name="T80" fmla="*/ 253 w 24"/>
                <a:gd name="T81" fmla="*/ 148 h 27"/>
                <a:gd name="T82" fmla="*/ 207 w 24"/>
                <a:gd name="T83" fmla="*/ 115 h 27"/>
                <a:gd name="T84" fmla="*/ 182 w 24"/>
                <a:gd name="T85" fmla="*/ 115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"/>
                <a:gd name="T130" fmla="*/ 0 h 27"/>
                <a:gd name="T131" fmla="*/ 24 w 24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" h="27">
                  <a:moveTo>
                    <a:pt x="13" y="0"/>
                  </a:moveTo>
                  <a:lnTo>
                    <a:pt x="16" y="1"/>
                  </a:lnTo>
                  <a:lnTo>
                    <a:pt x="19" y="3"/>
                  </a:lnTo>
                  <a:lnTo>
                    <a:pt x="21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1" y="22"/>
                  </a:lnTo>
                  <a:lnTo>
                    <a:pt x="19" y="25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7"/>
                  </a:lnTo>
                  <a:lnTo>
                    <a:pt x="5" y="4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3" y="0"/>
                  </a:lnTo>
                  <a:close/>
                  <a:moveTo>
                    <a:pt x="12" y="3"/>
                  </a:moveTo>
                  <a:lnTo>
                    <a:pt x="10" y="3"/>
                  </a:lnTo>
                  <a:lnTo>
                    <a:pt x="9" y="3"/>
                  </a:lnTo>
                  <a:lnTo>
                    <a:pt x="7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5" y="11"/>
                  </a:lnTo>
                  <a:lnTo>
                    <a:pt x="6" y="17"/>
                  </a:lnTo>
                  <a:lnTo>
                    <a:pt x="7" y="21"/>
                  </a:lnTo>
                  <a:lnTo>
                    <a:pt x="10" y="24"/>
                  </a:lnTo>
                  <a:lnTo>
                    <a:pt x="13" y="25"/>
                  </a:lnTo>
                  <a:lnTo>
                    <a:pt x="16" y="24"/>
                  </a:lnTo>
                  <a:lnTo>
                    <a:pt x="19" y="22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11"/>
                  </a:lnTo>
                  <a:lnTo>
                    <a:pt x="19" y="7"/>
                  </a:lnTo>
                  <a:lnTo>
                    <a:pt x="17" y="4"/>
                  </a:lnTo>
                  <a:lnTo>
                    <a:pt x="14" y="3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84" name="Freeform 270"/>
            <p:cNvSpPr>
              <a:spLocks/>
            </p:cNvSpPr>
            <p:nvPr/>
          </p:nvSpPr>
          <p:spPr bwMode="auto">
            <a:xfrm>
              <a:off x="3561" y="2905"/>
              <a:ext cx="102" cy="91"/>
            </a:xfrm>
            <a:custGeom>
              <a:avLst/>
              <a:gdLst>
                <a:gd name="T0" fmla="*/ 160 w 42"/>
                <a:gd name="T1" fmla="*/ 148 h 27"/>
                <a:gd name="T2" fmla="*/ 189 w 42"/>
                <a:gd name="T3" fmla="*/ 34 h 27"/>
                <a:gd name="T4" fmla="*/ 211 w 42"/>
                <a:gd name="T5" fmla="*/ 0 h 27"/>
                <a:gd name="T6" fmla="*/ 289 w 42"/>
                <a:gd name="T7" fmla="*/ 34 h 27"/>
                <a:gd name="T8" fmla="*/ 313 w 42"/>
                <a:gd name="T9" fmla="*/ 148 h 27"/>
                <a:gd name="T10" fmla="*/ 389 w 42"/>
                <a:gd name="T11" fmla="*/ 115 h 27"/>
                <a:gd name="T12" fmla="*/ 442 w 42"/>
                <a:gd name="T13" fmla="*/ 0 h 27"/>
                <a:gd name="T14" fmla="*/ 491 w 42"/>
                <a:gd name="T15" fmla="*/ 0 h 27"/>
                <a:gd name="T16" fmla="*/ 542 w 42"/>
                <a:gd name="T17" fmla="*/ 115 h 27"/>
                <a:gd name="T18" fmla="*/ 561 w 42"/>
                <a:gd name="T19" fmla="*/ 273 h 27"/>
                <a:gd name="T20" fmla="*/ 561 w 42"/>
                <a:gd name="T21" fmla="*/ 762 h 27"/>
                <a:gd name="T22" fmla="*/ 561 w 42"/>
                <a:gd name="T23" fmla="*/ 920 h 27"/>
                <a:gd name="T24" fmla="*/ 590 w 42"/>
                <a:gd name="T25" fmla="*/ 954 h 27"/>
                <a:gd name="T26" fmla="*/ 602 w 42"/>
                <a:gd name="T27" fmla="*/ 954 h 27"/>
                <a:gd name="T28" fmla="*/ 442 w 42"/>
                <a:gd name="T29" fmla="*/ 1035 h 27"/>
                <a:gd name="T30" fmla="*/ 442 w 42"/>
                <a:gd name="T31" fmla="*/ 954 h 27"/>
                <a:gd name="T32" fmla="*/ 491 w 42"/>
                <a:gd name="T33" fmla="*/ 954 h 27"/>
                <a:gd name="T34" fmla="*/ 491 w 42"/>
                <a:gd name="T35" fmla="*/ 920 h 27"/>
                <a:gd name="T36" fmla="*/ 491 w 42"/>
                <a:gd name="T37" fmla="*/ 762 h 27"/>
                <a:gd name="T38" fmla="*/ 491 w 42"/>
                <a:gd name="T39" fmla="*/ 273 h 27"/>
                <a:gd name="T40" fmla="*/ 459 w 42"/>
                <a:gd name="T41" fmla="*/ 148 h 27"/>
                <a:gd name="T42" fmla="*/ 401 w 42"/>
                <a:gd name="T43" fmla="*/ 148 h 27"/>
                <a:gd name="T44" fmla="*/ 359 w 42"/>
                <a:gd name="T45" fmla="*/ 226 h 27"/>
                <a:gd name="T46" fmla="*/ 342 w 42"/>
                <a:gd name="T47" fmla="*/ 273 h 27"/>
                <a:gd name="T48" fmla="*/ 342 w 42"/>
                <a:gd name="T49" fmla="*/ 762 h 27"/>
                <a:gd name="T50" fmla="*/ 342 w 42"/>
                <a:gd name="T51" fmla="*/ 920 h 27"/>
                <a:gd name="T52" fmla="*/ 359 w 42"/>
                <a:gd name="T53" fmla="*/ 954 h 27"/>
                <a:gd name="T54" fmla="*/ 389 w 42"/>
                <a:gd name="T55" fmla="*/ 954 h 27"/>
                <a:gd name="T56" fmla="*/ 211 w 42"/>
                <a:gd name="T57" fmla="*/ 1035 h 27"/>
                <a:gd name="T58" fmla="*/ 243 w 42"/>
                <a:gd name="T59" fmla="*/ 954 h 27"/>
                <a:gd name="T60" fmla="*/ 260 w 42"/>
                <a:gd name="T61" fmla="*/ 920 h 27"/>
                <a:gd name="T62" fmla="*/ 289 w 42"/>
                <a:gd name="T63" fmla="*/ 839 h 27"/>
                <a:gd name="T64" fmla="*/ 289 w 42"/>
                <a:gd name="T65" fmla="*/ 388 h 27"/>
                <a:gd name="T66" fmla="*/ 260 w 42"/>
                <a:gd name="T67" fmla="*/ 226 h 27"/>
                <a:gd name="T68" fmla="*/ 211 w 42"/>
                <a:gd name="T69" fmla="*/ 148 h 27"/>
                <a:gd name="T70" fmla="*/ 189 w 42"/>
                <a:gd name="T71" fmla="*/ 148 h 27"/>
                <a:gd name="T72" fmla="*/ 112 w 42"/>
                <a:gd name="T73" fmla="*/ 273 h 27"/>
                <a:gd name="T74" fmla="*/ 112 w 42"/>
                <a:gd name="T75" fmla="*/ 839 h 27"/>
                <a:gd name="T76" fmla="*/ 141 w 42"/>
                <a:gd name="T77" fmla="*/ 954 h 27"/>
                <a:gd name="T78" fmla="*/ 160 w 42"/>
                <a:gd name="T79" fmla="*/ 954 h 27"/>
                <a:gd name="T80" fmla="*/ 189 w 42"/>
                <a:gd name="T81" fmla="*/ 1035 h 27"/>
                <a:gd name="T82" fmla="*/ 0 w 42"/>
                <a:gd name="T83" fmla="*/ 954 h 27"/>
                <a:gd name="T84" fmla="*/ 41 w 42"/>
                <a:gd name="T85" fmla="*/ 954 h 27"/>
                <a:gd name="T86" fmla="*/ 58 w 42"/>
                <a:gd name="T87" fmla="*/ 920 h 27"/>
                <a:gd name="T88" fmla="*/ 58 w 42"/>
                <a:gd name="T89" fmla="*/ 762 h 27"/>
                <a:gd name="T90" fmla="*/ 58 w 42"/>
                <a:gd name="T91" fmla="*/ 273 h 27"/>
                <a:gd name="T92" fmla="*/ 41 w 42"/>
                <a:gd name="T93" fmla="*/ 148 h 27"/>
                <a:gd name="T94" fmla="*/ 41 w 42"/>
                <a:gd name="T95" fmla="*/ 148 h 27"/>
                <a:gd name="T96" fmla="*/ 12 w 42"/>
                <a:gd name="T97" fmla="*/ 148 h 27"/>
                <a:gd name="T98" fmla="*/ 0 w 42"/>
                <a:gd name="T99" fmla="*/ 115 h 27"/>
                <a:gd name="T100" fmla="*/ 112 w 42"/>
                <a:gd name="T101" fmla="*/ 0 h 2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"/>
                <a:gd name="T154" fmla="*/ 0 h 27"/>
                <a:gd name="T155" fmla="*/ 42 w 42"/>
                <a:gd name="T156" fmla="*/ 27 h 2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" h="27">
                  <a:moveTo>
                    <a:pt x="8" y="6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7" y="3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1"/>
                  </a:lnTo>
                  <a:lnTo>
                    <a:pt x="38" y="3"/>
                  </a:lnTo>
                  <a:lnTo>
                    <a:pt x="38" y="4"/>
                  </a:lnTo>
                  <a:lnTo>
                    <a:pt x="39" y="7"/>
                  </a:lnTo>
                  <a:lnTo>
                    <a:pt x="39" y="10"/>
                  </a:lnTo>
                  <a:lnTo>
                    <a:pt x="39" y="20"/>
                  </a:lnTo>
                  <a:lnTo>
                    <a:pt x="39" y="22"/>
                  </a:lnTo>
                  <a:lnTo>
                    <a:pt x="39" y="24"/>
                  </a:lnTo>
                  <a:lnTo>
                    <a:pt x="39" y="25"/>
                  </a:lnTo>
                  <a:lnTo>
                    <a:pt x="41" y="25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2" y="25"/>
                  </a:lnTo>
                  <a:lnTo>
                    <a:pt x="34" y="25"/>
                  </a:lnTo>
                  <a:lnTo>
                    <a:pt x="34" y="24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4" y="10"/>
                  </a:lnTo>
                  <a:lnTo>
                    <a:pt x="34" y="7"/>
                  </a:lnTo>
                  <a:lnTo>
                    <a:pt x="34" y="6"/>
                  </a:lnTo>
                  <a:lnTo>
                    <a:pt x="32" y="4"/>
                  </a:lnTo>
                  <a:lnTo>
                    <a:pt x="31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5" y="6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7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0" y="6"/>
                  </a:lnTo>
                  <a:lnTo>
                    <a:pt x="8" y="7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3" y="25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85" name="Freeform 271"/>
            <p:cNvSpPr>
              <a:spLocks noEditPoints="1"/>
            </p:cNvSpPr>
            <p:nvPr/>
          </p:nvSpPr>
          <p:spPr bwMode="auto">
            <a:xfrm>
              <a:off x="3666" y="2905"/>
              <a:ext cx="65" cy="129"/>
            </a:xfrm>
            <a:custGeom>
              <a:avLst/>
              <a:gdLst>
                <a:gd name="T0" fmla="*/ 128 w 27"/>
                <a:gd name="T1" fmla="*/ 0 h 38"/>
                <a:gd name="T2" fmla="*/ 128 w 27"/>
                <a:gd name="T3" fmla="*/ 275 h 38"/>
                <a:gd name="T4" fmla="*/ 181 w 27"/>
                <a:gd name="T5" fmla="*/ 34 h 38"/>
                <a:gd name="T6" fmla="*/ 238 w 27"/>
                <a:gd name="T7" fmla="*/ 0 h 38"/>
                <a:gd name="T8" fmla="*/ 337 w 27"/>
                <a:gd name="T9" fmla="*/ 115 h 38"/>
                <a:gd name="T10" fmla="*/ 376 w 27"/>
                <a:gd name="T11" fmla="*/ 506 h 38"/>
                <a:gd name="T12" fmla="*/ 366 w 27"/>
                <a:gd name="T13" fmla="*/ 784 h 38"/>
                <a:gd name="T14" fmla="*/ 279 w 27"/>
                <a:gd name="T15" fmla="*/ 981 h 38"/>
                <a:gd name="T16" fmla="*/ 181 w 27"/>
                <a:gd name="T17" fmla="*/ 1059 h 38"/>
                <a:gd name="T18" fmla="*/ 140 w 27"/>
                <a:gd name="T19" fmla="*/ 981 h 38"/>
                <a:gd name="T20" fmla="*/ 128 w 27"/>
                <a:gd name="T21" fmla="*/ 1256 h 38"/>
                <a:gd name="T22" fmla="*/ 140 w 27"/>
                <a:gd name="T23" fmla="*/ 1405 h 38"/>
                <a:gd name="T24" fmla="*/ 140 w 27"/>
                <a:gd name="T25" fmla="*/ 1487 h 38"/>
                <a:gd name="T26" fmla="*/ 181 w 27"/>
                <a:gd name="T27" fmla="*/ 1487 h 38"/>
                <a:gd name="T28" fmla="*/ 0 w 27"/>
                <a:gd name="T29" fmla="*/ 1487 h 38"/>
                <a:gd name="T30" fmla="*/ 0 w 27"/>
                <a:gd name="T31" fmla="*/ 1487 h 38"/>
                <a:gd name="T32" fmla="*/ 41 w 27"/>
                <a:gd name="T33" fmla="*/ 1487 h 38"/>
                <a:gd name="T34" fmla="*/ 70 w 27"/>
                <a:gd name="T35" fmla="*/ 1405 h 38"/>
                <a:gd name="T36" fmla="*/ 70 w 27"/>
                <a:gd name="T37" fmla="*/ 1256 h 38"/>
                <a:gd name="T38" fmla="*/ 70 w 27"/>
                <a:gd name="T39" fmla="*/ 231 h 38"/>
                <a:gd name="T40" fmla="*/ 70 w 27"/>
                <a:gd name="T41" fmla="*/ 163 h 38"/>
                <a:gd name="T42" fmla="*/ 41 w 27"/>
                <a:gd name="T43" fmla="*/ 163 h 38"/>
                <a:gd name="T44" fmla="*/ 29 w 27"/>
                <a:gd name="T45" fmla="*/ 163 h 38"/>
                <a:gd name="T46" fmla="*/ 29 w 27"/>
                <a:gd name="T47" fmla="*/ 115 h 38"/>
                <a:gd name="T48" fmla="*/ 128 w 27"/>
                <a:gd name="T49" fmla="*/ 669 h 38"/>
                <a:gd name="T50" fmla="*/ 140 w 27"/>
                <a:gd name="T51" fmla="*/ 818 h 38"/>
                <a:gd name="T52" fmla="*/ 169 w 27"/>
                <a:gd name="T53" fmla="*/ 934 h 38"/>
                <a:gd name="T54" fmla="*/ 226 w 27"/>
                <a:gd name="T55" fmla="*/ 981 h 38"/>
                <a:gd name="T56" fmla="*/ 279 w 27"/>
                <a:gd name="T57" fmla="*/ 866 h 38"/>
                <a:gd name="T58" fmla="*/ 318 w 27"/>
                <a:gd name="T59" fmla="*/ 587 h 38"/>
                <a:gd name="T60" fmla="*/ 279 w 27"/>
                <a:gd name="T61" fmla="*/ 275 h 38"/>
                <a:gd name="T62" fmla="*/ 226 w 27"/>
                <a:gd name="T63" fmla="*/ 163 h 38"/>
                <a:gd name="T64" fmla="*/ 181 w 27"/>
                <a:gd name="T65" fmla="*/ 231 h 38"/>
                <a:gd name="T66" fmla="*/ 128 w 27"/>
                <a:gd name="T67" fmla="*/ 312 h 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7"/>
                <a:gd name="T103" fmla="*/ 0 h 38"/>
                <a:gd name="T104" fmla="*/ 27 w 27"/>
                <a:gd name="T105" fmla="*/ 38 h 3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7" h="38">
                  <a:moveTo>
                    <a:pt x="2" y="3"/>
                  </a:moveTo>
                  <a:lnTo>
                    <a:pt x="9" y="0"/>
                  </a:lnTo>
                  <a:lnTo>
                    <a:pt x="9" y="7"/>
                  </a:lnTo>
                  <a:lnTo>
                    <a:pt x="12" y="4"/>
                  </a:lnTo>
                  <a:lnTo>
                    <a:pt x="13" y="1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4" y="3"/>
                  </a:lnTo>
                  <a:lnTo>
                    <a:pt x="26" y="7"/>
                  </a:lnTo>
                  <a:lnTo>
                    <a:pt x="27" y="13"/>
                  </a:lnTo>
                  <a:lnTo>
                    <a:pt x="27" y="17"/>
                  </a:lnTo>
                  <a:lnTo>
                    <a:pt x="26" y="20"/>
                  </a:lnTo>
                  <a:lnTo>
                    <a:pt x="23" y="24"/>
                  </a:lnTo>
                  <a:lnTo>
                    <a:pt x="20" y="25"/>
                  </a:lnTo>
                  <a:lnTo>
                    <a:pt x="16" y="27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0" y="25"/>
                  </a:lnTo>
                  <a:lnTo>
                    <a:pt x="9" y="24"/>
                  </a:lnTo>
                  <a:lnTo>
                    <a:pt x="9" y="32"/>
                  </a:lnTo>
                  <a:lnTo>
                    <a:pt x="9" y="35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3" y="38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5" y="32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close/>
                  <a:moveTo>
                    <a:pt x="9" y="8"/>
                  </a:moveTo>
                  <a:lnTo>
                    <a:pt x="9" y="17"/>
                  </a:lnTo>
                  <a:lnTo>
                    <a:pt x="9" y="20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2" y="24"/>
                  </a:lnTo>
                  <a:lnTo>
                    <a:pt x="13" y="25"/>
                  </a:lnTo>
                  <a:lnTo>
                    <a:pt x="16" y="25"/>
                  </a:lnTo>
                  <a:lnTo>
                    <a:pt x="17" y="24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3" y="15"/>
                  </a:lnTo>
                  <a:lnTo>
                    <a:pt x="22" y="10"/>
                  </a:lnTo>
                  <a:lnTo>
                    <a:pt x="20" y="7"/>
                  </a:lnTo>
                  <a:lnTo>
                    <a:pt x="17" y="6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86" name="Freeform 272"/>
            <p:cNvSpPr>
              <a:spLocks/>
            </p:cNvSpPr>
            <p:nvPr/>
          </p:nvSpPr>
          <p:spPr bwMode="auto">
            <a:xfrm>
              <a:off x="3741" y="2862"/>
              <a:ext cx="30" cy="134"/>
            </a:xfrm>
            <a:custGeom>
              <a:avLst/>
              <a:gdLst>
                <a:gd name="T0" fmla="*/ 145 w 12"/>
                <a:gd name="T1" fmla="*/ 0 h 40"/>
                <a:gd name="T2" fmla="*/ 145 w 12"/>
                <a:gd name="T3" fmla="*/ 1246 h 40"/>
                <a:gd name="T4" fmla="*/ 145 w 12"/>
                <a:gd name="T5" fmla="*/ 1313 h 40"/>
                <a:gd name="T6" fmla="*/ 145 w 12"/>
                <a:gd name="T7" fmla="*/ 1390 h 40"/>
                <a:gd name="T8" fmla="*/ 145 w 12"/>
                <a:gd name="T9" fmla="*/ 1424 h 40"/>
                <a:gd name="T10" fmla="*/ 145 w 12"/>
                <a:gd name="T11" fmla="*/ 1424 h 40"/>
                <a:gd name="T12" fmla="*/ 155 w 12"/>
                <a:gd name="T13" fmla="*/ 1424 h 40"/>
                <a:gd name="T14" fmla="*/ 188 w 12"/>
                <a:gd name="T15" fmla="*/ 1424 h 40"/>
                <a:gd name="T16" fmla="*/ 188 w 12"/>
                <a:gd name="T17" fmla="*/ 1504 h 40"/>
                <a:gd name="T18" fmla="*/ 0 w 12"/>
                <a:gd name="T19" fmla="*/ 1504 h 40"/>
                <a:gd name="T20" fmla="*/ 0 w 12"/>
                <a:gd name="T21" fmla="*/ 1424 h 40"/>
                <a:gd name="T22" fmla="*/ 32 w 12"/>
                <a:gd name="T23" fmla="*/ 1424 h 40"/>
                <a:gd name="T24" fmla="*/ 32 w 12"/>
                <a:gd name="T25" fmla="*/ 1424 h 40"/>
                <a:gd name="T26" fmla="*/ 50 w 12"/>
                <a:gd name="T27" fmla="*/ 1424 h 40"/>
                <a:gd name="T28" fmla="*/ 50 w 12"/>
                <a:gd name="T29" fmla="*/ 1390 h 40"/>
                <a:gd name="T30" fmla="*/ 50 w 12"/>
                <a:gd name="T31" fmla="*/ 1313 h 40"/>
                <a:gd name="T32" fmla="*/ 50 w 12"/>
                <a:gd name="T33" fmla="*/ 1246 h 40"/>
                <a:gd name="T34" fmla="*/ 50 w 12"/>
                <a:gd name="T35" fmla="*/ 382 h 40"/>
                <a:gd name="T36" fmla="*/ 50 w 12"/>
                <a:gd name="T37" fmla="*/ 258 h 40"/>
                <a:gd name="T38" fmla="*/ 50 w 12"/>
                <a:gd name="T39" fmla="*/ 147 h 40"/>
                <a:gd name="T40" fmla="*/ 50 w 12"/>
                <a:gd name="T41" fmla="*/ 147 h 40"/>
                <a:gd name="T42" fmla="*/ 50 w 12"/>
                <a:gd name="T43" fmla="*/ 114 h 40"/>
                <a:gd name="T44" fmla="*/ 32 w 12"/>
                <a:gd name="T45" fmla="*/ 114 h 40"/>
                <a:gd name="T46" fmla="*/ 32 w 12"/>
                <a:gd name="T47" fmla="*/ 114 h 40"/>
                <a:gd name="T48" fmla="*/ 32 w 12"/>
                <a:gd name="T49" fmla="*/ 114 h 40"/>
                <a:gd name="T50" fmla="*/ 0 w 12"/>
                <a:gd name="T51" fmla="*/ 114 h 40"/>
                <a:gd name="T52" fmla="*/ 0 w 12"/>
                <a:gd name="T53" fmla="*/ 114 h 40"/>
                <a:gd name="T54" fmla="*/ 108 w 12"/>
                <a:gd name="T55" fmla="*/ 0 h 40"/>
                <a:gd name="T56" fmla="*/ 145 w 12"/>
                <a:gd name="T57" fmla="*/ 0 h 4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"/>
                <a:gd name="T88" fmla="*/ 0 h 40"/>
                <a:gd name="T89" fmla="*/ 12 w 12"/>
                <a:gd name="T90" fmla="*/ 40 h 4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" h="40">
                  <a:moveTo>
                    <a:pt x="9" y="0"/>
                  </a:moveTo>
                  <a:lnTo>
                    <a:pt x="9" y="33"/>
                  </a:lnTo>
                  <a:lnTo>
                    <a:pt x="9" y="35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10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87" name="Freeform 273"/>
            <p:cNvSpPr>
              <a:spLocks noEditPoints="1"/>
            </p:cNvSpPr>
            <p:nvPr/>
          </p:nvSpPr>
          <p:spPr bwMode="auto">
            <a:xfrm>
              <a:off x="3781" y="2905"/>
              <a:ext cx="50" cy="91"/>
            </a:xfrm>
            <a:custGeom>
              <a:avLst/>
              <a:gdLst>
                <a:gd name="T0" fmla="*/ 57 w 21"/>
                <a:gd name="T1" fmla="*/ 388 h 27"/>
                <a:gd name="T2" fmla="*/ 57 w 21"/>
                <a:gd name="T3" fmla="*/ 580 h 27"/>
                <a:gd name="T4" fmla="*/ 69 w 21"/>
                <a:gd name="T5" fmla="*/ 762 h 27"/>
                <a:gd name="T6" fmla="*/ 136 w 21"/>
                <a:gd name="T7" fmla="*/ 806 h 27"/>
                <a:gd name="T8" fmla="*/ 164 w 21"/>
                <a:gd name="T9" fmla="*/ 839 h 27"/>
                <a:gd name="T10" fmla="*/ 205 w 21"/>
                <a:gd name="T11" fmla="*/ 839 h 27"/>
                <a:gd name="T12" fmla="*/ 226 w 21"/>
                <a:gd name="T13" fmla="*/ 806 h 27"/>
                <a:gd name="T14" fmla="*/ 243 w 21"/>
                <a:gd name="T15" fmla="*/ 762 h 27"/>
                <a:gd name="T16" fmla="*/ 255 w 21"/>
                <a:gd name="T17" fmla="*/ 647 h 27"/>
                <a:gd name="T18" fmla="*/ 283 w 21"/>
                <a:gd name="T19" fmla="*/ 647 h 27"/>
                <a:gd name="T20" fmla="*/ 255 w 21"/>
                <a:gd name="T21" fmla="*/ 806 h 27"/>
                <a:gd name="T22" fmla="*/ 226 w 21"/>
                <a:gd name="T23" fmla="*/ 920 h 27"/>
                <a:gd name="T24" fmla="*/ 188 w 21"/>
                <a:gd name="T25" fmla="*/ 1035 h 27"/>
                <a:gd name="T26" fmla="*/ 136 w 21"/>
                <a:gd name="T27" fmla="*/ 1035 h 27"/>
                <a:gd name="T28" fmla="*/ 69 w 21"/>
                <a:gd name="T29" fmla="*/ 954 h 27"/>
                <a:gd name="T30" fmla="*/ 40 w 21"/>
                <a:gd name="T31" fmla="*/ 920 h 27"/>
                <a:gd name="T32" fmla="*/ 0 w 21"/>
                <a:gd name="T33" fmla="*/ 762 h 27"/>
                <a:gd name="T34" fmla="*/ 0 w 21"/>
                <a:gd name="T35" fmla="*/ 533 h 27"/>
                <a:gd name="T36" fmla="*/ 0 w 21"/>
                <a:gd name="T37" fmla="*/ 388 h 27"/>
                <a:gd name="T38" fmla="*/ 12 w 21"/>
                <a:gd name="T39" fmla="*/ 273 h 27"/>
                <a:gd name="T40" fmla="*/ 40 w 21"/>
                <a:gd name="T41" fmla="*/ 148 h 27"/>
                <a:gd name="T42" fmla="*/ 95 w 21"/>
                <a:gd name="T43" fmla="*/ 34 h 27"/>
                <a:gd name="T44" fmla="*/ 148 w 21"/>
                <a:gd name="T45" fmla="*/ 0 h 27"/>
                <a:gd name="T46" fmla="*/ 205 w 21"/>
                <a:gd name="T47" fmla="*/ 34 h 27"/>
                <a:gd name="T48" fmla="*/ 243 w 21"/>
                <a:gd name="T49" fmla="*/ 115 h 27"/>
                <a:gd name="T50" fmla="*/ 255 w 21"/>
                <a:gd name="T51" fmla="*/ 226 h 27"/>
                <a:gd name="T52" fmla="*/ 283 w 21"/>
                <a:gd name="T53" fmla="*/ 388 h 27"/>
                <a:gd name="T54" fmla="*/ 57 w 21"/>
                <a:gd name="T55" fmla="*/ 388 h 27"/>
                <a:gd name="T56" fmla="*/ 57 w 21"/>
                <a:gd name="T57" fmla="*/ 307 h 27"/>
                <a:gd name="T58" fmla="*/ 188 w 21"/>
                <a:gd name="T59" fmla="*/ 307 h 27"/>
                <a:gd name="T60" fmla="*/ 188 w 21"/>
                <a:gd name="T61" fmla="*/ 273 h 27"/>
                <a:gd name="T62" fmla="*/ 188 w 21"/>
                <a:gd name="T63" fmla="*/ 226 h 27"/>
                <a:gd name="T64" fmla="*/ 164 w 21"/>
                <a:gd name="T65" fmla="*/ 148 h 27"/>
                <a:gd name="T66" fmla="*/ 164 w 21"/>
                <a:gd name="T67" fmla="*/ 115 h 27"/>
                <a:gd name="T68" fmla="*/ 148 w 21"/>
                <a:gd name="T69" fmla="*/ 115 h 27"/>
                <a:gd name="T70" fmla="*/ 136 w 21"/>
                <a:gd name="T71" fmla="*/ 115 h 27"/>
                <a:gd name="T72" fmla="*/ 95 w 21"/>
                <a:gd name="T73" fmla="*/ 115 h 27"/>
                <a:gd name="T74" fmla="*/ 69 w 21"/>
                <a:gd name="T75" fmla="*/ 148 h 27"/>
                <a:gd name="T76" fmla="*/ 57 w 21"/>
                <a:gd name="T77" fmla="*/ 226 h 27"/>
                <a:gd name="T78" fmla="*/ 57 w 21"/>
                <a:gd name="T79" fmla="*/ 307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7"/>
                <a:gd name="T122" fmla="*/ 21 w 21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7">
                  <a:moveTo>
                    <a:pt x="4" y="10"/>
                  </a:moveTo>
                  <a:lnTo>
                    <a:pt x="4" y="15"/>
                  </a:lnTo>
                  <a:lnTo>
                    <a:pt x="5" y="20"/>
                  </a:lnTo>
                  <a:lnTo>
                    <a:pt x="10" y="21"/>
                  </a:lnTo>
                  <a:lnTo>
                    <a:pt x="12" y="22"/>
                  </a:lnTo>
                  <a:lnTo>
                    <a:pt x="15" y="22"/>
                  </a:lnTo>
                  <a:lnTo>
                    <a:pt x="17" y="21"/>
                  </a:lnTo>
                  <a:lnTo>
                    <a:pt x="18" y="20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19" y="21"/>
                  </a:lnTo>
                  <a:lnTo>
                    <a:pt x="17" y="24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5" y="25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21" y="10"/>
                  </a:lnTo>
                  <a:lnTo>
                    <a:pt x="4" y="10"/>
                  </a:lnTo>
                  <a:close/>
                  <a:moveTo>
                    <a:pt x="4" y="8"/>
                  </a:moveTo>
                  <a:lnTo>
                    <a:pt x="14" y="8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88" name="Freeform 274"/>
            <p:cNvSpPr>
              <a:spLocks/>
            </p:cNvSpPr>
            <p:nvPr/>
          </p:nvSpPr>
          <p:spPr bwMode="auto">
            <a:xfrm>
              <a:off x="3834" y="2882"/>
              <a:ext cx="42" cy="114"/>
            </a:xfrm>
            <a:custGeom>
              <a:avLst/>
              <a:gdLst>
                <a:gd name="T0" fmla="*/ 153 w 17"/>
                <a:gd name="T1" fmla="*/ 0 h 34"/>
                <a:gd name="T2" fmla="*/ 153 w 17"/>
                <a:gd name="T3" fmla="*/ 305 h 34"/>
                <a:gd name="T4" fmla="*/ 245 w 17"/>
                <a:gd name="T5" fmla="*/ 305 h 34"/>
                <a:gd name="T6" fmla="*/ 245 w 17"/>
                <a:gd name="T7" fmla="*/ 382 h 34"/>
                <a:gd name="T8" fmla="*/ 153 w 17"/>
                <a:gd name="T9" fmla="*/ 382 h 34"/>
                <a:gd name="T10" fmla="*/ 153 w 17"/>
                <a:gd name="T11" fmla="*/ 1023 h 34"/>
                <a:gd name="T12" fmla="*/ 153 w 17"/>
                <a:gd name="T13" fmla="*/ 1056 h 34"/>
                <a:gd name="T14" fmla="*/ 153 w 17"/>
                <a:gd name="T15" fmla="*/ 1090 h 34"/>
                <a:gd name="T16" fmla="*/ 166 w 17"/>
                <a:gd name="T17" fmla="*/ 1090 h 34"/>
                <a:gd name="T18" fmla="*/ 166 w 17"/>
                <a:gd name="T19" fmla="*/ 1170 h 34"/>
                <a:gd name="T20" fmla="*/ 195 w 17"/>
                <a:gd name="T21" fmla="*/ 1090 h 34"/>
                <a:gd name="T22" fmla="*/ 212 w 17"/>
                <a:gd name="T23" fmla="*/ 1090 h 34"/>
                <a:gd name="T24" fmla="*/ 212 w 17"/>
                <a:gd name="T25" fmla="*/ 1090 h 34"/>
                <a:gd name="T26" fmla="*/ 245 w 17"/>
                <a:gd name="T27" fmla="*/ 1056 h 34"/>
                <a:gd name="T28" fmla="*/ 257 w 17"/>
                <a:gd name="T29" fmla="*/ 1056 h 34"/>
                <a:gd name="T30" fmla="*/ 245 w 17"/>
                <a:gd name="T31" fmla="*/ 1170 h 34"/>
                <a:gd name="T32" fmla="*/ 195 w 17"/>
                <a:gd name="T33" fmla="*/ 1204 h 34"/>
                <a:gd name="T34" fmla="*/ 166 w 17"/>
                <a:gd name="T35" fmla="*/ 1281 h 34"/>
                <a:gd name="T36" fmla="*/ 153 w 17"/>
                <a:gd name="T37" fmla="*/ 1281 h 34"/>
                <a:gd name="T38" fmla="*/ 133 w 17"/>
                <a:gd name="T39" fmla="*/ 1281 h 34"/>
                <a:gd name="T40" fmla="*/ 104 w 17"/>
                <a:gd name="T41" fmla="*/ 1281 h 34"/>
                <a:gd name="T42" fmla="*/ 91 w 17"/>
                <a:gd name="T43" fmla="*/ 1204 h 34"/>
                <a:gd name="T44" fmla="*/ 91 w 17"/>
                <a:gd name="T45" fmla="*/ 1170 h 34"/>
                <a:gd name="T46" fmla="*/ 62 w 17"/>
                <a:gd name="T47" fmla="*/ 1090 h 34"/>
                <a:gd name="T48" fmla="*/ 62 w 17"/>
                <a:gd name="T49" fmla="*/ 1023 h 34"/>
                <a:gd name="T50" fmla="*/ 62 w 17"/>
                <a:gd name="T51" fmla="*/ 382 h 34"/>
                <a:gd name="T52" fmla="*/ 0 w 17"/>
                <a:gd name="T53" fmla="*/ 382 h 34"/>
                <a:gd name="T54" fmla="*/ 0 w 17"/>
                <a:gd name="T55" fmla="*/ 305 h 34"/>
                <a:gd name="T56" fmla="*/ 30 w 17"/>
                <a:gd name="T57" fmla="*/ 305 h 34"/>
                <a:gd name="T58" fmla="*/ 62 w 17"/>
                <a:gd name="T59" fmla="*/ 258 h 34"/>
                <a:gd name="T60" fmla="*/ 91 w 17"/>
                <a:gd name="T61" fmla="*/ 225 h 34"/>
                <a:gd name="T62" fmla="*/ 104 w 17"/>
                <a:gd name="T63" fmla="*/ 148 h 34"/>
                <a:gd name="T64" fmla="*/ 104 w 17"/>
                <a:gd name="T65" fmla="*/ 114 h 34"/>
                <a:gd name="T66" fmla="*/ 133 w 17"/>
                <a:gd name="T67" fmla="*/ 0 h 34"/>
                <a:gd name="T68" fmla="*/ 153 w 17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"/>
                <a:gd name="T106" fmla="*/ 0 h 34"/>
                <a:gd name="T107" fmla="*/ 17 w 17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" h="34">
                  <a:moveTo>
                    <a:pt x="10" y="0"/>
                  </a:moveTo>
                  <a:lnTo>
                    <a:pt x="10" y="8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0" y="10"/>
                  </a:lnTo>
                  <a:lnTo>
                    <a:pt x="10" y="27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6" y="28"/>
                  </a:lnTo>
                  <a:lnTo>
                    <a:pt x="17" y="28"/>
                  </a:lnTo>
                  <a:lnTo>
                    <a:pt x="16" y="31"/>
                  </a:lnTo>
                  <a:lnTo>
                    <a:pt x="13" y="32"/>
                  </a:lnTo>
                  <a:lnTo>
                    <a:pt x="11" y="34"/>
                  </a:lnTo>
                  <a:lnTo>
                    <a:pt x="10" y="34"/>
                  </a:lnTo>
                  <a:lnTo>
                    <a:pt x="9" y="34"/>
                  </a:lnTo>
                  <a:lnTo>
                    <a:pt x="7" y="34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7"/>
                  </a:lnTo>
                  <a:lnTo>
                    <a:pt x="6" y="6"/>
                  </a:lnTo>
                  <a:lnTo>
                    <a:pt x="7" y="4"/>
                  </a:lnTo>
                  <a:lnTo>
                    <a:pt x="7" y="3"/>
                  </a:lnTo>
                  <a:lnTo>
                    <a:pt x="9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89" name="Freeform 275"/>
            <p:cNvSpPr>
              <a:spLocks noEditPoints="1"/>
            </p:cNvSpPr>
            <p:nvPr/>
          </p:nvSpPr>
          <p:spPr bwMode="auto">
            <a:xfrm>
              <a:off x="3878" y="2905"/>
              <a:ext cx="52" cy="91"/>
            </a:xfrm>
            <a:custGeom>
              <a:avLst/>
              <a:gdLst>
                <a:gd name="T0" fmla="*/ 74 w 21"/>
                <a:gd name="T1" fmla="*/ 388 h 27"/>
                <a:gd name="T2" fmla="*/ 74 w 21"/>
                <a:gd name="T3" fmla="*/ 580 h 27"/>
                <a:gd name="T4" fmla="*/ 104 w 21"/>
                <a:gd name="T5" fmla="*/ 762 h 27"/>
                <a:gd name="T6" fmla="*/ 154 w 21"/>
                <a:gd name="T7" fmla="*/ 806 h 27"/>
                <a:gd name="T8" fmla="*/ 196 w 21"/>
                <a:gd name="T9" fmla="*/ 839 h 27"/>
                <a:gd name="T10" fmla="*/ 245 w 21"/>
                <a:gd name="T11" fmla="*/ 839 h 27"/>
                <a:gd name="T12" fmla="*/ 258 w 21"/>
                <a:gd name="T13" fmla="*/ 806 h 27"/>
                <a:gd name="T14" fmla="*/ 287 w 21"/>
                <a:gd name="T15" fmla="*/ 762 h 27"/>
                <a:gd name="T16" fmla="*/ 307 w 21"/>
                <a:gd name="T17" fmla="*/ 647 h 27"/>
                <a:gd name="T18" fmla="*/ 319 w 21"/>
                <a:gd name="T19" fmla="*/ 647 h 27"/>
                <a:gd name="T20" fmla="*/ 307 w 21"/>
                <a:gd name="T21" fmla="*/ 806 h 27"/>
                <a:gd name="T22" fmla="*/ 258 w 21"/>
                <a:gd name="T23" fmla="*/ 920 h 27"/>
                <a:gd name="T24" fmla="*/ 215 w 21"/>
                <a:gd name="T25" fmla="*/ 1035 h 27"/>
                <a:gd name="T26" fmla="*/ 183 w 21"/>
                <a:gd name="T27" fmla="*/ 1035 h 27"/>
                <a:gd name="T28" fmla="*/ 104 w 21"/>
                <a:gd name="T29" fmla="*/ 954 h 27"/>
                <a:gd name="T30" fmla="*/ 42 w 21"/>
                <a:gd name="T31" fmla="*/ 920 h 27"/>
                <a:gd name="T32" fmla="*/ 0 w 21"/>
                <a:gd name="T33" fmla="*/ 762 h 27"/>
                <a:gd name="T34" fmla="*/ 0 w 21"/>
                <a:gd name="T35" fmla="*/ 533 h 27"/>
                <a:gd name="T36" fmla="*/ 0 w 21"/>
                <a:gd name="T37" fmla="*/ 388 h 27"/>
                <a:gd name="T38" fmla="*/ 30 w 21"/>
                <a:gd name="T39" fmla="*/ 273 h 27"/>
                <a:gd name="T40" fmla="*/ 42 w 21"/>
                <a:gd name="T41" fmla="*/ 148 h 27"/>
                <a:gd name="T42" fmla="*/ 104 w 21"/>
                <a:gd name="T43" fmla="*/ 34 h 27"/>
                <a:gd name="T44" fmla="*/ 183 w 21"/>
                <a:gd name="T45" fmla="*/ 0 h 27"/>
                <a:gd name="T46" fmla="*/ 245 w 21"/>
                <a:gd name="T47" fmla="*/ 34 h 27"/>
                <a:gd name="T48" fmla="*/ 287 w 21"/>
                <a:gd name="T49" fmla="*/ 115 h 27"/>
                <a:gd name="T50" fmla="*/ 307 w 21"/>
                <a:gd name="T51" fmla="*/ 226 h 27"/>
                <a:gd name="T52" fmla="*/ 319 w 21"/>
                <a:gd name="T53" fmla="*/ 388 h 27"/>
                <a:gd name="T54" fmla="*/ 74 w 21"/>
                <a:gd name="T55" fmla="*/ 388 h 27"/>
                <a:gd name="T56" fmla="*/ 74 w 21"/>
                <a:gd name="T57" fmla="*/ 307 h 27"/>
                <a:gd name="T58" fmla="*/ 245 w 21"/>
                <a:gd name="T59" fmla="*/ 307 h 27"/>
                <a:gd name="T60" fmla="*/ 215 w 21"/>
                <a:gd name="T61" fmla="*/ 273 h 27"/>
                <a:gd name="T62" fmla="*/ 215 w 21"/>
                <a:gd name="T63" fmla="*/ 226 h 27"/>
                <a:gd name="T64" fmla="*/ 215 w 21"/>
                <a:gd name="T65" fmla="*/ 148 h 27"/>
                <a:gd name="T66" fmla="*/ 196 w 21"/>
                <a:gd name="T67" fmla="*/ 115 h 27"/>
                <a:gd name="T68" fmla="*/ 183 w 21"/>
                <a:gd name="T69" fmla="*/ 115 h 27"/>
                <a:gd name="T70" fmla="*/ 154 w 21"/>
                <a:gd name="T71" fmla="*/ 115 h 27"/>
                <a:gd name="T72" fmla="*/ 104 w 21"/>
                <a:gd name="T73" fmla="*/ 115 h 27"/>
                <a:gd name="T74" fmla="*/ 92 w 21"/>
                <a:gd name="T75" fmla="*/ 148 h 27"/>
                <a:gd name="T76" fmla="*/ 74 w 21"/>
                <a:gd name="T77" fmla="*/ 226 h 27"/>
                <a:gd name="T78" fmla="*/ 74 w 21"/>
                <a:gd name="T79" fmla="*/ 307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7"/>
                <a:gd name="T122" fmla="*/ 21 w 21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7">
                  <a:moveTo>
                    <a:pt x="5" y="10"/>
                  </a:moveTo>
                  <a:lnTo>
                    <a:pt x="5" y="15"/>
                  </a:lnTo>
                  <a:lnTo>
                    <a:pt x="7" y="20"/>
                  </a:lnTo>
                  <a:lnTo>
                    <a:pt x="10" y="21"/>
                  </a:lnTo>
                  <a:lnTo>
                    <a:pt x="13" y="22"/>
                  </a:lnTo>
                  <a:lnTo>
                    <a:pt x="16" y="22"/>
                  </a:lnTo>
                  <a:lnTo>
                    <a:pt x="17" y="21"/>
                  </a:lnTo>
                  <a:lnTo>
                    <a:pt x="19" y="20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0" y="21"/>
                  </a:lnTo>
                  <a:lnTo>
                    <a:pt x="17" y="24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7" y="25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19" y="3"/>
                  </a:lnTo>
                  <a:lnTo>
                    <a:pt x="20" y="6"/>
                  </a:lnTo>
                  <a:lnTo>
                    <a:pt x="21" y="10"/>
                  </a:lnTo>
                  <a:lnTo>
                    <a:pt x="5" y="10"/>
                  </a:lnTo>
                  <a:close/>
                  <a:moveTo>
                    <a:pt x="5" y="8"/>
                  </a:moveTo>
                  <a:lnTo>
                    <a:pt x="16" y="8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6" y="4"/>
                  </a:lnTo>
                  <a:lnTo>
                    <a:pt x="5" y="6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90" name="Freeform 276"/>
            <p:cNvSpPr>
              <a:spLocks/>
            </p:cNvSpPr>
            <p:nvPr/>
          </p:nvSpPr>
          <p:spPr bwMode="auto">
            <a:xfrm>
              <a:off x="3936" y="2905"/>
              <a:ext cx="48" cy="91"/>
            </a:xfrm>
            <a:custGeom>
              <a:avLst/>
              <a:gdLst>
                <a:gd name="T0" fmla="*/ 147 w 19"/>
                <a:gd name="T1" fmla="*/ 0 h 27"/>
                <a:gd name="T2" fmla="*/ 147 w 19"/>
                <a:gd name="T3" fmla="*/ 273 h 27"/>
                <a:gd name="T4" fmla="*/ 159 w 19"/>
                <a:gd name="T5" fmla="*/ 115 h 27"/>
                <a:gd name="T6" fmla="*/ 210 w 19"/>
                <a:gd name="T7" fmla="*/ 34 h 27"/>
                <a:gd name="T8" fmla="*/ 222 w 19"/>
                <a:gd name="T9" fmla="*/ 0 h 27"/>
                <a:gd name="T10" fmla="*/ 255 w 19"/>
                <a:gd name="T11" fmla="*/ 0 h 27"/>
                <a:gd name="T12" fmla="*/ 275 w 19"/>
                <a:gd name="T13" fmla="*/ 34 h 27"/>
                <a:gd name="T14" fmla="*/ 306 w 19"/>
                <a:gd name="T15" fmla="*/ 115 h 27"/>
                <a:gd name="T16" fmla="*/ 306 w 19"/>
                <a:gd name="T17" fmla="*/ 148 h 27"/>
                <a:gd name="T18" fmla="*/ 306 w 19"/>
                <a:gd name="T19" fmla="*/ 226 h 27"/>
                <a:gd name="T20" fmla="*/ 275 w 19"/>
                <a:gd name="T21" fmla="*/ 226 h 27"/>
                <a:gd name="T22" fmla="*/ 275 w 19"/>
                <a:gd name="T23" fmla="*/ 273 h 27"/>
                <a:gd name="T24" fmla="*/ 255 w 19"/>
                <a:gd name="T25" fmla="*/ 273 h 27"/>
                <a:gd name="T26" fmla="*/ 222 w 19"/>
                <a:gd name="T27" fmla="*/ 273 h 27"/>
                <a:gd name="T28" fmla="*/ 222 w 19"/>
                <a:gd name="T29" fmla="*/ 226 h 27"/>
                <a:gd name="T30" fmla="*/ 210 w 19"/>
                <a:gd name="T31" fmla="*/ 148 h 27"/>
                <a:gd name="T32" fmla="*/ 192 w 19"/>
                <a:gd name="T33" fmla="*/ 148 h 27"/>
                <a:gd name="T34" fmla="*/ 192 w 19"/>
                <a:gd name="T35" fmla="*/ 148 h 27"/>
                <a:gd name="T36" fmla="*/ 192 w 19"/>
                <a:gd name="T37" fmla="*/ 226 h 27"/>
                <a:gd name="T38" fmla="*/ 159 w 19"/>
                <a:gd name="T39" fmla="*/ 273 h 27"/>
                <a:gd name="T40" fmla="*/ 147 w 19"/>
                <a:gd name="T41" fmla="*/ 307 h 27"/>
                <a:gd name="T42" fmla="*/ 147 w 19"/>
                <a:gd name="T43" fmla="*/ 762 h 27"/>
                <a:gd name="T44" fmla="*/ 147 w 19"/>
                <a:gd name="T45" fmla="*/ 839 h 27"/>
                <a:gd name="T46" fmla="*/ 147 w 19"/>
                <a:gd name="T47" fmla="*/ 920 h 27"/>
                <a:gd name="T48" fmla="*/ 147 w 19"/>
                <a:gd name="T49" fmla="*/ 920 h 27"/>
                <a:gd name="T50" fmla="*/ 159 w 19"/>
                <a:gd name="T51" fmla="*/ 954 h 27"/>
                <a:gd name="T52" fmla="*/ 192 w 19"/>
                <a:gd name="T53" fmla="*/ 954 h 27"/>
                <a:gd name="T54" fmla="*/ 210 w 19"/>
                <a:gd name="T55" fmla="*/ 954 h 27"/>
                <a:gd name="T56" fmla="*/ 210 w 19"/>
                <a:gd name="T57" fmla="*/ 1035 h 27"/>
                <a:gd name="T58" fmla="*/ 0 w 19"/>
                <a:gd name="T59" fmla="*/ 1035 h 27"/>
                <a:gd name="T60" fmla="*/ 0 w 19"/>
                <a:gd name="T61" fmla="*/ 954 h 27"/>
                <a:gd name="T62" fmla="*/ 33 w 19"/>
                <a:gd name="T63" fmla="*/ 954 h 27"/>
                <a:gd name="T64" fmla="*/ 51 w 19"/>
                <a:gd name="T65" fmla="*/ 954 h 27"/>
                <a:gd name="T66" fmla="*/ 51 w 19"/>
                <a:gd name="T67" fmla="*/ 920 h 27"/>
                <a:gd name="T68" fmla="*/ 51 w 19"/>
                <a:gd name="T69" fmla="*/ 920 h 27"/>
                <a:gd name="T70" fmla="*/ 51 w 19"/>
                <a:gd name="T71" fmla="*/ 839 h 27"/>
                <a:gd name="T72" fmla="*/ 51 w 19"/>
                <a:gd name="T73" fmla="*/ 762 h 27"/>
                <a:gd name="T74" fmla="*/ 51 w 19"/>
                <a:gd name="T75" fmla="*/ 421 h 27"/>
                <a:gd name="T76" fmla="*/ 51 w 19"/>
                <a:gd name="T77" fmla="*/ 273 h 27"/>
                <a:gd name="T78" fmla="*/ 51 w 19"/>
                <a:gd name="T79" fmla="*/ 226 h 27"/>
                <a:gd name="T80" fmla="*/ 51 w 19"/>
                <a:gd name="T81" fmla="*/ 148 h 27"/>
                <a:gd name="T82" fmla="*/ 51 w 19"/>
                <a:gd name="T83" fmla="*/ 148 h 27"/>
                <a:gd name="T84" fmla="*/ 51 w 19"/>
                <a:gd name="T85" fmla="*/ 148 h 27"/>
                <a:gd name="T86" fmla="*/ 33 w 19"/>
                <a:gd name="T87" fmla="*/ 148 h 27"/>
                <a:gd name="T88" fmla="*/ 33 w 19"/>
                <a:gd name="T89" fmla="*/ 148 h 27"/>
                <a:gd name="T90" fmla="*/ 0 w 19"/>
                <a:gd name="T91" fmla="*/ 148 h 27"/>
                <a:gd name="T92" fmla="*/ 0 w 19"/>
                <a:gd name="T93" fmla="*/ 115 h 27"/>
                <a:gd name="T94" fmla="*/ 114 w 19"/>
                <a:gd name="T95" fmla="*/ 0 h 27"/>
                <a:gd name="T96" fmla="*/ 147 w 19"/>
                <a:gd name="T97" fmla="*/ 0 h 2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9"/>
                <a:gd name="T148" fmla="*/ 0 h 27"/>
                <a:gd name="T149" fmla="*/ 19 w 19"/>
                <a:gd name="T150" fmla="*/ 27 h 2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9" h="27">
                  <a:moveTo>
                    <a:pt x="9" y="0"/>
                  </a:moveTo>
                  <a:lnTo>
                    <a:pt x="9" y="7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9" y="20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1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grpSp>
          <p:nvGrpSpPr>
            <p:cNvPr id="4" name="Group 610"/>
            <p:cNvGrpSpPr>
              <a:grpSpLocks/>
            </p:cNvGrpSpPr>
            <p:nvPr/>
          </p:nvGrpSpPr>
          <p:grpSpPr bwMode="auto">
            <a:xfrm>
              <a:off x="1632" y="3072"/>
              <a:ext cx="2341" cy="169"/>
              <a:chOff x="1643" y="3319"/>
              <a:chExt cx="2341" cy="169"/>
            </a:xfrm>
          </p:grpSpPr>
          <p:sp>
            <p:nvSpPr>
              <p:cNvPr id="10592" name="Freeform 298"/>
              <p:cNvSpPr>
                <a:spLocks/>
              </p:cNvSpPr>
              <p:nvPr/>
            </p:nvSpPr>
            <p:spPr bwMode="auto">
              <a:xfrm>
                <a:off x="1643" y="3322"/>
                <a:ext cx="83" cy="129"/>
              </a:xfrm>
              <a:custGeom>
                <a:avLst/>
                <a:gdLst>
                  <a:gd name="T0" fmla="*/ 12 w 34"/>
                  <a:gd name="T1" fmla="*/ 1487 h 38"/>
                  <a:gd name="T2" fmla="*/ 59 w 34"/>
                  <a:gd name="T3" fmla="*/ 275 h 38"/>
                  <a:gd name="T4" fmla="*/ 71 w 34"/>
                  <a:gd name="T5" fmla="*/ 231 h 38"/>
                  <a:gd name="T6" fmla="*/ 71 w 34"/>
                  <a:gd name="T7" fmla="*/ 197 h 38"/>
                  <a:gd name="T8" fmla="*/ 59 w 34"/>
                  <a:gd name="T9" fmla="*/ 115 h 38"/>
                  <a:gd name="T10" fmla="*/ 59 w 34"/>
                  <a:gd name="T11" fmla="*/ 81 h 38"/>
                  <a:gd name="T12" fmla="*/ 42 w 34"/>
                  <a:gd name="T13" fmla="*/ 81 h 38"/>
                  <a:gd name="T14" fmla="*/ 12 w 34"/>
                  <a:gd name="T15" fmla="*/ 81 h 38"/>
                  <a:gd name="T16" fmla="*/ 0 w 34"/>
                  <a:gd name="T17" fmla="*/ 81 h 38"/>
                  <a:gd name="T18" fmla="*/ 0 w 34"/>
                  <a:gd name="T19" fmla="*/ 0 h 38"/>
                  <a:gd name="T20" fmla="*/ 220 w 34"/>
                  <a:gd name="T21" fmla="*/ 0 h 38"/>
                  <a:gd name="T22" fmla="*/ 220 w 34"/>
                  <a:gd name="T23" fmla="*/ 81 h 38"/>
                  <a:gd name="T24" fmla="*/ 190 w 34"/>
                  <a:gd name="T25" fmla="*/ 81 h 38"/>
                  <a:gd name="T26" fmla="*/ 161 w 34"/>
                  <a:gd name="T27" fmla="*/ 81 h 38"/>
                  <a:gd name="T28" fmla="*/ 161 w 34"/>
                  <a:gd name="T29" fmla="*/ 115 h 38"/>
                  <a:gd name="T30" fmla="*/ 144 w 34"/>
                  <a:gd name="T31" fmla="*/ 115 h 38"/>
                  <a:gd name="T32" fmla="*/ 144 w 34"/>
                  <a:gd name="T33" fmla="*/ 197 h 38"/>
                  <a:gd name="T34" fmla="*/ 144 w 34"/>
                  <a:gd name="T35" fmla="*/ 275 h 38"/>
                  <a:gd name="T36" fmla="*/ 103 w 34"/>
                  <a:gd name="T37" fmla="*/ 1175 h 38"/>
                  <a:gd name="T38" fmla="*/ 322 w 34"/>
                  <a:gd name="T39" fmla="*/ 390 h 38"/>
                  <a:gd name="T40" fmla="*/ 352 w 34"/>
                  <a:gd name="T41" fmla="*/ 275 h 38"/>
                  <a:gd name="T42" fmla="*/ 364 w 34"/>
                  <a:gd name="T43" fmla="*/ 197 h 38"/>
                  <a:gd name="T44" fmla="*/ 364 w 34"/>
                  <a:gd name="T45" fmla="*/ 197 h 38"/>
                  <a:gd name="T46" fmla="*/ 364 w 34"/>
                  <a:gd name="T47" fmla="*/ 115 h 38"/>
                  <a:gd name="T48" fmla="*/ 364 w 34"/>
                  <a:gd name="T49" fmla="*/ 115 h 38"/>
                  <a:gd name="T50" fmla="*/ 364 w 34"/>
                  <a:gd name="T51" fmla="*/ 81 h 38"/>
                  <a:gd name="T52" fmla="*/ 352 w 34"/>
                  <a:gd name="T53" fmla="*/ 81 h 38"/>
                  <a:gd name="T54" fmla="*/ 322 w 34"/>
                  <a:gd name="T55" fmla="*/ 81 h 38"/>
                  <a:gd name="T56" fmla="*/ 322 w 34"/>
                  <a:gd name="T57" fmla="*/ 0 h 38"/>
                  <a:gd name="T58" fmla="*/ 496 w 34"/>
                  <a:gd name="T59" fmla="*/ 0 h 38"/>
                  <a:gd name="T60" fmla="*/ 496 w 34"/>
                  <a:gd name="T61" fmla="*/ 81 h 38"/>
                  <a:gd name="T62" fmla="*/ 464 w 34"/>
                  <a:gd name="T63" fmla="*/ 81 h 38"/>
                  <a:gd name="T64" fmla="*/ 454 w 34"/>
                  <a:gd name="T65" fmla="*/ 81 h 38"/>
                  <a:gd name="T66" fmla="*/ 422 w 34"/>
                  <a:gd name="T67" fmla="*/ 115 h 38"/>
                  <a:gd name="T68" fmla="*/ 405 w 34"/>
                  <a:gd name="T69" fmla="*/ 197 h 38"/>
                  <a:gd name="T70" fmla="*/ 393 w 34"/>
                  <a:gd name="T71" fmla="*/ 231 h 38"/>
                  <a:gd name="T72" fmla="*/ 352 w 34"/>
                  <a:gd name="T73" fmla="*/ 390 h 38"/>
                  <a:gd name="T74" fmla="*/ 42 w 34"/>
                  <a:gd name="T75" fmla="*/ 1487 h 38"/>
                  <a:gd name="T76" fmla="*/ 12 w 34"/>
                  <a:gd name="T77" fmla="*/ 1487 h 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38"/>
                  <a:gd name="T119" fmla="*/ 34 w 34"/>
                  <a:gd name="T120" fmla="*/ 38 h 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38">
                    <a:moveTo>
                      <a:pt x="1" y="38"/>
                    </a:moveTo>
                    <a:lnTo>
                      <a:pt x="4" y="7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7" y="30"/>
                    </a:lnTo>
                    <a:lnTo>
                      <a:pt x="22" y="10"/>
                    </a:lnTo>
                    <a:lnTo>
                      <a:pt x="24" y="7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34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28" y="5"/>
                    </a:lnTo>
                    <a:lnTo>
                      <a:pt x="27" y="6"/>
                    </a:lnTo>
                    <a:lnTo>
                      <a:pt x="24" y="10"/>
                    </a:lnTo>
                    <a:lnTo>
                      <a:pt x="3" y="38"/>
                    </a:lnTo>
                    <a:lnTo>
                      <a:pt x="1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593" name="Freeform 299"/>
              <p:cNvSpPr>
                <a:spLocks noEditPoints="1"/>
              </p:cNvSpPr>
              <p:nvPr/>
            </p:nvSpPr>
            <p:spPr bwMode="auto">
              <a:xfrm>
                <a:off x="1709" y="3322"/>
                <a:ext cx="85" cy="129"/>
              </a:xfrm>
              <a:custGeom>
                <a:avLst/>
                <a:gdLst>
                  <a:gd name="T0" fmla="*/ 129 w 35"/>
                  <a:gd name="T1" fmla="*/ 0 h 38"/>
                  <a:gd name="T2" fmla="*/ 330 w 35"/>
                  <a:gd name="T3" fmla="*/ 0 h 38"/>
                  <a:gd name="T4" fmla="*/ 401 w 35"/>
                  <a:gd name="T5" fmla="*/ 0 h 38"/>
                  <a:gd name="T6" fmla="*/ 459 w 35"/>
                  <a:gd name="T7" fmla="*/ 115 h 38"/>
                  <a:gd name="T8" fmla="*/ 471 w 35"/>
                  <a:gd name="T9" fmla="*/ 231 h 38"/>
                  <a:gd name="T10" fmla="*/ 500 w 35"/>
                  <a:gd name="T11" fmla="*/ 356 h 38"/>
                  <a:gd name="T12" fmla="*/ 471 w 35"/>
                  <a:gd name="T13" fmla="*/ 472 h 38"/>
                  <a:gd name="T14" fmla="*/ 471 w 35"/>
                  <a:gd name="T15" fmla="*/ 553 h 38"/>
                  <a:gd name="T16" fmla="*/ 430 w 35"/>
                  <a:gd name="T17" fmla="*/ 621 h 38"/>
                  <a:gd name="T18" fmla="*/ 401 w 35"/>
                  <a:gd name="T19" fmla="*/ 750 h 38"/>
                  <a:gd name="T20" fmla="*/ 359 w 35"/>
                  <a:gd name="T21" fmla="*/ 750 h 38"/>
                  <a:gd name="T22" fmla="*/ 301 w 35"/>
                  <a:gd name="T23" fmla="*/ 784 h 38"/>
                  <a:gd name="T24" fmla="*/ 260 w 35"/>
                  <a:gd name="T25" fmla="*/ 784 h 38"/>
                  <a:gd name="T26" fmla="*/ 211 w 35"/>
                  <a:gd name="T27" fmla="*/ 784 h 38"/>
                  <a:gd name="T28" fmla="*/ 170 w 35"/>
                  <a:gd name="T29" fmla="*/ 1175 h 38"/>
                  <a:gd name="T30" fmla="*/ 160 w 35"/>
                  <a:gd name="T31" fmla="*/ 1290 h 38"/>
                  <a:gd name="T32" fmla="*/ 160 w 35"/>
                  <a:gd name="T33" fmla="*/ 1324 h 38"/>
                  <a:gd name="T34" fmla="*/ 160 w 35"/>
                  <a:gd name="T35" fmla="*/ 1371 h 38"/>
                  <a:gd name="T36" fmla="*/ 160 w 35"/>
                  <a:gd name="T37" fmla="*/ 1371 h 38"/>
                  <a:gd name="T38" fmla="*/ 170 w 35"/>
                  <a:gd name="T39" fmla="*/ 1453 h 38"/>
                  <a:gd name="T40" fmla="*/ 211 w 35"/>
                  <a:gd name="T41" fmla="*/ 1453 h 38"/>
                  <a:gd name="T42" fmla="*/ 211 w 35"/>
                  <a:gd name="T43" fmla="*/ 1487 h 38"/>
                  <a:gd name="T44" fmla="*/ 0 w 35"/>
                  <a:gd name="T45" fmla="*/ 1487 h 38"/>
                  <a:gd name="T46" fmla="*/ 0 w 35"/>
                  <a:gd name="T47" fmla="*/ 1453 h 38"/>
                  <a:gd name="T48" fmla="*/ 29 w 35"/>
                  <a:gd name="T49" fmla="*/ 1453 h 38"/>
                  <a:gd name="T50" fmla="*/ 58 w 35"/>
                  <a:gd name="T51" fmla="*/ 1371 h 38"/>
                  <a:gd name="T52" fmla="*/ 70 w 35"/>
                  <a:gd name="T53" fmla="*/ 1324 h 38"/>
                  <a:gd name="T54" fmla="*/ 100 w 35"/>
                  <a:gd name="T55" fmla="*/ 1175 h 38"/>
                  <a:gd name="T56" fmla="*/ 170 w 35"/>
                  <a:gd name="T57" fmla="*/ 356 h 38"/>
                  <a:gd name="T58" fmla="*/ 202 w 35"/>
                  <a:gd name="T59" fmla="*/ 231 h 38"/>
                  <a:gd name="T60" fmla="*/ 202 w 35"/>
                  <a:gd name="T61" fmla="*/ 115 h 38"/>
                  <a:gd name="T62" fmla="*/ 202 w 35"/>
                  <a:gd name="T63" fmla="*/ 115 h 38"/>
                  <a:gd name="T64" fmla="*/ 202 w 35"/>
                  <a:gd name="T65" fmla="*/ 81 h 38"/>
                  <a:gd name="T66" fmla="*/ 170 w 35"/>
                  <a:gd name="T67" fmla="*/ 81 h 38"/>
                  <a:gd name="T68" fmla="*/ 129 w 35"/>
                  <a:gd name="T69" fmla="*/ 81 h 38"/>
                  <a:gd name="T70" fmla="*/ 129 w 35"/>
                  <a:gd name="T71" fmla="*/ 0 h 38"/>
                  <a:gd name="T72" fmla="*/ 211 w 35"/>
                  <a:gd name="T73" fmla="*/ 750 h 38"/>
                  <a:gd name="T74" fmla="*/ 260 w 35"/>
                  <a:gd name="T75" fmla="*/ 750 h 38"/>
                  <a:gd name="T76" fmla="*/ 272 w 35"/>
                  <a:gd name="T77" fmla="*/ 750 h 38"/>
                  <a:gd name="T78" fmla="*/ 313 w 35"/>
                  <a:gd name="T79" fmla="*/ 750 h 38"/>
                  <a:gd name="T80" fmla="*/ 359 w 35"/>
                  <a:gd name="T81" fmla="*/ 669 h 38"/>
                  <a:gd name="T82" fmla="*/ 372 w 35"/>
                  <a:gd name="T83" fmla="*/ 621 h 38"/>
                  <a:gd name="T84" fmla="*/ 401 w 35"/>
                  <a:gd name="T85" fmla="*/ 506 h 38"/>
                  <a:gd name="T86" fmla="*/ 413 w 35"/>
                  <a:gd name="T87" fmla="*/ 390 h 38"/>
                  <a:gd name="T88" fmla="*/ 413 w 35"/>
                  <a:gd name="T89" fmla="*/ 356 h 38"/>
                  <a:gd name="T90" fmla="*/ 413 w 35"/>
                  <a:gd name="T91" fmla="*/ 231 h 38"/>
                  <a:gd name="T92" fmla="*/ 401 w 35"/>
                  <a:gd name="T93" fmla="*/ 115 h 38"/>
                  <a:gd name="T94" fmla="*/ 372 w 35"/>
                  <a:gd name="T95" fmla="*/ 115 h 38"/>
                  <a:gd name="T96" fmla="*/ 330 w 35"/>
                  <a:gd name="T97" fmla="*/ 81 h 38"/>
                  <a:gd name="T98" fmla="*/ 313 w 35"/>
                  <a:gd name="T99" fmla="*/ 81 h 38"/>
                  <a:gd name="T100" fmla="*/ 272 w 35"/>
                  <a:gd name="T101" fmla="*/ 115 h 38"/>
                  <a:gd name="T102" fmla="*/ 211 w 35"/>
                  <a:gd name="T103" fmla="*/ 750 h 3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38"/>
                  <a:gd name="T158" fmla="*/ 35 w 35"/>
                  <a:gd name="T159" fmla="*/ 38 h 3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38">
                    <a:moveTo>
                      <a:pt x="9" y="0"/>
                    </a:moveTo>
                    <a:lnTo>
                      <a:pt x="23" y="0"/>
                    </a:lnTo>
                    <a:lnTo>
                      <a:pt x="28" y="0"/>
                    </a:lnTo>
                    <a:lnTo>
                      <a:pt x="32" y="3"/>
                    </a:lnTo>
                    <a:lnTo>
                      <a:pt x="33" y="6"/>
                    </a:lnTo>
                    <a:lnTo>
                      <a:pt x="35" y="9"/>
                    </a:lnTo>
                    <a:lnTo>
                      <a:pt x="33" y="12"/>
                    </a:lnTo>
                    <a:lnTo>
                      <a:pt x="33" y="14"/>
                    </a:lnTo>
                    <a:lnTo>
                      <a:pt x="30" y="16"/>
                    </a:lnTo>
                    <a:lnTo>
                      <a:pt x="28" y="19"/>
                    </a:lnTo>
                    <a:lnTo>
                      <a:pt x="25" y="19"/>
                    </a:lnTo>
                    <a:lnTo>
                      <a:pt x="21" y="20"/>
                    </a:lnTo>
                    <a:lnTo>
                      <a:pt x="18" y="20"/>
                    </a:lnTo>
                    <a:lnTo>
                      <a:pt x="15" y="20"/>
                    </a:lnTo>
                    <a:lnTo>
                      <a:pt x="12" y="30"/>
                    </a:lnTo>
                    <a:lnTo>
                      <a:pt x="11" y="33"/>
                    </a:lnTo>
                    <a:lnTo>
                      <a:pt x="11" y="34"/>
                    </a:lnTo>
                    <a:lnTo>
                      <a:pt x="11" y="35"/>
                    </a:lnTo>
                    <a:lnTo>
                      <a:pt x="12" y="37"/>
                    </a:lnTo>
                    <a:lnTo>
                      <a:pt x="15" y="37"/>
                    </a:lnTo>
                    <a:lnTo>
                      <a:pt x="15" y="38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4" y="35"/>
                    </a:lnTo>
                    <a:lnTo>
                      <a:pt x="5" y="34"/>
                    </a:lnTo>
                    <a:lnTo>
                      <a:pt x="7" y="30"/>
                    </a:lnTo>
                    <a:lnTo>
                      <a:pt x="12" y="9"/>
                    </a:lnTo>
                    <a:lnTo>
                      <a:pt x="14" y="6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9" y="0"/>
                    </a:lnTo>
                    <a:close/>
                    <a:moveTo>
                      <a:pt x="15" y="19"/>
                    </a:moveTo>
                    <a:lnTo>
                      <a:pt x="18" y="19"/>
                    </a:lnTo>
                    <a:lnTo>
                      <a:pt x="19" y="19"/>
                    </a:lnTo>
                    <a:lnTo>
                      <a:pt x="22" y="19"/>
                    </a:lnTo>
                    <a:lnTo>
                      <a:pt x="25" y="17"/>
                    </a:lnTo>
                    <a:lnTo>
                      <a:pt x="26" y="16"/>
                    </a:lnTo>
                    <a:lnTo>
                      <a:pt x="28" y="13"/>
                    </a:lnTo>
                    <a:lnTo>
                      <a:pt x="29" y="10"/>
                    </a:lnTo>
                    <a:lnTo>
                      <a:pt x="29" y="9"/>
                    </a:lnTo>
                    <a:lnTo>
                      <a:pt x="29" y="6"/>
                    </a:lnTo>
                    <a:lnTo>
                      <a:pt x="28" y="3"/>
                    </a:lnTo>
                    <a:lnTo>
                      <a:pt x="26" y="3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19" y="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pic>
            <p:nvPicPr>
              <p:cNvPr id="10594" name="Picture 300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1863" y="3357"/>
                <a:ext cx="115" cy="1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595" name="Picture 301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1863" y="3357"/>
                <a:ext cx="115" cy="1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0596" name="Freeform 302"/>
              <p:cNvSpPr>
                <a:spLocks/>
              </p:cNvSpPr>
              <p:nvPr/>
            </p:nvSpPr>
            <p:spPr bwMode="auto">
              <a:xfrm>
                <a:off x="2071" y="3322"/>
                <a:ext cx="79" cy="129"/>
              </a:xfrm>
              <a:custGeom>
                <a:avLst/>
                <a:gdLst>
                  <a:gd name="T0" fmla="*/ 30 w 32"/>
                  <a:gd name="T1" fmla="*/ 1487 h 38"/>
                  <a:gd name="T2" fmla="*/ 62 w 32"/>
                  <a:gd name="T3" fmla="*/ 275 h 38"/>
                  <a:gd name="T4" fmla="*/ 62 w 32"/>
                  <a:gd name="T5" fmla="*/ 231 h 38"/>
                  <a:gd name="T6" fmla="*/ 62 w 32"/>
                  <a:gd name="T7" fmla="*/ 197 h 38"/>
                  <a:gd name="T8" fmla="*/ 62 w 32"/>
                  <a:gd name="T9" fmla="*/ 115 h 38"/>
                  <a:gd name="T10" fmla="*/ 42 w 32"/>
                  <a:gd name="T11" fmla="*/ 81 h 38"/>
                  <a:gd name="T12" fmla="*/ 42 w 32"/>
                  <a:gd name="T13" fmla="*/ 81 h 38"/>
                  <a:gd name="T14" fmla="*/ 0 w 32"/>
                  <a:gd name="T15" fmla="*/ 81 h 38"/>
                  <a:gd name="T16" fmla="*/ 0 w 32"/>
                  <a:gd name="T17" fmla="*/ 81 h 38"/>
                  <a:gd name="T18" fmla="*/ 0 w 32"/>
                  <a:gd name="T19" fmla="*/ 0 h 38"/>
                  <a:gd name="T20" fmla="*/ 212 w 32"/>
                  <a:gd name="T21" fmla="*/ 0 h 38"/>
                  <a:gd name="T22" fmla="*/ 212 w 32"/>
                  <a:gd name="T23" fmla="*/ 81 h 38"/>
                  <a:gd name="T24" fmla="*/ 195 w 32"/>
                  <a:gd name="T25" fmla="*/ 81 h 38"/>
                  <a:gd name="T26" fmla="*/ 165 w 32"/>
                  <a:gd name="T27" fmla="*/ 81 h 38"/>
                  <a:gd name="T28" fmla="*/ 153 w 32"/>
                  <a:gd name="T29" fmla="*/ 115 h 38"/>
                  <a:gd name="T30" fmla="*/ 153 w 32"/>
                  <a:gd name="T31" fmla="*/ 115 h 38"/>
                  <a:gd name="T32" fmla="*/ 153 w 32"/>
                  <a:gd name="T33" fmla="*/ 197 h 38"/>
                  <a:gd name="T34" fmla="*/ 133 w 32"/>
                  <a:gd name="T35" fmla="*/ 275 h 38"/>
                  <a:gd name="T36" fmla="*/ 104 w 32"/>
                  <a:gd name="T37" fmla="*/ 1175 h 38"/>
                  <a:gd name="T38" fmla="*/ 316 w 32"/>
                  <a:gd name="T39" fmla="*/ 390 h 38"/>
                  <a:gd name="T40" fmla="*/ 348 w 32"/>
                  <a:gd name="T41" fmla="*/ 275 h 38"/>
                  <a:gd name="T42" fmla="*/ 360 w 32"/>
                  <a:gd name="T43" fmla="*/ 197 h 38"/>
                  <a:gd name="T44" fmla="*/ 360 w 32"/>
                  <a:gd name="T45" fmla="*/ 197 h 38"/>
                  <a:gd name="T46" fmla="*/ 360 w 32"/>
                  <a:gd name="T47" fmla="*/ 115 h 38"/>
                  <a:gd name="T48" fmla="*/ 360 w 32"/>
                  <a:gd name="T49" fmla="*/ 115 h 38"/>
                  <a:gd name="T50" fmla="*/ 360 w 32"/>
                  <a:gd name="T51" fmla="*/ 81 h 38"/>
                  <a:gd name="T52" fmla="*/ 348 w 32"/>
                  <a:gd name="T53" fmla="*/ 81 h 38"/>
                  <a:gd name="T54" fmla="*/ 316 w 32"/>
                  <a:gd name="T55" fmla="*/ 81 h 38"/>
                  <a:gd name="T56" fmla="*/ 348 w 32"/>
                  <a:gd name="T57" fmla="*/ 0 h 38"/>
                  <a:gd name="T58" fmla="*/ 481 w 32"/>
                  <a:gd name="T59" fmla="*/ 0 h 38"/>
                  <a:gd name="T60" fmla="*/ 481 w 32"/>
                  <a:gd name="T61" fmla="*/ 81 h 38"/>
                  <a:gd name="T62" fmla="*/ 469 w 32"/>
                  <a:gd name="T63" fmla="*/ 81 h 38"/>
                  <a:gd name="T64" fmla="*/ 469 w 32"/>
                  <a:gd name="T65" fmla="*/ 81 h 38"/>
                  <a:gd name="T66" fmla="*/ 452 w 32"/>
                  <a:gd name="T67" fmla="*/ 115 h 38"/>
                  <a:gd name="T68" fmla="*/ 420 w 32"/>
                  <a:gd name="T69" fmla="*/ 197 h 38"/>
                  <a:gd name="T70" fmla="*/ 378 w 32"/>
                  <a:gd name="T71" fmla="*/ 231 h 38"/>
                  <a:gd name="T72" fmla="*/ 348 w 32"/>
                  <a:gd name="T73" fmla="*/ 390 h 38"/>
                  <a:gd name="T74" fmla="*/ 42 w 32"/>
                  <a:gd name="T75" fmla="*/ 1487 h 38"/>
                  <a:gd name="T76" fmla="*/ 30 w 32"/>
                  <a:gd name="T77" fmla="*/ 1487 h 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38"/>
                  <a:gd name="T119" fmla="*/ 32 w 32"/>
                  <a:gd name="T120" fmla="*/ 38 h 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38">
                    <a:moveTo>
                      <a:pt x="2" y="38"/>
                    </a:move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7" y="30"/>
                    </a:lnTo>
                    <a:lnTo>
                      <a:pt x="21" y="10"/>
                    </a:lnTo>
                    <a:lnTo>
                      <a:pt x="23" y="7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3" y="0"/>
                    </a:lnTo>
                    <a:lnTo>
                      <a:pt x="32" y="0"/>
                    </a:lnTo>
                    <a:lnTo>
                      <a:pt x="32" y="2"/>
                    </a:lnTo>
                    <a:lnTo>
                      <a:pt x="31" y="2"/>
                    </a:lnTo>
                    <a:lnTo>
                      <a:pt x="30" y="3"/>
                    </a:lnTo>
                    <a:lnTo>
                      <a:pt x="28" y="5"/>
                    </a:lnTo>
                    <a:lnTo>
                      <a:pt x="25" y="6"/>
                    </a:lnTo>
                    <a:lnTo>
                      <a:pt x="23" y="10"/>
                    </a:lnTo>
                    <a:lnTo>
                      <a:pt x="3" y="38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597" name="Freeform 303"/>
              <p:cNvSpPr>
                <a:spLocks noEditPoints="1"/>
              </p:cNvSpPr>
              <p:nvPr/>
            </p:nvSpPr>
            <p:spPr bwMode="auto">
              <a:xfrm>
                <a:off x="2127" y="3366"/>
                <a:ext cx="52" cy="85"/>
              </a:xfrm>
              <a:custGeom>
                <a:avLst/>
                <a:gdLst>
                  <a:gd name="T0" fmla="*/ 62 w 21"/>
                  <a:gd name="T1" fmla="*/ 554 h 25"/>
                  <a:gd name="T2" fmla="*/ 62 w 21"/>
                  <a:gd name="T3" fmla="*/ 588 h 25"/>
                  <a:gd name="T4" fmla="*/ 62 w 21"/>
                  <a:gd name="T5" fmla="*/ 670 h 25"/>
                  <a:gd name="T6" fmla="*/ 62 w 21"/>
                  <a:gd name="T7" fmla="*/ 704 h 25"/>
                  <a:gd name="T8" fmla="*/ 74 w 21"/>
                  <a:gd name="T9" fmla="*/ 785 h 25"/>
                  <a:gd name="T10" fmla="*/ 124 w 21"/>
                  <a:gd name="T11" fmla="*/ 819 h 25"/>
                  <a:gd name="T12" fmla="*/ 134 w 21"/>
                  <a:gd name="T13" fmla="*/ 867 h 25"/>
                  <a:gd name="T14" fmla="*/ 166 w 21"/>
                  <a:gd name="T15" fmla="*/ 819 h 25"/>
                  <a:gd name="T16" fmla="*/ 215 w 21"/>
                  <a:gd name="T17" fmla="*/ 819 h 25"/>
                  <a:gd name="T18" fmla="*/ 228 w 21"/>
                  <a:gd name="T19" fmla="*/ 785 h 25"/>
                  <a:gd name="T20" fmla="*/ 275 w 21"/>
                  <a:gd name="T21" fmla="*/ 704 h 25"/>
                  <a:gd name="T22" fmla="*/ 287 w 21"/>
                  <a:gd name="T23" fmla="*/ 704 h 25"/>
                  <a:gd name="T24" fmla="*/ 228 w 21"/>
                  <a:gd name="T25" fmla="*/ 867 h 25"/>
                  <a:gd name="T26" fmla="*/ 166 w 21"/>
                  <a:gd name="T27" fmla="*/ 983 h 25"/>
                  <a:gd name="T28" fmla="*/ 104 w 21"/>
                  <a:gd name="T29" fmla="*/ 983 h 25"/>
                  <a:gd name="T30" fmla="*/ 62 w 21"/>
                  <a:gd name="T31" fmla="*/ 983 h 25"/>
                  <a:gd name="T32" fmla="*/ 12 w 21"/>
                  <a:gd name="T33" fmla="*/ 867 h 25"/>
                  <a:gd name="T34" fmla="*/ 0 w 21"/>
                  <a:gd name="T35" fmla="*/ 785 h 25"/>
                  <a:gd name="T36" fmla="*/ 0 w 21"/>
                  <a:gd name="T37" fmla="*/ 670 h 25"/>
                  <a:gd name="T38" fmla="*/ 0 w 21"/>
                  <a:gd name="T39" fmla="*/ 510 h 25"/>
                  <a:gd name="T40" fmla="*/ 12 w 21"/>
                  <a:gd name="T41" fmla="*/ 313 h 25"/>
                  <a:gd name="T42" fmla="*/ 62 w 21"/>
                  <a:gd name="T43" fmla="*/ 163 h 25"/>
                  <a:gd name="T44" fmla="*/ 124 w 21"/>
                  <a:gd name="T45" fmla="*/ 34 h 25"/>
                  <a:gd name="T46" fmla="*/ 166 w 21"/>
                  <a:gd name="T47" fmla="*/ 0 h 25"/>
                  <a:gd name="T48" fmla="*/ 228 w 21"/>
                  <a:gd name="T49" fmla="*/ 0 h 25"/>
                  <a:gd name="T50" fmla="*/ 275 w 21"/>
                  <a:gd name="T51" fmla="*/ 0 h 25"/>
                  <a:gd name="T52" fmla="*/ 287 w 21"/>
                  <a:gd name="T53" fmla="*/ 34 h 25"/>
                  <a:gd name="T54" fmla="*/ 319 w 21"/>
                  <a:gd name="T55" fmla="*/ 34 h 25"/>
                  <a:gd name="T56" fmla="*/ 319 w 21"/>
                  <a:gd name="T57" fmla="*/ 163 h 25"/>
                  <a:gd name="T58" fmla="*/ 319 w 21"/>
                  <a:gd name="T59" fmla="*/ 231 h 25"/>
                  <a:gd name="T60" fmla="*/ 287 w 21"/>
                  <a:gd name="T61" fmla="*/ 313 h 25"/>
                  <a:gd name="T62" fmla="*/ 245 w 21"/>
                  <a:gd name="T63" fmla="*/ 394 h 25"/>
                  <a:gd name="T64" fmla="*/ 183 w 21"/>
                  <a:gd name="T65" fmla="*/ 510 h 25"/>
                  <a:gd name="T66" fmla="*/ 134 w 21"/>
                  <a:gd name="T67" fmla="*/ 554 h 25"/>
                  <a:gd name="T68" fmla="*/ 62 w 21"/>
                  <a:gd name="T69" fmla="*/ 554 h 25"/>
                  <a:gd name="T70" fmla="*/ 62 w 21"/>
                  <a:gd name="T71" fmla="*/ 510 h 25"/>
                  <a:gd name="T72" fmla="*/ 124 w 21"/>
                  <a:gd name="T73" fmla="*/ 510 h 25"/>
                  <a:gd name="T74" fmla="*/ 166 w 21"/>
                  <a:gd name="T75" fmla="*/ 428 h 25"/>
                  <a:gd name="T76" fmla="*/ 215 w 21"/>
                  <a:gd name="T77" fmla="*/ 394 h 25"/>
                  <a:gd name="T78" fmla="*/ 228 w 21"/>
                  <a:gd name="T79" fmla="*/ 279 h 25"/>
                  <a:gd name="T80" fmla="*/ 245 w 21"/>
                  <a:gd name="T81" fmla="*/ 231 h 25"/>
                  <a:gd name="T82" fmla="*/ 245 w 21"/>
                  <a:gd name="T83" fmla="*/ 116 h 25"/>
                  <a:gd name="T84" fmla="*/ 245 w 21"/>
                  <a:gd name="T85" fmla="*/ 116 h 25"/>
                  <a:gd name="T86" fmla="*/ 245 w 21"/>
                  <a:gd name="T87" fmla="*/ 34 h 25"/>
                  <a:gd name="T88" fmla="*/ 228 w 21"/>
                  <a:gd name="T89" fmla="*/ 34 h 25"/>
                  <a:gd name="T90" fmla="*/ 215 w 21"/>
                  <a:gd name="T91" fmla="*/ 34 h 25"/>
                  <a:gd name="T92" fmla="*/ 166 w 21"/>
                  <a:gd name="T93" fmla="*/ 34 h 25"/>
                  <a:gd name="T94" fmla="*/ 124 w 21"/>
                  <a:gd name="T95" fmla="*/ 163 h 25"/>
                  <a:gd name="T96" fmla="*/ 104 w 21"/>
                  <a:gd name="T97" fmla="*/ 313 h 25"/>
                  <a:gd name="T98" fmla="*/ 62 w 21"/>
                  <a:gd name="T99" fmla="*/ 510 h 2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1"/>
                  <a:gd name="T151" fmla="*/ 0 h 25"/>
                  <a:gd name="T152" fmla="*/ 21 w 21"/>
                  <a:gd name="T153" fmla="*/ 25 h 2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1" h="25">
                    <a:moveTo>
                      <a:pt x="4" y="14"/>
                    </a:moveTo>
                    <a:lnTo>
                      <a:pt x="4" y="15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5" y="20"/>
                    </a:lnTo>
                    <a:lnTo>
                      <a:pt x="8" y="21"/>
                    </a:lnTo>
                    <a:lnTo>
                      <a:pt x="9" y="22"/>
                    </a:lnTo>
                    <a:lnTo>
                      <a:pt x="11" y="21"/>
                    </a:lnTo>
                    <a:lnTo>
                      <a:pt x="14" y="21"/>
                    </a:lnTo>
                    <a:lnTo>
                      <a:pt x="15" y="20"/>
                    </a:lnTo>
                    <a:lnTo>
                      <a:pt x="18" y="18"/>
                    </a:lnTo>
                    <a:lnTo>
                      <a:pt x="19" y="18"/>
                    </a:lnTo>
                    <a:lnTo>
                      <a:pt x="15" y="22"/>
                    </a:lnTo>
                    <a:lnTo>
                      <a:pt x="11" y="25"/>
                    </a:lnTo>
                    <a:lnTo>
                      <a:pt x="7" y="25"/>
                    </a:lnTo>
                    <a:lnTo>
                      <a:pt x="4" y="25"/>
                    </a:lnTo>
                    <a:lnTo>
                      <a:pt x="1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19" y="8"/>
                    </a:lnTo>
                    <a:lnTo>
                      <a:pt x="16" y="10"/>
                    </a:lnTo>
                    <a:lnTo>
                      <a:pt x="12" y="13"/>
                    </a:lnTo>
                    <a:lnTo>
                      <a:pt x="9" y="14"/>
                    </a:lnTo>
                    <a:lnTo>
                      <a:pt x="4" y="14"/>
                    </a:lnTo>
                    <a:close/>
                    <a:moveTo>
                      <a:pt x="4" y="13"/>
                    </a:moveTo>
                    <a:lnTo>
                      <a:pt x="8" y="13"/>
                    </a:lnTo>
                    <a:lnTo>
                      <a:pt x="11" y="11"/>
                    </a:lnTo>
                    <a:lnTo>
                      <a:pt x="14" y="10"/>
                    </a:lnTo>
                    <a:lnTo>
                      <a:pt x="15" y="7"/>
                    </a:lnTo>
                    <a:lnTo>
                      <a:pt x="16" y="6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1" y="1"/>
                    </a:lnTo>
                    <a:lnTo>
                      <a:pt x="8" y="4"/>
                    </a:lnTo>
                    <a:lnTo>
                      <a:pt x="7" y="8"/>
                    </a:ln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598" name="Freeform 304"/>
              <p:cNvSpPr>
                <a:spLocks/>
              </p:cNvSpPr>
              <p:nvPr/>
            </p:nvSpPr>
            <p:spPr bwMode="auto">
              <a:xfrm>
                <a:off x="2186" y="3366"/>
                <a:ext cx="52" cy="85"/>
              </a:xfrm>
              <a:custGeom>
                <a:avLst/>
                <a:gdLst>
                  <a:gd name="T0" fmla="*/ 30 w 21"/>
                  <a:gd name="T1" fmla="*/ 34 h 25"/>
                  <a:gd name="T2" fmla="*/ 166 w 21"/>
                  <a:gd name="T3" fmla="*/ 0 h 25"/>
                  <a:gd name="T4" fmla="*/ 104 w 21"/>
                  <a:gd name="T5" fmla="*/ 554 h 25"/>
                  <a:gd name="T6" fmla="*/ 134 w 21"/>
                  <a:gd name="T7" fmla="*/ 313 h 25"/>
                  <a:gd name="T8" fmla="*/ 183 w 21"/>
                  <a:gd name="T9" fmla="*/ 163 h 25"/>
                  <a:gd name="T10" fmla="*/ 228 w 21"/>
                  <a:gd name="T11" fmla="*/ 34 h 25"/>
                  <a:gd name="T12" fmla="*/ 275 w 21"/>
                  <a:gd name="T13" fmla="*/ 0 h 25"/>
                  <a:gd name="T14" fmla="*/ 287 w 21"/>
                  <a:gd name="T15" fmla="*/ 0 h 25"/>
                  <a:gd name="T16" fmla="*/ 287 w 21"/>
                  <a:gd name="T17" fmla="*/ 0 h 25"/>
                  <a:gd name="T18" fmla="*/ 319 w 21"/>
                  <a:gd name="T19" fmla="*/ 0 h 25"/>
                  <a:gd name="T20" fmla="*/ 319 w 21"/>
                  <a:gd name="T21" fmla="*/ 34 h 25"/>
                  <a:gd name="T22" fmla="*/ 319 w 21"/>
                  <a:gd name="T23" fmla="*/ 34 h 25"/>
                  <a:gd name="T24" fmla="*/ 319 w 21"/>
                  <a:gd name="T25" fmla="*/ 163 h 25"/>
                  <a:gd name="T26" fmla="*/ 287 w 21"/>
                  <a:gd name="T27" fmla="*/ 231 h 25"/>
                  <a:gd name="T28" fmla="*/ 287 w 21"/>
                  <a:gd name="T29" fmla="*/ 279 h 25"/>
                  <a:gd name="T30" fmla="*/ 275 w 21"/>
                  <a:gd name="T31" fmla="*/ 279 h 25"/>
                  <a:gd name="T32" fmla="*/ 275 w 21"/>
                  <a:gd name="T33" fmla="*/ 279 h 25"/>
                  <a:gd name="T34" fmla="*/ 245 w 21"/>
                  <a:gd name="T35" fmla="*/ 279 h 25"/>
                  <a:gd name="T36" fmla="*/ 245 w 21"/>
                  <a:gd name="T37" fmla="*/ 231 h 25"/>
                  <a:gd name="T38" fmla="*/ 245 w 21"/>
                  <a:gd name="T39" fmla="*/ 231 h 25"/>
                  <a:gd name="T40" fmla="*/ 245 w 21"/>
                  <a:gd name="T41" fmla="*/ 163 h 25"/>
                  <a:gd name="T42" fmla="*/ 245 w 21"/>
                  <a:gd name="T43" fmla="*/ 163 h 25"/>
                  <a:gd name="T44" fmla="*/ 245 w 21"/>
                  <a:gd name="T45" fmla="*/ 163 h 25"/>
                  <a:gd name="T46" fmla="*/ 245 w 21"/>
                  <a:gd name="T47" fmla="*/ 163 h 25"/>
                  <a:gd name="T48" fmla="*/ 228 w 21"/>
                  <a:gd name="T49" fmla="*/ 163 h 25"/>
                  <a:gd name="T50" fmla="*/ 228 w 21"/>
                  <a:gd name="T51" fmla="*/ 163 h 25"/>
                  <a:gd name="T52" fmla="*/ 215 w 21"/>
                  <a:gd name="T53" fmla="*/ 231 h 25"/>
                  <a:gd name="T54" fmla="*/ 183 w 21"/>
                  <a:gd name="T55" fmla="*/ 279 h 25"/>
                  <a:gd name="T56" fmla="*/ 166 w 21"/>
                  <a:gd name="T57" fmla="*/ 394 h 25"/>
                  <a:gd name="T58" fmla="*/ 124 w 21"/>
                  <a:gd name="T59" fmla="*/ 554 h 25"/>
                  <a:gd name="T60" fmla="*/ 104 w 21"/>
                  <a:gd name="T61" fmla="*/ 588 h 25"/>
                  <a:gd name="T62" fmla="*/ 104 w 21"/>
                  <a:gd name="T63" fmla="*/ 670 h 25"/>
                  <a:gd name="T64" fmla="*/ 74 w 21"/>
                  <a:gd name="T65" fmla="*/ 785 h 25"/>
                  <a:gd name="T66" fmla="*/ 74 w 21"/>
                  <a:gd name="T67" fmla="*/ 819 h 25"/>
                  <a:gd name="T68" fmla="*/ 62 w 21"/>
                  <a:gd name="T69" fmla="*/ 983 h 25"/>
                  <a:gd name="T70" fmla="*/ 0 w 21"/>
                  <a:gd name="T71" fmla="*/ 983 h 25"/>
                  <a:gd name="T72" fmla="*/ 74 w 21"/>
                  <a:gd name="T73" fmla="*/ 279 h 25"/>
                  <a:gd name="T74" fmla="*/ 74 w 21"/>
                  <a:gd name="T75" fmla="*/ 163 h 25"/>
                  <a:gd name="T76" fmla="*/ 74 w 21"/>
                  <a:gd name="T77" fmla="*/ 116 h 25"/>
                  <a:gd name="T78" fmla="*/ 74 w 21"/>
                  <a:gd name="T79" fmla="*/ 116 h 25"/>
                  <a:gd name="T80" fmla="*/ 74 w 21"/>
                  <a:gd name="T81" fmla="*/ 116 h 25"/>
                  <a:gd name="T82" fmla="*/ 74 w 21"/>
                  <a:gd name="T83" fmla="*/ 34 h 25"/>
                  <a:gd name="T84" fmla="*/ 62 w 21"/>
                  <a:gd name="T85" fmla="*/ 34 h 25"/>
                  <a:gd name="T86" fmla="*/ 30 w 21"/>
                  <a:gd name="T87" fmla="*/ 34 h 25"/>
                  <a:gd name="T88" fmla="*/ 12 w 21"/>
                  <a:gd name="T89" fmla="*/ 34 h 25"/>
                  <a:gd name="T90" fmla="*/ 30 w 21"/>
                  <a:gd name="T91" fmla="*/ 34 h 2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"/>
                  <a:gd name="T139" fmla="*/ 0 h 25"/>
                  <a:gd name="T140" fmla="*/ 21 w 21"/>
                  <a:gd name="T141" fmla="*/ 25 h 2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" h="25">
                    <a:moveTo>
                      <a:pt x="2" y="1"/>
                    </a:moveTo>
                    <a:lnTo>
                      <a:pt x="11" y="0"/>
                    </a:lnTo>
                    <a:lnTo>
                      <a:pt x="7" y="14"/>
                    </a:lnTo>
                    <a:lnTo>
                      <a:pt x="9" y="8"/>
                    </a:lnTo>
                    <a:lnTo>
                      <a:pt x="12" y="4"/>
                    </a:lnTo>
                    <a:lnTo>
                      <a:pt x="15" y="1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1" y="1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11" y="10"/>
                    </a:lnTo>
                    <a:lnTo>
                      <a:pt x="8" y="14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5" y="20"/>
                    </a:lnTo>
                    <a:lnTo>
                      <a:pt x="5" y="21"/>
                    </a:lnTo>
                    <a:lnTo>
                      <a:pt x="4" y="25"/>
                    </a:lnTo>
                    <a:lnTo>
                      <a:pt x="0" y="25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599" name="Freeform 305"/>
              <p:cNvSpPr>
                <a:spLocks noEditPoints="1"/>
              </p:cNvSpPr>
              <p:nvPr/>
            </p:nvSpPr>
            <p:spPr bwMode="auto">
              <a:xfrm>
                <a:off x="2240" y="3319"/>
                <a:ext cx="59" cy="132"/>
              </a:xfrm>
              <a:custGeom>
                <a:avLst/>
                <a:gdLst>
                  <a:gd name="T0" fmla="*/ 224 w 24"/>
                  <a:gd name="T1" fmla="*/ 0 h 39"/>
                  <a:gd name="T2" fmla="*/ 150 w 24"/>
                  <a:gd name="T3" fmla="*/ 778 h 39"/>
                  <a:gd name="T4" fmla="*/ 162 w 24"/>
                  <a:gd name="T5" fmla="*/ 663 h 39"/>
                  <a:gd name="T6" fmla="*/ 207 w 24"/>
                  <a:gd name="T7" fmla="*/ 586 h 39"/>
                  <a:gd name="T8" fmla="*/ 224 w 24"/>
                  <a:gd name="T9" fmla="*/ 538 h 39"/>
                  <a:gd name="T10" fmla="*/ 265 w 24"/>
                  <a:gd name="T11" fmla="*/ 538 h 39"/>
                  <a:gd name="T12" fmla="*/ 315 w 24"/>
                  <a:gd name="T13" fmla="*/ 538 h 39"/>
                  <a:gd name="T14" fmla="*/ 327 w 24"/>
                  <a:gd name="T15" fmla="*/ 586 h 39"/>
                  <a:gd name="T16" fmla="*/ 356 w 24"/>
                  <a:gd name="T17" fmla="*/ 697 h 39"/>
                  <a:gd name="T18" fmla="*/ 356 w 24"/>
                  <a:gd name="T19" fmla="*/ 812 h 39"/>
                  <a:gd name="T20" fmla="*/ 356 w 24"/>
                  <a:gd name="T21" fmla="*/ 975 h 39"/>
                  <a:gd name="T22" fmla="*/ 327 w 24"/>
                  <a:gd name="T23" fmla="*/ 1124 h 39"/>
                  <a:gd name="T24" fmla="*/ 295 w 24"/>
                  <a:gd name="T25" fmla="*/ 1317 h 39"/>
                  <a:gd name="T26" fmla="*/ 224 w 24"/>
                  <a:gd name="T27" fmla="*/ 1398 h 39"/>
                  <a:gd name="T28" fmla="*/ 194 w 24"/>
                  <a:gd name="T29" fmla="*/ 1513 h 39"/>
                  <a:gd name="T30" fmla="*/ 120 w 24"/>
                  <a:gd name="T31" fmla="*/ 1513 h 39"/>
                  <a:gd name="T32" fmla="*/ 61 w 24"/>
                  <a:gd name="T33" fmla="*/ 1479 h 39"/>
                  <a:gd name="T34" fmla="*/ 0 w 24"/>
                  <a:gd name="T35" fmla="*/ 1398 h 39"/>
                  <a:gd name="T36" fmla="*/ 120 w 24"/>
                  <a:gd name="T37" fmla="*/ 274 h 39"/>
                  <a:gd name="T38" fmla="*/ 150 w 24"/>
                  <a:gd name="T39" fmla="*/ 159 h 39"/>
                  <a:gd name="T40" fmla="*/ 150 w 24"/>
                  <a:gd name="T41" fmla="*/ 115 h 39"/>
                  <a:gd name="T42" fmla="*/ 150 w 24"/>
                  <a:gd name="T43" fmla="*/ 115 h 39"/>
                  <a:gd name="T44" fmla="*/ 150 w 24"/>
                  <a:gd name="T45" fmla="*/ 115 h 39"/>
                  <a:gd name="T46" fmla="*/ 120 w 24"/>
                  <a:gd name="T47" fmla="*/ 34 h 39"/>
                  <a:gd name="T48" fmla="*/ 103 w 24"/>
                  <a:gd name="T49" fmla="*/ 34 h 39"/>
                  <a:gd name="T50" fmla="*/ 103 w 24"/>
                  <a:gd name="T51" fmla="*/ 34 h 39"/>
                  <a:gd name="T52" fmla="*/ 91 w 24"/>
                  <a:gd name="T53" fmla="*/ 34 h 39"/>
                  <a:gd name="T54" fmla="*/ 91 w 24"/>
                  <a:gd name="T55" fmla="*/ 34 h 39"/>
                  <a:gd name="T56" fmla="*/ 224 w 24"/>
                  <a:gd name="T57" fmla="*/ 0 h 39"/>
                  <a:gd name="T58" fmla="*/ 61 w 24"/>
                  <a:gd name="T59" fmla="*/ 1398 h 39"/>
                  <a:gd name="T60" fmla="*/ 103 w 24"/>
                  <a:gd name="T61" fmla="*/ 1479 h 39"/>
                  <a:gd name="T62" fmla="*/ 120 w 24"/>
                  <a:gd name="T63" fmla="*/ 1479 h 39"/>
                  <a:gd name="T64" fmla="*/ 162 w 24"/>
                  <a:gd name="T65" fmla="*/ 1479 h 39"/>
                  <a:gd name="T66" fmla="*/ 207 w 24"/>
                  <a:gd name="T67" fmla="*/ 1398 h 39"/>
                  <a:gd name="T68" fmla="*/ 224 w 24"/>
                  <a:gd name="T69" fmla="*/ 1317 h 39"/>
                  <a:gd name="T70" fmla="*/ 265 w 24"/>
                  <a:gd name="T71" fmla="*/ 1202 h 39"/>
                  <a:gd name="T72" fmla="*/ 295 w 24"/>
                  <a:gd name="T73" fmla="*/ 1042 h 39"/>
                  <a:gd name="T74" fmla="*/ 295 w 24"/>
                  <a:gd name="T75" fmla="*/ 846 h 39"/>
                  <a:gd name="T76" fmla="*/ 295 w 24"/>
                  <a:gd name="T77" fmla="*/ 778 h 39"/>
                  <a:gd name="T78" fmla="*/ 265 w 24"/>
                  <a:gd name="T79" fmla="*/ 697 h 39"/>
                  <a:gd name="T80" fmla="*/ 253 w 24"/>
                  <a:gd name="T81" fmla="*/ 663 h 39"/>
                  <a:gd name="T82" fmla="*/ 224 w 24"/>
                  <a:gd name="T83" fmla="*/ 663 h 39"/>
                  <a:gd name="T84" fmla="*/ 207 w 24"/>
                  <a:gd name="T85" fmla="*/ 697 h 39"/>
                  <a:gd name="T86" fmla="*/ 162 w 24"/>
                  <a:gd name="T87" fmla="*/ 697 h 39"/>
                  <a:gd name="T88" fmla="*/ 150 w 24"/>
                  <a:gd name="T89" fmla="*/ 812 h 39"/>
                  <a:gd name="T90" fmla="*/ 120 w 24"/>
                  <a:gd name="T91" fmla="*/ 927 h 39"/>
                  <a:gd name="T92" fmla="*/ 61 w 24"/>
                  <a:gd name="T93" fmla="*/ 1398 h 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24"/>
                  <a:gd name="T142" fmla="*/ 0 h 39"/>
                  <a:gd name="T143" fmla="*/ 24 w 24"/>
                  <a:gd name="T144" fmla="*/ 39 h 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24" h="39">
                    <a:moveTo>
                      <a:pt x="15" y="0"/>
                    </a:moveTo>
                    <a:lnTo>
                      <a:pt x="10" y="20"/>
                    </a:lnTo>
                    <a:lnTo>
                      <a:pt x="11" y="17"/>
                    </a:lnTo>
                    <a:lnTo>
                      <a:pt x="14" y="15"/>
                    </a:lnTo>
                    <a:lnTo>
                      <a:pt x="15" y="14"/>
                    </a:lnTo>
                    <a:lnTo>
                      <a:pt x="18" y="14"/>
                    </a:lnTo>
                    <a:lnTo>
                      <a:pt x="21" y="14"/>
                    </a:lnTo>
                    <a:lnTo>
                      <a:pt x="22" y="15"/>
                    </a:lnTo>
                    <a:lnTo>
                      <a:pt x="24" y="18"/>
                    </a:lnTo>
                    <a:lnTo>
                      <a:pt x="24" y="21"/>
                    </a:lnTo>
                    <a:lnTo>
                      <a:pt x="24" y="25"/>
                    </a:lnTo>
                    <a:lnTo>
                      <a:pt x="22" y="29"/>
                    </a:lnTo>
                    <a:lnTo>
                      <a:pt x="20" y="34"/>
                    </a:lnTo>
                    <a:lnTo>
                      <a:pt x="15" y="36"/>
                    </a:lnTo>
                    <a:lnTo>
                      <a:pt x="13" y="39"/>
                    </a:lnTo>
                    <a:lnTo>
                      <a:pt x="8" y="39"/>
                    </a:lnTo>
                    <a:lnTo>
                      <a:pt x="4" y="38"/>
                    </a:lnTo>
                    <a:lnTo>
                      <a:pt x="0" y="36"/>
                    </a:lnTo>
                    <a:lnTo>
                      <a:pt x="8" y="7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15" y="0"/>
                    </a:lnTo>
                    <a:close/>
                    <a:moveTo>
                      <a:pt x="4" y="36"/>
                    </a:moveTo>
                    <a:lnTo>
                      <a:pt x="7" y="38"/>
                    </a:lnTo>
                    <a:lnTo>
                      <a:pt x="8" y="38"/>
                    </a:lnTo>
                    <a:lnTo>
                      <a:pt x="11" y="38"/>
                    </a:lnTo>
                    <a:lnTo>
                      <a:pt x="14" y="36"/>
                    </a:lnTo>
                    <a:lnTo>
                      <a:pt x="15" y="34"/>
                    </a:lnTo>
                    <a:lnTo>
                      <a:pt x="18" y="31"/>
                    </a:lnTo>
                    <a:lnTo>
                      <a:pt x="20" y="27"/>
                    </a:lnTo>
                    <a:lnTo>
                      <a:pt x="20" y="22"/>
                    </a:lnTo>
                    <a:lnTo>
                      <a:pt x="20" y="20"/>
                    </a:lnTo>
                    <a:lnTo>
                      <a:pt x="18" y="18"/>
                    </a:lnTo>
                    <a:lnTo>
                      <a:pt x="17" y="17"/>
                    </a:lnTo>
                    <a:lnTo>
                      <a:pt x="15" y="17"/>
                    </a:lnTo>
                    <a:lnTo>
                      <a:pt x="14" y="18"/>
                    </a:lnTo>
                    <a:lnTo>
                      <a:pt x="11" y="18"/>
                    </a:lnTo>
                    <a:lnTo>
                      <a:pt x="10" y="21"/>
                    </a:lnTo>
                    <a:lnTo>
                      <a:pt x="8" y="24"/>
                    </a:lnTo>
                    <a:lnTo>
                      <a:pt x="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pic>
            <p:nvPicPr>
              <p:cNvPr id="10600" name="Picture 306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2340" y="3380"/>
                <a:ext cx="44" cy="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601" name="Picture 307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2340" y="3380"/>
                <a:ext cx="44" cy="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0602" name="Freeform 308"/>
              <p:cNvSpPr>
                <a:spLocks/>
              </p:cNvSpPr>
              <p:nvPr/>
            </p:nvSpPr>
            <p:spPr bwMode="auto">
              <a:xfrm>
                <a:off x="2420" y="3322"/>
                <a:ext cx="108" cy="129"/>
              </a:xfrm>
              <a:custGeom>
                <a:avLst/>
                <a:gdLst>
                  <a:gd name="T0" fmla="*/ 253 w 44"/>
                  <a:gd name="T1" fmla="*/ 0 h 38"/>
                  <a:gd name="T2" fmla="*/ 447 w 44"/>
                  <a:gd name="T3" fmla="*/ 1175 h 38"/>
                  <a:gd name="T4" fmla="*/ 518 w 44"/>
                  <a:gd name="T5" fmla="*/ 275 h 38"/>
                  <a:gd name="T6" fmla="*/ 547 w 44"/>
                  <a:gd name="T7" fmla="*/ 231 h 38"/>
                  <a:gd name="T8" fmla="*/ 547 w 44"/>
                  <a:gd name="T9" fmla="*/ 115 h 38"/>
                  <a:gd name="T10" fmla="*/ 547 w 44"/>
                  <a:gd name="T11" fmla="*/ 115 h 38"/>
                  <a:gd name="T12" fmla="*/ 518 w 44"/>
                  <a:gd name="T13" fmla="*/ 81 h 38"/>
                  <a:gd name="T14" fmla="*/ 501 w 44"/>
                  <a:gd name="T15" fmla="*/ 81 h 38"/>
                  <a:gd name="T16" fmla="*/ 488 w 44"/>
                  <a:gd name="T17" fmla="*/ 81 h 38"/>
                  <a:gd name="T18" fmla="*/ 488 w 44"/>
                  <a:gd name="T19" fmla="*/ 81 h 38"/>
                  <a:gd name="T20" fmla="*/ 488 w 44"/>
                  <a:gd name="T21" fmla="*/ 81 h 38"/>
                  <a:gd name="T22" fmla="*/ 488 w 44"/>
                  <a:gd name="T23" fmla="*/ 0 h 38"/>
                  <a:gd name="T24" fmla="*/ 650 w 44"/>
                  <a:gd name="T25" fmla="*/ 0 h 38"/>
                  <a:gd name="T26" fmla="*/ 650 w 44"/>
                  <a:gd name="T27" fmla="*/ 81 h 38"/>
                  <a:gd name="T28" fmla="*/ 621 w 44"/>
                  <a:gd name="T29" fmla="*/ 81 h 38"/>
                  <a:gd name="T30" fmla="*/ 609 w 44"/>
                  <a:gd name="T31" fmla="*/ 81 h 38"/>
                  <a:gd name="T32" fmla="*/ 592 w 44"/>
                  <a:gd name="T33" fmla="*/ 115 h 38"/>
                  <a:gd name="T34" fmla="*/ 592 w 44"/>
                  <a:gd name="T35" fmla="*/ 115 h 38"/>
                  <a:gd name="T36" fmla="*/ 560 w 44"/>
                  <a:gd name="T37" fmla="*/ 197 h 38"/>
                  <a:gd name="T38" fmla="*/ 547 w 44"/>
                  <a:gd name="T39" fmla="*/ 275 h 38"/>
                  <a:gd name="T40" fmla="*/ 415 w 44"/>
                  <a:gd name="T41" fmla="*/ 1487 h 38"/>
                  <a:gd name="T42" fmla="*/ 415 w 44"/>
                  <a:gd name="T43" fmla="*/ 1487 h 38"/>
                  <a:gd name="T44" fmla="*/ 236 w 44"/>
                  <a:gd name="T45" fmla="*/ 275 h 38"/>
                  <a:gd name="T46" fmla="*/ 133 w 44"/>
                  <a:gd name="T47" fmla="*/ 1175 h 38"/>
                  <a:gd name="T48" fmla="*/ 133 w 44"/>
                  <a:gd name="T49" fmla="*/ 1290 h 38"/>
                  <a:gd name="T50" fmla="*/ 133 w 44"/>
                  <a:gd name="T51" fmla="*/ 1324 h 38"/>
                  <a:gd name="T52" fmla="*/ 133 w 44"/>
                  <a:gd name="T53" fmla="*/ 1371 h 38"/>
                  <a:gd name="T54" fmla="*/ 133 w 44"/>
                  <a:gd name="T55" fmla="*/ 1371 h 38"/>
                  <a:gd name="T56" fmla="*/ 150 w 44"/>
                  <a:gd name="T57" fmla="*/ 1453 h 38"/>
                  <a:gd name="T58" fmla="*/ 174 w 44"/>
                  <a:gd name="T59" fmla="*/ 1453 h 38"/>
                  <a:gd name="T60" fmla="*/ 174 w 44"/>
                  <a:gd name="T61" fmla="*/ 1487 h 38"/>
                  <a:gd name="T62" fmla="*/ 0 w 44"/>
                  <a:gd name="T63" fmla="*/ 1487 h 38"/>
                  <a:gd name="T64" fmla="*/ 0 w 44"/>
                  <a:gd name="T65" fmla="*/ 1453 h 38"/>
                  <a:gd name="T66" fmla="*/ 29 w 44"/>
                  <a:gd name="T67" fmla="*/ 1453 h 38"/>
                  <a:gd name="T68" fmla="*/ 42 w 44"/>
                  <a:gd name="T69" fmla="*/ 1453 h 38"/>
                  <a:gd name="T70" fmla="*/ 61 w 44"/>
                  <a:gd name="T71" fmla="*/ 1371 h 38"/>
                  <a:gd name="T72" fmla="*/ 61 w 44"/>
                  <a:gd name="T73" fmla="*/ 1371 h 38"/>
                  <a:gd name="T74" fmla="*/ 91 w 44"/>
                  <a:gd name="T75" fmla="*/ 1324 h 38"/>
                  <a:gd name="T76" fmla="*/ 103 w 44"/>
                  <a:gd name="T77" fmla="*/ 1209 h 38"/>
                  <a:gd name="T78" fmla="*/ 204 w 44"/>
                  <a:gd name="T79" fmla="*/ 197 h 38"/>
                  <a:gd name="T80" fmla="*/ 194 w 44"/>
                  <a:gd name="T81" fmla="*/ 115 h 38"/>
                  <a:gd name="T82" fmla="*/ 174 w 44"/>
                  <a:gd name="T83" fmla="*/ 81 h 38"/>
                  <a:gd name="T84" fmla="*/ 150 w 44"/>
                  <a:gd name="T85" fmla="*/ 81 h 38"/>
                  <a:gd name="T86" fmla="*/ 133 w 44"/>
                  <a:gd name="T87" fmla="*/ 81 h 38"/>
                  <a:gd name="T88" fmla="*/ 133 w 44"/>
                  <a:gd name="T89" fmla="*/ 0 h 38"/>
                  <a:gd name="T90" fmla="*/ 253 w 44"/>
                  <a:gd name="T91" fmla="*/ 0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4"/>
                  <a:gd name="T139" fmla="*/ 0 h 38"/>
                  <a:gd name="T140" fmla="*/ 44 w 44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4" h="38">
                    <a:moveTo>
                      <a:pt x="17" y="0"/>
                    </a:moveTo>
                    <a:lnTo>
                      <a:pt x="30" y="30"/>
                    </a:lnTo>
                    <a:lnTo>
                      <a:pt x="35" y="7"/>
                    </a:lnTo>
                    <a:lnTo>
                      <a:pt x="37" y="6"/>
                    </a:lnTo>
                    <a:lnTo>
                      <a:pt x="37" y="3"/>
                    </a:lnTo>
                    <a:lnTo>
                      <a:pt x="35" y="2"/>
                    </a:lnTo>
                    <a:lnTo>
                      <a:pt x="34" y="2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44" y="0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1" y="2"/>
                    </a:lnTo>
                    <a:lnTo>
                      <a:pt x="40" y="3"/>
                    </a:lnTo>
                    <a:lnTo>
                      <a:pt x="38" y="5"/>
                    </a:lnTo>
                    <a:lnTo>
                      <a:pt x="37" y="7"/>
                    </a:lnTo>
                    <a:lnTo>
                      <a:pt x="28" y="38"/>
                    </a:lnTo>
                    <a:lnTo>
                      <a:pt x="16" y="7"/>
                    </a:lnTo>
                    <a:lnTo>
                      <a:pt x="9" y="30"/>
                    </a:lnTo>
                    <a:lnTo>
                      <a:pt x="9" y="33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10" y="37"/>
                    </a:lnTo>
                    <a:lnTo>
                      <a:pt x="12" y="37"/>
                    </a:lnTo>
                    <a:lnTo>
                      <a:pt x="12" y="38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3" y="37"/>
                    </a:lnTo>
                    <a:lnTo>
                      <a:pt x="4" y="35"/>
                    </a:lnTo>
                    <a:lnTo>
                      <a:pt x="6" y="34"/>
                    </a:lnTo>
                    <a:lnTo>
                      <a:pt x="7" y="31"/>
                    </a:lnTo>
                    <a:lnTo>
                      <a:pt x="14" y="5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03" name="Freeform 309"/>
              <p:cNvSpPr>
                <a:spLocks noEditPoints="1"/>
              </p:cNvSpPr>
              <p:nvPr/>
            </p:nvSpPr>
            <p:spPr bwMode="auto">
              <a:xfrm>
                <a:off x="2519" y="3322"/>
                <a:ext cx="80" cy="129"/>
              </a:xfrm>
              <a:custGeom>
                <a:avLst/>
                <a:gdLst>
                  <a:gd name="T0" fmla="*/ 128 w 33"/>
                  <a:gd name="T1" fmla="*/ 0 h 38"/>
                  <a:gd name="T2" fmla="*/ 310 w 33"/>
                  <a:gd name="T3" fmla="*/ 0 h 38"/>
                  <a:gd name="T4" fmla="*/ 400 w 33"/>
                  <a:gd name="T5" fmla="*/ 0 h 38"/>
                  <a:gd name="T6" fmla="*/ 429 w 33"/>
                  <a:gd name="T7" fmla="*/ 115 h 38"/>
                  <a:gd name="T8" fmla="*/ 470 w 33"/>
                  <a:gd name="T9" fmla="*/ 231 h 38"/>
                  <a:gd name="T10" fmla="*/ 470 w 33"/>
                  <a:gd name="T11" fmla="*/ 356 h 38"/>
                  <a:gd name="T12" fmla="*/ 470 w 33"/>
                  <a:gd name="T13" fmla="*/ 472 h 38"/>
                  <a:gd name="T14" fmla="*/ 458 w 33"/>
                  <a:gd name="T15" fmla="*/ 553 h 38"/>
                  <a:gd name="T16" fmla="*/ 412 w 33"/>
                  <a:gd name="T17" fmla="*/ 621 h 38"/>
                  <a:gd name="T18" fmla="*/ 371 w 33"/>
                  <a:gd name="T19" fmla="*/ 750 h 38"/>
                  <a:gd name="T20" fmla="*/ 330 w 33"/>
                  <a:gd name="T21" fmla="*/ 750 h 38"/>
                  <a:gd name="T22" fmla="*/ 272 w 33"/>
                  <a:gd name="T23" fmla="*/ 784 h 38"/>
                  <a:gd name="T24" fmla="*/ 230 w 33"/>
                  <a:gd name="T25" fmla="*/ 784 h 38"/>
                  <a:gd name="T26" fmla="*/ 199 w 33"/>
                  <a:gd name="T27" fmla="*/ 784 h 38"/>
                  <a:gd name="T28" fmla="*/ 158 w 33"/>
                  <a:gd name="T29" fmla="*/ 1175 h 38"/>
                  <a:gd name="T30" fmla="*/ 128 w 33"/>
                  <a:gd name="T31" fmla="*/ 1290 h 38"/>
                  <a:gd name="T32" fmla="*/ 128 w 33"/>
                  <a:gd name="T33" fmla="*/ 1324 h 38"/>
                  <a:gd name="T34" fmla="*/ 128 w 33"/>
                  <a:gd name="T35" fmla="*/ 1371 h 38"/>
                  <a:gd name="T36" fmla="*/ 158 w 33"/>
                  <a:gd name="T37" fmla="*/ 1371 h 38"/>
                  <a:gd name="T38" fmla="*/ 158 w 33"/>
                  <a:gd name="T39" fmla="*/ 1453 h 38"/>
                  <a:gd name="T40" fmla="*/ 199 w 33"/>
                  <a:gd name="T41" fmla="*/ 1453 h 38"/>
                  <a:gd name="T42" fmla="*/ 199 w 33"/>
                  <a:gd name="T43" fmla="*/ 1487 h 38"/>
                  <a:gd name="T44" fmla="*/ 0 w 33"/>
                  <a:gd name="T45" fmla="*/ 1487 h 38"/>
                  <a:gd name="T46" fmla="*/ 0 w 33"/>
                  <a:gd name="T47" fmla="*/ 1453 h 38"/>
                  <a:gd name="T48" fmla="*/ 29 w 33"/>
                  <a:gd name="T49" fmla="*/ 1453 h 38"/>
                  <a:gd name="T50" fmla="*/ 58 w 33"/>
                  <a:gd name="T51" fmla="*/ 1371 h 38"/>
                  <a:gd name="T52" fmla="*/ 58 w 33"/>
                  <a:gd name="T53" fmla="*/ 1324 h 38"/>
                  <a:gd name="T54" fmla="*/ 70 w 33"/>
                  <a:gd name="T55" fmla="*/ 1175 h 38"/>
                  <a:gd name="T56" fmla="*/ 170 w 33"/>
                  <a:gd name="T57" fmla="*/ 356 h 38"/>
                  <a:gd name="T58" fmla="*/ 170 w 33"/>
                  <a:gd name="T59" fmla="*/ 231 h 38"/>
                  <a:gd name="T60" fmla="*/ 170 w 33"/>
                  <a:gd name="T61" fmla="*/ 115 h 38"/>
                  <a:gd name="T62" fmla="*/ 170 w 33"/>
                  <a:gd name="T63" fmla="*/ 115 h 38"/>
                  <a:gd name="T64" fmla="*/ 170 w 33"/>
                  <a:gd name="T65" fmla="*/ 81 h 38"/>
                  <a:gd name="T66" fmla="*/ 158 w 33"/>
                  <a:gd name="T67" fmla="*/ 81 h 38"/>
                  <a:gd name="T68" fmla="*/ 112 w 33"/>
                  <a:gd name="T69" fmla="*/ 81 h 38"/>
                  <a:gd name="T70" fmla="*/ 128 w 33"/>
                  <a:gd name="T71" fmla="*/ 0 h 38"/>
                  <a:gd name="T72" fmla="*/ 199 w 33"/>
                  <a:gd name="T73" fmla="*/ 750 h 38"/>
                  <a:gd name="T74" fmla="*/ 230 w 33"/>
                  <a:gd name="T75" fmla="*/ 750 h 38"/>
                  <a:gd name="T76" fmla="*/ 259 w 33"/>
                  <a:gd name="T77" fmla="*/ 750 h 38"/>
                  <a:gd name="T78" fmla="*/ 301 w 33"/>
                  <a:gd name="T79" fmla="*/ 750 h 38"/>
                  <a:gd name="T80" fmla="*/ 330 w 33"/>
                  <a:gd name="T81" fmla="*/ 669 h 38"/>
                  <a:gd name="T82" fmla="*/ 359 w 33"/>
                  <a:gd name="T83" fmla="*/ 621 h 38"/>
                  <a:gd name="T84" fmla="*/ 371 w 33"/>
                  <a:gd name="T85" fmla="*/ 506 h 38"/>
                  <a:gd name="T86" fmla="*/ 400 w 33"/>
                  <a:gd name="T87" fmla="*/ 390 h 38"/>
                  <a:gd name="T88" fmla="*/ 400 w 33"/>
                  <a:gd name="T89" fmla="*/ 356 h 38"/>
                  <a:gd name="T90" fmla="*/ 400 w 33"/>
                  <a:gd name="T91" fmla="*/ 231 h 38"/>
                  <a:gd name="T92" fmla="*/ 371 w 33"/>
                  <a:gd name="T93" fmla="*/ 115 h 38"/>
                  <a:gd name="T94" fmla="*/ 359 w 33"/>
                  <a:gd name="T95" fmla="*/ 115 h 38"/>
                  <a:gd name="T96" fmla="*/ 310 w 33"/>
                  <a:gd name="T97" fmla="*/ 81 h 38"/>
                  <a:gd name="T98" fmla="*/ 301 w 33"/>
                  <a:gd name="T99" fmla="*/ 81 h 38"/>
                  <a:gd name="T100" fmla="*/ 259 w 33"/>
                  <a:gd name="T101" fmla="*/ 115 h 38"/>
                  <a:gd name="T102" fmla="*/ 199 w 33"/>
                  <a:gd name="T103" fmla="*/ 750 h 3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3"/>
                  <a:gd name="T157" fmla="*/ 0 h 38"/>
                  <a:gd name="T158" fmla="*/ 33 w 33"/>
                  <a:gd name="T159" fmla="*/ 38 h 3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3" h="38">
                    <a:moveTo>
                      <a:pt x="9" y="0"/>
                    </a:moveTo>
                    <a:lnTo>
                      <a:pt x="22" y="0"/>
                    </a:lnTo>
                    <a:lnTo>
                      <a:pt x="28" y="0"/>
                    </a:lnTo>
                    <a:lnTo>
                      <a:pt x="30" y="3"/>
                    </a:lnTo>
                    <a:lnTo>
                      <a:pt x="33" y="6"/>
                    </a:lnTo>
                    <a:lnTo>
                      <a:pt x="33" y="9"/>
                    </a:lnTo>
                    <a:lnTo>
                      <a:pt x="33" y="12"/>
                    </a:lnTo>
                    <a:lnTo>
                      <a:pt x="32" y="14"/>
                    </a:lnTo>
                    <a:lnTo>
                      <a:pt x="29" y="16"/>
                    </a:lnTo>
                    <a:lnTo>
                      <a:pt x="26" y="19"/>
                    </a:lnTo>
                    <a:lnTo>
                      <a:pt x="23" y="19"/>
                    </a:lnTo>
                    <a:lnTo>
                      <a:pt x="19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1" y="30"/>
                    </a:lnTo>
                    <a:lnTo>
                      <a:pt x="9" y="33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11" y="35"/>
                    </a:lnTo>
                    <a:lnTo>
                      <a:pt x="11" y="37"/>
                    </a:lnTo>
                    <a:lnTo>
                      <a:pt x="14" y="37"/>
                    </a:lnTo>
                    <a:lnTo>
                      <a:pt x="14" y="38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5" y="30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9" y="0"/>
                    </a:lnTo>
                    <a:close/>
                    <a:moveTo>
                      <a:pt x="14" y="19"/>
                    </a:moveTo>
                    <a:lnTo>
                      <a:pt x="16" y="19"/>
                    </a:lnTo>
                    <a:lnTo>
                      <a:pt x="18" y="19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5" y="16"/>
                    </a:lnTo>
                    <a:lnTo>
                      <a:pt x="26" y="13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28" y="6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18" y="3"/>
                    </a:ln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04" name="Freeform 310"/>
              <p:cNvSpPr>
                <a:spLocks/>
              </p:cNvSpPr>
              <p:nvPr/>
            </p:nvSpPr>
            <p:spPr bwMode="auto">
              <a:xfrm>
                <a:off x="3068" y="3322"/>
                <a:ext cx="32" cy="166"/>
              </a:xfrm>
              <a:custGeom>
                <a:avLst/>
                <a:gdLst>
                  <a:gd name="T0" fmla="*/ 194 w 13"/>
                  <a:gd name="T1" fmla="*/ 1904 h 49"/>
                  <a:gd name="T2" fmla="*/ 0 w 13"/>
                  <a:gd name="T3" fmla="*/ 1904 h 49"/>
                  <a:gd name="T4" fmla="*/ 0 w 13"/>
                  <a:gd name="T5" fmla="*/ 0 h 49"/>
                  <a:gd name="T6" fmla="*/ 194 w 13"/>
                  <a:gd name="T7" fmla="*/ 0 h 49"/>
                  <a:gd name="T8" fmla="*/ 194 w 13"/>
                  <a:gd name="T9" fmla="*/ 81 h 49"/>
                  <a:gd name="T10" fmla="*/ 91 w 13"/>
                  <a:gd name="T11" fmla="*/ 81 h 49"/>
                  <a:gd name="T12" fmla="*/ 91 w 13"/>
                  <a:gd name="T13" fmla="*/ 1826 h 49"/>
                  <a:gd name="T14" fmla="*/ 194 w 13"/>
                  <a:gd name="T15" fmla="*/ 1826 h 49"/>
                  <a:gd name="T16" fmla="*/ 194 w 13"/>
                  <a:gd name="T17" fmla="*/ 1904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49"/>
                  <a:gd name="T29" fmla="*/ 13 w 13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49">
                    <a:moveTo>
                      <a:pt x="13" y="49"/>
                    </a:moveTo>
                    <a:lnTo>
                      <a:pt x="0" y="49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6" y="2"/>
                    </a:lnTo>
                    <a:lnTo>
                      <a:pt x="6" y="47"/>
                    </a:lnTo>
                    <a:lnTo>
                      <a:pt x="13" y="47"/>
                    </a:lnTo>
                    <a:lnTo>
                      <a:pt x="13" y="4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05" name="Freeform 311"/>
              <p:cNvSpPr>
                <a:spLocks noEditPoints="1"/>
              </p:cNvSpPr>
              <p:nvPr/>
            </p:nvSpPr>
            <p:spPr bwMode="auto">
              <a:xfrm>
                <a:off x="3110" y="3322"/>
                <a:ext cx="59" cy="129"/>
              </a:xfrm>
              <a:custGeom>
                <a:avLst/>
                <a:gdLst>
                  <a:gd name="T0" fmla="*/ 0 w 24"/>
                  <a:gd name="T1" fmla="*/ 784 h 38"/>
                  <a:gd name="T2" fmla="*/ 0 w 24"/>
                  <a:gd name="T3" fmla="*/ 506 h 38"/>
                  <a:gd name="T4" fmla="*/ 30 w 24"/>
                  <a:gd name="T5" fmla="*/ 356 h 38"/>
                  <a:gd name="T6" fmla="*/ 61 w 24"/>
                  <a:gd name="T7" fmla="*/ 197 h 38"/>
                  <a:gd name="T8" fmla="*/ 103 w 24"/>
                  <a:gd name="T9" fmla="*/ 81 h 38"/>
                  <a:gd name="T10" fmla="*/ 133 w 24"/>
                  <a:gd name="T11" fmla="*/ 0 h 38"/>
                  <a:gd name="T12" fmla="*/ 162 w 24"/>
                  <a:gd name="T13" fmla="*/ 0 h 38"/>
                  <a:gd name="T14" fmla="*/ 236 w 24"/>
                  <a:gd name="T15" fmla="*/ 0 h 38"/>
                  <a:gd name="T16" fmla="*/ 295 w 24"/>
                  <a:gd name="T17" fmla="*/ 197 h 38"/>
                  <a:gd name="T18" fmla="*/ 315 w 24"/>
                  <a:gd name="T19" fmla="*/ 356 h 38"/>
                  <a:gd name="T20" fmla="*/ 344 w 24"/>
                  <a:gd name="T21" fmla="*/ 506 h 38"/>
                  <a:gd name="T22" fmla="*/ 356 w 24"/>
                  <a:gd name="T23" fmla="*/ 750 h 38"/>
                  <a:gd name="T24" fmla="*/ 344 w 24"/>
                  <a:gd name="T25" fmla="*/ 934 h 38"/>
                  <a:gd name="T26" fmla="*/ 315 w 24"/>
                  <a:gd name="T27" fmla="*/ 1175 h 38"/>
                  <a:gd name="T28" fmla="*/ 295 w 24"/>
                  <a:gd name="T29" fmla="*/ 1324 h 38"/>
                  <a:gd name="T30" fmla="*/ 253 w 24"/>
                  <a:gd name="T31" fmla="*/ 1453 h 38"/>
                  <a:gd name="T32" fmla="*/ 207 w 24"/>
                  <a:gd name="T33" fmla="*/ 1487 h 38"/>
                  <a:gd name="T34" fmla="*/ 162 w 24"/>
                  <a:gd name="T35" fmla="*/ 1487 h 38"/>
                  <a:gd name="T36" fmla="*/ 133 w 24"/>
                  <a:gd name="T37" fmla="*/ 1487 h 38"/>
                  <a:gd name="T38" fmla="*/ 91 w 24"/>
                  <a:gd name="T39" fmla="*/ 1371 h 38"/>
                  <a:gd name="T40" fmla="*/ 42 w 24"/>
                  <a:gd name="T41" fmla="*/ 1290 h 38"/>
                  <a:gd name="T42" fmla="*/ 0 w 24"/>
                  <a:gd name="T43" fmla="*/ 1015 h 38"/>
                  <a:gd name="T44" fmla="*/ 0 w 24"/>
                  <a:gd name="T45" fmla="*/ 784 h 38"/>
                  <a:gd name="T46" fmla="*/ 91 w 24"/>
                  <a:gd name="T47" fmla="*/ 784 h 38"/>
                  <a:gd name="T48" fmla="*/ 91 w 24"/>
                  <a:gd name="T49" fmla="*/ 1059 h 38"/>
                  <a:gd name="T50" fmla="*/ 103 w 24"/>
                  <a:gd name="T51" fmla="*/ 1290 h 38"/>
                  <a:gd name="T52" fmla="*/ 133 w 24"/>
                  <a:gd name="T53" fmla="*/ 1371 h 38"/>
                  <a:gd name="T54" fmla="*/ 162 w 24"/>
                  <a:gd name="T55" fmla="*/ 1453 h 38"/>
                  <a:gd name="T56" fmla="*/ 194 w 24"/>
                  <a:gd name="T57" fmla="*/ 1453 h 38"/>
                  <a:gd name="T58" fmla="*/ 207 w 24"/>
                  <a:gd name="T59" fmla="*/ 1371 h 38"/>
                  <a:gd name="T60" fmla="*/ 236 w 24"/>
                  <a:gd name="T61" fmla="*/ 1324 h 38"/>
                  <a:gd name="T62" fmla="*/ 253 w 24"/>
                  <a:gd name="T63" fmla="*/ 1209 h 38"/>
                  <a:gd name="T64" fmla="*/ 265 w 24"/>
                  <a:gd name="T65" fmla="*/ 1015 h 38"/>
                  <a:gd name="T66" fmla="*/ 265 w 24"/>
                  <a:gd name="T67" fmla="*/ 669 h 38"/>
                  <a:gd name="T68" fmla="*/ 265 w 24"/>
                  <a:gd name="T69" fmla="*/ 472 h 38"/>
                  <a:gd name="T70" fmla="*/ 253 w 24"/>
                  <a:gd name="T71" fmla="*/ 275 h 38"/>
                  <a:gd name="T72" fmla="*/ 236 w 24"/>
                  <a:gd name="T73" fmla="*/ 197 h 38"/>
                  <a:gd name="T74" fmla="*/ 207 w 24"/>
                  <a:gd name="T75" fmla="*/ 81 h 38"/>
                  <a:gd name="T76" fmla="*/ 194 w 24"/>
                  <a:gd name="T77" fmla="*/ 81 h 38"/>
                  <a:gd name="T78" fmla="*/ 162 w 24"/>
                  <a:gd name="T79" fmla="*/ 81 h 38"/>
                  <a:gd name="T80" fmla="*/ 150 w 24"/>
                  <a:gd name="T81" fmla="*/ 81 h 38"/>
                  <a:gd name="T82" fmla="*/ 133 w 24"/>
                  <a:gd name="T83" fmla="*/ 115 h 38"/>
                  <a:gd name="T84" fmla="*/ 103 w 24"/>
                  <a:gd name="T85" fmla="*/ 231 h 38"/>
                  <a:gd name="T86" fmla="*/ 91 w 24"/>
                  <a:gd name="T87" fmla="*/ 390 h 38"/>
                  <a:gd name="T88" fmla="*/ 91 w 24"/>
                  <a:gd name="T89" fmla="*/ 621 h 38"/>
                  <a:gd name="T90" fmla="*/ 91 w 24"/>
                  <a:gd name="T91" fmla="*/ 784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"/>
                  <a:gd name="T139" fmla="*/ 0 h 38"/>
                  <a:gd name="T140" fmla="*/ 24 w 24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" h="38">
                    <a:moveTo>
                      <a:pt x="0" y="20"/>
                    </a:moveTo>
                    <a:lnTo>
                      <a:pt x="0" y="13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0" y="5"/>
                    </a:lnTo>
                    <a:lnTo>
                      <a:pt x="21" y="9"/>
                    </a:lnTo>
                    <a:lnTo>
                      <a:pt x="23" y="13"/>
                    </a:lnTo>
                    <a:lnTo>
                      <a:pt x="24" y="19"/>
                    </a:lnTo>
                    <a:lnTo>
                      <a:pt x="23" y="24"/>
                    </a:lnTo>
                    <a:lnTo>
                      <a:pt x="21" y="30"/>
                    </a:lnTo>
                    <a:lnTo>
                      <a:pt x="20" y="34"/>
                    </a:lnTo>
                    <a:lnTo>
                      <a:pt x="17" y="37"/>
                    </a:lnTo>
                    <a:lnTo>
                      <a:pt x="14" y="38"/>
                    </a:lnTo>
                    <a:lnTo>
                      <a:pt x="11" y="38"/>
                    </a:lnTo>
                    <a:lnTo>
                      <a:pt x="9" y="38"/>
                    </a:lnTo>
                    <a:lnTo>
                      <a:pt x="6" y="35"/>
                    </a:lnTo>
                    <a:lnTo>
                      <a:pt x="3" y="33"/>
                    </a:lnTo>
                    <a:lnTo>
                      <a:pt x="0" y="26"/>
                    </a:lnTo>
                    <a:lnTo>
                      <a:pt x="0" y="20"/>
                    </a:lnTo>
                    <a:close/>
                    <a:moveTo>
                      <a:pt x="6" y="20"/>
                    </a:moveTo>
                    <a:lnTo>
                      <a:pt x="6" y="27"/>
                    </a:lnTo>
                    <a:lnTo>
                      <a:pt x="7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3" y="37"/>
                    </a:lnTo>
                    <a:lnTo>
                      <a:pt x="14" y="35"/>
                    </a:lnTo>
                    <a:lnTo>
                      <a:pt x="16" y="34"/>
                    </a:lnTo>
                    <a:lnTo>
                      <a:pt x="17" y="31"/>
                    </a:lnTo>
                    <a:lnTo>
                      <a:pt x="18" y="26"/>
                    </a:lnTo>
                    <a:lnTo>
                      <a:pt x="18" y="17"/>
                    </a:lnTo>
                    <a:lnTo>
                      <a:pt x="18" y="12"/>
                    </a:lnTo>
                    <a:lnTo>
                      <a:pt x="17" y="7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6"/>
                    </a:lnTo>
                    <a:lnTo>
                      <a:pt x="6" y="10"/>
                    </a:lnTo>
                    <a:lnTo>
                      <a:pt x="6" y="16"/>
                    </a:lnTo>
                    <a:lnTo>
                      <a:pt x="6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06" name="Freeform 312"/>
              <p:cNvSpPr>
                <a:spLocks/>
              </p:cNvSpPr>
              <p:nvPr/>
            </p:nvSpPr>
            <p:spPr bwMode="auto">
              <a:xfrm>
                <a:off x="3179" y="3428"/>
                <a:ext cx="21" cy="54"/>
              </a:xfrm>
              <a:custGeom>
                <a:avLst/>
                <a:gdLst>
                  <a:gd name="T0" fmla="*/ 0 w 9"/>
                  <a:gd name="T1" fmla="*/ 614 h 16"/>
                  <a:gd name="T2" fmla="*/ 0 w 9"/>
                  <a:gd name="T3" fmla="*/ 537 h 16"/>
                  <a:gd name="T4" fmla="*/ 37 w 9"/>
                  <a:gd name="T5" fmla="*/ 499 h 16"/>
                  <a:gd name="T6" fmla="*/ 77 w 9"/>
                  <a:gd name="T7" fmla="*/ 422 h 16"/>
                  <a:gd name="T8" fmla="*/ 86 w 9"/>
                  <a:gd name="T9" fmla="*/ 388 h 16"/>
                  <a:gd name="T10" fmla="*/ 86 w 9"/>
                  <a:gd name="T11" fmla="*/ 273 h 16"/>
                  <a:gd name="T12" fmla="*/ 86 w 9"/>
                  <a:gd name="T13" fmla="*/ 273 h 16"/>
                  <a:gd name="T14" fmla="*/ 86 w 9"/>
                  <a:gd name="T15" fmla="*/ 273 h 16"/>
                  <a:gd name="T16" fmla="*/ 86 w 9"/>
                  <a:gd name="T17" fmla="*/ 273 h 16"/>
                  <a:gd name="T18" fmla="*/ 77 w 9"/>
                  <a:gd name="T19" fmla="*/ 226 h 16"/>
                  <a:gd name="T20" fmla="*/ 77 w 9"/>
                  <a:gd name="T21" fmla="*/ 273 h 16"/>
                  <a:gd name="T22" fmla="*/ 49 w 9"/>
                  <a:gd name="T23" fmla="*/ 273 h 16"/>
                  <a:gd name="T24" fmla="*/ 49 w 9"/>
                  <a:gd name="T25" fmla="*/ 273 h 16"/>
                  <a:gd name="T26" fmla="*/ 49 w 9"/>
                  <a:gd name="T27" fmla="*/ 273 h 16"/>
                  <a:gd name="T28" fmla="*/ 37 w 9"/>
                  <a:gd name="T29" fmla="*/ 273 h 16"/>
                  <a:gd name="T30" fmla="*/ 28 w 9"/>
                  <a:gd name="T31" fmla="*/ 226 h 16"/>
                  <a:gd name="T32" fmla="*/ 0 w 9"/>
                  <a:gd name="T33" fmla="*/ 226 h 16"/>
                  <a:gd name="T34" fmla="*/ 0 w 9"/>
                  <a:gd name="T35" fmla="*/ 159 h 16"/>
                  <a:gd name="T36" fmla="*/ 0 w 9"/>
                  <a:gd name="T37" fmla="*/ 115 h 16"/>
                  <a:gd name="T38" fmla="*/ 28 w 9"/>
                  <a:gd name="T39" fmla="*/ 81 h 16"/>
                  <a:gd name="T40" fmla="*/ 37 w 9"/>
                  <a:gd name="T41" fmla="*/ 81 h 16"/>
                  <a:gd name="T42" fmla="*/ 49 w 9"/>
                  <a:gd name="T43" fmla="*/ 0 h 16"/>
                  <a:gd name="T44" fmla="*/ 77 w 9"/>
                  <a:gd name="T45" fmla="*/ 81 h 16"/>
                  <a:gd name="T46" fmla="*/ 86 w 9"/>
                  <a:gd name="T47" fmla="*/ 115 h 16"/>
                  <a:gd name="T48" fmla="*/ 114 w 9"/>
                  <a:gd name="T49" fmla="*/ 159 h 16"/>
                  <a:gd name="T50" fmla="*/ 114 w 9"/>
                  <a:gd name="T51" fmla="*/ 273 h 16"/>
                  <a:gd name="T52" fmla="*/ 114 w 9"/>
                  <a:gd name="T53" fmla="*/ 341 h 16"/>
                  <a:gd name="T54" fmla="*/ 86 w 9"/>
                  <a:gd name="T55" fmla="*/ 422 h 16"/>
                  <a:gd name="T56" fmla="*/ 49 w 9"/>
                  <a:gd name="T57" fmla="*/ 537 h 16"/>
                  <a:gd name="T58" fmla="*/ 0 w 9"/>
                  <a:gd name="T59" fmla="*/ 614 h 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"/>
                  <a:gd name="T91" fmla="*/ 0 h 16"/>
                  <a:gd name="T92" fmla="*/ 9 w 9"/>
                  <a:gd name="T93" fmla="*/ 16 h 1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" h="16">
                    <a:moveTo>
                      <a:pt x="0" y="16"/>
                    </a:moveTo>
                    <a:lnTo>
                      <a:pt x="0" y="14"/>
                    </a:lnTo>
                    <a:lnTo>
                      <a:pt x="3" y="13"/>
                    </a:lnTo>
                    <a:lnTo>
                      <a:pt x="6" y="11"/>
                    </a:lnTo>
                    <a:lnTo>
                      <a:pt x="7" y="10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4" y="14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07" name="Freeform 313"/>
              <p:cNvSpPr>
                <a:spLocks/>
              </p:cNvSpPr>
              <p:nvPr/>
            </p:nvSpPr>
            <p:spPr bwMode="auto">
              <a:xfrm>
                <a:off x="3225" y="3322"/>
                <a:ext cx="34" cy="129"/>
              </a:xfrm>
              <a:custGeom>
                <a:avLst/>
                <a:gdLst>
                  <a:gd name="T0" fmla="*/ 0 w 14"/>
                  <a:gd name="T1" fmla="*/ 115 h 38"/>
                  <a:gd name="T2" fmla="*/ 112 w 14"/>
                  <a:gd name="T3" fmla="*/ 0 h 38"/>
                  <a:gd name="T4" fmla="*/ 129 w 14"/>
                  <a:gd name="T5" fmla="*/ 0 h 38"/>
                  <a:gd name="T6" fmla="*/ 129 w 14"/>
                  <a:gd name="T7" fmla="*/ 1209 h 38"/>
                  <a:gd name="T8" fmla="*/ 129 w 14"/>
                  <a:gd name="T9" fmla="*/ 1324 h 38"/>
                  <a:gd name="T10" fmla="*/ 129 w 14"/>
                  <a:gd name="T11" fmla="*/ 1371 h 38"/>
                  <a:gd name="T12" fmla="*/ 129 w 14"/>
                  <a:gd name="T13" fmla="*/ 1371 h 38"/>
                  <a:gd name="T14" fmla="*/ 160 w 14"/>
                  <a:gd name="T15" fmla="*/ 1453 h 38"/>
                  <a:gd name="T16" fmla="*/ 170 w 14"/>
                  <a:gd name="T17" fmla="*/ 1453 h 38"/>
                  <a:gd name="T18" fmla="*/ 202 w 14"/>
                  <a:gd name="T19" fmla="*/ 1453 h 38"/>
                  <a:gd name="T20" fmla="*/ 202 w 14"/>
                  <a:gd name="T21" fmla="*/ 1487 h 38"/>
                  <a:gd name="T22" fmla="*/ 0 w 14"/>
                  <a:gd name="T23" fmla="*/ 1487 h 38"/>
                  <a:gd name="T24" fmla="*/ 0 w 14"/>
                  <a:gd name="T25" fmla="*/ 1453 h 38"/>
                  <a:gd name="T26" fmla="*/ 29 w 14"/>
                  <a:gd name="T27" fmla="*/ 1453 h 38"/>
                  <a:gd name="T28" fmla="*/ 58 w 14"/>
                  <a:gd name="T29" fmla="*/ 1453 h 38"/>
                  <a:gd name="T30" fmla="*/ 58 w 14"/>
                  <a:gd name="T31" fmla="*/ 1453 h 38"/>
                  <a:gd name="T32" fmla="*/ 58 w 14"/>
                  <a:gd name="T33" fmla="*/ 1371 h 38"/>
                  <a:gd name="T34" fmla="*/ 58 w 14"/>
                  <a:gd name="T35" fmla="*/ 1324 h 38"/>
                  <a:gd name="T36" fmla="*/ 70 w 14"/>
                  <a:gd name="T37" fmla="*/ 1209 h 38"/>
                  <a:gd name="T38" fmla="*/ 70 w 14"/>
                  <a:gd name="T39" fmla="*/ 390 h 38"/>
                  <a:gd name="T40" fmla="*/ 58 w 14"/>
                  <a:gd name="T41" fmla="*/ 275 h 38"/>
                  <a:gd name="T42" fmla="*/ 58 w 14"/>
                  <a:gd name="T43" fmla="*/ 197 h 38"/>
                  <a:gd name="T44" fmla="*/ 58 w 14"/>
                  <a:gd name="T45" fmla="*/ 197 h 38"/>
                  <a:gd name="T46" fmla="*/ 58 w 14"/>
                  <a:gd name="T47" fmla="*/ 197 h 38"/>
                  <a:gd name="T48" fmla="*/ 29 w 14"/>
                  <a:gd name="T49" fmla="*/ 115 h 38"/>
                  <a:gd name="T50" fmla="*/ 29 w 14"/>
                  <a:gd name="T51" fmla="*/ 115 h 38"/>
                  <a:gd name="T52" fmla="*/ 12 w 14"/>
                  <a:gd name="T53" fmla="*/ 115 h 38"/>
                  <a:gd name="T54" fmla="*/ 0 w 14"/>
                  <a:gd name="T55" fmla="*/ 197 h 38"/>
                  <a:gd name="T56" fmla="*/ 0 w 14"/>
                  <a:gd name="T57" fmla="*/ 115 h 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4"/>
                  <a:gd name="T88" fmla="*/ 0 h 38"/>
                  <a:gd name="T89" fmla="*/ 14 w 14"/>
                  <a:gd name="T90" fmla="*/ 38 h 3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4" h="38">
                    <a:moveTo>
                      <a:pt x="0" y="3"/>
                    </a:moveTo>
                    <a:lnTo>
                      <a:pt x="8" y="0"/>
                    </a:lnTo>
                    <a:lnTo>
                      <a:pt x="9" y="0"/>
                    </a:lnTo>
                    <a:lnTo>
                      <a:pt x="9" y="31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2" y="37"/>
                    </a:lnTo>
                    <a:lnTo>
                      <a:pt x="14" y="37"/>
                    </a:lnTo>
                    <a:lnTo>
                      <a:pt x="14" y="38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5" y="31"/>
                    </a:lnTo>
                    <a:lnTo>
                      <a:pt x="5" y="10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08" name="Freeform 314"/>
              <p:cNvSpPr>
                <a:spLocks/>
              </p:cNvSpPr>
              <p:nvPr/>
            </p:nvSpPr>
            <p:spPr bwMode="auto">
              <a:xfrm>
                <a:off x="3279" y="3322"/>
                <a:ext cx="32" cy="166"/>
              </a:xfrm>
              <a:custGeom>
                <a:avLst/>
                <a:gdLst>
                  <a:gd name="T0" fmla="*/ 0 w 13"/>
                  <a:gd name="T1" fmla="*/ 0 h 49"/>
                  <a:gd name="T2" fmla="*/ 194 w 13"/>
                  <a:gd name="T3" fmla="*/ 0 h 49"/>
                  <a:gd name="T4" fmla="*/ 194 w 13"/>
                  <a:gd name="T5" fmla="*/ 1904 h 49"/>
                  <a:gd name="T6" fmla="*/ 0 w 13"/>
                  <a:gd name="T7" fmla="*/ 1904 h 49"/>
                  <a:gd name="T8" fmla="*/ 0 w 13"/>
                  <a:gd name="T9" fmla="*/ 1826 h 49"/>
                  <a:gd name="T10" fmla="*/ 121 w 13"/>
                  <a:gd name="T11" fmla="*/ 1826 h 49"/>
                  <a:gd name="T12" fmla="*/ 121 w 13"/>
                  <a:gd name="T13" fmla="*/ 81 h 49"/>
                  <a:gd name="T14" fmla="*/ 0 w 13"/>
                  <a:gd name="T15" fmla="*/ 81 h 49"/>
                  <a:gd name="T16" fmla="*/ 0 w 13"/>
                  <a:gd name="T17" fmla="*/ 0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49"/>
                  <a:gd name="T29" fmla="*/ 13 w 13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49">
                    <a:moveTo>
                      <a:pt x="0" y="0"/>
                    </a:moveTo>
                    <a:lnTo>
                      <a:pt x="13" y="0"/>
                    </a:lnTo>
                    <a:lnTo>
                      <a:pt x="13" y="49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8" y="47"/>
                    </a:lnTo>
                    <a:lnTo>
                      <a:pt x="8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09" name="Freeform 315"/>
              <p:cNvSpPr>
                <a:spLocks/>
              </p:cNvSpPr>
              <p:nvPr/>
            </p:nvSpPr>
            <p:spPr bwMode="auto">
              <a:xfrm>
                <a:off x="3406" y="3322"/>
                <a:ext cx="83" cy="129"/>
              </a:xfrm>
              <a:custGeom>
                <a:avLst/>
                <a:gdLst>
                  <a:gd name="T0" fmla="*/ 454 w 34"/>
                  <a:gd name="T1" fmla="*/ 0 h 38"/>
                  <a:gd name="T2" fmla="*/ 464 w 34"/>
                  <a:gd name="T3" fmla="*/ 506 h 38"/>
                  <a:gd name="T4" fmla="*/ 454 w 34"/>
                  <a:gd name="T5" fmla="*/ 506 h 38"/>
                  <a:gd name="T6" fmla="*/ 422 w 34"/>
                  <a:gd name="T7" fmla="*/ 275 h 38"/>
                  <a:gd name="T8" fmla="*/ 393 w 34"/>
                  <a:gd name="T9" fmla="*/ 197 h 38"/>
                  <a:gd name="T10" fmla="*/ 352 w 34"/>
                  <a:gd name="T11" fmla="*/ 81 h 38"/>
                  <a:gd name="T12" fmla="*/ 273 w 34"/>
                  <a:gd name="T13" fmla="*/ 81 h 38"/>
                  <a:gd name="T14" fmla="*/ 220 w 34"/>
                  <a:gd name="T15" fmla="*/ 81 h 38"/>
                  <a:gd name="T16" fmla="*/ 173 w 34"/>
                  <a:gd name="T17" fmla="*/ 115 h 38"/>
                  <a:gd name="T18" fmla="*/ 144 w 34"/>
                  <a:gd name="T19" fmla="*/ 231 h 38"/>
                  <a:gd name="T20" fmla="*/ 120 w 34"/>
                  <a:gd name="T21" fmla="*/ 356 h 38"/>
                  <a:gd name="T22" fmla="*/ 103 w 34"/>
                  <a:gd name="T23" fmla="*/ 553 h 38"/>
                  <a:gd name="T24" fmla="*/ 103 w 34"/>
                  <a:gd name="T25" fmla="*/ 784 h 38"/>
                  <a:gd name="T26" fmla="*/ 103 w 34"/>
                  <a:gd name="T27" fmla="*/ 934 h 38"/>
                  <a:gd name="T28" fmla="*/ 120 w 34"/>
                  <a:gd name="T29" fmla="*/ 1093 h 38"/>
                  <a:gd name="T30" fmla="*/ 144 w 34"/>
                  <a:gd name="T31" fmla="*/ 1209 h 38"/>
                  <a:gd name="T32" fmla="*/ 173 w 34"/>
                  <a:gd name="T33" fmla="*/ 1324 h 38"/>
                  <a:gd name="T34" fmla="*/ 251 w 34"/>
                  <a:gd name="T35" fmla="*/ 1371 h 38"/>
                  <a:gd name="T36" fmla="*/ 273 w 34"/>
                  <a:gd name="T37" fmla="*/ 1371 h 38"/>
                  <a:gd name="T38" fmla="*/ 352 w 34"/>
                  <a:gd name="T39" fmla="*/ 1371 h 38"/>
                  <a:gd name="T40" fmla="*/ 393 w 34"/>
                  <a:gd name="T41" fmla="*/ 1324 h 38"/>
                  <a:gd name="T42" fmla="*/ 422 w 34"/>
                  <a:gd name="T43" fmla="*/ 1290 h 38"/>
                  <a:gd name="T44" fmla="*/ 464 w 34"/>
                  <a:gd name="T45" fmla="*/ 1093 h 38"/>
                  <a:gd name="T46" fmla="*/ 496 w 34"/>
                  <a:gd name="T47" fmla="*/ 1093 h 38"/>
                  <a:gd name="T48" fmla="*/ 422 w 34"/>
                  <a:gd name="T49" fmla="*/ 1290 h 38"/>
                  <a:gd name="T50" fmla="*/ 393 w 34"/>
                  <a:gd name="T51" fmla="*/ 1371 h 38"/>
                  <a:gd name="T52" fmla="*/ 322 w 34"/>
                  <a:gd name="T53" fmla="*/ 1487 h 38"/>
                  <a:gd name="T54" fmla="*/ 261 w 34"/>
                  <a:gd name="T55" fmla="*/ 1487 h 38"/>
                  <a:gd name="T56" fmla="*/ 173 w 34"/>
                  <a:gd name="T57" fmla="*/ 1487 h 38"/>
                  <a:gd name="T58" fmla="*/ 120 w 34"/>
                  <a:gd name="T59" fmla="*/ 1371 h 38"/>
                  <a:gd name="T60" fmla="*/ 59 w 34"/>
                  <a:gd name="T61" fmla="*/ 1209 h 38"/>
                  <a:gd name="T62" fmla="*/ 12 w 34"/>
                  <a:gd name="T63" fmla="*/ 1015 h 38"/>
                  <a:gd name="T64" fmla="*/ 0 w 34"/>
                  <a:gd name="T65" fmla="*/ 784 h 38"/>
                  <a:gd name="T66" fmla="*/ 12 w 34"/>
                  <a:gd name="T67" fmla="*/ 553 h 38"/>
                  <a:gd name="T68" fmla="*/ 42 w 34"/>
                  <a:gd name="T69" fmla="*/ 356 h 38"/>
                  <a:gd name="T70" fmla="*/ 71 w 34"/>
                  <a:gd name="T71" fmla="*/ 231 h 38"/>
                  <a:gd name="T72" fmla="*/ 144 w 34"/>
                  <a:gd name="T73" fmla="*/ 81 h 38"/>
                  <a:gd name="T74" fmla="*/ 203 w 34"/>
                  <a:gd name="T75" fmla="*/ 0 h 38"/>
                  <a:gd name="T76" fmla="*/ 273 w 34"/>
                  <a:gd name="T77" fmla="*/ 0 h 38"/>
                  <a:gd name="T78" fmla="*/ 322 w 34"/>
                  <a:gd name="T79" fmla="*/ 0 h 38"/>
                  <a:gd name="T80" fmla="*/ 393 w 34"/>
                  <a:gd name="T81" fmla="*/ 81 h 38"/>
                  <a:gd name="T82" fmla="*/ 405 w 34"/>
                  <a:gd name="T83" fmla="*/ 81 h 38"/>
                  <a:gd name="T84" fmla="*/ 405 w 34"/>
                  <a:gd name="T85" fmla="*/ 81 h 38"/>
                  <a:gd name="T86" fmla="*/ 422 w 34"/>
                  <a:gd name="T87" fmla="*/ 81 h 38"/>
                  <a:gd name="T88" fmla="*/ 422 w 34"/>
                  <a:gd name="T89" fmla="*/ 81 h 38"/>
                  <a:gd name="T90" fmla="*/ 454 w 34"/>
                  <a:gd name="T91" fmla="*/ 0 h 38"/>
                  <a:gd name="T92" fmla="*/ 454 w 34"/>
                  <a:gd name="T93" fmla="*/ 0 h 38"/>
                  <a:gd name="T94" fmla="*/ 454 w 34"/>
                  <a:gd name="T95" fmla="*/ 0 h 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4"/>
                  <a:gd name="T145" fmla="*/ 0 h 38"/>
                  <a:gd name="T146" fmla="*/ 34 w 34"/>
                  <a:gd name="T147" fmla="*/ 38 h 3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4" h="38">
                    <a:moveTo>
                      <a:pt x="31" y="0"/>
                    </a:moveTo>
                    <a:lnTo>
                      <a:pt x="32" y="13"/>
                    </a:lnTo>
                    <a:lnTo>
                      <a:pt x="31" y="13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4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2" y="3"/>
                    </a:lnTo>
                    <a:lnTo>
                      <a:pt x="10" y="6"/>
                    </a:lnTo>
                    <a:lnTo>
                      <a:pt x="8" y="9"/>
                    </a:lnTo>
                    <a:lnTo>
                      <a:pt x="7" y="14"/>
                    </a:lnTo>
                    <a:lnTo>
                      <a:pt x="7" y="20"/>
                    </a:lnTo>
                    <a:lnTo>
                      <a:pt x="7" y="24"/>
                    </a:lnTo>
                    <a:lnTo>
                      <a:pt x="8" y="28"/>
                    </a:lnTo>
                    <a:lnTo>
                      <a:pt x="10" y="31"/>
                    </a:lnTo>
                    <a:lnTo>
                      <a:pt x="12" y="34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24" y="35"/>
                    </a:lnTo>
                    <a:lnTo>
                      <a:pt x="27" y="34"/>
                    </a:lnTo>
                    <a:lnTo>
                      <a:pt x="29" y="33"/>
                    </a:lnTo>
                    <a:lnTo>
                      <a:pt x="32" y="28"/>
                    </a:lnTo>
                    <a:lnTo>
                      <a:pt x="34" y="28"/>
                    </a:lnTo>
                    <a:lnTo>
                      <a:pt x="29" y="33"/>
                    </a:lnTo>
                    <a:lnTo>
                      <a:pt x="27" y="35"/>
                    </a:lnTo>
                    <a:lnTo>
                      <a:pt x="22" y="38"/>
                    </a:lnTo>
                    <a:lnTo>
                      <a:pt x="18" y="38"/>
                    </a:lnTo>
                    <a:lnTo>
                      <a:pt x="12" y="38"/>
                    </a:lnTo>
                    <a:lnTo>
                      <a:pt x="8" y="35"/>
                    </a:lnTo>
                    <a:lnTo>
                      <a:pt x="4" y="31"/>
                    </a:lnTo>
                    <a:lnTo>
                      <a:pt x="1" y="26"/>
                    </a:lnTo>
                    <a:lnTo>
                      <a:pt x="0" y="20"/>
                    </a:lnTo>
                    <a:lnTo>
                      <a:pt x="1" y="14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10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10" name="Freeform 316"/>
              <p:cNvSpPr>
                <a:spLocks noEditPoints="1"/>
              </p:cNvSpPr>
              <p:nvPr/>
            </p:nvSpPr>
            <p:spPr bwMode="auto">
              <a:xfrm>
                <a:off x="3494" y="3363"/>
                <a:ext cx="64" cy="88"/>
              </a:xfrm>
              <a:custGeom>
                <a:avLst/>
                <a:gdLst>
                  <a:gd name="T0" fmla="*/ 194 w 26"/>
                  <a:gd name="T1" fmla="*/ 0 h 26"/>
                  <a:gd name="T2" fmla="*/ 254 w 26"/>
                  <a:gd name="T3" fmla="*/ 34 h 26"/>
                  <a:gd name="T4" fmla="*/ 298 w 26"/>
                  <a:gd name="T5" fmla="*/ 81 h 26"/>
                  <a:gd name="T6" fmla="*/ 315 w 26"/>
                  <a:gd name="T7" fmla="*/ 159 h 26"/>
                  <a:gd name="T8" fmla="*/ 357 w 26"/>
                  <a:gd name="T9" fmla="*/ 308 h 26"/>
                  <a:gd name="T10" fmla="*/ 389 w 26"/>
                  <a:gd name="T11" fmla="*/ 470 h 26"/>
                  <a:gd name="T12" fmla="*/ 357 w 26"/>
                  <a:gd name="T13" fmla="*/ 619 h 26"/>
                  <a:gd name="T14" fmla="*/ 345 w 26"/>
                  <a:gd name="T15" fmla="*/ 734 h 26"/>
                  <a:gd name="T16" fmla="*/ 315 w 26"/>
                  <a:gd name="T17" fmla="*/ 846 h 26"/>
                  <a:gd name="T18" fmla="*/ 286 w 26"/>
                  <a:gd name="T19" fmla="*/ 975 h 26"/>
                  <a:gd name="T20" fmla="*/ 236 w 26"/>
                  <a:gd name="T21" fmla="*/ 1009 h 26"/>
                  <a:gd name="T22" fmla="*/ 194 w 26"/>
                  <a:gd name="T23" fmla="*/ 1009 h 26"/>
                  <a:gd name="T24" fmla="*/ 133 w 26"/>
                  <a:gd name="T25" fmla="*/ 1009 h 26"/>
                  <a:gd name="T26" fmla="*/ 91 w 26"/>
                  <a:gd name="T27" fmla="*/ 975 h 26"/>
                  <a:gd name="T28" fmla="*/ 42 w 26"/>
                  <a:gd name="T29" fmla="*/ 846 h 26"/>
                  <a:gd name="T30" fmla="*/ 30 w 26"/>
                  <a:gd name="T31" fmla="*/ 697 h 26"/>
                  <a:gd name="T32" fmla="*/ 0 w 26"/>
                  <a:gd name="T33" fmla="*/ 538 h 26"/>
                  <a:gd name="T34" fmla="*/ 30 w 26"/>
                  <a:gd name="T35" fmla="*/ 345 h 26"/>
                  <a:gd name="T36" fmla="*/ 42 w 26"/>
                  <a:gd name="T37" fmla="*/ 274 h 26"/>
                  <a:gd name="T38" fmla="*/ 74 w 26"/>
                  <a:gd name="T39" fmla="*/ 159 h 26"/>
                  <a:gd name="T40" fmla="*/ 103 w 26"/>
                  <a:gd name="T41" fmla="*/ 34 h 26"/>
                  <a:gd name="T42" fmla="*/ 153 w 26"/>
                  <a:gd name="T43" fmla="*/ 34 h 26"/>
                  <a:gd name="T44" fmla="*/ 194 w 26"/>
                  <a:gd name="T45" fmla="*/ 0 h 26"/>
                  <a:gd name="T46" fmla="*/ 182 w 26"/>
                  <a:gd name="T47" fmla="*/ 81 h 26"/>
                  <a:gd name="T48" fmla="*/ 153 w 26"/>
                  <a:gd name="T49" fmla="*/ 81 h 26"/>
                  <a:gd name="T50" fmla="*/ 133 w 26"/>
                  <a:gd name="T51" fmla="*/ 81 h 26"/>
                  <a:gd name="T52" fmla="*/ 103 w 26"/>
                  <a:gd name="T53" fmla="*/ 159 h 26"/>
                  <a:gd name="T54" fmla="*/ 91 w 26"/>
                  <a:gd name="T55" fmla="*/ 196 h 26"/>
                  <a:gd name="T56" fmla="*/ 91 w 26"/>
                  <a:gd name="T57" fmla="*/ 308 h 26"/>
                  <a:gd name="T58" fmla="*/ 91 w 26"/>
                  <a:gd name="T59" fmla="*/ 423 h 26"/>
                  <a:gd name="T60" fmla="*/ 91 w 26"/>
                  <a:gd name="T61" fmla="*/ 619 h 26"/>
                  <a:gd name="T62" fmla="*/ 103 w 26"/>
                  <a:gd name="T63" fmla="*/ 812 h 26"/>
                  <a:gd name="T64" fmla="*/ 153 w 26"/>
                  <a:gd name="T65" fmla="*/ 894 h 26"/>
                  <a:gd name="T66" fmla="*/ 207 w 26"/>
                  <a:gd name="T67" fmla="*/ 975 h 26"/>
                  <a:gd name="T68" fmla="*/ 236 w 26"/>
                  <a:gd name="T69" fmla="*/ 894 h 26"/>
                  <a:gd name="T70" fmla="*/ 286 w 26"/>
                  <a:gd name="T71" fmla="*/ 846 h 26"/>
                  <a:gd name="T72" fmla="*/ 298 w 26"/>
                  <a:gd name="T73" fmla="*/ 734 h 26"/>
                  <a:gd name="T74" fmla="*/ 298 w 26"/>
                  <a:gd name="T75" fmla="*/ 586 h 26"/>
                  <a:gd name="T76" fmla="*/ 298 w 26"/>
                  <a:gd name="T77" fmla="*/ 423 h 26"/>
                  <a:gd name="T78" fmla="*/ 286 w 26"/>
                  <a:gd name="T79" fmla="*/ 274 h 26"/>
                  <a:gd name="T80" fmla="*/ 254 w 26"/>
                  <a:gd name="T81" fmla="*/ 159 h 26"/>
                  <a:gd name="T82" fmla="*/ 207 w 26"/>
                  <a:gd name="T83" fmla="*/ 81 h 26"/>
                  <a:gd name="T84" fmla="*/ 182 w 26"/>
                  <a:gd name="T85" fmla="*/ 81 h 2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6"/>
                  <a:gd name="T130" fmla="*/ 0 h 26"/>
                  <a:gd name="T131" fmla="*/ 26 w 26"/>
                  <a:gd name="T132" fmla="*/ 26 h 2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6" h="26">
                    <a:moveTo>
                      <a:pt x="13" y="0"/>
                    </a:moveTo>
                    <a:lnTo>
                      <a:pt x="17" y="1"/>
                    </a:lnTo>
                    <a:lnTo>
                      <a:pt x="20" y="2"/>
                    </a:lnTo>
                    <a:lnTo>
                      <a:pt x="21" y="4"/>
                    </a:lnTo>
                    <a:lnTo>
                      <a:pt x="24" y="8"/>
                    </a:lnTo>
                    <a:lnTo>
                      <a:pt x="26" y="12"/>
                    </a:lnTo>
                    <a:lnTo>
                      <a:pt x="24" y="16"/>
                    </a:lnTo>
                    <a:lnTo>
                      <a:pt x="23" y="19"/>
                    </a:lnTo>
                    <a:lnTo>
                      <a:pt x="21" y="22"/>
                    </a:lnTo>
                    <a:lnTo>
                      <a:pt x="19" y="25"/>
                    </a:lnTo>
                    <a:lnTo>
                      <a:pt x="16" y="26"/>
                    </a:lnTo>
                    <a:lnTo>
                      <a:pt x="13" y="26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3" y="22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5" y="4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3" y="0"/>
                    </a:lnTo>
                    <a:close/>
                    <a:moveTo>
                      <a:pt x="12" y="2"/>
                    </a:moveTo>
                    <a:lnTo>
                      <a:pt x="10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6" y="8"/>
                    </a:lnTo>
                    <a:lnTo>
                      <a:pt x="6" y="11"/>
                    </a:lnTo>
                    <a:lnTo>
                      <a:pt x="6" y="16"/>
                    </a:lnTo>
                    <a:lnTo>
                      <a:pt x="7" y="21"/>
                    </a:lnTo>
                    <a:lnTo>
                      <a:pt x="10" y="23"/>
                    </a:lnTo>
                    <a:lnTo>
                      <a:pt x="14" y="25"/>
                    </a:lnTo>
                    <a:lnTo>
                      <a:pt x="16" y="23"/>
                    </a:lnTo>
                    <a:lnTo>
                      <a:pt x="19" y="22"/>
                    </a:lnTo>
                    <a:lnTo>
                      <a:pt x="20" y="19"/>
                    </a:lnTo>
                    <a:lnTo>
                      <a:pt x="20" y="15"/>
                    </a:lnTo>
                    <a:lnTo>
                      <a:pt x="20" y="11"/>
                    </a:lnTo>
                    <a:lnTo>
                      <a:pt x="19" y="7"/>
                    </a:lnTo>
                    <a:lnTo>
                      <a:pt x="17" y="4"/>
                    </a:lnTo>
                    <a:lnTo>
                      <a:pt x="14" y="2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11" name="Freeform 317"/>
              <p:cNvSpPr>
                <a:spLocks/>
              </p:cNvSpPr>
              <p:nvPr/>
            </p:nvSpPr>
            <p:spPr bwMode="auto">
              <a:xfrm>
                <a:off x="3563" y="3363"/>
                <a:ext cx="103" cy="88"/>
              </a:xfrm>
              <a:custGeom>
                <a:avLst/>
                <a:gdLst>
                  <a:gd name="T0" fmla="*/ 150 w 42"/>
                  <a:gd name="T1" fmla="*/ 159 h 26"/>
                  <a:gd name="T2" fmla="*/ 191 w 42"/>
                  <a:gd name="T3" fmla="*/ 34 h 26"/>
                  <a:gd name="T4" fmla="*/ 235 w 42"/>
                  <a:gd name="T5" fmla="*/ 0 h 26"/>
                  <a:gd name="T6" fmla="*/ 282 w 42"/>
                  <a:gd name="T7" fmla="*/ 34 h 26"/>
                  <a:gd name="T8" fmla="*/ 336 w 42"/>
                  <a:gd name="T9" fmla="*/ 159 h 26"/>
                  <a:gd name="T10" fmla="*/ 385 w 42"/>
                  <a:gd name="T11" fmla="*/ 81 h 26"/>
                  <a:gd name="T12" fmla="*/ 444 w 42"/>
                  <a:gd name="T13" fmla="*/ 0 h 26"/>
                  <a:gd name="T14" fmla="*/ 500 w 42"/>
                  <a:gd name="T15" fmla="*/ 0 h 26"/>
                  <a:gd name="T16" fmla="*/ 547 w 42"/>
                  <a:gd name="T17" fmla="*/ 81 h 26"/>
                  <a:gd name="T18" fmla="*/ 559 w 42"/>
                  <a:gd name="T19" fmla="*/ 274 h 26"/>
                  <a:gd name="T20" fmla="*/ 559 w 42"/>
                  <a:gd name="T21" fmla="*/ 734 h 26"/>
                  <a:gd name="T22" fmla="*/ 559 w 42"/>
                  <a:gd name="T23" fmla="*/ 894 h 26"/>
                  <a:gd name="T24" fmla="*/ 589 w 42"/>
                  <a:gd name="T25" fmla="*/ 975 h 26"/>
                  <a:gd name="T26" fmla="*/ 620 w 42"/>
                  <a:gd name="T27" fmla="*/ 975 h 26"/>
                  <a:gd name="T28" fmla="*/ 444 w 42"/>
                  <a:gd name="T29" fmla="*/ 1009 h 26"/>
                  <a:gd name="T30" fmla="*/ 456 w 42"/>
                  <a:gd name="T31" fmla="*/ 975 h 26"/>
                  <a:gd name="T32" fmla="*/ 488 w 42"/>
                  <a:gd name="T33" fmla="*/ 975 h 26"/>
                  <a:gd name="T34" fmla="*/ 500 w 42"/>
                  <a:gd name="T35" fmla="*/ 894 h 26"/>
                  <a:gd name="T36" fmla="*/ 500 w 42"/>
                  <a:gd name="T37" fmla="*/ 734 h 26"/>
                  <a:gd name="T38" fmla="*/ 500 w 42"/>
                  <a:gd name="T39" fmla="*/ 274 h 26"/>
                  <a:gd name="T40" fmla="*/ 456 w 42"/>
                  <a:gd name="T41" fmla="*/ 159 h 26"/>
                  <a:gd name="T42" fmla="*/ 414 w 42"/>
                  <a:gd name="T43" fmla="*/ 159 h 26"/>
                  <a:gd name="T44" fmla="*/ 385 w 42"/>
                  <a:gd name="T45" fmla="*/ 196 h 26"/>
                  <a:gd name="T46" fmla="*/ 336 w 42"/>
                  <a:gd name="T47" fmla="*/ 274 h 26"/>
                  <a:gd name="T48" fmla="*/ 336 w 42"/>
                  <a:gd name="T49" fmla="*/ 734 h 26"/>
                  <a:gd name="T50" fmla="*/ 336 w 42"/>
                  <a:gd name="T51" fmla="*/ 894 h 26"/>
                  <a:gd name="T52" fmla="*/ 356 w 42"/>
                  <a:gd name="T53" fmla="*/ 975 h 26"/>
                  <a:gd name="T54" fmla="*/ 397 w 42"/>
                  <a:gd name="T55" fmla="*/ 975 h 26"/>
                  <a:gd name="T56" fmla="*/ 204 w 42"/>
                  <a:gd name="T57" fmla="*/ 1009 h 26"/>
                  <a:gd name="T58" fmla="*/ 253 w 42"/>
                  <a:gd name="T59" fmla="*/ 975 h 26"/>
                  <a:gd name="T60" fmla="*/ 282 w 42"/>
                  <a:gd name="T61" fmla="*/ 894 h 26"/>
                  <a:gd name="T62" fmla="*/ 282 w 42"/>
                  <a:gd name="T63" fmla="*/ 846 h 26"/>
                  <a:gd name="T64" fmla="*/ 282 w 42"/>
                  <a:gd name="T65" fmla="*/ 345 h 26"/>
                  <a:gd name="T66" fmla="*/ 253 w 42"/>
                  <a:gd name="T67" fmla="*/ 196 h 26"/>
                  <a:gd name="T68" fmla="*/ 204 w 42"/>
                  <a:gd name="T69" fmla="*/ 159 h 26"/>
                  <a:gd name="T70" fmla="*/ 174 w 42"/>
                  <a:gd name="T71" fmla="*/ 159 h 26"/>
                  <a:gd name="T72" fmla="*/ 103 w 42"/>
                  <a:gd name="T73" fmla="*/ 274 h 26"/>
                  <a:gd name="T74" fmla="*/ 132 w 42"/>
                  <a:gd name="T75" fmla="*/ 846 h 26"/>
                  <a:gd name="T76" fmla="*/ 132 w 42"/>
                  <a:gd name="T77" fmla="*/ 975 h 26"/>
                  <a:gd name="T78" fmla="*/ 150 w 42"/>
                  <a:gd name="T79" fmla="*/ 975 h 26"/>
                  <a:gd name="T80" fmla="*/ 174 w 42"/>
                  <a:gd name="T81" fmla="*/ 1009 h 26"/>
                  <a:gd name="T82" fmla="*/ 0 w 42"/>
                  <a:gd name="T83" fmla="*/ 975 h 26"/>
                  <a:gd name="T84" fmla="*/ 29 w 42"/>
                  <a:gd name="T85" fmla="*/ 975 h 26"/>
                  <a:gd name="T86" fmla="*/ 42 w 42"/>
                  <a:gd name="T87" fmla="*/ 894 h 26"/>
                  <a:gd name="T88" fmla="*/ 42 w 42"/>
                  <a:gd name="T89" fmla="*/ 734 h 26"/>
                  <a:gd name="T90" fmla="*/ 42 w 42"/>
                  <a:gd name="T91" fmla="*/ 274 h 26"/>
                  <a:gd name="T92" fmla="*/ 42 w 42"/>
                  <a:gd name="T93" fmla="*/ 159 h 26"/>
                  <a:gd name="T94" fmla="*/ 29 w 42"/>
                  <a:gd name="T95" fmla="*/ 159 h 26"/>
                  <a:gd name="T96" fmla="*/ 0 w 42"/>
                  <a:gd name="T97" fmla="*/ 159 h 26"/>
                  <a:gd name="T98" fmla="*/ 0 w 42"/>
                  <a:gd name="T99" fmla="*/ 81 h 26"/>
                  <a:gd name="T100" fmla="*/ 103 w 42"/>
                  <a:gd name="T101" fmla="*/ 0 h 2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2"/>
                  <a:gd name="T154" fmla="*/ 0 h 26"/>
                  <a:gd name="T155" fmla="*/ 42 w 42"/>
                  <a:gd name="T156" fmla="*/ 26 h 2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2" h="26">
                    <a:moveTo>
                      <a:pt x="7" y="5"/>
                    </a:moveTo>
                    <a:lnTo>
                      <a:pt x="10" y="4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6" y="2"/>
                    </a:lnTo>
                    <a:lnTo>
                      <a:pt x="28" y="1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5" y="1"/>
                    </a:lnTo>
                    <a:lnTo>
                      <a:pt x="37" y="2"/>
                    </a:lnTo>
                    <a:lnTo>
                      <a:pt x="38" y="4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19"/>
                    </a:lnTo>
                    <a:lnTo>
                      <a:pt x="38" y="22"/>
                    </a:lnTo>
                    <a:lnTo>
                      <a:pt x="38" y="23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5"/>
                    </a:lnTo>
                    <a:lnTo>
                      <a:pt x="42" y="26"/>
                    </a:lnTo>
                    <a:lnTo>
                      <a:pt x="30" y="26"/>
                    </a:lnTo>
                    <a:lnTo>
                      <a:pt x="30" y="25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4" y="23"/>
                    </a:lnTo>
                    <a:lnTo>
                      <a:pt x="34" y="22"/>
                    </a:lnTo>
                    <a:lnTo>
                      <a:pt x="34" y="19"/>
                    </a:lnTo>
                    <a:lnTo>
                      <a:pt x="34" y="9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3" y="7"/>
                    </a:lnTo>
                    <a:lnTo>
                      <a:pt x="23" y="8"/>
                    </a:lnTo>
                    <a:lnTo>
                      <a:pt x="23" y="19"/>
                    </a:lnTo>
                    <a:lnTo>
                      <a:pt x="23" y="22"/>
                    </a:lnTo>
                    <a:lnTo>
                      <a:pt x="23" y="23"/>
                    </a:lnTo>
                    <a:lnTo>
                      <a:pt x="24" y="25"/>
                    </a:lnTo>
                    <a:lnTo>
                      <a:pt x="26" y="25"/>
                    </a:lnTo>
                    <a:lnTo>
                      <a:pt x="27" y="25"/>
                    </a:lnTo>
                    <a:lnTo>
                      <a:pt x="27" y="26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7" y="25"/>
                    </a:lnTo>
                    <a:lnTo>
                      <a:pt x="19" y="23"/>
                    </a:lnTo>
                    <a:lnTo>
                      <a:pt x="19" y="22"/>
                    </a:lnTo>
                    <a:lnTo>
                      <a:pt x="19" y="19"/>
                    </a:lnTo>
                    <a:lnTo>
                      <a:pt x="19" y="9"/>
                    </a:lnTo>
                    <a:lnTo>
                      <a:pt x="19" y="7"/>
                    </a:lnTo>
                    <a:lnTo>
                      <a:pt x="17" y="5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7" y="19"/>
                    </a:lnTo>
                    <a:lnTo>
                      <a:pt x="9" y="22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2" y="26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19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7" y="0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12" name="Freeform 318"/>
              <p:cNvSpPr>
                <a:spLocks noEditPoints="1"/>
              </p:cNvSpPr>
              <p:nvPr/>
            </p:nvSpPr>
            <p:spPr bwMode="auto">
              <a:xfrm>
                <a:off x="3666" y="3363"/>
                <a:ext cx="65" cy="125"/>
              </a:xfrm>
              <a:custGeom>
                <a:avLst/>
                <a:gdLst>
                  <a:gd name="T0" fmla="*/ 128 w 27"/>
                  <a:gd name="T1" fmla="*/ 0 h 37"/>
                  <a:gd name="T2" fmla="*/ 140 w 27"/>
                  <a:gd name="T3" fmla="*/ 274 h 37"/>
                  <a:gd name="T4" fmla="*/ 197 w 27"/>
                  <a:gd name="T5" fmla="*/ 34 h 37"/>
                  <a:gd name="T6" fmla="*/ 238 w 27"/>
                  <a:gd name="T7" fmla="*/ 0 h 37"/>
                  <a:gd name="T8" fmla="*/ 337 w 27"/>
                  <a:gd name="T9" fmla="*/ 81 h 37"/>
                  <a:gd name="T10" fmla="*/ 376 w 27"/>
                  <a:gd name="T11" fmla="*/ 470 h 37"/>
                  <a:gd name="T12" fmla="*/ 366 w 27"/>
                  <a:gd name="T13" fmla="*/ 730 h 37"/>
                  <a:gd name="T14" fmla="*/ 279 w 27"/>
                  <a:gd name="T15" fmla="*/ 959 h 37"/>
                  <a:gd name="T16" fmla="*/ 197 w 27"/>
                  <a:gd name="T17" fmla="*/ 1003 h 37"/>
                  <a:gd name="T18" fmla="*/ 169 w 27"/>
                  <a:gd name="T19" fmla="*/ 959 h 37"/>
                  <a:gd name="T20" fmla="*/ 140 w 27"/>
                  <a:gd name="T21" fmla="*/ 1233 h 37"/>
                  <a:gd name="T22" fmla="*/ 140 w 27"/>
                  <a:gd name="T23" fmla="*/ 1392 h 37"/>
                  <a:gd name="T24" fmla="*/ 169 w 27"/>
                  <a:gd name="T25" fmla="*/ 1426 h 37"/>
                  <a:gd name="T26" fmla="*/ 181 w 27"/>
                  <a:gd name="T27" fmla="*/ 1426 h 37"/>
                  <a:gd name="T28" fmla="*/ 0 w 27"/>
                  <a:gd name="T29" fmla="*/ 1426 h 37"/>
                  <a:gd name="T30" fmla="*/ 29 w 27"/>
                  <a:gd name="T31" fmla="*/ 1426 h 37"/>
                  <a:gd name="T32" fmla="*/ 70 w 27"/>
                  <a:gd name="T33" fmla="*/ 1426 h 37"/>
                  <a:gd name="T34" fmla="*/ 70 w 27"/>
                  <a:gd name="T35" fmla="*/ 1392 h 37"/>
                  <a:gd name="T36" fmla="*/ 70 w 27"/>
                  <a:gd name="T37" fmla="*/ 1233 h 37"/>
                  <a:gd name="T38" fmla="*/ 70 w 27"/>
                  <a:gd name="T39" fmla="*/ 193 h 37"/>
                  <a:gd name="T40" fmla="*/ 70 w 27"/>
                  <a:gd name="T41" fmla="*/ 159 h 37"/>
                  <a:gd name="T42" fmla="*/ 70 w 27"/>
                  <a:gd name="T43" fmla="*/ 159 h 37"/>
                  <a:gd name="T44" fmla="*/ 41 w 27"/>
                  <a:gd name="T45" fmla="*/ 159 h 37"/>
                  <a:gd name="T46" fmla="*/ 29 w 27"/>
                  <a:gd name="T47" fmla="*/ 81 h 37"/>
                  <a:gd name="T48" fmla="*/ 140 w 27"/>
                  <a:gd name="T49" fmla="*/ 615 h 37"/>
                  <a:gd name="T50" fmla="*/ 140 w 27"/>
                  <a:gd name="T51" fmla="*/ 811 h 37"/>
                  <a:gd name="T52" fmla="*/ 169 w 27"/>
                  <a:gd name="T53" fmla="*/ 892 h 37"/>
                  <a:gd name="T54" fmla="*/ 226 w 27"/>
                  <a:gd name="T55" fmla="*/ 959 h 37"/>
                  <a:gd name="T56" fmla="*/ 279 w 27"/>
                  <a:gd name="T57" fmla="*/ 845 h 37"/>
                  <a:gd name="T58" fmla="*/ 318 w 27"/>
                  <a:gd name="T59" fmla="*/ 581 h 37"/>
                  <a:gd name="T60" fmla="*/ 279 w 27"/>
                  <a:gd name="T61" fmla="*/ 274 h 37"/>
                  <a:gd name="T62" fmla="*/ 226 w 27"/>
                  <a:gd name="T63" fmla="*/ 159 h 37"/>
                  <a:gd name="T64" fmla="*/ 181 w 27"/>
                  <a:gd name="T65" fmla="*/ 193 h 37"/>
                  <a:gd name="T66" fmla="*/ 140 w 27"/>
                  <a:gd name="T67" fmla="*/ 307 h 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7"/>
                  <a:gd name="T104" fmla="*/ 27 w 27"/>
                  <a:gd name="T105" fmla="*/ 37 h 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7">
                    <a:moveTo>
                      <a:pt x="2" y="2"/>
                    </a:moveTo>
                    <a:lnTo>
                      <a:pt x="9" y="0"/>
                    </a:lnTo>
                    <a:lnTo>
                      <a:pt x="10" y="0"/>
                    </a:lnTo>
                    <a:lnTo>
                      <a:pt x="10" y="7"/>
                    </a:lnTo>
                    <a:lnTo>
                      <a:pt x="12" y="4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22" y="1"/>
                    </a:lnTo>
                    <a:lnTo>
                      <a:pt x="24" y="2"/>
                    </a:lnTo>
                    <a:lnTo>
                      <a:pt x="27" y="7"/>
                    </a:lnTo>
                    <a:lnTo>
                      <a:pt x="27" y="12"/>
                    </a:lnTo>
                    <a:lnTo>
                      <a:pt x="27" y="16"/>
                    </a:lnTo>
                    <a:lnTo>
                      <a:pt x="26" y="19"/>
                    </a:lnTo>
                    <a:lnTo>
                      <a:pt x="24" y="23"/>
                    </a:lnTo>
                    <a:lnTo>
                      <a:pt x="20" y="25"/>
                    </a:lnTo>
                    <a:lnTo>
                      <a:pt x="16" y="26"/>
                    </a:lnTo>
                    <a:lnTo>
                      <a:pt x="14" y="26"/>
                    </a:lnTo>
                    <a:lnTo>
                      <a:pt x="12" y="26"/>
                    </a:lnTo>
                    <a:lnTo>
                      <a:pt x="12" y="25"/>
                    </a:lnTo>
                    <a:lnTo>
                      <a:pt x="10" y="23"/>
                    </a:lnTo>
                    <a:lnTo>
                      <a:pt x="10" y="32"/>
                    </a:lnTo>
                    <a:lnTo>
                      <a:pt x="10" y="35"/>
                    </a:lnTo>
                    <a:lnTo>
                      <a:pt x="10" y="36"/>
                    </a:lnTo>
                    <a:lnTo>
                      <a:pt x="12" y="37"/>
                    </a:lnTo>
                    <a:lnTo>
                      <a:pt x="13" y="37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3" y="37"/>
                    </a:lnTo>
                    <a:lnTo>
                      <a:pt x="5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5" y="32"/>
                    </a:lnTo>
                    <a:lnTo>
                      <a:pt x="5" y="8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  <a:moveTo>
                      <a:pt x="10" y="8"/>
                    </a:moveTo>
                    <a:lnTo>
                      <a:pt x="10" y="16"/>
                    </a:lnTo>
                    <a:lnTo>
                      <a:pt x="10" y="19"/>
                    </a:lnTo>
                    <a:lnTo>
                      <a:pt x="10" y="21"/>
                    </a:lnTo>
                    <a:lnTo>
                      <a:pt x="10" y="22"/>
                    </a:lnTo>
                    <a:lnTo>
                      <a:pt x="12" y="23"/>
                    </a:lnTo>
                    <a:lnTo>
                      <a:pt x="14" y="25"/>
                    </a:lnTo>
                    <a:lnTo>
                      <a:pt x="16" y="25"/>
                    </a:lnTo>
                    <a:lnTo>
                      <a:pt x="19" y="23"/>
                    </a:lnTo>
                    <a:lnTo>
                      <a:pt x="20" y="22"/>
                    </a:lnTo>
                    <a:lnTo>
                      <a:pt x="22" y="19"/>
                    </a:lnTo>
                    <a:lnTo>
                      <a:pt x="23" y="15"/>
                    </a:lnTo>
                    <a:lnTo>
                      <a:pt x="22" y="9"/>
                    </a:lnTo>
                    <a:lnTo>
                      <a:pt x="20" y="7"/>
                    </a:lnTo>
                    <a:lnTo>
                      <a:pt x="19" y="5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13" name="Freeform 319"/>
              <p:cNvSpPr>
                <a:spLocks/>
              </p:cNvSpPr>
              <p:nvPr/>
            </p:nvSpPr>
            <p:spPr bwMode="auto">
              <a:xfrm>
                <a:off x="3741" y="3319"/>
                <a:ext cx="30" cy="132"/>
              </a:xfrm>
              <a:custGeom>
                <a:avLst/>
                <a:gdLst>
                  <a:gd name="T0" fmla="*/ 145 w 12"/>
                  <a:gd name="T1" fmla="*/ 0 h 39"/>
                  <a:gd name="T2" fmla="*/ 145 w 12"/>
                  <a:gd name="T3" fmla="*/ 1239 h 39"/>
                  <a:gd name="T4" fmla="*/ 145 w 12"/>
                  <a:gd name="T5" fmla="*/ 1350 h 39"/>
                  <a:gd name="T6" fmla="*/ 145 w 12"/>
                  <a:gd name="T7" fmla="*/ 1398 h 39"/>
                  <a:gd name="T8" fmla="*/ 145 w 12"/>
                  <a:gd name="T9" fmla="*/ 1479 h 39"/>
                  <a:gd name="T10" fmla="*/ 155 w 12"/>
                  <a:gd name="T11" fmla="*/ 1479 h 39"/>
                  <a:gd name="T12" fmla="*/ 155 w 12"/>
                  <a:gd name="T13" fmla="*/ 1479 h 39"/>
                  <a:gd name="T14" fmla="*/ 188 w 12"/>
                  <a:gd name="T15" fmla="*/ 1479 h 39"/>
                  <a:gd name="T16" fmla="*/ 188 w 12"/>
                  <a:gd name="T17" fmla="*/ 1513 h 39"/>
                  <a:gd name="T18" fmla="*/ 0 w 12"/>
                  <a:gd name="T19" fmla="*/ 1513 h 39"/>
                  <a:gd name="T20" fmla="*/ 0 w 12"/>
                  <a:gd name="T21" fmla="*/ 1479 h 39"/>
                  <a:gd name="T22" fmla="*/ 32 w 12"/>
                  <a:gd name="T23" fmla="*/ 1479 h 39"/>
                  <a:gd name="T24" fmla="*/ 50 w 12"/>
                  <a:gd name="T25" fmla="*/ 1479 h 39"/>
                  <a:gd name="T26" fmla="*/ 50 w 12"/>
                  <a:gd name="T27" fmla="*/ 1479 h 39"/>
                  <a:gd name="T28" fmla="*/ 50 w 12"/>
                  <a:gd name="T29" fmla="*/ 1398 h 39"/>
                  <a:gd name="T30" fmla="*/ 80 w 12"/>
                  <a:gd name="T31" fmla="*/ 1350 h 39"/>
                  <a:gd name="T32" fmla="*/ 80 w 12"/>
                  <a:gd name="T33" fmla="*/ 1239 h 39"/>
                  <a:gd name="T34" fmla="*/ 80 w 12"/>
                  <a:gd name="T35" fmla="*/ 389 h 39"/>
                  <a:gd name="T36" fmla="*/ 80 w 12"/>
                  <a:gd name="T37" fmla="*/ 274 h 39"/>
                  <a:gd name="T38" fmla="*/ 80 w 12"/>
                  <a:gd name="T39" fmla="*/ 159 h 39"/>
                  <a:gd name="T40" fmla="*/ 50 w 12"/>
                  <a:gd name="T41" fmla="*/ 159 h 39"/>
                  <a:gd name="T42" fmla="*/ 50 w 12"/>
                  <a:gd name="T43" fmla="*/ 115 h 39"/>
                  <a:gd name="T44" fmla="*/ 50 w 12"/>
                  <a:gd name="T45" fmla="*/ 115 h 39"/>
                  <a:gd name="T46" fmla="*/ 50 w 12"/>
                  <a:gd name="T47" fmla="*/ 115 h 39"/>
                  <a:gd name="T48" fmla="*/ 32 w 12"/>
                  <a:gd name="T49" fmla="*/ 115 h 39"/>
                  <a:gd name="T50" fmla="*/ 0 w 12"/>
                  <a:gd name="T51" fmla="*/ 115 h 39"/>
                  <a:gd name="T52" fmla="*/ 0 w 12"/>
                  <a:gd name="T53" fmla="*/ 115 h 39"/>
                  <a:gd name="T54" fmla="*/ 108 w 12"/>
                  <a:gd name="T55" fmla="*/ 0 h 39"/>
                  <a:gd name="T56" fmla="*/ 145 w 12"/>
                  <a:gd name="T57" fmla="*/ 0 h 3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2"/>
                  <a:gd name="T88" fmla="*/ 0 h 39"/>
                  <a:gd name="T89" fmla="*/ 12 w 12"/>
                  <a:gd name="T90" fmla="*/ 39 h 3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2" h="39">
                    <a:moveTo>
                      <a:pt x="9" y="0"/>
                    </a:moveTo>
                    <a:lnTo>
                      <a:pt x="9" y="32"/>
                    </a:lnTo>
                    <a:lnTo>
                      <a:pt x="9" y="35"/>
                    </a:lnTo>
                    <a:lnTo>
                      <a:pt x="9" y="36"/>
                    </a:lnTo>
                    <a:lnTo>
                      <a:pt x="9" y="38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39"/>
                    </a:lnTo>
                    <a:lnTo>
                      <a:pt x="0" y="39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5" y="35"/>
                    </a:lnTo>
                    <a:lnTo>
                      <a:pt x="5" y="32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14" name="Freeform 320"/>
              <p:cNvSpPr>
                <a:spLocks noEditPoints="1"/>
              </p:cNvSpPr>
              <p:nvPr/>
            </p:nvSpPr>
            <p:spPr bwMode="auto">
              <a:xfrm>
                <a:off x="3781" y="3363"/>
                <a:ext cx="50" cy="88"/>
              </a:xfrm>
              <a:custGeom>
                <a:avLst/>
                <a:gdLst>
                  <a:gd name="T0" fmla="*/ 57 w 21"/>
                  <a:gd name="T1" fmla="*/ 345 h 26"/>
                  <a:gd name="T2" fmla="*/ 57 w 21"/>
                  <a:gd name="T3" fmla="*/ 586 h 26"/>
                  <a:gd name="T4" fmla="*/ 95 w 21"/>
                  <a:gd name="T5" fmla="*/ 734 h 26"/>
                  <a:gd name="T6" fmla="*/ 136 w 21"/>
                  <a:gd name="T7" fmla="*/ 812 h 26"/>
                  <a:gd name="T8" fmla="*/ 164 w 21"/>
                  <a:gd name="T9" fmla="*/ 846 h 26"/>
                  <a:gd name="T10" fmla="*/ 205 w 21"/>
                  <a:gd name="T11" fmla="*/ 846 h 26"/>
                  <a:gd name="T12" fmla="*/ 226 w 21"/>
                  <a:gd name="T13" fmla="*/ 812 h 26"/>
                  <a:gd name="T14" fmla="*/ 255 w 21"/>
                  <a:gd name="T15" fmla="*/ 734 h 26"/>
                  <a:gd name="T16" fmla="*/ 283 w 21"/>
                  <a:gd name="T17" fmla="*/ 619 h 26"/>
                  <a:gd name="T18" fmla="*/ 283 w 21"/>
                  <a:gd name="T19" fmla="*/ 619 h 26"/>
                  <a:gd name="T20" fmla="*/ 255 w 21"/>
                  <a:gd name="T21" fmla="*/ 812 h 26"/>
                  <a:gd name="T22" fmla="*/ 243 w 21"/>
                  <a:gd name="T23" fmla="*/ 894 h 26"/>
                  <a:gd name="T24" fmla="*/ 188 w 21"/>
                  <a:gd name="T25" fmla="*/ 1009 h 26"/>
                  <a:gd name="T26" fmla="*/ 148 w 21"/>
                  <a:gd name="T27" fmla="*/ 1009 h 26"/>
                  <a:gd name="T28" fmla="*/ 95 w 21"/>
                  <a:gd name="T29" fmla="*/ 975 h 26"/>
                  <a:gd name="T30" fmla="*/ 40 w 21"/>
                  <a:gd name="T31" fmla="*/ 894 h 26"/>
                  <a:gd name="T32" fmla="*/ 12 w 21"/>
                  <a:gd name="T33" fmla="*/ 734 h 26"/>
                  <a:gd name="T34" fmla="*/ 0 w 21"/>
                  <a:gd name="T35" fmla="*/ 538 h 26"/>
                  <a:gd name="T36" fmla="*/ 0 w 21"/>
                  <a:gd name="T37" fmla="*/ 345 h 26"/>
                  <a:gd name="T38" fmla="*/ 12 w 21"/>
                  <a:gd name="T39" fmla="*/ 274 h 26"/>
                  <a:gd name="T40" fmla="*/ 40 w 21"/>
                  <a:gd name="T41" fmla="*/ 159 h 26"/>
                  <a:gd name="T42" fmla="*/ 95 w 21"/>
                  <a:gd name="T43" fmla="*/ 34 h 26"/>
                  <a:gd name="T44" fmla="*/ 148 w 21"/>
                  <a:gd name="T45" fmla="*/ 0 h 26"/>
                  <a:gd name="T46" fmla="*/ 205 w 21"/>
                  <a:gd name="T47" fmla="*/ 34 h 26"/>
                  <a:gd name="T48" fmla="*/ 243 w 21"/>
                  <a:gd name="T49" fmla="*/ 81 h 26"/>
                  <a:gd name="T50" fmla="*/ 255 w 21"/>
                  <a:gd name="T51" fmla="*/ 196 h 26"/>
                  <a:gd name="T52" fmla="*/ 283 w 21"/>
                  <a:gd name="T53" fmla="*/ 345 h 26"/>
                  <a:gd name="T54" fmla="*/ 57 w 21"/>
                  <a:gd name="T55" fmla="*/ 345 h 26"/>
                  <a:gd name="T56" fmla="*/ 57 w 21"/>
                  <a:gd name="T57" fmla="*/ 308 h 26"/>
                  <a:gd name="T58" fmla="*/ 205 w 21"/>
                  <a:gd name="T59" fmla="*/ 308 h 26"/>
                  <a:gd name="T60" fmla="*/ 205 w 21"/>
                  <a:gd name="T61" fmla="*/ 274 h 26"/>
                  <a:gd name="T62" fmla="*/ 188 w 21"/>
                  <a:gd name="T63" fmla="*/ 196 h 26"/>
                  <a:gd name="T64" fmla="*/ 188 w 21"/>
                  <a:gd name="T65" fmla="*/ 159 h 26"/>
                  <a:gd name="T66" fmla="*/ 164 w 21"/>
                  <a:gd name="T67" fmla="*/ 81 h 26"/>
                  <a:gd name="T68" fmla="*/ 148 w 21"/>
                  <a:gd name="T69" fmla="*/ 81 h 26"/>
                  <a:gd name="T70" fmla="*/ 136 w 21"/>
                  <a:gd name="T71" fmla="*/ 81 h 26"/>
                  <a:gd name="T72" fmla="*/ 107 w 21"/>
                  <a:gd name="T73" fmla="*/ 81 h 26"/>
                  <a:gd name="T74" fmla="*/ 69 w 21"/>
                  <a:gd name="T75" fmla="*/ 159 h 26"/>
                  <a:gd name="T76" fmla="*/ 57 w 21"/>
                  <a:gd name="T77" fmla="*/ 196 h 26"/>
                  <a:gd name="T78" fmla="*/ 57 w 21"/>
                  <a:gd name="T79" fmla="*/ 308 h 2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6"/>
                  <a:gd name="T122" fmla="*/ 21 w 21"/>
                  <a:gd name="T123" fmla="*/ 26 h 2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6">
                    <a:moveTo>
                      <a:pt x="4" y="9"/>
                    </a:moveTo>
                    <a:lnTo>
                      <a:pt x="4" y="15"/>
                    </a:lnTo>
                    <a:lnTo>
                      <a:pt x="7" y="19"/>
                    </a:lnTo>
                    <a:lnTo>
                      <a:pt x="10" y="21"/>
                    </a:lnTo>
                    <a:lnTo>
                      <a:pt x="12" y="22"/>
                    </a:lnTo>
                    <a:lnTo>
                      <a:pt x="15" y="22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19" y="21"/>
                    </a:lnTo>
                    <a:lnTo>
                      <a:pt x="18" y="23"/>
                    </a:lnTo>
                    <a:lnTo>
                      <a:pt x="14" y="26"/>
                    </a:lnTo>
                    <a:lnTo>
                      <a:pt x="11" y="26"/>
                    </a:lnTo>
                    <a:lnTo>
                      <a:pt x="7" y="25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4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8" y="2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4" y="9"/>
                    </a:lnTo>
                    <a:close/>
                    <a:moveTo>
                      <a:pt x="4" y="8"/>
                    </a:moveTo>
                    <a:lnTo>
                      <a:pt x="15" y="8"/>
                    </a:lnTo>
                    <a:lnTo>
                      <a:pt x="15" y="7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15" name="Freeform 321"/>
              <p:cNvSpPr>
                <a:spLocks/>
              </p:cNvSpPr>
              <p:nvPr/>
            </p:nvSpPr>
            <p:spPr bwMode="auto">
              <a:xfrm>
                <a:off x="3839" y="3339"/>
                <a:ext cx="37" cy="112"/>
              </a:xfrm>
              <a:custGeom>
                <a:avLst/>
                <a:gdLst>
                  <a:gd name="T0" fmla="*/ 121 w 15"/>
                  <a:gd name="T1" fmla="*/ 0 h 33"/>
                  <a:gd name="T2" fmla="*/ 121 w 15"/>
                  <a:gd name="T3" fmla="*/ 312 h 33"/>
                  <a:gd name="T4" fmla="*/ 212 w 15"/>
                  <a:gd name="T5" fmla="*/ 312 h 33"/>
                  <a:gd name="T6" fmla="*/ 212 w 15"/>
                  <a:gd name="T7" fmla="*/ 356 h 33"/>
                  <a:gd name="T8" fmla="*/ 121 w 15"/>
                  <a:gd name="T9" fmla="*/ 356 h 33"/>
                  <a:gd name="T10" fmla="*/ 121 w 15"/>
                  <a:gd name="T11" fmla="*/ 1015 h 33"/>
                  <a:gd name="T12" fmla="*/ 121 w 15"/>
                  <a:gd name="T13" fmla="*/ 1093 h 33"/>
                  <a:gd name="T14" fmla="*/ 121 w 15"/>
                  <a:gd name="T15" fmla="*/ 1130 h 33"/>
                  <a:gd name="T16" fmla="*/ 133 w 15"/>
                  <a:gd name="T17" fmla="*/ 1130 h 33"/>
                  <a:gd name="T18" fmla="*/ 165 w 15"/>
                  <a:gd name="T19" fmla="*/ 1174 h 33"/>
                  <a:gd name="T20" fmla="*/ 165 w 15"/>
                  <a:gd name="T21" fmla="*/ 1130 h 33"/>
                  <a:gd name="T22" fmla="*/ 183 w 15"/>
                  <a:gd name="T23" fmla="*/ 1130 h 33"/>
                  <a:gd name="T24" fmla="*/ 212 w 15"/>
                  <a:gd name="T25" fmla="*/ 1130 h 33"/>
                  <a:gd name="T26" fmla="*/ 212 w 15"/>
                  <a:gd name="T27" fmla="*/ 1093 h 33"/>
                  <a:gd name="T28" fmla="*/ 224 w 15"/>
                  <a:gd name="T29" fmla="*/ 1093 h 33"/>
                  <a:gd name="T30" fmla="*/ 212 w 15"/>
                  <a:gd name="T31" fmla="*/ 1174 h 33"/>
                  <a:gd name="T32" fmla="*/ 183 w 15"/>
                  <a:gd name="T33" fmla="*/ 1256 h 33"/>
                  <a:gd name="T34" fmla="*/ 165 w 15"/>
                  <a:gd name="T35" fmla="*/ 1290 h 33"/>
                  <a:gd name="T36" fmla="*/ 121 w 15"/>
                  <a:gd name="T37" fmla="*/ 1290 h 33"/>
                  <a:gd name="T38" fmla="*/ 104 w 15"/>
                  <a:gd name="T39" fmla="*/ 1290 h 33"/>
                  <a:gd name="T40" fmla="*/ 74 w 15"/>
                  <a:gd name="T41" fmla="*/ 1290 h 33"/>
                  <a:gd name="T42" fmla="*/ 74 w 15"/>
                  <a:gd name="T43" fmla="*/ 1256 h 33"/>
                  <a:gd name="T44" fmla="*/ 62 w 15"/>
                  <a:gd name="T45" fmla="*/ 1174 h 33"/>
                  <a:gd name="T46" fmla="*/ 62 w 15"/>
                  <a:gd name="T47" fmla="*/ 1130 h 33"/>
                  <a:gd name="T48" fmla="*/ 62 w 15"/>
                  <a:gd name="T49" fmla="*/ 1015 h 33"/>
                  <a:gd name="T50" fmla="*/ 62 w 15"/>
                  <a:gd name="T51" fmla="*/ 356 h 33"/>
                  <a:gd name="T52" fmla="*/ 0 w 15"/>
                  <a:gd name="T53" fmla="*/ 356 h 33"/>
                  <a:gd name="T54" fmla="*/ 0 w 15"/>
                  <a:gd name="T55" fmla="*/ 312 h 33"/>
                  <a:gd name="T56" fmla="*/ 12 w 15"/>
                  <a:gd name="T57" fmla="*/ 312 h 33"/>
                  <a:gd name="T58" fmla="*/ 30 w 15"/>
                  <a:gd name="T59" fmla="*/ 275 h 33"/>
                  <a:gd name="T60" fmla="*/ 62 w 15"/>
                  <a:gd name="T61" fmla="*/ 197 h 33"/>
                  <a:gd name="T62" fmla="*/ 74 w 15"/>
                  <a:gd name="T63" fmla="*/ 163 h 33"/>
                  <a:gd name="T64" fmla="*/ 104 w 15"/>
                  <a:gd name="T65" fmla="*/ 81 h 33"/>
                  <a:gd name="T66" fmla="*/ 104 w 15"/>
                  <a:gd name="T67" fmla="*/ 0 h 33"/>
                  <a:gd name="T68" fmla="*/ 121 w 15"/>
                  <a:gd name="T69" fmla="*/ 0 h 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5"/>
                  <a:gd name="T106" fmla="*/ 0 h 33"/>
                  <a:gd name="T107" fmla="*/ 15 w 15"/>
                  <a:gd name="T108" fmla="*/ 33 h 3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5" h="33">
                    <a:moveTo>
                      <a:pt x="8" y="0"/>
                    </a:moveTo>
                    <a:lnTo>
                      <a:pt x="8" y="8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8" y="9"/>
                    </a:lnTo>
                    <a:lnTo>
                      <a:pt x="8" y="26"/>
                    </a:lnTo>
                    <a:lnTo>
                      <a:pt x="8" y="28"/>
                    </a:lnTo>
                    <a:lnTo>
                      <a:pt x="8" y="29"/>
                    </a:lnTo>
                    <a:lnTo>
                      <a:pt x="9" y="29"/>
                    </a:lnTo>
                    <a:lnTo>
                      <a:pt x="11" y="30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4" y="28"/>
                    </a:lnTo>
                    <a:lnTo>
                      <a:pt x="15" y="28"/>
                    </a:lnTo>
                    <a:lnTo>
                      <a:pt x="14" y="30"/>
                    </a:lnTo>
                    <a:lnTo>
                      <a:pt x="12" y="32"/>
                    </a:lnTo>
                    <a:lnTo>
                      <a:pt x="11" y="33"/>
                    </a:lnTo>
                    <a:lnTo>
                      <a:pt x="8" y="33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5" y="32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4" y="26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16" name="Freeform 322"/>
              <p:cNvSpPr>
                <a:spLocks noEditPoints="1"/>
              </p:cNvSpPr>
              <p:nvPr/>
            </p:nvSpPr>
            <p:spPr bwMode="auto">
              <a:xfrm>
                <a:off x="3878" y="3363"/>
                <a:ext cx="52" cy="88"/>
              </a:xfrm>
              <a:custGeom>
                <a:avLst/>
                <a:gdLst>
                  <a:gd name="T0" fmla="*/ 74 w 21"/>
                  <a:gd name="T1" fmla="*/ 345 h 26"/>
                  <a:gd name="T2" fmla="*/ 92 w 21"/>
                  <a:gd name="T3" fmla="*/ 586 h 26"/>
                  <a:gd name="T4" fmla="*/ 104 w 21"/>
                  <a:gd name="T5" fmla="*/ 734 h 26"/>
                  <a:gd name="T6" fmla="*/ 154 w 21"/>
                  <a:gd name="T7" fmla="*/ 812 h 26"/>
                  <a:gd name="T8" fmla="*/ 215 w 21"/>
                  <a:gd name="T9" fmla="*/ 846 h 26"/>
                  <a:gd name="T10" fmla="*/ 245 w 21"/>
                  <a:gd name="T11" fmla="*/ 846 h 26"/>
                  <a:gd name="T12" fmla="*/ 287 w 21"/>
                  <a:gd name="T13" fmla="*/ 812 h 26"/>
                  <a:gd name="T14" fmla="*/ 307 w 21"/>
                  <a:gd name="T15" fmla="*/ 734 h 26"/>
                  <a:gd name="T16" fmla="*/ 319 w 21"/>
                  <a:gd name="T17" fmla="*/ 619 h 26"/>
                  <a:gd name="T18" fmla="*/ 319 w 21"/>
                  <a:gd name="T19" fmla="*/ 619 h 26"/>
                  <a:gd name="T20" fmla="*/ 307 w 21"/>
                  <a:gd name="T21" fmla="*/ 812 h 26"/>
                  <a:gd name="T22" fmla="*/ 287 w 21"/>
                  <a:gd name="T23" fmla="*/ 894 h 26"/>
                  <a:gd name="T24" fmla="*/ 245 w 21"/>
                  <a:gd name="T25" fmla="*/ 1009 h 26"/>
                  <a:gd name="T26" fmla="*/ 183 w 21"/>
                  <a:gd name="T27" fmla="*/ 1009 h 26"/>
                  <a:gd name="T28" fmla="*/ 104 w 21"/>
                  <a:gd name="T29" fmla="*/ 975 h 26"/>
                  <a:gd name="T30" fmla="*/ 42 w 21"/>
                  <a:gd name="T31" fmla="*/ 894 h 26"/>
                  <a:gd name="T32" fmla="*/ 30 w 21"/>
                  <a:gd name="T33" fmla="*/ 734 h 26"/>
                  <a:gd name="T34" fmla="*/ 0 w 21"/>
                  <a:gd name="T35" fmla="*/ 538 h 26"/>
                  <a:gd name="T36" fmla="*/ 0 w 21"/>
                  <a:gd name="T37" fmla="*/ 345 h 26"/>
                  <a:gd name="T38" fmla="*/ 30 w 21"/>
                  <a:gd name="T39" fmla="*/ 274 h 26"/>
                  <a:gd name="T40" fmla="*/ 42 w 21"/>
                  <a:gd name="T41" fmla="*/ 159 h 26"/>
                  <a:gd name="T42" fmla="*/ 104 w 21"/>
                  <a:gd name="T43" fmla="*/ 34 h 26"/>
                  <a:gd name="T44" fmla="*/ 183 w 21"/>
                  <a:gd name="T45" fmla="*/ 0 h 26"/>
                  <a:gd name="T46" fmla="*/ 245 w 21"/>
                  <a:gd name="T47" fmla="*/ 34 h 26"/>
                  <a:gd name="T48" fmla="*/ 287 w 21"/>
                  <a:gd name="T49" fmla="*/ 81 h 26"/>
                  <a:gd name="T50" fmla="*/ 319 w 21"/>
                  <a:gd name="T51" fmla="*/ 196 h 26"/>
                  <a:gd name="T52" fmla="*/ 319 w 21"/>
                  <a:gd name="T53" fmla="*/ 345 h 26"/>
                  <a:gd name="T54" fmla="*/ 74 w 21"/>
                  <a:gd name="T55" fmla="*/ 345 h 26"/>
                  <a:gd name="T56" fmla="*/ 74 w 21"/>
                  <a:gd name="T57" fmla="*/ 308 h 26"/>
                  <a:gd name="T58" fmla="*/ 245 w 21"/>
                  <a:gd name="T59" fmla="*/ 308 h 26"/>
                  <a:gd name="T60" fmla="*/ 245 w 21"/>
                  <a:gd name="T61" fmla="*/ 274 h 26"/>
                  <a:gd name="T62" fmla="*/ 245 w 21"/>
                  <a:gd name="T63" fmla="*/ 196 h 26"/>
                  <a:gd name="T64" fmla="*/ 215 w 21"/>
                  <a:gd name="T65" fmla="*/ 159 h 26"/>
                  <a:gd name="T66" fmla="*/ 196 w 21"/>
                  <a:gd name="T67" fmla="*/ 81 h 26"/>
                  <a:gd name="T68" fmla="*/ 183 w 21"/>
                  <a:gd name="T69" fmla="*/ 81 h 26"/>
                  <a:gd name="T70" fmla="*/ 154 w 21"/>
                  <a:gd name="T71" fmla="*/ 81 h 26"/>
                  <a:gd name="T72" fmla="*/ 134 w 21"/>
                  <a:gd name="T73" fmla="*/ 81 h 26"/>
                  <a:gd name="T74" fmla="*/ 92 w 21"/>
                  <a:gd name="T75" fmla="*/ 159 h 26"/>
                  <a:gd name="T76" fmla="*/ 92 w 21"/>
                  <a:gd name="T77" fmla="*/ 196 h 26"/>
                  <a:gd name="T78" fmla="*/ 74 w 21"/>
                  <a:gd name="T79" fmla="*/ 308 h 2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6"/>
                  <a:gd name="T122" fmla="*/ 21 w 21"/>
                  <a:gd name="T123" fmla="*/ 26 h 2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6">
                    <a:moveTo>
                      <a:pt x="5" y="9"/>
                    </a:moveTo>
                    <a:lnTo>
                      <a:pt x="6" y="15"/>
                    </a:lnTo>
                    <a:lnTo>
                      <a:pt x="7" y="19"/>
                    </a:lnTo>
                    <a:lnTo>
                      <a:pt x="10" y="21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9" y="21"/>
                    </a:lnTo>
                    <a:lnTo>
                      <a:pt x="20" y="19"/>
                    </a:lnTo>
                    <a:lnTo>
                      <a:pt x="21" y="16"/>
                    </a:lnTo>
                    <a:lnTo>
                      <a:pt x="20" y="21"/>
                    </a:lnTo>
                    <a:lnTo>
                      <a:pt x="19" y="23"/>
                    </a:lnTo>
                    <a:lnTo>
                      <a:pt x="16" y="26"/>
                    </a:lnTo>
                    <a:lnTo>
                      <a:pt x="12" y="26"/>
                    </a:lnTo>
                    <a:lnTo>
                      <a:pt x="7" y="25"/>
                    </a:lnTo>
                    <a:lnTo>
                      <a:pt x="3" y="23"/>
                    </a:lnTo>
                    <a:lnTo>
                      <a:pt x="2" y="19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7" y="1"/>
                    </a:lnTo>
                    <a:lnTo>
                      <a:pt x="12" y="0"/>
                    </a:lnTo>
                    <a:lnTo>
                      <a:pt x="16" y="1"/>
                    </a:lnTo>
                    <a:lnTo>
                      <a:pt x="19" y="2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5" y="9"/>
                    </a:lnTo>
                    <a:close/>
                    <a:moveTo>
                      <a:pt x="5" y="8"/>
                    </a:moveTo>
                    <a:lnTo>
                      <a:pt x="16" y="8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4" y="4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17" name="Freeform 323"/>
              <p:cNvSpPr>
                <a:spLocks/>
              </p:cNvSpPr>
              <p:nvPr/>
            </p:nvSpPr>
            <p:spPr bwMode="auto">
              <a:xfrm>
                <a:off x="3936" y="3363"/>
                <a:ext cx="48" cy="88"/>
              </a:xfrm>
              <a:custGeom>
                <a:avLst/>
                <a:gdLst>
                  <a:gd name="T0" fmla="*/ 147 w 19"/>
                  <a:gd name="T1" fmla="*/ 0 h 26"/>
                  <a:gd name="T2" fmla="*/ 147 w 19"/>
                  <a:gd name="T3" fmla="*/ 274 h 26"/>
                  <a:gd name="T4" fmla="*/ 192 w 19"/>
                  <a:gd name="T5" fmla="*/ 81 h 26"/>
                  <a:gd name="T6" fmla="*/ 210 w 19"/>
                  <a:gd name="T7" fmla="*/ 34 h 26"/>
                  <a:gd name="T8" fmla="*/ 255 w 19"/>
                  <a:gd name="T9" fmla="*/ 0 h 26"/>
                  <a:gd name="T10" fmla="*/ 275 w 19"/>
                  <a:gd name="T11" fmla="*/ 0 h 26"/>
                  <a:gd name="T12" fmla="*/ 275 w 19"/>
                  <a:gd name="T13" fmla="*/ 34 h 26"/>
                  <a:gd name="T14" fmla="*/ 306 w 19"/>
                  <a:gd name="T15" fmla="*/ 81 h 26"/>
                  <a:gd name="T16" fmla="*/ 306 w 19"/>
                  <a:gd name="T17" fmla="*/ 159 h 26"/>
                  <a:gd name="T18" fmla="*/ 306 w 19"/>
                  <a:gd name="T19" fmla="*/ 196 h 26"/>
                  <a:gd name="T20" fmla="*/ 306 w 19"/>
                  <a:gd name="T21" fmla="*/ 196 h 26"/>
                  <a:gd name="T22" fmla="*/ 275 w 19"/>
                  <a:gd name="T23" fmla="*/ 274 h 26"/>
                  <a:gd name="T24" fmla="*/ 275 w 19"/>
                  <a:gd name="T25" fmla="*/ 274 h 26"/>
                  <a:gd name="T26" fmla="*/ 255 w 19"/>
                  <a:gd name="T27" fmla="*/ 274 h 26"/>
                  <a:gd name="T28" fmla="*/ 222 w 19"/>
                  <a:gd name="T29" fmla="*/ 196 h 26"/>
                  <a:gd name="T30" fmla="*/ 210 w 19"/>
                  <a:gd name="T31" fmla="*/ 159 h 26"/>
                  <a:gd name="T32" fmla="*/ 210 w 19"/>
                  <a:gd name="T33" fmla="*/ 159 h 26"/>
                  <a:gd name="T34" fmla="*/ 192 w 19"/>
                  <a:gd name="T35" fmla="*/ 159 h 26"/>
                  <a:gd name="T36" fmla="*/ 192 w 19"/>
                  <a:gd name="T37" fmla="*/ 196 h 26"/>
                  <a:gd name="T38" fmla="*/ 159 w 19"/>
                  <a:gd name="T39" fmla="*/ 274 h 26"/>
                  <a:gd name="T40" fmla="*/ 147 w 19"/>
                  <a:gd name="T41" fmla="*/ 308 h 26"/>
                  <a:gd name="T42" fmla="*/ 147 w 19"/>
                  <a:gd name="T43" fmla="*/ 734 h 26"/>
                  <a:gd name="T44" fmla="*/ 147 w 19"/>
                  <a:gd name="T45" fmla="*/ 846 h 26"/>
                  <a:gd name="T46" fmla="*/ 147 w 19"/>
                  <a:gd name="T47" fmla="*/ 894 h 26"/>
                  <a:gd name="T48" fmla="*/ 159 w 19"/>
                  <a:gd name="T49" fmla="*/ 894 h 26"/>
                  <a:gd name="T50" fmla="*/ 159 w 19"/>
                  <a:gd name="T51" fmla="*/ 975 h 26"/>
                  <a:gd name="T52" fmla="*/ 192 w 19"/>
                  <a:gd name="T53" fmla="*/ 975 h 26"/>
                  <a:gd name="T54" fmla="*/ 210 w 19"/>
                  <a:gd name="T55" fmla="*/ 975 h 26"/>
                  <a:gd name="T56" fmla="*/ 210 w 19"/>
                  <a:gd name="T57" fmla="*/ 1009 h 26"/>
                  <a:gd name="T58" fmla="*/ 0 w 19"/>
                  <a:gd name="T59" fmla="*/ 1009 h 26"/>
                  <a:gd name="T60" fmla="*/ 0 w 19"/>
                  <a:gd name="T61" fmla="*/ 975 h 26"/>
                  <a:gd name="T62" fmla="*/ 33 w 19"/>
                  <a:gd name="T63" fmla="*/ 975 h 26"/>
                  <a:gd name="T64" fmla="*/ 51 w 19"/>
                  <a:gd name="T65" fmla="*/ 975 h 26"/>
                  <a:gd name="T66" fmla="*/ 51 w 19"/>
                  <a:gd name="T67" fmla="*/ 894 h 26"/>
                  <a:gd name="T68" fmla="*/ 63 w 19"/>
                  <a:gd name="T69" fmla="*/ 894 h 26"/>
                  <a:gd name="T70" fmla="*/ 63 w 19"/>
                  <a:gd name="T71" fmla="*/ 846 h 26"/>
                  <a:gd name="T72" fmla="*/ 63 w 19"/>
                  <a:gd name="T73" fmla="*/ 734 h 26"/>
                  <a:gd name="T74" fmla="*/ 63 w 19"/>
                  <a:gd name="T75" fmla="*/ 423 h 26"/>
                  <a:gd name="T76" fmla="*/ 63 w 19"/>
                  <a:gd name="T77" fmla="*/ 274 h 26"/>
                  <a:gd name="T78" fmla="*/ 63 w 19"/>
                  <a:gd name="T79" fmla="*/ 196 h 26"/>
                  <a:gd name="T80" fmla="*/ 51 w 19"/>
                  <a:gd name="T81" fmla="*/ 159 h 26"/>
                  <a:gd name="T82" fmla="*/ 51 w 19"/>
                  <a:gd name="T83" fmla="*/ 159 h 26"/>
                  <a:gd name="T84" fmla="*/ 51 w 19"/>
                  <a:gd name="T85" fmla="*/ 159 h 26"/>
                  <a:gd name="T86" fmla="*/ 51 w 19"/>
                  <a:gd name="T87" fmla="*/ 159 h 26"/>
                  <a:gd name="T88" fmla="*/ 33 w 19"/>
                  <a:gd name="T89" fmla="*/ 159 h 26"/>
                  <a:gd name="T90" fmla="*/ 0 w 19"/>
                  <a:gd name="T91" fmla="*/ 159 h 26"/>
                  <a:gd name="T92" fmla="*/ 0 w 19"/>
                  <a:gd name="T93" fmla="*/ 81 h 26"/>
                  <a:gd name="T94" fmla="*/ 114 w 19"/>
                  <a:gd name="T95" fmla="*/ 0 h 26"/>
                  <a:gd name="T96" fmla="*/ 147 w 19"/>
                  <a:gd name="T97" fmla="*/ 0 h 2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"/>
                  <a:gd name="T148" fmla="*/ 0 h 26"/>
                  <a:gd name="T149" fmla="*/ 19 w 19"/>
                  <a:gd name="T150" fmla="*/ 26 h 2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" h="26">
                    <a:moveTo>
                      <a:pt x="9" y="0"/>
                    </a:moveTo>
                    <a:lnTo>
                      <a:pt x="9" y="7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19" y="5"/>
                    </a:lnTo>
                    <a:lnTo>
                      <a:pt x="17" y="7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0" y="7"/>
                    </a:lnTo>
                    <a:lnTo>
                      <a:pt x="9" y="8"/>
                    </a:lnTo>
                    <a:lnTo>
                      <a:pt x="9" y="19"/>
                    </a:lnTo>
                    <a:lnTo>
                      <a:pt x="9" y="22"/>
                    </a:lnTo>
                    <a:lnTo>
                      <a:pt x="9" y="23"/>
                    </a:lnTo>
                    <a:lnTo>
                      <a:pt x="10" y="23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3" y="25"/>
                    </a:lnTo>
                    <a:lnTo>
                      <a:pt x="13" y="26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4" y="19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</p:grpSp>
      </p:grpSp>
      <p:grpSp>
        <p:nvGrpSpPr>
          <p:cNvPr id="5" name="Group 612"/>
          <p:cNvGrpSpPr>
            <a:grpSpLocks/>
          </p:cNvGrpSpPr>
          <p:nvPr/>
        </p:nvGrpSpPr>
        <p:grpSpPr bwMode="auto">
          <a:xfrm>
            <a:off x="2573338" y="5622925"/>
            <a:ext cx="3751262" cy="641350"/>
            <a:chOff x="1621" y="3542"/>
            <a:chExt cx="2363" cy="404"/>
          </a:xfrm>
        </p:grpSpPr>
        <p:sp>
          <p:nvSpPr>
            <p:cNvPr id="10506" name="Freeform 324"/>
            <p:cNvSpPr>
              <a:spLocks/>
            </p:cNvSpPr>
            <p:nvPr/>
          </p:nvSpPr>
          <p:spPr bwMode="auto">
            <a:xfrm>
              <a:off x="1621" y="3546"/>
              <a:ext cx="107" cy="136"/>
            </a:xfrm>
            <a:custGeom>
              <a:avLst/>
              <a:gdLst>
                <a:gd name="T0" fmla="*/ 243 w 44"/>
                <a:gd name="T1" fmla="*/ 0 h 40"/>
                <a:gd name="T2" fmla="*/ 433 w 44"/>
                <a:gd name="T3" fmla="*/ 1180 h 40"/>
                <a:gd name="T4" fmla="*/ 520 w 44"/>
                <a:gd name="T5" fmla="*/ 357 h 40"/>
                <a:gd name="T6" fmla="*/ 520 w 44"/>
                <a:gd name="T7" fmla="*/ 231 h 40"/>
                <a:gd name="T8" fmla="*/ 533 w 44"/>
                <a:gd name="T9" fmla="*/ 163 h 40"/>
                <a:gd name="T10" fmla="*/ 520 w 44"/>
                <a:gd name="T11" fmla="*/ 116 h 40"/>
                <a:gd name="T12" fmla="*/ 520 w 44"/>
                <a:gd name="T13" fmla="*/ 116 h 40"/>
                <a:gd name="T14" fmla="*/ 491 w 44"/>
                <a:gd name="T15" fmla="*/ 82 h 40"/>
                <a:gd name="T16" fmla="*/ 474 w 44"/>
                <a:gd name="T17" fmla="*/ 82 h 40"/>
                <a:gd name="T18" fmla="*/ 474 w 44"/>
                <a:gd name="T19" fmla="*/ 82 h 40"/>
                <a:gd name="T20" fmla="*/ 474 w 44"/>
                <a:gd name="T21" fmla="*/ 82 h 40"/>
                <a:gd name="T22" fmla="*/ 474 w 44"/>
                <a:gd name="T23" fmla="*/ 0 h 40"/>
                <a:gd name="T24" fmla="*/ 632 w 44"/>
                <a:gd name="T25" fmla="*/ 0 h 40"/>
                <a:gd name="T26" fmla="*/ 632 w 44"/>
                <a:gd name="T27" fmla="*/ 82 h 40"/>
                <a:gd name="T28" fmla="*/ 620 w 44"/>
                <a:gd name="T29" fmla="*/ 82 h 40"/>
                <a:gd name="T30" fmla="*/ 591 w 44"/>
                <a:gd name="T31" fmla="*/ 116 h 40"/>
                <a:gd name="T32" fmla="*/ 574 w 44"/>
                <a:gd name="T33" fmla="*/ 116 h 40"/>
                <a:gd name="T34" fmla="*/ 574 w 44"/>
                <a:gd name="T35" fmla="*/ 163 h 40"/>
                <a:gd name="T36" fmla="*/ 545 w 44"/>
                <a:gd name="T37" fmla="*/ 231 h 40"/>
                <a:gd name="T38" fmla="*/ 533 w 44"/>
                <a:gd name="T39" fmla="*/ 357 h 40"/>
                <a:gd name="T40" fmla="*/ 421 w 44"/>
                <a:gd name="T41" fmla="*/ 1571 h 40"/>
                <a:gd name="T42" fmla="*/ 392 w 44"/>
                <a:gd name="T43" fmla="*/ 1571 h 40"/>
                <a:gd name="T44" fmla="*/ 231 w 44"/>
                <a:gd name="T45" fmla="*/ 279 h 40"/>
                <a:gd name="T46" fmla="*/ 131 w 44"/>
                <a:gd name="T47" fmla="*/ 1214 h 40"/>
                <a:gd name="T48" fmla="*/ 131 w 44"/>
                <a:gd name="T49" fmla="*/ 1340 h 40"/>
                <a:gd name="T50" fmla="*/ 100 w 44"/>
                <a:gd name="T51" fmla="*/ 1377 h 40"/>
                <a:gd name="T52" fmla="*/ 131 w 44"/>
                <a:gd name="T53" fmla="*/ 1377 h 40"/>
                <a:gd name="T54" fmla="*/ 131 w 44"/>
                <a:gd name="T55" fmla="*/ 1455 h 40"/>
                <a:gd name="T56" fmla="*/ 141 w 44"/>
                <a:gd name="T57" fmla="*/ 1455 h 40"/>
                <a:gd name="T58" fmla="*/ 173 w 44"/>
                <a:gd name="T59" fmla="*/ 1455 h 40"/>
                <a:gd name="T60" fmla="*/ 173 w 44"/>
                <a:gd name="T61" fmla="*/ 1493 h 40"/>
                <a:gd name="T62" fmla="*/ 0 w 44"/>
                <a:gd name="T63" fmla="*/ 1493 h 40"/>
                <a:gd name="T64" fmla="*/ 0 w 44"/>
                <a:gd name="T65" fmla="*/ 1455 h 40"/>
                <a:gd name="T66" fmla="*/ 29 w 44"/>
                <a:gd name="T67" fmla="*/ 1455 h 40"/>
                <a:gd name="T68" fmla="*/ 41 w 44"/>
                <a:gd name="T69" fmla="*/ 1455 h 40"/>
                <a:gd name="T70" fmla="*/ 71 w 44"/>
                <a:gd name="T71" fmla="*/ 1455 h 40"/>
                <a:gd name="T72" fmla="*/ 71 w 44"/>
                <a:gd name="T73" fmla="*/ 1377 h 40"/>
                <a:gd name="T74" fmla="*/ 88 w 44"/>
                <a:gd name="T75" fmla="*/ 1340 h 40"/>
                <a:gd name="T76" fmla="*/ 100 w 44"/>
                <a:gd name="T77" fmla="*/ 1214 h 40"/>
                <a:gd name="T78" fmla="*/ 202 w 44"/>
                <a:gd name="T79" fmla="*/ 163 h 40"/>
                <a:gd name="T80" fmla="*/ 190 w 44"/>
                <a:gd name="T81" fmla="*/ 116 h 40"/>
                <a:gd name="T82" fmla="*/ 173 w 44"/>
                <a:gd name="T83" fmla="*/ 116 h 40"/>
                <a:gd name="T84" fmla="*/ 141 w 44"/>
                <a:gd name="T85" fmla="*/ 82 h 40"/>
                <a:gd name="T86" fmla="*/ 100 w 44"/>
                <a:gd name="T87" fmla="*/ 82 h 40"/>
                <a:gd name="T88" fmla="*/ 131 w 44"/>
                <a:gd name="T89" fmla="*/ 0 h 40"/>
                <a:gd name="T90" fmla="*/ 243 w 44"/>
                <a:gd name="T91" fmla="*/ 0 h 4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4"/>
                <a:gd name="T139" fmla="*/ 0 h 40"/>
                <a:gd name="T140" fmla="*/ 44 w 44"/>
                <a:gd name="T141" fmla="*/ 40 h 4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4" h="40">
                  <a:moveTo>
                    <a:pt x="17" y="0"/>
                  </a:moveTo>
                  <a:lnTo>
                    <a:pt x="30" y="30"/>
                  </a:lnTo>
                  <a:lnTo>
                    <a:pt x="36" y="9"/>
                  </a:lnTo>
                  <a:lnTo>
                    <a:pt x="36" y="6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3" y="2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38" y="6"/>
                  </a:lnTo>
                  <a:lnTo>
                    <a:pt x="37" y="9"/>
                  </a:lnTo>
                  <a:lnTo>
                    <a:pt x="29" y="40"/>
                  </a:lnTo>
                  <a:lnTo>
                    <a:pt x="27" y="40"/>
                  </a:lnTo>
                  <a:lnTo>
                    <a:pt x="16" y="7"/>
                  </a:lnTo>
                  <a:lnTo>
                    <a:pt x="9" y="31"/>
                  </a:lnTo>
                  <a:lnTo>
                    <a:pt x="9" y="34"/>
                  </a:lnTo>
                  <a:lnTo>
                    <a:pt x="7" y="35"/>
                  </a:lnTo>
                  <a:lnTo>
                    <a:pt x="9" y="35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8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6" y="34"/>
                  </a:lnTo>
                  <a:lnTo>
                    <a:pt x="7" y="31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07" name="Freeform 325"/>
            <p:cNvSpPr>
              <a:spLocks noEditPoints="1"/>
            </p:cNvSpPr>
            <p:nvPr/>
          </p:nvSpPr>
          <p:spPr bwMode="auto">
            <a:xfrm>
              <a:off x="1714" y="3546"/>
              <a:ext cx="86" cy="129"/>
            </a:xfrm>
            <a:custGeom>
              <a:avLst/>
              <a:gdLst>
                <a:gd name="T0" fmla="*/ 150 w 35"/>
                <a:gd name="T1" fmla="*/ 0 h 38"/>
                <a:gd name="T2" fmla="*/ 356 w 35"/>
                <a:gd name="T3" fmla="*/ 0 h 38"/>
                <a:gd name="T4" fmla="*/ 447 w 35"/>
                <a:gd name="T5" fmla="*/ 81 h 38"/>
                <a:gd name="T6" fmla="*/ 489 w 35"/>
                <a:gd name="T7" fmla="*/ 115 h 38"/>
                <a:gd name="T8" fmla="*/ 506 w 35"/>
                <a:gd name="T9" fmla="*/ 231 h 38"/>
                <a:gd name="T10" fmla="*/ 518 w 35"/>
                <a:gd name="T11" fmla="*/ 356 h 38"/>
                <a:gd name="T12" fmla="*/ 518 w 35"/>
                <a:gd name="T13" fmla="*/ 428 h 38"/>
                <a:gd name="T14" fmla="*/ 506 w 35"/>
                <a:gd name="T15" fmla="*/ 553 h 38"/>
                <a:gd name="T16" fmla="*/ 459 w 35"/>
                <a:gd name="T17" fmla="*/ 669 h 38"/>
                <a:gd name="T18" fmla="*/ 418 w 35"/>
                <a:gd name="T19" fmla="*/ 703 h 38"/>
                <a:gd name="T20" fmla="*/ 386 w 35"/>
                <a:gd name="T21" fmla="*/ 784 h 38"/>
                <a:gd name="T22" fmla="*/ 315 w 35"/>
                <a:gd name="T23" fmla="*/ 784 h 38"/>
                <a:gd name="T24" fmla="*/ 283 w 35"/>
                <a:gd name="T25" fmla="*/ 784 h 38"/>
                <a:gd name="T26" fmla="*/ 236 w 35"/>
                <a:gd name="T27" fmla="*/ 784 h 38"/>
                <a:gd name="T28" fmla="*/ 194 w 35"/>
                <a:gd name="T29" fmla="*/ 1209 h 38"/>
                <a:gd name="T30" fmla="*/ 174 w 35"/>
                <a:gd name="T31" fmla="*/ 1324 h 38"/>
                <a:gd name="T32" fmla="*/ 174 w 35"/>
                <a:gd name="T33" fmla="*/ 1371 h 38"/>
                <a:gd name="T34" fmla="*/ 174 w 35"/>
                <a:gd name="T35" fmla="*/ 1371 h 38"/>
                <a:gd name="T36" fmla="*/ 174 w 35"/>
                <a:gd name="T37" fmla="*/ 1453 h 38"/>
                <a:gd name="T38" fmla="*/ 194 w 35"/>
                <a:gd name="T39" fmla="*/ 1453 h 38"/>
                <a:gd name="T40" fmla="*/ 236 w 35"/>
                <a:gd name="T41" fmla="*/ 1453 h 38"/>
                <a:gd name="T42" fmla="*/ 236 w 35"/>
                <a:gd name="T43" fmla="*/ 1487 h 38"/>
                <a:gd name="T44" fmla="*/ 0 w 35"/>
                <a:gd name="T45" fmla="*/ 1487 h 38"/>
                <a:gd name="T46" fmla="*/ 29 w 35"/>
                <a:gd name="T47" fmla="*/ 1453 h 38"/>
                <a:gd name="T48" fmla="*/ 42 w 35"/>
                <a:gd name="T49" fmla="*/ 1453 h 38"/>
                <a:gd name="T50" fmla="*/ 71 w 35"/>
                <a:gd name="T51" fmla="*/ 1453 h 38"/>
                <a:gd name="T52" fmla="*/ 91 w 35"/>
                <a:gd name="T53" fmla="*/ 1324 h 38"/>
                <a:gd name="T54" fmla="*/ 103 w 35"/>
                <a:gd name="T55" fmla="*/ 1209 h 38"/>
                <a:gd name="T56" fmla="*/ 194 w 35"/>
                <a:gd name="T57" fmla="*/ 390 h 38"/>
                <a:gd name="T58" fmla="*/ 206 w 35"/>
                <a:gd name="T59" fmla="*/ 231 h 38"/>
                <a:gd name="T60" fmla="*/ 206 w 35"/>
                <a:gd name="T61" fmla="*/ 163 h 38"/>
                <a:gd name="T62" fmla="*/ 206 w 35"/>
                <a:gd name="T63" fmla="*/ 115 h 38"/>
                <a:gd name="T64" fmla="*/ 206 w 35"/>
                <a:gd name="T65" fmla="*/ 115 h 38"/>
                <a:gd name="T66" fmla="*/ 194 w 35"/>
                <a:gd name="T67" fmla="*/ 115 h 38"/>
                <a:gd name="T68" fmla="*/ 150 w 35"/>
                <a:gd name="T69" fmla="*/ 81 h 38"/>
                <a:gd name="T70" fmla="*/ 150 w 35"/>
                <a:gd name="T71" fmla="*/ 0 h 38"/>
                <a:gd name="T72" fmla="*/ 236 w 35"/>
                <a:gd name="T73" fmla="*/ 703 h 38"/>
                <a:gd name="T74" fmla="*/ 283 w 35"/>
                <a:gd name="T75" fmla="*/ 703 h 38"/>
                <a:gd name="T76" fmla="*/ 295 w 35"/>
                <a:gd name="T77" fmla="*/ 703 h 38"/>
                <a:gd name="T78" fmla="*/ 344 w 35"/>
                <a:gd name="T79" fmla="*/ 703 h 38"/>
                <a:gd name="T80" fmla="*/ 386 w 35"/>
                <a:gd name="T81" fmla="*/ 703 h 38"/>
                <a:gd name="T82" fmla="*/ 398 w 35"/>
                <a:gd name="T83" fmla="*/ 621 h 38"/>
                <a:gd name="T84" fmla="*/ 418 w 35"/>
                <a:gd name="T85" fmla="*/ 553 h 38"/>
                <a:gd name="T86" fmla="*/ 447 w 35"/>
                <a:gd name="T87" fmla="*/ 428 h 38"/>
                <a:gd name="T88" fmla="*/ 447 w 35"/>
                <a:gd name="T89" fmla="*/ 356 h 38"/>
                <a:gd name="T90" fmla="*/ 447 w 35"/>
                <a:gd name="T91" fmla="*/ 231 h 38"/>
                <a:gd name="T92" fmla="*/ 418 w 35"/>
                <a:gd name="T93" fmla="*/ 163 h 38"/>
                <a:gd name="T94" fmla="*/ 398 w 35"/>
                <a:gd name="T95" fmla="*/ 115 h 38"/>
                <a:gd name="T96" fmla="*/ 356 w 35"/>
                <a:gd name="T97" fmla="*/ 115 h 38"/>
                <a:gd name="T98" fmla="*/ 344 w 35"/>
                <a:gd name="T99" fmla="*/ 115 h 38"/>
                <a:gd name="T100" fmla="*/ 295 w 35"/>
                <a:gd name="T101" fmla="*/ 115 h 38"/>
                <a:gd name="T102" fmla="*/ 236 w 35"/>
                <a:gd name="T103" fmla="*/ 703 h 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38"/>
                <a:gd name="T158" fmla="*/ 35 w 35"/>
                <a:gd name="T159" fmla="*/ 38 h 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38">
                  <a:moveTo>
                    <a:pt x="10" y="0"/>
                  </a:moveTo>
                  <a:lnTo>
                    <a:pt x="24" y="0"/>
                  </a:lnTo>
                  <a:lnTo>
                    <a:pt x="30" y="2"/>
                  </a:lnTo>
                  <a:lnTo>
                    <a:pt x="33" y="3"/>
                  </a:lnTo>
                  <a:lnTo>
                    <a:pt x="34" y="6"/>
                  </a:lnTo>
                  <a:lnTo>
                    <a:pt x="35" y="9"/>
                  </a:lnTo>
                  <a:lnTo>
                    <a:pt x="35" y="11"/>
                  </a:lnTo>
                  <a:lnTo>
                    <a:pt x="34" y="14"/>
                  </a:lnTo>
                  <a:lnTo>
                    <a:pt x="31" y="17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6" y="20"/>
                  </a:lnTo>
                  <a:lnTo>
                    <a:pt x="13" y="31"/>
                  </a:lnTo>
                  <a:lnTo>
                    <a:pt x="12" y="34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3" y="37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6" y="34"/>
                  </a:lnTo>
                  <a:lnTo>
                    <a:pt x="7" y="31"/>
                  </a:lnTo>
                  <a:lnTo>
                    <a:pt x="13" y="10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0" y="2"/>
                  </a:lnTo>
                  <a:lnTo>
                    <a:pt x="10" y="0"/>
                  </a:lnTo>
                  <a:close/>
                  <a:moveTo>
                    <a:pt x="16" y="18"/>
                  </a:moveTo>
                  <a:lnTo>
                    <a:pt x="19" y="18"/>
                  </a:lnTo>
                  <a:lnTo>
                    <a:pt x="20" y="18"/>
                  </a:lnTo>
                  <a:lnTo>
                    <a:pt x="23" y="18"/>
                  </a:lnTo>
                  <a:lnTo>
                    <a:pt x="26" y="18"/>
                  </a:lnTo>
                  <a:lnTo>
                    <a:pt x="27" y="16"/>
                  </a:lnTo>
                  <a:lnTo>
                    <a:pt x="28" y="14"/>
                  </a:lnTo>
                  <a:lnTo>
                    <a:pt x="30" y="11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28" y="4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0" y="3"/>
                  </a:lnTo>
                  <a:lnTo>
                    <a:pt x="16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10508" name="Picture 326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867" y="3583"/>
              <a:ext cx="11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509" name="Picture 327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867" y="3583"/>
              <a:ext cx="11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510" name="Picture 328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2068" y="3604"/>
              <a:ext cx="44" cy="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511" name="Picture 329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2068" y="3604"/>
              <a:ext cx="44" cy="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512" name="Freeform 330"/>
            <p:cNvSpPr>
              <a:spLocks noEditPoints="1"/>
            </p:cNvSpPr>
            <p:nvPr/>
          </p:nvSpPr>
          <p:spPr bwMode="auto">
            <a:xfrm>
              <a:off x="2150" y="3546"/>
              <a:ext cx="99" cy="129"/>
            </a:xfrm>
            <a:custGeom>
              <a:avLst/>
              <a:gdLst>
                <a:gd name="T0" fmla="*/ 140 w 41"/>
                <a:gd name="T1" fmla="*/ 81 h 38"/>
                <a:gd name="T2" fmla="*/ 140 w 41"/>
                <a:gd name="T3" fmla="*/ 0 h 38"/>
                <a:gd name="T4" fmla="*/ 326 w 41"/>
                <a:gd name="T5" fmla="*/ 0 h 38"/>
                <a:gd name="T6" fmla="*/ 408 w 41"/>
                <a:gd name="T7" fmla="*/ 81 h 38"/>
                <a:gd name="T8" fmla="*/ 466 w 41"/>
                <a:gd name="T9" fmla="*/ 115 h 38"/>
                <a:gd name="T10" fmla="*/ 519 w 41"/>
                <a:gd name="T11" fmla="*/ 163 h 38"/>
                <a:gd name="T12" fmla="*/ 536 w 41"/>
                <a:gd name="T13" fmla="*/ 356 h 38"/>
                <a:gd name="T14" fmla="*/ 565 w 41"/>
                <a:gd name="T15" fmla="*/ 428 h 38"/>
                <a:gd name="T16" fmla="*/ 577 w 41"/>
                <a:gd name="T17" fmla="*/ 621 h 38"/>
                <a:gd name="T18" fmla="*/ 577 w 41"/>
                <a:gd name="T19" fmla="*/ 784 h 38"/>
                <a:gd name="T20" fmla="*/ 565 w 41"/>
                <a:gd name="T21" fmla="*/ 900 h 38"/>
                <a:gd name="T22" fmla="*/ 536 w 41"/>
                <a:gd name="T23" fmla="*/ 1059 h 38"/>
                <a:gd name="T24" fmla="*/ 519 w 41"/>
                <a:gd name="T25" fmla="*/ 1093 h 38"/>
                <a:gd name="T26" fmla="*/ 507 w 41"/>
                <a:gd name="T27" fmla="*/ 1209 h 38"/>
                <a:gd name="T28" fmla="*/ 466 w 41"/>
                <a:gd name="T29" fmla="*/ 1324 h 38"/>
                <a:gd name="T30" fmla="*/ 408 w 41"/>
                <a:gd name="T31" fmla="*/ 1371 h 38"/>
                <a:gd name="T32" fmla="*/ 367 w 41"/>
                <a:gd name="T33" fmla="*/ 1453 h 38"/>
                <a:gd name="T34" fmla="*/ 309 w 41"/>
                <a:gd name="T35" fmla="*/ 1487 h 38"/>
                <a:gd name="T36" fmla="*/ 227 w 41"/>
                <a:gd name="T37" fmla="*/ 1487 h 38"/>
                <a:gd name="T38" fmla="*/ 0 w 41"/>
                <a:gd name="T39" fmla="*/ 1487 h 38"/>
                <a:gd name="T40" fmla="*/ 0 w 41"/>
                <a:gd name="T41" fmla="*/ 1453 h 38"/>
                <a:gd name="T42" fmla="*/ 41 w 41"/>
                <a:gd name="T43" fmla="*/ 1453 h 38"/>
                <a:gd name="T44" fmla="*/ 70 w 41"/>
                <a:gd name="T45" fmla="*/ 1453 h 38"/>
                <a:gd name="T46" fmla="*/ 70 w 41"/>
                <a:gd name="T47" fmla="*/ 1453 h 38"/>
                <a:gd name="T48" fmla="*/ 82 w 41"/>
                <a:gd name="T49" fmla="*/ 1371 h 38"/>
                <a:gd name="T50" fmla="*/ 82 w 41"/>
                <a:gd name="T51" fmla="*/ 1324 h 38"/>
                <a:gd name="T52" fmla="*/ 99 w 41"/>
                <a:gd name="T53" fmla="*/ 1209 h 38"/>
                <a:gd name="T54" fmla="*/ 181 w 41"/>
                <a:gd name="T55" fmla="*/ 356 h 38"/>
                <a:gd name="T56" fmla="*/ 210 w 41"/>
                <a:gd name="T57" fmla="*/ 231 h 38"/>
                <a:gd name="T58" fmla="*/ 210 w 41"/>
                <a:gd name="T59" fmla="*/ 163 h 38"/>
                <a:gd name="T60" fmla="*/ 210 w 41"/>
                <a:gd name="T61" fmla="*/ 115 h 38"/>
                <a:gd name="T62" fmla="*/ 210 w 41"/>
                <a:gd name="T63" fmla="*/ 115 h 38"/>
                <a:gd name="T64" fmla="*/ 181 w 41"/>
                <a:gd name="T65" fmla="*/ 81 h 38"/>
                <a:gd name="T66" fmla="*/ 169 w 41"/>
                <a:gd name="T67" fmla="*/ 81 h 38"/>
                <a:gd name="T68" fmla="*/ 140 w 41"/>
                <a:gd name="T69" fmla="*/ 81 h 38"/>
                <a:gd name="T70" fmla="*/ 280 w 41"/>
                <a:gd name="T71" fmla="*/ 115 h 38"/>
                <a:gd name="T72" fmla="*/ 169 w 41"/>
                <a:gd name="T73" fmla="*/ 1209 h 38"/>
                <a:gd name="T74" fmla="*/ 169 w 41"/>
                <a:gd name="T75" fmla="*/ 1324 h 38"/>
                <a:gd name="T76" fmla="*/ 169 w 41"/>
                <a:gd name="T77" fmla="*/ 1371 h 38"/>
                <a:gd name="T78" fmla="*/ 169 w 41"/>
                <a:gd name="T79" fmla="*/ 1371 h 38"/>
                <a:gd name="T80" fmla="*/ 169 w 41"/>
                <a:gd name="T81" fmla="*/ 1371 h 38"/>
                <a:gd name="T82" fmla="*/ 169 w 41"/>
                <a:gd name="T83" fmla="*/ 1453 h 38"/>
                <a:gd name="T84" fmla="*/ 169 w 41"/>
                <a:gd name="T85" fmla="*/ 1453 h 38"/>
                <a:gd name="T86" fmla="*/ 181 w 41"/>
                <a:gd name="T87" fmla="*/ 1453 h 38"/>
                <a:gd name="T88" fmla="*/ 210 w 41"/>
                <a:gd name="T89" fmla="*/ 1453 h 38"/>
                <a:gd name="T90" fmla="*/ 268 w 41"/>
                <a:gd name="T91" fmla="*/ 1453 h 38"/>
                <a:gd name="T92" fmla="*/ 326 w 41"/>
                <a:gd name="T93" fmla="*/ 1371 h 38"/>
                <a:gd name="T94" fmla="*/ 367 w 41"/>
                <a:gd name="T95" fmla="*/ 1324 h 38"/>
                <a:gd name="T96" fmla="*/ 408 w 41"/>
                <a:gd name="T97" fmla="*/ 1290 h 38"/>
                <a:gd name="T98" fmla="*/ 437 w 41"/>
                <a:gd name="T99" fmla="*/ 1175 h 38"/>
                <a:gd name="T100" fmla="*/ 478 w 41"/>
                <a:gd name="T101" fmla="*/ 1015 h 38"/>
                <a:gd name="T102" fmla="*/ 507 w 41"/>
                <a:gd name="T103" fmla="*/ 818 h 38"/>
                <a:gd name="T104" fmla="*/ 507 w 41"/>
                <a:gd name="T105" fmla="*/ 621 h 38"/>
                <a:gd name="T106" fmla="*/ 507 w 41"/>
                <a:gd name="T107" fmla="*/ 428 h 38"/>
                <a:gd name="T108" fmla="*/ 478 w 41"/>
                <a:gd name="T109" fmla="*/ 356 h 38"/>
                <a:gd name="T110" fmla="*/ 466 w 41"/>
                <a:gd name="T111" fmla="*/ 231 h 38"/>
                <a:gd name="T112" fmla="*/ 420 w 41"/>
                <a:gd name="T113" fmla="*/ 163 h 38"/>
                <a:gd name="T114" fmla="*/ 379 w 41"/>
                <a:gd name="T115" fmla="*/ 115 h 38"/>
                <a:gd name="T116" fmla="*/ 338 w 41"/>
                <a:gd name="T117" fmla="*/ 115 h 38"/>
                <a:gd name="T118" fmla="*/ 309 w 41"/>
                <a:gd name="T119" fmla="*/ 115 h 38"/>
                <a:gd name="T120" fmla="*/ 280 w 41"/>
                <a:gd name="T121" fmla="*/ 115 h 3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1"/>
                <a:gd name="T184" fmla="*/ 0 h 38"/>
                <a:gd name="T185" fmla="*/ 41 w 41"/>
                <a:gd name="T186" fmla="*/ 38 h 3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1" h="38">
                  <a:moveTo>
                    <a:pt x="10" y="2"/>
                  </a:moveTo>
                  <a:lnTo>
                    <a:pt x="10" y="0"/>
                  </a:lnTo>
                  <a:lnTo>
                    <a:pt x="23" y="0"/>
                  </a:lnTo>
                  <a:lnTo>
                    <a:pt x="29" y="2"/>
                  </a:lnTo>
                  <a:lnTo>
                    <a:pt x="33" y="3"/>
                  </a:lnTo>
                  <a:lnTo>
                    <a:pt x="37" y="4"/>
                  </a:lnTo>
                  <a:lnTo>
                    <a:pt x="38" y="9"/>
                  </a:lnTo>
                  <a:lnTo>
                    <a:pt x="40" y="11"/>
                  </a:lnTo>
                  <a:lnTo>
                    <a:pt x="41" y="16"/>
                  </a:lnTo>
                  <a:lnTo>
                    <a:pt x="41" y="20"/>
                  </a:lnTo>
                  <a:lnTo>
                    <a:pt x="40" y="23"/>
                  </a:lnTo>
                  <a:lnTo>
                    <a:pt x="38" y="27"/>
                  </a:lnTo>
                  <a:lnTo>
                    <a:pt x="37" y="28"/>
                  </a:lnTo>
                  <a:lnTo>
                    <a:pt x="36" y="31"/>
                  </a:lnTo>
                  <a:lnTo>
                    <a:pt x="33" y="34"/>
                  </a:lnTo>
                  <a:lnTo>
                    <a:pt x="29" y="35"/>
                  </a:lnTo>
                  <a:lnTo>
                    <a:pt x="26" y="37"/>
                  </a:lnTo>
                  <a:lnTo>
                    <a:pt x="22" y="38"/>
                  </a:lnTo>
                  <a:lnTo>
                    <a:pt x="16" y="38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7" y="31"/>
                  </a:lnTo>
                  <a:lnTo>
                    <a:pt x="13" y="9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0" y="2"/>
                  </a:lnTo>
                  <a:close/>
                  <a:moveTo>
                    <a:pt x="20" y="3"/>
                  </a:moveTo>
                  <a:lnTo>
                    <a:pt x="12" y="31"/>
                  </a:lnTo>
                  <a:lnTo>
                    <a:pt x="12" y="34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3" y="37"/>
                  </a:lnTo>
                  <a:lnTo>
                    <a:pt x="15" y="37"/>
                  </a:lnTo>
                  <a:lnTo>
                    <a:pt x="19" y="37"/>
                  </a:lnTo>
                  <a:lnTo>
                    <a:pt x="23" y="35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0"/>
                  </a:lnTo>
                  <a:lnTo>
                    <a:pt x="34" y="26"/>
                  </a:lnTo>
                  <a:lnTo>
                    <a:pt x="36" y="21"/>
                  </a:lnTo>
                  <a:lnTo>
                    <a:pt x="36" y="16"/>
                  </a:lnTo>
                  <a:lnTo>
                    <a:pt x="36" y="11"/>
                  </a:lnTo>
                  <a:lnTo>
                    <a:pt x="34" y="9"/>
                  </a:lnTo>
                  <a:lnTo>
                    <a:pt x="33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13" name="Freeform 331"/>
            <p:cNvSpPr>
              <a:spLocks noEditPoints="1"/>
            </p:cNvSpPr>
            <p:nvPr/>
          </p:nvSpPr>
          <p:spPr bwMode="auto">
            <a:xfrm>
              <a:off x="2255" y="3591"/>
              <a:ext cx="50" cy="91"/>
            </a:xfrm>
            <a:custGeom>
              <a:avLst/>
              <a:gdLst>
                <a:gd name="T0" fmla="*/ 69 w 21"/>
                <a:gd name="T1" fmla="*/ 580 h 27"/>
                <a:gd name="T2" fmla="*/ 69 w 21"/>
                <a:gd name="T3" fmla="*/ 580 h 27"/>
                <a:gd name="T4" fmla="*/ 69 w 21"/>
                <a:gd name="T5" fmla="*/ 647 h 27"/>
                <a:gd name="T6" fmla="*/ 69 w 21"/>
                <a:gd name="T7" fmla="*/ 762 h 27"/>
                <a:gd name="T8" fmla="*/ 95 w 21"/>
                <a:gd name="T9" fmla="*/ 806 h 27"/>
                <a:gd name="T10" fmla="*/ 107 w 21"/>
                <a:gd name="T11" fmla="*/ 839 h 27"/>
                <a:gd name="T12" fmla="*/ 148 w 21"/>
                <a:gd name="T13" fmla="*/ 839 h 27"/>
                <a:gd name="T14" fmla="*/ 164 w 21"/>
                <a:gd name="T15" fmla="*/ 839 h 27"/>
                <a:gd name="T16" fmla="*/ 188 w 21"/>
                <a:gd name="T17" fmla="*/ 839 h 27"/>
                <a:gd name="T18" fmla="*/ 214 w 21"/>
                <a:gd name="T19" fmla="*/ 806 h 27"/>
                <a:gd name="T20" fmla="*/ 255 w 21"/>
                <a:gd name="T21" fmla="*/ 694 h 27"/>
                <a:gd name="T22" fmla="*/ 255 w 21"/>
                <a:gd name="T23" fmla="*/ 762 h 27"/>
                <a:gd name="T24" fmla="*/ 205 w 21"/>
                <a:gd name="T25" fmla="*/ 839 h 27"/>
                <a:gd name="T26" fmla="*/ 148 w 21"/>
                <a:gd name="T27" fmla="*/ 954 h 27"/>
                <a:gd name="T28" fmla="*/ 107 w 21"/>
                <a:gd name="T29" fmla="*/ 1035 h 27"/>
                <a:gd name="T30" fmla="*/ 57 w 21"/>
                <a:gd name="T31" fmla="*/ 954 h 27"/>
                <a:gd name="T32" fmla="*/ 12 w 21"/>
                <a:gd name="T33" fmla="*/ 920 h 27"/>
                <a:gd name="T34" fmla="*/ 0 w 21"/>
                <a:gd name="T35" fmla="*/ 806 h 27"/>
                <a:gd name="T36" fmla="*/ 0 w 21"/>
                <a:gd name="T37" fmla="*/ 694 h 27"/>
                <a:gd name="T38" fmla="*/ 12 w 21"/>
                <a:gd name="T39" fmla="*/ 533 h 27"/>
                <a:gd name="T40" fmla="*/ 29 w 21"/>
                <a:gd name="T41" fmla="*/ 388 h 27"/>
                <a:gd name="T42" fmla="*/ 69 w 21"/>
                <a:gd name="T43" fmla="*/ 192 h 27"/>
                <a:gd name="T44" fmla="*/ 107 w 21"/>
                <a:gd name="T45" fmla="*/ 115 h 27"/>
                <a:gd name="T46" fmla="*/ 164 w 21"/>
                <a:gd name="T47" fmla="*/ 34 h 27"/>
                <a:gd name="T48" fmla="*/ 214 w 21"/>
                <a:gd name="T49" fmla="*/ 0 h 27"/>
                <a:gd name="T50" fmla="*/ 243 w 21"/>
                <a:gd name="T51" fmla="*/ 0 h 27"/>
                <a:gd name="T52" fmla="*/ 283 w 21"/>
                <a:gd name="T53" fmla="*/ 34 h 27"/>
                <a:gd name="T54" fmla="*/ 283 w 21"/>
                <a:gd name="T55" fmla="*/ 115 h 27"/>
                <a:gd name="T56" fmla="*/ 283 w 21"/>
                <a:gd name="T57" fmla="*/ 148 h 27"/>
                <a:gd name="T58" fmla="*/ 283 w 21"/>
                <a:gd name="T59" fmla="*/ 273 h 27"/>
                <a:gd name="T60" fmla="*/ 255 w 21"/>
                <a:gd name="T61" fmla="*/ 307 h 27"/>
                <a:gd name="T62" fmla="*/ 214 w 21"/>
                <a:gd name="T63" fmla="*/ 421 h 27"/>
                <a:gd name="T64" fmla="*/ 164 w 21"/>
                <a:gd name="T65" fmla="*/ 499 h 27"/>
                <a:gd name="T66" fmla="*/ 119 w 21"/>
                <a:gd name="T67" fmla="*/ 533 h 27"/>
                <a:gd name="T68" fmla="*/ 69 w 21"/>
                <a:gd name="T69" fmla="*/ 580 h 27"/>
                <a:gd name="T70" fmla="*/ 69 w 21"/>
                <a:gd name="T71" fmla="*/ 533 h 27"/>
                <a:gd name="T72" fmla="*/ 107 w 21"/>
                <a:gd name="T73" fmla="*/ 499 h 27"/>
                <a:gd name="T74" fmla="*/ 148 w 21"/>
                <a:gd name="T75" fmla="*/ 499 h 27"/>
                <a:gd name="T76" fmla="*/ 188 w 21"/>
                <a:gd name="T77" fmla="*/ 388 h 27"/>
                <a:gd name="T78" fmla="*/ 205 w 21"/>
                <a:gd name="T79" fmla="*/ 307 h 27"/>
                <a:gd name="T80" fmla="*/ 214 w 21"/>
                <a:gd name="T81" fmla="*/ 192 h 27"/>
                <a:gd name="T82" fmla="*/ 243 w 21"/>
                <a:gd name="T83" fmla="*/ 148 h 27"/>
                <a:gd name="T84" fmla="*/ 214 w 21"/>
                <a:gd name="T85" fmla="*/ 115 h 27"/>
                <a:gd name="T86" fmla="*/ 214 w 21"/>
                <a:gd name="T87" fmla="*/ 115 h 27"/>
                <a:gd name="T88" fmla="*/ 214 w 21"/>
                <a:gd name="T89" fmla="*/ 34 h 27"/>
                <a:gd name="T90" fmla="*/ 205 w 21"/>
                <a:gd name="T91" fmla="*/ 34 h 27"/>
                <a:gd name="T92" fmla="*/ 164 w 21"/>
                <a:gd name="T93" fmla="*/ 115 h 27"/>
                <a:gd name="T94" fmla="*/ 119 w 21"/>
                <a:gd name="T95" fmla="*/ 148 h 27"/>
                <a:gd name="T96" fmla="*/ 95 w 21"/>
                <a:gd name="T97" fmla="*/ 307 h 27"/>
                <a:gd name="T98" fmla="*/ 69 w 21"/>
                <a:gd name="T99" fmla="*/ 533 h 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1"/>
                <a:gd name="T151" fmla="*/ 0 h 27"/>
                <a:gd name="T152" fmla="*/ 21 w 21"/>
                <a:gd name="T153" fmla="*/ 27 h 2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1" h="27">
                  <a:moveTo>
                    <a:pt x="5" y="15"/>
                  </a:moveTo>
                  <a:lnTo>
                    <a:pt x="5" y="15"/>
                  </a:lnTo>
                  <a:lnTo>
                    <a:pt x="5" y="17"/>
                  </a:lnTo>
                  <a:lnTo>
                    <a:pt x="5" y="20"/>
                  </a:lnTo>
                  <a:lnTo>
                    <a:pt x="7" y="21"/>
                  </a:lnTo>
                  <a:lnTo>
                    <a:pt x="8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19" y="20"/>
                  </a:lnTo>
                  <a:lnTo>
                    <a:pt x="15" y="22"/>
                  </a:lnTo>
                  <a:lnTo>
                    <a:pt x="11" y="25"/>
                  </a:lnTo>
                  <a:lnTo>
                    <a:pt x="8" y="27"/>
                  </a:lnTo>
                  <a:lnTo>
                    <a:pt x="4" y="25"/>
                  </a:lnTo>
                  <a:lnTo>
                    <a:pt x="1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1" y="7"/>
                  </a:lnTo>
                  <a:lnTo>
                    <a:pt x="19" y="8"/>
                  </a:lnTo>
                  <a:lnTo>
                    <a:pt x="16" y="11"/>
                  </a:lnTo>
                  <a:lnTo>
                    <a:pt x="12" y="13"/>
                  </a:lnTo>
                  <a:lnTo>
                    <a:pt x="9" y="14"/>
                  </a:lnTo>
                  <a:lnTo>
                    <a:pt x="5" y="15"/>
                  </a:lnTo>
                  <a:close/>
                  <a:moveTo>
                    <a:pt x="5" y="14"/>
                  </a:moveTo>
                  <a:lnTo>
                    <a:pt x="8" y="13"/>
                  </a:lnTo>
                  <a:lnTo>
                    <a:pt x="11" y="13"/>
                  </a:lnTo>
                  <a:lnTo>
                    <a:pt x="14" y="10"/>
                  </a:lnTo>
                  <a:lnTo>
                    <a:pt x="15" y="8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2" y="3"/>
                  </a:lnTo>
                  <a:lnTo>
                    <a:pt x="9" y="4"/>
                  </a:lnTo>
                  <a:lnTo>
                    <a:pt x="7" y="8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14" name="Freeform 332"/>
            <p:cNvSpPr>
              <a:spLocks/>
            </p:cNvSpPr>
            <p:nvPr/>
          </p:nvSpPr>
          <p:spPr bwMode="auto">
            <a:xfrm>
              <a:off x="2315" y="3566"/>
              <a:ext cx="37" cy="116"/>
            </a:xfrm>
            <a:custGeom>
              <a:avLst/>
              <a:gdLst>
                <a:gd name="T0" fmla="*/ 183 w 15"/>
                <a:gd name="T1" fmla="*/ 0 h 34"/>
                <a:gd name="T2" fmla="*/ 165 w 15"/>
                <a:gd name="T3" fmla="*/ 314 h 34"/>
                <a:gd name="T4" fmla="*/ 224 w 15"/>
                <a:gd name="T5" fmla="*/ 314 h 34"/>
                <a:gd name="T6" fmla="*/ 224 w 15"/>
                <a:gd name="T7" fmla="*/ 314 h 34"/>
                <a:gd name="T8" fmla="*/ 165 w 15"/>
                <a:gd name="T9" fmla="*/ 314 h 34"/>
                <a:gd name="T10" fmla="*/ 74 w 15"/>
                <a:gd name="T11" fmla="*/ 1071 h 34"/>
                <a:gd name="T12" fmla="*/ 74 w 15"/>
                <a:gd name="T13" fmla="*/ 1119 h 34"/>
                <a:gd name="T14" fmla="*/ 74 w 15"/>
                <a:gd name="T15" fmla="*/ 1153 h 34"/>
                <a:gd name="T16" fmla="*/ 74 w 15"/>
                <a:gd name="T17" fmla="*/ 1235 h 34"/>
                <a:gd name="T18" fmla="*/ 74 w 15"/>
                <a:gd name="T19" fmla="*/ 1235 h 34"/>
                <a:gd name="T20" fmla="*/ 74 w 15"/>
                <a:gd name="T21" fmla="*/ 1235 h 34"/>
                <a:gd name="T22" fmla="*/ 74 w 15"/>
                <a:gd name="T23" fmla="*/ 1235 h 34"/>
                <a:gd name="T24" fmla="*/ 74 w 15"/>
                <a:gd name="T25" fmla="*/ 1235 h 34"/>
                <a:gd name="T26" fmla="*/ 104 w 15"/>
                <a:gd name="T27" fmla="*/ 1153 h 34"/>
                <a:gd name="T28" fmla="*/ 121 w 15"/>
                <a:gd name="T29" fmla="*/ 1119 h 34"/>
                <a:gd name="T30" fmla="*/ 153 w 15"/>
                <a:gd name="T31" fmla="*/ 1071 h 34"/>
                <a:gd name="T32" fmla="*/ 165 w 15"/>
                <a:gd name="T33" fmla="*/ 1071 h 34"/>
                <a:gd name="T34" fmla="*/ 121 w 15"/>
                <a:gd name="T35" fmla="*/ 1235 h 34"/>
                <a:gd name="T36" fmla="*/ 74 w 15"/>
                <a:gd name="T37" fmla="*/ 1269 h 34"/>
                <a:gd name="T38" fmla="*/ 62 w 15"/>
                <a:gd name="T39" fmla="*/ 1269 h 34"/>
                <a:gd name="T40" fmla="*/ 42 w 15"/>
                <a:gd name="T41" fmla="*/ 1351 h 34"/>
                <a:gd name="T42" fmla="*/ 42 w 15"/>
                <a:gd name="T43" fmla="*/ 1269 h 34"/>
                <a:gd name="T44" fmla="*/ 12 w 15"/>
                <a:gd name="T45" fmla="*/ 1269 h 34"/>
                <a:gd name="T46" fmla="*/ 12 w 15"/>
                <a:gd name="T47" fmla="*/ 1235 h 34"/>
                <a:gd name="T48" fmla="*/ 0 w 15"/>
                <a:gd name="T49" fmla="*/ 1235 h 34"/>
                <a:gd name="T50" fmla="*/ 12 w 15"/>
                <a:gd name="T51" fmla="*/ 1119 h 34"/>
                <a:gd name="T52" fmla="*/ 12 w 15"/>
                <a:gd name="T53" fmla="*/ 989 h 34"/>
                <a:gd name="T54" fmla="*/ 74 w 15"/>
                <a:gd name="T55" fmla="*/ 314 h 34"/>
                <a:gd name="T56" fmla="*/ 12 w 15"/>
                <a:gd name="T57" fmla="*/ 314 h 34"/>
                <a:gd name="T58" fmla="*/ 42 w 15"/>
                <a:gd name="T59" fmla="*/ 314 h 34"/>
                <a:gd name="T60" fmla="*/ 74 w 15"/>
                <a:gd name="T61" fmla="*/ 280 h 34"/>
                <a:gd name="T62" fmla="*/ 104 w 15"/>
                <a:gd name="T63" fmla="*/ 198 h 34"/>
                <a:gd name="T64" fmla="*/ 153 w 15"/>
                <a:gd name="T65" fmla="*/ 164 h 34"/>
                <a:gd name="T66" fmla="*/ 183 w 15"/>
                <a:gd name="T67" fmla="*/ 0 h 34"/>
                <a:gd name="T68" fmla="*/ 183 w 15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"/>
                <a:gd name="T106" fmla="*/ 0 h 34"/>
                <a:gd name="T107" fmla="*/ 15 w 15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" h="34">
                  <a:moveTo>
                    <a:pt x="12" y="0"/>
                  </a:moveTo>
                  <a:lnTo>
                    <a:pt x="11" y="8"/>
                  </a:lnTo>
                  <a:lnTo>
                    <a:pt x="15" y="8"/>
                  </a:lnTo>
                  <a:lnTo>
                    <a:pt x="11" y="8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7" y="29"/>
                  </a:lnTo>
                  <a:lnTo>
                    <a:pt x="8" y="28"/>
                  </a:lnTo>
                  <a:lnTo>
                    <a:pt x="10" y="27"/>
                  </a:lnTo>
                  <a:lnTo>
                    <a:pt x="11" y="27"/>
                  </a:lnTo>
                  <a:lnTo>
                    <a:pt x="8" y="31"/>
                  </a:lnTo>
                  <a:lnTo>
                    <a:pt x="5" y="32"/>
                  </a:lnTo>
                  <a:lnTo>
                    <a:pt x="4" y="32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5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7"/>
                  </a:lnTo>
                  <a:lnTo>
                    <a:pt x="7" y="5"/>
                  </a:lnTo>
                  <a:lnTo>
                    <a:pt x="10" y="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15" name="Freeform 333"/>
            <p:cNvSpPr>
              <a:spLocks/>
            </p:cNvSpPr>
            <p:nvPr/>
          </p:nvSpPr>
          <p:spPr bwMode="auto">
            <a:xfrm>
              <a:off x="2376" y="3546"/>
              <a:ext cx="108" cy="136"/>
            </a:xfrm>
            <a:custGeom>
              <a:avLst/>
              <a:gdLst>
                <a:gd name="T0" fmla="*/ 253 w 44"/>
                <a:gd name="T1" fmla="*/ 0 h 40"/>
                <a:gd name="T2" fmla="*/ 447 w 44"/>
                <a:gd name="T3" fmla="*/ 1180 h 40"/>
                <a:gd name="T4" fmla="*/ 518 w 44"/>
                <a:gd name="T5" fmla="*/ 357 h 40"/>
                <a:gd name="T6" fmla="*/ 518 w 44"/>
                <a:gd name="T7" fmla="*/ 231 h 40"/>
                <a:gd name="T8" fmla="*/ 547 w 44"/>
                <a:gd name="T9" fmla="*/ 163 h 40"/>
                <a:gd name="T10" fmla="*/ 518 w 44"/>
                <a:gd name="T11" fmla="*/ 116 h 40"/>
                <a:gd name="T12" fmla="*/ 518 w 44"/>
                <a:gd name="T13" fmla="*/ 116 h 40"/>
                <a:gd name="T14" fmla="*/ 501 w 44"/>
                <a:gd name="T15" fmla="*/ 82 h 40"/>
                <a:gd name="T16" fmla="*/ 476 w 44"/>
                <a:gd name="T17" fmla="*/ 82 h 40"/>
                <a:gd name="T18" fmla="*/ 476 w 44"/>
                <a:gd name="T19" fmla="*/ 82 h 40"/>
                <a:gd name="T20" fmla="*/ 476 w 44"/>
                <a:gd name="T21" fmla="*/ 82 h 40"/>
                <a:gd name="T22" fmla="*/ 476 w 44"/>
                <a:gd name="T23" fmla="*/ 0 h 40"/>
                <a:gd name="T24" fmla="*/ 650 w 44"/>
                <a:gd name="T25" fmla="*/ 0 h 40"/>
                <a:gd name="T26" fmla="*/ 650 w 44"/>
                <a:gd name="T27" fmla="*/ 82 h 40"/>
                <a:gd name="T28" fmla="*/ 621 w 44"/>
                <a:gd name="T29" fmla="*/ 82 h 40"/>
                <a:gd name="T30" fmla="*/ 609 w 44"/>
                <a:gd name="T31" fmla="*/ 116 h 40"/>
                <a:gd name="T32" fmla="*/ 579 w 44"/>
                <a:gd name="T33" fmla="*/ 116 h 40"/>
                <a:gd name="T34" fmla="*/ 579 w 44"/>
                <a:gd name="T35" fmla="*/ 163 h 40"/>
                <a:gd name="T36" fmla="*/ 560 w 44"/>
                <a:gd name="T37" fmla="*/ 231 h 40"/>
                <a:gd name="T38" fmla="*/ 547 w 44"/>
                <a:gd name="T39" fmla="*/ 357 h 40"/>
                <a:gd name="T40" fmla="*/ 415 w 44"/>
                <a:gd name="T41" fmla="*/ 1571 h 40"/>
                <a:gd name="T42" fmla="*/ 415 w 44"/>
                <a:gd name="T43" fmla="*/ 1571 h 40"/>
                <a:gd name="T44" fmla="*/ 223 w 44"/>
                <a:gd name="T45" fmla="*/ 279 h 40"/>
                <a:gd name="T46" fmla="*/ 120 w 44"/>
                <a:gd name="T47" fmla="*/ 1214 h 40"/>
                <a:gd name="T48" fmla="*/ 120 w 44"/>
                <a:gd name="T49" fmla="*/ 1340 h 40"/>
                <a:gd name="T50" fmla="*/ 103 w 44"/>
                <a:gd name="T51" fmla="*/ 1377 h 40"/>
                <a:gd name="T52" fmla="*/ 120 w 44"/>
                <a:gd name="T53" fmla="*/ 1377 h 40"/>
                <a:gd name="T54" fmla="*/ 120 w 44"/>
                <a:gd name="T55" fmla="*/ 1455 h 40"/>
                <a:gd name="T56" fmla="*/ 150 w 44"/>
                <a:gd name="T57" fmla="*/ 1455 h 40"/>
                <a:gd name="T58" fmla="*/ 162 w 44"/>
                <a:gd name="T59" fmla="*/ 1455 h 40"/>
                <a:gd name="T60" fmla="*/ 162 w 44"/>
                <a:gd name="T61" fmla="*/ 1493 h 40"/>
                <a:gd name="T62" fmla="*/ 0 w 44"/>
                <a:gd name="T63" fmla="*/ 1493 h 40"/>
                <a:gd name="T64" fmla="*/ 0 w 44"/>
                <a:gd name="T65" fmla="*/ 1455 h 40"/>
                <a:gd name="T66" fmla="*/ 12 w 44"/>
                <a:gd name="T67" fmla="*/ 1455 h 40"/>
                <a:gd name="T68" fmla="*/ 42 w 44"/>
                <a:gd name="T69" fmla="*/ 1455 h 40"/>
                <a:gd name="T70" fmla="*/ 61 w 44"/>
                <a:gd name="T71" fmla="*/ 1455 h 40"/>
                <a:gd name="T72" fmla="*/ 61 w 44"/>
                <a:gd name="T73" fmla="*/ 1377 h 40"/>
                <a:gd name="T74" fmla="*/ 91 w 44"/>
                <a:gd name="T75" fmla="*/ 1340 h 40"/>
                <a:gd name="T76" fmla="*/ 103 w 44"/>
                <a:gd name="T77" fmla="*/ 1214 h 40"/>
                <a:gd name="T78" fmla="*/ 204 w 44"/>
                <a:gd name="T79" fmla="*/ 163 h 40"/>
                <a:gd name="T80" fmla="*/ 194 w 44"/>
                <a:gd name="T81" fmla="*/ 116 h 40"/>
                <a:gd name="T82" fmla="*/ 162 w 44"/>
                <a:gd name="T83" fmla="*/ 116 h 40"/>
                <a:gd name="T84" fmla="*/ 150 w 44"/>
                <a:gd name="T85" fmla="*/ 82 h 40"/>
                <a:gd name="T86" fmla="*/ 120 w 44"/>
                <a:gd name="T87" fmla="*/ 82 h 40"/>
                <a:gd name="T88" fmla="*/ 120 w 44"/>
                <a:gd name="T89" fmla="*/ 0 h 40"/>
                <a:gd name="T90" fmla="*/ 253 w 44"/>
                <a:gd name="T91" fmla="*/ 0 h 4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4"/>
                <a:gd name="T139" fmla="*/ 0 h 40"/>
                <a:gd name="T140" fmla="*/ 44 w 44"/>
                <a:gd name="T141" fmla="*/ 40 h 4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4" h="40">
                  <a:moveTo>
                    <a:pt x="17" y="0"/>
                  </a:moveTo>
                  <a:lnTo>
                    <a:pt x="30" y="30"/>
                  </a:lnTo>
                  <a:lnTo>
                    <a:pt x="35" y="9"/>
                  </a:lnTo>
                  <a:lnTo>
                    <a:pt x="35" y="6"/>
                  </a:lnTo>
                  <a:lnTo>
                    <a:pt x="37" y="4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3"/>
                  </a:lnTo>
                  <a:lnTo>
                    <a:pt x="39" y="3"/>
                  </a:lnTo>
                  <a:lnTo>
                    <a:pt x="39" y="4"/>
                  </a:lnTo>
                  <a:lnTo>
                    <a:pt x="38" y="6"/>
                  </a:lnTo>
                  <a:lnTo>
                    <a:pt x="37" y="9"/>
                  </a:lnTo>
                  <a:lnTo>
                    <a:pt x="28" y="40"/>
                  </a:lnTo>
                  <a:lnTo>
                    <a:pt x="15" y="7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7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1" y="38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1" y="37"/>
                  </a:lnTo>
                  <a:lnTo>
                    <a:pt x="3" y="37"/>
                  </a:lnTo>
                  <a:lnTo>
                    <a:pt x="4" y="37"/>
                  </a:lnTo>
                  <a:lnTo>
                    <a:pt x="4" y="35"/>
                  </a:lnTo>
                  <a:lnTo>
                    <a:pt x="6" y="34"/>
                  </a:lnTo>
                  <a:lnTo>
                    <a:pt x="7" y="31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16" name="Freeform 334"/>
            <p:cNvSpPr>
              <a:spLocks noEditPoints="1"/>
            </p:cNvSpPr>
            <p:nvPr/>
          </p:nvSpPr>
          <p:spPr bwMode="auto">
            <a:xfrm>
              <a:off x="2479" y="3546"/>
              <a:ext cx="90" cy="136"/>
            </a:xfrm>
            <a:custGeom>
              <a:avLst/>
              <a:gdLst>
                <a:gd name="T0" fmla="*/ 343 w 37"/>
                <a:gd name="T1" fmla="*/ 0 h 40"/>
                <a:gd name="T2" fmla="*/ 401 w 37"/>
                <a:gd name="T3" fmla="*/ 0 h 40"/>
                <a:gd name="T4" fmla="*/ 443 w 37"/>
                <a:gd name="T5" fmla="*/ 82 h 40"/>
                <a:gd name="T6" fmla="*/ 491 w 37"/>
                <a:gd name="T7" fmla="*/ 163 h 40"/>
                <a:gd name="T8" fmla="*/ 504 w 37"/>
                <a:gd name="T9" fmla="*/ 279 h 40"/>
                <a:gd name="T10" fmla="*/ 533 w 37"/>
                <a:gd name="T11" fmla="*/ 394 h 40"/>
                <a:gd name="T12" fmla="*/ 533 w 37"/>
                <a:gd name="T13" fmla="*/ 510 h 40"/>
                <a:gd name="T14" fmla="*/ 533 w 37"/>
                <a:gd name="T15" fmla="*/ 785 h 40"/>
                <a:gd name="T16" fmla="*/ 491 w 37"/>
                <a:gd name="T17" fmla="*/ 1017 h 40"/>
                <a:gd name="T18" fmla="*/ 433 w 37"/>
                <a:gd name="T19" fmla="*/ 1214 h 40"/>
                <a:gd name="T20" fmla="*/ 360 w 37"/>
                <a:gd name="T21" fmla="*/ 1377 h 40"/>
                <a:gd name="T22" fmla="*/ 289 w 37"/>
                <a:gd name="T23" fmla="*/ 1493 h 40"/>
                <a:gd name="T24" fmla="*/ 190 w 37"/>
                <a:gd name="T25" fmla="*/ 1571 h 40"/>
                <a:gd name="T26" fmla="*/ 141 w 37"/>
                <a:gd name="T27" fmla="*/ 1493 h 40"/>
                <a:gd name="T28" fmla="*/ 88 w 37"/>
                <a:gd name="T29" fmla="*/ 1455 h 40"/>
                <a:gd name="T30" fmla="*/ 41 w 37"/>
                <a:gd name="T31" fmla="*/ 1377 h 40"/>
                <a:gd name="T32" fmla="*/ 29 w 37"/>
                <a:gd name="T33" fmla="*/ 1295 h 40"/>
                <a:gd name="T34" fmla="*/ 0 w 37"/>
                <a:gd name="T35" fmla="*/ 1098 h 40"/>
                <a:gd name="T36" fmla="*/ 0 w 37"/>
                <a:gd name="T37" fmla="*/ 1017 h 40"/>
                <a:gd name="T38" fmla="*/ 29 w 37"/>
                <a:gd name="T39" fmla="*/ 819 h 40"/>
                <a:gd name="T40" fmla="*/ 41 w 37"/>
                <a:gd name="T41" fmla="*/ 626 h 40"/>
                <a:gd name="T42" fmla="*/ 88 w 37"/>
                <a:gd name="T43" fmla="*/ 428 h 40"/>
                <a:gd name="T44" fmla="*/ 131 w 37"/>
                <a:gd name="T45" fmla="*/ 279 h 40"/>
                <a:gd name="T46" fmla="*/ 190 w 37"/>
                <a:gd name="T47" fmla="*/ 163 h 40"/>
                <a:gd name="T48" fmla="*/ 243 w 37"/>
                <a:gd name="T49" fmla="*/ 82 h 40"/>
                <a:gd name="T50" fmla="*/ 289 w 37"/>
                <a:gd name="T51" fmla="*/ 0 h 40"/>
                <a:gd name="T52" fmla="*/ 343 w 37"/>
                <a:gd name="T53" fmla="*/ 0 h 40"/>
                <a:gd name="T54" fmla="*/ 343 w 37"/>
                <a:gd name="T55" fmla="*/ 82 h 40"/>
                <a:gd name="T56" fmla="*/ 302 w 37"/>
                <a:gd name="T57" fmla="*/ 82 h 40"/>
                <a:gd name="T58" fmla="*/ 260 w 37"/>
                <a:gd name="T59" fmla="*/ 116 h 40"/>
                <a:gd name="T60" fmla="*/ 231 w 37"/>
                <a:gd name="T61" fmla="*/ 163 h 40"/>
                <a:gd name="T62" fmla="*/ 190 w 37"/>
                <a:gd name="T63" fmla="*/ 279 h 40"/>
                <a:gd name="T64" fmla="*/ 141 w 37"/>
                <a:gd name="T65" fmla="*/ 428 h 40"/>
                <a:gd name="T66" fmla="*/ 131 w 37"/>
                <a:gd name="T67" fmla="*/ 626 h 40"/>
                <a:gd name="T68" fmla="*/ 88 w 37"/>
                <a:gd name="T69" fmla="*/ 819 h 40"/>
                <a:gd name="T70" fmla="*/ 88 w 37"/>
                <a:gd name="T71" fmla="*/ 1098 h 40"/>
                <a:gd name="T72" fmla="*/ 88 w 37"/>
                <a:gd name="T73" fmla="*/ 1214 h 40"/>
                <a:gd name="T74" fmla="*/ 100 w 37"/>
                <a:gd name="T75" fmla="*/ 1377 h 40"/>
                <a:gd name="T76" fmla="*/ 141 w 37"/>
                <a:gd name="T77" fmla="*/ 1455 h 40"/>
                <a:gd name="T78" fmla="*/ 202 w 37"/>
                <a:gd name="T79" fmla="*/ 1493 h 40"/>
                <a:gd name="T80" fmla="*/ 243 w 37"/>
                <a:gd name="T81" fmla="*/ 1493 h 40"/>
                <a:gd name="T82" fmla="*/ 260 w 37"/>
                <a:gd name="T83" fmla="*/ 1455 h 40"/>
                <a:gd name="T84" fmla="*/ 302 w 37"/>
                <a:gd name="T85" fmla="*/ 1377 h 40"/>
                <a:gd name="T86" fmla="*/ 343 w 37"/>
                <a:gd name="T87" fmla="*/ 1295 h 40"/>
                <a:gd name="T88" fmla="*/ 392 w 37"/>
                <a:gd name="T89" fmla="*/ 1098 h 40"/>
                <a:gd name="T90" fmla="*/ 433 w 37"/>
                <a:gd name="T91" fmla="*/ 901 h 40"/>
                <a:gd name="T92" fmla="*/ 443 w 37"/>
                <a:gd name="T93" fmla="*/ 670 h 40"/>
                <a:gd name="T94" fmla="*/ 462 w 37"/>
                <a:gd name="T95" fmla="*/ 428 h 40"/>
                <a:gd name="T96" fmla="*/ 443 w 37"/>
                <a:gd name="T97" fmla="*/ 279 h 40"/>
                <a:gd name="T98" fmla="*/ 433 w 37"/>
                <a:gd name="T99" fmla="*/ 163 h 40"/>
                <a:gd name="T100" fmla="*/ 392 w 37"/>
                <a:gd name="T101" fmla="*/ 82 h 40"/>
                <a:gd name="T102" fmla="*/ 343 w 37"/>
                <a:gd name="T103" fmla="*/ 82 h 4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7"/>
                <a:gd name="T157" fmla="*/ 0 h 40"/>
                <a:gd name="T158" fmla="*/ 37 w 37"/>
                <a:gd name="T159" fmla="*/ 40 h 4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7" h="40">
                  <a:moveTo>
                    <a:pt x="24" y="0"/>
                  </a:moveTo>
                  <a:lnTo>
                    <a:pt x="28" y="0"/>
                  </a:lnTo>
                  <a:lnTo>
                    <a:pt x="31" y="2"/>
                  </a:lnTo>
                  <a:lnTo>
                    <a:pt x="34" y="4"/>
                  </a:lnTo>
                  <a:lnTo>
                    <a:pt x="35" y="7"/>
                  </a:lnTo>
                  <a:lnTo>
                    <a:pt x="37" y="10"/>
                  </a:lnTo>
                  <a:lnTo>
                    <a:pt x="37" y="13"/>
                  </a:lnTo>
                  <a:lnTo>
                    <a:pt x="37" y="20"/>
                  </a:lnTo>
                  <a:lnTo>
                    <a:pt x="34" y="26"/>
                  </a:lnTo>
                  <a:lnTo>
                    <a:pt x="30" y="31"/>
                  </a:lnTo>
                  <a:lnTo>
                    <a:pt x="25" y="35"/>
                  </a:lnTo>
                  <a:lnTo>
                    <a:pt x="20" y="38"/>
                  </a:lnTo>
                  <a:lnTo>
                    <a:pt x="13" y="40"/>
                  </a:lnTo>
                  <a:lnTo>
                    <a:pt x="10" y="38"/>
                  </a:lnTo>
                  <a:lnTo>
                    <a:pt x="6" y="37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3" y="16"/>
                  </a:lnTo>
                  <a:lnTo>
                    <a:pt x="6" y="11"/>
                  </a:lnTo>
                  <a:lnTo>
                    <a:pt x="9" y="7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0" y="0"/>
                  </a:lnTo>
                  <a:lnTo>
                    <a:pt x="24" y="0"/>
                  </a:lnTo>
                  <a:close/>
                  <a:moveTo>
                    <a:pt x="24" y="2"/>
                  </a:moveTo>
                  <a:lnTo>
                    <a:pt x="21" y="2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3" y="7"/>
                  </a:lnTo>
                  <a:lnTo>
                    <a:pt x="10" y="11"/>
                  </a:lnTo>
                  <a:lnTo>
                    <a:pt x="9" y="16"/>
                  </a:lnTo>
                  <a:lnTo>
                    <a:pt x="6" y="21"/>
                  </a:lnTo>
                  <a:lnTo>
                    <a:pt x="6" y="28"/>
                  </a:lnTo>
                  <a:lnTo>
                    <a:pt x="6" y="31"/>
                  </a:lnTo>
                  <a:lnTo>
                    <a:pt x="7" y="35"/>
                  </a:lnTo>
                  <a:lnTo>
                    <a:pt x="10" y="37"/>
                  </a:lnTo>
                  <a:lnTo>
                    <a:pt x="14" y="38"/>
                  </a:lnTo>
                  <a:lnTo>
                    <a:pt x="17" y="38"/>
                  </a:lnTo>
                  <a:lnTo>
                    <a:pt x="18" y="37"/>
                  </a:lnTo>
                  <a:lnTo>
                    <a:pt x="21" y="35"/>
                  </a:lnTo>
                  <a:lnTo>
                    <a:pt x="24" y="33"/>
                  </a:lnTo>
                  <a:lnTo>
                    <a:pt x="27" y="28"/>
                  </a:lnTo>
                  <a:lnTo>
                    <a:pt x="30" y="23"/>
                  </a:lnTo>
                  <a:lnTo>
                    <a:pt x="31" y="17"/>
                  </a:lnTo>
                  <a:lnTo>
                    <a:pt x="32" y="11"/>
                  </a:lnTo>
                  <a:lnTo>
                    <a:pt x="31" y="7"/>
                  </a:lnTo>
                  <a:lnTo>
                    <a:pt x="30" y="4"/>
                  </a:lnTo>
                  <a:lnTo>
                    <a:pt x="27" y="2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17" name="Freeform 335"/>
            <p:cNvSpPr>
              <a:spLocks/>
            </p:cNvSpPr>
            <p:nvPr/>
          </p:nvSpPr>
          <p:spPr bwMode="auto">
            <a:xfrm>
              <a:off x="2569" y="3546"/>
              <a:ext cx="130" cy="129"/>
            </a:xfrm>
            <a:custGeom>
              <a:avLst/>
              <a:gdLst>
                <a:gd name="T0" fmla="*/ 265 w 53"/>
                <a:gd name="T1" fmla="*/ 0 h 38"/>
                <a:gd name="T2" fmla="*/ 324 w 53"/>
                <a:gd name="T3" fmla="*/ 1290 h 38"/>
                <a:gd name="T4" fmla="*/ 679 w 53"/>
                <a:gd name="T5" fmla="*/ 0 h 38"/>
                <a:gd name="T6" fmla="*/ 782 w 53"/>
                <a:gd name="T7" fmla="*/ 0 h 38"/>
                <a:gd name="T8" fmla="*/ 782 w 53"/>
                <a:gd name="T9" fmla="*/ 81 h 38"/>
                <a:gd name="T10" fmla="*/ 770 w 53"/>
                <a:gd name="T11" fmla="*/ 81 h 38"/>
                <a:gd name="T12" fmla="*/ 741 w 53"/>
                <a:gd name="T13" fmla="*/ 115 h 38"/>
                <a:gd name="T14" fmla="*/ 721 w 53"/>
                <a:gd name="T15" fmla="*/ 115 h 38"/>
                <a:gd name="T16" fmla="*/ 721 w 53"/>
                <a:gd name="T17" fmla="*/ 163 h 38"/>
                <a:gd name="T18" fmla="*/ 692 w 53"/>
                <a:gd name="T19" fmla="*/ 231 h 38"/>
                <a:gd name="T20" fmla="*/ 692 w 53"/>
                <a:gd name="T21" fmla="*/ 356 h 38"/>
                <a:gd name="T22" fmla="*/ 589 w 53"/>
                <a:gd name="T23" fmla="*/ 1290 h 38"/>
                <a:gd name="T24" fmla="*/ 589 w 53"/>
                <a:gd name="T25" fmla="*/ 1324 h 38"/>
                <a:gd name="T26" fmla="*/ 576 w 53"/>
                <a:gd name="T27" fmla="*/ 1371 h 38"/>
                <a:gd name="T28" fmla="*/ 589 w 53"/>
                <a:gd name="T29" fmla="*/ 1371 h 38"/>
                <a:gd name="T30" fmla="*/ 589 w 53"/>
                <a:gd name="T31" fmla="*/ 1453 h 38"/>
                <a:gd name="T32" fmla="*/ 621 w 53"/>
                <a:gd name="T33" fmla="*/ 1453 h 38"/>
                <a:gd name="T34" fmla="*/ 633 w 53"/>
                <a:gd name="T35" fmla="*/ 1453 h 38"/>
                <a:gd name="T36" fmla="*/ 650 w 53"/>
                <a:gd name="T37" fmla="*/ 1453 h 38"/>
                <a:gd name="T38" fmla="*/ 650 w 53"/>
                <a:gd name="T39" fmla="*/ 1487 h 38"/>
                <a:gd name="T40" fmla="*/ 427 w 53"/>
                <a:gd name="T41" fmla="*/ 1487 h 38"/>
                <a:gd name="T42" fmla="*/ 427 w 53"/>
                <a:gd name="T43" fmla="*/ 1453 h 38"/>
                <a:gd name="T44" fmla="*/ 427 w 53"/>
                <a:gd name="T45" fmla="*/ 1453 h 38"/>
                <a:gd name="T46" fmla="*/ 468 w 53"/>
                <a:gd name="T47" fmla="*/ 1453 h 38"/>
                <a:gd name="T48" fmla="*/ 488 w 53"/>
                <a:gd name="T49" fmla="*/ 1453 h 38"/>
                <a:gd name="T50" fmla="*/ 488 w 53"/>
                <a:gd name="T51" fmla="*/ 1371 h 38"/>
                <a:gd name="T52" fmla="*/ 518 w 53"/>
                <a:gd name="T53" fmla="*/ 1371 h 38"/>
                <a:gd name="T54" fmla="*/ 518 w 53"/>
                <a:gd name="T55" fmla="*/ 1290 h 38"/>
                <a:gd name="T56" fmla="*/ 530 w 53"/>
                <a:gd name="T57" fmla="*/ 1175 h 38"/>
                <a:gd name="T58" fmla="*/ 621 w 53"/>
                <a:gd name="T59" fmla="*/ 356 h 38"/>
                <a:gd name="T60" fmla="*/ 282 w 53"/>
                <a:gd name="T61" fmla="*/ 1487 h 38"/>
                <a:gd name="T62" fmla="*/ 282 w 53"/>
                <a:gd name="T63" fmla="*/ 1487 h 38"/>
                <a:gd name="T64" fmla="*/ 223 w 53"/>
                <a:gd name="T65" fmla="*/ 356 h 38"/>
                <a:gd name="T66" fmla="*/ 120 w 53"/>
                <a:gd name="T67" fmla="*/ 1209 h 38"/>
                <a:gd name="T68" fmla="*/ 120 w 53"/>
                <a:gd name="T69" fmla="*/ 1324 h 38"/>
                <a:gd name="T70" fmla="*/ 103 w 53"/>
                <a:gd name="T71" fmla="*/ 1371 h 38"/>
                <a:gd name="T72" fmla="*/ 120 w 53"/>
                <a:gd name="T73" fmla="*/ 1371 h 38"/>
                <a:gd name="T74" fmla="*/ 120 w 53"/>
                <a:gd name="T75" fmla="*/ 1453 h 38"/>
                <a:gd name="T76" fmla="*/ 132 w 53"/>
                <a:gd name="T77" fmla="*/ 1453 h 38"/>
                <a:gd name="T78" fmla="*/ 174 w 53"/>
                <a:gd name="T79" fmla="*/ 1453 h 38"/>
                <a:gd name="T80" fmla="*/ 162 w 53"/>
                <a:gd name="T81" fmla="*/ 1487 h 38"/>
                <a:gd name="T82" fmla="*/ 0 w 53"/>
                <a:gd name="T83" fmla="*/ 1487 h 38"/>
                <a:gd name="T84" fmla="*/ 0 w 53"/>
                <a:gd name="T85" fmla="*/ 1453 h 38"/>
                <a:gd name="T86" fmla="*/ 0 w 53"/>
                <a:gd name="T87" fmla="*/ 1453 h 38"/>
                <a:gd name="T88" fmla="*/ 29 w 53"/>
                <a:gd name="T89" fmla="*/ 1453 h 38"/>
                <a:gd name="T90" fmla="*/ 61 w 53"/>
                <a:gd name="T91" fmla="*/ 1371 h 38"/>
                <a:gd name="T92" fmla="*/ 71 w 53"/>
                <a:gd name="T93" fmla="*/ 1371 h 38"/>
                <a:gd name="T94" fmla="*/ 103 w 53"/>
                <a:gd name="T95" fmla="*/ 1290 h 38"/>
                <a:gd name="T96" fmla="*/ 204 w 53"/>
                <a:gd name="T97" fmla="*/ 163 h 38"/>
                <a:gd name="T98" fmla="*/ 204 w 53"/>
                <a:gd name="T99" fmla="*/ 115 h 38"/>
                <a:gd name="T100" fmla="*/ 174 w 53"/>
                <a:gd name="T101" fmla="*/ 115 h 38"/>
                <a:gd name="T102" fmla="*/ 162 w 53"/>
                <a:gd name="T103" fmla="*/ 115 h 38"/>
                <a:gd name="T104" fmla="*/ 132 w 53"/>
                <a:gd name="T105" fmla="*/ 81 h 38"/>
                <a:gd name="T106" fmla="*/ 132 w 53"/>
                <a:gd name="T107" fmla="*/ 0 h 38"/>
                <a:gd name="T108" fmla="*/ 265 w 53"/>
                <a:gd name="T109" fmla="*/ 0 h 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3"/>
                <a:gd name="T166" fmla="*/ 0 h 38"/>
                <a:gd name="T167" fmla="*/ 53 w 53"/>
                <a:gd name="T168" fmla="*/ 38 h 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3" h="38">
                  <a:moveTo>
                    <a:pt x="18" y="0"/>
                  </a:moveTo>
                  <a:lnTo>
                    <a:pt x="22" y="33"/>
                  </a:lnTo>
                  <a:lnTo>
                    <a:pt x="46" y="0"/>
                  </a:lnTo>
                  <a:lnTo>
                    <a:pt x="53" y="0"/>
                  </a:lnTo>
                  <a:lnTo>
                    <a:pt x="53" y="2"/>
                  </a:lnTo>
                  <a:lnTo>
                    <a:pt x="52" y="2"/>
                  </a:lnTo>
                  <a:lnTo>
                    <a:pt x="50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9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0" y="37"/>
                  </a:lnTo>
                  <a:lnTo>
                    <a:pt x="42" y="37"/>
                  </a:lnTo>
                  <a:lnTo>
                    <a:pt x="43" y="37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6" y="30"/>
                  </a:lnTo>
                  <a:lnTo>
                    <a:pt x="42" y="9"/>
                  </a:lnTo>
                  <a:lnTo>
                    <a:pt x="19" y="38"/>
                  </a:lnTo>
                  <a:lnTo>
                    <a:pt x="15" y="9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7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12" y="37"/>
                  </a:lnTo>
                  <a:lnTo>
                    <a:pt x="11" y="38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4" y="35"/>
                  </a:lnTo>
                  <a:lnTo>
                    <a:pt x="5" y="35"/>
                  </a:lnTo>
                  <a:lnTo>
                    <a:pt x="7" y="33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2"/>
                  </a:lnTo>
                  <a:lnTo>
                    <a:pt x="9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18" name="Freeform 336"/>
            <p:cNvSpPr>
              <a:spLocks/>
            </p:cNvSpPr>
            <p:nvPr/>
          </p:nvSpPr>
          <p:spPr bwMode="auto">
            <a:xfrm>
              <a:off x="2682" y="3546"/>
              <a:ext cx="61" cy="129"/>
            </a:xfrm>
            <a:custGeom>
              <a:avLst/>
              <a:gdLst>
                <a:gd name="T0" fmla="*/ 220 w 25"/>
                <a:gd name="T1" fmla="*/ 1453 h 38"/>
                <a:gd name="T2" fmla="*/ 220 w 25"/>
                <a:gd name="T3" fmla="*/ 1487 h 38"/>
                <a:gd name="T4" fmla="*/ 0 w 25"/>
                <a:gd name="T5" fmla="*/ 1487 h 38"/>
                <a:gd name="T6" fmla="*/ 12 w 25"/>
                <a:gd name="T7" fmla="*/ 1453 h 38"/>
                <a:gd name="T8" fmla="*/ 41 w 25"/>
                <a:gd name="T9" fmla="*/ 1453 h 38"/>
                <a:gd name="T10" fmla="*/ 59 w 25"/>
                <a:gd name="T11" fmla="*/ 1453 h 38"/>
                <a:gd name="T12" fmla="*/ 59 w 25"/>
                <a:gd name="T13" fmla="*/ 1453 h 38"/>
                <a:gd name="T14" fmla="*/ 90 w 25"/>
                <a:gd name="T15" fmla="*/ 1371 h 38"/>
                <a:gd name="T16" fmla="*/ 100 w 25"/>
                <a:gd name="T17" fmla="*/ 1324 h 38"/>
                <a:gd name="T18" fmla="*/ 100 w 25"/>
                <a:gd name="T19" fmla="*/ 1209 h 38"/>
                <a:gd name="T20" fmla="*/ 203 w 25"/>
                <a:gd name="T21" fmla="*/ 356 h 38"/>
                <a:gd name="T22" fmla="*/ 203 w 25"/>
                <a:gd name="T23" fmla="*/ 231 h 38"/>
                <a:gd name="T24" fmla="*/ 203 w 25"/>
                <a:gd name="T25" fmla="*/ 163 h 38"/>
                <a:gd name="T26" fmla="*/ 203 w 25"/>
                <a:gd name="T27" fmla="*/ 115 h 38"/>
                <a:gd name="T28" fmla="*/ 203 w 25"/>
                <a:gd name="T29" fmla="*/ 115 h 38"/>
                <a:gd name="T30" fmla="*/ 203 w 25"/>
                <a:gd name="T31" fmla="*/ 115 h 38"/>
                <a:gd name="T32" fmla="*/ 190 w 25"/>
                <a:gd name="T33" fmla="*/ 115 h 38"/>
                <a:gd name="T34" fmla="*/ 190 w 25"/>
                <a:gd name="T35" fmla="*/ 81 h 38"/>
                <a:gd name="T36" fmla="*/ 144 w 25"/>
                <a:gd name="T37" fmla="*/ 81 h 38"/>
                <a:gd name="T38" fmla="*/ 161 w 25"/>
                <a:gd name="T39" fmla="*/ 0 h 38"/>
                <a:gd name="T40" fmla="*/ 364 w 25"/>
                <a:gd name="T41" fmla="*/ 0 h 38"/>
                <a:gd name="T42" fmla="*/ 351 w 25"/>
                <a:gd name="T43" fmla="*/ 81 h 38"/>
                <a:gd name="T44" fmla="*/ 322 w 25"/>
                <a:gd name="T45" fmla="*/ 81 h 38"/>
                <a:gd name="T46" fmla="*/ 322 w 25"/>
                <a:gd name="T47" fmla="*/ 115 h 38"/>
                <a:gd name="T48" fmla="*/ 303 w 25"/>
                <a:gd name="T49" fmla="*/ 115 h 38"/>
                <a:gd name="T50" fmla="*/ 293 w 25"/>
                <a:gd name="T51" fmla="*/ 163 h 38"/>
                <a:gd name="T52" fmla="*/ 293 w 25"/>
                <a:gd name="T53" fmla="*/ 231 h 38"/>
                <a:gd name="T54" fmla="*/ 261 w 25"/>
                <a:gd name="T55" fmla="*/ 356 h 38"/>
                <a:gd name="T56" fmla="*/ 190 w 25"/>
                <a:gd name="T57" fmla="*/ 1209 h 38"/>
                <a:gd name="T58" fmla="*/ 161 w 25"/>
                <a:gd name="T59" fmla="*/ 1324 h 38"/>
                <a:gd name="T60" fmla="*/ 161 w 25"/>
                <a:gd name="T61" fmla="*/ 1371 h 38"/>
                <a:gd name="T62" fmla="*/ 161 w 25"/>
                <a:gd name="T63" fmla="*/ 1371 h 38"/>
                <a:gd name="T64" fmla="*/ 161 w 25"/>
                <a:gd name="T65" fmla="*/ 1453 h 38"/>
                <a:gd name="T66" fmla="*/ 190 w 25"/>
                <a:gd name="T67" fmla="*/ 1453 h 38"/>
                <a:gd name="T68" fmla="*/ 190 w 25"/>
                <a:gd name="T69" fmla="*/ 1453 h 38"/>
                <a:gd name="T70" fmla="*/ 203 w 25"/>
                <a:gd name="T71" fmla="*/ 1453 h 38"/>
                <a:gd name="T72" fmla="*/ 220 w 25"/>
                <a:gd name="T73" fmla="*/ 1453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"/>
                <a:gd name="T112" fmla="*/ 0 h 38"/>
                <a:gd name="T113" fmla="*/ 25 w 25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" h="38">
                  <a:moveTo>
                    <a:pt x="15" y="37"/>
                  </a:moveTo>
                  <a:lnTo>
                    <a:pt x="15" y="38"/>
                  </a:lnTo>
                  <a:lnTo>
                    <a:pt x="0" y="38"/>
                  </a:lnTo>
                  <a:lnTo>
                    <a:pt x="1" y="37"/>
                  </a:lnTo>
                  <a:lnTo>
                    <a:pt x="3" y="37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7" y="34"/>
                  </a:lnTo>
                  <a:lnTo>
                    <a:pt x="7" y="31"/>
                  </a:lnTo>
                  <a:lnTo>
                    <a:pt x="14" y="9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18" y="9"/>
                  </a:lnTo>
                  <a:lnTo>
                    <a:pt x="13" y="31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7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19" name="Freeform 337"/>
            <p:cNvSpPr>
              <a:spLocks/>
            </p:cNvSpPr>
            <p:nvPr/>
          </p:nvSpPr>
          <p:spPr bwMode="auto">
            <a:xfrm>
              <a:off x="2726" y="3546"/>
              <a:ext cx="108" cy="136"/>
            </a:xfrm>
            <a:custGeom>
              <a:avLst/>
              <a:gdLst>
                <a:gd name="T0" fmla="*/ 253 w 44"/>
                <a:gd name="T1" fmla="*/ 0 h 40"/>
                <a:gd name="T2" fmla="*/ 447 w 44"/>
                <a:gd name="T3" fmla="*/ 1180 h 40"/>
                <a:gd name="T4" fmla="*/ 518 w 44"/>
                <a:gd name="T5" fmla="*/ 357 h 40"/>
                <a:gd name="T6" fmla="*/ 547 w 44"/>
                <a:gd name="T7" fmla="*/ 231 h 40"/>
                <a:gd name="T8" fmla="*/ 547 w 44"/>
                <a:gd name="T9" fmla="*/ 163 h 40"/>
                <a:gd name="T10" fmla="*/ 547 w 44"/>
                <a:gd name="T11" fmla="*/ 116 h 40"/>
                <a:gd name="T12" fmla="*/ 518 w 44"/>
                <a:gd name="T13" fmla="*/ 116 h 40"/>
                <a:gd name="T14" fmla="*/ 501 w 44"/>
                <a:gd name="T15" fmla="*/ 82 h 40"/>
                <a:gd name="T16" fmla="*/ 476 w 44"/>
                <a:gd name="T17" fmla="*/ 82 h 40"/>
                <a:gd name="T18" fmla="*/ 476 w 44"/>
                <a:gd name="T19" fmla="*/ 82 h 40"/>
                <a:gd name="T20" fmla="*/ 476 w 44"/>
                <a:gd name="T21" fmla="*/ 82 h 40"/>
                <a:gd name="T22" fmla="*/ 476 w 44"/>
                <a:gd name="T23" fmla="*/ 0 h 40"/>
                <a:gd name="T24" fmla="*/ 650 w 44"/>
                <a:gd name="T25" fmla="*/ 0 h 40"/>
                <a:gd name="T26" fmla="*/ 650 w 44"/>
                <a:gd name="T27" fmla="*/ 82 h 40"/>
                <a:gd name="T28" fmla="*/ 621 w 44"/>
                <a:gd name="T29" fmla="*/ 82 h 40"/>
                <a:gd name="T30" fmla="*/ 609 w 44"/>
                <a:gd name="T31" fmla="*/ 116 h 40"/>
                <a:gd name="T32" fmla="*/ 579 w 44"/>
                <a:gd name="T33" fmla="*/ 116 h 40"/>
                <a:gd name="T34" fmla="*/ 579 w 44"/>
                <a:gd name="T35" fmla="*/ 163 h 40"/>
                <a:gd name="T36" fmla="*/ 560 w 44"/>
                <a:gd name="T37" fmla="*/ 231 h 40"/>
                <a:gd name="T38" fmla="*/ 547 w 44"/>
                <a:gd name="T39" fmla="*/ 357 h 40"/>
                <a:gd name="T40" fmla="*/ 415 w 44"/>
                <a:gd name="T41" fmla="*/ 1571 h 40"/>
                <a:gd name="T42" fmla="*/ 415 w 44"/>
                <a:gd name="T43" fmla="*/ 1571 h 40"/>
                <a:gd name="T44" fmla="*/ 236 w 44"/>
                <a:gd name="T45" fmla="*/ 279 h 40"/>
                <a:gd name="T46" fmla="*/ 133 w 44"/>
                <a:gd name="T47" fmla="*/ 1214 h 40"/>
                <a:gd name="T48" fmla="*/ 133 w 44"/>
                <a:gd name="T49" fmla="*/ 1340 h 40"/>
                <a:gd name="T50" fmla="*/ 133 w 44"/>
                <a:gd name="T51" fmla="*/ 1377 h 40"/>
                <a:gd name="T52" fmla="*/ 133 w 44"/>
                <a:gd name="T53" fmla="*/ 1377 h 40"/>
                <a:gd name="T54" fmla="*/ 133 w 44"/>
                <a:gd name="T55" fmla="*/ 1455 h 40"/>
                <a:gd name="T56" fmla="*/ 150 w 44"/>
                <a:gd name="T57" fmla="*/ 1455 h 40"/>
                <a:gd name="T58" fmla="*/ 162 w 44"/>
                <a:gd name="T59" fmla="*/ 1455 h 40"/>
                <a:gd name="T60" fmla="*/ 162 w 44"/>
                <a:gd name="T61" fmla="*/ 1493 h 40"/>
                <a:gd name="T62" fmla="*/ 0 w 44"/>
                <a:gd name="T63" fmla="*/ 1493 h 40"/>
                <a:gd name="T64" fmla="*/ 0 w 44"/>
                <a:gd name="T65" fmla="*/ 1455 h 40"/>
                <a:gd name="T66" fmla="*/ 29 w 44"/>
                <a:gd name="T67" fmla="*/ 1455 h 40"/>
                <a:gd name="T68" fmla="*/ 42 w 44"/>
                <a:gd name="T69" fmla="*/ 1455 h 40"/>
                <a:gd name="T70" fmla="*/ 61 w 44"/>
                <a:gd name="T71" fmla="*/ 1455 h 40"/>
                <a:gd name="T72" fmla="*/ 61 w 44"/>
                <a:gd name="T73" fmla="*/ 1377 h 40"/>
                <a:gd name="T74" fmla="*/ 91 w 44"/>
                <a:gd name="T75" fmla="*/ 1340 h 40"/>
                <a:gd name="T76" fmla="*/ 103 w 44"/>
                <a:gd name="T77" fmla="*/ 1214 h 40"/>
                <a:gd name="T78" fmla="*/ 204 w 44"/>
                <a:gd name="T79" fmla="*/ 163 h 40"/>
                <a:gd name="T80" fmla="*/ 194 w 44"/>
                <a:gd name="T81" fmla="*/ 116 h 40"/>
                <a:gd name="T82" fmla="*/ 162 w 44"/>
                <a:gd name="T83" fmla="*/ 116 h 40"/>
                <a:gd name="T84" fmla="*/ 150 w 44"/>
                <a:gd name="T85" fmla="*/ 82 h 40"/>
                <a:gd name="T86" fmla="*/ 133 w 44"/>
                <a:gd name="T87" fmla="*/ 82 h 40"/>
                <a:gd name="T88" fmla="*/ 133 w 44"/>
                <a:gd name="T89" fmla="*/ 0 h 40"/>
                <a:gd name="T90" fmla="*/ 253 w 44"/>
                <a:gd name="T91" fmla="*/ 0 h 4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4"/>
                <a:gd name="T139" fmla="*/ 0 h 40"/>
                <a:gd name="T140" fmla="*/ 44 w 44"/>
                <a:gd name="T141" fmla="*/ 40 h 4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4" h="40">
                  <a:moveTo>
                    <a:pt x="17" y="0"/>
                  </a:moveTo>
                  <a:lnTo>
                    <a:pt x="30" y="30"/>
                  </a:lnTo>
                  <a:lnTo>
                    <a:pt x="35" y="9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3"/>
                  </a:lnTo>
                  <a:lnTo>
                    <a:pt x="39" y="3"/>
                  </a:lnTo>
                  <a:lnTo>
                    <a:pt x="39" y="4"/>
                  </a:lnTo>
                  <a:lnTo>
                    <a:pt x="38" y="6"/>
                  </a:lnTo>
                  <a:lnTo>
                    <a:pt x="37" y="9"/>
                  </a:lnTo>
                  <a:lnTo>
                    <a:pt x="28" y="40"/>
                  </a:lnTo>
                  <a:lnTo>
                    <a:pt x="16" y="7"/>
                  </a:lnTo>
                  <a:lnTo>
                    <a:pt x="9" y="31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1" y="38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3" y="37"/>
                  </a:lnTo>
                  <a:lnTo>
                    <a:pt x="4" y="37"/>
                  </a:lnTo>
                  <a:lnTo>
                    <a:pt x="4" y="35"/>
                  </a:lnTo>
                  <a:lnTo>
                    <a:pt x="6" y="34"/>
                  </a:lnTo>
                  <a:lnTo>
                    <a:pt x="7" y="31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20" name="Freeform 338"/>
            <p:cNvSpPr>
              <a:spLocks noEditPoints="1"/>
            </p:cNvSpPr>
            <p:nvPr/>
          </p:nvSpPr>
          <p:spPr bwMode="auto">
            <a:xfrm>
              <a:off x="2812" y="3546"/>
              <a:ext cx="83" cy="129"/>
            </a:xfrm>
            <a:custGeom>
              <a:avLst/>
              <a:gdLst>
                <a:gd name="T0" fmla="*/ 464 w 34"/>
                <a:gd name="T1" fmla="*/ 0 h 38"/>
                <a:gd name="T2" fmla="*/ 435 w 34"/>
                <a:gd name="T3" fmla="*/ 1209 h 38"/>
                <a:gd name="T4" fmla="*/ 405 w 34"/>
                <a:gd name="T5" fmla="*/ 1290 h 38"/>
                <a:gd name="T6" fmla="*/ 405 w 34"/>
                <a:gd name="T7" fmla="*/ 1324 h 38"/>
                <a:gd name="T8" fmla="*/ 435 w 34"/>
                <a:gd name="T9" fmla="*/ 1371 h 38"/>
                <a:gd name="T10" fmla="*/ 435 w 34"/>
                <a:gd name="T11" fmla="*/ 1371 h 38"/>
                <a:gd name="T12" fmla="*/ 435 w 34"/>
                <a:gd name="T13" fmla="*/ 1453 h 38"/>
                <a:gd name="T14" fmla="*/ 454 w 34"/>
                <a:gd name="T15" fmla="*/ 1453 h 38"/>
                <a:gd name="T16" fmla="*/ 464 w 34"/>
                <a:gd name="T17" fmla="*/ 1453 h 38"/>
                <a:gd name="T18" fmla="*/ 496 w 34"/>
                <a:gd name="T19" fmla="*/ 1453 h 38"/>
                <a:gd name="T20" fmla="*/ 496 w 34"/>
                <a:gd name="T21" fmla="*/ 1487 h 38"/>
                <a:gd name="T22" fmla="*/ 261 w 34"/>
                <a:gd name="T23" fmla="*/ 1487 h 38"/>
                <a:gd name="T24" fmla="*/ 261 w 34"/>
                <a:gd name="T25" fmla="*/ 1453 h 38"/>
                <a:gd name="T26" fmla="*/ 293 w 34"/>
                <a:gd name="T27" fmla="*/ 1453 h 38"/>
                <a:gd name="T28" fmla="*/ 303 w 34"/>
                <a:gd name="T29" fmla="*/ 1453 h 38"/>
                <a:gd name="T30" fmla="*/ 334 w 34"/>
                <a:gd name="T31" fmla="*/ 1453 h 38"/>
                <a:gd name="T32" fmla="*/ 334 w 34"/>
                <a:gd name="T33" fmla="*/ 1371 h 38"/>
                <a:gd name="T34" fmla="*/ 352 w 34"/>
                <a:gd name="T35" fmla="*/ 1371 h 38"/>
                <a:gd name="T36" fmla="*/ 352 w 34"/>
                <a:gd name="T37" fmla="*/ 1324 h 38"/>
                <a:gd name="T38" fmla="*/ 352 w 34"/>
                <a:gd name="T39" fmla="*/ 1209 h 38"/>
                <a:gd name="T40" fmla="*/ 364 w 34"/>
                <a:gd name="T41" fmla="*/ 1015 h 38"/>
                <a:gd name="T42" fmla="*/ 203 w 34"/>
                <a:gd name="T43" fmla="*/ 1015 h 38"/>
                <a:gd name="T44" fmla="*/ 144 w 34"/>
                <a:gd name="T45" fmla="*/ 1209 h 38"/>
                <a:gd name="T46" fmla="*/ 132 w 34"/>
                <a:gd name="T47" fmla="*/ 1290 h 38"/>
                <a:gd name="T48" fmla="*/ 132 w 34"/>
                <a:gd name="T49" fmla="*/ 1324 h 38"/>
                <a:gd name="T50" fmla="*/ 132 w 34"/>
                <a:gd name="T51" fmla="*/ 1324 h 38"/>
                <a:gd name="T52" fmla="*/ 132 w 34"/>
                <a:gd name="T53" fmla="*/ 1371 h 38"/>
                <a:gd name="T54" fmla="*/ 132 w 34"/>
                <a:gd name="T55" fmla="*/ 1371 h 38"/>
                <a:gd name="T56" fmla="*/ 132 w 34"/>
                <a:gd name="T57" fmla="*/ 1453 h 38"/>
                <a:gd name="T58" fmla="*/ 144 w 34"/>
                <a:gd name="T59" fmla="*/ 1453 h 38"/>
                <a:gd name="T60" fmla="*/ 161 w 34"/>
                <a:gd name="T61" fmla="*/ 1453 h 38"/>
                <a:gd name="T62" fmla="*/ 161 w 34"/>
                <a:gd name="T63" fmla="*/ 1487 h 38"/>
                <a:gd name="T64" fmla="*/ 0 w 34"/>
                <a:gd name="T65" fmla="*/ 1487 h 38"/>
                <a:gd name="T66" fmla="*/ 0 w 34"/>
                <a:gd name="T67" fmla="*/ 1453 h 38"/>
                <a:gd name="T68" fmla="*/ 29 w 34"/>
                <a:gd name="T69" fmla="*/ 1453 h 38"/>
                <a:gd name="T70" fmla="*/ 59 w 34"/>
                <a:gd name="T71" fmla="*/ 1371 h 38"/>
                <a:gd name="T72" fmla="*/ 90 w 34"/>
                <a:gd name="T73" fmla="*/ 1324 h 38"/>
                <a:gd name="T74" fmla="*/ 132 w 34"/>
                <a:gd name="T75" fmla="*/ 1209 h 38"/>
                <a:gd name="T76" fmla="*/ 454 w 34"/>
                <a:gd name="T77" fmla="*/ 0 h 38"/>
                <a:gd name="T78" fmla="*/ 464 w 34"/>
                <a:gd name="T79" fmla="*/ 0 h 38"/>
                <a:gd name="T80" fmla="*/ 393 w 34"/>
                <a:gd name="T81" fmla="*/ 356 h 38"/>
                <a:gd name="T82" fmla="*/ 232 w 34"/>
                <a:gd name="T83" fmla="*/ 934 h 38"/>
                <a:gd name="T84" fmla="*/ 364 w 34"/>
                <a:gd name="T85" fmla="*/ 934 h 38"/>
                <a:gd name="T86" fmla="*/ 393 w 34"/>
                <a:gd name="T87" fmla="*/ 356 h 3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"/>
                <a:gd name="T133" fmla="*/ 0 h 38"/>
                <a:gd name="T134" fmla="*/ 34 w 34"/>
                <a:gd name="T135" fmla="*/ 38 h 3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" h="38">
                  <a:moveTo>
                    <a:pt x="32" y="0"/>
                  </a:moveTo>
                  <a:lnTo>
                    <a:pt x="30" y="31"/>
                  </a:lnTo>
                  <a:lnTo>
                    <a:pt x="28" y="33"/>
                  </a:lnTo>
                  <a:lnTo>
                    <a:pt x="28" y="34"/>
                  </a:lnTo>
                  <a:lnTo>
                    <a:pt x="30" y="35"/>
                  </a:lnTo>
                  <a:lnTo>
                    <a:pt x="30" y="37"/>
                  </a:lnTo>
                  <a:lnTo>
                    <a:pt x="31" y="37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8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20" y="37"/>
                  </a:lnTo>
                  <a:lnTo>
                    <a:pt x="21" y="37"/>
                  </a:lnTo>
                  <a:lnTo>
                    <a:pt x="23" y="37"/>
                  </a:lnTo>
                  <a:lnTo>
                    <a:pt x="23" y="35"/>
                  </a:lnTo>
                  <a:lnTo>
                    <a:pt x="24" y="35"/>
                  </a:lnTo>
                  <a:lnTo>
                    <a:pt x="24" y="34"/>
                  </a:lnTo>
                  <a:lnTo>
                    <a:pt x="24" y="31"/>
                  </a:lnTo>
                  <a:lnTo>
                    <a:pt x="25" y="26"/>
                  </a:lnTo>
                  <a:lnTo>
                    <a:pt x="14" y="26"/>
                  </a:lnTo>
                  <a:lnTo>
                    <a:pt x="10" y="31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1" y="38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4" y="35"/>
                  </a:lnTo>
                  <a:lnTo>
                    <a:pt x="6" y="34"/>
                  </a:lnTo>
                  <a:lnTo>
                    <a:pt x="9" y="31"/>
                  </a:lnTo>
                  <a:lnTo>
                    <a:pt x="31" y="0"/>
                  </a:lnTo>
                  <a:lnTo>
                    <a:pt x="32" y="0"/>
                  </a:lnTo>
                  <a:close/>
                  <a:moveTo>
                    <a:pt x="27" y="9"/>
                  </a:moveTo>
                  <a:lnTo>
                    <a:pt x="16" y="24"/>
                  </a:lnTo>
                  <a:lnTo>
                    <a:pt x="25" y="2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21" name="Freeform 339"/>
            <p:cNvSpPr>
              <a:spLocks/>
            </p:cNvSpPr>
            <p:nvPr/>
          </p:nvSpPr>
          <p:spPr bwMode="auto">
            <a:xfrm>
              <a:off x="2902" y="3546"/>
              <a:ext cx="72" cy="129"/>
            </a:xfrm>
            <a:custGeom>
              <a:avLst/>
              <a:gdLst>
                <a:gd name="T0" fmla="*/ 400 w 29"/>
                <a:gd name="T1" fmla="*/ 1487 h 38"/>
                <a:gd name="T2" fmla="*/ 0 w 29"/>
                <a:gd name="T3" fmla="*/ 1487 h 38"/>
                <a:gd name="T4" fmla="*/ 0 w 29"/>
                <a:gd name="T5" fmla="*/ 1453 h 38"/>
                <a:gd name="T6" fmla="*/ 30 w 29"/>
                <a:gd name="T7" fmla="*/ 1453 h 38"/>
                <a:gd name="T8" fmla="*/ 30 w 29"/>
                <a:gd name="T9" fmla="*/ 1453 h 38"/>
                <a:gd name="T10" fmla="*/ 62 w 29"/>
                <a:gd name="T11" fmla="*/ 1453 h 38"/>
                <a:gd name="T12" fmla="*/ 74 w 29"/>
                <a:gd name="T13" fmla="*/ 1371 h 38"/>
                <a:gd name="T14" fmla="*/ 74 w 29"/>
                <a:gd name="T15" fmla="*/ 1324 h 38"/>
                <a:gd name="T16" fmla="*/ 104 w 29"/>
                <a:gd name="T17" fmla="*/ 1209 h 38"/>
                <a:gd name="T18" fmla="*/ 184 w 29"/>
                <a:gd name="T19" fmla="*/ 356 h 38"/>
                <a:gd name="T20" fmla="*/ 216 w 29"/>
                <a:gd name="T21" fmla="*/ 231 h 38"/>
                <a:gd name="T22" fmla="*/ 216 w 29"/>
                <a:gd name="T23" fmla="*/ 163 h 38"/>
                <a:gd name="T24" fmla="*/ 216 w 29"/>
                <a:gd name="T25" fmla="*/ 115 h 38"/>
                <a:gd name="T26" fmla="*/ 184 w 29"/>
                <a:gd name="T27" fmla="*/ 115 h 38"/>
                <a:gd name="T28" fmla="*/ 184 w 29"/>
                <a:gd name="T29" fmla="*/ 81 h 38"/>
                <a:gd name="T30" fmla="*/ 137 w 29"/>
                <a:gd name="T31" fmla="*/ 81 h 38"/>
                <a:gd name="T32" fmla="*/ 137 w 29"/>
                <a:gd name="T33" fmla="*/ 81 h 38"/>
                <a:gd name="T34" fmla="*/ 137 w 29"/>
                <a:gd name="T35" fmla="*/ 81 h 38"/>
                <a:gd name="T36" fmla="*/ 137 w 29"/>
                <a:gd name="T37" fmla="*/ 0 h 38"/>
                <a:gd name="T38" fmla="*/ 382 w 29"/>
                <a:gd name="T39" fmla="*/ 0 h 38"/>
                <a:gd name="T40" fmla="*/ 382 w 29"/>
                <a:gd name="T41" fmla="*/ 81 h 38"/>
                <a:gd name="T42" fmla="*/ 340 w 29"/>
                <a:gd name="T43" fmla="*/ 81 h 38"/>
                <a:gd name="T44" fmla="*/ 320 w 29"/>
                <a:gd name="T45" fmla="*/ 115 h 38"/>
                <a:gd name="T46" fmla="*/ 290 w 29"/>
                <a:gd name="T47" fmla="*/ 115 h 38"/>
                <a:gd name="T48" fmla="*/ 290 w 29"/>
                <a:gd name="T49" fmla="*/ 163 h 38"/>
                <a:gd name="T50" fmla="*/ 278 w 29"/>
                <a:gd name="T51" fmla="*/ 231 h 38"/>
                <a:gd name="T52" fmla="*/ 278 w 29"/>
                <a:gd name="T53" fmla="*/ 356 h 38"/>
                <a:gd name="T54" fmla="*/ 166 w 29"/>
                <a:gd name="T55" fmla="*/ 1209 h 38"/>
                <a:gd name="T56" fmla="*/ 166 w 29"/>
                <a:gd name="T57" fmla="*/ 1324 h 38"/>
                <a:gd name="T58" fmla="*/ 166 w 29"/>
                <a:gd name="T59" fmla="*/ 1371 h 38"/>
                <a:gd name="T60" fmla="*/ 166 w 29"/>
                <a:gd name="T61" fmla="*/ 1371 h 38"/>
                <a:gd name="T62" fmla="*/ 166 w 29"/>
                <a:gd name="T63" fmla="*/ 1453 h 38"/>
                <a:gd name="T64" fmla="*/ 184 w 29"/>
                <a:gd name="T65" fmla="*/ 1453 h 38"/>
                <a:gd name="T66" fmla="*/ 216 w 29"/>
                <a:gd name="T67" fmla="*/ 1453 h 38"/>
                <a:gd name="T68" fmla="*/ 246 w 29"/>
                <a:gd name="T69" fmla="*/ 1453 h 38"/>
                <a:gd name="T70" fmla="*/ 290 w 29"/>
                <a:gd name="T71" fmla="*/ 1453 h 38"/>
                <a:gd name="T72" fmla="*/ 340 w 29"/>
                <a:gd name="T73" fmla="*/ 1371 h 38"/>
                <a:gd name="T74" fmla="*/ 370 w 29"/>
                <a:gd name="T75" fmla="*/ 1371 h 38"/>
                <a:gd name="T76" fmla="*/ 382 w 29"/>
                <a:gd name="T77" fmla="*/ 1324 h 38"/>
                <a:gd name="T78" fmla="*/ 400 w 29"/>
                <a:gd name="T79" fmla="*/ 1290 h 38"/>
                <a:gd name="T80" fmla="*/ 432 w 29"/>
                <a:gd name="T81" fmla="*/ 1175 h 38"/>
                <a:gd name="T82" fmla="*/ 432 w 29"/>
                <a:gd name="T83" fmla="*/ 1093 h 38"/>
                <a:gd name="T84" fmla="*/ 444 w 29"/>
                <a:gd name="T85" fmla="*/ 1093 h 38"/>
                <a:gd name="T86" fmla="*/ 400 w 29"/>
                <a:gd name="T87" fmla="*/ 1487 h 3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9"/>
                <a:gd name="T133" fmla="*/ 0 h 38"/>
                <a:gd name="T134" fmla="*/ 29 w 29"/>
                <a:gd name="T135" fmla="*/ 38 h 3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9" h="38">
                  <a:moveTo>
                    <a:pt x="26" y="38"/>
                  </a:moveTo>
                  <a:lnTo>
                    <a:pt x="0" y="38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7" y="31"/>
                  </a:lnTo>
                  <a:lnTo>
                    <a:pt x="12" y="9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2" y="2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9"/>
                  </a:lnTo>
                  <a:lnTo>
                    <a:pt x="11" y="31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9" y="37"/>
                  </a:lnTo>
                  <a:lnTo>
                    <a:pt x="22" y="35"/>
                  </a:lnTo>
                  <a:lnTo>
                    <a:pt x="24" y="35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6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22" name="Freeform 340"/>
            <p:cNvSpPr>
              <a:spLocks/>
            </p:cNvSpPr>
            <p:nvPr/>
          </p:nvSpPr>
          <p:spPr bwMode="auto">
            <a:xfrm>
              <a:off x="3074" y="3546"/>
              <a:ext cx="29" cy="166"/>
            </a:xfrm>
            <a:custGeom>
              <a:avLst/>
              <a:gdLst>
                <a:gd name="T0" fmla="*/ 169 w 12"/>
                <a:gd name="T1" fmla="*/ 1904 h 49"/>
                <a:gd name="T2" fmla="*/ 0 w 12"/>
                <a:gd name="T3" fmla="*/ 1904 h 49"/>
                <a:gd name="T4" fmla="*/ 0 w 12"/>
                <a:gd name="T5" fmla="*/ 0 h 49"/>
                <a:gd name="T6" fmla="*/ 169 w 12"/>
                <a:gd name="T7" fmla="*/ 0 h 49"/>
                <a:gd name="T8" fmla="*/ 169 w 12"/>
                <a:gd name="T9" fmla="*/ 81 h 49"/>
                <a:gd name="T10" fmla="*/ 58 w 12"/>
                <a:gd name="T11" fmla="*/ 81 h 49"/>
                <a:gd name="T12" fmla="*/ 58 w 12"/>
                <a:gd name="T13" fmla="*/ 1870 h 49"/>
                <a:gd name="T14" fmla="*/ 169 w 12"/>
                <a:gd name="T15" fmla="*/ 1870 h 49"/>
                <a:gd name="T16" fmla="*/ 169 w 12"/>
                <a:gd name="T17" fmla="*/ 1904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9"/>
                <a:gd name="T29" fmla="*/ 12 w 12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9">
                  <a:moveTo>
                    <a:pt x="12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4" y="2"/>
                  </a:lnTo>
                  <a:lnTo>
                    <a:pt x="4" y="48"/>
                  </a:lnTo>
                  <a:lnTo>
                    <a:pt x="12" y="48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23" name="Freeform 341"/>
            <p:cNvSpPr>
              <a:spLocks/>
            </p:cNvSpPr>
            <p:nvPr/>
          </p:nvSpPr>
          <p:spPr bwMode="auto">
            <a:xfrm>
              <a:off x="3120" y="3546"/>
              <a:ext cx="39" cy="129"/>
            </a:xfrm>
            <a:custGeom>
              <a:avLst/>
              <a:gdLst>
                <a:gd name="T0" fmla="*/ 0 w 16"/>
                <a:gd name="T1" fmla="*/ 163 h 38"/>
                <a:gd name="T2" fmla="*/ 141 w 16"/>
                <a:gd name="T3" fmla="*/ 0 h 38"/>
                <a:gd name="T4" fmla="*/ 173 w 16"/>
                <a:gd name="T5" fmla="*/ 0 h 38"/>
                <a:gd name="T6" fmla="*/ 173 w 16"/>
                <a:gd name="T7" fmla="*/ 1290 h 38"/>
                <a:gd name="T8" fmla="*/ 173 w 16"/>
                <a:gd name="T9" fmla="*/ 1324 h 38"/>
                <a:gd name="T10" fmla="*/ 173 w 16"/>
                <a:gd name="T11" fmla="*/ 1453 h 38"/>
                <a:gd name="T12" fmla="*/ 173 w 16"/>
                <a:gd name="T13" fmla="*/ 1453 h 38"/>
                <a:gd name="T14" fmla="*/ 173 w 16"/>
                <a:gd name="T15" fmla="*/ 1453 h 38"/>
                <a:gd name="T16" fmla="*/ 190 w 16"/>
                <a:gd name="T17" fmla="*/ 1487 h 38"/>
                <a:gd name="T18" fmla="*/ 232 w 16"/>
                <a:gd name="T19" fmla="*/ 1487 h 38"/>
                <a:gd name="T20" fmla="*/ 232 w 16"/>
                <a:gd name="T21" fmla="*/ 1487 h 38"/>
                <a:gd name="T22" fmla="*/ 29 w 16"/>
                <a:gd name="T23" fmla="*/ 1487 h 38"/>
                <a:gd name="T24" fmla="*/ 29 w 16"/>
                <a:gd name="T25" fmla="*/ 1487 h 38"/>
                <a:gd name="T26" fmla="*/ 41 w 16"/>
                <a:gd name="T27" fmla="*/ 1487 h 38"/>
                <a:gd name="T28" fmla="*/ 71 w 16"/>
                <a:gd name="T29" fmla="*/ 1453 h 38"/>
                <a:gd name="T30" fmla="*/ 90 w 16"/>
                <a:gd name="T31" fmla="*/ 1453 h 38"/>
                <a:gd name="T32" fmla="*/ 90 w 16"/>
                <a:gd name="T33" fmla="*/ 1453 h 38"/>
                <a:gd name="T34" fmla="*/ 90 w 16"/>
                <a:gd name="T35" fmla="*/ 1371 h 38"/>
                <a:gd name="T36" fmla="*/ 90 w 16"/>
                <a:gd name="T37" fmla="*/ 1290 h 38"/>
                <a:gd name="T38" fmla="*/ 90 w 16"/>
                <a:gd name="T39" fmla="*/ 428 h 38"/>
                <a:gd name="T40" fmla="*/ 90 w 16"/>
                <a:gd name="T41" fmla="*/ 275 h 38"/>
                <a:gd name="T42" fmla="*/ 90 w 16"/>
                <a:gd name="T43" fmla="*/ 231 h 38"/>
                <a:gd name="T44" fmla="*/ 90 w 16"/>
                <a:gd name="T45" fmla="*/ 163 h 38"/>
                <a:gd name="T46" fmla="*/ 90 w 16"/>
                <a:gd name="T47" fmla="*/ 163 h 38"/>
                <a:gd name="T48" fmla="*/ 71 w 16"/>
                <a:gd name="T49" fmla="*/ 163 h 38"/>
                <a:gd name="T50" fmla="*/ 71 w 16"/>
                <a:gd name="T51" fmla="*/ 163 h 38"/>
                <a:gd name="T52" fmla="*/ 41 w 16"/>
                <a:gd name="T53" fmla="*/ 163 h 38"/>
                <a:gd name="T54" fmla="*/ 29 w 16"/>
                <a:gd name="T55" fmla="*/ 163 h 38"/>
                <a:gd name="T56" fmla="*/ 0 w 16"/>
                <a:gd name="T57" fmla="*/ 163 h 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"/>
                <a:gd name="T88" fmla="*/ 0 h 38"/>
                <a:gd name="T89" fmla="*/ 16 w 16"/>
                <a:gd name="T90" fmla="*/ 38 h 3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" h="38">
                  <a:moveTo>
                    <a:pt x="0" y="4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2" y="33"/>
                  </a:lnTo>
                  <a:lnTo>
                    <a:pt x="12" y="34"/>
                  </a:lnTo>
                  <a:lnTo>
                    <a:pt x="12" y="37"/>
                  </a:lnTo>
                  <a:lnTo>
                    <a:pt x="13" y="38"/>
                  </a:lnTo>
                  <a:lnTo>
                    <a:pt x="16" y="38"/>
                  </a:lnTo>
                  <a:lnTo>
                    <a:pt x="2" y="38"/>
                  </a:lnTo>
                  <a:lnTo>
                    <a:pt x="3" y="38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11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4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24" name="Freeform 342"/>
            <p:cNvSpPr>
              <a:spLocks/>
            </p:cNvSpPr>
            <p:nvPr/>
          </p:nvSpPr>
          <p:spPr bwMode="auto">
            <a:xfrm>
              <a:off x="3184" y="3658"/>
              <a:ext cx="19" cy="47"/>
            </a:xfrm>
            <a:custGeom>
              <a:avLst/>
              <a:gdLst>
                <a:gd name="T0" fmla="*/ 0 w 8"/>
                <a:gd name="T1" fmla="*/ 530 h 14"/>
                <a:gd name="T2" fmla="*/ 0 w 8"/>
                <a:gd name="T3" fmla="*/ 530 h 14"/>
                <a:gd name="T4" fmla="*/ 28 w 8"/>
                <a:gd name="T5" fmla="*/ 450 h 14"/>
                <a:gd name="T6" fmla="*/ 57 w 8"/>
                <a:gd name="T7" fmla="*/ 416 h 14"/>
                <a:gd name="T8" fmla="*/ 66 w 8"/>
                <a:gd name="T9" fmla="*/ 306 h 14"/>
                <a:gd name="T10" fmla="*/ 95 w 8"/>
                <a:gd name="T11" fmla="*/ 272 h 14"/>
                <a:gd name="T12" fmla="*/ 66 w 8"/>
                <a:gd name="T13" fmla="*/ 191 h 14"/>
                <a:gd name="T14" fmla="*/ 66 w 8"/>
                <a:gd name="T15" fmla="*/ 191 h 14"/>
                <a:gd name="T16" fmla="*/ 66 w 8"/>
                <a:gd name="T17" fmla="*/ 191 h 14"/>
                <a:gd name="T18" fmla="*/ 66 w 8"/>
                <a:gd name="T19" fmla="*/ 191 h 14"/>
                <a:gd name="T20" fmla="*/ 66 w 8"/>
                <a:gd name="T21" fmla="*/ 191 h 14"/>
                <a:gd name="T22" fmla="*/ 57 w 8"/>
                <a:gd name="T23" fmla="*/ 191 h 14"/>
                <a:gd name="T24" fmla="*/ 57 w 8"/>
                <a:gd name="T25" fmla="*/ 272 h 14"/>
                <a:gd name="T26" fmla="*/ 28 w 8"/>
                <a:gd name="T27" fmla="*/ 272 h 14"/>
                <a:gd name="T28" fmla="*/ 12 w 8"/>
                <a:gd name="T29" fmla="*/ 191 h 14"/>
                <a:gd name="T30" fmla="*/ 12 w 8"/>
                <a:gd name="T31" fmla="*/ 191 h 14"/>
                <a:gd name="T32" fmla="*/ 0 w 8"/>
                <a:gd name="T33" fmla="*/ 148 h 14"/>
                <a:gd name="T34" fmla="*/ 0 w 8"/>
                <a:gd name="T35" fmla="*/ 81 h 14"/>
                <a:gd name="T36" fmla="*/ 0 w 8"/>
                <a:gd name="T37" fmla="*/ 34 h 14"/>
                <a:gd name="T38" fmla="*/ 12 w 8"/>
                <a:gd name="T39" fmla="*/ 34 h 14"/>
                <a:gd name="T40" fmla="*/ 12 w 8"/>
                <a:gd name="T41" fmla="*/ 0 h 14"/>
                <a:gd name="T42" fmla="*/ 28 w 8"/>
                <a:gd name="T43" fmla="*/ 0 h 14"/>
                <a:gd name="T44" fmla="*/ 66 w 8"/>
                <a:gd name="T45" fmla="*/ 0 h 14"/>
                <a:gd name="T46" fmla="*/ 95 w 8"/>
                <a:gd name="T47" fmla="*/ 34 h 14"/>
                <a:gd name="T48" fmla="*/ 107 w 8"/>
                <a:gd name="T49" fmla="*/ 81 h 14"/>
                <a:gd name="T50" fmla="*/ 107 w 8"/>
                <a:gd name="T51" fmla="*/ 191 h 14"/>
                <a:gd name="T52" fmla="*/ 95 w 8"/>
                <a:gd name="T53" fmla="*/ 306 h 14"/>
                <a:gd name="T54" fmla="*/ 66 w 8"/>
                <a:gd name="T55" fmla="*/ 416 h 14"/>
                <a:gd name="T56" fmla="*/ 57 w 8"/>
                <a:gd name="T57" fmla="*/ 450 h 14"/>
                <a:gd name="T58" fmla="*/ 0 w 8"/>
                <a:gd name="T59" fmla="*/ 530 h 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"/>
                <a:gd name="T91" fmla="*/ 0 h 14"/>
                <a:gd name="T92" fmla="*/ 8 w 8"/>
                <a:gd name="T93" fmla="*/ 14 h 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" h="14">
                  <a:moveTo>
                    <a:pt x="0" y="14"/>
                  </a:moveTo>
                  <a:lnTo>
                    <a:pt x="0" y="14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5" y="8"/>
                  </a:lnTo>
                  <a:lnTo>
                    <a:pt x="7" y="7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7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8" y="2"/>
                  </a:lnTo>
                  <a:lnTo>
                    <a:pt x="8" y="5"/>
                  </a:lnTo>
                  <a:lnTo>
                    <a:pt x="7" y="8"/>
                  </a:lnTo>
                  <a:lnTo>
                    <a:pt x="5" y="11"/>
                  </a:lnTo>
                  <a:lnTo>
                    <a:pt x="4" y="1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25" name="Freeform 343"/>
            <p:cNvSpPr>
              <a:spLocks/>
            </p:cNvSpPr>
            <p:nvPr/>
          </p:nvSpPr>
          <p:spPr bwMode="auto">
            <a:xfrm>
              <a:off x="3225" y="3546"/>
              <a:ext cx="36" cy="129"/>
            </a:xfrm>
            <a:custGeom>
              <a:avLst/>
              <a:gdLst>
                <a:gd name="T0" fmla="*/ 0 w 15"/>
                <a:gd name="T1" fmla="*/ 163 h 38"/>
                <a:gd name="T2" fmla="*/ 127 w 15"/>
                <a:gd name="T3" fmla="*/ 0 h 38"/>
                <a:gd name="T4" fmla="*/ 149 w 15"/>
                <a:gd name="T5" fmla="*/ 0 h 38"/>
                <a:gd name="T6" fmla="*/ 149 w 15"/>
                <a:gd name="T7" fmla="*/ 1290 h 38"/>
                <a:gd name="T8" fmla="*/ 149 w 15"/>
                <a:gd name="T9" fmla="*/ 1324 h 38"/>
                <a:gd name="T10" fmla="*/ 149 w 15"/>
                <a:gd name="T11" fmla="*/ 1453 h 38"/>
                <a:gd name="T12" fmla="*/ 149 w 15"/>
                <a:gd name="T13" fmla="*/ 1453 h 38"/>
                <a:gd name="T14" fmla="*/ 149 w 15"/>
                <a:gd name="T15" fmla="*/ 1453 h 38"/>
                <a:gd name="T16" fmla="*/ 168 w 15"/>
                <a:gd name="T17" fmla="*/ 1487 h 38"/>
                <a:gd name="T18" fmla="*/ 206 w 15"/>
                <a:gd name="T19" fmla="*/ 1487 h 38"/>
                <a:gd name="T20" fmla="*/ 206 w 15"/>
                <a:gd name="T21" fmla="*/ 1487 h 38"/>
                <a:gd name="T22" fmla="*/ 12 w 15"/>
                <a:gd name="T23" fmla="*/ 1487 h 38"/>
                <a:gd name="T24" fmla="*/ 12 w 15"/>
                <a:gd name="T25" fmla="*/ 1487 h 38"/>
                <a:gd name="T26" fmla="*/ 29 w 15"/>
                <a:gd name="T27" fmla="*/ 1487 h 38"/>
                <a:gd name="T28" fmla="*/ 58 w 15"/>
                <a:gd name="T29" fmla="*/ 1453 h 38"/>
                <a:gd name="T30" fmla="*/ 70 w 15"/>
                <a:gd name="T31" fmla="*/ 1453 h 38"/>
                <a:gd name="T32" fmla="*/ 70 w 15"/>
                <a:gd name="T33" fmla="*/ 1453 h 38"/>
                <a:gd name="T34" fmla="*/ 70 w 15"/>
                <a:gd name="T35" fmla="*/ 1371 h 38"/>
                <a:gd name="T36" fmla="*/ 70 w 15"/>
                <a:gd name="T37" fmla="*/ 1290 h 38"/>
                <a:gd name="T38" fmla="*/ 70 w 15"/>
                <a:gd name="T39" fmla="*/ 428 h 38"/>
                <a:gd name="T40" fmla="*/ 70 w 15"/>
                <a:gd name="T41" fmla="*/ 275 h 38"/>
                <a:gd name="T42" fmla="*/ 70 w 15"/>
                <a:gd name="T43" fmla="*/ 231 h 38"/>
                <a:gd name="T44" fmla="*/ 70 w 15"/>
                <a:gd name="T45" fmla="*/ 163 h 38"/>
                <a:gd name="T46" fmla="*/ 70 w 15"/>
                <a:gd name="T47" fmla="*/ 163 h 38"/>
                <a:gd name="T48" fmla="*/ 58 w 15"/>
                <a:gd name="T49" fmla="*/ 163 h 38"/>
                <a:gd name="T50" fmla="*/ 58 w 15"/>
                <a:gd name="T51" fmla="*/ 163 h 38"/>
                <a:gd name="T52" fmla="*/ 29 w 15"/>
                <a:gd name="T53" fmla="*/ 163 h 38"/>
                <a:gd name="T54" fmla="*/ 12 w 15"/>
                <a:gd name="T55" fmla="*/ 163 h 38"/>
                <a:gd name="T56" fmla="*/ 0 w 15"/>
                <a:gd name="T57" fmla="*/ 163 h 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"/>
                <a:gd name="T88" fmla="*/ 0 h 38"/>
                <a:gd name="T89" fmla="*/ 15 w 15"/>
                <a:gd name="T90" fmla="*/ 38 h 3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" h="38">
                  <a:moveTo>
                    <a:pt x="0" y="4"/>
                  </a:moveTo>
                  <a:lnTo>
                    <a:pt x="9" y="0"/>
                  </a:lnTo>
                  <a:lnTo>
                    <a:pt x="11" y="0"/>
                  </a:lnTo>
                  <a:lnTo>
                    <a:pt x="11" y="33"/>
                  </a:lnTo>
                  <a:lnTo>
                    <a:pt x="11" y="34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5" y="38"/>
                  </a:lnTo>
                  <a:lnTo>
                    <a:pt x="1" y="38"/>
                  </a:lnTo>
                  <a:lnTo>
                    <a:pt x="2" y="38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5" y="11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26" name="Freeform 344"/>
            <p:cNvSpPr>
              <a:spLocks/>
            </p:cNvSpPr>
            <p:nvPr/>
          </p:nvSpPr>
          <p:spPr bwMode="auto">
            <a:xfrm>
              <a:off x="3282" y="3546"/>
              <a:ext cx="31" cy="166"/>
            </a:xfrm>
            <a:custGeom>
              <a:avLst/>
              <a:gdLst>
                <a:gd name="T0" fmla="*/ 0 w 13"/>
                <a:gd name="T1" fmla="*/ 0 h 49"/>
                <a:gd name="T2" fmla="*/ 176 w 13"/>
                <a:gd name="T3" fmla="*/ 0 h 49"/>
                <a:gd name="T4" fmla="*/ 176 w 13"/>
                <a:gd name="T5" fmla="*/ 1904 h 49"/>
                <a:gd name="T6" fmla="*/ 0 w 13"/>
                <a:gd name="T7" fmla="*/ 1904 h 49"/>
                <a:gd name="T8" fmla="*/ 0 w 13"/>
                <a:gd name="T9" fmla="*/ 1870 h 49"/>
                <a:gd name="T10" fmla="*/ 119 w 13"/>
                <a:gd name="T11" fmla="*/ 1870 h 49"/>
                <a:gd name="T12" fmla="*/ 119 w 13"/>
                <a:gd name="T13" fmla="*/ 81 h 49"/>
                <a:gd name="T14" fmla="*/ 0 w 13"/>
                <a:gd name="T15" fmla="*/ 81 h 49"/>
                <a:gd name="T16" fmla="*/ 0 w 13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0" y="0"/>
                  </a:moveTo>
                  <a:lnTo>
                    <a:pt x="13" y="0"/>
                  </a:lnTo>
                  <a:lnTo>
                    <a:pt x="13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9" y="48"/>
                  </a:lnTo>
                  <a:lnTo>
                    <a:pt x="9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27" name="Freeform 345"/>
            <p:cNvSpPr>
              <a:spLocks noEditPoints="1"/>
            </p:cNvSpPr>
            <p:nvPr/>
          </p:nvSpPr>
          <p:spPr bwMode="auto">
            <a:xfrm>
              <a:off x="3482" y="3546"/>
              <a:ext cx="68" cy="129"/>
            </a:xfrm>
            <a:custGeom>
              <a:avLst/>
              <a:gdLst>
                <a:gd name="T0" fmla="*/ 141 w 28"/>
                <a:gd name="T1" fmla="*/ 818 h 38"/>
                <a:gd name="T2" fmla="*/ 141 w 28"/>
                <a:gd name="T3" fmla="*/ 1290 h 38"/>
                <a:gd name="T4" fmla="*/ 141 w 28"/>
                <a:gd name="T5" fmla="*/ 1371 h 38"/>
                <a:gd name="T6" fmla="*/ 160 w 28"/>
                <a:gd name="T7" fmla="*/ 1453 h 38"/>
                <a:gd name="T8" fmla="*/ 170 w 28"/>
                <a:gd name="T9" fmla="*/ 1487 h 38"/>
                <a:gd name="T10" fmla="*/ 202 w 28"/>
                <a:gd name="T11" fmla="*/ 1487 h 38"/>
                <a:gd name="T12" fmla="*/ 211 w 28"/>
                <a:gd name="T13" fmla="*/ 1487 h 38"/>
                <a:gd name="T14" fmla="*/ 211 w 28"/>
                <a:gd name="T15" fmla="*/ 1487 h 38"/>
                <a:gd name="T16" fmla="*/ 0 w 28"/>
                <a:gd name="T17" fmla="*/ 1487 h 38"/>
                <a:gd name="T18" fmla="*/ 0 w 28"/>
                <a:gd name="T19" fmla="*/ 1487 h 38"/>
                <a:gd name="T20" fmla="*/ 12 w 28"/>
                <a:gd name="T21" fmla="*/ 1487 h 38"/>
                <a:gd name="T22" fmla="*/ 41 w 28"/>
                <a:gd name="T23" fmla="*/ 1453 h 38"/>
                <a:gd name="T24" fmla="*/ 58 w 28"/>
                <a:gd name="T25" fmla="*/ 1453 h 38"/>
                <a:gd name="T26" fmla="*/ 58 w 28"/>
                <a:gd name="T27" fmla="*/ 1371 h 38"/>
                <a:gd name="T28" fmla="*/ 58 w 28"/>
                <a:gd name="T29" fmla="*/ 1290 h 38"/>
                <a:gd name="T30" fmla="*/ 58 w 28"/>
                <a:gd name="T31" fmla="*/ 275 h 38"/>
                <a:gd name="T32" fmla="*/ 58 w 28"/>
                <a:gd name="T33" fmla="*/ 163 h 38"/>
                <a:gd name="T34" fmla="*/ 58 w 28"/>
                <a:gd name="T35" fmla="*/ 115 h 38"/>
                <a:gd name="T36" fmla="*/ 41 w 28"/>
                <a:gd name="T37" fmla="*/ 81 h 38"/>
                <a:gd name="T38" fmla="*/ 12 w 28"/>
                <a:gd name="T39" fmla="*/ 81 h 38"/>
                <a:gd name="T40" fmla="*/ 0 w 28"/>
                <a:gd name="T41" fmla="*/ 81 h 38"/>
                <a:gd name="T42" fmla="*/ 0 w 28"/>
                <a:gd name="T43" fmla="*/ 0 h 38"/>
                <a:gd name="T44" fmla="*/ 202 w 28"/>
                <a:gd name="T45" fmla="*/ 0 h 38"/>
                <a:gd name="T46" fmla="*/ 260 w 28"/>
                <a:gd name="T47" fmla="*/ 81 h 38"/>
                <a:gd name="T48" fmla="*/ 301 w 28"/>
                <a:gd name="T49" fmla="*/ 81 h 38"/>
                <a:gd name="T50" fmla="*/ 342 w 28"/>
                <a:gd name="T51" fmla="*/ 115 h 38"/>
                <a:gd name="T52" fmla="*/ 372 w 28"/>
                <a:gd name="T53" fmla="*/ 231 h 38"/>
                <a:gd name="T54" fmla="*/ 401 w 28"/>
                <a:gd name="T55" fmla="*/ 356 h 38"/>
                <a:gd name="T56" fmla="*/ 401 w 28"/>
                <a:gd name="T57" fmla="*/ 428 h 38"/>
                <a:gd name="T58" fmla="*/ 401 w 28"/>
                <a:gd name="T59" fmla="*/ 621 h 38"/>
                <a:gd name="T60" fmla="*/ 359 w 28"/>
                <a:gd name="T61" fmla="*/ 703 h 38"/>
                <a:gd name="T62" fmla="*/ 301 w 28"/>
                <a:gd name="T63" fmla="*/ 818 h 38"/>
                <a:gd name="T64" fmla="*/ 243 w 28"/>
                <a:gd name="T65" fmla="*/ 818 h 38"/>
                <a:gd name="T66" fmla="*/ 211 w 28"/>
                <a:gd name="T67" fmla="*/ 818 h 38"/>
                <a:gd name="T68" fmla="*/ 202 w 28"/>
                <a:gd name="T69" fmla="*/ 818 h 38"/>
                <a:gd name="T70" fmla="*/ 160 w 28"/>
                <a:gd name="T71" fmla="*/ 818 h 38"/>
                <a:gd name="T72" fmla="*/ 141 w 28"/>
                <a:gd name="T73" fmla="*/ 818 h 38"/>
                <a:gd name="T74" fmla="*/ 141 w 28"/>
                <a:gd name="T75" fmla="*/ 703 h 38"/>
                <a:gd name="T76" fmla="*/ 160 w 28"/>
                <a:gd name="T77" fmla="*/ 784 h 38"/>
                <a:gd name="T78" fmla="*/ 170 w 28"/>
                <a:gd name="T79" fmla="*/ 784 h 38"/>
                <a:gd name="T80" fmla="*/ 202 w 28"/>
                <a:gd name="T81" fmla="*/ 784 h 38"/>
                <a:gd name="T82" fmla="*/ 202 w 28"/>
                <a:gd name="T83" fmla="*/ 784 h 38"/>
                <a:gd name="T84" fmla="*/ 243 w 28"/>
                <a:gd name="T85" fmla="*/ 703 h 38"/>
                <a:gd name="T86" fmla="*/ 272 w 28"/>
                <a:gd name="T87" fmla="*/ 669 h 38"/>
                <a:gd name="T88" fmla="*/ 301 w 28"/>
                <a:gd name="T89" fmla="*/ 553 h 38"/>
                <a:gd name="T90" fmla="*/ 313 w 28"/>
                <a:gd name="T91" fmla="*/ 428 h 38"/>
                <a:gd name="T92" fmla="*/ 301 w 28"/>
                <a:gd name="T93" fmla="*/ 356 h 38"/>
                <a:gd name="T94" fmla="*/ 301 w 28"/>
                <a:gd name="T95" fmla="*/ 275 h 38"/>
                <a:gd name="T96" fmla="*/ 272 w 28"/>
                <a:gd name="T97" fmla="*/ 163 h 38"/>
                <a:gd name="T98" fmla="*/ 260 w 28"/>
                <a:gd name="T99" fmla="*/ 115 h 38"/>
                <a:gd name="T100" fmla="*/ 211 w 28"/>
                <a:gd name="T101" fmla="*/ 115 h 38"/>
                <a:gd name="T102" fmla="*/ 202 w 28"/>
                <a:gd name="T103" fmla="*/ 115 h 38"/>
                <a:gd name="T104" fmla="*/ 170 w 28"/>
                <a:gd name="T105" fmla="*/ 115 h 38"/>
                <a:gd name="T106" fmla="*/ 141 w 28"/>
                <a:gd name="T107" fmla="*/ 115 h 38"/>
                <a:gd name="T108" fmla="*/ 141 w 28"/>
                <a:gd name="T109" fmla="*/ 703 h 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8"/>
                <a:gd name="T166" fmla="*/ 0 h 38"/>
                <a:gd name="T167" fmla="*/ 28 w 28"/>
                <a:gd name="T168" fmla="*/ 38 h 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8" h="38">
                  <a:moveTo>
                    <a:pt x="10" y="21"/>
                  </a:moveTo>
                  <a:lnTo>
                    <a:pt x="10" y="33"/>
                  </a:lnTo>
                  <a:lnTo>
                    <a:pt x="10" y="35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0" y="38"/>
                  </a:lnTo>
                  <a:lnTo>
                    <a:pt x="1" y="38"/>
                  </a:lnTo>
                  <a:lnTo>
                    <a:pt x="3" y="37"/>
                  </a:lnTo>
                  <a:lnTo>
                    <a:pt x="4" y="37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4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4" y="3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28" y="11"/>
                  </a:lnTo>
                  <a:lnTo>
                    <a:pt x="28" y="16"/>
                  </a:lnTo>
                  <a:lnTo>
                    <a:pt x="25" y="18"/>
                  </a:lnTo>
                  <a:lnTo>
                    <a:pt x="21" y="21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1" y="21"/>
                  </a:lnTo>
                  <a:lnTo>
                    <a:pt x="10" y="21"/>
                  </a:lnTo>
                  <a:close/>
                  <a:moveTo>
                    <a:pt x="10" y="18"/>
                  </a:move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7" y="18"/>
                  </a:lnTo>
                  <a:lnTo>
                    <a:pt x="19" y="17"/>
                  </a:lnTo>
                  <a:lnTo>
                    <a:pt x="21" y="14"/>
                  </a:lnTo>
                  <a:lnTo>
                    <a:pt x="22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10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28" name="Freeform 346"/>
            <p:cNvSpPr>
              <a:spLocks/>
            </p:cNvSpPr>
            <p:nvPr/>
          </p:nvSpPr>
          <p:spPr bwMode="auto">
            <a:xfrm>
              <a:off x="3558" y="3591"/>
              <a:ext cx="44" cy="84"/>
            </a:xfrm>
            <a:custGeom>
              <a:avLst/>
              <a:gdLst>
                <a:gd name="T0" fmla="*/ 120 w 18"/>
                <a:gd name="T1" fmla="*/ 0 h 25"/>
                <a:gd name="T2" fmla="*/ 120 w 18"/>
                <a:gd name="T3" fmla="*/ 192 h 25"/>
                <a:gd name="T4" fmla="*/ 132 w 18"/>
                <a:gd name="T5" fmla="*/ 114 h 25"/>
                <a:gd name="T6" fmla="*/ 174 w 18"/>
                <a:gd name="T7" fmla="*/ 0 h 25"/>
                <a:gd name="T8" fmla="*/ 203 w 18"/>
                <a:gd name="T9" fmla="*/ 0 h 25"/>
                <a:gd name="T10" fmla="*/ 220 w 18"/>
                <a:gd name="T11" fmla="*/ 0 h 25"/>
                <a:gd name="T12" fmla="*/ 232 w 18"/>
                <a:gd name="T13" fmla="*/ 34 h 25"/>
                <a:gd name="T14" fmla="*/ 264 w 18"/>
                <a:gd name="T15" fmla="*/ 34 h 25"/>
                <a:gd name="T16" fmla="*/ 264 w 18"/>
                <a:gd name="T17" fmla="*/ 114 h 25"/>
                <a:gd name="T18" fmla="*/ 264 w 18"/>
                <a:gd name="T19" fmla="*/ 148 h 25"/>
                <a:gd name="T20" fmla="*/ 232 w 18"/>
                <a:gd name="T21" fmla="*/ 192 h 25"/>
                <a:gd name="T22" fmla="*/ 232 w 18"/>
                <a:gd name="T23" fmla="*/ 192 h 25"/>
                <a:gd name="T24" fmla="*/ 220 w 18"/>
                <a:gd name="T25" fmla="*/ 192 h 25"/>
                <a:gd name="T26" fmla="*/ 203 w 18"/>
                <a:gd name="T27" fmla="*/ 192 h 25"/>
                <a:gd name="T28" fmla="*/ 203 w 18"/>
                <a:gd name="T29" fmla="*/ 192 h 25"/>
                <a:gd name="T30" fmla="*/ 174 w 18"/>
                <a:gd name="T31" fmla="*/ 148 h 25"/>
                <a:gd name="T32" fmla="*/ 161 w 18"/>
                <a:gd name="T33" fmla="*/ 148 h 25"/>
                <a:gd name="T34" fmla="*/ 161 w 18"/>
                <a:gd name="T35" fmla="*/ 148 h 25"/>
                <a:gd name="T36" fmla="*/ 161 w 18"/>
                <a:gd name="T37" fmla="*/ 148 h 25"/>
                <a:gd name="T38" fmla="*/ 132 w 18"/>
                <a:gd name="T39" fmla="*/ 192 h 25"/>
                <a:gd name="T40" fmla="*/ 120 w 18"/>
                <a:gd name="T41" fmla="*/ 306 h 25"/>
                <a:gd name="T42" fmla="*/ 120 w 18"/>
                <a:gd name="T43" fmla="*/ 756 h 25"/>
                <a:gd name="T44" fmla="*/ 120 w 18"/>
                <a:gd name="T45" fmla="*/ 803 h 25"/>
                <a:gd name="T46" fmla="*/ 120 w 18"/>
                <a:gd name="T47" fmla="*/ 837 h 25"/>
                <a:gd name="T48" fmla="*/ 120 w 18"/>
                <a:gd name="T49" fmla="*/ 914 h 25"/>
                <a:gd name="T50" fmla="*/ 132 w 18"/>
                <a:gd name="T51" fmla="*/ 914 h 25"/>
                <a:gd name="T52" fmla="*/ 161 w 18"/>
                <a:gd name="T53" fmla="*/ 948 h 25"/>
                <a:gd name="T54" fmla="*/ 174 w 18"/>
                <a:gd name="T55" fmla="*/ 948 h 25"/>
                <a:gd name="T56" fmla="*/ 174 w 18"/>
                <a:gd name="T57" fmla="*/ 948 h 25"/>
                <a:gd name="T58" fmla="*/ 0 w 18"/>
                <a:gd name="T59" fmla="*/ 948 h 25"/>
                <a:gd name="T60" fmla="*/ 0 w 18"/>
                <a:gd name="T61" fmla="*/ 948 h 25"/>
                <a:gd name="T62" fmla="*/ 12 w 18"/>
                <a:gd name="T63" fmla="*/ 948 h 25"/>
                <a:gd name="T64" fmla="*/ 29 w 18"/>
                <a:gd name="T65" fmla="*/ 914 h 25"/>
                <a:gd name="T66" fmla="*/ 29 w 18"/>
                <a:gd name="T67" fmla="*/ 914 h 25"/>
                <a:gd name="T68" fmla="*/ 29 w 18"/>
                <a:gd name="T69" fmla="*/ 837 h 25"/>
                <a:gd name="T70" fmla="*/ 29 w 18"/>
                <a:gd name="T71" fmla="*/ 803 h 25"/>
                <a:gd name="T72" fmla="*/ 29 w 18"/>
                <a:gd name="T73" fmla="*/ 756 h 25"/>
                <a:gd name="T74" fmla="*/ 29 w 18"/>
                <a:gd name="T75" fmla="*/ 383 h 25"/>
                <a:gd name="T76" fmla="*/ 29 w 18"/>
                <a:gd name="T77" fmla="*/ 272 h 25"/>
                <a:gd name="T78" fmla="*/ 29 w 18"/>
                <a:gd name="T79" fmla="*/ 148 h 25"/>
                <a:gd name="T80" fmla="*/ 29 w 18"/>
                <a:gd name="T81" fmla="*/ 148 h 25"/>
                <a:gd name="T82" fmla="*/ 29 w 18"/>
                <a:gd name="T83" fmla="*/ 114 h 25"/>
                <a:gd name="T84" fmla="*/ 12 w 18"/>
                <a:gd name="T85" fmla="*/ 114 h 25"/>
                <a:gd name="T86" fmla="*/ 12 w 18"/>
                <a:gd name="T87" fmla="*/ 114 h 25"/>
                <a:gd name="T88" fmla="*/ 12 w 18"/>
                <a:gd name="T89" fmla="*/ 114 h 25"/>
                <a:gd name="T90" fmla="*/ 0 w 18"/>
                <a:gd name="T91" fmla="*/ 114 h 25"/>
                <a:gd name="T92" fmla="*/ 0 w 18"/>
                <a:gd name="T93" fmla="*/ 114 h 25"/>
                <a:gd name="T94" fmla="*/ 103 w 18"/>
                <a:gd name="T95" fmla="*/ 0 h 25"/>
                <a:gd name="T96" fmla="*/ 120 w 18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5"/>
                <a:gd name="T149" fmla="*/ 18 w 18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5">
                  <a:moveTo>
                    <a:pt x="8" y="0"/>
                  </a:moveTo>
                  <a:lnTo>
                    <a:pt x="8" y="5"/>
                  </a:lnTo>
                  <a:lnTo>
                    <a:pt x="9" y="3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8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2" y="25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29" name="Freeform 347"/>
            <p:cNvSpPr>
              <a:spLocks noEditPoints="1"/>
            </p:cNvSpPr>
            <p:nvPr/>
          </p:nvSpPr>
          <p:spPr bwMode="auto">
            <a:xfrm>
              <a:off x="3605" y="3591"/>
              <a:ext cx="50" cy="91"/>
            </a:xfrm>
            <a:custGeom>
              <a:avLst/>
              <a:gdLst>
                <a:gd name="T0" fmla="*/ 57 w 21"/>
                <a:gd name="T1" fmla="*/ 388 h 27"/>
                <a:gd name="T2" fmla="*/ 57 w 21"/>
                <a:gd name="T3" fmla="*/ 533 h 27"/>
                <a:gd name="T4" fmla="*/ 95 w 21"/>
                <a:gd name="T5" fmla="*/ 694 h 27"/>
                <a:gd name="T6" fmla="*/ 136 w 21"/>
                <a:gd name="T7" fmla="*/ 806 h 27"/>
                <a:gd name="T8" fmla="*/ 176 w 21"/>
                <a:gd name="T9" fmla="*/ 806 h 27"/>
                <a:gd name="T10" fmla="*/ 214 w 21"/>
                <a:gd name="T11" fmla="*/ 806 h 27"/>
                <a:gd name="T12" fmla="*/ 226 w 21"/>
                <a:gd name="T13" fmla="*/ 762 h 27"/>
                <a:gd name="T14" fmla="*/ 271 w 21"/>
                <a:gd name="T15" fmla="*/ 694 h 27"/>
                <a:gd name="T16" fmla="*/ 283 w 21"/>
                <a:gd name="T17" fmla="*/ 580 h 27"/>
                <a:gd name="T18" fmla="*/ 283 w 21"/>
                <a:gd name="T19" fmla="*/ 580 h 27"/>
                <a:gd name="T20" fmla="*/ 271 w 21"/>
                <a:gd name="T21" fmla="*/ 762 h 27"/>
                <a:gd name="T22" fmla="*/ 243 w 21"/>
                <a:gd name="T23" fmla="*/ 839 h 27"/>
                <a:gd name="T24" fmla="*/ 188 w 21"/>
                <a:gd name="T25" fmla="*/ 954 h 27"/>
                <a:gd name="T26" fmla="*/ 148 w 21"/>
                <a:gd name="T27" fmla="*/ 1035 h 27"/>
                <a:gd name="T28" fmla="*/ 95 w 21"/>
                <a:gd name="T29" fmla="*/ 954 h 27"/>
                <a:gd name="T30" fmla="*/ 40 w 21"/>
                <a:gd name="T31" fmla="*/ 839 h 27"/>
                <a:gd name="T32" fmla="*/ 29 w 21"/>
                <a:gd name="T33" fmla="*/ 694 h 27"/>
                <a:gd name="T34" fmla="*/ 0 w 21"/>
                <a:gd name="T35" fmla="*/ 499 h 27"/>
                <a:gd name="T36" fmla="*/ 0 w 21"/>
                <a:gd name="T37" fmla="*/ 388 h 27"/>
                <a:gd name="T38" fmla="*/ 29 w 21"/>
                <a:gd name="T39" fmla="*/ 192 h 27"/>
                <a:gd name="T40" fmla="*/ 40 w 21"/>
                <a:gd name="T41" fmla="*/ 115 h 27"/>
                <a:gd name="T42" fmla="*/ 95 w 21"/>
                <a:gd name="T43" fmla="*/ 0 h 27"/>
                <a:gd name="T44" fmla="*/ 148 w 21"/>
                <a:gd name="T45" fmla="*/ 0 h 27"/>
                <a:gd name="T46" fmla="*/ 214 w 21"/>
                <a:gd name="T47" fmla="*/ 0 h 27"/>
                <a:gd name="T48" fmla="*/ 243 w 21"/>
                <a:gd name="T49" fmla="*/ 115 h 27"/>
                <a:gd name="T50" fmla="*/ 271 w 21"/>
                <a:gd name="T51" fmla="*/ 192 h 27"/>
                <a:gd name="T52" fmla="*/ 283 w 21"/>
                <a:gd name="T53" fmla="*/ 388 h 27"/>
                <a:gd name="T54" fmla="*/ 57 w 21"/>
                <a:gd name="T55" fmla="*/ 388 h 27"/>
                <a:gd name="T56" fmla="*/ 57 w 21"/>
                <a:gd name="T57" fmla="*/ 307 h 27"/>
                <a:gd name="T58" fmla="*/ 214 w 21"/>
                <a:gd name="T59" fmla="*/ 307 h 27"/>
                <a:gd name="T60" fmla="*/ 214 w 21"/>
                <a:gd name="T61" fmla="*/ 192 h 27"/>
                <a:gd name="T62" fmla="*/ 188 w 21"/>
                <a:gd name="T63" fmla="*/ 148 h 27"/>
                <a:gd name="T64" fmla="*/ 188 w 21"/>
                <a:gd name="T65" fmla="*/ 115 h 27"/>
                <a:gd name="T66" fmla="*/ 176 w 21"/>
                <a:gd name="T67" fmla="*/ 115 h 27"/>
                <a:gd name="T68" fmla="*/ 148 w 21"/>
                <a:gd name="T69" fmla="*/ 34 h 27"/>
                <a:gd name="T70" fmla="*/ 136 w 21"/>
                <a:gd name="T71" fmla="*/ 34 h 27"/>
                <a:gd name="T72" fmla="*/ 119 w 21"/>
                <a:gd name="T73" fmla="*/ 34 h 27"/>
                <a:gd name="T74" fmla="*/ 79 w 21"/>
                <a:gd name="T75" fmla="*/ 115 h 27"/>
                <a:gd name="T76" fmla="*/ 57 w 21"/>
                <a:gd name="T77" fmla="*/ 192 h 27"/>
                <a:gd name="T78" fmla="*/ 57 w 21"/>
                <a:gd name="T79" fmla="*/ 307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7"/>
                <a:gd name="T122" fmla="*/ 21 w 21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7">
                  <a:moveTo>
                    <a:pt x="4" y="10"/>
                  </a:moveTo>
                  <a:lnTo>
                    <a:pt x="4" y="14"/>
                  </a:lnTo>
                  <a:lnTo>
                    <a:pt x="7" y="18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6" y="21"/>
                  </a:lnTo>
                  <a:lnTo>
                    <a:pt x="17" y="20"/>
                  </a:lnTo>
                  <a:lnTo>
                    <a:pt x="20" y="18"/>
                  </a:lnTo>
                  <a:lnTo>
                    <a:pt x="21" y="15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4" y="25"/>
                  </a:lnTo>
                  <a:lnTo>
                    <a:pt x="11" y="27"/>
                  </a:lnTo>
                  <a:lnTo>
                    <a:pt x="7" y="25"/>
                  </a:lnTo>
                  <a:lnTo>
                    <a:pt x="3" y="22"/>
                  </a:lnTo>
                  <a:lnTo>
                    <a:pt x="2" y="18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2" y="5"/>
                  </a:lnTo>
                  <a:lnTo>
                    <a:pt x="3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8" y="3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4" y="10"/>
                  </a:lnTo>
                  <a:close/>
                  <a:moveTo>
                    <a:pt x="4" y="8"/>
                  </a:moveTo>
                  <a:lnTo>
                    <a:pt x="16" y="8"/>
                  </a:lnTo>
                  <a:lnTo>
                    <a:pt x="16" y="5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30" name="Freeform 348"/>
            <p:cNvSpPr>
              <a:spLocks noEditPoints="1"/>
            </p:cNvSpPr>
            <p:nvPr/>
          </p:nvSpPr>
          <p:spPr bwMode="auto">
            <a:xfrm>
              <a:off x="3666" y="3542"/>
              <a:ext cx="63" cy="140"/>
            </a:xfrm>
            <a:custGeom>
              <a:avLst/>
              <a:gdLst>
                <a:gd name="T0" fmla="*/ 240 w 26"/>
                <a:gd name="T1" fmla="*/ 1400 h 41"/>
                <a:gd name="T2" fmla="*/ 230 w 26"/>
                <a:gd name="T3" fmla="*/ 1516 h 41"/>
                <a:gd name="T4" fmla="*/ 199 w 26"/>
                <a:gd name="T5" fmla="*/ 1550 h 41"/>
                <a:gd name="T6" fmla="*/ 189 w 26"/>
                <a:gd name="T7" fmla="*/ 1550 h 41"/>
                <a:gd name="T8" fmla="*/ 141 w 26"/>
                <a:gd name="T9" fmla="*/ 1632 h 41"/>
                <a:gd name="T10" fmla="*/ 87 w 26"/>
                <a:gd name="T11" fmla="*/ 1550 h 41"/>
                <a:gd name="T12" fmla="*/ 41 w 26"/>
                <a:gd name="T13" fmla="*/ 1434 h 41"/>
                <a:gd name="T14" fmla="*/ 0 w 26"/>
                <a:gd name="T15" fmla="*/ 1270 h 41"/>
                <a:gd name="T16" fmla="*/ 0 w 26"/>
                <a:gd name="T17" fmla="*/ 1120 h 41"/>
                <a:gd name="T18" fmla="*/ 0 w 26"/>
                <a:gd name="T19" fmla="*/ 874 h 41"/>
                <a:gd name="T20" fmla="*/ 41 w 26"/>
                <a:gd name="T21" fmla="*/ 710 h 41"/>
                <a:gd name="T22" fmla="*/ 87 w 26"/>
                <a:gd name="T23" fmla="*/ 594 h 41"/>
                <a:gd name="T24" fmla="*/ 128 w 26"/>
                <a:gd name="T25" fmla="*/ 560 h 41"/>
                <a:gd name="T26" fmla="*/ 170 w 26"/>
                <a:gd name="T27" fmla="*/ 560 h 41"/>
                <a:gd name="T28" fmla="*/ 230 w 26"/>
                <a:gd name="T29" fmla="*/ 560 h 41"/>
                <a:gd name="T30" fmla="*/ 240 w 26"/>
                <a:gd name="T31" fmla="*/ 676 h 41"/>
                <a:gd name="T32" fmla="*/ 240 w 26"/>
                <a:gd name="T33" fmla="*/ 444 h 41"/>
                <a:gd name="T34" fmla="*/ 240 w 26"/>
                <a:gd name="T35" fmla="*/ 280 h 41"/>
                <a:gd name="T36" fmla="*/ 240 w 26"/>
                <a:gd name="T37" fmla="*/ 198 h 41"/>
                <a:gd name="T38" fmla="*/ 240 w 26"/>
                <a:gd name="T39" fmla="*/ 164 h 41"/>
                <a:gd name="T40" fmla="*/ 240 w 26"/>
                <a:gd name="T41" fmla="*/ 164 h 41"/>
                <a:gd name="T42" fmla="*/ 240 w 26"/>
                <a:gd name="T43" fmla="*/ 116 h 41"/>
                <a:gd name="T44" fmla="*/ 230 w 26"/>
                <a:gd name="T45" fmla="*/ 116 h 41"/>
                <a:gd name="T46" fmla="*/ 230 w 26"/>
                <a:gd name="T47" fmla="*/ 164 h 41"/>
                <a:gd name="T48" fmla="*/ 199 w 26"/>
                <a:gd name="T49" fmla="*/ 164 h 41"/>
                <a:gd name="T50" fmla="*/ 199 w 26"/>
                <a:gd name="T51" fmla="*/ 116 h 41"/>
                <a:gd name="T52" fmla="*/ 310 w 26"/>
                <a:gd name="T53" fmla="*/ 0 h 41"/>
                <a:gd name="T54" fmla="*/ 330 w 26"/>
                <a:gd name="T55" fmla="*/ 0 h 41"/>
                <a:gd name="T56" fmla="*/ 330 w 26"/>
                <a:gd name="T57" fmla="*/ 1154 h 41"/>
                <a:gd name="T58" fmla="*/ 330 w 26"/>
                <a:gd name="T59" fmla="*/ 1352 h 41"/>
                <a:gd name="T60" fmla="*/ 330 w 26"/>
                <a:gd name="T61" fmla="*/ 1400 h 41"/>
                <a:gd name="T62" fmla="*/ 330 w 26"/>
                <a:gd name="T63" fmla="*/ 1434 h 41"/>
                <a:gd name="T64" fmla="*/ 330 w 26"/>
                <a:gd name="T65" fmla="*/ 1434 h 41"/>
                <a:gd name="T66" fmla="*/ 342 w 26"/>
                <a:gd name="T67" fmla="*/ 1434 h 41"/>
                <a:gd name="T68" fmla="*/ 342 w 26"/>
                <a:gd name="T69" fmla="*/ 1434 h 41"/>
                <a:gd name="T70" fmla="*/ 342 w 26"/>
                <a:gd name="T71" fmla="*/ 1434 h 41"/>
                <a:gd name="T72" fmla="*/ 371 w 26"/>
                <a:gd name="T73" fmla="*/ 1434 h 41"/>
                <a:gd name="T74" fmla="*/ 371 w 26"/>
                <a:gd name="T75" fmla="*/ 1434 h 41"/>
                <a:gd name="T76" fmla="*/ 269 w 26"/>
                <a:gd name="T77" fmla="*/ 1632 h 41"/>
                <a:gd name="T78" fmla="*/ 240 w 26"/>
                <a:gd name="T79" fmla="*/ 1632 h 41"/>
                <a:gd name="T80" fmla="*/ 240 w 26"/>
                <a:gd name="T81" fmla="*/ 1400 h 41"/>
                <a:gd name="T82" fmla="*/ 240 w 26"/>
                <a:gd name="T83" fmla="*/ 1352 h 41"/>
                <a:gd name="T84" fmla="*/ 240 w 26"/>
                <a:gd name="T85" fmla="*/ 874 h 41"/>
                <a:gd name="T86" fmla="*/ 240 w 26"/>
                <a:gd name="T87" fmla="*/ 758 h 41"/>
                <a:gd name="T88" fmla="*/ 240 w 26"/>
                <a:gd name="T89" fmla="*/ 710 h 41"/>
                <a:gd name="T90" fmla="*/ 230 w 26"/>
                <a:gd name="T91" fmla="*/ 676 h 41"/>
                <a:gd name="T92" fmla="*/ 199 w 26"/>
                <a:gd name="T93" fmla="*/ 676 h 41"/>
                <a:gd name="T94" fmla="*/ 189 w 26"/>
                <a:gd name="T95" fmla="*/ 594 h 41"/>
                <a:gd name="T96" fmla="*/ 170 w 26"/>
                <a:gd name="T97" fmla="*/ 594 h 41"/>
                <a:gd name="T98" fmla="*/ 128 w 26"/>
                <a:gd name="T99" fmla="*/ 594 h 41"/>
                <a:gd name="T100" fmla="*/ 99 w 26"/>
                <a:gd name="T101" fmla="*/ 710 h 41"/>
                <a:gd name="T102" fmla="*/ 87 w 26"/>
                <a:gd name="T103" fmla="*/ 840 h 41"/>
                <a:gd name="T104" fmla="*/ 70 w 26"/>
                <a:gd name="T105" fmla="*/ 990 h 41"/>
                <a:gd name="T106" fmla="*/ 87 w 26"/>
                <a:gd name="T107" fmla="*/ 1236 h 41"/>
                <a:gd name="T108" fmla="*/ 99 w 26"/>
                <a:gd name="T109" fmla="*/ 1352 h 41"/>
                <a:gd name="T110" fmla="*/ 141 w 26"/>
                <a:gd name="T111" fmla="*/ 1434 h 41"/>
                <a:gd name="T112" fmla="*/ 189 w 26"/>
                <a:gd name="T113" fmla="*/ 1434 h 41"/>
                <a:gd name="T114" fmla="*/ 230 w 26"/>
                <a:gd name="T115" fmla="*/ 1434 h 41"/>
                <a:gd name="T116" fmla="*/ 240 w 26"/>
                <a:gd name="T117" fmla="*/ 1352 h 4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6"/>
                <a:gd name="T178" fmla="*/ 0 h 41"/>
                <a:gd name="T179" fmla="*/ 26 w 26"/>
                <a:gd name="T180" fmla="*/ 41 h 4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6" h="41">
                  <a:moveTo>
                    <a:pt x="17" y="35"/>
                  </a:moveTo>
                  <a:lnTo>
                    <a:pt x="16" y="38"/>
                  </a:lnTo>
                  <a:lnTo>
                    <a:pt x="14" y="39"/>
                  </a:lnTo>
                  <a:lnTo>
                    <a:pt x="13" y="39"/>
                  </a:lnTo>
                  <a:lnTo>
                    <a:pt x="10" y="41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3" y="18"/>
                  </a:lnTo>
                  <a:lnTo>
                    <a:pt x="6" y="15"/>
                  </a:lnTo>
                  <a:lnTo>
                    <a:pt x="9" y="14"/>
                  </a:lnTo>
                  <a:lnTo>
                    <a:pt x="12" y="14"/>
                  </a:lnTo>
                  <a:lnTo>
                    <a:pt x="16" y="14"/>
                  </a:lnTo>
                  <a:lnTo>
                    <a:pt x="17" y="17"/>
                  </a:lnTo>
                  <a:lnTo>
                    <a:pt x="17" y="11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29"/>
                  </a:lnTo>
                  <a:lnTo>
                    <a:pt x="23" y="34"/>
                  </a:lnTo>
                  <a:lnTo>
                    <a:pt x="23" y="35"/>
                  </a:lnTo>
                  <a:lnTo>
                    <a:pt x="23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19" y="41"/>
                  </a:lnTo>
                  <a:lnTo>
                    <a:pt x="17" y="41"/>
                  </a:lnTo>
                  <a:lnTo>
                    <a:pt x="17" y="35"/>
                  </a:lnTo>
                  <a:close/>
                  <a:moveTo>
                    <a:pt x="17" y="34"/>
                  </a:moveTo>
                  <a:lnTo>
                    <a:pt x="17" y="22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6" y="17"/>
                  </a:lnTo>
                  <a:lnTo>
                    <a:pt x="14" y="17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9" y="15"/>
                  </a:lnTo>
                  <a:lnTo>
                    <a:pt x="7" y="18"/>
                  </a:lnTo>
                  <a:lnTo>
                    <a:pt x="6" y="21"/>
                  </a:lnTo>
                  <a:lnTo>
                    <a:pt x="5" y="25"/>
                  </a:lnTo>
                  <a:lnTo>
                    <a:pt x="6" y="31"/>
                  </a:lnTo>
                  <a:lnTo>
                    <a:pt x="7" y="34"/>
                  </a:lnTo>
                  <a:lnTo>
                    <a:pt x="10" y="36"/>
                  </a:lnTo>
                  <a:lnTo>
                    <a:pt x="13" y="36"/>
                  </a:lnTo>
                  <a:lnTo>
                    <a:pt x="16" y="36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31" name="Freeform 349"/>
            <p:cNvSpPr>
              <a:spLocks noEditPoints="1"/>
            </p:cNvSpPr>
            <p:nvPr/>
          </p:nvSpPr>
          <p:spPr bwMode="auto">
            <a:xfrm>
              <a:off x="3737" y="3542"/>
              <a:ext cx="29" cy="133"/>
            </a:xfrm>
            <a:custGeom>
              <a:avLst/>
              <a:gdLst>
                <a:gd name="T0" fmla="*/ 70 w 12"/>
                <a:gd name="T1" fmla="*/ 0 h 39"/>
                <a:gd name="T2" fmla="*/ 99 w 12"/>
                <a:gd name="T3" fmla="*/ 0 h 39"/>
                <a:gd name="T4" fmla="*/ 111 w 12"/>
                <a:gd name="T5" fmla="*/ 34 h 39"/>
                <a:gd name="T6" fmla="*/ 111 w 12"/>
                <a:gd name="T7" fmla="*/ 116 h 39"/>
                <a:gd name="T8" fmla="*/ 128 w 12"/>
                <a:gd name="T9" fmla="*/ 164 h 39"/>
                <a:gd name="T10" fmla="*/ 111 w 12"/>
                <a:gd name="T11" fmla="*/ 164 h 39"/>
                <a:gd name="T12" fmla="*/ 111 w 12"/>
                <a:gd name="T13" fmla="*/ 198 h 39"/>
                <a:gd name="T14" fmla="*/ 99 w 12"/>
                <a:gd name="T15" fmla="*/ 280 h 39"/>
                <a:gd name="T16" fmla="*/ 70 w 12"/>
                <a:gd name="T17" fmla="*/ 280 h 39"/>
                <a:gd name="T18" fmla="*/ 58 w 12"/>
                <a:gd name="T19" fmla="*/ 280 h 39"/>
                <a:gd name="T20" fmla="*/ 58 w 12"/>
                <a:gd name="T21" fmla="*/ 198 h 39"/>
                <a:gd name="T22" fmla="*/ 29 w 12"/>
                <a:gd name="T23" fmla="*/ 164 h 39"/>
                <a:gd name="T24" fmla="*/ 29 w 12"/>
                <a:gd name="T25" fmla="*/ 164 h 39"/>
                <a:gd name="T26" fmla="*/ 29 w 12"/>
                <a:gd name="T27" fmla="*/ 116 h 39"/>
                <a:gd name="T28" fmla="*/ 58 w 12"/>
                <a:gd name="T29" fmla="*/ 34 h 39"/>
                <a:gd name="T30" fmla="*/ 58 w 12"/>
                <a:gd name="T31" fmla="*/ 0 h 39"/>
                <a:gd name="T32" fmla="*/ 70 w 12"/>
                <a:gd name="T33" fmla="*/ 0 h 39"/>
                <a:gd name="T34" fmla="*/ 111 w 12"/>
                <a:gd name="T35" fmla="*/ 559 h 39"/>
                <a:gd name="T36" fmla="*/ 111 w 12"/>
                <a:gd name="T37" fmla="*/ 1350 h 39"/>
                <a:gd name="T38" fmla="*/ 111 w 12"/>
                <a:gd name="T39" fmla="*/ 1429 h 39"/>
                <a:gd name="T40" fmla="*/ 111 w 12"/>
                <a:gd name="T41" fmla="*/ 1511 h 39"/>
                <a:gd name="T42" fmla="*/ 128 w 12"/>
                <a:gd name="T43" fmla="*/ 1511 h 39"/>
                <a:gd name="T44" fmla="*/ 128 w 12"/>
                <a:gd name="T45" fmla="*/ 1511 h 39"/>
                <a:gd name="T46" fmla="*/ 157 w 12"/>
                <a:gd name="T47" fmla="*/ 1548 h 39"/>
                <a:gd name="T48" fmla="*/ 169 w 12"/>
                <a:gd name="T49" fmla="*/ 1548 h 39"/>
                <a:gd name="T50" fmla="*/ 169 w 12"/>
                <a:gd name="T51" fmla="*/ 1548 h 39"/>
                <a:gd name="T52" fmla="*/ 0 w 12"/>
                <a:gd name="T53" fmla="*/ 1548 h 39"/>
                <a:gd name="T54" fmla="*/ 0 w 12"/>
                <a:gd name="T55" fmla="*/ 1548 h 39"/>
                <a:gd name="T56" fmla="*/ 12 w 12"/>
                <a:gd name="T57" fmla="*/ 1548 h 39"/>
                <a:gd name="T58" fmla="*/ 29 w 12"/>
                <a:gd name="T59" fmla="*/ 1511 h 39"/>
                <a:gd name="T60" fmla="*/ 29 w 12"/>
                <a:gd name="T61" fmla="*/ 1511 h 39"/>
                <a:gd name="T62" fmla="*/ 58 w 12"/>
                <a:gd name="T63" fmla="*/ 1511 h 39"/>
                <a:gd name="T64" fmla="*/ 58 w 12"/>
                <a:gd name="T65" fmla="*/ 1429 h 39"/>
                <a:gd name="T66" fmla="*/ 58 w 12"/>
                <a:gd name="T67" fmla="*/ 1350 h 39"/>
                <a:gd name="T68" fmla="*/ 58 w 12"/>
                <a:gd name="T69" fmla="*/ 955 h 39"/>
                <a:gd name="T70" fmla="*/ 58 w 12"/>
                <a:gd name="T71" fmla="*/ 839 h 39"/>
                <a:gd name="T72" fmla="*/ 58 w 12"/>
                <a:gd name="T73" fmla="*/ 709 h 39"/>
                <a:gd name="T74" fmla="*/ 29 w 12"/>
                <a:gd name="T75" fmla="*/ 709 h 39"/>
                <a:gd name="T76" fmla="*/ 29 w 12"/>
                <a:gd name="T77" fmla="*/ 675 h 39"/>
                <a:gd name="T78" fmla="*/ 29 w 12"/>
                <a:gd name="T79" fmla="*/ 675 h 39"/>
                <a:gd name="T80" fmla="*/ 29 w 12"/>
                <a:gd name="T81" fmla="*/ 675 h 39"/>
                <a:gd name="T82" fmla="*/ 12 w 12"/>
                <a:gd name="T83" fmla="*/ 675 h 39"/>
                <a:gd name="T84" fmla="*/ 12 w 12"/>
                <a:gd name="T85" fmla="*/ 675 h 39"/>
                <a:gd name="T86" fmla="*/ 0 w 12"/>
                <a:gd name="T87" fmla="*/ 675 h 39"/>
                <a:gd name="T88" fmla="*/ 99 w 12"/>
                <a:gd name="T89" fmla="*/ 559 h 39"/>
                <a:gd name="T90" fmla="*/ 111 w 12"/>
                <a:gd name="T91" fmla="*/ 559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2"/>
                <a:gd name="T139" fmla="*/ 0 h 39"/>
                <a:gd name="T140" fmla="*/ 12 w 12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2" h="39">
                  <a:moveTo>
                    <a:pt x="5" y="0"/>
                  </a:moveTo>
                  <a:lnTo>
                    <a:pt x="7" y="0"/>
                  </a:lnTo>
                  <a:lnTo>
                    <a:pt x="8" y="1"/>
                  </a:lnTo>
                  <a:lnTo>
                    <a:pt x="8" y="3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close/>
                  <a:moveTo>
                    <a:pt x="8" y="14"/>
                  </a:moveTo>
                  <a:lnTo>
                    <a:pt x="8" y="34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9" y="38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24"/>
                  </a:lnTo>
                  <a:lnTo>
                    <a:pt x="4" y="21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7" y="14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32" name="Freeform 350"/>
            <p:cNvSpPr>
              <a:spLocks/>
            </p:cNvSpPr>
            <p:nvPr/>
          </p:nvSpPr>
          <p:spPr bwMode="auto">
            <a:xfrm>
              <a:off x="3773" y="3591"/>
              <a:ext cx="52" cy="91"/>
            </a:xfrm>
            <a:custGeom>
              <a:avLst/>
              <a:gdLst>
                <a:gd name="T0" fmla="*/ 319 w 21"/>
                <a:gd name="T1" fmla="*/ 580 h 27"/>
                <a:gd name="T2" fmla="*/ 307 w 21"/>
                <a:gd name="T3" fmla="*/ 762 h 27"/>
                <a:gd name="T4" fmla="*/ 258 w 21"/>
                <a:gd name="T5" fmla="*/ 920 h 27"/>
                <a:gd name="T6" fmla="*/ 215 w 21"/>
                <a:gd name="T7" fmla="*/ 954 h 27"/>
                <a:gd name="T8" fmla="*/ 166 w 21"/>
                <a:gd name="T9" fmla="*/ 1035 h 27"/>
                <a:gd name="T10" fmla="*/ 104 w 21"/>
                <a:gd name="T11" fmla="*/ 954 h 27"/>
                <a:gd name="T12" fmla="*/ 42 w 21"/>
                <a:gd name="T13" fmla="*/ 839 h 27"/>
                <a:gd name="T14" fmla="*/ 12 w 21"/>
                <a:gd name="T15" fmla="*/ 762 h 27"/>
                <a:gd name="T16" fmla="*/ 0 w 21"/>
                <a:gd name="T17" fmla="*/ 647 h 27"/>
                <a:gd name="T18" fmla="*/ 0 w 21"/>
                <a:gd name="T19" fmla="*/ 499 h 27"/>
                <a:gd name="T20" fmla="*/ 0 w 21"/>
                <a:gd name="T21" fmla="*/ 388 h 27"/>
                <a:gd name="T22" fmla="*/ 12 w 21"/>
                <a:gd name="T23" fmla="*/ 192 h 27"/>
                <a:gd name="T24" fmla="*/ 62 w 21"/>
                <a:gd name="T25" fmla="*/ 115 h 27"/>
                <a:gd name="T26" fmla="*/ 104 w 21"/>
                <a:gd name="T27" fmla="*/ 0 h 27"/>
                <a:gd name="T28" fmla="*/ 166 w 21"/>
                <a:gd name="T29" fmla="*/ 0 h 27"/>
                <a:gd name="T30" fmla="*/ 228 w 21"/>
                <a:gd name="T31" fmla="*/ 0 h 27"/>
                <a:gd name="T32" fmla="*/ 275 w 21"/>
                <a:gd name="T33" fmla="*/ 34 h 27"/>
                <a:gd name="T34" fmla="*/ 307 w 21"/>
                <a:gd name="T35" fmla="*/ 148 h 27"/>
                <a:gd name="T36" fmla="*/ 307 w 21"/>
                <a:gd name="T37" fmla="*/ 192 h 27"/>
                <a:gd name="T38" fmla="*/ 307 w 21"/>
                <a:gd name="T39" fmla="*/ 273 h 27"/>
                <a:gd name="T40" fmla="*/ 307 w 21"/>
                <a:gd name="T41" fmla="*/ 273 h 27"/>
                <a:gd name="T42" fmla="*/ 275 w 21"/>
                <a:gd name="T43" fmla="*/ 307 h 27"/>
                <a:gd name="T44" fmla="*/ 275 w 21"/>
                <a:gd name="T45" fmla="*/ 307 h 27"/>
                <a:gd name="T46" fmla="*/ 258 w 21"/>
                <a:gd name="T47" fmla="*/ 273 h 27"/>
                <a:gd name="T48" fmla="*/ 228 w 21"/>
                <a:gd name="T49" fmla="*/ 273 h 27"/>
                <a:gd name="T50" fmla="*/ 228 w 21"/>
                <a:gd name="T51" fmla="*/ 192 h 27"/>
                <a:gd name="T52" fmla="*/ 215 w 21"/>
                <a:gd name="T53" fmla="*/ 148 h 27"/>
                <a:gd name="T54" fmla="*/ 215 w 21"/>
                <a:gd name="T55" fmla="*/ 115 h 27"/>
                <a:gd name="T56" fmla="*/ 215 w 21"/>
                <a:gd name="T57" fmla="*/ 115 h 27"/>
                <a:gd name="T58" fmla="*/ 196 w 21"/>
                <a:gd name="T59" fmla="*/ 34 h 27"/>
                <a:gd name="T60" fmla="*/ 166 w 21"/>
                <a:gd name="T61" fmla="*/ 34 h 27"/>
                <a:gd name="T62" fmla="*/ 124 w 21"/>
                <a:gd name="T63" fmla="*/ 34 h 27"/>
                <a:gd name="T64" fmla="*/ 104 w 21"/>
                <a:gd name="T65" fmla="*/ 115 h 27"/>
                <a:gd name="T66" fmla="*/ 92 w 21"/>
                <a:gd name="T67" fmla="*/ 273 h 27"/>
                <a:gd name="T68" fmla="*/ 62 w 21"/>
                <a:gd name="T69" fmla="*/ 388 h 27"/>
                <a:gd name="T70" fmla="*/ 92 w 21"/>
                <a:gd name="T71" fmla="*/ 533 h 27"/>
                <a:gd name="T72" fmla="*/ 104 w 21"/>
                <a:gd name="T73" fmla="*/ 694 h 27"/>
                <a:gd name="T74" fmla="*/ 154 w 21"/>
                <a:gd name="T75" fmla="*/ 806 h 27"/>
                <a:gd name="T76" fmla="*/ 196 w 21"/>
                <a:gd name="T77" fmla="*/ 806 h 27"/>
                <a:gd name="T78" fmla="*/ 228 w 21"/>
                <a:gd name="T79" fmla="*/ 806 h 27"/>
                <a:gd name="T80" fmla="*/ 275 w 21"/>
                <a:gd name="T81" fmla="*/ 762 h 27"/>
                <a:gd name="T82" fmla="*/ 307 w 21"/>
                <a:gd name="T83" fmla="*/ 694 h 27"/>
                <a:gd name="T84" fmla="*/ 319 w 21"/>
                <a:gd name="T85" fmla="*/ 580 h 27"/>
                <a:gd name="T86" fmla="*/ 319 w 21"/>
                <a:gd name="T87" fmla="*/ 580 h 2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27"/>
                <a:gd name="T134" fmla="*/ 21 w 21"/>
                <a:gd name="T135" fmla="*/ 27 h 2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27">
                  <a:moveTo>
                    <a:pt x="21" y="15"/>
                  </a:moveTo>
                  <a:lnTo>
                    <a:pt x="20" y="20"/>
                  </a:lnTo>
                  <a:lnTo>
                    <a:pt x="17" y="24"/>
                  </a:lnTo>
                  <a:lnTo>
                    <a:pt x="14" y="25"/>
                  </a:lnTo>
                  <a:lnTo>
                    <a:pt x="11" y="27"/>
                  </a:lnTo>
                  <a:lnTo>
                    <a:pt x="7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5"/>
                  </a:lnTo>
                  <a:lnTo>
                    <a:pt x="4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18" y="8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7"/>
                  </a:lnTo>
                  <a:lnTo>
                    <a:pt x="4" y="10"/>
                  </a:lnTo>
                  <a:lnTo>
                    <a:pt x="6" y="14"/>
                  </a:lnTo>
                  <a:lnTo>
                    <a:pt x="7" y="18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1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33" name="Freeform 351"/>
            <p:cNvSpPr>
              <a:spLocks/>
            </p:cNvSpPr>
            <p:nvPr/>
          </p:nvSpPr>
          <p:spPr bwMode="auto">
            <a:xfrm>
              <a:off x="3831" y="3559"/>
              <a:ext cx="38" cy="123"/>
            </a:xfrm>
            <a:custGeom>
              <a:avLst/>
              <a:gdLst>
                <a:gd name="T0" fmla="*/ 129 w 15"/>
                <a:gd name="T1" fmla="*/ 0 h 36"/>
                <a:gd name="T2" fmla="*/ 129 w 15"/>
                <a:gd name="T3" fmla="*/ 362 h 36"/>
                <a:gd name="T4" fmla="*/ 225 w 15"/>
                <a:gd name="T5" fmla="*/ 362 h 36"/>
                <a:gd name="T6" fmla="*/ 225 w 15"/>
                <a:gd name="T7" fmla="*/ 396 h 36"/>
                <a:gd name="T8" fmla="*/ 129 w 15"/>
                <a:gd name="T9" fmla="*/ 396 h 36"/>
                <a:gd name="T10" fmla="*/ 129 w 15"/>
                <a:gd name="T11" fmla="*/ 1073 h 36"/>
                <a:gd name="T12" fmla="*/ 129 w 15"/>
                <a:gd name="T13" fmla="*/ 1189 h 36"/>
                <a:gd name="T14" fmla="*/ 160 w 15"/>
                <a:gd name="T15" fmla="*/ 1189 h 36"/>
                <a:gd name="T16" fmla="*/ 160 w 15"/>
                <a:gd name="T17" fmla="*/ 1237 h 36"/>
                <a:gd name="T18" fmla="*/ 180 w 15"/>
                <a:gd name="T19" fmla="*/ 1237 h 36"/>
                <a:gd name="T20" fmla="*/ 193 w 15"/>
                <a:gd name="T21" fmla="*/ 1237 h 36"/>
                <a:gd name="T22" fmla="*/ 193 w 15"/>
                <a:gd name="T23" fmla="*/ 1237 h 36"/>
                <a:gd name="T24" fmla="*/ 225 w 15"/>
                <a:gd name="T25" fmla="*/ 1189 h 36"/>
                <a:gd name="T26" fmla="*/ 225 w 15"/>
                <a:gd name="T27" fmla="*/ 1189 h 36"/>
                <a:gd name="T28" fmla="*/ 243 w 15"/>
                <a:gd name="T29" fmla="*/ 1189 h 36"/>
                <a:gd name="T30" fmla="*/ 225 w 15"/>
                <a:gd name="T31" fmla="*/ 1237 h 36"/>
                <a:gd name="T32" fmla="*/ 193 w 15"/>
                <a:gd name="T33" fmla="*/ 1353 h 36"/>
                <a:gd name="T34" fmla="*/ 180 w 15"/>
                <a:gd name="T35" fmla="*/ 1353 h 36"/>
                <a:gd name="T36" fmla="*/ 129 w 15"/>
                <a:gd name="T37" fmla="*/ 1435 h 36"/>
                <a:gd name="T38" fmla="*/ 117 w 15"/>
                <a:gd name="T39" fmla="*/ 1353 h 36"/>
                <a:gd name="T40" fmla="*/ 84 w 15"/>
                <a:gd name="T41" fmla="*/ 1353 h 36"/>
                <a:gd name="T42" fmla="*/ 84 w 15"/>
                <a:gd name="T43" fmla="*/ 1319 h 36"/>
                <a:gd name="T44" fmla="*/ 63 w 15"/>
                <a:gd name="T45" fmla="*/ 1319 h 36"/>
                <a:gd name="T46" fmla="*/ 63 w 15"/>
                <a:gd name="T47" fmla="*/ 1189 h 36"/>
                <a:gd name="T48" fmla="*/ 63 w 15"/>
                <a:gd name="T49" fmla="*/ 1155 h 36"/>
                <a:gd name="T50" fmla="*/ 63 w 15"/>
                <a:gd name="T51" fmla="*/ 396 h 36"/>
                <a:gd name="T52" fmla="*/ 0 w 15"/>
                <a:gd name="T53" fmla="*/ 396 h 36"/>
                <a:gd name="T54" fmla="*/ 0 w 15"/>
                <a:gd name="T55" fmla="*/ 396 h 36"/>
                <a:gd name="T56" fmla="*/ 20 w 15"/>
                <a:gd name="T57" fmla="*/ 362 h 36"/>
                <a:gd name="T58" fmla="*/ 51 w 15"/>
                <a:gd name="T59" fmla="*/ 280 h 36"/>
                <a:gd name="T60" fmla="*/ 63 w 15"/>
                <a:gd name="T61" fmla="*/ 232 h 36"/>
                <a:gd name="T62" fmla="*/ 84 w 15"/>
                <a:gd name="T63" fmla="*/ 198 h 36"/>
                <a:gd name="T64" fmla="*/ 117 w 15"/>
                <a:gd name="T65" fmla="*/ 116 h 36"/>
                <a:gd name="T66" fmla="*/ 129 w 15"/>
                <a:gd name="T67" fmla="*/ 0 h 36"/>
                <a:gd name="T68" fmla="*/ 129 w 15"/>
                <a:gd name="T69" fmla="*/ 0 h 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"/>
                <a:gd name="T106" fmla="*/ 0 h 36"/>
                <a:gd name="T107" fmla="*/ 15 w 15"/>
                <a:gd name="T108" fmla="*/ 36 h 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" h="36">
                  <a:moveTo>
                    <a:pt x="8" y="0"/>
                  </a:moveTo>
                  <a:lnTo>
                    <a:pt x="8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8" y="10"/>
                  </a:lnTo>
                  <a:lnTo>
                    <a:pt x="8" y="27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4" y="31"/>
                  </a:lnTo>
                  <a:lnTo>
                    <a:pt x="12" y="34"/>
                  </a:lnTo>
                  <a:lnTo>
                    <a:pt x="11" y="34"/>
                  </a:lnTo>
                  <a:lnTo>
                    <a:pt x="8" y="36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4" y="33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4" y="10"/>
                  </a:lnTo>
                  <a:lnTo>
                    <a:pt x="0" y="10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7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34" name="Freeform 352"/>
            <p:cNvSpPr>
              <a:spLocks noEditPoints="1"/>
            </p:cNvSpPr>
            <p:nvPr/>
          </p:nvSpPr>
          <p:spPr bwMode="auto">
            <a:xfrm>
              <a:off x="3873" y="3591"/>
              <a:ext cx="57" cy="91"/>
            </a:xfrm>
            <a:custGeom>
              <a:avLst/>
              <a:gdLst>
                <a:gd name="T0" fmla="*/ 183 w 23"/>
                <a:gd name="T1" fmla="*/ 0 h 27"/>
                <a:gd name="T2" fmla="*/ 228 w 23"/>
                <a:gd name="T3" fmla="*/ 0 h 27"/>
                <a:gd name="T4" fmla="*/ 287 w 23"/>
                <a:gd name="T5" fmla="*/ 34 h 27"/>
                <a:gd name="T6" fmla="*/ 320 w 23"/>
                <a:gd name="T7" fmla="*/ 148 h 27"/>
                <a:gd name="T8" fmla="*/ 349 w 23"/>
                <a:gd name="T9" fmla="*/ 307 h 27"/>
                <a:gd name="T10" fmla="*/ 349 w 23"/>
                <a:gd name="T11" fmla="*/ 499 h 27"/>
                <a:gd name="T12" fmla="*/ 349 w 23"/>
                <a:gd name="T13" fmla="*/ 580 h 27"/>
                <a:gd name="T14" fmla="*/ 337 w 23"/>
                <a:gd name="T15" fmla="*/ 762 h 27"/>
                <a:gd name="T16" fmla="*/ 320 w 23"/>
                <a:gd name="T17" fmla="*/ 839 h 27"/>
                <a:gd name="T18" fmla="*/ 278 w 23"/>
                <a:gd name="T19" fmla="*/ 920 h 27"/>
                <a:gd name="T20" fmla="*/ 228 w 23"/>
                <a:gd name="T21" fmla="*/ 954 h 27"/>
                <a:gd name="T22" fmla="*/ 183 w 23"/>
                <a:gd name="T23" fmla="*/ 1035 h 27"/>
                <a:gd name="T24" fmla="*/ 124 w 23"/>
                <a:gd name="T25" fmla="*/ 954 h 27"/>
                <a:gd name="T26" fmla="*/ 74 w 23"/>
                <a:gd name="T27" fmla="*/ 920 h 27"/>
                <a:gd name="T28" fmla="*/ 30 w 23"/>
                <a:gd name="T29" fmla="*/ 806 h 27"/>
                <a:gd name="T30" fmla="*/ 12 w 23"/>
                <a:gd name="T31" fmla="*/ 694 h 27"/>
                <a:gd name="T32" fmla="*/ 0 w 23"/>
                <a:gd name="T33" fmla="*/ 499 h 27"/>
                <a:gd name="T34" fmla="*/ 12 w 23"/>
                <a:gd name="T35" fmla="*/ 388 h 27"/>
                <a:gd name="T36" fmla="*/ 12 w 23"/>
                <a:gd name="T37" fmla="*/ 273 h 27"/>
                <a:gd name="T38" fmla="*/ 62 w 23"/>
                <a:gd name="T39" fmla="*/ 115 h 27"/>
                <a:gd name="T40" fmla="*/ 104 w 23"/>
                <a:gd name="T41" fmla="*/ 34 h 27"/>
                <a:gd name="T42" fmla="*/ 136 w 23"/>
                <a:gd name="T43" fmla="*/ 0 h 27"/>
                <a:gd name="T44" fmla="*/ 183 w 23"/>
                <a:gd name="T45" fmla="*/ 0 h 27"/>
                <a:gd name="T46" fmla="*/ 166 w 23"/>
                <a:gd name="T47" fmla="*/ 34 h 27"/>
                <a:gd name="T48" fmla="*/ 136 w 23"/>
                <a:gd name="T49" fmla="*/ 34 h 27"/>
                <a:gd name="T50" fmla="*/ 124 w 23"/>
                <a:gd name="T51" fmla="*/ 115 h 27"/>
                <a:gd name="T52" fmla="*/ 104 w 23"/>
                <a:gd name="T53" fmla="*/ 148 h 27"/>
                <a:gd name="T54" fmla="*/ 74 w 23"/>
                <a:gd name="T55" fmla="*/ 192 h 27"/>
                <a:gd name="T56" fmla="*/ 74 w 23"/>
                <a:gd name="T57" fmla="*/ 307 h 27"/>
                <a:gd name="T58" fmla="*/ 74 w 23"/>
                <a:gd name="T59" fmla="*/ 421 h 27"/>
                <a:gd name="T60" fmla="*/ 74 w 23"/>
                <a:gd name="T61" fmla="*/ 580 h 27"/>
                <a:gd name="T62" fmla="*/ 104 w 23"/>
                <a:gd name="T63" fmla="*/ 806 h 27"/>
                <a:gd name="T64" fmla="*/ 136 w 23"/>
                <a:gd name="T65" fmla="*/ 920 h 27"/>
                <a:gd name="T66" fmla="*/ 216 w 23"/>
                <a:gd name="T67" fmla="*/ 920 h 27"/>
                <a:gd name="T68" fmla="*/ 228 w 23"/>
                <a:gd name="T69" fmla="*/ 920 h 27"/>
                <a:gd name="T70" fmla="*/ 278 w 23"/>
                <a:gd name="T71" fmla="*/ 839 h 27"/>
                <a:gd name="T72" fmla="*/ 287 w 23"/>
                <a:gd name="T73" fmla="*/ 762 h 27"/>
                <a:gd name="T74" fmla="*/ 287 w 23"/>
                <a:gd name="T75" fmla="*/ 533 h 27"/>
                <a:gd name="T76" fmla="*/ 287 w 23"/>
                <a:gd name="T77" fmla="*/ 388 h 27"/>
                <a:gd name="T78" fmla="*/ 278 w 23"/>
                <a:gd name="T79" fmla="*/ 273 h 27"/>
                <a:gd name="T80" fmla="*/ 245 w 23"/>
                <a:gd name="T81" fmla="*/ 148 h 27"/>
                <a:gd name="T82" fmla="*/ 216 w 23"/>
                <a:gd name="T83" fmla="*/ 115 h 27"/>
                <a:gd name="T84" fmla="*/ 166 w 23"/>
                <a:gd name="T85" fmla="*/ 34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27"/>
                <a:gd name="T131" fmla="*/ 23 w 23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27">
                  <a:moveTo>
                    <a:pt x="12" y="0"/>
                  </a:moveTo>
                  <a:lnTo>
                    <a:pt x="15" y="0"/>
                  </a:lnTo>
                  <a:lnTo>
                    <a:pt x="19" y="1"/>
                  </a:lnTo>
                  <a:lnTo>
                    <a:pt x="21" y="4"/>
                  </a:lnTo>
                  <a:lnTo>
                    <a:pt x="23" y="8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2" y="20"/>
                  </a:lnTo>
                  <a:lnTo>
                    <a:pt x="21" y="22"/>
                  </a:lnTo>
                  <a:lnTo>
                    <a:pt x="18" y="24"/>
                  </a:lnTo>
                  <a:lnTo>
                    <a:pt x="15" y="25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1" y="7"/>
                  </a:lnTo>
                  <a:lnTo>
                    <a:pt x="4" y="3"/>
                  </a:lnTo>
                  <a:lnTo>
                    <a:pt x="7" y="1"/>
                  </a:lnTo>
                  <a:lnTo>
                    <a:pt x="9" y="0"/>
                  </a:lnTo>
                  <a:lnTo>
                    <a:pt x="12" y="0"/>
                  </a:lnTo>
                  <a:close/>
                  <a:moveTo>
                    <a:pt x="11" y="1"/>
                  </a:moveTo>
                  <a:lnTo>
                    <a:pt x="9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1"/>
                  </a:lnTo>
                  <a:lnTo>
                    <a:pt x="5" y="15"/>
                  </a:lnTo>
                  <a:lnTo>
                    <a:pt x="7" y="21"/>
                  </a:lnTo>
                  <a:lnTo>
                    <a:pt x="9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19" y="14"/>
                  </a:lnTo>
                  <a:lnTo>
                    <a:pt x="19" y="10"/>
                  </a:lnTo>
                  <a:lnTo>
                    <a:pt x="18" y="7"/>
                  </a:lnTo>
                  <a:lnTo>
                    <a:pt x="16" y="4"/>
                  </a:lnTo>
                  <a:lnTo>
                    <a:pt x="14" y="3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35" name="Freeform 353"/>
            <p:cNvSpPr>
              <a:spLocks/>
            </p:cNvSpPr>
            <p:nvPr/>
          </p:nvSpPr>
          <p:spPr bwMode="auto">
            <a:xfrm>
              <a:off x="3936" y="3591"/>
              <a:ext cx="48" cy="84"/>
            </a:xfrm>
            <a:custGeom>
              <a:avLst/>
              <a:gdLst>
                <a:gd name="T0" fmla="*/ 147 w 19"/>
                <a:gd name="T1" fmla="*/ 0 h 25"/>
                <a:gd name="T2" fmla="*/ 147 w 19"/>
                <a:gd name="T3" fmla="*/ 192 h 25"/>
                <a:gd name="T4" fmla="*/ 192 w 19"/>
                <a:gd name="T5" fmla="*/ 114 h 25"/>
                <a:gd name="T6" fmla="*/ 210 w 19"/>
                <a:gd name="T7" fmla="*/ 0 h 25"/>
                <a:gd name="T8" fmla="*/ 255 w 19"/>
                <a:gd name="T9" fmla="*/ 0 h 25"/>
                <a:gd name="T10" fmla="*/ 275 w 19"/>
                <a:gd name="T11" fmla="*/ 0 h 25"/>
                <a:gd name="T12" fmla="*/ 306 w 19"/>
                <a:gd name="T13" fmla="*/ 34 h 25"/>
                <a:gd name="T14" fmla="*/ 306 w 19"/>
                <a:gd name="T15" fmla="*/ 34 h 25"/>
                <a:gd name="T16" fmla="*/ 306 w 19"/>
                <a:gd name="T17" fmla="*/ 114 h 25"/>
                <a:gd name="T18" fmla="*/ 306 w 19"/>
                <a:gd name="T19" fmla="*/ 148 h 25"/>
                <a:gd name="T20" fmla="*/ 306 w 19"/>
                <a:gd name="T21" fmla="*/ 192 h 25"/>
                <a:gd name="T22" fmla="*/ 275 w 19"/>
                <a:gd name="T23" fmla="*/ 192 h 25"/>
                <a:gd name="T24" fmla="*/ 275 w 19"/>
                <a:gd name="T25" fmla="*/ 192 h 25"/>
                <a:gd name="T26" fmla="*/ 255 w 19"/>
                <a:gd name="T27" fmla="*/ 192 h 25"/>
                <a:gd name="T28" fmla="*/ 222 w 19"/>
                <a:gd name="T29" fmla="*/ 192 h 25"/>
                <a:gd name="T30" fmla="*/ 222 w 19"/>
                <a:gd name="T31" fmla="*/ 148 h 25"/>
                <a:gd name="T32" fmla="*/ 210 w 19"/>
                <a:gd name="T33" fmla="*/ 148 h 25"/>
                <a:gd name="T34" fmla="*/ 210 w 19"/>
                <a:gd name="T35" fmla="*/ 148 h 25"/>
                <a:gd name="T36" fmla="*/ 192 w 19"/>
                <a:gd name="T37" fmla="*/ 148 h 25"/>
                <a:gd name="T38" fmla="*/ 159 w 19"/>
                <a:gd name="T39" fmla="*/ 192 h 25"/>
                <a:gd name="T40" fmla="*/ 147 w 19"/>
                <a:gd name="T41" fmla="*/ 306 h 25"/>
                <a:gd name="T42" fmla="*/ 147 w 19"/>
                <a:gd name="T43" fmla="*/ 756 h 25"/>
                <a:gd name="T44" fmla="*/ 147 w 19"/>
                <a:gd name="T45" fmla="*/ 803 h 25"/>
                <a:gd name="T46" fmla="*/ 159 w 19"/>
                <a:gd name="T47" fmla="*/ 837 h 25"/>
                <a:gd name="T48" fmla="*/ 159 w 19"/>
                <a:gd name="T49" fmla="*/ 914 h 25"/>
                <a:gd name="T50" fmla="*/ 192 w 19"/>
                <a:gd name="T51" fmla="*/ 914 h 25"/>
                <a:gd name="T52" fmla="*/ 192 w 19"/>
                <a:gd name="T53" fmla="*/ 948 h 25"/>
                <a:gd name="T54" fmla="*/ 222 w 19"/>
                <a:gd name="T55" fmla="*/ 948 h 25"/>
                <a:gd name="T56" fmla="*/ 222 w 19"/>
                <a:gd name="T57" fmla="*/ 948 h 25"/>
                <a:gd name="T58" fmla="*/ 0 w 19"/>
                <a:gd name="T59" fmla="*/ 948 h 25"/>
                <a:gd name="T60" fmla="*/ 0 w 19"/>
                <a:gd name="T61" fmla="*/ 948 h 25"/>
                <a:gd name="T62" fmla="*/ 51 w 19"/>
                <a:gd name="T63" fmla="*/ 948 h 25"/>
                <a:gd name="T64" fmla="*/ 51 w 19"/>
                <a:gd name="T65" fmla="*/ 914 h 25"/>
                <a:gd name="T66" fmla="*/ 63 w 19"/>
                <a:gd name="T67" fmla="*/ 914 h 25"/>
                <a:gd name="T68" fmla="*/ 63 w 19"/>
                <a:gd name="T69" fmla="*/ 837 h 25"/>
                <a:gd name="T70" fmla="*/ 63 w 19"/>
                <a:gd name="T71" fmla="*/ 803 h 25"/>
                <a:gd name="T72" fmla="*/ 63 w 19"/>
                <a:gd name="T73" fmla="*/ 756 h 25"/>
                <a:gd name="T74" fmla="*/ 63 w 19"/>
                <a:gd name="T75" fmla="*/ 383 h 25"/>
                <a:gd name="T76" fmla="*/ 63 w 19"/>
                <a:gd name="T77" fmla="*/ 272 h 25"/>
                <a:gd name="T78" fmla="*/ 63 w 19"/>
                <a:gd name="T79" fmla="*/ 148 h 25"/>
                <a:gd name="T80" fmla="*/ 63 w 19"/>
                <a:gd name="T81" fmla="*/ 148 h 25"/>
                <a:gd name="T82" fmla="*/ 51 w 19"/>
                <a:gd name="T83" fmla="*/ 114 h 25"/>
                <a:gd name="T84" fmla="*/ 51 w 19"/>
                <a:gd name="T85" fmla="*/ 114 h 25"/>
                <a:gd name="T86" fmla="*/ 51 w 19"/>
                <a:gd name="T87" fmla="*/ 114 h 25"/>
                <a:gd name="T88" fmla="*/ 33 w 19"/>
                <a:gd name="T89" fmla="*/ 114 h 25"/>
                <a:gd name="T90" fmla="*/ 33 w 19"/>
                <a:gd name="T91" fmla="*/ 114 h 25"/>
                <a:gd name="T92" fmla="*/ 0 w 19"/>
                <a:gd name="T93" fmla="*/ 114 h 25"/>
                <a:gd name="T94" fmla="*/ 147 w 19"/>
                <a:gd name="T95" fmla="*/ 0 h 25"/>
                <a:gd name="T96" fmla="*/ 147 w 19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9"/>
                <a:gd name="T148" fmla="*/ 0 h 25"/>
                <a:gd name="T149" fmla="*/ 19 w 19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9" h="25">
                  <a:moveTo>
                    <a:pt x="9" y="0"/>
                  </a:moveTo>
                  <a:lnTo>
                    <a:pt x="9" y="5"/>
                  </a:lnTo>
                  <a:lnTo>
                    <a:pt x="12" y="3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0" y="5"/>
                  </a:lnTo>
                  <a:lnTo>
                    <a:pt x="9" y="8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0" y="25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4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36" name="Freeform 354"/>
            <p:cNvSpPr>
              <a:spLocks/>
            </p:cNvSpPr>
            <p:nvPr/>
          </p:nvSpPr>
          <p:spPr bwMode="auto">
            <a:xfrm>
              <a:off x="1621" y="3776"/>
              <a:ext cx="107" cy="133"/>
            </a:xfrm>
            <a:custGeom>
              <a:avLst/>
              <a:gdLst>
                <a:gd name="T0" fmla="*/ 243 w 44"/>
                <a:gd name="T1" fmla="*/ 0 h 39"/>
                <a:gd name="T2" fmla="*/ 433 w 44"/>
                <a:gd name="T3" fmla="*/ 1153 h 39"/>
                <a:gd name="T4" fmla="*/ 520 w 44"/>
                <a:gd name="T5" fmla="*/ 314 h 39"/>
                <a:gd name="T6" fmla="*/ 520 w 44"/>
                <a:gd name="T7" fmla="*/ 198 h 39"/>
                <a:gd name="T8" fmla="*/ 533 w 44"/>
                <a:gd name="T9" fmla="*/ 164 h 39"/>
                <a:gd name="T10" fmla="*/ 520 w 44"/>
                <a:gd name="T11" fmla="*/ 82 h 39"/>
                <a:gd name="T12" fmla="*/ 520 w 44"/>
                <a:gd name="T13" fmla="*/ 82 h 39"/>
                <a:gd name="T14" fmla="*/ 491 w 44"/>
                <a:gd name="T15" fmla="*/ 34 h 39"/>
                <a:gd name="T16" fmla="*/ 474 w 44"/>
                <a:gd name="T17" fmla="*/ 34 h 39"/>
                <a:gd name="T18" fmla="*/ 474 w 44"/>
                <a:gd name="T19" fmla="*/ 34 h 39"/>
                <a:gd name="T20" fmla="*/ 474 w 44"/>
                <a:gd name="T21" fmla="*/ 34 h 39"/>
                <a:gd name="T22" fmla="*/ 474 w 44"/>
                <a:gd name="T23" fmla="*/ 0 h 39"/>
                <a:gd name="T24" fmla="*/ 632 w 44"/>
                <a:gd name="T25" fmla="*/ 0 h 39"/>
                <a:gd name="T26" fmla="*/ 632 w 44"/>
                <a:gd name="T27" fmla="*/ 34 h 39"/>
                <a:gd name="T28" fmla="*/ 620 w 44"/>
                <a:gd name="T29" fmla="*/ 34 h 39"/>
                <a:gd name="T30" fmla="*/ 591 w 44"/>
                <a:gd name="T31" fmla="*/ 82 h 39"/>
                <a:gd name="T32" fmla="*/ 574 w 44"/>
                <a:gd name="T33" fmla="*/ 82 h 39"/>
                <a:gd name="T34" fmla="*/ 574 w 44"/>
                <a:gd name="T35" fmla="*/ 164 h 39"/>
                <a:gd name="T36" fmla="*/ 545 w 44"/>
                <a:gd name="T37" fmla="*/ 198 h 39"/>
                <a:gd name="T38" fmla="*/ 533 w 44"/>
                <a:gd name="T39" fmla="*/ 314 h 39"/>
                <a:gd name="T40" fmla="*/ 421 w 44"/>
                <a:gd name="T41" fmla="*/ 1548 h 39"/>
                <a:gd name="T42" fmla="*/ 392 w 44"/>
                <a:gd name="T43" fmla="*/ 1548 h 39"/>
                <a:gd name="T44" fmla="*/ 231 w 44"/>
                <a:gd name="T45" fmla="*/ 280 h 39"/>
                <a:gd name="T46" fmla="*/ 131 w 44"/>
                <a:gd name="T47" fmla="*/ 1187 h 39"/>
                <a:gd name="T48" fmla="*/ 131 w 44"/>
                <a:gd name="T49" fmla="*/ 1313 h 39"/>
                <a:gd name="T50" fmla="*/ 100 w 44"/>
                <a:gd name="T51" fmla="*/ 1385 h 39"/>
                <a:gd name="T52" fmla="*/ 131 w 44"/>
                <a:gd name="T53" fmla="*/ 1385 h 39"/>
                <a:gd name="T54" fmla="*/ 131 w 44"/>
                <a:gd name="T55" fmla="*/ 1429 h 39"/>
                <a:gd name="T56" fmla="*/ 141 w 44"/>
                <a:gd name="T57" fmla="*/ 1429 h 39"/>
                <a:gd name="T58" fmla="*/ 173 w 44"/>
                <a:gd name="T59" fmla="*/ 1429 h 39"/>
                <a:gd name="T60" fmla="*/ 173 w 44"/>
                <a:gd name="T61" fmla="*/ 1466 h 39"/>
                <a:gd name="T62" fmla="*/ 0 w 44"/>
                <a:gd name="T63" fmla="*/ 1466 h 39"/>
                <a:gd name="T64" fmla="*/ 0 w 44"/>
                <a:gd name="T65" fmla="*/ 1429 h 39"/>
                <a:gd name="T66" fmla="*/ 29 w 44"/>
                <a:gd name="T67" fmla="*/ 1429 h 39"/>
                <a:gd name="T68" fmla="*/ 41 w 44"/>
                <a:gd name="T69" fmla="*/ 1429 h 39"/>
                <a:gd name="T70" fmla="*/ 71 w 44"/>
                <a:gd name="T71" fmla="*/ 1429 h 39"/>
                <a:gd name="T72" fmla="*/ 71 w 44"/>
                <a:gd name="T73" fmla="*/ 1385 h 39"/>
                <a:gd name="T74" fmla="*/ 88 w 44"/>
                <a:gd name="T75" fmla="*/ 1313 h 39"/>
                <a:gd name="T76" fmla="*/ 100 w 44"/>
                <a:gd name="T77" fmla="*/ 1187 h 39"/>
                <a:gd name="T78" fmla="*/ 202 w 44"/>
                <a:gd name="T79" fmla="*/ 164 h 39"/>
                <a:gd name="T80" fmla="*/ 190 w 44"/>
                <a:gd name="T81" fmla="*/ 82 h 39"/>
                <a:gd name="T82" fmla="*/ 173 w 44"/>
                <a:gd name="T83" fmla="*/ 82 h 39"/>
                <a:gd name="T84" fmla="*/ 141 w 44"/>
                <a:gd name="T85" fmla="*/ 34 h 39"/>
                <a:gd name="T86" fmla="*/ 100 w 44"/>
                <a:gd name="T87" fmla="*/ 34 h 39"/>
                <a:gd name="T88" fmla="*/ 131 w 44"/>
                <a:gd name="T89" fmla="*/ 0 h 39"/>
                <a:gd name="T90" fmla="*/ 243 w 44"/>
                <a:gd name="T91" fmla="*/ 0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4"/>
                <a:gd name="T139" fmla="*/ 0 h 39"/>
                <a:gd name="T140" fmla="*/ 44 w 44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4" h="39">
                  <a:moveTo>
                    <a:pt x="17" y="0"/>
                  </a:moveTo>
                  <a:lnTo>
                    <a:pt x="30" y="29"/>
                  </a:lnTo>
                  <a:lnTo>
                    <a:pt x="36" y="8"/>
                  </a:lnTo>
                  <a:lnTo>
                    <a:pt x="36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38" y="5"/>
                  </a:lnTo>
                  <a:lnTo>
                    <a:pt x="37" y="8"/>
                  </a:lnTo>
                  <a:lnTo>
                    <a:pt x="29" y="39"/>
                  </a:lnTo>
                  <a:lnTo>
                    <a:pt x="27" y="39"/>
                  </a:lnTo>
                  <a:lnTo>
                    <a:pt x="16" y="7"/>
                  </a:lnTo>
                  <a:lnTo>
                    <a:pt x="9" y="30"/>
                  </a:lnTo>
                  <a:lnTo>
                    <a:pt x="9" y="33"/>
                  </a:lnTo>
                  <a:lnTo>
                    <a:pt x="7" y="35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3" y="36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7" y="30"/>
                  </a:lnTo>
                  <a:lnTo>
                    <a:pt x="14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37" name="Freeform 355"/>
            <p:cNvSpPr>
              <a:spLocks noEditPoints="1"/>
            </p:cNvSpPr>
            <p:nvPr/>
          </p:nvSpPr>
          <p:spPr bwMode="auto">
            <a:xfrm>
              <a:off x="1714" y="3776"/>
              <a:ext cx="86" cy="125"/>
            </a:xfrm>
            <a:custGeom>
              <a:avLst/>
              <a:gdLst>
                <a:gd name="T0" fmla="*/ 150 w 35"/>
                <a:gd name="T1" fmla="*/ 0 h 37"/>
                <a:gd name="T2" fmla="*/ 356 w 35"/>
                <a:gd name="T3" fmla="*/ 0 h 37"/>
                <a:gd name="T4" fmla="*/ 447 w 35"/>
                <a:gd name="T5" fmla="*/ 34 h 37"/>
                <a:gd name="T6" fmla="*/ 489 w 35"/>
                <a:gd name="T7" fmla="*/ 81 h 37"/>
                <a:gd name="T8" fmla="*/ 506 w 35"/>
                <a:gd name="T9" fmla="*/ 193 h 37"/>
                <a:gd name="T10" fmla="*/ 518 w 35"/>
                <a:gd name="T11" fmla="*/ 307 h 37"/>
                <a:gd name="T12" fmla="*/ 518 w 35"/>
                <a:gd name="T13" fmla="*/ 422 h 37"/>
                <a:gd name="T14" fmla="*/ 506 w 35"/>
                <a:gd name="T15" fmla="*/ 537 h 37"/>
                <a:gd name="T16" fmla="*/ 459 w 35"/>
                <a:gd name="T17" fmla="*/ 615 h 37"/>
                <a:gd name="T18" fmla="*/ 418 w 35"/>
                <a:gd name="T19" fmla="*/ 696 h 37"/>
                <a:gd name="T20" fmla="*/ 386 w 35"/>
                <a:gd name="T21" fmla="*/ 730 h 37"/>
                <a:gd name="T22" fmla="*/ 315 w 35"/>
                <a:gd name="T23" fmla="*/ 730 h 37"/>
                <a:gd name="T24" fmla="*/ 283 w 35"/>
                <a:gd name="T25" fmla="*/ 730 h 37"/>
                <a:gd name="T26" fmla="*/ 236 w 35"/>
                <a:gd name="T27" fmla="*/ 730 h 37"/>
                <a:gd name="T28" fmla="*/ 194 w 35"/>
                <a:gd name="T29" fmla="*/ 1152 h 37"/>
                <a:gd name="T30" fmla="*/ 174 w 35"/>
                <a:gd name="T31" fmla="*/ 1267 h 37"/>
                <a:gd name="T32" fmla="*/ 174 w 35"/>
                <a:gd name="T33" fmla="*/ 1348 h 37"/>
                <a:gd name="T34" fmla="*/ 174 w 35"/>
                <a:gd name="T35" fmla="*/ 1348 h 37"/>
                <a:gd name="T36" fmla="*/ 174 w 35"/>
                <a:gd name="T37" fmla="*/ 1392 h 37"/>
                <a:gd name="T38" fmla="*/ 194 w 35"/>
                <a:gd name="T39" fmla="*/ 1392 h 37"/>
                <a:gd name="T40" fmla="*/ 236 w 35"/>
                <a:gd name="T41" fmla="*/ 1392 h 37"/>
                <a:gd name="T42" fmla="*/ 236 w 35"/>
                <a:gd name="T43" fmla="*/ 1426 h 37"/>
                <a:gd name="T44" fmla="*/ 0 w 35"/>
                <a:gd name="T45" fmla="*/ 1426 h 37"/>
                <a:gd name="T46" fmla="*/ 29 w 35"/>
                <a:gd name="T47" fmla="*/ 1392 h 37"/>
                <a:gd name="T48" fmla="*/ 42 w 35"/>
                <a:gd name="T49" fmla="*/ 1392 h 37"/>
                <a:gd name="T50" fmla="*/ 71 w 35"/>
                <a:gd name="T51" fmla="*/ 1392 h 37"/>
                <a:gd name="T52" fmla="*/ 91 w 35"/>
                <a:gd name="T53" fmla="*/ 1267 h 37"/>
                <a:gd name="T54" fmla="*/ 103 w 35"/>
                <a:gd name="T55" fmla="*/ 1152 h 37"/>
                <a:gd name="T56" fmla="*/ 194 w 35"/>
                <a:gd name="T57" fmla="*/ 341 h 37"/>
                <a:gd name="T58" fmla="*/ 206 w 35"/>
                <a:gd name="T59" fmla="*/ 193 h 37"/>
                <a:gd name="T60" fmla="*/ 206 w 35"/>
                <a:gd name="T61" fmla="*/ 159 h 37"/>
                <a:gd name="T62" fmla="*/ 206 w 35"/>
                <a:gd name="T63" fmla="*/ 81 h 37"/>
                <a:gd name="T64" fmla="*/ 206 w 35"/>
                <a:gd name="T65" fmla="*/ 81 h 37"/>
                <a:gd name="T66" fmla="*/ 194 w 35"/>
                <a:gd name="T67" fmla="*/ 81 h 37"/>
                <a:gd name="T68" fmla="*/ 150 w 35"/>
                <a:gd name="T69" fmla="*/ 34 h 37"/>
                <a:gd name="T70" fmla="*/ 150 w 35"/>
                <a:gd name="T71" fmla="*/ 0 h 37"/>
                <a:gd name="T72" fmla="*/ 236 w 35"/>
                <a:gd name="T73" fmla="*/ 696 h 37"/>
                <a:gd name="T74" fmla="*/ 283 w 35"/>
                <a:gd name="T75" fmla="*/ 696 h 37"/>
                <a:gd name="T76" fmla="*/ 295 w 35"/>
                <a:gd name="T77" fmla="*/ 696 h 37"/>
                <a:gd name="T78" fmla="*/ 344 w 35"/>
                <a:gd name="T79" fmla="*/ 696 h 37"/>
                <a:gd name="T80" fmla="*/ 386 w 35"/>
                <a:gd name="T81" fmla="*/ 696 h 37"/>
                <a:gd name="T82" fmla="*/ 398 w 35"/>
                <a:gd name="T83" fmla="*/ 581 h 37"/>
                <a:gd name="T84" fmla="*/ 418 w 35"/>
                <a:gd name="T85" fmla="*/ 537 h 37"/>
                <a:gd name="T86" fmla="*/ 447 w 35"/>
                <a:gd name="T87" fmla="*/ 422 h 37"/>
                <a:gd name="T88" fmla="*/ 447 w 35"/>
                <a:gd name="T89" fmla="*/ 307 h 37"/>
                <a:gd name="T90" fmla="*/ 447 w 35"/>
                <a:gd name="T91" fmla="*/ 193 h 37"/>
                <a:gd name="T92" fmla="*/ 418 w 35"/>
                <a:gd name="T93" fmla="*/ 159 h 37"/>
                <a:gd name="T94" fmla="*/ 398 w 35"/>
                <a:gd name="T95" fmla="*/ 81 h 37"/>
                <a:gd name="T96" fmla="*/ 356 w 35"/>
                <a:gd name="T97" fmla="*/ 81 h 37"/>
                <a:gd name="T98" fmla="*/ 344 w 35"/>
                <a:gd name="T99" fmla="*/ 81 h 37"/>
                <a:gd name="T100" fmla="*/ 295 w 35"/>
                <a:gd name="T101" fmla="*/ 81 h 37"/>
                <a:gd name="T102" fmla="*/ 236 w 35"/>
                <a:gd name="T103" fmla="*/ 696 h 3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37"/>
                <a:gd name="T158" fmla="*/ 35 w 35"/>
                <a:gd name="T159" fmla="*/ 37 h 3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37">
                  <a:moveTo>
                    <a:pt x="10" y="0"/>
                  </a:moveTo>
                  <a:lnTo>
                    <a:pt x="24" y="0"/>
                  </a:lnTo>
                  <a:lnTo>
                    <a:pt x="30" y="1"/>
                  </a:lnTo>
                  <a:lnTo>
                    <a:pt x="33" y="2"/>
                  </a:lnTo>
                  <a:lnTo>
                    <a:pt x="34" y="5"/>
                  </a:lnTo>
                  <a:lnTo>
                    <a:pt x="35" y="8"/>
                  </a:lnTo>
                  <a:lnTo>
                    <a:pt x="35" y="11"/>
                  </a:lnTo>
                  <a:lnTo>
                    <a:pt x="34" y="14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6" y="19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3" y="30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6" y="36"/>
                  </a:lnTo>
                  <a:lnTo>
                    <a:pt x="16" y="37"/>
                  </a:lnTo>
                  <a:lnTo>
                    <a:pt x="0" y="37"/>
                  </a:lnTo>
                  <a:lnTo>
                    <a:pt x="2" y="36"/>
                  </a:lnTo>
                  <a:lnTo>
                    <a:pt x="3" y="36"/>
                  </a:lnTo>
                  <a:lnTo>
                    <a:pt x="5" y="36"/>
                  </a:lnTo>
                  <a:lnTo>
                    <a:pt x="6" y="33"/>
                  </a:lnTo>
                  <a:lnTo>
                    <a:pt x="7" y="30"/>
                  </a:lnTo>
                  <a:lnTo>
                    <a:pt x="13" y="9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0" y="1"/>
                  </a:lnTo>
                  <a:lnTo>
                    <a:pt x="10" y="0"/>
                  </a:lnTo>
                  <a:close/>
                  <a:moveTo>
                    <a:pt x="16" y="18"/>
                  </a:moveTo>
                  <a:lnTo>
                    <a:pt x="19" y="18"/>
                  </a:lnTo>
                  <a:lnTo>
                    <a:pt x="20" y="18"/>
                  </a:lnTo>
                  <a:lnTo>
                    <a:pt x="23" y="18"/>
                  </a:lnTo>
                  <a:lnTo>
                    <a:pt x="26" y="18"/>
                  </a:lnTo>
                  <a:lnTo>
                    <a:pt x="27" y="15"/>
                  </a:lnTo>
                  <a:lnTo>
                    <a:pt x="28" y="14"/>
                  </a:lnTo>
                  <a:lnTo>
                    <a:pt x="30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7" y="2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6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10538" name="Picture 356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867" y="3813"/>
              <a:ext cx="118" cy="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539" name="Picture 357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867" y="3813"/>
              <a:ext cx="118" cy="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540" name="Picture 358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2068" y="3830"/>
              <a:ext cx="44" cy="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541" name="Picture 359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2068" y="3830"/>
              <a:ext cx="44" cy="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542" name="Freeform 360"/>
            <p:cNvSpPr>
              <a:spLocks noEditPoints="1"/>
            </p:cNvSpPr>
            <p:nvPr/>
          </p:nvSpPr>
          <p:spPr bwMode="auto">
            <a:xfrm>
              <a:off x="2150" y="3776"/>
              <a:ext cx="88" cy="125"/>
            </a:xfrm>
            <a:custGeom>
              <a:avLst/>
              <a:gdLst>
                <a:gd name="T0" fmla="*/ 144 w 36"/>
                <a:gd name="T1" fmla="*/ 0 h 37"/>
                <a:gd name="T2" fmla="*/ 352 w 36"/>
                <a:gd name="T3" fmla="*/ 0 h 37"/>
                <a:gd name="T4" fmla="*/ 425 w 36"/>
                <a:gd name="T5" fmla="*/ 34 h 37"/>
                <a:gd name="T6" fmla="*/ 484 w 36"/>
                <a:gd name="T7" fmla="*/ 81 h 37"/>
                <a:gd name="T8" fmla="*/ 496 w 36"/>
                <a:gd name="T9" fmla="*/ 193 h 37"/>
                <a:gd name="T10" fmla="*/ 526 w 36"/>
                <a:gd name="T11" fmla="*/ 307 h 37"/>
                <a:gd name="T12" fmla="*/ 496 w 36"/>
                <a:gd name="T13" fmla="*/ 422 h 37"/>
                <a:gd name="T14" fmla="*/ 484 w 36"/>
                <a:gd name="T15" fmla="*/ 537 h 37"/>
                <a:gd name="T16" fmla="*/ 455 w 36"/>
                <a:gd name="T17" fmla="*/ 615 h 37"/>
                <a:gd name="T18" fmla="*/ 425 w 36"/>
                <a:gd name="T19" fmla="*/ 696 h 37"/>
                <a:gd name="T20" fmla="*/ 381 w 36"/>
                <a:gd name="T21" fmla="*/ 730 h 37"/>
                <a:gd name="T22" fmla="*/ 323 w 36"/>
                <a:gd name="T23" fmla="*/ 730 h 37"/>
                <a:gd name="T24" fmla="*/ 274 w 36"/>
                <a:gd name="T25" fmla="*/ 730 h 37"/>
                <a:gd name="T26" fmla="*/ 232 w 36"/>
                <a:gd name="T27" fmla="*/ 730 h 37"/>
                <a:gd name="T28" fmla="*/ 174 w 36"/>
                <a:gd name="T29" fmla="*/ 1152 h 37"/>
                <a:gd name="T30" fmla="*/ 174 w 36"/>
                <a:gd name="T31" fmla="*/ 1267 h 37"/>
                <a:gd name="T32" fmla="*/ 174 w 36"/>
                <a:gd name="T33" fmla="*/ 1348 h 37"/>
                <a:gd name="T34" fmla="*/ 174 w 36"/>
                <a:gd name="T35" fmla="*/ 1348 h 37"/>
                <a:gd name="T36" fmla="*/ 174 w 36"/>
                <a:gd name="T37" fmla="*/ 1392 h 37"/>
                <a:gd name="T38" fmla="*/ 191 w 36"/>
                <a:gd name="T39" fmla="*/ 1392 h 37"/>
                <a:gd name="T40" fmla="*/ 232 w 36"/>
                <a:gd name="T41" fmla="*/ 1392 h 37"/>
                <a:gd name="T42" fmla="*/ 232 w 36"/>
                <a:gd name="T43" fmla="*/ 1426 h 37"/>
                <a:gd name="T44" fmla="*/ 0 w 36"/>
                <a:gd name="T45" fmla="*/ 1426 h 37"/>
                <a:gd name="T46" fmla="*/ 0 w 36"/>
                <a:gd name="T47" fmla="*/ 1392 h 37"/>
                <a:gd name="T48" fmla="*/ 42 w 36"/>
                <a:gd name="T49" fmla="*/ 1392 h 37"/>
                <a:gd name="T50" fmla="*/ 71 w 36"/>
                <a:gd name="T51" fmla="*/ 1392 h 37"/>
                <a:gd name="T52" fmla="*/ 90 w 36"/>
                <a:gd name="T53" fmla="*/ 1267 h 37"/>
                <a:gd name="T54" fmla="*/ 103 w 36"/>
                <a:gd name="T55" fmla="*/ 1152 h 37"/>
                <a:gd name="T56" fmla="*/ 191 w 36"/>
                <a:gd name="T57" fmla="*/ 341 h 37"/>
                <a:gd name="T58" fmla="*/ 220 w 36"/>
                <a:gd name="T59" fmla="*/ 193 h 37"/>
                <a:gd name="T60" fmla="*/ 220 w 36"/>
                <a:gd name="T61" fmla="*/ 159 h 37"/>
                <a:gd name="T62" fmla="*/ 220 w 36"/>
                <a:gd name="T63" fmla="*/ 81 h 37"/>
                <a:gd name="T64" fmla="*/ 191 w 36"/>
                <a:gd name="T65" fmla="*/ 81 h 37"/>
                <a:gd name="T66" fmla="*/ 191 w 36"/>
                <a:gd name="T67" fmla="*/ 81 h 37"/>
                <a:gd name="T68" fmla="*/ 144 w 36"/>
                <a:gd name="T69" fmla="*/ 34 h 37"/>
                <a:gd name="T70" fmla="*/ 144 w 36"/>
                <a:gd name="T71" fmla="*/ 0 h 37"/>
                <a:gd name="T72" fmla="*/ 232 w 36"/>
                <a:gd name="T73" fmla="*/ 696 h 37"/>
                <a:gd name="T74" fmla="*/ 274 w 36"/>
                <a:gd name="T75" fmla="*/ 696 h 37"/>
                <a:gd name="T76" fmla="*/ 293 w 36"/>
                <a:gd name="T77" fmla="*/ 696 h 37"/>
                <a:gd name="T78" fmla="*/ 335 w 36"/>
                <a:gd name="T79" fmla="*/ 696 h 37"/>
                <a:gd name="T80" fmla="*/ 381 w 36"/>
                <a:gd name="T81" fmla="*/ 696 h 37"/>
                <a:gd name="T82" fmla="*/ 394 w 36"/>
                <a:gd name="T83" fmla="*/ 581 h 37"/>
                <a:gd name="T84" fmla="*/ 425 w 36"/>
                <a:gd name="T85" fmla="*/ 537 h 37"/>
                <a:gd name="T86" fmla="*/ 435 w 36"/>
                <a:gd name="T87" fmla="*/ 422 h 37"/>
                <a:gd name="T88" fmla="*/ 435 w 36"/>
                <a:gd name="T89" fmla="*/ 307 h 37"/>
                <a:gd name="T90" fmla="*/ 435 w 36"/>
                <a:gd name="T91" fmla="*/ 193 h 37"/>
                <a:gd name="T92" fmla="*/ 425 w 36"/>
                <a:gd name="T93" fmla="*/ 159 h 37"/>
                <a:gd name="T94" fmla="*/ 394 w 36"/>
                <a:gd name="T95" fmla="*/ 81 h 37"/>
                <a:gd name="T96" fmla="*/ 352 w 36"/>
                <a:gd name="T97" fmla="*/ 81 h 37"/>
                <a:gd name="T98" fmla="*/ 323 w 36"/>
                <a:gd name="T99" fmla="*/ 81 h 37"/>
                <a:gd name="T100" fmla="*/ 293 w 36"/>
                <a:gd name="T101" fmla="*/ 81 h 37"/>
                <a:gd name="T102" fmla="*/ 232 w 36"/>
                <a:gd name="T103" fmla="*/ 696 h 3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6"/>
                <a:gd name="T157" fmla="*/ 0 h 37"/>
                <a:gd name="T158" fmla="*/ 36 w 36"/>
                <a:gd name="T159" fmla="*/ 37 h 3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6" h="37">
                  <a:moveTo>
                    <a:pt x="10" y="0"/>
                  </a:moveTo>
                  <a:lnTo>
                    <a:pt x="24" y="0"/>
                  </a:lnTo>
                  <a:lnTo>
                    <a:pt x="29" y="1"/>
                  </a:lnTo>
                  <a:lnTo>
                    <a:pt x="33" y="2"/>
                  </a:lnTo>
                  <a:lnTo>
                    <a:pt x="34" y="5"/>
                  </a:lnTo>
                  <a:lnTo>
                    <a:pt x="36" y="8"/>
                  </a:lnTo>
                  <a:lnTo>
                    <a:pt x="34" y="11"/>
                  </a:lnTo>
                  <a:lnTo>
                    <a:pt x="33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6" y="19"/>
                  </a:lnTo>
                  <a:lnTo>
                    <a:pt x="22" y="19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2" y="30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6" y="36"/>
                  </a:lnTo>
                  <a:lnTo>
                    <a:pt x="16" y="37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3" y="36"/>
                  </a:lnTo>
                  <a:lnTo>
                    <a:pt x="5" y="36"/>
                  </a:lnTo>
                  <a:lnTo>
                    <a:pt x="6" y="33"/>
                  </a:lnTo>
                  <a:lnTo>
                    <a:pt x="7" y="30"/>
                  </a:lnTo>
                  <a:lnTo>
                    <a:pt x="13" y="9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1"/>
                  </a:lnTo>
                  <a:lnTo>
                    <a:pt x="10" y="0"/>
                  </a:lnTo>
                  <a:close/>
                  <a:moveTo>
                    <a:pt x="16" y="18"/>
                  </a:moveTo>
                  <a:lnTo>
                    <a:pt x="19" y="18"/>
                  </a:lnTo>
                  <a:lnTo>
                    <a:pt x="20" y="18"/>
                  </a:lnTo>
                  <a:lnTo>
                    <a:pt x="23" y="18"/>
                  </a:lnTo>
                  <a:lnTo>
                    <a:pt x="26" y="18"/>
                  </a:lnTo>
                  <a:lnTo>
                    <a:pt x="27" y="15"/>
                  </a:lnTo>
                  <a:lnTo>
                    <a:pt x="29" y="14"/>
                  </a:lnTo>
                  <a:lnTo>
                    <a:pt x="30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6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43" name="Freeform 361"/>
            <p:cNvSpPr>
              <a:spLocks/>
            </p:cNvSpPr>
            <p:nvPr/>
          </p:nvSpPr>
          <p:spPr bwMode="auto">
            <a:xfrm>
              <a:off x="2238" y="3817"/>
              <a:ext cx="50" cy="84"/>
            </a:xfrm>
            <a:custGeom>
              <a:avLst/>
              <a:gdLst>
                <a:gd name="T0" fmla="*/ 29 w 21"/>
                <a:gd name="T1" fmla="*/ 81 h 25"/>
                <a:gd name="T2" fmla="*/ 164 w 21"/>
                <a:gd name="T3" fmla="*/ 0 h 25"/>
                <a:gd name="T4" fmla="*/ 107 w 21"/>
                <a:gd name="T5" fmla="*/ 531 h 25"/>
                <a:gd name="T6" fmla="*/ 148 w 21"/>
                <a:gd name="T7" fmla="*/ 339 h 25"/>
                <a:gd name="T8" fmla="*/ 188 w 21"/>
                <a:gd name="T9" fmla="*/ 225 h 25"/>
                <a:gd name="T10" fmla="*/ 214 w 21"/>
                <a:gd name="T11" fmla="*/ 114 h 25"/>
                <a:gd name="T12" fmla="*/ 243 w 21"/>
                <a:gd name="T13" fmla="*/ 81 h 25"/>
                <a:gd name="T14" fmla="*/ 255 w 21"/>
                <a:gd name="T15" fmla="*/ 0 h 25"/>
                <a:gd name="T16" fmla="*/ 283 w 21"/>
                <a:gd name="T17" fmla="*/ 0 h 25"/>
                <a:gd name="T18" fmla="*/ 283 w 21"/>
                <a:gd name="T19" fmla="*/ 81 h 25"/>
                <a:gd name="T20" fmla="*/ 283 w 21"/>
                <a:gd name="T21" fmla="*/ 81 h 25"/>
                <a:gd name="T22" fmla="*/ 283 w 21"/>
                <a:gd name="T23" fmla="*/ 114 h 25"/>
                <a:gd name="T24" fmla="*/ 283 w 21"/>
                <a:gd name="T25" fmla="*/ 148 h 25"/>
                <a:gd name="T26" fmla="*/ 283 w 21"/>
                <a:gd name="T27" fmla="*/ 272 h 25"/>
                <a:gd name="T28" fmla="*/ 255 w 21"/>
                <a:gd name="T29" fmla="*/ 272 h 25"/>
                <a:gd name="T30" fmla="*/ 255 w 21"/>
                <a:gd name="T31" fmla="*/ 339 h 25"/>
                <a:gd name="T32" fmla="*/ 243 w 21"/>
                <a:gd name="T33" fmla="*/ 339 h 25"/>
                <a:gd name="T34" fmla="*/ 243 w 21"/>
                <a:gd name="T35" fmla="*/ 272 h 25"/>
                <a:gd name="T36" fmla="*/ 243 w 21"/>
                <a:gd name="T37" fmla="*/ 272 h 25"/>
                <a:gd name="T38" fmla="*/ 214 w 21"/>
                <a:gd name="T39" fmla="*/ 225 h 25"/>
                <a:gd name="T40" fmla="*/ 214 w 21"/>
                <a:gd name="T41" fmla="*/ 225 h 25"/>
                <a:gd name="T42" fmla="*/ 214 w 21"/>
                <a:gd name="T43" fmla="*/ 225 h 25"/>
                <a:gd name="T44" fmla="*/ 214 w 21"/>
                <a:gd name="T45" fmla="*/ 225 h 25"/>
                <a:gd name="T46" fmla="*/ 214 w 21"/>
                <a:gd name="T47" fmla="*/ 225 h 25"/>
                <a:gd name="T48" fmla="*/ 214 w 21"/>
                <a:gd name="T49" fmla="*/ 225 h 25"/>
                <a:gd name="T50" fmla="*/ 205 w 21"/>
                <a:gd name="T51" fmla="*/ 225 h 25"/>
                <a:gd name="T52" fmla="*/ 205 w 21"/>
                <a:gd name="T53" fmla="*/ 225 h 25"/>
                <a:gd name="T54" fmla="*/ 188 w 21"/>
                <a:gd name="T55" fmla="*/ 272 h 25"/>
                <a:gd name="T56" fmla="*/ 148 w 21"/>
                <a:gd name="T57" fmla="*/ 383 h 25"/>
                <a:gd name="T58" fmla="*/ 107 w 21"/>
                <a:gd name="T59" fmla="*/ 531 h 25"/>
                <a:gd name="T60" fmla="*/ 107 w 21"/>
                <a:gd name="T61" fmla="*/ 608 h 25"/>
                <a:gd name="T62" fmla="*/ 95 w 21"/>
                <a:gd name="T63" fmla="*/ 679 h 25"/>
                <a:gd name="T64" fmla="*/ 95 w 21"/>
                <a:gd name="T65" fmla="*/ 803 h 25"/>
                <a:gd name="T66" fmla="*/ 69 w 21"/>
                <a:gd name="T67" fmla="*/ 870 h 25"/>
                <a:gd name="T68" fmla="*/ 69 w 21"/>
                <a:gd name="T69" fmla="*/ 948 h 25"/>
                <a:gd name="T70" fmla="*/ 0 w 21"/>
                <a:gd name="T71" fmla="*/ 948 h 25"/>
                <a:gd name="T72" fmla="*/ 69 w 21"/>
                <a:gd name="T73" fmla="*/ 339 h 25"/>
                <a:gd name="T74" fmla="*/ 69 w 21"/>
                <a:gd name="T75" fmla="*/ 225 h 25"/>
                <a:gd name="T76" fmla="*/ 95 w 21"/>
                <a:gd name="T77" fmla="*/ 148 h 25"/>
                <a:gd name="T78" fmla="*/ 95 w 21"/>
                <a:gd name="T79" fmla="*/ 114 h 25"/>
                <a:gd name="T80" fmla="*/ 69 w 21"/>
                <a:gd name="T81" fmla="*/ 114 h 25"/>
                <a:gd name="T82" fmla="*/ 69 w 21"/>
                <a:gd name="T83" fmla="*/ 114 h 25"/>
                <a:gd name="T84" fmla="*/ 57 w 21"/>
                <a:gd name="T85" fmla="*/ 114 h 25"/>
                <a:gd name="T86" fmla="*/ 57 w 21"/>
                <a:gd name="T87" fmla="*/ 114 h 25"/>
                <a:gd name="T88" fmla="*/ 29 w 21"/>
                <a:gd name="T89" fmla="*/ 114 h 25"/>
                <a:gd name="T90" fmla="*/ 29 w 21"/>
                <a:gd name="T91" fmla="*/ 81 h 2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"/>
                <a:gd name="T139" fmla="*/ 0 h 25"/>
                <a:gd name="T140" fmla="*/ 21 w 21"/>
                <a:gd name="T141" fmla="*/ 25 h 2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" h="25">
                  <a:moveTo>
                    <a:pt x="2" y="2"/>
                  </a:moveTo>
                  <a:lnTo>
                    <a:pt x="12" y="0"/>
                  </a:lnTo>
                  <a:lnTo>
                    <a:pt x="8" y="14"/>
                  </a:lnTo>
                  <a:lnTo>
                    <a:pt x="11" y="9"/>
                  </a:lnTo>
                  <a:lnTo>
                    <a:pt x="14" y="6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1" y="10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5" y="23"/>
                  </a:lnTo>
                  <a:lnTo>
                    <a:pt x="5" y="25"/>
                  </a:lnTo>
                  <a:lnTo>
                    <a:pt x="0" y="25"/>
                  </a:lnTo>
                  <a:lnTo>
                    <a:pt x="5" y="9"/>
                  </a:lnTo>
                  <a:lnTo>
                    <a:pt x="5" y="6"/>
                  </a:lnTo>
                  <a:lnTo>
                    <a:pt x="7" y="4"/>
                  </a:lnTo>
                  <a:lnTo>
                    <a:pt x="7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44" name="Freeform 362"/>
            <p:cNvSpPr>
              <a:spLocks noEditPoints="1"/>
            </p:cNvSpPr>
            <p:nvPr/>
          </p:nvSpPr>
          <p:spPr bwMode="auto">
            <a:xfrm>
              <a:off x="2284" y="3817"/>
              <a:ext cx="61" cy="92"/>
            </a:xfrm>
            <a:custGeom>
              <a:avLst/>
              <a:gdLst>
                <a:gd name="T0" fmla="*/ 364 w 25"/>
                <a:gd name="T1" fmla="*/ 361 h 27"/>
                <a:gd name="T2" fmla="*/ 364 w 25"/>
                <a:gd name="T3" fmla="*/ 511 h 27"/>
                <a:gd name="T4" fmla="*/ 334 w 25"/>
                <a:gd name="T5" fmla="*/ 675 h 27"/>
                <a:gd name="T6" fmla="*/ 293 w 25"/>
                <a:gd name="T7" fmla="*/ 835 h 27"/>
                <a:gd name="T8" fmla="*/ 244 w 25"/>
                <a:gd name="T9" fmla="*/ 951 h 27"/>
                <a:gd name="T10" fmla="*/ 190 w 25"/>
                <a:gd name="T11" fmla="*/ 988 h 27"/>
                <a:gd name="T12" fmla="*/ 144 w 25"/>
                <a:gd name="T13" fmla="*/ 1067 h 27"/>
                <a:gd name="T14" fmla="*/ 90 w 25"/>
                <a:gd name="T15" fmla="*/ 988 h 27"/>
                <a:gd name="T16" fmla="*/ 41 w 25"/>
                <a:gd name="T17" fmla="*/ 951 h 27"/>
                <a:gd name="T18" fmla="*/ 29 w 25"/>
                <a:gd name="T19" fmla="*/ 835 h 27"/>
                <a:gd name="T20" fmla="*/ 0 w 25"/>
                <a:gd name="T21" fmla="*/ 675 h 27"/>
                <a:gd name="T22" fmla="*/ 29 w 25"/>
                <a:gd name="T23" fmla="*/ 511 h 27"/>
                <a:gd name="T24" fmla="*/ 41 w 25"/>
                <a:gd name="T25" fmla="*/ 395 h 27"/>
                <a:gd name="T26" fmla="*/ 90 w 25"/>
                <a:gd name="T27" fmla="*/ 232 h 27"/>
                <a:gd name="T28" fmla="*/ 144 w 25"/>
                <a:gd name="T29" fmla="*/ 116 h 27"/>
                <a:gd name="T30" fmla="*/ 190 w 25"/>
                <a:gd name="T31" fmla="*/ 82 h 27"/>
                <a:gd name="T32" fmla="*/ 244 w 25"/>
                <a:gd name="T33" fmla="*/ 0 h 27"/>
                <a:gd name="T34" fmla="*/ 293 w 25"/>
                <a:gd name="T35" fmla="*/ 82 h 27"/>
                <a:gd name="T36" fmla="*/ 334 w 25"/>
                <a:gd name="T37" fmla="*/ 116 h 27"/>
                <a:gd name="T38" fmla="*/ 351 w 25"/>
                <a:gd name="T39" fmla="*/ 232 h 27"/>
                <a:gd name="T40" fmla="*/ 364 w 25"/>
                <a:gd name="T41" fmla="*/ 361 h 27"/>
                <a:gd name="T42" fmla="*/ 293 w 25"/>
                <a:gd name="T43" fmla="*/ 279 h 27"/>
                <a:gd name="T44" fmla="*/ 293 w 25"/>
                <a:gd name="T45" fmla="*/ 164 h 27"/>
                <a:gd name="T46" fmla="*/ 293 w 25"/>
                <a:gd name="T47" fmla="*/ 116 h 27"/>
                <a:gd name="T48" fmla="*/ 261 w 25"/>
                <a:gd name="T49" fmla="*/ 82 h 27"/>
                <a:gd name="T50" fmla="*/ 232 w 25"/>
                <a:gd name="T51" fmla="*/ 82 h 27"/>
                <a:gd name="T52" fmla="*/ 203 w 25"/>
                <a:gd name="T53" fmla="*/ 116 h 27"/>
                <a:gd name="T54" fmla="*/ 161 w 25"/>
                <a:gd name="T55" fmla="*/ 164 h 27"/>
                <a:gd name="T56" fmla="*/ 132 w 25"/>
                <a:gd name="T57" fmla="*/ 279 h 27"/>
                <a:gd name="T58" fmla="*/ 100 w 25"/>
                <a:gd name="T59" fmla="*/ 559 h 27"/>
                <a:gd name="T60" fmla="*/ 90 w 25"/>
                <a:gd name="T61" fmla="*/ 791 h 27"/>
                <a:gd name="T62" fmla="*/ 90 w 25"/>
                <a:gd name="T63" fmla="*/ 835 h 27"/>
                <a:gd name="T64" fmla="*/ 100 w 25"/>
                <a:gd name="T65" fmla="*/ 951 h 27"/>
                <a:gd name="T66" fmla="*/ 132 w 25"/>
                <a:gd name="T67" fmla="*/ 951 h 27"/>
                <a:gd name="T68" fmla="*/ 144 w 25"/>
                <a:gd name="T69" fmla="*/ 988 h 27"/>
                <a:gd name="T70" fmla="*/ 190 w 25"/>
                <a:gd name="T71" fmla="*/ 951 h 27"/>
                <a:gd name="T72" fmla="*/ 203 w 25"/>
                <a:gd name="T73" fmla="*/ 906 h 27"/>
                <a:gd name="T74" fmla="*/ 244 w 25"/>
                <a:gd name="T75" fmla="*/ 791 h 27"/>
                <a:gd name="T76" fmla="*/ 293 w 25"/>
                <a:gd name="T77" fmla="*/ 511 h 27"/>
                <a:gd name="T78" fmla="*/ 293 w 25"/>
                <a:gd name="T79" fmla="*/ 279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5"/>
                <a:gd name="T121" fmla="*/ 0 h 27"/>
                <a:gd name="T122" fmla="*/ 25 w 25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5" h="27">
                  <a:moveTo>
                    <a:pt x="25" y="9"/>
                  </a:moveTo>
                  <a:lnTo>
                    <a:pt x="25" y="13"/>
                  </a:lnTo>
                  <a:lnTo>
                    <a:pt x="23" y="17"/>
                  </a:lnTo>
                  <a:lnTo>
                    <a:pt x="20" y="21"/>
                  </a:lnTo>
                  <a:lnTo>
                    <a:pt x="17" y="24"/>
                  </a:lnTo>
                  <a:lnTo>
                    <a:pt x="13" y="25"/>
                  </a:lnTo>
                  <a:lnTo>
                    <a:pt x="10" y="27"/>
                  </a:lnTo>
                  <a:lnTo>
                    <a:pt x="6" y="25"/>
                  </a:lnTo>
                  <a:lnTo>
                    <a:pt x="3" y="24"/>
                  </a:lnTo>
                  <a:lnTo>
                    <a:pt x="2" y="21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3" y="10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4" y="6"/>
                  </a:lnTo>
                  <a:lnTo>
                    <a:pt x="25" y="9"/>
                  </a:lnTo>
                  <a:close/>
                  <a:moveTo>
                    <a:pt x="20" y="7"/>
                  </a:moveTo>
                  <a:lnTo>
                    <a:pt x="20" y="4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3"/>
                  </a:lnTo>
                  <a:lnTo>
                    <a:pt x="11" y="4"/>
                  </a:lnTo>
                  <a:lnTo>
                    <a:pt x="9" y="7"/>
                  </a:lnTo>
                  <a:lnTo>
                    <a:pt x="7" y="14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3" y="24"/>
                  </a:lnTo>
                  <a:lnTo>
                    <a:pt x="14" y="23"/>
                  </a:lnTo>
                  <a:lnTo>
                    <a:pt x="17" y="20"/>
                  </a:lnTo>
                  <a:lnTo>
                    <a:pt x="20" y="13"/>
                  </a:lnTo>
                  <a:lnTo>
                    <a:pt x="20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45" name="Freeform 363"/>
            <p:cNvSpPr>
              <a:spLocks noEditPoints="1"/>
            </p:cNvSpPr>
            <p:nvPr/>
          </p:nvSpPr>
          <p:spPr bwMode="auto">
            <a:xfrm>
              <a:off x="2335" y="3817"/>
              <a:ext cx="83" cy="129"/>
            </a:xfrm>
            <a:custGeom>
              <a:avLst/>
              <a:gdLst>
                <a:gd name="T0" fmla="*/ 251 w 34"/>
                <a:gd name="T1" fmla="*/ 275 h 38"/>
                <a:gd name="T2" fmla="*/ 334 w 34"/>
                <a:gd name="T3" fmla="*/ 81 h 38"/>
                <a:gd name="T4" fmla="*/ 405 w 34"/>
                <a:gd name="T5" fmla="*/ 0 h 38"/>
                <a:gd name="T6" fmla="*/ 464 w 34"/>
                <a:gd name="T7" fmla="*/ 115 h 38"/>
                <a:gd name="T8" fmla="*/ 496 w 34"/>
                <a:gd name="T9" fmla="*/ 275 h 38"/>
                <a:gd name="T10" fmla="*/ 435 w 34"/>
                <a:gd name="T11" fmla="*/ 784 h 38"/>
                <a:gd name="T12" fmla="*/ 303 w 34"/>
                <a:gd name="T13" fmla="*/ 981 h 38"/>
                <a:gd name="T14" fmla="*/ 232 w 34"/>
                <a:gd name="T15" fmla="*/ 1059 h 38"/>
                <a:gd name="T16" fmla="*/ 190 w 34"/>
                <a:gd name="T17" fmla="*/ 981 h 38"/>
                <a:gd name="T18" fmla="*/ 144 w 34"/>
                <a:gd name="T19" fmla="*/ 1256 h 38"/>
                <a:gd name="T20" fmla="*/ 144 w 34"/>
                <a:gd name="T21" fmla="*/ 1371 h 38"/>
                <a:gd name="T22" fmla="*/ 144 w 34"/>
                <a:gd name="T23" fmla="*/ 1371 h 38"/>
                <a:gd name="T24" fmla="*/ 161 w 34"/>
                <a:gd name="T25" fmla="*/ 1453 h 38"/>
                <a:gd name="T26" fmla="*/ 203 w 34"/>
                <a:gd name="T27" fmla="*/ 1453 h 38"/>
                <a:gd name="T28" fmla="*/ 0 w 34"/>
                <a:gd name="T29" fmla="*/ 1487 h 38"/>
                <a:gd name="T30" fmla="*/ 42 w 34"/>
                <a:gd name="T31" fmla="*/ 1453 h 38"/>
                <a:gd name="T32" fmla="*/ 90 w 34"/>
                <a:gd name="T33" fmla="*/ 1324 h 38"/>
                <a:gd name="T34" fmla="*/ 190 w 34"/>
                <a:gd name="T35" fmla="*/ 275 h 38"/>
                <a:gd name="T36" fmla="*/ 203 w 34"/>
                <a:gd name="T37" fmla="*/ 163 h 38"/>
                <a:gd name="T38" fmla="*/ 190 w 34"/>
                <a:gd name="T39" fmla="*/ 115 h 38"/>
                <a:gd name="T40" fmla="*/ 161 w 34"/>
                <a:gd name="T41" fmla="*/ 115 h 38"/>
                <a:gd name="T42" fmla="*/ 144 w 34"/>
                <a:gd name="T43" fmla="*/ 115 h 38"/>
                <a:gd name="T44" fmla="*/ 261 w 34"/>
                <a:gd name="T45" fmla="*/ 0 h 38"/>
                <a:gd name="T46" fmla="*/ 203 w 34"/>
                <a:gd name="T47" fmla="*/ 934 h 38"/>
                <a:gd name="T48" fmla="*/ 261 w 34"/>
                <a:gd name="T49" fmla="*/ 981 h 38"/>
                <a:gd name="T50" fmla="*/ 334 w 34"/>
                <a:gd name="T51" fmla="*/ 900 h 38"/>
                <a:gd name="T52" fmla="*/ 364 w 34"/>
                <a:gd name="T53" fmla="*/ 784 h 38"/>
                <a:gd name="T54" fmla="*/ 393 w 34"/>
                <a:gd name="T55" fmla="*/ 621 h 38"/>
                <a:gd name="T56" fmla="*/ 405 w 34"/>
                <a:gd name="T57" fmla="*/ 390 h 38"/>
                <a:gd name="T58" fmla="*/ 405 w 34"/>
                <a:gd name="T59" fmla="*/ 231 h 38"/>
                <a:gd name="T60" fmla="*/ 393 w 34"/>
                <a:gd name="T61" fmla="*/ 115 h 38"/>
                <a:gd name="T62" fmla="*/ 334 w 34"/>
                <a:gd name="T63" fmla="*/ 163 h 38"/>
                <a:gd name="T64" fmla="*/ 251 w 34"/>
                <a:gd name="T65" fmla="*/ 390 h 38"/>
                <a:gd name="T66" fmla="*/ 190 w 34"/>
                <a:gd name="T67" fmla="*/ 900 h 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4"/>
                <a:gd name="T103" fmla="*/ 0 h 38"/>
                <a:gd name="T104" fmla="*/ 34 w 34"/>
                <a:gd name="T105" fmla="*/ 38 h 3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4" h="38">
                  <a:moveTo>
                    <a:pt x="18" y="0"/>
                  </a:moveTo>
                  <a:lnTo>
                    <a:pt x="17" y="7"/>
                  </a:lnTo>
                  <a:lnTo>
                    <a:pt x="20" y="4"/>
                  </a:lnTo>
                  <a:lnTo>
                    <a:pt x="23" y="2"/>
                  </a:lnTo>
                  <a:lnTo>
                    <a:pt x="25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4" y="4"/>
                  </a:lnTo>
                  <a:lnTo>
                    <a:pt x="34" y="7"/>
                  </a:lnTo>
                  <a:lnTo>
                    <a:pt x="32" y="14"/>
                  </a:lnTo>
                  <a:lnTo>
                    <a:pt x="30" y="20"/>
                  </a:lnTo>
                  <a:lnTo>
                    <a:pt x="25" y="24"/>
                  </a:lnTo>
                  <a:lnTo>
                    <a:pt x="21" y="25"/>
                  </a:lnTo>
                  <a:lnTo>
                    <a:pt x="17" y="27"/>
                  </a:lnTo>
                  <a:lnTo>
                    <a:pt x="16" y="27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0" y="32"/>
                  </a:lnTo>
                  <a:lnTo>
                    <a:pt x="10" y="34"/>
                  </a:lnTo>
                  <a:lnTo>
                    <a:pt x="10" y="35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4" y="37"/>
                  </a:lnTo>
                  <a:lnTo>
                    <a:pt x="13" y="38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4" y="35"/>
                  </a:lnTo>
                  <a:lnTo>
                    <a:pt x="6" y="34"/>
                  </a:lnTo>
                  <a:lnTo>
                    <a:pt x="6" y="31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8" y="0"/>
                  </a:lnTo>
                  <a:close/>
                  <a:moveTo>
                    <a:pt x="13" y="23"/>
                  </a:moveTo>
                  <a:lnTo>
                    <a:pt x="14" y="24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4"/>
                  </a:lnTo>
                  <a:lnTo>
                    <a:pt x="23" y="23"/>
                  </a:lnTo>
                  <a:lnTo>
                    <a:pt x="24" y="21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8" y="13"/>
                  </a:lnTo>
                  <a:lnTo>
                    <a:pt x="28" y="10"/>
                  </a:lnTo>
                  <a:lnTo>
                    <a:pt x="30" y="7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7" y="3"/>
                  </a:lnTo>
                  <a:lnTo>
                    <a:pt x="25" y="3"/>
                  </a:lnTo>
                  <a:lnTo>
                    <a:pt x="23" y="4"/>
                  </a:lnTo>
                  <a:lnTo>
                    <a:pt x="20" y="6"/>
                  </a:lnTo>
                  <a:lnTo>
                    <a:pt x="17" y="10"/>
                  </a:lnTo>
                  <a:lnTo>
                    <a:pt x="16" y="14"/>
                  </a:lnTo>
                  <a:lnTo>
                    <a:pt x="13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46" name="Freeform 364"/>
            <p:cNvSpPr>
              <a:spLocks noEditPoints="1"/>
            </p:cNvSpPr>
            <p:nvPr/>
          </p:nvSpPr>
          <p:spPr bwMode="auto">
            <a:xfrm>
              <a:off x="2420" y="3817"/>
              <a:ext cx="57" cy="92"/>
            </a:xfrm>
            <a:custGeom>
              <a:avLst/>
              <a:gdLst>
                <a:gd name="T0" fmla="*/ 92 w 23"/>
                <a:gd name="T1" fmla="*/ 637 h 27"/>
                <a:gd name="T2" fmla="*/ 92 w 23"/>
                <a:gd name="T3" fmla="*/ 637 h 27"/>
                <a:gd name="T4" fmla="*/ 92 w 23"/>
                <a:gd name="T5" fmla="*/ 675 h 27"/>
                <a:gd name="T6" fmla="*/ 92 w 23"/>
                <a:gd name="T7" fmla="*/ 791 h 27"/>
                <a:gd name="T8" fmla="*/ 104 w 23"/>
                <a:gd name="T9" fmla="*/ 835 h 27"/>
                <a:gd name="T10" fmla="*/ 136 w 23"/>
                <a:gd name="T11" fmla="*/ 906 h 27"/>
                <a:gd name="T12" fmla="*/ 183 w 23"/>
                <a:gd name="T13" fmla="*/ 906 h 27"/>
                <a:gd name="T14" fmla="*/ 196 w 23"/>
                <a:gd name="T15" fmla="*/ 906 h 27"/>
                <a:gd name="T16" fmla="*/ 216 w 23"/>
                <a:gd name="T17" fmla="*/ 906 h 27"/>
                <a:gd name="T18" fmla="*/ 258 w 23"/>
                <a:gd name="T19" fmla="*/ 835 h 27"/>
                <a:gd name="T20" fmla="*/ 307 w 23"/>
                <a:gd name="T21" fmla="*/ 709 h 27"/>
                <a:gd name="T22" fmla="*/ 307 w 23"/>
                <a:gd name="T23" fmla="*/ 791 h 27"/>
                <a:gd name="T24" fmla="*/ 245 w 23"/>
                <a:gd name="T25" fmla="*/ 906 h 27"/>
                <a:gd name="T26" fmla="*/ 196 w 23"/>
                <a:gd name="T27" fmla="*/ 988 h 27"/>
                <a:gd name="T28" fmla="*/ 136 w 23"/>
                <a:gd name="T29" fmla="*/ 1067 h 27"/>
                <a:gd name="T30" fmla="*/ 92 w 23"/>
                <a:gd name="T31" fmla="*/ 988 h 27"/>
                <a:gd name="T32" fmla="*/ 42 w 23"/>
                <a:gd name="T33" fmla="*/ 951 h 27"/>
                <a:gd name="T34" fmla="*/ 30 w 23"/>
                <a:gd name="T35" fmla="*/ 835 h 27"/>
                <a:gd name="T36" fmla="*/ 0 w 23"/>
                <a:gd name="T37" fmla="*/ 709 h 27"/>
                <a:gd name="T38" fmla="*/ 30 w 23"/>
                <a:gd name="T39" fmla="*/ 559 h 27"/>
                <a:gd name="T40" fmla="*/ 42 w 23"/>
                <a:gd name="T41" fmla="*/ 395 h 27"/>
                <a:gd name="T42" fmla="*/ 92 w 23"/>
                <a:gd name="T43" fmla="*/ 232 h 27"/>
                <a:gd name="T44" fmla="*/ 136 w 23"/>
                <a:gd name="T45" fmla="*/ 116 h 27"/>
                <a:gd name="T46" fmla="*/ 196 w 23"/>
                <a:gd name="T47" fmla="*/ 82 h 27"/>
                <a:gd name="T48" fmla="*/ 258 w 23"/>
                <a:gd name="T49" fmla="*/ 0 h 27"/>
                <a:gd name="T50" fmla="*/ 307 w 23"/>
                <a:gd name="T51" fmla="*/ 0 h 27"/>
                <a:gd name="T52" fmla="*/ 320 w 23"/>
                <a:gd name="T53" fmla="*/ 82 h 27"/>
                <a:gd name="T54" fmla="*/ 349 w 23"/>
                <a:gd name="T55" fmla="*/ 116 h 27"/>
                <a:gd name="T56" fmla="*/ 349 w 23"/>
                <a:gd name="T57" fmla="*/ 164 h 27"/>
                <a:gd name="T58" fmla="*/ 349 w 23"/>
                <a:gd name="T59" fmla="*/ 279 h 27"/>
                <a:gd name="T60" fmla="*/ 320 w 23"/>
                <a:gd name="T61" fmla="*/ 361 h 27"/>
                <a:gd name="T62" fmla="*/ 287 w 23"/>
                <a:gd name="T63" fmla="*/ 429 h 27"/>
                <a:gd name="T64" fmla="*/ 216 w 23"/>
                <a:gd name="T65" fmla="*/ 511 h 27"/>
                <a:gd name="T66" fmla="*/ 154 w 23"/>
                <a:gd name="T67" fmla="*/ 559 h 27"/>
                <a:gd name="T68" fmla="*/ 92 w 23"/>
                <a:gd name="T69" fmla="*/ 637 h 27"/>
                <a:gd name="T70" fmla="*/ 92 w 23"/>
                <a:gd name="T71" fmla="*/ 559 h 27"/>
                <a:gd name="T72" fmla="*/ 154 w 23"/>
                <a:gd name="T73" fmla="*/ 511 h 27"/>
                <a:gd name="T74" fmla="*/ 183 w 23"/>
                <a:gd name="T75" fmla="*/ 511 h 27"/>
                <a:gd name="T76" fmla="*/ 216 w 23"/>
                <a:gd name="T77" fmla="*/ 395 h 27"/>
                <a:gd name="T78" fmla="*/ 258 w 23"/>
                <a:gd name="T79" fmla="*/ 361 h 27"/>
                <a:gd name="T80" fmla="*/ 287 w 23"/>
                <a:gd name="T81" fmla="*/ 232 h 27"/>
                <a:gd name="T82" fmla="*/ 287 w 23"/>
                <a:gd name="T83" fmla="*/ 164 h 27"/>
                <a:gd name="T84" fmla="*/ 287 w 23"/>
                <a:gd name="T85" fmla="*/ 116 h 27"/>
                <a:gd name="T86" fmla="*/ 258 w 23"/>
                <a:gd name="T87" fmla="*/ 116 h 27"/>
                <a:gd name="T88" fmla="*/ 258 w 23"/>
                <a:gd name="T89" fmla="*/ 82 h 27"/>
                <a:gd name="T90" fmla="*/ 245 w 23"/>
                <a:gd name="T91" fmla="*/ 82 h 27"/>
                <a:gd name="T92" fmla="*/ 196 w 23"/>
                <a:gd name="T93" fmla="*/ 116 h 27"/>
                <a:gd name="T94" fmla="*/ 154 w 23"/>
                <a:gd name="T95" fmla="*/ 164 h 27"/>
                <a:gd name="T96" fmla="*/ 104 w 23"/>
                <a:gd name="T97" fmla="*/ 361 h 27"/>
                <a:gd name="T98" fmla="*/ 92 w 23"/>
                <a:gd name="T99" fmla="*/ 559 h 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"/>
                <a:gd name="T151" fmla="*/ 0 h 27"/>
                <a:gd name="T152" fmla="*/ 23 w 23"/>
                <a:gd name="T153" fmla="*/ 27 h 2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" h="27">
                  <a:moveTo>
                    <a:pt x="6" y="16"/>
                  </a:moveTo>
                  <a:lnTo>
                    <a:pt x="6" y="16"/>
                  </a:lnTo>
                  <a:lnTo>
                    <a:pt x="6" y="17"/>
                  </a:lnTo>
                  <a:lnTo>
                    <a:pt x="6" y="20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7" y="21"/>
                  </a:lnTo>
                  <a:lnTo>
                    <a:pt x="20" y="18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3" y="25"/>
                  </a:lnTo>
                  <a:lnTo>
                    <a:pt x="9" y="27"/>
                  </a:lnTo>
                  <a:lnTo>
                    <a:pt x="6" y="25"/>
                  </a:lnTo>
                  <a:lnTo>
                    <a:pt x="3" y="24"/>
                  </a:lnTo>
                  <a:lnTo>
                    <a:pt x="2" y="21"/>
                  </a:lnTo>
                  <a:lnTo>
                    <a:pt x="0" y="18"/>
                  </a:lnTo>
                  <a:lnTo>
                    <a:pt x="2" y="14"/>
                  </a:lnTo>
                  <a:lnTo>
                    <a:pt x="3" y="10"/>
                  </a:lnTo>
                  <a:lnTo>
                    <a:pt x="6" y="6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3" y="7"/>
                  </a:lnTo>
                  <a:lnTo>
                    <a:pt x="21" y="9"/>
                  </a:lnTo>
                  <a:lnTo>
                    <a:pt x="19" y="11"/>
                  </a:lnTo>
                  <a:lnTo>
                    <a:pt x="14" y="13"/>
                  </a:lnTo>
                  <a:lnTo>
                    <a:pt x="10" y="14"/>
                  </a:lnTo>
                  <a:lnTo>
                    <a:pt x="6" y="16"/>
                  </a:lnTo>
                  <a:close/>
                  <a:moveTo>
                    <a:pt x="6" y="14"/>
                  </a:moveTo>
                  <a:lnTo>
                    <a:pt x="10" y="13"/>
                  </a:lnTo>
                  <a:lnTo>
                    <a:pt x="12" y="13"/>
                  </a:lnTo>
                  <a:lnTo>
                    <a:pt x="14" y="10"/>
                  </a:lnTo>
                  <a:lnTo>
                    <a:pt x="17" y="9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7" y="9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47" name="Freeform 365"/>
            <p:cNvSpPr>
              <a:spLocks/>
            </p:cNvSpPr>
            <p:nvPr/>
          </p:nvSpPr>
          <p:spPr bwMode="auto">
            <a:xfrm>
              <a:off x="2484" y="3817"/>
              <a:ext cx="52" cy="84"/>
            </a:xfrm>
            <a:custGeom>
              <a:avLst/>
              <a:gdLst>
                <a:gd name="T0" fmla="*/ 12 w 21"/>
                <a:gd name="T1" fmla="*/ 81 h 25"/>
                <a:gd name="T2" fmla="*/ 166 w 21"/>
                <a:gd name="T3" fmla="*/ 0 h 25"/>
                <a:gd name="T4" fmla="*/ 104 w 21"/>
                <a:gd name="T5" fmla="*/ 531 h 25"/>
                <a:gd name="T6" fmla="*/ 134 w 21"/>
                <a:gd name="T7" fmla="*/ 339 h 25"/>
                <a:gd name="T8" fmla="*/ 183 w 21"/>
                <a:gd name="T9" fmla="*/ 225 h 25"/>
                <a:gd name="T10" fmla="*/ 228 w 21"/>
                <a:gd name="T11" fmla="*/ 114 h 25"/>
                <a:gd name="T12" fmla="*/ 245 w 21"/>
                <a:gd name="T13" fmla="*/ 81 h 25"/>
                <a:gd name="T14" fmla="*/ 287 w 21"/>
                <a:gd name="T15" fmla="*/ 0 h 25"/>
                <a:gd name="T16" fmla="*/ 287 w 21"/>
                <a:gd name="T17" fmla="*/ 0 h 25"/>
                <a:gd name="T18" fmla="*/ 319 w 21"/>
                <a:gd name="T19" fmla="*/ 81 h 25"/>
                <a:gd name="T20" fmla="*/ 319 w 21"/>
                <a:gd name="T21" fmla="*/ 81 h 25"/>
                <a:gd name="T22" fmla="*/ 319 w 21"/>
                <a:gd name="T23" fmla="*/ 114 h 25"/>
                <a:gd name="T24" fmla="*/ 319 w 21"/>
                <a:gd name="T25" fmla="*/ 148 h 25"/>
                <a:gd name="T26" fmla="*/ 287 w 21"/>
                <a:gd name="T27" fmla="*/ 272 h 25"/>
                <a:gd name="T28" fmla="*/ 287 w 21"/>
                <a:gd name="T29" fmla="*/ 272 h 25"/>
                <a:gd name="T30" fmla="*/ 275 w 21"/>
                <a:gd name="T31" fmla="*/ 339 h 25"/>
                <a:gd name="T32" fmla="*/ 275 w 21"/>
                <a:gd name="T33" fmla="*/ 339 h 25"/>
                <a:gd name="T34" fmla="*/ 245 w 21"/>
                <a:gd name="T35" fmla="*/ 272 h 25"/>
                <a:gd name="T36" fmla="*/ 245 w 21"/>
                <a:gd name="T37" fmla="*/ 272 h 25"/>
                <a:gd name="T38" fmla="*/ 245 w 21"/>
                <a:gd name="T39" fmla="*/ 225 h 25"/>
                <a:gd name="T40" fmla="*/ 245 w 21"/>
                <a:gd name="T41" fmla="*/ 225 h 25"/>
                <a:gd name="T42" fmla="*/ 245 w 21"/>
                <a:gd name="T43" fmla="*/ 225 h 25"/>
                <a:gd name="T44" fmla="*/ 245 w 21"/>
                <a:gd name="T45" fmla="*/ 225 h 25"/>
                <a:gd name="T46" fmla="*/ 228 w 21"/>
                <a:gd name="T47" fmla="*/ 225 h 25"/>
                <a:gd name="T48" fmla="*/ 228 w 21"/>
                <a:gd name="T49" fmla="*/ 225 h 25"/>
                <a:gd name="T50" fmla="*/ 228 w 21"/>
                <a:gd name="T51" fmla="*/ 225 h 25"/>
                <a:gd name="T52" fmla="*/ 215 w 21"/>
                <a:gd name="T53" fmla="*/ 225 h 25"/>
                <a:gd name="T54" fmla="*/ 183 w 21"/>
                <a:gd name="T55" fmla="*/ 272 h 25"/>
                <a:gd name="T56" fmla="*/ 166 w 21"/>
                <a:gd name="T57" fmla="*/ 383 h 25"/>
                <a:gd name="T58" fmla="*/ 124 w 21"/>
                <a:gd name="T59" fmla="*/ 531 h 25"/>
                <a:gd name="T60" fmla="*/ 104 w 21"/>
                <a:gd name="T61" fmla="*/ 608 h 25"/>
                <a:gd name="T62" fmla="*/ 104 w 21"/>
                <a:gd name="T63" fmla="*/ 679 h 25"/>
                <a:gd name="T64" fmla="*/ 74 w 21"/>
                <a:gd name="T65" fmla="*/ 803 h 25"/>
                <a:gd name="T66" fmla="*/ 74 w 21"/>
                <a:gd name="T67" fmla="*/ 870 h 25"/>
                <a:gd name="T68" fmla="*/ 62 w 21"/>
                <a:gd name="T69" fmla="*/ 948 h 25"/>
                <a:gd name="T70" fmla="*/ 0 w 21"/>
                <a:gd name="T71" fmla="*/ 948 h 25"/>
                <a:gd name="T72" fmla="*/ 62 w 21"/>
                <a:gd name="T73" fmla="*/ 339 h 25"/>
                <a:gd name="T74" fmla="*/ 74 w 21"/>
                <a:gd name="T75" fmla="*/ 225 h 25"/>
                <a:gd name="T76" fmla="*/ 74 w 21"/>
                <a:gd name="T77" fmla="*/ 148 h 25"/>
                <a:gd name="T78" fmla="*/ 74 w 21"/>
                <a:gd name="T79" fmla="*/ 114 h 25"/>
                <a:gd name="T80" fmla="*/ 74 w 21"/>
                <a:gd name="T81" fmla="*/ 114 h 25"/>
                <a:gd name="T82" fmla="*/ 62 w 21"/>
                <a:gd name="T83" fmla="*/ 114 h 25"/>
                <a:gd name="T84" fmla="*/ 62 w 21"/>
                <a:gd name="T85" fmla="*/ 114 h 25"/>
                <a:gd name="T86" fmla="*/ 30 w 21"/>
                <a:gd name="T87" fmla="*/ 114 h 25"/>
                <a:gd name="T88" fmla="*/ 12 w 21"/>
                <a:gd name="T89" fmla="*/ 114 h 25"/>
                <a:gd name="T90" fmla="*/ 12 w 21"/>
                <a:gd name="T91" fmla="*/ 81 h 2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"/>
                <a:gd name="T139" fmla="*/ 0 h 25"/>
                <a:gd name="T140" fmla="*/ 21 w 21"/>
                <a:gd name="T141" fmla="*/ 25 h 2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" h="25">
                  <a:moveTo>
                    <a:pt x="1" y="2"/>
                  </a:moveTo>
                  <a:lnTo>
                    <a:pt x="11" y="0"/>
                  </a:lnTo>
                  <a:lnTo>
                    <a:pt x="7" y="14"/>
                  </a:lnTo>
                  <a:lnTo>
                    <a:pt x="9" y="9"/>
                  </a:lnTo>
                  <a:lnTo>
                    <a:pt x="12" y="6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19" y="7"/>
                  </a:lnTo>
                  <a:lnTo>
                    <a:pt x="18" y="9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2" y="7"/>
                  </a:lnTo>
                  <a:lnTo>
                    <a:pt x="11" y="10"/>
                  </a:lnTo>
                  <a:lnTo>
                    <a:pt x="8" y="14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4" y="25"/>
                  </a:lnTo>
                  <a:lnTo>
                    <a:pt x="0" y="25"/>
                  </a:lnTo>
                  <a:lnTo>
                    <a:pt x="4" y="9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48" name="Freeform 366"/>
            <p:cNvSpPr>
              <a:spLocks/>
            </p:cNvSpPr>
            <p:nvPr/>
          </p:nvSpPr>
          <p:spPr bwMode="auto">
            <a:xfrm>
              <a:off x="2536" y="3854"/>
              <a:ext cx="36" cy="17"/>
            </a:xfrm>
            <a:custGeom>
              <a:avLst/>
              <a:gdLst>
                <a:gd name="T0" fmla="*/ 206 w 15"/>
                <a:gd name="T1" fmla="*/ 0 h 5"/>
                <a:gd name="T2" fmla="*/ 197 w 15"/>
                <a:gd name="T3" fmla="*/ 197 h 5"/>
                <a:gd name="T4" fmla="*/ 0 w 15"/>
                <a:gd name="T5" fmla="*/ 197 h 5"/>
                <a:gd name="T6" fmla="*/ 12 w 15"/>
                <a:gd name="T7" fmla="*/ 0 h 5"/>
                <a:gd name="T8" fmla="*/ 206 w 1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5"/>
                <a:gd name="T17" fmla="*/ 15 w 15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5">
                  <a:moveTo>
                    <a:pt x="15" y="0"/>
                  </a:moveTo>
                  <a:lnTo>
                    <a:pt x="14" y="5"/>
                  </a:lnTo>
                  <a:lnTo>
                    <a:pt x="0" y="5"/>
                  </a:ln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49" name="Freeform 367"/>
            <p:cNvSpPr>
              <a:spLocks/>
            </p:cNvSpPr>
            <p:nvPr/>
          </p:nvSpPr>
          <p:spPr bwMode="auto">
            <a:xfrm>
              <a:off x="2572" y="3776"/>
              <a:ext cx="106" cy="133"/>
            </a:xfrm>
            <a:custGeom>
              <a:avLst/>
              <a:gdLst>
                <a:gd name="T0" fmla="*/ 256 w 43"/>
                <a:gd name="T1" fmla="*/ 0 h 39"/>
                <a:gd name="T2" fmla="*/ 431 w 43"/>
                <a:gd name="T3" fmla="*/ 1153 h 39"/>
                <a:gd name="T4" fmla="*/ 523 w 43"/>
                <a:gd name="T5" fmla="*/ 314 h 39"/>
                <a:gd name="T6" fmla="*/ 540 w 43"/>
                <a:gd name="T7" fmla="*/ 198 h 39"/>
                <a:gd name="T8" fmla="*/ 540 w 43"/>
                <a:gd name="T9" fmla="*/ 164 h 39"/>
                <a:gd name="T10" fmla="*/ 540 w 43"/>
                <a:gd name="T11" fmla="*/ 82 h 39"/>
                <a:gd name="T12" fmla="*/ 523 w 43"/>
                <a:gd name="T13" fmla="*/ 82 h 39"/>
                <a:gd name="T14" fmla="*/ 523 w 43"/>
                <a:gd name="T15" fmla="*/ 34 h 39"/>
                <a:gd name="T16" fmla="*/ 481 w 43"/>
                <a:gd name="T17" fmla="*/ 34 h 39"/>
                <a:gd name="T18" fmla="*/ 481 w 43"/>
                <a:gd name="T19" fmla="*/ 34 h 39"/>
                <a:gd name="T20" fmla="*/ 481 w 43"/>
                <a:gd name="T21" fmla="*/ 34 h 39"/>
                <a:gd name="T22" fmla="*/ 481 w 43"/>
                <a:gd name="T23" fmla="*/ 0 h 39"/>
                <a:gd name="T24" fmla="*/ 643 w 43"/>
                <a:gd name="T25" fmla="*/ 0 h 39"/>
                <a:gd name="T26" fmla="*/ 643 w 43"/>
                <a:gd name="T27" fmla="*/ 34 h 39"/>
                <a:gd name="T28" fmla="*/ 631 w 43"/>
                <a:gd name="T29" fmla="*/ 34 h 39"/>
                <a:gd name="T30" fmla="*/ 614 w 43"/>
                <a:gd name="T31" fmla="*/ 82 h 39"/>
                <a:gd name="T32" fmla="*/ 584 w 43"/>
                <a:gd name="T33" fmla="*/ 82 h 39"/>
                <a:gd name="T34" fmla="*/ 584 w 43"/>
                <a:gd name="T35" fmla="*/ 164 h 39"/>
                <a:gd name="T36" fmla="*/ 572 w 43"/>
                <a:gd name="T37" fmla="*/ 198 h 39"/>
                <a:gd name="T38" fmla="*/ 572 w 43"/>
                <a:gd name="T39" fmla="*/ 314 h 39"/>
                <a:gd name="T40" fmla="*/ 419 w 43"/>
                <a:gd name="T41" fmla="*/ 1548 h 39"/>
                <a:gd name="T42" fmla="*/ 419 w 43"/>
                <a:gd name="T43" fmla="*/ 1548 h 39"/>
                <a:gd name="T44" fmla="*/ 224 w 43"/>
                <a:gd name="T45" fmla="*/ 280 h 39"/>
                <a:gd name="T46" fmla="*/ 121 w 43"/>
                <a:gd name="T47" fmla="*/ 1187 h 39"/>
                <a:gd name="T48" fmla="*/ 121 w 43"/>
                <a:gd name="T49" fmla="*/ 1313 h 39"/>
                <a:gd name="T50" fmla="*/ 121 w 43"/>
                <a:gd name="T51" fmla="*/ 1385 h 39"/>
                <a:gd name="T52" fmla="*/ 121 w 43"/>
                <a:gd name="T53" fmla="*/ 1385 h 39"/>
                <a:gd name="T54" fmla="*/ 121 w 43"/>
                <a:gd name="T55" fmla="*/ 1429 h 39"/>
                <a:gd name="T56" fmla="*/ 153 w 43"/>
                <a:gd name="T57" fmla="*/ 1429 h 39"/>
                <a:gd name="T58" fmla="*/ 165 w 43"/>
                <a:gd name="T59" fmla="*/ 1429 h 39"/>
                <a:gd name="T60" fmla="*/ 165 w 43"/>
                <a:gd name="T61" fmla="*/ 1466 h 39"/>
                <a:gd name="T62" fmla="*/ 0 w 43"/>
                <a:gd name="T63" fmla="*/ 1466 h 39"/>
                <a:gd name="T64" fmla="*/ 0 w 43"/>
                <a:gd name="T65" fmla="*/ 1429 h 39"/>
                <a:gd name="T66" fmla="*/ 42 w 43"/>
                <a:gd name="T67" fmla="*/ 1429 h 39"/>
                <a:gd name="T68" fmla="*/ 42 w 43"/>
                <a:gd name="T69" fmla="*/ 1429 h 39"/>
                <a:gd name="T70" fmla="*/ 62 w 43"/>
                <a:gd name="T71" fmla="*/ 1429 h 39"/>
                <a:gd name="T72" fmla="*/ 91 w 43"/>
                <a:gd name="T73" fmla="*/ 1385 h 39"/>
                <a:gd name="T74" fmla="*/ 91 w 43"/>
                <a:gd name="T75" fmla="*/ 1313 h 39"/>
                <a:gd name="T76" fmla="*/ 104 w 43"/>
                <a:gd name="T77" fmla="*/ 1187 h 39"/>
                <a:gd name="T78" fmla="*/ 212 w 43"/>
                <a:gd name="T79" fmla="*/ 164 h 39"/>
                <a:gd name="T80" fmla="*/ 195 w 43"/>
                <a:gd name="T81" fmla="*/ 82 h 39"/>
                <a:gd name="T82" fmla="*/ 165 w 43"/>
                <a:gd name="T83" fmla="*/ 82 h 39"/>
                <a:gd name="T84" fmla="*/ 153 w 43"/>
                <a:gd name="T85" fmla="*/ 34 h 39"/>
                <a:gd name="T86" fmla="*/ 121 w 43"/>
                <a:gd name="T87" fmla="*/ 34 h 39"/>
                <a:gd name="T88" fmla="*/ 121 w 43"/>
                <a:gd name="T89" fmla="*/ 0 h 39"/>
                <a:gd name="T90" fmla="*/ 256 w 43"/>
                <a:gd name="T91" fmla="*/ 0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3"/>
                <a:gd name="T139" fmla="*/ 0 h 39"/>
                <a:gd name="T140" fmla="*/ 43 w 43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3" h="39">
                  <a:moveTo>
                    <a:pt x="17" y="0"/>
                  </a:moveTo>
                  <a:lnTo>
                    <a:pt x="29" y="29"/>
                  </a:lnTo>
                  <a:lnTo>
                    <a:pt x="35" y="8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8" y="5"/>
                  </a:lnTo>
                  <a:lnTo>
                    <a:pt x="38" y="8"/>
                  </a:lnTo>
                  <a:lnTo>
                    <a:pt x="28" y="39"/>
                  </a:lnTo>
                  <a:lnTo>
                    <a:pt x="15" y="7"/>
                  </a:lnTo>
                  <a:lnTo>
                    <a:pt x="8" y="30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3" y="36"/>
                  </a:lnTo>
                  <a:lnTo>
                    <a:pt x="4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7" y="30"/>
                  </a:lnTo>
                  <a:lnTo>
                    <a:pt x="14" y="4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50" name="Freeform 368"/>
            <p:cNvSpPr>
              <a:spLocks noEditPoints="1"/>
            </p:cNvSpPr>
            <p:nvPr/>
          </p:nvSpPr>
          <p:spPr bwMode="auto">
            <a:xfrm>
              <a:off x="2672" y="3817"/>
              <a:ext cx="59" cy="92"/>
            </a:xfrm>
            <a:custGeom>
              <a:avLst/>
              <a:gdLst>
                <a:gd name="T0" fmla="*/ 356 w 24"/>
                <a:gd name="T1" fmla="*/ 361 h 27"/>
                <a:gd name="T2" fmla="*/ 356 w 24"/>
                <a:gd name="T3" fmla="*/ 511 h 27"/>
                <a:gd name="T4" fmla="*/ 327 w 24"/>
                <a:gd name="T5" fmla="*/ 675 h 27"/>
                <a:gd name="T6" fmla="*/ 285 w 24"/>
                <a:gd name="T7" fmla="*/ 835 h 27"/>
                <a:gd name="T8" fmla="*/ 224 w 24"/>
                <a:gd name="T9" fmla="*/ 951 h 27"/>
                <a:gd name="T10" fmla="*/ 182 w 24"/>
                <a:gd name="T11" fmla="*/ 988 h 27"/>
                <a:gd name="T12" fmla="*/ 120 w 24"/>
                <a:gd name="T13" fmla="*/ 1067 h 27"/>
                <a:gd name="T14" fmla="*/ 61 w 24"/>
                <a:gd name="T15" fmla="*/ 988 h 27"/>
                <a:gd name="T16" fmla="*/ 12 w 24"/>
                <a:gd name="T17" fmla="*/ 951 h 27"/>
                <a:gd name="T18" fmla="*/ 0 w 24"/>
                <a:gd name="T19" fmla="*/ 835 h 27"/>
                <a:gd name="T20" fmla="*/ 0 w 24"/>
                <a:gd name="T21" fmla="*/ 675 h 27"/>
                <a:gd name="T22" fmla="*/ 0 w 24"/>
                <a:gd name="T23" fmla="*/ 511 h 27"/>
                <a:gd name="T24" fmla="*/ 12 w 24"/>
                <a:gd name="T25" fmla="*/ 395 h 27"/>
                <a:gd name="T26" fmla="*/ 61 w 24"/>
                <a:gd name="T27" fmla="*/ 232 h 27"/>
                <a:gd name="T28" fmla="*/ 120 w 24"/>
                <a:gd name="T29" fmla="*/ 116 h 27"/>
                <a:gd name="T30" fmla="*/ 182 w 24"/>
                <a:gd name="T31" fmla="*/ 82 h 27"/>
                <a:gd name="T32" fmla="*/ 224 w 24"/>
                <a:gd name="T33" fmla="*/ 0 h 27"/>
                <a:gd name="T34" fmla="*/ 285 w 24"/>
                <a:gd name="T35" fmla="*/ 82 h 27"/>
                <a:gd name="T36" fmla="*/ 327 w 24"/>
                <a:gd name="T37" fmla="*/ 116 h 27"/>
                <a:gd name="T38" fmla="*/ 356 w 24"/>
                <a:gd name="T39" fmla="*/ 232 h 27"/>
                <a:gd name="T40" fmla="*/ 356 w 24"/>
                <a:gd name="T41" fmla="*/ 361 h 27"/>
                <a:gd name="T42" fmla="*/ 285 w 24"/>
                <a:gd name="T43" fmla="*/ 279 h 27"/>
                <a:gd name="T44" fmla="*/ 285 w 24"/>
                <a:gd name="T45" fmla="*/ 164 h 27"/>
                <a:gd name="T46" fmla="*/ 265 w 24"/>
                <a:gd name="T47" fmla="*/ 116 h 27"/>
                <a:gd name="T48" fmla="*/ 253 w 24"/>
                <a:gd name="T49" fmla="*/ 82 h 27"/>
                <a:gd name="T50" fmla="*/ 224 w 24"/>
                <a:gd name="T51" fmla="*/ 82 h 27"/>
                <a:gd name="T52" fmla="*/ 182 w 24"/>
                <a:gd name="T53" fmla="*/ 116 h 27"/>
                <a:gd name="T54" fmla="*/ 150 w 24"/>
                <a:gd name="T55" fmla="*/ 164 h 27"/>
                <a:gd name="T56" fmla="*/ 120 w 24"/>
                <a:gd name="T57" fmla="*/ 279 h 27"/>
                <a:gd name="T58" fmla="*/ 74 w 24"/>
                <a:gd name="T59" fmla="*/ 559 h 27"/>
                <a:gd name="T60" fmla="*/ 61 w 24"/>
                <a:gd name="T61" fmla="*/ 791 h 27"/>
                <a:gd name="T62" fmla="*/ 74 w 24"/>
                <a:gd name="T63" fmla="*/ 835 h 27"/>
                <a:gd name="T64" fmla="*/ 74 w 24"/>
                <a:gd name="T65" fmla="*/ 951 h 27"/>
                <a:gd name="T66" fmla="*/ 103 w 24"/>
                <a:gd name="T67" fmla="*/ 951 h 27"/>
                <a:gd name="T68" fmla="*/ 120 w 24"/>
                <a:gd name="T69" fmla="*/ 988 h 27"/>
                <a:gd name="T70" fmla="*/ 162 w 24"/>
                <a:gd name="T71" fmla="*/ 951 h 27"/>
                <a:gd name="T72" fmla="*/ 207 w 24"/>
                <a:gd name="T73" fmla="*/ 906 h 27"/>
                <a:gd name="T74" fmla="*/ 224 w 24"/>
                <a:gd name="T75" fmla="*/ 791 h 27"/>
                <a:gd name="T76" fmla="*/ 265 w 24"/>
                <a:gd name="T77" fmla="*/ 511 h 27"/>
                <a:gd name="T78" fmla="*/ 285 w 24"/>
                <a:gd name="T79" fmla="*/ 279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4"/>
                <a:gd name="T121" fmla="*/ 0 h 27"/>
                <a:gd name="T122" fmla="*/ 24 w 24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4" h="27">
                  <a:moveTo>
                    <a:pt x="24" y="9"/>
                  </a:moveTo>
                  <a:lnTo>
                    <a:pt x="24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4"/>
                  </a:lnTo>
                  <a:lnTo>
                    <a:pt x="12" y="25"/>
                  </a:lnTo>
                  <a:lnTo>
                    <a:pt x="8" y="27"/>
                  </a:lnTo>
                  <a:lnTo>
                    <a:pt x="4" y="25"/>
                  </a:lnTo>
                  <a:lnTo>
                    <a:pt x="1" y="24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4" y="6"/>
                  </a:lnTo>
                  <a:lnTo>
                    <a:pt x="8" y="3"/>
                  </a:lnTo>
                  <a:lnTo>
                    <a:pt x="12" y="2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3"/>
                  </a:lnTo>
                  <a:lnTo>
                    <a:pt x="24" y="6"/>
                  </a:lnTo>
                  <a:lnTo>
                    <a:pt x="24" y="9"/>
                  </a:lnTo>
                  <a:close/>
                  <a:moveTo>
                    <a:pt x="19" y="7"/>
                  </a:moveTo>
                  <a:lnTo>
                    <a:pt x="19" y="4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8" y="7"/>
                  </a:lnTo>
                  <a:lnTo>
                    <a:pt x="5" y="14"/>
                  </a:lnTo>
                  <a:lnTo>
                    <a:pt x="4" y="20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8" y="25"/>
                  </a:lnTo>
                  <a:lnTo>
                    <a:pt x="11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3"/>
                  </a:lnTo>
                  <a:lnTo>
                    <a:pt x="19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51" name="Freeform 369"/>
            <p:cNvSpPr>
              <a:spLocks/>
            </p:cNvSpPr>
            <p:nvPr/>
          </p:nvSpPr>
          <p:spPr bwMode="auto">
            <a:xfrm>
              <a:off x="2741" y="3817"/>
              <a:ext cx="63" cy="92"/>
            </a:xfrm>
            <a:custGeom>
              <a:avLst/>
              <a:gdLst>
                <a:gd name="T0" fmla="*/ 300 w 26"/>
                <a:gd name="T1" fmla="*/ 709 h 27"/>
                <a:gd name="T2" fmla="*/ 269 w 26"/>
                <a:gd name="T3" fmla="*/ 906 h 27"/>
                <a:gd name="T4" fmla="*/ 269 w 26"/>
                <a:gd name="T5" fmla="*/ 951 h 27"/>
                <a:gd name="T6" fmla="*/ 300 w 26"/>
                <a:gd name="T7" fmla="*/ 951 h 27"/>
                <a:gd name="T8" fmla="*/ 300 w 26"/>
                <a:gd name="T9" fmla="*/ 906 h 27"/>
                <a:gd name="T10" fmla="*/ 342 w 26"/>
                <a:gd name="T11" fmla="*/ 791 h 27"/>
                <a:gd name="T12" fmla="*/ 310 w 26"/>
                <a:gd name="T13" fmla="*/ 951 h 27"/>
                <a:gd name="T14" fmla="*/ 269 w 26"/>
                <a:gd name="T15" fmla="*/ 988 h 27"/>
                <a:gd name="T16" fmla="*/ 240 w 26"/>
                <a:gd name="T17" fmla="*/ 988 h 27"/>
                <a:gd name="T18" fmla="*/ 211 w 26"/>
                <a:gd name="T19" fmla="*/ 988 h 27"/>
                <a:gd name="T20" fmla="*/ 211 w 26"/>
                <a:gd name="T21" fmla="*/ 906 h 27"/>
                <a:gd name="T22" fmla="*/ 240 w 26"/>
                <a:gd name="T23" fmla="*/ 791 h 27"/>
                <a:gd name="T24" fmla="*/ 259 w 26"/>
                <a:gd name="T25" fmla="*/ 511 h 27"/>
                <a:gd name="T26" fmla="*/ 170 w 26"/>
                <a:gd name="T27" fmla="*/ 835 h 27"/>
                <a:gd name="T28" fmla="*/ 99 w 26"/>
                <a:gd name="T29" fmla="*/ 988 h 27"/>
                <a:gd name="T30" fmla="*/ 58 w 26"/>
                <a:gd name="T31" fmla="*/ 988 h 27"/>
                <a:gd name="T32" fmla="*/ 12 w 26"/>
                <a:gd name="T33" fmla="*/ 951 h 27"/>
                <a:gd name="T34" fmla="*/ 12 w 26"/>
                <a:gd name="T35" fmla="*/ 835 h 27"/>
                <a:gd name="T36" fmla="*/ 70 w 26"/>
                <a:gd name="T37" fmla="*/ 361 h 27"/>
                <a:gd name="T38" fmla="*/ 99 w 26"/>
                <a:gd name="T39" fmla="*/ 164 h 27"/>
                <a:gd name="T40" fmla="*/ 99 w 26"/>
                <a:gd name="T41" fmla="*/ 164 h 27"/>
                <a:gd name="T42" fmla="*/ 70 w 26"/>
                <a:gd name="T43" fmla="*/ 116 h 27"/>
                <a:gd name="T44" fmla="*/ 58 w 26"/>
                <a:gd name="T45" fmla="*/ 164 h 27"/>
                <a:gd name="T46" fmla="*/ 12 w 26"/>
                <a:gd name="T47" fmla="*/ 279 h 27"/>
                <a:gd name="T48" fmla="*/ 41 w 26"/>
                <a:gd name="T49" fmla="*/ 116 h 27"/>
                <a:gd name="T50" fmla="*/ 99 w 26"/>
                <a:gd name="T51" fmla="*/ 0 h 27"/>
                <a:gd name="T52" fmla="*/ 141 w 26"/>
                <a:gd name="T53" fmla="*/ 0 h 27"/>
                <a:gd name="T54" fmla="*/ 158 w 26"/>
                <a:gd name="T55" fmla="*/ 116 h 27"/>
                <a:gd name="T56" fmla="*/ 158 w 26"/>
                <a:gd name="T57" fmla="*/ 232 h 27"/>
                <a:gd name="T58" fmla="*/ 99 w 26"/>
                <a:gd name="T59" fmla="*/ 675 h 27"/>
                <a:gd name="T60" fmla="*/ 70 w 26"/>
                <a:gd name="T61" fmla="*/ 906 h 27"/>
                <a:gd name="T62" fmla="*/ 99 w 26"/>
                <a:gd name="T63" fmla="*/ 906 h 27"/>
                <a:gd name="T64" fmla="*/ 99 w 26"/>
                <a:gd name="T65" fmla="*/ 906 h 27"/>
                <a:gd name="T66" fmla="*/ 141 w 26"/>
                <a:gd name="T67" fmla="*/ 906 h 27"/>
                <a:gd name="T68" fmla="*/ 199 w 26"/>
                <a:gd name="T69" fmla="*/ 709 h 27"/>
                <a:gd name="T70" fmla="*/ 259 w 26"/>
                <a:gd name="T71" fmla="*/ 511 h 27"/>
                <a:gd name="T72" fmla="*/ 300 w 26"/>
                <a:gd name="T73" fmla="*/ 164 h 27"/>
                <a:gd name="T74" fmla="*/ 371 w 26"/>
                <a:gd name="T75" fmla="*/ 82 h 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"/>
                <a:gd name="T115" fmla="*/ 0 h 27"/>
                <a:gd name="T116" fmla="*/ 26 w 26"/>
                <a:gd name="T117" fmla="*/ 27 h 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" h="27">
                  <a:moveTo>
                    <a:pt x="26" y="2"/>
                  </a:moveTo>
                  <a:lnTo>
                    <a:pt x="21" y="18"/>
                  </a:lnTo>
                  <a:lnTo>
                    <a:pt x="19" y="21"/>
                  </a:lnTo>
                  <a:lnTo>
                    <a:pt x="19" y="23"/>
                  </a:lnTo>
                  <a:lnTo>
                    <a:pt x="19" y="24"/>
                  </a:lnTo>
                  <a:lnTo>
                    <a:pt x="21" y="24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2" y="24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8" y="27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7" y="17"/>
                  </a:lnTo>
                  <a:lnTo>
                    <a:pt x="18" y="13"/>
                  </a:lnTo>
                  <a:lnTo>
                    <a:pt x="15" y="17"/>
                  </a:lnTo>
                  <a:lnTo>
                    <a:pt x="12" y="21"/>
                  </a:lnTo>
                  <a:lnTo>
                    <a:pt x="11" y="24"/>
                  </a:lnTo>
                  <a:lnTo>
                    <a:pt x="7" y="25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3" y="17"/>
                  </a:lnTo>
                  <a:lnTo>
                    <a:pt x="5" y="9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6"/>
                  </a:lnTo>
                  <a:lnTo>
                    <a:pt x="3" y="3"/>
                  </a:lnTo>
                  <a:lnTo>
                    <a:pt x="5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7" y="20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1" y="21"/>
                  </a:lnTo>
                  <a:lnTo>
                    <a:pt x="14" y="18"/>
                  </a:lnTo>
                  <a:lnTo>
                    <a:pt x="15" y="16"/>
                  </a:lnTo>
                  <a:lnTo>
                    <a:pt x="18" y="13"/>
                  </a:lnTo>
                  <a:lnTo>
                    <a:pt x="19" y="9"/>
                  </a:lnTo>
                  <a:lnTo>
                    <a:pt x="21" y="4"/>
                  </a:lnTo>
                  <a:lnTo>
                    <a:pt x="22" y="2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52" name="Freeform 370"/>
            <p:cNvSpPr>
              <a:spLocks/>
            </p:cNvSpPr>
            <p:nvPr/>
          </p:nvSpPr>
          <p:spPr bwMode="auto">
            <a:xfrm>
              <a:off x="2810" y="3817"/>
              <a:ext cx="61" cy="92"/>
            </a:xfrm>
            <a:custGeom>
              <a:avLst/>
              <a:gdLst>
                <a:gd name="T0" fmla="*/ 100 w 25"/>
                <a:gd name="T1" fmla="*/ 511 h 27"/>
                <a:gd name="T2" fmla="*/ 203 w 25"/>
                <a:gd name="T3" fmla="*/ 232 h 27"/>
                <a:gd name="T4" fmla="*/ 261 w 25"/>
                <a:gd name="T5" fmla="*/ 82 h 27"/>
                <a:gd name="T6" fmla="*/ 322 w 25"/>
                <a:gd name="T7" fmla="*/ 0 h 27"/>
                <a:gd name="T8" fmla="*/ 364 w 25"/>
                <a:gd name="T9" fmla="*/ 116 h 27"/>
                <a:gd name="T10" fmla="*/ 364 w 25"/>
                <a:gd name="T11" fmla="*/ 232 h 27"/>
                <a:gd name="T12" fmla="*/ 303 w 25"/>
                <a:gd name="T13" fmla="*/ 791 h 27"/>
                <a:gd name="T14" fmla="*/ 273 w 25"/>
                <a:gd name="T15" fmla="*/ 906 h 27"/>
                <a:gd name="T16" fmla="*/ 273 w 25"/>
                <a:gd name="T17" fmla="*/ 906 h 27"/>
                <a:gd name="T18" fmla="*/ 303 w 25"/>
                <a:gd name="T19" fmla="*/ 951 h 27"/>
                <a:gd name="T20" fmla="*/ 303 w 25"/>
                <a:gd name="T21" fmla="*/ 906 h 27"/>
                <a:gd name="T22" fmla="*/ 351 w 25"/>
                <a:gd name="T23" fmla="*/ 791 h 27"/>
                <a:gd name="T24" fmla="*/ 322 w 25"/>
                <a:gd name="T25" fmla="*/ 906 h 27"/>
                <a:gd name="T26" fmla="*/ 261 w 25"/>
                <a:gd name="T27" fmla="*/ 988 h 27"/>
                <a:gd name="T28" fmla="*/ 244 w 25"/>
                <a:gd name="T29" fmla="*/ 988 h 27"/>
                <a:gd name="T30" fmla="*/ 220 w 25"/>
                <a:gd name="T31" fmla="*/ 988 h 27"/>
                <a:gd name="T32" fmla="*/ 220 w 25"/>
                <a:gd name="T33" fmla="*/ 906 h 27"/>
                <a:gd name="T34" fmla="*/ 273 w 25"/>
                <a:gd name="T35" fmla="*/ 361 h 27"/>
                <a:gd name="T36" fmla="*/ 303 w 25"/>
                <a:gd name="T37" fmla="*/ 232 h 27"/>
                <a:gd name="T38" fmla="*/ 273 w 25"/>
                <a:gd name="T39" fmla="*/ 164 h 27"/>
                <a:gd name="T40" fmla="*/ 273 w 25"/>
                <a:gd name="T41" fmla="*/ 164 h 27"/>
                <a:gd name="T42" fmla="*/ 244 w 25"/>
                <a:gd name="T43" fmla="*/ 164 h 27"/>
                <a:gd name="T44" fmla="*/ 173 w 25"/>
                <a:gd name="T45" fmla="*/ 361 h 27"/>
                <a:gd name="T46" fmla="*/ 100 w 25"/>
                <a:gd name="T47" fmla="*/ 637 h 27"/>
                <a:gd name="T48" fmla="*/ 71 w 25"/>
                <a:gd name="T49" fmla="*/ 835 h 27"/>
                <a:gd name="T50" fmla="*/ 0 w 25"/>
                <a:gd name="T51" fmla="*/ 988 h 27"/>
                <a:gd name="T52" fmla="*/ 71 w 25"/>
                <a:gd name="T53" fmla="*/ 232 h 27"/>
                <a:gd name="T54" fmla="*/ 71 w 25"/>
                <a:gd name="T55" fmla="*/ 116 h 27"/>
                <a:gd name="T56" fmla="*/ 59 w 25"/>
                <a:gd name="T57" fmla="*/ 116 h 27"/>
                <a:gd name="T58" fmla="*/ 41 w 25"/>
                <a:gd name="T59" fmla="*/ 116 h 27"/>
                <a:gd name="T60" fmla="*/ 12 w 25"/>
                <a:gd name="T61" fmla="*/ 116 h 27"/>
                <a:gd name="T62" fmla="*/ 161 w 25"/>
                <a:gd name="T63" fmla="*/ 0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"/>
                <a:gd name="T97" fmla="*/ 0 h 27"/>
                <a:gd name="T98" fmla="*/ 25 w 25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" h="27">
                  <a:moveTo>
                    <a:pt x="11" y="0"/>
                  </a:moveTo>
                  <a:lnTo>
                    <a:pt x="7" y="13"/>
                  </a:lnTo>
                  <a:lnTo>
                    <a:pt x="11" y="9"/>
                  </a:lnTo>
                  <a:lnTo>
                    <a:pt x="14" y="6"/>
                  </a:lnTo>
                  <a:lnTo>
                    <a:pt x="15" y="3"/>
                  </a:lnTo>
                  <a:lnTo>
                    <a:pt x="18" y="2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4" y="9"/>
                  </a:lnTo>
                  <a:lnTo>
                    <a:pt x="21" y="20"/>
                  </a:lnTo>
                  <a:lnTo>
                    <a:pt x="19" y="21"/>
                  </a:lnTo>
                  <a:lnTo>
                    <a:pt x="19" y="23"/>
                  </a:lnTo>
                  <a:lnTo>
                    <a:pt x="21" y="24"/>
                  </a:lnTo>
                  <a:lnTo>
                    <a:pt x="21" y="23"/>
                  </a:lnTo>
                  <a:lnTo>
                    <a:pt x="22" y="21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5"/>
                  </a:lnTo>
                  <a:lnTo>
                    <a:pt x="18" y="25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7" y="20"/>
                  </a:lnTo>
                  <a:lnTo>
                    <a:pt x="19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5" y="6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7" y="16"/>
                  </a:lnTo>
                  <a:lnTo>
                    <a:pt x="5" y="18"/>
                  </a:lnTo>
                  <a:lnTo>
                    <a:pt x="5" y="21"/>
                  </a:lnTo>
                  <a:lnTo>
                    <a:pt x="4" y="25"/>
                  </a:lnTo>
                  <a:lnTo>
                    <a:pt x="0" y="25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53" name="Freeform 371"/>
            <p:cNvSpPr>
              <a:spLocks/>
            </p:cNvSpPr>
            <p:nvPr/>
          </p:nvSpPr>
          <p:spPr bwMode="auto">
            <a:xfrm>
              <a:off x="3068" y="3776"/>
              <a:ext cx="30" cy="166"/>
            </a:xfrm>
            <a:custGeom>
              <a:avLst/>
              <a:gdLst>
                <a:gd name="T0" fmla="*/ 188 w 12"/>
                <a:gd name="T1" fmla="*/ 1904 h 49"/>
                <a:gd name="T2" fmla="*/ 0 w 12"/>
                <a:gd name="T3" fmla="*/ 1904 h 49"/>
                <a:gd name="T4" fmla="*/ 0 w 12"/>
                <a:gd name="T5" fmla="*/ 0 h 49"/>
                <a:gd name="T6" fmla="*/ 188 w 12"/>
                <a:gd name="T7" fmla="*/ 0 h 49"/>
                <a:gd name="T8" fmla="*/ 188 w 12"/>
                <a:gd name="T9" fmla="*/ 34 h 49"/>
                <a:gd name="T10" fmla="*/ 80 w 12"/>
                <a:gd name="T11" fmla="*/ 34 h 49"/>
                <a:gd name="T12" fmla="*/ 80 w 12"/>
                <a:gd name="T13" fmla="*/ 1826 h 49"/>
                <a:gd name="T14" fmla="*/ 188 w 12"/>
                <a:gd name="T15" fmla="*/ 1826 h 49"/>
                <a:gd name="T16" fmla="*/ 188 w 12"/>
                <a:gd name="T17" fmla="*/ 1904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9"/>
                <a:gd name="T29" fmla="*/ 12 w 12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9">
                  <a:moveTo>
                    <a:pt x="12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5" y="1"/>
                  </a:lnTo>
                  <a:lnTo>
                    <a:pt x="5" y="47"/>
                  </a:lnTo>
                  <a:lnTo>
                    <a:pt x="12" y="47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54" name="Freeform 372"/>
            <p:cNvSpPr>
              <a:spLocks/>
            </p:cNvSpPr>
            <p:nvPr/>
          </p:nvSpPr>
          <p:spPr bwMode="auto">
            <a:xfrm>
              <a:off x="3118" y="3776"/>
              <a:ext cx="36" cy="125"/>
            </a:xfrm>
            <a:custGeom>
              <a:avLst/>
              <a:gdLst>
                <a:gd name="T0" fmla="*/ 0 w 15"/>
                <a:gd name="T1" fmla="*/ 159 h 37"/>
                <a:gd name="T2" fmla="*/ 139 w 15"/>
                <a:gd name="T3" fmla="*/ 0 h 37"/>
                <a:gd name="T4" fmla="*/ 139 w 15"/>
                <a:gd name="T5" fmla="*/ 0 h 37"/>
                <a:gd name="T6" fmla="*/ 139 w 15"/>
                <a:gd name="T7" fmla="*/ 1233 h 37"/>
                <a:gd name="T8" fmla="*/ 139 w 15"/>
                <a:gd name="T9" fmla="*/ 1267 h 37"/>
                <a:gd name="T10" fmla="*/ 139 w 15"/>
                <a:gd name="T11" fmla="*/ 1392 h 37"/>
                <a:gd name="T12" fmla="*/ 149 w 15"/>
                <a:gd name="T13" fmla="*/ 1392 h 37"/>
                <a:gd name="T14" fmla="*/ 149 w 15"/>
                <a:gd name="T15" fmla="*/ 1392 h 37"/>
                <a:gd name="T16" fmla="*/ 178 w 15"/>
                <a:gd name="T17" fmla="*/ 1426 h 37"/>
                <a:gd name="T18" fmla="*/ 206 w 15"/>
                <a:gd name="T19" fmla="*/ 1426 h 37"/>
                <a:gd name="T20" fmla="*/ 206 w 15"/>
                <a:gd name="T21" fmla="*/ 1426 h 37"/>
                <a:gd name="T22" fmla="*/ 12 w 15"/>
                <a:gd name="T23" fmla="*/ 1426 h 37"/>
                <a:gd name="T24" fmla="*/ 12 w 15"/>
                <a:gd name="T25" fmla="*/ 1426 h 37"/>
                <a:gd name="T26" fmla="*/ 41 w 15"/>
                <a:gd name="T27" fmla="*/ 1426 h 37"/>
                <a:gd name="T28" fmla="*/ 58 w 15"/>
                <a:gd name="T29" fmla="*/ 1392 h 37"/>
                <a:gd name="T30" fmla="*/ 58 w 15"/>
                <a:gd name="T31" fmla="*/ 1392 h 37"/>
                <a:gd name="T32" fmla="*/ 82 w 15"/>
                <a:gd name="T33" fmla="*/ 1392 h 37"/>
                <a:gd name="T34" fmla="*/ 82 w 15"/>
                <a:gd name="T35" fmla="*/ 1348 h 37"/>
                <a:gd name="T36" fmla="*/ 82 w 15"/>
                <a:gd name="T37" fmla="*/ 1233 h 37"/>
                <a:gd name="T38" fmla="*/ 82 w 15"/>
                <a:gd name="T39" fmla="*/ 422 h 37"/>
                <a:gd name="T40" fmla="*/ 82 w 15"/>
                <a:gd name="T41" fmla="*/ 274 h 37"/>
                <a:gd name="T42" fmla="*/ 82 w 15"/>
                <a:gd name="T43" fmla="*/ 193 h 37"/>
                <a:gd name="T44" fmla="*/ 82 w 15"/>
                <a:gd name="T45" fmla="*/ 159 h 37"/>
                <a:gd name="T46" fmla="*/ 58 w 15"/>
                <a:gd name="T47" fmla="*/ 159 h 37"/>
                <a:gd name="T48" fmla="*/ 58 w 15"/>
                <a:gd name="T49" fmla="*/ 159 h 37"/>
                <a:gd name="T50" fmla="*/ 41 w 15"/>
                <a:gd name="T51" fmla="*/ 159 h 37"/>
                <a:gd name="T52" fmla="*/ 41 w 15"/>
                <a:gd name="T53" fmla="*/ 159 h 37"/>
                <a:gd name="T54" fmla="*/ 0 w 15"/>
                <a:gd name="T55" fmla="*/ 159 h 37"/>
                <a:gd name="T56" fmla="*/ 0 w 15"/>
                <a:gd name="T57" fmla="*/ 159 h 3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"/>
                <a:gd name="T88" fmla="*/ 0 h 37"/>
                <a:gd name="T89" fmla="*/ 15 w 15"/>
                <a:gd name="T90" fmla="*/ 37 h 3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" h="37">
                  <a:moveTo>
                    <a:pt x="0" y="4"/>
                  </a:moveTo>
                  <a:lnTo>
                    <a:pt x="10" y="0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10" y="36"/>
                  </a:lnTo>
                  <a:lnTo>
                    <a:pt x="11" y="36"/>
                  </a:lnTo>
                  <a:lnTo>
                    <a:pt x="13" y="37"/>
                  </a:lnTo>
                  <a:lnTo>
                    <a:pt x="15" y="37"/>
                  </a:lnTo>
                  <a:lnTo>
                    <a:pt x="1" y="37"/>
                  </a:lnTo>
                  <a:lnTo>
                    <a:pt x="3" y="37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5"/>
                  </a:lnTo>
                  <a:lnTo>
                    <a:pt x="6" y="32"/>
                  </a:lnTo>
                  <a:lnTo>
                    <a:pt x="6" y="11"/>
                  </a:lnTo>
                  <a:lnTo>
                    <a:pt x="6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55" name="Freeform 373"/>
            <p:cNvSpPr>
              <a:spLocks/>
            </p:cNvSpPr>
            <p:nvPr/>
          </p:nvSpPr>
          <p:spPr bwMode="auto">
            <a:xfrm>
              <a:off x="3179" y="3885"/>
              <a:ext cx="17" cy="48"/>
            </a:xfrm>
            <a:custGeom>
              <a:avLst/>
              <a:gdLst>
                <a:gd name="T0" fmla="*/ 0 w 7"/>
                <a:gd name="T1" fmla="*/ 566 h 14"/>
                <a:gd name="T2" fmla="*/ 0 w 7"/>
                <a:gd name="T3" fmla="*/ 566 h 14"/>
                <a:gd name="T4" fmla="*/ 41 w 7"/>
                <a:gd name="T5" fmla="*/ 483 h 14"/>
                <a:gd name="T6" fmla="*/ 58 w 7"/>
                <a:gd name="T7" fmla="*/ 446 h 14"/>
                <a:gd name="T8" fmla="*/ 87 w 7"/>
                <a:gd name="T9" fmla="*/ 319 h 14"/>
                <a:gd name="T10" fmla="*/ 87 w 7"/>
                <a:gd name="T11" fmla="*/ 281 h 14"/>
                <a:gd name="T12" fmla="*/ 87 w 7"/>
                <a:gd name="T13" fmla="*/ 199 h 14"/>
                <a:gd name="T14" fmla="*/ 87 w 7"/>
                <a:gd name="T15" fmla="*/ 199 h 14"/>
                <a:gd name="T16" fmla="*/ 87 w 7"/>
                <a:gd name="T17" fmla="*/ 199 h 14"/>
                <a:gd name="T18" fmla="*/ 87 w 7"/>
                <a:gd name="T19" fmla="*/ 199 h 14"/>
                <a:gd name="T20" fmla="*/ 58 w 7"/>
                <a:gd name="T21" fmla="*/ 199 h 14"/>
                <a:gd name="T22" fmla="*/ 58 w 7"/>
                <a:gd name="T23" fmla="*/ 199 h 14"/>
                <a:gd name="T24" fmla="*/ 41 w 7"/>
                <a:gd name="T25" fmla="*/ 281 h 14"/>
                <a:gd name="T26" fmla="*/ 41 w 7"/>
                <a:gd name="T27" fmla="*/ 281 h 14"/>
                <a:gd name="T28" fmla="*/ 29 w 7"/>
                <a:gd name="T29" fmla="*/ 199 h 14"/>
                <a:gd name="T30" fmla="*/ 0 w 7"/>
                <a:gd name="T31" fmla="*/ 199 h 14"/>
                <a:gd name="T32" fmla="*/ 0 w 7"/>
                <a:gd name="T33" fmla="*/ 165 h 14"/>
                <a:gd name="T34" fmla="*/ 0 w 7"/>
                <a:gd name="T35" fmla="*/ 117 h 14"/>
                <a:gd name="T36" fmla="*/ 0 w 7"/>
                <a:gd name="T37" fmla="*/ 34 h 14"/>
                <a:gd name="T38" fmla="*/ 0 w 7"/>
                <a:gd name="T39" fmla="*/ 34 h 14"/>
                <a:gd name="T40" fmla="*/ 29 w 7"/>
                <a:gd name="T41" fmla="*/ 0 h 14"/>
                <a:gd name="T42" fmla="*/ 41 w 7"/>
                <a:gd name="T43" fmla="*/ 0 h 14"/>
                <a:gd name="T44" fmla="*/ 58 w 7"/>
                <a:gd name="T45" fmla="*/ 0 h 14"/>
                <a:gd name="T46" fmla="*/ 87 w 7"/>
                <a:gd name="T47" fmla="*/ 34 h 14"/>
                <a:gd name="T48" fmla="*/ 100 w 7"/>
                <a:gd name="T49" fmla="*/ 117 h 14"/>
                <a:gd name="T50" fmla="*/ 100 w 7"/>
                <a:gd name="T51" fmla="*/ 199 h 14"/>
                <a:gd name="T52" fmla="*/ 100 w 7"/>
                <a:gd name="T53" fmla="*/ 319 h 14"/>
                <a:gd name="T54" fmla="*/ 87 w 7"/>
                <a:gd name="T55" fmla="*/ 446 h 14"/>
                <a:gd name="T56" fmla="*/ 41 w 7"/>
                <a:gd name="T57" fmla="*/ 483 h 14"/>
                <a:gd name="T58" fmla="*/ 0 w 7"/>
                <a:gd name="T59" fmla="*/ 566 h 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"/>
                <a:gd name="T91" fmla="*/ 0 h 14"/>
                <a:gd name="T92" fmla="*/ 7 w 7"/>
                <a:gd name="T93" fmla="*/ 14 h 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" h="14">
                  <a:moveTo>
                    <a:pt x="0" y="14"/>
                  </a:moveTo>
                  <a:lnTo>
                    <a:pt x="0" y="14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5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8"/>
                  </a:lnTo>
                  <a:lnTo>
                    <a:pt x="6" y="11"/>
                  </a:lnTo>
                  <a:lnTo>
                    <a:pt x="3" y="1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56" name="Freeform 374"/>
            <p:cNvSpPr>
              <a:spLocks/>
            </p:cNvSpPr>
            <p:nvPr/>
          </p:nvSpPr>
          <p:spPr bwMode="auto">
            <a:xfrm>
              <a:off x="3221" y="3776"/>
              <a:ext cx="38" cy="125"/>
            </a:xfrm>
            <a:custGeom>
              <a:avLst/>
              <a:gdLst>
                <a:gd name="T0" fmla="*/ 0 w 16"/>
                <a:gd name="T1" fmla="*/ 159 h 37"/>
                <a:gd name="T2" fmla="*/ 135 w 16"/>
                <a:gd name="T3" fmla="*/ 0 h 37"/>
                <a:gd name="T4" fmla="*/ 135 w 16"/>
                <a:gd name="T5" fmla="*/ 0 h 37"/>
                <a:gd name="T6" fmla="*/ 135 w 16"/>
                <a:gd name="T7" fmla="*/ 1233 h 37"/>
                <a:gd name="T8" fmla="*/ 135 w 16"/>
                <a:gd name="T9" fmla="*/ 1267 h 37"/>
                <a:gd name="T10" fmla="*/ 135 w 16"/>
                <a:gd name="T11" fmla="*/ 1392 h 37"/>
                <a:gd name="T12" fmla="*/ 147 w 16"/>
                <a:gd name="T13" fmla="*/ 1392 h 37"/>
                <a:gd name="T14" fmla="*/ 147 w 16"/>
                <a:gd name="T15" fmla="*/ 1392 h 37"/>
                <a:gd name="T16" fmla="*/ 176 w 16"/>
                <a:gd name="T17" fmla="*/ 1426 h 37"/>
                <a:gd name="T18" fmla="*/ 214 w 16"/>
                <a:gd name="T19" fmla="*/ 1426 h 37"/>
                <a:gd name="T20" fmla="*/ 214 w 16"/>
                <a:gd name="T21" fmla="*/ 1426 h 37"/>
                <a:gd name="T22" fmla="*/ 28 w 16"/>
                <a:gd name="T23" fmla="*/ 1426 h 37"/>
                <a:gd name="T24" fmla="*/ 28 w 16"/>
                <a:gd name="T25" fmla="*/ 1426 h 37"/>
                <a:gd name="T26" fmla="*/ 40 w 16"/>
                <a:gd name="T27" fmla="*/ 1426 h 37"/>
                <a:gd name="T28" fmla="*/ 57 w 16"/>
                <a:gd name="T29" fmla="*/ 1392 h 37"/>
                <a:gd name="T30" fmla="*/ 57 w 16"/>
                <a:gd name="T31" fmla="*/ 1392 h 37"/>
                <a:gd name="T32" fmla="*/ 78 w 16"/>
                <a:gd name="T33" fmla="*/ 1392 h 37"/>
                <a:gd name="T34" fmla="*/ 78 w 16"/>
                <a:gd name="T35" fmla="*/ 1348 h 37"/>
                <a:gd name="T36" fmla="*/ 78 w 16"/>
                <a:gd name="T37" fmla="*/ 1233 h 37"/>
                <a:gd name="T38" fmla="*/ 78 w 16"/>
                <a:gd name="T39" fmla="*/ 422 h 37"/>
                <a:gd name="T40" fmla="*/ 78 w 16"/>
                <a:gd name="T41" fmla="*/ 274 h 37"/>
                <a:gd name="T42" fmla="*/ 78 w 16"/>
                <a:gd name="T43" fmla="*/ 193 h 37"/>
                <a:gd name="T44" fmla="*/ 78 w 16"/>
                <a:gd name="T45" fmla="*/ 159 h 37"/>
                <a:gd name="T46" fmla="*/ 57 w 16"/>
                <a:gd name="T47" fmla="*/ 159 h 37"/>
                <a:gd name="T48" fmla="*/ 57 w 16"/>
                <a:gd name="T49" fmla="*/ 159 h 37"/>
                <a:gd name="T50" fmla="*/ 40 w 16"/>
                <a:gd name="T51" fmla="*/ 159 h 37"/>
                <a:gd name="T52" fmla="*/ 40 w 16"/>
                <a:gd name="T53" fmla="*/ 159 h 37"/>
                <a:gd name="T54" fmla="*/ 0 w 16"/>
                <a:gd name="T55" fmla="*/ 159 h 37"/>
                <a:gd name="T56" fmla="*/ 0 w 16"/>
                <a:gd name="T57" fmla="*/ 159 h 3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"/>
                <a:gd name="T88" fmla="*/ 0 h 37"/>
                <a:gd name="T89" fmla="*/ 16 w 16"/>
                <a:gd name="T90" fmla="*/ 37 h 3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" h="37">
                  <a:moveTo>
                    <a:pt x="0" y="4"/>
                  </a:moveTo>
                  <a:lnTo>
                    <a:pt x="10" y="0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10" y="36"/>
                  </a:lnTo>
                  <a:lnTo>
                    <a:pt x="11" y="36"/>
                  </a:lnTo>
                  <a:lnTo>
                    <a:pt x="13" y="37"/>
                  </a:lnTo>
                  <a:lnTo>
                    <a:pt x="16" y="37"/>
                  </a:lnTo>
                  <a:lnTo>
                    <a:pt x="2" y="37"/>
                  </a:lnTo>
                  <a:lnTo>
                    <a:pt x="3" y="37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5"/>
                  </a:lnTo>
                  <a:lnTo>
                    <a:pt x="6" y="32"/>
                  </a:lnTo>
                  <a:lnTo>
                    <a:pt x="6" y="11"/>
                  </a:lnTo>
                  <a:lnTo>
                    <a:pt x="6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57" name="Freeform 375"/>
            <p:cNvSpPr>
              <a:spLocks/>
            </p:cNvSpPr>
            <p:nvPr/>
          </p:nvSpPr>
          <p:spPr bwMode="auto">
            <a:xfrm>
              <a:off x="3279" y="3776"/>
              <a:ext cx="32" cy="166"/>
            </a:xfrm>
            <a:custGeom>
              <a:avLst/>
              <a:gdLst>
                <a:gd name="T0" fmla="*/ 0 w 13"/>
                <a:gd name="T1" fmla="*/ 0 h 49"/>
                <a:gd name="T2" fmla="*/ 194 w 13"/>
                <a:gd name="T3" fmla="*/ 0 h 49"/>
                <a:gd name="T4" fmla="*/ 194 w 13"/>
                <a:gd name="T5" fmla="*/ 1904 h 49"/>
                <a:gd name="T6" fmla="*/ 0 w 13"/>
                <a:gd name="T7" fmla="*/ 1904 h 49"/>
                <a:gd name="T8" fmla="*/ 0 w 13"/>
                <a:gd name="T9" fmla="*/ 1826 h 49"/>
                <a:gd name="T10" fmla="*/ 103 w 13"/>
                <a:gd name="T11" fmla="*/ 1826 h 49"/>
                <a:gd name="T12" fmla="*/ 103 w 13"/>
                <a:gd name="T13" fmla="*/ 34 h 49"/>
                <a:gd name="T14" fmla="*/ 0 w 13"/>
                <a:gd name="T15" fmla="*/ 34 h 49"/>
                <a:gd name="T16" fmla="*/ 0 w 13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0" y="0"/>
                  </a:moveTo>
                  <a:lnTo>
                    <a:pt x="13" y="0"/>
                  </a:lnTo>
                  <a:lnTo>
                    <a:pt x="13" y="49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7" y="4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58" name="Freeform 376"/>
            <p:cNvSpPr>
              <a:spLocks noEditPoints="1"/>
            </p:cNvSpPr>
            <p:nvPr/>
          </p:nvSpPr>
          <p:spPr bwMode="auto">
            <a:xfrm>
              <a:off x="3475" y="3776"/>
              <a:ext cx="71" cy="125"/>
            </a:xfrm>
            <a:custGeom>
              <a:avLst/>
              <a:gdLst>
                <a:gd name="T0" fmla="*/ 162 w 29"/>
                <a:gd name="T1" fmla="*/ 811 h 37"/>
                <a:gd name="T2" fmla="*/ 162 w 29"/>
                <a:gd name="T3" fmla="*/ 1233 h 37"/>
                <a:gd name="T4" fmla="*/ 162 w 29"/>
                <a:gd name="T5" fmla="*/ 1348 h 37"/>
                <a:gd name="T6" fmla="*/ 162 w 29"/>
                <a:gd name="T7" fmla="*/ 1392 h 37"/>
                <a:gd name="T8" fmla="*/ 191 w 29"/>
                <a:gd name="T9" fmla="*/ 1426 h 37"/>
                <a:gd name="T10" fmla="*/ 223 w 29"/>
                <a:gd name="T11" fmla="*/ 1426 h 37"/>
                <a:gd name="T12" fmla="*/ 252 w 29"/>
                <a:gd name="T13" fmla="*/ 1426 h 37"/>
                <a:gd name="T14" fmla="*/ 252 w 29"/>
                <a:gd name="T15" fmla="*/ 1426 h 37"/>
                <a:gd name="T16" fmla="*/ 0 w 29"/>
                <a:gd name="T17" fmla="*/ 1426 h 37"/>
                <a:gd name="T18" fmla="*/ 0 w 29"/>
                <a:gd name="T19" fmla="*/ 1426 h 37"/>
                <a:gd name="T20" fmla="*/ 12 w 29"/>
                <a:gd name="T21" fmla="*/ 1426 h 37"/>
                <a:gd name="T22" fmla="*/ 59 w 29"/>
                <a:gd name="T23" fmla="*/ 1392 h 37"/>
                <a:gd name="T24" fmla="*/ 91 w 29"/>
                <a:gd name="T25" fmla="*/ 1392 h 37"/>
                <a:gd name="T26" fmla="*/ 91 w 29"/>
                <a:gd name="T27" fmla="*/ 1348 h 37"/>
                <a:gd name="T28" fmla="*/ 91 w 29"/>
                <a:gd name="T29" fmla="*/ 1233 h 37"/>
                <a:gd name="T30" fmla="*/ 91 w 29"/>
                <a:gd name="T31" fmla="*/ 274 h 37"/>
                <a:gd name="T32" fmla="*/ 91 w 29"/>
                <a:gd name="T33" fmla="*/ 159 h 37"/>
                <a:gd name="T34" fmla="*/ 91 w 29"/>
                <a:gd name="T35" fmla="*/ 81 h 37"/>
                <a:gd name="T36" fmla="*/ 59 w 29"/>
                <a:gd name="T37" fmla="*/ 34 h 37"/>
                <a:gd name="T38" fmla="*/ 12 w 29"/>
                <a:gd name="T39" fmla="*/ 34 h 37"/>
                <a:gd name="T40" fmla="*/ 0 w 29"/>
                <a:gd name="T41" fmla="*/ 34 h 37"/>
                <a:gd name="T42" fmla="*/ 0 w 29"/>
                <a:gd name="T43" fmla="*/ 0 h 37"/>
                <a:gd name="T44" fmla="*/ 203 w 29"/>
                <a:gd name="T45" fmla="*/ 0 h 37"/>
                <a:gd name="T46" fmla="*/ 264 w 29"/>
                <a:gd name="T47" fmla="*/ 34 h 37"/>
                <a:gd name="T48" fmla="*/ 323 w 29"/>
                <a:gd name="T49" fmla="*/ 34 h 37"/>
                <a:gd name="T50" fmla="*/ 365 w 29"/>
                <a:gd name="T51" fmla="*/ 81 h 37"/>
                <a:gd name="T52" fmla="*/ 397 w 29"/>
                <a:gd name="T53" fmla="*/ 193 h 37"/>
                <a:gd name="T54" fmla="*/ 414 w 29"/>
                <a:gd name="T55" fmla="*/ 307 h 37"/>
                <a:gd name="T56" fmla="*/ 426 w 29"/>
                <a:gd name="T57" fmla="*/ 422 h 37"/>
                <a:gd name="T58" fmla="*/ 414 w 29"/>
                <a:gd name="T59" fmla="*/ 581 h 37"/>
                <a:gd name="T60" fmla="*/ 397 w 29"/>
                <a:gd name="T61" fmla="*/ 696 h 37"/>
                <a:gd name="T62" fmla="*/ 323 w 29"/>
                <a:gd name="T63" fmla="*/ 811 h 37"/>
                <a:gd name="T64" fmla="*/ 252 w 29"/>
                <a:gd name="T65" fmla="*/ 811 h 37"/>
                <a:gd name="T66" fmla="*/ 223 w 29"/>
                <a:gd name="T67" fmla="*/ 811 h 37"/>
                <a:gd name="T68" fmla="*/ 203 w 29"/>
                <a:gd name="T69" fmla="*/ 811 h 37"/>
                <a:gd name="T70" fmla="*/ 191 w 29"/>
                <a:gd name="T71" fmla="*/ 811 h 37"/>
                <a:gd name="T72" fmla="*/ 162 w 29"/>
                <a:gd name="T73" fmla="*/ 811 h 37"/>
                <a:gd name="T74" fmla="*/ 162 w 29"/>
                <a:gd name="T75" fmla="*/ 696 h 37"/>
                <a:gd name="T76" fmla="*/ 191 w 29"/>
                <a:gd name="T77" fmla="*/ 730 h 37"/>
                <a:gd name="T78" fmla="*/ 203 w 29"/>
                <a:gd name="T79" fmla="*/ 730 h 37"/>
                <a:gd name="T80" fmla="*/ 223 w 29"/>
                <a:gd name="T81" fmla="*/ 730 h 37"/>
                <a:gd name="T82" fmla="*/ 223 w 29"/>
                <a:gd name="T83" fmla="*/ 730 h 37"/>
                <a:gd name="T84" fmla="*/ 264 w 29"/>
                <a:gd name="T85" fmla="*/ 696 h 37"/>
                <a:gd name="T86" fmla="*/ 306 w 29"/>
                <a:gd name="T87" fmla="*/ 615 h 37"/>
                <a:gd name="T88" fmla="*/ 323 w 29"/>
                <a:gd name="T89" fmla="*/ 537 h 37"/>
                <a:gd name="T90" fmla="*/ 323 w 29"/>
                <a:gd name="T91" fmla="*/ 422 h 37"/>
                <a:gd name="T92" fmla="*/ 323 w 29"/>
                <a:gd name="T93" fmla="*/ 307 h 37"/>
                <a:gd name="T94" fmla="*/ 323 w 29"/>
                <a:gd name="T95" fmla="*/ 274 h 37"/>
                <a:gd name="T96" fmla="*/ 306 w 29"/>
                <a:gd name="T97" fmla="*/ 159 h 37"/>
                <a:gd name="T98" fmla="*/ 294 w 29"/>
                <a:gd name="T99" fmla="*/ 81 h 37"/>
                <a:gd name="T100" fmla="*/ 252 w 29"/>
                <a:gd name="T101" fmla="*/ 81 h 37"/>
                <a:gd name="T102" fmla="*/ 223 w 29"/>
                <a:gd name="T103" fmla="*/ 81 h 37"/>
                <a:gd name="T104" fmla="*/ 191 w 29"/>
                <a:gd name="T105" fmla="*/ 81 h 37"/>
                <a:gd name="T106" fmla="*/ 162 w 29"/>
                <a:gd name="T107" fmla="*/ 81 h 37"/>
                <a:gd name="T108" fmla="*/ 162 w 29"/>
                <a:gd name="T109" fmla="*/ 696 h 3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9"/>
                <a:gd name="T166" fmla="*/ 0 h 37"/>
                <a:gd name="T167" fmla="*/ 29 w 29"/>
                <a:gd name="T168" fmla="*/ 37 h 3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9" h="37">
                  <a:moveTo>
                    <a:pt x="11" y="21"/>
                  </a:moveTo>
                  <a:lnTo>
                    <a:pt x="11" y="32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3" y="37"/>
                  </a:lnTo>
                  <a:lnTo>
                    <a:pt x="15" y="37"/>
                  </a:lnTo>
                  <a:lnTo>
                    <a:pt x="17" y="37"/>
                  </a:lnTo>
                  <a:lnTo>
                    <a:pt x="0" y="37"/>
                  </a:lnTo>
                  <a:lnTo>
                    <a:pt x="1" y="37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5"/>
                  </a:lnTo>
                  <a:lnTo>
                    <a:pt x="6" y="32"/>
                  </a:lnTo>
                  <a:lnTo>
                    <a:pt x="6" y="7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22" y="1"/>
                  </a:lnTo>
                  <a:lnTo>
                    <a:pt x="25" y="2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8" y="15"/>
                  </a:lnTo>
                  <a:lnTo>
                    <a:pt x="27" y="18"/>
                  </a:lnTo>
                  <a:lnTo>
                    <a:pt x="22" y="21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1" y="21"/>
                  </a:lnTo>
                  <a:close/>
                  <a:moveTo>
                    <a:pt x="11" y="18"/>
                  </a:moveTo>
                  <a:lnTo>
                    <a:pt x="13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8" y="18"/>
                  </a:lnTo>
                  <a:lnTo>
                    <a:pt x="21" y="16"/>
                  </a:lnTo>
                  <a:lnTo>
                    <a:pt x="22" y="14"/>
                  </a:lnTo>
                  <a:lnTo>
                    <a:pt x="22" y="11"/>
                  </a:lnTo>
                  <a:lnTo>
                    <a:pt x="22" y="8"/>
                  </a:lnTo>
                  <a:lnTo>
                    <a:pt x="22" y="7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59" name="Freeform 377"/>
            <p:cNvSpPr>
              <a:spLocks/>
            </p:cNvSpPr>
            <p:nvPr/>
          </p:nvSpPr>
          <p:spPr bwMode="auto">
            <a:xfrm>
              <a:off x="3553" y="3817"/>
              <a:ext cx="41" cy="84"/>
            </a:xfrm>
            <a:custGeom>
              <a:avLst/>
              <a:gdLst>
                <a:gd name="T0" fmla="*/ 99 w 17"/>
                <a:gd name="T1" fmla="*/ 0 h 25"/>
                <a:gd name="T2" fmla="*/ 99 w 17"/>
                <a:gd name="T3" fmla="*/ 225 h 25"/>
                <a:gd name="T4" fmla="*/ 140 w 17"/>
                <a:gd name="T5" fmla="*/ 114 h 25"/>
                <a:gd name="T6" fmla="*/ 157 w 17"/>
                <a:gd name="T7" fmla="*/ 0 h 25"/>
                <a:gd name="T8" fmla="*/ 198 w 17"/>
                <a:gd name="T9" fmla="*/ 0 h 25"/>
                <a:gd name="T10" fmla="*/ 227 w 17"/>
                <a:gd name="T11" fmla="*/ 0 h 25"/>
                <a:gd name="T12" fmla="*/ 239 w 17"/>
                <a:gd name="T13" fmla="*/ 81 h 25"/>
                <a:gd name="T14" fmla="*/ 239 w 17"/>
                <a:gd name="T15" fmla="*/ 81 h 25"/>
                <a:gd name="T16" fmla="*/ 239 w 17"/>
                <a:gd name="T17" fmla="*/ 114 h 25"/>
                <a:gd name="T18" fmla="*/ 239 w 17"/>
                <a:gd name="T19" fmla="*/ 148 h 25"/>
                <a:gd name="T20" fmla="*/ 239 w 17"/>
                <a:gd name="T21" fmla="*/ 225 h 25"/>
                <a:gd name="T22" fmla="*/ 227 w 17"/>
                <a:gd name="T23" fmla="*/ 225 h 25"/>
                <a:gd name="T24" fmla="*/ 227 w 17"/>
                <a:gd name="T25" fmla="*/ 225 h 25"/>
                <a:gd name="T26" fmla="*/ 198 w 17"/>
                <a:gd name="T27" fmla="*/ 225 h 25"/>
                <a:gd name="T28" fmla="*/ 181 w 17"/>
                <a:gd name="T29" fmla="*/ 225 h 25"/>
                <a:gd name="T30" fmla="*/ 181 w 17"/>
                <a:gd name="T31" fmla="*/ 148 h 25"/>
                <a:gd name="T32" fmla="*/ 157 w 17"/>
                <a:gd name="T33" fmla="*/ 148 h 25"/>
                <a:gd name="T34" fmla="*/ 157 w 17"/>
                <a:gd name="T35" fmla="*/ 148 h 25"/>
                <a:gd name="T36" fmla="*/ 140 w 17"/>
                <a:gd name="T37" fmla="*/ 148 h 25"/>
                <a:gd name="T38" fmla="*/ 128 w 17"/>
                <a:gd name="T39" fmla="*/ 225 h 25"/>
                <a:gd name="T40" fmla="*/ 99 w 17"/>
                <a:gd name="T41" fmla="*/ 339 h 25"/>
                <a:gd name="T42" fmla="*/ 99 w 17"/>
                <a:gd name="T43" fmla="*/ 756 h 25"/>
                <a:gd name="T44" fmla="*/ 99 w 17"/>
                <a:gd name="T45" fmla="*/ 803 h 25"/>
                <a:gd name="T46" fmla="*/ 128 w 17"/>
                <a:gd name="T47" fmla="*/ 870 h 25"/>
                <a:gd name="T48" fmla="*/ 128 w 17"/>
                <a:gd name="T49" fmla="*/ 914 h 25"/>
                <a:gd name="T50" fmla="*/ 140 w 17"/>
                <a:gd name="T51" fmla="*/ 914 h 25"/>
                <a:gd name="T52" fmla="*/ 157 w 17"/>
                <a:gd name="T53" fmla="*/ 948 h 25"/>
                <a:gd name="T54" fmla="*/ 181 w 17"/>
                <a:gd name="T55" fmla="*/ 948 h 25"/>
                <a:gd name="T56" fmla="*/ 181 w 17"/>
                <a:gd name="T57" fmla="*/ 948 h 25"/>
                <a:gd name="T58" fmla="*/ 0 w 17"/>
                <a:gd name="T59" fmla="*/ 948 h 25"/>
                <a:gd name="T60" fmla="*/ 0 w 17"/>
                <a:gd name="T61" fmla="*/ 948 h 25"/>
                <a:gd name="T62" fmla="*/ 29 w 17"/>
                <a:gd name="T63" fmla="*/ 948 h 25"/>
                <a:gd name="T64" fmla="*/ 29 w 17"/>
                <a:gd name="T65" fmla="*/ 914 h 25"/>
                <a:gd name="T66" fmla="*/ 41 w 17"/>
                <a:gd name="T67" fmla="*/ 914 h 25"/>
                <a:gd name="T68" fmla="*/ 41 w 17"/>
                <a:gd name="T69" fmla="*/ 870 h 25"/>
                <a:gd name="T70" fmla="*/ 41 w 17"/>
                <a:gd name="T71" fmla="*/ 803 h 25"/>
                <a:gd name="T72" fmla="*/ 41 w 17"/>
                <a:gd name="T73" fmla="*/ 756 h 25"/>
                <a:gd name="T74" fmla="*/ 41 w 17"/>
                <a:gd name="T75" fmla="*/ 383 h 25"/>
                <a:gd name="T76" fmla="*/ 41 w 17"/>
                <a:gd name="T77" fmla="*/ 272 h 25"/>
                <a:gd name="T78" fmla="*/ 41 w 17"/>
                <a:gd name="T79" fmla="*/ 148 h 25"/>
                <a:gd name="T80" fmla="*/ 41 w 17"/>
                <a:gd name="T81" fmla="*/ 148 h 25"/>
                <a:gd name="T82" fmla="*/ 41 w 17"/>
                <a:gd name="T83" fmla="*/ 114 h 25"/>
                <a:gd name="T84" fmla="*/ 29 w 17"/>
                <a:gd name="T85" fmla="*/ 114 h 25"/>
                <a:gd name="T86" fmla="*/ 29 w 17"/>
                <a:gd name="T87" fmla="*/ 114 h 25"/>
                <a:gd name="T88" fmla="*/ 0 w 17"/>
                <a:gd name="T89" fmla="*/ 114 h 25"/>
                <a:gd name="T90" fmla="*/ 0 w 17"/>
                <a:gd name="T91" fmla="*/ 114 h 25"/>
                <a:gd name="T92" fmla="*/ 0 w 17"/>
                <a:gd name="T93" fmla="*/ 114 h 25"/>
                <a:gd name="T94" fmla="*/ 99 w 17"/>
                <a:gd name="T95" fmla="*/ 0 h 25"/>
                <a:gd name="T96" fmla="*/ 99 w 17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"/>
                <a:gd name="T148" fmla="*/ 0 h 25"/>
                <a:gd name="T149" fmla="*/ 17 w 17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" h="25">
                  <a:moveTo>
                    <a:pt x="7" y="0"/>
                  </a:moveTo>
                  <a:lnTo>
                    <a:pt x="7" y="6"/>
                  </a:lnTo>
                  <a:lnTo>
                    <a:pt x="10" y="3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6"/>
                  </a:lnTo>
                  <a:lnTo>
                    <a:pt x="7" y="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0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60" name="Freeform 378"/>
            <p:cNvSpPr>
              <a:spLocks noEditPoints="1"/>
            </p:cNvSpPr>
            <p:nvPr/>
          </p:nvSpPr>
          <p:spPr bwMode="auto">
            <a:xfrm>
              <a:off x="3602" y="3817"/>
              <a:ext cx="51" cy="92"/>
            </a:xfrm>
            <a:custGeom>
              <a:avLst/>
              <a:gdLst>
                <a:gd name="T0" fmla="*/ 58 w 21"/>
                <a:gd name="T1" fmla="*/ 395 h 27"/>
                <a:gd name="T2" fmla="*/ 58 w 21"/>
                <a:gd name="T3" fmla="*/ 559 h 27"/>
                <a:gd name="T4" fmla="*/ 100 w 21"/>
                <a:gd name="T5" fmla="*/ 709 h 27"/>
                <a:gd name="T6" fmla="*/ 141 w 21"/>
                <a:gd name="T7" fmla="*/ 835 h 27"/>
                <a:gd name="T8" fmla="*/ 170 w 21"/>
                <a:gd name="T9" fmla="*/ 835 h 27"/>
                <a:gd name="T10" fmla="*/ 211 w 21"/>
                <a:gd name="T11" fmla="*/ 835 h 27"/>
                <a:gd name="T12" fmla="*/ 243 w 21"/>
                <a:gd name="T13" fmla="*/ 791 h 27"/>
                <a:gd name="T14" fmla="*/ 260 w 21"/>
                <a:gd name="T15" fmla="*/ 709 h 27"/>
                <a:gd name="T16" fmla="*/ 272 w 21"/>
                <a:gd name="T17" fmla="*/ 637 h 27"/>
                <a:gd name="T18" fmla="*/ 301 w 21"/>
                <a:gd name="T19" fmla="*/ 637 h 27"/>
                <a:gd name="T20" fmla="*/ 272 w 21"/>
                <a:gd name="T21" fmla="*/ 791 h 27"/>
                <a:gd name="T22" fmla="*/ 243 w 21"/>
                <a:gd name="T23" fmla="*/ 906 h 27"/>
                <a:gd name="T24" fmla="*/ 202 w 21"/>
                <a:gd name="T25" fmla="*/ 988 h 27"/>
                <a:gd name="T26" fmla="*/ 141 w 21"/>
                <a:gd name="T27" fmla="*/ 1067 h 27"/>
                <a:gd name="T28" fmla="*/ 70 w 21"/>
                <a:gd name="T29" fmla="*/ 988 h 27"/>
                <a:gd name="T30" fmla="*/ 41 w 21"/>
                <a:gd name="T31" fmla="*/ 906 h 27"/>
                <a:gd name="T32" fmla="*/ 0 w 21"/>
                <a:gd name="T33" fmla="*/ 709 h 27"/>
                <a:gd name="T34" fmla="*/ 0 w 21"/>
                <a:gd name="T35" fmla="*/ 511 h 27"/>
                <a:gd name="T36" fmla="*/ 0 w 21"/>
                <a:gd name="T37" fmla="*/ 395 h 27"/>
                <a:gd name="T38" fmla="*/ 12 w 21"/>
                <a:gd name="T39" fmla="*/ 232 h 27"/>
                <a:gd name="T40" fmla="*/ 41 w 21"/>
                <a:gd name="T41" fmla="*/ 116 h 27"/>
                <a:gd name="T42" fmla="*/ 100 w 21"/>
                <a:gd name="T43" fmla="*/ 0 h 27"/>
                <a:gd name="T44" fmla="*/ 160 w 21"/>
                <a:gd name="T45" fmla="*/ 0 h 27"/>
                <a:gd name="T46" fmla="*/ 211 w 21"/>
                <a:gd name="T47" fmla="*/ 0 h 27"/>
                <a:gd name="T48" fmla="*/ 260 w 21"/>
                <a:gd name="T49" fmla="*/ 116 h 27"/>
                <a:gd name="T50" fmla="*/ 272 w 21"/>
                <a:gd name="T51" fmla="*/ 232 h 27"/>
                <a:gd name="T52" fmla="*/ 301 w 21"/>
                <a:gd name="T53" fmla="*/ 395 h 27"/>
                <a:gd name="T54" fmla="*/ 58 w 21"/>
                <a:gd name="T55" fmla="*/ 395 h 27"/>
                <a:gd name="T56" fmla="*/ 58 w 21"/>
                <a:gd name="T57" fmla="*/ 361 h 27"/>
                <a:gd name="T58" fmla="*/ 211 w 21"/>
                <a:gd name="T59" fmla="*/ 361 h 27"/>
                <a:gd name="T60" fmla="*/ 202 w 21"/>
                <a:gd name="T61" fmla="*/ 232 h 27"/>
                <a:gd name="T62" fmla="*/ 202 w 21"/>
                <a:gd name="T63" fmla="*/ 164 h 27"/>
                <a:gd name="T64" fmla="*/ 202 w 21"/>
                <a:gd name="T65" fmla="*/ 116 h 27"/>
                <a:gd name="T66" fmla="*/ 170 w 21"/>
                <a:gd name="T67" fmla="*/ 116 h 27"/>
                <a:gd name="T68" fmla="*/ 160 w 21"/>
                <a:gd name="T69" fmla="*/ 82 h 27"/>
                <a:gd name="T70" fmla="*/ 141 w 21"/>
                <a:gd name="T71" fmla="*/ 82 h 27"/>
                <a:gd name="T72" fmla="*/ 100 w 21"/>
                <a:gd name="T73" fmla="*/ 82 h 27"/>
                <a:gd name="T74" fmla="*/ 70 w 21"/>
                <a:gd name="T75" fmla="*/ 116 h 27"/>
                <a:gd name="T76" fmla="*/ 58 w 21"/>
                <a:gd name="T77" fmla="*/ 232 h 27"/>
                <a:gd name="T78" fmla="*/ 58 w 21"/>
                <a:gd name="T79" fmla="*/ 361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7"/>
                <a:gd name="T122" fmla="*/ 21 w 21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7">
                  <a:moveTo>
                    <a:pt x="4" y="10"/>
                  </a:moveTo>
                  <a:lnTo>
                    <a:pt x="4" y="14"/>
                  </a:lnTo>
                  <a:lnTo>
                    <a:pt x="7" y="18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8" y="18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19" y="20"/>
                  </a:lnTo>
                  <a:lnTo>
                    <a:pt x="17" y="23"/>
                  </a:lnTo>
                  <a:lnTo>
                    <a:pt x="14" y="25"/>
                  </a:lnTo>
                  <a:lnTo>
                    <a:pt x="10" y="27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6"/>
                  </a:lnTo>
                  <a:lnTo>
                    <a:pt x="3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21" y="10"/>
                  </a:lnTo>
                  <a:lnTo>
                    <a:pt x="4" y="10"/>
                  </a:lnTo>
                  <a:close/>
                  <a:moveTo>
                    <a:pt x="4" y="9"/>
                  </a:moveTo>
                  <a:lnTo>
                    <a:pt x="15" y="9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7" y="2"/>
                  </a:lnTo>
                  <a:lnTo>
                    <a:pt x="5" y="3"/>
                  </a:lnTo>
                  <a:lnTo>
                    <a:pt x="4" y="6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61" name="Freeform 379"/>
            <p:cNvSpPr>
              <a:spLocks noEditPoints="1"/>
            </p:cNvSpPr>
            <p:nvPr/>
          </p:nvSpPr>
          <p:spPr bwMode="auto">
            <a:xfrm>
              <a:off x="3663" y="3770"/>
              <a:ext cx="61" cy="139"/>
            </a:xfrm>
            <a:custGeom>
              <a:avLst/>
              <a:gdLst>
                <a:gd name="T0" fmla="*/ 244 w 25"/>
                <a:gd name="T1" fmla="*/ 1366 h 41"/>
                <a:gd name="T2" fmla="*/ 220 w 25"/>
                <a:gd name="T3" fmla="*/ 1482 h 41"/>
                <a:gd name="T4" fmla="*/ 203 w 25"/>
                <a:gd name="T5" fmla="*/ 1519 h 41"/>
                <a:gd name="T6" fmla="*/ 161 w 25"/>
                <a:gd name="T7" fmla="*/ 1519 h 41"/>
                <a:gd name="T8" fmla="*/ 144 w 25"/>
                <a:gd name="T9" fmla="*/ 1597 h 41"/>
                <a:gd name="T10" fmla="*/ 90 w 25"/>
                <a:gd name="T11" fmla="*/ 1519 h 41"/>
                <a:gd name="T12" fmla="*/ 41 w 25"/>
                <a:gd name="T13" fmla="*/ 1437 h 41"/>
                <a:gd name="T14" fmla="*/ 0 w 25"/>
                <a:gd name="T15" fmla="*/ 1241 h 41"/>
                <a:gd name="T16" fmla="*/ 0 w 25"/>
                <a:gd name="T17" fmla="*/ 1092 h 41"/>
                <a:gd name="T18" fmla="*/ 0 w 25"/>
                <a:gd name="T19" fmla="*/ 895 h 41"/>
                <a:gd name="T20" fmla="*/ 41 w 25"/>
                <a:gd name="T21" fmla="*/ 702 h 41"/>
                <a:gd name="T22" fmla="*/ 90 w 25"/>
                <a:gd name="T23" fmla="*/ 620 h 41"/>
                <a:gd name="T24" fmla="*/ 120 w 25"/>
                <a:gd name="T25" fmla="*/ 539 h 41"/>
                <a:gd name="T26" fmla="*/ 161 w 25"/>
                <a:gd name="T27" fmla="*/ 539 h 41"/>
                <a:gd name="T28" fmla="*/ 203 w 25"/>
                <a:gd name="T29" fmla="*/ 539 h 41"/>
                <a:gd name="T30" fmla="*/ 244 w 25"/>
                <a:gd name="T31" fmla="*/ 668 h 41"/>
                <a:gd name="T32" fmla="*/ 244 w 25"/>
                <a:gd name="T33" fmla="*/ 424 h 41"/>
                <a:gd name="T34" fmla="*/ 244 w 25"/>
                <a:gd name="T35" fmla="*/ 275 h 41"/>
                <a:gd name="T36" fmla="*/ 244 w 25"/>
                <a:gd name="T37" fmla="*/ 231 h 41"/>
                <a:gd name="T38" fmla="*/ 244 w 25"/>
                <a:gd name="T39" fmla="*/ 159 h 41"/>
                <a:gd name="T40" fmla="*/ 244 w 25"/>
                <a:gd name="T41" fmla="*/ 159 h 41"/>
                <a:gd name="T42" fmla="*/ 220 w 25"/>
                <a:gd name="T43" fmla="*/ 115 h 41"/>
                <a:gd name="T44" fmla="*/ 220 w 25"/>
                <a:gd name="T45" fmla="*/ 115 h 41"/>
                <a:gd name="T46" fmla="*/ 203 w 25"/>
                <a:gd name="T47" fmla="*/ 159 h 41"/>
                <a:gd name="T48" fmla="*/ 203 w 25"/>
                <a:gd name="T49" fmla="*/ 159 h 41"/>
                <a:gd name="T50" fmla="*/ 203 w 25"/>
                <a:gd name="T51" fmla="*/ 115 h 41"/>
                <a:gd name="T52" fmla="*/ 303 w 25"/>
                <a:gd name="T53" fmla="*/ 0 h 41"/>
                <a:gd name="T54" fmla="*/ 303 w 25"/>
                <a:gd name="T55" fmla="*/ 0 h 41"/>
                <a:gd name="T56" fmla="*/ 303 w 25"/>
                <a:gd name="T57" fmla="*/ 1173 h 41"/>
                <a:gd name="T58" fmla="*/ 303 w 25"/>
                <a:gd name="T59" fmla="*/ 1322 h 41"/>
                <a:gd name="T60" fmla="*/ 334 w 25"/>
                <a:gd name="T61" fmla="*/ 1366 h 41"/>
                <a:gd name="T62" fmla="*/ 334 w 25"/>
                <a:gd name="T63" fmla="*/ 1437 h 41"/>
                <a:gd name="T64" fmla="*/ 334 w 25"/>
                <a:gd name="T65" fmla="*/ 1437 h 41"/>
                <a:gd name="T66" fmla="*/ 334 w 25"/>
                <a:gd name="T67" fmla="*/ 1437 h 41"/>
                <a:gd name="T68" fmla="*/ 351 w 25"/>
                <a:gd name="T69" fmla="*/ 1437 h 41"/>
                <a:gd name="T70" fmla="*/ 351 w 25"/>
                <a:gd name="T71" fmla="*/ 1437 h 41"/>
                <a:gd name="T72" fmla="*/ 364 w 25"/>
                <a:gd name="T73" fmla="*/ 1437 h 41"/>
                <a:gd name="T74" fmla="*/ 364 w 25"/>
                <a:gd name="T75" fmla="*/ 1437 h 41"/>
                <a:gd name="T76" fmla="*/ 261 w 25"/>
                <a:gd name="T77" fmla="*/ 1597 h 41"/>
                <a:gd name="T78" fmla="*/ 244 w 25"/>
                <a:gd name="T79" fmla="*/ 1597 h 41"/>
                <a:gd name="T80" fmla="*/ 244 w 25"/>
                <a:gd name="T81" fmla="*/ 1366 h 41"/>
                <a:gd name="T82" fmla="*/ 244 w 25"/>
                <a:gd name="T83" fmla="*/ 1322 h 41"/>
                <a:gd name="T84" fmla="*/ 244 w 25"/>
                <a:gd name="T85" fmla="*/ 895 h 41"/>
                <a:gd name="T86" fmla="*/ 244 w 25"/>
                <a:gd name="T87" fmla="*/ 783 h 41"/>
                <a:gd name="T88" fmla="*/ 220 w 25"/>
                <a:gd name="T89" fmla="*/ 702 h 41"/>
                <a:gd name="T90" fmla="*/ 220 w 25"/>
                <a:gd name="T91" fmla="*/ 668 h 41"/>
                <a:gd name="T92" fmla="*/ 203 w 25"/>
                <a:gd name="T93" fmla="*/ 668 h 41"/>
                <a:gd name="T94" fmla="*/ 190 w 25"/>
                <a:gd name="T95" fmla="*/ 620 h 41"/>
                <a:gd name="T96" fmla="*/ 161 w 25"/>
                <a:gd name="T97" fmla="*/ 620 h 41"/>
                <a:gd name="T98" fmla="*/ 120 w 25"/>
                <a:gd name="T99" fmla="*/ 620 h 41"/>
                <a:gd name="T100" fmla="*/ 100 w 25"/>
                <a:gd name="T101" fmla="*/ 702 h 41"/>
                <a:gd name="T102" fmla="*/ 59 w 25"/>
                <a:gd name="T103" fmla="*/ 817 h 41"/>
                <a:gd name="T104" fmla="*/ 59 w 25"/>
                <a:gd name="T105" fmla="*/ 976 h 41"/>
                <a:gd name="T106" fmla="*/ 59 w 25"/>
                <a:gd name="T107" fmla="*/ 1207 h 41"/>
                <a:gd name="T108" fmla="*/ 100 w 25"/>
                <a:gd name="T109" fmla="*/ 1322 h 41"/>
                <a:gd name="T110" fmla="*/ 144 w 25"/>
                <a:gd name="T111" fmla="*/ 1437 h 41"/>
                <a:gd name="T112" fmla="*/ 190 w 25"/>
                <a:gd name="T113" fmla="*/ 1437 h 41"/>
                <a:gd name="T114" fmla="*/ 203 w 25"/>
                <a:gd name="T115" fmla="*/ 1437 h 41"/>
                <a:gd name="T116" fmla="*/ 244 w 25"/>
                <a:gd name="T117" fmla="*/ 1322 h 4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5"/>
                <a:gd name="T178" fmla="*/ 0 h 41"/>
                <a:gd name="T179" fmla="*/ 25 w 25"/>
                <a:gd name="T180" fmla="*/ 41 h 4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5" h="41">
                  <a:moveTo>
                    <a:pt x="17" y="35"/>
                  </a:moveTo>
                  <a:lnTo>
                    <a:pt x="15" y="38"/>
                  </a:lnTo>
                  <a:lnTo>
                    <a:pt x="14" y="39"/>
                  </a:lnTo>
                  <a:lnTo>
                    <a:pt x="11" y="39"/>
                  </a:lnTo>
                  <a:lnTo>
                    <a:pt x="10" y="41"/>
                  </a:lnTo>
                  <a:lnTo>
                    <a:pt x="6" y="39"/>
                  </a:lnTo>
                  <a:lnTo>
                    <a:pt x="3" y="37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3" y="18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11" y="14"/>
                  </a:lnTo>
                  <a:lnTo>
                    <a:pt x="14" y="14"/>
                  </a:lnTo>
                  <a:lnTo>
                    <a:pt x="17" y="17"/>
                  </a:lnTo>
                  <a:lnTo>
                    <a:pt x="17" y="11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5" y="3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21" y="0"/>
                  </a:lnTo>
                  <a:lnTo>
                    <a:pt x="21" y="30"/>
                  </a:lnTo>
                  <a:lnTo>
                    <a:pt x="21" y="34"/>
                  </a:lnTo>
                  <a:lnTo>
                    <a:pt x="23" y="35"/>
                  </a:lnTo>
                  <a:lnTo>
                    <a:pt x="23" y="37"/>
                  </a:lnTo>
                  <a:lnTo>
                    <a:pt x="24" y="37"/>
                  </a:lnTo>
                  <a:lnTo>
                    <a:pt x="25" y="37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7" y="35"/>
                  </a:lnTo>
                  <a:close/>
                  <a:moveTo>
                    <a:pt x="17" y="34"/>
                  </a:moveTo>
                  <a:lnTo>
                    <a:pt x="17" y="23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7" y="18"/>
                  </a:lnTo>
                  <a:lnTo>
                    <a:pt x="4" y="21"/>
                  </a:lnTo>
                  <a:lnTo>
                    <a:pt x="4" y="25"/>
                  </a:lnTo>
                  <a:lnTo>
                    <a:pt x="4" y="31"/>
                  </a:lnTo>
                  <a:lnTo>
                    <a:pt x="7" y="34"/>
                  </a:lnTo>
                  <a:lnTo>
                    <a:pt x="10" y="37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62" name="Freeform 380"/>
            <p:cNvSpPr>
              <a:spLocks noEditPoints="1"/>
            </p:cNvSpPr>
            <p:nvPr/>
          </p:nvSpPr>
          <p:spPr bwMode="auto">
            <a:xfrm>
              <a:off x="3731" y="3770"/>
              <a:ext cx="27" cy="131"/>
            </a:xfrm>
            <a:custGeom>
              <a:avLst/>
              <a:gdLst>
                <a:gd name="T0" fmla="*/ 91 w 11"/>
                <a:gd name="T1" fmla="*/ 0 h 39"/>
                <a:gd name="T2" fmla="*/ 103 w 11"/>
                <a:gd name="T3" fmla="*/ 0 h 39"/>
                <a:gd name="T4" fmla="*/ 133 w 11"/>
                <a:gd name="T5" fmla="*/ 81 h 39"/>
                <a:gd name="T6" fmla="*/ 133 w 11"/>
                <a:gd name="T7" fmla="*/ 114 h 39"/>
                <a:gd name="T8" fmla="*/ 133 w 11"/>
                <a:gd name="T9" fmla="*/ 148 h 39"/>
                <a:gd name="T10" fmla="*/ 133 w 11"/>
                <a:gd name="T11" fmla="*/ 148 h 39"/>
                <a:gd name="T12" fmla="*/ 133 w 11"/>
                <a:gd name="T13" fmla="*/ 225 h 39"/>
                <a:gd name="T14" fmla="*/ 103 w 11"/>
                <a:gd name="T15" fmla="*/ 272 h 39"/>
                <a:gd name="T16" fmla="*/ 91 w 11"/>
                <a:gd name="T17" fmla="*/ 272 h 39"/>
                <a:gd name="T18" fmla="*/ 61 w 11"/>
                <a:gd name="T19" fmla="*/ 272 h 39"/>
                <a:gd name="T20" fmla="*/ 42 w 11"/>
                <a:gd name="T21" fmla="*/ 225 h 39"/>
                <a:gd name="T22" fmla="*/ 42 w 11"/>
                <a:gd name="T23" fmla="*/ 148 h 39"/>
                <a:gd name="T24" fmla="*/ 42 w 11"/>
                <a:gd name="T25" fmla="*/ 148 h 39"/>
                <a:gd name="T26" fmla="*/ 42 w 11"/>
                <a:gd name="T27" fmla="*/ 114 h 39"/>
                <a:gd name="T28" fmla="*/ 42 w 11"/>
                <a:gd name="T29" fmla="*/ 81 h 39"/>
                <a:gd name="T30" fmla="*/ 61 w 11"/>
                <a:gd name="T31" fmla="*/ 0 h 39"/>
                <a:gd name="T32" fmla="*/ 91 w 11"/>
                <a:gd name="T33" fmla="*/ 0 h 39"/>
                <a:gd name="T34" fmla="*/ 133 w 11"/>
                <a:gd name="T35" fmla="*/ 531 h 39"/>
                <a:gd name="T36" fmla="*/ 133 w 11"/>
                <a:gd name="T37" fmla="*/ 1286 h 39"/>
                <a:gd name="T38" fmla="*/ 133 w 11"/>
                <a:gd name="T39" fmla="*/ 1401 h 39"/>
                <a:gd name="T40" fmla="*/ 133 w 11"/>
                <a:gd name="T41" fmla="*/ 1444 h 39"/>
                <a:gd name="T42" fmla="*/ 133 w 11"/>
                <a:gd name="T43" fmla="*/ 1444 h 39"/>
                <a:gd name="T44" fmla="*/ 150 w 11"/>
                <a:gd name="T45" fmla="*/ 1444 h 39"/>
                <a:gd name="T46" fmla="*/ 150 w 11"/>
                <a:gd name="T47" fmla="*/ 1478 h 39"/>
                <a:gd name="T48" fmla="*/ 162 w 11"/>
                <a:gd name="T49" fmla="*/ 1478 h 39"/>
                <a:gd name="T50" fmla="*/ 162 w 11"/>
                <a:gd name="T51" fmla="*/ 1478 h 39"/>
                <a:gd name="T52" fmla="*/ 0 w 11"/>
                <a:gd name="T53" fmla="*/ 1478 h 39"/>
                <a:gd name="T54" fmla="*/ 0 w 11"/>
                <a:gd name="T55" fmla="*/ 1478 h 39"/>
                <a:gd name="T56" fmla="*/ 29 w 11"/>
                <a:gd name="T57" fmla="*/ 1478 h 39"/>
                <a:gd name="T58" fmla="*/ 42 w 11"/>
                <a:gd name="T59" fmla="*/ 1444 h 39"/>
                <a:gd name="T60" fmla="*/ 42 w 11"/>
                <a:gd name="T61" fmla="*/ 1444 h 39"/>
                <a:gd name="T62" fmla="*/ 42 w 11"/>
                <a:gd name="T63" fmla="*/ 1444 h 39"/>
                <a:gd name="T64" fmla="*/ 42 w 11"/>
                <a:gd name="T65" fmla="*/ 1401 h 39"/>
                <a:gd name="T66" fmla="*/ 61 w 11"/>
                <a:gd name="T67" fmla="*/ 1286 h 39"/>
                <a:gd name="T68" fmla="*/ 61 w 11"/>
                <a:gd name="T69" fmla="*/ 914 h 39"/>
                <a:gd name="T70" fmla="*/ 42 w 11"/>
                <a:gd name="T71" fmla="*/ 799 h 39"/>
                <a:gd name="T72" fmla="*/ 42 w 11"/>
                <a:gd name="T73" fmla="*/ 679 h 39"/>
                <a:gd name="T74" fmla="*/ 42 w 11"/>
                <a:gd name="T75" fmla="*/ 679 h 39"/>
                <a:gd name="T76" fmla="*/ 42 w 11"/>
                <a:gd name="T77" fmla="*/ 642 h 39"/>
                <a:gd name="T78" fmla="*/ 42 w 11"/>
                <a:gd name="T79" fmla="*/ 642 h 39"/>
                <a:gd name="T80" fmla="*/ 29 w 11"/>
                <a:gd name="T81" fmla="*/ 642 h 39"/>
                <a:gd name="T82" fmla="*/ 29 w 11"/>
                <a:gd name="T83" fmla="*/ 642 h 39"/>
                <a:gd name="T84" fmla="*/ 0 w 11"/>
                <a:gd name="T85" fmla="*/ 642 h 39"/>
                <a:gd name="T86" fmla="*/ 0 w 11"/>
                <a:gd name="T87" fmla="*/ 642 h 39"/>
                <a:gd name="T88" fmla="*/ 103 w 11"/>
                <a:gd name="T89" fmla="*/ 531 h 39"/>
                <a:gd name="T90" fmla="*/ 133 w 11"/>
                <a:gd name="T91" fmla="*/ 531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"/>
                <a:gd name="T139" fmla="*/ 0 h 39"/>
                <a:gd name="T140" fmla="*/ 11 w 11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" h="39">
                  <a:moveTo>
                    <a:pt x="6" y="0"/>
                  </a:moveTo>
                  <a:lnTo>
                    <a:pt x="7" y="0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0"/>
                  </a:lnTo>
                  <a:lnTo>
                    <a:pt x="6" y="0"/>
                  </a:lnTo>
                  <a:close/>
                  <a:moveTo>
                    <a:pt x="9" y="14"/>
                  </a:moveTo>
                  <a:lnTo>
                    <a:pt x="9" y="34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4" y="34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7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63" name="Freeform 381"/>
            <p:cNvSpPr>
              <a:spLocks/>
            </p:cNvSpPr>
            <p:nvPr/>
          </p:nvSpPr>
          <p:spPr bwMode="auto">
            <a:xfrm>
              <a:off x="3771" y="3817"/>
              <a:ext cx="51" cy="92"/>
            </a:xfrm>
            <a:custGeom>
              <a:avLst/>
              <a:gdLst>
                <a:gd name="T0" fmla="*/ 301 w 21"/>
                <a:gd name="T1" fmla="*/ 637 h 27"/>
                <a:gd name="T2" fmla="*/ 272 w 21"/>
                <a:gd name="T3" fmla="*/ 791 h 27"/>
                <a:gd name="T4" fmla="*/ 231 w 21"/>
                <a:gd name="T5" fmla="*/ 951 h 27"/>
                <a:gd name="T6" fmla="*/ 202 w 21"/>
                <a:gd name="T7" fmla="*/ 988 h 27"/>
                <a:gd name="T8" fmla="*/ 129 w 21"/>
                <a:gd name="T9" fmla="*/ 1067 h 27"/>
                <a:gd name="T10" fmla="*/ 100 w 21"/>
                <a:gd name="T11" fmla="*/ 988 h 27"/>
                <a:gd name="T12" fmla="*/ 29 w 21"/>
                <a:gd name="T13" fmla="*/ 906 h 27"/>
                <a:gd name="T14" fmla="*/ 12 w 21"/>
                <a:gd name="T15" fmla="*/ 791 h 27"/>
                <a:gd name="T16" fmla="*/ 0 w 21"/>
                <a:gd name="T17" fmla="*/ 675 h 27"/>
                <a:gd name="T18" fmla="*/ 0 w 21"/>
                <a:gd name="T19" fmla="*/ 511 h 27"/>
                <a:gd name="T20" fmla="*/ 0 w 21"/>
                <a:gd name="T21" fmla="*/ 395 h 27"/>
                <a:gd name="T22" fmla="*/ 12 w 21"/>
                <a:gd name="T23" fmla="*/ 232 h 27"/>
                <a:gd name="T24" fmla="*/ 29 w 21"/>
                <a:gd name="T25" fmla="*/ 116 h 27"/>
                <a:gd name="T26" fmla="*/ 100 w 21"/>
                <a:gd name="T27" fmla="*/ 0 h 27"/>
                <a:gd name="T28" fmla="*/ 160 w 21"/>
                <a:gd name="T29" fmla="*/ 0 h 27"/>
                <a:gd name="T30" fmla="*/ 202 w 21"/>
                <a:gd name="T31" fmla="*/ 0 h 27"/>
                <a:gd name="T32" fmla="*/ 231 w 21"/>
                <a:gd name="T33" fmla="*/ 82 h 27"/>
                <a:gd name="T34" fmla="*/ 272 w 21"/>
                <a:gd name="T35" fmla="*/ 164 h 27"/>
                <a:gd name="T36" fmla="*/ 272 w 21"/>
                <a:gd name="T37" fmla="*/ 232 h 27"/>
                <a:gd name="T38" fmla="*/ 272 w 21"/>
                <a:gd name="T39" fmla="*/ 279 h 27"/>
                <a:gd name="T40" fmla="*/ 272 w 21"/>
                <a:gd name="T41" fmla="*/ 279 h 27"/>
                <a:gd name="T42" fmla="*/ 260 w 21"/>
                <a:gd name="T43" fmla="*/ 361 h 27"/>
                <a:gd name="T44" fmla="*/ 231 w 21"/>
                <a:gd name="T45" fmla="*/ 361 h 27"/>
                <a:gd name="T46" fmla="*/ 211 w 21"/>
                <a:gd name="T47" fmla="*/ 279 h 27"/>
                <a:gd name="T48" fmla="*/ 211 w 21"/>
                <a:gd name="T49" fmla="*/ 279 h 27"/>
                <a:gd name="T50" fmla="*/ 202 w 21"/>
                <a:gd name="T51" fmla="*/ 232 h 27"/>
                <a:gd name="T52" fmla="*/ 202 w 21"/>
                <a:gd name="T53" fmla="*/ 164 h 27"/>
                <a:gd name="T54" fmla="*/ 202 w 21"/>
                <a:gd name="T55" fmla="*/ 116 h 27"/>
                <a:gd name="T56" fmla="*/ 170 w 21"/>
                <a:gd name="T57" fmla="*/ 116 h 27"/>
                <a:gd name="T58" fmla="*/ 170 w 21"/>
                <a:gd name="T59" fmla="*/ 82 h 27"/>
                <a:gd name="T60" fmla="*/ 160 w 21"/>
                <a:gd name="T61" fmla="*/ 82 h 27"/>
                <a:gd name="T62" fmla="*/ 112 w 21"/>
                <a:gd name="T63" fmla="*/ 82 h 27"/>
                <a:gd name="T64" fmla="*/ 100 w 21"/>
                <a:gd name="T65" fmla="*/ 116 h 27"/>
                <a:gd name="T66" fmla="*/ 70 w 21"/>
                <a:gd name="T67" fmla="*/ 279 h 27"/>
                <a:gd name="T68" fmla="*/ 58 w 21"/>
                <a:gd name="T69" fmla="*/ 395 h 27"/>
                <a:gd name="T70" fmla="*/ 70 w 21"/>
                <a:gd name="T71" fmla="*/ 559 h 27"/>
                <a:gd name="T72" fmla="*/ 100 w 21"/>
                <a:gd name="T73" fmla="*/ 709 h 27"/>
                <a:gd name="T74" fmla="*/ 129 w 21"/>
                <a:gd name="T75" fmla="*/ 835 h 27"/>
                <a:gd name="T76" fmla="*/ 170 w 21"/>
                <a:gd name="T77" fmla="*/ 835 h 27"/>
                <a:gd name="T78" fmla="*/ 211 w 21"/>
                <a:gd name="T79" fmla="*/ 835 h 27"/>
                <a:gd name="T80" fmla="*/ 231 w 21"/>
                <a:gd name="T81" fmla="*/ 791 h 27"/>
                <a:gd name="T82" fmla="*/ 260 w 21"/>
                <a:gd name="T83" fmla="*/ 709 h 27"/>
                <a:gd name="T84" fmla="*/ 272 w 21"/>
                <a:gd name="T85" fmla="*/ 637 h 27"/>
                <a:gd name="T86" fmla="*/ 301 w 21"/>
                <a:gd name="T87" fmla="*/ 637 h 2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27"/>
                <a:gd name="T134" fmla="*/ 21 w 21"/>
                <a:gd name="T135" fmla="*/ 27 h 2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27">
                  <a:moveTo>
                    <a:pt x="21" y="16"/>
                  </a:moveTo>
                  <a:lnTo>
                    <a:pt x="19" y="20"/>
                  </a:lnTo>
                  <a:lnTo>
                    <a:pt x="16" y="24"/>
                  </a:lnTo>
                  <a:lnTo>
                    <a:pt x="14" y="25"/>
                  </a:lnTo>
                  <a:lnTo>
                    <a:pt x="9" y="27"/>
                  </a:lnTo>
                  <a:lnTo>
                    <a:pt x="7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6"/>
                  </a:lnTo>
                  <a:lnTo>
                    <a:pt x="2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8" y="9"/>
                  </a:lnTo>
                  <a:lnTo>
                    <a:pt x="16" y="9"/>
                  </a:lnTo>
                  <a:lnTo>
                    <a:pt x="15" y="7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7"/>
                  </a:lnTo>
                  <a:lnTo>
                    <a:pt x="4" y="10"/>
                  </a:lnTo>
                  <a:lnTo>
                    <a:pt x="5" y="14"/>
                  </a:lnTo>
                  <a:lnTo>
                    <a:pt x="7" y="18"/>
                  </a:lnTo>
                  <a:lnTo>
                    <a:pt x="9" y="21"/>
                  </a:lnTo>
                  <a:lnTo>
                    <a:pt x="12" y="21"/>
                  </a:lnTo>
                  <a:lnTo>
                    <a:pt x="15" y="21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6"/>
                  </a:lnTo>
                  <a:lnTo>
                    <a:pt x="21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64" name="Freeform 382"/>
            <p:cNvSpPr>
              <a:spLocks/>
            </p:cNvSpPr>
            <p:nvPr/>
          </p:nvSpPr>
          <p:spPr bwMode="auto">
            <a:xfrm>
              <a:off x="3827" y="3791"/>
              <a:ext cx="39" cy="118"/>
            </a:xfrm>
            <a:custGeom>
              <a:avLst/>
              <a:gdLst>
                <a:gd name="T0" fmla="*/ 132 w 16"/>
                <a:gd name="T1" fmla="*/ 0 h 35"/>
                <a:gd name="T2" fmla="*/ 132 w 16"/>
                <a:gd name="T3" fmla="*/ 307 h 35"/>
                <a:gd name="T4" fmla="*/ 202 w 16"/>
                <a:gd name="T5" fmla="*/ 307 h 35"/>
                <a:gd name="T6" fmla="*/ 202 w 16"/>
                <a:gd name="T7" fmla="*/ 388 h 35"/>
                <a:gd name="T8" fmla="*/ 132 w 16"/>
                <a:gd name="T9" fmla="*/ 388 h 35"/>
                <a:gd name="T10" fmla="*/ 132 w 16"/>
                <a:gd name="T11" fmla="*/ 1001 h 35"/>
                <a:gd name="T12" fmla="*/ 132 w 16"/>
                <a:gd name="T13" fmla="*/ 1113 h 35"/>
                <a:gd name="T14" fmla="*/ 132 w 16"/>
                <a:gd name="T15" fmla="*/ 1113 h 35"/>
                <a:gd name="T16" fmla="*/ 141 w 16"/>
                <a:gd name="T17" fmla="*/ 1193 h 35"/>
                <a:gd name="T18" fmla="*/ 173 w 16"/>
                <a:gd name="T19" fmla="*/ 1193 h 35"/>
                <a:gd name="T20" fmla="*/ 173 w 16"/>
                <a:gd name="T21" fmla="*/ 1193 h 35"/>
                <a:gd name="T22" fmla="*/ 190 w 16"/>
                <a:gd name="T23" fmla="*/ 1193 h 35"/>
                <a:gd name="T24" fmla="*/ 202 w 16"/>
                <a:gd name="T25" fmla="*/ 1113 h 35"/>
                <a:gd name="T26" fmla="*/ 202 w 16"/>
                <a:gd name="T27" fmla="*/ 1113 h 35"/>
                <a:gd name="T28" fmla="*/ 232 w 16"/>
                <a:gd name="T29" fmla="*/ 1113 h 35"/>
                <a:gd name="T30" fmla="*/ 202 w 16"/>
                <a:gd name="T31" fmla="*/ 1193 h 35"/>
                <a:gd name="T32" fmla="*/ 190 w 16"/>
                <a:gd name="T33" fmla="*/ 1261 h 35"/>
                <a:gd name="T34" fmla="*/ 141 w 16"/>
                <a:gd name="T35" fmla="*/ 1261 h 35"/>
                <a:gd name="T36" fmla="*/ 132 w 16"/>
                <a:gd name="T37" fmla="*/ 1342 h 35"/>
                <a:gd name="T38" fmla="*/ 100 w 16"/>
                <a:gd name="T39" fmla="*/ 1261 h 35"/>
                <a:gd name="T40" fmla="*/ 90 w 16"/>
                <a:gd name="T41" fmla="*/ 1261 h 35"/>
                <a:gd name="T42" fmla="*/ 71 w 16"/>
                <a:gd name="T43" fmla="*/ 1227 h 35"/>
                <a:gd name="T44" fmla="*/ 71 w 16"/>
                <a:gd name="T45" fmla="*/ 1227 h 35"/>
                <a:gd name="T46" fmla="*/ 71 w 16"/>
                <a:gd name="T47" fmla="*/ 1113 h 35"/>
                <a:gd name="T48" fmla="*/ 41 w 16"/>
                <a:gd name="T49" fmla="*/ 1069 h 35"/>
                <a:gd name="T50" fmla="*/ 41 w 16"/>
                <a:gd name="T51" fmla="*/ 388 h 35"/>
                <a:gd name="T52" fmla="*/ 0 w 16"/>
                <a:gd name="T53" fmla="*/ 388 h 35"/>
                <a:gd name="T54" fmla="*/ 0 w 16"/>
                <a:gd name="T55" fmla="*/ 388 h 35"/>
                <a:gd name="T56" fmla="*/ 29 w 16"/>
                <a:gd name="T57" fmla="*/ 307 h 35"/>
                <a:gd name="T58" fmla="*/ 41 w 16"/>
                <a:gd name="T59" fmla="*/ 273 h 35"/>
                <a:gd name="T60" fmla="*/ 71 w 16"/>
                <a:gd name="T61" fmla="*/ 192 h 35"/>
                <a:gd name="T62" fmla="*/ 90 w 16"/>
                <a:gd name="T63" fmla="*/ 148 h 35"/>
                <a:gd name="T64" fmla="*/ 100 w 16"/>
                <a:gd name="T65" fmla="*/ 115 h 35"/>
                <a:gd name="T66" fmla="*/ 100 w 16"/>
                <a:gd name="T67" fmla="*/ 0 h 35"/>
                <a:gd name="T68" fmla="*/ 132 w 16"/>
                <a:gd name="T69" fmla="*/ 0 h 3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"/>
                <a:gd name="T106" fmla="*/ 0 h 35"/>
                <a:gd name="T107" fmla="*/ 16 w 16"/>
                <a:gd name="T108" fmla="*/ 35 h 3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" h="35">
                  <a:moveTo>
                    <a:pt x="9" y="0"/>
                  </a:moveTo>
                  <a:lnTo>
                    <a:pt x="9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9" y="10"/>
                  </a:lnTo>
                  <a:lnTo>
                    <a:pt x="9" y="26"/>
                  </a:lnTo>
                  <a:lnTo>
                    <a:pt x="9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3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3" y="33"/>
                  </a:lnTo>
                  <a:lnTo>
                    <a:pt x="10" y="33"/>
                  </a:lnTo>
                  <a:lnTo>
                    <a:pt x="9" y="35"/>
                  </a:lnTo>
                  <a:lnTo>
                    <a:pt x="7" y="33"/>
                  </a:lnTo>
                  <a:lnTo>
                    <a:pt x="6" y="33"/>
                  </a:lnTo>
                  <a:lnTo>
                    <a:pt x="5" y="32"/>
                  </a:lnTo>
                  <a:lnTo>
                    <a:pt x="5" y="29"/>
                  </a:lnTo>
                  <a:lnTo>
                    <a:pt x="3" y="28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3" y="7"/>
                  </a:lnTo>
                  <a:lnTo>
                    <a:pt x="5" y="5"/>
                  </a:lnTo>
                  <a:lnTo>
                    <a:pt x="6" y="4"/>
                  </a:lnTo>
                  <a:lnTo>
                    <a:pt x="7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65" name="Freeform 383"/>
            <p:cNvSpPr>
              <a:spLocks noEditPoints="1"/>
            </p:cNvSpPr>
            <p:nvPr/>
          </p:nvSpPr>
          <p:spPr bwMode="auto">
            <a:xfrm>
              <a:off x="3869" y="3817"/>
              <a:ext cx="58" cy="92"/>
            </a:xfrm>
            <a:custGeom>
              <a:avLst/>
              <a:gdLst>
                <a:gd name="T0" fmla="*/ 181 w 24"/>
                <a:gd name="T1" fmla="*/ 0 h 27"/>
                <a:gd name="T2" fmla="*/ 227 w 24"/>
                <a:gd name="T3" fmla="*/ 0 h 27"/>
                <a:gd name="T4" fmla="*/ 256 w 24"/>
                <a:gd name="T5" fmla="*/ 82 h 27"/>
                <a:gd name="T6" fmla="*/ 297 w 24"/>
                <a:gd name="T7" fmla="*/ 164 h 27"/>
                <a:gd name="T8" fmla="*/ 338 w 24"/>
                <a:gd name="T9" fmla="*/ 361 h 27"/>
                <a:gd name="T10" fmla="*/ 338 w 24"/>
                <a:gd name="T11" fmla="*/ 511 h 27"/>
                <a:gd name="T12" fmla="*/ 338 w 24"/>
                <a:gd name="T13" fmla="*/ 637 h 27"/>
                <a:gd name="T14" fmla="*/ 326 w 24"/>
                <a:gd name="T15" fmla="*/ 791 h 27"/>
                <a:gd name="T16" fmla="*/ 297 w 24"/>
                <a:gd name="T17" fmla="*/ 906 h 27"/>
                <a:gd name="T18" fmla="*/ 256 w 24"/>
                <a:gd name="T19" fmla="*/ 951 h 27"/>
                <a:gd name="T20" fmla="*/ 227 w 24"/>
                <a:gd name="T21" fmla="*/ 988 h 27"/>
                <a:gd name="T22" fmla="*/ 157 w 24"/>
                <a:gd name="T23" fmla="*/ 1067 h 27"/>
                <a:gd name="T24" fmla="*/ 128 w 24"/>
                <a:gd name="T25" fmla="*/ 988 h 27"/>
                <a:gd name="T26" fmla="*/ 87 w 24"/>
                <a:gd name="T27" fmla="*/ 951 h 27"/>
                <a:gd name="T28" fmla="*/ 41 w 24"/>
                <a:gd name="T29" fmla="*/ 835 h 27"/>
                <a:gd name="T30" fmla="*/ 29 w 24"/>
                <a:gd name="T31" fmla="*/ 709 h 27"/>
                <a:gd name="T32" fmla="*/ 0 w 24"/>
                <a:gd name="T33" fmla="*/ 511 h 27"/>
                <a:gd name="T34" fmla="*/ 0 w 24"/>
                <a:gd name="T35" fmla="*/ 395 h 27"/>
                <a:gd name="T36" fmla="*/ 29 w 24"/>
                <a:gd name="T37" fmla="*/ 279 h 27"/>
                <a:gd name="T38" fmla="*/ 58 w 24"/>
                <a:gd name="T39" fmla="*/ 116 h 27"/>
                <a:gd name="T40" fmla="*/ 87 w 24"/>
                <a:gd name="T41" fmla="*/ 82 h 27"/>
                <a:gd name="T42" fmla="*/ 128 w 24"/>
                <a:gd name="T43" fmla="*/ 0 h 27"/>
                <a:gd name="T44" fmla="*/ 181 w 24"/>
                <a:gd name="T45" fmla="*/ 0 h 27"/>
                <a:gd name="T46" fmla="*/ 157 w 24"/>
                <a:gd name="T47" fmla="*/ 82 h 27"/>
                <a:gd name="T48" fmla="*/ 140 w 24"/>
                <a:gd name="T49" fmla="*/ 82 h 27"/>
                <a:gd name="T50" fmla="*/ 128 w 24"/>
                <a:gd name="T51" fmla="*/ 116 h 27"/>
                <a:gd name="T52" fmla="*/ 99 w 24"/>
                <a:gd name="T53" fmla="*/ 164 h 27"/>
                <a:gd name="T54" fmla="*/ 87 w 24"/>
                <a:gd name="T55" fmla="*/ 232 h 27"/>
                <a:gd name="T56" fmla="*/ 87 w 24"/>
                <a:gd name="T57" fmla="*/ 361 h 27"/>
                <a:gd name="T58" fmla="*/ 58 w 24"/>
                <a:gd name="T59" fmla="*/ 429 h 27"/>
                <a:gd name="T60" fmla="*/ 87 w 24"/>
                <a:gd name="T61" fmla="*/ 637 h 27"/>
                <a:gd name="T62" fmla="*/ 99 w 24"/>
                <a:gd name="T63" fmla="*/ 835 h 27"/>
                <a:gd name="T64" fmla="*/ 140 w 24"/>
                <a:gd name="T65" fmla="*/ 951 h 27"/>
                <a:gd name="T66" fmla="*/ 181 w 24"/>
                <a:gd name="T67" fmla="*/ 951 h 27"/>
                <a:gd name="T68" fmla="*/ 227 w 24"/>
                <a:gd name="T69" fmla="*/ 951 h 27"/>
                <a:gd name="T70" fmla="*/ 239 w 24"/>
                <a:gd name="T71" fmla="*/ 906 h 27"/>
                <a:gd name="T72" fmla="*/ 256 w 24"/>
                <a:gd name="T73" fmla="*/ 791 h 27"/>
                <a:gd name="T74" fmla="*/ 280 w 24"/>
                <a:gd name="T75" fmla="*/ 559 h 27"/>
                <a:gd name="T76" fmla="*/ 280 w 24"/>
                <a:gd name="T77" fmla="*/ 395 h 27"/>
                <a:gd name="T78" fmla="*/ 256 w 24"/>
                <a:gd name="T79" fmla="*/ 279 h 27"/>
                <a:gd name="T80" fmla="*/ 239 w 24"/>
                <a:gd name="T81" fmla="*/ 164 h 27"/>
                <a:gd name="T82" fmla="*/ 198 w 24"/>
                <a:gd name="T83" fmla="*/ 116 h 27"/>
                <a:gd name="T84" fmla="*/ 157 w 24"/>
                <a:gd name="T85" fmla="*/ 82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"/>
                <a:gd name="T130" fmla="*/ 0 h 27"/>
                <a:gd name="T131" fmla="*/ 24 w 24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" h="27">
                  <a:moveTo>
                    <a:pt x="13" y="0"/>
                  </a:moveTo>
                  <a:lnTo>
                    <a:pt x="16" y="0"/>
                  </a:lnTo>
                  <a:lnTo>
                    <a:pt x="18" y="2"/>
                  </a:lnTo>
                  <a:lnTo>
                    <a:pt x="21" y="4"/>
                  </a:lnTo>
                  <a:lnTo>
                    <a:pt x="24" y="9"/>
                  </a:lnTo>
                  <a:lnTo>
                    <a:pt x="24" y="13"/>
                  </a:lnTo>
                  <a:lnTo>
                    <a:pt x="24" y="16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8" y="24"/>
                  </a:lnTo>
                  <a:lnTo>
                    <a:pt x="16" y="25"/>
                  </a:lnTo>
                  <a:lnTo>
                    <a:pt x="11" y="27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8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2" y="7"/>
                  </a:lnTo>
                  <a:lnTo>
                    <a:pt x="4" y="3"/>
                  </a:lnTo>
                  <a:lnTo>
                    <a:pt x="6" y="2"/>
                  </a:lnTo>
                  <a:lnTo>
                    <a:pt x="9" y="0"/>
                  </a:lnTo>
                  <a:lnTo>
                    <a:pt x="13" y="0"/>
                  </a:lnTo>
                  <a:close/>
                  <a:moveTo>
                    <a:pt x="11" y="2"/>
                  </a:moveTo>
                  <a:lnTo>
                    <a:pt x="10" y="2"/>
                  </a:lnTo>
                  <a:lnTo>
                    <a:pt x="9" y="3"/>
                  </a:lnTo>
                  <a:lnTo>
                    <a:pt x="7" y="4"/>
                  </a:lnTo>
                  <a:lnTo>
                    <a:pt x="6" y="6"/>
                  </a:lnTo>
                  <a:lnTo>
                    <a:pt x="6" y="9"/>
                  </a:lnTo>
                  <a:lnTo>
                    <a:pt x="4" y="11"/>
                  </a:lnTo>
                  <a:lnTo>
                    <a:pt x="6" y="16"/>
                  </a:lnTo>
                  <a:lnTo>
                    <a:pt x="7" y="21"/>
                  </a:lnTo>
                  <a:lnTo>
                    <a:pt x="10" y="24"/>
                  </a:lnTo>
                  <a:lnTo>
                    <a:pt x="13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8" y="20"/>
                  </a:lnTo>
                  <a:lnTo>
                    <a:pt x="20" y="14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7" y="4"/>
                  </a:lnTo>
                  <a:lnTo>
                    <a:pt x="14" y="3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66" name="Freeform 384"/>
            <p:cNvSpPr>
              <a:spLocks/>
            </p:cNvSpPr>
            <p:nvPr/>
          </p:nvSpPr>
          <p:spPr bwMode="auto">
            <a:xfrm>
              <a:off x="3934" y="3817"/>
              <a:ext cx="44" cy="84"/>
            </a:xfrm>
            <a:custGeom>
              <a:avLst/>
              <a:gdLst>
                <a:gd name="T0" fmla="*/ 120 w 18"/>
                <a:gd name="T1" fmla="*/ 0 h 25"/>
                <a:gd name="T2" fmla="*/ 120 w 18"/>
                <a:gd name="T3" fmla="*/ 225 h 25"/>
                <a:gd name="T4" fmla="*/ 161 w 18"/>
                <a:gd name="T5" fmla="*/ 114 h 25"/>
                <a:gd name="T6" fmla="*/ 191 w 18"/>
                <a:gd name="T7" fmla="*/ 0 h 25"/>
                <a:gd name="T8" fmla="*/ 220 w 18"/>
                <a:gd name="T9" fmla="*/ 0 h 25"/>
                <a:gd name="T10" fmla="*/ 252 w 18"/>
                <a:gd name="T11" fmla="*/ 0 h 25"/>
                <a:gd name="T12" fmla="*/ 252 w 18"/>
                <a:gd name="T13" fmla="*/ 81 h 25"/>
                <a:gd name="T14" fmla="*/ 264 w 18"/>
                <a:gd name="T15" fmla="*/ 81 h 25"/>
                <a:gd name="T16" fmla="*/ 264 w 18"/>
                <a:gd name="T17" fmla="*/ 114 h 25"/>
                <a:gd name="T18" fmla="*/ 264 w 18"/>
                <a:gd name="T19" fmla="*/ 148 h 25"/>
                <a:gd name="T20" fmla="*/ 264 w 18"/>
                <a:gd name="T21" fmla="*/ 225 h 25"/>
                <a:gd name="T22" fmla="*/ 252 w 18"/>
                <a:gd name="T23" fmla="*/ 225 h 25"/>
                <a:gd name="T24" fmla="*/ 220 w 18"/>
                <a:gd name="T25" fmla="*/ 225 h 25"/>
                <a:gd name="T26" fmla="*/ 220 w 18"/>
                <a:gd name="T27" fmla="*/ 225 h 25"/>
                <a:gd name="T28" fmla="*/ 203 w 18"/>
                <a:gd name="T29" fmla="*/ 225 h 25"/>
                <a:gd name="T30" fmla="*/ 191 w 18"/>
                <a:gd name="T31" fmla="*/ 148 h 25"/>
                <a:gd name="T32" fmla="*/ 191 w 18"/>
                <a:gd name="T33" fmla="*/ 148 h 25"/>
                <a:gd name="T34" fmla="*/ 161 w 18"/>
                <a:gd name="T35" fmla="*/ 148 h 25"/>
                <a:gd name="T36" fmla="*/ 161 w 18"/>
                <a:gd name="T37" fmla="*/ 148 h 25"/>
                <a:gd name="T38" fmla="*/ 144 w 18"/>
                <a:gd name="T39" fmla="*/ 225 h 25"/>
                <a:gd name="T40" fmla="*/ 120 w 18"/>
                <a:gd name="T41" fmla="*/ 339 h 25"/>
                <a:gd name="T42" fmla="*/ 120 w 18"/>
                <a:gd name="T43" fmla="*/ 756 h 25"/>
                <a:gd name="T44" fmla="*/ 120 w 18"/>
                <a:gd name="T45" fmla="*/ 803 h 25"/>
                <a:gd name="T46" fmla="*/ 120 w 18"/>
                <a:gd name="T47" fmla="*/ 870 h 25"/>
                <a:gd name="T48" fmla="*/ 144 w 18"/>
                <a:gd name="T49" fmla="*/ 914 h 25"/>
                <a:gd name="T50" fmla="*/ 144 w 18"/>
                <a:gd name="T51" fmla="*/ 914 h 25"/>
                <a:gd name="T52" fmla="*/ 161 w 18"/>
                <a:gd name="T53" fmla="*/ 948 h 25"/>
                <a:gd name="T54" fmla="*/ 191 w 18"/>
                <a:gd name="T55" fmla="*/ 948 h 25"/>
                <a:gd name="T56" fmla="*/ 191 w 18"/>
                <a:gd name="T57" fmla="*/ 948 h 25"/>
                <a:gd name="T58" fmla="*/ 0 w 18"/>
                <a:gd name="T59" fmla="*/ 948 h 25"/>
                <a:gd name="T60" fmla="*/ 0 w 18"/>
                <a:gd name="T61" fmla="*/ 948 h 25"/>
                <a:gd name="T62" fmla="*/ 12 w 18"/>
                <a:gd name="T63" fmla="*/ 948 h 25"/>
                <a:gd name="T64" fmla="*/ 42 w 18"/>
                <a:gd name="T65" fmla="*/ 914 h 25"/>
                <a:gd name="T66" fmla="*/ 42 w 18"/>
                <a:gd name="T67" fmla="*/ 914 h 25"/>
                <a:gd name="T68" fmla="*/ 59 w 18"/>
                <a:gd name="T69" fmla="*/ 870 h 25"/>
                <a:gd name="T70" fmla="*/ 59 w 18"/>
                <a:gd name="T71" fmla="*/ 803 h 25"/>
                <a:gd name="T72" fmla="*/ 59 w 18"/>
                <a:gd name="T73" fmla="*/ 756 h 25"/>
                <a:gd name="T74" fmla="*/ 59 w 18"/>
                <a:gd name="T75" fmla="*/ 383 h 25"/>
                <a:gd name="T76" fmla="*/ 59 w 18"/>
                <a:gd name="T77" fmla="*/ 272 h 25"/>
                <a:gd name="T78" fmla="*/ 59 w 18"/>
                <a:gd name="T79" fmla="*/ 148 h 25"/>
                <a:gd name="T80" fmla="*/ 42 w 18"/>
                <a:gd name="T81" fmla="*/ 148 h 25"/>
                <a:gd name="T82" fmla="*/ 42 w 18"/>
                <a:gd name="T83" fmla="*/ 114 h 25"/>
                <a:gd name="T84" fmla="*/ 42 w 18"/>
                <a:gd name="T85" fmla="*/ 114 h 25"/>
                <a:gd name="T86" fmla="*/ 12 w 18"/>
                <a:gd name="T87" fmla="*/ 114 h 25"/>
                <a:gd name="T88" fmla="*/ 12 w 18"/>
                <a:gd name="T89" fmla="*/ 114 h 25"/>
                <a:gd name="T90" fmla="*/ 0 w 18"/>
                <a:gd name="T91" fmla="*/ 114 h 25"/>
                <a:gd name="T92" fmla="*/ 0 w 18"/>
                <a:gd name="T93" fmla="*/ 114 h 25"/>
                <a:gd name="T94" fmla="*/ 103 w 18"/>
                <a:gd name="T95" fmla="*/ 0 h 25"/>
                <a:gd name="T96" fmla="*/ 120 w 18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5"/>
                <a:gd name="T149" fmla="*/ 18 w 18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5">
                  <a:moveTo>
                    <a:pt x="8" y="0"/>
                  </a:moveTo>
                  <a:lnTo>
                    <a:pt x="8" y="6"/>
                  </a:lnTo>
                  <a:lnTo>
                    <a:pt x="11" y="3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6"/>
                  </a:lnTo>
                  <a:lnTo>
                    <a:pt x="8" y="9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3" y="24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4" y="7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</p:grpSp>
      <p:grpSp>
        <p:nvGrpSpPr>
          <p:cNvPr id="6" name="Group 386"/>
          <p:cNvGrpSpPr>
            <a:grpSpLocks/>
          </p:cNvGrpSpPr>
          <p:nvPr/>
        </p:nvGrpSpPr>
        <p:grpSpPr bwMode="auto">
          <a:xfrm>
            <a:off x="2209800" y="838200"/>
            <a:ext cx="4267200" cy="2819400"/>
            <a:chOff x="1248" y="1584"/>
            <a:chExt cx="3058" cy="2368"/>
          </a:xfrm>
        </p:grpSpPr>
        <p:sp>
          <p:nvSpPr>
            <p:cNvPr id="10288" name="Freeform 387"/>
            <p:cNvSpPr>
              <a:spLocks/>
            </p:cNvSpPr>
            <p:nvPr/>
          </p:nvSpPr>
          <p:spPr bwMode="auto">
            <a:xfrm>
              <a:off x="2526" y="1584"/>
              <a:ext cx="89" cy="157"/>
            </a:xfrm>
            <a:custGeom>
              <a:avLst/>
              <a:gdLst>
                <a:gd name="T0" fmla="*/ 555 w 34"/>
                <a:gd name="T1" fmla="*/ 0 h 39"/>
                <a:gd name="T2" fmla="*/ 589 w 34"/>
                <a:gd name="T3" fmla="*/ 906 h 39"/>
                <a:gd name="T4" fmla="*/ 555 w 34"/>
                <a:gd name="T5" fmla="*/ 906 h 39"/>
                <a:gd name="T6" fmla="*/ 542 w 34"/>
                <a:gd name="T7" fmla="*/ 519 h 39"/>
                <a:gd name="T8" fmla="*/ 487 w 34"/>
                <a:gd name="T9" fmla="*/ 258 h 39"/>
                <a:gd name="T10" fmla="*/ 432 w 34"/>
                <a:gd name="T11" fmla="*/ 193 h 39"/>
                <a:gd name="T12" fmla="*/ 356 w 34"/>
                <a:gd name="T13" fmla="*/ 193 h 39"/>
                <a:gd name="T14" fmla="*/ 288 w 34"/>
                <a:gd name="T15" fmla="*/ 193 h 39"/>
                <a:gd name="T16" fmla="*/ 233 w 34"/>
                <a:gd name="T17" fmla="*/ 258 h 39"/>
                <a:gd name="T18" fmla="*/ 178 w 34"/>
                <a:gd name="T19" fmla="*/ 455 h 39"/>
                <a:gd name="T20" fmla="*/ 165 w 34"/>
                <a:gd name="T21" fmla="*/ 648 h 39"/>
                <a:gd name="T22" fmla="*/ 123 w 34"/>
                <a:gd name="T23" fmla="*/ 1039 h 39"/>
                <a:gd name="T24" fmla="*/ 123 w 34"/>
                <a:gd name="T25" fmla="*/ 1377 h 39"/>
                <a:gd name="T26" fmla="*/ 123 w 34"/>
                <a:gd name="T27" fmla="*/ 1638 h 39"/>
                <a:gd name="T28" fmla="*/ 165 w 34"/>
                <a:gd name="T29" fmla="*/ 1960 h 39"/>
                <a:gd name="T30" fmla="*/ 178 w 34"/>
                <a:gd name="T31" fmla="*/ 2089 h 39"/>
                <a:gd name="T32" fmla="*/ 233 w 34"/>
                <a:gd name="T33" fmla="*/ 2287 h 39"/>
                <a:gd name="T34" fmla="*/ 309 w 34"/>
                <a:gd name="T35" fmla="*/ 2415 h 39"/>
                <a:gd name="T36" fmla="*/ 356 w 34"/>
                <a:gd name="T37" fmla="*/ 2415 h 39"/>
                <a:gd name="T38" fmla="*/ 432 w 34"/>
                <a:gd name="T39" fmla="*/ 2415 h 39"/>
                <a:gd name="T40" fmla="*/ 487 w 34"/>
                <a:gd name="T41" fmla="*/ 2287 h 39"/>
                <a:gd name="T42" fmla="*/ 542 w 34"/>
                <a:gd name="T43" fmla="*/ 2089 h 39"/>
                <a:gd name="T44" fmla="*/ 589 w 34"/>
                <a:gd name="T45" fmla="*/ 1960 h 39"/>
                <a:gd name="T46" fmla="*/ 610 w 34"/>
                <a:gd name="T47" fmla="*/ 1960 h 39"/>
                <a:gd name="T48" fmla="*/ 542 w 34"/>
                <a:gd name="T49" fmla="*/ 2222 h 39"/>
                <a:gd name="T50" fmla="*/ 487 w 34"/>
                <a:gd name="T51" fmla="*/ 2415 h 39"/>
                <a:gd name="T52" fmla="*/ 411 w 34"/>
                <a:gd name="T53" fmla="*/ 2480 h 39"/>
                <a:gd name="T54" fmla="*/ 343 w 34"/>
                <a:gd name="T55" fmla="*/ 2544 h 39"/>
                <a:gd name="T56" fmla="*/ 233 w 34"/>
                <a:gd name="T57" fmla="*/ 2480 h 39"/>
                <a:gd name="T58" fmla="*/ 165 w 34"/>
                <a:gd name="T59" fmla="*/ 2415 h 39"/>
                <a:gd name="T60" fmla="*/ 89 w 34"/>
                <a:gd name="T61" fmla="*/ 2089 h 39"/>
                <a:gd name="T62" fmla="*/ 34 w 34"/>
                <a:gd name="T63" fmla="*/ 1767 h 39"/>
                <a:gd name="T64" fmla="*/ 0 w 34"/>
                <a:gd name="T65" fmla="*/ 1377 h 39"/>
                <a:gd name="T66" fmla="*/ 34 w 34"/>
                <a:gd name="T67" fmla="*/ 1039 h 39"/>
                <a:gd name="T68" fmla="*/ 55 w 34"/>
                <a:gd name="T69" fmla="*/ 648 h 39"/>
                <a:gd name="T70" fmla="*/ 110 w 34"/>
                <a:gd name="T71" fmla="*/ 390 h 39"/>
                <a:gd name="T72" fmla="*/ 178 w 34"/>
                <a:gd name="T73" fmla="*/ 193 h 39"/>
                <a:gd name="T74" fmla="*/ 254 w 34"/>
                <a:gd name="T75" fmla="*/ 64 h 39"/>
                <a:gd name="T76" fmla="*/ 343 w 34"/>
                <a:gd name="T77" fmla="*/ 0 h 39"/>
                <a:gd name="T78" fmla="*/ 411 w 34"/>
                <a:gd name="T79" fmla="*/ 64 h 39"/>
                <a:gd name="T80" fmla="*/ 487 w 34"/>
                <a:gd name="T81" fmla="*/ 193 h 39"/>
                <a:gd name="T82" fmla="*/ 500 w 34"/>
                <a:gd name="T83" fmla="*/ 193 h 39"/>
                <a:gd name="T84" fmla="*/ 500 w 34"/>
                <a:gd name="T85" fmla="*/ 193 h 39"/>
                <a:gd name="T86" fmla="*/ 542 w 34"/>
                <a:gd name="T87" fmla="*/ 193 h 39"/>
                <a:gd name="T88" fmla="*/ 542 w 34"/>
                <a:gd name="T89" fmla="*/ 193 h 39"/>
                <a:gd name="T90" fmla="*/ 555 w 34"/>
                <a:gd name="T91" fmla="*/ 64 h 39"/>
                <a:gd name="T92" fmla="*/ 555 w 34"/>
                <a:gd name="T93" fmla="*/ 0 h 39"/>
                <a:gd name="T94" fmla="*/ 555 w 34"/>
                <a:gd name="T95" fmla="*/ 0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4"/>
                <a:gd name="T145" fmla="*/ 0 h 39"/>
                <a:gd name="T146" fmla="*/ 34 w 34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4" h="39">
                  <a:moveTo>
                    <a:pt x="31" y="0"/>
                  </a:moveTo>
                  <a:lnTo>
                    <a:pt x="33" y="14"/>
                  </a:lnTo>
                  <a:lnTo>
                    <a:pt x="31" y="14"/>
                  </a:lnTo>
                  <a:lnTo>
                    <a:pt x="30" y="8"/>
                  </a:lnTo>
                  <a:lnTo>
                    <a:pt x="27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0" y="7"/>
                  </a:lnTo>
                  <a:lnTo>
                    <a:pt x="9" y="10"/>
                  </a:lnTo>
                  <a:lnTo>
                    <a:pt x="7" y="16"/>
                  </a:lnTo>
                  <a:lnTo>
                    <a:pt x="7" y="21"/>
                  </a:lnTo>
                  <a:lnTo>
                    <a:pt x="7" y="25"/>
                  </a:lnTo>
                  <a:lnTo>
                    <a:pt x="9" y="30"/>
                  </a:lnTo>
                  <a:lnTo>
                    <a:pt x="10" y="32"/>
                  </a:lnTo>
                  <a:lnTo>
                    <a:pt x="13" y="35"/>
                  </a:lnTo>
                  <a:lnTo>
                    <a:pt x="17" y="37"/>
                  </a:lnTo>
                  <a:lnTo>
                    <a:pt x="20" y="37"/>
                  </a:lnTo>
                  <a:lnTo>
                    <a:pt x="24" y="37"/>
                  </a:lnTo>
                  <a:lnTo>
                    <a:pt x="27" y="35"/>
                  </a:lnTo>
                  <a:lnTo>
                    <a:pt x="30" y="32"/>
                  </a:lnTo>
                  <a:lnTo>
                    <a:pt x="33" y="30"/>
                  </a:lnTo>
                  <a:lnTo>
                    <a:pt x="34" y="30"/>
                  </a:lnTo>
                  <a:lnTo>
                    <a:pt x="30" y="34"/>
                  </a:lnTo>
                  <a:lnTo>
                    <a:pt x="27" y="37"/>
                  </a:lnTo>
                  <a:lnTo>
                    <a:pt x="23" y="38"/>
                  </a:lnTo>
                  <a:lnTo>
                    <a:pt x="19" y="39"/>
                  </a:lnTo>
                  <a:lnTo>
                    <a:pt x="13" y="38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6"/>
                  </a:lnTo>
                  <a:lnTo>
                    <a:pt x="3" y="10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30" y="3"/>
                  </a:lnTo>
                  <a:lnTo>
                    <a:pt x="31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289" name="Freeform 388"/>
            <p:cNvSpPr>
              <a:spLocks/>
            </p:cNvSpPr>
            <p:nvPr/>
          </p:nvSpPr>
          <p:spPr bwMode="auto">
            <a:xfrm>
              <a:off x="2623" y="1584"/>
              <a:ext cx="70" cy="153"/>
            </a:xfrm>
            <a:custGeom>
              <a:avLst/>
              <a:gdLst>
                <a:gd name="T0" fmla="*/ 122 w 27"/>
                <a:gd name="T1" fmla="*/ 1168 h 38"/>
                <a:gd name="T2" fmla="*/ 228 w 27"/>
                <a:gd name="T3" fmla="*/ 906 h 38"/>
                <a:gd name="T4" fmla="*/ 296 w 27"/>
                <a:gd name="T5" fmla="*/ 841 h 38"/>
                <a:gd name="T6" fmla="*/ 350 w 27"/>
                <a:gd name="T7" fmla="*/ 906 h 38"/>
                <a:gd name="T8" fmla="*/ 384 w 27"/>
                <a:gd name="T9" fmla="*/ 1168 h 38"/>
                <a:gd name="T10" fmla="*/ 384 w 27"/>
                <a:gd name="T11" fmla="*/ 1574 h 38"/>
                <a:gd name="T12" fmla="*/ 384 w 27"/>
                <a:gd name="T13" fmla="*/ 2287 h 38"/>
                <a:gd name="T14" fmla="*/ 417 w 27"/>
                <a:gd name="T15" fmla="*/ 2416 h 38"/>
                <a:gd name="T16" fmla="*/ 438 w 27"/>
                <a:gd name="T17" fmla="*/ 2480 h 38"/>
                <a:gd name="T18" fmla="*/ 469 w 27"/>
                <a:gd name="T19" fmla="*/ 2480 h 38"/>
                <a:gd name="T20" fmla="*/ 241 w 27"/>
                <a:gd name="T21" fmla="*/ 2480 h 38"/>
                <a:gd name="T22" fmla="*/ 296 w 27"/>
                <a:gd name="T23" fmla="*/ 2480 h 38"/>
                <a:gd name="T24" fmla="*/ 316 w 27"/>
                <a:gd name="T25" fmla="*/ 2416 h 38"/>
                <a:gd name="T26" fmla="*/ 316 w 27"/>
                <a:gd name="T27" fmla="*/ 2287 h 38"/>
                <a:gd name="T28" fmla="*/ 316 w 27"/>
                <a:gd name="T29" fmla="*/ 1574 h 38"/>
                <a:gd name="T30" fmla="*/ 316 w 27"/>
                <a:gd name="T31" fmla="*/ 1168 h 38"/>
                <a:gd name="T32" fmla="*/ 296 w 27"/>
                <a:gd name="T33" fmla="*/ 1103 h 38"/>
                <a:gd name="T34" fmla="*/ 241 w 27"/>
                <a:gd name="T35" fmla="*/ 1103 h 38"/>
                <a:gd name="T36" fmla="*/ 194 w 27"/>
                <a:gd name="T37" fmla="*/ 1103 h 38"/>
                <a:gd name="T38" fmla="*/ 122 w 27"/>
                <a:gd name="T39" fmla="*/ 1313 h 38"/>
                <a:gd name="T40" fmla="*/ 122 w 27"/>
                <a:gd name="T41" fmla="*/ 2287 h 38"/>
                <a:gd name="T42" fmla="*/ 140 w 27"/>
                <a:gd name="T43" fmla="*/ 2416 h 38"/>
                <a:gd name="T44" fmla="*/ 174 w 27"/>
                <a:gd name="T45" fmla="*/ 2480 h 38"/>
                <a:gd name="T46" fmla="*/ 194 w 27"/>
                <a:gd name="T47" fmla="*/ 2480 h 38"/>
                <a:gd name="T48" fmla="*/ 0 w 27"/>
                <a:gd name="T49" fmla="*/ 2480 h 38"/>
                <a:gd name="T50" fmla="*/ 21 w 27"/>
                <a:gd name="T51" fmla="*/ 2480 h 38"/>
                <a:gd name="T52" fmla="*/ 54 w 27"/>
                <a:gd name="T53" fmla="*/ 2416 h 38"/>
                <a:gd name="T54" fmla="*/ 54 w 27"/>
                <a:gd name="T55" fmla="*/ 2090 h 38"/>
                <a:gd name="T56" fmla="*/ 54 w 27"/>
                <a:gd name="T57" fmla="*/ 391 h 38"/>
                <a:gd name="T58" fmla="*/ 54 w 27"/>
                <a:gd name="T59" fmla="*/ 193 h 38"/>
                <a:gd name="T60" fmla="*/ 21 w 27"/>
                <a:gd name="T61" fmla="*/ 193 h 38"/>
                <a:gd name="T62" fmla="*/ 0 w 27"/>
                <a:gd name="T63" fmla="*/ 193 h 38"/>
                <a:gd name="T64" fmla="*/ 0 w 27"/>
                <a:gd name="T65" fmla="*/ 193 h 38"/>
                <a:gd name="T66" fmla="*/ 122 w 27"/>
                <a:gd name="T67" fmla="*/ 0 h 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7"/>
                <a:gd name="T103" fmla="*/ 0 h 38"/>
                <a:gd name="T104" fmla="*/ 27 w 27"/>
                <a:gd name="T105" fmla="*/ 38 h 3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7" h="38">
                  <a:moveTo>
                    <a:pt x="7" y="0"/>
                  </a:moveTo>
                  <a:lnTo>
                    <a:pt x="7" y="18"/>
                  </a:lnTo>
                  <a:lnTo>
                    <a:pt x="10" y="16"/>
                  </a:lnTo>
                  <a:lnTo>
                    <a:pt x="13" y="14"/>
                  </a:lnTo>
                  <a:lnTo>
                    <a:pt x="14" y="13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20" y="14"/>
                  </a:lnTo>
                  <a:lnTo>
                    <a:pt x="21" y="16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22" y="35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8" y="37"/>
                  </a:lnTo>
                  <a:lnTo>
                    <a:pt x="18" y="35"/>
                  </a:lnTo>
                  <a:lnTo>
                    <a:pt x="18" y="32"/>
                  </a:lnTo>
                  <a:lnTo>
                    <a:pt x="18" y="24"/>
                  </a:lnTo>
                  <a:lnTo>
                    <a:pt x="18" y="21"/>
                  </a:lnTo>
                  <a:lnTo>
                    <a:pt x="18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10" y="18"/>
                  </a:lnTo>
                  <a:lnTo>
                    <a:pt x="7" y="20"/>
                  </a:lnTo>
                  <a:lnTo>
                    <a:pt x="7" y="32"/>
                  </a:lnTo>
                  <a:lnTo>
                    <a:pt x="7" y="35"/>
                  </a:lnTo>
                  <a:lnTo>
                    <a:pt x="8" y="37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0" y="38"/>
                  </a:lnTo>
                  <a:lnTo>
                    <a:pt x="1" y="38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290" name="Freeform 389"/>
            <p:cNvSpPr>
              <a:spLocks noEditPoints="1"/>
            </p:cNvSpPr>
            <p:nvPr/>
          </p:nvSpPr>
          <p:spPr bwMode="auto">
            <a:xfrm>
              <a:off x="2696" y="1636"/>
              <a:ext cx="63" cy="105"/>
            </a:xfrm>
            <a:custGeom>
              <a:avLst/>
              <a:gdLst>
                <a:gd name="T0" fmla="*/ 200 w 24"/>
                <a:gd name="T1" fmla="*/ 1583 h 26"/>
                <a:gd name="T2" fmla="*/ 144 w 24"/>
                <a:gd name="T3" fmla="*/ 1712 h 26"/>
                <a:gd name="T4" fmla="*/ 76 w 24"/>
                <a:gd name="T5" fmla="*/ 1712 h 26"/>
                <a:gd name="T6" fmla="*/ 21 w 24"/>
                <a:gd name="T7" fmla="*/ 1450 h 26"/>
                <a:gd name="T8" fmla="*/ 21 w 24"/>
                <a:gd name="T9" fmla="*/ 1191 h 26"/>
                <a:gd name="T10" fmla="*/ 55 w 24"/>
                <a:gd name="T11" fmla="*/ 993 h 26"/>
                <a:gd name="T12" fmla="*/ 144 w 24"/>
                <a:gd name="T13" fmla="*/ 719 h 26"/>
                <a:gd name="T14" fmla="*/ 255 w 24"/>
                <a:gd name="T15" fmla="*/ 521 h 26"/>
                <a:gd name="T16" fmla="*/ 255 w 24"/>
                <a:gd name="T17" fmla="*/ 194 h 26"/>
                <a:gd name="T18" fmla="*/ 179 w 24"/>
                <a:gd name="T19" fmla="*/ 65 h 26"/>
                <a:gd name="T20" fmla="*/ 123 w 24"/>
                <a:gd name="T21" fmla="*/ 194 h 26"/>
                <a:gd name="T22" fmla="*/ 123 w 24"/>
                <a:gd name="T23" fmla="*/ 327 h 26"/>
                <a:gd name="T24" fmla="*/ 110 w 24"/>
                <a:gd name="T25" fmla="*/ 521 h 26"/>
                <a:gd name="T26" fmla="*/ 110 w 24"/>
                <a:gd name="T27" fmla="*/ 654 h 26"/>
                <a:gd name="T28" fmla="*/ 55 w 24"/>
                <a:gd name="T29" fmla="*/ 654 h 26"/>
                <a:gd name="T30" fmla="*/ 21 w 24"/>
                <a:gd name="T31" fmla="*/ 521 h 26"/>
                <a:gd name="T32" fmla="*/ 55 w 24"/>
                <a:gd name="T33" fmla="*/ 263 h 26"/>
                <a:gd name="T34" fmla="*/ 123 w 24"/>
                <a:gd name="T35" fmla="*/ 0 h 26"/>
                <a:gd name="T36" fmla="*/ 255 w 24"/>
                <a:gd name="T37" fmla="*/ 0 h 26"/>
                <a:gd name="T38" fmla="*/ 323 w 24"/>
                <a:gd name="T39" fmla="*/ 194 h 26"/>
                <a:gd name="T40" fmla="*/ 365 w 24"/>
                <a:gd name="T41" fmla="*/ 327 h 26"/>
                <a:gd name="T42" fmla="*/ 365 w 24"/>
                <a:gd name="T43" fmla="*/ 1127 h 26"/>
                <a:gd name="T44" fmla="*/ 365 w 24"/>
                <a:gd name="T45" fmla="*/ 1385 h 26"/>
                <a:gd name="T46" fmla="*/ 365 w 24"/>
                <a:gd name="T47" fmla="*/ 1450 h 26"/>
                <a:gd name="T48" fmla="*/ 378 w 24"/>
                <a:gd name="T49" fmla="*/ 1450 h 26"/>
                <a:gd name="T50" fmla="*/ 378 w 24"/>
                <a:gd name="T51" fmla="*/ 1450 h 26"/>
                <a:gd name="T52" fmla="*/ 433 w 24"/>
                <a:gd name="T53" fmla="*/ 1385 h 26"/>
                <a:gd name="T54" fmla="*/ 378 w 24"/>
                <a:gd name="T55" fmla="*/ 1648 h 26"/>
                <a:gd name="T56" fmla="*/ 310 w 24"/>
                <a:gd name="T57" fmla="*/ 1712 h 26"/>
                <a:gd name="T58" fmla="*/ 268 w 24"/>
                <a:gd name="T59" fmla="*/ 1583 h 26"/>
                <a:gd name="T60" fmla="*/ 255 w 24"/>
                <a:gd name="T61" fmla="*/ 1385 h 26"/>
                <a:gd name="T62" fmla="*/ 200 w 24"/>
                <a:gd name="T63" fmla="*/ 783 h 26"/>
                <a:gd name="T64" fmla="*/ 123 w 24"/>
                <a:gd name="T65" fmla="*/ 929 h 26"/>
                <a:gd name="T66" fmla="*/ 110 w 24"/>
                <a:gd name="T67" fmla="*/ 1127 h 26"/>
                <a:gd name="T68" fmla="*/ 110 w 24"/>
                <a:gd name="T69" fmla="*/ 1256 h 26"/>
                <a:gd name="T70" fmla="*/ 144 w 24"/>
                <a:gd name="T71" fmla="*/ 1450 h 26"/>
                <a:gd name="T72" fmla="*/ 200 w 24"/>
                <a:gd name="T73" fmla="*/ 1450 h 2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"/>
                <a:gd name="T112" fmla="*/ 0 h 26"/>
                <a:gd name="T113" fmla="*/ 24 w 24"/>
                <a:gd name="T114" fmla="*/ 26 h 2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" h="26">
                  <a:moveTo>
                    <a:pt x="14" y="22"/>
                  </a:moveTo>
                  <a:lnTo>
                    <a:pt x="11" y="24"/>
                  </a:lnTo>
                  <a:lnTo>
                    <a:pt x="10" y="25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4" y="26"/>
                  </a:lnTo>
                  <a:lnTo>
                    <a:pt x="3" y="25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3" y="15"/>
                  </a:lnTo>
                  <a:lnTo>
                    <a:pt x="6" y="14"/>
                  </a:lnTo>
                  <a:lnTo>
                    <a:pt x="8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0" y="1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7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3" y="4"/>
                  </a:lnTo>
                  <a:lnTo>
                    <a:pt x="4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20" y="5"/>
                  </a:lnTo>
                  <a:lnTo>
                    <a:pt x="20" y="8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0" y="21"/>
                  </a:lnTo>
                  <a:lnTo>
                    <a:pt x="20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4" y="22"/>
                  </a:lnTo>
                  <a:lnTo>
                    <a:pt x="21" y="25"/>
                  </a:lnTo>
                  <a:lnTo>
                    <a:pt x="18" y="26"/>
                  </a:lnTo>
                  <a:lnTo>
                    <a:pt x="17" y="26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4" y="22"/>
                  </a:lnTo>
                  <a:close/>
                  <a:moveTo>
                    <a:pt x="14" y="21"/>
                  </a:moveTo>
                  <a:lnTo>
                    <a:pt x="14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291" name="Freeform 390"/>
            <p:cNvSpPr>
              <a:spLocks/>
            </p:cNvSpPr>
            <p:nvPr/>
          </p:nvSpPr>
          <p:spPr bwMode="auto">
            <a:xfrm>
              <a:off x="2761" y="1636"/>
              <a:ext cx="45" cy="101"/>
            </a:xfrm>
            <a:custGeom>
              <a:avLst/>
              <a:gdLst>
                <a:gd name="T0" fmla="*/ 132 w 17"/>
                <a:gd name="T1" fmla="*/ 0 h 25"/>
                <a:gd name="T2" fmla="*/ 132 w 17"/>
                <a:gd name="T3" fmla="*/ 457 h 25"/>
                <a:gd name="T4" fmla="*/ 183 w 17"/>
                <a:gd name="T5" fmla="*/ 194 h 25"/>
                <a:gd name="T6" fmla="*/ 204 w 17"/>
                <a:gd name="T7" fmla="*/ 65 h 25"/>
                <a:gd name="T8" fmla="*/ 259 w 17"/>
                <a:gd name="T9" fmla="*/ 0 h 25"/>
                <a:gd name="T10" fmla="*/ 294 w 17"/>
                <a:gd name="T11" fmla="*/ 0 h 25"/>
                <a:gd name="T12" fmla="*/ 315 w 17"/>
                <a:gd name="T13" fmla="*/ 65 h 25"/>
                <a:gd name="T14" fmla="*/ 315 w 17"/>
                <a:gd name="T15" fmla="*/ 194 h 25"/>
                <a:gd name="T16" fmla="*/ 315 w 17"/>
                <a:gd name="T17" fmla="*/ 263 h 25"/>
                <a:gd name="T18" fmla="*/ 315 w 17"/>
                <a:gd name="T19" fmla="*/ 263 h 25"/>
                <a:gd name="T20" fmla="*/ 315 w 17"/>
                <a:gd name="T21" fmla="*/ 327 h 25"/>
                <a:gd name="T22" fmla="*/ 294 w 17"/>
                <a:gd name="T23" fmla="*/ 457 h 25"/>
                <a:gd name="T24" fmla="*/ 294 w 17"/>
                <a:gd name="T25" fmla="*/ 457 h 25"/>
                <a:gd name="T26" fmla="*/ 259 w 17"/>
                <a:gd name="T27" fmla="*/ 327 h 25"/>
                <a:gd name="T28" fmla="*/ 238 w 17"/>
                <a:gd name="T29" fmla="*/ 327 h 25"/>
                <a:gd name="T30" fmla="*/ 238 w 17"/>
                <a:gd name="T31" fmla="*/ 263 h 25"/>
                <a:gd name="T32" fmla="*/ 204 w 17"/>
                <a:gd name="T33" fmla="*/ 263 h 25"/>
                <a:gd name="T34" fmla="*/ 204 w 17"/>
                <a:gd name="T35" fmla="*/ 263 h 25"/>
                <a:gd name="T36" fmla="*/ 183 w 17"/>
                <a:gd name="T37" fmla="*/ 263 h 25"/>
                <a:gd name="T38" fmla="*/ 169 w 17"/>
                <a:gd name="T39" fmla="*/ 457 h 25"/>
                <a:gd name="T40" fmla="*/ 132 w 17"/>
                <a:gd name="T41" fmla="*/ 521 h 25"/>
                <a:gd name="T42" fmla="*/ 132 w 17"/>
                <a:gd name="T43" fmla="*/ 1256 h 25"/>
                <a:gd name="T44" fmla="*/ 132 w 17"/>
                <a:gd name="T45" fmla="*/ 1454 h 25"/>
                <a:gd name="T46" fmla="*/ 169 w 17"/>
                <a:gd name="T47" fmla="*/ 1584 h 25"/>
                <a:gd name="T48" fmla="*/ 169 w 17"/>
                <a:gd name="T49" fmla="*/ 1584 h 25"/>
                <a:gd name="T50" fmla="*/ 183 w 17"/>
                <a:gd name="T51" fmla="*/ 1648 h 25"/>
                <a:gd name="T52" fmla="*/ 204 w 17"/>
                <a:gd name="T53" fmla="*/ 1648 h 25"/>
                <a:gd name="T54" fmla="*/ 238 w 17"/>
                <a:gd name="T55" fmla="*/ 1648 h 25"/>
                <a:gd name="T56" fmla="*/ 238 w 17"/>
                <a:gd name="T57" fmla="*/ 1648 h 25"/>
                <a:gd name="T58" fmla="*/ 0 w 17"/>
                <a:gd name="T59" fmla="*/ 1648 h 25"/>
                <a:gd name="T60" fmla="*/ 0 w 17"/>
                <a:gd name="T61" fmla="*/ 1648 h 25"/>
                <a:gd name="T62" fmla="*/ 34 w 17"/>
                <a:gd name="T63" fmla="*/ 1648 h 25"/>
                <a:gd name="T64" fmla="*/ 34 w 17"/>
                <a:gd name="T65" fmla="*/ 1648 h 25"/>
                <a:gd name="T66" fmla="*/ 56 w 17"/>
                <a:gd name="T67" fmla="*/ 1584 h 25"/>
                <a:gd name="T68" fmla="*/ 56 w 17"/>
                <a:gd name="T69" fmla="*/ 1454 h 25"/>
                <a:gd name="T70" fmla="*/ 56 w 17"/>
                <a:gd name="T71" fmla="*/ 1454 h 25"/>
                <a:gd name="T72" fmla="*/ 56 w 17"/>
                <a:gd name="T73" fmla="*/ 1256 h 25"/>
                <a:gd name="T74" fmla="*/ 56 w 17"/>
                <a:gd name="T75" fmla="*/ 719 h 25"/>
                <a:gd name="T76" fmla="*/ 56 w 17"/>
                <a:gd name="T77" fmla="*/ 457 h 25"/>
                <a:gd name="T78" fmla="*/ 56 w 17"/>
                <a:gd name="T79" fmla="*/ 327 h 25"/>
                <a:gd name="T80" fmla="*/ 56 w 17"/>
                <a:gd name="T81" fmla="*/ 263 h 25"/>
                <a:gd name="T82" fmla="*/ 56 w 17"/>
                <a:gd name="T83" fmla="*/ 263 h 25"/>
                <a:gd name="T84" fmla="*/ 34 w 17"/>
                <a:gd name="T85" fmla="*/ 194 h 25"/>
                <a:gd name="T86" fmla="*/ 34 w 17"/>
                <a:gd name="T87" fmla="*/ 194 h 25"/>
                <a:gd name="T88" fmla="*/ 0 w 17"/>
                <a:gd name="T89" fmla="*/ 194 h 25"/>
                <a:gd name="T90" fmla="*/ 0 w 17"/>
                <a:gd name="T91" fmla="*/ 263 h 25"/>
                <a:gd name="T92" fmla="*/ 0 w 17"/>
                <a:gd name="T93" fmla="*/ 194 h 25"/>
                <a:gd name="T94" fmla="*/ 132 w 17"/>
                <a:gd name="T95" fmla="*/ 0 h 25"/>
                <a:gd name="T96" fmla="*/ 132 w 17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"/>
                <a:gd name="T148" fmla="*/ 0 h 25"/>
                <a:gd name="T149" fmla="*/ 17 w 17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" h="25">
                  <a:moveTo>
                    <a:pt x="7" y="0"/>
                  </a:moveTo>
                  <a:lnTo>
                    <a:pt x="7" y="7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7"/>
                  </a:lnTo>
                  <a:lnTo>
                    <a:pt x="7" y="8"/>
                  </a:lnTo>
                  <a:lnTo>
                    <a:pt x="7" y="19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3" y="11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292" name="Freeform 391"/>
            <p:cNvSpPr>
              <a:spLocks/>
            </p:cNvSpPr>
            <p:nvPr/>
          </p:nvSpPr>
          <p:spPr bwMode="auto">
            <a:xfrm>
              <a:off x="2806" y="1608"/>
              <a:ext cx="44" cy="133"/>
            </a:xfrm>
            <a:custGeom>
              <a:avLst/>
              <a:gdLst>
                <a:gd name="T0" fmla="*/ 173 w 17"/>
                <a:gd name="T1" fmla="*/ 0 h 33"/>
                <a:gd name="T2" fmla="*/ 173 w 17"/>
                <a:gd name="T3" fmla="*/ 520 h 33"/>
                <a:gd name="T4" fmla="*/ 261 w 17"/>
                <a:gd name="T5" fmla="*/ 520 h 33"/>
                <a:gd name="T6" fmla="*/ 261 w 17"/>
                <a:gd name="T7" fmla="*/ 649 h 33"/>
                <a:gd name="T8" fmla="*/ 173 w 17"/>
                <a:gd name="T9" fmla="*/ 649 h 33"/>
                <a:gd name="T10" fmla="*/ 173 w 17"/>
                <a:gd name="T11" fmla="*/ 1640 h 33"/>
                <a:gd name="T12" fmla="*/ 173 w 17"/>
                <a:gd name="T13" fmla="*/ 1834 h 33"/>
                <a:gd name="T14" fmla="*/ 173 w 17"/>
                <a:gd name="T15" fmla="*/ 1902 h 33"/>
                <a:gd name="T16" fmla="*/ 186 w 17"/>
                <a:gd name="T17" fmla="*/ 1902 h 33"/>
                <a:gd name="T18" fmla="*/ 228 w 17"/>
                <a:gd name="T19" fmla="*/ 1902 h 33"/>
                <a:gd name="T20" fmla="*/ 228 w 17"/>
                <a:gd name="T21" fmla="*/ 1902 h 33"/>
                <a:gd name="T22" fmla="*/ 241 w 17"/>
                <a:gd name="T23" fmla="*/ 1902 h 33"/>
                <a:gd name="T24" fmla="*/ 241 w 17"/>
                <a:gd name="T25" fmla="*/ 1902 h 33"/>
                <a:gd name="T26" fmla="*/ 261 w 17"/>
                <a:gd name="T27" fmla="*/ 1834 h 33"/>
                <a:gd name="T28" fmla="*/ 295 w 17"/>
                <a:gd name="T29" fmla="*/ 1834 h 33"/>
                <a:gd name="T30" fmla="*/ 261 w 17"/>
                <a:gd name="T31" fmla="*/ 2031 h 33"/>
                <a:gd name="T32" fmla="*/ 241 w 17"/>
                <a:gd name="T33" fmla="*/ 2096 h 33"/>
                <a:gd name="T34" fmla="*/ 186 w 17"/>
                <a:gd name="T35" fmla="*/ 2160 h 33"/>
                <a:gd name="T36" fmla="*/ 173 w 17"/>
                <a:gd name="T37" fmla="*/ 2160 h 33"/>
                <a:gd name="T38" fmla="*/ 140 w 17"/>
                <a:gd name="T39" fmla="*/ 2160 h 33"/>
                <a:gd name="T40" fmla="*/ 122 w 17"/>
                <a:gd name="T41" fmla="*/ 2096 h 33"/>
                <a:gd name="T42" fmla="*/ 106 w 17"/>
                <a:gd name="T43" fmla="*/ 2096 h 33"/>
                <a:gd name="T44" fmla="*/ 106 w 17"/>
                <a:gd name="T45" fmla="*/ 2031 h 33"/>
                <a:gd name="T46" fmla="*/ 67 w 17"/>
                <a:gd name="T47" fmla="*/ 1902 h 33"/>
                <a:gd name="T48" fmla="*/ 67 w 17"/>
                <a:gd name="T49" fmla="*/ 1705 h 33"/>
                <a:gd name="T50" fmla="*/ 67 w 17"/>
                <a:gd name="T51" fmla="*/ 649 h 33"/>
                <a:gd name="T52" fmla="*/ 0 w 17"/>
                <a:gd name="T53" fmla="*/ 649 h 33"/>
                <a:gd name="T54" fmla="*/ 0 w 17"/>
                <a:gd name="T55" fmla="*/ 520 h 33"/>
                <a:gd name="T56" fmla="*/ 54 w 17"/>
                <a:gd name="T57" fmla="*/ 520 h 33"/>
                <a:gd name="T58" fmla="*/ 67 w 17"/>
                <a:gd name="T59" fmla="*/ 455 h 33"/>
                <a:gd name="T60" fmla="*/ 106 w 17"/>
                <a:gd name="T61" fmla="*/ 326 h 33"/>
                <a:gd name="T62" fmla="*/ 122 w 17"/>
                <a:gd name="T63" fmla="*/ 129 h 33"/>
                <a:gd name="T64" fmla="*/ 122 w 17"/>
                <a:gd name="T65" fmla="*/ 64 h 33"/>
                <a:gd name="T66" fmla="*/ 140 w 17"/>
                <a:gd name="T67" fmla="*/ 0 h 33"/>
                <a:gd name="T68" fmla="*/ 173 w 17"/>
                <a:gd name="T69" fmla="*/ 0 h 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"/>
                <a:gd name="T106" fmla="*/ 0 h 33"/>
                <a:gd name="T107" fmla="*/ 17 w 17"/>
                <a:gd name="T108" fmla="*/ 33 h 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" h="33">
                  <a:moveTo>
                    <a:pt x="10" y="0"/>
                  </a:moveTo>
                  <a:lnTo>
                    <a:pt x="10" y="8"/>
                  </a:lnTo>
                  <a:lnTo>
                    <a:pt x="15" y="8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25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5" y="31"/>
                  </a:lnTo>
                  <a:lnTo>
                    <a:pt x="14" y="32"/>
                  </a:lnTo>
                  <a:lnTo>
                    <a:pt x="11" y="33"/>
                  </a:lnTo>
                  <a:lnTo>
                    <a:pt x="10" y="33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6"/>
                  </a:lnTo>
                  <a:lnTo>
                    <a:pt x="4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3" y="8"/>
                  </a:lnTo>
                  <a:lnTo>
                    <a:pt x="4" y="7"/>
                  </a:lnTo>
                  <a:lnTo>
                    <a:pt x="6" y="5"/>
                  </a:lnTo>
                  <a:lnTo>
                    <a:pt x="7" y="2"/>
                  </a:lnTo>
                  <a:lnTo>
                    <a:pt x="7" y="1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293" name="Freeform 392"/>
            <p:cNvSpPr>
              <a:spLocks/>
            </p:cNvSpPr>
            <p:nvPr/>
          </p:nvSpPr>
          <p:spPr bwMode="auto">
            <a:xfrm>
              <a:off x="2861" y="1584"/>
              <a:ext cx="34" cy="197"/>
            </a:xfrm>
            <a:custGeom>
              <a:avLst/>
              <a:gdLst>
                <a:gd name="T0" fmla="*/ 233 w 13"/>
                <a:gd name="T1" fmla="*/ 3184 h 49"/>
                <a:gd name="T2" fmla="*/ 0 w 13"/>
                <a:gd name="T3" fmla="*/ 3184 h 49"/>
                <a:gd name="T4" fmla="*/ 0 w 13"/>
                <a:gd name="T5" fmla="*/ 0 h 49"/>
                <a:gd name="T6" fmla="*/ 233 w 13"/>
                <a:gd name="T7" fmla="*/ 0 h 49"/>
                <a:gd name="T8" fmla="*/ 233 w 13"/>
                <a:gd name="T9" fmla="*/ 193 h 49"/>
                <a:gd name="T10" fmla="*/ 68 w 13"/>
                <a:gd name="T11" fmla="*/ 193 h 49"/>
                <a:gd name="T12" fmla="*/ 68 w 13"/>
                <a:gd name="T13" fmla="*/ 3120 h 49"/>
                <a:gd name="T14" fmla="*/ 233 w 13"/>
                <a:gd name="T15" fmla="*/ 3120 h 49"/>
                <a:gd name="T16" fmla="*/ 233 w 13"/>
                <a:gd name="T17" fmla="*/ 3184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13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4" y="3"/>
                  </a:lnTo>
                  <a:lnTo>
                    <a:pt x="4" y="48"/>
                  </a:lnTo>
                  <a:lnTo>
                    <a:pt x="13" y="48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294" name="Freeform 393"/>
            <p:cNvSpPr>
              <a:spLocks noEditPoints="1"/>
            </p:cNvSpPr>
            <p:nvPr/>
          </p:nvSpPr>
          <p:spPr bwMode="auto">
            <a:xfrm>
              <a:off x="2905" y="1584"/>
              <a:ext cx="58" cy="157"/>
            </a:xfrm>
            <a:custGeom>
              <a:avLst/>
              <a:gdLst>
                <a:gd name="T0" fmla="*/ 0 w 22"/>
                <a:gd name="T1" fmla="*/ 1312 h 39"/>
                <a:gd name="T2" fmla="*/ 0 w 22"/>
                <a:gd name="T3" fmla="*/ 906 h 39"/>
                <a:gd name="T4" fmla="*/ 21 w 22"/>
                <a:gd name="T5" fmla="*/ 519 h 39"/>
                <a:gd name="T6" fmla="*/ 76 w 22"/>
                <a:gd name="T7" fmla="*/ 390 h 39"/>
                <a:gd name="T8" fmla="*/ 124 w 22"/>
                <a:gd name="T9" fmla="*/ 193 h 39"/>
                <a:gd name="T10" fmla="*/ 145 w 22"/>
                <a:gd name="T11" fmla="*/ 64 h 39"/>
                <a:gd name="T12" fmla="*/ 200 w 22"/>
                <a:gd name="T13" fmla="*/ 0 h 39"/>
                <a:gd name="T14" fmla="*/ 277 w 22"/>
                <a:gd name="T15" fmla="*/ 64 h 39"/>
                <a:gd name="T16" fmla="*/ 327 w 22"/>
                <a:gd name="T17" fmla="*/ 258 h 39"/>
                <a:gd name="T18" fmla="*/ 382 w 22"/>
                <a:gd name="T19" fmla="*/ 519 h 39"/>
                <a:gd name="T20" fmla="*/ 403 w 22"/>
                <a:gd name="T21" fmla="*/ 906 h 39"/>
                <a:gd name="T22" fmla="*/ 403 w 22"/>
                <a:gd name="T23" fmla="*/ 1312 h 39"/>
                <a:gd name="T24" fmla="*/ 403 w 22"/>
                <a:gd name="T25" fmla="*/ 1638 h 39"/>
                <a:gd name="T26" fmla="*/ 382 w 22"/>
                <a:gd name="T27" fmla="*/ 2025 h 39"/>
                <a:gd name="T28" fmla="*/ 369 w 22"/>
                <a:gd name="T29" fmla="*/ 2287 h 39"/>
                <a:gd name="T30" fmla="*/ 314 w 22"/>
                <a:gd name="T31" fmla="*/ 2415 h 39"/>
                <a:gd name="T32" fmla="*/ 258 w 22"/>
                <a:gd name="T33" fmla="*/ 2480 h 39"/>
                <a:gd name="T34" fmla="*/ 200 w 22"/>
                <a:gd name="T35" fmla="*/ 2544 h 39"/>
                <a:gd name="T36" fmla="*/ 145 w 22"/>
                <a:gd name="T37" fmla="*/ 2480 h 39"/>
                <a:gd name="T38" fmla="*/ 90 w 22"/>
                <a:gd name="T39" fmla="*/ 2415 h 39"/>
                <a:gd name="T40" fmla="*/ 55 w 22"/>
                <a:gd name="T41" fmla="*/ 2089 h 39"/>
                <a:gd name="T42" fmla="*/ 0 w 22"/>
                <a:gd name="T43" fmla="*/ 1767 h 39"/>
                <a:gd name="T44" fmla="*/ 0 w 22"/>
                <a:gd name="T45" fmla="*/ 1312 h 39"/>
                <a:gd name="T46" fmla="*/ 76 w 22"/>
                <a:gd name="T47" fmla="*/ 1377 h 39"/>
                <a:gd name="T48" fmla="*/ 90 w 22"/>
                <a:gd name="T49" fmla="*/ 1832 h 39"/>
                <a:gd name="T50" fmla="*/ 124 w 22"/>
                <a:gd name="T51" fmla="*/ 2222 h 39"/>
                <a:gd name="T52" fmla="*/ 145 w 22"/>
                <a:gd name="T53" fmla="*/ 2415 h 39"/>
                <a:gd name="T54" fmla="*/ 200 w 22"/>
                <a:gd name="T55" fmla="*/ 2480 h 39"/>
                <a:gd name="T56" fmla="*/ 237 w 22"/>
                <a:gd name="T57" fmla="*/ 2415 h 39"/>
                <a:gd name="T58" fmla="*/ 258 w 22"/>
                <a:gd name="T59" fmla="*/ 2415 h 39"/>
                <a:gd name="T60" fmla="*/ 277 w 22"/>
                <a:gd name="T61" fmla="*/ 2222 h 39"/>
                <a:gd name="T62" fmla="*/ 314 w 22"/>
                <a:gd name="T63" fmla="*/ 2025 h 39"/>
                <a:gd name="T64" fmla="*/ 314 w 22"/>
                <a:gd name="T65" fmla="*/ 1638 h 39"/>
                <a:gd name="T66" fmla="*/ 327 w 22"/>
                <a:gd name="T67" fmla="*/ 1167 h 39"/>
                <a:gd name="T68" fmla="*/ 314 w 22"/>
                <a:gd name="T69" fmla="*/ 841 h 39"/>
                <a:gd name="T70" fmla="*/ 314 w 22"/>
                <a:gd name="T71" fmla="*/ 455 h 39"/>
                <a:gd name="T72" fmla="*/ 277 w 22"/>
                <a:gd name="T73" fmla="*/ 390 h 39"/>
                <a:gd name="T74" fmla="*/ 258 w 22"/>
                <a:gd name="T75" fmla="*/ 193 h 39"/>
                <a:gd name="T76" fmla="*/ 237 w 22"/>
                <a:gd name="T77" fmla="*/ 193 h 39"/>
                <a:gd name="T78" fmla="*/ 200 w 22"/>
                <a:gd name="T79" fmla="*/ 193 h 39"/>
                <a:gd name="T80" fmla="*/ 182 w 22"/>
                <a:gd name="T81" fmla="*/ 193 h 39"/>
                <a:gd name="T82" fmla="*/ 145 w 22"/>
                <a:gd name="T83" fmla="*/ 258 h 39"/>
                <a:gd name="T84" fmla="*/ 124 w 22"/>
                <a:gd name="T85" fmla="*/ 455 h 39"/>
                <a:gd name="T86" fmla="*/ 90 w 22"/>
                <a:gd name="T87" fmla="*/ 713 h 39"/>
                <a:gd name="T88" fmla="*/ 90 w 22"/>
                <a:gd name="T89" fmla="*/ 1039 h 39"/>
                <a:gd name="T90" fmla="*/ 76 w 22"/>
                <a:gd name="T91" fmla="*/ 1377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"/>
                <a:gd name="T139" fmla="*/ 0 h 39"/>
                <a:gd name="T140" fmla="*/ 22 w 22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" h="39">
                  <a:moveTo>
                    <a:pt x="0" y="20"/>
                  </a:moveTo>
                  <a:lnTo>
                    <a:pt x="0" y="14"/>
                  </a:lnTo>
                  <a:lnTo>
                    <a:pt x="1" y="8"/>
                  </a:lnTo>
                  <a:lnTo>
                    <a:pt x="4" y="6"/>
                  </a:lnTo>
                  <a:lnTo>
                    <a:pt x="7" y="3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8" y="4"/>
                  </a:lnTo>
                  <a:lnTo>
                    <a:pt x="21" y="8"/>
                  </a:lnTo>
                  <a:lnTo>
                    <a:pt x="22" y="14"/>
                  </a:lnTo>
                  <a:lnTo>
                    <a:pt x="22" y="20"/>
                  </a:lnTo>
                  <a:lnTo>
                    <a:pt x="22" y="25"/>
                  </a:lnTo>
                  <a:lnTo>
                    <a:pt x="21" y="31"/>
                  </a:lnTo>
                  <a:lnTo>
                    <a:pt x="20" y="35"/>
                  </a:lnTo>
                  <a:lnTo>
                    <a:pt x="17" y="37"/>
                  </a:lnTo>
                  <a:lnTo>
                    <a:pt x="14" y="38"/>
                  </a:lnTo>
                  <a:lnTo>
                    <a:pt x="11" y="39"/>
                  </a:lnTo>
                  <a:lnTo>
                    <a:pt x="8" y="38"/>
                  </a:lnTo>
                  <a:lnTo>
                    <a:pt x="5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close/>
                  <a:moveTo>
                    <a:pt x="4" y="21"/>
                  </a:moveTo>
                  <a:lnTo>
                    <a:pt x="5" y="28"/>
                  </a:lnTo>
                  <a:lnTo>
                    <a:pt x="7" y="34"/>
                  </a:lnTo>
                  <a:lnTo>
                    <a:pt x="8" y="37"/>
                  </a:lnTo>
                  <a:lnTo>
                    <a:pt x="11" y="38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5" y="34"/>
                  </a:lnTo>
                  <a:lnTo>
                    <a:pt x="17" y="31"/>
                  </a:lnTo>
                  <a:lnTo>
                    <a:pt x="17" y="25"/>
                  </a:lnTo>
                  <a:lnTo>
                    <a:pt x="18" y="18"/>
                  </a:lnTo>
                  <a:lnTo>
                    <a:pt x="17" y="13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4"/>
                  </a:lnTo>
                  <a:lnTo>
                    <a:pt x="7" y="7"/>
                  </a:lnTo>
                  <a:lnTo>
                    <a:pt x="5" y="11"/>
                  </a:lnTo>
                  <a:lnTo>
                    <a:pt x="5" y="16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295" name="Freeform 394"/>
            <p:cNvSpPr>
              <a:spLocks/>
            </p:cNvSpPr>
            <p:nvPr/>
          </p:nvSpPr>
          <p:spPr bwMode="auto">
            <a:xfrm>
              <a:off x="2976" y="1584"/>
              <a:ext cx="31" cy="197"/>
            </a:xfrm>
            <a:custGeom>
              <a:avLst/>
              <a:gdLst>
                <a:gd name="T0" fmla="*/ 0 w 12"/>
                <a:gd name="T1" fmla="*/ 0 h 49"/>
                <a:gd name="T2" fmla="*/ 207 w 12"/>
                <a:gd name="T3" fmla="*/ 0 h 49"/>
                <a:gd name="T4" fmla="*/ 207 w 12"/>
                <a:gd name="T5" fmla="*/ 3184 h 49"/>
                <a:gd name="T6" fmla="*/ 0 w 12"/>
                <a:gd name="T7" fmla="*/ 3184 h 49"/>
                <a:gd name="T8" fmla="*/ 0 w 12"/>
                <a:gd name="T9" fmla="*/ 3120 h 49"/>
                <a:gd name="T10" fmla="*/ 139 w 12"/>
                <a:gd name="T11" fmla="*/ 3120 h 49"/>
                <a:gd name="T12" fmla="*/ 139 w 12"/>
                <a:gd name="T13" fmla="*/ 193 h 49"/>
                <a:gd name="T14" fmla="*/ 0 w 12"/>
                <a:gd name="T15" fmla="*/ 193 h 49"/>
                <a:gd name="T16" fmla="*/ 0 w 12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9"/>
                <a:gd name="T29" fmla="*/ 12 w 12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9">
                  <a:moveTo>
                    <a:pt x="0" y="0"/>
                  </a:moveTo>
                  <a:lnTo>
                    <a:pt x="12" y="0"/>
                  </a:lnTo>
                  <a:lnTo>
                    <a:pt x="12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8" y="48"/>
                  </a:lnTo>
                  <a:lnTo>
                    <a:pt x="8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296" name="Rectangle 395"/>
            <p:cNvSpPr>
              <a:spLocks noChangeArrowheads="1"/>
            </p:cNvSpPr>
            <p:nvPr/>
          </p:nvSpPr>
          <p:spPr bwMode="auto">
            <a:xfrm>
              <a:off x="1248" y="1810"/>
              <a:ext cx="3058" cy="1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97" name="Freeform 396"/>
            <p:cNvSpPr>
              <a:spLocks/>
            </p:cNvSpPr>
            <p:nvPr/>
          </p:nvSpPr>
          <p:spPr bwMode="auto">
            <a:xfrm>
              <a:off x="1285" y="1910"/>
              <a:ext cx="57" cy="161"/>
            </a:xfrm>
            <a:custGeom>
              <a:avLst/>
              <a:gdLst>
                <a:gd name="T0" fmla="*/ 316 w 22"/>
                <a:gd name="T1" fmla="*/ 129 h 40"/>
                <a:gd name="T2" fmla="*/ 383 w 22"/>
                <a:gd name="T3" fmla="*/ 129 h 40"/>
                <a:gd name="T4" fmla="*/ 383 w 22"/>
                <a:gd name="T5" fmla="*/ 193 h 40"/>
                <a:gd name="T6" fmla="*/ 363 w 22"/>
                <a:gd name="T7" fmla="*/ 390 h 40"/>
                <a:gd name="T8" fmla="*/ 316 w 22"/>
                <a:gd name="T9" fmla="*/ 648 h 40"/>
                <a:gd name="T10" fmla="*/ 295 w 22"/>
                <a:gd name="T11" fmla="*/ 906 h 40"/>
                <a:gd name="T12" fmla="*/ 262 w 22"/>
                <a:gd name="T13" fmla="*/ 1038 h 40"/>
                <a:gd name="T14" fmla="*/ 262 w 22"/>
                <a:gd name="T15" fmla="*/ 1103 h 40"/>
                <a:gd name="T16" fmla="*/ 262 w 22"/>
                <a:gd name="T17" fmla="*/ 1103 h 40"/>
                <a:gd name="T18" fmla="*/ 228 w 22"/>
                <a:gd name="T19" fmla="*/ 1570 h 40"/>
                <a:gd name="T20" fmla="*/ 228 w 22"/>
                <a:gd name="T21" fmla="*/ 1767 h 40"/>
                <a:gd name="T22" fmla="*/ 228 w 22"/>
                <a:gd name="T23" fmla="*/ 1831 h 40"/>
                <a:gd name="T24" fmla="*/ 228 w 22"/>
                <a:gd name="T25" fmla="*/ 1960 h 40"/>
                <a:gd name="T26" fmla="*/ 228 w 22"/>
                <a:gd name="T27" fmla="*/ 2025 h 40"/>
                <a:gd name="T28" fmla="*/ 228 w 22"/>
                <a:gd name="T29" fmla="*/ 2218 h 40"/>
                <a:gd name="T30" fmla="*/ 194 w 22"/>
                <a:gd name="T31" fmla="*/ 2415 h 40"/>
                <a:gd name="T32" fmla="*/ 194 w 22"/>
                <a:gd name="T33" fmla="*/ 2479 h 40"/>
                <a:gd name="T34" fmla="*/ 194 w 22"/>
                <a:gd name="T35" fmla="*/ 2479 h 40"/>
                <a:gd name="T36" fmla="*/ 174 w 22"/>
                <a:gd name="T37" fmla="*/ 2608 h 40"/>
                <a:gd name="T38" fmla="*/ 174 w 22"/>
                <a:gd name="T39" fmla="*/ 2608 h 40"/>
                <a:gd name="T40" fmla="*/ 140 w 22"/>
                <a:gd name="T41" fmla="*/ 2479 h 40"/>
                <a:gd name="T42" fmla="*/ 140 w 22"/>
                <a:gd name="T43" fmla="*/ 2479 h 40"/>
                <a:gd name="T44" fmla="*/ 122 w 22"/>
                <a:gd name="T45" fmla="*/ 2415 h 40"/>
                <a:gd name="T46" fmla="*/ 122 w 22"/>
                <a:gd name="T47" fmla="*/ 2415 h 40"/>
                <a:gd name="T48" fmla="*/ 122 w 22"/>
                <a:gd name="T49" fmla="*/ 2218 h 40"/>
                <a:gd name="T50" fmla="*/ 140 w 22"/>
                <a:gd name="T51" fmla="*/ 2025 h 40"/>
                <a:gd name="T52" fmla="*/ 174 w 22"/>
                <a:gd name="T53" fmla="*/ 1831 h 40"/>
                <a:gd name="T54" fmla="*/ 194 w 22"/>
                <a:gd name="T55" fmla="*/ 1703 h 40"/>
                <a:gd name="T56" fmla="*/ 174 w 22"/>
                <a:gd name="T57" fmla="*/ 1103 h 40"/>
                <a:gd name="T58" fmla="*/ 140 w 22"/>
                <a:gd name="T59" fmla="*/ 777 h 40"/>
                <a:gd name="T60" fmla="*/ 122 w 22"/>
                <a:gd name="T61" fmla="*/ 455 h 40"/>
                <a:gd name="T62" fmla="*/ 106 w 22"/>
                <a:gd name="T63" fmla="*/ 390 h 40"/>
                <a:gd name="T64" fmla="*/ 67 w 22"/>
                <a:gd name="T65" fmla="*/ 326 h 40"/>
                <a:gd name="T66" fmla="*/ 54 w 22"/>
                <a:gd name="T67" fmla="*/ 326 h 40"/>
                <a:gd name="T68" fmla="*/ 54 w 22"/>
                <a:gd name="T69" fmla="*/ 390 h 40"/>
                <a:gd name="T70" fmla="*/ 21 w 22"/>
                <a:gd name="T71" fmla="*/ 455 h 40"/>
                <a:gd name="T72" fmla="*/ 21 w 22"/>
                <a:gd name="T73" fmla="*/ 584 h 40"/>
                <a:gd name="T74" fmla="*/ 0 w 22"/>
                <a:gd name="T75" fmla="*/ 584 h 40"/>
                <a:gd name="T76" fmla="*/ 0 w 22"/>
                <a:gd name="T77" fmla="*/ 584 h 40"/>
                <a:gd name="T78" fmla="*/ 0 w 22"/>
                <a:gd name="T79" fmla="*/ 455 h 40"/>
                <a:gd name="T80" fmla="*/ 0 w 22"/>
                <a:gd name="T81" fmla="*/ 326 h 40"/>
                <a:gd name="T82" fmla="*/ 21 w 22"/>
                <a:gd name="T83" fmla="*/ 129 h 40"/>
                <a:gd name="T84" fmla="*/ 54 w 22"/>
                <a:gd name="T85" fmla="*/ 0 h 40"/>
                <a:gd name="T86" fmla="*/ 67 w 22"/>
                <a:gd name="T87" fmla="*/ 0 h 40"/>
                <a:gd name="T88" fmla="*/ 106 w 22"/>
                <a:gd name="T89" fmla="*/ 0 h 40"/>
                <a:gd name="T90" fmla="*/ 122 w 22"/>
                <a:gd name="T91" fmla="*/ 129 h 40"/>
                <a:gd name="T92" fmla="*/ 140 w 22"/>
                <a:gd name="T93" fmla="*/ 193 h 40"/>
                <a:gd name="T94" fmla="*/ 174 w 22"/>
                <a:gd name="T95" fmla="*/ 455 h 40"/>
                <a:gd name="T96" fmla="*/ 194 w 22"/>
                <a:gd name="T97" fmla="*/ 906 h 40"/>
                <a:gd name="T98" fmla="*/ 228 w 22"/>
                <a:gd name="T99" fmla="*/ 1377 h 40"/>
                <a:gd name="T100" fmla="*/ 241 w 22"/>
                <a:gd name="T101" fmla="*/ 841 h 40"/>
                <a:gd name="T102" fmla="*/ 262 w 22"/>
                <a:gd name="T103" fmla="*/ 455 h 40"/>
                <a:gd name="T104" fmla="*/ 316 w 22"/>
                <a:gd name="T105" fmla="*/ 129 h 4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2"/>
                <a:gd name="T160" fmla="*/ 0 h 40"/>
                <a:gd name="T161" fmla="*/ 22 w 22"/>
                <a:gd name="T162" fmla="*/ 40 h 4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2" h="40">
                  <a:moveTo>
                    <a:pt x="18" y="2"/>
                  </a:moveTo>
                  <a:lnTo>
                    <a:pt x="22" y="2"/>
                  </a:lnTo>
                  <a:lnTo>
                    <a:pt x="22" y="3"/>
                  </a:lnTo>
                  <a:lnTo>
                    <a:pt x="21" y="6"/>
                  </a:lnTo>
                  <a:lnTo>
                    <a:pt x="18" y="10"/>
                  </a:lnTo>
                  <a:lnTo>
                    <a:pt x="17" y="14"/>
                  </a:lnTo>
                  <a:lnTo>
                    <a:pt x="15" y="16"/>
                  </a:lnTo>
                  <a:lnTo>
                    <a:pt x="15" y="17"/>
                  </a:lnTo>
                  <a:lnTo>
                    <a:pt x="13" y="24"/>
                  </a:lnTo>
                  <a:lnTo>
                    <a:pt x="13" y="27"/>
                  </a:lnTo>
                  <a:lnTo>
                    <a:pt x="13" y="28"/>
                  </a:lnTo>
                  <a:lnTo>
                    <a:pt x="13" y="30"/>
                  </a:lnTo>
                  <a:lnTo>
                    <a:pt x="13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11" y="38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7" y="37"/>
                  </a:lnTo>
                  <a:lnTo>
                    <a:pt x="7" y="34"/>
                  </a:lnTo>
                  <a:lnTo>
                    <a:pt x="8" y="31"/>
                  </a:lnTo>
                  <a:lnTo>
                    <a:pt x="10" y="28"/>
                  </a:lnTo>
                  <a:lnTo>
                    <a:pt x="11" y="26"/>
                  </a:lnTo>
                  <a:lnTo>
                    <a:pt x="10" y="17"/>
                  </a:lnTo>
                  <a:lnTo>
                    <a:pt x="8" y="12"/>
                  </a:lnTo>
                  <a:lnTo>
                    <a:pt x="7" y="7"/>
                  </a:lnTo>
                  <a:lnTo>
                    <a:pt x="6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8" y="3"/>
                  </a:lnTo>
                  <a:lnTo>
                    <a:pt x="10" y="7"/>
                  </a:lnTo>
                  <a:lnTo>
                    <a:pt x="11" y="14"/>
                  </a:lnTo>
                  <a:lnTo>
                    <a:pt x="13" y="21"/>
                  </a:lnTo>
                  <a:lnTo>
                    <a:pt x="14" y="13"/>
                  </a:lnTo>
                  <a:lnTo>
                    <a:pt x="15" y="7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10298" name="Picture 397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421" y="1906"/>
              <a:ext cx="122" cy="1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299" name="Picture 398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421" y="1906"/>
              <a:ext cx="122" cy="1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300" name="Picture 399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630" y="1934"/>
              <a:ext cx="47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301" name="Picture 400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1630" y="1934"/>
              <a:ext cx="47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302" name="Freeform 401"/>
            <p:cNvSpPr>
              <a:spLocks/>
            </p:cNvSpPr>
            <p:nvPr/>
          </p:nvSpPr>
          <p:spPr bwMode="auto">
            <a:xfrm>
              <a:off x="1721" y="1866"/>
              <a:ext cx="76" cy="153"/>
            </a:xfrm>
            <a:custGeom>
              <a:avLst/>
              <a:gdLst>
                <a:gd name="T0" fmla="*/ 55 w 29"/>
                <a:gd name="T1" fmla="*/ 1574 h 38"/>
                <a:gd name="T2" fmla="*/ 55 w 29"/>
                <a:gd name="T3" fmla="*/ 1768 h 38"/>
                <a:gd name="T4" fmla="*/ 68 w 29"/>
                <a:gd name="T5" fmla="*/ 2090 h 38"/>
                <a:gd name="T6" fmla="*/ 144 w 29"/>
                <a:gd name="T7" fmla="*/ 2416 h 38"/>
                <a:gd name="T8" fmla="*/ 267 w 29"/>
                <a:gd name="T9" fmla="*/ 2416 h 38"/>
                <a:gd name="T10" fmla="*/ 343 w 29"/>
                <a:gd name="T11" fmla="*/ 2090 h 38"/>
                <a:gd name="T12" fmla="*/ 343 w 29"/>
                <a:gd name="T13" fmla="*/ 1832 h 38"/>
                <a:gd name="T14" fmla="*/ 309 w 29"/>
                <a:gd name="T15" fmla="*/ 1574 h 38"/>
                <a:gd name="T16" fmla="*/ 199 w 29"/>
                <a:gd name="T17" fmla="*/ 1168 h 38"/>
                <a:gd name="T18" fmla="*/ 123 w 29"/>
                <a:gd name="T19" fmla="*/ 906 h 38"/>
                <a:gd name="T20" fmla="*/ 123 w 29"/>
                <a:gd name="T21" fmla="*/ 648 h 38"/>
                <a:gd name="T22" fmla="*/ 178 w 29"/>
                <a:gd name="T23" fmla="*/ 193 h 38"/>
                <a:gd name="T24" fmla="*/ 309 w 29"/>
                <a:gd name="T25" fmla="*/ 0 h 38"/>
                <a:gd name="T26" fmla="*/ 343 w 29"/>
                <a:gd name="T27" fmla="*/ 0 h 38"/>
                <a:gd name="T28" fmla="*/ 432 w 29"/>
                <a:gd name="T29" fmla="*/ 129 h 38"/>
                <a:gd name="T30" fmla="*/ 453 w 29"/>
                <a:gd name="T31" fmla="*/ 129 h 38"/>
                <a:gd name="T32" fmla="*/ 453 w 29"/>
                <a:gd name="T33" fmla="*/ 129 h 38"/>
                <a:gd name="T34" fmla="*/ 466 w 29"/>
                <a:gd name="T35" fmla="*/ 129 h 38"/>
                <a:gd name="T36" fmla="*/ 501 w 29"/>
                <a:gd name="T37" fmla="*/ 0 h 38"/>
                <a:gd name="T38" fmla="*/ 466 w 29"/>
                <a:gd name="T39" fmla="*/ 841 h 38"/>
                <a:gd name="T40" fmla="*/ 453 w 29"/>
                <a:gd name="T41" fmla="*/ 648 h 38"/>
                <a:gd name="T42" fmla="*/ 453 w 29"/>
                <a:gd name="T43" fmla="*/ 391 h 38"/>
                <a:gd name="T44" fmla="*/ 377 w 29"/>
                <a:gd name="T45" fmla="*/ 129 h 38"/>
                <a:gd name="T46" fmla="*/ 267 w 29"/>
                <a:gd name="T47" fmla="*/ 129 h 38"/>
                <a:gd name="T48" fmla="*/ 199 w 29"/>
                <a:gd name="T49" fmla="*/ 391 h 38"/>
                <a:gd name="T50" fmla="*/ 199 w 29"/>
                <a:gd name="T51" fmla="*/ 584 h 38"/>
                <a:gd name="T52" fmla="*/ 254 w 29"/>
                <a:gd name="T53" fmla="*/ 841 h 38"/>
                <a:gd name="T54" fmla="*/ 377 w 29"/>
                <a:gd name="T55" fmla="*/ 1313 h 38"/>
                <a:gd name="T56" fmla="*/ 432 w 29"/>
                <a:gd name="T57" fmla="*/ 1639 h 38"/>
                <a:gd name="T58" fmla="*/ 432 w 29"/>
                <a:gd name="T59" fmla="*/ 2025 h 38"/>
                <a:gd name="T60" fmla="*/ 377 w 29"/>
                <a:gd name="T61" fmla="*/ 2287 h 38"/>
                <a:gd name="T62" fmla="*/ 267 w 29"/>
                <a:gd name="T63" fmla="*/ 2480 h 38"/>
                <a:gd name="T64" fmla="*/ 199 w 29"/>
                <a:gd name="T65" fmla="*/ 2480 h 38"/>
                <a:gd name="T66" fmla="*/ 123 w 29"/>
                <a:gd name="T67" fmla="*/ 2480 h 38"/>
                <a:gd name="T68" fmla="*/ 68 w 29"/>
                <a:gd name="T69" fmla="*/ 2416 h 38"/>
                <a:gd name="T70" fmla="*/ 21 w 29"/>
                <a:gd name="T71" fmla="*/ 2416 h 38"/>
                <a:gd name="T72" fmla="*/ 0 w 29"/>
                <a:gd name="T73" fmla="*/ 2480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9"/>
                <a:gd name="T112" fmla="*/ 0 h 38"/>
                <a:gd name="T113" fmla="*/ 29 w 29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9" h="38">
                  <a:moveTo>
                    <a:pt x="0" y="38"/>
                  </a:moveTo>
                  <a:lnTo>
                    <a:pt x="3" y="24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4" y="32"/>
                  </a:lnTo>
                  <a:lnTo>
                    <a:pt x="5" y="35"/>
                  </a:lnTo>
                  <a:lnTo>
                    <a:pt x="8" y="37"/>
                  </a:lnTo>
                  <a:lnTo>
                    <a:pt x="12" y="37"/>
                  </a:lnTo>
                  <a:lnTo>
                    <a:pt x="15" y="37"/>
                  </a:lnTo>
                  <a:lnTo>
                    <a:pt x="18" y="35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8" y="27"/>
                  </a:lnTo>
                  <a:lnTo>
                    <a:pt x="17" y="24"/>
                  </a:lnTo>
                  <a:lnTo>
                    <a:pt x="15" y="21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7" y="14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6"/>
                  </a:lnTo>
                  <a:lnTo>
                    <a:pt x="10" y="3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6" y="13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6"/>
                  </a:lnTo>
                  <a:lnTo>
                    <a:pt x="24" y="4"/>
                  </a:lnTo>
                  <a:lnTo>
                    <a:pt x="21" y="2"/>
                  </a:lnTo>
                  <a:lnTo>
                    <a:pt x="18" y="2"/>
                  </a:lnTo>
                  <a:lnTo>
                    <a:pt x="15" y="2"/>
                  </a:lnTo>
                  <a:lnTo>
                    <a:pt x="12" y="3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8" y="17"/>
                  </a:lnTo>
                  <a:lnTo>
                    <a:pt x="21" y="20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4" y="28"/>
                  </a:lnTo>
                  <a:lnTo>
                    <a:pt x="24" y="31"/>
                  </a:lnTo>
                  <a:lnTo>
                    <a:pt x="22" y="32"/>
                  </a:lnTo>
                  <a:lnTo>
                    <a:pt x="21" y="35"/>
                  </a:lnTo>
                  <a:lnTo>
                    <a:pt x="18" y="37"/>
                  </a:lnTo>
                  <a:lnTo>
                    <a:pt x="15" y="38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7" y="38"/>
                  </a:lnTo>
                  <a:lnTo>
                    <a:pt x="4" y="37"/>
                  </a:lnTo>
                  <a:lnTo>
                    <a:pt x="3" y="37"/>
                  </a:lnTo>
                  <a:lnTo>
                    <a:pt x="1" y="37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03" name="Freeform 402"/>
            <p:cNvSpPr>
              <a:spLocks/>
            </p:cNvSpPr>
            <p:nvPr/>
          </p:nvSpPr>
          <p:spPr bwMode="auto">
            <a:xfrm>
              <a:off x="2824" y="1866"/>
              <a:ext cx="34" cy="197"/>
            </a:xfrm>
            <a:custGeom>
              <a:avLst/>
              <a:gdLst>
                <a:gd name="T0" fmla="*/ 233 w 13"/>
                <a:gd name="T1" fmla="*/ 3184 h 49"/>
                <a:gd name="T2" fmla="*/ 0 w 13"/>
                <a:gd name="T3" fmla="*/ 3184 h 49"/>
                <a:gd name="T4" fmla="*/ 0 w 13"/>
                <a:gd name="T5" fmla="*/ 0 h 49"/>
                <a:gd name="T6" fmla="*/ 233 w 13"/>
                <a:gd name="T7" fmla="*/ 0 h 49"/>
                <a:gd name="T8" fmla="*/ 233 w 13"/>
                <a:gd name="T9" fmla="*/ 129 h 49"/>
                <a:gd name="T10" fmla="*/ 110 w 13"/>
                <a:gd name="T11" fmla="*/ 129 h 49"/>
                <a:gd name="T12" fmla="*/ 110 w 13"/>
                <a:gd name="T13" fmla="*/ 3120 h 49"/>
                <a:gd name="T14" fmla="*/ 233 w 13"/>
                <a:gd name="T15" fmla="*/ 3120 h 49"/>
                <a:gd name="T16" fmla="*/ 233 w 13"/>
                <a:gd name="T17" fmla="*/ 3184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13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6" y="2"/>
                  </a:lnTo>
                  <a:lnTo>
                    <a:pt x="6" y="48"/>
                  </a:lnTo>
                  <a:lnTo>
                    <a:pt x="13" y="48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04" name="Freeform 403"/>
            <p:cNvSpPr>
              <a:spLocks noEditPoints="1"/>
            </p:cNvSpPr>
            <p:nvPr/>
          </p:nvSpPr>
          <p:spPr bwMode="auto">
            <a:xfrm>
              <a:off x="2868" y="1866"/>
              <a:ext cx="63" cy="153"/>
            </a:xfrm>
            <a:custGeom>
              <a:avLst/>
              <a:gdLst>
                <a:gd name="T0" fmla="*/ 0 w 24"/>
                <a:gd name="T1" fmla="*/ 1313 h 38"/>
                <a:gd name="T2" fmla="*/ 0 w 24"/>
                <a:gd name="T3" fmla="*/ 906 h 38"/>
                <a:gd name="T4" fmla="*/ 21 w 24"/>
                <a:gd name="T5" fmla="*/ 584 h 38"/>
                <a:gd name="T6" fmla="*/ 76 w 24"/>
                <a:gd name="T7" fmla="*/ 258 h 38"/>
                <a:gd name="T8" fmla="*/ 123 w 24"/>
                <a:gd name="T9" fmla="*/ 129 h 38"/>
                <a:gd name="T10" fmla="*/ 179 w 24"/>
                <a:gd name="T11" fmla="*/ 0 h 38"/>
                <a:gd name="T12" fmla="*/ 200 w 24"/>
                <a:gd name="T13" fmla="*/ 0 h 38"/>
                <a:gd name="T14" fmla="*/ 268 w 24"/>
                <a:gd name="T15" fmla="*/ 129 h 38"/>
                <a:gd name="T16" fmla="*/ 344 w 24"/>
                <a:gd name="T17" fmla="*/ 258 h 38"/>
                <a:gd name="T18" fmla="*/ 378 w 24"/>
                <a:gd name="T19" fmla="*/ 584 h 38"/>
                <a:gd name="T20" fmla="*/ 399 w 24"/>
                <a:gd name="T21" fmla="*/ 841 h 38"/>
                <a:gd name="T22" fmla="*/ 433 w 24"/>
                <a:gd name="T23" fmla="*/ 1168 h 38"/>
                <a:gd name="T24" fmla="*/ 399 w 24"/>
                <a:gd name="T25" fmla="*/ 1639 h 38"/>
                <a:gd name="T26" fmla="*/ 378 w 24"/>
                <a:gd name="T27" fmla="*/ 1961 h 38"/>
                <a:gd name="T28" fmla="*/ 344 w 24"/>
                <a:gd name="T29" fmla="*/ 2223 h 38"/>
                <a:gd name="T30" fmla="*/ 310 w 24"/>
                <a:gd name="T31" fmla="*/ 2416 h 38"/>
                <a:gd name="T32" fmla="*/ 255 w 24"/>
                <a:gd name="T33" fmla="*/ 2480 h 38"/>
                <a:gd name="T34" fmla="*/ 200 w 24"/>
                <a:gd name="T35" fmla="*/ 2480 h 38"/>
                <a:gd name="T36" fmla="*/ 144 w 24"/>
                <a:gd name="T37" fmla="*/ 2480 h 38"/>
                <a:gd name="T38" fmla="*/ 89 w 24"/>
                <a:gd name="T39" fmla="*/ 2287 h 38"/>
                <a:gd name="T40" fmla="*/ 55 w 24"/>
                <a:gd name="T41" fmla="*/ 2090 h 38"/>
                <a:gd name="T42" fmla="*/ 0 w 24"/>
                <a:gd name="T43" fmla="*/ 1768 h 38"/>
                <a:gd name="T44" fmla="*/ 0 w 24"/>
                <a:gd name="T45" fmla="*/ 1313 h 38"/>
                <a:gd name="T46" fmla="*/ 89 w 24"/>
                <a:gd name="T47" fmla="*/ 1313 h 38"/>
                <a:gd name="T48" fmla="*/ 89 w 24"/>
                <a:gd name="T49" fmla="*/ 1768 h 38"/>
                <a:gd name="T50" fmla="*/ 123 w 24"/>
                <a:gd name="T51" fmla="*/ 2090 h 38"/>
                <a:gd name="T52" fmla="*/ 144 w 24"/>
                <a:gd name="T53" fmla="*/ 2287 h 38"/>
                <a:gd name="T54" fmla="*/ 200 w 24"/>
                <a:gd name="T55" fmla="*/ 2416 h 38"/>
                <a:gd name="T56" fmla="*/ 221 w 24"/>
                <a:gd name="T57" fmla="*/ 2416 h 38"/>
                <a:gd name="T58" fmla="*/ 255 w 24"/>
                <a:gd name="T59" fmla="*/ 2287 h 38"/>
                <a:gd name="T60" fmla="*/ 268 w 24"/>
                <a:gd name="T61" fmla="*/ 2223 h 38"/>
                <a:gd name="T62" fmla="*/ 310 w 24"/>
                <a:gd name="T63" fmla="*/ 2025 h 38"/>
                <a:gd name="T64" fmla="*/ 323 w 24"/>
                <a:gd name="T65" fmla="*/ 1639 h 38"/>
                <a:gd name="T66" fmla="*/ 323 w 24"/>
                <a:gd name="T67" fmla="*/ 1103 h 38"/>
                <a:gd name="T68" fmla="*/ 323 w 24"/>
                <a:gd name="T69" fmla="*/ 713 h 38"/>
                <a:gd name="T70" fmla="*/ 310 w 24"/>
                <a:gd name="T71" fmla="*/ 455 h 38"/>
                <a:gd name="T72" fmla="*/ 268 w 24"/>
                <a:gd name="T73" fmla="*/ 258 h 38"/>
                <a:gd name="T74" fmla="*/ 255 w 24"/>
                <a:gd name="T75" fmla="*/ 193 h 38"/>
                <a:gd name="T76" fmla="*/ 221 w 24"/>
                <a:gd name="T77" fmla="*/ 129 h 38"/>
                <a:gd name="T78" fmla="*/ 200 w 24"/>
                <a:gd name="T79" fmla="*/ 129 h 38"/>
                <a:gd name="T80" fmla="*/ 179 w 24"/>
                <a:gd name="T81" fmla="*/ 129 h 38"/>
                <a:gd name="T82" fmla="*/ 144 w 24"/>
                <a:gd name="T83" fmla="*/ 193 h 38"/>
                <a:gd name="T84" fmla="*/ 123 w 24"/>
                <a:gd name="T85" fmla="*/ 391 h 38"/>
                <a:gd name="T86" fmla="*/ 89 w 24"/>
                <a:gd name="T87" fmla="*/ 648 h 38"/>
                <a:gd name="T88" fmla="*/ 89 w 24"/>
                <a:gd name="T89" fmla="*/ 1039 h 38"/>
                <a:gd name="T90" fmla="*/ 89 w 24"/>
                <a:gd name="T91" fmla="*/ 1313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"/>
                <a:gd name="T139" fmla="*/ 0 h 38"/>
                <a:gd name="T140" fmla="*/ 24 w 24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" h="38">
                  <a:moveTo>
                    <a:pt x="0" y="20"/>
                  </a:moveTo>
                  <a:lnTo>
                    <a:pt x="0" y="14"/>
                  </a:lnTo>
                  <a:lnTo>
                    <a:pt x="1" y="9"/>
                  </a:lnTo>
                  <a:lnTo>
                    <a:pt x="4" y="4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5" y="2"/>
                  </a:lnTo>
                  <a:lnTo>
                    <a:pt x="19" y="4"/>
                  </a:lnTo>
                  <a:lnTo>
                    <a:pt x="21" y="9"/>
                  </a:lnTo>
                  <a:lnTo>
                    <a:pt x="22" y="13"/>
                  </a:lnTo>
                  <a:lnTo>
                    <a:pt x="24" y="18"/>
                  </a:lnTo>
                  <a:lnTo>
                    <a:pt x="22" y="25"/>
                  </a:lnTo>
                  <a:lnTo>
                    <a:pt x="21" y="30"/>
                  </a:lnTo>
                  <a:lnTo>
                    <a:pt x="19" y="34"/>
                  </a:lnTo>
                  <a:lnTo>
                    <a:pt x="17" y="37"/>
                  </a:lnTo>
                  <a:lnTo>
                    <a:pt x="14" y="38"/>
                  </a:lnTo>
                  <a:lnTo>
                    <a:pt x="11" y="38"/>
                  </a:lnTo>
                  <a:lnTo>
                    <a:pt x="8" y="38"/>
                  </a:lnTo>
                  <a:lnTo>
                    <a:pt x="5" y="35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close/>
                  <a:moveTo>
                    <a:pt x="5" y="20"/>
                  </a:moveTo>
                  <a:lnTo>
                    <a:pt x="5" y="27"/>
                  </a:lnTo>
                  <a:lnTo>
                    <a:pt x="7" y="32"/>
                  </a:lnTo>
                  <a:lnTo>
                    <a:pt x="8" y="35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4" y="35"/>
                  </a:lnTo>
                  <a:lnTo>
                    <a:pt x="15" y="34"/>
                  </a:lnTo>
                  <a:lnTo>
                    <a:pt x="17" y="31"/>
                  </a:lnTo>
                  <a:lnTo>
                    <a:pt x="18" y="25"/>
                  </a:lnTo>
                  <a:lnTo>
                    <a:pt x="18" y="17"/>
                  </a:lnTo>
                  <a:lnTo>
                    <a:pt x="18" y="11"/>
                  </a:lnTo>
                  <a:lnTo>
                    <a:pt x="17" y="7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7" y="6"/>
                  </a:lnTo>
                  <a:lnTo>
                    <a:pt x="5" y="10"/>
                  </a:lnTo>
                  <a:lnTo>
                    <a:pt x="5" y="16"/>
                  </a:lnTo>
                  <a:lnTo>
                    <a:pt x="5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05" name="Freeform 404"/>
            <p:cNvSpPr>
              <a:spLocks/>
            </p:cNvSpPr>
            <p:nvPr/>
          </p:nvSpPr>
          <p:spPr bwMode="auto">
            <a:xfrm>
              <a:off x="2942" y="1995"/>
              <a:ext cx="21" cy="56"/>
            </a:xfrm>
            <a:custGeom>
              <a:avLst/>
              <a:gdLst>
                <a:gd name="T0" fmla="*/ 0 w 8"/>
                <a:gd name="T1" fmla="*/ 896 h 14"/>
                <a:gd name="T2" fmla="*/ 0 w 8"/>
                <a:gd name="T3" fmla="*/ 832 h 14"/>
                <a:gd name="T4" fmla="*/ 55 w 8"/>
                <a:gd name="T5" fmla="*/ 768 h 14"/>
                <a:gd name="T6" fmla="*/ 110 w 8"/>
                <a:gd name="T7" fmla="*/ 640 h 14"/>
                <a:gd name="T8" fmla="*/ 123 w 8"/>
                <a:gd name="T9" fmla="*/ 576 h 14"/>
                <a:gd name="T10" fmla="*/ 123 w 8"/>
                <a:gd name="T11" fmla="*/ 384 h 14"/>
                <a:gd name="T12" fmla="*/ 123 w 8"/>
                <a:gd name="T13" fmla="*/ 384 h 14"/>
                <a:gd name="T14" fmla="*/ 123 w 8"/>
                <a:gd name="T15" fmla="*/ 384 h 14"/>
                <a:gd name="T16" fmla="*/ 123 w 8"/>
                <a:gd name="T17" fmla="*/ 384 h 14"/>
                <a:gd name="T18" fmla="*/ 110 w 8"/>
                <a:gd name="T19" fmla="*/ 384 h 14"/>
                <a:gd name="T20" fmla="*/ 110 w 8"/>
                <a:gd name="T21" fmla="*/ 384 h 14"/>
                <a:gd name="T22" fmla="*/ 76 w 8"/>
                <a:gd name="T23" fmla="*/ 384 h 14"/>
                <a:gd name="T24" fmla="*/ 76 w 8"/>
                <a:gd name="T25" fmla="*/ 384 h 14"/>
                <a:gd name="T26" fmla="*/ 76 w 8"/>
                <a:gd name="T27" fmla="*/ 384 h 14"/>
                <a:gd name="T28" fmla="*/ 55 w 8"/>
                <a:gd name="T29" fmla="*/ 384 h 14"/>
                <a:gd name="T30" fmla="*/ 21 w 8"/>
                <a:gd name="T31" fmla="*/ 384 h 14"/>
                <a:gd name="T32" fmla="*/ 21 w 8"/>
                <a:gd name="T33" fmla="*/ 320 h 14"/>
                <a:gd name="T34" fmla="*/ 0 w 8"/>
                <a:gd name="T35" fmla="*/ 192 h 14"/>
                <a:gd name="T36" fmla="*/ 21 w 8"/>
                <a:gd name="T37" fmla="*/ 128 h 14"/>
                <a:gd name="T38" fmla="*/ 21 w 8"/>
                <a:gd name="T39" fmla="*/ 0 h 14"/>
                <a:gd name="T40" fmla="*/ 55 w 8"/>
                <a:gd name="T41" fmla="*/ 0 h 14"/>
                <a:gd name="T42" fmla="*/ 76 w 8"/>
                <a:gd name="T43" fmla="*/ 0 h 14"/>
                <a:gd name="T44" fmla="*/ 110 w 8"/>
                <a:gd name="T45" fmla="*/ 0 h 14"/>
                <a:gd name="T46" fmla="*/ 123 w 8"/>
                <a:gd name="T47" fmla="*/ 128 h 14"/>
                <a:gd name="T48" fmla="*/ 144 w 8"/>
                <a:gd name="T49" fmla="*/ 192 h 14"/>
                <a:gd name="T50" fmla="*/ 144 w 8"/>
                <a:gd name="T51" fmla="*/ 384 h 14"/>
                <a:gd name="T52" fmla="*/ 144 w 8"/>
                <a:gd name="T53" fmla="*/ 576 h 14"/>
                <a:gd name="T54" fmla="*/ 123 w 8"/>
                <a:gd name="T55" fmla="*/ 640 h 14"/>
                <a:gd name="T56" fmla="*/ 76 w 8"/>
                <a:gd name="T57" fmla="*/ 832 h 14"/>
                <a:gd name="T58" fmla="*/ 0 w 8"/>
                <a:gd name="T59" fmla="*/ 896 h 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"/>
                <a:gd name="T91" fmla="*/ 0 h 14"/>
                <a:gd name="T92" fmla="*/ 8 w 8"/>
                <a:gd name="T93" fmla="*/ 14 h 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" h="14">
                  <a:moveTo>
                    <a:pt x="0" y="14"/>
                  </a:moveTo>
                  <a:lnTo>
                    <a:pt x="0" y="13"/>
                  </a:lnTo>
                  <a:lnTo>
                    <a:pt x="3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9"/>
                  </a:lnTo>
                  <a:lnTo>
                    <a:pt x="7" y="10"/>
                  </a:lnTo>
                  <a:lnTo>
                    <a:pt x="4" y="13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06" name="Freeform 405"/>
            <p:cNvSpPr>
              <a:spLocks noEditPoints="1"/>
            </p:cNvSpPr>
            <p:nvPr/>
          </p:nvSpPr>
          <p:spPr bwMode="auto">
            <a:xfrm>
              <a:off x="2978" y="1866"/>
              <a:ext cx="63" cy="153"/>
            </a:xfrm>
            <a:custGeom>
              <a:avLst/>
              <a:gdLst>
                <a:gd name="T0" fmla="*/ 0 w 24"/>
                <a:gd name="T1" fmla="*/ 1313 h 38"/>
                <a:gd name="T2" fmla="*/ 0 w 24"/>
                <a:gd name="T3" fmla="*/ 906 h 38"/>
                <a:gd name="T4" fmla="*/ 21 w 24"/>
                <a:gd name="T5" fmla="*/ 584 h 38"/>
                <a:gd name="T6" fmla="*/ 76 w 24"/>
                <a:gd name="T7" fmla="*/ 258 h 38"/>
                <a:gd name="T8" fmla="*/ 123 w 24"/>
                <a:gd name="T9" fmla="*/ 129 h 38"/>
                <a:gd name="T10" fmla="*/ 179 w 24"/>
                <a:gd name="T11" fmla="*/ 0 h 38"/>
                <a:gd name="T12" fmla="*/ 200 w 24"/>
                <a:gd name="T13" fmla="*/ 0 h 38"/>
                <a:gd name="T14" fmla="*/ 268 w 24"/>
                <a:gd name="T15" fmla="*/ 129 h 38"/>
                <a:gd name="T16" fmla="*/ 365 w 24"/>
                <a:gd name="T17" fmla="*/ 258 h 38"/>
                <a:gd name="T18" fmla="*/ 378 w 24"/>
                <a:gd name="T19" fmla="*/ 584 h 38"/>
                <a:gd name="T20" fmla="*/ 399 w 24"/>
                <a:gd name="T21" fmla="*/ 841 h 38"/>
                <a:gd name="T22" fmla="*/ 433 w 24"/>
                <a:gd name="T23" fmla="*/ 1168 h 38"/>
                <a:gd name="T24" fmla="*/ 399 w 24"/>
                <a:gd name="T25" fmla="*/ 1639 h 38"/>
                <a:gd name="T26" fmla="*/ 378 w 24"/>
                <a:gd name="T27" fmla="*/ 1961 h 38"/>
                <a:gd name="T28" fmla="*/ 365 w 24"/>
                <a:gd name="T29" fmla="*/ 2223 h 38"/>
                <a:gd name="T30" fmla="*/ 310 w 24"/>
                <a:gd name="T31" fmla="*/ 2416 h 38"/>
                <a:gd name="T32" fmla="*/ 255 w 24"/>
                <a:gd name="T33" fmla="*/ 2480 h 38"/>
                <a:gd name="T34" fmla="*/ 200 w 24"/>
                <a:gd name="T35" fmla="*/ 2480 h 38"/>
                <a:gd name="T36" fmla="*/ 144 w 24"/>
                <a:gd name="T37" fmla="*/ 2480 h 38"/>
                <a:gd name="T38" fmla="*/ 110 w 24"/>
                <a:gd name="T39" fmla="*/ 2287 h 38"/>
                <a:gd name="T40" fmla="*/ 55 w 24"/>
                <a:gd name="T41" fmla="*/ 2090 h 38"/>
                <a:gd name="T42" fmla="*/ 0 w 24"/>
                <a:gd name="T43" fmla="*/ 1768 h 38"/>
                <a:gd name="T44" fmla="*/ 0 w 24"/>
                <a:gd name="T45" fmla="*/ 1313 h 38"/>
                <a:gd name="T46" fmla="*/ 110 w 24"/>
                <a:gd name="T47" fmla="*/ 1313 h 38"/>
                <a:gd name="T48" fmla="*/ 110 w 24"/>
                <a:gd name="T49" fmla="*/ 1768 h 38"/>
                <a:gd name="T50" fmla="*/ 123 w 24"/>
                <a:gd name="T51" fmla="*/ 2090 h 38"/>
                <a:gd name="T52" fmla="*/ 144 w 24"/>
                <a:gd name="T53" fmla="*/ 2287 h 38"/>
                <a:gd name="T54" fmla="*/ 200 w 24"/>
                <a:gd name="T55" fmla="*/ 2416 h 38"/>
                <a:gd name="T56" fmla="*/ 234 w 24"/>
                <a:gd name="T57" fmla="*/ 2416 h 38"/>
                <a:gd name="T58" fmla="*/ 255 w 24"/>
                <a:gd name="T59" fmla="*/ 2287 h 38"/>
                <a:gd name="T60" fmla="*/ 268 w 24"/>
                <a:gd name="T61" fmla="*/ 2223 h 38"/>
                <a:gd name="T62" fmla="*/ 310 w 24"/>
                <a:gd name="T63" fmla="*/ 2025 h 38"/>
                <a:gd name="T64" fmla="*/ 323 w 24"/>
                <a:gd name="T65" fmla="*/ 1639 h 38"/>
                <a:gd name="T66" fmla="*/ 323 w 24"/>
                <a:gd name="T67" fmla="*/ 1103 h 38"/>
                <a:gd name="T68" fmla="*/ 323 w 24"/>
                <a:gd name="T69" fmla="*/ 713 h 38"/>
                <a:gd name="T70" fmla="*/ 310 w 24"/>
                <a:gd name="T71" fmla="*/ 455 h 38"/>
                <a:gd name="T72" fmla="*/ 268 w 24"/>
                <a:gd name="T73" fmla="*/ 258 h 38"/>
                <a:gd name="T74" fmla="*/ 255 w 24"/>
                <a:gd name="T75" fmla="*/ 193 h 38"/>
                <a:gd name="T76" fmla="*/ 234 w 24"/>
                <a:gd name="T77" fmla="*/ 129 h 38"/>
                <a:gd name="T78" fmla="*/ 200 w 24"/>
                <a:gd name="T79" fmla="*/ 129 h 38"/>
                <a:gd name="T80" fmla="*/ 179 w 24"/>
                <a:gd name="T81" fmla="*/ 129 h 38"/>
                <a:gd name="T82" fmla="*/ 144 w 24"/>
                <a:gd name="T83" fmla="*/ 193 h 38"/>
                <a:gd name="T84" fmla="*/ 123 w 24"/>
                <a:gd name="T85" fmla="*/ 391 h 38"/>
                <a:gd name="T86" fmla="*/ 110 w 24"/>
                <a:gd name="T87" fmla="*/ 648 h 38"/>
                <a:gd name="T88" fmla="*/ 110 w 24"/>
                <a:gd name="T89" fmla="*/ 1039 h 38"/>
                <a:gd name="T90" fmla="*/ 110 w 24"/>
                <a:gd name="T91" fmla="*/ 1313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"/>
                <a:gd name="T139" fmla="*/ 0 h 38"/>
                <a:gd name="T140" fmla="*/ 24 w 24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" h="38">
                  <a:moveTo>
                    <a:pt x="0" y="20"/>
                  </a:moveTo>
                  <a:lnTo>
                    <a:pt x="0" y="14"/>
                  </a:lnTo>
                  <a:lnTo>
                    <a:pt x="1" y="9"/>
                  </a:lnTo>
                  <a:lnTo>
                    <a:pt x="4" y="4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5" y="2"/>
                  </a:lnTo>
                  <a:lnTo>
                    <a:pt x="20" y="4"/>
                  </a:lnTo>
                  <a:lnTo>
                    <a:pt x="21" y="9"/>
                  </a:lnTo>
                  <a:lnTo>
                    <a:pt x="22" y="13"/>
                  </a:lnTo>
                  <a:lnTo>
                    <a:pt x="24" y="18"/>
                  </a:lnTo>
                  <a:lnTo>
                    <a:pt x="22" y="25"/>
                  </a:lnTo>
                  <a:lnTo>
                    <a:pt x="21" y="30"/>
                  </a:lnTo>
                  <a:lnTo>
                    <a:pt x="20" y="34"/>
                  </a:lnTo>
                  <a:lnTo>
                    <a:pt x="17" y="37"/>
                  </a:lnTo>
                  <a:lnTo>
                    <a:pt x="14" y="38"/>
                  </a:lnTo>
                  <a:lnTo>
                    <a:pt x="11" y="38"/>
                  </a:lnTo>
                  <a:lnTo>
                    <a:pt x="8" y="38"/>
                  </a:lnTo>
                  <a:lnTo>
                    <a:pt x="6" y="35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close/>
                  <a:moveTo>
                    <a:pt x="6" y="20"/>
                  </a:moveTo>
                  <a:lnTo>
                    <a:pt x="6" y="27"/>
                  </a:lnTo>
                  <a:lnTo>
                    <a:pt x="7" y="32"/>
                  </a:lnTo>
                  <a:lnTo>
                    <a:pt x="8" y="35"/>
                  </a:lnTo>
                  <a:lnTo>
                    <a:pt x="11" y="37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4"/>
                  </a:lnTo>
                  <a:lnTo>
                    <a:pt x="17" y="31"/>
                  </a:lnTo>
                  <a:lnTo>
                    <a:pt x="18" y="25"/>
                  </a:lnTo>
                  <a:lnTo>
                    <a:pt x="18" y="17"/>
                  </a:lnTo>
                  <a:lnTo>
                    <a:pt x="18" y="11"/>
                  </a:lnTo>
                  <a:lnTo>
                    <a:pt x="17" y="7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7" y="6"/>
                  </a:lnTo>
                  <a:lnTo>
                    <a:pt x="6" y="10"/>
                  </a:lnTo>
                  <a:lnTo>
                    <a:pt x="6" y="16"/>
                  </a:lnTo>
                  <a:lnTo>
                    <a:pt x="6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07" name="Freeform 406"/>
            <p:cNvSpPr>
              <a:spLocks/>
            </p:cNvSpPr>
            <p:nvPr/>
          </p:nvSpPr>
          <p:spPr bwMode="auto">
            <a:xfrm>
              <a:off x="3051" y="1866"/>
              <a:ext cx="29" cy="197"/>
            </a:xfrm>
            <a:custGeom>
              <a:avLst/>
              <a:gdLst>
                <a:gd name="T0" fmla="*/ 0 w 11"/>
                <a:gd name="T1" fmla="*/ 0 h 49"/>
                <a:gd name="T2" fmla="*/ 200 w 11"/>
                <a:gd name="T3" fmla="*/ 0 h 49"/>
                <a:gd name="T4" fmla="*/ 200 w 11"/>
                <a:gd name="T5" fmla="*/ 3184 h 49"/>
                <a:gd name="T6" fmla="*/ 0 w 11"/>
                <a:gd name="T7" fmla="*/ 3184 h 49"/>
                <a:gd name="T8" fmla="*/ 0 w 11"/>
                <a:gd name="T9" fmla="*/ 3120 h 49"/>
                <a:gd name="T10" fmla="*/ 124 w 11"/>
                <a:gd name="T11" fmla="*/ 3120 h 49"/>
                <a:gd name="T12" fmla="*/ 124 w 11"/>
                <a:gd name="T13" fmla="*/ 129 h 49"/>
                <a:gd name="T14" fmla="*/ 0 w 11"/>
                <a:gd name="T15" fmla="*/ 129 h 49"/>
                <a:gd name="T16" fmla="*/ 0 w 11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49"/>
                <a:gd name="T29" fmla="*/ 11 w 11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49">
                  <a:moveTo>
                    <a:pt x="0" y="0"/>
                  </a:moveTo>
                  <a:lnTo>
                    <a:pt x="11" y="0"/>
                  </a:lnTo>
                  <a:lnTo>
                    <a:pt x="11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7" y="48"/>
                  </a:lnTo>
                  <a:lnTo>
                    <a:pt x="7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08" name="Freeform 407"/>
            <p:cNvSpPr>
              <a:spLocks noEditPoints="1"/>
            </p:cNvSpPr>
            <p:nvPr/>
          </p:nvSpPr>
          <p:spPr bwMode="auto">
            <a:xfrm>
              <a:off x="3180" y="1866"/>
              <a:ext cx="99" cy="153"/>
            </a:xfrm>
            <a:custGeom>
              <a:avLst/>
              <a:gdLst>
                <a:gd name="T0" fmla="*/ 0 w 38"/>
                <a:gd name="T1" fmla="*/ 2480 h 38"/>
                <a:gd name="T2" fmla="*/ 0 w 38"/>
                <a:gd name="T3" fmla="*/ 2416 h 38"/>
                <a:gd name="T4" fmla="*/ 21 w 38"/>
                <a:gd name="T5" fmla="*/ 2416 h 38"/>
                <a:gd name="T6" fmla="*/ 55 w 38"/>
                <a:gd name="T7" fmla="*/ 2416 h 38"/>
                <a:gd name="T8" fmla="*/ 68 w 38"/>
                <a:gd name="T9" fmla="*/ 2287 h 38"/>
                <a:gd name="T10" fmla="*/ 109 w 38"/>
                <a:gd name="T11" fmla="*/ 2223 h 38"/>
                <a:gd name="T12" fmla="*/ 109 w 38"/>
                <a:gd name="T13" fmla="*/ 2025 h 38"/>
                <a:gd name="T14" fmla="*/ 109 w 38"/>
                <a:gd name="T15" fmla="*/ 455 h 38"/>
                <a:gd name="T16" fmla="*/ 109 w 38"/>
                <a:gd name="T17" fmla="*/ 258 h 38"/>
                <a:gd name="T18" fmla="*/ 68 w 38"/>
                <a:gd name="T19" fmla="*/ 193 h 38"/>
                <a:gd name="T20" fmla="*/ 55 w 38"/>
                <a:gd name="T21" fmla="*/ 129 h 38"/>
                <a:gd name="T22" fmla="*/ 21 w 38"/>
                <a:gd name="T23" fmla="*/ 129 h 38"/>
                <a:gd name="T24" fmla="*/ 0 w 38"/>
                <a:gd name="T25" fmla="*/ 129 h 38"/>
                <a:gd name="T26" fmla="*/ 0 w 38"/>
                <a:gd name="T27" fmla="*/ 0 h 38"/>
                <a:gd name="T28" fmla="*/ 284 w 38"/>
                <a:gd name="T29" fmla="*/ 0 h 38"/>
                <a:gd name="T30" fmla="*/ 373 w 38"/>
                <a:gd name="T31" fmla="*/ 0 h 38"/>
                <a:gd name="T32" fmla="*/ 440 w 38"/>
                <a:gd name="T33" fmla="*/ 129 h 38"/>
                <a:gd name="T34" fmla="*/ 495 w 38"/>
                <a:gd name="T35" fmla="*/ 193 h 38"/>
                <a:gd name="T36" fmla="*/ 563 w 38"/>
                <a:gd name="T37" fmla="*/ 258 h 38"/>
                <a:gd name="T38" fmla="*/ 617 w 38"/>
                <a:gd name="T39" fmla="*/ 584 h 38"/>
                <a:gd name="T40" fmla="*/ 651 w 38"/>
                <a:gd name="T41" fmla="*/ 906 h 38"/>
                <a:gd name="T42" fmla="*/ 672 w 38"/>
                <a:gd name="T43" fmla="*/ 1168 h 38"/>
                <a:gd name="T44" fmla="*/ 651 w 38"/>
                <a:gd name="T45" fmla="*/ 1574 h 38"/>
                <a:gd name="T46" fmla="*/ 617 w 38"/>
                <a:gd name="T47" fmla="*/ 1832 h 38"/>
                <a:gd name="T48" fmla="*/ 563 w 38"/>
                <a:gd name="T49" fmla="*/ 2090 h 38"/>
                <a:gd name="T50" fmla="*/ 495 w 38"/>
                <a:gd name="T51" fmla="*/ 2287 h 38"/>
                <a:gd name="T52" fmla="*/ 427 w 38"/>
                <a:gd name="T53" fmla="*/ 2416 h 38"/>
                <a:gd name="T54" fmla="*/ 300 w 38"/>
                <a:gd name="T55" fmla="*/ 2480 h 38"/>
                <a:gd name="T56" fmla="*/ 0 w 38"/>
                <a:gd name="T57" fmla="*/ 2480 h 38"/>
                <a:gd name="T58" fmla="*/ 198 w 38"/>
                <a:gd name="T59" fmla="*/ 2287 h 38"/>
                <a:gd name="T60" fmla="*/ 245 w 38"/>
                <a:gd name="T61" fmla="*/ 2287 h 38"/>
                <a:gd name="T62" fmla="*/ 300 w 38"/>
                <a:gd name="T63" fmla="*/ 2416 h 38"/>
                <a:gd name="T64" fmla="*/ 373 w 38"/>
                <a:gd name="T65" fmla="*/ 2287 h 38"/>
                <a:gd name="T66" fmla="*/ 427 w 38"/>
                <a:gd name="T67" fmla="*/ 2223 h 38"/>
                <a:gd name="T68" fmla="*/ 474 w 38"/>
                <a:gd name="T69" fmla="*/ 2025 h 38"/>
                <a:gd name="T70" fmla="*/ 529 w 38"/>
                <a:gd name="T71" fmla="*/ 1832 h 38"/>
                <a:gd name="T72" fmla="*/ 550 w 38"/>
                <a:gd name="T73" fmla="*/ 1574 h 38"/>
                <a:gd name="T74" fmla="*/ 550 w 38"/>
                <a:gd name="T75" fmla="*/ 1313 h 38"/>
                <a:gd name="T76" fmla="*/ 550 w 38"/>
                <a:gd name="T77" fmla="*/ 906 h 38"/>
                <a:gd name="T78" fmla="*/ 529 w 38"/>
                <a:gd name="T79" fmla="*/ 648 h 38"/>
                <a:gd name="T80" fmla="*/ 474 w 38"/>
                <a:gd name="T81" fmla="*/ 455 h 38"/>
                <a:gd name="T82" fmla="*/ 427 w 38"/>
                <a:gd name="T83" fmla="*/ 258 h 38"/>
                <a:gd name="T84" fmla="*/ 352 w 38"/>
                <a:gd name="T85" fmla="*/ 193 h 38"/>
                <a:gd name="T86" fmla="*/ 300 w 38"/>
                <a:gd name="T87" fmla="*/ 129 h 38"/>
                <a:gd name="T88" fmla="*/ 245 w 38"/>
                <a:gd name="T89" fmla="*/ 193 h 38"/>
                <a:gd name="T90" fmla="*/ 198 w 38"/>
                <a:gd name="T91" fmla="*/ 193 h 38"/>
                <a:gd name="T92" fmla="*/ 198 w 38"/>
                <a:gd name="T93" fmla="*/ 2287 h 3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"/>
                <a:gd name="T142" fmla="*/ 0 h 38"/>
                <a:gd name="T143" fmla="*/ 38 w 38"/>
                <a:gd name="T144" fmla="*/ 38 h 3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" h="38">
                  <a:moveTo>
                    <a:pt x="0" y="38"/>
                  </a:moveTo>
                  <a:lnTo>
                    <a:pt x="0" y="37"/>
                  </a:lnTo>
                  <a:lnTo>
                    <a:pt x="1" y="37"/>
                  </a:lnTo>
                  <a:lnTo>
                    <a:pt x="3" y="37"/>
                  </a:lnTo>
                  <a:lnTo>
                    <a:pt x="4" y="35"/>
                  </a:lnTo>
                  <a:lnTo>
                    <a:pt x="6" y="34"/>
                  </a:lnTo>
                  <a:lnTo>
                    <a:pt x="6" y="31"/>
                  </a:lnTo>
                  <a:lnTo>
                    <a:pt x="6" y="7"/>
                  </a:lnTo>
                  <a:lnTo>
                    <a:pt x="6" y="4"/>
                  </a:lnTo>
                  <a:lnTo>
                    <a:pt x="4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2"/>
                  </a:lnTo>
                  <a:lnTo>
                    <a:pt x="28" y="3"/>
                  </a:lnTo>
                  <a:lnTo>
                    <a:pt x="32" y="4"/>
                  </a:lnTo>
                  <a:lnTo>
                    <a:pt x="35" y="9"/>
                  </a:lnTo>
                  <a:lnTo>
                    <a:pt x="37" y="14"/>
                  </a:lnTo>
                  <a:lnTo>
                    <a:pt x="38" y="18"/>
                  </a:lnTo>
                  <a:lnTo>
                    <a:pt x="37" y="24"/>
                  </a:lnTo>
                  <a:lnTo>
                    <a:pt x="35" y="28"/>
                  </a:lnTo>
                  <a:lnTo>
                    <a:pt x="32" y="32"/>
                  </a:lnTo>
                  <a:lnTo>
                    <a:pt x="28" y="35"/>
                  </a:lnTo>
                  <a:lnTo>
                    <a:pt x="24" y="37"/>
                  </a:lnTo>
                  <a:lnTo>
                    <a:pt x="17" y="38"/>
                  </a:lnTo>
                  <a:lnTo>
                    <a:pt x="0" y="38"/>
                  </a:lnTo>
                  <a:close/>
                  <a:moveTo>
                    <a:pt x="11" y="35"/>
                  </a:moveTo>
                  <a:lnTo>
                    <a:pt x="14" y="35"/>
                  </a:lnTo>
                  <a:lnTo>
                    <a:pt x="17" y="37"/>
                  </a:lnTo>
                  <a:lnTo>
                    <a:pt x="21" y="35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0" y="28"/>
                  </a:lnTo>
                  <a:lnTo>
                    <a:pt x="31" y="24"/>
                  </a:lnTo>
                  <a:lnTo>
                    <a:pt x="31" y="20"/>
                  </a:lnTo>
                  <a:lnTo>
                    <a:pt x="31" y="14"/>
                  </a:lnTo>
                  <a:lnTo>
                    <a:pt x="30" y="10"/>
                  </a:lnTo>
                  <a:lnTo>
                    <a:pt x="27" y="7"/>
                  </a:lnTo>
                  <a:lnTo>
                    <a:pt x="24" y="4"/>
                  </a:lnTo>
                  <a:lnTo>
                    <a:pt x="20" y="3"/>
                  </a:lnTo>
                  <a:lnTo>
                    <a:pt x="17" y="2"/>
                  </a:lnTo>
                  <a:lnTo>
                    <a:pt x="14" y="3"/>
                  </a:lnTo>
                  <a:lnTo>
                    <a:pt x="11" y="3"/>
                  </a:lnTo>
                  <a:lnTo>
                    <a:pt x="11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09" name="Freeform 408"/>
            <p:cNvSpPr>
              <a:spLocks/>
            </p:cNvSpPr>
            <p:nvPr/>
          </p:nvSpPr>
          <p:spPr bwMode="auto">
            <a:xfrm>
              <a:off x="3287" y="1918"/>
              <a:ext cx="68" cy="101"/>
            </a:xfrm>
            <a:custGeom>
              <a:avLst/>
              <a:gdLst>
                <a:gd name="T0" fmla="*/ 432 w 26"/>
                <a:gd name="T1" fmla="*/ 0 h 25"/>
                <a:gd name="T2" fmla="*/ 432 w 26"/>
                <a:gd name="T3" fmla="*/ 994 h 25"/>
                <a:gd name="T4" fmla="*/ 432 w 26"/>
                <a:gd name="T5" fmla="*/ 1192 h 25"/>
                <a:gd name="T6" fmla="*/ 432 w 26"/>
                <a:gd name="T7" fmla="*/ 1386 h 25"/>
                <a:gd name="T8" fmla="*/ 432 w 26"/>
                <a:gd name="T9" fmla="*/ 1386 h 25"/>
                <a:gd name="T10" fmla="*/ 432 w 26"/>
                <a:gd name="T11" fmla="*/ 1454 h 25"/>
                <a:gd name="T12" fmla="*/ 432 w 26"/>
                <a:gd name="T13" fmla="*/ 1454 h 25"/>
                <a:gd name="T14" fmla="*/ 445 w 26"/>
                <a:gd name="T15" fmla="*/ 1454 h 25"/>
                <a:gd name="T16" fmla="*/ 445 w 26"/>
                <a:gd name="T17" fmla="*/ 1454 h 25"/>
                <a:gd name="T18" fmla="*/ 466 w 26"/>
                <a:gd name="T19" fmla="*/ 1454 h 25"/>
                <a:gd name="T20" fmla="*/ 466 w 26"/>
                <a:gd name="T21" fmla="*/ 1454 h 25"/>
                <a:gd name="T22" fmla="*/ 343 w 26"/>
                <a:gd name="T23" fmla="*/ 1648 h 25"/>
                <a:gd name="T24" fmla="*/ 322 w 26"/>
                <a:gd name="T25" fmla="*/ 1648 h 25"/>
                <a:gd name="T26" fmla="*/ 322 w 26"/>
                <a:gd name="T27" fmla="*/ 1256 h 25"/>
                <a:gd name="T28" fmla="*/ 267 w 26"/>
                <a:gd name="T29" fmla="*/ 1584 h 25"/>
                <a:gd name="T30" fmla="*/ 254 w 26"/>
                <a:gd name="T31" fmla="*/ 1648 h 25"/>
                <a:gd name="T32" fmla="*/ 199 w 26"/>
                <a:gd name="T33" fmla="*/ 1648 h 25"/>
                <a:gd name="T34" fmla="*/ 178 w 26"/>
                <a:gd name="T35" fmla="*/ 1648 h 25"/>
                <a:gd name="T36" fmla="*/ 144 w 26"/>
                <a:gd name="T37" fmla="*/ 1648 h 25"/>
                <a:gd name="T38" fmla="*/ 89 w 26"/>
                <a:gd name="T39" fmla="*/ 1584 h 25"/>
                <a:gd name="T40" fmla="*/ 68 w 26"/>
                <a:gd name="T41" fmla="*/ 1454 h 25"/>
                <a:gd name="T42" fmla="*/ 68 w 26"/>
                <a:gd name="T43" fmla="*/ 1386 h 25"/>
                <a:gd name="T44" fmla="*/ 55 w 26"/>
                <a:gd name="T45" fmla="*/ 1256 h 25"/>
                <a:gd name="T46" fmla="*/ 55 w 26"/>
                <a:gd name="T47" fmla="*/ 994 h 25"/>
                <a:gd name="T48" fmla="*/ 55 w 26"/>
                <a:gd name="T49" fmla="*/ 263 h 25"/>
                <a:gd name="T50" fmla="*/ 55 w 26"/>
                <a:gd name="T51" fmla="*/ 194 h 25"/>
                <a:gd name="T52" fmla="*/ 55 w 26"/>
                <a:gd name="T53" fmla="*/ 65 h 25"/>
                <a:gd name="T54" fmla="*/ 55 w 26"/>
                <a:gd name="T55" fmla="*/ 65 h 25"/>
                <a:gd name="T56" fmla="*/ 21 w 26"/>
                <a:gd name="T57" fmla="*/ 65 h 25"/>
                <a:gd name="T58" fmla="*/ 21 w 26"/>
                <a:gd name="T59" fmla="*/ 0 h 25"/>
                <a:gd name="T60" fmla="*/ 0 w 26"/>
                <a:gd name="T61" fmla="*/ 0 h 25"/>
                <a:gd name="T62" fmla="*/ 0 w 26"/>
                <a:gd name="T63" fmla="*/ 0 h 25"/>
                <a:gd name="T64" fmla="*/ 144 w 26"/>
                <a:gd name="T65" fmla="*/ 0 h 25"/>
                <a:gd name="T66" fmla="*/ 144 w 26"/>
                <a:gd name="T67" fmla="*/ 1127 h 25"/>
                <a:gd name="T68" fmla="*/ 144 w 26"/>
                <a:gd name="T69" fmla="*/ 1256 h 25"/>
                <a:gd name="T70" fmla="*/ 178 w 26"/>
                <a:gd name="T71" fmla="*/ 1386 h 25"/>
                <a:gd name="T72" fmla="*/ 199 w 26"/>
                <a:gd name="T73" fmla="*/ 1454 h 25"/>
                <a:gd name="T74" fmla="*/ 212 w 26"/>
                <a:gd name="T75" fmla="*/ 1454 h 25"/>
                <a:gd name="T76" fmla="*/ 254 w 26"/>
                <a:gd name="T77" fmla="*/ 1454 h 25"/>
                <a:gd name="T78" fmla="*/ 267 w 26"/>
                <a:gd name="T79" fmla="*/ 1386 h 25"/>
                <a:gd name="T80" fmla="*/ 301 w 26"/>
                <a:gd name="T81" fmla="*/ 1386 h 25"/>
                <a:gd name="T82" fmla="*/ 322 w 26"/>
                <a:gd name="T83" fmla="*/ 1192 h 25"/>
                <a:gd name="T84" fmla="*/ 322 w 26"/>
                <a:gd name="T85" fmla="*/ 263 h 25"/>
                <a:gd name="T86" fmla="*/ 322 w 26"/>
                <a:gd name="T87" fmla="*/ 194 h 25"/>
                <a:gd name="T88" fmla="*/ 322 w 26"/>
                <a:gd name="T89" fmla="*/ 65 h 25"/>
                <a:gd name="T90" fmla="*/ 301 w 26"/>
                <a:gd name="T91" fmla="*/ 65 h 25"/>
                <a:gd name="T92" fmla="*/ 267 w 26"/>
                <a:gd name="T93" fmla="*/ 0 h 25"/>
                <a:gd name="T94" fmla="*/ 267 w 26"/>
                <a:gd name="T95" fmla="*/ 0 h 25"/>
                <a:gd name="T96" fmla="*/ 432 w 26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6"/>
                <a:gd name="T148" fmla="*/ 0 h 25"/>
                <a:gd name="T149" fmla="*/ 26 w 26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6" h="25">
                  <a:moveTo>
                    <a:pt x="24" y="0"/>
                  </a:moveTo>
                  <a:lnTo>
                    <a:pt x="24" y="15"/>
                  </a:lnTo>
                  <a:lnTo>
                    <a:pt x="24" y="18"/>
                  </a:lnTo>
                  <a:lnTo>
                    <a:pt x="24" y="21"/>
                  </a:lnTo>
                  <a:lnTo>
                    <a:pt x="24" y="22"/>
                  </a:lnTo>
                  <a:lnTo>
                    <a:pt x="25" y="22"/>
                  </a:lnTo>
                  <a:lnTo>
                    <a:pt x="26" y="22"/>
                  </a:lnTo>
                  <a:lnTo>
                    <a:pt x="19" y="25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5" y="24"/>
                  </a:lnTo>
                  <a:lnTo>
                    <a:pt x="14" y="25"/>
                  </a:lnTo>
                  <a:lnTo>
                    <a:pt x="11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5" y="24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3" y="19"/>
                  </a:lnTo>
                  <a:lnTo>
                    <a:pt x="3" y="1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8" y="18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10" name="Freeform 409"/>
            <p:cNvSpPr>
              <a:spLocks/>
            </p:cNvSpPr>
            <p:nvPr/>
          </p:nvSpPr>
          <p:spPr bwMode="auto">
            <a:xfrm>
              <a:off x="3360" y="1918"/>
              <a:ext cx="110" cy="101"/>
            </a:xfrm>
            <a:custGeom>
              <a:avLst/>
              <a:gdLst>
                <a:gd name="T0" fmla="*/ 178 w 42"/>
                <a:gd name="T1" fmla="*/ 194 h 25"/>
                <a:gd name="T2" fmla="*/ 212 w 42"/>
                <a:gd name="T3" fmla="*/ 0 h 25"/>
                <a:gd name="T4" fmla="*/ 267 w 42"/>
                <a:gd name="T5" fmla="*/ 0 h 25"/>
                <a:gd name="T6" fmla="*/ 322 w 42"/>
                <a:gd name="T7" fmla="*/ 0 h 25"/>
                <a:gd name="T8" fmla="*/ 398 w 42"/>
                <a:gd name="T9" fmla="*/ 194 h 25"/>
                <a:gd name="T10" fmla="*/ 445 w 42"/>
                <a:gd name="T11" fmla="*/ 65 h 25"/>
                <a:gd name="T12" fmla="*/ 521 w 42"/>
                <a:gd name="T13" fmla="*/ 0 h 25"/>
                <a:gd name="T14" fmla="*/ 589 w 42"/>
                <a:gd name="T15" fmla="*/ 0 h 25"/>
                <a:gd name="T16" fmla="*/ 644 w 42"/>
                <a:gd name="T17" fmla="*/ 65 h 25"/>
                <a:gd name="T18" fmla="*/ 686 w 42"/>
                <a:gd name="T19" fmla="*/ 327 h 25"/>
                <a:gd name="T20" fmla="*/ 686 w 42"/>
                <a:gd name="T21" fmla="*/ 1256 h 25"/>
                <a:gd name="T22" fmla="*/ 699 w 42"/>
                <a:gd name="T23" fmla="*/ 1454 h 25"/>
                <a:gd name="T24" fmla="*/ 699 w 42"/>
                <a:gd name="T25" fmla="*/ 1584 h 25"/>
                <a:gd name="T26" fmla="*/ 754 w 42"/>
                <a:gd name="T27" fmla="*/ 1584 h 25"/>
                <a:gd name="T28" fmla="*/ 555 w 42"/>
                <a:gd name="T29" fmla="*/ 1648 h 25"/>
                <a:gd name="T30" fmla="*/ 555 w 42"/>
                <a:gd name="T31" fmla="*/ 1584 h 25"/>
                <a:gd name="T32" fmla="*/ 576 w 42"/>
                <a:gd name="T33" fmla="*/ 1584 h 25"/>
                <a:gd name="T34" fmla="*/ 589 w 42"/>
                <a:gd name="T35" fmla="*/ 1454 h 25"/>
                <a:gd name="T36" fmla="*/ 589 w 42"/>
                <a:gd name="T37" fmla="*/ 1256 h 25"/>
                <a:gd name="T38" fmla="*/ 589 w 42"/>
                <a:gd name="T39" fmla="*/ 327 h 25"/>
                <a:gd name="T40" fmla="*/ 576 w 42"/>
                <a:gd name="T41" fmla="*/ 194 h 25"/>
                <a:gd name="T42" fmla="*/ 500 w 42"/>
                <a:gd name="T43" fmla="*/ 194 h 25"/>
                <a:gd name="T44" fmla="*/ 445 w 42"/>
                <a:gd name="T45" fmla="*/ 263 h 25"/>
                <a:gd name="T46" fmla="*/ 432 w 42"/>
                <a:gd name="T47" fmla="*/ 457 h 25"/>
                <a:gd name="T48" fmla="*/ 432 w 42"/>
                <a:gd name="T49" fmla="*/ 1256 h 25"/>
                <a:gd name="T50" fmla="*/ 432 w 42"/>
                <a:gd name="T51" fmla="*/ 1454 h 25"/>
                <a:gd name="T52" fmla="*/ 432 w 42"/>
                <a:gd name="T53" fmla="*/ 1584 h 25"/>
                <a:gd name="T54" fmla="*/ 466 w 42"/>
                <a:gd name="T55" fmla="*/ 1584 h 25"/>
                <a:gd name="T56" fmla="*/ 267 w 42"/>
                <a:gd name="T57" fmla="*/ 1648 h 25"/>
                <a:gd name="T58" fmla="*/ 309 w 42"/>
                <a:gd name="T59" fmla="*/ 1584 h 25"/>
                <a:gd name="T60" fmla="*/ 322 w 42"/>
                <a:gd name="T61" fmla="*/ 1584 h 25"/>
                <a:gd name="T62" fmla="*/ 322 w 42"/>
                <a:gd name="T63" fmla="*/ 1386 h 25"/>
                <a:gd name="T64" fmla="*/ 322 w 42"/>
                <a:gd name="T65" fmla="*/ 521 h 25"/>
                <a:gd name="T66" fmla="*/ 322 w 42"/>
                <a:gd name="T67" fmla="*/ 263 h 25"/>
                <a:gd name="T68" fmla="*/ 254 w 42"/>
                <a:gd name="T69" fmla="*/ 194 h 25"/>
                <a:gd name="T70" fmla="*/ 199 w 42"/>
                <a:gd name="T71" fmla="*/ 263 h 25"/>
                <a:gd name="T72" fmla="*/ 144 w 42"/>
                <a:gd name="T73" fmla="*/ 327 h 25"/>
                <a:gd name="T74" fmla="*/ 144 w 42"/>
                <a:gd name="T75" fmla="*/ 1386 h 25"/>
                <a:gd name="T76" fmla="*/ 144 w 42"/>
                <a:gd name="T77" fmla="*/ 1584 h 25"/>
                <a:gd name="T78" fmla="*/ 178 w 42"/>
                <a:gd name="T79" fmla="*/ 1584 h 25"/>
                <a:gd name="T80" fmla="*/ 199 w 42"/>
                <a:gd name="T81" fmla="*/ 1648 h 25"/>
                <a:gd name="T82" fmla="*/ 0 w 42"/>
                <a:gd name="T83" fmla="*/ 1584 h 25"/>
                <a:gd name="T84" fmla="*/ 21 w 42"/>
                <a:gd name="T85" fmla="*/ 1584 h 25"/>
                <a:gd name="T86" fmla="*/ 55 w 42"/>
                <a:gd name="T87" fmla="*/ 1454 h 25"/>
                <a:gd name="T88" fmla="*/ 55 w 42"/>
                <a:gd name="T89" fmla="*/ 1256 h 25"/>
                <a:gd name="T90" fmla="*/ 55 w 42"/>
                <a:gd name="T91" fmla="*/ 327 h 25"/>
                <a:gd name="T92" fmla="*/ 55 w 42"/>
                <a:gd name="T93" fmla="*/ 194 h 25"/>
                <a:gd name="T94" fmla="*/ 55 w 42"/>
                <a:gd name="T95" fmla="*/ 194 h 25"/>
                <a:gd name="T96" fmla="*/ 21 w 42"/>
                <a:gd name="T97" fmla="*/ 194 h 25"/>
                <a:gd name="T98" fmla="*/ 0 w 42"/>
                <a:gd name="T99" fmla="*/ 194 h 25"/>
                <a:gd name="T100" fmla="*/ 144 w 42"/>
                <a:gd name="T101" fmla="*/ 0 h 2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"/>
                <a:gd name="T154" fmla="*/ 0 h 25"/>
                <a:gd name="T155" fmla="*/ 42 w 42"/>
                <a:gd name="T156" fmla="*/ 25 h 2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" h="25">
                  <a:moveTo>
                    <a:pt x="8" y="4"/>
                  </a:moveTo>
                  <a:lnTo>
                    <a:pt x="10" y="3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6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8"/>
                  </a:lnTo>
                  <a:lnTo>
                    <a:pt x="38" y="19"/>
                  </a:lnTo>
                  <a:lnTo>
                    <a:pt x="38" y="21"/>
                  </a:lnTo>
                  <a:lnTo>
                    <a:pt x="39" y="22"/>
                  </a:lnTo>
                  <a:lnTo>
                    <a:pt x="39" y="24"/>
                  </a:lnTo>
                  <a:lnTo>
                    <a:pt x="40" y="24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31" y="25"/>
                  </a:lnTo>
                  <a:lnTo>
                    <a:pt x="31" y="24"/>
                  </a:lnTo>
                  <a:lnTo>
                    <a:pt x="32" y="24"/>
                  </a:lnTo>
                  <a:lnTo>
                    <a:pt x="33" y="24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3" y="8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29" y="3"/>
                  </a:lnTo>
                  <a:lnTo>
                    <a:pt x="28" y="3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5"/>
                  </a:lnTo>
                  <a:lnTo>
                    <a:pt x="24" y="7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6" y="24"/>
                  </a:lnTo>
                  <a:lnTo>
                    <a:pt x="26" y="25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8" y="24"/>
                  </a:lnTo>
                  <a:lnTo>
                    <a:pt x="18" y="22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18" y="8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0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11" name="Freeform 410"/>
            <p:cNvSpPr>
              <a:spLocks/>
            </p:cNvSpPr>
            <p:nvPr/>
          </p:nvSpPr>
          <p:spPr bwMode="auto">
            <a:xfrm>
              <a:off x="3472" y="1918"/>
              <a:ext cx="110" cy="101"/>
            </a:xfrm>
            <a:custGeom>
              <a:avLst/>
              <a:gdLst>
                <a:gd name="T0" fmla="*/ 178 w 42"/>
                <a:gd name="T1" fmla="*/ 194 h 25"/>
                <a:gd name="T2" fmla="*/ 233 w 42"/>
                <a:gd name="T3" fmla="*/ 0 h 25"/>
                <a:gd name="T4" fmla="*/ 288 w 42"/>
                <a:gd name="T5" fmla="*/ 0 h 25"/>
                <a:gd name="T6" fmla="*/ 356 w 42"/>
                <a:gd name="T7" fmla="*/ 0 h 25"/>
                <a:gd name="T8" fmla="*/ 411 w 42"/>
                <a:gd name="T9" fmla="*/ 194 h 25"/>
                <a:gd name="T10" fmla="*/ 487 w 42"/>
                <a:gd name="T11" fmla="*/ 65 h 25"/>
                <a:gd name="T12" fmla="*/ 542 w 42"/>
                <a:gd name="T13" fmla="*/ 0 h 25"/>
                <a:gd name="T14" fmla="*/ 610 w 42"/>
                <a:gd name="T15" fmla="*/ 0 h 25"/>
                <a:gd name="T16" fmla="*/ 665 w 42"/>
                <a:gd name="T17" fmla="*/ 65 h 25"/>
                <a:gd name="T18" fmla="*/ 686 w 42"/>
                <a:gd name="T19" fmla="*/ 327 h 25"/>
                <a:gd name="T20" fmla="*/ 720 w 42"/>
                <a:gd name="T21" fmla="*/ 1256 h 25"/>
                <a:gd name="T22" fmla="*/ 720 w 42"/>
                <a:gd name="T23" fmla="*/ 1454 h 25"/>
                <a:gd name="T24" fmla="*/ 720 w 42"/>
                <a:gd name="T25" fmla="*/ 1584 h 25"/>
                <a:gd name="T26" fmla="*/ 754 w 42"/>
                <a:gd name="T27" fmla="*/ 1584 h 25"/>
                <a:gd name="T28" fmla="*/ 555 w 42"/>
                <a:gd name="T29" fmla="*/ 1648 h 25"/>
                <a:gd name="T30" fmla="*/ 555 w 42"/>
                <a:gd name="T31" fmla="*/ 1584 h 25"/>
                <a:gd name="T32" fmla="*/ 610 w 42"/>
                <a:gd name="T33" fmla="*/ 1584 h 25"/>
                <a:gd name="T34" fmla="*/ 610 w 42"/>
                <a:gd name="T35" fmla="*/ 1454 h 25"/>
                <a:gd name="T36" fmla="*/ 610 w 42"/>
                <a:gd name="T37" fmla="*/ 1256 h 25"/>
                <a:gd name="T38" fmla="*/ 610 w 42"/>
                <a:gd name="T39" fmla="*/ 327 h 25"/>
                <a:gd name="T40" fmla="*/ 589 w 42"/>
                <a:gd name="T41" fmla="*/ 194 h 25"/>
                <a:gd name="T42" fmla="*/ 500 w 42"/>
                <a:gd name="T43" fmla="*/ 194 h 25"/>
                <a:gd name="T44" fmla="*/ 466 w 42"/>
                <a:gd name="T45" fmla="*/ 263 h 25"/>
                <a:gd name="T46" fmla="*/ 432 w 42"/>
                <a:gd name="T47" fmla="*/ 457 h 25"/>
                <a:gd name="T48" fmla="*/ 432 w 42"/>
                <a:gd name="T49" fmla="*/ 1256 h 25"/>
                <a:gd name="T50" fmla="*/ 432 w 42"/>
                <a:gd name="T51" fmla="*/ 1454 h 25"/>
                <a:gd name="T52" fmla="*/ 466 w 42"/>
                <a:gd name="T53" fmla="*/ 1584 h 25"/>
                <a:gd name="T54" fmla="*/ 487 w 42"/>
                <a:gd name="T55" fmla="*/ 1584 h 25"/>
                <a:gd name="T56" fmla="*/ 288 w 42"/>
                <a:gd name="T57" fmla="*/ 1648 h 25"/>
                <a:gd name="T58" fmla="*/ 309 w 42"/>
                <a:gd name="T59" fmla="*/ 1584 h 25"/>
                <a:gd name="T60" fmla="*/ 343 w 42"/>
                <a:gd name="T61" fmla="*/ 1584 h 25"/>
                <a:gd name="T62" fmla="*/ 343 w 42"/>
                <a:gd name="T63" fmla="*/ 1386 h 25"/>
                <a:gd name="T64" fmla="*/ 343 w 42"/>
                <a:gd name="T65" fmla="*/ 521 h 25"/>
                <a:gd name="T66" fmla="*/ 343 w 42"/>
                <a:gd name="T67" fmla="*/ 263 h 25"/>
                <a:gd name="T68" fmla="*/ 254 w 42"/>
                <a:gd name="T69" fmla="*/ 194 h 25"/>
                <a:gd name="T70" fmla="*/ 212 w 42"/>
                <a:gd name="T71" fmla="*/ 263 h 25"/>
                <a:gd name="T72" fmla="*/ 165 w 42"/>
                <a:gd name="T73" fmla="*/ 327 h 25"/>
                <a:gd name="T74" fmla="*/ 165 w 42"/>
                <a:gd name="T75" fmla="*/ 1386 h 25"/>
                <a:gd name="T76" fmla="*/ 165 w 42"/>
                <a:gd name="T77" fmla="*/ 1584 h 25"/>
                <a:gd name="T78" fmla="*/ 178 w 42"/>
                <a:gd name="T79" fmla="*/ 1584 h 25"/>
                <a:gd name="T80" fmla="*/ 212 w 42"/>
                <a:gd name="T81" fmla="*/ 1648 h 25"/>
                <a:gd name="T82" fmla="*/ 0 w 42"/>
                <a:gd name="T83" fmla="*/ 1584 h 25"/>
                <a:gd name="T84" fmla="*/ 55 w 42"/>
                <a:gd name="T85" fmla="*/ 1584 h 25"/>
                <a:gd name="T86" fmla="*/ 55 w 42"/>
                <a:gd name="T87" fmla="*/ 1454 h 25"/>
                <a:gd name="T88" fmla="*/ 89 w 42"/>
                <a:gd name="T89" fmla="*/ 1256 h 25"/>
                <a:gd name="T90" fmla="*/ 89 w 42"/>
                <a:gd name="T91" fmla="*/ 327 h 25"/>
                <a:gd name="T92" fmla="*/ 55 w 42"/>
                <a:gd name="T93" fmla="*/ 194 h 25"/>
                <a:gd name="T94" fmla="*/ 55 w 42"/>
                <a:gd name="T95" fmla="*/ 194 h 25"/>
                <a:gd name="T96" fmla="*/ 34 w 42"/>
                <a:gd name="T97" fmla="*/ 194 h 25"/>
                <a:gd name="T98" fmla="*/ 0 w 42"/>
                <a:gd name="T99" fmla="*/ 194 h 25"/>
                <a:gd name="T100" fmla="*/ 165 w 42"/>
                <a:gd name="T101" fmla="*/ 0 h 2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"/>
                <a:gd name="T154" fmla="*/ 0 h 25"/>
                <a:gd name="T155" fmla="*/ 42 w 42"/>
                <a:gd name="T156" fmla="*/ 25 h 2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" h="25">
                  <a:moveTo>
                    <a:pt x="9" y="4"/>
                  </a:moveTo>
                  <a:lnTo>
                    <a:pt x="10" y="3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1" y="24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31" y="25"/>
                  </a:lnTo>
                  <a:lnTo>
                    <a:pt x="31" y="24"/>
                  </a:lnTo>
                  <a:lnTo>
                    <a:pt x="33" y="24"/>
                  </a:lnTo>
                  <a:lnTo>
                    <a:pt x="34" y="24"/>
                  </a:lnTo>
                  <a:lnTo>
                    <a:pt x="34" y="22"/>
                  </a:lnTo>
                  <a:lnTo>
                    <a:pt x="34" y="21"/>
                  </a:lnTo>
                  <a:lnTo>
                    <a:pt x="34" y="19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4" y="5"/>
                  </a:lnTo>
                  <a:lnTo>
                    <a:pt x="24" y="7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5"/>
                  </a:lnTo>
                  <a:lnTo>
                    <a:pt x="16" y="25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8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2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10"/>
                  </a:lnTo>
                  <a:lnTo>
                    <a:pt x="5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12" name="Freeform 411"/>
            <p:cNvSpPr>
              <a:spLocks/>
            </p:cNvSpPr>
            <p:nvPr/>
          </p:nvSpPr>
          <p:spPr bwMode="auto">
            <a:xfrm>
              <a:off x="3587" y="1918"/>
              <a:ext cx="68" cy="153"/>
            </a:xfrm>
            <a:custGeom>
              <a:avLst/>
              <a:gdLst>
                <a:gd name="T0" fmla="*/ 0 w 26"/>
                <a:gd name="T1" fmla="*/ 0 h 38"/>
                <a:gd name="T2" fmla="*/ 212 w 26"/>
                <a:gd name="T3" fmla="*/ 0 h 38"/>
                <a:gd name="T4" fmla="*/ 212 w 26"/>
                <a:gd name="T5" fmla="*/ 0 h 38"/>
                <a:gd name="T6" fmla="*/ 199 w 26"/>
                <a:gd name="T7" fmla="*/ 0 h 38"/>
                <a:gd name="T8" fmla="*/ 178 w 26"/>
                <a:gd name="T9" fmla="*/ 0 h 38"/>
                <a:gd name="T10" fmla="*/ 178 w 26"/>
                <a:gd name="T11" fmla="*/ 64 h 38"/>
                <a:gd name="T12" fmla="*/ 144 w 26"/>
                <a:gd name="T13" fmla="*/ 64 h 38"/>
                <a:gd name="T14" fmla="*/ 144 w 26"/>
                <a:gd name="T15" fmla="*/ 193 h 38"/>
                <a:gd name="T16" fmla="*/ 178 w 26"/>
                <a:gd name="T17" fmla="*/ 258 h 38"/>
                <a:gd name="T18" fmla="*/ 178 w 26"/>
                <a:gd name="T19" fmla="*/ 326 h 38"/>
                <a:gd name="T20" fmla="*/ 267 w 26"/>
                <a:gd name="T21" fmla="*/ 1168 h 38"/>
                <a:gd name="T22" fmla="*/ 377 w 26"/>
                <a:gd name="T23" fmla="*/ 258 h 38"/>
                <a:gd name="T24" fmla="*/ 398 w 26"/>
                <a:gd name="T25" fmla="*/ 193 h 38"/>
                <a:gd name="T26" fmla="*/ 398 w 26"/>
                <a:gd name="T27" fmla="*/ 64 h 38"/>
                <a:gd name="T28" fmla="*/ 398 w 26"/>
                <a:gd name="T29" fmla="*/ 64 h 38"/>
                <a:gd name="T30" fmla="*/ 398 w 26"/>
                <a:gd name="T31" fmla="*/ 64 h 38"/>
                <a:gd name="T32" fmla="*/ 377 w 26"/>
                <a:gd name="T33" fmla="*/ 64 h 38"/>
                <a:gd name="T34" fmla="*/ 377 w 26"/>
                <a:gd name="T35" fmla="*/ 64 h 38"/>
                <a:gd name="T36" fmla="*/ 377 w 26"/>
                <a:gd name="T37" fmla="*/ 0 h 38"/>
                <a:gd name="T38" fmla="*/ 343 w 26"/>
                <a:gd name="T39" fmla="*/ 0 h 38"/>
                <a:gd name="T40" fmla="*/ 343 w 26"/>
                <a:gd name="T41" fmla="*/ 0 h 38"/>
                <a:gd name="T42" fmla="*/ 466 w 26"/>
                <a:gd name="T43" fmla="*/ 0 h 38"/>
                <a:gd name="T44" fmla="*/ 466 w 26"/>
                <a:gd name="T45" fmla="*/ 0 h 38"/>
                <a:gd name="T46" fmla="*/ 466 w 26"/>
                <a:gd name="T47" fmla="*/ 64 h 38"/>
                <a:gd name="T48" fmla="*/ 445 w 26"/>
                <a:gd name="T49" fmla="*/ 64 h 38"/>
                <a:gd name="T50" fmla="*/ 445 w 26"/>
                <a:gd name="T51" fmla="*/ 64 h 38"/>
                <a:gd name="T52" fmla="*/ 432 w 26"/>
                <a:gd name="T53" fmla="*/ 193 h 38"/>
                <a:gd name="T54" fmla="*/ 432 w 26"/>
                <a:gd name="T55" fmla="*/ 193 h 38"/>
                <a:gd name="T56" fmla="*/ 432 w 26"/>
                <a:gd name="T57" fmla="*/ 258 h 38"/>
                <a:gd name="T58" fmla="*/ 254 w 26"/>
                <a:gd name="T59" fmla="*/ 1896 h 38"/>
                <a:gd name="T60" fmla="*/ 199 w 26"/>
                <a:gd name="T61" fmla="*/ 2090 h 38"/>
                <a:gd name="T62" fmla="*/ 178 w 26"/>
                <a:gd name="T63" fmla="*/ 2287 h 38"/>
                <a:gd name="T64" fmla="*/ 123 w 26"/>
                <a:gd name="T65" fmla="*/ 2351 h 38"/>
                <a:gd name="T66" fmla="*/ 68 w 26"/>
                <a:gd name="T67" fmla="*/ 2480 h 38"/>
                <a:gd name="T68" fmla="*/ 55 w 26"/>
                <a:gd name="T69" fmla="*/ 2351 h 38"/>
                <a:gd name="T70" fmla="*/ 55 w 26"/>
                <a:gd name="T71" fmla="*/ 2351 h 38"/>
                <a:gd name="T72" fmla="*/ 21 w 26"/>
                <a:gd name="T73" fmla="*/ 2287 h 38"/>
                <a:gd name="T74" fmla="*/ 21 w 26"/>
                <a:gd name="T75" fmla="*/ 2158 h 38"/>
                <a:gd name="T76" fmla="*/ 21 w 26"/>
                <a:gd name="T77" fmla="*/ 2090 h 38"/>
                <a:gd name="T78" fmla="*/ 21 w 26"/>
                <a:gd name="T79" fmla="*/ 2090 h 38"/>
                <a:gd name="T80" fmla="*/ 55 w 26"/>
                <a:gd name="T81" fmla="*/ 2025 h 38"/>
                <a:gd name="T82" fmla="*/ 68 w 26"/>
                <a:gd name="T83" fmla="*/ 2025 h 38"/>
                <a:gd name="T84" fmla="*/ 89 w 26"/>
                <a:gd name="T85" fmla="*/ 2025 h 38"/>
                <a:gd name="T86" fmla="*/ 123 w 26"/>
                <a:gd name="T87" fmla="*/ 2090 h 38"/>
                <a:gd name="T88" fmla="*/ 123 w 26"/>
                <a:gd name="T89" fmla="*/ 2090 h 38"/>
                <a:gd name="T90" fmla="*/ 144 w 26"/>
                <a:gd name="T91" fmla="*/ 2090 h 38"/>
                <a:gd name="T92" fmla="*/ 144 w 26"/>
                <a:gd name="T93" fmla="*/ 2090 h 38"/>
                <a:gd name="T94" fmla="*/ 178 w 26"/>
                <a:gd name="T95" fmla="*/ 2025 h 38"/>
                <a:gd name="T96" fmla="*/ 199 w 26"/>
                <a:gd name="T97" fmla="*/ 1896 h 38"/>
                <a:gd name="T98" fmla="*/ 212 w 26"/>
                <a:gd name="T99" fmla="*/ 1832 h 38"/>
                <a:gd name="T100" fmla="*/ 254 w 26"/>
                <a:gd name="T101" fmla="*/ 1574 h 38"/>
                <a:gd name="T102" fmla="*/ 68 w 26"/>
                <a:gd name="T103" fmla="*/ 326 h 38"/>
                <a:gd name="T104" fmla="*/ 68 w 26"/>
                <a:gd name="T105" fmla="*/ 258 h 38"/>
                <a:gd name="T106" fmla="*/ 55 w 26"/>
                <a:gd name="T107" fmla="*/ 193 h 38"/>
                <a:gd name="T108" fmla="*/ 55 w 26"/>
                <a:gd name="T109" fmla="*/ 64 h 38"/>
                <a:gd name="T110" fmla="*/ 21 w 26"/>
                <a:gd name="T111" fmla="*/ 64 h 38"/>
                <a:gd name="T112" fmla="*/ 21 w 26"/>
                <a:gd name="T113" fmla="*/ 64 h 38"/>
                <a:gd name="T114" fmla="*/ 0 w 26"/>
                <a:gd name="T115" fmla="*/ 0 h 38"/>
                <a:gd name="T116" fmla="*/ 0 w 26"/>
                <a:gd name="T117" fmla="*/ 0 h 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6"/>
                <a:gd name="T178" fmla="*/ 0 h 38"/>
                <a:gd name="T179" fmla="*/ 26 w 26"/>
                <a:gd name="T180" fmla="*/ 38 h 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6" h="38">
                  <a:moveTo>
                    <a:pt x="0" y="0"/>
                  </a:move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8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5" y="18"/>
                  </a:lnTo>
                  <a:lnTo>
                    <a:pt x="21" y="4"/>
                  </a:lnTo>
                  <a:lnTo>
                    <a:pt x="22" y="3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14" y="29"/>
                  </a:lnTo>
                  <a:lnTo>
                    <a:pt x="11" y="32"/>
                  </a:lnTo>
                  <a:lnTo>
                    <a:pt x="10" y="35"/>
                  </a:lnTo>
                  <a:lnTo>
                    <a:pt x="7" y="36"/>
                  </a:lnTo>
                  <a:lnTo>
                    <a:pt x="4" y="38"/>
                  </a:lnTo>
                  <a:lnTo>
                    <a:pt x="3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7" y="32"/>
                  </a:lnTo>
                  <a:lnTo>
                    <a:pt x="8" y="32"/>
                  </a:lnTo>
                  <a:lnTo>
                    <a:pt x="10" y="31"/>
                  </a:lnTo>
                  <a:lnTo>
                    <a:pt x="11" y="29"/>
                  </a:lnTo>
                  <a:lnTo>
                    <a:pt x="12" y="28"/>
                  </a:lnTo>
                  <a:lnTo>
                    <a:pt x="14" y="24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13" name="Freeform 412"/>
            <p:cNvSpPr>
              <a:spLocks/>
            </p:cNvSpPr>
            <p:nvPr/>
          </p:nvSpPr>
          <p:spPr bwMode="auto">
            <a:xfrm>
              <a:off x="3697" y="1918"/>
              <a:ext cx="44" cy="101"/>
            </a:xfrm>
            <a:custGeom>
              <a:avLst/>
              <a:gdLst>
                <a:gd name="T0" fmla="*/ 261 w 17"/>
                <a:gd name="T1" fmla="*/ 0 h 25"/>
                <a:gd name="T2" fmla="*/ 261 w 17"/>
                <a:gd name="T3" fmla="*/ 521 h 25"/>
                <a:gd name="T4" fmla="*/ 261 w 17"/>
                <a:gd name="T5" fmla="*/ 521 h 25"/>
                <a:gd name="T6" fmla="*/ 241 w 17"/>
                <a:gd name="T7" fmla="*/ 263 h 25"/>
                <a:gd name="T8" fmla="*/ 207 w 17"/>
                <a:gd name="T9" fmla="*/ 194 h 25"/>
                <a:gd name="T10" fmla="*/ 173 w 17"/>
                <a:gd name="T11" fmla="*/ 65 h 25"/>
                <a:gd name="T12" fmla="*/ 140 w 17"/>
                <a:gd name="T13" fmla="*/ 65 h 25"/>
                <a:gd name="T14" fmla="*/ 122 w 17"/>
                <a:gd name="T15" fmla="*/ 65 h 25"/>
                <a:gd name="T16" fmla="*/ 88 w 17"/>
                <a:gd name="T17" fmla="*/ 194 h 25"/>
                <a:gd name="T18" fmla="*/ 67 w 17"/>
                <a:gd name="T19" fmla="*/ 194 h 25"/>
                <a:gd name="T20" fmla="*/ 67 w 17"/>
                <a:gd name="T21" fmla="*/ 263 h 25"/>
                <a:gd name="T22" fmla="*/ 67 w 17"/>
                <a:gd name="T23" fmla="*/ 327 h 25"/>
                <a:gd name="T24" fmla="*/ 67 w 17"/>
                <a:gd name="T25" fmla="*/ 457 h 25"/>
                <a:gd name="T26" fmla="*/ 88 w 17"/>
                <a:gd name="T27" fmla="*/ 521 h 25"/>
                <a:gd name="T28" fmla="*/ 140 w 17"/>
                <a:gd name="T29" fmla="*/ 654 h 25"/>
                <a:gd name="T30" fmla="*/ 186 w 17"/>
                <a:gd name="T31" fmla="*/ 719 h 25"/>
                <a:gd name="T32" fmla="*/ 261 w 17"/>
                <a:gd name="T33" fmla="*/ 784 h 25"/>
                <a:gd name="T34" fmla="*/ 295 w 17"/>
                <a:gd name="T35" fmla="*/ 994 h 25"/>
                <a:gd name="T36" fmla="*/ 295 w 17"/>
                <a:gd name="T37" fmla="*/ 1192 h 25"/>
                <a:gd name="T38" fmla="*/ 295 w 17"/>
                <a:gd name="T39" fmla="*/ 1386 h 25"/>
                <a:gd name="T40" fmla="*/ 261 w 17"/>
                <a:gd name="T41" fmla="*/ 1584 h 25"/>
                <a:gd name="T42" fmla="*/ 207 w 17"/>
                <a:gd name="T43" fmla="*/ 1648 h 25"/>
                <a:gd name="T44" fmla="*/ 140 w 17"/>
                <a:gd name="T45" fmla="*/ 1648 h 25"/>
                <a:gd name="T46" fmla="*/ 122 w 17"/>
                <a:gd name="T47" fmla="*/ 1648 h 25"/>
                <a:gd name="T48" fmla="*/ 54 w 17"/>
                <a:gd name="T49" fmla="*/ 1648 h 25"/>
                <a:gd name="T50" fmla="*/ 54 w 17"/>
                <a:gd name="T51" fmla="*/ 1648 h 25"/>
                <a:gd name="T52" fmla="*/ 21 w 17"/>
                <a:gd name="T53" fmla="*/ 1584 h 25"/>
                <a:gd name="T54" fmla="*/ 21 w 17"/>
                <a:gd name="T55" fmla="*/ 1648 h 25"/>
                <a:gd name="T56" fmla="*/ 21 w 17"/>
                <a:gd name="T57" fmla="*/ 1648 h 25"/>
                <a:gd name="T58" fmla="*/ 0 w 17"/>
                <a:gd name="T59" fmla="*/ 1648 h 25"/>
                <a:gd name="T60" fmla="*/ 0 w 17"/>
                <a:gd name="T61" fmla="*/ 1127 h 25"/>
                <a:gd name="T62" fmla="*/ 21 w 17"/>
                <a:gd name="T63" fmla="*/ 1127 h 25"/>
                <a:gd name="T64" fmla="*/ 54 w 17"/>
                <a:gd name="T65" fmla="*/ 1256 h 25"/>
                <a:gd name="T66" fmla="*/ 67 w 17"/>
                <a:gd name="T67" fmla="*/ 1454 h 25"/>
                <a:gd name="T68" fmla="*/ 122 w 17"/>
                <a:gd name="T69" fmla="*/ 1584 h 25"/>
                <a:gd name="T70" fmla="*/ 140 w 17"/>
                <a:gd name="T71" fmla="*/ 1584 h 25"/>
                <a:gd name="T72" fmla="*/ 186 w 17"/>
                <a:gd name="T73" fmla="*/ 1584 h 25"/>
                <a:gd name="T74" fmla="*/ 207 w 17"/>
                <a:gd name="T75" fmla="*/ 1454 h 25"/>
                <a:gd name="T76" fmla="*/ 207 w 17"/>
                <a:gd name="T77" fmla="*/ 1386 h 25"/>
                <a:gd name="T78" fmla="*/ 207 w 17"/>
                <a:gd name="T79" fmla="*/ 1256 h 25"/>
                <a:gd name="T80" fmla="*/ 207 w 17"/>
                <a:gd name="T81" fmla="*/ 1192 h 25"/>
                <a:gd name="T82" fmla="*/ 207 w 17"/>
                <a:gd name="T83" fmla="*/ 1127 h 25"/>
                <a:gd name="T84" fmla="*/ 173 w 17"/>
                <a:gd name="T85" fmla="*/ 994 h 25"/>
                <a:gd name="T86" fmla="*/ 122 w 17"/>
                <a:gd name="T87" fmla="*/ 929 h 25"/>
                <a:gd name="T88" fmla="*/ 67 w 17"/>
                <a:gd name="T89" fmla="*/ 784 h 25"/>
                <a:gd name="T90" fmla="*/ 21 w 17"/>
                <a:gd name="T91" fmla="*/ 654 h 25"/>
                <a:gd name="T92" fmla="*/ 21 w 17"/>
                <a:gd name="T93" fmla="*/ 521 h 25"/>
                <a:gd name="T94" fmla="*/ 0 w 17"/>
                <a:gd name="T95" fmla="*/ 457 h 25"/>
                <a:gd name="T96" fmla="*/ 21 w 17"/>
                <a:gd name="T97" fmla="*/ 263 h 25"/>
                <a:gd name="T98" fmla="*/ 54 w 17"/>
                <a:gd name="T99" fmla="*/ 65 h 25"/>
                <a:gd name="T100" fmla="*/ 88 w 17"/>
                <a:gd name="T101" fmla="*/ 0 h 25"/>
                <a:gd name="T102" fmla="*/ 140 w 17"/>
                <a:gd name="T103" fmla="*/ 0 h 25"/>
                <a:gd name="T104" fmla="*/ 173 w 17"/>
                <a:gd name="T105" fmla="*/ 0 h 25"/>
                <a:gd name="T106" fmla="*/ 186 w 17"/>
                <a:gd name="T107" fmla="*/ 0 h 25"/>
                <a:gd name="T108" fmla="*/ 207 w 17"/>
                <a:gd name="T109" fmla="*/ 0 h 25"/>
                <a:gd name="T110" fmla="*/ 241 w 17"/>
                <a:gd name="T111" fmla="*/ 0 h 25"/>
                <a:gd name="T112" fmla="*/ 241 w 17"/>
                <a:gd name="T113" fmla="*/ 0 h 25"/>
                <a:gd name="T114" fmla="*/ 241 w 17"/>
                <a:gd name="T115" fmla="*/ 0 h 25"/>
                <a:gd name="T116" fmla="*/ 241 w 17"/>
                <a:gd name="T117" fmla="*/ 0 h 25"/>
                <a:gd name="T118" fmla="*/ 261 w 17"/>
                <a:gd name="T119" fmla="*/ 0 h 25"/>
                <a:gd name="T120" fmla="*/ 261 w 17"/>
                <a:gd name="T121" fmla="*/ 0 h 2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"/>
                <a:gd name="T184" fmla="*/ 0 h 25"/>
                <a:gd name="T185" fmla="*/ 17 w 17"/>
                <a:gd name="T186" fmla="*/ 25 h 2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" h="25">
                  <a:moveTo>
                    <a:pt x="15" y="0"/>
                  </a:moveTo>
                  <a:lnTo>
                    <a:pt x="15" y="8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7"/>
                  </a:lnTo>
                  <a:lnTo>
                    <a:pt x="5" y="8"/>
                  </a:lnTo>
                  <a:lnTo>
                    <a:pt x="8" y="10"/>
                  </a:lnTo>
                  <a:lnTo>
                    <a:pt x="11" y="11"/>
                  </a:lnTo>
                  <a:lnTo>
                    <a:pt x="15" y="12"/>
                  </a:lnTo>
                  <a:lnTo>
                    <a:pt x="17" y="15"/>
                  </a:lnTo>
                  <a:lnTo>
                    <a:pt x="17" y="18"/>
                  </a:lnTo>
                  <a:lnTo>
                    <a:pt x="17" y="21"/>
                  </a:lnTo>
                  <a:lnTo>
                    <a:pt x="15" y="24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7" y="25"/>
                  </a:lnTo>
                  <a:lnTo>
                    <a:pt x="3" y="25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3" y="19"/>
                  </a:lnTo>
                  <a:lnTo>
                    <a:pt x="4" y="22"/>
                  </a:lnTo>
                  <a:lnTo>
                    <a:pt x="7" y="24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0" y="15"/>
                  </a:lnTo>
                  <a:lnTo>
                    <a:pt x="7" y="14"/>
                  </a:lnTo>
                  <a:lnTo>
                    <a:pt x="4" y="12"/>
                  </a:lnTo>
                  <a:lnTo>
                    <a:pt x="1" y="10"/>
                  </a:lnTo>
                  <a:lnTo>
                    <a:pt x="1" y="8"/>
                  </a:lnTo>
                  <a:lnTo>
                    <a:pt x="0" y="7"/>
                  </a:lnTo>
                  <a:lnTo>
                    <a:pt x="1" y="4"/>
                  </a:lnTo>
                  <a:lnTo>
                    <a:pt x="3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14" name="Freeform 413"/>
            <p:cNvSpPr>
              <a:spLocks/>
            </p:cNvSpPr>
            <p:nvPr/>
          </p:nvSpPr>
          <p:spPr bwMode="auto">
            <a:xfrm>
              <a:off x="3749" y="1882"/>
              <a:ext cx="39" cy="137"/>
            </a:xfrm>
            <a:custGeom>
              <a:avLst/>
              <a:gdLst>
                <a:gd name="T0" fmla="*/ 143 w 15"/>
                <a:gd name="T1" fmla="*/ 0 h 34"/>
                <a:gd name="T2" fmla="*/ 143 w 15"/>
                <a:gd name="T3" fmla="*/ 584 h 34"/>
                <a:gd name="T4" fmla="*/ 244 w 15"/>
                <a:gd name="T5" fmla="*/ 584 h 34"/>
                <a:gd name="T6" fmla="*/ 244 w 15"/>
                <a:gd name="T7" fmla="*/ 649 h 34"/>
                <a:gd name="T8" fmla="*/ 143 w 15"/>
                <a:gd name="T9" fmla="*/ 649 h 34"/>
                <a:gd name="T10" fmla="*/ 143 w 15"/>
                <a:gd name="T11" fmla="*/ 1769 h 34"/>
                <a:gd name="T12" fmla="*/ 143 w 15"/>
                <a:gd name="T13" fmla="*/ 1833 h 34"/>
                <a:gd name="T14" fmla="*/ 143 w 15"/>
                <a:gd name="T15" fmla="*/ 1966 h 34"/>
                <a:gd name="T16" fmla="*/ 156 w 15"/>
                <a:gd name="T17" fmla="*/ 2031 h 34"/>
                <a:gd name="T18" fmla="*/ 195 w 15"/>
                <a:gd name="T19" fmla="*/ 2031 h 34"/>
                <a:gd name="T20" fmla="*/ 195 w 15"/>
                <a:gd name="T21" fmla="*/ 2031 h 34"/>
                <a:gd name="T22" fmla="*/ 211 w 15"/>
                <a:gd name="T23" fmla="*/ 1966 h 34"/>
                <a:gd name="T24" fmla="*/ 244 w 15"/>
                <a:gd name="T25" fmla="*/ 1966 h 34"/>
                <a:gd name="T26" fmla="*/ 244 w 15"/>
                <a:gd name="T27" fmla="*/ 1966 h 34"/>
                <a:gd name="T28" fmla="*/ 263 w 15"/>
                <a:gd name="T29" fmla="*/ 1966 h 34"/>
                <a:gd name="T30" fmla="*/ 244 w 15"/>
                <a:gd name="T31" fmla="*/ 2031 h 34"/>
                <a:gd name="T32" fmla="*/ 211 w 15"/>
                <a:gd name="T33" fmla="*/ 2160 h 34"/>
                <a:gd name="T34" fmla="*/ 195 w 15"/>
                <a:gd name="T35" fmla="*/ 2224 h 34"/>
                <a:gd name="T36" fmla="*/ 143 w 15"/>
                <a:gd name="T37" fmla="*/ 2224 h 34"/>
                <a:gd name="T38" fmla="*/ 122 w 15"/>
                <a:gd name="T39" fmla="*/ 2224 h 34"/>
                <a:gd name="T40" fmla="*/ 88 w 15"/>
                <a:gd name="T41" fmla="*/ 2224 h 34"/>
                <a:gd name="T42" fmla="*/ 88 w 15"/>
                <a:gd name="T43" fmla="*/ 2160 h 34"/>
                <a:gd name="T44" fmla="*/ 68 w 15"/>
                <a:gd name="T45" fmla="*/ 2031 h 34"/>
                <a:gd name="T46" fmla="*/ 68 w 15"/>
                <a:gd name="T47" fmla="*/ 1966 h 34"/>
                <a:gd name="T48" fmla="*/ 68 w 15"/>
                <a:gd name="T49" fmla="*/ 1769 h 34"/>
                <a:gd name="T50" fmla="*/ 68 w 15"/>
                <a:gd name="T51" fmla="*/ 649 h 34"/>
                <a:gd name="T52" fmla="*/ 0 w 15"/>
                <a:gd name="T53" fmla="*/ 649 h 34"/>
                <a:gd name="T54" fmla="*/ 0 w 15"/>
                <a:gd name="T55" fmla="*/ 649 h 34"/>
                <a:gd name="T56" fmla="*/ 21 w 15"/>
                <a:gd name="T57" fmla="*/ 584 h 34"/>
                <a:gd name="T58" fmla="*/ 34 w 15"/>
                <a:gd name="T59" fmla="*/ 455 h 34"/>
                <a:gd name="T60" fmla="*/ 68 w 15"/>
                <a:gd name="T61" fmla="*/ 391 h 34"/>
                <a:gd name="T62" fmla="*/ 88 w 15"/>
                <a:gd name="T63" fmla="*/ 326 h 34"/>
                <a:gd name="T64" fmla="*/ 122 w 15"/>
                <a:gd name="T65" fmla="*/ 193 h 34"/>
                <a:gd name="T66" fmla="*/ 122 w 15"/>
                <a:gd name="T67" fmla="*/ 0 h 34"/>
                <a:gd name="T68" fmla="*/ 143 w 15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"/>
                <a:gd name="T106" fmla="*/ 0 h 34"/>
                <a:gd name="T107" fmla="*/ 15 w 15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" h="34">
                  <a:moveTo>
                    <a:pt x="8" y="0"/>
                  </a:moveTo>
                  <a:lnTo>
                    <a:pt x="8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8" y="10"/>
                  </a:lnTo>
                  <a:lnTo>
                    <a:pt x="8" y="27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4" y="31"/>
                  </a:lnTo>
                  <a:lnTo>
                    <a:pt x="12" y="33"/>
                  </a:lnTo>
                  <a:lnTo>
                    <a:pt x="11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7"/>
                  </a:lnTo>
                  <a:lnTo>
                    <a:pt x="4" y="10"/>
                  </a:lnTo>
                  <a:lnTo>
                    <a:pt x="0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15" name="Freeform 414"/>
            <p:cNvSpPr>
              <a:spLocks noEditPoints="1"/>
            </p:cNvSpPr>
            <p:nvPr/>
          </p:nvSpPr>
          <p:spPr bwMode="auto">
            <a:xfrm>
              <a:off x="3791" y="1918"/>
              <a:ext cx="60" cy="101"/>
            </a:xfrm>
            <a:custGeom>
              <a:avLst/>
              <a:gdLst>
                <a:gd name="T0" fmla="*/ 211 w 23"/>
                <a:gd name="T1" fmla="*/ 1584 h 25"/>
                <a:gd name="T2" fmla="*/ 157 w 23"/>
                <a:gd name="T3" fmla="*/ 1648 h 25"/>
                <a:gd name="T4" fmla="*/ 89 w 23"/>
                <a:gd name="T5" fmla="*/ 1648 h 25"/>
                <a:gd name="T6" fmla="*/ 0 w 23"/>
                <a:gd name="T7" fmla="*/ 1454 h 25"/>
                <a:gd name="T8" fmla="*/ 0 w 23"/>
                <a:gd name="T9" fmla="*/ 1192 h 25"/>
                <a:gd name="T10" fmla="*/ 55 w 23"/>
                <a:gd name="T11" fmla="*/ 929 h 25"/>
                <a:gd name="T12" fmla="*/ 157 w 23"/>
                <a:gd name="T13" fmla="*/ 719 h 25"/>
                <a:gd name="T14" fmla="*/ 253 w 23"/>
                <a:gd name="T15" fmla="*/ 521 h 25"/>
                <a:gd name="T16" fmla="*/ 232 w 23"/>
                <a:gd name="T17" fmla="*/ 194 h 25"/>
                <a:gd name="T18" fmla="*/ 177 w 23"/>
                <a:gd name="T19" fmla="*/ 65 h 25"/>
                <a:gd name="T20" fmla="*/ 123 w 23"/>
                <a:gd name="T21" fmla="*/ 65 h 25"/>
                <a:gd name="T22" fmla="*/ 110 w 23"/>
                <a:gd name="T23" fmla="*/ 263 h 25"/>
                <a:gd name="T24" fmla="*/ 110 w 23"/>
                <a:gd name="T25" fmla="*/ 457 h 25"/>
                <a:gd name="T26" fmla="*/ 89 w 23"/>
                <a:gd name="T27" fmla="*/ 521 h 25"/>
                <a:gd name="T28" fmla="*/ 55 w 23"/>
                <a:gd name="T29" fmla="*/ 521 h 25"/>
                <a:gd name="T30" fmla="*/ 34 w 23"/>
                <a:gd name="T31" fmla="*/ 457 h 25"/>
                <a:gd name="T32" fmla="*/ 34 w 23"/>
                <a:gd name="T33" fmla="*/ 263 h 25"/>
                <a:gd name="T34" fmla="*/ 123 w 23"/>
                <a:gd name="T35" fmla="*/ 0 h 25"/>
                <a:gd name="T36" fmla="*/ 253 w 23"/>
                <a:gd name="T37" fmla="*/ 0 h 25"/>
                <a:gd name="T38" fmla="*/ 300 w 23"/>
                <a:gd name="T39" fmla="*/ 65 h 25"/>
                <a:gd name="T40" fmla="*/ 339 w 23"/>
                <a:gd name="T41" fmla="*/ 327 h 25"/>
                <a:gd name="T42" fmla="*/ 339 w 23"/>
                <a:gd name="T43" fmla="*/ 1127 h 25"/>
                <a:gd name="T44" fmla="*/ 355 w 23"/>
                <a:gd name="T45" fmla="*/ 1386 h 25"/>
                <a:gd name="T46" fmla="*/ 355 w 23"/>
                <a:gd name="T47" fmla="*/ 1454 h 25"/>
                <a:gd name="T48" fmla="*/ 355 w 23"/>
                <a:gd name="T49" fmla="*/ 1454 h 25"/>
                <a:gd name="T50" fmla="*/ 373 w 23"/>
                <a:gd name="T51" fmla="*/ 1454 h 25"/>
                <a:gd name="T52" fmla="*/ 410 w 23"/>
                <a:gd name="T53" fmla="*/ 1386 h 25"/>
                <a:gd name="T54" fmla="*/ 355 w 23"/>
                <a:gd name="T55" fmla="*/ 1648 h 25"/>
                <a:gd name="T56" fmla="*/ 287 w 23"/>
                <a:gd name="T57" fmla="*/ 1648 h 25"/>
                <a:gd name="T58" fmla="*/ 253 w 23"/>
                <a:gd name="T59" fmla="*/ 1584 h 25"/>
                <a:gd name="T60" fmla="*/ 253 w 23"/>
                <a:gd name="T61" fmla="*/ 1256 h 25"/>
                <a:gd name="T62" fmla="*/ 211 w 23"/>
                <a:gd name="T63" fmla="*/ 719 h 25"/>
                <a:gd name="T64" fmla="*/ 123 w 23"/>
                <a:gd name="T65" fmla="*/ 929 h 25"/>
                <a:gd name="T66" fmla="*/ 110 w 23"/>
                <a:gd name="T67" fmla="*/ 1127 h 25"/>
                <a:gd name="T68" fmla="*/ 110 w 23"/>
                <a:gd name="T69" fmla="*/ 1256 h 25"/>
                <a:gd name="T70" fmla="*/ 123 w 23"/>
                <a:gd name="T71" fmla="*/ 1454 h 25"/>
                <a:gd name="T72" fmla="*/ 211 w 23"/>
                <a:gd name="T73" fmla="*/ 1386 h 2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3"/>
                <a:gd name="T112" fmla="*/ 0 h 25"/>
                <a:gd name="T113" fmla="*/ 23 w 23"/>
                <a:gd name="T114" fmla="*/ 25 h 2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3" h="25">
                  <a:moveTo>
                    <a:pt x="14" y="21"/>
                  </a:moveTo>
                  <a:lnTo>
                    <a:pt x="12" y="24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6" y="12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4"/>
                  </a:lnTo>
                  <a:lnTo>
                    <a:pt x="5" y="1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0" y="21"/>
                  </a:lnTo>
                  <a:lnTo>
                    <a:pt x="20" y="22"/>
                  </a:lnTo>
                  <a:lnTo>
                    <a:pt x="21" y="22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0" y="25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4"/>
                  </a:lnTo>
                  <a:lnTo>
                    <a:pt x="14" y="21"/>
                  </a:lnTo>
                  <a:close/>
                  <a:moveTo>
                    <a:pt x="14" y="19"/>
                  </a:moveTo>
                  <a:lnTo>
                    <a:pt x="14" y="10"/>
                  </a:lnTo>
                  <a:lnTo>
                    <a:pt x="12" y="11"/>
                  </a:lnTo>
                  <a:lnTo>
                    <a:pt x="9" y="12"/>
                  </a:lnTo>
                  <a:lnTo>
                    <a:pt x="7" y="14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2" y="21"/>
                  </a:lnTo>
                  <a:lnTo>
                    <a:pt x="14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16" name="Freeform 415"/>
            <p:cNvSpPr>
              <a:spLocks/>
            </p:cNvSpPr>
            <p:nvPr/>
          </p:nvSpPr>
          <p:spPr bwMode="auto">
            <a:xfrm>
              <a:off x="3854" y="1918"/>
              <a:ext cx="47" cy="101"/>
            </a:xfrm>
            <a:custGeom>
              <a:avLst/>
              <a:gdLst>
                <a:gd name="T0" fmla="*/ 164 w 18"/>
                <a:gd name="T1" fmla="*/ 0 h 25"/>
                <a:gd name="T2" fmla="*/ 164 w 18"/>
                <a:gd name="T3" fmla="*/ 327 h 25"/>
                <a:gd name="T4" fmla="*/ 198 w 18"/>
                <a:gd name="T5" fmla="*/ 194 h 25"/>
                <a:gd name="T6" fmla="*/ 232 w 18"/>
                <a:gd name="T7" fmla="*/ 0 h 25"/>
                <a:gd name="T8" fmla="*/ 287 w 18"/>
                <a:gd name="T9" fmla="*/ 0 h 25"/>
                <a:gd name="T10" fmla="*/ 300 w 18"/>
                <a:gd name="T11" fmla="*/ 0 h 25"/>
                <a:gd name="T12" fmla="*/ 300 w 18"/>
                <a:gd name="T13" fmla="*/ 0 h 25"/>
                <a:gd name="T14" fmla="*/ 321 w 18"/>
                <a:gd name="T15" fmla="*/ 65 h 25"/>
                <a:gd name="T16" fmla="*/ 321 w 18"/>
                <a:gd name="T17" fmla="*/ 194 h 25"/>
                <a:gd name="T18" fmla="*/ 321 w 18"/>
                <a:gd name="T19" fmla="*/ 263 h 25"/>
                <a:gd name="T20" fmla="*/ 321 w 18"/>
                <a:gd name="T21" fmla="*/ 327 h 25"/>
                <a:gd name="T22" fmla="*/ 300 w 18"/>
                <a:gd name="T23" fmla="*/ 327 h 25"/>
                <a:gd name="T24" fmla="*/ 300 w 18"/>
                <a:gd name="T25" fmla="*/ 327 h 25"/>
                <a:gd name="T26" fmla="*/ 287 w 18"/>
                <a:gd name="T27" fmla="*/ 327 h 25"/>
                <a:gd name="T28" fmla="*/ 253 w 18"/>
                <a:gd name="T29" fmla="*/ 263 h 25"/>
                <a:gd name="T30" fmla="*/ 232 w 18"/>
                <a:gd name="T31" fmla="*/ 263 h 25"/>
                <a:gd name="T32" fmla="*/ 232 w 18"/>
                <a:gd name="T33" fmla="*/ 194 h 25"/>
                <a:gd name="T34" fmla="*/ 198 w 18"/>
                <a:gd name="T35" fmla="*/ 263 h 25"/>
                <a:gd name="T36" fmla="*/ 198 w 18"/>
                <a:gd name="T37" fmla="*/ 263 h 25"/>
                <a:gd name="T38" fmla="*/ 178 w 18"/>
                <a:gd name="T39" fmla="*/ 327 h 25"/>
                <a:gd name="T40" fmla="*/ 164 w 18"/>
                <a:gd name="T41" fmla="*/ 521 h 25"/>
                <a:gd name="T42" fmla="*/ 164 w 18"/>
                <a:gd name="T43" fmla="*/ 1256 h 25"/>
                <a:gd name="T44" fmla="*/ 164 w 18"/>
                <a:gd name="T45" fmla="*/ 1386 h 25"/>
                <a:gd name="T46" fmla="*/ 164 w 18"/>
                <a:gd name="T47" fmla="*/ 1454 h 25"/>
                <a:gd name="T48" fmla="*/ 178 w 18"/>
                <a:gd name="T49" fmla="*/ 1584 h 25"/>
                <a:gd name="T50" fmla="*/ 178 w 18"/>
                <a:gd name="T51" fmla="*/ 1584 h 25"/>
                <a:gd name="T52" fmla="*/ 198 w 18"/>
                <a:gd name="T53" fmla="*/ 1584 h 25"/>
                <a:gd name="T54" fmla="*/ 232 w 18"/>
                <a:gd name="T55" fmla="*/ 1584 h 25"/>
                <a:gd name="T56" fmla="*/ 232 w 18"/>
                <a:gd name="T57" fmla="*/ 1648 h 25"/>
                <a:gd name="T58" fmla="*/ 0 w 18"/>
                <a:gd name="T59" fmla="*/ 1648 h 25"/>
                <a:gd name="T60" fmla="*/ 0 w 18"/>
                <a:gd name="T61" fmla="*/ 1584 h 25"/>
                <a:gd name="T62" fmla="*/ 34 w 18"/>
                <a:gd name="T63" fmla="*/ 1584 h 25"/>
                <a:gd name="T64" fmla="*/ 55 w 18"/>
                <a:gd name="T65" fmla="*/ 1584 h 25"/>
                <a:gd name="T66" fmla="*/ 55 w 18"/>
                <a:gd name="T67" fmla="*/ 1584 h 25"/>
                <a:gd name="T68" fmla="*/ 68 w 18"/>
                <a:gd name="T69" fmla="*/ 1454 h 25"/>
                <a:gd name="T70" fmla="*/ 68 w 18"/>
                <a:gd name="T71" fmla="*/ 1386 h 25"/>
                <a:gd name="T72" fmla="*/ 68 w 18"/>
                <a:gd name="T73" fmla="*/ 1256 h 25"/>
                <a:gd name="T74" fmla="*/ 68 w 18"/>
                <a:gd name="T75" fmla="*/ 654 h 25"/>
                <a:gd name="T76" fmla="*/ 68 w 18"/>
                <a:gd name="T77" fmla="*/ 327 h 25"/>
                <a:gd name="T78" fmla="*/ 68 w 18"/>
                <a:gd name="T79" fmla="*/ 263 h 25"/>
                <a:gd name="T80" fmla="*/ 55 w 18"/>
                <a:gd name="T81" fmla="*/ 194 h 25"/>
                <a:gd name="T82" fmla="*/ 55 w 18"/>
                <a:gd name="T83" fmla="*/ 194 h 25"/>
                <a:gd name="T84" fmla="*/ 55 w 18"/>
                <a:gd name="T85" fmla="*/ 194 h 25"/>
                <a:gd name="T86" fmla="*/ 55 w 18"/>
                <a:gd name="T87" fmla="*/ 194 h 25"/>
                <a:gd name="T88" fmla="*/ 34 w 18"/>
                <a:gd name="T89" fmla="*/ 194 h 25"/>
                <a:gd name="T90" fmla="*/ 0 w 18"/>
                <a:gd name="T91" fmla="*/ 194 h 25"/>
                <a:gd name="T92" fmla="*/ 0 w 18"/>
                <a:gd name="T93" fmla="*/ 194 h 25"/>
                <a:gd name="T94" fmla="*/ 123 w 18"/>
                <a:gd name="T95" fmla="*/ 0 h 25"/>
                <a:gd name="T96" fmla="*/ 164 w 18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5"/>
                <a:gd name="T149" fmla="*/ 18 w 18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5">
                  <a:moveTo>
                    <a:pt x="9" y="0"/>
                  </a:moveTo>
                  <a:lnTo>
                    <a:pt x="9" y="5"/>
                  </a:lnTo>
                  <a:lnTo>
                    <a:pt x="11" y="3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8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10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4" y="10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17" name="Freeform 416"/>
            <p:cNvSpPr>
              <a:spLocks/>
            </p:cNvSpPr>
            <p:nvPr/>
          </p:nvSpPr>
          <p:spPr bwMode="auto">
            <a:xfrm>
              <a:off x="3901" y="1882"/>
              <a:ext cx="42" cy="137"/>
            </a:xfrm>
            <a:custGeom>
              <a:avLst/>
              <a:gdLst>
                <a:gd name="T0" fmla="*/ 165 w 16"/>
                <a:gd name="T1" fmla="*/ 0 h 34"/>
                <a:gd name="T2" fmla="*/ 165 w 16"/>
                <a:gd name="T3" fmla="*/ 584 h 34"/>
                <a:gd name="T4" fmla="*/ 289 w 16"/>
                <a:gd name="T5" fmla="*/ 584 h 34"/>
                <a:gd name="T6" fmla="*/ 289 w 16"/>
                <a:gd name="T7" fmla="*/ 649 h 34"/>
                <a:gd name="T8" fmla="*/ 165 w 16"/>
                <a:gd name="T9" fmla="*/ 649 h 34"/>
                <a:gd name="T10" fmla="*/ 165 w 16"/>
                <a:gd name="T11" fmla="*/ 1769 h 34"/>
                <a:gd name="T12" fmla="*/ 178 w 16"/>
                <a:gd name="T13" fmla="*/ 1833 h 34"/>
                <a:gd name="T14" fmla="*/ 178 w 16"/>
                <a:gd name="T15" fmla="*/ 1966 h 34"/>
                <a:gd name="T16" fmla="*/ 213 w 16"/>
                <a:gd name="T17" fmla="*/ 2031 h 34"/>
                <a:gd name="T18" fmla="*/ 213 w 16"/>
                <a:gd name="T19" fmla="*/ 2031 h 34"/>
                <a:gd name="T20" fmla="*/ 234 w 16"/>
                <a:gd name="T21" fmla="*/ 2031 h 34"/>
                <a:gd name="T22" fmla="*/ 255 w 16"/>
                <a:gd name="T23" fmla="*/ 1966 h 34"/>
                <a:gd name="T24" fmla="*/ 255 w 16"/>
                <a:gd name="T25" fmla="*/ 1966 h 34"/>
                <a:gd name="T26" fmla="*/ 289 w 16"/>
                <a:gd name="T27" fmla="*/ 1966 h 34"/>
                <a:gd name="T28" fmla="*/ 289 w 16"/>
                <a:gd name="T29" fmla="*/ 1966 h 34"/>
                <a:gd name="T30" fmla="*/ 289 w 16"/>
                <a:gd name="T31" fmla="*/ 2031 h 34"/>
                <a:gd name="T32" fmla="*/ 234 w 16"/>
                <a:gd name="T33" fmla="*/ 2160 h 34"/>
                <a:gd name="T34" fmla="*/ 213 w 16"/>
                <a:gd name="T35" fmla="*/ 2224 h 34"/>
                <a:gd name="T36" fmla="*/ 178 w 16"/>
                <a:gd name="T37" fmla="*/ 2224 h 34"/>
                <a:gd name="T38" fmla="*/ 165 w 16"/>
                <a:gd name="T39" fmla="*/ 2224 h 34"/>
                <a:gd name="T40" fmla="*/ 123 w 16"/>
                <a:gd name="T41" fmla="*/ 2224 h 34"/>
                <a:gd name="T42" fmla="*/ 110 w 16"/>
                <a:gd name="T43" fmla="*/ 2160 h 34"/>
                <a:gd name="T44" fmla="*/ 89 w 16"/>
                <a:gd name="T45" fmla="*/ 2031 h 34"/>
                <a:gd name="T46" fmla="*/ 89 w 16"/>
                <a:gd name="T47" fmla="*/ 1966 h 34"/>
                <a:gd name="T48" fmla="*/ 89 w 16"/>
                <a:gd name="T49" fmla="*/ 1769 h 34"/>
                <a:gd name="T50" fmla="*/ 89 w 16"/>
                <a:gd name="T51" fmla="*/ 649 h 34"/>
                <a:gd name="T52" fmla="*/ 0 w 16"/>
                <a:gd name="T53" fmla="*/ 649 h 34"/>
                <a:gd name="T54" fmla="*/ 0 w 16"/>
                <a:gd name="T55" fmla="*/ 649 h 34"/>
                <a:gd name="T56" fmla="*/ 34 w 16"/>
                <a:gd name="T57" fmla="*/ 584 h 34"/>
                <a:gd name="T58" fmla="*/ 55 w 16"/>
                <a:gd name="T59" fmla="*/ 455 h 34"/>
                <a:gd name="T60" fmla="*/ 110 w 16"/>
                <a:gd name="T61" fmla="*/ 391 h 34"/>
                <a:gd name="T62" fmla="*/ 123 w 16"/>
                <a:gd name="T63" fmla="*/ 326 h 34"/>
                <a:gd name="T64" fmla="*/ 123 w 16"/>
                <a:gd name="T65" fmla="*/ 193 h 34"/>
                <a:gd name="T66" fmla="*/ 165 w 16"/>
                <a:gd name="T67" fmla="*/ 0 h 34"/>
                <a:gd name="T68" fmla="*/ 165 w 16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"/>
                <a:gd name="T106" fmla="*/ 0 h 34"/>
                <a:gd name="T107" fmla="*/ 16 w 16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" h="34">
                  <a:moveTo>
                    <a:pt x="9" y="0"/>
                  </a:moveTo>
                  <a:lnTo>
                    <a:pt x="9" y="9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9" y="10"/>
                  </a:lnTo>
                  <a:lnTo>
                    <a:pt x="9" y="27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12" y="31"/>
                  </a:lnTo>
                  <a:lnTo>
                    <a:pt x="13" y="31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3" y="33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9" y="34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10"/>
                  </a:lnTo>
                  <a:lnTo>
                    <a:pt x="0" y="10"/>
                  </a:lnTo>
                  <a:lnTo>
                    <a:pt x="2" y="9"/>
                  </a:lnTo>
                  <a:lnTo>
                    <a:pt x="3" y="7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18" name="Freeform 417"/>
            <p:cNvSpPr>
              <a:spLocks/>
            </p:cNvSpPr>
            <p:nvPr/>
          </p:nvSpPr>
          <p:spPr bwMode="auto">
            <a:xfrm>
              <a:off x="3990" y="1918"/>
              <a:ext cx="44" cy="101"/>
            </a:xfrm>
            <a:custGeom>
              <a:avLst/>
              <a:gdLst>
                <a:gd name="T0" fmla="*/ 241 w 17"/>
                <a:gd name="T1" fmla="*/ 0 h 25"/>
                <a:gd name="T2" fmla="*/ 241 w 17"/>
                <a:gd name="T3" fmla="*/ 521 h 25"/>
                <a:gd name="T4" fmla="*/ 241 w 17"/>
                <a:gd name="T5" fmla="*/ 521 h 25"/>
                <a:gd name="T6" fmla="*/ 228 w 17"/>
                <a:gd name="T7" fmla="*/ 263 h 25"/>
                <a:gd name="T8" fmla="*/ 186 w 17"/>
                <a:gd name="T9" fmla="*/ 194 h 25"/>
                <a:gd name="T10" fmla="*/ 173 w 17"/>
                <a:gd name="T11" fmla="*/ 65 h 25"/>
                <a:gd name="T12" fmla="*/ 122 w 17"/>
                <a:gd name="T13" fmla="*/ 65 h 25"/>
                <a:gd name="T14" fmla="*/ 106 w 17"/>
                <a:gd name="T15" fmla="*/ 65 h 25"/>
                <a:gd name="T16" fmla="*/ 67 w 17"/>
                <a:gd name="T17" fmla="*/ 194 h 25"/>
                <a:gd name="T18" fmla="*/ 54 w 17"/>
                <a:gd name="T19" fmla="*/ 194 h 25"/>
                <a:gd name="T20" fmla="*/ 54 w 17"/>
                <a:gd name="T21" fmla="*/ 263 h 25"/>
                <a:gd name="T22" fmla="*/ 54 w 17"/>
                <a:gd name="T23" fmla="*/ 327 h 25"/>
                <a:gd name="T24" fmla="*/ 67 w 17"/>
                <a:gd name="T25" fmla="*/ 457 h 25"/>
                <a:gd name="T26" fmla="*/ 67 w 17"/>
                <a:gd name="T27" fmla="*/ 521 h 25"/>
                <a:gd name="T28" fmla="*/ 122 w 17"/>
                <a:gd name="T29" fmla="*/ 654 h 25"/>
                <a:gd name="T30" fmla="*/ 186 w 17"/>
                <a:gd name="T31" fmla="*/ 719 h 25"/>
                <a:gd name="T32" fmla="*/ 241 w 17"/>
                <a:gd name="T33" fmla="*/ 784 h 25"/>
                <a:gd name="T34" fmla="*/ 274 w 17"/>
                <a:gd name="T35" fmla="*/ 994 h 25"/>
                <a:gd name="T36" fmla="*/ 295 w 17"/>
                <a:gd name="T37" fmla="*/ 1192 h 25"/>
                <a:gd name="T38" fmla="*/ 274 w 17"/>
                <a:gd name="T39" fmla="*/ 1386 h 25"/>
                <a:gd name="T40" fmla="*/ 241 w 17"/>
                <a:gd name="T41" fmla="*/ 1584 h 25"/>
                <a:gd name="T42" fmla="*/ 186 w 17"/>
                <a:gd name="T43" fmla="*/ 1648 h 25"/>
                <a:gd name="T44" fmla="*/ 155 w 17"/>
                <a:gd name="T45" fmla="*/ 1648 h 25"/>
                <a:gd name="T46" fmla="*/ 106 w 17"/>
                <a:gd name="T47" fmla="*/ 1648 h 25"/>
                <a:gd name="T48" fmla="*/ 54 w 17"/>
                <a:gd name="T49" fmla="*/ 1648 h 25"/>
                <a:gd name="T50" fmla="*/ 21 w 17"/>
                <a:gd name="T51" fmla="*/ 1648 h 25"/>
                <a:gd name="T52" fmla="*/ 21 w 17"/>
                <a:gd name="T53" fmla="*/ 1584 h 25"/>
                <a:gd name="T54" fmla="*/ 0 w 17"/>
                <a:gd name="T55" fmla="*/ 1648 h 25"/>
                <a:gd name="T56" fmla="*/ 0 w 17"/>
                <a:gd name="T57" fmla="*/ 1648 h 25"/>
                <a:gd name="T58" fmla="*/ 0 w 17"/>
                <a:gd name="T59" fmla="*/ 1648 h 25"/>
                <a:gd name="T60" fmla="*/ 0 w 17"/>
                <a:gd name="T61" fmla="*/ 1127 h 25"/>
                <a:gd name="T62" fmla="*/ 0 w 17"/>
                <a:gd name="T63" fmla="*/ 1127 h 25"/>
                <a:gd name="T64" fmla="*/ 21 w 17"/>
                <a:gd name="T65" fmla="*/ 1256 h 25"/>
                <a:gd name="T66" fmla="*/ 54 w 17"/>
                <a:gd name="T67" fmla="*/ 1454 h 25"/>
                <a:gd name="T68" fmla="*/ 106 w 17"/>
                <a:gd name="T69" fmla="*/ 1584 h 25"/>
                <a:gd name="T70" fmla="*/ 155 w 17"/>
                <a:gd name="T71" fmla="*/ 1584 h 25"/>
                <a:gd name="T72" fmla="*/ 173 w 17"/>
                <a:gd name="T73" fmla="*/ 1584 h 25"/>
                <a:gd name="T74" fmla="*/ 186 w 17"/>
                <a:gd name="T75" fmla="*/ 1454 h 25"/>
                <a:gd name="T76" fmla="*/ 186 w 17"/>
                <a:gd name="T77" fmla="*/ 1386 h 25"/>
                <a:gd name="T78" fmla="*/ 228 w 17"/>
                <a:gd name="T79" fmla="*/ 1256 h 25"/>
                <a:gd name="T80" fmla="*/ 186 w 17"/>
                <a:gd name="T81" fmla="*/ 1192 h 25"/>
                <a:gd name="T82" fmla="*/ 186 w 17"/>
                <a:gd name="T83" fmla="*/ 1127 h 25"/>
                <a:gd name="T84" fmla="*/ 155 w 17"/>
                <a:gd name="T85" fmla="*/ 994 h 25"/>
                <a:gd name="T86" fmla="*/ 106 w 17"/>
                <a:gd name="T87" fmla="*/ 929 h 25"/>
                <a:gd name="T88" fmla="*/ 54 w 17"/>
                <a:gd name="T89" fmla="*/ 784 h 25"/>
                <a:gd name="T90" fmla="*/ 0 w 17"/>
                <a:gd name="T91" fmla="*/ 654 h 25"/>
                <a:gd name="T92" fmla="*/ 0 w 17"/>
                <a:gd name="T93" fmla="*/ 521 h 25"/>
                <a:gd name="T94" fmla="*/ 0 w 17"/>
                <a:gd name="T95" fmla="*/ 457 h 25"/>
                <a:gd name="T96" fmla="*/ 0 w 17"/>
                <a:gd name="T97" fmla="*/ 263 h 25"/>
                <a:gd name="T98" fmla="*/ 21 w 17"/>
                <a:gd name="T99" fmla="*/ 65 h 25"/>
                <a:gd name="T100" fmla="*/ 67 w 17"/>
                <a:gd name="T101" fmla="*/ 0 h 25"/>
                <a:gd name="T102" fmla="*/ 122 w 17"/>
                <a:gd name="T103" fmla="*/ 0 h 25"/>
                <a:gd name="T104" fmla="*/ 155 w 17"/>
                <a:gd name="T105" fmla="*/ 0 h 25"/>
                <a:gd name="T106" fmla="*/ 186 w 17"/>
                <a:gd name="T107" fmla="*/ 0 h 25"/>
                <a:gd name="T108" fmla="*/ 228 w 17"/>
                <a:gd name="T109" fmla="*/ 0 h 25"/>
                <a:gd name="T110" fmla="*/ 228 w 17"/>
                <a:gd name="T111" fmla="*/ 0 h 25"/>
                <a:gd name="T112" fmla="*/ 228 w 17"/>
                <a:gd name="T113" fmla="*/ 0 h 25"/>
                <a:gd name="T114" fmla="*/ 241 w 17"/>
                <a:gd name="T115" fmla="*/ 0 h 25"/>
                <a:gd name="T116" fmla="*/ 241 w 17"/>
                <a:gd name="T117" fmla="*/ 0 h 25"/>
                <a:gd name="T118" fmla="*/ 241 w 17"/>
                <a:gd name="T119" fmla="*/ 0 h 25"/>
                <a:gd name="T120" fmla="*/ 241 w 17"/>
                <a:gd name="T121" fmla="*/ 0 h 2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"/>
                <a:gd name="T184" fmla="*/ 0 h 25"/>
                <a:gd name="T185" fmla="*/ 17 w 17"/>
                <a:gd name="T186" fmla="*/ 25 h 2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" h="25">
                  <a:moveTo>
                    <a:pt x="14" y="0"/>
                  </a:moveTo>
                  <a:lnTo>
                    <a:pt x="14" y="8"/>
                  </a:lnTo>
                  <a:lnTo>
                    <a:pt x="13" y="4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7"/>
                  </a:lnTo>
                  <a:lnTo>
                    <a:pt x="4" y="8"/>
                  </a:lnTo>
                  <a:lnTo>
                    <a:pt x="7" y="10"/>
                  </a:lnTo>
                  <a:lnTo>
                    <a:pt x="11" y="11"/>
                  </a:lnTo>
                  <a:lnTo>
                    <a:pt x="14" y="12"/>
                  </a:lnTo>
                  <a:lnTo>
                    <a:pt x="16" y="15"/>
                  </a:lnTo>
                  <a:lnTo>
                    <a:pt x="17" y="18"/>
                  </a:lnTo>
                  <a:lnTo>
                    <a:pt x="16" y="21"/>
                  </a:lnTo>
                  <a:lnTo>
                    <a:pt x="14" y="24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6" y="25"/>
                  </a:lnTo>
                  <a:lnTo>
                    <a:pt x="3" y="25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3" y="22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1" y="22"/>
                  </a:lnTo>
                  <a:lnTo>
                    <a:pt x="11" y="21"/>
                  </a:lnTo>
                  <a:lnTo>
                    <a:pt x="13" y="19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6" y="14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19" name="Freeform 418"/>
            <p:cNvSpPr>
              <a:spLocks/>
            </p:cNvSpPr>
            <p:nvPr/>
          </p:nvSpPr>
          <p:spPr bwMode="auto">
            <a:xfrm>
              <a:off x="4037" y="1882"/>
              <a:ext cx="42" cy="137"/>
            </a:xfrm>
            <a:custGeom>
              <a:avLst/>
              <a:gdLst>
                <a:gd name="T0" fmla="*/ 165 w 16"/>
                <a:gd name="T1" fmla="*/ 0 h 34"/>
                <a:gd name="T2" fmla="*/ 165 w 16"/>
                <a:gd name="T3" fmla="*/ 584 h 34"/>
                <a:gd name="T4" fmla="*/ 255 w 16"/>
                <a:gd name="T5" fmla="*/ 584 h 34"/>
                <a:gd name="T6" fmla="*/ 255 w 16"/>
                <a:gd name="T7" fmla="*/ 649 h 34"/>
                <a:gd name="T8" fmla="*/ 165 w 16"/>
                <a:gd name="T9" fmla="*/ 649 h 34"/>
                <a:gd name="T10" fmla="*/ 165 w 16"/>
                <a:gd name="T11" fmla="*/ 1769 h 34"/>
                <a:gd name="T12" fmla="*/ 165 w 16"/>
                <a:gd name="T13" fmla="*/ 1833 h 34"/>
                <a:gd name="T14" fmla="*/ 178 w 16"/>
                <a:gd name="T15" fmla="*/ 1966 h 34"/>
                <a:gd name="T16" fmla="*/ 178 w 16"/>
                <a:gd name="T17" fmla="*/ 2031 h 34"/>
                <a:gd name="T18" fmla="*/ 213 w 16"/>
                <a:gd name="T19" fmla="*/ 2031 h 34"/>
                <a:gd name="T20" fmla="*/ 234 w 16"/>
                <a:gd name="T21" fmla="*/ 2031 h 34"/>
                <a:gd name="T22" fmla="*/ 234 w 16"/>
                <a:gd name="T23" fmla="*/ 1966 h 34"/>
                <a:gd name="T24" fmla="*/ 255 w 16"/>
                <a:gd name="T25" fmla="*/ 1966 h 34"/>
                <a:gd name="T26" fmla="*/ 255 w 16"/>
                <a:gd name="T27" fmla="*/ 1966 h 34"/>
                <a:gd name="T28" fmla="*/ 289 w 16"/>
                <a:gd name="T29" fmla="*/ 1966 h 34"/>
                <a:gd name="T30" fmla="*/ 255 w 16"/>
                <a:gd name="T31" fmla="*/ 2031 h 34"/>
                <a:gd name="T32" fmla="*/ 234 w 16"/>
                <a:gd name="T33" fmla="*/ 2160 h 34"/>
                <a:gd name="T34" fmla="*/ 213 w 16"/>
                <a:gd name="T35" fmla="*/ 2224 h 34"/>
                <a:gd name="T36" fmla="*/ 165 w 16"/>
                <a:gd name="T37" fmla="*/ 2224 h 34"/>
                <a:gd name="T38" fmla="*/ 123 w 16"/>
                <a:gd name="T39" fmla="*/ 2224 h 34"/>
                <a:gd name="T40" fmla="*/ 123 w 16"/>
                <a:gd name="T41" fmla="*/ 2224 h 34"/>
                <a:gd name="T42" fmla="*/ 110 w 16"/>
                <a:gd name="T43" fmla="*/ 2160 h 34"/>
                <a:gd name="T44" fmla="*/ 89 w 16"/>
                <a:gd name="T45" fmla="*/ 2031 h 34"/>
                <a:gd name="T46" fmla="*/ 89 w 16"/>
                <a:gd name="T47" fmla="*/ 1966 h 34"/>
                <a:gd name="T48" fmla="*/ 89 w 16"/>
                <a:gd name="T49" fmla="*/ 1769 h 34"/>
                <a:gd name="T50" fmla="*/ 89 w 16"/>
                <a:gd name="T51" fmla="*/ 649 h 34"/>
                <a:gd name="T52" fmla="*/ 0 w 16"/>
                <a:gd name="T53" fmla="*/ 649 h 34"/>
                <a:gd name="T54" fmla="*/ 0 w 16"/>
                <a:gd name="T55" fmla="*/ 649 h 34"/>
                <a:gd name="T56" fmla="*/ 34 w 16"/>
                <a:gd name="T57" fmla="*/ 584 h 34"/>
                <a:gd name="T58" fmla="*/ 55 w 16"/>
                <a:gd name="T59" fmla="*/ 455 h 34"/>
                <a:gd name="T60" fmla="*/ 89 w 16"/>
                <a:gd name="T61" fmla="*/ 391 h 34"/>
                <a:gd name="T62" fmla="*/ 110 w 16"/>
                <a:gd name="T63" fmla="*/ 326 h 34"/>
                <a:gd name="T64" fmla="*/ 123 w 16"/>
                <a:gd name="T65" fmla="*/ 193 h 34"/>
                <a:gd name="T66" fmla="*/ 165 w 16"/>
                <a:gd name="T67" fmla="*/ 0 h 34"/>
                <a:gd name="T68" fmla="*/ 165 w 16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"/>
                <a:gd name="T106" fmla="*/ 0 h 34"/>
                <a:gd name="T107" fmla="*/ 16 w 16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" h="34">
                  <a:moveTo>
                    <a:pt x="9" y="0"/>
                  </a:moveTo>
                  <a:lnTo>
                    <a:pt x="9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9" y="10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4" y="31"/>
                  </a:lnTo>
                  <a:lnTo>
                    <a:pt x="13" y="33"/>
                  </a:lnTo>
                  <a:lnTo>
                    <a:pt x="12" y="34"/>
                  </a:lnTo>
                  <a:lnTo>
                    <a:pt x="9" y="34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10"/>
                  </a:lnTo>
                  <a:lnTo>
                    <a:pt x="0" y="10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6"/>
                  </a:lnTo>
                  <a:lnTo>
                    <a:pt x="6" y="5"/>
                  </a:lnTo>
                  <a:lnTo>
                    <a:pt x="7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20" name="Freeform 419"/>
            <p:cNvSpPr>
              <a:spLocks noEditPoints="1"/>
            </p:cNvSpPr>
            <p:nvPr/>
          </p:nvSpPr>
          <p:spPr bwMode="auto">
            <a:xfrm>
              <a:off x="4081" y="1918"/>
              <a:ext cx="63" cy="101"/>
            </a:xfrm>
            <a:custGeom>
              <a:avLst/>
              <a:gdLst>
                <a:gd name="T0" fmla="*/ 200 w 24"/>
                <a:gd name="T1" fmla="*/ 1584 h 25"/>
                <a:gd name="T2" fmla="*/ 165 w 24"/>
                <a:gd name="T3" fmla="*/ 1648 h 25"/>
                <a:gd name="T4" fmla="*/ 76 w 24"/>
                <a:gd name="T5" fmla="*/ 1648 h 25"/>
                <a:gd name="T6" fmla="*/ 34 w 24"/>
                <a:gd name="T7" fmla="*/ 1454 h 25"/>
                <a:gd name="T8" fmla="*/ 34 w 24"/>
                <a:gd name="T9" fmla="*/ 1192 h 25"/>
                <a:gd name="T10" fmla="*/ 55 w 24"/>
                <a:gd name="T11" fmla="*/ 929 h 25"/>
                <a:gd name="T12" fmla="*/ 165 w 24"/>
                <a:gd name="T13" fmla="*/ 719 h 25"/>
                <a:gd name="T14" fmla="*/ 255 w 24"/>
                <a:gd name="T15" fmla="*/ 521 h 25"/>
                <a:gd name="T16" fmla="*/ 255 w 24"/>
                <a:gd name="T17" fmla="*/ 194 h 25"/>
                <a:gd name="T18" fmla="*/ 179 w 24"/>
                <a:gd name="T19" fmla="*/ 65 h 25"/>
                <a:gd name="T20" fmla="*/ 123 w 24"/>
                <a:gd name="T21" fmla="*/ 65 h 25"/>
                <a:gd name="T22" fmla="*/ 123 w 24"/>
                <a:gd name="T23" fmla="*/ 263 h 25"/>
                <a:gd name="T24" fmla="*/ 110 w 24"/>
                <a:gd name="T25" fmla="*/ 457 h 25"/>
                <a:gd name="T26" fmla="*/ 110 w 24"/>
                <a:gd name="T27" fmla="*/ 521 h 25"/>
                <a:gd name="T28" fmla="*/ 55 w 24"/>
                <a:gd name="T29" fmla="*/ 521 h 25"/>
                <a:gd name="T30" fmla="*/ 34 w 24"/>
                <a:gd name="T31" fmla="*/ 457 h 25"/>
                <a:gd name="T32" fmla="*/ 55 w 24"/>
                <a:gd name="T33" fmla="*/ 263 h 25"/>
                <a:gd name="T34" fmla="*/ 123 w 24"/>
                <a:gd name="T35" fmla="*/ 0 h 25"/>
                <a:gd name="T36" fmla="*/ 255 w 24"/>
                <a:gd name="T37" fmla="*/ 0 h 25"/>
                <a:gd name="T38" fmla="*/ 323 w 24"/>
                <a:gd name="T39" fmla="*/ 65 h 25"/>
                <a:gd name="T40" fmla="*/ 365 w 24"/>
                <a:gd name="T41" fmla="*/ 327 h 25"/>
                <a:gd name="T42" fmla="*/ 365 w 24"/>
                <a:gd name="T43" fmla="*/ 1127 h 25"/>
                <a:gd name="T44" fmla="*/ 365 w 24"/>
                <a:gd name="T45" fmla="*/ 1386 h 25"/>
                <a:gd name="T46" fmla="*/ 365 w 24"/>
                <a:gd name="T47" fmla="*/ 1454 h 25"/>
                <a:gd name="T48" fmla="*/ 378 w 24"/>
                <a:gd name="T49" fmla="*/ 1454 h 25"/>
                <a:gd name="T50" fmla="*/ 378 w 24"/>
                <a:gd name="T51" fmla="*/ 1454 h 25"/>
                <a:gd name="T52" fmla="*/ 433 w 24"/>
                <a:gd name="T53" fmla="*/ 1386 h 25"/>
                <a:gd name="T54" fmla="*/ 378 w 24"/>
                <a:gd name="T55" fmla="*/ 1648 h 25"/>
                <a:gd name="T56" fmla="*/ 310 w 24"/>
                <a:gd name="T57" fmla="*/ 1648 h 25"/>
                <a:gd name="T58" fmla="*/ 289 w 24"/>
                <a:gd name="T59" fmla="*/ 1584 h 25"/>
                <a:gd name="T60" fmla="*/ 255 w 24"/>
                <a:gd name="T61" fmla="*/ 1256 h 25"/>
                <a:gd name="T62" fmla="*/ 200 w 24"/>
                <a:gd name="T63" fmla="*/ 719 h 25"/>
                <a:gd name="T64" fmla="*/ 123 w 24"/>
                <a:gd name="T65" fmla="*/ 929 h 25"/>
                <a:gd name="T66" fmla="*/ 110 w 24"/>
                <a:gd name="T67" fmla="*/ 1127 h 25"/>
                <a:gd name="T68" fmla="*/ 110 w 24"/>
                <a:gd name="T69" fmla="*/ 1256 h 25"/>
                <a:gd name="T70" fmla="*/ 123 w 24"/>
                <a:gd name="T71" fmla="*/ 1454 h 25"/>
                <a:gd name="T72" fmla="*/ 200 w 24"/>
                <a:gd name="T73" fmla="*/ 1386 h 2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"/>
                <a:gd name="T112" fmla="*/ 0 h 25"/>
                <a:gd name="T113" fmla="*/ 24 w 24"/>
                <a:gd name="T114" fmla="*/ 25 h 2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" h="25">
                  <a:moveTo>
                    <a:pt x="14" y="21"/>
                  </a:moveTo>
                  <a:lnTo>
                    <a:pt x="11" y="24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0" y="19"/>
                  </a:lnTo>
                  <a:lnTo>
                    <a:pt x="2" y="18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6" y="12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7"/>
                  </a:lnTo>
                  <a:lnTo>
                    <a:pt x="6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1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3"/>
                  </a:lnTo>
                  <a:lnTo>
                    <a:pt x="20" y="5"/>
                  </a:lnTo>
                  <a:lnTo>
                    <a:pt x="20" y="8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0" y="21"/>
                  </a:lnTo>
                  <a:lnTo>
                    <a:pt x="20" y="22"/>
                  </a:lnTo>
                  <a:lnTo>
                    <a:pt x="21" y="22"/>
                  </a:lnTo>
                  <a:lnTo>
                    <a:pt x="23" y="21"/>
                  </a:lnTo>
                  <a:lnTo>
                    <a:pt x="24" y="21"/>
                  </a:lnTo>
                  <a:lnTo>
                    <a:pt x="21" y="25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6" y="24"/>
                  </a:lnTo>
                  <a:lnTo>
                    <a:pt x="14" y="21"/>
                  </a:lnTo>
                  <a:close/>
                  <a:moveTo>
                    <a:pt x="14" y="19"/>
                  </a:moveTo>
                  <a:lnTo>
                    <a:pt x="14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7" y="14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1" y="21"/>
                  </a:lnTo>
                  <a:lnTo>
                    <a:pt x="14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21" name="Freeform 420"/>
            <p:cNvSpPr>
              <a:spLocks/>
            </p:cNvSpPr>
            <p:nvPr/>
          </p:nvSpPr>
          <p:spPr bwMode="auto">
            <a:xfrm>
              <a:off x="4144" y="1882"/>
              <a:ext cx="39" cy="137"/>
            </a:xfrm>
            <a:custGeom>
              <a:avLst/>
              <a:gdLst>
                <a:gd name="T0" fmla="*/ 143 w 15"/>
                <a:gd name="T1" fmla="*/ 0 h 34"/>
                <a:gd name="T2" fmla="*/ 143 w 15"/>
                <a:gd name="T3" fmla="*/ 584 h 34"/>
                <a:gd name="T4" fmla="*/ 244 w 15"/>
                <a:gd name="T5" fmla="*/ 584 h 34"/>
                <a:gd name="T6" fmla="*/ 244 w 15"/>
                <a:gd name="T7" fmla="*/ 649 h 34"/>
                <a:gd name="T8" fmla="*/ 143 w 15"/>
                <a:gd name="T9" fmla="*/ 649 h 34"/>
                <a:gd name="T10" fmla="*/ 143 w 15"/>
                <a:gd name="T11" fmla="*/ 1769 h 34"/>
                <a:gd name="T12" fmla="*/ 143 w 15"/>
                <a:gd name="T13" fmla="*/ 1833 h 34"/>
                <a:gd name="T14" fmla="*/ 177 w 15"/>
                <a:gd name="T15" fmla="*/ 1966 h 34"/>
                <a:gd name="T16" fmla="*/ 177 w 15"/>
                <a:gd name="T17" fmla="*/ 2031 h 34"/>
                <a:gd name="T18" fmla="*/ 195 w 15"/>
                <a:gd name="T19" fmla="*/ 2031 h 34"/>
                <a:gd name="T20" fmla="*/ 229 w 15"/>
                <a:gd name="T21" fmla="*/ 2031 h 34"/>
                <a:gd name="T22" fmla="*/ 229 w 15"/>
                <a:gd name="T23" fmla="*/ 1966 h 34"/>
                <a:gd name="T24" fmla="*/ 244 w 15"/>
                <a:gd name="T25" fmla="*/ 1966 h 34"/>
                <a:gd name="T26" fmla="*/ 244 w 15"/>
                <a:gd name="T27" fmla="*/ 1966 h 34"/>
                <a:gd name="T28" fmla="*/ 263 w 15"/>
                <a:gd name="T29" fmla="*/ 1966 h 34"/>
                <a:gd name="T30" fmla="*/ 244 w 15"/>
                <a:gd name="T31" fmla="*/ 2031 h 34"/>
                <a:gd name="T32" fmla="*/ 229 w 15"/>
                <a:gd name="T33" fmla="*/ 2160 h 34"/>
                <a:gd name="T34" fmla="*/ 195 w 15"/>
                <a:gd name="T35" fmla="*/ 2224 h 34"/>
                <a:gd name="T36" fmla="*/ 177 w 15"/>
                <a:gd name="T37" fmla="*/ 2224 h 34"/>
                <a:gd name="T38" fmla="*/ 143 w 15"/>
                <a:gd name="T39" fmla="*/ 2224 h 34"/>
                <a:gd name="T40" fmla="*/ 122 w 15"/>
                <a:gd name="T41" fmla="*/ 2224 h 34"/>
                <a:gd name="T42" fmla="*/ 109 w 15"/>
                <a:gd name="T43" fmla="*/ 2160 h 34"/>
                <a:gd name="T44" fmla="*/ 68 w 15"/>
                <a:gd name="T45" fmla="*/ 2031 h 34"/>
                <a:gd name="T46" fmla="*/ 68 w 15"/>
                <a:gd name="T47" fmla="*/ 1966 h 34"/>
                <a:gd name="T48" fmla="*/ 68 w 15"/>
                <a:gd name="T49" fmla="*/ 1769 h 34"/>
                <a:gd name="T50" fmla="*/ 68 w 15"/>
                <a:gd name="T51" fmla="*/ 649 h 34"/>
                <a:gd name="T52" fmla="*/ 0 w 15"/>
                <a:gd name="T53" fmla="*/ 649 h 34"/>
                <a:gd name="T54" fmla="*/ 0 w 15"/>
                <a:gd name="T55" fmla="*/ 649 h 34"/>
                <a:gd name="T56" fmla="*/ 21 w 15"/>
                <a:gd name="T57" fmla="*/ 584 h 34"/>
                <a:gd name="T58" fmla="*/ 55 w 15"/>
                <a:gd name="T59" fmla="*/ 455 h 34"/>
                <a:gd name="T60" fmla="*/ 68 w 15"/>
                <a:gd name="T61" fmla="*/ 391 h 34"/>
                <a:gd name="T62" fmla="*/ 109 w 15"/>
                <a:gd name="T63" fmla="*/ 326 h 34"/>
                <a:gd name="T64" fmla="*/ 122 w 15"/>
                <a:gd name="T65" fmla="*/ 193 h 34"/>
                <a:gd name="T66" fmla="*/ 143 w 15"/>
                <a:gd name="T67" fmla="*/ 0 h 34"/>
                <a:gd name="T68" fmla="*/ 143 w 15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"/>
                <a:gd name="T106" fmla="*/ 0 h 34"/>
                <a:gd name="T107" fmla="*/ 15 w 15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" h="34">
                  <a:moveTo>
                    <a:pt x="8" y="0"/>
                  </a:moveTo>
                  <a:lnTo>
                    <a:pt x="8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8" y="10"/>
                  </a:lnTo>
                  <a:lnTo>
                    <a:pt x="8" y="27"/>
                  </a:lnTo>
                  <a:lnTo>
                    <a:pt x="8" y="28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4" y="31"/>
                  </a:lnTo>
                  <a:lnTo>
                    <a:pt x="13" y="33"/>
                  </a:lnTo>
                  <a:lnTo>
                    <a:pt x="11" y="34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7"/>
                  </a:lnTo>
                  <a:lnTo>
                    <a:pt x="4" y="10"/>
                  </a:lnTo>
                  <a:lnTo>
                    <a:pt x="0" y="10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6"/>
                  </a:lnTo>
                  <a:lnTo>
                    <a:pt x="6" y="5"/>
                  </a:lnTo>
                  <a:lnTo>
                    <a:pt x="7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22" name="Freeform 421"/>
            <p:cNvSpPr>
              <a:spLocks noEditPoints="1"/>
            </p:cNvSpPr>
            <p:nvPr/>
          </p:nvSpPr>
          <p:spPr bwMode="auto">
            <a:xfrm>
              <a:off x="4191" y="1918"/>
              <a:ext cx="55" cy="101"/>
            </a:xfrm>
            <a:custGeom>
              <a:avLst/>
              <a:gdLst>
                <a:gd name="T0" fmla="*/ 55 w 21"/>
                <a:gd name="T1" fmla="*/ 654 h 25"/>
                <a:gd name="T2" fmla="*/ 68 w 21"/>
                <a:gd name="T3" fmla="*/ 929 h 25"/>
                <a:gd name="T4" fmla="*/ 110 w 21"/>
                <a:gd name="T5" fmla="*/ 1192 h 25"/>
                <a:gd name="T6" fmla="*/ 165 w 21"/>
                <a:gd name="T7" fmla="*/ 1256 h 25"/>
                <a:gd name="T8" fmla="*/ 233 w 21"/>
                <a:gd name="T9" fmla="*/ 1386 h 25"/>
                <a:gd name="T10" fmla="*/ 288 w 21"/>
                <a:gd name="T11" fmla="*/ 1386 h 25"/>
                <a:gd name="T12" fmla="*/ 309 w 21"/>
                <a:gd name="T13" fmla="*/ 1256 h 25"/>
                <a:gd name="T14" fmla="*/ 322 w 21"/>
                <a:gd name="T15" fmla="*/ 1192 h 25"/>
                <a:gd name="T16" fmla="*/ 356 w 21"/>
                <a:gd name="T17" fmla="*/ 994 h 25"/>
                <a:gd name="T18" fmla="*/ 377 w 21"/>
                <a:gd name="T19" fmla="*/ 994 h 25"/>
                <a:gd name="T20" fmla="*/ 356 w 21"/>
                <a:gd name="T21" fmla="*/ 1256 h 25"/>
                <a:gd name="T22" fmla="*/ 309 w 21"/>
                <a:gd name="T23" fmla="*/ 1454 h 25"/>
                <a:gd name="T24" fmla="*/ 254 w 21"/>
                <a:gd name="T25" fmla="*/ 1648 h 25"/>
                <a:gd name="T26" fmla="*/ 178 w 21"/>
                <a:gd name="T27" fmla="*/ 1648 h 25"/>
                <a:gd name="T28" fmla="*/ 110 w 21"/>
                <a:gd name="T29" fmla="*/ 1648 h 25"/>
                <a:gd name="T30" fmla="*/ 55 w 21"/>
                <a:gd name="T31" fmla="*/ 1454 h 25"/>
                <a:gd name="T32" fmla="*/ 0 w 21"/>
                <a:gd name="T33" fmla="*/ 1192 h 25"/>
                <a:gd name="T34" fmla="*/ 0 w 21"/>
                <a:gd name="T35" fmla="*/ 784 h 25"/>
                <a:gd name="T36" fmla="*/ 0 w 21"/>
                <a:gd name="T37" fmla="*/ 521 h 25"/>
                <a:gd name="T38" fmla="*/ 34 w 21"/>
                <a:gd name="T39" fmla="*/ 327 h 25"/>
                <a:gd name="T40" fmla="*/ 55 w 21"/>
                <a:gd name="T41" fmla="*/ 194 h 25"/>
                <a:gd name="T42" fmla="*/ 123 w 21"/>
                <a:gd name="T43" fmla="*/ 0 h 25"/>
                <a:gd name="T44" fmla="*/ 199 w 21"/>
                <a:gd name="T45" fmla="*/ 0 h 25"/>
                <a:gd name="T46" fmla="*/ 254 w 21"/>
                <a:gd name="T47" fmla="*/ 0 h 25"/>
                <a:gd name="T48" fmla="*/ 322 w 21"/>
                <a:gd name="T49" fmla="*/ 65 h 25"/>
                <a:gd name="T50" fmla="*/ 356 w 21"/>
                <a:gd name="T51" fmla="*/ 327 h 25"/>
                <a:gd name="T52" fmla="*/ 377 w 21"/>
                <a:gd name="T53" fmla="*/ 654 h 25"/>
                <a:gd name="T54" fmla="*/ 55 w 21"/>
                <a:gd name="T55" fmla="*/ 654 h 25"/>
                <a:gd name="T56" fmla="*/ 55 w 21"/>
                <a:gd name="T57" fmla="*/ 457 h 25"/>
                <a:gd name="T58" fmla="*/ 254 w 21"/>
                <a:gd name="T59" fmla="*/ 457 h 25"/>
                <a:gd name="T60" fmla="*/ 254 w 21"/>
                <a:gd name="T61" fmla="*/ 327 h 25"/>
                <a:gd name="T62" fmla="*/ 254 w 21"/>
                <a:gd name="T63" fmla="*/ 263 h 25"/>
                <a:gd name="T64" fmla="*/ 233 w 21"/>
                <a:gd name="T65" fmla="*/ 194 h 25"/>
                <a:gd name="T66" fmla="*/ 233 w 21"/>
                <a:gd name="T67" fmla="*/ 65 h 25"/>
                <a:gd name="T68" fmla="*/ 199 w 21"/>
                <a:gd name="T69" fmla="*/ 65 h 25"/>
                <a:gd name="T70" fmla="*/ 178 w 21"/>
                <a:gd name="T71" fmla="*/ 65 h 25"/>
                <a:gd name="T72" fmla="*/ 123 w 21"/>
                <a:gd name="T73" fmla="*/ 65 h 25"/>
                <a:gd name="T74" fmla="*/ 110 w 21"/>
                <a:gd name="T75" fmla="*/ 194 h 25"/>
                <a:gd name="T76" fmla="*/ 68 w 21"/>
                <a:gd name="T77" fmla="*/ 263 h 25"/>
                <a:gd name="T78" fmla="*/ 55 w 21"/>
                <a:gd name="T79" fmla="*/ 457 h 2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5"/>
                <a:gd name="T122" fmla="*/ 21 w 21"/>
                <a:gd name="T123" fmla="*/ 25 h 2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5">
                  <a:moveTo>
                    <a:pt x="3" y="10"/>
                  </a:moveTo>
                  <a:lnTo>
                    <a:pt x="4" y="14"/>
                  </a:lnTo>
                  <a:lnTo>
                    <a:pt x="6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6" y="21"/>
                  </a:lnTo>
                  <a:lnTo>
                    <a:pt x="17" y="19"/>
                  </a:lnTo>
                  <a:lnTo>
                    <a:pt x="18" y="18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0" y="19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0" y="25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3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3" y="10"/>
                  </a:lnTo>
                  <a:close/>
                  <a:moveTo>
                    <a:pt x="3" y="7"/>
                  </a:move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4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23" name="Freeform 422"/>
            <p:cNvSpPr>
              <a:spLocks/>
            </p:cNvSpPr>
            <p:nvPr/>
          </p:nvSpPr>
          <p:spPr bwMode="auto">
            <a:xfrm>
              <a:off x="1285" y="2132"/>
              <a:ext cx="81" cy="157"/>
            </a:xfrm>
            <a:custGeom>
              <a:avLst/>
              <a:gdLst>
                <a:gd name="T0" fmla="*/ 55 w 31"/>
                <a:gd name="T1" fmla="*/ 1638 h 39"/>
                <a:gd name="T2" fmla="*/ 68 w 31"/>
                <a:gd name="T3" fmla="*/ 1767 h 39"/>
                <a:gd name="T4" fmla="*/ 68 w 31"/>
                <a:gd name="T5" fmla="*/ 2089 h 39"/>
                <a:gd name="T6" fmla="*/ 178 w 31"/>
                <a:gd name="T7" fmla="*/ 2480 h 39"/>
                <a:gd name="T8" fmla="*/ 300 w 31"/>
                <a:gd name="T9" fmla="*/ 2480 h 39"/>
                <a:gd name="T10" fmla="*/ 355 w 31"/>
                <a:gd name="T11" fmla="*/ 2222 h 39"/>
                <a:gd name="T12" fmla="*/ 355 w 31"/>
                <a:gd name="T13" fmla="*/ 1832 h 39"/>
                <a:gd name="T14" fmla="*/ 321 w 31"/>
                <a:gd name="T15" fmla="*/ 1638 h 39"/>
                <a:gd name="T16" fmla="*/ 233 w 31"/>
                <a:gd name="T17" fmla="*/ 1167 h 39"/>
                <a:gd name="T18" fmla="*/ 144 w 31"/>
                <a:gd name="T19" fmla="*/ 906 h 39"/>
                <a:gd name="T20" fmla="*/ 123 w 31"/>
                <a:gd name="T21" fmla="*/ 648 h 39"/>
                <a:gd name="T22" fmla="*/ 178 w 31"/>
                <a:gd name="T23" fmla="*/ 193 h 39"/>
                <a:gd name="T24" fmla="*/ 321 w 31"/>
                <a:gd name="T25" fmla="*/ 0 h 39"/>
                <a:gd name="T26" fmla="*/ 376 w 31"/>
                <a:gd name="T27" fmla="*/ 129 h 39"/>
                <a:gd name="T28" fmla="*/ 431 w 31"/>
                <a:gd name="T29" fmla="*/ 129 h 39"/>
                <a:gd name="T30" fmla="*/ 444 w 31"/>
                <a:gd name="T31" fmla="*/ 193 h 39"/>
                <a:gd name="T32" fmla="*/ 486 w 31"/>
                <a:gd name="T33" fmla="*/ 193 h 39"/>
                <a:gd name="T34" fmla="*/ 499 w 31"/>
                <a:gd name="T35" fmla="*/ 193 h 39"/>
                <a:gd name="T36" fmla="*/ 520 w 31"/>
                <a:gd name="T37" fmla="*/ 0 h 39"/>
                <a:gd name="T38" fmla="*/ 499 w 31"/>
                <a:gd name="T39" fmla="*/ 841 h 39"/>
                <a:gd name="T40" fmla="*/ 486 w 31"/>
                <a:gd name="T41" fmla="*/ 713 h 39"/>
                <a:gd name="T42" fmla="*/ 486 w 31"/>
                <a:gd name="T43" fmla="*/ 455 h 39"/>
                <a:gd name="T44" fmla="*/ 376 w 31"/>
                <a:gd name="T45" fmla="*/ 193 h 39"/>
                <a:gd name="T46" fmla="*/ 267 w 31"/>
                <a:gd name="T47" fmla="*/ 193 h 39"/>
                <a:gd name="T48" fmla="*/ 233 w 31"/>
                <a:gd name="T49" fmla="*/ 390 h 39"/>
                <a:gd name="T50" fmla="*/ 233 w 31"/>
                <a:gd name="T51" fmla="*/ 648 h 39"/>
                <a:gd name="T52" fmla="*/ 267 w 31"/>
                <a:gd name="T53" fmla="*/ 906 h 39"/>
                <a:gd name="T54" fmla="*/ 389 w 31"/>
                <a:gd name="T55" fmla="*/ 1377 h 39"/>
                <a:gd name="T56" fmla="*/ 444 w 31"/>
                <a:gd name="T57" fmla="*/ 1638 h 39"/>
                <a:gd name="T58" fmla="*/ 444 w 31"/>
                <a:gd name="T59" fmla="*/ 2025 h 39"/>
                <a:gd name="T60" fmla="*/ 389 w 31"/>
                <a:gd name="T61" fmla="*/ 2415 h 39"/>
                <a:gd name="T62" fmla="*/ 300 w 31"/>
                <a:gd name="T63" fmla="*/ 2544 h 39"/>
                <a:gd name="T64" fmla="*/ 199 w 31"/>
                <a:gd name="T65" fmla="*/ 2544 h 39"/>
                <a:gd name="T66" fmla="*/ 144 w 31"/>
                <a:gd name="T67" fmla="*/ 2480 h 39"/>
                <a:gd name="T68" fmla="*/ 68 w 31"/>
                <a:gd name="T69" fmla="*/ 2415 h 39"/>
                <a:gd name="T70" fmla="*/ 55 w 31"/>
                <a:gd name="T71" fmla="*/ 2480 h 39"/>
                <a:gd name="T72" fmla="*/ 0 w 31"/>
                <a:gd name="T73" fmla="*/ 2544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1"/>
                <a:gd name="T112" fmla="*/ 0 h 39"/>
                <a:gd name="T113" fmla="*/ 31 w 31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1" h="39">
                  <a:moveTo>
                    <a:pt x="0" y="39"/>
                  </a:moveTo>
                  <a:lnTo>
                    <a:pt x="3" y="25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7" y="35"/>
                  </a:lnTo>
                  <a:lnTo>
                    <a:pt x="10" y="38"/>
                  </a:lnTo>
                  <a:lnTo>
                    <a:pt x="13" y="38"/>
                  </a:lnTo>
                  <a:lnTo>
                    <a:pt x="17" y="38"/>
                  </a:lnTo>
                  <a:lnTo>
                    <a:pt x="18" y="35"/>
                  </a:lnTo>
                  <a:lnTo>
                    <a:pt x="20" y="34"/>
                  </a:lnTo>
                  <a:lnTo>
                    <a:pt x="21" y="31"/>
                  </a:lnTo>
                  <a:lnTo>
                    <a:pt x="20" y="28"/>
                  </a:lnTo>
                  <a:lnTo>
                    <a:pt x="20" y="27"/>
                  </a:lnTo>
                  <a:lnTo>
                    <a:pt x="18" y="25"/>
                  </a:lnTo>
                  <a:lnTo>
                    <a:pt x="15" y="23"/>
                  </a:lnTo>
                  <a:lnTo>
                    <a:pt x="13" y="18"/>
                  </a:lnTo>
                  <a:lnTo>
                    <a:pt x="10" y="17"/>
                  </a:lnTo>
                  <a:lnTo>
                    <a:pt x="8" y="14"/>
                  </a:lnTo>
                  <a:lnTo>
                    <a:pt x="7" y="13"/>
                  </a:lnTo>
                  <a:lnTo>
                    <a:pt x="7" y="10"/>
                  </a:lnTo>
                  <a:lnTo>
                    <a:pt x="8" y="6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28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7" y="7"/>
                  </a:lnTo>
                  <a:lnTo>
                    <a:pt x="24" y="4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9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5" y="14"/>
                  </a:lnTo>
                  <a:lnTo>
                    <a:pt x="18" y="17"/>
                  </a:lnTo>
                  <a:lnTo>
                    <a:pt x="22" y="21"/>
                  </a:lnTo>
                  <a:lnTo>
                    <a:pt x="24" y="24"/>
                  </a:lnTo>
                  <a:lnTo>
                    <a:pt x="25" y="25"/>
                  </a:lnTo>
                  <a:lnTo>
                    <a:pt x="25" y="28"/>
                  </a:lnTo>
                  <a:lnTo>
                    <a:pt x="25" y="31"/>
                  </a:lnTo>
                  <a:lnTo>
                    <a:pt x="24" y="34"/>
                  </a:lnTo>
                  <a:lnTo>
                    <a:pt x="22" y="37"/>
                  </a:lnTo>
                  <a:lnTo>
                    <a:pt x="20" y="38"/>
                  </a:lnTo>
                  <a:lnTo>
                    <a:pt x="17" y="39"/>
                  </a:lnTo>
                  <a:lnTo>
                    <a:pt x="13" y="39"/>
                  </a:lnTo>
                  <a:lnTo>
                    <a:pt x="11" y="39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3" y="38"/>
                  </a:lnTo>
                  <a:lnTo>
                    <a:pt x="1" y="39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10324" name="Picture 423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431" y="2176"/>
              <a:ext cx="125" cy="1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325" name="Picture 424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431" y="2176"/>
              <a:ext cx="125" cy="1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326" name="Picture 425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640" y="2204"/>
              <a:ext cx="47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327" name="Picture 426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1640" y="2204"/>
              <a:ext cx="47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328" name="Freeform 427"/>
            <p:cNvSpPr>
              <a:spLocks/>
            </p:cNvSpPr>
            <p:nvPr/>
          </p:nvSpPr>
          <p:spPr bwMode="auto">
            <a:xfrm>
              <a:off x="1729" y="2140"/>
              <a:ext cx="112" cy="149"/>
            </a:xfrm>
            <a:custGeom>
              <a:avLst/>
              <a:gdLst>
                <a:gd name="T0" fmla="*/ 284 w 43"/>
                <a:gd name="T1" fmla="*/ 0 h 37"/>
                <a:gd name="T2" fmla="*/ 495 w 43"/>
                <a:gd name="T3" fmla="*/ 1897 h 37"/>
                <a:gd name="T4" fmla="*/ 617 w 43"/>
                <a:gd name="T5" fmla="*/ 455 h 37"/>
                <a:gd name="T6" fmla="*/ 617 w 43"/>
                <a:gd name="T7" fmla="*/ 258 h 37"/>
                <a:gd name="T8" fmla="*/ 617 w 43"/>
                <a:gd name="T9" fmla="*/ 129 h 37"/>
                <a:gd name="T10" fmla="*/ 617 w 43"/>
                <a:gd name="T11" fmla="*/ 64 h 37"/>
                <a:gd name="T12" fmla="*/ 617 w 43"/>
                <a:gd name="T13" fmla="*/ 64 h 37"/>
                <a:gd name="T14" fmla="*/ 583 w 43"/>
                <a:gd name="T15" fmla="*/ 64 h 37"/>
                <a:gd name="T16" fmla="*/ 563 w 43"/>
                <a:gd name="T17" fmla="*/ 64 h 37"/>
                <a:gd name="T18" fmla="*/ 563 w 43"/>
                <a:gd name="T19" fmla="*/ 64 h 37"/>
                <a:gd name="T20" fmla="*/ 529 w 43"/>
                <a:gd name="T21" fmla="*/ 64 h 37"/>
                <a:gd name="T22" fmla="*/ 563 w 43"/>
                <a:gd name="T23" fmla="*/ 0 h 37"/>
                <a:gd name="T24" fmla="*/ 761 w 43"/>
                <a:gd name="T25" fmla="*/ 0 h 37"/>
                <a:gd name="T26" fmla="*/ 761 w 43"/>
                <a:gd name="T27" fmla="*/ 64 h 37"/>
                <a:gd name="T28" fmla="*/ 740 w 43"/>
                <a:gd name="T29" fmla="*/ 64 h 37"/>
                <a:gd name="T30" fmla="*/ 706 w 43"/>
                <a:gd name="T31" fmla="*/ 64 h 37"/>
                <a:gd name="T32" fmla="*/ 693 w 43"/>
                <a:gd name="T33" fmla="*/ 64 h 37"/>
                <a:gd name="T34" fmla="*/ 651 w 43"/>
                <a:gd name="T35" fmla="*/ 129 h 37"/>
                <a:gd name="T36" fmla="*/ 651 w 43"/>
                <a:gd name="T37" fmla="*/ 258 h 37"/>
                <a:gd name="T38" fmla="*/ 638 w 43"/>
                <a:gd name="T39" fmla="*/ 455 h 37"/>
                <a:gd name="T40" fmla="*/ 495 w 43"/>
                <a:gd name="T41" fmla="*/ 2416 h 37"/>
                <a:gd name="T42" fmla="*/ 461 w 43"/>
                <a:gd name="T43" fmla="*/ 2416 h 37"/>
                <a:gd name="T44" fmla="*/ 245 w 43"/>
                <a:gd name="T45" fmla="*/ 455 h 37"/>
                <a:gd name="T46" fmla="*/ 143 w 43"/>
                <a:gd name="T47" fmla="*/ 1897 h 37"/>
                <a:gd name="T48" fmla="*/ 122 w 43"/>
                <a:gd name="T49" fmla="*/ 2090 h 37"/>
                <a:gd name="T50" fmla="*/ 122 w 43"/>
                <a:gd name="T51" fmla="*/ 2158 h 37"/>
                <a:gd name="T52" fmla="*/ 122 w 43"/>
                <a:gd name="T53" fmla="*/ 2287 h 37"/>
                <a:gd name="T54" fmla="*/ 143 w 43"/>
                <a:gd name="T55" fmla="*/ 2287 h 37"/>
                <a:gd name="T56" fmla="*/ 156 w 43"/>
                <a:gd name="T57" fmla="*/ 2287 h 37"/>
                <a:gd name="T58" fmla="*/ 198 w 43"/>
                <a:gd name="T59" fmla="*/ 2352 h 37"/>
                <a:gd name="T60" fmla="*/ 198 w 43"/>
                <a:gd name="T61" fmla="*/ 2352 h 37"/>
                <a:gd name="T62" fmla="*/ 0 w 43"/>
                <a:gd name="T63" fmla="*/ 2352 h 37"/>
                <a:gd name="T64" fmla="*/ 0 w 43"/>
                <a:gd name="T65" fmla="*/ 2352 h 37"/>
                <a:gd name="T66" fmla="*/ 21 w 43"/>
                <a:gd name="T67" fmla="*/ 2287 h 37"/>
                <a:gd name="T68" fmla="*/ 34 w 43"/>
                <a:gd name="T69" fmla="*/ 2287 h 37"/>
                <a:gd name="T70" fmla="*/ 68 w 43"/>
                <a:gd name="T71" fmla="*/ 2287 h 37"/>
                <a:gd name="T72" fmla="*/ 68 w 43"/>
                <a:gd name="T73" fmla="*/ 2287 h 37"/>
                <a:gd name="T74" fmla="*/ 89 w 43"/>
                <a:gd name="T75" fmla="*/ 2090 h 37"/>
                <a:gd name="T76" fmla="*/ 89 w 43"/>
                <a:gd name="T77" fmla="*/ 1961 h 37"/>
                <a:gd name="T78" fmla="*/ 245 w 43"/>
                <a:gd name="T79" fmla="*/ 258 h 37"/>
                <a:gd name="T80" fmla="*/ 211 w 43"/>
                <a:gd name="T81" fmla="*/ 129 h 37"/>
                <a:gd name="T82" fmla="*/ 198 w 43"/>
                <a:gd name="T83" fmla="*/ 64 h 37"/>
                <a:gd name="T84" fmla="*/ 156 w 43"/>
                <a:gd name="T85" fmla="*/ 64 h 37"/>
                <a:gd name="T86" fmla="*/ 122 w 43"/>
                <a:gd name="T87" fmla="*/ 64 h 37"/>
                <a:gd name="T88" fmla="*/ 143 w 43"/>
                <a:gd name="T89" fmla="*/ 0 h 37"/>
                <a:gd name="T90" fmla="*/ 284 w 43"/>
                <a:gd name="T91" fmla="*/ 0 h 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3"/>
                <a:gd name="T139" fmla="*/ 0 h 37"/>
                <a:gd name="T140" fmla="*/ 43 w 43"/>
                <a:gd name="T141" fmla="*/ 37 h 3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3" h="37">
                  <a:moveTo>
                    <a:pt x="16" y="0"/>
                  </a:moveTo>
                  <a:lnTo>
                    <a:pt x="28" y="29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32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7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14" y="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8" y="35"/>
                  </a:lnTo>
                  <a:lnTo>
                    <a:pt x="9" y="35"/>
                  </a:lnTo>
                  <a:lnTo>
                    <a:pt x="11" y="36"/>
                  </a:lnTo>
                  <a:lnTo>
                    <a:pt x="0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8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29" name="Freeform 428"/>
            <p:cNvSpPr>
              <a:spLocks noEditPoints="1"/>
            </p:cNvSpPr>
            <p:nvPr/>
          </p:nvSpPr>
          <p:spPr bwMode="auto">
            <a:xfrm>
              <a:off x="1826" y="2140"/>
              <a:ext cx="94" cy="145"/>
            </a:xfrm>
            <a:custGeom>
              <a:avLst/>
              <a:gdLst>
                <a:gd name="T0" fmla="*/ 178 w 36"/>
                <a:gd name="T1" fmla="*/ 0 h 36"/>
                <a:gd name="T2" fmla="*/ 428 w 36"/>
                <a:gd name="T3" fmla="*/ 0 h 36"/>
                <a:gd name="T4" fmla="*/ 517 w 36"/>
                <a:gd name="T5" fmla="*/ 0 h 36"/>
                <a:gd name="T6" fmla="*/ 587 w 36"/>
                <a:gd name="T7" fmla="*/ 64 h 36"/>
                <a:gd name="T8" fmla="*/ 606 w 36"/>
                <a:gd name="T9" fmla="*/ 258 h 36"/>
                <a:gd name="T10" fmla="*/ 640 w 36"/>
                <a:gd name="T11" fmla="*/ 520 h 36"/>
                <a:gd name="T12" fmla="*/ 606 w 36"/>
                <a:gd name="T13" fmla="*/ 713 h 36"/>
                <a:gd name="T14" fmla="*/ 587 w 36"/>
                <a:gd name="T15" fmla="*/ 777 h 36"/>
                <a:gd name="T16" fmla="*/ 551 w 36"/>
                <a:gd name="T17" fmla="*/ 975 h 36"/>
                <a:gd name="T18" fmla="*/ 517 w 36"/>
                <a:gd name="T19" fmla="*/ 1039 h 36"/>
                <a:gd name="T20" fmla="*/ 465 w 36"/>
                <a:gd name="T21" fmla="*/ 1184 h 36"/>
                <a:gd name="T22" fmla="*/ 389 w 36"/>
                <a:gd name="T23" fmla="*/ 1184 h 36"/>
                <a:gd name="T24" fmla="*/ 342 w 36"/>
                <a:gd name="T25" fmla="*/ 1184 h 36"/>
                <a:gd name="T26" fmla="*/ 287 w 36"/>
                <a:gd name="T27" fmla="*/ 1184 h 36"/>
                <a:gd name="T28" fmla="*/ 211 w 36"/>
                <a:gd name="T29" fmla="*/ 1897 h 36"/>
                <a:gd name="T30" fmla="*/ 211 w 36"/>
                <a:gd name="T31" fmla="*/ 2094 h 36"/>
                <a:gd name="T32" fmla="*/ 211 w 36"/>
                <a:gd name="T33" fmla="*/ 2159 h 36"/>
                <a:gd name="T34" fmla="*/ 211 w 36"/>
                <a:gd name="T35" fmla="*/ 2288 h 36"/>
                <a:gd name="T36" fmla="*/ 211 w 36"/>
                <a:gd name="T37" fmla="*/ 2288 h 36"/>
                <a:gd name="T38" fmla="*/ 232 w 36"/>
                <a:gd name="T39" fmla="*/ 2288 h 36"/>
                <a:gd name="T40" fmla="*/ 287 w 36"/>
                <a:gd name="T41" fmla="*/ 2352 h 36"/>
                <a:gd name="T42" fmla="*/ 287 w 36"/>
                <a:gd name="T43" fmla="*/ 2352 h 36"/>
                <a:gd name="T44" fmla="*/ 0 w 36"/>
                <a:gd name="T45" fmla="*/ 2352 h 36"/>
                <a:gd name="T46" fmla="*/ 0 w 36"/>
                <a:gd name="T47" fmla="*/ 2352 h 36"/>
                <a:gd name="T48" fmla="*/ 55 w 36"/>
                <a:gd name="T49" fmla="*/ 2288 h 36"/>
                <a:gd name="T50" fmla="*/ 89 w 36"/>
                <a:gd name="T51" fmla="*/ 2288 h 36"/>
                <a:gd name="T52" fmla="*/ 110 w 36"/>
                <a:gd name="T53" fmla="*/ 2159 h 36"/>
                <a:gd name="T54" fmla="*/ 144 w 36"/>
                <a:gd name="T55" fmla="*/ 1897 h 36"/>
                <a:gd name="T56" fmla="*/ 232 w 36"/>
                <a:gd name="T57" fmla="*/ 520 h 36"/>
                <a:gd name="T58" fmla="*/ 266 w 36"/>
                <a:gd name="T59" fmla="*/ 326 h 36"/>
                <a:gd name="T60" fmla="*/ 266 w 36"/>
                <a:gd name="T61" fmla="*/ 129 h 36"/>
                <a:gd name="T62" fmla="*/ 266 w 36"/>
                <a:gd name="T63" fmla="*/ 129 h 36"/>
                <a:gd name="T64" fmla="*/ 266 w 36"/>
                <a:gd name="T65" fmla="*/ 64 h 36"/>
                <a:gd name="T66" fmla="*/ 232 w 36"/>
                <a:gd name="T67" fmla="*/ 64 h 36"/>
                <a:gd name="T68" fmla="*/ 178 w 36"/>
                <a:gd name="T69" fmla="*/ 64 h 36"/>
                <a:gd name="T70" fmla="*/ 178 w 36"/>
                <a:gd name="T71" fmla="*/ 0 h 36"/>
                <a:gd name="T72" fmla="*/ 287 w 36"/>
                <a:gd name="T73" fmla="*/ 1039 h 36"/>
                <a:gd name="T74" fmla="*/ 342 w 36"/>
                <a:gd name="T75" fmla="*/ 1184 h 36"/>
                <a:gd name="T76" fmla="*/ 355 w 36"/>
                <a:gd name="T77" fmla="*/ 1184 h 36"/>
                <a:gd name="T78" fmla="*/ 410 w 36"/>
                <a:gd name="T79" fmla="*/ 1039 h 36"/>
                <a:gd name="T80" fmla="*/ 465 w 36"/>
                <a:gd name="T81" fmla="*/ 1039 h 36"/>
                <a:gd name="T82" fmla="*/ 478 w 36"/>
                <a:gd name="T83" fmla="*/ 975 h 36"/>
                <a:gd name="T84" fmla="*/ 517 w 36"/>
                <a:gd name="T85" fmla="*/ 777 h 36"/>
                <a:gd name="T86" fmla="*/ 533 w 36"/>
                <a:gd name="T87" fmla="*/ 584 h 36"/>
                <a:gd name="T88" fmla="*/ 533 w 36"/>
                <a:gd name="T89" fmla="*/ 455 h 36"/>
                <a:gd name="T90" fmla="*/ 533 w 36"/>
                <a:gd name="T91" fmla="*/ 326 h 36"/>
                <a:gd name="T92" fmla="*/ 517 w 36"/>
                <a:gd name="T93" fmla="*/ 129 h 36"/>
                <a:gd name="T94" fmla="*/ 478 w 36"/>
                <a:gd name="T95" fmla="*/ 64 h 36"/>
                <a:gd name="T96" fmla="*/ 428 w 36"/>
                <a:gd name="T97" fmla="*/ 64 h 36"/>
                <a:gd name="T98" fmla="*/ 389 w 36"/>
                <a:gd name="T99" fmla="*/ 64 h 36"/>
                <a:gd name="T100" fmla="*/ 355 w 36"/>
                <a:gd name="T101" fmla="*/ 64 h 36"/>
                <a:gd name="T102" fmla="*/ 287 w 36"/>
                <a:gd name="T103" fmla="*/ 1039 h 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6"/>
                <a:gd name="T157" fmla="*/ 0 h 36"/>
                <a:gd name="T158" fmla="*/ 36 w 36"/>
                <a:gd name="T159" fmla="*/ 36 h 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6" h="36">
                  <a:moveTo>
                    <a:pt x="10" y="0"/>
                  </a:moveTo>
                  <a:lnTo>
                    <a:pt x="24" y="0"/>
                  </a:lnTo>
                  <a:lnTo>
                    <a:pt x="29" y="0"/>
                  </a:lnTo>
                  <a:lnTo>
                    <a:pt x="33" y="1"/>
                  </a:lnTo>
                  <a:lnTo>
                    <a:pt x="34" y="4"/>
                  </a:lnTo>
                  <a:lnTo>
                    <a:pt x="36" y="8"/>
                  </a:lnTo>
                  <a:lnTo>
                    <a:pt x="34" y="11"/>
                  </a:lnTo>
                  <a:lnTo>
                    <a:pt x="33" y="12"/>
                  </a:lnTo>
                  <a:lnTo>
                    <a:pt x="31" y="15"/>
                  </a:lnTo>
                  <a:lnTo>
                    <a:pt x="29" y="16"/>
                  </a:lnTo>
                  <a:lnTo>
                    <a:pt x="26" y="18"/>
                  </a:lnTo>
                  <a:lnTo>
                    <a:pt x="22" y="18"/>
                  </a:lnTo>
                  <a:lnTo>
                    <a:pt x="19" y="18"/>
                  </a:lnTo>
                  <a:lnTo>
                    <a:pt x="16" y="18"/>
                  </a:lnTo>
                  <a:lnTo>
                    <a:pt x="12" y="29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3" y="35"/>
                  </a:lnTo>
                  <a:lnTo>
                    <a:pt x="16" y="36"/>
                  </a:lnTo>
                  <a:lnTo>
                    <a:pt x="0" y="36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8" y="29"/>
                  </a:lnTo>
                  <a:lnTo>
                    <a:pt x="13" y="8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10" y="0"/>
                  </a:lnTo>
                  <a:close/>
                  <a:moveTo>
                    <a:pt x="16" y="16"/>
                  </a:moveTo>
                  <a:lnTo>
                    <a:pt x="19" y="18"/>
                  </a:lnTo>
                  <a:lnTo>
                    <a:pt x="20" y="18"/>
                  </a:lnTo>
                  <a:lnTo>
                    <a:pt x="23" y="16"/>
                  </a:lnTo>
                  <a:lnTo>
                    <a:pt x="26" y="16"/>
                  </a:lnTo>
                  <a:lnTo>
                    <a:pt x="27" y="15"/>
                  </a:lnTo>
                  <a:lnTo>
                    <a:pt x="29" y="12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29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6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30" name="Freeform 429"/>
            <p:cNvSpPr>
              <a:spLocks/>
            </p:cNvSpPr>
            <p:nvPr/>
          </p:nvSpPr>
          <p:spPr bwMode="auto">
            <a:xfrm>
              <a:off x="1969" y="2140"/>
              <a:ext cx="89" cy="149"/>
            </a:xfrm>
            <a:custGeom>
              <a:avLst/>
              <a:gdLst>
                <a:gd name="T0" fmla="*/ 55 w 34"/>
                <a:gd name="T1" fmla="*/ 2416 h 37"/>
                <a:gd name="T2" fmla="*/ 110 w 34"/>
                <a:gd name="T3" fmla="*/ 455 h 37"/>
                <a:gd name="T4" fmla="*/ 110 w 34"/>
                <a:gd name="T5" fmla="*/ 258 h 37"/>
                <a:gd name="T6" fmla="*/ 110 w 34"/>
                <a:gd name="T7" fmla="*/ 258 h 37"/>
                <a:gd name="T8" fmla="*/ 110 w 34"/>
                <a:gd name="T9" fmla="*/ 129 h 37"/>
                <a:gd name="T10" fmla="*/ 68 w 34"/>
                <a:gd name="T11" fmla="*/ 64 h 37"/>
                <a:gd name="T12" fmla="*/ 55 w 34"/>
                <a:gd name="T13" fmla="*/ 64 h 37"/>
                <a:gd name="T14" fmla="*/ 34 w 34"/>
                <a:gd name="T15" fmla="*/ 64 h 37"/>
                <a:gd name="T16" fmla="*/ 0 w 34"/>
                <a:gd name="T17" fmla="*/ 64 h 37"/>
                <a:gd name="T18" fmla="*/ 34 w 34"/>
                <a:gd name="T19" fmla="*/ 0 h 37"/>
                <a:gd name="T20" fmla="*/ 288 w 34"/>
                <a:gd name="T21" fmla="*/ 0 h 37"/>
                <a:gd name="T22" fmla="*/ 288 w 34"/>
                <a:gd name="T23" fmla="*/ 64 h 37"/>
                <a:gd name="T24" fmla="*/ 233 w 34"/>
                <a:gd name="T25" fmla="*/ 64 h 37"/>
                <a:gd name="T26" fmla="*/ 199 w 34"/>
                <a:gd name="T27" fmla="*/ 64 h 37"/>
                <a:gd name="T28" fmla="*/ 199 w 34"/>
                <a:gd name="T29" fmla="*/ 64 h 37"/>
                <a:gd name="T30" fmla="*/ 178 w 34"/>
                <a:gd name="T31" fmla="*/ 129 h 37"/>
                <a:gd name="T32" fmla="*/ 178 w 34"/>
                <a:gd name="T33" fmla="*/ 258 h 37"/>
                <a:gd name="T34" fmla="*/ 178 w 34"/>
                <a:gd name="T35" fmla="*/ 455 h 37"/>
                <a:gd name="T36" fmla="*/ 123 w 34"/>
                <a:gd name="T37" fmla="*/ 1897 h 37"/>
                <a:gd name="T38" fmla="*/ 411 w 34"/>
                <a:gd name="T39" fmla="*/ 519 h 37"/>
                <a:gd name="T40" fmla="*/ 432 w 34"/>
                <a:gd name="T41" fmla="*/ 326 h 37"/>
                <a:gd name="T42" fmla="*/ 445 w 34"/>
                <a:gd name="T43" fmla="*/ 258 h 37"/>
                <a:gd name="T44" fmla="*/ 445 w 34"/>
                <a:gd name="T45" fmla="*/ 129 h 37"/>
                <a:gd name="T46" fmla="*/ 445 w 34"/>
                <a:gd name="T47" fmla="*/ 129 h 37"/>
                <a:gd name="T48" fmla="*/ 445 w 34"/>
                <a:gd name="T49" fmla="*/ 64 h 37"/>
                <a:gd name="T50" fmla="*/ 445 w 34"/>
                <a:gd name="T51" fmla="*/ 64 h 37"/>
                <a:gd name="T52" fmla="*/ 432 w 34"/>
                <a:gd name="T53" fmla="*/ 64 h 37"/>
                <a:gd name="T54" fmla="*/ 411 w 34"/>
                <a:gd name="T55" fmla="*/ 64 h 37"/>
                <a:gd name="T56" fmla="*/ 411 w 34"/>
                <a:gd name="T57" fmla="*/ 0 h 37"/>
                <a:gd name="T58" fmla="*/ 610 w 34"/>
                <a:gd name="T59" fmla="*/ 0 h 37"/>
                <a:gd name="T60" fmla="*/ 610 w 34"/>
                <a:gd name="T61" fmla="*/ 64 h 37"/>
                <a:gd name="T62" fmla="*/ 576 w 34"/>
                <a:gd name="T63" fmla="*/ 64 h 37"/>
                <a:gd name="T64" fmla="*/ 555 w 34"/>
                <a:gd name="T65" fmla="*/ 64 h 37"/>
                <a:gd name="T66" fmla="*/ 542 w 34"/>
                <a:gd name="T67" fmla="*/ 129 h 37"/>
                <a:gd name="T68" fmla="*/ 500 w 34"/>
                <a:gd name="T69" fmla="*/ 129 h 37"/>
                <a:gd name="T70" fmla="*/ 487 w 34"/>
                <a:gd name="T71" fmla="*/ 326 h 37"/>
                <a:gd name="T72" fmla="*/ 432 w 34"/>
                <a:gd name="T73" fmla="*/ 584 h 37"/>
                <a:gd name="T74" fmla="*/ 55 w 34"/>
                <a:gd name="T75" fmla="*/ 2416 h 37"/>
                <a:gd name="T76" fmla="*/ 55 w 34"/>
                <a:gd name="T77" fmla="*/ 2416 h 3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"/>
                <a:gd name="T118" fmla="*/ 0 h 37"/>
                <a:gd name="T119" fmla="*/ 34 w 34"/>
                <a:gd name="T120" fmla="*/ 37 h 3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" h="37">
                  <a:moveTo>
                    <a:pt x="3" y="37"/>
                  </a:moveTo>
                  <a:lnTo>
                    <a:pt x="6" y="7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7" y="29"/>
                  </a:lnTo>
                  <a:lnTo>
                    <a:pt x="23" y="8"/>
                  </a:lnTo>
                  <a:lnTo>
                    <a:pt x="24" y="5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7" y="5"/>
                  </a:lnTo>
                  <a:lnTo>
                    <a:pt x="24" y="9"/>
                  </a:lnTo>
                  <a:lnTo>
                    <a:pt x="3" y="3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31" name="Freeform 430"/>
            <p:cNvSpPr>
              <a:spLocks noEditPoints="1"/>
            </p:cNvSpPr>
            <p:nvPr/>
          </p:nvSpPr>
          <p:spPr bwMode="auto">
            <a:xfrm>
              <a:off x="2040" y="2140"/>
              <a:ext cx="91" cy="145"/>
            </a:xfrm>
            <a:custGeom>
              <a:avLst/>
              <a:gdLst>
                <a:gd name="T0" fmla="*/ 195 w 35"/>
                <a:gd name="T1" fmla="*/ 0 h 36"/>
                <a:gd name="T2" fmla="*/ 419 w 35"/>
                <a:gd name="T3" fmla="*/ 0 h 36"/>
                <a:gd name="T4" fmla="*/ 507 w 35"/>
                <a:gd name="T5" fmla="*/ 0 h 36"/>
                <a:gd name="T6" fmla="*/ 562 w 35"/>
                <a:gd name="T7" fmla="*/ 64 h 36"/>
                <a:gd name="T8" fmla="*/ 595 w 35"/>
                <a:gd name="T9" fmla="*/ 258 h 36"/>
                <a:gd name="T10" fmla="*/ 616 w 35"/>
                <a:gd name="T11" fmla="*/ 520 h 36"/>
                <a:gd name="T12" fmla="*/ 616 w 35"/>
                <a:gd name="T13" fmla="*/ 713 h 36"/>
                <a:gd name="T14" fmla="*/ 595 w 35"/>
                <a:gd name="T15" fmla="*/ 777 h 36"/>
                <a:gd name="T16" fmla="*/ 549 w 35"/>
                <a:gd name="T17" fmla="*/ 975 h 36"/>
                <a:gd name="T18" fmla="*/ 494 w 35"/>
                <a:gd name="T19" fmla="*/ 1039 h 36"/>
                <a:gd name="T20" fmla="*/ 439 w 35"/>
                <a:gd name="T21" fmla="*/ 1184 h 36"/>
                <a:gd name="T22" fmla="*/ 372 w 35"/>
                <a:gd name="T23" fmla="*/ 1184 h 36"/>
                <a:gd name="T24" fmla="*/ 317 w 35"/>
                <a:gd name="T25" fmla="*/ 1184 h 36"/>
                <a:gd name="T26" fmla="*/ 263 w 35"/>
                <a:gd name="T27" fmla="*/ 1184 h 36"/>
                <a:gd name="T28" fmla="*/ 211 w 35"/>
                <a:gd name="T29" fmla="*/ 1897 h 36"/>
                <a:gd name="T30" fmla="*/ 195 w 35"/>
                <a:gd name="T31" fmla="*/ 2094 h 36"/>
                <a:gd name="T32" fmla="*/ 195 w 35"/>
                <a:gd name="T33" fmla="*/ 2159 h 36"/>
                <a:gd name="T34" fmla="*/ 195 w 35"/>
                <a:gd name="T35" fmla="*/ 2288 h 36"/>
                <a:gd name="T36" fmla="*/ 211 w 35"/>
                <a:gd name="T37" fmla="*/ 2288 h 36"/>
                <a:gd name="T38" fmla="*/ 211 w 35"/>
                <a:gd name="T39" fmla="*/ 2288 h 36"/>
                <a:gd name="T40" fmla="*/ 263 w 35"/>
                <a:gd name="T41" fmla="*/ 2352 h 36"/>
                <a:gd name="T42" fmla="*/ 263 w 35"/>
                <a:gd name="T43" fmla="*/ 2352 h 36"/>
                <a:gd name="T44" fmla="*/ 0 w 35"/>
                <a:gd name="T45" fmla="*/ 2352 h 36"/>
                <a:gd name="T46" fmla="*/ 21 w 35"/>
                <a:gd name="T47" fmla="*/ 2352 h 36"/>
                <a:gd name="T48" fmla="*/ 55 w 35"/>
                <a:gd name="T49" fmla="*/ 2288 h 36"/>
                <a:gd name="T50" fmla="*/ 88 w 35"/>
                <a:gd name="T51" fmla="*/ 2288 h 36"/>
                <a:gd name="T52" fmla="*/ 88 w 35"/>
                <a:gd name="T53" fmla="*/ 2159 h 36"/>
                <a:gd name="T54" fmla="*/ 122 w 35"/>
                <a:gd name="T55" fmla="*/ 1897 h 36"/>
                <a:gd name="T56" fmla="*/ 244 w 35"/>
                <a:gd name="T57" fmla="*/ 520 h 36"/>
                <a:gd name="T58" fmla="*/ 244 w 35"/>
                <a:gd name="T59" fmla="*/ 326 h 36"/>
                <a:gd name="T60" fmla="*/ 244 w 35"/>
                <a:gd name="T61" fmla="*/ 129 h 36"/>
                <a:gd name="T62" fmla="*/ 244 w 35"/>
                <a:gd name="T63" fmla="*/ 129 h 36"/>
                <a:gd name="T64" fmla="*/ 244 w 35"/>
                <a:gd name="T65" fmla="*/ 64 h 36"/>
                <a:gd name="T66" fmla="*/ 211 w 35"/>
                <a:gd name="T67" fmla="*/ 64 h 36"/>
                <a:gd name="T68" fmla="*/ 177 w 35"/>
                <a:gd name="T69" fmla="*/ 64 h 36"/>
                <a:gd name="T70" fmla="*/ 195 w 35"/>
                <a:gd name="T71" fmla="*/ 0 h 36"/>
                <a:gd name="T72" fmla="*/ 263 w 35"/>
                <a:gd name="T73" fmla="*/ 1039 h 36"/>
                <a:gd name="T74" fmla="*/ 317 w 35"/>
                <a:gd name="T75" fmla="*/ 1184 h 36"/>
                <a:gd name="T76" fmla="*/ 330 w 35"/>
                <a:gd name="T77" fmla="*/ 1184 h 36"/>
                <a:gd name="T78" fmla="*/ 385 w 35"/>
                <a:gd name="T79" fmla="*/ 1039 h 36"/>
                <a:gd name="T80" fmla="*/ 439 w 35"/>
                <a:gd name="T81" fmla="*/ 1039 h 36"/>
                <a:gd name="T82" fmla="*/ 473 w 35"/>
                <a:gd name="T83" fmla="*/ 975 h 36"/>
                <a:gd name="T84" fmla="*/ 494 w 35"/>
                <a:gd name="T85" fmla="*/ 777 h 36"/>
                <a:gd name="T86" fmla="*/ 507 w 35"/>
                <a:gd name="T87" fmla="*/ 584 h 36"/>
                <a:gd name="T88" fmla="*/ 507 w 35"/>
                <a:gd name="T89" fmla="*/ 455 h 36"/>
                <a:gd name="T90" fmla="*/ 507 w 35"/>
                <a:gd name="T91" fmla="*/ 326 h 36"/>
                <a:gd name="T92" fmla="*/ 494 w 35"/>
                <a:gd name="T93" fmla="*/ 129 h 36"/>
                <a:gd name="T94" fmla="*/ 473 w 35"/>
                <a:gd name="T95" fmla="*/ 64 h 36"/>
                <a:gd name="T96" fmla="*/ 419 w 35"/>
                <a:gd name="T97" fmla="*/ 64 h 36"/>
                <a:gd name="T98" fmla="*/ 385 w 35"/>
                <a:gd name="T99" fmla="*/ 64 h 36"/>
                <a:gd name="T100" fmla="*/ 330 w 35"/>
                <a:gd name="T101" fmla="*/ 64 h 36"/>
                <a:gd name="T102" fmla="*/ 263 w 35"/>
                <a:gd name="T103" fmla="*/ 1039 h 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36"/>
                <a:gd name="T158" fmla="*/ 35 w 35"/>
                <a:gd name="T159" fmla="*/ 36 h 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36">
                  <a:moveTo>
                    <a:pt x="11" y="0"/>
                  </a:moveTo>
                  <a:lnTo>
                    <a:pt x="24" y="0"/>
                  </a:lnTo>
                  <a:lnTo>
                    <a:pt x="29" y="0"/>
                  </a:lnTo>
                  <a:lnTo>
                    <a:pt x="32" y="1"/>
                  </a:lnTo>
                  <a:lnTo>
                    <a:pt x="34" y="4"/>
                  </a:lnTo>
                  <a:lnTo>
                    <a:pt x="35" y="8"/>
                  </a:lnTo>
                  <a:lnTo>
                    <a:pt x="35" y="11"/>
                  </a:lnTo>
                  <a:lnTo>
                    <a:pt x="34" y="12"/>
                  </a:lnTo>
                  <a:lnTo>
                    <a:pt x="31" y="15"/>
                  </a:lnTo>
                  <a:lnTo>
                    <a:pt x="28" y="16"/>
                  </a:lnTo>
                  <a:lnTo>
                    <a:pt x="25" y="18"/>
                  </a:lnTo>
                  <a:lnTo>
                    <a:pt x="21" y="18"/>
                  </a:lnTo>
                  <a:lnTo>
                    <a:pt x="18" y="18"/>
                  </a:lnTo>
                  <a:lnTo>
                    <a:pt x="15" y="18"/>
                  </a:lnTo>
                  <a:lnTo>
                    <a:pt x="12" y="29"/>
                  </a:lnTo>
                  <a:lnTo>
                    <a:pt x="11" y="32"/>
                  </a:lnTo>
                  <a:lnTo>
                    <a:pt x="11" y="33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5" y="36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7" y="29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11" y="0"/>
                  </a:lnTo>
                  <a:close/>
                  <a:moveTo>
                    <a:pt x="15" y="16"/>
                  </a:moveTo>
                  <a:lnTo>
                    <a:pt x="18" y="18"/>
                  </a:lnTo>
                  <a:lnTo>
                    <a:pt x="19" y="18"/>
                  </a:lnTo>
                  <a:lnTo>
                    <a:pt x="22" y="16"/>
                  </a:lnTo>
                  <a:lnTo>
                    <a:pt x="25" y="16"/>
                  </a:lnTo>
                  <a:lnTo>
                    <a:pt x="27" y="15"/>
                  </a:lnTo>
                  <a:lnTo>
                    <a:pt x="28" y="12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19" y="1"/>
                  </a:lnTo>
                  <a:lnTo>
                    <a:pt x="15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32" name="Freeform 431"/>
            <p:cNvSpPr>
              <a:spLocks/>
            </p:cNvSpPr>
            <p:nvPr/>
          </p:nvSpPr>
          <p:spPr bwMode="auto">
            <a:xfrm>
              <a:off x="2827" y="2132"/>
              <a:ext cx="34" cy="197"/>
            </a:xfrm>
            <a:custGeom>
              <a:avLst/>
              <a:gdLst>
                <a:gd name="T0" fmla="*/ 233 w 13"/>
                <a:gd name="T1" fmla="*/ 3184 h 49"/>
                <a:gd name="T2" fmla="*/ 0 w 13"/>
                <a:gd name="T3" fmla="*/ 3184 h 49"/>
                <a:gd name="T4" fmla="*/ 0 w 13"/>
                <a:gd name="T5" fmla="*/ 0 h 49"/>
                <a:gd name="T6" fmla="*/ 233 w 13"/>
                <a:gd name="T7" fmla="*/ 0 h 49"/>
                <a:gd name="T8" fmla="*/ 233 w 13"/>
                <a:gd name="T9" fmla="*/ 193 h 49"/>
                <a:gd name="T10" fmla="*/ 89 w 13"/>
                <a:gd name="T11" fmla="*/ 193 h 49"/>
                <a:gd name="T12" fmla="*/ 89 w 13"/>
                <a:gd name="T13" fmla="*/ 3120 h 49"/>
                <a:gd name="T14" fmla="*/ 233 w 13"/>
                <a:gd name="T15" fmla="*/ 3120 h 49"/>
                <a:gd name="T16" fmla="*/ 233 w 13"/>
                <a:gd name="T17" fmla="*/ 3184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13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5" y="3"/>
                  </a:lnTo>
                  <a:lnTo>
                    <a:pt x="5" y="48"/>
                  </a:lnTo>
                  <a:lnTo>
                    <a:pt x="13" y="48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33" name="Freeform 432"/>
            <p:cNvSpPr>
              <a:spLocks noEditPoints="1"/>
            </p:cNvSpPr>
            <p:nvPr/>
          </p:nvSpPr>
          <p:spPr bwMode="auto">
            <a:xfrm>
              <a:off x="2871" y="2132"/>
              <a:ext cx="60" cy="157"/>
            </a:xfrm>
            <a:custGeom>
              <a:avLst/>
              <a:gdLst>
                <a:gd name="T0" fmla="*/ 0 w 23"/>
                <a:gd name="T1" fmla="*/ 1312 h 39"/>
                <a:gd name="T2" fmla="*/ 0 w 23"/>
                <a:gd name="T3" fmla="*/ 906 h 39"/>
                <a:gd name="T4" fmla="*/ 34 w 23"/>
                <a:gd name="T5" fmla="*/ 584 h 39"/>
                <a:gd name="T6" fmla="*/ 55 w 23"/>
                <a:gd name="T7" fmla="*/ 390 h 39"/>
                <a:gd name="T8" fmla="*/ 110 w 23"/>
                <a:gd name="T9" fmla="*/ 193 h 39"/>
                <a:gd name="T10" fmla="*/ 157 w 23"/>
                <a:gd name="T11" fmla="*/ 129 h 39"/>
                <a:gd name="T12" fmla="*/ 198 w 23"/>
                <a:gd name="T13" fmla="*/ 0 h 39"/>
                <a:gd name="T14" fmla="*/ 287 w 23"/>
                <a:gd name="T15" fmla="*/ 129 h 39"/>
                <a:gd name="T16" fmla="*/ 321 w 23"/>
                <a:gd name="T17" fmla="*/ 258 h 39"/>
                <a:gd name="T18" fmla="*/ 373 w 23"/>
                <a:gd name="T19" fmla="*/ 584 h 39"/>
                <a:gd name="T20" fmla="*/ 410 w 23"/>
                <a:gd name="T21" fmla="*/ 906 h 39"/>
                <a:gd name="T22" fmla="*/ 410 w 23"/>
                <a:gd name="T23" fmla="*/ 1312 h 39"/>
                <a:gd name="T24" fmla="*/ 410 w 23"/>
                <a:gd name="T25" fmla="*/ 1638 h 39"/>
                <a:gd name="T26" fmla="*/ 373 w 23"/>
                <a:gd name="T27" fmla="*/ 2025 h 39"/>
                <a:gd name="T28" fmla="*/ 355 w 23"/>
                <a:gd name="T29" fmla="*/ 2222 h 39"/>
                <a:gd name="T30" fmla="*/ 300 w 23"/>
                <a:gd name="T31" fmla="*/ 2415 h 39"/>
                <a:gd name="T32" fmla="*/ 253 w 23"/>
                <a:gd name="T33" fmla="*/ 2480 h 39"/>
                <a:gd name="T34" fmla="*/ 198 w 23"/>
                <a:gd name="T35" fmla="*/ 2544 h 39"/>
                <a:gd name="T36" fmla="*/ 157 w 23"/>
                <a:gd name="T37" fmla="*/ 2480 h 39"/>
                <a:gd name="T38" fmla="*/ 68 w 23"/>
                <a:gd name="T39" fmla="*/ 2415 h 39"/>
                <a:gd name="T40" fmla="*/ 55 w 23"/>
                <a:gd name="T41" fmla="*/ 2089 h 39"/>
                <a:gd name="T42" fmla="*/ 0 w 23"/>
                <a:gd name="T43" fmla="*/ 1767 h 39"/>
                <a:gd name="T44" fmla="*/ 0 w 23"/>
                <a:gd name="T45" fmla="*/ 1312 h 39"/>
                <a:gd name="T46" fmla="*/ 68 w 23"/>
                <a:gd name="T47" fmla="*/ 1377 h 39"/>
                <a:gd name="T48" fmla="*/ 110 w 23"/>
                <a:gd name="T49" fmla="*/ 1832 h 39"/>
                <a:gd name="T50" fmla="*/ 123 w 23"/>
                <a:gd name="T51" fmla="*/ 2222 h 39"/>
                <a:gd name="T52" fmla="*/ 157 w 23"/>
                <a:gd name="T53" fmla="*/ 2415 h 39"/>
                <a:gd name="T54" fmla="*/ 198 w 23"/>
                <a:gd name="T55" fmla="*/ 2480 h 39"/>
                <a:gd name="T56" fmla="*/ 232 w 23"/>
                <a:gd name="T57" fmla="*/ 2415 h 39"/>
                <a:gd name="T58" fmla="*/ 253 w 23"/>
                <a:gd name="T59" fmla="*/ 2415 h 39"/>
                <a:gd name="T60" fmla="*/ 287 w 23"/>
                <a:gd name="T61" fmla="*/ 2222 h 39"/>
                <a:gd name="T62" fmla="*/ 300 w 23"/>
                <a:gd name="T63" fmla="*/ 2025 h 39"/>
                <a:gd name="T64" fmla="*/ 300 w 23"/>
                <a:gd name="T65" fmla="*/ 1638 h 39"/>
                <a:gd name="T66" fmla="*/ 321 w 23"/>
                <a:gd name="T67" fmla="*/ 1167 h 39"/>
                <a:gd name="T68" fmla="*/ 300 w 23"/>
                <a:gd name="T69" fmla="*/ 841 h 39"/>
                <a:gd name="T70" fmla="*/ 300 w 23"/>
                <a:gd name="T71" fmla="*/ 455 h 39"/>
                <a:gd name="T72" fmla="*/ 287 w 23"/>
                <a:gd name="T73" fmla="*/ 258 h 39"/>
                <a:gd name="T74" fmla="*/ 253 w 23"/>
                <a:gd name="T75" fmla="*/ 193 h 39"/>
                <a:gd name="T76" fmla="*/ 232 w 23"/>
                <a:gd name="T77" fmla="*/ 193 h 39"/>
                <a:gd name="T78" fmla="*/ 198 w 23"/>
                <a:gd name="T79" fmla="*/ 193 h 39"/>
                <a:gd name="T80" fmla="*/ 177 w 23"/>
                <a:gd name="T81" fmla="*/ 193 h 39"/>
                <a:gd name="T82" fmla="*/ 157 w 23"/>
                <a:gd name="T83" fmla="*/ 258 h 39"/>
                <a:gd name="T84" fmla="*/ 123 w 23"/>
                <a:gd name="T85" fmla="*/ 455 h 39"/>
                <a:gd name="T86" fmla="*/ 110 w 23"/>
                <a:gd name="T87" fmla="*/ 713 h 39"/>
                <a:gd name="T88" fmla="*/ 68 w 23"/>
                <a:gd name="T89" fmla="*/ 1039 h 39"/>
                <a:gd name="T90" fmla="*/ 68 w 23"/>
                <a:gd name="T91" fmla="*/ 1377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"/>
                <a:gd name="T139" fmla="*/ 0 h 39"/>
                <a:gd name="T140" fmla="*/ 23 w 23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" h="39">
                  <a:moveTo>
                    <a:pt x="0" y="20"/>
                  </a:moveTo>
                  <a:lnTo>
                    <a:pt x="0" y="14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21" y="9"/>
                  </a:lnTo>
                  <a:lnTo>
                    <a:pt x="23" y="14"/>
                  </a:lnTo>
                  <a:lnTo>
                    <a:pt x="23" y="20"/>
                  </a:lnTo>
                  <a:lnTo>
                    <a:pt x="23" y="25"/>
                  </a:lnTo>
                  <a:lnTo>
                    <a:pt x="21" y="31"/>
                  </a:lnTo>
                  <a:lnTo>
                    <a:pt x="20" y="34"/>
                  </a:lnTo>
                  <a:lnTo>
                    <a:pt x="17" y="37"/>
                  </a:lnTo>
                  <a:lnTo>
                    <a:pt x="14" y="38"/>
                  </a:lnTo>
                  <a:lnTo>
                    <a:pt x="11" y="39"/>
                  </a:lnTo>
                  <a:lnTo>
                    <a:pt x="9" y="38"/>
                  </a:lnTo>
                  <a:lnTo>
                    <a:pt x="4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close/>
                  <a:moveTo>
                    <a:pt x="4" y="21"/>
                  </a:moveTo>
                  <a:lnTo>
                    <a:pt x="6" y="28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6" y="34"/>
                  </a:lnTo>
                  <a:lnTo>
                    <a:pt x="17" y="31"/>
                  </a:lnTo>
                  <a:lnTo>
                    <a:pt x="17" y="25"/>
                  </a:lnTo>
                  <a:lnTo>
                    <a:pt x="18" y="18"/>
                  </a:lnTo>
                  <a:lnTo>
                    <a:pt x="17" y="13"/>
                  </a:lnTo>
                  <a:lnTo>
                    <a:pt x="17" y="7"/>
                  </a:lnTo>
                  <a:lnTo>
                    <a:pt x="16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4"/>
                  </a:lnTo>
                  <a:lnTo>
                    <a:pt x="7" y="7"/>
                  </a:lnTo>
                  <a:lnTo>
                    <a:pt x="6" y="11"/>
                  </a:lnTo>
                  <a:lnTo>
                    <a:pt x="4" y="16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34" name="Freeform 433"/>
            <p:cNvSpPr>
              <a:spLocks/>
            </p:cNvSpPr>
            <p:nvPr/>
          </p:nvSpPr>
          <p:spPr bwMode="auto">
            <a:xfrm>
              <a:off x="2944" y="2261"/>
              <a:ext cx="24" cy="64"/>
            </a:xfrm>
            <a:custGeom>
              <a:avLst/>
              <a:gdLst>
                <a:gd name="T0" fmla="*/ 0 w 9"/>
                <a:gd name="T1" fmla="*/ 1024 h 16"/>
                <a:gd name="T2" fmla="*/ 0 w 9"/>
                <a:gd name="T3" fmla="*/ 896 h 16"/>
                <a:gd name="T4" fmla="*/ 56 w 9"/>
                <a:gd name="T5" fmla="*/ 832 h 16"/>
                <a:gd name="T6" fmla="*/ 93 w 9"/>
                <a:gd name="T7" fmla="*/ 768 h 16"/>
                <a:gd name="T8" fmla="*/ 115 w 9"/>
                <a:gd name="T9" fmla="*/ 576 h 16"/>
                <a:gd name="T10" fmla="*/ 136 w 9"/>
                <a:gd name="T11" fmla="*/ 448 h 16"/>
                <a:gd name="T12" fmla="*/ 136 w 9"/>
                <a:gd name="T13" fmla="*/ 448 h 16"/>
                <a:gd name="T14" fmla="*/ 115 w 9"/>
                <a:gd name="T15" fmla="*/ 384 h 16"/>
                <a:gd name="T16" fmla="*/ 115 w 9"/>
                <a:gd name="T17" fmla="*/ 384 h 16"/>
                <a:gd name="T18" fmla="*/ 115 w 9"/>
                <a:gd name="T19" fmla="*/ 384 h 16"/>
                <a:gd name="T20" fmla="*/ 115 w 9"/>
                <a:gd name="T21" fmla="*/ 384 h 16"/>
                <a:gd name="T22" fmla="*/ 93 w 9"/>
                <a:gd name="T23" fmla="*/ 448 h 16"/>
                <a:gd name="T24" fmla="*/ 93 w 9"/>
                <a:gd name="T25" fmla="*/ 448 h 16"/>
                <a:gd name="T26" fmla="*/ 56 w 9"/>
                <a:gd name="T27" fmla="*/ 448 h 16"/>
                <a:gd name="T28" fmla="*/ 35 w 9"/>
                <a:gd name="T29" fmla="*/ 448 h 16"/>
                <a:gd name="T30" fmla="*/ 35 w 9"/>
                <a:gd name="T31" fmla="*/ 384 h 16"/>
                <a:gd name="T32" fmla="*/ 0 w 9"/>
                <a:gd name="T33" fmla="*/ 384 h 16"/>
                <a:gd name="T34" fmla="*/ 0 w 9"/>
                <a:gd name="T35" fmla="*/ 320 h 16"/>
                <a:gd name="T36" fmla="*/ 0 w 9"/>
                <a:gd name="T37" fmla="*/ 192 h 16"/>
                <a:gd name="T38" fmla="*/ 35 w 9"/>
                <a:gd name="T39" fmla="*/ 128 h 16"/>
                <a:gd name="T40" fmla="*/ 56 w 9"/>
                <a:gd name="T41" fmla="*/ 0 h 16"/>
                <a:gd name="T42" fmla="*/ 93 w 9"/>
                <a:gd name="T43" fmla="*/ 0 h 16"/>
                <a:gd name="T44" fmla="*/ 115 w 9"/>
                <a:gd name="T45" fmla="*/ 128 h 16"/>
                <a:gd name="T46" fmla="*/ 136 w 9"/>
                <a:gd name="T47" fmla="*/ 128 h 16"/>
                <a:gd name="T48" fmla="*/ 171 w 9"/>
                <a:gd name="T49" fmla="*/ 320 h 16"/>
                <a:gd name="T50" fmla="*/ 171 w 9"/>
                <a:gd name="T51" fmla="*/ 384 h 16"/>
                <a:gd name="T52" fmla="*/ 171 w 9"/>
                <a:gd name="T53" fmla="*/ 576 h 16"/>
                <a:gd name="T54" fmla="*/ 115 w 9"/>
                <a:gd name="T55" fmla="*/ 768 h 16"/>
                <a:gd name="T56" fmla="*/ 93 w 9"/>
                <a:gd name="T57" fmla="*/ 832 h 16"/>
                <a:gd name="T58" fmla="*/ 0 w 9"/>
                <a:gd name="T59" fmla="*/ 1024 h 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"/>
                <a:gd name="T91" fmla="*/ 0 h 16"/>
                <a:gd name="T92" fmla="*/ 9 w 9"/>
                <a:gd name="T93" fmla="*/ 16 h 1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" h="16">
                  <a:moveTo>
                    <a:pt x="0" y="16"/>
                  </a:moveTo>
                  <a:lnTo>
                    <a:pt x="0" y="14"/>
                  </a:lnTo>
                  <a:lnTo>
                    <a:pt x="3" y="13"/>
                  </a:lnTo>
                  <a:lnTo>
                    <a:pt x="5" y="12"/>
                  </a:lnTo>
                  <a:lnTo>
                    <a:pt x="6" y="9"/>
                  </a:lnTo>
                  <a:lnTo>
                    <a:pt x="7" y="7"/>
                  </a:lnTo>
                  <a:lnTo>
                    <a:pt x="6" y="6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9"/>
                  </a:lnTo>
                  <a:lnTo>
                    <a:pt x="6" y="12"/>
                  </a:lnTo>
                  <a:lnTo>
                    <a:pt x="5" y="13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35" name="Freeform 434"/>
            <p:cNvSpPr>
              <a:spLocks noEditPoints="1"/>
            </p:cNvSpPr>
            <p:nvPr/>
          </p:nvSpPr>
          <p:spPr bwMode="auto">
            <a:xfrm>
              <a:off x="2981" y="2132"/>
              <a:ext cx="60" cy="157"/>
            </a:xfrm>
            <a:custGeom>
              <a:avLst/>
              <a:gdLst>
                <a:gd name="T0" fmla="*/ 0 w 23"/>
                <a:gd name="T1" fmla="*/ 1312 h 39"/>
                <a:gd name="T2" fmla="*/ 0 w 23"/>
                <a:gd name="T3" fmla="*/ 906 h 39"/>
                <a:gd name="T4" fmla="*/ 34 w 23"/>
                <a:gd name="T5" fmla="*/ 584 h 39"/>
                <a:gd name="T6" fmla="*/ 55 w 23"/>
                <a:gd name="T7" fmla="*/ 390 h 39"/>
                <a:gd name="T8" fmla="*/ 110 w 23"/>
                <a:gd name="T9" fmla="*/ 193 h 39"/>
                <a:gd name="T10" fmla="*/ 157 w 23"/>
                <a:gd name="T11" fmla="*/ 129 h 39"/>
                <a:gd name="T12" fmla="*/ 211 w 23"/>
                <a:gd name="T13" fmla="*/ 0 h 39"/>
                <a:gd name="T14" fmla="*/ 287 w 23"/>
                <a:gd name="T15" fmla="*/ 129 h 39"/>
                <a:gd name="T16" fmla="*/ 339 w 23"/>
                <a:gd name="T17" fmla="*/ 258 h 39"/>
                <a:gd name="T18" fmla="*/ 373 w 23"/>
                <a:gd name="T19" fmla="*/ 584 h 39"/>
                <a:gd name="T20" fmla="*/ 410 w 23"/>
                <a:gd name="T21" fmla="*/ 906 h 39"/>
                <a:gd name="T22" fmla="*/ 410 w 23"/>
                <a:gd name="T23" fmla="*/ 1312 h 39"/>
                <a:gd name="T24" fmla="*/ 410 w 23"/>
                <a:gd name="T25" fmla="*/ 1638 h 39"/>
                <a:gd name="T26" fmla="*/ 373 w 23"/>
                <a:gd name="T27" fmla="*/ 2025 h 39"/>
                <a:gd name="T28" fmla="*/ 355 w 23"/>
                <a:gd name="T29" fmla="*/ 2222 h 39"/>
                <a:gd name="T30" fmla="*/ 300 w 23"/>
                <a:gd name="T31" fmla="*/ 2415 h 39"/>
                <a:gd name="T32" fmla="*/ 253 w 23"/>
                <a:gd name="T33" fmla="*/ 2480 h 39"/>
                <a:gd name="T34" fmla="*/ 211 w 23"/>
                <a:gd name="T35" fmla="*/ 2544 h 39"/>
                <a:gd name="T36" fmla="*/ 157 w 23"/>
                <a:gd name="T37" fmla="*/ 2480 h 39"/>
                <a:gd name="T38" fmla="*/ 89 w 23"/>
                <a:gd name="T39" fmla="*/ 2415 h 39"/>
                <a:gd name="T40" fmla="*/ 55 w 23"/>
                <a:gd name="T41" fmla="*/ 2089 h 39"/>
                <a:gd name="T42" fmla="*/ 0 w 23"/>
                <a:gd name="T43" fmla="*/ 1767 h 39"/>
                <a:gd name="T44" fmla="*/ 0 w 23"/>
                <a:gd name="T45" fmla="*/ 1312 h 39"/>
                <a:gd name="T46" fmla="*/ 89 w 23"/>
                <a:gd name="T47" fmla="*/ 1377 h 39"/>
                <a:gd name="T48" fmla="*/ 110 w 23"/>
                <a:gd name="T49" fmla="*/ 1832 h 39"/>
                <a:gd name="T50" fmla="*/ 123 w 23"/>
                <a:gd name="T51" fmla="*/ 2222 h 39"/>
                <a:gd name="T52" fmla="*/ 157 w 23"/>
                <a:gd name="T53" fmla="*/ 2415 h 39"/>
                <a:gd name="T54" fmla="*/ 211 w 23"/>
                <a:gd name="T55" fmla="*/ 2480 h 39"/>
                <a:gd name="T56" fmla="*/ 232 w 23"/>
                <a:gd name="T57" fmla="*/ 2415 h 39"/>
                <a:gd name="T58" fmla="*/ 253 w 23"/>
                <a:gd name="T59" fmla="*/ 2415 h 39"/>
                <a:gd name="T60" fmla="*/ 287 w 23"/>
                <a:gd name="T61" fmla="*/ 2222 h 39"/>
                <a:gd name="T62" fmla="*/ 300 w 23"/>
                <a:gd name="T63" fmla="*/ 2025 h 39"/>
                <a:gd name="T64" fmla="*/ 300 w 23"/>
                <a:gd name="T65" fmla="*/ 1638 h 39"/>
                <a:gd name="T66" fmla="*/ 339 w 23"/>
                <a:gd name="T67" fmla="*/ 1167 h 39"/>
                <a:gd name="T68" fmla="*/ 300 w 23"/>
                <a:gd name="T69" fmla="*/ 841 h 39"/>
                <a:gd name="T70" fmla="*/ 300 w 23"/>
                <a:gd name="T71" fmla="*/ 455 h 39"/>
                <a:gd name="T72" fmla="*/ 287 w 23"/>
                <a:gd name="T73" fmla="*/ 258 h 39"/>
                <a:gd name="T74" fmla="*/ 253 w 23"/>
                <a:gd name="T75" fmla="*/ 193 h 39"/>
                <a:gd name="T76" fmla="*/ 232 w 23"/>
                <a:gd name="T77" fmla="*/ 193 h 39"/>
                <a:gd name="T78" fmla="*/ 211 w 23"/>
                <a:gd name="T79" fmla="*/ 193 h 39"/>
                <a:gd name="T80" fmla="*/ 177 w 23"/>
                <a:gd name="T81" fmla="*/ 193 h 39"/>
                <a:gd name="T82" fmla="*/ 157 w 23"/>
                <a:gd name="T83" fmla="*/ 258 h 39"/>
                <a:gd name="T84" fmla="*/ 123 w 23"/>
                <a:gd name="T85" fmla="*/ 455 h 39"/>
                <a:gd name="T86" fmla="*/ 110 w 23"/>
                <a:gd name="T87" fmla="*/ 713 h 39"/>
                <a:gd name="T88" fmla="*/ 89 w 23"/>
                <a:gd name="T89" fmla="*/ 1039 h 39"/>
                <a:gd name="T90" fmla="*/ 89 w 23"/>
                <a:gd name="T91" fmla="*/ 1377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"/>
                <a:gd name="T139" fmla="*/ 0 h 39"/>
                <a:gd name="T140" fmla="*/ 23 w 23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" h="39">
                  <a:moveTo>
                    <a:pt x="0" y="20"/>
                  </a:moveTo>
                  <a:lnTo>
                    <a:pt x="0" y="14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1" y="9"/>
                  </a:lnTo>
                  <a:lnTo>
                    <a:pt x="23" y="14"/>
                  </a:lnTo>
                  <a:lnTo>
                    <a:pt x="23" y="20"/>
                  </a:lnTo>
                  <a:lnTo>
                    <a:pt x="23" y="25"/>
                  </a:lnTo>
                  <a:lnTo>
                    <a:pt x="21" y="31"/>
                  </a:lnTo>
                  <a:lnTo>
                    <a:pt x="20" y="34"/>
                  </a:lnTo>
                  <a:lnTo>
                    <a:pt x="17" y="37"/>
                  </a:lnTo>
                  <a:lnTo>
                    <a:pt x="14" y="38"/>
                  </a:lnTo>
                  <a:lnTo>
                    <a:pt x="12" y="39"/>
                  </a:lnTo>
                  <a:lnTo>
                    <a:pt x="9" y="38"/>
                  </a:lnTo>
                  <a:lnTo>
                    <a:pt x="5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close/>
                  <a:moveTo>
                    <a:pt x="5" y="21"/>
                  </a:moveTo>
                  <a:lnTo>
                    <a:pt x="6" y="28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2" y="38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6" y="34"/>
                  </a:lnTo>
                  <a:lnTo>
                    <a:pt x="17" y="31"/>
                  </a:lnTo>
                  <a:lnTo>
                    <a:pt x="17" y="25"/>
                  </a:lnTo>
                  <a:lnTo>
                    <a:pt x="19" y="18"/>
                  </a:lnTo>
                  <a:lnTo>
                    <a:pt x="17" y="13"/>
                  </a:lnTo>
                  <a:lnTo>
                    <a:pt x="17" y="7"/>
                  </a:lnTo>
                  <a:lnTo>
                    <a:pt x="16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9" y="4"/>
                  </a:lnTo>
                  <a:lnTo>
                    <a:pt x="7" y="7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36" name="Freeform 435"/>
            <p:cNvSpPr>
              <a:spLocks/>
            </p:cNvSpPr>
            <p:nvPr/>
          </p:nvSpPr>
          <p:spPr bwMode="auto">
            <a:xfrm>
              <a:off x="3051" y="2132"/>
              <a:ext cx="34" cy="197"/>
            </a:xfrm>
            <a:custGeom>
              <a:avLst/>
              <a:gdLst>
                <a:gd name="T0" fmla="*/ 0 w 13"/>
                <a:gd name="T1" fmla="*/ 0 h 49"/>
                <a:gd name="T2" fmla="*/ 233 w 13"/>
                <a:gd name="T3" fmla="*/ 0 h 49"/>
                <a:gd name="T4" fmla="*/ 233 w 13"/>
                <a:gd name="T5" fmla="*/ 3184 h 49"/>
                <a:gd name="T6" fmla="*/ 0 w 13"/>
                <a:gd name="T7" fmla="*/ 3184 h 49"/>
                <a:gd name="T8" fmla="*/ 0 w 13"/>
                <a:gd name="T9" fmla="*/ 3120 h 49"/>
                <a:gd name="T10" fmla="*/ 144 w 13"/>
                <a:gd name="T11" fmla="*/ 3120 h 49"/>
                <a:gd name="T12" fmla="*/ 144 w 13"/>
                <a:gd name="T13" fmla="*/ 193 h 49"/>
                <a:gd name="T14" fmla="*/ 0 w 13"/>
                <a:gd name="T15" fmla="*/ 193 h 49"/>
                <a:gd name="T16" fmla="*/ 0 w 13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0" y="0"/>
                  </a:moveTo>
                  <a:lnTo>
                    <a:pt x="13" y="0"/>
                  </a:lnTo>
                  <a:lnTo>
                    <a:pt x="13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8" y="48"/>
                  </a:lnTo>
                  <a:lnTo>
                    <a:pt x="8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37" name="Freeform 436"/>
            <p:cNvSpPr>
              <a:spLocks noEditPoints="1"/>
            </p:cNvSpPr>
            <p:nvPr/>
          </p:nvSpPr>
          <p:spPr bwMode="auto">
            <a:xfrm>
              <a:off x="3718" y="2140"/>
              <a:ext cx="78" cy="145"/>
            </a:xfrm>
            <a:custGeom>
              <a:avLst/>
              <a:gdLst>
                <a:gd name="T0" fmla="*/ 211 w 30"/>
                <a:gd name="T1" fmla="*/ 1249 h 36"/>
                <a:gd name="T2" fmla="*/ 211 w 30"/>
                <a:gd name="T3" fmla="*/ 1962 h 36"/>
                <a:gd name="T4" fmla="*/ 211 w 30"/>
                <a:gd name="T5" fmla="*/ 2159 h 36"/>
                <a:gd name="T6" fmla="*/ 211 w 30"/>
                <a:gd name="T7" fmla="*/ 2288 h 36"/>
                <a:gd name="T8" fmla="*/ 229 w 30"/>
                <a:gd name="T9" fmla="*/ 2352 h 36"/>
                <a:gd name="T10" fmla="*/ 244 w 30"/>
                <a:gd name="T11" fmla="*/ 2352 h 36"/>
                <a:gd name="T12" fmla="*/ 283 w 30"/>
                <a:gd name="T13" fmla="*/ 2352 h 36"/>
                <a:gd name="T14" fmla="*/ 283 w 30"/>
                <a:gd name="T15" fmla="*/ 2352 h 36"/>
                <a:gd name="T16" fmla="*/ 0 w 30"/>
                <a:gd name="T17" fmla="*/ 2352 h 36"/>
                <a:gd name="T18" fmla="*/ 0 w 30"/>
                <a:gd name="T19" fmla="*/ 2352 h 36"/>
                <a:gd name="T20" fmla="*/ 34 w 30"/>
                <a:gd name="T21" fmla="*/ 2352 h 36"/>
                <a:gd name="T22" fmla="*/ 68 w 30"/>
                <a:gd name="T23" fmla="*/ 2352 h 36"/>
                <a:gd name="T24" fmla="*/ 109 w 30"/>
                <a:gd name="T25" fmla="*/ 2288 h 36"/>
                <a:gd name="T26" fmla="*/ 109 w 30"/>
                <a:gd name="T27" fmla="*/ 2159 h 36"/>
                <a:gd name="T28" fmla="*/ 109 w 30"/>
                <a:gd name="T29" fmla="*/ 1962 h 36"/>
                <a:gd name="T30" fmla="*/ 109 w 30"/>
                <a:gd name="T31" fmla="*/ 326 h 36"/>
                <a:gd name="T32" fmla="*/ 109 w 30"/>
                <a:gd name="T33" fmla="*/ 129 h 36"/>
                <a:gd name="T34" fmla="*/ 68 w 30"/>
                <a:gd name="T35" fmla="*/ 64 h 36"/>
                <a:gd name="T36" fmla="*/ 55 w 30"/>
                <a:gd name="T37" fmla="*/ 0 h 36"/>
                <a:gd name="T38" fmla="*/ 34 w 30"/>
                <a:gd name="T39" fmla="*/ 0 h 36"/>
                <a:gd name="T40" fmla="*/ 0 w 30"/>
                <a:gd name="T41" fmla="*/ 0 h 36"/>
                <a:gd name="T42" fmla="*/ 0 w 30"/>
                <a:gd name="T43" fmla="*/ 0 h 36"/>
                <a:gd name="T44" fmla="*/ 244 w 30"/>
                <a:gd name="T45" fmla="*/ 0 h 36"/>
                <a:gd name="T46" fmla="*/ 330 w 30"/>
                <a:gd name="T47" fmla="*/ 0 h 36"/>
                <a:gd name="T48" fmla="*/ 406 w 30"/>
                <a:gd name="T49" fmla="*/ 0 h 36"/>
                <a:gd name="T50" fmla="*/ 460 w 30"/>
                <a:gd name="T51" fmla="*/ 64 h 36"/>
                <a:gd name="T52" fmla="*/ 473 w 30"/>
                <a:gd name="T53" fmla="*/ 258 h 36"/>
                <a:gd name="T54" fmla="*/ 494 w 30"/>
                <a:gd name="T55" fmla="*/ 455 h 36"/>
                <a:gd name="T56" fmla="*/ 528 w 30"/>
                <a:gd name="T57" fmla="*/ 584 h 36"/>
                <a:gd name="T58" fmla="*/ 494 w 30"/>
                <a:gd name="T59" fmla="*/ 910 h 36"/>
                <a:gd name="T60" fmla="*/ 460 w 30"/>
                <a:gd name="T61" fmla="*/ 1039 h 36"/>
                <a:gd name="T62" fmla="*/ 406 w 30"/>
                <a:gd name="T63" fmla="*/ 1249 h 36"/>
                <a:gd name="T64" fmla="*/ 296 w 30"/>
                <a:gd name="T65" fmla="*/ 1249 h 36"/>
                <a:gd name="T66" fmla="*/ 283 w 30"/>
                <a:gd name="T67" fmla="*/ 1249 h 36"/>
                <a:gd name="T68" fmla="*/ 244 w 30"/>
                <a:gd name="T69" fmla="*/ 1249 h 36"/>
                <a:gd name="T70" fmla="*/ 229 w 30"/>
                <a:gd name="T71" fmla="*/ 1249 h 36"/>
                <a:gd name="T72" fmla="*/ 211 w 30"/>
                <a:gd name="T73" fmla="*/ 1249 h 36"/>
                <a:gd name="T74" fmla="*/ 211 w 30"/>
                <a:gd name="T75" fmla="*/ 1184 h 36"/>
                <a:gd name="T76" fmla="*/ 229 w 30"/>
                <a:gd name="T77" fmla="*/ 1184 h 36"/>
                <a:gd name="T78" fmla="*/ 244 w 30"/>
                <a:gd name="T79" fmla="*/ 1184 h 36"/>
                <a:gd name="T80" fmla="*/ 244 w 30"/>
                <a:gd name="T81" fmla="*/ 1184 h 36"/>
                <a:gd name="T82" fmla="*/ 283 w 30"/>
                <a:gd name="T83" fmla="*/ 1184 h 36"/>
                <a:gd name="T84" fmla="*/ 330 w 30"/>
                <a:gd name="T85" fmla="*/ 1184 h 36"/>
                <a:gd name="T86" fmla="*/ 351 w 30"/>
                <a:gd name="T87" fmla="*/ 975 h 36"/>
                <a:gd name="T88" fmla="*/ 406 w 30"/>
                <a:gd name="T89" fmla="*/ 910 h 36"/>
                <a:gd name="T90" fmla="*/ 406 w 30"/>
                <a:gd name="T91" fmla="*/ 584 h 36"/>
                <a:gd name="T92" fmla="*/ 406 w 30"/>
                <a:gd name="T93" fmla="*/ 520 h 36"/>
                <a:gd name="T94" fmla="*/ 372 w 30"/>
                <a:gd name="T95" fmla="*/ 326 h 36"/>
                <a:gd name="T96" fmla="*/ 351 w 30"/>
                <a:gd name="T97" fmla="*/ 258 h 36"/>
                <a:gd name="T98" fmla="*/ 330 w 30"/>
                <a:gd name="T99" fmla="*/ 129 h 36"/>
                <a:gd name="T100" fmla="*/ 296 w 30"/>
                <a:gd name="T101" fmla="*/ 64 h 36"/>
                <a:gd name="T102" fmla="*/ 244 w 30"/>
                <a:gd name="T103" fmla="*/ 64 h 36"/>
                <a:gd name="T104" fmla="*/ 229 w 30"/>
                <a:gd name="T105" fmla="*/ 64 h 36"/>
                <a:gd name="T106" fmla="*/ 211 w 30"/>
                <a:gd name="T107" fmla="*/ 64 h 36"/>
                <a:gd name="T108" fmla="*/ 211 w 30"/>
                <a:gd name="T109" fmla="*/ 1184 h 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6"/>
                <a:gd name="T167" fmla="*/ 30 w 30"/>
                <a:gd name="T168" fmla="*/ 36 h 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6">
                  <a:moveTo>
                    <a:pt x="12" y="19"/>
                  </a:moveTo>
                  <a:lnTo>
                    <a:pt x="12" y="30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0"/>
                  </a:lnTo>
                  <a:lnTo>
                    <a:pt x="6" y="5"/>
                  </a:lnTo>
                  <a:lnTo>
                    <a:pt x="6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27" y="4"/>
                  </a:lnTo>
                  <a:lnTo>
                    <a:pt x="28" y="7"/>
                  </a:lnTo>
                  <a:lnTo>
                    <a:pt x="30" y="9"/>
                  </a:lnTo>
                  <a:lnTo>
                    <a:pt x="28" y="14"/>
                  </a:lnTo>
                  <a:lnTo>
                    <a:pt x="26" y="16"/>
                  </a:lnTo>
                  <a:lnTo>
                    <a:pt x="23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3" y="19"/>
                  </a:lnTo>
                  <a:lnTo>
                    <a:pt x="12" y="19"/>
                  </a:lnTo>
                  <a:close/>
                  <a:moveTo>
                    <a:pt x="12" y="18"/>
                  </a:moveTo>
                  <a:lnTo>
                    <a:pt x="13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9" y="18"/>
                  </a:lnTo>
                  <a:lnTo>
                    <a:pt x="20" y="15"/>
                  </a:lnTo>
                  <a:lnTo>
                    <a:pt x="23" y="14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1" y="5"/>
                  </a:lnTo>
                  <a:lnTo>
                    <a:pt x="20" y="4"/>
                  </a:lnTo>
                  <a:lnTo>
                    <a:pt x="19" y="2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38" name="Freeform 437"/>
            <p:cNvSpPr>
              <a:spLocks/>
            </p:cNvSpPr>
            <p:nvPr/>
          </p:nvSpPr>
          <p:spPr bwMode="auto">
            <a:xfrm>
              <a:off x="3799" y="2184"/>
              <a:ext cx="47" cy="101"/>
            </a:xfrm>
            <a:custGeom>
              <a:avLst/>
              <a:gdLst>
                <a:gd name="T0" fmla="*/ 164 w 18"/>
                <a:gd name="T1" fmla="*/ 0 h 25"/>
                <a:gd name="T2" fmla="*/ 164 w 18"/>
                <a:gd name="T3" fmla="*/ 457 h 25"/>
                <a:gd name="T4" fmla="*/ 198 w 18"/>
                <a:gd name="T5" fmla="*/ 194 h 25"/>
                <a:gd name="T6" fmla="*/ 232 w 18"/>
                <a:gd name="T7" fmla="*/ 65 h 25"/>
                <a:gd name="T8" fmla="*/ 287 w 18"/>
                <a:gd name="T9" fmla="*/ 0 h 25"/>
                <a:gd name="T10" fmla="*/ 300 w 18"/>
                <a:gd name="T11" fmla="*/ 0 h 25"/>
                <a:gd name="T12" fmla="*/ 300 w 18"/>
                <a:gd name="T13" fmla="*/ 65 h 25"/>
                <a:gd name="T14" fmla="*/ 321 w 18"/>
                <a:gd name="T15" fmla="*/ 194 h 25"/>
                <a:gd name="T16" fmla="*/ 321 w 18"/>
                <a:gd name="T17" fmla="*/ 263 h 25"/>
                <a:gd name="T18" fmla="*/ 321 w 18"/>
                <a:gd name="T19" fmla="*/ 263 h 25"/>
                <a:gd name="T20" fmla="*/ 321 w 18"/>
                <a:gd name="T21" fmla="*/ 327 h 25"/>
                <a:gd name="T22" fmla="*/ 300 w 18"/>
                <a:gd name="T23" fmla="*/ 327 h 25"/>
                <a:gd name="T24" fmla="*/ 300 w 18"/>
                <a:gd name="T25" fmla="*/ 457 h 25"/>
                <a:gd name="T26" fmla="*/ 287 w 18"/>
                <a:gd name="T27" fmla="*/ 327 h 25"/>
                <a:gd name="T28" fmla="*/ 253 w 18"/>
                <a:gd name="T29" fmla="*/ 327 h 25"/>
                <a:gd name="T30" fmla="*/ 232 w 18"/>
                <a:gd name="T31" fmla="*/ 263 h 25"/>
                <a:gd name="T32" fmla="*/ 232 w 18"/>
                <a:gd name="T33" fmla="*/ 263 h 25"/>
                <a:gd name="T34" fmla="*/ 198 w 18"/>
                <a:gd name="T35" fmla="*/ 263 h 25"/>
                <a:gd name="T36" fmla="*/ 198 w 18"/>
                <a:gd name="T37" fmla="*/ 263 h 25"/>
                <a:gd name="T38" fmla="*/ 178 w 18"/>
                <a:gd name="T39" fmla="*/ 457 h 25"/>
                <a:gd name="T40" fmla="*/ 164 w 18"/>
                <a:gd name="T41" fmla="*/ 521 h 25"/>
                <a:gd name="T42" fmla="*/ 164 w 18"/>
                <a:gd name="T43" fmla="*/ 1256 h 25"/>
                <a:gd name="T44" fmla="*/ 164 w 18"/>
                <a:gd name="T45" fmla="*/ 1454 h 25"/>
                <a:gd name="T46" fmla="*/ 164 w 18"/>
                <a:gd name="T47" fmla="*/ 1584 h 25"/>
                <a:gd name="T48" fmla="*/ 178 w 18"/>
                <a:gd name="T49" fmla="*/ 1584 h 25"/>
                <a:gd name="T50" fmla="*/ 178 w 18"/>
                <a:gd name="T51" fmla="*/ 1648 h 25"/>
                <a:gd name="T52" fmla="*/ 198 w 18"/>
                <a:gd name="T53" fmla="*/ 1648 h 25"/>
                <a:gd name="T54" fmla="*/ 232 w 18"/>
                <a:gd name="T55" fmla="*/ 1648 h 25"/>
                <a:gd name="T56" fmla="*/ 232 w 18"/>
                <a:gd name="T57" fmla="*/ 1648 h 25"/>
                <a:gd name="T58" fmla="*/ 0 w 18"/>
                <a:gd name="T59" fmla="*/ 1648 h 25"/>
                <a:gd name="T60" fmla="*/ 0 w 18"/>
                <a:gd name="T61" fmla="*/ 1648 h 25"/>
                <a:gd name="T62" fmla="*/ 34 w 18"/>
                <a:gd name="T63" fmla="*/ 1648 h 25"/>
                <a:gd name="T64" fmla="*/ 55 w 18"/>
                <a:gd name="T65" fmla="*/ 1584 h 25"/>
                <a:gd name="T66" fmla="*/ 55 w 18"/>
                <a:gd name="T67" fmla="*/ 1584 h 25"/>
                <a:gd name="T68" fmla="*/ 68 w 18"/>
                <a:gd name="T69" fmla="*/ 1454 h 25"/>
                <a:gd name="T70" fmla="*/ 68 w 18"/>
                <a:gd name="T71" fmla="*/ 1454 h 25"/>
                <a:gd name="T72" fmla="*/ 68 w 18"/>
                <a:gd name="T73" fmla="*/ 1256 h 25"/>
                <a:gd name="T74" fmla="*/ 68 w 18"/>
                <a:gd name="T75" fmla="*/ 719 h 25"/>
                <a:gd name="T76" fmla="*/ 68 w 18"/>
                <a:gd name="T77" fmla="*/ 457 h 25"/>
                <a:gd name="T78" fmla="*/ 68 w 18"/>
                <a:gd name="T79" fmla="*/ 263 h 25"/>
                <a:gd name="T80" fmla="*/ 55 w 18"/>
                <a:gd name="T81" fmla="*/ 263 h 25"/>
                <a:gd name="T82" fmla="*/ 55 w 18"/>
                <a:gd name="T83" fmla="*/ 263 h 25"/>
                <a:gd name="T84" fmla="*/ 55 w 18"/>
                <a:gd name="T85" fmla="*/ 194 h 25"/>
                <a:gd name="T86" fmla="*/ 55 w 18"/>
                <a:gd name="T87" fmla="*/ 194 h 25"/>
                <a:gd name="T88" fmla="*/ 34 w 18"/>
                <a:gd name="T89" fmla="*/ 194 h 25"/>
                <a:gd name="T90" fmla="*/ 0 w 18"/>
                <a:gd name="T91" fmla="*/ 263 h 25"/>
                <a:gd name="T92" fmla="*/ 0 w 18"/>
                <a:gd name="T93" fmla="*/ 194 h 25"/>
                <a:gd name="T94" fmla="*/ 123 w 18"/>
                <a:gd name="T95" fmla="*/ 0 h 25"/>
                <a:gd name="T96" fmla="*/ 164 w 18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5"/>
                <a:gd name="T149" fmla="*/ 18 w 18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5">
                  <a:moveTo>
                    <a:pt x="9" y="0"/>
                  </a:moveTo>
                  <a:lnTo>
                    <a:pt x="9" y="7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7"/>
                  </a:lnTo>
                  <a:lnTo>
                    <a:pt x="9" y="8"/>
                  </a:lnTo>
                  <a:lnTo>
                    <a:pt x="9" y="19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" y="24"/>
                  </a:lnTo>
                  <a:lnTo>
                    <a:pt x="4" y="22"/>
                  </a:lnTo>
                  <a:lnTo>
                    <a:pt x="4" y="19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39" name="Freeform 438"/>
            <p:cNvSpPr>
              <a:spLocks noEditPoints="1"/>
            </p:cNvSpPr>
            <p:nvPr/>
          </p:nvSpPr>
          <p:spPr bwMode="auto">
            <a:xfrm>
              <a:off x="3851" y="2184"/>
              <a:ext cx="55" cy="105"/>
            </a:xfrm>
            <a:custGeom>
              <a:avLst/>
              <a:gdLst>
                <a:gd name="T0" fmla="*/ 68 w 21"/>
                <a:gd name="T1" fmla="*/ 654 h 26"/>
                <a:gd name="T2" fmla="*/ 89 w 21"/>
                <a:gd name="T3" fmla="*/ 993 h 26"/>
                <a:gd name="T4" fmla="*/ 123 w 21"/>
                <a:gd name="T5" fmla="*/ 1191 h 26"/>
                <a:gd name="T6" fmla="*/ 178 w 21"/>
                <a:gd name="T7" fmla="*/ 1385 h 26"/>
                <a:gd name="T8" fmla="*/ 254 w 21"/>
                <a:gd name="T9" fmla="*/ 1385 h 26"/>
                <a:gd name="T10" fmla="*/ 267 w 21"/>
                <a:gd name="T11" fmla="*/ 1385 h 26"/>
                <a:gd name="T12" fmla="*/ 322 w 21"/>
                <a:gd name="T13" fmla="*/ 1385 h 26"/>
                <a:gd name="T14" fmla="*/ 343 w 21"/>
                <a:gd name="T15" fmla="*/ 1191 h 26"/>
                <a:gd name="T16" fmla="*/ 377 w 21"/>
                <a:gd name="T17" fmla="*/ 993 h 26"/>
                <a:gd name="T18" fmla="*/ 377 w 21"/>
                <a:gd name="T19" fmla="*/ 1127 h 26"/>
                <a:gd name="T20" fmla="*/ 377 w 21"/>
                <a:gd name="T21" fmla="*/ 1256 h 26"/>
                <a:gd name="T22" fmla="*/ 322 w 21"/>
                <a:gd name="T23" fmla="*/ 1583 h 26"/>
                <a:gd name="T24" fmla="*/ 267 w 21"/>
                <a:gd name="T25" fmla="*/ 1648 h 26"/>
                <a:gd name="T26" fmla="*/ 199 w 21"/>
                <a:gd name="T27" fmla="*/ 1712 h 26"/>
                <a:gd name="T28" fmla="*/ 123 w 21"/>
                <a:gd name="T29" fmla="*/ 1648 h 26"/>
                <a:gd name="T30" fmla="*/ 68 w 21"/>
                <a:gd name="T31" fmla="*/ 1450 h 26"/>
                <a:gd name="T32" fmla="*/ 21 w 21"/>
                <a:gd name="T33" fmla="*/ 1191 h 26"/>
                <a:gd name="T34" fmla="*/ 0 w 21"/>
                <a:gd name="T35" fmla="*/ 929 h 26"/>
                <a:gd name="T36" fmla="*/ 21 w 21"/>
                <a:gd name="T37" fmla="*/ 654 h 26"/>
                <a:gd name="T38" fmla="*/ 21 w 21"/>
                <a:gd name="T39" fmla="*/ 456 h 26"/>
                <a:gd name="T40" fmla="*/ 68 w 21"/>
                <a:gd name="T41" fmla="*/ 263 h 26"/>
                <a:gd name="T42" fmla="*/ 123 w 21"/>
                <a:gd name="T43" fmla="*/ 65 h 26"/>
                <a:gd name="T44" fmla="*/ 212 w 21"/>
                <a:gd name="T45" fmla="*/ 0 h 26"/>
                <a:gd name="T46" fmla="*/ 267 w 21"/>
                <a:gd name="T47" fmla="*/ 65 h 26"/>
                <a:gd name="T48" fmla="*/ 322 w 21"/>
                <a:gd name="T49" fmla="*/ 194 h 26"/>
                <a:gd name="T50" fmla="*/ 377 w 21"/>
                <a:gd name="T51" fmla="*/ 327 h 26"/>
                <a:gd name="T52" fmla="*/ 377 w 21"/>
                <a:gd name="T53" fmla="*/ 654 h 26"/>
                <a:gd name="T54" fmla="*/ 68 w 21"/>
                <a:gd name="T55" fmla="*/ 654 h 26"/>
                <a:gd name="T56" fmla="*/ 68 w 21"/>
                <a:gd name="T57" fmla="*/ 521 h 26"/>
                <a:gd name="T58" fmla="*/ 267 w 21"/>
                <a:gd name="T59" fmla="*/ 521 h 26"/>
                <a:gd name="T60" fmla="*/ 267 w 21"/>
                <a:gd name="T61" fmla="*/ 327 h 26"/>
                <a:gd name="T62" fmla="*/ 267 w 21"/>
                <a:gd name="T63" fmla="*/ 327 h 26"/>
                <a:gd name="T64" fmla="*/ 254 w 21"/>
                <a:gd name="T65" fmla="*/ 263 h 26"/>
                <a:gd name="T66" fmla="*/ 212 w 21"/>
                <a:gd name="T67" fmla="*/ 194 h 26"/>
                <a:gd name="T68" fmla="*/ 199 w 21"/>
                <a:gd name="T69" fmla="*/ 65 h 26"/>
                <a:gd name="T70" fmla="*/ 199 w 21"/>
                <a:gd name="T71" fmla="*/ 65 h 26"/>
                <a:gd name="T72" fmla="*/ 144 w 21"/>
                <a:gd name="T73" fmla="*/ 194 h 26"/>
                <a:gd name="T74" fmla="*/ 123 w 21"/>
                <a:gd name="T75" fmla="*/ 263 h 26"/>
                <a:gd name="T76" fmla="*/ 89 w 21"/>
                <a:gd name="T77" fmla="*/ 327 h 26"/>
                <a:gd name="T78" fmla="*/ 68 w 21"/>
                <a:gd name="T79" fmla="*/ 521 h 2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6"/>
                <a:gd name="T122" fmla="*/ 21 w 21"/>
                <a:gd name="T123" fmla="*/ 26 h 2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6">
                  <a:moveTo>
                    <a:pt x="4" y="10"/>
                  </a:moveTo>
                  <a:lnTo>
                    <a:pt x="5" y="15"/>
                  </a:lnTo>
                  <a:lnTo>
                    <a:pt x="7" y="18"/>
                  </a:lnTo>
                  <a:lnTo>
                    <a:pt x="10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8" y="21"/>
                  </a:lnTo>
                  <a:lnTo>
                    <a:pt x="19" y="18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8" y="24"/>
                  </a:lnTo>
                  <a:lnTo>
                    <a:pt x="15" y="25"/>
                  </a:lnTo>
                  <a:lnTo>
                    <a:pt x="11" y="26"/>
                  </a:lnTo>
                  <a:lnTo>
                    <a:pt x="7" y="25"/>
                  </a:lnTo>
                  <a:lnTo>
                    <a:pt x="4" y="22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1" y="7"/>
                  </a:lnTo>
                  <a:lnTo>
                    <a:pt x="4" y="4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8" y="3"/>
                  </a:lnTo>
                  <a:lnTo>
                    <a:pt x="21" y="5"/>
                  </a:lnTo>
                  <a:lnTo>
                    <a:pt x="21" y="10"/>
                  </a:lnTo>
                  <a:lnTo>
                    <a:pt x="4" y="10"/>
                  </a:lnTo>
                  <a:close/>
                  <a:moveTo>
                    <a:pt x="4" y="8"/>
                  </a:moveTo>
                  <a:lnTo>
                    <a:pt x="15" y="8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5" y="5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40" name="Freeform 439"/>
            <p:cNvSpPr>
              <a:spLocks noEditPoints="1"/>
            </p:cNvSpPr>
            <p:nvPr/>
          </p:nvSpPr>
          <p:spPr bwMode="auto">
            <a:xfrm>
              <a:off x="3917" y="2128"/>
              <a:ext cx="70" cy="161"/>
            </a:xfrm>
            <a:custGeom>
              <a:avLst/>
              <a:gdLst>
                <a:gd name="T0" fmla="*/ 316 w 27"/>
                <a:gd name="T1" fmla="*/ 2351 h 40"/>
                <a:gd name="T2" fmla="*/ 296 w 27"/>
                <a:gd name="T3" fmla="*/ 2479 h 40"/>
                <a:gd name="T4" fmla="*/ 241 w 27"/>
                <a:gd name="T5" fmla="*/ 2544 h 40"/>
                <a:gd name="T6" fmla="*/ 228 w 27"/>
                <a:gd name="T7" fmla="*/ 2608 h 40"/>
                <a:gd name="T8" fmla="*/ 194 w 27"/>
                <a:gd name="T9" fmla="*/ 2608 h 40"/>
                <a:gd name="T10" fmla="*/ 122 w 27"/>
                <a:gd name="T11" fmla="*/ 2544 h 40"/>
                <a:gd name="T12" fmla="*/ 54 w 27"/>
                <a:gd name="T13" fmla="*/ 2351 h 40"/>
                <a:gd name="T14" fmla="*/ 21 w 27"/>
                <a:gd name="T15" fmla="*/ 2153 h 40"/>
                <a:gd name="T16" fmla="*/ 0 w 27"/>
                <a:gd name="T17" fmla="*/ 1831 h 40"/>
                <a:gd name="T18" fmla="*/ 21 w 27"/>
                <a:gd name="T19" fmla="*/ 1570 h 40"/>
                <a:gd name="T20" fmla="*/ 67 w 27"/>
                <a:gd name="T21" fmla="*/ 1167 h 40"/>
                <a:gd name="T22" fmla="*/ 106 w 27"/>
                <a:gd name="T23" fmla="*/ 970 h 40"/>
                <a:gd name="T24" fmla="*/ 174 w 27"/>
                <a:gd name="T25" fmla="*/ 906 h 40"/>
                <a:gd name="T26" fmla="*/ 228 w 27"/>
                <a:gd name="T27" fmla="*/ 906 h 40"/>
                <a:gd name="T28" fmla="*/ 262 w 27"/>
                <a:gd name="T29" fmla="*/ 906 h 40"/>
                <a:gd name="T30" fmla="*/ 316 w 27"/>
                <a:gd name="T31" fmla="*/ 1103 h 40"/>
                <a:gd name="T32" fmla="*/ 316 w 27"/>
                <a:gd name="T33" fmla="*/ 712 h 40"/>
                <a:gd name="T34" fmla="*/ 316 w 27"/>
                <a:gd name="T35" fmla="*/ 455 h 40"/>
                <a:gd name="T36" fmla="*/ 316 w 27"/>
                <a:gd name="T37" fmla="*/ 326 h 40"/>
                <a:gd name="T38" fmla="*/ 316 w 27"/>
                <a:gd name="T39" fmla="*/ 258 h 40"/>
                <a:gd name="T40" fmla="*/ 296 w 27"/>
                <a:gd name="T41" fmla="*/ 258 h 40"/>
                <a:gd name="T42" fmla="*/ 296 w 27"/>
                <a:gd name="T43" fmla="*/ 258 h 40"/>
                <a:gd name="T44" fmla="*/ 296 w 27"/>
                <a:gd name="T45" fmla="*/ 258 h 40"/>
                <a:gd name="T46" fmla="*/ 262 w 27"/>
                <a:gd name="T47" fmla="*/ 258 h 40"/>
                <a:gd name="T48" fmla="*/ 262 w 27"/>
                <a:gd name="T49" fmla="*/ 258 h 40"/>
                <a:gd name="T50" fmla="*/ 241 w 27"/>
                <a:gd name="T51" fmla="*/ 258 h 40"/>
                <a:gd name="T52" fmla="*/ 363 w 27"/>
                <a:gd name="T53" fmla="*/ 0 h 40"/>
                <a:gd name="T54" fmla="*/ 384 w 27"/>
                <a:gd name="T55" fmla="*/ 0 h 40"/>
                <a:gd name="T56" fmla="*/ 384 w 27"/>
                <a:gd name="T57" fmla="*/ 1896 h 40"/>
                <a:gd name="T58" fmla="*/ 384 w 27"/>
                <a:gd name="T59" fmla="*/ 2153 h 40"/>
                <a:gd name="T60" fmla="*/ 384 w 27"/>
                <a:gd name="T61" fmla="*/ 2286 h 40"/>
                <a:gd name="T62" fmla="*/ 384 w 27"/>
                <a:gd name="T63" fmla="*/ 2351 h 40"/>
                <a:gd name="T64" fmla="*/ 417 w 27"/>
                <a:gd name="T65" fmla="*/ 2351 h 40"/>
                <a:gd name="T66" fmla="*/ 417 w 27"/>
                <a:gd name="T67" fmla="*/ 2479 h 40"/>
                <a:gd name="T68" fmla="*/ 417 w 27"/>
                <a:gd name="T69" fmla="*/ 2479 h 40"/>
                <a:gd name="T70" fmla="*/ 438 w 27"/>
                <a:gd name="T71" fmla="*/ 2479 h 40"/>
                <a:gd name="T72" fmla="*/ 438 w 27"/>
                <a:gd name="T73" fmla="*/ 2351 h 40"/>
                <a:gd name="T74" fmla="*/ 469 w 27"/>
                <a:gd name="T75" fmla="*/ 2479 h 40"/>
                <a:gd name="T76" fmla="*/ 350 w 27"/>
                <a:gd name="T77" fmla="*/ 2608 h 40"/>
                <a:gd name="T78" fmla="*/ 316 w 27"/>
                <a:gd name="T79" fmla="*/ 2608 h 40"/>
                <a:gd name="T80" fmla="*/ 316 w 27"/>
                <a:gd name="T81" fmla="*/ 2351 h 40"/>
                <a:gd name="T82" fmla="*/ 316 w 27"/>
                <a:gd name="T83" fmla="*/ 2153 h 40"/>
                <a:gd name="T84" fmla="*/ 316 w 27"/>
                <a:gd name="T85" fmla="*/ 1441 h 40"/>
                <a:gd name="T86" fmla="*/ 316 w 27"/>
                <a:gd name="T87" fmla="*/ 1377 h 40"/>
                <a:gd name="T88" fmla="*/ 296 w 27"/>
                <a:gd name="T89" fmla="*/ 1167 h 40"/>
                <a:gd name="T90" fmla="*/ 262 w 27"/>
                <a:gd name="T91" fmla="*/ 1167 h 40"/>
                <a:gd name="T92" fmla="*/ 262 w 27"/>
                <a:gd name="T93" fmla="*/ 1103 h 40"/>
                <a:gd name="T94" fmla="*/ 241 w 27"/>
                <a:gd name="T95" fmla="*/ 970 h 40"/>
                <a:gd name="T96" fmla="*/ 228 w 27"/>
                <a:gd name="T97" fmla="*/ 970 h 40"/>
                <a:gd name="T98" fmla="*/ 174 w 27"/>
                <a:gd name="T99" fmla="*/ 1103 h 40"/>
                <a:gd name="T100" fmla="*/ 122 w 27"/>
                <a:gd name="T101" fmla="*/ 1167 h 40"/>
                <a:gd name="T102" fmla="*/ 106 w 27"/>
                <a:gd name="T103" fmla="*/ 1377 h 40"/>
                <a:gd name="T104" fmla="*/ 106 w 27"/>
                <a:gd name="T105" fmla="*/ 1638 h 40"/>
                <a:gd name="T106" fmla="*/ 106 w 27"/>
                <a:gd name="T107" fmla="*/ 2025 h 40"/>
                <a:gd name="T108" fmla="*/ 122 w 27"/>
                <a:gd name="T109" fmla="*/ 2153 h 40"/>
                <a:gd name="T110" fmla="*/ 174 w 27"/>
                <a:gd name="T111" fmla="*/ 2351 h 40"/>
                <a:gd name="T112" fmla="*/ 228 w 27"/>
                <a:gd name="T113" fmla="*/ 2351 h 40"/>
                <a:gd name="T114" fmla="*/ 262 w 27"/>
                <a:gd name="T115" fmla="*/ 2351 h 40"/>
                <a:gd name="T116" fmla="*/ 316 w 27"/>
                <a:gd name="T117" fmla="*/ 2153 h 4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7"/>
                <a:gd name="T178" fmla="*/ 0 h 40"/>
                <a:gd name="T179" fmla="*/ 27 w 27"/>
                <a:gd name="T180" fmla="*/ 40 h 4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7" h="40">
                  <a:moveTo>
                    <a:pt x="18" y="36"/>
                  </a:moveTo>
                  <a:lnTo>
                    <a:pt x="17" y="38"/>
                  </a:lnTo>
                  <a:lnTo>
                    <a:pt x="14" y="39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7" y="39"/>
                  </a:lnTo>
                  <a:lnTo>
                    <a:pt x="3" y="36"/>
                  </a:lnTo>
                  <a:lnTo>
                    <a:pt x="1" y="33"/>
                  </a:lnTo>
                  <a:lnTo>
                    <a:pt x="0" y="28"/>
                  </a:lnTo>
                  <a:lnTo>
                    <a:pt x="1" y="24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10" y="14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8" y="17"/>
                  </a:lnTo>
                  <a:lnTo>
                    <a:pt x="18" y="11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29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5" y="38"/>
                  </a:lnTo>
                  <a:lnTo>
                    <a:pt x="25" y="36"/>
                  </a:lnTo>
                  <a:lnTo>
                    <a:pt x="27" y="38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18" y="36"/>
                  </a:lnTo>
                  <a:close/>
                  <a:moveTo>
                    <a:pt x="18" y="33"/>
                  </a:moveTo>
                  <a:lnTo>
                    <a:pt x="18" y="22"/>
                  </a:lnTo>
                  <a:lnTo>
                    <a:pt x="18" y="21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0" y="17"/>
                  </a:lnTo>
                  <a:lnTo>
                    <a:pt x="7" y="18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6" y="31"/>
                  </a:lnTo>
                  <a:lnTo>
                    <a:pt x="7" y="33"/>
                  </a:lnTo>
                  <a:lnTo>
                    <a:pt x="10" y="36"/>
                  </a:lnTo>
                  <a:lnTo>
                    <a:pt x="13" y="36"/>
                  </a:lnTo>
                  <a:lnTo>
                    <a:pt x="15" y="36"/>
                  </a:lnTo>
                  <a:lnTo>
                    <a:pt x="18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41" name="Freeform 440"/>
            <p:cNvSpPr>
              <a:spLocks noEditPoints="1"/>
            </p:cNvSpPr>
            <p:nvPr/>
          </p:nvSpPr>
          <p:spPr bwMode="auto">
            <a:xfrm>
              <a:off x="3992" y="2128"/>
              <a:ext cx="32" cy="157"/>
            </a:xfrm>
            <a:custGeom>
              <a:avLst/>
              <a:gdLst>
                <a:gd name="T0" fmla="*/ 115 w 12"/>
                <a:gd name="T1" fmla="*/ 0 h 39"/>
                <a:gd name="T2" fmla="*/ 149 w 12"/>
                <a:gd name="T3" fmla="*/ 64 h 39"/>
                <a:gd name="T4" fmla="*/ 149 w 12"/>
                <a:gd name="T5" fmla="*/ 64 h 39"/>
                <a:gd name="T6" fmla="*/ 171 w 12"/>
                <a:gd name="T7" fmla="*/ 193 h 39"/>
                <a:gd name="T8" fmla="*/ 171 w 12"/>
                <a:gd name="T9" fmla="*/ 258 h 39"/>
                <a:gd name="T10" fmla="*/ 171 w 12"/>
                <a:gd name="T11" fmla="*/ 326 h 39"/>
                <a:gd name="T12" fmla="*/ 149 w 12"/>
                <a:gd name="T13" fmla="*/ 326 h 39"/>
                <a:gd name="T14" fmla="*/ 149 w 12"/>
                <a:gd name="T15" fmla="*/ 455 h 39"/>
                <a:gd name="T16" fmla="*/ 115 w 12"/>
                <a:gd name="T17" fmla="*/ 455 h 39"/>
                <a:gd name="T18" fmla="*/ 93 w 12"/>
                <a:gd name="T19" fmla="*/ 455 h 39"/>
                <a:gd name="T20" fmla="*/ 56 w 12"/>
                <a:gd name="T21" fmla="*/ 326 h 39"/>
                <a:gd name="T22" fmla="*/ 56 w 12"/>
                <a:gd name="T23" fmla="*/ 326 h 39"/>
                <a:gd name="T24" fmla="*/ 35 w 12"/>
                <a:gd name="T25" fmla="*/ 258 h 39"/>
                <a:gd name="T26" fmla="*/ 56 w 12"/>
                <a:gd name="T27" fmla="*/ 193 h 39"/>
                <a:gd name="T28" fmla="*/ 56 w 12"/>
                <a:gd name="T29" fmla="*/ 64 h 39"/>
                <a:gd name="T30" fmla="*/ 93 w 12"/>
                <a:gd name="T31" fmla="*/ 64 h 39"/>
                <a:gd name="T32" fmla="*/ 115 w 12"/>
                <a:gd name="T33" fmla="*/ 0 h 39"/>
                <a:gd name="T34" fmla="*/ 171 w 12"/>
                <a:gd name="T35" fmla="*/ 906 h 39"/>
                <a:gd name="T36" fmla="*/ 171 w 12"/>
                <a:gd name="T37" fmla="*/ 2154 h 39"/>
                <a:gd name="T38" fmla="*/ 171 w 12"/>
                <a:gd name="T39" fmla="*/ 2351 h 39"/>
                <a:gd name="T40" fmla="*/ 171 w 12"/>
                <a:gd name="T41" fmla="*/ 2480 h 39"/>
                <a:gd name="T42" fmla="*/ 171 w 12"/>
                <a:gd name="T43" fmla="*/ 2480 h 39"/>
                <a:gd name="T44" fmla="*/ 171 w 12"/>
                <a:gd name="T45" fmla="*/ 2544 h 39"/>
                <a:gd name="T46" fmla="*/ 192 w 12"/>
                <a:gd name="T47" fmla="*/ 2544 h 39"/>
                <a:gd name="T48" fmla="*/ 227 w 12"/>
                <a:gd name="T49" fmla="*/ 2544 h 39"/>
                <a:gd name="T50" fmla="*/ 227 w 12"/>
                <a:gd name="T51" fmla="*/ 2544 h 39"/>
                <a:gd name="T52" fmla="*/ 0 w 12"/>
                <a:gd name="T53" fmla="*/ 2544 h 39"/>
                <a:gd name="T54" fmla="*/ 0 w 12"/>
                <a:gd name="T55" fmla="*/ 2544 h 39"/>
                <a:gd name="T56" fmla="*/ 35 w 12"/>
                <a:gd name="T57" fmla="*/ 2544 h 39"/>
                <a:gd name="T58" fmla="*/ 35 w 12"/>
                <a:gd name="T59" fmla="*/ 2544 h 39"/>
                <a:gd name="T60" fmla="*/ 56 w 12"/>
                <a:gd name="T61" fmla="*/ 2480 h 39"/>
                <a:gd name="T62" fmla="*/ 56 w 12"/>
                <a:gd name="T63" fmla="*/ 2480 h 39"/>
                <a:gd name="T64" fmla="*/ 56 w 12"/>
                <a:gd name="T65" fmla="*/ 2351 h 39"/>
                <a:gd name="T66" fmla="*/ 56 w 12"/>
                <a:gd name="T67" fmla="*/ 2154 h 39"/>
                <a:gd name="T68" fmla="*/ 56 w 12"/>
                <a:gd name="T69" fmla="*/ 1638 h 39"/>
                <a:gd name="T70" fmla="*/ 56 w 12"/>
                <a:gd name="T71" fmla="*/ 1377 h 39"/>
                <a:gd name="T72" fmla="*/ 56 w 12"/>
                <a:gd name="T73" fmla="*/ 1167 h 39"/>
                <a:gd name="T74" fmla="*/ 56 w 12"/>
                <a:gd name="T75" fmla="*/ 1167 h 39"/>
                <a:gd name="T76" fmla="*/ 56 w 12"/>
                <a:gd name="T77" fmla="*/ 1167 h 39"/>
                <a:gd name="T78" fmla="*/ 35 w 12"/>
                <a:gd name="T79" fmla="*/ 1103 h 39"/>
                <a:gd name="T80" fmla="*/ 35 w 12"/>
                <a:gd name="T81" fmla="*/ 1103 h 39"/>
                <a:gd name="T82" fmla="*/ 35 w 12"/>
                <a:gd name="T83" fmla="*/ 1103 h 39"/>
                <a:gd name="T84" fmla="*/ 0 w 12"/>
                <a:gd name="T85" fmla="*/ 1167 h 39"/>
                <a:gd name="T86" fmla="*/ 0 w 12"/>
                <a:gd name="T87" fmla="*/ 1103 h 39"/>
                <a:gd name="T88" fmla="*/ 149 w 12"/>
                <a:gd name="T89" fmla="*/ 906 h 39"/>
                <a:gd name="T90" fmla="*/ 171 w 12"/>
                <a:gd name="T91" fmla="*/ 906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2"/>
                <a:gd name="T139" fmla="*/ 0 h 39"/>
                <a:gd name="T140" fmla="*/ 12 w 12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2" h="39">
                  <a:moveTo>
                    <a:pt x="6" y="0"/>
                  </a:moveTo>
                  <a:lnTo>
                    <a:pt x="8" y="1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5" y="1"/>
                  </a:lnTo>
                  <a:lnTo>
                    <a:pt x="6" y="0"/>
                  </a:lnTo>
                  <a:close/>
                  <a:moveTo>
                    <a:pt x="9" y="14"/>
                  </a:moveTo>
                  <a:lnTo>
                    <a:pt x="9" y="33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2" y="39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3" y="33"/>
                  </a:lnTo>
                  <a:lnTo>
                    <a:pt x="3" y="25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2" y="17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8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42" name="Freeform 441"/>
            <p:cNvSpPr>
              <a:spLocks/>
            </p:cNvSpPr>
            <p:nvPr/>
          </p:nvSpPr>
          <p:spPr bwMode="auto">
            <a:xfrm>
              <a:off x="4034" y="2184"/>
              <a:ext cx="55" cy="105"/>
            </a:xfrm>
            <a:custGeom>
              <a:avLst/>
              <a:gdLst>
                <a:gd name="T0" fmla="*/ 377 w 21"/>
                <a:gd name="T1" fmla="*/ 993 h 26"/>
                <a:gd name="T2" fmla="*/ 322 w 21"/>
                <a:gd name="T3" fmla="*/ 1385 h 26"/>
                <a:gd name="T4" fmla="*/ 309 w 21"/>
                <a:gd name="T5" fmla="*/ 1583 h 26"/>
                <a:gd name="T6" fmla="*/ 254 w 21"/>
                <a:gd name="T7" fmla="*/ 1648 h 26"/>
                <a:gd name="T8" fmla="*/ 178 w 21"/>
                <a:gd name="T9" fmla="*/ 1712 h 26"/>
                <a:gd name="T10" fmla="*/ 110 w 21"/>
                <a:gd name="T11" fmla="*/ 1648 h 26"/>
                <a:gd name="T12" fmla="*/ 55 w 21"/>
                <a:gd name="T13" fmla="*/ 1450 h 26"/>
                <a:gd name="T14" fmla="*/ 21 w 21"/>
                <a:gd name="T15" fmla="*/ 1256 h 26"/>
                <a:gd name="T16" fmla="*/ 0 w 21"/>
                <a:gd name="T17" fmla="*/ 1127 h 26"/>
                <a:gd name="T18" fmla="*/ 0 w 21"/>
                <a:gd name="T19" fmla="*/ 783 h 26"/>
                <a:gd name="T20" fmla="*/ 0 w 21"/>
                <a:gd name="T21" fmla="*/ 654 h 26"/>
                <a:gd name="T22" fmla="*/ 21 w 21"/>
                <a:gd name="T23" fmla="*/ 456 h 26"/>
                <a:gd name="T24" fmla="*/ 55 w 21"/>
                <a:gd name="T25" fmla="*/ 263 h 26"/>
                <a:gd name="T26" fmla="*/ 123 w 21"/>
                <a:gd name="T27" fmla="*/ 65 h 26"/>
                <a:gd name="T28" fmla="*/ 199 w 21"/>
                <a:gd name="T29" fmla="*/ 0 h 26"/>
                <a:gd name="T30" fmla="*/ 254 w 21"/>
                <a:gd name="T31" fmla="*/ 0 h 26"/>
                <a:gd name="T32" fmla="*/ 309 w 21"/>
                <a:gd name="T33" fmla="*/ 65 h 26"/>
                <a:gd name="T34" fmla="*/ 322 w 21"/>
                <a:gd name="T35" fmla="*/ 263 h 26"/>
                <a:gd name="T36" fmla="*/ 356 w 21"/>
                <a:gd name="T37" fmla="*/ 327 h 26"/>
                <a:gd name="T38" fmla="*/ 356 w 21"/>
                <a:gd name="T39" fmla="*/ 456 h 26"/>
                <a:gd name="T40" fmla="*/ 322 w 21"/>
                <a:gd name="T41" fmla="*/ 456 h 26"/>
                <a:gd name="T42" fmla="*/ 322 w 21"/>
                <a:gd name="T43" fmla="*/ 521 h 26"/>
                <a:gd name="T44" fmla="*/ 309 w 21"/>
                <a:gd name="T45" fmla="*/ 521 h 26"/>
                <a:gd name="T46" fmla="*/ 267 w 21"/>
                <a:gd name="T47" fmla="*/ 521 h 26"/>
                <a:gd name="T48" fmla="*/ 267 w 21"/>
                <a:gd name="T49" fmla="*/ 456 h 26"/>
                <a:gd name="T50" fmla="*/ 254 w 21"/>
                <a:gd name="T51" fmla="*/ 456 h 26"/>
                <a:gd name="T52" fmla="*/ 254 w 21"/>
                <a:gd name="T53" fmla="*/ 327 h 26"/>
                <a:gd name="T54" fmla="*/ 254 w 21"/>
                <a:gd name="T55" fmla="*/ 263 h 26"/>
                <a:gd name="T56" fmla="*/ 233 w 21"/>
                <a:gd name="T57" fmla="*/ 194 h 26"/>
                <a:gd name="T58" fmla="*/ 199 w 21"/>
                <a:gd name="T59" fmla="*/ 65 h 26"/>
                <a:gd name="T60" fmla="*/ 178 w 21"/>
                <a:gd name="T61" fmla="*/ 65 h 26"/>
                <a:gd name="T62" fmla="*/ 144 w 21"/>
                <a:gd name="T63" fmla="*/ 194 h 26"/>
                <a:gd name="T64" fmla="*/ 110 w 21"/>
                <a:gd name="T65" fmla="*/ 263 h 26"/>
                <a:gd name="T66" fmla="*/ 68 w 21"/>
                <a:gd name="T67" fmla="*/ 456 h 26"/>
                <a:gd name="T68" fmla="*/ 68 w 21"/>
                <a:gd name="T69" fmla="*/ 719 h 26"/>
                <a:gd name="T70" fmla="*/ 68 w 21"/>
                <a:gd name="T71" fmla="*/ 993 h 26"/>
                <a:gd name="T72" fmla="*/ 110 w 21"/>
                <a:gd name="T73" fmla="*/ 1191 h 26"/>
                <a:gd name="T74" fmla="*/ 144 w 21"/>
                <a:gd name="T75" fmla="*/ 1385 h 26"/>
                <a:gd name="T76" fmla="*/ 233 w 21"/>
                <a:gd name="T77" fmla="*/ 1385 h 26"/>
                <a:gd name="T78" fmla="*/ 254 w 21"/>
                <a:gd name="T79" fmla="*/ 1385 h 26"/>
                <a:gd name="T80" fmla="*/ 309 w 21"/>
                <a:gd name="T81" fmla="*/ 1256 h 26"/>
                <a:gd name="T82" fmla="*/ 322 w 21"/>
                <a:gd name="T83" fmla="*/ 1191 h 26"/>
                <a:gd name="T84" fmla="*/ 356 w 21"/>
                <a:gd name="T85" fmla="*/ 993 h 26"/>
                <a:gd name="T86" fmla="*/ 377 w 21"/>
                <a:gd name="T87" fmla="*/ 993 h 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26"/>
                <a:gd name="T134" fmla="*/ 21 w 21"/>
                <a:gd name="T135" fmla="*/ 26 h 2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26">
                  <a:moveTo>
                    <a:pt x="21" y="15"/>
                  </a:moveTo>
                  <a:lnTo>
                    <a:pt x="18" y="21"/>
                  </a:lnTo>
                  <a:lnTo>
                    <a:pt x="17" y="24"/>
                  </a:lnTo>
                  <a:lnTo>
                    <a:pt x="14" y="25"/>
                  </a:lnTo>
                  <a:lnTo>
                    <a:pt x="10" y="26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8" y="4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3"/>
                  </a:lnTo>
                  <a:lnTo>
                    <a:pt x="6" y="4"/>
                  </a:lnTo>
                  <a:lnTo>
                    <a:pt x="4" y="7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6" y="18"/>
                  </a:lnTo>
                  <a:lnTo>
                    <a:pt x="8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7" y="19"/>
                  </a:lnTo>
                  <a:lnTo>
                    <a:pt x="18" y="18"/>
                  </a:lnTo>
                  <a:lnTo>
                    <a:pt x="20" y="15"/>
                  </a:lnTo>
                  <a:lnTo>
                    <a:pt x="21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43" name="Freeform 442"/>
            <p:cNvSpPr>
              <a:spLocks/>
            </p:cNvSpPr>
            <p:nvPr/>
          </p:nvSpPr>
          <p:spPr bwMode="auto">
            <a:xfrm>
              <a:off x="4092" y="2156"/>
              <a:ext cx="41" cy="133"/>
            </a:xfrm>
            <a:custGeom>
              <a:avLst/>
              <a:gdLst>
                <a:gd name="T0" fmla="*/ 151 w 16"/>
                <a:gd name="T1" fmla="*/ 0 h 33"/>
                <a:gd name="T2" fmla="*/ 151 w 16"/>
                <a:gd name="T3" fmla="*/ 455 h 33"/>
                <a:gd name="T4" fmla="*/ 269 w 16"/>
                <a:gd name="T5" fmla="*/ 455 h 33"/>
                <a:gd name="T6" fmla="*/ 269 w 16"/>
                <a:gd name="T7" fmla="*/ 649 h 33"/>
                <a:gd name="T8" fmla="*/ 151 w 16"/>
                <a:gd name="T9" fmla="*/ 649 h 33"/>
                <a:gd name="T10" fmla="*/ 151 w 16"/>
                <a:gd name="T11" fmla="*/ 1640 h 33"/>
                <a:gd name="T12" fmla="*/ 172 w 16"/>
                <a:gd name="T13" fmla="*/ 1834 h 33"/>
                <a:gd name="T14" fmla="*/ 172 w 16"/>
                <a:gd name="T15" fmla="*/ 1902 h 33"/>
                <a:gd name="T16" fmla="*/ 202 w 16"/>
                <a:gd name="T17" fmla="*/ 1902 h 33"/>
                <a:gd name="T18" fmla="*/ 202 w 16"/>
                <a:gd name="T19" fmla="*/ 1902 h 33"/>
                <a:gd name="T20" fmla="*/ 218 w 16"/>
                <a:gd name="T21" fmla="*/ 1902 h 33"/>
                <a:gd name="T22" fmla="*/ 236 w 16"/>
                <a:gd name="T23" fmla="*/ 1902 h 33"/>
                <a:gd name="T24" fmla="*/ 236 w 16"/>
                <a:gd name="T25" fmla="*/ 1902 h 33"/>
                <a:gd name="T26" fmla="*/ 269 w 16"/>
                <a:gd name="T27" fmla="*/ 1834 h 33"/>
                <a:gd name="T28" fmla="*/ 269 w 16"/>
                <a:gd name="T29" fmla="*/ 1834 h 33"/>
                <a:gd name="T30" fmla="*/ 269 w 16"/>
                <a:gd name="T31" fmla="*/ 2031 h 33"/>
                <a:gd name="T32" fmla="*/ 218 w 16"/>
                <a:gd name="T33" fmla="*/ 2096 h 33"/>
                <a:gd name="T34" fmla="*/ 202 w 16"/>
                <a:gd name="T35" fmla="*/ 2160 h 33"/>
                <a:gd name="T36" fmla="*/ 172 w 16"/>
                <a:gd name="T37" fmla="*/ 2160 h 33"/>
                <a:gd name="T38" fmla="*/ 151 w 16"/>
                <a:gd name="T39" fmla="*/ 2160 h 33"/>
                <a:gd name="T40" fmla="*/ 118 w 16"/>
                <a:gd name="T41" fmla="*/ 2096 h 33"/>
                <a:gd name="T42" fmla="*/ 97 w 16"/>
                <a:gd name="T43" fmla="*/ 2096 h 33"/>
                <a:gd name="T44" fmla="*/ 97 w 16"/>
                <a:gd name="T45" fmla="*/ 2031 h 33"/>
                <a:gd name="T46" fmla="*/ 85 w 16"/>
                <a:gd name="T47" fmla="*/ 1902 h 33"/>
                <a:gd name="T48" fmla="*/ 85 w 16"/>
                <a:gd name="T49" fmla="*/ 1705 h 33"/>
                <a:gd name="T50" fmla="*/ 85 w 16"/>
                <a:gd name="T51" fmla="*/ 649 h 33"/>
                <a:gd name="T52" fmla="*/ 0 w 16"/>
                <a:gd name="T53" fmla="*/ 649 h 33"/>
                <a:gd name="T54" fmla="*/ 0 w 16"/>
                <a:gd name="T55" fmla="*/ 520 h 33"/>
                <a:gd name="T56" fmla="*/ 33 w 16"/>
                <a:gd name="T57" fmla="*/ 520 h 33"/>
                <a:gd name="T58" fmla="*/ 85 w 16"/>
                <a:gd name="T59" fmla="*/ 455 h 33"/>
                <a:gd name="T60" fmla="*/ 97 w 16"/>
                <a:gd name="T61" fmla="*/ 326 h 33"/>
                <a:gd name="T62" fmla="*/ 118 w 16"/>
                <a:gd name="T63" fmla="*/ 193 h 33"/>
                <a:gd name="T64" fmla="*/ 118 w 16"/>
                <a:gd name="T65" fmla="*/ 64 h 33"/>
                <a:gd name="T66" fmla="*/ 151 w 16"/>
                <a:gd name="T67" fmla="*/ 0 h 33"/>
                <a:gd name="T68" fmla="*/ 151 w 16"/>
                <a:gd name="T69" fmla="*/ 0 h 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"/>
                <a:gd name="T106" fmla="*/ 0 h 33"/>
                <a:gd name="T107" fmla="*/ 16 w 16"/>
                <a:gd name="T108" fmla="*/ 33 h 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" h="33">
                  <a:moveTo>
                    <a:pt x="9" y="0"/>
                  </a:moveTo>
                  <a:lnTo>
                    <a:pt x="9" y="7"/>
                  </a:lnTo>
                  <a:lnTo>
                    <a:pt x="16" y="7"/>
                  </a:lnTo>
                  <a:lnTo>
                    <a:pt x="16" y="10"/>
                  </a:lnTo>
                  <a:lnTo>
                    <a:pt x="9" y="10"/>
                  </a:lnTo>
                  <a:lnTo>
                    <a:pt x="9" y="25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6" y="28"/>
                  </a:lnTo>
                  <a:lnTo>
                    <a:pt x="16" y="31"/>
                  </a:lnTo>
                  <a:lnTo>
                    <a:pt x="13" y="32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9" y="33"/>
                  </a:lnTo>
                  <a:lnTo>
                    <a:pt x="7" y="32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5" y="29"/>
                  </a:lnTo>
                  <a:lnTo>
                    <a:pt x="5" y="26"/>
                  </a:lnTo>
                  <a:lnTo>
                    <a:pt x="5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5" y="7"/>
                  </a:lnTo>
                  <a:lnTo>
                    <a:pt x="6" y="5"/>
                  </a:lnTo>
                  <a:lnTo>
                    <a:pt x="7" y="3"/>
                  </a:lnTo>
                  <a:lnTo>
                    <a:pt x="7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44" name="Freeform 443"/>
            <p:cNvSpPr>
              <a:spLocks noEditPoints="1"/>
            </p:cNvSpPr>
            <p:nvPr/>
          </p:nvSpPr>
          <p:spPr bwMode="auto">
            <a:xfrm>
              <a:off x="4141" y="2184"/>
              <a:ext cx="60" cy="105"/>
            </a:xfrm>
            <a:custGeom>
              <a:avLst/>
              <a:gdLst>
                <a:gd name="T0" fmla="*/ 198 w 23"/>
                <a:gd name="T1" fmla="*/ 0 h 26"/>
                <a:gd name="T2" fmla="*/ 266 w 23"/>
                <a:gd name="T3" fmla="*/ 0 h 26"/>
                <a:gd name="T4" fmla="*/ 321 w 23"/>
                <a:gd name="T5" fmla="*/ 65 h 26"/>
                <a:gd name="T6" fmla="*/ 373 w 23"/>
                <a:gd name="T7" fmla="*/ 263 h 26"/>
                <a:gd name="T8" fmla="*/ 389 w 23"/>
                <a:gd name="T9" fmla="*/ 521 h 26"/>
                <a:gd name="T10" fmla="*/ 410 w 23"/>
                <a:gd name="T11" fmla="*/ 783 h 26"/>
                <a:gd name="T12" fmla="*/ 410 w 23"/>
                <a:gd name="T13" fmla="*/ 993 h 26"/>
                <a:gd name="T14" fmla="*/ 389 w 23"/>
                <a:gd name="T15" fmla="*/ 1256 h 26"/>
                <a:gd name="T16" fmla="*/ 339 w 23"/>
                <a:gd name="T17" fmla="*/ 1450 h 26"/>
                <a:gd name="T18" fmla="*/ 321 w 23"/>
                <a:gd name="T19" fmla="*/ 1648 h 26"/>
                <a:gd name="T20" fmla="*/ 253 w 23"/>
                <a:gd name="T21" fmla="*/ 1712 h 26"/>
                <a:gd name="T22" fmla="*/ 198 w 23"/>
                <a:gd name="T23" fmla="*/ 1712 h 26"/>
                <a:gd name="T24" fmla="*/ 143 w 23"/>
                <a:gd name="T25" fmla="*/ 1648 h 26"/>
                <a:gd name="T26" fmla="*/ 68 w 23"/>
                <a:gd name="T27" fmla="*/ 1583 h 26"/>
                <a:gd name="T28" fmla="*/ 34 w 23"/>
                <a:gd name="T29" fmla="*/ 1450 h 26"/>
                <a:gd name="T30" fmla="*/ 0 w 23"/>
                <a:gd name="T31" fmla="*/ 1191 h 26"/>
                <a:gd name="T32" fmla="*/ 0 w 23"/>
                <a:gd name="T33" fmla="*/ 929 h 26"/>
                <a:gd name="T34" fmla="*/ 0 w 23"/>
                <a:gd name="T35" fmla="*/ 654 h 26"/>
                <a:gd name="T36" fmla="*/ 21 w 23"/>
                <a:gd name="T37" fmla="*/ 456 h 26"/>
                <a:gd name="T38" fmla="*/ 34 w 23"/>
                <a:gd name="T39" fmla="*/ 263 h 26"/>
                <a:gd name="T40" fmla="*/ 89 w 23"/>
                <a:gd name="T41" fmla="*/ 65 h 26"/>
                <a:gd name="T42" fmla="*/ 143 w 23"/>
                <a:gd name="T43" fmla="*/ 0 h 26"/>
                <a:gd name="T44" fmla="*/ 198 w 23"/>
                <a:gd name="T45" fmla="*/ 0 h 26"/>
                <a:gd name="T46" fmla="*/ 198 w 23"/>
                <a:gd name="T47" fmla="*/ 65 h 26"/>
                <a:gd name="T48" fmla="*/ 157 w 23"/>
                <a:gd name="T49" fmla="*/ 65 h 26"/>
                <a:gd name="T50" fmla="*/ 123 w 23"/>
                <a:gd name="T51" fmla="*/ 194 h 26"/>
                <a:gd name="T52" fmla="*/ 123 w 23"/>
                <a:gd name="T53" fmla="*/ 263 h 26"/>
                <a:gd name="T54" fmla="*/ 89 w 23"/>
                <a:gd name="T55" fmla="*/ 327 h 26"/>
                <a:gd name="T56" fmla="*/ 68 w 23"/>
                <a:gd name="T57" fmla="*/ 521 h 26"/>
                <a:gd name="T58" fmla="*/ 68 w 23"/>
                <a:gd name="T59" fmla="*/ 719 h 26"/>
                <a:gd name="T60" fmla="*/ 68 w 23"/>
                <a:gd name="T61" fmla="*/ 1127 h 26"/>
                <a:gd name="T62" fmla="*/ 123 w 23"/>
                <a:gd name="T63" fmla="*/ 1385 h 26"/>
                <a:gd name="T64" fmla="*/ 157 w 23"/>
                <a:gd name="T65" fmla="*/ 1583 h 26"/>
                <a:gd name="T66" fmla="*/ 211 w 23"/>
                <a:gd name="T67" fmla="*/ 1648 h 26"/>
                <a:gd name="T68" fmla="*/ 266 w 23"/>
                <a:gd name="T69" fmla="*/ 1583 h 26"/>
                <a:gd name="T70" fmla="*/ 287 w 23"/>
                <a:gd name="T71" fmla="*/ 1450 h 26"/>
                <a:gd name="T72" fmla="*/ 321 w 23"/>
                <a:gd name="T73" fmla="*/ 1256 h 26"/>
                <a:gd name="T74" fmla="*/ 321 w 23"/>
                <a:gd name="T75" fmla="*/ 993 h 26"/>
                <a:gd name="T76" fmla="*/ 321 w 23"/>
                <a:gd name="T77" fmla="*/ 719 h 26"/>
                <a:gd name="T78" fmla="*/ 321 w 23"/>
                <a:gd name="T79" fmla="*/ 456 h 26"/>
                <a:gd name="T80" fmla="*/ 266 w 23"/>
                <a:gd name="T81" fmla="*/ 263 h 26"/>
                <a:gd name="T82" fmla="*/ 253 w 23"/>
                <a:gd name="T83" fmla="*/ 194 h 26"/>
                <a:gd name="T84" fmla="*/ 198 w 23"/>
                <a:gd name="T85" fmla="*/ 65 h 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26"/>
                <a:gd name="T131" fmla="*/ 23 w 23"/>
                <a:gd name="T132" fmla="*/ 26 h 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26">
                  <a:moveTo>
                    <a:pt x="11" y="0"/>
                  </a:moveTo>
                  <a:lnTo>
                    <a:pt x="15" y="0"/>
                  </a:lnTo>
                  <a:lnTo>
                    <a:pt x="18" y="1"/>
                  </a:lnTo>
                  <a:lnTo>
                    <a:pt x="21" y="4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3" y="15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8" y="25"/>
                  </a:lnTo>
                  <a:lnTo>
                    <a:pt x="14" y="26"/>
                  </a:lnTo>
                  <a:lnTo>
                    <a:pt x="11" y="26"/>
                  </a:lnTo>
                  <a:lnTo>
                    <a:pt x="8" y="25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0"/>
                  </a:lnTo>
                  <a:close/>
                  <a:moveTo>
                    <a:pt x="11" y="1"/>
                  </a:moveTo>
                  <a:lnTo>
                    <a:pt x="9" y="1"/>
                  </a:lnTo>
                  <a:lnTo>
                    <a:pt x="7" y="3"/>
                  </a:lnTo>
                  <a:lnTo>
                    <a:pt x="7" y="4"/>
                  </a:lnTo>
                  <a:lnTo>
                    <a:pt x="5" y="5"/>
                  </a:lnTo>
                  <a:lnTo>
                    <a:pt x="4" y="8"/>
                  </a:lnTo>
                  <a:lnTo>
                    <a:pt x="4" y="11"/>
                  </a:lnTo>
                  <a:lnTo>
                    <a:pt x="4" y="17"/>
                  </a:lnTo>
                  <a:lnTo>
                    <a:pt x="7" y="21"/>
                  </a:lnTo>
                  <a:lnTo>
                    <a:pt x="9" y="24"/>
                  </a:lnTo>
                  <a:lnTo>
                    <a:pt x="12" y="25"/>
                  </a:lnTo>
                  <a:lnTo>
                    <a:pt x="15" y="24"/>
                  </a:lnTo>
                  <a:lnTo>
                    <a:pt x="16" y="22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8" y="11"/>
                  </a:lnTo>
                  <a:lnTo>
                    <a:pt x="18" y="7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45" name="Freeform 444"/>
            <p:cNvSpPr>
              <a:spLocks/>
            </p:cNvSpPr>
            <p:nvPr/>
          </p:nvSpPr>
          <p:spPr bwMode="auto">
            <a:xfrm>
              <a:off x="4209" y="2184"/>
              <a:ext cx="47" cy="101"/>
            </a:xfrm>
            <a:custGeom>
              <a:avLst/>
              <a:gdLst>
                <a:gd name="T0" fmla="*/ 164 w 18"/>
                <a:gd name="T1" fmla="*/ 0 h 25"/>
                <a:gd name="T2" fmla="*/ 164 w 18"/>
                <a:gd name="T3" fmla="*/ 457 h 25"/>
                <a:gd name="T4" fmla="*/ 178 w 18"/>
                <a:gd name="T5" fmla="*/ 194 h 25"/>
                <a:gd name="T6" fmla="*/ 232 w 18"/>
                <a:gd name="T7" fmla="*/ 65 h 25"/>
                <a:gd name="T8" fmla="*/ 253 w 18"/>
                <a:gd name="T9" fmla="*/ 0 h 25"/>
                <a:gd name="T10" fmla="*/ 287 w 18"/>
                <a:gd name="T11" fmla="*/ 0 h 25"/>
                <a:gd name="T12" fmla="*/ 300 w 18"/>
                <a:gd name="T13" fmla="*/ 65 h 25"/>
                <a:gd name="T14" fmla="*/ 321 w 18"/>
                <a:gd name="T15" fmla="*/ 194 h 25"/>
                <a:gd name="T16" fmla="*/ 321 w 18"/>
                <a:gd name="T17" fmla="*/ 263 h 25"/>
                <a:gd name="T18" fmla="*/ 321 w 18"/>
                <a:gd name="T19" fmla="*/ 263 h 25"/>
                <a:gd name="T20" fmla="*/ 300 w 18"/>
                <a:gd name="T21" fmla="*/ 327 h 25"/>
                <a:gd name="T22" fmla="*/ 300 w 18"/>
                <a:gd name="T23" fmla="*/ 327 h 25"/>
                <a:gd name="T24" fmla="*/ 287 w 18"/>
                <a:gd name="T25" fmla="*/ 457 h 25"/>
                <a:gd name="T26" fmla="*/ 287 w 18"/>
                <a:gd name="T27" fmla="*/ 327 h 25"/>
                <a:gd name="T28" fmla="*/ 253 w 18"/>
                <a:gd name="T29" fmla="*/ 327 h 25"/>
                <a:gd name="T30" fmla="*/ 232 w 18"/>
                <a:gd name="T31" fmla="*/ 263 h 25"/>
                <a:gd name="T32" fmla="*/ 198 w 18"/>
                <a:gd name="T33" fmla="*/ 263 h 25"/>
                <a:gd name="T34" fmla="*/ 198 w 18"/>
                <a:gd name="T35" fmla="*/ 263 h 25"/>
                <a:gd name="T36" fmla="*/ 198 w 18"/>
                <a:gd name="T37" fmla="*/ 263 h 25"/>
                <a:gd name="T38" fmla="*/ 178 w 18"/>
                <a:gd name="T39" fmla="*/ 457 h 25"/>
                <a:gd name="T40" fmla="*/ 164 w 18"/>
                <a:gd name="T41" fmla="*/ 521 h 25"/>
                <a:gd name="T42" fmla="*/ 164 w 18"/>
                <a:gd name="T43" fmla="*/ 1256 h 25"/>
                <a:gd name="T44" fmla="*/ 164 w 18"/>
                <a:gd name="T45" fmla="*/ 1454 h 25"/>
                <a:gd name="T46" fmla="*/ 164 w 18"/>
                <a:gd name="T47" fmla="*/ 1584 h 25"/>
                <a:gd name="T48" fmla="*/ 164 w 18"/>
                <a:gd name="T49" fmla="*/ 1584 h 25"/>
                <a:gd name="T50" fmla="*/ 178 w 18"/>
                <a:gd name="T51" fmla="*/ 1648 h 25"/>
                <a:gd name="T52" fmla="*/ 198 w 18"/>
                <a:gd name="T53" fmla="*/ 1648 h 25"/>
                <a:gd name="T54" fmla="*/ 232 w 18"/>
                <a:gd name="T55" fmla="*/ 1648 h 25"/>
                <a:gd name="T56" fmla="*/ 232 w 18"/>
                <a:gd name="T57" fmla="*/ 1648 h 25"/>
                <a:gd name="T58" fmla="*/ 0 w 18"/>
                <a:gd name="T59" fmla="*/ 1648 h 25"/>
                <a:gd name="T60" fmla="*/ 0 w 18"/>
                <a:gd name="T61" fmla="*/ 1648 h 25"/>
                <a:gd name="T62" fmla="*/ 34 w 18"/>
                <a:gd name="T63" fmla="*/ 1648 h 25"/>
                <a:gd name="T64" fmla="*/ 55 w 18"/>
                <a:gd name="T65" fmla="*/ 1584 h 25"/>
                <a:gd name="T66" fmla="*/ 55 w 18"/>
                <a:gd name="T67" fmla="*/ 1584 h 25"/>
                <a:gd name="T68" fmla="*/ 55 w 18"/>
                <a:gd name="T69" fmla="*/ 1454 h 25"/>
                <a:gd name="T70" fmla="*/ 55 w 18"/>
                <a:gd name="T71" fmla="*/ 1454 h 25"/>
                <a:gd name="T72" fmla="*/ 55 w 18"/>
                <a:gd name="T73" fmla="*/ 1256 h 25"/>
                <a:gd name="T74" fmla="*/ 55 w 18"/>
                <a:gd name="T75" fmla="*/ 719 h 25"/>
                <a:gd name="T76" fmla="*/ 55 w 18"/>
                <a:gd name="T77" fmla="*/ 457 h 25"/>
                <a:gd name="T78" fmla="*/ 55 w 18"/>
                <a:gd name="T79" fmla="*/ 263 h 25"/>
                <a:gd name="T80" fmla="*/ 55 w 18"/>
                <a:gd name="T81" fmla="*/ 263 h 25"/>
                <a:gd name="T82" fmla="*/ 55 w 18"/>
                <a:gd name="T83" fmla="*/ 263 h 25"/>
                <a:gd name="T84" fmla="*/ 55 w 18"/>
                <a:gd name="T85" fmla="*/ 194 h 25"/>
                <a:gd name="T86" fmla="*/ 34 w 18"/>
                <a:gd name="T87" fmla="*/ 194 h 25"/>
                <a:gd name="T88" fmla="*/ 34 w 18"/>
                <a:gd name="T89" fmla="*/ 194 h 25"/>
                <a:gd name="T90" fmla="*/ 0 w 18"/>
                <a:gd name="T91" fmla="*/ 263 h 25"/>
                <a:gd name="T92" fmla="*/ 0 w 18"/>
                <a:gd name="T93" fmla="*/ 194 h 25"/>
                <a:gd name="T94" fmla="*/ 123 w 18"/>
                <a:gd name="T95" fmla="*/ 0 h 25"/>
                <a:gd name="T96" fmla="*/ 164 w 18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5"/>
                <a:gd name="T149" fmla="*/ 18 w 18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5">
                  <a:moveTo>
                    <a:pt x="9" y="0"/>
                  </a:moveTo>
                  <a:lnTo>
                    <a:pt x="9" y="7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7" y="5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7"/>
                  </a:lnTo>
                  <a:lnTo>
                    <a:pt x="9" y="8"/>
                  </a:lnTo>
                  <a:lnTo>
                    <a:pt x="9" y="19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3" y="11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grpSp>
          <p:nvGrpSpPr>
            <p:cNvPr id="7" name="Group 445"/>
            <p:cNvGrpSpPr>
              <a:grpSpLocks/>
            </p:cNvGrpSpPr>
            <p:nvPr/>
          </p:nvGrpSpPr>
          <p:grpSpPr bwMode="auto">
            <a:xfrm>
              <a:off x="1296" y="2880"/>
              <a:ext cx="2983" cy="480"/>
              <a:chOff x="1279" y="2397"/>
              <a:chExt cx="2983" cy="480"/>
            </a:xfrm>
          </p:grpSpPr>
          <p:sp>
            <p:nvSpPr>
              <p:cNvPr id="10445" name="Freeform 446"/>
              <p:cNvSpPr>
                <a:spLocks/>
              </p:cNvSpPr>
              <p:nvPr/>
            </p:nvSpPr>
            <p:spPr bwMode="auto">
              <a:xfrm>
                <a:off x="1279" y="2410"/>
                <a:ext cx="115" cy="153"/>
              </a:xfrm>
              <a:custGeom>
                <a:avLst/>
                <a:gdLst>
                  <a:gd name="T0" fmla="*/ 301 w 44"/>
                  <a:gd name="T1" fmla="*/ 0 h 38"/>
                  <a:gd name="T2" fmla="*/ 533 w 44"/>
                  <a:gd name="T3" fmla="*/ 1896 h 38"/>
                  <a:gd name="T4" fmla="*/ 643 w 44"/>
                  <a:gd name="T5" fmla="*/ 455 h 38"/>
                  <a:gd name="T6" fmla="*/ 643 w 44"/>
                  <a:gd name="T7" fmla="*/ 258 h 38"/>
                  <a:gd name="T8" fmla="*/ 664 w 44"/>
                  <a:gd name="T9" fmla="*/ 193 h 38"/>
                  <a:gd name="T10" fmla="*/ 643 w 44"/>
                  <a:gd name="T11" fmla="*/ 64 h 38"/>
                  <a:gd name="T12" fmla="*/ 643 w 44"/>
                  <a:gd name="T13" fmla="*/ 64 h 38"/>
                  <a:gd name="T14" fmla="*/ 609 w 44"/>
                  <a:gd name="T15" fmla="*/ 64 h 38"/>
                  <a:gd name="T16" fmla="*/ 588 w 44"/>
                  <a:gd name="T17" fmla="*/ 64 h 38"/>
                  <a:gd name="T18" fmla="*/ 588 w 44"/>
                  <a:gd name="T19" fmla="*/ 64 h 38"/>
                  <a:gd name="T20" fmla="*/ 588 w 44"/>
                  <a:gd name="T21" fmla="*/ 64 h 38"/>
                  <a:gd name="T22" fmla="*/ 588 w 44"/>
                  <a:gd name="T23" fmla="*/ 0 h 38"/>
                  <a:gd name="T24" fmla="*/ 787 w 44"/>
                  <a:gd name="T25" fmla="*/ 0 h 38"/>
                  <a:gd name="T26" fmla="*/ 787 w 44"/>
                  <a:gd name="T27" fmla="*/ 64 h 38"/>
                  <a:gd name="T28" fmla="*/ 766 w 44"/>
                  <a:gd name="T29" fmla="*/ 64 h 38"/>
                  <a:gd name="T30" fmla="*/ 732 w 44"/>
                  <a:gd name="T31" fmla="*/ 64 h 38"/>
                  <a:gd name="T32" fmla="*/ 716 w 44"/>
                  <a:gd name="T33" fmla="*/ 64 h 38"/>
                  <a:gd name="T34" fmla="*/ 716 w 44"/>
                  <a:gd name="T35" fmla="*/ 193 h 38"/>
                  <a:gd name="T36" fmla="*/ 677 w 44"/>
                  <a:gd name="T37" fmla="*/ 258 h 38"/>
                  <a:gd name="T38" fmla="*/ 664 w 44"/>
                  <a:gd name="T39" fmla="*/ 455 h 38"/>
                  <a:gd name="T40" fmla="*/ 520 w 44"/>
                  <a:gd name="T41" fmla="*/ 2480 h 38"/>
                  <a:gd name="T42" fmla="*/ 520 w 44"/>
                  <a:gd name="T43" fmla="*/ 2480 h 38"/>
                  <a:gd name="T44" fmla="*/ 287 w 44"/>
                  <a:gd name="T45" fmla="*/ 455 h 38"/>
                  <a:gd name="T46" fmla="*/ 165 w 44"/>
                  <a:gd name="T47" fmla="*/ 1896 h 38"/>
                  <a:gd name="T48" fmla="*/ 165 w 44"/>
                  <a:gd name="T49" fmla="*/ 2090 h 38"/>
                  <a:gd name="T50" fmla="*/ 144 w 44"/>
                  <a:gd name="T51" fmla="*/ 2223 h 38"/>
                  <a:gd name="T52" fmla="*/ 165 w 44"/>
                  <a:gd name="T53" fmla="*/ 2287 h 38"/>
                  <a:gd name="T54" fmla="*/ 165 w 44"/>
                  <a:gd name="T55" fmla="*/ 2287 h 38"/>
                  <a:gd name="T56" fmla="*/ 178 w 44"/>
                  <a:gd name="T57" fmla="*/ 2287 h 38"/>
                  <a:gd name="T58" fmla="*/ 212 w 44"/>
                  <a:gd name="T59" fmla="*/ 2351 h 38"/>
                  <a:gd name="T60" fmla="*/ 212 w 44"/>
                  <a:gd name="T61" fmla="*/ 2351 h 38"/>
                  <a:gd name="T62" fmla="*/ 0 w 44"/>
                  <a:gd name="T63" fmla="*/ 2351 h 38"/>
                  <a:gd name="T64" fmla="*/ 0 w 44"/>
                  <a:gd name="T65" fmla="*/ 2351 h 38"/>
                  <a:gd name="T66" fmla="*/ 34 w 44"/>
                  <a:gd name="T67" fmla="*/ 2287 h 38"/>
                  <a:gd name="T68" fmla="*/ 55 w 44"/>
                  <a:gd name="T69" fmla="*/ 2287 h 38"/>
                  <a:gd name="T70" fmla="*/ 89 w 44"/>
                  <a:gd name="T71" fmla="*/ 2287 h 38"/>
                  <a:gd name="T72" fmla="*/ 89 w 44"/>
                  <a:gd name="T73" fmla="*/ 2287 h 38"/>
                  <a:gd name="T74" fmla="*/ 110 w 44"/>
                  <a:gd name="T75" fmla="*/ 2090 h 38"/>
                  <a:gd name="T76" fmla="*/ 144 w 44"/>
                  <a:gd name="T77" fmla="*/ 2025 h 38"/>
                  <a:gd name="T78" fmla="*/ 267 w 44"/>
                  <a:gd name="T79" fmla="*/ 258 h 38"/>
                  <a:gd name="T80" fmla="*/ 233 w 44"/>
                  <a:gd name="T81" fmla="*/ 193 h 38"/>
                  <a:gd name="T82" fmla="*/ 212 w 44"/>
                  <a:gd name="T83" fmla="*/ 64 h 38"/>
                  <a:gd name="T84" fmla="*/ 178 w 44"/>
                  <a:gd name="T85" fmla="*/ 64 h 38"/>
                  <a:gd name="T86" fmla="*/ 165 w 44"/>
                  <a:gd name="T87" fmla="*/ 64 h 38"/>
                  <a:gd name="T88" fmla="*/ 165 w 44"/>
                  <a:gd name="T89" fmla="*/ 0 h 38"/>
                  <a:gd name="T90" fmla="*/ 301 w 44"/>
                  <a:gd name="T91" fmla="*/ 0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4"/>
                  <a:gd name="T139" fmla="*/ 0 h 38"/>
                  <a:gd name="T140" fmla="*/ 44 w 44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4" h="38">
                    <a:moveTo>
                      <a:pt x="17" y="0"/>
                    </a:moveTo>
                    <a:lnTo>
                      <a:pt x="30" y="29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6" y="1"/>
                    </a:lnTo>
                    <a:lnTo>
                      <a:pt x="34" y="1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44" y="0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40" y="3"/>
                    </a:lnTo>
                    <a:lnTo>
                      <a:pt x="38" y="4"/>
                    </a:lnTo>
                    <a:lnTo>
                      <a:pt x="37" y="7"/>
                    </a:lnTo>
                    <a:lnTo>
                      <a:pt x="29" y="38"/>
                    </a:lnTo>
                    <a:lnTo>
                      <a:pt x="16" y="7"/>
                    </a:lnTo>
                    <a:lnTo>
                      <a:pt x="9" y="29"/>
                    </a:lnTo>
                    <a:lnTo>
                      <a:pt x="9" y="32"/>
                    </a:lnTo>
                    <a:lnTo>
                      <a:pt x="8" y="34"/>
                    </a:lnTo>
                    <a:lnTo>
                      <a:pt x="9" y="35"/>
                    </a:lnTo>
                    <a:lnTo>
                      <a:pt x="10" y="35"/>
                    </a:lnTo>
                    <a:lnTo>
                      <a:pt x="12" y="36"/>
                    </a:lnTo>
                    <a:lnTo>
                      <a:pt x="0" y="36"/>
                    </a:lnTo>
                    <a:lnTo>
                      <a:pt x="2" y="35"/>
                    </a:lnTo>
                    <a:lnTo>
                      <a:pt x="3" y="35"/>
                    </a:lnTo>
                    <a:lnTo>
                      <a:pt x="5" y="35"/>
                    </a:lnTo>
                    <a:lnTo>
                      <a:pt x="6" y="32"/>
                    </a:lnTo>
                    <a:lnTo>
                      <a:pt x="8" y="31"/>
                    </a:lnTo>
                    <a:lnTo>
                      <a:pt x="15" y="4"/>
                    </a:lnTo>
                    <a:lnTo>
                      <a:pt x="13" y="3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46" name="Freeform 447"/>
              <p:cNvSpPr>
                <a:spLocks noEditPoints="1"/>
              </p:cNvSpPr>
              <p:nvPr/>
            </p:nvSpPr>
            <p:spPr bwMode="auto">
              <a:xfrm>
                <a:off x="1379" y="2410"/>
                <a:ext cx="91" cy="145"/>
              </a:xfrm>
              <a:custGeom>
                <a:avLst/>
                <a:gdLst>
                  <a:gd name="T0" fmla="*/ 211 w 35"/>
                  <a:gd name="T1" fmla="*/ 0 h 36"/>
                  <a:gd name="T2" fmla="*/ 419 w 35"/>
                  <a:gd name="T3" fmla="*/ 0 h 36"/>
                  <a:gd name="T4" fmla="*/ 528 w 35"/>
                  <a:gd name="T5" fmla="*/ 0 h 36"/>
                  <a:gd name="T6" fmla="*/ 582 w 35"/>
                  <a:gd name="T7" fmla="*/ 64 h 36"/>
                  <a:gd name="T8" fmla="*/ 595 w 35"/>
                  <a:gd name="T9" fmla="*/ 258 h 36"/>
                  <a:gd name="T10" fmla="*/ 616 w 35"/>
                  <a:gd name="T11" fmla="*/ 520 h 36"/>
                  <a:gd name="T12" fmla="*/ 616 w 35"/>
                  <a:gd name="T13" fmla="*/ 713 h 36"/>
                  <a:gd name="T14" fmla="*/ 595 w 35"/>
                  <a:gd name="T15" fmla="*/ 777 h 36"/>
                  <a:gd name="T16" fmla="*/ 549 w 35"/>
                  <a:gd name="T17" fmla="*/ 975 h 36"/>
                  <a:gd name="T18" fmla="*/ 494 w 35"/>
                  <a:gd name="T19" fmla="*/ 1104 h 36"/>
                  <a:gd name="T20" fmla="*/ 460 w 35"/>
                  <a:gd name="T21" fmla="*/ 1184 h 36"/>
                  <a:gd name="T22" fmla="*/ 372 w 35"/>
                  <a:gd name="T23" fmla="*/ 1184 h 36"/>
                  <a:gd name="T24" fmla="*/ 330 w 35"/>
                  <a:gd name="T25" fmla="*/ 1184 h 36"/>
                  <a:gd name="T26" fmla="*/ 283 w 35"/>
                  <a:gd name="T27" fmla="*/ 1184 h 36"/>
                  <a:gd name="T28" fmla="*/ 229 w 35"/>
                  <a:gd name="T29" fmla="*/ 1897 h 36"/>
                  <a:gd name="T30" fmla="*/ 211 w 35"/>
                  <a:gd name="T31" fmla="*/ 2094 h 36"/>
                  <a:gd name="T32" fmla="*/ 211 w 35"/>
                  <a:gd name="T33" fmla="*/ 2223 h 36"/>
                  <a:gd name="T34" fmla="*/ 211 w 35"/>
                  <a:gd name="T35" fmla="*/ 2288 h 36"/>
                  <a:gd name="T36" fmla="*/ 211 w 35"/>
                  <a:gd name="T37" fmla="*/ 2288 h 36"/>
                  <a:gd name="T38" fmla="*/ 229 w 35"/>
                  <a:gd name="T39" fmla="*/ 2288 h 36"/>
                  <a:gd name="T40" fmla="*/ 283 w 35"/>
                  <a:gd name="T41" fmla="*/ 2352 h 36"/>
                  <a:gd name="T42" fmla="*/ 283 w 35"/>
                  <a:gd name="T43" fmla="*/ 2352 h 36"/>
                  <a:gd name="T44" fmla="*/ 0 w 35"/>
                  <a:gd name="T45" fmla="*/ 2352 h 36"/>
                  <a:gd name="T46" fmla="*/ 34 w 35"/>
                  <a:gd name="T47" fmla="*/ 2352 h 36"/>
                  <a:gd name="T48" fmla="*/ 55 w 35"/>
                  <a:gd name="T49" fmla="*/ 2288 h 36"/>
                  <a:gd name="T50" fmla="*/ 109 w 35"/>
                  <a:gd name="T51" fmla="*/ 2288 h 36"/>
                  <a:gd name="T52" fmla="*/ 109 w 35"/>
                  <a:gd name="T53" fmla="*/ 2223 h 36"/>
                  <a:gd name="T54" fmla="*/ 122 w 35"/>
                  <a:gd name="T55" fmla="*/ 1897 h 36"/>
                  <a:gd name="T56" fmla="*/ 244 w 35"/>
                  <a:gd name="T57" fmla="*/ 520 h 36"/>
                  <a:gd name="T58" fmla="*/ 244 w 35"/>
                  <a:gd name="T59" fmla="*/ 326 h 36"/>
                  <a:gd name="T60" fmla="*/ 244 w 35"/>
                  <a:gd name="T61" fmla="*/ 193 h 36"/>
                  <a:gd name="T62" fmla="*/ 244 w 35"/>
                  <a:gd name="T63" fmla="*/ 193 h 36"/>
                  <a:gd name="T64" fmla="*/ 244 w 35"/>
                  <a:gd name="T65" fmla="*/ 64 h 36"/>
                  <a:gd name="T66" fmla="*/ 229 w 35"/>
                  <a:gd name="T67" fmla="*/ 64 h 36"/>
                  <a:gd name="T68" fmla="*/ 177 w 35"/>
                  <a:gd name="T69" fmla="*/ 64 h 36"/>
                  <a:gd name="T70" fmla="*/ 211 w 35"/>
                  <a:gd name="T71" fmla="*/ 0 h 36"/>
                  <a:gd name="T72" fmla="*/ 283 w 35"/>
                  <a:gd name="T73" fmla="*/ 1104 h 36"/>
                  <a:gd name="T74" fmla="*/ 330 w 35"/>
                  <a:gd name="T75" fmla="*/ 1184 h 36"/>
                  <a:gd name="T76" fmla="*/ 351 w 35"/>
                  <a:gd name="T77" fmla="*/ 1184 h 36"/>
                  <a:gd name="T78" fmla="*/ 406 w 35"/>
                  <a:gd name="T79" fmla="*/ 1104 h 36"/>
                  <a:gd name="T80" fmla="*/ 460 w 35"/>
                  <a:gd name="T81" fmla="*/ 1104 h 36"/>
                  <a:gd name="T82" fmla="*/ 473 w 35"/>
                  <a:gd name="T83" fmla="*/ 975 h 36"/>
                  <a:gd name="T84" fmla="*/ 494 w 35"/>
                  <a:gd name="T85" fmla="*/ 777 h 36"/>
                  <a:gd name="T86" fmla="*/ 528 w 35"/>
                  <a:gd name="T87" fmla="*/ 648 h 36"/>
                  <a:gd name="T88" fmla="*/ 528 w 35"/>
                  <a:gd name="T89" fmla="*/ 455 h 36"/>
                  <a:gd name="T90" fmla="*/ 528 w 35"/>
                  <a:gd name="T91" fmla="*/ 326 h 36"/>
                  <a:gd name="T92" fmla="*/ 494 w 35"/>
                  <a:gd name="T93" fmla="*/ 193 h 36"/>
                  <a:gd name="T94" fmla="*/ 473 w 35"/>
                  <a:gd name="T95" fmla="*/ 64 h 36"/>
                  <a:gd name="T96" fmla="*/ 419 w 35"/>
                  <a:gd name="T97" fmla="*/ 64 h 36"/>
                  <a:gd name="T98" fmla="*/ 406 w 35"/>
                  <a:gd name="T99" fmla="*/ 64 h 36"/>
                  <a:gd name="T100" fmla="*/ 351 w 35"/>
                  <a:gd name="T101" fmla="*/ 64 h 36"/>
                  <a:gd name="T102" fmla="*/ 283 w 35"/>
                  <a:gd name="T103" fmla="*/ 1104 h 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36"/>
                  <a:gd name="T158" fmla="*/ 35 w 35"/>
                  <a:gd name="T159" fmla="*/ 36 h 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36">
                    <a:moveTo>
                      <a:pt x="12" y="0"/>
                    </a:moveTo>
                    <a:lnTo>
                      <a:pt x="24" y="0"/>
                    </a:lnTo>
                    <a:lnTo>
                      <a:pt x="30" y="0"/>
                    </a:lnTo>
                    <a:lnTo>
                      <a:pt x="33" y="1"/>
                    </a:lnTo>
                    <a:lnTo>
                      <a:pt x="34" y="4"/>
                    </a:lnTo>
                    <a:lnTo>
                      <a:pt x="35" y="8"/>
                    </a:lnTo>
                    <a:lnTo>
                      <a:pt x="35" y="11"/>
                    </a:lnTo>
                    <a:lnTo>
                      <a:pt x="34" y="12"/>
                    </a:lnTo>
                    <a:lnTo>
                      <a:pt x="31" y="15"/>
                    </a:lnTo>
                    <a:lnTo>
                      <a:pt x="28" y="17"/>
                    </a:lnTo>
                    <a:lnTo>
                      <a:pt x="26" y="18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6" y="18"/>
                    </a:lnTo>
                    <a:lnTo>
                      <a:pt x="13" y="29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6" y="3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3" y="35"/>
                    </a:lnTo>
                    <a:lnTo>
                      <a:pt x="6" y="35"/>
                    </a:lnTo>
                    <a:lnTo>
                      <a:pt x="6" y="34"/>
                    </a:lnTo>
                    <a:lnTo>
                      <a:pt x="7" y="29"/>
                    </a:lnTo>
                    <a:lnTo>
                      <a:pt x="14" y="8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12" y="0"/>
                    </a:lnTo>
                    <a:close/>
                    <a:moveTo>
                      <a:pt x="16" y="17"/>
                    </a:moveTo>
                    <a:lnTo>
                      <a:pt x="19" y="18"/>
                    </a:lnTo>
                    <a:lnTo>
                      <a:pt x="20" y="18"/>
                    </a:lnTo>
                    <a:lnTo>
                      <a:pt x="23" y="17"/>
                    </a:lnTo>
                    <a:lnTo>
                      <a:pt x="26" y="17"/>
                    </a:lnTo>
                    <a:lnTo>
                      <a:pt x="27" y="15"/>
                    </a:lnTo>
                    <a:lnTo>
                      <a:pt x="28" y="12"/>
                    </a:lnTo>
                    <a:lnTo>
                      <a:pt x="30" y="10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4" y="1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6" y="1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pic>
            <p:nvPicPr>
              <p:cNvPr id="10447" name="Picture 448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1549" y="2450"/>
                <a:ext cx="125" cy="1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448" name="Picture 449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1549" y="2450"/>
                <a:ext cx="125" cy="1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449" name="Picture 450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1758" y="2478"/>
                <a:ext cx="47" cy="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450" name="Picture 451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1758" y="2478"/>
                <a:ext cx="47" cy="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0451" name="Freeform 452"/>
              <p:cNvSpPr>
                <a:spLocks noEditPoints="1"/>
              </p:cNvSpPr>
              <p:nvPr/>
            </p:nvSpPr>
            <p:spPr bwMode="auto">
              <a:xfrm>
                <a:off x="1847" y="2410"/>
                <a:ext cx="104" cy="145"/>
              </a:xfrm>
              <a:custGeom>
                <a:avLst/>
                <a:gdLst>
                  <a:gd name="T0" fmla="*/ 156 w 40"/>
                  <a:gd name="T1" fmla="*/ 64 h 36"/>
                  <a:gd name="T2" fmla="*/ 156 w 40"/>
                  <a:gd name="T3" fmla="*/ 0 h 36"/>
                  <a:gd name="T4" fmla="*/ 385 w 40"/>
                  <a:gd name="T5" fmla="*/ 0 h 36"/>
                  <a:gd name="T6" fmla="*/ 494 w 40"/>
                  <a:gd name="T7" fmla="*/ 0 h 36"/>
                  <a:gd name="T8" fmla="*/ 562 w 40"/>
                  <a:gd name="T9" fmla="*/ 64 h 36"/>
                  <a:gd name="T10" fmla="*/ 634 w 40"/>
                  <a:gd name="T11" fmla="*/ 258 h 36"/>
                  <a:gd name="T12" fmla="*/ 650 w 40"/>
                  <a:gd name="T13" fmla="*/ 455 h 36"/>
                  <a:gd name="T14" fmla="*/ 702 w 40"/>
                  <a:gd name="T15" fmla="*/ 713 h 36"/>
                  <a:gd name="T16" fmla="*/ 702 w 40"/>
                  <a:gd name="T17" fmla="*/ 975 h 36"/>
                  <a:gd name="T18" fmla="*/ 702 w 40"/>
                  <a:gd name="T19" fmla="*/ 1184 h 36"/>
                  <a:gd name="T20" fmla="*/ 684 w 40"/>
                  <a:gd name="T21" fmla="*/ 1442 h 36"/>
                  <a:gd name="T22" fmla="*/ 650 w 40"/>
                  <a:gd name="T23" fmla="*/ 1639 h 36"/>
                  <a:gd name="T24" fmla="*/ 634 w 40"/>
                  <a:gd name="T25" fmla="*/ 1833 h 36"/>
                  <a:gd name="T26" fmla="*/ 616 w 40"/>
                  <a:gd name="T27" fmla="*/ 1897 h 36"/>
                  <a:gd name="T28" fmla="*/ 562 w 40"/>
                  <a:gd name="T29" fmla="*/ 2094 h 36"/>
                  <a:gd name="T30" fmla="*/ 494 w 40"/>
                  <a:gd name="T31" fmla="*/ 2223 h 36"/>
                  <a:gd name="T32" fmla="*/ 439 w 40"/>
                  <a:gd name="T33" fmla="*/ 2352 h 36"/>
                  <a:gd name="T34" fmla="*/ 372 w 40"/>
                  <a:gd name="T35" fmla="*/ 2352 h 36"/>
                  <a:gd name="T36" fmla="*/ 263 w 40"/>
                  <a:gd name="T37" fmla="*/ 2352 h 36"/>
                  <a:gd name="T38" fmla="*/ 0 w 40"/>
                  <a:gd name="T39" fmla="*/ 2352 h 36"/>
                  <a:gd name="T40" fmla="*/ 21 w 40"/>
                  <a:gd name="T41" fmla="*/ 2352 h 36"/>
                  <a:gd name="T42" fmla="*/ 34 w 40"/>
                  <a:gd name="T43" fmla="*/ 2288 h 36"/>
                  <a:gd name="T44" fmla="*/ 68 w 40"/>
                  <a:gd name="T45" fmla="*/ 2288 h 36"/>
                  <a:gd name="T46" fmla="*/ 68 w 40"/>
                  <a:gd name="T47" fmla="*/ 2288 h 36"/>
                  <a:gd name="T48" fmla="*/ 88 w 40"/>
                  <a:gd name="T49" fmla="*/ 2223 h 36"/>
                  <a:gd name="T50" fmla="*/ 88 w 40"/>
                  <a:gd name="T51" fmla="*/ 2094 h 36"/>
                  <a:gd name="T52" fmla="*/ 122 w 40"/>
                  <a:gd name="T53" fmla="*/ 1897 h 36"/>
                  <a:gd name="T54" fmla="*/ 244 w 40"/>
                  <a:gd name="T55" fmla="*/ 455 h 36"/>
                  <a:gd name="T56" fmla="*/ 244 w 40"/>
                  <a:gd name="T57" fmla="*/ 258 h 36"/>
                  <a:gd name="T58" fmla="*/ 244 w 40"/>
                  <a:gd name="T59" fmla="*/ 193 h 36"/>
                  <a:gd name="T60" fmla="*/ 244 w 40"/>
                  <a:gd name="T61" fmla="*/ 64 h 36"/>
                  <a:gd name="T62" fmla="*/ 244 w 40"/>
                  <a:gd name="T63" fmla="*/ 64 h 36"/>
                  <a:gd name="T64" fmla="*/ 211 w 40"/>
                  <a:gd name="T65" fmla="*/ 64 h 36"/>
                  <a:gd name="T66" fmla="*/ 195 w 40"/>
                  <a:gd name="T67" fmla="*/ 64 h 36"/>
                  <a:gd name="T68" fmla="*/ 156 w 40"/>
                  <a:gd name="T69" fmla="*/ 64 h 36"/>
                  <a:gd name="T70" fmla="*/ 330 w 40"/>
                  <a:gd name="T71" fmla="*/ 64 h 36"/>
                  <a:gd name="T72" fmla="*/ 195 w 40"/>
                  <a:gd name="T73" fmla="*/ 2026 h 36"/>
                  <a:gd name="T74" fmla="*/ 195 w 40"/>
                  <a:gd name="T75" fmla="*/ 2094 h 36"/>
                  <a:gd name="T76" fmla="*/ 195 w 40"/>
                  <a:gd name="T77" fmla="*/ 2223 h 36"/>
                  <a:gd name="T78" fmla="*/ 195 w 40"/>
                  <a:gd name="T79" fmla="*/ 2223 h 36"/>
                  <a:gd name="T80" fmla="*/ 195 w 40"/>
                  <a:gd name="T81" fmla="*/ 2288 h 36"/>
                  <a:gd name="T82" fmla="*/ 195 w 40"/>
                  <a:gd name="T83" fmla="*/ 2288 h 36"/>
                  <a:gd name="T84" fmla="*/ 211 w 40"/>
                  <a:gd name="T85" fmla="*/ 2288 h 36"/>
                  <a:gd name="T86" fmla="*/ 211 w 40"/>
                  <a:gd name="T87" fmla="*/ 2288 h 36"/>
                  <a:gd name="T88" fmla="*/ 244 w 40"/>
                  <a:gd name="T89" fmla="*/ 2288 h 36"/>
                  <a:gd name="T90" fmla="*/ 317 w 40"/>
                  <a:gd name="T91" fmla="*/ 2288 h 36"/>
                  <a:gd name="T92" fmla="*/ 385 w 40"/>
                  <a:gd name="T93" fmla="*/ 2288 h 36"/>
                  <a:gd name="T94" fmla="*/ 439 w 40"/>
                  <a:gd name="T95" fmla="*/ 2223 h 36"/>
                  <a:gd name="T96" fmla="*/ 494 w 40"/>
                  <a:gd name="T97" fmla="*/ 2094 h 36"/>
                  <a:gd name="T98" fmla="*/ 528 w 40"/>
                  <a:gd name="T99" fmla="*/ 1833 h 36"/>
                  <a:gd name="T100" fmla="*/ 582 w 40"/>
                  <a:gd name="T101" fmla="*/ 1639 h 36"/>
                  <a:gd name="T102" fmla="*/ 616 w 40"/>
                  <a:gd name="T103" fmla="*/ 1249 h 36"/>
                  <a:gd name="T104" fmla="*/ 616 w 40"/>
                  <a:gd name="T105" fmla="*/ 910 h 36"/>
                  <a:gd name="T106" fmla="*/ 616 w 40"/>
                  <a:gd name="T107" fmla="*/ 648 h 36"/>
                  <a:gd name="T108" fmla="*/ 582 w 40"/>
                  <a:gd name="T109" fmla="*/ 455 h 36"/>
                  <a:gd name="T110" fmla="*/ 562 w 40"/>
                  <a:gd name="T111" fmla="*/ 258 h 36"/>
                  <a:gd name="T112" fmla="*/ 507 w 40"/>
                  <a:gd name="T113" fmla="*/ 193 h 36"/>
                  <a:gd name="T114" fmla="*/ 460 w 40"/>
                  <a:gd name="T115" fmla="*/ 64 h 36"/>
                  <a:gd name="T116" fmla="*/ 406 w 40"/>
                  <a:gd name="T117" fmla="*/ 64 h 36"/>
                  <a:gd name="T118" fmla="*/ 385 w 40"/>
                  <a:gd name="T119" fmla="*/ 64 h 36"/>
                  <a:gd name="T120" fmla="*/ 330 w 40"/>
                  <a:gd name="T121" fmla="*/ 64 h 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0"/>
                  <a:gd name="T184" fmla="*/ 0 h 36"/>
                  <a:gd name="T185" fmla="*/ 40 w 40"/>
                  <a:gd name="T186" fmla="*/ 36 h 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0" h="36">
                    <a:moveTo>
                      <a:pt x="9" y="1"/>
                    </a:moveTo>
                    <a:lnTo>
                      <a:pt x="9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2" y="1"/>
                    </a:lnTo>
                    <a:lnTo>
                      <a:pt x="36" y="4"/>
                    </a:lnTo>
                    <a:lnTo>
                      <a:pt x="37" y="7"/>
                    </a:lnTo>
                    <a:lnTo>
                      <a:pt x="40" y="11"/>
                    </a:lnTo>
                    <a:lnTo>
                      <a:pt x="40" y="15"/>
                    </a:lnTo>
                    <a:lnTo>
                      <a:pt x="40" y="18"/>
                    </a:lnTo>
                    <a:lnTo>
                      <a:pt x="39" y="22"/>
                    </a:lnTo>
                    <a:lnTo>
                      <a:pt x="37" y="25"/>
                    </a:lnTo>
                    <a:lnTo>
                      <a:pt x="36" y="28"/>
                    </a:lnTo>
                    <a:lnTo>
                      <a:pt x="35" y="29"/>
                    </a:lnTo>
                    <a:lnTo>
                      <a:pt x="32" y="32"/>
                    </a:lnTo>
                    <a:lnTo>
                      <a:pt x="28" y="34"/>
                    </a:lnTo>
                    <a:lnTo>
                      <a:pt x="25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7" y="29"/>
                    </a:lnTo>
                    <a:lnTo>
                      <a:pt x="14" y="7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close/>
                    <a:moveTo>
                      <a:pt x="19" y="1"/>
                    </a:moveTo>
                    <a:lnTo>
                      <a:pt x="11" y="31"/>
                    </a:lnTo>
                    <a:lnTo>
                      <a:pt x="11" y="32"/>
                    </a:lnTo>
                    <a:lnTo>
                      <a:pt x="11" y="34"/>
                    </a:lnTo>
                    <a:lnTo>
                      <a:pt x="11" y="35"/>
                    </a:lnTo>
                    <a:lnTo>
                      <a:pt x="12" y="35"/>
                    </a:lnTo>
                    <a:lnTo>
                      <a:pt x="14" y="35"/>
                    </a:lnTo>
                    <a:lnTo>
                      <a:pt x="18" y="35"/>
                    </a:lnTo>
                    <a:lnTo>
                      <a:pt x="22" y="35"/>
                    </a:lnTo>
                    <a:lnTo>
                      <a:pt x="25" y="34"/>
                    </a:lnTo>
                    <a:lnTo>
                      <a:pt x="28" y="32"/>
                    </a:lnTo>
                    <a:lnTo>
                      <a:pt x="30" y="28"/>
                    </a:lnTo>
                    <a:lnTo>
                      <a:pt x="33" y="25"/>
                    </a:lnTo>
                    <a:lnTo>
                      <a:pt x="35" y="19"/>
                    </a:lnTo>
                    <a:lnTo>
                      <a:pt x="35" y="14"/>
                    </a:lnTo>
                    <a:lnTo>
                      <a:pt x="35" y="10"/>
                    </a:lnTo>
                    <a:lnTo>
                      <a:pt x="33" y="7"/>
                    </a:lnTo>
                    <a:lnTo>
                      <a:pt x="32" y="4"/>
                    </a:lnTo>
                    <a:lnTo>
                      <a:pt x="29" y="3"/>
                    </a:lnTo>
                    <a:lnTo>
                      <a:pt x="26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52" name="Freeform 453"/>
              <p:cNvSpPr>
                <a:spLocks noEditPoints="1"/>
              </p:cNvSpPr>
              <p:nvPr/>
            </p:nvSpPr>
            <p:spPr bwMode="auto">
              <a:xfrm>
                <a:off x="1956" y="2454"/>
                <a:ext cx="58" cy="109"/>
              </a:xfrm>
              <a:custGeom>
                <a:avLst/>
                <a:gdLst>
                  <a:gd name="T0" fmla="*/ 90 w 22"/>
                  <a:gd name="T1" fmla="*/ 1058 h 27"/>
                  <a:gd name="T2" fmla="*/ 90 w 22"/>
                  <a:gd name="T3" fmla="*/ 1126 h 27"/>
                  <a:gd name="T4" fmla="*/ 90 w 22"/>
                  <a:gd name="T5" fmla="*/ 1126 h 27"/>
                  <a:gd name="T6" fmla="*/ 90 w 22"/>
                  <a:gd name="T7" fmla="*/ 1320 h 27"/>
                  <a:gd name="T8" fmla="*/ 124 w 22"/>
                  <a:gd name="T9" fmla="*/ 1385 h 27"/>
                  <a:gd name="T10" fmla="*/ 145 w 22"/>
                  <a:gd name="T11" fmla="*/ 1514 h 27"/>
                  <a:gd name="T12" fmla="*/ 200 w 22"/>
                  <a:gd name="T13" fmla="*/ 1514 h 27"/>
                  <a:gd name="T14" fmla="*/ 221 w 22"/>
                  <a:gd name="T15" fmla="*/ 1514 h 27"/>
                  <a:gd name="T16" fmla="*/ 258 w 22"/>
                  <a:gd name="T17" fmla="*/ 1514 h 27"/>
                  <a:gd name="T18" fmla="*/ 293 w 22"/>
                  <a:gd name="T19" fmla="*/ 1385 h 27"/>
                  <a:gd name="T20" fmla="*/ 348 w 22"/>
                  <a:gd name="T21" fmla="*/ 1191 h 27"/>
                  <a:gd name="T22" fmla="*/ 348 w 22"/>
                  <a:gd name="T23" fmla="*/ 1320 h 27"/>
                  <a:gd name="T24" fmla="*/ 277 w 22"/>
                  <a:gd name="T25" fmla="*/ 1583 h 27"/>
                  <a:gd name="T26" fmla="*/ 200 w 22"/>
                  <a:gd name="T27" fmla="*/ 1647 h 27"/>
                  <a:gd name="T28" fmla="*/ 145 w 22"/>
                  <a:gd name="T29" fmla="*/ 1776 h 27"/>
                  <a:gd name="T30" fmla="*/ 76 w 22"/>
                  <a:gd name="T31" fmla="*/ 1647 h 27"/>
                  <a:gd name="T32" fmla="*/ 34 w 22"/>
                  <a:gd name="T33" fmla="*/ 1583 h 27"/>
                  <a:gd name="T34" fmla="*/ 21 w 22"/>
                  <a:gd name="T35" fmla="*/ 1385 h 27"/>
                  <a:gd name="T36" fmla="*/ 0 w 22"/>
                  <a:gd name="T37" fmla="*/ 1191 h 27"/>
                  <a:gd name="T38" fmla="*/ 21 w 22"/>
                  <a:gd name="T39" fmla="*/ 929 h 27"/>
                  <a:gd name="T40" fmla="*/ 34 w 22"/>
                  <a:gd name="T41" fmla="*/ 650 h 27"/>
                  <a:gd name="T42" fmla="*/ 90 w 22"/>
                  <a:gd name="T43" fmla="*/ 392 h 27"/>
                  <a:gd name="T44" fmla="*/ 145 w 22"/>
                  <a:gd name="T45" fmla="*/ 194 h 27"/>
                  <a:gd name="T46" fmla="*/ 221 w 22"/>
                  <a:gd name="T47" fmla="*/ 65 h 27"/>
                  <a:gd name="T48" fmla="*/ 293 w 22"/>
                  <a:gd name="T49" fmla="*/ 0 h 27"/>
                  <a:gd name="T50" fmla="*/ 327 w 22"/>
                  <a:gd name="T51" fmla="*/ 65 h 27"/>
                  <a:gd name="T52" fmla="*/ 382 w 22"/>
                  <a:gd name="T53" fmla="*/ 65 h 27"/>
                  <a:gd name="T54" fmla="*/ 382 w 22"/>
                  <a:gd name="T55" fmla="*/ 194 h 27"/>
                  <a:gd name="T56" fmla="*/ 403 w 22"/>
                  <a:gd name="T57" fmla="*/ 262 h 27"/>
                  <a:gd name="T58" fmla="*/ 382 w 22"/>
                  <a:gd name="T59" fmla="*/ 456 h 27"/>
                  <a:gd name="T60" fmla="*/ 348 w 22"/>
                  <a:gd name="T61" fmla="*/ 521 h 27"/>
                  <a:gd name="T62" fmla="*/ 293 w 22"/>
                  <a:gd name="T63" fmla="*/ 719 h 27"/>
                  <a:gd name="T64" fmla="*/ 258 w 22"/>
                  <a:gd name="T65" fmla="*/ 929 h 27"/>
                  <a:gd name="T66" fmla="*/ 166 w 22"/>
                  <a:gd name="T67" fmla="*/ 929 h 27"/>
                  <a:gd name="T68" fmla="*/ 90 w 22"/>
                  <a:gd name="T69" fmla="*/ 1058 h 27"/>
                  <a:gd name="T70" fmla="*/ 90 w 22"/>
                  <a:gd name="T71" fmla="*/ 929 h 27"/>
                  <a:gd name="T72" fmla="*/ 145 w 22"/>
                  <a:gd name="T73" fmla="*/ 929 h 27"/>
                  <a:gd name="T74" fmla="*/ 200 w 22"/>
                  <a:gd name="T75" fmla="*/ 848 h 27"/>
                  <a:gd name="T76" fmla="*/ 258 w 22"/>
                  <a:gd name="T77" fmla="*/ 719 h 27"/>
                  <a:gd name="T78" fmla="*/ 293 w 22"/>
                  <a:gd name="T79" fmla="*/ 521 h 27"/>
                  <a:gd name="T80" fmla="*/ 293 w 22"/>
                  <a:gd name="T81" fmla="*/ 456 h 27"/>
                  <a:gd name="T82" fmla="*/ 327 w 22"/>
                  <a:gd name="T83" fmla="*/ 262 h 27"/>
                  <a:gd name="T84" fmla="*/ 327 w 22"/>
                  <a:gd name="T85" fmla="*/ 194 h 27"/>
                  <a:gd name="T86" fmla="*/ 293 w 22"/>
                  <a:gd name="T87" fmla="*/ 194 h 27"/>
                  <a:gd name="T88" fmla="*/ 293 w 22"/>
                  <a:gd name="T89" fmla="*/ 65 h 27"/>
                  <a:gd name="T90" fmla="*/ 277 w 22"/>
                  <a:gd name="T91" fmla="*/ 65 h 27"/>
                  <a:gd name="T92" fmla="*/ 221 w 22"/>
                  <a:gd name="T93" fmla="*/ 194 h 27"/>
                  <a:gd name="T94" fmla="*/ 166 w 22"/>
                  <a:gd name="T95" fmla="*/ 392 h 27"/>
                  <a:gd name="T96" fmla="*/ 124 w 22"/>
                  <a:gd name="T97" fmla="*/ 521 h 27"/>
                  <a:gd name="T98" fmla="*/ 90 w 22"/>
                  <a:gd name="T99" fmla="*/ 929 h 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2"/>
                  <a:gd name="T151" fmla="*/ 0 h 27"/>
                  <a:gd name="T152" fmla="*/ 22 w 22"/>
                  <a:gd name="T153" fmla="*/ 27 h 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2" h="27">
                    <a:moveTo>
                      <a:pt x="5" y="16"/>
                    </a:moveTo>
                    <a:lnTo>
                      <a:pt x="5" y="17"/>
                    </a:lnTo>
                    <a:lnTo>
                      <a:pt x="5" y="20"/>
                    </a:lnTo>
                    <a:lnTo>
                      <a:pt x="7" y="21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1"/>
                    </a:lnTo>
                    <a:lnTo>
                      <a:pt x="19" y="18"/>
                    </a:lnTo>
                    <a:lnTo>
                      <a:pt x="19" y="20"/>
                    </a:lnTo>
                    <a:lnTo>
                      <a:pt x="15" y="24"/>
                    </a:lnTo>
                    <a:lnTo>
                      <a:pt x="11" y="25"/>
                    </a:lnTo>
                    <a:lnTo>
                      <a:pt x="8" y="27"/>
                    </a:lnTo>
                    <a:lnTo>
                      <a:pt x="4" y="25"/>
                    </a:lnTo>
                    <a:lnTo>
                      <a:pt x="2" y="24"/>
                    </a:lnTo>
                    <a:lnTo>
                      <a:pt x="1" y="21"/>
                    </a:lnTo>
                    <a:lnTo>
                      <a:pt x="0" y="18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1" y="1"/>
                    </a:lnTo>
                    <a:lnTo>
                      <a:pt x="21" y="3"/>
                    </a:lnTo>
                    <a:lnTo>
                      <a:pt x="22" y="4"/>
                    </a:lnTo>
                    <a:lnTo>
                      <a:pt x="21" y="7"/>
                    </a:lnTo>
                    <a:lnTo>
                      <a:pt x="19" y="8"/>
                    </a:lnTo>
                    <a:lnTo>
                      <a:pt x="16" y="11"/>
                    </a:lnTo>
                    <a:lnTo>
                      <a:pt x="14" y="14"/>
                    </a:lnTo>
                    <a:lnTo>
                      <a:pt x="9" y="14"/>
                    </a:lnTo>
                    <a:lnTo>
                      <a:pt x="5" y="16"/>
                    </a:lnTo>
                    <a:close/>
                    <a:moveTo>
                      <a:pt x="5" y="14"/>
                    </a:moveTo>
                    <a:lnTo>
                      <a:pt x="8" y="14"/>
                    </a:lnTo>
                    <a:lnTo>
                      <a:pt x="11" y="13"/>
                    </a:lnTo>
                    <a:lnTo>
                      <a:pt x="14" y="11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2" y="3"/>
                    </a:lnTo>
                    <a:lnTo>
                      <a:pt x="9" y="6"/>
                    </a:lnTo>
                    <a:lnTo>
                      <a:pt x="7" y="8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53" name="Freeform 454"/>
              <p:cNvSpPr>
                <a:spLocks/>
              </p:cNvSpPr>
              <p:nvPr/>
            </p:nvSpPr>
            <p:spPr bwMode="auto">
              <a:xfrm>
                <a:off x="2024" y="2426"/>
                <a:ext cx="37" cy="137"/>
              </a:xfrm>
              <a:custGeom>
                <a:avLst/>
                <a:gdLst>
                  <a:gd name="T0" fmla="*/ 204 w 14"/>
                  <a:gd name="T1" fmla="*/ 0 h 34"/>
                  <a:gd name="T2" fmla="*/ 182 w 14"/>
                  <a:gd name="T3" fmla="*/ 520 h 34"/>
                  <a:gd name="T4" fmla="*/ 259 w 14"/>
                  <a:gd name="T5" fmla="*/ 520 h 34"/>
                  <a:gd name="T6" fmla="*/ 259 w 14"/>
                  <a:gd name="T7" fmla="*/ 649 h 34"/>
                  <a:gd name="T8" fmla="*/ 182 w 14"/>
                  <a:gd name="T9" fmla="*/ 649 h 34"/>
                  <a:gd name="T10" fmla="*/ 77 w 14"/>
                  <a:gd name="T11" fmla="*/ 1769 h 34"/>
                  <a:gd name="T12" fmla="*/ 77 w 14"/>
                  <a:gd name="T13" fmla="*/ 1966 h 34"/>
                  <a:gd name="T14" fmla="*/ 77 w 14"/>
                  <a:gd name="T15" fmla="*/ 2031 h 34"/>
                  <a:gd name="T16" fmla="*/ 77 w 14"/>
                  <a:gd name="T17" fmla="*/ 2031 h 34"/>
                  <a:gd name="T18" fmla="*/ 77 w 14"/>
                  <a:gd name="T19" fmla="*/ 2031 h 34"/>
                  <a:gd name="T20" fmla="*/ 77 w 14"/>
                  <a:gd name="T21" fmla="*/ 2031 h 34"/>
                  <a:gd name="T22" fmla="*/ 77 w 14"/>
                  <a:gd name="T23" fmla="*/ 2031 h 34"/>
                  <a:gd name="T24" fmla="*/ 111 w 14"/>
                  <a:gd name="T25" fmla="*/ 2031 h 34"/>
                  <a:gd name="T26" fmla="*/ 111 w 14"/>
                  <a:gd name="T27" fmla="*/ 2031 h 34"/>
                  <a:gd name="T28" fmla="*/ 132 w 14"/>
                  <a:gd name="T29" fmla="*/ 1966 h 34"/>
                  <a:gd name="T30" fmla="*/ 166 w 14"/>
                  <a:gd name="T31" fmla="*/ 1769 h 34"/>
                  <a:gd name="T32" fmla="*/ 182 w 14"/>
                  <a:gd name="T33" fmla="*/ 1833 h 34"/>
                  <a:gd name="T34" fmla="*/ 132 w 14"/>
                  <a:gd name="T35" fmla="*/ 2031 h 34"/>
                  <a:gd name="T36" fmla="*/ 77 w 14"/>
                  <a:gd name="T37" fmla="*/ 2095 h 34"/>
                  <a:gd name="T38" fmla="*/ 56 w 14"/>
                  <a:gd name="T39" fmla="*/ 2224 h 34"/>
                  <a:gd name="T40" fmla="*/ 34 w 14"/>
                  <a:gd name="T41" fmla="*/ 2224 h 34"/>
                  <a:gd name="T42" fmla="*/ 34 w 14"/>
                  <a:gd name="T43" fmla="*/ 2224 h 34"/>
                  <a:gd name="T44" fmla="*/ 0 w 14"/>
                  <a:gd name="T45" fmla="*/ 2095 h 34"/>
                  <a:gd name="T46" fmla="*/ 0 w 14"/>
                  <a:gd name="T47" fmla="*/ 2095 h 34"/>
                  <a:gd name="T48" fmla="*/ 0 w 14"/>
                  <a:gd name="T49" fmla="*/ 2031 h 34"/>
                  <a:gd name="T50" fmla="*/ 0 w 14"/>
                  <a:gd name="T51" fmla="*/ 1966 h 34"/>
                  <a:gd name="T52" fmla="*/ 0 w 14"/>
                  <a:gd name="T53" fmla="*/ 1769 h 34"/>
                  <a:gd name="T54" fmla="*/ 77 w 14"/>
                  <a:gd name="T55" fmla="*/ 649 h 34"/>
                  <a:gd name="T56" fmla="*/ 34 w 14"/>
                  <a:gd name="T57" fmla="*/ 649 h 34"/>
                  <a:gd name="T58" fmla="*/ 34 w 14"/>
                  <a:gd name="T59" fmla="*/ 520 h 34"/>
                  <a:gd name="T60" fmla="*/ 77 w 14"/>
                  <a:gd name="T61" fmla="*/ 520 h 34"/>
                  <a:gd name="T62" fmla="*/ 111 w 14"/>
                  <a:gd name="T63" fmla="*/ 455 h 34"/>
                  <a:gd name="T64" fmla="*/ 166 w 14"/>
                  <a:gd name="T65" fmla="*/ 258 h 34"/>
                  <a:gd name="T66" fmla="*/ 204 w 14"/>
                  <a:gd name="T67" fmla="*/ 0 h 34"/>
                  <a:gd name="T68" fmla="*/ 204 w 14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4"/>
                  <a:gd name="T106" fmla="*/ 0 h 34"/>
                  <a:gd name="T107" fmla="*/ 14 w 14"/>
                  <a:gd name="T108" fmla="*/ 34 h 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4" h="34">
                    <a:moveTo>
                      <a:pt x="11" y="0"/>
                    </a:moveTo>
                    <a:lnTo>
                      <a:pt x="10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0" y="10"/>
                    </a:lnTo>
                    <a:lnTo>
                      <a:pt x="4" y="27"/>
                    </a:lnTo>
                    <a:lnTo>
                      <a:pt x="4" y="30"/>
                    </a:lnTo>
                    <a:lnTo>
                      <a:pt x="4" y="31"/>
                    </a:lnTo>
                    <a:lnTo>
                      <a:pt x="6" y="31"/>
                    </a:lnTo>
                    <a:lnTo>
                      <a:pt x="7" y="30"/>
                    </a:lnTo>
                    <a:lnTo>
                      <a:pt x="9" y="27"/>
                    </a:lnTo>
                    <a:lnTo>
                      <a:pt x="10" y="28"/>
                    </a:lnTo>
                    <a:lnTo>
                      <a:pt x="7" y="31"/>
                    </a:lnTo>
                    <a:lnTo>
                      <a:pt x="4" y="32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9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54" name="Freeform 455"/>
              <p:cNvSpPr>
                <a:spLocks/>
              </p:cNvSpPr>
              <p:nvPr/>
            </p:nvSpPr>
            <p:spPr bwMode="auto">
              <a:xfrm>
                <a:off x="2087" y="2410"/>
                <a:ext cx="115" cy="153"/>
              </a:xfrm>
              <a:custGeom>
                <a:avLst/>
                <a:gdLst>
                  <a:gd name="T0" fmla="*/ 301 w 44"/>
                  <a:gd name="T1" fmla="*/ 0 h 38"/>
                  <a:gd name="T2" fmla="*/ 533 w 44"/>
                  <a:gd name="T3" fmla="*/ 1896 h 38"/>
                  <a:gd name="T4" fmla="*/ 622 w 44"/>
                  <a:gd name="T5" fmla="*/ 455 h 38"/>
                  <a:gd name="T6" fmla="*/ 664 w 44"/>
                  <a:gd name="T7" fmla="*/ 258 h 38"/>
                  <a:gd name="T8" fmla="*/ 664 w 44"/>
                  <a:gd name="T9" fmla="*/ 193 h 38"/>
                  <a:gd name="T10" fmla="*/ 664 w 44"/>
                  <a:gd name="T11" fmla="*/ 64 h 38"/>
                  <a:gd name="T12" fmla="*/ 622 w 44"/>
                  <a:gd name="T13" fmla="*/ 64 h 38"/>
                  <a:gd name="T14" fmla="*/ 609 w 44"/>
                  <a:gd name="T15" fmla="*/ 64 h 38"/>
                  <a:gd name="T16" fmla="*/ 575 w 44"/>
                  <a:gd name="T17" fmla="*/ 64 h 38"/>
                  <a:gd name="T18" fmla="*/ 575 w 44"/>
                  <a:gd name="T19" fmla="*/ 64 h 38"/>
                  <a:gd name="T20" fmla="*/ 575 w 44"/>
                  <a:gd name="T21" fmla="*/ 64 h 38"/>
                  <a:gd name="T22" fmla="*/ 575 w 44"/>
                  <a:gd name="T23" fmla="*/ 0 h 38"/>
                  <a:gd name="T24" fmla="*/ 787 w 44"/>
                  <a:gd name="T25" fmla="*/ 0 h 38"/>
                  <a:gd name="T26" fmla="*/ 787 w 44"/>
                  <a:gd name="T27" fmla="*/ 64 h 38"/>
                  <a:gd name="T28" fmla="*/ 750 w 44"/>
                  <a:gd name="T29" fmla="*/ 64 h 38"/>
                  <a:gd name="T30" fmla="*/ 732 w 44"/>
                  <a:gd name="T31" fmla="*/ 64 h 38"/>
                  <a:gd name="T32" fmla="*/ 698 w 44"/>
                  <a:gd name="T33" fmla="*/ 64 h 38"/>
                  <a:gd name="T34" fmla="*/ 698 w 44"/>
                  <a:gd name="T35" fmla="*/ 193 h 38"/>
                  <a:gd name="T36" fmla="*/ 677 w 44"/>
                  <a:gd name="T37" fmla="*/ 258 h 38"/>
                  <a:gd name="T38" fmla="*/ 664 w 44"/>
                  <a:gd name="T39" fmla="*/ 455 h 38"/>
                  <a:gd name="T40" fmla="*/ 499 w 44"/>
                  <a:gd name="T41" fmla="*/ 2480 h 38"/>
                  <a:gd name="T42" fmla="*/ 499 w 44"/>
                  <a:gd name="T43" fmla="*/ 2480 h 38"/>
                  <a:gd name="T44" fmla="*/ 287 w 44"/>
                  <a:gd name="T45" fmla="*/ 455 h 38"/>
                  <a:gd name="T46" fmla="*/ 165 w 44"/>
                  <a:gd name="T47" fmla="*/ 1896 h 38"/>
                  <a:gd name="T48" fmla="*/ 165 w 44"/>
                  <a:gd name="T49" fmla="*/ 2090 h 38"/>
                  <a:gd name="T50" fmla="*/ 165 w 44"/>
                  <a:gd name="T51" fmla="*/ 2223 h 38"/>
                  <a:gd name="T52" fmla="*/ 165 w 44"/>
                  <a:gd name="T53" fmla="*/ 2287 h 38"/>
                  <a:gd name="T54" fmla="*/ 165 w 44"/>
                  <a:gd name="T55" fmla="*/ 2287 h 38"/>
                  <a:gd name="T56" fmla="*/ 178 w 44"/>
                  <a:gd name="T57" fmla="*/ 2287 h 38"/>
                  <a:gd name="T58" fmla="*/ 199 w 44"/>
                  <a:gd name="T59" fmla="*/ 2351 h 38"/>
                  <a:gd name="T60" fmla="*/ 199 w 44"/>
                  <a:gd name="T61" fmla="*/ 2351 h 38"/>
                  <a:gd name="T62" fmla="*/ 0 w 44"/>
                  <a:gd name="T63" fmla="*/ 2351 h 38"/>
                  <a:gd name="T64" fmla="*/ 0 w 44"/>
                  <a:gd name="T65" fmla="*/ 2351 h 38"/>
                  <a:gd name="T66" fmla="*/ 21 w 44"/>
                  <a:gd name="T67" fmla="*/ 2287 h 38"/>
                  <a:gd name="T68" fmla="*/ 55 w 44"/>
                  <a:gd name="T69" fmla="*/ 2287 h 38"/>
                  <a:gd name="T70" fmla="*/ 68 w 44"/>
                  <a:gd name="T71" fmla="*/ 2287 h 38"/>
                  <a:gd name="T72" fmla="*/ 68 w 44"/>
                  <a:gd name="T73" fmla="*/ 2287 h 38"/>
                  <a:gd name="T74" fmla="*/ 110 w 44"/>
                  <a:gd name="T75" fmla="*/ 2090 h 38"/>
                  <a:gd name="T76" fmla="*/ 123 w 44"/>
                  <a:gd name="T77" fmla="*/ 2025 h 38"/>
                  <a:gd name="T78" fmla="*/ 254 w 44"/>
                  <a:gd name="T79" fmla="*/ 258 h 38"/>
                  <a:gd name="T80" fmla="*/ 233 w 44"/>
                  <a:gd name="T81" fmla="*/ 193 h 38"/>
                  <a:gd name="T82" fmla="*/ 199 w 44"/>
                  <a:gd name="T83" fmla="*/ 64 h 38"/>
                  <a:gd name="T84" fmla="*/ 178 w 44"/>
                  <a:gd name="T85" fmla="*/ 64 h 38"/>
                  <a:gd name="T86" fmla="*/ 165 w 44"/>
                  <a:gd name="T87" fmla="*/ 64 h 38"/>
                  <a:gd name="T88" fmla="*/ 165 w 44"/>
                  <a:gd name="T89" fmla="*/ 0 h 38"/>
                  <a:gd name="T90" fmla="*/ 301 w 44"/>
                  <a:gd name="T91" fmla="*/ 0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4"/>
                  <a:gd name="T139" fmla="*/ 0 h 38"/>
                  <a:gd name="T140" fmla="*/ 44 w 44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4" h="38">
                    <a:moveTo>
                      <a:pt x="17" y="0"/>
                    </a:moveTo>
                    <a:lnTo>
                      <a:pt x="30" y="29"/>
                    </a:lnTo>
                    <a:lnTo>
                      <a:pt x="35" y="7"/>
                    </a:lnTo>
                    <a:lnTo>
                      <a:pt x="37" y="4"/>
                    </a:lnTo>
                    <a:lnTo>
                      <a:pt x="37" y="3"/>
                    </a:lnTo>
                    <a:lnTo>
                      <a:pt x="37" y="1"/>
                    </a:lnTo>
                    <a:lnTo>
                      <a:pt x="35" y="1"/>
                    </a:lnTo>
                    <a:lnTo>
                      <a:pt x="34" y="1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39" y="1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7"/>
                    </a:lnTo>
                    <a:lnTo>
                      <a:pt x="28" y="38"/>
                    </a:lnTo>
                    <a:lnTo>
                      <a:pt x="16" y="7"/>
                    </a:lnTo>
                    <a:lnTo>
                      <a:pt x="9" y="29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10" y="35"/>
                    </a:lnTo>
                    <a:lnTo>
                      <a:pt x="11" y="36"/>
                    </a:lnTo>
                    <a:lnTo>
                      <a:pt x="0" y="36"/>
                    </a:lnTo>
                    <a:lnTo>
                      <a:pt x="1" y="35"/>
                    </a:lnTo>
                    <a:lnTo>
                      <a:pt x="3" y="35"/>
                    </a:lnTo>
                    <a:lnTo>
                      <a:pt x="4" y="35"/>
                    </a:lnTo>
                    <a:lnTo>
                      <a:pt x="6" y="32"/>
                    </a:lnTo>
                    <a:lnTo>
                      <a:pt x="7" y="31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55" name="Freeform 456"/>
              <p:cNvSpPr>
                <a:spLocks noEditPoints="1"/>
              </p:cNvSpPr>
              <p:nvPr/>
            </p:nvSpPr>
            <p:spPr bwMode="auto">
              <a:xfrm>
                <a:off x="2197" y="2402"/>
                <a:ext cx="99" cy="161"/>
              </a:xfrm>
              <a:custGeom>
                <a:avLst/>
                <a:gdLst>
                  <a:gd name="T0" fmla="*/ 440 w 38"/>
                  <a:gd name="T1" fmla="*/ 0 h 40"/>
                  <a:gd name="T2" fmla="*/ 495 w 38"/>
                  <a:gd name="T3" fmla="*/ 129 h 40"/>
                  <a:gd name="T4" fmla="*/ 550 w 38"/>
                  <a:gd name="T5" fmla="*/ 129 h 40"/>
                  <a:gd name="T6" fmla="*/ 604 w 38"/>
                  <a:gd name="T7" fmla="*/ 326 h 40"/>
                  <a:gd name="T8" fmla="*/ 617 w 38"/>
                  <a:gd name="T9" fmla="*/ 455 h 40"/>
                  <a:gd name="T10" fmla="*/ 651 w 38"/>
                  <a:gd name="T11" fmla="*/ 648 h 40"/>
                  <a:gd name="T12" fmla="*/ 672 w 38"/>
                  <a:gd name="T13" fmla="*/ 841 h 40"/>
                  <a:gd name="T14" fmla="*/ 651 w 38"/>
                  <a:gd name="T15" fmla="*/ 1312 h 40"/>
                  <a:gd name="T16" fmla="*/ 604 w 38"/>
                  <a:gd name="T17" fmla="*/ 1703 h 40"/>
                  <a:gd name="T18" fmla="*/ 529 w 38"/>
                  <a:gd name="T19" fmla="*/ 2025 h 40"/>
                  <a:gd name="T20" fmla="*/ 440 w 38"/>
                  <a:gd name="T21" fmla="*/ 2351 h 40"/>
                  <a:gd name="T22" fmla="*/ 352 w 38"/>
                  <a:gd name="T23" fmla="*/ 2479 h 40"/>
                  <a:gd name="T24" fmla="*/ 232 w 38"/>
                  <a:gd name="T25" fmla="*/ 2608 h 40"/>
                  <a:gd name="T26" fmla="*/ 177 w 38"/>
                  <a:gd name="T27" fmla="*/ 2479 h 40"/>
                  <a:gd name="T28" fmla="*/ 109 w 38"/>
                  <a:gd name="T29" fmla="*/ 2415 h 40"/>
                  <a:gd name="T30" fmla="*/ 68 w 38"/>
                  <a:gd name="T31" fmla="*/ 2351 h 40"/>
                  <a:gd name="T32" fmla="*/ 34 w 38"/>
                  <a:gd name="T33" fmla="*/ 2153 h 40"/>
                  <a:gd name="T34" fmla="*/ 34 w 38"/>
                  <a:gd name="T35" fmla="*/ 1960 h 40"/>
                  <a:gd name="T36" fmla="*/ 0 w 38"/>
                  <a:gd name="T37" fmla="*/ 1767 h 40"/>
                  <a:gd name="T38" fmla="*/ 34 w 38"/>
                  <a:gd name="T39" fmla="*/ 1377 h 40"/>
                  <a:gd name="T40" fmla="*/ 55 w 38"/>
                  <a:gd name="T41" fmla="*/ 1038 h 40"/>
                  <a:gd name="T42" fmla="*/ 109 w 38"/>
                  <a:gd name="T43" fmla="*/ 777 h 40"/>
                  <a:gd name="T44" fmla="*/ 156 w 38"/>
                  <a:gd name="T45" fmla="*/ 455 h 40"/>
                  <a:gd name="T46" fmla="*/ 232 w 38"/>
                  <a:gd name="T47" fmla="*/ 326 h 40"/>
                  <a:gd name="T48" fmla="*/ 300 w 38"/>
                  <a:gd name="T49" fmla="*/ 193 h 40"/>
                  <a:gd name="T50" fmla="*/ 373 w 38"/>
                  <a:gd name="T51" fmla="*/ 129 h 40"/>
                  <a:gd name="T52" fmla="*/ 440 w 38"/>
                  <a:gd name="T53" fmla="*/ 0 h 40"/>
                  <a:gd name="T54" fmla="*/ 427 w 38"/>
                  <a:gd name="T55" fmla="*/ 129 h 40"/>
                  <a:gd name="T56" fmla="*/ 373 w 38"/>
                  <a:gd name="T57" fmla="*/ 129 h 40"/>
                  <a:gd name="T58" fmla="*/ 318 w 38"/>
                  <a:gd name="T59" fmla="*/ 193 h 40"/>
                  <a:gd name="T60" fmla="*/ 284 w 38"/>
                  <a:gd name="T61" fmla="*/ 326 h 40"/>
                  <a:gd name="T62" fmla="*/ 232 w 38"/>
                  <a:gd name="T63" fmla="*/ 455 h 40"/>
                  <a:gd name="T64" fmla="*/ 177 w 38"/>
                  <a:gd name="T65" fmla="*/ 777 h 40"/>
                  <a:gd name="T66" fmla="*/ 156 w 38"/>
                  <a:gd name="T67" fmla="*/ 1038 h 40"/>
                  <a:gd name="T68" fmla="*/ 122 w 38"/>
                  <a:gd name="T69" fmla="*/ 1505 h 40"/>
                  <a:gd name="T70" fmla="*/ 109 w 38"/>
                  <a:gd name="T71" fmla="*/ 1896 h 40"/>
                  <a:gd name="T72" fmla="*/ 109 w 38"/>
                  <a:gd name="T73" fmla="*/ 2025 h 40"/>
                  <a:gd name="T74" fmla="*/ 156 w 38"/>
                  <a:gd name="T75" fmla="*/ 2351 h 40"/>
                  <a:gd name="T76" fmla="*/ 177 w 38"/>
                  <a:gd name="T77" fmla="*/ 2415 h 40"/>
                  <a:gd name="T78" fmla="*/ 245 w 38"/>
                  <a:gd name="T79" fmla="*/ 2479 h 40"/>
                  <a:gd name="T80" fmla="*/ 300 w 38"/>
                  <a:gd name="T81" fmla="*/ 2479 h 40"/>
                  <a:gd name="T82" fmla="*/ 352 w 38"/>
                  <a:gd name="T83" fmla="*/ 2415 h 40"/>
                  <a:gd name="T84" fmla="*/ 373 w 38"/>
                  <a:gd name="T85" fmla="*/ 2351 h 40"/>
                  <a:gd name="T86" fmla="*/ 427 w 38"/>
                  <a:gd name="T87" fmla="*/ 2153 h 40"/>
                  <a:gd name="T88" fmla="*/ 474 w 38"/>
                  <a:gd name="T89" fmla="*/ 1896 h 40"/>
                  <a:gd name="T90" fmla="*/ 529 w 38"/>
                  <a:gd name="T91" fmla="*/ 1505 h 40"/>
                  <a:gd name="T92" fmla="*/ 550 w 38"/>
                  <a:gd name="T93" fmla="*/ 1103 h 40"/>
                  <a:gd name="T94" fmla="*/ 563 w 38"/>
                  <a:gd name="T95" fmla="*/ 777 h 40"/>
                  <a:gd name="T96" fmla="*/ 550 w 38"/>
                  <a:gd name="T97" fmla="*/ 455 h 40"/>
                  <a:gd name="T98" fmla="*/ 529 w 38"/>
                  <a:gd name="T99" fmla="*/ 326 h 40"/>
                  <a:gd name="T100" fmla="*/ 495 w 38"/>
                  <a:gd name="T101" fmla="*/ 193 h 40"/>
                  <a:gd name="T102" fmla="*/ 427 w 38"/>
                  <a:gd name="T103" fmla="*/ 129 h 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8"/>
                  <a:gd name="T157" fmla="*/ 0 h 40"/>
                  <a:gd name="T158" fmla="*/ 38 w 38"/>
                  <a:gd name="T159" fmla="*/ 40 h 4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8" h="40">
                    <a:moveTo>
                      <a:pt x="25" y="0"/>
                    </a:moveTo>
                    <a:lnTo>
                      <a:pt x="28" y="2"/>
                    </a:lnTo>
                    <a:lnTo>
                      <a:pt x="31" y="2"/>
                    </a:lnTo>
                    <a:lnTo>
                      <a:pt x="34" y="5"/>
                    </a:lnTo>
                    <a:lnTo>
                      <a:pt x="35" y="7"/>
                    </a:lnTo>
                    <a:lnTo>
                      <a:pt x="37" y="10"/>
                    </a:lnTo>
                    <a:lnTo>
                      <a:pt x="38" y="13"/>
                    </a:lnTo>
                    <a:lnTo>
                      <a:pt x="37" y="20"/>
                    </a:lnTo>
                    <a:lnTo>
                      <a:pt x="34" y="26"/>
                    </a:lnTo>
                    <a:lnTo>
                      <a:pt x="30" y="31"/>
                    </a:lnTo>
                    <a:lnTo>
                      <a:pt x="25" y="36"/>
                    </a:lnTo>
                    <a:lnTo>
                      <a:pt x="20" y="38"/>
                    </a:lnTo>
                    <a:lnTo>
                      <a:pt x="13" y="40"/>
                    </a:lnTo>
                    <a:lnTo>
                      <a:pt x="10" y="38"/>
                    </a:lnTo>
                    <a:lnTo>
                      <a:pt x="6" y="37"/>
                    </a:lnTo>
                    <a:lnTo>
                      <a:pt x="4" y="36"/>
                    </a:lnTo>
                    <a:lnTo>
                      <a:pt x="2" y="33"/>
                    </a:lnTo>
                    <a:lnTo>
                      <a:pt x="2" y="30"/>
                    </a:lnTo>
                    <a:lnTo>
                      <a:pt x="0" y="27"/>
                    </a:lnTo>
                    <a:lnTo>
                      <a:pt x="2" y="21"/>
                    </a:lnTo>
                    <a:lnTo>
                      <a:pt x="3" y="16"/>
                    </a:lnTo>
                    <a:lnTo>
                      <a:pt x="6" y="12"/>
                    </a:lnTo>
                    <a:lnTo>
                      <a:pt x="9" y="7"/>
                    </a:lnTo>
                    <a:lnTo>
                      <a:pt x="13" y="5"/>
                    </a:lnTo>
                    <a:lnTo>
                      <a:pt x="17" y="3"/>
                    </a:lnTo>
                    <a:lnTo>
                      <a:pt x="21" y="2"/>
                    </a:lnTo>
                    <a:lnTo>
                      <a:pt x="25" y="0"/>
                    </a:lnTo>
                    <a:close/>
                    <a:moveTo>
                      <a:pt x="24" y="2"/>
                    </a:moveTo>
                    <a:lnTo>
                      <a:pt x="21" y="2"/>
                    </a:lnTo>
                    <a:lnTo>
                      <a:pt x="18" y="3"/>
                    </a:lnTo>
                    <a:lnTo>
                      <a:pt x="16" y="5"/>
                    </a:lnTo>
                    <a:lnTo>
                      <a:pt x="13" y="7"/>
                    </a:lnTo>
                    <a:lnTo>
                      <a:pt x="10" y="12"/>
                    </a:lnTo>
                    <a:lnTo>
                      <a:pt x="9" y="16"/>
                    </a:lnTo>
                    <a:lnTo>
                      <a:pt x="7" y="23"/>
                    </a:lnTo>
                    <a:lnTo>
                      <a:pt x="6" y="29"/>
                    </a:lnTo>
                    <a:lnTo>
                      <a:pt x="6" y="31"/>
                    </a:lnTo>
                    <a:lnTo>
                      <a:pt x="9" y="36"/>
                    </a:lnTo>
                    <a:lnTo>
                      <a:pt x="10" y="37"/>
                    </a:lnTo>
                    <a:lnTo>
                      <a:pt x="14" y="38"/>
                    </a:lnTo>
                    <a:lnTo>
                      <a:pt x="17" y="38"/>
                    </a:lnTo>
                    <a:lnTo>
                      <a:pt x="20" y="37"/>
                    </a:lnTo>
                    <a:lnTo>
                      <a:pt x="21" y="36"/>
                    </a:lnTo>
                    <a:lnTo>
                      <a:pt x="24" y="33"/>
                    </a:lnTo>
                    <a:lnTo>
                      <a:pt x="27" y="29"/>
                    </a:lnTo>
                    <a:lnTo>
                      <a:pt x="30" y="23"/>
                    </a:lnTo>
                    <a:lnTo>
                      <a:pt x="31" y="17"/>
                    </a:lnTo>
                    <a:lnTo>
                      <a:pt x="32" y="12"/>
                    </a:lnTo>
                    <a:lnTo>
                      <a:pt x="31" y="7"/>
                    </a:lnTo>
                    <a:lnTo>
                      <a:pt x="30" y="5"/>
                    </a:lnTo>
                    <a:lnTo>
                      <a:pt x="28" y="3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56" name="Freeform 457"/>
              <p:cNvSpPr>
                <a:spLocks/>
              </p:cNvSpPr>
              <p:nvPr/>
            </p:nvSpPr>
            <p:spPr bwMode="auto">
              <a:xfrm>
                <a:off x="2293" y="2410"/>
                <a:ext cx="142" cy="145"/>
              </a:xfrm>
              <a:custGeom>
                <a:avLst/>
                <a:gdLst>
                  <a:gd name="T0" fmla="*/ 326 w 54"/>
                  <a:gd name="T1" fmla="*/ 0 h 36"/>
                  <a:gd name="T2" fmla="*/ 402 w 54"/>
                  <a:gd name="T3" fmla="*/ 2026 h 36"/>
                  <a:gd name="T4" fmla="*/ 836 w 54"/>
                  <a:gd name="T5" fmla="*/ 0 h 36"/>
                  <a:gd name="T6" fmla="*/ 981 w 54"/>
                  <a:gd name="T7" fmla="*/ 0 h 36"/>
                  <a:gd name="T8" fmla="*/ 981 w 54"/>
                  <a:gd name="T9" fmla="*/ 64 h 36"/>
                  <a:gd name="T10" fmla="*/ 947 w 54"/>
                  <a:gd name="T11" fmla="*/ 64 h 36"/>
                  <a:gd name="T12" fmla="*/ 905 w 54"/>
                  <a:gd name="T13" fmla="*/ 64 h 36"/>
                  <a:gd name="T14" fmla="*/ 891 w 54"/>
                  <a:gd name="T15" fmla="*/ 64 h 36"/>
                  <a:gd name="T16" fmla="*/ 891 w 54"/>
                  <a:gd name="T17" fmla="*/ 193 h 36"/>
                  <a:gd name="T18" fmla="*/ 857 w 54"/>
                  <a:gd name="T19" fmla="*/ 258 h 36"/>
                  <a:gd name="T20" fmla="*/ 857 w 54"/>
                  <a:gd name="T21" fmla="*/ 455 h 36"/>
                  <a:gd name="T22" fmla="*/ 726 w 54"/>
                  <a:gd name="T23" fmla="*/ 2026 h 36"/>
                  <a:gd name="T24" fmla="*/ 726 w 54"/>
                  <a:gd name="T25" fmla="*/ 2094 h 36"/>
                  <a:gd name="T26" fmla="*/ 726 w 54"/>
                  <a:gd name="T27" fmla="*/ 2223 h 36"/>
                  <a:gd name="T28" fmla="*/ 726 w 54"/>
                  <a:gd name="T29" fmla="*/ 2288 h 36"/>
                  <a:gd name="T30" fmla="*/ 726 w 54"/>
                  <a:gd name="T31" fmla="*/ 2288 h 36"/>
                  <a:gd name="T32" fmla="*/ 760 w 54"/>
                  <a:gd name="T33" fmla="*/ 2288 h 36"/>
                  <a:gd name="T34" fmla="*/ 781 w 54"/>
                  <a:gd name="T35" fmla="*/ 2352 h 36"/>
                  <a:gd name="T36" fmla="*/ 815 w 54"/>
                  <a:gd name="T37" fmla="*/ 2352 h 36"/>
                  <a:gd name="T38" fmla="*/ 815 w 54"/>
                  <a:gd name="T39" fmla="*/ 2352 h 36"/>
                  <a:gd name="T40" fmla="*/ 526 w 54"/>
                  <a:gd name="T41" fmla="*/ 2352 h 36"/>
                  <a:gd name="T42" fmla="*/ 526 w 54"/>
                  <a:gd name="T43" fmla="*/ 2352 h 36"/>
                  <a:gd name="T44" fmla="*/ 526 w 54"/>
                  <a:gd name="T45" fmla="*/ 2352 h 36"/>
                  <a:gd name="T46" fmla="*/ 581 w 54"/>
                  <a:gd name="T47" fmla="*/ 2288 h 36"/>
                  <a:gd name="T48" fmla="*/ 602 w 54"/>
                  <a:gd name="T49" fmla="*/ 2288 h 36"/>
                  <a:gd name="T50" fmla="*/ 602 w 54"/>
                  <a:gd name="T51" fmla="*/ 2288 h 36"/>
                  <a:gd name="T52" fmla="*/ 636 w 54"/>
                  <a:gd name="T53" fmla="*/ 2223 h 36"/>
                  <a:gd name="T54" fmla="*/ 636 w 54"/>
                  <a:gd name="T55" fmla="*/ 2094 h 36"/>
                  <a:gd name="T56" fmla="*/ 657 w 54"/>
                  <a:gd name="T57" fmla="*/ 1833 h 36"/>
                  <a:gd name="T58" fmla="*/ 760 w 54"/>
                  <a:gd name="T59" fmla="*/ 455 h 36"/>
                  <a:gd name="T60" fmla="*/ 344 w 54"/>
                  <a:gd name="T61" fmla="*/ 2352 h 36"/>
                  <a:gd name="T62" fmla="*/ 344 w 54"/>
                  <a:gd name="T63" fmla="*/ 2352 h 36"/>
                  <a:gd name="T64" fmla="*/ 271 w 54"/>
                  <a:gd name="T65" fmla="*/ 455 h 36"/>
                  <a:gd name="T66" fmla="*/ 145 w 54"/>
                  <a:gd name="T67" fmla="*/ 1897 h 36"/>
                  <a:gd name="T68" fmla="*/ 145 w 54"/>
                  <a:gd name="T69" fmla="*/ 2094 h 36"/>
                  <a:gd name="T70" fmla="*/ 145 w 54"/>
                  <a:gd name="T71" fmla="*/ 2223 h 36"/>
                  <a:gd name="T72" fmla="*/ 145 w 54"/>
                  <a:gd name="T73" fmla="*/ 2288 h 36"/>
                  <a:gd name="T74" fmla="*/ 145 w 54"/>
                  <a:gd name="T75" fmla="*/ 2288 h 36"/>
                  <a:gd name="T76" fmla="*/ 166 w 54"/>
                  <a:gd name="T77" fmla="*/ 2288 h 36"/>
                  <a:gd name="T78" fmla="*/ 221 w 54"/>
                  <a:gd name="T79" fmla="*/ 2352 h 36"/>
                  <a:gd name="T80" fmla="*/ 200 w 54"/>
                  <a:gd name="T81" fmla="*/ 2352 h 36"/>
                  <a:gd name="T82" fmla="*/ 0 w 54"/>
                  <a:gd name="T83" fmla="*/ 2352 h 36"/>
                  <a:gd name="T84" fmla="*/ 0 w 54"/>
                  <a:gd name="T85" fmla="*/ 2352 h 36"/>
                  <a:gd name="T86" fmla="*/ 21 w 54"/>
                  <a:gd name="T87" fmla="*/ 2352 h 36"/>
                  <a:gd name="T88" fmla="*/ 34 w 54"/>
                  <a:gd name="T89" fmla="*/ 2288 h 36"/>
                  <a:gd name="T90" fmla="*/ 76 w 54"/>
                  <a:gd name="T91" fmla="*/ 2288 h 36"/>
                  <a:gd name="T92" fmla="*/ 89 w 54"/>
                  <a:gd name="T93" fmla="*/ 2223 h 36"/>
                  <a:gd name="T94" fmla="*/ 124 w 54"/>
                  <a:gd name="T95" fmla="*/ 2026 h 36"/>
                  <a:gd name="T96" fmla="*/ 255 w 54"/>
                  <a:gd name="T97" fmla="*/ 193 h 36"/>
                  <a:gd name="T98" fmla="*/ 255 w 54"/>
                  <a:gd name="T99" fmla="*/ 64 h 36"/>
                  <a:gd name="T100" fmla="*/ 221 w 54"/>
                  <a:gd name="T101" fmla="*/ 64 h 36"/>
                  <a:gd name="T102" fmla="*/ 200 w 54"/>
                  <a:gd name="T103" fmla="*/ 64 h 36"/>
                  <a:gd name="T104" fmla="*/ 166 w 54"/>
                  <a:gd name="T105" fmla="*/ 64 h 36"/>
                  <a:gd name="T106" fmla="*/ 166 w 54"/>
                  <a:gd name="T107" fmla="*/ 0 h 36"/>
                  <a:gd name="T108" fmla="*/ 326 w 54"/>
                  <a:gd name="T109" fmla="*/ 0 h 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54"/>
                  <a:gd name="T166" fmla="*/ 0 h 36"/>
                  <a:gd name="T167" fmla="*/ 54 w 54"/>
                  <a:gd name="T168" fmla="*/ 36 h 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54" h="36">
                    <a:moveTo>
                      <a:pt x="18" y="0"/>
                    </a:moveTo>
                    <a:lnTo>
                      <a:pt x="22" y="31"/>
                    </a:lnTo>
                    <a:lnTo>
                      <a:pt x="46" y="0"/>
                    </a:lnTo>
                    <a:lnTo>
                      <a:pt x="54" y="0"/>
                    </a:lnTo>
                    <a:lnTo>
                      <a:pt x="54" y="1"/>
                    </a:lnTo>
                    <a:lnTo>
                      <a:pt x="52" y="1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3"/>
                    </a:lnTo>
                    <a:lnTo>
                      <a:pt x="47" y="4"/>
                    </a:lnTo>
                    <a:lnTo>
                      <a:pt x="47" y="7"/>
                    </a:lnTo>
                    <a:lnTo>
                      <a:pt x="40" y="31"/>
                    </a:lnTo>
                    <a:lnTo>
                      <a:pt x="40" y="32"/>
                    </a:lnTo>
                    <a:lnTo>
                      <a:pt x="40" y="34"/>
                    </a:lnTo>
                    <a:lnTo>
                      <a:pt x="40" y="35"/>
                    </a:lnTo>
                    <a:lnTo>
                      <a:pt x="42" y="35"/>
                    </a:lnTo>
                    <a:lnTo>
                      <a:pt x="43" y="36"/>
                    </a:lnTo>
                    <a:lnTo>
                      <a:pt x="45" y="36"/>
                    </a:lnTo>
                    <a:lnTo>
                      <a:pt x="29" y="36"/>
                    </a:lnTo>
                    <a:lnTo>
                      <a:pt x="32" y="35"/>
                    </a:lnTo>
                    <a:lnTo>
                      <a:pt x="33" y="35"/>
                    </a:lnTo>
                    <a:lnTo>
                      <a:pt x="35" y="34"/>
                    </a:lnTo>
                    <a:lnTo>
                      <a:pt x="35" y="32"/>
                    </a:lnTo>
                    <a:lnTo>
                      <a:pt x="36" y="28"/>
                    </a:lnTo>
                    <a:lnTo>
                      <a:pt x="42" y="7"/>
                    </a:lnTo>
                    <a:lnTo>
                      <a:pt x="19" y="36"/>
                    </a:lnTo>
                    <a:lnTo>
                      <a:pt x="15" y="7"/>
                    </a:lnTo>
                    <a:lnTo>
                      <a:pt x="8" y="29"/>
                    </a:lnTo>
                    <a:lnTo>
                      <a:pt x="8" y="32"/>
                    </a:lnTo>
                    <a:lnTo>
                      <a:pt x="8" y="34"/>
                    </a:lnTo>
                    <a:lnTo>
                      <a:pt x="8" y="35"/>
                    </a:lnTo>
                    <a:lnTo>
                      <a:pt x="9" y="35"/>
                    </a:lnTo>
                    <a:lnTo>
                      <a:pt x="12" y="36"/>
                    </a:lnTo>
                    <a:lnTo>
                      <a:pt x="11" y="36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5" y="34"/>
                    </a:lnTo>
                    <a:lnTo>
                      <a:pt x="7" y="31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57" name="Freeform 458"/>
              <p:cNvSpPr>
                <a:spLocks/>
              </p:cNvSpPr>
              <p:nvPr/>
            </p:nvSpPr>
            <p:spPr bwMode="auto">
              <a:xfrm>
                <a:off x="2414" y="2410"/>
                <a:ext cx="65" cy="145"/>
              </a:xfrm>
              <a:custGeom>
                <a:avLst/>
                <a:gdLst>
                  <a:gd name="T0" fmla="*/ 263 w 25"/>
                  <a:gd name="T1" fmla="*/ 2352 h 36"/>
                  <a:gd name="T2" fmla="*/ 263 w 25"/>
                  <a:gd name="T3" fmla="*/ 2352 h 36"/>
                  <a:gd name="T4" fmla="*/ 0 w 25"/>
                  <a:gd name="T5" fmla="*/ 2352 h 36"/>
                  <a:gd name="T6" fmla="*/ 21 w 25"/>
                  <a:gd name="T7" fmla="*/ 2352 h 36"/>
                  <a:gd name="T8" fmla="*/ 55 w 25"/>
                  <a:gd name="T9" fmla="*/ 2288 h 36"/>
                  <a:gd name="T10" fmla="*/ 68 w 25"/>
                  <a:gd name="T11" fmla="*/ 2288 h 36"/>
                  <a:gd name="T12" fmla="*/ 109 w 25"/>
                  <a:gd name="T13" fmla="*/ 2288 h 36"/>
                  <a:gd name="T14" fmla="*/ 109 w 25"/>
                  <a:gd name="T15" fmla="*/ 2223 h 36"/>
                  <a:gd name="T16" fmla="*/ 122 w 25"/>
                  <a:gd name="T17" fmla="*/ 2094 h 36"/>
                  <a:gd name="T18" fmla="*/ 122 w 25"/>
                  <a:gd name="T19" fmla="*/ 1897 h 36"/>
                  <a:gd name="T20" fmla="*/ 244 w 25"/>
                  <a:gd name="T21" fmla="*/ 455 h 36"/>
                  <a:gd name="T22" fmla="*/ 244 w 25"/>
                  <a:gd name="T23" fmla="*/ 258 h 36"/>
                  <a:gd name="T24" fmla="*/ 244 w 25"/>
                  <a:gd name="T25" fmla="*/ 193 h 36"/>
                  <a:gd name="T26" fmla="*/ 244 w 25"/>
                  <a:gd name="T27" fmla="*/ 193 h 36"/>
                  <a:gd name="T28" fmla="*/ 244 w 25"/>
                  <a:gd name="T29" fmla="*/ 64 h 36"/>
                  <a:gd name="T30" fmla="*/ 244 w 25"/>
                  <a:gd name="T31" fmla="*/ 64 h 36"/>
                  <a:gd name="T32" fmla="*/ 229 w 25"/>
                  <a:gd name="T33" fmla="*/ 64 h 36"/>
                  <a:gd name="T34" fmla="*/ 229 w 25"/>
                  <a:gd name="T35" fmla="*/ 64 h 36"/>
                  <a:gd name="T36" fmla="*/ 177 w 25"/>
                  <a:gd name="T37" fmla="*/ 64 h 36"/>
                  <a:gd name="T38" fmla="*/ 195 w 25"/>
                  <a:gd name="T39" fmla="*/ 0 h 36"/>
                  <a:gd name="T40" fmla="*/ 439 w 25"/>
                  <a:gd name="T41" fmla="*/ 0 h 36"/>
                  <a:gd name="T42" fmla="*/ 439 w 25"/>
                  <a:gd name="T43" fmla="*/ 64 h 36"/>
                  <a:gd name="T44" fmla="*/ 385 w 25"/>
                  <a:gd name="T45" fmla="*/ 64 h 36"/>
                  <a:gd name="T46" fmla="*/ 385 w 25"/>
                  <a:gd name="T47" fmla="*/ 64 h 36"/>
                  <a:gd name="T48" fmla="*/ 372 w 25"/>
                  <a:gd name="T49" fmla="*/ 64 h 36"/>
                  <a:gd name="T50" fmla="*/ 351 w 25"/>
                  <a:gd name="T51" fmla="*/ 193 h 36"/>
                  <a:gd name="T52" fmla="*/ 351 w 25"/>
                  <a:gd name="T53" fmla="*/ 258 h 36"/>
                  <a:gd name="T54" fmla="*/ 317 w 25"/>
                  <a:gd name="T55" fmla="*/ 520 h 36"/>
                  <a:gd name="T56" fmla="*/ 229 w 25"/>
                  <a:gd name="T57" fmla="*/ 2026 h 36"/>
                  <a:gd name="T58" fmla="*/ 195 w 25"/>
                  <a:gd name="T59" fmla="*/ 2094 h 36"/>
                  <a:gd name="T60" fmla="*/ 195 w 25"/>
                  <a:gd name="T61" fmla="*/ 2223 h 36"/>
                  <a:gd name="T62" fmla="*/ 195 w 25"/>
                  <a:gd name="T63" fmla="*/ 2223 h 36"/>
                  <a:gd name="T64" fmla="*/ 195 w 25"/>
                  <a:gd name="T65" fmla="*/ 2288 h 36"/>
                  <a:gd name="T66" fmla="*/ 229 w 25"/>
                  <a:gd name="T67" fmla="*/ 2288 h 36"/>
                  <a:gd name="T68" fmla="*/ 229 w 25"/>
                  <a:gd name="T69" fmla="*/ 2288 h 36"/>
                  <a:gd name="T70" fmla="*/ 244 w 25"/>
                  <a:gd name="T71" fmla="*/ 2288 h 36"/>
                  <a:gd name="T72" fmla="*/ 263 w 25"/>
                  <a:gd name="T73" fmla="*/ 2352 h 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"/>
                  <a:gd name="T112" fmla="*/ 0 h 36"/>
                  <a:gd name="T113" fmla="*/ 25 w 25"/>
                  <a:gd name="T114" fmla="*/ 36 h 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" h="36">
                    <a:moveTo>
                      <a:pt x="15" y="36"/>
                    </a:moveTo>
                    <a:lnTo>
                      <a:pt x="15" y="36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3" y="35"/>
                    </a:lnTo>
                    <a:lnTo>
                      <a:pt x="4" y="35"/>
                    </a:lnTo>
                    <a:lnTo>
                      <a:pt x="6" y="35"/>
                    </a:lnTo>
                    <a:lnTo>
                      <a:pt x="6" y="34"/>
                    </a:lnTo>
                    <a:lnTo>
                      <a:pt x="7" y="32"/>
                    </a:lnTo>
                    <a:lnTo>
                      <a:pt x="7" y="29"/>
                    </a:lnTo>
                    <a:lnTo>
                      <a:pt x="14" y="7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18" y="8"/>
                    </a:lnTo>
                    <a:lnTo>
                      <a:pt x="13" y="31"/>
                    </a:lnTo>
                    <a:lnTo>
                      <a:pt x="11" y="32"/>
                    </a:lnTo>
                    <a:lnTo>
                      <a:pt x="11" y="34"/>
                    </a:lnTo>
                    <a:lnTo>
                      <a:pt x="11" y="35"/>
                    </a:lnTo>
                    <a:lnTo>
                      <a:pt x="13" y="35"/>
                    </a:lnTo>
                    <a:lnTo>
                      <a:pt x="14" y="35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58" name="Freeform 459"/>
              <p:cNvSpPr>
                <a:spLocks/>
              </p:cNvSpPr>
              <p:nvPr/>
            </p:nvSpPr>
            <p:spPr bwMode="auto">
              <a:xfrm>
                <a:off x="2461" y="2410"/>
                <a:ext cx="115" cy="153"/>
              </a:xfrm>
              <a:custGeom>
                <a:avLst/>
                <a:gdLst>
                  <a:gd name="T0" fmla="*/ 301 w 44"/>
                  <a:gd name="T1" fmla="*/ 0 h 38"/>
                  <a:gd name="T2" fmla="*/ 533 w 44"/>
                  <a:gd name="T3" fmla="*/ 1896 h 38"/>
                  <a:gd name="T4" fmla="*/ 622 w 44"/>
                  <a:gd name="T5" fmla="*/ 455 h 38"/>
                  <a:gd name="T6" fmla="*/ 664 w 44"/>
                  <a:gd name="T7" fmla="*/ 258 h 38"/>
                  <a:gd name="T8" fmla="*/ 664 w 44"/>
                  <a:gd name="T9" fmla="*/ 193 h 38"/>
                  <a:gd name="T10" fmla="*/ 664 w 44"/>
                  <a:gd name="T11" fmla="*/ 64 h 38"/>
                  <a:gd name="T12" fmla="*/ 622 w 44"/>
                  <a:gd name="T13" fmla="*/ 64 h 38"/>
                  <a:gd name="T14" fmla="*/ 609 w 44"/>
                  <a:gd name="T15" fmla="*/ 64 h 38"/>
                  <a:gd name="T16" fmla="*/ 575 w 44"/>
                  <a:gd name="T17" fmla="*/ 64 h 38"/>
                  <a:gd name="T18" fmla="*/ 575 w 44"/>
                  <a:gd name="T19" fmla="*/ 64 h 38"/>
                  <a:gd name="T20" fmla="*/ 575 w 44"/>
                  <a:gd name="T21" fmla="*/ 64 h 38"/>
                  <a:gd name="T22" fmla="*/ 575 w 44"/>
                  <a:gd name="T23" fmla="*/ 0 h 38"/>
                  <a:gd name="T24" fmla="*/ 787 w 44"/>
                  <a:gd name="T25" fmla="*/ 0 h 38"/>
                  <a:gd name="T26" fmla="*/ 787 w 44"/>
                  <a:gd name="T27" fmla="*/ 64 h 38"/>
                  <a:gd name="T28" fmla="*/ 750 w 44"/>
                  <a:gd name="T29" fmla="*/ 64 h 38"/>
                  <a:gd name="T30" fmla="*/ 732 w 44"/>
                  <a:gd name="T31" fmla="*/ 64 h 38"/>
                  <a:gd name="T32" fmla="*/ 698 w 44"/>
                  <a:gd name="T33" fmla="*/ 64 h 38"/>
                  <a:gd name="T34" fmla="*/ 698 w 44"/>
                  <a:gd name="T35" fmla="*/ 193 h 38"/>
                  <a:gd name="T36" fmla="*/ 677 w 44"/>
                  <a:gd name="T37" fmla="*/ 258 h 38"/>
                  <a:gd name="T38" fmla="*/ 664 w 44"/>
                  <a:gd name="T39" fmla="*/ 455 h 38"/>
                  <a:gd name="T40" fmla="*/ 499 w 44"/>
                  <a:gd name="T41" fmla="*/ 2480 h 38"/>
                  <a:gd name="T42" fmla="*/ 499 w 44"/>
                  <a:gd name="T43" fmla="*/ 2480 h 38"/>
                  <a:gd name="T44" fmla="*/ 287 w 44"/>
                  <a:gd name="T45" fmla="*/ 455 h 38"/>
                  <a:gd name="T46" fmla="*/ 165 w 44"/>
                  <a:gd name="T47" fmla="*/ 1896 h 38"/>
                  <a:gd name="T48" fmla="*/ 165 w 44"/>
                  <a:gd name="T49" fmla="*/ 2090 h 38"/>
                  <a:gd name="T50" fmla="*/ 165 w 44"/>
                  <a:gd name="T51" fmla="*/ 2223 h 38"/>
                  <a:gd name="T52" fmla="*/ 165 w 44"/>
                  <a:gd name="T53" fmla="*/ 2287 h 38"/>
                  <a:gd name="T54" fmla="*/ 165 w 44"/>
                  <a:gd name="T55" fmla="*/ 2287 h 38"/>
                  <a:gd name="T56" fmla="*/ 178 w 44"/>
                  <a:gd name="T57" fmla="*/ 2287 h 38"/>
                  <a:gd name="T58" fmla="*/ 199 w 44"/>
                  <a:gd name="T59" fmla="*/ 2351 h 38"/>
                  <a:gd name="T60" fmla="*/ 199 w 44"/>
                  <a:gd name="T61" fmla="*/ 2351 h 38"/>
                  <a:gd name="T62" fmla="*/ 0 w 44"/>
                  <a:gd name="T63" fmla="*/ 2351 h 38"/>
                  <a:gd name="T64" fmla="*/ 0 w 44"/>
                  <a:gd name="T65" fmla="*/ 2351 h 38"/>
                  <a:gd name="T66" fmla="*/ 34 w 44"/>
                  <a:gd name="T67" fmla="*/ 2287 h 38"/>
                  <a:gd name="T68" fmla="*/ 55 w 44"/>
                  <a:gd name="T69" fmla="*/ 2287 h 38"/>
                  <a:gd name="T70" fmla="*/ 68 w 44"/>
                  <a:gd name="T71" fmla="*/ 2287 h 38"/>
                  <a:gd name="T72" fmla="*/ 68 w 44"/>
                  <a:gd name="T73" fmla="*/ 2287 h 38"/>
                  <a:gd name="T74" fmla="*/ 110 w 44"/>
                  <a:gd name="T75" fmla="*/ 2090 h 38"/>
                  <a:gd name="T76" fmla="*/ 123 w 44"/>
                  <a:gd name="T77" fmla="*/ 2025 h 38"/>
                  <a:gd name="T78" fmla="*/ 254 w 44"/>
                  <a:gd name="T79" fmla="*/ 258 h 38"/>
                  <a:gd name="T80" fmla="*/ 233 w 44"/>
                  <a:gd name="T81" fmla="*/ 193 h 38"/>
                  <a:gd name="T82" fmla="*/ 199 w 44"/>
                  <a:gd name="T83" fmla="*/ 64 h 38"/>
                  <a:gd name="T84" fmla="*/ 178 w 44"/>
                  <a:gd name="T85" fmla="*/ 64 h 38"/>
                  <a:gd name="T86" fmla="*/ 165 w 44"/>
                  <a:gd name="T87" fmla="*/ 64 h 38"/>
                  <a:gd name="T88" fmla="*/ 165 w 44"/>
                  <a:gd name="T89" fmla="*/ 0 h 38"/>
                  <a:gd name="T90" fmla="*/ 301 w 44"/>
                  <a:gd name="T91" fmla="*/ 0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4"/>
                  <a:gd name="T139" fmla="*/ 0 h 38"/>
                  <a:gd name="T140" fmla="*/ 44 w 44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4" h="38">
                    <a:moveTo>
                      <a:pt x="17" y="0"/>
                    </a:moveTo>
                    <a:lnTo>
                      <a:pt x="30" y="29"/>
                    </a:lnTo>
                    <a:lnTo>
                      <a:pt x="35" y="7"/>
                    </a:lnTo>
                    <a:lnTo>
                      <a:pt x="37" y="4"/>
                    </a:lnTo>
                    <a:lnTo>
                      <a:pt x="37" y="3"/>
                    </a:lnTo>
                    <a:lnTo>
                      <a:pt x="37" y="1"/>
                    </a:lnTo>
                    <a:lnTo>
                      <a:pt x="35" y="1"/>
                    </a:lnTo>
                    <a:lnTo>
                      <a:pt x="34" y="1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39" y="1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7"/>
                    </a:lnTo>
                    <a:lnTo>
                      <a:pt x="28" y="38"/>
                    </a:lnTo>
                    <a:lnTo>
                      <a:pt x="16" y="7"/>
                    </a:lnTo>
                    <a:lnTo>
                      <a:pt x="9" y="29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10" y="35"/>
                    </a:lnTo>
                    <a:lnTo>
                      <a:pt x="11" y="36"/>
                    </a:lnTo>
                    <a:lnTo>
                      <a:pt x="0" y="36"/>
                    </a:lnTo>
                    <a:lnTo>
                      <a:pt x="2" y="35"/>
                    </a:lnTo>
                    <a:lnTo>
                      <a:pt x="3" y="35"/>
                    </a:lnTo>
                    <a:lnTo>
                      <a:pt x="4" y="35"/>
                    </a:lnTo>
                    <a:lnTo>
                      <a:pt x="6" y="32"/>
                    </a:lnTo>
                    <a:lnTo>
                      <a:pt x="7" y="31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59" name="Freeform 460"/>
              <p:cNvSpPr>
                <a:spLocks noEditPoints="1"/>
              </p:cNvSpPr>
              <p:nvPr/>
            </p:nvSpPr>
            <p:spPr bwMode="auto">
              <a:xfrm>
                <a:off x="2552" y="2402"/>
                <a:ext cx="89" cy="153"/>
              </a:xfrm>
              <a:custGeom>
                <a:avLst/>
                <a:gdLst>
                  <a:gd name="T0" fmla="*/ 576 w 34"/>
                  <a:gd name="T1" fmla="*/ 0 h 38"/>
                  <a:gd name="T2" fmla="*/ 542 w 34"/>
                  <a:gd name="T3" fmla="*/ 2025 h 38"/>
                  <a:gd name="T4" fmla="*/ 542 w 34"/>
                  <a:gd name="T5" fmla="*/ 2223 h 38"/>
                  <a:gd name="T6" fmla="*/ 542 w 34"/>
                  <a:gd name="T7" fmla="*/ 2223 h 38"/>
                  <a:gd name="T8" fmla="*/ 542 w 34"/>
                  <a:gd name="T9" fmla="*/ 2351 h 38"/>
                  <a:gd name="T10" fmla="*/ 542 w 34"/>
                  <a:gd name="T11" fmla="*/ 2351 h 38"/>
                  <a:gd name="T12" fmla="*/ 542 w 34"/>
                  <a:gd name="T13" fmla="*/ 2416 h 38"/>
                  <a:gd name="T14" fmla="*/ 555 w 34"/>
                  <a:gd name="T15" fmla="*/ 2416 h 38"/>
                  <a:gd name="T16" fmla="*/ 576 w 34"/>
                  <a:gd name="T17" fmla="*/ 2416 h 38"/>
                  <a:gd name="T18" fmla="*/ 610 w 34"/>
                  <a:gd name="T19" fmla="*/ 2480 h 38"/>
                  <a:gd name="T20" fmla="*/ 610 w 34"/>
                  <a:gd name="T21" fmla="*/ 2480 h 38"/>
                  <a:gd name="T22" fmla="*/ 322 w 34"/>
                  <a:gd name="T23" fmla="*/ 2480 h 38"/>
                  <a:gd name="T24" fmla="*/ 356 w 34"/>
                  <a:gd name="T25" fmla="*/ 2480 h 38"/>
                  <a:gd name="T26" fmla="*/ 356 w 34"/>
                  <a:gd name="T27" fmla="*/ 2480 h 38"/>
                  <a:gd name="T28" fmla="*/ 377 w 34"/>
                  <a:gd name="T29" fmla="*/ 2416 h 38"/>
                  <a:gd name="T30" fmla="*/ 411 w 34"/>
                  <a:gd name="T31" fmla="*/ 2416 h 38"/>
                  <a:gd name="T32" fmla="*/ 432 w 34"/>
                  <a:gd name="T33" fmla="*/ 2416 h 38"/>
                  <a:gd name="T34" fmla="*/ 432 w 34"/>
                  <a:gd name="T35" fmla="*/ 2351 h 38"/>
                  <a:gd name="T36" fmla="*/ 432 w 34"/>
                  <a:gd name="T37" fmla="*/ 2223 h 38"/>
                  <a:gd name="T38" fmla="*/ 432 w 34"/>
                  <a:gd name="T39" fmla="*/ 2025 h 38"/>
                  <a:gd name="T40" fmla="*/ 445 w 34"/>
                  <a:gd name="T41" fmla="*/ 1768 h 38"/>
                  <a:gd name="T42" fmla="*/ 254 w 34"/>
                  <a:gd name="T43" fmla="*/ 1768 h 38"/>
                  <a:gd name="T44" fmla="*/ 178 w 34"/>
                  <a:gd name="T45" fmla="*/ 2025 h 38"/>
                  <a:gd name="T46" fmla="*/ 165 w 34"/>
                  <a:gd name="T47" fmla="*/ 2158 h 38"/>
                  <a:gd name="T48" fmla="*/ 165 w 34"/>
                  <a:gd name="T49" fmla="*/ 2223 h 38"/>
                  <a:gd name="T50" fmla="*/ 165 w 34"/>
                  <a:gd name="T51" fmla="*/ 2351 h 38"/>
                  <a:gd name="T52" fmla="*/ 165 w 34"/>
                  <a:gd name="T53" fmla="*/ 2351 h 38"/>
                  <a:gd name="T54" fmla="*/ 165 w 34"/>
                  <a:gd name="T55" fmla="*/ 2416 h 38"/>
                  <a:gd name="T56" fmla="*/ 165 w 34"/>
                  <a:gd name="T57" fmla="*/ 2416 h 38"/>
                  <a:gd name="T58" fmla="*/ 178 w 34"/>
                  <a:gd name="T59" fmla="*/ 2416 h 38"/>
                  <a:gd name="T60" fmla="*/ 199 w 34"/>
                  <a:gd name="T61" fmla="*/ 2480 h 38"/>
                  <a:gd name="T62" fmla="*/ 199 w 34"/>
                  <a:gd name="T63" fmla="*/ 2480 h 38"/>
                  <a:gd name="T64" fmla="*/ 0 w 34"/>
                  <a:gd name="T65" fmla="*/ 2480 h 38"/>
                  <a:gd name="T66" fmla="*/ 0 w 34"/>
                  <a:gd name="T67" fmla="*/ 2480 h 38"/>
                  <a:gd name="T68" fmla="*/ 34 w 34"/>
                  <a:gd name="T69" fmla="*/ 2416 h 38"/>
                  <a:gd name="T70" fmla="*/ 68 w 34"/>
                  <a:gd name="T71" fmla="*/ 2416 h 38"/>
                  <a:gd name="T72" fmla="*/ 110 w 34"/>
                  <a:gd name="T73" fmla="*/ 2223 h 38"/>
                  <a:gd name="T74" fmla="*/ 165 w 34"/>
                  <a:gd name="T75" fmla="*/ 2025 h 38"/>
                  <a:gd name="T76" fmla="*/ 555 w 34"/>
                  <a:gd name="T77" fmla="*/ 0 h 38"/>
                  <a:gd name="T78" fmla="*/ 576 w 34"/>
                  <a:gd name="T79" fmla="*/ 0 h 38"/>
                  <a:gd name="T80" fmla="*/ 487 w 34"/>
                  <a:gd name="T81" fmla="*/ 648 h 38"/>
                  <a:gd name="T82" fmla="*/ 288 w 34"/>
                  <a:gd name="T83" fmla="*/ 1574 h 38"/>
                  <a:gd name="T84" fmla="*/ 445 w 34"/>
                  <a:gd name="T85" fmla="*/ 1574 h 38"/>
                  <a:gd name="T86" fmla="*/ 487 w 34"/>
                  <a:gd name="T87" fmla="*/ 648 h 3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"/>
                  <a:gd name="T133" fmla="*/ 0 h 38"/>
                  <a:gd name="T134" fmla="*/ 34 w 34"/>
                  <a:gd name="T135" fmla="*/ 38 h 3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" h="38">
                    <a:moveTo>
                      <a:pt x="32" y="0"/>
                    </a:moveTo>
                    <a:lnTo>
                      <a:pt x="30" y="31"/>
                    </a:lnTo>
                    <a:lnTo>
                      <a:pt x="30" y="34"/>
                    </a:lnTo>
                    <a:lnTo>
                      <a:pt x="30" y="36"/>
                    </a:lnTo>
                    <a:lnTo>
                      <a:pt x="30" y="37"/>
                    </a:lnTo>
                    <a:lnTo>
                      <a:pt x="31" y="37"/>
                    </a:lnTo>
                    <a:lnTo>
                      <a:pt x="32" y="37"/>
                    </a:lnTo>
                    <a:lnTo>
                      <a:pt x="34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1" y="37"/>
                    </a:lnTo>
                    <a:lnTo>
                      <a:pt x="23" y="37"/>
                    </a:lnTo>
                    <a:lnTo>
                      <a:pt x="24" y="37"/>
                    </a:lnTo>
                    <a:lnTo>
                      <a:pt x="24" y="36"/>
                    </a:lnTo>
                    <a:lnTo>
                      <a:pt x="24" y="34"/>
                    </a:lnTo>
                    <a:lnTo>
                      <a:pt x="24" y="31"/>
                    </a:lnTo>
                    <a:lnTo>
                      <a:pt x="25" y="27"/>
                    </a:lnTo>
                    <a:lnTo>
                      <a:pt x="14" y="27"/>
                    </a:lnTo>
                    <a:lnTo>
                      <a:pt x="10" y="31"/>
                    </a:lnTo>
                    <a:lnTo>
                      <a:pt x="9" y="33"/>
                    </a:lnTo>
                    <a:lnTo>
                      <a:pt x="9" y="34"/>
                    </a:lnTo>
                    <a:lnTo>
                      <a:pt x="9" y="36"/>
                    </a:lnTo>
                    <a:lnTo>
                      <a:pt x="9" y="37"/>
                    </a:lnTo>
                    <a:lnTo>
                      <a:pt x="10" y="37"/>
                    </a:lnTo>
                    <a:lnTo>
                      <a:pt x="11" y="38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6" y="34"/>
                    </a:lnTo>
                    <a:lnTo>
                      <a:pt x="9" y="31"/>
                    </a:lnTo>
                    <a:lnTo>
                      <a:pt x="31" y="0"/>
                    </a:lnTo>
                    <a:lnTo>
                      <a:pt x="32" y="0"/>
                    </a:lnTo>
                    <a:close/>
                    <a:moveTo>
                      <a:pt x="27" y="10"/>
                    </a:moveTo>
                    <a:lnTo>
                      <a:pt x="16" y="24"/>
                    </a:lnTo>
                    <a:lnTo>
                      <a:pt x="25" y="24"/>
                    </a:lnTo>
                    <a:lnTo>
                      <a:pt x="2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60" name="Freeform 461"/>
              <p:cNvSpPr>
                <a:spLocks/>
              </p:cNvSpPr>
              <p:nvPr/>
            </p:nvSpPr>
            <p:spPr bwMode="auto">
              <a:xfrm>
                <a:off x="2649" y="2410"/>
                <a:ext cx="76" cy="145"/>
              </a:xfrm>
              <a:custGeom>
                <a:avLst/>
                <a:gdLst>
                  <a:gd name="T0" fmla="*/ 466 w 29"/>
                  <a:gd name="T1" fmla="*/ 2352 h 36"/>
                  <a:gd name="T2" fmla="*/ 0 w 29"/>
                  <a:gd name="T3" fmla="*/ 2352 h 36"/>
                  <a:gd name="T4" fmla="*/ 0 w 29"/>
                  <a:gd name="T5" fmla="*/ 2352 h 36"/>
                  <a:gd name="T6" fmla="*/ 55 w 29"/>
                  <a:gd name="T7" fmla="*/ 2288 h 36"/>
                  <a:gd name="T8" fmla="*/ 55 w 29"/>
                  <a:gd name="T9" fmla="*/ 2288 h 36"/>
                  <a:gd name="T10" fmla="*/ 68 w 29"/>
                  <a:gd name="T11" fmla="*/ 2288 h 36"/>
                  <a:gd name="T12" fmla="*/ 89 w 29"/>
                  <a:gd name="T13" fmla="*/ 2223 h 36"/>
                  <a:gd name="T14" fmla="*/ 89 w 29"/>
                  <a:gd name="T15" fmla="*/ 2094 h 36"/>
                  <a:gd name="T16" fmla="*/ 123 w 29"/>
                  <a:gd name="T17" fmla="*/ 1897 h 36"/>
                  <a:gd name="T18" fmla="*/ 254 w 29"/>
                  <a:gd name="T19" fmla="*/ 455 h 36"/>
                  <a:gd name="T20" fmla="*/ 254 w 29"/>
                  <a:gd name="T21" fmla="*/ 258 h 36"/>
                  <a:gd name="T22" fmla="*/ 254 w 29"/>
                  <a:gd name="T23" fmla="*/ 193 h 36"/>
                  <a:gd name="T24" fmla="*/ 254 w 29"/>
                  <a:gd name="T25" fmla="*/ 64 h 36"/>
                  <a:gd name="T26" fmla="*/ 254 w 29"/>
                  <a:gd name="T27" fmla="*/ 64 h 36"/>
                  <a:gd name="T28" fmla="*/ 212 w 29"/>
                  <a:gd name="T29" fmla="*/ 64 h 36"/>
                  <a:gd name="T30" fmla="*/ 199 w 29"/>
                  <a:gd name="T31" fmla="*/ 64 h 36"/>
                  <a:gd name="T32" fmla="*/ 178 w 29"/>
                  <a:gd name="T33" fmla="*/ 64 h 36"/>
                  <a:gd name="T34" fmla="*/ 178 w 29"/>
                  <a:gd name="T35" fmla="*/ 64 h 36"/>
                  <a:gd name="T36" fmla="*/ 178 w 29"/>
                  <a:gd name="T37" fmla="*/ 0 h 36"/>
                  <a:gd name="T38" fmla="*/ 453 w 29"/>
                  <a:gd name="T39" fmla="*/ 0 h 36"/>
                  <a:gd name="T40" fmla="*/ 453 w 29"/>
                  <a:gd name="T41" fmla="*/ 64 h 36"/>
                  <a:gd name="T42" fmla="*/ 398 w 29"/>
                  <a:gd name="T43" fmla="*/ 64 h 36"/>
                  <a:gd name="T44" fmla="*/ 377 w 29"/>
                  <a:gd name="T45" fmla="*/ 64 h 36"/>
                  <a:gd name="T46" fmla="*/ 377 w 29"/>
                  <a:gd name="T47" fmla="*/ 64 h 36"/>
                  <a:gd name="T48" fmla="*/ 343 w 29"/>
                  <a:gd name="T49" fmla="*/ 193 h 36"/>
                  <a:gd name="T50" fmla="*/ 343 w 29"/>
                  <a:gd name="T51" fmla="*/ 258 h 36"/>
                  <a:gd name="T52" fmla="*/ 322 w 29"/>
                  <a:gd name="T53" fmla="*/ 520 h 36"/>
                  <a:gd name="T54" fmla="*/ 199 w 29"/>
                  <a:gd name="T55" fmla="*/ 2026 h 36"/>
                  <a:gd name="T56" fmla="*/ 199 w 29"/>
                  <a:gd name="T57" fmla="*/ 2094 h 36"/>
                  <a:gd name="T58" fmla="*/ 199 w 29"/>
                  <a:gd name="T59" fmla="*/ 2223 h 36"/>
                  <a:gd name="T60" fmla="*/ 199 w 29"/>
                  <a:gd name="T61" fmla="*/ 2223 h 36"/>
                  <a:gd name="T62" fmla="*/ 199 w 29"/>
                  <a:gd name="T63" fmla="*/ 2288 h 36"/>
                  <a:gd name="T64" fmla="*/ 212 w 29"/>
                  <a:gd name="T65" fmla="*/ 2288 h 36"/>
                  <a:gd name="T66" fmla="*/ 254 w 29"/>
                  <a:gd name="T67" fmla="*/ 2288 h 36"/>
                  <a:gd name="T68" fmla="*/ 309 w 29"/>
                  <a:gd name="T69" fmla="*/ 2288 h 36"/>
                  <a:gd name="T70" fmla="*/ 343 w 29"/>
                  <a:gd name="T71" fmla="*/ 2288 h 36"/>
                  <a:gd name="T72" fmla="*/ 398 w 29"/>
                  <a:gd name="T73" fmla="*/ 2223 h 36"/>
                  <a:gd name="T74" fmla="*/ 432 w 29"/>
                  <a:gd name="T75" fmla="*/ 2223 h 36"/>
                  <a:gd name="T76" fmla="*/ 453 w 29"/>
                  <a:gd name="T77" fmla="*/ 2094 h 36"/>
                  <a:gd name="T78" fmla="*/ 466 w 29"/>
                  <a:gd name="T79" fmla="*/ 2026 h 36"/>
                  <a:gd name="T80" fmla="*/ 501 w 29"/>
                  <a:gd name="T81" fmla="*/ 1833 h 36"/>
                  <a:gd name="T82" fmla="*/ 522 w 29"/>
                  <a:gd name="T83" fmla="*/ 1768 h 36"/>
                  <a:gd name="T84" fmla="*/ 522 w 29"/>
                  <a:gd name="T85" fmla="*/ 1768 h 36"/>
                  <a:gd name="T86" fmla="*/ 466 w 29"/>
                  <a:gd name="T87" fmla="*/ 2352 h 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"/>
                  <a:gd name="T133" fmla="*/ 0 h 36"/>
                  <a:gd name="T134" fmla="*/ 29 w 29"/>
                  <a:gd name="T135" fmla="*/ 36 h 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" h="36">
                    <a:moveTo>
                      <a:pt x="26" y="36"/>
                    </a:moveTo>
                    <a:lnTo>
                      <a:pt x="0" y="36"/>
                    </a:lnTo>
                    <a:lnTo>
                      <a:pt x="3" y="35"/>
                    </a:lnTo>
                    <a:lnTo>
                      <a:pt x="4" y="35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7" y="29"/>
                    </a:lnTo>
                    <a:lnTo>
                      <a:pt x="14" y="7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3"/>
                    </a:lnTo>
                    <a:lnTo>
                      <a:pt x="19" y="4"/>
                    </a:lnTo>
                    <a:lnTo>
                      <a:pt x="18" y="8"/>
                    </a:lnTo>
                    <a:lnTo>
                      <a:pt x="11" y="31"/>
                    </a:lnTo>
                    <a:lnTo>
                      <a:pt x="11" y="32"/>
                    </a:lnTo>
                    <a:lnTo>
                      <a:pt x="11" y="34"/>
                    </a:lnTo>
                    <a:lnTo>
                      <a:pt x="11" y="35"/>
                    </a:lnTo>
                    <a:lnTo>
                      <a:pt x="12" y="35"/>
                    </a:lnTo>
                    <a:lnTo>
                      <a:pt x="14" y="35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22" y="34"/>
                    </a:lnTo>
                    <a:lnTo>
                      <a:pt x="24" y="34"/>
                    </a:lnTo>
                    <a:lnTo>
                      <a:pt x="25" y="32"/>
                    </a:lnTo>
                    <a:lnTo>
                      <a:pt x="26" y="31"/>
                    </a:lnTo>
                    <a:lnTo>
                      <a:pt x="28" y="28"/>
                    </a:lnTo>
                    <a:lnTo>
                      <a:pt x="29" y="27"/>
                    </a:lnTo>
                    <a:lnTo>
                      <a:pt x="2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61" name="Freeform 462"/>
              <p:cNvSpPr>
                <a:spLocks/>
              </p:cNvSpPr>
              <p:nvPr/>
            </p:nvSpPr>
            <p:spPr bwMode="auto">
              <a:xfrm>
                <a:off x="2832" y="2402"/>
                <a:ext cx="31" cy="201"/>
              </a:xfrm>
              <a:custGeom>
                <a:avLst/>
                <a:gdLst>
                  <a:gd name="T0" fmla="*/ 207 w 12"/>
                  <a:gd name="T1" fmla="*/ 3248 h 50"/>
                  <a:gd name="T2" fmla="*/ 0 w 12"/>
                  <a:gd name="T3" fmla="*/ 3248 h 50"/>
                  <a:gd name="T4" fmla="*/ 0 w 12"/>
                  <a:gd name="T5" fmla="*/ 0 h 50"/>
                  <a:gd name="T6" fmla="*/ 207 w 12"/>
                  <a:gd name="T7" fmla="*/ 0 h 50"/>
                  <a:gd name="T8" fmla="*/ 207 w 12"/>
                  <a:gd name="T9" fmla="*/ 193 h 50"/>
                  <a:gd name="T10" fmla="*/ 67 w 12"/>
                  <a:gd name="T11" fmla="*/ 193 h 50"/>
                  <a:gd name="T12" fmla="*/ 67 w 12"/>
                  <a:gd name="T13" fmla="*/ 3120 h 50"/>
                  <a:gd name="T14" fmla="*/ 207 w 12"/>
                  <a:gd name="T15" fmla="*/ 3120 h 50"/>
                  <a:gd name="T16" fmla="*/ 207 w 12"/>
                  <a:gd name="T17" fmla="*/ 3248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0"/>
                  <a:gd name="T29" fmla="*/ 12 w 12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0">
                    <a:moveTo>
                      <a:pt x="12" y="50"/>
                    </a:moveTo>
                    <a:lnTo>
                      <a:pt x="0" y="5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4" y="3"/>
                    </a:lnTo>
                    <a:lnTo>
                      <a:pt x="4" y="48"/>
                    </a:lnTo>
                    <a:lnTo>
                      <a:pt x="12" y="48"/>
                    </a:lnTo>
                    <a:lnTo>
                      <a:pt x="12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62" name="Freeform 463"/>
              <p:cNvSpPr>
                <a:spLocks noEditPoints="1"/>
              </p:cNvSpPr>
              <p:nvPr/>
            </p:nvSpPr>
            <p:spPr bwMode="auto">
              <a:xfrm>
                <a:off x="2876" y="2402"/>
                <a:ext cx="58" cy="161"/>
              </a:xfrm>
              <a:custGeom>
                <a:avLst/>
                <a:gdLst>
                  <a:gd name="T0" fmla="*/ 0 w 22"/>
                  <a:gd name="T1" fmla="*/ 1312 h 40"/>
                  <a:gd name="T2" fmla="*/ 0 w 22"/>
                  <a:gd name="T3" fmla="*/ 906 h 40"/>
                  <a:gd name="T4" fmla="*/ 21 w 22"/>
                  <a:gd name="T5" fmla="*/ 584 h 40"/>
                  <a:gd name="T6" fmla="*/ 34 w 22"/>
                  <a:gd name="T7" fmla="*/ 390 h 40"/>
                  <a:gd name="T8" fmla="*/ 90 w 22"/>
                  <a:gd name="T9" fmla="*/ 193 h 40"/>
                  <a:gd name="T10" fmla="*/ 145 w 22"/>
                  <a:gd name="T11" fmla="*/ 129 h 40"/>
                  <a:gd name="T12" fmla="*/ 200 w 22"/>
                  <a:gd name="T13" fmla="*/ 0 h 40"/>
                  <a:gd name="T14" fmla="*/ 277 w 22"/>
                  <a:gd name="T15" fmla="*/ 129 h 40"/>
                  <a:gd name="T16" fmla="*/ 327 w 22"/>
                  <a:gd name="T17" fmla="*/ 326 h 40"/>
                  <a:gd name="T18" fmla="*/ 382 w 22"/>
                  <a:gd name="T19" fmla="*/ 584 h 40"/>
                  <a:gd name="T20" fmla="*/ 403 w 22"/>
                  <a:gd name="T21" fmla="*/ 906 h 40"/>
                  <a:gd name="T22" fmla="*/ 403 w 22"/>
                  <a:gd name="T23" fmla="*/ 1312 h 40"/>
                  <a:gd name="T24" fmla="*/ 403 w 22"/>
                  <a:gd name="T25" fmla="*/ 1703 h 40"/>
                  <a:gd name="T26" fmla="*/ 382 w 22"/>
                  <a:gd name="T27" fmla="*/ 2025 h 40"/>
                  <a:gd name="T28" fmla="*/ 327 w 22"/>
                  <a:gd name="T29" fmla="*/ 2218 h 40"/>
                  <a:gd name="T30" fmla="*/ 293 w 22"/>
                  <a:gd name="T31" fmla="*/ 2415 h 40"/>
                  <a:gd name="T32" fmla="*/ 258 w 22"/>
                  <a:gd name="T33" fmla="*/ 2479 h 40"/>
                  <a:gd name="T34" fmla="*/ 200 w 22"/>
                  <a:gd name="T35" fmla="*/ 2608 h 40"/>
                  <a:gd name="T36" fmla="*/ 124 w 22"/>
                  <a:gd name="T37" fmla="*/ 2479 h 40"/>
                  <a:gd name="T38" fmla="*/ 76 w 22"/>
                  <a:gd name="T39" fmla="*/ 2415 h 40"/>
                  <a:gd name="T40" fmla="*/ 34 w 22"/>
                  <a:gd name="T41" fmla="*/ 2153 h 40"/>
                  <a:gd name="T42" fmla="*/ 0 w 22"/>
                  <a:gd name="T43" fmla="*/ 1767 h 40"/>
                  <a:gd name="T44" fmla="*/ 0 w 22"/>
                  <a:gd name="T45" fmla="*/ 1312 h 40"/>
                  <a:gd name="T46" fmla="*/ 76 w 22"/>
                  <a:gd name="T47" fmla="*/ 1377 h 40"/>
                  <a:gd name="T48" fmla="*/ 90 w 22"/>
                  <a:gd name="T49" fmla="*/ 1896 h 40"/>
                  <a:gd name="T50" fmla="*/ 124 w 22"/>
                  <a:gd name="T51" fmla="*/ 2218 h 40"/>
                  <a:gd name="T52" fmla="*/ 145 w 22"/>
                  <a:gd name="T53" fmla="*/ 2415 h 40"/>
                  <a:gd name="T54" fmla="*/ 200 w 22"/>
                  <a:gd name="T55" fmla="*/ 2479 h 40"/>
                  <a:gd name="T56" fmla="*/ 221 w 22"/>
                  <a:gd name="T57" fmla="*/ 2415 h 40"/>
                  <a:gd name="T58" fmla="*/ 258 w 22"/>
                  <a:gd name="T59" fmla="*/ 2415 h 40"/>
                  <a:gd name="T60" fmla="*/ 277 w 22"/>
                  <a:gd name="T61" fmla="*/ 2218 h 40"/>
                  <a:gd name="T62" fmla="*/ 293 w 22"/>
                  <a:gd name="T63" fmla="*/ 2025 h 40"/>
                  <a:gd name="T64" fmla="*/ 293 w 22"/>
                  <a:gd name="T65" fmla="*/ 1703 h 40"/>
                  <a:gd name="T66" fmla="*/ 327 w 22"/>
                  <a:gd name="T67" fmla="*/ 1232 h 40"/>
                  <a:gd name="T68" fmla="*/ 293 w 22"/>
                  <a:gd name="T69" fmla="*/ 841 h 40"/>
                  <a:gd name="T70" fmla="*/ 293 w 22"/>
                  <a:gd name="T71" fmla="*/ 455 h 40"/>
                  <a:gd name="T72" fmla="*/ 277 w 22"/>
                  <a:gd name="T73" fmla="*/ 326 h 40"/>
                  <a:gd name="T74" fmla="*/ 258 w 22"/>
                  <a:gd name="T75" fmla="*/ 193 h 40"/>
                  <a:gd name="T76" fmla="*/ 221 w 22"/>
                  <a:gd name="T77" fmla="*/ 193 h 40"/>
                  <a:gd name="T78" fmla="*/ 200 w 22"/>
                  <a:gd name="T79" fmla="*/ 193 h 40"/>
                  <a:gd name="T80" fmla="*/ 166 w 22"/>
                  <a:gd name="T81" fmla="*/ 193 h 40"/>
                  <a:gd name="T82" fmla="*/ 145 w 22"/>
                  <a:gd name="T83" fmla="*/ 326 h 40"/>
                  <a:gd name="T84" fmla="*/ 124 w 22"/>
                  <a:gd name="T85" fmla="*/ 455 h 40"/>
                  <a:gd name="T86" fmla="*/ 90 w 22"/>
                  <a:gd name="T87" fmla="*/ 777 h 40"/>
                  <a:gd name="T88" fmla="*/ 76 w 22"/>
                  <a:gd name="T89" fmla="*/ 1038 h 40"/>
                  <a:gd name="T90" fmla="*/ 76 w 22"/>
                  <a:gd name="T91" fmla="*/ 1377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"/>
                  <a:gd name="T139" fmla="*/ 0 h 40"/>
                  <a:gd name="T140" fmla="*/ 22 w 22"/>
                  <a:gd name="T141" fmla="*/ 40 h 4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" h="40">
                    <a:moveTo>
                      <a:pt x="0" y="20"/>
                    </a:moveTo>
                    <a:lnTo>
                      <a:pt x="0" y="14"/>
                    </a:lnTo>
                    <a:lnTo>
                      <a:pt x="1" y="9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5" y="2"/>
                    </a:lnTo>
                    <a:lnTo>
                      <a:pt x="18" y="5"/>
                    </a:lnTo>
                    <a:lnTo>
                      <a:pt x="21" y="9"/>
                    </a:lnTo>
                    <a:lnTo>
                      <a:pt x="22" y="14"/>
                    </a:lnTo>
                    <a:lnTo>
                      <a:pt x="22" y="20"/>
                    </a:lnTo>
                    <a:lnTo>
                      <a:pt x="22" y="26"/>
                    </a:lnTo>
                    <a:lnTo>
                      <a:pt x="21" y="31"/>
                    </a:lnTo>
                    <a:lnTo>
                      <a:pt x="18" y="34"/>
                    </a:lnTo>
                    <a:lnTo>
                      <a:pt x="16" y="37"/>
                    </a:lnTo>
                    <a:lnTo>
                      <a:pt x="14" y="38"/>
                    </a:lnTo>
                    <a:lnTo>
                      <a:pt x="11" y="40"/>
                    </a:lnTo>
                    <a:lnTo>
                      <a:pt x="7" y="38"/>
                    </a:lnTo>
                    <a:lnTo>
                      <a:pt x="4" y="37"/>
                    </a:lnTo>
                    <a:lnTo>
                      <a:pt x="2" y="33"/>
                    </a:lnTo>
                    <a:lnTo>
                      <a:pt x="0" y="27"/>
                    </a:lnTo>
                    <a:lnTo>
                      <a:pt x="0" y="20"/>
                    </a:lnTo>
                    <a:close/>
                    <a:moveTo>
                      <a:pt x="4" y="21"/>
                    </a:moveTo>
                    <a:lnTo>
                      <a:pt x="5" y="29"/>
                    </a:lnTo>
                    <a:lnTo>
                      <a:pt x="7" y="34"/>
                    </a:lnTo>
                    <a:lnTo>
                      <a:pt x="8" y="37"/>
                    </a:lnTo>
                    <a:lnTo>
                      <a:pt x="11" y="38"/>
                    </a:lnTo>
                    <a:lnTo>
                      <a:pt x="12" y="37"/>
                    </a:lnTo>
                    <a:lnTo>
                      <a:pt x="14" y="37"/>
                    </a:lnTo>
                    <a:lnTo>
                      <a:pt x="15" y="34"/>
                    </a:lnTo>
                    <a:lnTo>
                      <a:pt x="16" y="31"/>
                    </a:lnTo>
                    <a:lnTo>
                      <a:pt x="16" y="26"/>
                    </a:lnTo>
                    <a:lnTo>
                      <a:pt x="18" y="19"/>
                    </a:lnTo>
                    <a:lnTo>
                      <a:pt x="16" y="13"/>
                    </a:lnTo>
                    <a:lnTo>
                      <a:pt x="16" y="7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4" y="16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63" name="Freeform 464"/>
              <p:cNvSpPr>
                <a:spLocks/>
              </p:cNvSpPr>
              <p:nvPr/>
            </p:nvSpPr>
            <p:spPr bwMode="auto">
              <a:xfrm>
                <a:off x="2950" y="2534"/>
                <a:ext cx="20" cy="61"/>
              </a:xfrm>
              <a:custGeom>
                <a:avLst/>
                <a:gdLst>
                  <a:gd name="T0" fmla="*/ 0 w 8"/>
                  <a:gd name="T1" fmla="*/ 1009 h 15"/>
                  <a:gd name="T2" fmla="*/ 0 w 8"/>
                  <a:gd name="T3" fmla="*/ 943 h 15"/>
                  <a:gd name="T4" fmla="*/ 42 w 8"/>
                  <a:gd name="T5" fmla="*/ 809 h 15"/>
                  <a:gd name="T6" fmla="*/ 62 w 8"/>
                  <a:gd name="T7" fmla="*/ 744 h 15"/>
                  <a:gd name="T8" fmla="*/ 75 w 8"/>
                  <a:gd name="T9" fmla="*/ 545 h 15"/>
                  <a:gd name="T10" fmla="*/ 105 w 8"/>
                  <a:gd name="T11" fmla="*/ 464 h 15"/>
                  <a:gd name="T12" fmla="*/ 105 w 8"/>
                  <a:gd name="T13" fmla="*/ 464 h 15"/>
                  <a:gd name="T14" fmla="*/ 75 w 8"/>
                  <a:gd name="T15" fmla="*/ 329 h 15"/>
                  <a:gd name="T16" fmla="*/ 75 w 8"/>
                  <a:gd name="T17" fmla="*/ 329 h 15"/>
                  <a:gd name="T18" fmla="*/ 75 w 8"/>
                  <a:gd name="T19" fmla="*/ 329 h 15"/>
                  <a:gd name="T20" fmla="*/ 75 w 8"/>
                  <a:gd name="T21" fmla="*/ 329 h 15"/>
                  <a:gd name="T22" fmla="*/ 62 w 8"/>
                  <a:gd name="T23" fmla="*/ 464 h 15"/>
                  <a:gd name="T24" fmla="*/ 62 w 8"/>
                  <a:gd name="T25" fmla="*/ 464 h 15"/>
                  <a:gd name="T26" fmla="*/ 42 w 8"/>
                  <a:gd name="T27" fmla="*/ 464 h 15"/>
                  <a:gd name="T28" fmla="*/ 17 w 8"/>
                  <a:gd name="T29" fmla="*/ 464 h 15"/>
                  <a:gd name="T30" fmla="*/ 17 w 8"/>
                  <a:gd name="T31" fmla="*/ 329 h 15"/>
                  <a:gd name="T32" fmla="*/ 0 w 8"/>
                  <a:gd name="T33" fmla="*/ 329 h 15"/>
                  <a:gd name="T34" fmla="*/ 0 w 8"/>
                  <a:gd name="T35" fmla="*/ 264 h 15"/>
                  <a:gd name="T36" fmla="*/ 0 w 8"/>
                  <a:gd name="T37" fmla="*/ 199 h 15"/>
                  <a:gd name="T38" fmla="*/ 17 w 8"/>
                  <a:gd name="T39" fmla="*/ 65 h 15"/>
                  <a:gd name="T40" fmla="*/ 42 w 8"/>
                  <a:gd name="T41" fmla="*/ 0 h 15"/>
                  <a:gd name="T42" fmla="*/ 62 w 8"/>
                  <a:gd name="T43" fmla="*/ 0 h 15"/>
                  <a:gd name="T44" fmla="*/ 75 w 8"/>
                  <a:gd name="T45" fmla="*/ 65 h 15"/>
                  <a:gd name="T46" fmla="*/ 105 w 8"/>
                  <a:gd name="T47" fmla="*/ 65 h 15"/>
                  <a:gd name="T48" fmla="*/ 125 w 8"/>
                  <a:gd name="T49" fmla="*/ 264 h 15"/>
                  <a:gd name="T50" fmla="*/ 125 w 8"/>
                  <a:gd name="T51" fmla="*/ 329 h 15"/>
                  <a:gd name="T52" fmla="*/ 105 w 8"/>
                  <a:gd name="T53" fmla="*/ 545 h 15"/>
                  <a:gd name="T54" fmla="*/ 75 w 8"/>
                  <a:gd name="T55" fmla="*/ 744 h 15"/>
                  <a:gd name="T56" fmla="*/ 62 w 8"/>
                  <a:gd name="T57" fmla="*/ 809 h 15"/>
                  <a:gd name="T58" fmla="*/ 0 w 8"/>
                  <a:gd name="T59" fmla="*/ 1009 h 1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"/>
                  <a:gd name="T91" fmla="*/ 0 h 15"/>
                  <a:gd name="T92" fmla="*/ 8 w 8"/>
                  <a:gd name="T93" fmla="*/ 15 h 1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" h="15">
                    <a:moveTo>
                      <a:pt x="0" y="15"/>
                    </a:moveTo>
                    <a:lnTo>
                      <a:pt x="0" y="14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5" y="8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4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64" name="Freeform 465"/>
              <p:cNvSpPr>
                <a:spLocks noEditPoints="1"/>
              </p:cNvSpPr>
              <p:nvPr/>
            </p:nvSpPr>
            <p:spPr bwMode="auto">
              <a:xfrm>
                <a:off x="2986" y="2402"/>
                <a:ext cx="58" cy="161"/>
              </a:xfrm>
              <a:custGeom>
                <a:avLst/>
                <a:gdLst>
                  <a:gd name="T0" fmla="*/ 0 w 22"/>
                  <a:gd name="T1" fmla="*/ 1312 h 40"/>
                  <a:gd name="T2" fmla="*/ 0 w 22"/>
                  <a:gd name="T3" fmla="*/ 906 h 40"/>
                  <a:gd name="T4" fmla="*/ 21 w 22"/>
                  <a:gd name="T5" fmla="*/ 584 h 40"/>
                  <a:gd name="T6" fmla="*/ 55 w 22"/>
                  <a:gd name="T7" fmla="*/ 390 h 40"/>
                  <a:gd name="T8" fmla="*/ 90 w 22"/>
                  <a:gd name="T9" fmla="*/ 193 h 40"/>
                  <a:gd name="T10" fmla="*/ 145 w 22"/>
                  <a:gd name="T11" fmla="*/ 129 h 40"/>
                  <a:gd name="T12" fmla="*/ 200 w 22"/>
                  <a:gd name="T13" fmla="*/ 0 h 40"/>
                  <a:gd name="T14" fmla="*/ 277 w 22"/>
                  <a:gd name="T15" fmla="*/ 129 h 40"/>
                  <a:gd name="T16" fmla="*/ 327 w 22"/>
                  <a:gd name="T17" fmla="*/ 326 h 40"/>
                  <a:gd name="T18" fmla="*/ 382 w 22"/>
                  <a:gd name="T19" fmla="*/ 584 h 40"/>
                  <a:gd name="T20" fmla="*/ 403 w 22"/>
                  <a:gd name="T21" fmla="*/ 906 h 40"/>
                  <a:gd name="T22" fmla="*/ 403 w 22"/>
                  <a:gd name="T23" fmla="*/ 1312 h 40"/>
                  <a:gd name="T24" fmla="*/ 403 w 22"/>
                  <a:gd name="T25" fmla="*/ 1703 h 40"/>
                  <a:gd name="T26" fmla="*/ 382 w 22"/>
                  <a:gd name="T27" fmla="*/ 2025 h 40"/>
                  <a:gd name="T28" fmla="*/ 327 w 22"/>
                  <a:gd name="T29" fmla="*/ 2218 h 40"/>
                  <a:gd name="T30" fmla="*/ 314 w 22"/>
                  <a:gd name="T31" fmla="*/ 2415 h 40"/>
                  <a:gd name="T32" fmla="*/ 258 w 22"/>
                  <a:gd name="T33" fmla="*/ 2479 h 40"/>
                  <a:gd name="T34" fmla="*/ 200 w 22"/>
                  <a:gd name="T35" fmla="*/ 2608 h 40"/>
                  <a:gd name="T36" fmla="*/ 124 w 22"/>
                  <a:gd name="T37" fmla="*/ 2479 h 40"/>
                  <a:gd name="T38" fmla="*/ 76 w 22"/>
                  <a:gd name="T39" fmla="*/ 2415 h 40"/>
                  <a:gd name="T40" fmla="*/ 55 w 22"/>
                  <a:gd name="T41" fmla="*/ 2153 h 40"/>
                  <a:gd name="T42" fmla="*/ 0 w 22"/>
                  <a:gd name="T43" fmla="*/ 1767 h 40"/>
                  <a:gd name="T44" fmla="*/ 0 w 22"/>
                  <a:gd name="T45" fmla="*/ 1312 h 40"/>
                  <a:gd name="T46" fmla="*/ 76 w 22"/>
                  <a:gd name="T47" fmla="*/ 1377 h 40"/>
                  <a:gd name="T48" fmla="*/ 90 w 22"/>
                  <a:gd name="T49" fmla="*/ 1896 h 40"/>
                  <a:gd name="T50" fmla="*/ 124 w 22"/>
                  <a:gd name="T51" fmla="*/ 2218 h 40"/>
                  <a:gd name="T52" fmla="*/ 145 w 22"/>
                  <a:gd name="T53" fmla="*/ 2415 h 40"/>
                  <a:gd name="T54" fmla="*/ 200 w 22"/>
                  <a:gd name="T55" fmla="*/ 2479 h 40"/>
                  <a:gd name="T56" fmla="*/ 221 w 22"/>
                  <a:gd name="T57" fmla="*/ 2415 h 40"/>
                  <a:gd name="T58" fmla="*/ 258 w 22"/>
                  <a:gd name="T59" fmla="*/ 2415 h 40"/>
                  <a:gd name="T60" fmla="*/ 277 w 22"/>
                  <a:gd name="T61" fmla="*/ 2218 h 40"/>
                  <a:gd name="T62" fmla="*/ 314 w 22"/>
                  <a:gd name="T63" fmla="*/ 2025 h 40"/>
                  <a:gd name="T64" fmla="*/ 314 w 22"/>
                  <a:gd name="T65" fmla="*/ 1703 h 40"/>
                  <a:gd name="T66" fmla="*/ 327 w 22"/>
                  <a:gd name="T67" fmla="*/ 1232 h 40"/>
                  <a:gd name="T68" fmla="*/ 314 w 22"/>
                  <a:gd name="T69" fmla="*/ 841 h 40"/>
                  <a:gd name="T70" fmla="*/ 314 w 22"/>
                  <a:gd name="T71" fmla="*/ 455 h 40"/>
                  <a:gd name="T72" fmla="*/ 277 w 22"/>
                  <a:gd name="T73" fmla="*/ 326 h 40"/>
                  <a:gd name="T74" fmla="*/ 258 w 22"/>
                  <a:gd name="T75" fmla="*/ 193 h 40"/>
                  <a:gd name="T76" fmla="*/ 221 w 22"/>
                  <a:gd name="T77" fmla="*/ 193 h 40"/>
                  <a:gd name="T78" fmla="*/ 200 w 22"/>
                  <a:gd name="T79" fmla="*/ 193 h 40"/>
                  <a:gd name="T80" fmla="*/ 182 w 22"/>
                  <a:gd name="T81" fmla="*/ 193 h 40"/>
                  <a:gd name="T82" fmla="*/ 145 w 22"/>
                  <a:gd name="T83" fmla="*/ 326 h 40"/>
                  <a:gd name="T84" fmla="*/ 124 w 22"/>
                  <a:gd name="T85" fmla="*/ 455 h 40"/>
                  <a:gd name="T86" fmla="*/ 90 w 22"/>
                  <a:gd name="T87" fmla="*/ 777 h 40"/>
                  <a:gd name="T88" fmla="*/ 76 w 22"/>
                  <a:gd name="T89" fmla="*/ 1038 h 40"/>
                  <a:gd name="T90" fmla="*/ 76 w 22"/>
                  <a:gd name="T91" fmla="*/ 1377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"/>
                  <a:gd name="T139" fmla="*/ 0 h 40"/>
                  <a:gd name="T140" fmla="*/ 22 w 22"/>
                  <a:gd name="T141" fmla="*/ 40 h 4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" h="40">
                    <a:moveTo>
                      <a:pt x="0" y="20"/>
                    </a:move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5" y="2"/>
                    </a:lnTo>
                    <a:lnTo>
                      <a:pt x="18" y="5"/>
                    </a:lnTo>
                    <a:lnTo>
                      <a:pt x="21" y="9"/>
                    </a:lnTo>
                    <a:lnTo>
                      <a:pt x="22" y="14"/>
                    </a:lnTo>
                    <a:lnTo>
                      <a:pt x="22" y="20"/>
                    </a:lnTo>
                    <a:lnTo>
                      <a:pt x="22" y="26"/>
                    </a:lnTo>
                    <a:lnTo>
                      <a:pt x="21" y="31"/>
                    </a:lnTo>
                    <a:lnTo>
                      <a:pt x="18" y="34"/>
                    </a:lnTo>
                    <a:lnTo>
                      <a:pt x="17" y="37"/>
                    </a:lnTo>
                    <a:lnTo>
                      <a:pt x="14" y="38"/>
                    </a:lnTo>
                    <a:lnTo>
                      <a:pt x="11" y="40"/>
                    </a:lnTo>
                    <a:lnTo>
                      <a:pt x="7" y="38"/>
                    </a:lnTo>
                    <a:lnTo>
                      <a:pt x="4" y="37"/>
                    </a:lnTo>
                    <a:lnTo>
                      <a:pt x="3" y="33"/>
                    </a:lnTo>
                    <a:lnTo>
                      <a:pt x="0" y="27"/>
                    </a:lnTo>
                    <a:lnTo>
                      <a:pt x="0" y="20"/>
                    </a:lnTo>
                    <a:close/>
                    <a:moveTo>
                      <a:pt x="4" y="21"/>
                    </a:moveTo>
                    <a:lnTo>
                      <a:pt x="5" y="29"/>
                    </a:lnTo>
                    <a:lnTo>
                      <a:pt x="7" y="34"/>
                    </a:lnTo>
                    <a:lnTo>
                      <a:pt x="8" y="37"/>
                    </a:lnTo>
                    <a:lnTo>
                      <a:pt x="11" y="38"/>
                    </a:lnTo>
                    <a:lnTo>
                      <a:pt x="12" y="37"/>
                    </a:lnTo>
                    <a:lnTo>
                      <a:pt x="14" y="37"/>
                    </a:lnTo>
                    <a:lnTo>
                      <a:pt x="15" y="34"/>
                    </a:lnTo>
                    <a:lnTo>
                      <a:pt x="17" y="31"/>
                    </a:lnTo>
                    <a:lnTo>
                      <a:pt x="17" y="26"/>
                    </a:lnTo>
                    <a:lnTo>
                      <a:pt x="18" y="19"/>
                    </a:lnTo>
                    <a:lnTo>
                      <a:pt x="17" y="13"/>
                    </a:lnTo>
                    <a:lnTo>
                      <a:pt x="17" y="7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4" y="16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65" name="Freeform 466"/>
              <p:cNvSpPr>
                <a:spLocks/>
              </p:cNvSpPr>
              <p:nvPr/>
            </p:nvSpPr>
            <p:spPr bwMode="auto">
              <a:xfrm>
                <a:off x="3054" y="2402"/>
                <a:ext cx="34" cy="201"/>
              </a:xfrm>
              <a:custGeom>
                <a:avLst/>
                <a:gdLst>
                  <a:gd name="T0" fmla="*/ 0 w 13"/>
                  <a:gd name="T1" fmla="*/ 0 h 50"/>
                  <a:gd name="T2" fmla="*/ 233 w 13"/>
                  <a:gd name="T3" fmla="*/ 0 h 50"/>
                  <a:gd name="T4" fmla="*/ 233 w 13"/>
                  <a:gd name="T5" fmla="*/ 3248 h 50"/>
                  <a:gd name="T6" fmla="*/ 0 w 13"/>
                  <a:gd name="T7" fmla="*/ 3248 h 50"/>
                  <a:gd name="T8" fmla="*/ 0 w 13"/>
                  <a:gd name="T9" fmla="*/ 3120 h 50"/>
                  <a:gd name="T10" fmla="*/ 165 w 13"/>
                  <a:gd name="T11" fmla="*/ 3120 h 50"/>
                  <a:gd name="T12" fmla="*/ 165 w 13"/>
                  <a:gd name="T13" fmla="*/ 193 h 50"/>
                  <a:gd name="T14" fmla="*/ 0 w 13"/>
                  <a:gd name="T15" fmla="*/ 193 h 50"/>
                  <a:gd name="T16" fmla="*/ 0 w 13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50"/>
                  <a:gd name="T29" fmla="*/ 13 w 13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50">
                    <a:moveTo>
                      <a:pt x="0" y="0"/>
                    </a:moveTo>
                    <a:lnTo>
                      <a:pt x="13" y="0"/>
                    </a:lnTo>
                    <a:lnTo>
                      <a:pt x="13" y="50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9" y="48"/>
                    </a:lnTo>
                    <a:lnTo>
                      <a:pt x="9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66" name="Freeform 467"/>
              <p:cNvSpPr>
                <a:spLocks noEditPoints="1"/>
              </p:cNvSpPr>
              <p:nvPr/>
            </p:nvSpPr>
            <p:spPr bwMode="auto">
              <a:xfrm>
                <a:off x="3723" y="2410"/>
                <a:ext cx="76" cy="145"/>
              </a:xfrm>
              <a:custGeom>
                <a:avLst/>
                <a:gdLst>
                  <a:gd name="T0" fmla="*/ 199 w 29"/>
                  <a:gd name="T1" fmla="*/ 1249 h 36"/>
                  <a:gd name="T2" fmla="*/ 199 w 29"/>
                  <a:gd name="T3" fmla="*/ 2026 h 36"/>
                  <a:gd name="T4" fmla="*/ 199 w 29"/>
                  <a:gd name="T5" fmla="*/ 2223 h 36"/>
                  <a:gd name="T6" fmla="*/ 199 w 29"/>
                  <a:gd name="T7" fmla="*/ 2288 h 36"/>
                  <a:gd name="T8" fmla="*/ 212 w 29"/>
                  <a:gd name="T9" fmla="*/ 2352 h 36"/>
                  <a:gd name="T10" fmla="*/ 254 w 29"/>
                  <a:gd name="T11" fmla="*/ 2352 h 36"/>
                  <a:gd name="T12" fmla="*/ 267 w 29"/>
                  <a:gd name="T13" fmla="*/ 2352 h 36"/>
                  <a:gd name="T14" fmla="*/ 267 w 29"/>
                  <a:gd name="T15" fmla="*/ 2352 h 36"/>
                  <a:gd name="T16" fmla="*/ 0 w 29"/>
                  <a:gd name="T17" fmla="*/ 2352 h 36"/>
                  <a:gd name="T18" fmla="*/ 0 w 29"/>
                  <a:gd name="T19" fmla="*/ 2352 h 36"/>
                  <a:gd name="T20" fmla="*/ 21 w 29"/>
                  <a:gd name="T21" fmla="*/ 2352 h 36"/>
                  <a:gd name="T22" fmla="*/ 68 w 29"/>
                  <a:gd name="T23" fmla="*/ 2352 h 36"/>
                  <a:gd name="T24" fmla="*/ 68 w 29"/>
                  <a:gd name="T25" fmla="*/ 2288 h 36"/>
                  <a:gd name="T26" fmla="*/ 89 w 29"/>
                  <a:gd name="T27" fmla="*/ 2223 h 36"/>
                  <a:gd name="T28" fmla="*/ 89 w 29"/>
                  <a:gd name="T29" fmla="*/ 2026 h 36"/>
                  <a:gd name="T30" fmla="*/ 89 w 29"/>
                  <a:gd name="T31" fmla="*/ 326 h 36"/>
                  <a:gd name="T32" fmla="*/ 89 w 29"/>
                  <a:gd name="T33" fmla="*/ 193 h 36"/>
                  <a:gd name="T34" fmla="*/ 68 w 29"/>
                  <a:gd name="T35" fmla="*/ 64 h 36"/>
                  <a:gd name="T36" fmla="*/ 34 w 29"/>
                  <a:gd name="T37" fmla="*/ 0 h 36"/>
                  <a:gd name="T38" fmla="*/ 21 w 29"/>
                  <a:gd name="T39" fmla="*/ 0 h 36"/>
                  <a:gd name="T40" fmla="*/ 0 w 29"/>
                  <a:gd name="T41" fmla="*/ 0 h 36"/>
                  <a:gd name="T42" fmla="*/ 0 w 29"/>
                  <a:gd name="T43" fmla="*/ 0 h 36"/>
                  <a:gd name="T44" fmla="*/ 254 w 29"/>
                  <a:gd name="T45" fmla="*/ 0 h 36"/>
                  <a:gd name="T46" fmla="*/ 322 w 29"/>
                  <a:gd name="T47" fmla="*/ 0 h 36"/>
                  <a:gd name="T48" fmla="*/ 398 w 29"/>
                  <a:gd name="T49" fmla="*/ 0 h 36"/>
                  <a:gd name="T50" fmla="*/ 453 w 29"/>
                  <a:gd name="T51" fmla="*/ 64 h 36"/>
                  <a:gd name="T52" fmla="*/ 466 w 29"/>
                  <a:gd name="T53" fmla="*/ 258 h 36"/>
                  <a:gd name="T54" fmla="*/ 501 w 29"/>
                  <a:gd name="T55" fmla="*/ 455 h 36"/>
                  <a:gd name="T56" fmla="*/ 522 w 29"/>
                  <a:gd name="T57" fmla="*/ 648 h 36"/>
                  <a:gd name="T58" fmla="*/ 501 w 29"/>
                  <a:gd name="T59" fmla="*/ 910 h 36"/>
                  <a:gd name="T60" fmla="*/ 453 w 29"/>
                  <a:gd name="T61" fmla="*/ 1104 h 36"/>
                  <a:gd name="T62" fmla="*/ 398 w 29"/>
                  <a:gd name="T63" fmla="*/ 1249 h 36"/>
                  <a:gd name="T64" fmla="*/ 309 w 29"/>
                  <a:gd name="T65" fmla="*/ 1249 h 36"/>
                  <a:gd name="T66" fmla="*/ 267 w 29"/>
                  <a:gd name="T67" fmla="*/ 1249 h 36"/>
                  <a:gd name="T68" fmla="*/ 254 w 29"/>
                  <a:gd name="T69" fmla="*/ 1249 h 36"/>
                  <a:gd name="T70" fmla="*/ 212 w 29"/>
                  <a:gd name="T71" fmla="*/ 1249 h 36"/>
                  <a:gd name="T72" fmla="*/ 199 w 29"/>
                  <a:gd name="T73" fmla="*/ 1249 h 36"/>
                  <a:gd name="T74" fmla="*/ 199 w 29"/>
                  <a:gd name="T75" fmla="*/ 1184 h 36"/>
                  <a:gd name="T76" fmla="*/ 212 w 29"/>
                  <a:gd name="T77" fmla="*/ 1184 h 36"/>
                  <a:gd name="T78" fmla="*/ 212 w 29"/>
                  <a:gd name="T79" fmla="*/ 1184 h 36"/>
                  <a:gd name="T80" fmla="*/ 254 w 29"/>
                  <a:gd name="T81" fmla="*/ 1184 h 36"/>
                  <a:gd name="T82" fmla="*/ 267 w 29"/>
                  <a:gd name="T83" fmla="*/ 1184 h 36"/>
                  <a:gd name="T84" fmla="*/ 322 w 29"/>
                  <a:gd name="T85" fmla="*/ 1184 h 36"/>
                  <a:gd name="T86" fmla="*/ 343 w 29"/>
                  <a:gd name="T87" fmla="*/ 975 h 36"/>
                  <a:gd name="T88" fmla="*/ 398 w 29"/>
                  <a:gd name="T89" fmla="*/ 910 h 36"/>
                  <a:gd name="T90" fmla="*/ 398 w 29"/>
                  <a:gd name="T91" fmla="*/ 648 h 36"/>
                  <a:gd name="T92" fmla="*/ 398 w 29"/>
                  <a:gd name="T93" fmla="*/ 520 h 36"/>
                  <a:gd name="T94" fmla="*/ 377 w 29"/>
                  <a:gd name="T95" fmla="*/ 326 h 36"/>
                  <a:gd name="T96" fmla="*/ 343 w 29"/>
                  <a:gd name="T97" fmla="*/ 258 h 36"/>
                  <a:gd name="T98" fmla="*/ 322 w 29"/>
                  <a:gd name="T99" fmla="*/ 193 h 36"/>
                  <a:gd name="T100" fmla="*/ 309 w 29"/>
                  <a:gd name="T101" fmla="*/ 64 h 36"/>
                  <a:gd name="T102" fmla="*/ 254 w 29"/>
                  <a:gd name="T103" fmla="*/ 64 h 36"/>
                  <a:gd name="T104" fmla="*/ 212 w 29"/>
                  <a:gd name="T105" fmla="*/ 64 h 36"/>
                  <a:gd name="T106" fmla="*/ 199 w 29"/>
                  <a:gd name="T107" fmla="*/ 64 h 36"/>
                  <a:gd name="T108" fmla="*/ 199 w 29"/>
                  <a:gd name="T109" fmla="*/ 1184 h 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9"/>
                  <a:gd name="T166" fmla="*/ 0 h 36"/>
                  <a:gd name="T167" fmla="*/ 29 w 29"/>
                  <a:gd name="T168" fmla="*/ 36 h 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9" h="36">
                    <a:moveTo>
                      <a:pt x="11" y="19"/>
                    </a:moveTo>
                    <a:lnTo>
                      <a:pt x="11" y="31"/>
                    </a:lnTo>
                    <a:lnTo>
                      <a:pt x="11" y="34"/>
                    </a:lnTo>
                    <a:lnTo>
                      <a:pt x="11" y="35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5" y="34"/>
                    </a:lnTo>
                    <a:lnTo>
                      <a:pt x="5" y="31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5" y="1"/>
                    </a:lnTo>
                    <a:lnTo>
                      <a:pt x="26" y="4"/>
                    </a:lnTo>
                    <a:lnTo>
                      <a:pt x="28" y="7"/>
                    </a:lnTo>
                    <a:lnTo>
                      <a:pt x="29" y="10"/>
                    </a:lnTo>
                    <a:lnTo>
                      <a:pt x="28" y="14"/>
                    </a:lnTo>
                    <a:lnTo>
                      <a:pt x="25" y="17"/>
                    </a:lnTo>
                    <a:lnTo>
                      <a:pt x="22" y="19"/>
                    </a:lnTo>
                    <a:lnTo>
                      <a:pt x="17" y="19"/>
                    </a:lnTo>
                    <a:lnTo>
                      <a:pt x="15" y="19"/>
                    </a:lnTo>
                    <a:lnTo>
                      <a:pt x="14" y="19"/>
                    </a:lnTo>
                    <a:lnTo>
                      <a:pt x="12" y="19"/>
                    </a:lnTo>
                    <a:lnTo>
                      <a:pt x="11" y="19"/>
                    </a:lnTo>
                    <a:close/>
                    <a:moveTo>
                      <a:pt x="11" y="18"/>
                    </a:moveTo>
                    <a:lnTo>
                      <a:pt x="12" y="18"/>
                    </a:lnTo>
                    <a:lnTo>
                      <a:pt x="14" y="18"/>
                    </a:lnTo>
                    <a:lnTo>
                      <a:pt x="15" y="18"/>
                    </a:lnTo>
                    <a:lnTo>
                      <a:pt x="18" y="18"/>
                    </a:lnTo>
                    <a:lnTo>
                      <a:pt x="19" y="15"/>
                    </a:lnTo>
                    <a:lnTo>
                      <a:pt x="22" y="14"/>
                    </a:lnTo>
                    <a:lnTo>
                      <a:pt x="22" y="10"/>
                    </a:lnTo>
                    <a:lnTo>
                      <a:pt x="22" y="8"/>
                    </a:lnTo>
                    <a:lnTo>
                      <a:pt x="21" y="5"/>
                    </a:lnTo>
                    <a:lnTo>
                      <a:pt x="19" y="4"/>
                    </a:lnTo>
                    <a:lnTo>
                      <a:pt x="18" y="3"/>
                    </a:lnTo>
                    <a:lnTo>
                      <a:pt x="17" y="1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67" name="Freeform 468"/>
              <p:cNvSpPr>
                <a:spLocks/>
              </p:cNvSpPr>
              <p:nvPr/>
            </p:nvSpPr>
            <p:spPr bwMode="auto">
              <a:xfrm>
                <a:off x="3804" y="2454"/>
                <a:ext cx="47" cy="101"/>
              </a:xfrm>
              <a:custGeom>
                <a:avLst/>
                <a:gdLst>
                  <a:gd name="T0" fmla="*/ 144 w 18"/>
                  <a:gd name="T1" fmla="*/ 0 h 25"/>
                  <a:gd name="T2" fmla="*/ 144 w 18"/>
                  <a:gd name="T3" fmla="*/ 457 h 25"/>
                  <a:gd name="T4" fmla="*/ 198 w 18"/>
                  <a:gd name="T5" fmla="*/ 194 h 25"/>
                  <a:gd name="T6" fmla="*/ 211 w 18"/>
                  <a:gd name="T7" fmla="*/ 65 h 25"/>
                  <a:gd name="T8" fmla="*/ 266 w 18"/>
                  <a:gd name="T9" fmla="*/ 0 h 25"/>
                  <a:gd name="T10" fmla="*/ 287 w 18"/>
                  <a:gd name="T11" fmla="*/ 0 h 25"/>
                  <a:gd name="T12" fmla="*/ 287 w 18"/>
                  <a:gd name="T13" fmla="*/ 65 h 25"/>
                  <a:gd name="T14" fmla="*/ 321 w 18"/>
                  <a:gd name="T15" fmla="*/ 194 h 25"/>
                  <a:gd name="T16" fmla="*/ 321 w 18"/>
                  <a:gd name="T17" fmla="*/ 263 h 25"/>
                  <a:gd name="T18" fmla="*/ 321 w 18"/>
                  <a:gd name="T19" fmla="*/ 263 h 25"/>
                  <a:gd name="T20" fmla="*/ 321 w 18"/>
                  <a:gd name="T21" fmla="*/ 392 h 25"/>
                  <a:gd name="T22" fmla="*/ 287 w 18"/>
                  <a:gd name="T23" fmla="*/ 392 h 25"/>
                  <a:gd name="T24" fmla="*/ 287 w 18"/>
                  <a:gd name="T25" fmla="*/ 457 h 25"/>
                  <a:gd name="T26" fmla="*/ 266 w 18"/>
                  <a:gd name="T27" fmla="*/ 392 h 25"/>
                  <a:gd name="T28" fmla="*/ 253 w 18"/>
                  <a:gd name="T29" fmla="*/ 392 h 25"/>
                  <a:gd name="T30" fmla="*/ 211 w 18"/>
                  <a:gd name="T31" fmla="*/ 263 h 25"/>
                  <a:gd name="T32" fmla="*/ 211 w 18"/>
                  <a:gd name="T33" fmla="*/ 263 h 25"/>
                  <a:gd name="T34" fmla="*/ 198 w 18"/>
                  <a:gd name="T35" fmla="*/ 263 h 25"/>
                  <a:gd name="T36" fmla="*/ 198 w 18"/>
                  <a:gd name="T37" fmla="*/ 263 h 25"/>
                  <a:gd name="T38" fmla="*/ 164 w 18"/>
                  <a:gd name="T39" fmla="*/ 457 h 25"/>
                  <a:gd name="T40" fmla="*/ 144 w 18"/>
                  <a:gd name="T41" fmla="*/ 521 h 25"/>
                  <a:gd name="T42" fmla="*/ 144 w 18"/>
                  <a:gd name="T43" fmla="*/ 1321 h 25"/>
                  <a:gd name="T44" fmla="*/ 144 w 18"/>
                  <a:gd name="T45" fmla="*/ 1519 h 25"/>
                  <a:gd name="T46" fmla="*/ 144 w 18"/>
                  <a:gd name="T47" fmla="*/ 1584 h 25"/>
                  <a:gd name="T48" fmla="*/ 164 w 18"/>
                  <a:gd name="T49" fmla="*/ 1584 h 25"/>
                  <a:gd name="T50" fmla="*/ 164 w 18"/>
                  <a:gd name="T51" fmla="*/ 1648 h 25"/>
                  <a:gd name="T52" fmla="*/ 198 w 18"/>
                  <a:gd name="T53" fmla="*/ 1648 h 25"/>
                  <a:gd name="T54" fmla="*/ 211 w 18"/>
                  <a:gd name="T55" fmla="*/ 1648 h 25"/>
                  <a:gd name="T56" fmla="*/ 211 w 18"/>
                  <a:gd name="T57" fmla="*/ 1648 h 25"/>
                  <a:gd name="T58" fmla="*/ 0 w 18"/>
                  <a:gd name="T59" fmla="*/ 1648 h 25"/>
                  <a:gd name="T60" fmla="*/ 0 w 18"/>
                  <a:gd name="T61" fmla="*/ 1648 h 25"/>
                  <a:gd name="T62" fmla="*/ 21 w 18"/>
                  <a:gd name="T63" fmla="*/ 1648 h 25"/>
                  <a:gd name="T64" fmla="*/ 34 w 18"/>
                  <a:gd name="T65" fmla="*/ 1584 h 25"/>
                  <a:gd name="T66" fmla="*/ 34 w 18"/>
                  <a:gd name="T67" fmla="*/ 1584 h 25"/>
                  <a:gd name="T68" fmla="*/ 68 w 18"/>
                  <a:gd name="T69" fmla="*/ 1519 h 25"/>
                  <a:gd name="T70" fmla="*/ 68 w 18"/>
                  <a:gd name="T71" fmla="*/ 1519 h 25"/>
                  <a:gd name="T72" fmla="*/ 68 w 18"/>
                  <a:gd name="T73" fmla="*/ 1321 h 25"/>
                  <a:gd name="T74" fmla="*/ 68 w 18"/>
                  <a:gd name="T75" fmla="*/ 719 h 25"/>
                  <a:gd name="T76" fmla="*/ 68 w 18"/>
                  <a:gd name="T77" fmla="*/ 457 h 25"/>
                  <a:gd name="T78" fmla="*/ 68 w 18"/>
                  <a:gd name="T79" fmla="*/ 263 h 25"/>
                  <a:gd name="T80" fmla="*/ 34 w 18"/>
                  <a:gd name="T81" fmla="*/ 263 h 25"/>
                  <a:gd name="T82" fmla="*/ 34 w 18"/>
                  <a:gd name="T83" fmla="*/ 263 h 25"/>
                  <a:gd name="T84" fmla="*/ 34 w 18"/>
                  <a:gd name="T85" fmla="*/ 194 h 25"/>
                  <a:gd name="T86" fmla="*/ 21 w 18"/>
                  <a:gd name="T87" fmla="*/ 194 h 25"/>
                  <a:gd name="T88" fmla="*/ 21 w 18"/>
                  <a:gd name="T89" fmla="*/ 194 h 25"/>
                  <a:gd name="T90" fmla="*/ 0 w 18"/>
                  <a:gd name="T91" fmla="*/ 263 h 25"/>
                  <a:gd name="T92" fmla="*/ 0 w 18"/>
                  <a:gd name="T93" fmla="*/ 194 h 25"/>
                  <a:gd name="T94" fmla="*/ 123 w 18"/>
                  <a:gd name="T95" fmla="*/ 0 h 25"/>
                  <a:gd name="T96" fmla="*/ 144 w 18"/>
                  <a:gd name="T97" fmla="*/ 0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25"/>
                  <a:gd name="T149" fmla="*/ 18 w 18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25">
                    <a:moveTo>
                      <a:pt x="8" y="0"/>
                    </a:moveTo>
                    <a:lnTo>
                      <a:pt x="8" y="7"/>
                    </a:lnTo>
                    <a:lnTo>
                      <a:pt x="11" y="3"/>
                    </a:lnTo>
                    <a:lnTo>
                      <a:pt x="12" y="1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8" y="20"/>
                    </a:lnTo>
                    <a:lnTo>
                      <a:pt x="8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2" y="24"/>
                    </a:lnTo>
                    <a:lnTo>
                      <a:pt x="4" y="23"/>
                    </a:lnTo>
                    <a:lnTo>
                      <a:pt x="4" y="20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68" name="Freeform 469"/>
              <p:cNvSpPr>
                <a:spLocks noEditPoints="1"/>
              </p:cNvSpPr>
              <p:nvPr/>
            </p:nvSpPr>
            <p:spPr bwMode="auto">
              <a:xfrm>
                <a:off x="3854" y="2454"/>
                <a:ext cx="55" cy="109"/>
              </a:xfrm>
              <a:custGeom>
                <a:avLst/>
                <a:gdLst>
                  <a:gd name="T0" fmla="*/ 68 w 21"/>
                  <a:gd name="T1" fmla="*/ 650 h 27"/>
                  <a:gd name="T2" fmla="*/ 110 w 21"/>
                  <a:gd name="T3" fmla="*/ 1058 h 27"/>
                  <a:gd name="T4" fmla="*/ 123 w 21"/>
                  <a:gd name="T5" fmla="*/ 1191 h 27"/>
                  <a:gd name="T6" fmla="*/ 178 w 21"/>
                  <a:gd name="T7" fmla="*/ 1385 h 27"/>
                  <a:gd name="T8" fmla="*/ 254 w 21"/>
                  <a:gd name="T9" fmla="*/ 1385 h 27"/>
                  <a:gd name="T10" fmla="*/ 288 w 21"/>
                  <a:gd name="T11" fmla="*/ 1385 h 27"/>
                  <a:gd name="T12" fmla="*/ 322 w 21"/>
                  <a:gd name="T13" fmla="*/ 1385 h 27"/>
                  <a:gd name="T14" fmla="*/ 356 w 21"/>
                  <a:gd name="T15" fmla="*/ 1191 h 27"/>
                  <a:gd name="T16" fmla="*/ 377 w 21"/>
                  <a:gd name="T17" fmla="*/ 1058 h 27"/>
                  <a:gd name="T18" fmla="*/ 377 w 21"/>
                  <a:gd name="T19" fmla="*/ 1126 h 27"/>
                  <a:gd name="T20" fmla="*/ 377 w 21"/>
                  <a:gd name="T21" fmla="*/ 1320 h 27"/>
                  <a:gd name="T22" fmla="*/ 322 w 21"/>
                  <a:gd name="T23" fmla="*/ 1583 h 27"/>
                  <a:gd name="T24" fmla="*/ 288 w 21"/>
                  <a:gd name="T25" fmla="*/ 1647 h 27"/>
                  <a:gd name="T26" fmla="*/ 199 w 21"/>
                  <a:gd name="T27" fmla="*/ 1776 h 27"/>
                  <a:gd name="T28" fmla="*/ 123 w 21"/>
                  <a:gd name="T29" fmla="*/ 1647 h 27"/>
                  <a:gd name="T30" fmla="*/ 68 w 21"/>
                  <a:gd name="T31" fmla="*/ 1514 h 27"/>
                  <a:gd name="T32" fmla="*/ 34 w 21"/>
                  <a:gd name="T33" fmla="*/ 1191 h 27"/>
                  <a:gd name="T34" fmla="*/ 0 w 21"/>
                  <a:gd name="T35" fmla="*/ 929 h 27"/>
                  <a:gd name="T36" fmla="*/ 34 w 21"/>
                  <a:gd name="T37" fmla="*/ 650 h 27"/>
                  <a:gd name="T38" fmla="*/ 34 w 21"/>
                  <a:gd name="T39" fmla="*/ 456 h 27"/>
                  <a:gd name="T40" fmla="*/ 68 w 21"/>
                  <a:gd name="T41" fmla="*/ 262 h 27"/>
                  <a:gd name="T42" fmla="*/ 123 w 21"/>
                  <a:gd name="T43" fmla="*/ 65 h 27"/>
                  <a:gd name="T44" fmla="*/ 233 w 21"/>
                  <a:gd name="T45" fmla="*/ 0 h 27"/>
                  <a:gd name="T46" fmla="*/ 288 w 21"/>
                  <a:gd name="T47" fmla="*/ 65 h 27"/>
                  <a:gd name="T48" fmla="*/ 322 w 21"/>
                  <a:gd name="T49" fmla="*/ 194 h 27"/>
                  <a:gd name="T50" fmla="*/ 377 w 21"/>
                  <a:gd name="T51" fmla="*/ 392 h 27"/>
                  <a:gd name="T52" fmla="*/ 377 w 21"/>
                  <a:gd name="T53" fmla="*/ 650 h 27"/>
                  <a:gd name="T54" fmla="*/ 68 w 21"/>
                  <a:gd name="T55" fmla="*/ 650 h 27"/>
                  <a:gd name="T56" fmla="*/ 68 w 21"/>
                  <a:gd name="T57" fmla="*/ 521 h 27"/>
                  <a:gd name="T58" fmla="*/ 288 w 21"/>
                  <a:gd name="T59" fmla="*/ 521 h 27"/>
                  <a:gd name="T60" fmla="*/ 288 w 21"/>
                  <a:gd name="T61" fmla="*/ 392 h 27"/>
                  <a:gd name="T62" fmla="*/ 288 w 21"/>
                  <a:gd name="T63" fmla="*/ 392 h 27"/>
                  <a:gd name="T64" fmla="*/ 254 w 21"/>
                  <a:gd name="T65" fmla="*/ 262 h 27"/>
                  <a:gd name="T66" fmla="*/ 233 w 21"/>
                  <a:gd name="T67" fmla="*/ 194 h 27"/>
                  <a:gd name="T68" fmla="*/ 199 w 21"/>
                  <a:gd name="T69" fmla="*/ 65 h 27"/>
                  <a:gd name="T70" fmla="*/ 178 w 21"/>
                  <a:gd name="T71" fmla="*/ 65 h 27"/>
                  <a:gd name="T72" fmla="*/ 165 w 21"/>
                  <a:gd name="T73" fmla="*/ 194 h 27"/>
                  <a:gd name="T74" fmla="*/ 123 w 21"/>
                  <a:gd name="T75" fmla="*/ 262 h 27"/>
                  <a:gd name="T76" fmla="*/ 110 w 21"/>
                  <a:gd name="T77" fmla="*/ 392 h 27"/>
                  <a:gd name="T78" fmla="*/ 68 w 21"/>
                  <a:gd name="T79" fmla="*/ 521 h 2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7"/>
                  <a:gd name="T122" fmla="*/ 21 w 21"/>
                  <a:gd name="T123" fmla="*/ 27 h 2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7">
                    <a:moveTo>
                      <a:pt x="4" y="10"/>
                    </a:moveTo>
                    <a:lnTo>
                      <a:pt x="6" y="16"/>
                    </a:lnTo>
                    <a:lnTo>
                      <a:pt x="7" y="18"/>
                    </a:lnTo>
                    <a:lnTo>
                      <a:pt x="10" y="21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20" y="18"/>
                    </a:lnTo>
                    <a:lnTo>
                      <a:pt x="21" y="16"/>
                    </a:lnTo>
                    <a:lnTo>
                      <a:pt x="21" y="17"/>
                    </a:lnTo>
                    <a:lnTo>
                      <a:pt x="21" y="20"/>
                    </a:lnTo>
                    <a:lnTo>
                      <a:pt x="18" y="24"/>
                    </a:lnTo>
                    <a:lnTo>
                      <a:pt x="16" y="25"/>
                    </a:lnTo>
                    <a:lnTo>
                      <a:pt x="11" y="27"/>
                    </a:lnTo>
                    <a:lnTo>
                      <a:pt x="7" y="25"/>
                    </a:lnTo>
                    <a:lnTo>
                      <a:pt x="4" y="23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1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3"/>
                    </a:lnTo>
                    <a:lnTo>
                      <a:pt x="21" y="6"/>
                    </a:lnTo>
                    <a:lnTo>
                      <a:pt x="21" y="10"/>
                    </a:lnTo>
                    <a:lnTo>
                      <a:pt x="4" y="10"/>
                    </a:lnTo>
                    <a:close/>
                    <a:moveTo>
                      <a:pt x="4" y="8"/>
                    </a:moveTo>
                    <a:lnTo>
                      <a:pt x="16" y="8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69" name="Freeform 470"/>
              <p:cNvSpPr>
                <a:spLocks noEditPoints="1"/>
              </p:cNvSpPr>
              <p:nvPr/>
            </p:nvSpPr>
            <p:spPr bwMode="auto">
              <a:xfrm>
                <a:off x="3919" y="2397"/>
                <a:ext cx="71" cy="166"/>
              </a:xfrm>
              <a:custGeom>
                <a:avLst/>
                <a:gdLst>
                  <a:gd name="T0" fmla="*/ 344 w 27"/>
                  <a:gd name="T1" fmla="*/ 2458 h 41"/>
                  <a:gd name="T2" fmla="*/ 289 w 27"/>
                  <a:gd name="T3" fmla="*/ 2526 h 41"/>
                  <a:gd name="T4" fmla="*/ 255 w 27"/>
                  <a:gd name="T5" fmla="*/ 2591 h 41"/>
                  <a:gd name="T6" fmla="*/ 234 w 27"/>
                  <a:gd name="T7" fmla="*/ 2721 h 41"/>
                  <a:gd name="T8" fmla="*/ 221 w 27"/>
                  <a:gd name="T9" fmla="*/ 2721 h 41"/>
                  <a:gd name="T10" fmla="*/ 124 w 27"/>
                  <a:gd name="T11" fmla="*/ 2591 h 41"/>
                  <a:gd name="T12" fmla="*/ 55 w 27"/>
                  <a:gd name="T13" fmla="*/ 2458 h 41"/>
                  <a:gd name="T14" fmla="*/ 34 w 27"/>
                  <a:gd name="T15" fmla="*/ 2263 h 41"/>
                  <a:gd name="T16" fmla="*/ 0 w 27"/>
                  <a:gd name="T17" fmla="*/ 1854 h 41"/>
                  <a:gd name="T18" fmla="*/ 34 w 27"/>
                  <a:gd name="T19" fmla="*/ 1591 h 41"/>
                  <a:gd name="T20" fmla="*/ 89 w 27"/>
                  <a:gd name="T21" fmla="*/ 1198 h 41"/>
                  <a:gd name="T22" fmla="*/ 110 w 27"/>
                  <a:gd name="T23" fmla="*/ 1000 h 41"/>
                  <a:gd name="T24" fmla="*/ 179 w 27"/>
                  <a:gd name="T25" fmla="*/ 935 h 41"/>
                  <a:gd name="T26" fmla="*/ 234 w 27"/>
                  <a:gd name="T27" fmla="*/ 935 h 41"/>
                  <a:gd name="T28" fmla="*/ 289 w 27"/>
                  <a:gd name="T29" fmla="*/ 935 h 41"/>
                  <a:gd name="T30" fmla="*/ 344 w 27"/>
                  <a:gd name="T31" fmla="*/ 1130 h 41"/>
                  <a:gd name="T32" fmla="*/ 344 w 27"/>
                  <a:gd name="T33" fmla="*/ 737 h 41"/>
                  <a:gd name="T34" fmla="*/ 344 w 27"/>
                  <a:gd name="T35" fmla="*/ 458 h 41"/>
                  <a:gd name="T36" fmla="*/ 344 w 27"/>
                  <a:gd name="T37" fmla="*/ 393 h 41"/>
                  <a:gd name="T38" fmla="*/ 310 w 27"/>
                  <a:gd name="T39" fmla="*/ 263 h 41"/>
                  <a:gd name="T40" fmla="*/ 310 w 27"/>
                  <a:gd name="T41" fmla="*/ 263 h 41"/>
                  <a:gd name="T42" fmla="*/ 310 w 27"/>
                  <a:gd name="T43" fmla="*/ 263 h 41"/>
                  <a:gd name="T44" fmla="*/ 310 w 27"/>
                  <a:gd name="T45" fmla="*/ 263 h 41"/>
                  <a:gd name="T46" fmla="*/ 289 w 27"/>
                  <a:gd name="T47" fmla="*/ 263 h 41"/>
                  <a:gd name="T48" fmla="*/ 255 w 27"/>
                  <a:gd name="T49" fmla="*/ 263 h 41"/>
                  <a:gd name="T50" fmla="*/ 255 w 27"/>
                  <a:gd name="T51" fmla="*/ 263 h 41"/>
                  <a:gd name="T52" fmla="*/ 381 w 27"/>
                  <a:gd name="T53" fmla="*/ 0 h 41"/>
                  <a:gd name="T54" fmla="*/ 415 w 27"/>
                  <a:gd name="T55" fmla="*/ 0 h 41"/>
                  <a:gd name="T56" fmla="*/ 415 w 27"/>
                  <a:gd name="T57" fmla="*/ 1984 h 41"/>
                  <a:gd name="T58" fmla="*/ 415 w 27"/>
                  <a:gd name="T59" fmla="*/ 2263 h 41"/>
                  <a:gd name="T60" fmla="*/ 415 w 27"/>
                  <a:gd name="T61" fmla="*/ 2328 h 41"/>
                  <a:gd name="T62" fmla="*/ 415 w 27"/>
                  <a:gd name="T63" fmla="*/ 2458 h 41"/>
                  <a:gd name="T64" fmla="*/ 437 w 27"/>
                  <a:gd name="T65" fmla="*/ 2458 h 41"/>
                  <a:gd name="T66" fmla="*/ 437 w 27"/>
                  <a:gd name="T67" fmla="*/ 2526 h 41"/>
                  <a:gd name="T68" fmla="*/ 437 w 27"/>
                  <a:gd name="T69" fmla="*/ 2526 h 41"/>
                  <a:gd name="T70" fmla="*/ 471 w 27"/>
                  <a:gd name="T71" fmla="*/ 2526 h 41"/>
                  <a:gd name="T72" fmla="*/ 471 w 27"/>
                  <a:gd name="T73" fmla="*/ 2458 h 41"/>
                  <a:gd name="T74" fmla="*/ 492 w 27"/>
                  <a:gd name="T75" fmla="*/ 2526 h 41"/>
                  <a:gd name="T76" fmla="*/ 366 w 27"/>
                  <a:gd name="T77" fmla="*/ 2721 h 41"/>
                  <a:gd name="T78" fmla="*/ 344 w 27"/>
                  <a:gd name="T79" fmla="*/ 2721 h 41"/>
                  <a:gd name="T80" fmla="*/ 344 w 27"/>
                  <a:gd name="T81" fmla="*/ 2458 h 41"/>
                  <a:gd name="T82" fmla="*/ 344 w 27"/>
                  <a:gd name="T83" fmla="*/ 2263 h 41"/>
                  <a:gd name="T84" fmla="*/ 344 w 27"/>
                  <a:gd name="T85" fmla="*/ 1458 h 41"/>
                  <a:gd name="T86" fmla="*/ 344 w 27"/>
                  <a:gd name="T87" fmla="*/ 1393 h 41"/>
                  <a:gd name="T88" fmla="*/ 310 w 27"/>
                  <a:gd name="T89" fmla="*/ 1198 h 41"/>
                  <a:gd name="T90" fmla="*/ 289 w 27"/>
                  <a:gd name="T91" fmla="*/ 1198 h 41"/>
                  <a:gd name="T92" fmla="*/ 255 w 27"/>
                  <a:gd name="T93" fmla="*/ 1130 h 41"/>
                  <a:gd name="T94" fmla="*/ 234 w 27"/>
                  <a:gd name="T95" fmla="*/ 1000 h 41"/>
                  <a:gd name="T96" fmla="*/ 234 w 27"/>
                  <a:gd name="T97" fmla="*/ 1000 h 41"/>
                  <a:gd name="T98" fmla="*/ 179 w 27"/>
                  <a:gd name="T99" fmla="*/ 1130 h 41"/>
                  <a:gd name="T100" fmla="*/ 124 w 27"/>
                  <a:gd name="T101" fmla="*/ 1198 h 41"/>
                  <a:gd name="T102" fmla="*/ 110 w 27"/>
                  <a:gd name="T103" fmla="*/ 1393 h 41"/>
                  <a:gd name="T104" fmla="*/ 110 w 27"/>
                  <a:gd name="T105" fmla="*/ 1656 h 41"/>
                  <a:gd name="T106" fmla="*/ 110 w 27"/>
                  <a:gd name="T107" fmla="*/ 2065 h 41"/>
                  <a:gd name="T108" fmla="*/ 124 w 27"/>
                  <a:gd name="T109" fmla="*/ 2263 h 41"/>
                  <a:gd name="T110" fmla="*/ 179 w 27"/>
                  <a:gd name="T111" fmla="*/ 2458 h 41"/>
                  <a:gd name="T112" fmla="*/ 234 w 27"/>
                  <a:gd name="T113" fmla="*/ 2458 h 41"/>
                  <a:gd name="T114" fmla="*/ 289 w 27"/>
                  <a:gd name="T115" fmla="*/ 2458 h 41"/>
                  <a:gd name="T116" fmla="*/ 344 w 27"/>
                  <a:gd name="T117" fmla="*/ 2263 h 4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7"/>
                  <a:gd name="T178" fmla="*/ 0 h 41"/>
                  <a:gd name="T179" fmla="*/ 27 w 27"/>
                  <a:gd name="T180" fmla="*/ 41 h 4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7" h="41">
                    <a:moveTo>
                      <a:pt x="19" y="37"/>
                    </a:moveTo>
                    <a:lnTo>
                      <a:pt x="16" y="38"/>
                    </a:lnTo>
                    <a:lnTo>
                      <a:pt x="14" y="39"/>
                    </a:lnTo>
                    <a:lnTo>
                      <a:pt x="13" y="41"/>
                    </a:lnTo>
                    <a:lnTo>
                      <a:pt x="12" y="41"/>
                    </a:lnTo>
                    <a:lnTo>
                      <a:pt x="7" y="39"/>
                    </a:lnTo>
                    <a:lnTo>
                      <a:pt x="3" y="37"/>
                    </a:lnTo>
                    <a:lnTo>
                      <a:pt x="2" y="34"/>
                    </a:lnTo>
                    <a:lnTo>
                      <a:pt x="0" y="28"/>
                    </a:lnTo>
                    <a:lnTo>
                      <a:pt x="2" y="24"/>
                    </a:lnTo>
                    <a:lnTo>
                      <a:pt x="5" y="18"/>
                    </a:lnTo>
                    <a:lnTo>
                      <a:pt x="6" y="15"/>
                    </a:lnTo>
                    <a:lnTo>
                      <a:pt x="10" y="14"/>
                    </a:lnTo>
                    <a:lnTo>
                      <a:pt x="13" y="14"/>
                    </a:lnTo>
                    <a:lnTo>
                      <a:pt x="16" y="14"/>
                    </a:lnTo>
                    <a:lnTo>
                      <a:pt x="19" y="17"/>
                    </a:lnTo>
                    <a:lnTo>
                      <a:pt x="19" y="11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30"/>
                    </a:lnTo>
                    <a:lnTo>
                      <a:pt x="23" y="34"/>
                    </a:lnTo>
                    <a:lnTo>
                      <a:pt x="23" y="35"/>
                    </a:lnTo>
                    <a:lnTo>
                      <a:pt x="23" y="37"/>
                    </a:lnTo>
                    <a:lnTo>
                      <a:pt x="24" y="37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6" y="37"/>
                    </a:lnTo>
                    <a:lnTo>
                      <a:pt x="27" y="38"/>
                    </a:lnTo>
                    <a:lnTo>
                      <a:pt x="20" y="41"/>
                    </a:lnTo>
                    <a:lnTo>
                      <a:pt x="19" y="41"/>
                    </a:lnTo>
                    <a:lnTo>
                      <a:pt x="19" y="37"/>
                    </a:lnTo>
                    <a:close/>
                    <a:moveTo>
                      <a:pt x="19" y="34"/>
                    </a:moveTo>
                    <a:lnTo>
                      <a:pt x="19" y="22"/>
                    </a:lnTo>
                    <a:lnTo>
                      <a:pt x="19" y="21"/>
                    </a:lnTo>
                    <a:lnTo>
                      <a:pt x="17" y="18"/>
                    </a:lnTo>
                    <a:lnTo>
                      <a:pt x="16" y="18"/>
                    </a:lnTo>
                    <a:lnTo>
                      <a:pt x="14" y="17"/>
                    </a:lnTo>
                    <a:lnTo>
                      <a:pt x="13" y="15"/>
                    </a:lnTo>
                    <a:lnTo>
                      <a:pt x="10" y="17"/>
                    </a:lnTo>
                    <a:lnTo>
                      <a:pt x="7" y="18"/>
                    </a:lnTo>
                    <a:lnTo>
                      <a:pt x="6" y="21"/>
                    </a:lnTo>
                    <a:lnTo>
                      <a:pt x="6" y="25"/>
                    </a:lnTo>
                    <a:lnTo>
                      <a:pt x="6" y="31"/>
                    </a:lnTo>
                    <a:lnTo>
                      <a:pt x="7" y="34"/>
                    </a:lnTo>
                    <a:lnTo>
                      <a:pt x="10" y="37"/>
                    </a:lnTo>
                    <a:lnTo>
                      <a:pt x="13" y="37"/>
                    </a:lnTo>
                    <a:lnTo>
                      <a:pt x="16" y="37"/>
                    </a:lnTo>
                    <a:lnTo>
                      <a:pt x="19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70" name="Freeform 471"/>
              <p:cNvSpPr>
                <a:spLocks noEditPoints="1"/>
              </p:cNvSpPr>
              <p:nvPr/>
            </p:nvSpPr>
            <p:spPr bwMode="auto">
              <a:xfrm>
                <a:off x="3998" y="2397"/>
                <a:ext cx="28" cy="158"/>
              </a:xfrm>
              <a:custGeom>
                <a:avLst/>
                <a:gdLst>
                  <a:gd name="T0" fmla="*/ 97 w 11"/>
                  <a:gd name="T1" fmla="*/ 0 h 39"/>
                  <a:gd name="T2" fmla="*/ 117 w 11"/>
                  <a:gd name="T3" fmla="*/ 65 h 39"/>
                  <a:gd name="T4" fmla="*/ 117 w 11"/>
                  <a:gd name="T5" fmla="*/ 65 h 39"/>
                  <a:gd name="T6" fmla="*/ 130 w 11"/>
                  <a:gd name="T7" fmla="*/ 199 h 39"/>
                  <a:gd name="T8" fmla="*/ 130 w 11"/>
                  <a:gd name="T9" fmla="*/ 263 h 39"/>
                  <a:gd name="T10" fmla="*/ 130 w 11"/>
                  <a:gd name="T11" fmla="*/ 393 h 39"/>
                  <a:gd name="T12" fmla="*/ 117 w 11"/>
                  <a:gd name="T13" fmla="*/ 393 h 39"/>
                  <a:gd name="T14" fmla="*/ 117 w 11"/>
                  <a:gd name="T15" fmla="*/ 458 h 39"/>
                  <a:gd name="T16" fmla="*/ 97 w 11"/>
                  <a:gd name="T17" fmla="*/ 458 h 39"/>
                  <a:gd name="T18" fmla="*/ 64 w 11"/>
                  <a:gd name="T19" fmla="*/ 458 h 39"/>
                  <a:gd name="T20" fmla="*/ 51 w 11"/>
                  <a:gd name="T21" fmla="*/ 393 h 39"/>
                  <a:gd name="T22" fmla="*/ 51 w 11"/>
                  <a:gd name="T23" fmla="*/ 393 h 39"/>
                  <a:gd name="T24" fmla="*/ 20 w 11"/>
                  <a:gd name="T25" fmla="*/ 263 h 39"/>
                  <a:gd name="T26" fmla="*/ 51 w 11"/>
                  <a:gd name="T27" fmla="*/ 199 h 39"/>
                  <a:gd name="T28" fmla="*/ 51 w 11"/>
                  <a:gd name="T29" fmla="*/ 65 h 39"/>
                  <a:gd name="T30" fmla="*/ 64 w 11"/>
                  <a:gd name="T31" fmla="*/ 65 h 39"/>
                  <a:gd name="T32" fmla="*/ 97 w 11"/>
                  <a:gd name="T33" fmla="*/ 0 h 39"/>
                  <a:gd name="T34" fmla="*/ 130 w 11"/>
                  <a:gd name="T35" fmla="*/ 936 h 39"/>
                  <a:gd name="T36" fmla="*/ 130 w 11"/>
                  <a:gd name="T37" fmla="*/ 2265 h 39"/>
                  <a:gd name="T38" fmla="*/ 130 w 11"/>
                  <a:gd name="T39" fmla="*/ 2463 h 39"/>
                  <a:gd name="T40" fmla="*/ 130 w 11"/>
                  <a:gd name="T41" fmla="*/ 2528 h 39"/>
                  <a:gd name="T42" fmla="*/ 130 w 11"/>
                  <a:gd name="T43" fmla="*/ 2528 h 39"/>
                  <a:gd name="T44" fmla="*/ 130 w 11"/>
                  <a:gd name="T45" fmla="*/ 2593 h 39"/>
                  <a:gd name="T46" fmla="*/ 163 w 11"/>
                  <a:gd name="T47" fmla="*/ 2593 h 39"/>
                  <a:gd name="T48" fmla="*/ 181 w 11"/>
                  <a:gd name="T49" fmla="*/ 2593 h 39"/>
                  <a:gd name="T50" fmla="*/ 181 w 11"/>
                  <a:gd name="T51" fmla="*/ 2593 h 39"/>
                  <a:gd name="T52" fmla="*/ 0 w 11"/>
                  <a:gd name="T53" fmla="*/ 2593 h 39"/>
                  <a:gd name="T54" fmla="*/ 0 w 11"/>
                  <a:gd name="T55" fmla="*/ 2593 h 39"/>
                  <a:gd name="T56" fmla="*/ 20 w 11"/>
                  <a:gd name="T57" fmla="*/ 2593 h 39"/>
                  <a:gd name="T58" fmla="*/ 20 w 11"/>
                  <a:gd name="T59" fmla="*/ 2593 h 39"/>
                  <a:gd name="T60" fmla="*/ 51 w 11"/>
                  <a:gd name="T61" fmla="*/ 2528 h 39"/>
                  <a:gd name="T62" fmla="*/ 51 w 11"/>
                  <a:gd name="T63" fmla="*/ 2528 h 39"/>
                  <a:gd name="T64" fmla="*/ 51 w 11"/>
                  <a:gd name="T65" fmla="*/ 2463 h 39"/>
                  <a:gd name="T66" fmla="*/ 51 w 11"/>
                  <a:gd name="T67" fmla="*/ 2265 h 39"/>
                  <a:gd name="T68" fmla="*/ 51 w 11"/>
                  <a:gd name="T69" fmla="*/ 1657 h 39"/>
                  <a:gd name="T70" fmla="*/ 51 w 11"/>
                  <a:gd name="T71" fmla="*/ 1394 h 39"/>
                  <a:gd name="T72" fmla="*/ 51 w 11"/>
                  <a:gd name="T73" fmla="*/ 1199 h 39"/>
                  <a:gd name="T74" fmla="*/ 51 w 11"/>
                  <a:gd name="T75" fmla="*/ 1199 h 39"/>
                  <a:gd name="T76" fmla="*/ 51 w 11"/>
                  <a:gd name="T77" fmla="*/ 1199 h 39"/>
                  <a:gd name="T78" fmla="*/ 20 w 11"/>
                  <a:gd name="T79" fmla="*/ 1134 h 39"/>
                  <a:gd name="T80" fmla="*/ 20 w 11"/>
                  <a:gd name="T81" fmla="*/ 1134 h 39"/>
                  <a:gd name="T82" fmla="*/ 20 w 11"/>
                  <a:gd name="T83" fmla="*/ 1134 h 39"/>
                  <a:gd name="T84" fmla="*/ 0 w 11"/>
                  <a:gd name="T85" fmla="*/ 1199 h 39"/>
                  <a:gd name="T86" fmla="*/ 0 w 11"/>
                  <a:gd name="T87" fmla="*/ 1134 h 39"/>
                  <a:gd name="T88" fmla="*/ 117 w 11"/>
                  <a:gd name="T89" fmla="*/ 936 h 39"/>
                  <a:gd name="T90" fmla="*/ 130 w 11"/>
                  <a:gd name="T91" fmla="*/ 936 h 3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"/>
                  <a:gd name="T139" fmla="*/ 0 h 39"/>
                  <a:gd name="T140" fmla="*/ 11 w 11"/>
                  <a:gd name="T141" fmla="*/ 39 h 3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" h="39">
                    <a:moveTo>
                      <a:pt x="6" y="0"/>
                    </a:moveTo>
                    <a:lnTo>
                      <a:pt x="7" y="1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6" y="0"/>
                    </a:lnTo>
                    <a:close/>
                    <a:moveTo>
                      <a:pt x="8" y="14"/>
                    </a:moveTo>
                    <a:lnTo>
                      <a:pt x="8" y="34"/>
                    </a:lnTo>
                    <a:lnTo>
                      <a:pt x="8" y="37"/>
                    </a:lnTo>
                    <a:lnTo>
                      <a:pt x="8" y="38"/>
                    </a:lnTo>
                    <a:lnTo>
                      <a:pt x="8" y="39"/>
                    </a:lnTo>
                    <a:lnTo>
                      <a:pt x="10" y="39"/>
                    </a:lnTo>
                    <a:lnTo>
                      <a:pt x="11" y="39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3" y="34"/>
                    </a:lnTo>
                    <a:lnTo>
                      <a:pt x="3" y="25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7" y="14"/>
                    </a:lnTo>
                    <a:lnTo>
                      <a:pt x="8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71" name="Freeform 472"/>
              <p:cNvSpPr>
                <a:spLocks/>
              </p:cNvSpPr>
              <p:nvPr/>
            </p:nvSpPr>
            <p:spPr bwMode="auto">
              <a:xfrm>
                <a:off x="4037" y="2454"/>
                <a:ext cx="55" cy="109"/>
              </a:xfrm>
              <a:custGeom>
                <a:avLst/>
                <a:gdLst>
                  <a:gd name="T0" fmla="*/ 377 w 21"/>
                  <a:gd name="T1" fmla="*/ 1058 h 27"/>
                  <a:gd name="T2" fmla="*/ 343 w 21"/>
                  <a:gd name="T3" fmla="*/ 1385 h 27"/>
                  <a:gd name="T4" fmla="*/ 309 w 21"/>
                  <a:gd name="T5" fmla="*/ 1583 h 27"/>
                  <a:gd name="T6" fmla="*/ 233 w 21"/>
                  <a:gd name="T7" fmla="*/ 1647 h 27"/>
                  <a:gd name="T8" fmla="*/ 178 w 21"/>
                  <a:gd name="T9" fmla="*/ 1776 h 27"/>
                  <a:gd name="T10" fmla="*/ 110 w 21"/>
                  <a:gd name="T11" fmla="*/ 1647 h 27"/>
                  <a:gd name="T12" fmla="*/ 55 w 21"/>
                  <a:gd name="T13" fmla="*/ 1514 h 27"/>
                  <a:gd name="T14" fmla="*/ 34 w 21"/>
                  <a:gd name="T15" fmla="*/ 1320 h 27"/>
                  <a:gd name="T16" fmla="*/ 0 w 21"/>
                  <a:gd name="T17" fmla="*/ 1126 h 27"/>
                  <a:gd name="T18" fmla="*/ 0 w 21"/>
                  <a:gd name="T19" fmla="*/ 848 h 27"/>
                  <a:gd name="T20" fmla="*/ 0 w 21"/>
                  <a:gd name="T21" fmla="*/ 650 h 27"/>
                  <a:gd name="T22" fmla="*/ 34 w 21"/>
                  <a:gd name="T23" fmla="*/ 456 h 27"/>
                  <a:gd name="T24" fmla="*/ 55 w 21"/>
                  <a:gd name="T25" fmla="*/ 262 h 27"/>
                  <a:gd name="T26" fmla="*/ 123 w 21"/>
                  <a:gd name="T27" fmla="*/ 65 h 27"/>
                  <a:gd name="T28" fmla="*/ 212 w 21"/>
                  <a:gd name="T29" fmla="*/ 0 h 27"/>
                  <a:gd name="T30" fmla="*/ 254 w 21"/>
                  <a:gd name="T31" fmla="*/ 0 h 27"/>
                  <a:gd name="T32" fmla="*/ 309 w 21"/>
                  <a:gd name="T33" fmla="*/ 65 h 27"/>
                  <a:gd name="T34" fmla="*/ 343 w 21"/>
                  <a:gd name="T35" fmla="*/ 262 h 27"/>
                  <a:gd name="T36" fmla="*/ 356 w 21"/>
                  <a:gd name="T37" fmla="*/ 392 h 27"/>
                  <a:gd name="T38" fmla="*/ 356 w 21"/>
                  <a:gd name="T39" fmla="*/ 456 h 27"/>
                  <a:gd name="T40" fmla="*/ 343 w 21"/>
                  <a:gd name="T41" fmla="*/ 456 h 27"/>
                  <a:gd name="T42" fmla="*/ 343 w 21"/>
                  <a:gd name="T43" fmla="*/ 521 h 27"/>
                  <a:gd name="T44" fmla="*/ 309 w 21"/>
                  <a:gd name="T45" fmla="*/ 521 h 27"/>
                  <a:gd name="T46" fmla="*/ 288 w 21"/>
                  <a:gd name="T47" fmla="*/ 521 h 27"/>
                  <a:gd name="T48" fmla="*/ 288 w 21"/>
                  <a:gd name="T49" fmla="*/ 456 h 27"/>
                  <a:gd name="T50" fmla="*/ 254 w 21"/>
                  <a:gd name="T51" fmla="*/ 456 h 27"/>
                  <a:gd name="T52" fmla="*/ 254 w 21"/>
                  <a:gd name="T53" fmla="*/ 392 h 27"/>
                  <a:gd name="T54" fmla="*/ 254 w 21"/>
                  <a:gd name="T55" fmla="*/ 262 h 27"/>
                  <a:gd name="T56" fmla="*/ 233 w 21"/>
                  <a:gd name="T57" fmla="*/ 194 h 27"/>
                  <a:gd name="T58" fmla="*/ 212 w 21"/>
                  <a:gd name="T59" fmla="*/ 65 h 27"/>
                  <a:gd name="T60" fmla="*/ 178 w 21"/>
                  <a:gd name="T61" fmla="*/ 65 h 27"/>
                  <a:gd name="T62" fmla="*/ 165 w 21"/>
                  <a:gd name="T63" fmla="*/ 194 h 27"/>
                  <a:gd name="T64" fmla="*/ 110 w 21"/>
                  <a:gd name="T65" fmla="*/ 262 h 27"/>
                  <a:gd name="T66" fmla="*/ 89 w 21"/>
                  <a:gd name="T67" fmla="*/ 456 h 27"/>
                  <a:gd name="T68" fmla="*/ 89 w 21"/>
                  <a:gd name="T69" fmla="*/ 719 h 27"/>
                  <a:gd name="T70" fmla="*/ 89 w 21"/>
                  <a:gd name="T71" fmla="*/ 1058 h 27"/>
                  <a:gd name="T72" fmla="*/ 110 w 21"/>
                  <a:gd name="T73" fmla="*/ 1191 h 27"/>
                  <a:gd name="T74" fmla="*/ 165 w 21"/>
                  <a:gd name="T75" fmla="*/ 1385 h 27"/>
                  <a:gd name="T76" fmla="*/ 233 w 21"/>
                  <a:gd name="T77" fmla="*/ 1385 h 27"/>
                  <a:gd name="T78" fmla="*/ 254 w 21"/>
                  <a:gd name="T79" fmla="*/ 1385 h 27"/>
                  <a:gd name="T80" fmla="*/ 309 w 21"/>
                  <a:gd name="T81" fmla="*/ 1320 h 27"/>
                  <a:gd name="T82" fmla="*/ 343 w 21"/>
                  <a:gd name="T83" fmla="*/ 1191 h 27"/>
                  <a:gd name="T84" fmla="*/ 356 w 21"/>
                  <a:gd name="T85" fmla="*/ 1058 h 27"/>
                  <a:gd name="T86" fmla="*/ 377 w 21"/>
                  <a:gd name="T87" fmla="*/ 1058 h 2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"/>
                  <a:gd name="T133" fmla="*/ 0 h 27"/>
                  <a:gd name="T134" fmla="*/ 21 w 21"/>
                  <a:gd name="T135" fmla="*/ 27 h 2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" h="27">
                    <a:moveTo>
                      <a:pt x="21" y="16"/>
                    </a:moveTo>
                    <a:lnTo>
                      <a:pt x="19" y="21"/>
                    </a:lnTo>
                    <a:lnTo>
                      <a:pt x="17" y="24"/>
                    </a:lnTo>
                    <a:lnTo>
                      <a:pt x="13" y="25"/>
                    </a:lnTo>
                    <a:lnTo>
                      <a:pt x="10" y="27"/>
                    </a:lnTo>
                    <a:lnTo>
                      <a:pt x="6" y="25"/>
                    </a:lnTo>
                    <a:lnTo>
                      <a:pt x="3" y="23"/>
                    </a:lnTo>
                    <a:lnTo>
                      <a:pt x="2" y="20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7" y="1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7" y="1"/>
                    </a:lnTo>
                    <a:lnTo>
                      <a:pt x="19" y="4"/>
                    </a:lnTo>
                    <a:lnTo>
                      <a:pt x="20" y="6"/>
                    </a:lnTo>
                    <a:lnTo>
                      <a:pt x="20" y="7"/>
                    </a:lnTo>
                    <a:lnTo>
                      <a:pt x="19" y="7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6" y="4"/>
                    </a:lnTo>
                    <a:lnTo>
                      <a:pt x="5" y="7"/>
                    </a:lnTo>
                    <a:lnTo>
                      <a:pt x="5" y="11"/>
                    </a:lnTo>
                    <a:lnTo>
                      <a:pt x="5" y="16"/>
                    </a:lnTo>
                    <a:lnTo>
                      <a:pt x="6" y="18"/>
                    </a:lnTo>
                    <a:lnTo>
                      <a:pt x="9" y="21"/>
                    </a:lnTo>
                    <a:lnTo>
                      <a:pt x="13" y="21"/>
                    </a:lnTo>
                    <a:lnTo>
                      <a:pt x="14" y="21"/>
                    </a:lnTo>
                    <a:lnTo>
                      <a:pt x="17" y="20"/>
                    </a:lnTo>
                    <a:lnTo>
                      <a:pt x="19" y="18"/>
                    </a:lnTo>
                    <a:lnTo>
                      <a:pt x="20" y="16"/>
                    </a:lnTo>
                    <a:lnTo>
                      <a:pt x="21" y="1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72" name="Freeform 473"/>
              <p:cNvSpPr>
                <a:spLocks/>
              </p:cNvSpPr>
              <p:nvPr/>
            </p:nvSpPr>
            <p:spPr bwMode="auto">
              <a:xfrm>
                <a:off x="4097" y="2426"/>
                <a:ext cx="39" cy="137"/>
              </a:xfrm>
              <a:custGeom>
                <a:avLst/>
                <a:gdLst>
                  <a:gd name="T0" fmla="*/ 143 w 15"/>
                  <a:gd name="T1" fmla="*/ 0 h 34"/>
                  <a:gd name="T2" fmla="*/ 143 w 15"/>
                  <a:gd name="T3" fmla="*/ 455 h 34"/>
                  <a:gd name="T4" fmla="*/ 263 w 15"/>
                  <a:gd name="T5" fmla="*/ 455 h 34"/>
                  <a:gd name="T6" fmla="*/ 263 w 15"/>
                  <a:gd name="T7" fmla="*/ 649 h 34"/>
                  <a:gd name="T8" fmla="*/ 143 w 15"/>
                  <a:gd name="T9" fmla="*/ 649 h 34"/>
                  <a:gd name="T10" fmla="*/ 143 w 15"/>
                  <a:gd name="T11" fmla="*/ 1640 h 34"/>
                  <a:gd name="T12" fmla="*/ 177 w 15"/>
                  <a:gd name="T13" fmla="*/ 1833 h 34"/>
                  <a:gd name="T14" fmla="*/ 177 w 15"/>
                  <a:gd name="T15" fmla="*/ 1966 h 34"/>
                  <a:gd name="T16" fmla="*/ 195 w 15"/>
                  <a:gd name="T17" fmla="*/ 1966 h 34"/>
                  <a:gd name="T18" fmla="*/ 195 w 15"/>
                  <a:gd name="T19" fmla="*/ 1966 h 34"/>
                  <a:gd name="T20" fmla="*/ 211 w 15"/>
                  <a:gd name="T21" fmla="*/ 1966 h 34"/>
                  <a:gd name="T22" fmla="*/ 244 w 15"/>
                  <a:gd name="T23" fmla="*/ 1966 h 34"/>
                  <a:gd name="T24" fmla="*/ 244 w 15"/>
                  <a:gd name="T25" fmla="*/ 1966 h 34"/>
                  <a:gd name="T26" fmla="*/ 263 w 15"/>
                  <a:gd name="T27" fmla="*/ 1833 h 34"/>
                  <a:gd name="T28" fmla="*/ 263 w 15"/>
                  <a:gd name="T29" fmla="*/ 1833 h 34"/>
                  <a:gd name="T30" fmla="*/ 263 w 15"/>
                  <a:gd name="T31" fmla="*/ 2031 h 34"/>
                  <a:gd name="T32" fmla="*/ 211 w 15"/>
                  <a:gd name="T33" fmla="*/ 2095 h 34"/>
                  <a:gd name="T34" fmla="*/ 195 w 15"/>
                  <a:gd name="T35" fmla="*/ 2224 h 34"/>
                  <a:gd name="T36" fmla="*/ 177 w 15"/>
                  <a:gd name="T37" fmla="*/ 2224 h 34"/>
                  <a:gd name="T38" fmla="*/ 143 w 15"/>
                  <a:gd name="T39" fmla="*/ 2224 h 34"/>
                  <a:gd name="T40" fmla="*/ 122 w 15"/>
                  <a:gd name="T41" fmla="*/ 2095 h 34"/>
                  <a:gd name="T42" fmla="*/ 88 w 15"/>
                  <a:gd name="T43" fmla="*/ 2095 h 34"/>
                  <a:gd name="T44" fmla="*/ 88 w 15"/>
                  <a:gd name="T45" fmla="*/ 2031 h 34"/>
                  <a:gd name="T46" fmla="*/ 68 w 15"/>
                  <a:gd name="T47" fmla="*/ 1966 h 34"/>
                  <a:gd name="T48" fmla="*/ 68 w 15"/>
                  <a:gd name="T49" fmla="*/ 1769 h 34"/>
                  <a:gd name="T50" fmla="*/ 68 w 15"/>
                  <a:gd name="T51" fmla="*/ 649 h 34"/>
                  <a:gd name="T52" fmla="*/ 0 w 15"/>
                  <a:gd name="T53" fmla="*/ 649 h 34"/>
                  <a:gd name="T54" fmla="*/ 0 w 15"/>
                  <a:gd name="T55" fmla="*/ 520 h 34"/>
                  <a:gd name="T56" fmla="*/ 21 w 15"/>
                  <a:gd name="T57" fmla="*/ 520 h 34"/>
                  <a:gd name="T58" fmla="*/ 55 w 15"/>
                  <a:gd name="T59" fmla="*/ 455 h 34"/>
                  <a:gd name="T60" fmla="*/ 88 w 15"/>
                  <a:gd name="T61" fmla="*/ 391 h 34"/>
                  <a:gd name="T62" fmla="*/ 122 w 15"/>
                  <a:gd name="T63" fmla="*/ 193 h 34"/>
                  <a:gd name="T64" fmla="*/ 122 w 15"/>
                  <a:gd name="T65" fmla="*/ 64 h 34"/>
                  <a:gd name="T66" fmla="*/ 143 w 15"/>
                  <a:gd name="T67" fmla="*/ 0 h 34"/>
                  <a:gd name="T68" fmla="*/ 143 w 15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5"/>
                  <a:gd name="T106" fmla="*/ 0 h 34"/>
                  <a:gd name="T107" fmla="*/ 15 w 15"/>
                  <a:gd name="T108" fmla="*/ 34 h 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5" h="34">
                    <a:moveTo>
                      <a:pt x="8" y="0"/>
                    </a:moveTo>
                    <a:lnTo>
                      <a:pt x="8" y="7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8" y="10"/>
                    </a:lnTo>
                    <a:lnTo>
                      <a:pt x="8" y="25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11" y="30"/>
                    </a:lnTo>
                    <a:lnTo>
                      <a:pt x="12" y="30"/>
                    </a:lnTo>
                    <a:lnTo>
                      <a:pt x="14" y="30"/>
                    </a:lnTo>
                    <a:lnTo>
                      <a:pt x="15" y="28"/>
                    </a:lnTo>
                    <a:lnTo>
                      <a:pt x="15" y="31"/>
                    </a:lnTo>
                    <a:lnTo>
                      <a:pt x="12" y="32"/>
                    </a:lnTo>
                    <a:lnTo>
                      <a:pt x="11" y="34"/>
                    </a:lnTo>
                    <a:lnTo>
                      <a:pt x="10" y="34"/>
                    </a:lnTo>
                    <a:lnTo>
                      <a:pt x="8" y="34"/>
                    </a:lnTo>
                    <a:lnTo>
                      <a:pt x="7" y="32"/>
                    </a:lnTo>
                    <a:lnTo>
                      <a:pt x="5" y="32"/>
                    </a:lnTo>
                    <a:lnTo>
                      <a:pt x="5" y="31"/>
                    </a:lnTo>
                    <a:lnTo>
                      <a:pt x="4" y="30"/>
                    </a:lnTo>
                    <a:lnTo>
                      <a:pt x="4" y="27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73" name="Freeform 474"/>
              <p:cNvSpPr>
                <a:spLocks noEditPoints="1"/>
              </p:cNvSpPr>
              <p:nvPr/>
            </p:nvSpPr>
            <p:spPr bwMode="auto">
              <a:xfrm>
                <a:off x="4144" y="2454"/>
                <a:ext cx="63" cy="109"/>
              </a:xfrm>
              <a:custGeom>
                <a:avLst/>
                <a:gdLst>
                  <a:gd name="T0" fmla="*/ 200 w 24"/>
                  <a:gd name="T1" fmla="*/ 0 h 27"/>
                  <a:gd name="T2" fmla="*/ 268 w 24"/>
                  <a:gd name="T3" fmla="*/ 0 h 27"/>
                  <a:gd name="T4" fmla="*/ 323 w 24"/>
                  <a:gd name="T5" fmla="*/ 65 h 27"/>
                  <a:gd name="T6" fmla="*/ 378 w 24"/>
                  <a:gd name="T7" fmla="*/ 262 h 27"/>
                  <a:gd name="T8" fmla="*/ 399 w 24"/>
                  <a:gd name="T9" fmla="*/ 521 h 27"/>
                  <a:gd name="T10" fmla="*/ 433 w 24"/>
                  <a:gd name="T11" fmla="*/ 848 h 27"/>
                  <a:gd name="T12" fmla="*/ 399 w 24"/>
                  <a:gd name="T13" fmla="*/ 1058 h 27"/>
                  <a:gd name="T14" fmla="*/ 399 w 24"/>
                  <a:gd name="T15" fmla="*/ 1320 h 27"/>
                  <a:gd name="T16" fmla="*/ 365 w 24"/>
                  <a:gd name="T17" fmla="*/ 1514 h 27"/>
                  <a:gd name="T18" fmla="*/ 310 w 24"/>
                  <a:gd name="T19" fmla="*/ 1647 h 27"/>
                  <a:gd name="T20" fmla="*/ 255 w 24"/>
                  <a:gd name="T21" fmla="*/ 1776 h 27"/>
                  <a:gd name="T22" fmla="*/ 200 w 24"/>
                  <a:gd name="T23" fmla="*/ 1776 h 27"/>
                  <a:gd name="T24" fmla="*/ 144 w 24"/>
                  <a:gd name="T25" fmla="*/ 1647 h 27"/>
                  <a:gd name="T26" fmla="*/ 76 w 24"/>
                  <a:gd name="T27" fmla="*/ 1583 h 27"/>
                  <a:gd name="T28" fmla="*/ 55 w 24"/>
                  <a:gd name="T29" fmla="*/ 1514 h 27"/>
                  <a:gd name="T30" fmla="*/ 0 w 24"/>
                  <a:gd name="T31" fmla="*/ 1191 h 27"/>
                  <a:gd name="T32" fmla="*/ 0 w 24"/>
                  <a:gd name="T33" fmla="*/ 929 h 27"/>
                  <a:gd name="T34" fmla="*/ 0 w 24"/>
                  <a:gd name="T35" fmla="*/ 650 h 27"/>
                  <a:gd name="T36" fmla="*/ 21 w 24"/>
                  <a:gd name="T37" fmla="*/ 456 h 27"/>
                  <a:gd name="T38" fmla="*/ 55 w 24"/>
                  <a:gd name="T39" fmla="*/ 262 h 27"/>
                  <a:gd name="T40" fmla="*/ 110 w 24"/>
                  <a:gd name="T41" fmla="*/ 65 h 27"/>
                  <a:gd name="T42" fmla="*/ 144 w 24"/>
                  <a:gd name="T43" fmla="*/ 0 h 27"/>
                  <a:gd name="T44" fmla="*/ 200 w 24"/>
                  <a:gd name="T45" fmla="*/ 0 h 27"/>
                  <a:gd name="T46" fmla="*/ 200 w 24"/>
                  <a:gd name="T47" fmla="*/ 65 h 27"/>
                  <a:gd name="T48" fmla="*/ 179 w 24"/>
                  <a:gd name="T49" fmla="*/ 65 h 27"/>
                  <a:gd name="T50" fmla="*/ 123 w 24"/>
                  <a:gd name="T51" fmla="*/ 194 h 27"/>
                  <a:gd name="T52" fmla="*/ 110 w 24"/>
                  <a:gd name="T53" fmla="*/ 262 h 27"/>
                  <a:gd name="T54" fmla="*/ 110 w 24"/>
                  <a:gd name="T55" fmla="*/ 392 h 27"/>
                  <a:gd name="T56" fmla="*/ 76 w 24"/>
                  <a:gd name="T57" fmla="*/ 521 h 27"/>
                  <a:gd name="T58" fmla="*/ 76 w 24"/>
                  <a:gd name="T59" fmla="*/ 719 h 27"/>
                  <a:gd name="T60" fmla="*/ 76 w 24"/>
                  <a:gd name="T61" fmla="*/ 1126 h 27"/>
                  <a:gd name="T62" fmla="*/ 123 w 24"/>
                  <a:gd name="T63" fmla="*/ 1385 h 27"/>
                  <a:gd name="T64" fmla="*/ 179 w 24"/>
                  <a:gd name="T65" fmla="*/ 1583 h 27"/>
                  <a:gd name="T66" fmla="*/ 234 w 24"/>
                  <a:gd name="T67" fmla="*/ 1647 h 27"/>
                  <a:gd name="T68" fmla="*/ 268 w 24"/>
                  <a:gd name="T69" fmla="*/ 1583 h 27"/>
                  <a:gd name="T70" fmla="*/ 310 w 24"/>
                  <a:gd name="T71" fmla="*/ 1514 h 27"/>
                  <a:gd name="T72" fmla="*/ 323 w 24"/>
                  <a:gd name="T73" fmla="*/ 1320 h 27"/>
                  <a:gd name="T74" fmla="*/ 323 w 24"/>
                  <a:gd name="T75" fmla="*/ 1058 h 27"/>
                  <a:gd name="T76" fmla="*/ 323 w 24"/>
                  <a:gd name="T77" fmla="*/ 719 h 27"/>
                  <a:gd name="T78" fmla="*/ 310 w 24"/>
                  <a:gd name="T79" fmla="*/ 456 h 27"/>
                  <a:gd name="T80" fmla="*/ 268 w 24"/>
                  <a:gd name="T81" fmla="*/ 262 h 27"/>
                  <a:gd name="T82" fmla="*/ 255 w 24"/>
                  <a:gd name="T83" fmla="*/ 194 h 27"/>
                  <a:gd name="T84" fmla="*/ 200 w 24"/>
                  <a:gd name="T85" fmla="*/ 65 h 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"/>
                  <a:gd name="T130" fmla="*/ 0 h 27"/>
                  <a:gd name="T131" fmla="*/ 24 w 24"/>
                  <a:gd name="T132" fmla="*/ 27 h 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" h="27">
                    <a:moveTo>
                      <a:pt x="11" y="0"/>
                    </a:moveTo>
                    <a:lnTo>
                      <a:pt x="15" y="0"/>
                    </a:lnTo>
                    <a:lnTo>
                      <a:pt x="18" y="1"/>
                    </a:lnTo>
                    <a:lnTo>
                      <a:pt x="21" y="4"/>
                    </a:lnTo>
                    <a:lnTo>
                      <a:pt x="22" y="8"/>
                    </a:lnTo>
                    <a:lnTo>
                      <a:pt x="24" y="13"/>
                    </a:lnTo>
                    <a:lnTo>
                      <a:pt x="22" y="16"/>
                    </a:lnTo>
                    <a:lnTo>
                      <a:pt x="22" y="20"/>
                    </a:lnTo>
                    <a:lnTo>
                      <a:pt x="20" y="23"/>
                    </a:lnTo>
                    <a:lnTo>
                      <a:pt x="17" y="25"/>
                    </a:lnTo>
                    <a:lnTo>
                      <a:pt x="14" y="27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4"/>
                    </a:lnTo>
                    <a:lnTo>
                      <a:pt x="3" y="23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11" y="0"/>
                    </a:lnTo>
                    <a:close/>
                    <a:moveTo>
                      <a:pt x="11" y="1"/>
                    </a:moveTo>
                    <a:lnTo>
                      <a:pt x="10" y="1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4" y="17"/>
                    </a:lnTo>
                    <a:lnTo>
                      <a:pt x="7" y="21"/>
                    </a:lnTo>
                    <a:lnTo>
                      <a:pt x="10" y="24"/>
                    </a:lnTo>
                    <a:lnTo>
                      <a:pt x="13" y="25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8" y="20"/>
                    </a:lnTo>
                    <a:lnTo>
                      <a:pt x="18" y="16"/>
                    </a:lnTo>
                    <a:lnTo>
                      <a:pt x="18" y="11"/>
                    </a:lnTo>
                    <a:lnTo>
                      <a:pt x="17" y="7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74" name="Freeform 475"/>
              <p:cNvSpPr>
                <a:spLocks/>
              </p:cNvSpPr>
              <p:nvPr/>
            </p:nvSpPr>
            <p:spPr bwMode="auto">
              <a:xfrm>
                <a:off x="4215" y="2454"/>
                <a:ext cx="47" cy="101"/>
              </a:xfrm>
              <a:custGeom>
                <a:avLst/>
                <a:gdLst>
                  <a:gd name="T0" fmla="*/ 144 w 18"/>
                  <a:gd name="T1" fmla="*/ 0 h 25"/>
                  <a:gd name="T2" fmla="*/ 144 w 18"/>
                  <a:gd name="T3" fmla="*/ 457 h 25"/>
                  <a:gd name="T4" fmla="*/ 164 w 18"/>
                  <a:gd name="T5" fmla="*/ 194 h 25"/>
                  <a:gd name="T6" fmla="*/ 211 w 18"/>
                  <a:gd name="T7" fmla="*/ 65 h 25"/>
                  <a:gd name="T8" fmla="*/ 253 w 18"/>
                  <a:gd name="T9" fmla="*/ 0 h 25"/>
                  <a:gd name="T10" fmla="*/ 266 w 18"/>
                  <a:gd name="T11" fmla="*/ 0 h 25"/>
                  <a:gd name="T12" fmla="*/ 287 w 18"/>
                  <a:gd name="T13" fmla="*/ 65 h 25"/>
                  <a:gd name="T14" fmla="*/ 321 w 18"/>
                  <a:gd name="T15" fmla="*/ 194 h 25"/>
                  <a:gd name="T16" fmla="*/ 321 w 18"/>
                  <a:gd name="T17" fmla="*/ 263 h 25"/>
                  <a:gd name="T18" fmla="*/ 321 w 18"/>
                  <a:gd name="T19" fmla="*/ 263 h 25"/>
                  <a:gd name="T20" fmla="*/ 287 w 18"/>
                  <a:gd name="T21" fmla="*/ 392 h 25"/>
                  <a:gd name="T22" fmla="*/ 287 w 18"/>
                  <a:gd name="T23" fmla="*/ 392 h 25"/>
                  <a:gd name="T24" fmla="*/ 266 w 18"/>
                  <a:gd name="T25" fmla="*/ 457 h 25"/>
                  <a:gd name="T26" fmla="*/ 253 w 18"/>
                  <a:gd name="T27" fmla="*/ 392 h 25"/>
                  <a:gd name="T28" fmla="*/ 253 w 18"/>
                  <a:gd name="T29" fmla="*/ 392 h 25"/>
                  <a:gd name="T30" fmla="*/ 211 w 18"/>
                  <a:gd name="T31" fmla="*/ 263 h 25"/>
                  <a:gd name="T32" fmla="*/ 198 w 18"/>
                  <a:gd name="T33" fmla="*/ 263 h 25"/>
                  <a:gd name="T34" fmla="*/ 198 w 18"/>
                  <a:gd name="T35" fmla="*/ 263 h 25"/>
                  <a:gd name="T36" fmla="*/ 198 w 18"/>
                  <a:gd name="T37" fmla="*/ 263 h 25"/>
                  <a:gd name="T38" fmla="*/ 164 w 18"/>
                  <a:gd name="T39" fmla="*/ 457 h 25"/>
                  <a:gd name="T40" fmla="*/ 144 w 18"/>
                  <a:gd name="T41" fmla="*/ 521 h 25"/>
                  <a:gd name="T42" fmla="*/ 144 w 18"/>
                  <a:gd name="T43" fmla="*/ 1321 h 25"/>
                  <a:gd name="T44" fmla="*/ 144 w 18"/>
                  <a:gd name="T45" fmla="*/ 1519 h 25"/>
                  <a:gd name="T46" fmla="*/ 144 w 18"/>
                  <a:gd name="T47" fmla="*/ 1584 h 25"/>
                  <a:gd name="T48" fmla="*/ 144 w 18"/>
                  <a:gd name="T49" fmla="*/ 1584 h 25"/>
                  <a:gd name="T50" fmla="*/ 164 w 18"/>
                  <a:gd name="T51" fmla="*/ 1648 h 25"/>
                  <a:gd name="T52" fmla="*/ 198 w 18"/>
                  <a:gd name="T53" fmla="*/ 1648 h 25"/>
                  <a:gd name="T54" fmla="*/ 211 w 18"/>
                  <a:gd name="T55" fmla="*/ 1648 h 25"/>
                  <a:gd name="T56" fmla="*/ 211 w 18"/>
                  <a:gd name="T57" fmla="*/ 1648 h 25"/>
                  <a:gd name="T58" fmla="*/ 0 w 18"/>
                  <a:gd name="T59" fmla="*/ 1648 h 25"/>
                  <a:gd name="T60" fmla="*/ 0 w 18"/>
                  <a:gd name="T61" fmla="*/ 1648 h 25"/>
                  <a:gd name="T62" fmla="*/ 21 w 18"/>
                  <a:gd name="T63" fmla="*/ 1648 h 25"/>
                  <a:gd name="T64" fmla="*/ 34 w 18"/>
                  <a:gd name="T65" fmla="*/ 1584 h 25"/>
                  <a:gd name="T66" fmla="*/ 34 w 18"/>
                  <a:gd name="T67" fmla="*/ 1584 h 25"/>
                  <a:gd name="T68" fmla="*/ 34 w 18"/>
                  <a:gd name="T69" fmla="*/ 1519 h 25"/>
                  <a:gd name="T70" fmla="*/ 34 w 18"/>
                  <a:gd name="T71" fmla="*/ 1519 h 25"/>
                  <a:gd name="T72" fmla="*/ 34 w 18"/>
                  <a:gd name="T73" fmla="*/ 1321 h 25"/>
                  <a:gd name="T74" fmla="*/ 34 w 18"/>
                  <a:gd name="T75" fmla="*/ 719 h 25"/>
                  <a:gd name="T76" fmla="*/ 34 w 18"/>
                  <a:gd name="T77" fmla="*/ 457 h 25"/>
                  <a:gd name="T78" fmla="*/ 34 w 18"/>
                  <a:gd name="T79" fmla="*/ 263 h 25"/>
                  <a:gd name="T80" fmla="*/ 34 w 18"/>
                  <a:gd name="T81" fmla="*/ 263 h 25"/>
                  <a:gd name="T82" fmla="*/ 34 w 18"/>
                  <a:gd name="T83" fmla="*/ 263 h 25"/>
                  <a:gd name="T84" fmla="*/ 34 w 18"/>
                  <a:gd name="T85" fmla="*/ 194 h 25"/>
                  <a:gd name="T86" fmla="*/ 21 w 18"/>
                  <a:gd name="T87" fmla="*/ 194 h 25"/>
                  <a:gd name="T88" fmla="*/ 21 w 18"/>
                  <a:gd name="T89" fmla="*/ 194 h 25"/>
                  <a:gd name="T90" fmla="*/ 0 w 18"/>
                  <a:gd name="T91" fmla="*/ 263 h 25"/>
                  <a:gd name="T92" fmla="*/ 0 w 18"/>
                  <a:gd name="T93" fmla="*/ 194 h 25"/>
                  <a:gd name="T94" fmla="*/ 123 w 18"/>
                  <a:gd name="T95" fmla="*/ 0 h 25"/>
                  <a:gd name="T96" fmla="*/ 144 w 18"/>
                  <a:gd name="T97" fmla="*/ 0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25"/>
                  <a:gd name="T149" fmla="*/ 18 w 18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25">
                    <a:moveTo>
                      <a:pt x="8" y="0"/>
                    </a:moveTo>
                    <a:lnTo>
                      <a:pt x="8" y="7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6" y="1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4" y="6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8" y="20"/>
                    </a:lnTo>
                    <a:lnTo>
                      <a:pt x="8" y="23"/>
                    </a:lnTo>
                    <a:lnTo>
                      <a:pt x="8" y="24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0"/>
                    </a:lnTo>
                    <a:lnTo>
                      <a:pt x="2" y="11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75" name="Freeform 476"/>
              <p:cNvSpPr>
                <a:spLocks/>
              </p:cNvSpPr>
              <p:nvPr/>
            </p:nvSpPr>
            <p:spPr bwMode="auto">
              <a:xfrm>
                <a:off x="1279" y="2675"/>
                <a:ext cx="115" cy="153"/>
              </a:xfrm>
              <a:custGeom>
                <a:avLst/>
                <a:gdLst>
                  <a:gd name="T0" fmla="*/ 301 w 44"/>
                  <a:gd name="T1" fmla="*/ 0 h 38"/>
                  <a:gd name="T2" fmla="*/ 533 w 44"/>
                  <a:gd name="T3" fmla="*/ 1896 h 38"/>
                  <a:gd name="T4" fmla="*/ 643 w 44"/>
                  <a:gd name="T5" fmla="*/ 519 h 38"/>
                  <a:gd name="T6" fmla="*/ 643 w 44"/>
                  <a:gd name="T7" fmla="*/ 326 h 38"/>
                  <a:gd name="T8" fmla="*/ 664 w 44"/>
                  <a:gd name="T9" fmla="*/ 258 h 38"/>
                  <a:gd name="T10" fmla="*/ 643 w 44"/>
                  <a:gd name="T11" fmla="*/ 193 h 38"/>
                  <a:gd name="T12" fmla="*/ 643 w 44"/>
                  <a:gd name="T13" fmla="*/ 193 h 38"/>
                  <a:gd name="T14" fmla="*/ 609 w 44"/>
                  <a:gd name="T15" fmla="*/ 64 h 38"/>
                  <a:gd name="T16" fmla="*/ 588 w 44"/>
                  <a:gd name="T17" fmla="*/ 64 h 38"/>
                  <a:gd name="T18" fmla="*/ 588 w 44"/>
                  <a:gd name="T19" fmla="*/ 64 h 38"/>
                  <a:gd name="T20" fmla="*/ 588 w 44"/>
                  <a:gd name="T21" fmla="*/ 64 h 38"/>
                  <a:gd name="T22" fmla="*/ 588 w 44"/>
                  <a:gd name="T23" fmla="*/ 0 h 38"/>
                  <a:gd name="T24" fmla="*/ 787 w 44"/>
                  <a:gd name="T25" fmla="*/ 0 h 38"/>
                  <a:gd name="T26" fmla="*/ 787 w 44"/>
                  <a:gd name="T27" fmla="*/ 64 h 38"/>
                  <a:gd name="T28" fmla="*/ 766 w 44"/>
                  <a:gd name="T29" fmla="*/ 64 h 38"/>
                  <a:gd name="T30" fmla="*/ 732 w 44"/>
                  <a:gd name="T31" fmla="*/ 64 h 38"/>
                  <a:gd name="T32" fmla="*/ 716 w 44"/>
                  <a:gd name="T33" fmla="*/ 193 h 38"/>
                  <a:gd name="T34" fmla="*/ 716 w 44"/>
                  <a:gd name="T35" fmla="*/ 193 h 38"/>
                  <a:gd name="T36" fmla="*/ 677 w 44"/>
                  <a:gd name="T37" fmla="*/ 326 h 38"/>
                  <a:gd name="T38" fmla="*/ 664 w 44"/>
                  <a:gd name="T39" fmla="*/ 519 h 38"/>
                  <a:gd name="T40" fmla="*/ 520 w 44"/>
                  <a:gd name="T41" fmla="*/ 2480 h 38"/>
                  <a:gd name="T42" fmla="*/ 520 w 44"/>
                  <a:gd name="T43" fmla="*/ 2480 h 38"/>
                  <a:gd name="T44" fmla="*/ 287 w 44"/>
                  <a:gd name="T45" fmla="*/ 455 h 38"/>
                  <a:gd name="T46" fmla="*/ 165 w 44"/>
                  <a:gd name="T47" fmla="*/ 2025 h 38"/>
                  <a:gd name="T48" fmla="*/ 165 w 44"/>
                  <a:gd name="T49" fmla="*/ 2090 h 38"/>
                  <a:gd name="T50" fmla="*/ 144 w 44"/>
                  <a:gd name="T51" fmla="*/ 2158 h 38"/>
                  <a:gd name="T52" fmla="*/ 165 w 44"/>
                  <a:gd name="T53" fmla="*/ 2287 h 38"/>
                  <a:gd name="T54" fmla="*/ 165 w 44"/>
                  <a:gd name="T55" fmla="*/ 2351 h 38"/>
                  <a:gd name="T56" fmla="*/ 178 w 44"/>
                  <a:gd name="T57" fmla="*/ 2351 h 38"/>
                  <a:gd name="T58" fmla="*/ 212 w 44"/>
                  <a:gd name="T59" fmla="*/ 2351 h 38"/>
                  <a:gd name="T60" fmla="*/ 212 w 44"/>
                  <a:gd name="T61" fmla="*/ 2480 h 38"/>
                  <a:gd name="T62" fmla="*/ 0 w 44"/>
                  <a:gd name="T63" fmla="*/ 2480 h 38"/>
                  <a:gd name="T64" fmla="*/ 0 w 44"/>
                  <a:gd name="T65" fmla="*/ 2351 h 38"/>
                  <a:gd name="T66" fmla="*/ 34 w 44"/>
                  <a:gd name="T67" fmla="*/ 2351 h 38"/>
                  <a:gd name="T68" fmla="*/ 55 w 44"/>
                  <a:gd name="T69" fmla="*/ 2351 h 38"/>
                  <a:gd name="T70" fmla="*/ 89 w 44"/>
                  <a:gd name="T71" fmla="*/ 2287 h 38"/>
                  <a:gd name="T72" fmla="*/ 89 w 44"/>
                  <a:gd name="T73" fmla="*/ 2287 h 38"/>
                  <a:gd name="T74" fmla="*/ 110 w 44"/>
                  <a:gd name="T75" fmla="*/ 2158 h 38"/>
                  <a:gd name="T76" fmla="*/ 144 w 44"/>
                  <a:gd name="T77" fmla="*/ 2025 h 38"/>
                  <a:gd name="T78" fmla="*/ 267 w 44"/>
                  <a:gd name="T79" fmla="*/ 258 h 38"/>
                  <a:gd name="T80" fmla="*/ 233 w 44"/>
                  <a:gd name="T81" fmla="*/ 193 h 38"/>
                  <a:gd name="T82" fmla="*/ 212 w 44"/>
                  <a:gd name="T83" fmla="*/ 193 h 38"/>
                  <a:gd name="T84" fmla="*/ 178 w 44"/>
                  <a:gd name="T85" fmla="*/ 64 h 38"/>
                  <a:gd name="T86" fmla="*/ 165 w 44"/>
                  <a:gd name="T87" fmla="*/ 64 h 38"/>
                  <a:gd name="T88" fmla="*/ 165 w 44"/>
                  <a:gd name="T89" fmla="*/ 0 h 38"/>
                  <a:gd name="T90" fmla="*/ 301 w 44"/>
                  <a:gd name="T91" fmla="*/ 0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4"/>
                  <a:gd name="T139" fmla="*/ 0 h 38"/>
                  <a:gd name="T140" fmla="*/ 44 w 44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4" h="38">
                    <a:moveTo>
                      <a:pt x="17" y="0"/>
                    </a:moveTo>
                    <a:lnTo>
                      <a:pt x="30" y="29"/>
                    </a:lnTo>
                    <a:lnTo>
                      <a:pt x="36" y="8"/>
                    </a:lnTo>
                    <a:lnTo>
                      <a:pt x="36" y="5"/>
                    </a:lnTo>
                    <a:lnTo>
                      <a:pt x="37" y="4"/>
                    </a:lnTo>
                    <a:lnTo>
                      <a:pt x="36" y="3"/>
                    </a:lnTo>
                    <a:lnTo>
                      <a:pt x="34" y="1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44" y="0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3"/>
                    </a:lnTo>
                    <a:lnTo>
                      <a:pt x="38" y="5"/>
                    </a:lnTo>
                    <a:lnTo>
                      <a:pt x="37" y="8"/>
                    </a:lnTo>
                    <a:lnTo>
                      <a:pt x="29" y="38"/>
                    </a:lnTo>
                    <a:lnTo>
                      <a:pt x="16" y="7"/>
                    </a:lnTo>
                    <a:lnTo>
                      <a:pt x="9" y="31"/>
                    </a:lnTo>
                    <a:lnTo>
                      <a:pt x="9" y="32"/>
                    </a:lnTo>
                    <a:lnTo>
                      <a:pt x="8" y="33"/>
                    </a:lnTo>
                    <a:lnTo>
                      <a:pt x="9" y="35"/>
                    </a:lnTo>
                    <a:lnTo>
                      <a:pt x="9" y="36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3" y="36"/>
                    </a:lnTo>
                    <a:lnTo>
                      <a:pt x="5" y="35"/>
                    </a:lnTo>
                    <a:lnTo>
                      <a:pt x="6" y="33"/>
                    </a:lnTo>
                    <a:lnTo>
                      <a:pt x="8" y="31"/>
                    </a:lnTo>
                    <a:lnTo>
                      <a:pt x="15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76" name="Freeform 477"/>
              <p:cNvSpPr>
                <a:spLocks noEditPoints="1"/>
              </p:cNvSpPr>
              <p:nvPr/>
            </p:nvSpPr>
            <p:spPr bwMode="auto">
              <a:xfrm>
                <a:off x="1379" y="2675"/>
                <a:ext cx="91" cy="153"/>
              </a:xfrm>
              <a:custGeom>
                <a:avLst/>
                <a:gdLst>
                  <a:gd name="T0" fmla="*/ 211 w 35"/>
                  <a:gd name="T1" fmla="*/ 0 h 38"/>
                  <a:gd name="T2" fmla="*/ 419 w 35"/>
                  <a:gd name="T3" fmla="*/ 0 h 38"/>
                  <a:gd name="T4" fmla="*/ 528 w 35"/>
                  <a:gd name="T5" fmla="*/ 64 h 38"/>
                  <a:gd name="T6" fmla="*/ 582 w 35"/>
                  <a:gd name="T7" fmla="*/ 193 h 38"/>
                  <a:gd name="T8" fmla="*/ 595 w 35"/>
                  <a:gd name="T9" fmla="*/ 326 h 38"/>
                  <a:gd name="T10" fmla="*/ 616 w 35"/>
                  <a:gd name="T11" fmla="*/ 519 h 38"/>
                  <a:gd name="T12" fmla="*/ 616 w 35"/>
                  <a:gd name="T13" fmla="*/ 713 h 38"/>
                  <a:gd name="T14" fmla="*/ 595 w 35"/>
                  <a:gd name="T15" fmla="*/ 906 h 38"/>
                  <a:gd name="T16" fmla="*/ 549 w 35"/>
                  <a:gd name="T17" fmla="*/ 1103 h 38"/>
                  <a:gd name="T18" fmla="*/ 494 w 35"/>
                  <a:gd name="T19" fmla="*/ 1168 h 38"/>
                  <a:gd name="T20" fmla="*/ 460 w 35"/>
                  <a:gd name="T21" fmla="*/ 1248 h 38"/>
                  <a:gd name="T22" fmla="*/ 372 w 35"/>
                  <a:gd name="T23" fmla="*/ 1248 h 38"/>
                  <a:gd name="T24" fmla="*/ 330 w 35"/>
                  <a:gd name="T25" fmla="*/ 1248 h 38"/>
                  <a:gd name="T26" fmla="*/ 283 w 35"/>
                  <a:gd name="T27" fmla="*/ 1248 h 38"/>
                  <a:gd name="T28" fmla="*/ 229 w 35"/>
                  <a:gd name="T29" fmla="*/ 2025 h 38"/>
                  <a:gd name="T30" fmla="*/ 211 w 35"/>
                  <a:gd name="T31" fmla="*/ 2158 h 38"/>
                  <a:gd name="T32" fmla="*/ 211 w 35"/>
                  <a:gd name="T33" fmla="*/ 2287 h 38"/>
                  <a:gd name="T34" fmla="*/ 211 w 35"/>
                  <a:gd name="T35" fmla="*/ 2287 h 38"/>
                  <a:gd name="T36" fmla="*/ 211 w 35"/>
                  <a:gd name="T37" fmla="*/ 2351 h 38"/>
                  <a:gd name="T38" fmla="*/ 229 w 35"/>
                  <a:gd name="T39" fmla="*/ 2351 h 38"/>
                  <a:gd name="T40" fmla="*/ 283 w 35"/>
                  <a:gd name="T41" fmla="*/ 2351 h 38"/>
                  <a:gd name="T42" fmla="*/ 283 w 35"/>
                  <a:gd name="T43" fmla="*/ 2480 h 38"/>
                  <a:gd name="T44" fmla="*/ 0 w 35"/>
                  <a:gd name="T45" fmla="*/ 2480 h 38"/>
                  <a:gd name="T46" fmla="*/ 34 w 35"/>
                  <a:gd name="T47" fmla="*/ 2351 h 38"/>
                  <a:gd name="T48" fmla="*/ 55 w 35"/>
                  <a:gd name="T49" fmla="*/ 2351 h 38"/>
                  <a:gd name="T50" fmla="*/ 109 w 35"/>
                  <a:gd name="T51" fmla="*/ 2287 h 38"/>
                  <a:gd name="T52" fmla="*/ 109 w 35"/>
                  <a:gd name="T53" fmla="*/ 2158 h 38"/>
                  <a:gd name="T54" fmla="*/ 122 w 35"/>
                  <a:gd name="T55" fmla="*/ 2025 h 38"/>
                  <a:gd name="T56" fmla="*/ 244 w 35"/>
                  <a:gd name="T57" fmla="*/ 519 h 38"/>
                  <a:gd name="T58" fmla="*/ 244 w 35"/>
                  <a:gd name="T59" fmla="*/ 326 h 38"/>
                  <a:gd name="T60" fmla="*/ 244 w 35"/>
                  <a:gd name="T61" fmla="*/ 258 h 38"/>
                  <a:gd name="T62" fmla="*/ 244 w 35"/>
                  <a:gd name="T63" fmla="*/ 193 h 38"/>
                  <a:gd name="T64" fmla="*/ 244 w 35"/>
                  <a:gd name="T65" fmla="*/ 193 h 38"/>
                  <a:gd name="T66" fmla="*/ 229 w 35"/>
                  <a:gd name="T67" fmla="*/ 64 h 38"/>
                  <a:gd name="T68" fmla="*/ 177 w 35"/>
                  <a:gd name="T69" fmla="*/ 64 h 38"/>
                  <a:gd name="T70" fmla="*/ 211 w 35"/>
                  <a:gd name="T71" fmla="*/ 0 h 38"/>
                  <a:gd name="T72" fmla="*/ 283 w 35"/>
                  <a:gd name="T73" fmla="*/ 1168 h 38"/>
                  <a:gd name="T74" fmla="*/ 330 w 35"/>
                  <a:gd name="T75" fmla="*/ 1168 h 38"/>
                  <a:gd name="T76" fmla="*/ 351 w 35"/>
                  <a:gd name="T77" fmla="*/ 1168 h 38"/>
                  <a:gd name="T78" fmla="*/ 406 w 35"/>
                  <a:gd name="T79" fmla="*/ 1168 h 38"/>
                  <a:gd name="T80" fmla="*/ 460 w 35"/>
                  <a:gd name="T81" fmla="*/ 1103 h 38"/>
                  <a:gd name="T82" fmla="*/ 473 w 35"/>
                  <a:gd name="T83" fmla="*/ 974 h 38"/>
                  <a:gd name="T84" fmla="*/ 494 w 35"/>
                  <a:gd name="T85" fmla="*/ 906 h 38"/>
                  <a:gd name="T86" fmla="*/ 528 w 35"/>
                  <a:gd name="T87" fmla="*/ 713 h 38"/>
                  <a:gd name="T88" fmla="*/ 528 w 35"/>
                  <a:gd name="T89" fmla="*/ 519 h 38"/>
                  <a:gd name="T90" fmla="*/ 528 w 35"/>
                  <a:gd name="T91" fmla="*/ 326 h 38"/>
                  <a:gd name="T92" fmla="*/ 494 w 35"/>
                  <a:gd name="T93" fmla="*/ 258 h 38"/>
                  <a:gd name="T94" fmla="*/ 473 w 35"/>
                  <a:gd name="T95" fmla="*/ 193 h 38"/>
                  <a:gd name="T96" fmla="*/ 419 w 35"/>
                  <a:gd name="T97" fmla="*/ 193 h 38"/>
                  <a:gd name="T98" fmla="*/ 406 w 35"/>
                  <a:gd name="T99" fmla="*/ 193 h 38"/>
                  <a:gd name="T100" fmla="*/ 351 w 35"/>
                  <a:gd name="T101" fmla="*/ 193 h 38"/>
                  <a:gd name="T102" fmla="*/ 283 w 35"/>
                  <a:gd name="T103" fmla="*/ 1168 h 3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38"/>
                  <a:gd name="T158" fmla="*/ 35 w 35"/>
                  <a:gd name="T159" fmla="*/ 38 h 3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38">
                    <a:moveTo>
                      <a:pt x="12" y="0"/>
                    </a:moveTo>
                    <a:lnTo>
                      <a:pt x="24" y="0"/>
                    </a:lnTo>
                    <a:lnTo>
                      <a:pt x="30" y="1"/>
                    </a:lnTo>
                    <a:lnTo>
                      <a:pt x="33" y="3"/>
                    </a:lnTo>
                    <a:lnTo>
                      <a:pt x="34" y="5"/>
                    </a:lnTo>
                    <a:lnTo>
                      <a:pt x="35" y="8"/>
                    </a:lnTo>
                    <a:lnTo>
                      <a:pt x="35" y="11"/>
                    </a:lnTo>
                    <a:lnTo>
                      <a:pt x="34" y="14"/>
                    </a:lnTo>
                    <a:lnTo>
                      <a:pt x="31" y="17"/>
                    </a:lnTo>
                    <a:lnTo>
                      <a:pt x="28" y="18"/>
                    </a:lnTo>
                    <a:lnTo>
                      <a:pt x="26" y="19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6" y="19"/>
                    </a:lnTo>
                    <a:lnTo>
                      <a:pt x="13" y="31"/>
                    </a:lnTo>
                    <a:lnTo>
                      <a:pt x="12" y="33"/>
                    </a:lnTo>
                    <a:lnTo>
                      <a:pt x="12" y="35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16" y="38"/>
                    </a:lnTo>
                    <a:lnTo>
                      <a:pt x="0" y="38"/>
                    </a:lnTo>
                    <a:lnTo>
                      <a:pt x="2" y="36"/>
                    </a:lnTo>
                    <a:lnTo>
                      <a:pt x="3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7" y="31"/>
                    </a:lnTo>
                    <a:lnTo>
                      <a:pt x="14" y="8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12" y="0"/>
                    </a:lnTo>
                    <a:close/>
                    <a:moveTo>
                      <a:pt x="16" y="18"/>
                    </a:moveTo>
                    <a:lnTo>
                      <a:pt x="19" y="18"/>
                    </a:lnTo>
                    <a:lnTo>
                      <a:pt x="20" y="18"/>
                    </a:lnTo>
                    <a:lnTo>
                      <a:pt x="23" y="18"/>
                    </a:lnTo>
                    <a:lnTo>
                      <a:pt x="26" y="17"/>
                    </a:lnTo>
                    <a:lnTo>
                      <a:pt x="27" y="15"/>
                    </a:lnTo>
                    <a:lnTo>
                      <a:pt x="28" y="14"/>
                    </a:lnTo>
                    <a:lnTo>
                      <a:pt x="30" y="11"/>
                    </a:lnTo>
                    <a:lnTo>
                      <a:pt x="30" y="8"/>
                    </a:lnTo>
                    <a:lnTo>
                      <a:pt x="30" y="5"/>
                    </a:lnTo>
                    <a:lnTo>
                      <a:pt x="28" y="4"/>
                    </a:lnTo>
                    <a:lnTo>
                      <a:pt x="27" y="3"/>
                    </a:lnTo>
                    <a:lnTo>
                      <a:pt x="24" y="3"/>
                    </a:lnTo>
                    <a:lnTo>
                      <a:pt x="23" y="3"/>
                    </a:lnTo>
                    <a:lnTo>
                      <a:pt x="20" y="3"/>
                    </a:lnTo>
                    <a:lnTo>
                      <a:pt x="16" y="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pic>
            <p:nvPicPr>
              <p:cNvPr id="10477" name="Picture 478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1549" y="2716"/>
                <a:ext cx="125" cy="1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478" name="Picture 479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1549" y="2716"/>
                <a:ext cx="125" cy="1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479" name="Picture 480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1758" y="2744"/>
                <a:ext cx="47" cy="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480" name="Picture 481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1758" y="2744"/>
                <a:ext cx="47" cy="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0481" name="Freeform 482"/>
              <p:cNvSpPr>
                <a:spLocks noEditPoints="1"/>
              </p:cNvSpPr>
              <p:nvPr/>
            </p:nvSpPr>
            <p:spPr bwMode="auto">
              <a:xfrm>
                <a:off x="1847" y="2675"/>
                <a:ext cx="91" cy="153"/>
              </a:xfrm>
              <a:custGeom>
                <a:avLst/>
                <a:gdLst>
                  <a:gd name="T0" fmla="*/ 156 w 35"/>
                  <a:gd name="T1" fmla="*/ 0 h 38"/>
                  <a:gd name="T2" fmla="*/ 406 w 35"/>
                  <a:gd name="T3" fmla="*/ 0 h 38"/>
                  <a:gd name="T4" fmla="*/ 494 w 35"/>
                  <a:gd name="T5" fmla="*/ 64 h 38"/>
                  <a:gd name="T6" fmla="*/ 562 w 35"/>
                  <a:gd name="T7" fmla="*/ 193 h 38"/>
                  <a:gd name="T8" fmla="*/ 582 w 35"/>
                  <a:gd name="T9" fmla="*/ 326 h 38"/>
                  <a:gd name="T10" fmla="*/ 616 w 35"/>
                  <a:gd name="T11" fmla="*/ 519 h 38"/>
                  <a:gd name="T12" fmla="*/ 582 w 35"/>
                  <a:gd name="T13" fmla="*/ 713 h 38"/>
                  <a:gd name="T14" fmla="*/ 582 w 35"/>
                  <a:gd name="T15" fmla="*/ 906 h 38"/>
                  <a:gd name="T16" fmla="*/ 528 w 35"/>
                  <a:gd name="T17" fmla="*/ 1103 h 38"/>
                  <a:gd name="T18" fmla="*/ 494 w 35"/>
                  <a:gd name="T19" fmla="*/ 1168 h 38"/>
                  <a:gd name="T20" fmla="*/ 439 w 35"/>
                  <a:gd name="T21" fmla="*/ 1248 h 38"/>
                  <a:gd name="T22" fmla="*/ 372 w 35"/>
                  <a:gd name="T23" fmla="*/ 1248 h 38"/>
                  <a:gd name="T24" fmla="*/ 317 w 35"/>
                  <a:gd name="T25" fmla="*/ 1248 h 38"/>
                  <a:gd name="T26" fmla="*/ 263 w 35"/>
                  <a:gd name="T27" fmla="*/ 1248 h 38"/>
                  <a:gd name="T28" fmla="*/ 211 w 35"/>
                  <a:gd name="T29" fmla="*/ 2025 h 38"/>
                  <a:gd name="T30" fmla="*/ 195 w 35"/>
                  <a:gd name="T31" fmla="*/ 2158 h 38"/>
                  <a:gd name="T32" fmla="*/ 195 w 35"/>
                  <a:gd name="T33" fmla="*/ 2287 h 38"/>
                  <a:gd name="T34" fmla="*/ 195 w 35"/>
                  <a:gd name="T35" fmla="*/ 2287 h 38"/>
                  <a:gd name="T36" fmla="*/ 195 w 35"/>
                  <a:gd name="T37" fmla="*/ 2351 h 38"/>
                  <a:gd name="T38" fmla="*/ 211 w 35"/>
                  <a:gd name="T39" fmla="*/ 2351 h 38"/>
                  <a:gd name="T40" fmla="*/ 263 w 35"/>
                  <a:gd name="T41" fmla="*/ 2351 h 38"/>
                  <a:gd name="T42" fmla="*/ 263 w 35"/>
                  <a:gd name="T43" fmla="*/ 2480 h 38"/>
                  <a:gd name="T44" fmla="*/ 0 w 35"/>
                  <a:gd name="T45" fmla="*/ 2480 h 38"/>
                  <a:gd name="T46" fmla="*/ 0 w 35"/>
                  <a:gd name="T47" fmla="*/ 2351 h 38"/>
                  <a:gd name="T48" fmla="*/ 34 w 35"/>
                  <a:gd name="T49" fmla="*/ 2351 h 38"/>
                  <a:gd name="T50" fmla="*/ 68 w 35"/>
                  <a:gd name="T51" fmla="*/ 2287 h 38"/>
                  <a:gd name="T52" fmla="*/ 88 w 35"/>
                  <a:gd name="T53" fmla="*/ 2158 h 38"/>
                  <a:gd name="T54" fmla="*/ 122 w 35"/>
                  <a:gd name="T55" fmla="*/ 2025 h 38"/>
                  <a:gd name="T56" fmla="*/ 211 w 35"/>
                  <a:gd name="T57" fmla="*/ 519 h 38"/>
                  <a:gd name="T58" fmla="*/ 244 w 35"/>
                  <a:gd name="T59" fmla="*/ 326 h 38"/>
                  <a:gd name="T60" fmla="*/ 244 w 35"/>
                  <a:gd name="T61" fmla="*/ 258 h 38"/>
                  <a:gd name="T62" fmla="*/ 244 w 35"/>
                  <a:gd name="T63" fmla="*/ 193 h 38"/>
                  <a:gd name="T64" fmla="*/ 244 w 35"/>
                  <a:gd name="T65" fmla="*/ 193 h 38"/>
                  <a:gd name="T66" fmla="*/ 211 w 35"/>
                  <a:gd name="T67" fmla="*/ 64 h 38"/>
                  <a:gd name="T68" fmla="*/ 156 w 35"/>
                  <a:gd name="T69" fmla="*/ 64 h 38"/>
                  <a:gd name="T70" fmla="*/ 156 w 35"/>
                  <a:gd name="T71" fmla="*/ 0 h 38"/>
                  <a:gd name="T72" fmla="*/ 263 w 35"/>
                  <a:gd name="T73" fmla="*/ 1168 h 38"/>
                  <a:gd name="T74" fmla="*/ 317 w 35"/>
                  <a:gd name="T75" fmla="*/ 1168 h 38"/>
                  <a:gd name="T76" fmla="*/ 330 w 35"/>
                  <a:gd name="T77" fmla="*/ 1168 h 38"/>
                  <a:gd name="T78" fmla="*/ 385 w 35"/>
                  <a:gd name="T79" fmla="*/ 1168 h 38"/>
                  <a:gd name="T80" fmla="*/ 439 w 35"/>
                  <a:gd name="T81" fmla="*/ 1103 h 38"/>
                  <a:gd name="T82" fmla="*/ 460 w 35"/>
                  <a:gd name="T83" fmla="*/ 974 h 38"/>
                  <a:gd name="T84" fmla="*/ 494 w 35"/>
                  <a:gd name="T85" fmla="*/ 906 h 38"/>
                  <a:gd name="T86" fmla="*/ 507 w 35"/>
                  <a:gd name="T87" fmla="*/ 713 h 38"/>
                  <a:gd name="T88" fmla="*/ 507 w 35"/>
                  <a:gd name="T89" fmla="*/ 519 h 38"/>
                  <a:gd name="T90" fmla="*/ 507 w 35"/>
                  <a:gd name="T91" fmla="*/ 326 h 38"/>
                  <a:gd name="T92" fmla="*/ 494 w 35"/>
                  <a:gd name="T93" fmla="*/ 258 h 38"/>
                  <a:gd name="T94" fmla="*/ 460 w 35"/>
                  <a:gd name="T95" fmla="*/ 193 h 38"/>
                  <a:gd name="T96" fmla="*/ 406 w 35"/>
                  <a:gd name="T97" fmla="*/ 193 h 38"/>
                  <a:gd name="T98" fmla="*/ 372 w 35"/>
                  <a:gd name="T99" fmla="*/ 193 h 38"/>
                  <a:gd name="T100" fmla="*/ 330 w 35"/>
                  <a:gd name="T101" fmla="*/ 193 h 38"/>
                  <a:gd name="T102" fmla="*/ 263 w 35"/>
                  <a:gd name="T103" fmla="*/ 1168 h 3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38"/>
                  <a:gd name="T158" fmla="*/ 35 w 35"/>
                  <a:gd name="T159" fmla="*/ 38 h 3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38">
                    <a:moveTo>
                      <a:pt x="9" y="0"/>
                    </a:moveTo>
                    <a:lnTo>
                      <a:pt x="23" y="0"/>
                    </a:lnTo>
                    <a:lnTo>
                      <a:pt x="28" y="1"/>
                    </a:lnTo>
                    <a:lnTo>
                      <a:pt x="32" y="3"/>
                    </a:lnTo>
                    <a:lnTo>
                      <a:pt x="33" y="5"/>
                    </a:lnTo>
                    <a:lnTo>
                      <a:pt x="35" y="8"/>
                    </a:lnTo>
                    <a:lnTo>
                      <a:pt x="33" y="11"/>
                    </a:lnTo>
                    <a:lnTo>
                      <a:pt x="33" y="14"/>
                    </a:lnTo>
                    <a:lnTo>
                      <a:pt x="30" y="17"/>
                    </a:lnTo>
                    <a:lnTo>
                      <a:pt x="28" y="18"/>
                    </a:lnTo>
                    <a:lnTo>
                      <a:pt x="25" y="19"/>
                    </a:lnTo>
                    <a:lnTo>
                      <a:pt x="21" y="19"/>
                    </a:lnTo>
                    <a:lnTo>
                      <a:pt x="18" y="19"/>
                    </a:lnTo>
                    <a:lnTo>
                      <a:pt x="15" y="19"/>
                    </a:lnTo>
                    <a:lnTo>
                      <a:pt x="12" y="31"/>
                    </a:lnTo>
                    <a:lnTo>
                      <a:pt x="11" y="33"/>
                    </a:lnTo>
                    <a:lnTo>
                      <a:pt x="11" y="35"/>
                    </a:lnTo>
                    <a:lnTo>
                      <a:pt x="11" y="36"/>
                    </a:lnTo>
                    <a:lnTo>
                      <a:pt x="12" y="36"/>
                    </a:lnTo>
                    <a:lnTo>
                      <a:pt x="15" y="36"/>
                    </a:lnTo>
                    <a:lnTo>
                      <a:pt x="15" y="3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4" y="35"/>
                    </a:lnTo>
                    <a:lnTo>
                      <a:pt x="5" y="33"/>
                    </a:lnTo>
                    <a:lnTo>
                      <a:pt x="7" y="31"/>
                    </a:lnTo>
                    <a:lnTo>
                      <a:pt x="12" y="8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9" y="0"/>
                    </a:lnTo>
                    <a:close/>
                    <a:moveTo>
                      <a:pt x="15" y="18"/>
                    </a:moveTo>
                    <a:lnTo>
                      <a:pt x="18" y="18"/>
                    </a:lnTo>
                    <a:lnTo>
                      <a:pt x="19" y="18"/>
                    </a:lnTo>
                    <a:lnTo>
                      <a:pt x="22" y="18"/>
                    </a:lnTo>
                    <a:lnTo>
                      <a:pt x="25" y="17"/>
                    </a:lnTo>
                    <a:lnTo>
                      <a:pt x="26" y="15"/>
                    </a:lnTo>
                    <a:lnTo>
                      <a:pt x="28" y="14"/>
                    </a:lnTo>
                    <a:lnTo>
                      <a:pt x="29" y="11"/>
                    </a:lnTo>
                    <a:lnTo>
                      <a:pt x="29" y="8"/>
                    </a:lnTo>
                    <a:lnTo>
                      <a:pt x="29" y="5"/>
                    </a:lnTo>
                    <a:lnTo>
                      <a:pt x="28" y="4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19" y="3"/>
                    </a:lnTo>
                    <a:lnTo>
                      <a:pt x="15" y="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82" name="Freeform 483"/>
              <p:cNvSpPr>
                <a:spLocks/>
              </p:cNvSpPr>
              <p:nvPr/>
            </p:nvSpPr>
            <p:spPr bwMode="auto">
              <a:xfrm>
                <a:off x="1941" y="2724"/>
                <a:ext cx="55" cy="104"/>
              </a:xfrm>
              <a:custGeom>
                <a:avLst/>
                <a:gdLst>
                  <a:gd name="T0" fmla="*/ 21 w 21"/>
                  <a:gd name="T1" fmla="*/ 128 h 26"/>
                  <a:gd name="T2" fmla="*/ 199 w 21"/>
                  <a:gd name="T3" fmla="*/ 0 h 26"/>
                  <a:gd name="T4" fmla="*/ 123 w 21"/>
                  <a:gd name="T5" fmla="*/ 896 h 26"/>
                  <a:gd name="T6" fmla="*/ 178 w 21"/>
                  <a:gd name="T7" fmla="*/ 576 h 26"/>
                  <a:gd name="T8" fmla="*/ 233 w 21"/>
                  <a:gd name="T9" fmla="*/ 320 h 26"/>
                  <a:gd name="T10" fmla="*/ 267 w 21"/>
                  <a:gd name="T11" fmla="*/ 128 h 26"/>
                  <a:gd name="T12" fmla="*/ 309 w 21"/>
                  <a:gd name="T13" fmla="*/ 0 h 26"/>
                  <a:gd name="T14" fmla="*/ 322 w 21"/>
                  <a:gd name="T15" fmla="*/ 0 h 26"/>
                  <a:gd name="T16" fmla="*/ 356 w 21"/>
                  <a:gd name="T17" fmla="*/ 0 h 26"/>
                  <a:gd name="T18" fmla="*/ 356 w 21"/>
                  <a:gd name="T19" fmla="*/ 0 h 26"/>
                  <a:gd name="T20" fmla="*/ 356 w 21"/>
                  <a:gd name="T21" fmla="*/ 128 h 26"/>
                  <a:gd name="T22" fmla="*/ 377 w 21"/>
                  <a:gd name="T23" fmla="*/ 192 h 26"/>
                  <a:gd name="T24" fmla="*/ 356 w 21"/>
                  <a:gd name="T25" fmla="*/ 320 h 26"/>
                  <a:gd name="T26" fmla="*/ 356 w 21"/>
                  <a:gd name="T27" fmla="*/ 384 h 26"/>
                  <a:gd name="T28" fmla="*/ 322 w 21"/>
                  <a:gd name="T29" fmla="*/ 448 h 26"/>
                  <a:gd name="T30" fmla="*/ 322 w 21"/>
                  <a:gd name="T31" fmla="*/ 448 h 26"/>
                  <a:gd name="T32" fmla="*/ 309 w 21"/>
                  <a:gd name="T33" fmla="*/ 448 h 26"/>
                  <a:gd name="T34" fmla="*/ 309 w 21"/>
                  <a:gd name="T35" fmla="*/ 448 h 26"/>
                  <a:gd name="T36" fmla="*/ 309 w 21"/>
                  <a:gd name="T37" fmla="*/ 448 h 26"/>
                  <a:gd name="T38" fmla="*/ 309 w 21"/>
                  <a:gd name="T39" fmla="*/ 384 h 26"/>
                  <a:gd name="T40" fmla="*/ 267 w 21"/>
                  <a:gd name="T41" fmla="*/ 384 h 26"/>
                  <a:gd name="T42" fmla="*/ 267 w 21"/>
                  <a:gd name="T43" fmla="*/ 384 h 26"/>
                  <a:gd name="T44" fmla="*/ 267 w 21"/>
                  <a:gd name="T45" fmla="*/ 320 h 26"/>
                  <a:gd name="T46" fmla="*/ 267 w 21"/>
                  <a:gd name="T47" fmla="*/ 320 h 26"/>
                  <a:gd name="T48" fmla="*/ 267 w 21"/>
                  <a:gd name="T49" fmla="*/ 320 h 26"/>
                  <a:gd name="T50" fmla="*/ 254 w 21"/>
                  <a:gd name="T51" fmla="*/ 320 h 26"/>
                  <a:gd name="T52" fmla="*/ 254 w 21"/>
                  <a:gd name="T53" fmla="*/ 384 h 26"/>
                  <a:gd name="T54" fmla="*/ 233 w 21"/>
                  <a:gd name="T55" fmla="*/ 448 h 26"/>
                  <a:gd name="T56" fmla="*/ 178 w 21"/>
                  <a:gd name="T57" fmla="*/ 640 h 26"/>
                  <a:gd name="T58" fmla="*/ 144 w 21"/>
                  <a:gd name="T59" fmla="*/ 896 h 26"/>
                  <a:gd name="T60" fmla="*/ 123 w 21"/>
                  <a:gd name="T61" fmla="*/ 1024 h 26"/>
                  <a:gd name="T62" fmla="*/ 110 w 21"/>
                  <a:gd name="T63" fmla="*/ 1216 h 26"/>
                  <a:gd name="T64" fmla="*/ 110 w 21"/>
                  <a:gd name="T65" fmla="*/ 1280 h 26"/>
                  <a:gd name="T66" fmla="*/ 68 w 21"/>
                  <a:gd name="T67" fmla="*/ 1344 h 26"/>
                  <a:gd name="T68" fmla="*/ 68 w 21"/>
                  <a:gd name="T69" fmla="*/ 1664 h 26"/>
                  <a:gd name="T70" fmla="*/ 0 w 21"/>
                  <a:gd name="T71" fmla="*/ 1664 h 26"/>
                  <a:gd name="T72" fmla="*/ 68 w 21"/>
                  <a:gd name="T73" fmla="*/ 448 h 26"/>
                  <a:gd name="T74" fmla="*/ 110 w 21"/>
                  <a:gd name="T75" fmla="*/ 384 h 26"/>
                  <a:gd name="T76" fmla="*/ 110 w 21"/>
                  <a:gd name="T77" fmla="*/ 192 h 26"/>
                  <a:gd name="T78" fmla="*/ 110 w 21"/>
                  <a:gd name="T79" fmla="*/ 192 h 26"/>
                  <a:gd name="T80" fmla="*/ 68 w 21"/>
                  <a:gd name="T81" fmla="*/ 192 h 26"/>
                  <a:gd name="T82" fmla="*/ 68 w 21"/>
                  <a:gd name="T83" fmla="*/ 192 h 26"/>
                  <a:gd name="T84" fmla="*/ 55 w 21"/>
                  <a:gd name="T85" fmla="*/ 128 h 26"/>
                  <a:gd name="T86" fmla="*/ 55 w 21"/>
                  <a:gd name="T87" fmla="*/ 192 h 26"/>
                  <a:gd name="T88" fmla="*/ 21 w 21"/>
                  <a:gd name="T89" fmla="*/ 192 h 26"/>
                  <a:gd name="T90" fmla="*/ 21 w 21"/>
                  <a:gd name="T91" fmla="*/ 128 h 2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"/>
                  <a:gd name="T139" fmla="*/ 0 h 26"/>
                  <a:gd name="T140" fmla="*/ 21 w 21"/>
                  <a:gd name="T141" fmla="*/ 26 h 2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" h="26">
                    <a:moveTo>
                      <a:pt x="1" y="2"/>
                    </a:moveTo>
                    <a:lnTo>
                      <a:pt x="11" y="0"/>
                    </a:lnTo>
                    <a:lnTo>
                      <a:pt x="7" y="14"/>
                    </a:lnTo>
                    <a:lnTo>
                      <a:pt x="10" y="9"/>
                    </a:lnTo>
                    <a:lnTo>
                      <a:pt x="13" y="5"/>
                    </a:lnTo>
                    <a:lnTo>
                      <a:pt x="15" y="2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1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8" y="7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0" y="10"/>
                    </a:lnTo>
                    <a:lnTo>
                      <a:pt x="8" y="14"/>
                    </a:lnTo>
                    <a:lnTo>
                      <a:pt x="7" y="16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4" y="21"/>
                    </a:lnTo>
                    <a:lnTo>
                      <a:pt x="4" y="26"/>
                    </a:lnTo>
                    <a:lnTo>
                      <a:pt x="0" y="26"/>
                    </a:lnTo>
                    <a:lnTo>
                      <a:pt x="4" y="7"/>
                    </a:lnTo>
                    <a:lnTo>
                      <a:pt x="6" y="6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83" name="Freeform 484"/>
              <p:cNvSpPr>
                <a:spLocks noEditPoints="1"/>
              </p:cNvSpPr>
              <p:nvPr/>
            </p:nvSpPr>
            <p:spPr bwMode="auto">
              <a:xfrm>
                <a:off x="1988" y="2724"/>
                <a:ext cx="65" cy="104"/>
              </a:xfrm>
              <a:custGeom>
                <a:avLst/>
                <a:gdLst>
                  <a:gd name="T0" fmla="*/ 439 w 25"/>
                  <a:gd name="T1" fmla="*/ 576 h 26"/>
                  <a:gd name="T2" fmla="*/ 439 w 25"/>
                  <a:gd name="T3" fmla="*/ 832 h 26"/>
                  <a:gd name="T4" fmla="*/ 406 w 25"/>
                  <a:gd name="T5" fmla="*/ 1088 h 26"/>
                  <a:gd name="T6" fmla="*/ 372 w 25"/>
                  <a:gd name="T7" fmla="*/ 1344 h 26"/>
                  <a:gd name="T8" fmla="*/ 296 w 25"/>
                  <a:gd name="T9" fmla="*/ 1536 h 26"/>
                  <a:gd name="T10" fmla="*/ 229 w 25"/>
                  <a:gd name="T11" fmla="*/ 1664 h 26"/>
                  <a:gd name="T12" fmla="*/ 177 w 25"/>
                  <a:gd name="T13" fmla="*/ 1664 h 26"/>
                  <a:gd name="T14" fmla="*/ 109 w 25"/>
                  <a:gd name="T15" fmla="*/ 1664 h 26"/>
                  <a:gd name="T16" fmla="*/ 55 w 25"/>
                  <a:gd name="T17" fmla="*/ 1536 h 26"/>
                  <a:gd name="T18" fmla="*/ 34 w 25"/>
                  <a:gd name="T19" fmla="*/ 1344 h 26"/>
                  <a:gd name="T20" fmla="*/ 0 w 25"/>
                  <a:gd name="T21" fmla="*/ 1088 h 26"/>
                  <a:gd name="T22" fmla="*/ 34 w 25"/>
                  <a:gd name="T23" fmla="*/ 832 h 26"/>
                  <a:gd name="T24" fmla="*/ 55 w 25"/>
                  <a:gd name="T25" fmla="*/ 576 h 26"/>
                  <a:gd name="T26" fmla="*/ 109 w 25"/>
                  <a:gd name="T27" fmla="*/ 384 h 26"/>
                  <a:gd name="T28" fmla="*/ 177 w 25"/>
                  <a:gd name="T29" fmla="*/ 192 h 26"/>
                  <a:gd name="T30" fmla="*/ 229 w 25"/>
                  <a:gd name="T31" fmla="*/ 0 h 26"/>
                  <a:gd name="T32" fmla="*/ 296 w 25"/>
                  <a:gd name="T33" fmla="*/ 0 h 26"/>
                  <a:gd name="T34" fmla="*/ 351 w 25"/>
                  <a:gd name="T35" fmla="*/ 0 h 26"/>
                  <a:gd name="T36" fmla="*/ 406 w 25"/>
                  <a:gd name="T37" fmla="*/ 192 h 26"/>
                  <a:gd name="T38" fmla="*/ 439 w 25"/>
                  <a:gd name="T39" fmla="*/ 384 h 26"/>
                  <a:gd name="T40" fmla="*/ 439 w 25"/>
                  <a:gd name="T41" fmla="*/ 576 h 26"/>
                  <a:gd name="T42" fmla="*/ 351 w 25"/>
                  <a:gd name="T43" fmla="*/ 448 h 26"/>
                  <a:gd name="T44" fmla="*/ 351 w 25"/>
                  <a:gd name="T45" fmla="*/ 320 h 26"/>
                  <a:gd name="T46" fmla="*/ 351 w 25"/>
                  <a:gd name="T47" fmla="*/ 192 h 26"/>
                  <a:gd name="T48" fmla="*/ 317 w 25"/>
                  <a:gd name="T49" fmla="*/ 128 h 26"/>
                  <a:gd name="T50" fmla="*/ 283 w 25"/>
                  <a:gd name="T51" fmla="*/ 128 h 26"/>
                  <a:gd name="T52" fmla="*/ 244 w 25"/>
                  <a:gd name="T53" fmla="*/ 128 h 26"/>
                  <a:gd name="T54" fmla="*/ 195 w 25"/>
                  <a:gd name="T55" fmla="*/ 320 h 26"/>
                  <a:gd name="T56" fmla="*/ 156 w 25"/>
                  <a:gd name="T57" fmla="*/ 448 h 26"/>
                  <a:gd name="T58" fmla="*/ 122 w 25"/>
                  <a:gd name="T59" fmla="*/ 832 h 26"/>
                  <a:gd name="T60" fmla="*/ 109 w 25"/>
                  <a:gd name="T61" fmla="*/ 1280 h 26"/>
                  <a:gd name="T62" fmla="*/ 109 w 25"/>
                  <a:gd name="T63" fmla="*/ 1344 h 26"/>
                  <a:gd name="T64" fmla="*/ 122 w 25"/>
                  <a:gd name="T65" fmla="*/ 1472 h 26"/>
                  <a:gd name="T66" fmla="*/ 156 w 25"/>
                  <a:gd name="T67" fmla="*/ 1536 h 26"/>
                  <a:gd name="T68" fmla="*/ 177 w 25"/>
                  <a:gd name="T69" fmla="*/ 1664 h 26"/>
                  <a:gd name="T70" fmla="*/ 229 w 25"/>
                  <a:gd name="T71" fmla="*/ 1536 h 26"/>
                  <a:gd name="T72" fmla="*/ 283 w 25"/>
                  <a:gd name="T73" fmla="*/ 1472 h 26"/>
                  <a:gd name="T74" fmla="*/ 296 w 25"/>
                  <a:gd name="T75" fmla="*/ 1216 h 26"/>
                  <a:gd name="T76" fmla="*/ 351 w 25"/>
                  <a:gd name="T77" fmla="*/ 832 h 26"/>
                  <a:gd name="T78" fmla="*/ 351 w 25"/>
                  <a:gd name="T79" fmla="*/ 448 h 2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5"/>
                  <a:gd name="T121" fmla="*/ 0 h 26"/>
                  <a:gd name="T122" fmla="*/ 25 w 25"/>
                  <a:gd name="T123" fmla="*/ 26 h 2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5" h="26">
                    <a:moveTo>
                      <a:pt x="25" y="9"/>
                    </a:moveTo>
                    <a:lnTo>
                      <a:pt x="25" y="13"/>
                    </a:lnTo>
                    <a:lnTo>
                      <a:pt x="23" y="17"/>
                    </a:lnTo>
                    <a:lnTo>
                      <a:pt x="21" y="21"/>
                    </a:lnTo>
                    <a:lnTo>
                      <a:pt x="17" y="24"/>
                    </a:lnTo>
                    <a:lnTo>
                      <a:pt x="13" y="26"/>
                    </a:lnTo>
                    <a:lnTo>
                      <a:pt x="10" y="26"/>
                    </a:lnTo>
                    <a:lnTo>
                      <a:pt x="6" y="26"/>
                    </a:lnTo>
                    <a:lnTo>
                      <a:pt x="3" y="24"/>
                    </a:lnTo>
                    <a:lnTo>
                      <a:pt x="2" y="21"/>
                    </a:lnTo>
                    <a:lnTo>
                      <a:pt x="0" y="17"/>
                    </a:lnTo>
                    <a:lnTo>
                      <a:pt x="2" y="13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5" y="9"/>
                    </a:lnTo>
                    <a:close/>
                    <a:moveTo>
                      <a:pt x="20" y="7"/>
                    </a:moveTo>
                    <a:lnTo>
                      <a:pt x="20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1" y="5"/>
                    </a:lnTo>
                    <a:lnTo>
                      <a:pt x="9" y="7"/>
                    </a:lnTo>
                    <a:lnTo>
                      <a:pt x="7" y="13"/>
                    </a:lnTo>
                    <a:lnTo>
                      <a:pt x="6" y="20"/>
                    </a:lnTo>
                    <a:lnTo>
                      <a:pt x="6" y="21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0" y="26"/>
                    </a:lnTo>
                    <a:lnTo>
                      <a:pt x="13" y="24"/>
                    </a:lnTo>
                    <a:lnTo>
                      <a:pt x="16" y="23"/>
                    </a:lnTo>
                    <a:lnTo>
                      <a:pt x="17" y="19"/>
                    </a:lnTo>
                    <a:lnTo>
                      <a:pt x="20" y="13"/>
                    </a:lnTo>
                    <a:lnTo>
                      <a:pt x="20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84" name="Freeform 485"/>
              <p:cNvSpPr>
                <a:spLocks noEditPoints="1"/>
              </p:cNvSpPr>
              <p:nvPr/>
            </p:nvSpPr>
            <p:spPr bwMode="auto">
              <a:xfrm>
                <a:off x="2043" y="2724"/>
                <a:ext cx="88" cy="153"/>
              </a:xfrm>
              <a:custGeom>
                <a:avLst/>
                <a:gdLst>
                  <a:gd name="T0" fmla="*/ 295 w 34"/>
                  <a:gd name="T1" fmla="*/ 455 h 38"/>
                  <a:gd name="T2" fmla="*/ 401 w 34"/>
                  <a:gd name="T3" fmla="*/ 129 h 38"/>
                  <a:gd name="T4" fmla="*/ 481 w 34"/>
                  <a:gd name="T5" fmla="*/ 0 h 38"/>
                  <a:gd name="T6" fmla="*/ 569 w 34"/>
                  <a:gd name="T7" fmla="*/ 129 h 38"/>
                  <a:gd name="T8" fmla="*/ 590 w 34"/>
                  <a:gd name="T9" fmla="*/ 455 h 38"/>
                  <a:gd name="T10" fmla="*/ 523 w 34"/>
                  <a:gd name="T11" fmla="*/ 1313 h 38"/>
                  <a:gd name="T12" fmla="*/ 362 w 34"/>
                  <a:gd name="T13" fmla="*/ 1703 h 38"/>
                  <a:gd name="T14" fmla="*/ 274 w 34"/>
                  <a:gd name="T15" fmla="*/ 1703 h 38"/>
                  <a:gd name="T16" fmla="*/ 241 w 34"/>
                  <a:gd name="T17" fmla="*/ 1703 h 38"/>
                  <a:gd name="T18" fmla="*/ 173 w 34"/>
                  <a:gd name="T19" fmla="*/ 2025 h 38"/>
                  <a:gd name="T20" fmla="*/ 173 w 34"/>
                  <a:gd name="T21" fmla="*/ 2223 h 38"/>
                  <a:gd name="T22" fmla="*/ 173 w 34"/>
                  <a:gd name="T23" fmla="*/ 2287 h 38"/>
                  <a:gd name="T24" fmla="*/ 186 w 34"/>
                  <a:gd name="T25" fmla="*/ 2416 h 38"/>
                  <a:gd name="T26" fmla="*/ 241 w 34"/>
                  <a:gd name="T27" fmla="*/ 2416 h 38"/>
                  <a:gd name="T28" fmla="*/ 0 w 34"/>
                  <a:gd name="T29" fmla="*/ 2480 h 38"/>
                  <a:gd name="T30" fmla="*/ 54 w 34"/>
                  <a:gd name="T31" fmla="*/ 2416 h 38"/>
                  <a:gd name="T32" fmla="*/ 106 w 34"/>
                  <a:gd name="T33" fmla="*/ 2223 h 38"/>
                  <a:gd name="T34" fmla="*/ 228 w 34"/>
                  <a:gd name="T35" fmla="*/ 455 h 38"/>
                  <a:gd name="T36" fmla="*/ 241 w 34"/>
                  <a:gd name="T37" fmla="*/ 326 h 38"/>
                  <a:gd name="T38" fmla="*/ 228 w 34"/>
                  <a:gd name="T39" fmla="*/ 193 h 38"/>
                  <a:gd name="T40" fmla="*/ 228 w 34"/>
                  <a:gd name="T41" fmla="*/ 193 h 38"/>
                  <a:gd name="T42" fmla="*/ 173 w 34"/>
                  <a:gd name="T43" fmla="*/ 193 h 38"/>
                  <a:gd name="T44" fmla="*/ 349 w 34"/>
                  <a:gd name="T45" fmla="*/ 0 h 38"/>
                  <a:gd name="T46" fmla="*/ 241 w 34"/>
                  <a:gd name="T47" fmla="*/ 1574 h 38"/>
                  <a:gd name="T48" fmla="*/ 316 w 34"/>
                  <a:gd name="T49" fmla="*/ 1574 h 38"/>
                  <a:gd name="T50" fmla="*/ 401 w 34"/>
                  <a:gd name="T51" fmla="*/ 1506 h 38"/>
                  <a:gd name="T52" fmla="*/ 448 w 34"/>
                  <a:gd name="T53" fmla="*/ 1313 h 38"/>
                  <a:gd name="T54" fmla="*/ 468 w 34"/>
                  <a:gd name="T55" fmla="*/ 1039 h 38"/>
                  <a:gd name="T56" fmla="*/ 523 w 34"/>
                  <a:gd name="T57" fmla="*/ 648 h 38"/>
                  <a:gd name="T58" fmla="*/ 523 w 34"/>
                  <a:gd name="T59" fmla="*/ 391 h 38"/>
                  <a:gd name="T60" fmla="*/ 468 w 34"/>
                  <a:gd name="T61" fmla="*/ 193 h 38"/>
                  <a:gd name="T62" fmla="*/ 401 w 34"/>
                  <a:gd name="T63" fmla="*/ 193 h 38"/>
                  <a:gd name="T64" fmla="*/ 295 w 34"/>
                  <a:gd name="T65" fmla="*/ 648 h 38"/>
                  <a:gd name="T66" fmla="*/ 228 w 34"/>
                  <a:gd name="T67" fmla="*/ 1506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8"/>
                  <a:gd name="T104" fmla="*/ 34 w 34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8">
                    <a:moveTo>
                      <a:pt x="20" y="0"/>
                    </a:moveTo>
                    <a:lnTo>
                      <a:pt x="17" y="7"/>
                    </a:lnTo>
                    <a:lnTo>
                      <a:pt x="20" y="3"/>
                    </a:lnTo>
                    <a:lnTo>
                      <a:pt x="23" y="2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33" y="13"/>
                    </a:lnTo>
                    <a:lnTo>
                      <a:pt x="30" y="20"/>
                    </a:lnTo>
                    <a:lnTo>
                      <a:pt x="26" y="23"/>
                    </a:lnTo>
                    <a:lnTo>
                      <a:pt x="21" y="26"/>
                    </a:lnTo>
                    <a:lnTo>
                      <a:pt x="17" y="26"/>
                    </a:lnTo>
                    <a:lnTo>
                      <a:pt x="16" y="26"/>
                    </a:lnTo>
                    <a:lnTo>
                      <a:pt x="14" y="26"/>
                    </a:lnTo>
                    <a:lnTo>
                      <a:pt x="13" y="24"/>
                    </a:lnTo>
                    <a:lnTo>
                      <a:pt x="10" y="31"/>
                    </a:lnTo>
                    <a:lnTo>
                      <a:pt x="10" y="34"/>
                    </a:lnTo>
                    <a:lnTo>
                      <a:pt x="10" y="35"/>
                    </a:lnTo>
                    <a:lnTo>
                      <a:pt x="11" y="37"/>
                    </a:lnTo>
                    <a:lnTo>
                      <a:pt x="14" y="37"/>
                    </a:lnTo>
                    <a:lnTo>
                      <a:pt x="14" y="38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3" y="37"/>
                    </a:lnTo>
                    <a:lnTo>
                      <a:pt x="4" y="35"/>
                    </a:lnTo>
                    <a:lnTo>
                      <a:pt x="6" y="34"/>
                    </a:lnTo>
                    <a:lnTo>
                      <a:pt x="6" y="31"/>
                    </a:lnTo>
                    <a:lnTo>
                      <a:pt x="13" y="7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20" y="0"/>
                    </a:lnTo>
                    <a:close/>
                    <a:moveTo>
                      <a:pt x="13" y="23"/>
                    </a:moveTo>
                    <a:lnTo>
                      <a:pt x="14" y="24"/>
                    </a:lnTo>
                    <a:lnTo>
                      <a:pt x="17" y="26"/>
                    </a:lnTo>
                    <a:lnTo>
                      <a:pt x="18" y="24"/>
                    </a:lnTo>
                    <a:lnTo>
                      <a:pt x="21" y="24"/>
                    </a:lnTo>
                    <a:lnTo>
                      <a:pt x="23" y="23"/>
                    </a:lnTo>
                    <a:lnTo>
                      <a:pt x="24" y="21"/>
                    </a:lnTo>
                    <a:lnTo>
                      <a:pt x="26" y="20"/>
                    </a:lnTo>
                    <a:lnTo>
                      <a:pt x="27" y="19"/>
                    </a:lnTo>
                    <a:lnTo>
                      <a:pt x="27" y="16"/>
                    </a:lnTo>
                    <a:lnTo>
                      <a:pt x="28" y="13"/>
                    </a:lnTo>
                    <a:lnTo>
                      <a:pt x="30" y="10"/>
                    </a:lnTo>
                    <a:lnTo>
                      <a:pt x="30" y="7"/>
                    </a:lnTo>
                    <a:lnTo>
                      <a:pt x="30" y="6"/>
                    </a:lnTo>
                    <a:lnTo>
                      <a:pt x="28" y="5"/>
                    </a:lnTo>
                    <a:lnTo>
                      <a:pt x="27" y="3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0" y="6"/>
                    </a:lnTo>
                    <a:lnTo>
                      <a:pt x="17" y="10"/>
                    </a:lnTo>
                    <a:lnTo>
                      <a:pt x="16" y="14"/>
                    </a:lnTo>
                    <a:lnTo>
                      <a:pt x="13" y="2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85" name="Freeform 486"/>
              <p:cNvSpPr>
                <a:spLocks noEditPoints="1"/>
              </p:cNvSpPr>
              <p:nvPr/>
            </p:nvSpPr>
            <p:spPr bwMode="auto">
              <a:xfrm>
                <a:off x="2134" y="2724"/>
                <a:ext cx="60" cy="104"/>
              </a:xfrm>
              <a:custGeom>
                <a:avLst/>
                <a:gdLst>
                  <a:gd name="T0" fmla="*/ 110 w 23"/>
                  <a:gd name="T1" fmla="*/ 896 h 26"/>
                  <a:gd name="T2" fmla="*/ 110 w 23"/>
                  <a:gd name="T3" fmla="*/ 1024 h 26"/>
                  <a:gd name="T4" fmla="*/ 110 w 23"/>
                  <a:gd name="T5" fmla="*/ 1088 h 26"/>
                  <a:gd name="T6" fmla="*/ 110 w 23"/>
                  <a:gd name="T7" fmla="*/ 1216 h 26"/>
                  <a:gd name="T8" fmla="*/ 123 w 23"/>
                  <a:gd name="T9" fmla="*/ 1344 h 26"/>
                  <a:gd name="T10" fmla="*/ 157 w 23"/>
                  <a:gd name="T11" fmla="*/ 1472 h 26"/>
                  <a:gd name="T12" fmla="*/ 211 w 23"/>
                  <a:gd name="T13" fmla="*/ 1472 h 26"/>
                  <a:gd name="T14" fmla="*/ 232 w 23"/>
                  <a:gd name="T15" fmla="*/ 1472 h 26"/>
                  <a:gd name="T16" fmla="*/ 253 w 23"/>
                  <a:gd name="T17" fmla="*/ 1344 h 26"/>
                  <a:gd name="T18" fmla="*/ 300 w 23"/>
                  <a:gd name="T19" fmla="*/ 1280 h 26"/>
                  <a:gd name="T20" fmla="*/ 355 w 23"/>
                  <a:gd name="T21" fmla="*/ 1216 h 26"/>
                  <a:gd name="T22" fmla="*/ 355 w 23"/>
                  <a:gd name="T23" fmla="*/ 1216 h 26"/>
                  <a:gd name="T24" fmla="*/ 300 w 23"/>
                  <a:gd name="T25" fmla="*/ 1472 h 26"/>
                  <a:gd name="T26" fmla="*/ 232 w 23"/>
                  <a:gd name="T27" fmla="*/ 1664 h 26"/>
                  <a:gd name="T28" fmla="*/ 157 w 23"/>
                  <a:gd name="T29" fmla="*/ 1664 h 26"/>
                  <a:gd name="T30" fmla="*/ 110 w 23"/>
                  <a:gd name="T31" fmla="*/ 1664 h 26"/>
                  <a:gd name="T32" fmla="*/ 55 w 23"/>
                  <a:gd name="T33" fmla="*/ 1536 h 26"/>
                  <a:gd name="T34" fmla="*/ 34 w 23"/>
                  <a:gd name="T35" fmla="*/ 1344 h 26"/>
                  <a:gd name="T36" fmla="*/ 0 w 23"/>
                  <a:gd name="T37" fmla="*/ 1216 h 26"/>
                  <a:gd name="T38" fmla="*/ 34 w 23"/>
                  <a:gd name="T39" fmla="*/ 896 h 26"/>
                  <a:gd name="T40" fmla="*/ 55 w 23"/>
                  <a:gd name="T41" fmla="*/ 576 h 26"/>
                  <a:gd name="T42" fmla="*/ 110 w 23"/>
                  <a:gd name="T43" fmla="*/ 384 h 26"/>
                  <a:gd name="T44" fmla="*/ 177 w 23"/>
                  <a:gd name="T45" fmla="*/ 192 h 26"/>
                  <a:gd name="T46" fmla="*/ 232 w 23"/>
                  <a:gd name="T47" fmla="*/ 0 h 26"/>
                  <a:gd name="T48" fmla="*/ 300 w 23"/>
                  <a:gd name="T49" fmla="*/ 0 h 26"/>
                  <a:gd name="T50" fmla="*/ 355 w 23"/>
                  <a:gd name="T51" fmla="*/ 0 h 26"/>
                  <a:gd name="T52" fmla="*/ 373 w 23"/>
                  <a:gd name="T53" fmla="*/ 128 h 26"/>
                  <a:gd name="T54" fmla="*/ 410 w 23"/>
                  <a:gd name="T55" fmla="*/ 192 h 26"/>
                  <a:gd name="T56" fmla="*/ 410 w 23"/>
                  <a:gd name="T57" fmla="*/ 320 h 26"/>
                  <a:gd name="T58" fmla="*/ 410 w 23"/>
                  <a:gd name="T59" fmla="*/ 384 h 26"/>
                  <a:gd name="T60" fmla="*/ 373 w 23"/>
                  <a:gd name="T61" fmla="*/ 576 h 26"/>
                  <a:gd name="T62" fmla="*/ 339 w 23"/>
                  <a:gd name="T63" fmla="*/ 768 h 26"/>
                  <a:gd name="T64" fmla="*/ 253 w 23"/>
                  <a:gd name="T65" fmla="*/ 832 h 26"/>
                  <a:gd name="T66" fmla="*/ 177 w 23"/>
                  <a:gd name="T67" fmla="*/ 896 h 26"/>
                  <a:gd name="T68" fmla="*/ 110 w 23"/>
                  <a:gd name="T69" fmla="*/ 896 h 26"/>
                  <a:gd name="T70" fmla="*/ 110 w 23"/>
                  <a:gd name="T71" fmla="*/ 896 h 26"/>
                  <a:gd name="T72" fmla="*/ 177 w 23"/>
                  <a:gd name="T73" fmla="*/ 832 h 26"/>
                  <a:gd name="T74" fmla="*/ 232 w 23"/>
                  <a:gd name="T75" fmla="*/ 768 h 26"/>
                  <a:gd name="T76" fmla="*/ 253 w 23"/>
                  <a:gd name="T77" fmla="*/ 640 h 26"/>
                  <a:gd name="T78" fmla="*/ 300 w 23"/>
                  <a:gd name="T79" fmla="*/ 576 h 26"/>
                  <a:gd name="T80" fmla="*/ 339 w 23"/>
                  <a:gd name="T81" fmla="*/ 384 h 26"/>
                  <a:gd name="T82" fmla="*/ 339 w 23"/>
                  <a:gd name="T83" fmla="*/ 320 h 26"/>
                  <a:gd name="T84" fmla="*/ 339 w 23"/>
                  <a:gd name="T85" fmla="*/ 192 h 26"/>
                  <a:gd name="T86" fmla="*/ 339 w 23"/>
                  <a:gd name="T87" fmla="*/ 128 h 26"/>
                  <a:gd name="T88" fmla="*/ 300 w 23"/>
                  <a:gd name="T89" fmla="*/ 128 h 26"/>
                  <a:gd name="T90" fmla="*/ 287 w 23"/>
                  <a:gd name="T91" fmla="*/ 128 h 26"/>
                  <a:gd name="T92" fmla="*/ 232 w 23"/>
                  <a:gd name="T93" fmla="*/ 128 h 26"/>
                  <a:gd name="T94" fmla="*/ 177 w 23"/>
                  <a:gd name="T95" fmla="*/ 320 h 26"/>
                  <a:gd name="T96" fmla="*/ 123 w 23"/>
                  <a:gd name="T97" fmla="*/ 576 h 26"/>
                  <a:gd name="T98" fmla="*/ 110 w 23"/>
                  <a:gd name="T99" fmla="*/ 896 h 2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3"/>
                  <a:gd name="T151" fmla="*/ 0 h 26"/>
                  <a:gd name="T152" fmla="*/ 23 w 23"/>
                  <a:gd name="T153" fmla="*/ 26 h 2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3" h="26">
                    <a:moveTo>
                      <a:pt x="6" y="14"/>
                    </a:moveTo>
                    <a:lnTo>
                      <a:pt x="6" y="16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7" y="21"/>
                    </a:lnTo>
                    <a:lnTo>
                      <a:pt x="9" y="23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4" y="21"/>
                    </a:lnTo>
                    <a:lnTo>
                      <a:pt x="17" y="20"/>
                    </a:lnTo>
                    <a:lnTo>
                      <a:pt x="20" y="19"/>
                    </a:lnTo>
                    <a:lnTo>
                      <a:pt x="17" y="23"/>
                    </a:lnTo>
                    <a:lnTo>
                      <a:pt x="13" y="26"/>
                    </a:lnTo>
                    <a:lnTo>
                      <a:pt x="9" y="26"/>
                    </a:lnTo>
                    <a:lnTo>
                      <a:pt x="6" y="26"/>
                    </a:lnTo>
                    <a:lnTo>
                      <a:pt x="3" y="24"/>
                    </a:lnTo>
                    <a:lnTo>
                      <a:pt x="2" y="21"/>
                    </a:lnTo>
                    <a:lnTo>
                      <a:pt x="0" y="19"/>
                    </a:lnTo>
                    <a:lnTo>
                      <a:pt x="2" y="14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1" y="2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3" y="6"/>
                    </a:lnTo>
                    <a:lnTo>
                      <a:pt x="21" y="9"/>
                    </a:lnTo>
                    <a:lnTo>
                      <a:pt x="19" y="12"/>
                    </a:lnTo>
                    <a:lnTo>
                      <a:pt x="14" y="13"/>
                    </a:lnTo>
                    <a:lnTo>
                      <a:pt x="10" y="14"/>
                    </a:lnTo>
                    <a:lnTo>
                      <a:pt x="6" y="14"/>
                    </a:lnTo>
                    <a:close/>
                    <a:moveTo>
                      <a:pt x="6" y="14"/>
                    </a:moveTo>
                    <a:lnTo>
                      <a:pt x="10" y="13"/>
                    </a:lnTo>
                    <a:lnTo>
                      <a:pt x="13" y="12"/>
                    </a:lnTo>
                    <a:lnTo>
                      <a:pt x="14" y="10"/>
                    </a:lnTo>
                    <a:lnTo>
                      <a:pt x="17" y="9"/>
                    </a:lnTo>
                    <a:lnTo>
                      <a:pt x="19" y="6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0" y="5"/>
                    </a:lnTo>
                    <a:lnTo>
                      <a:pt x="7" y="9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86" name="Freeform 487"/>
              <p:cNvSpPr>
                <a:spLocks/>
              </p:cNvSpPr>
              <p:nvPr/>
            </p:nvSpPr>
            <p:spPr bwMode="auto">
              <a:xfrm>
                <a:off x="2202" y="2724"/>
                <a:ext cx="55" cy="104"/>
              </a:xfrm>
              <a:custGeom>
                <a:avLst/>
                <a:gdLst>
                  <a:gd name="T0" fmla="*/ 21 w 21"/>
                  <a:gd name="T1" fmla="*/ 128 h 26"/>
                  <a:gd name="T2" fmla="*/ 199 w 21"/>
                  <a:gd name="T3" fmla="*/ 0 h 26"/>
                  <a:gd name="T4" fmla="*/ 123 w 21"/>
                  <a:gd name="T5" fmla="*/ 896 h 26"/>
                  <a:gd name="T6" fmla="*/ 165 w 21"/>
                  <a:gd name="T7" fmla="*/ 576 h 26"/>
                  <a:gd name="T8" fmla="*/ 212 w 21"/>
                  <a:gd name="T9" fmla="*/ 320 h 26"/>
                  <a:gd name="T10" fmla="*/ 267 w 21"/>
                  <a:gd name="T11" fmla="*/ 128 h 26"/>
                  <a:gd name="T12" fmla="*/ 322 w 21"/>
                  <a:gd name="T13" fmla="*/ 0 h 26"/>
                  <a:gd name="T14" fmla="*/ 343 w 21"/>
                  <a:gd name="T15" fmla="*/ 0 h 26"/>
                  <a:gd name="T16" fmla="*/ 343 w 21"/>
                  <a:gd name="T17" fmla="*/ 0 h 26"/>
                  <a:gd name="T18" fmla="*/ 377 w 21"/>
                  <a:gd name="T19" fmla="*/ 0 h 26"/>
                  <a:gd name="T20" fmla="*/ 377 w 21"/>
                  <a:gd name="T21" fmla="*/ 128 h 26"/>
                  <a:gd name="T22" fmla="*/ 377 w 21"/>
                  <a:gd name="T23" fmla="*/ 192 h 26"/>
                  <a:gd name="T24" fmla="*/ 377 w 21"/>
                  <a:gd name="T25" fmla="*/ 320 h 26"/>
                  <a:gd name="T26" fmla="*/ 343 w 21"/>
                  <a:gd name="T27" fmla="*/ 384 h 26"/>
                  <a:gd name="T28" fmla="*/ 343 w 21"/>
                  <a:gd name="T29" fmla="*/ 448 h 26"/>
                  <a:gd name="T30" fmla="*/ 322 w 21"/>
                  <a:gd name="T31" fmla="*/ 448 h 26"/>
                  <a:gd name="T32" fmla="*/ 322 w 21"/>
                  <a:gd name="T33" fmla="*/ 448 h 26"/>
                  <a:gd name="T34" fmla="*/ 288 w 21"/>
                  <a:gd name="T35" fmla="*/ 448 h 26"/>
                  <a:gd name="T36" fmla="*/ 288 w 21"/>
                  <a:gd name="T37" fmla="*/ 448 h 26"/>
                  <a:gd name="T38" fmla="*/ 288 w 21"/>
                  <a:gd name="T39" fmla="*/ 384 h 26"/>
                  <a:gd name="T40" fmla="*/ 288 w 21"/>
                  <a:gd name="T41" fmla="*/ 384 h 26"/>
                  <a:gd name="T42" fmla="*/ 288 w 21"/>
                  <a:gd name="T43" fmla="*/ 384 h 26"/>
                  <a:gd name="T44" fmla="*/ 288 w 21"/>
                  <a:gd name="T45" fmla="*/ 320 h 26"/>
                  <a:gd name="T46" fmla="*/ 267 w 21"/>
                  <a:gd name="T47" fmla="*/ 320 h 26"/>
                  <a:gd name="T48" fmla="*/ 267 w 21"/>
                  <a:gd name="T49" fmla="*/ 320 h 26"/>
                  <a:gd name="T50" fmla="*/ 267 w 21"/>
                  <a:gd name="T51" fmla="*/ 320 h 26"/>
                  <a:gd name="T52" fmla="*/ 254 w 21"/>
                  <a:gd name="T53" fmla="*/ 384 h 26"/>
                  <a:gd name="T54" fmla="*/ 212 w 21"/>
                  <a:gd name="T55" fmla="*/ 448 h 26"/>
                  <a:gd name="T56" fmla="*/ 199 w 21"/>
                  <a:gd name="T57" fmla="*/ 640 h 26"/>
                  <a:gd name="T58" fmla="*/ 144 w 21"/>
                  <a:gd name="T59" fmla="*/ 896 h 26"/>
                  <a:gd name="T60" fmla="*/ 123 w 21"/>
                  <a:gd name="T61" fmla="*/ 1024 h 26"/>
                  <a:gd name="T62" fmla="*/ 123 w 21"/>
                  <a:gd name="T63" fmla="*/ 1216 h 26"/>
                  <a:gd name="T64" fmla="*/ 89 w 21"/>
                  <a:gd name="T65" fmla="*/ 1280 h 26"/>
                  <a:gd name="T66" fmla="*/ 89 w 21"/>
                  <a:gd name="T67" fmla="*/ 1344 h 26"/>
                  <a:gd name="T68" fmla="*/ 68 w 21"/>
                  <a:gd name="T69" fmla="*/ 1664 h 26"/>
                  <a:gd name="T70" fmla="*/ 0 w 21"/>
                  <a:gd name="T71" fmla="*/ 1664 h 26"/>
                  <a:gd name="T72" fmla="*/ 68 w 21"/>
                  <a:gd name="T73" fmla="*/ 448 h 26"/>
                  <a:gd name="T74" fmla="*/ 89 w 21"/>
                  <a:gd name="T75" fmla="*/ 384 h 26"/>
                  <a:gd name="T76" fmla="*/ 89 w 21"/>
                  <a:gd name="T77" fmla="*/ 192 h 26"/>
                  <a:gd name="T78" fmla="*/ 89 w 21"/>
                  <a:gd name="T79" fmla="*/ 192 h 26"/>
                  <a:gd name="T80" fmla="*/ 89 w 21"/>
                  <a:gd name="T81" fmla="*/ 192 h 26"/>
                  <a:gd name="T82" fmla="*/ 68 w 21"/>
                  <a:gd name="T83" fmla="*/ 192 h 26"/>
                  <a:gd name="T84" fmla="*/ 68 w 21"/>
                  <a:gd name="T85" fmla="*/ 128 h 26"/>
                  <a:gd name="T86" fmla="*/ 34 w 21"/>
                  <a:gd name="T87" fmla="*/ 192 h 26"/>
                  <a:gd name="T88" fmla="*/ 21 w 21"/>
                  <a:gd name="T89" fmla="*/ 192 h 26"/>
                  <a:gd name="T90" fmla="*/ 21 w 21"/>
                  <a:gd name="T91" fmla="*/ 128 h 2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"/>
                  <a:gd name="T139" fmla="*/ 0 h 26"/>
                  <a:gd name="T140" fmla="*/ 21 w 21"/>
                  <a:gd name="T141" fmla="*/ 26 h 2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" h="26">
                    <a:moveTo>
                      <a:pt x="1" y="2"/>
                    </a:moveTo>
                    <a:lnTo>
                      <a:pt x="11" y="0"/>
                    </a:lnTo>
                    <a:lnTo>
                      <a:pt x="7" y="14"/>
                    </a:lnTo>
                    <a:lnTo>
                      <a:pt x="9" y="9"/>
                    </a:lnTo>
                    <a:lnTo>
                      <a:pt x="12" y="5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11" y="10"/>
                    </a:lnTo>
                    <a:lnTo>
                      <a:pt x="8" y="14"/>
                    </a:lnTo>
                    <a:lnTo>
                      <a:pt x="7" y="16"/>
                    </a:lnTo>
                    <a:lnTo>
                      <a:pt x="7" y="19"/>
                    </a:lnTo>
                    <a:lnTo>
                      <a:pt x="5" y="20"/>
                    </a:lnTo>
                    <a:lnTo>
                      <a:pt x="5" y="21"/>
                    </a:lnTo>
                    <a:lnTo>
                      <a:pt x="4" y="26"/>
                    </a:lnTo>
                    <a:lnTo>
                      <a:pt x="0" y="26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87" name="Freeform 488"/>
              <p:cNvSpPr>
                <a:spLocks/>
              </p:cNvSpPr>
              <p:nvPr/>
            </p:nvSpPr>
            <p:spPr bwMode="auto">
              <a:xfrm>
                <a:off x="2257" y="2772"/>
                <a:ext cx="39" cy="8"/>
              </a:xfrm>
              <a:custGeom>
                <a:avLst/>
                <a:gdLst>
                  <a:gd name="T0" fmla="*/ 263 w 15"/>
                  <a:gd name="T1" fmla="*/ 0 h 2"/>
                  <a:gd name="T2" fmla="*/ 244 w 15"/>
                  <a:gd name="T3" fmla="*/ 128 h 2"/>
                  <a:gd name="T4" fmla="*/ 0 w 15"/>
                  <a:gd name="T5" fmla="*/ 128 h 2"/>
                  <a:gd name="T6" fmla="*/ 21 w 15"/>
                  <a:gd name="T7" fmla="*/ 0 h 2"/>
                  <a:gd name="T8" fmla="*/ 263 w 15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2"/>
                  <a:gd name="T17" fmla="*/ 15 w 1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2">
                    <a:moveTo>
                      <a:pt x="15" y="0"/>
                    </a:moveTo>
                    <a:lnTo>
                      <a:pt x="14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88" name="Freeform 489"/>
              <p:cNvSpPr>
                <a:spLocks/>
              </p:cNvSpPr>
              <p:nvPr/>
            </p:nvSpPr>
            <p:spPr bwMode="auto">
              <a:xfrm>
                <a:off x="2296" y="2675"/>
                <a:ext cx="115" cy="153"/>
              </a:xfrm>
              <a:custGeom>
                <a:avLst/>
                <a:gdLst>
                  <a:gd name="T0" fmla="*/ 321 w 44"/>
                  <a:gd name="T1" fmla="*/ 0 h 38"/>
                  <a:gd name="T2" fmla="*/ 520 w 44"/>
                  <a:gd name="T3" fmla="*/ 1896 h 38"/>
                  <a:gd name="T4" fmla="*/ 622 w 44"/>
                  <a:gd name="T5" fmla="*/ 519 h 38"/>
                  <a:gd name="T6" fmla="*/ 664 w 44"/>
                  <a:gd name="T7" fmla="*/ 326 h 38"/>
                  <a:gd name="T8" fmla="*/ 664 w 44"/>
                  <a:gd name="T9" fmla="*/ 258 h 38"/>
                  <a:gd name="T10" fmla="*/ 664 w 44"/>
                  <a:gd name="T11" fmla="*/ 193 h 38"/>
                  <a:gd name="T12" fmla="*/ 622 w 44"/>
                  <a:gd name="T13" fmla="*/ 193 h 38"/>
                  <a:gd name="T14" fmla="*/ 622 w 44"/>
                  <a:gd name="T15" fmla="*/ 64 h 38"/>
                  <a:gd name="T16" fmla="*/ 575 w 44"/>
                  <a:gd name="T17" fmla="*/ 64 h 38"/>
                  <a:gd name="T18" fmla="*/ 575 w 44"/>
                  <a:gd name="T19" fmla="*/ 64 h 38"/>
                  <a:gd name="T20" fmla="*/ 575 w 44"/>
                  <a:gd name="T21" fmla="*/ 64 h 38"/>
                  <a:gd name="T22" fmla="*/ 575 w 44"/>
                  <a:gd name="T23" fmla="*/ 0 h 38"/>
                  <a:gd name="T24" fmla="*/ 787 w 44"/>
                  <a:gd name="T25" fmla="*/ 0 h 38"/>
                  <a:gd name="T26" fmla="*/ 787 w 44"/>
                  <a:gd name="T27" fmla="*/ 64 h 38"/>
                  <a:gd name="T28" fmla="*/ 750 w 44"/>
                  <a:gd name="T29" fmla="*/ 64 h 38"/>
                  <a:gd name="T30" fmla="*/ 732 w 44"/>
                  <a:gd name="T31" fmla="*/ 64 h 38"/>
                  <a:gd name="T32" fmla="*/ 698 w 44"/>
                  <a:gd name="T33" fmla="*/ 193 h 38"/>
                  <a:gd name="T34" fmla="*/ 698 w 44"/>
                  <a:gd name="T35" fmla="*/ 193 h 38"/>
                  <a:gd name="T36" fmla="*/ 677 w 44"/>
                  <a:gd name="T37" fmla="*/ 326 h 38"/>
                  <a:gd name="T38" fmla="*/ 677 w 44"/>
                  <a:gd name="T39" fmla="*/ 519 h 38"/>
                  <a:gd name="T40" fmla="*/ 499 w 44"/>
                  <a:gd name="T41" fmla="*/ 2480 h 38"/>
                  <a:gd name="T42" fmla="*/ 499 w 44"/>
                  <a:gd name="T43" fmla="*/ 2480 h 38"/>
                  <a:gd name="T44" fmla="*/ 267 w 44"/>
                  <a:gd name="T45" fmla="*/ 455 h 38"/>
                  <a:gd name="T46" fmla="*/ 144 w 44"/>
                  <a:gd name="T47" fmla="*/ 2025 h 38"/>
                  <a:gd name="T48" fmla="*/ 144 w 44"/>
                  <a:gd name="T49" fmla="*/ 2090 h 38"/>
                  <a:gd name="T50" fmla="*/ 144 w 44"/>
                  <a:gd name="T51" fmla="*/ 2158 h 38"/>
                  <a:gd name="T52" fmla="*/ 144 w 44"/>
                  <a:gd name="T53" fmla="*/ 2287 h 38"/>
                  <a:gd name="T54" fmla="*/ 144 w 44"/>
                  <a:gd name="T55" fmla="*/ 2351 h 38"/>
                  <a:gd name="T56" fmla="*/ 178 w 44"/>
                  <a:gd name="T57" fmla="*/ 2351 h 38"/>
                  <a:gd name="T58" fmla="*/ 233 w 44"/>
                  <a:gd name="T59" fmla="*/ 2351 h 38"/>
                  <a:gd name="T60" fmla="*/ 199 w 44"/>
                  <a:gd name="T61" fmla="*/ 2480 h 38"/>
                  <a:gd name="T62" fmla="*/ 0 w 44"/>
                  <a:gd name="T63" fmla="*/ 2480 h 38"/>
                  <a:gd name="T64" fmla="*/ 0 w 44"/>
                  <a:gd name="T65" fmla="*/ 2351 h 38"/>
                  <a:gd name="T66" fmla="*/ 55 w 44"/>
                  <a:gd name="T67" fmla="*/ 2351 h 38"/>
                  <a:gd name="T68" fmla="*/ 55 w 44"/>
                  <a:gd name="T69" fmla="*/ 2351 h 38"/>
                  <a:gd name="T70" fmla="*/ 68 w 44"/>
                  <a:gd name="T71" fmla="*/ 2287 h 38"/>
                  <a:gd name="T72" fmla="*/ 110 w 44"/>
                  <a:gd name="T73" fmla="*/ 2287 h 38"/>
                  <a:gd name="T74" fmla="*/ 110 w 44"/>
                  <a:gd name="T75" fmla="*/ 2158 h 38"/>
                  <a:gd name="T76" fmla="*/ 123 w 44"/>
                  <a:gd name="T77" fmla="*/ 2025 h 38"/>
                  <a:gd name="T78" fmla="*/ 254 w 44"/>
                  <a:gd name="T79" fmla="*/ 258 h 38"/>
                  <a:gd name="T80" fmla="*/ 233 w 44"/>
                  <a:gd name="T81" fmla="*/ 193 h 38"/>
                  <a:gd name="T82" fmla="*/ 233 w 44"/>
                  <a:gd name="T83" fmla="*/ 193 h 38"/>
                  <a:gd name="T84" fmla="*/ 178 w 44"/>
                  <a:gd name="T85" fmla="*/ 64 h 38"/>
                  <a:gd name="T86" fmla="*/ 144 w 44"/>
                  <a:gd name="T87" fmla="*/ 64 h 38"/>
                  <a:gd name="T88" fmla="*/ 144 w 44"/>
                  <a:gd name="T89" fmla="*/ 0 h 38"/>
                  <a:gd name="T90" fmla="*/ 321 w 44"/>
                  <a:gd name="T91" fmla="*/ 0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4"/>
                  <a:gd name="T139" fmla="*/ 0 h 38"/>
                  <a:gd name="T140" fmla="*/ 44 w 44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4" h="38">
                    <a:moveTo>
                      <a:pt x="18" y="0"/>
                    </a:moveTo>
                    <a:lnTo>
                      <a:pt x="29" y="29"/>
                    </a:lnTo>
                    <a:lnTo>
                      <a:pt x="35" y="8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7" y="3"/>
                    </a:lnTo>
                    <a:lnTo>
                      <a:pt x="35" y="3"/>
                    </a:lnTo>
                    <a:lnTo>
                      <a:pt x="35" y="1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39" y="3"/>
                    </a:lnTo>
                    <a:lnTo>
                      <a:pt x="38" y="5"/>
                    </a:lnTo>
                    <a:lnTo>
                      <a:pt x="38" y="8"/>
                    </a:lnTo>
                    <a:lnTo>
                      <a:pt x="28" y="38"/>
                    </a:lnTo>
                    <a:lnTo>
                      <a:pt x="15" y="7"/>
                    </a:lnTo>
                    <a:lnTo>
                      <a:pt x="8" y="31"/>
                    </a:lnTo>
                    <a:lnTo>
                      <a:pt x="8" y="32"/>
                    </a:lnTo>
                    <a:lnTo>
                      <a:pt x="8" y="33"/>
                    </a:lnTo>
                    <a:lnTo>
                      <a:pt x="8" y="35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3" y="36"/>
                    </a:lnTo>
                    <a:lnTo>
                      <a:pt x="11" y="3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3" y="36"/>
                    </a:lnTo>
                    <a:lnTo>
                      <a:pt x="4" y="35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7" y="31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89" name="Freeform 490"/>
              <p:cNvSpPr>
                <a:spLocks noEditPoints="1"/>
              </p:cNvSpPr>
              <p:nvPr/>
            </p:nvSpPr>
            <p:spPr bwMode="auto">
              <a:xfrm>
                <a:off x="2403" y="2724"/>
                <a:ext cx="63" cy="104"/>
              </a:xfrm>
              <a:custGeom>
                <a:avLst/>
                <a:gdLst>
                  <a:gd name="T0" fmla="*/ 433 w 24"/>
                  <a:gd name="T1" fmla="*/ 576 h 26"/>
                  <a:gd name="T2" fmla="*/ 433 w 24"/>
                  <a:gd name="T3" fmla="*/ 832 h 26"/>
                  <a:gd name="T4" fmla="*/ 399 w 24"/>
                  <a:gd name="T5" fmla="*/ 1088 h 26"/>
                  <a:gd name="T6" fmla="*/ 344 w 24"/>
                  <a:gd name="T7" fmla="*/ 1344 h 26"/>
                  <a:gd name="T8" fmla="*/ 268 w 24"/>
                  <a:gd name="T9" fmla="*/ 1536 h 26"/>
                  <a:gd name="T10" fmla="*/ 221 w 24"/>
                  <a:gd name="T11" fmla="*/ 1664 h 26"/>
                  <a:gd name="T12" fmla="*/ 144 w 24"/>
                  <a:gd name="T13" fmla="*/ 1664 h 26"/>
                  <a:gd name="T14" fmla="*/ 89 w 24"/>
                  <a:gd name="T15" fmla="*/ 1664 h 26"/>
                  <a:gd name="T16" fmla="*/ 55 w 24"/>
                  <a:gd name="T17" fmla="*/ 1536 h 26"/>
                  <a:gd name="T18" fmla="*/ 0 w 24"/>
                  <a:gd name="T19" fmla="*/ 1344 h 26"/>
                  <a:gd name="T20" fmla="*/ 0 w 24"/>
                  <a:gd name="T21" fmla="*/ 1088 h 26"/>
                  <a:gd name="T22" fmla="*/ 0 w 24"/>
                  <a:gd name="T23" fmla="*/ 832 h 26"/>
                  <a:gd name="T24" fmla="*/ 55 w 24"/>
                  <a:gd name="T25" fmla="*/ 576 h 26"/>
                  <a:gd name="T26" fmla="*/ 76 w 24"/>
                  <a:gd name="T27" fmla="*/ 384 h 26"/>
                  <a:gd name="T28" fmla="*/ 144 w 24"/>
                  <a:gd name="T29" fmla="*/ 192 h 26"/>
                  <a:gd name="T30" fmla="*/ 221 w 24"/>
                  <a:gd name="T31" fmla="*/ 0 h 26"/>
                  <a:gd name="T32" fmla="*/ 268 w 24"/>
                  <a:gd name="T33" fmla="*/ 0 h 26"/>
                  <a:gd name="T34" fmla="*/ 344 w 24"/>
                  <a:gd name="T35" fmla="*/ 0 h 26"/>
                  <a:gd name="T36" fmla="*/ 399 w 24"/>
                  <a:gd name="T37" fmla="*/ 192 h 26"/>
                  <a:gd name="T38" fmla="*/ 433 w 24"/>
                  <a:gd name="T39" fmla="*/ 384 h 26"/>
                  <a:gd name="T40" fmla="*/ 433 w 24"/>
                  <a:gd name="T41" fmla="*/ 576 h 26"/>
                  <a:gd name="T42" fmla="*/ 344 w 24"/>
                  <a:gd name="T43" fmla="*/ 448 h 26"/>
                  <a:gd name="T44" fmla="*/ 344 w 24"/>
                  <a:gd name="T45" fmla="*/ 320 h 26"/>
                  <a:gd name="T46" fmla="*/ 323 w 24"/>
                  <a:gd name="T47" fmla="*/ 192 h 26"/>
                  <a:gd name="T48" fmla="*/ 310 w 24"/>
                  <a:gd name="T49" fmla="*/ 128 h 26"/>
                  <a:gd name="T50" fmla="*/ 268 w 24"/>
                  <a:gd name="T51" fmla="*/ 128 h 26"/>
                  <a:gd name="T52" fmla="*/ 221 w 24"/>
                  <a:gd name="T53" fmla="*/ 128 h 26"/>
                  <a:gd name="T54" fmla="*/ 179 w 24"/>
                  <a:gd name="T55" fmla="*/ 320 h 26"/>
                  <a:gd name="T56" fmla="*/ 144 w 24"/>
                  <a:gd name="T57" fmla="*/ 448 h 26"/>
                  <a:gd name="T58" fmla="*/ 89 w 24"/>
                  <a:gd name="T59" fmla="*/ 832 h 26"/>
                  <a:gd name="T60" fmla="*/ 76 w 24"/>
                  <a:gd name="T61" fmla="*/ 1280 h 26"/>
                  <a:gd name="T62" fmla="*/ 89 w 24"/>
                  <a:gd name="T63" fmla="*/ 1344 h 26"/>
                  <a:gd name="T64" fmla="*/ 89 w 24"/>
                  <a:gd name="T65" fmla="*/ 1472 h 26"/>
                  <a:gd name="T66" fmla="*/ 123 w 24"/>
                  <a:gd name="T67" fmla="*/ 1536 h 26"/>
                  <a:gd name="T68" fmla="*/ 179 w 24"/>
                  <a:gd name="T69" fmla="*/ 1664 h 26"/>
                  <a:gd name="T70" fmla="*/ 200 w 24"/>
                  <a:gd name="T71" fmla="*/ 1536 h 26"/>
                  <a:gd name="T72" fmla="*/ 255 w 24"/>
                  <a:gd name="T73" fmla="*/ 1472 h 26"/>
                  <a:gd name="T74" fmla="*/ 310 w 24"/>
                  <a:gd name="T75" fmla="*/ 1216 h 26"/>
                  <a:gd name="T76" fmla="*/ 323 w 24"/>
                  <a:gd name="T77" fmla="*/ 832 h 26"/>
                  <a:gd name="T78" fmla="*/ 344 w 24"/>
                  <a:gd name="T79" fmla="*/ 448 h 2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4"/>
                  <a:gd name="T121" fmla="*/ 0 h 26"/>
                  <a:gd name="T122" fmla="*/ 24 w 24"/>
                  <a:gd name="T123" fmla="*/ 26 h 2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4" h="26">
                    <a:moveTo>
                      <a:pt x="24" y="9"/>
                    </a:moveTo>
                    <a:lnTo>
                      <a:pt x="24" y="13"/>
                    </a:lnTo>
                    <a:lnTo>
                      <a:pt x="22" y="17"/>
                    </a:lnTo>
                    <a:lnTo>
                      <a:pt x="19" y="21"/>
                    </a:lnTo>
                    <a:lnTo>
                      <a:pt x="15" y="24"/>
                    </a:lnTo>
                    <a:lnTo>
                      <a:pt x="12" y="26"/>
                    </a:lnTo>
                    <a:lnTo>
                      <a:pt x="8" y="26"/>
                    </a:lnTo>
                    <a:lnTo>
                      <a:pt x="5" y="26"/>
                    </a:lnTo>
                    <a:lnTo>
                      <a:pt x="3" y="24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3" y="9"/>
                    </a:lnTo>
                    <a:lnTo>
                      <a:pt x="4" y="6"/>
                    </a:lnTo>
                    <a:lnTo>
                      <a:pt x="8" y="3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2" y="3"/>
                    </a:lnTo>
                    <a:lnTo>
                      <a:pt x="24" y="6"/>
                    </a:lnTo>
                    <a:lnTo>
                      <a:pt x="24" y="9"/>
                    </a:lnTo>
                    <a:close/>
                    <a:moveTo>
                      <a:pt x="19" y="7"/>
                    </a:moveTo>
                    <a:lnTo>
                      <a:pt x="19" y="5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5" y="13"/>
                    </a:lnTo>
                    <a:lnTo>
                      <a:pt x="4" y="20"/>
                    </a:lnTo>
                    <a:lnTo>
                      <a:pt x="5" y="21"/>
                    </a:lnTo>
                    <a:lnTo>
                      <a:pt x="5" y="23"/>
                    </a:lnTo>
                    <a:lnTo>
                      <a:pt x="7" y="24"/>
                    </a:lnTo>
                    <a:lnTo>
                      <a:pt x="10" y="26"/>
                    </a:lnTo>
                    <a:lnTo>
                      <a:pt x="11" y="24"/>
                    </a:lnTo>
                    <a:lnTo>
                      <a:pt x="14" y="23"/>
                    </a:lnTo>
                    <a:lnTo>
                      <a:pt x="17" y="19"/>
                    </a:lnTo>
                    <a:lnTo>
                      <a:pt x="18" y="13"/>
                    </a:lnTo>
                    <a:lnTo>
                      <a:pt x="19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90" name="Freeform 491"/>
              <p:cNvSpPr>
                <a:spLocks/>
              </p:cNvSpPr>
              <p:nvPr/>
            </p:nvSpPr>
            <p:spPr bwMode="auto">
              <a:xfrm>
                <a:off x="2476" y="2724"/>
                <a:ext cx="68" cy="104"/>
              </a:xfrm>
              <a:custGeom>
                <a:avLst/>
                <a:gdLst>
                  <a:gd name="T0" fmla="*/ 377 w 26"/>
                  <a:gd name="T1" fmla="*/ 1088 h 26"/>
                  <a:gd name="T2" fmla="*/ 343 w 26"/>
                  <a:gd name="T3" fmla="*/ 1472 h 26"/>
                  <a:gd name="T4" fmla="*/ 343 w 26"/>
                  <a:gd name="T5" fmla="*/ 1472 h 26"/>
                  <a:gd name="T6" fmla="*/ 377 w 26"/>
                  <a:gd name="T7" fmla="*/ 1472 h 26"/>
                  <a:gd name="T8" fmla="*/ 377 w 26"/>
                  <a:gd name="T9" fmla="*/ 1472 h 26"/>
                  <a:gd name="T10" fmla="*/ 432 w 26"/>
                  <a:gd name="T11" fmla="*/ 1280 h 26"/>
                  <a:gd name="T12" fmla="*/ 398 w 26"/>
                  <a:gd name="T13" fmla="*/ 1472 h 26"/>
                  <a:gd name="T14" fmla="*/ 343 w 26"/>
                  <a:gd name="T15" fmla="*/ 1664 h 26"/>
                  <a:gd name="T16" fmla="*/ 301 w 26"/>
                  <a:gd name="T17" fmla="*/ 1664 h 26"/>
                  <a:gd name="T18" fmla="*/ 267 w 26"/>
                  <a:gd name="T19" fmla="*/ 1536 h 26"/>
                  <a:gd name="T20" fmla="*/ 267 w 26"/>
                  <a:gd name="T21" fmla="*/ 1472 h 26"/>
                  <a:gd name="T22" fmla="*/ 301 w 26"/>
                  <a:gd name="T23" fmla="*/ 1280 h 26"/>
                  <a:gd name="T24" fmla="*/ 322 w 26"/>
                  <a:gd name="T25" fmla="*/ 832 h 26"/>
                  <a:gd name="T26" fmla="*/ 212 w 26"/>
                  <a:gd name="T27" fmla="*/ 1344 h 26"/>
                  <a:gd name="T28" fmla="*/ 144 w 26"/>
                  <a:gd name="T29" fmla="*/ 1664 h 26"/>
                  <a:gd name="T30" fmla="*/ 68 w 26"/>
                  <a:gd name="T31" fmla="*/ 1664 h 26"/>
                  <a:gd name="T32" fmla="*/ 21 w 26"/>
                  <a:gd name="T33" fmla="*/ 1536 h 26"/>
                  <a:gd name="T34" fmla="*/ 21 w 26"/>
                  <a:gd name="T35" fmla="*/ 1280 h 26"/>
                  <a:gd name="T36" fmla="*/ 89 w 26"/>
                  <a:gd name="T37" fmla="*/ 448 h 26"/>
                  <a:gd name="T38" fmla="*/ 123 w 26"/>
                  <a:gd name="T39" fmla="*/ 320 h 26"/>
                  <a:gd name="T40" fmla="*/ 123 w 26"/>
                  <a:gd name="T41" fmla="*/ 192 h 26"/>
                  <a:gd name="T42" fmla="*/ 89 w 26"/>
                  <a:gd name="T43" fmla="*/ 192 h 26"/>
                  <a:gd name="T44" fmla="*/ 68 w 26"/>
                  <a:gd name="T45" fmla="*/ 192 h 26"/>
                  <a:gd name="T46" fmla="*/ 21 w 26"/>
                  <a:gd name="T47" fmla="*/ 448 h 26"/>
                  <a:gd name="T48" fmla="*/ 55 w 26"/>
                  <a:gd name="T49" fmla="*/ 192 h 26"/>
                  <a:gd name="T50" fmla="*/ 123 w 26"/>
                  <a:gd name="T51" fmla="*/ 0 h 26"/>
                  <a:gd name="T52" fmla="*/ 178 w 26"/>
                  <a:gd name="T53" fmla="*/ 0 h 26"/>
                  <a:gd name="T54" fmla="*/ 199 w 26"/>
                  <a:gd name="T55" fmla="*/ 128 h 26"/>
                  <a:gd name="T56" fmla="*/ 199 w 26"/>
                  <a:gd name="T57" fmla="*/ 384 h 26"/>
                  <a:gd name="T58" fmla="*/ 123 w 26"/>
                  <a:gd name="T59" fmla="*/ 1088 h 26"/>
                  <a:gd name="T60" fmla="*/ 89 w 26"/>
                  <a:gd name="T61" fmla="*/ 1344 h 26"/>
                  <a:gd name="T62" fmla="*/ 123 w 26"/>
                  <a:gd name="T63" fmla="*/ 1472 h 26"/>
                  <a:gd name="T64" fmla="*/ 123 w 26"/>
                  <a:gd name="T65" fmla="*/ 1472 h 26"/>
                  <a:gd name="T66" fmla="*/ 178 w 26"/>
                  <a:gd name="T67" fmla="*/ 1472 h 26"/>
                  <a:gd name="T68" fmla="*/ 254 w 26"/>
                  <a:gd name="T69" fmla="*/ 1216 h 26"/>
                  <a:gd name="T70" fmla="*/ 322 w 26"/>
                  <a:gd name="T71" fmla="*/ 832 h 26"/>
                  <a:gd name="T72" fmla="*/ 377 w 26"/>
                  <a:gd name="T73" fmla="*/ 192 h 26"/>
                  <a:gd name="T74" fmla="*/ 466 w 26"/>
                  <a:gd name="T75" fmla="*/ 0 h 2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"/>
                  <a:gd name="T115" fmla="*/ 0 h 26"/>
                  <a:gd name="T116" fmla="*/ 26 w 26"/>
                  <a:gd name="T117" fmla="*/ 26 h 2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" h="26">
                    <a:moveTo>
                      <a:pt x="26" y="0"/>
                    </a:moveTo>
                    <a:lnTo>
                      <a:pt x="21" y="17"/>
                    </a:lnTo>
                    <a:lnTo>
                      <a:pt x="21" y="21"/>
                    </a:lnTo>
                    <a:lnTo>
                      <a:pt x="19" y="23"/>
                    </a:lnTo>
                    <a:lnTo>
                      <a:pt x="21" y="23"/>
                    </a:lnTo>
                    <a:lnTo>
                      <a:pt x="22" y="21"/>
                    </a:lnTo>
                    <a:lnTo>
                      <a:pt x="24" y="20"/>
                    </a:lnTo>
                    <a:lnTo>
                      <a:pt x="25" y="20"/>
                    </a:lnTo>
                    <a:lnTo>
                      <a:pt x="22" y="23"/>
                    </a:lnTo>
                    <a:lnTo>
                      <a:pt x="21" y="26"/>
                    </a:lnTo>
                    <a:lnTo>
                      <a:pt x="19" y="26"/>
                    </a:lnTo>
                    <a:lnTo>
                      <a:pt x="18" y="26"/>
                    </a:lnTo>
                    <a:lnTo>
                      <a:pt x="17" y="26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7" y="21"/>
                    </a:lnTo>
                    <a:lnTo>
                      <a:pt x="17" y="20"/>
                    </a:lnTo>
                    <a:lnTo>
                      <a:pt x="18" y="17"/>
                    </a:lnTo>
                    <a:lnTo>
                      <a:pt x="18" y="13"/>
                    </a:lnTo>
                    <a:lnTo>
                      <a:pt x="15" y="17"/>
                    </a:lnTo>
                    <a:lnTo>
                      <a:pt x="12" y="21"/>
                    </a:lnTo>
                    <a:lnTo>
                      <a:pt x="11" y="23"/>
                    </a:lnTo>
                    <a:lnTo>
                      <a:pt x="8" y="26"/>
                    </a:lnTo>
                    <a:lnTo>
                      <a:pt x="5" y="26"/>
                    </a:lnTo>
                    <a:lnTo>
                      <a:pt x="4" y="26"/>
                    </a:lnTo>
                    <a:lnTo>
                      <a:pt x="3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0"/>
                    </a:lnTo>
                    <a:lnTo>
                      <a:pt x="3" y="17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0" y="9"/>
                    </a:lnTo>
                    <a:lnTo>
                      <a:pt x="7" y="17"/>
                    </a:lnTo>
                    <a:lnTo>
                      <a:pt x="7" y="20"/>
                    </a:lnTo>
                    <a:lnTo>
                      <a:pt x="5" y="21"/>
                    </a:lnTo>
                    <a:lnTo>
                      <a:pt x="7" y="23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1" y="20"/>
                    </a:lnTo>
                    <a:lnTo>
                      <a:pt x="14" y="19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9" y="9"/>
                    </a:lnTo>
                    <a:lnTo>
                      <a:pt x="21" y="3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91" name="Freeform 492"/>
              <p:cNvSpPr>
                <a:spLocks/>
              </p:cNvSpPr>
              <p:nvPr/>
            </p:nvSpPr>
            <p:spPr bwMode="auto">
              <a:xfrm>
                <a:off x="2550" y="2724"/>
                <a:ext cx="65" cy="104"/>
              </a:xfrm>
              <a:custGeom>
                <a:avLst/>
                <a:gdLst>
                  <a:gd name="T0" fmla="*/ 122 w 25"/>
                  <a:gd name="T1" fmla="*/ 832 h 26"/>
                  <a:gd name="T2" fmla="*/ 244 w 25"/>
                  <a:gd name="T3" fmla="*/ 320 h 26"/>
                  <a:gd name="T4" fmla="*/ 330 w 25"/>
                  <a:gd name="T5" fmla="*/ 0 h 26"/>
                  <a:gd name="T6" fmla="*/ 419 w 25"/>
                  <a:gd name="T7" fmla="*/ 0 h 26"/>
                  <a:gd name="T8" fmla="*/ 439 w 25"/>
                  <a:gd name="T9" fmla="*/ 192 h 26"/>
                  <a:gd name="T10" fmla="*/ 439 w 25"/>
                  <a:gd name="T11" fmla="*/ 384 h 26"/>
                  <a:gd name="T12" fmla="*/ 372 w 25"/>
                  <a:gd name="T13" fmla="*/ 1280 h 26"/>
                  <a:gd name="T14" fmla="*/ 330 w 25"/>
                  <a:gd name="T15" fmla="*/ 1472 h 26"/>
                  <a:gd name="T16" fmla="*/ 330 w 25"/>
                  <a:gd name="T17" fmla="*/ 1472 h 26"/>
                  <a:gd name="T18" fmla="*/ 372 w 25"/>
                  <a:gd name="T19" fmla="*/ 1472 h 26"/>
                  <a:gd name="T20" fmla="*/ 372 w 25"/>
                  <a:gd name="T21" fmla="*/ 1472 h 26"/>
                  <a:gd name="T22" fmla="*/ 419 w 25"/>
                  <a:gd name="T23" fmla="*/ 1280 h 26"/>
                  <a:gd name="T24" fmla="*/ 385 w 25"/>
                  <a:gd name="T25" fmla="*/ 1472 h 26"/>
                  <a:gd name="T26" fmla="*/ 317 w 25"/>
                  <a:gd name="T27" fmla="*/ 1664 h 26"/>
                  <a:gd name="T28" fmla="*/ 296 w 25"/>
                  <a:gd name="T29" fmla="*/ 1664 h 26"/>
                  <a:gd name="T30" fmla="*/ 263 w 25"/>
                  <a:gd name="T31" fmla="*/ 1536 h 26"/>
                  <a:gd name="T32" fmla="*/ 263 w 25"/>
                  <a:gd name="T33" fmla="*/ 1344 h 26"/>
                  <a:gd name="T34" fmla="*/ 330 w 25"/>
                  <a:gd name="T35" fmla="*/ 576 h 26"/>
                  <a:gd name="T36" fmla="*/ 372 w 25"/>
                  <a:gd name="T37" fmla="*/ 320 h 26"/>
                  <a:gd name="T38" fmla="*/ 330 w 25"/>
                  <a:gd name="T39" fmla="*/ 320 h 26"/>
                  <a:gd name="T40" fmla="*/ 330 w 25"/>
                  <a:gd name="T41" fmla="*/ 320 h 26"/>
                  <a:gd name="T42" fmla="*/ 296 w 25"/>
                  <a:gd name="T43" fmla="*/ 320 h 26"/>
                  <a:gd name="T44" fmla="*/ 211 w 25"/>
                  <a:gd name="T45" fmla="*/ 576 h 26"/>
                  <a:gd name="T46" fmla="*/ 122 w 25"/>
                  <a:gd name="T47" fmla="*/ 1024 h 26"/>
                  <a:gd name="T48" fmla="*/ 88 w 25"/>
                  <a:gd name="T49" fmla="*/ 1344 h 26"/>
                  <a:gd name="T50" fmla="*/ 0 w 25"/>
                  <a:gd name="T51" fmla="*/ 1664 h 26"/>
                  <a:gd name="T52" fmla="*/ 88 w 25"/>
                  <a:gd name="T53" fmla="*/ 320 h 26"/>
                  <a:gd name="T54" fmla="*/ 88 w 25"/>
                  <a:gd name="T55" fmla="*/ 192 h 26"/>
                  <a:gd name="T56" fmla="*/ 68 w 25"/>
                  <a:gd name="T57" fmla="*/ 192 h 26"/>
                  <a:gd name="T58" fmla="*/ 55 w 25"/>
                  <a:gd name="T59" fmla="*/ 128 h 26"/>
                  <a:gd name="T60" fmla="*/ 21 w 25"/>
                  <a:gd name="T61" fmla="*/ 192 h 26"/>
                  <a:gd name="T62" fmla="*/ 195 w 25"/>
                  <a:gd name="T63" fmla="*/ 0 h 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5"/>
                  <a:gd name="T97" fmla="*/ 0 h 26"/>
                  <a:gd name="T98" fmla="*/ 25 w 25"/>
                  <a:gd name="T99" fmla="*/ 26 h 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5" h="26">
                    <a:moveTo>
                      <a:pt x="11" y="0"/>
                    </a:moveTo>
                    <a:lnTo>
                      <a:pt x="7" y="13"/>
                    </a:lnTo>
                    <a:lnTo>
                      <a:pt x="11" y="9"/>
                    </a:lnTo>
                    <a:lnTo>
                      <a:pt x="14" y="5"/>
                    </a:lnTo>
                    <a:lnTo>
                      <a:pt x="15" y="3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5" y="3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4" y="9"/>
                    </a:lnTo>
                    <a:lnTo>
                      <a:pt x="21" y="20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1" y="23"/>
                    </a:lnTo>
                    <a:lnTo>
                      <a:pt x="22" y="21"/>
                    </a:lnTo>
                    <a:lnTo>
                      <a:pt x="24" y="20"/>
                    </a:lnTo>
                    <a:lnTo>
                      <a:pt x="25" y="20"/>
                    </a:lnTo>
                    <a:lnTo>
                      <a:pt x="22" y="23"/>
                    </a:lnTo>
                    <a:lnTo>
                      <a:pt x="19" y="26"/>
                    </a:lnTo>
                    <a:lnTo>
                      <a:pt x="18" y="26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5" y="21"/>
                    </a:lnTo>
                    <a:lnTo>
                      <a:pt x="17" y="20"/>
                    </a:lnTo>
                    <a:lnTo>
                      <a:pt x="19" y="9"/>
                    </a:lnTo>
                    <a:lnTo>
                      <a:pt x="21" y="6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7" y="5"/>
                    </a:lnTo>
                    <a:lnTo>
                      <a:pt x="15" y="6"/>
                    </a:lnTo>
                    <a:lnTo>
                      <a:pt x="12" y="9"/>
                    </a:lnTo>
                    <a:lnTo>
                      <a:pt x="10" y="12"/>
                    </a:lnTo>
                    <a:lnTo>
                      <a:pt x="7" y="16"/>
                    </a:lnTo>
                    <a:lnTo>
                      <a:pt x="7" y="19"/>
                    </a:lnTo>
                    <a:lnTo>
                      <a:pt x="5" y="21"/>
                    </a:lnTo>
                    <a:lnTo>
                      <a:pt x="4" y="26"/>
                    </a:lnTo>
                    <a:lnTo>
                      <a:pt x="0" y="26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92" name="Freeform 493"/>
              <p:cNvSpPr>
                <a:spLocks/>
              </p:cNvSpPr>
              <p:nvPr/>
            </p:nvSpPr>
            <p:spPr bwMode="auto">
              <a:xfrm>
                <a:off x="2827" y="2675"/>
                <a:ext cx="31" cy="198"/>
              </a:xfrm>
              <a:custGeom>
                <a:avLst/>
                <a:gdLst>
                  <a:gd name="T0" fmla="*/ 207 w 12"/>
                  <a:gd name="T1" fmla="*/ 3233 h 49"/>
                  <a:gd name="T2" fmla="*/ 0 w 12"/>
                  <a:gd name="T3" fmla="*/ 3233 h 49"/>
                  <a:gd name="T4" fmla="*/ 0 w 12"/>
                  <a:gd name="T5" fmla="*/ 0 h 49"/>
                  <a:gd name="T6" fmla="*/ 207 w 12"/>
                  <a:gd name="T7" fmla="*/ 0 h 49"/>
                  <a:gd name="T8" fmla="*/ 207 w 12"/>
                  <a:gd name="T9" fmla="*/ 65 h 49"/>
                  <a:gd name="T10" fmla="*/ 88 w 12"/>
                  <a:gd name="T11" fmla="*/ 65 h 49"/>
                  <a:gd name="T12" fmla="*/ 88 w 12"/>
                  <a:gd name="T13" fmla="*/ 3103 h 49"/>
                  <a:gd name="T14" fmla="*/ 207 w 12"/>
                  <a:gd name="T15" fmla="*/ 3103 h 49"/>
                  <a:gd name="T16" fmla="*/ 207 w 12"/>
                  <a:gd name="T17" fmla="*/ 3233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49"/>
                  <a:gd name="T29" fmla="*/ 12 w 12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49">
                    <a:moveTo>
                      <a:pt x="12" y="49"/>
                    </a:moveTo>
                    <a:lnTo>
                      <a:pt x="0" y="49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5" y="1"/>
                    </a:lnTo>
                    <a:lnTo>
                      <a:pt x="5" y="47"/>
                    </a:lnTo>
                    <a:lnTo>
                      <a:pt x="12" y="47"/>
                    </a:lnTo>
                    <a:lnTo>
                      <a:pt x="12" y="4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93" name="Freeform 494"/>
              <p:cNvSpPr>
                <a:spLocks noEditPoints="1"/>
              </p:cNvSpPr>
              <p:nvPr/>
            </p:nvSpPr>
            <p:spPr bwMode="auto">
              <a:xfrm>
                <a:off x="2868" y="2675"/>
                <a:ext cx="63" cy="153"/>
              </a:xfrm>
              <a:custGeom>
                <a:avLst/>
                <a:gdLst>
                  <a:gd name="T0" fmla="*/ 0 w 24"/>
                  <a:gd name="T1" fmla="*/ 1248 h 38"/>
                  <a:gd name="T2" fmla="*/ 21 w 24"/>
                  <a:gd name="T3" fmla="*/ 906 h 38"/>
                  <a:gd name="T4" fmla="*/ 55 w 24"/>
                  <a:gd name="T5" fmla="*/ 519 h 38"/>
                  <a:gd name="T6" fmla="*/ 76 w 24"/>
                  <a:gd name="T7" fmla="*/ 258 h 38"/>
                  <a:gd name="T8" fmla="*/ 123 w 24"/>
                  <a:gd name="T9" fmla="*/ 64 h 38"/>
                  <a:gd name="T10" fmla="*/ 179 w 24"/>
                  <a:gd name="T11" fmla="*/ 0 h 38"/>
                  <a:gd name="T12" fmla="*/ 221 w 24"/>
                  <a:gd name="T13" fmla="*/ 0 h 38"/>
                  <a:gd name="T14" fmla="*/ 310 w 24"/>
                  <a:gd name="T15" fmla="*/ 64 h 38"/>
                  <a:gd name="T16" fmla="*/ 344 w 24"/>
                  <a:gd name="T17" fmla="*/ 258 h 38"/>
                  <a:gd name="T18" fmla="*/ 399 w 24"/>
                  <a:gd name="T19" fmla="*/ 519 h 38"/>
                  <a:gd name="T20" fmla="*/ 433 w 24"/>
                  <a:gd name="T21" fmla="*/ 777 h 38"/>
                  <a:gd name="T22" fmla="*/ 433 w 24"/>
                  <a:gd name="T23" fmla="*/ 1168 h 38"/>
                  <a:gd name="T24" fmla="*/ 433 w 24"/>
                  <a:gd name="T25" fmla="*/ 1639 h 38"/>
                  <a:gd name="T26" fmla="*/ 399 w 24"/>
                  <a:gd name="T27" fmla="*/ 1896 h 38"/>
                  <a:gd name="T28" fmla="*/ 344 w 24"/>
                  <a:gd name="T29" fmla="*/ 2158 h 38"/>
                  <a:gd name="T30" fmla="*/ 310 w 24"/>
                  <a:gd name="T31" fmla="*/ 2351 h 38"/>
                  <a:gd name="T32" fmla="*/ 255 w 24"/>
                  <a:gd name="T33" fmla="*/ 2480 h 38"/>
                  <a:gd name="T34" fmla="*/ 221 w 24"/>
                  <a:gd name="T35" fmla="*/ 2480 h 38"/>
                  <a:gd name="T36" fmla="*/ 144 w 24"/>
                  <a:gd name="T37" fmla="*/ 2480 h 38"/>
                  <a:gd name="T38" fmla="*/ 89 w 24"/>
                  <a:gd name="T39" fmla="*/ 2287 h 38"/>
                  <a:gd name="T40" fmla="*/ 55 w 24"/>
                  <a:gd name="T41" fmla="*/ 2090 h 38"/>
                  <a:gd name="T42" fmla="*/ 21 w 24"/>
                  <a:gd name="T43" fmla="*/ 1703 h 38"/>
                  <a:gd name="T44" fmla="*/ 0 w 24"/>
                  <a:gd name="T45" fmla="*/ 1248 h 38"/>
                  <a:gd name="T46" fmla="*/ 89 w 24"/>
                  <a:gd name="T47" fmla="*/ 1248 h 38"/>
                  <a:gd name="T48" fmla="*/ 89 w 24"/>
                  <a:gd name="T49" fmla="*/ 1703 h 38"/>
                  <a:gd name="T50" fmla="*/ 123 w 24"/>
                  <a:gd name="T51" fmla="*/ 2090 h 38"/>
                  <a:gd name="T52" fmla="*/ 179 w 24"/>
                  <a:gd name="T53" fmla="*/ 2287 h 38"/>
                  <a:gd name="T54" fmla="*/ 221 w 24"/>
                  <a:gd name="T55" fmla="*/ 2351 h 38"/>
                  <a:gd name="T56" fmla="*/ 255 w 24"/>
                  <a:gd name="T57" fmla="*/ 2351 h 38"/>
                  <a:gd name="T58" fmla="*/ 268 w 24"/>
                  <a:gd name="T59" fmla="*/ 2287 h 38"/>
                  <a:gd name="T60" fmla="*/ 310 w 24"/>
                  <a:gd name="T61" fmla="*/ 2158 h 38"/>
                  <a:gd name="T62" fmla="*/ 310 w 24"/>
                  <a:gd name="T63" fmla="*/ 2025 h 38"/>
                  <a:gd name="T64" fmla="*/ 323 w 24"/>
                  <a:gd name="T65" fmla="*/ 1639 h 38"/>
                  <a:gd name="T66" fmla="*/ 323 w 24"/>
                  <a:gd name="T67" fmla="*/ 1103 h 38"/>
                  <a:gd name="T68" fmla="*/ 323 w 24"/>
                  <a:gd name="T69" fmla="*/ 713 h 38"/>
                  <a:gd name="T70" fmla="*/ 310 w 24"/>
                  <a:gd name="T71" fmla="*/ 455 h 38"/>
                  <a:gd name="T72" fmla="*/ 310 w 24"/>
                  <a:gd name="T73" fmla="*/ 258 h 38"/>
                  <a:gd name="T74" fmla="*/ 268 w 24"/>
                  <a:gd name="T75" fmla="*/ 193 h 38"/>
                  <a:gd name="T76" fmla="*/ 255 w 24"/>
                  <a:gd name="T77" fmla="*/ 64 h 38"/>
                  <a:gd name="T78" fmla="*/ 221 w 24"/>
                  <a:gd name="T79" fmla="*/ 64 h 38"/>
                  <a:gd name="T80" fmla="*/ 179 w 24"/>
                  <a:gd name="T81" fmla="*/ 64 h 38"/>
                  <a:gd name="T82" fmla="*/ 144 w 24"/>
                  <a:gd name="T83" fmla="*/ 193 h 38"/>
                  <a:gd name="T84" fmla="*/ 123 w 24"/>
                  <a:gd name="T85" fmla="*/ 326 h 38"/>
                  <a:gd name="T86" fmla="*/ 123 w 24"/>
                  <a:gd name="T87" fmla="*/ 648 h 38"/>
                  <a:gd name="T88" fmla="*/ 89 w 24"/>
                  <a:gd name="T89" fmla="*/ 974 h 38"/>
                  <a:gd name="T90" fmla="*/ 89 w 24"/>
                  <a:gd name="T91" fmla="*/ 1248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"/>
                  <a:gd name="T139" fmla="*/ 0 h 38"/>
                  <a:gd name="T140" fmla="*/ 24 w 24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" h="38">
                    <a:moveTo>
                      <a:pt x="0" y="19"/>
                    </a:moveTo>
                    <a:lnTo>
                      <a:pt x="1" y="14"/>
                    </a:lnTo>
                    <a:lnTo>
                      <a:pt x="3" y="8"/>
                    </a:lnTo>
                    <a:lnTo>
                      <a:pt x="4" y="4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7" y="1"/>
                    </a:lnTo>
                    <a:lnTo>
                      <a:pt x="19" y="4"/>
                    </a:lnTo>
                    <a:lnTo>
                      <a:pt x="22" y="8"/>
                    </a:lnTo>
                    <a:lnTo>
                      <a:pt x="24" y="12"/>
                    </a:lnTo>
                    <a:lnTo>
                      <a:pt x="24" y="18"/>
                    </a:lnTo>
                    <a:lnTo>
                      <a:pt x="24" y="25"/>
                    </a:lnTo>
                    <a:lnTo>
                      <a:pt x="22" y="29"/>
                    </a:lnTo>
                    <a:lnTo>
                      <a:pt x="19" y="33"/>
                    </a:lnTo>
                    <a:lnTo>
                      <a:pt x="17" y="36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8" y="38"/>
                    </a:lnTo>
                    <a:lnTo>
                      <a:pt x="5" y="35"/>
                    </a:lnTo>
                    <a:lnTo>
                      <a:pt x="3" y="32"/>
                    </a:lnTo>
                    <a:lnTo>
                      <a:pt x="1" y="26"/>
                    </a:lnTo>
                    <a:lnTo>
                      <a:pt x="0" y="19"/>
                    </a:lnTo>
                    <a:close/>
                    <a:moveTo>
                      <a:pt x="5" y="19"/>
                    </a:moveTo>
                    <a:lnTo>
                      <a:pt x="5" y="26"/>
                    </a:lnTo>
                    <a:lnTo>
                      <a:pt x="7" y="32"/>
                    </a:lnTo>
                    <a:lnTo>
                      <a:pt x="10" y="35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5" y="35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8" y="25"/>
                    </a:lnTo>
                    <a:lnTo>
                      <a:pt x="18" y="17"/>
                    </a:lnTo>
                    <a:lnTo>
                      <a:pt x="18" y="11"/>
                    </a:lnTo>
                    <a:lnTo>
                      <a:pt x="17" y="7"/>
                    </a:lnTo>
                    <a:lnTo>
                      <a:pt x="17" y="4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7" y="10"/>
                    </a:lnTo>
                    <a:lnTo>
                      <a:pt x="5" y="15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94" name="Freeform 495"/>
              <p:cNvSpPr>
                <a:spLocks/>
              </p:cNvSpPr>
              <p:nvPr/>
            </p:nvSpPr>
            <p:spPr bwMode="auto">
              <a:xfrm>
                <a:off x="2944" y="2804"/>
                <a:ext cx="24" cy="57"/>
              </a:xfrm>
              <a:custGeom>
                <a:avLst/>
                <a:gdLst>
                  <a:gd name="T0" fmla="*/ 0 w 9"/>
                  <a:gd name="T1" fmla="*/ 945 h 14"/>
                  <a:gd name="T2" fmla="*/ 0 w 9"/>
                  <a:gd name="T3" fmla="*/ 879 h 14"/>
                  <a:gd name="T4" fmla="*/ 56 w 9"/>
                  <a:gd name="T5" fmla="*/ 879 h 14"/>
                  <a:gd name="T6" fmla="*/ 93 w 9"/>
                  <a:gd name="T7" fmla="*/ 680 h 14"/>
                  <a:gd name="T8" fmla="*/ 115 w 9"/>
                  <a:gd name="T9" fmla="*/ 546 h 14"/>
                  <a:gd name="T10" fmla="*/ 115 w 9"/>
                  <a:gd name="T11" fmla="*/ 480 h 14"/>
                  <a:gd name="T12" fmla="*/ 115 w 9"/>
                  <a:gd name="T13" fmla="*/ 399 h 14"/>
                  <a:gd name="T14" fmla="*/ 115 w 9"/>
                  <a:gd name="T15" fmla="*/ 399 h 14"/>
                  <a:gd name="T16" fmla="*/ 115 w 9"/>
                  <a:gd name="T17" fmla="*/ 399 h 14"/>
                  <a:gd name="T18" fmla="*/ 115 w 9"/>
                  <a:gd name="T19" fmla="*/ 399 h 14"/>
                  <a:gd name="T20" fmla="*/ 93 w 9"/>
                  <a:gd name="T21" fmla="*/ 399 h 14"/>
                  <a:gd name="T22" fmla="*/ 93 w 9"/>
                  <a:gd name="T23" fmla="*/ 399 h 14"/>
                  <a:gd name="T24" fmla="*/ 56 w 9"/>
                  <a:gd name="T25" fmla="*/ 399 h 14"/>
                  <a:gd name="T26" fmla="*/ 56 w 9"/>
                  <a:gd name="T27" fmla="*/ 399 h 14"/>
                  <a:gd name="T28" fmla="*/ 35 w 9"/>
                  <a:gd name="T29" fmla="*/ 399 h 14"/>
                  <a:gd name="T30" fmla="*/ 0 w 9"/>
                  <a:gd name="T31" fmla="*/ 399 h 14"/>
                  <a:gd name="T32" fmla="*/ 0 w 9"/>
                  <a:gd name="T33" fmla="*/ 265 h 14"/>
                  <a:gd name="T34" fmla="*/ 0 w 9"/>
                  <a:gd name="T35" fmla="*/ 200 h 14"/>
                  <a:gd name="T36" fmla="*/ 0 w 9"/>
                  <a:gd name="T37" fmla="*/ 65 h 14"/>
                  <a:gd name="T38" fmla="*/ 0 w 9"/>
                  <a:gd name="T39" fmla="*/ 0 h 14"/>
                  <a:gd name="T40" fmla="*/ 35 w 9"/>
                  <a:gd name="T41" fmla="*/ 0 h 14"/>
                  <a:gd name="T42" fmla="*/ 56 w 9"/>
                  <a:gd name="T43" fmla="*/ 0 h 14"/>
                  <a:gd name="T44" fmla="*/ 93 w 9"/>
                  <a:gd name="T45" fmla="*/ 0 h 14"/>
                  <a:gd name="T46" fmla="*/ 136 w 9"/>
                  <a:gd name="T47" fmla="*/ 65 h 14"/>
                  <a:gd name="T48" fmla="*/ 136 w 9"/>
                  <a:gd name="T49" fmla="*/ 200 h 14"/>
                  <a:gd name="T50" fmla="*/ 171 w 9"/>
                  <a:gd name="T51" fmla="*/ 399 h 14"/>
                  <a:gd name="T52" fmla="*/ 136 w 9"/>
                  <a:gd name="T53" fmla="*/ 546 h 14"/>
                  <a:gd name="T54" fmla="*/ 115 w 9"/>
                  <a:gd name="T55" fmla="*/ 680 h 14"/>
                  <a:gd name="T56" fmla="*/ 56 w 9"/>
                  <a:gd name="T57" fmla="*/ 879 h 14"/>
                  <a:gd name="T58" fmla="*/ 0 w 9"/>
                  <a:gd name="T59" fmla="*/ 945 h 1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"/>
                  <a:gd name="T91" fmla="*/ 0 h 14"/>
                  <a:gd name="T92" fmla="*/ 9 w 9"/>
                  <a:gd name="T93" fmla="*/ 14 h 1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" h="14">
                    <a:moveTo>
                      <a:pt x="0" y="14"/>
                    </a:moveTo>
                    <a:lnTo>
                      <a:pt x="0" y="13"/>
                    </a:lnTo>
                    <a:lnTo>
                      <a:pt x="3" y="13"/>
                    </a:lnTo>
                    <a:lnTo>
                      <a:pt x="5" y="10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9" y="6"/>
                    </a:lnTo>
                    <a:lnTo>
                      <a:pt x="7" y="8"/>
                    </a:lnTo>
                    <a:lnTo>
                      <a:pt x="6" y="10"/>
                    </a:lnTo>
                    <a:lnTo>
                      <a:pt x="3" y="13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95" name="Freeform 496"/>
              <p:cNvSpPr>
                <a:spLocks noEditPoints="1"/>
              </p:cNvSpPr>
              <p:nvPr/>
            </p:nvSpPr>
            <p:spPr bwMode="auto">
              <a:xfrm>
                <a:off x="2978" y="2675"/>
                <a:ext cx="63" cy="153"/>
              </a:xfrm>
              <a:custGeom>
                <a:avLst/>
                <a:gdLst>
                  <a:gd name="T0" fmla="*/ 0 w 24"/>
                  <a:gd name="T1" fmla="*/ 1248 h 38"/>
                  <a:gd name="T2" fmla="*/ 21 w 24"/>
                  <a:gd name="T3" fmla="*/ 906 h 38"/>
                  <a:gd name="T4" fmla="*/ 55 w 24"/>
                  <a:gd name="T5" fmla="*/ 519 h 38"/>
                  <a:gd name="T6" fmla="*/ 76 w 24"/>
                  <a:gd name="T7" fmla="*/ 258 h 38"/>
                  <a:gd name="T8" fmla="*/ 123 w 24"/>
                  <a:gd name="T9" fmla="*/ 64 h 38"/>
                  <a:gd name="T10" fmla="*/ 179 w 24"/>
                  <a:gd name="T11" fmla="*/ 0 h 38"/>
                  <a:gd name="T12" fmla="*/ 234 w 24"/>
                  <a:gd name="T13" fmla="*/ 0 h 38"/>
                  <a:gd name="T14" fmla="*/ 310 w 24"/>
                  <a:gd name="T15" fmla="*/ 64 h 38"/>
                  <a:gd name="T16" fmla="*/ 365 w 24"/>
                  <a:gd name="T17" fmla="*/ 258 h 38"/>
                  <a:gd name="T18" fmla="*/ 399 w 24"/>
                  <a:gd name="T19" fmla="*/ 519 h 38"/>
                  <a:gd name="T20" fmla="*/ 433 w 24"/>
                  <a:gd name="T21" fmla="*/ 777 h 38"/>
                  <a:gd name="T22" fmla="*/ 433 w 24"/>
                  <a:gd name="T23" fmla="*/ 1168 h 38"/>
                  <a:gd name="T24" fmla="*/ 433 w 24"/>
                  <a:gd name="T25" fmla="*/ 1639 h 38"/>
                  <a:gd name="T26" fmla="*/ 399 w 24"/>
                  <a:gd name="T27" fmla="*/ 1896 h 38"/>
                  <a:gd name="T28" fmla="*/ 365 w 24"/>
                  <a:gd name="T29" fmla="*/ 2158 h 38"/>
                  <a:gd name="T30" fmla="*/ 310 w 24"/>
                  <a:gd name="T31" fmla="*/ 2351 h 38"/>
                  <a:gd name="T32" fmla="*/ 255 w 24"/>
                  <a:gd name="T33" fmla="*/ 2480 h 38"/>
                  <a:gd name="T34" fmla="*/ 234 w 24"/>
                  <a:gd name="T35" fmla="*/ 2480 h 38"/>
                  <a:gd name="T36" fmla="*/ 144 w 24"/>
                  <a:gd name="T37" fmla="*/ 2480 h 38"/>
                  <a:gd name="T38" fmla="*/ 110 w 24"/>
                  <a:gd name="T39" fmla="*/ 2287 h 38"/>
                  <a:gd name="T40" fmla="*/ 55 w 24"/>
                  <a:gd name="T41" fmla="*/ 2090 h 38"/>
                  <a:gd name="T42" fmla="*/ 21 w 24"/>
                  <a:gd name="T43" fmla="*/ 1703 h 38"/>
                  <a:gd name="T44" fmla="*/ 0 w 24"/>
                  <a:gd name="T45" fmla="*/ 1248 h 38"/>
                  <a:gd name="T46" fmla="*/ 110 w 24"/>
                  <a:gd name="T47" fmla="*/ 1248 h 38"/>
                  <a:gd name="T48" fmla="*/ 110 w 24"/>
                  <a:gd name="T49" fmla="*/ 1703 h 38"/>
                  <a:gd name="T50" fmla="*/ 123 w 24"/>
                  <a:gd name="T51" fmla="*/ 2090 h 38"/>
                  <a:gd name="T52" fmla="*/ 179 w 24"/>
                  <a:gd name="T53" fmla="*/ 2287 h 38"/>
                  <a:gd name="T54" fmla="*/ 234 w 24"/>
                  <a:gd name="T55" fmla="*/ 2351 h 38"/>
                  <a:gd name="T56" fmla="*/ 255 w 24"/>
                  <a:gd name="T57" fmla="*/ 2351 h 38"/>
                  <a:gd name="T58" fmla="*/ 268 w 24"/>
                  <a:gd name="T59" fmla="*/ 2287 h 38"/>
                  <a:gd name="T60" fmla="*/ 310 w 24"/>
                  <a:gd name="T61" fmla="*/ 2158 h 38"/>
                  <a:gd name="T62" fmla="*/ 310 w 24"/>
                  <a:gd name="T63" fmla="*/ 2025 h 38"/>
                  <a:gd name="T64" fmla="*/ 323 w 24"/>
                  <a:gd name="T65" fmla="*/ 1639 h 38"/>
                  <a:gd name="T66" fmla="*/ 323 w 24"/>
                  <a:gd name="T67" fmla="*/ 1103 h 38"/>
                  <a:gd name="T68" fmla="*/ 323 w 24"/>
                  <a:gd name="T69" fmla="*/ 713 h 38"/>
                  <a:gd name="T70" fmla="*/ 310 w 24"/>
                  <a:gd name="T71" fmla="*/ 455 h 38"/>
                  <a:gd name="T72" fmla="*/ 310 w 24"/>
                  <a:gd name="T73" fmla="*/ 258 h 38"/>
                  <a:gd name="T74" fmla="*/ 268 w 24"/>
                  <a:gd name="T75" fmla="*/ 193 h 38"/>
                  <a:gd name="T76" fmla="*/ 255 w 24"/>
                  <a:gd name="T77" fmla="*/ 64 h 38"/>
                  <a:gd name="T78" fmla="*/ 234 w 24"/>
                  <a:gd name="T79" fmla="*/ 64 h 38"/>
                  <a:gd name="T80" fmla="*/ 179 w 24"/>
                  <a:gd name="T81" fmla="*/ 64 h 38"/>
                  <a:gd name="T82" fmla="*/ 144 w 24"/>
                  <a:gd name="T83" fmla="*/ 193 h 38"/>
                  <a:gd name="T84" fmla="*/ 123 w 24"/>
                  <a:gd name="T85" fmla="*/ 326 h 38"/>
                  <a:gd name="T86" fmla="*/ 123 w 24"/>
                  <a:gd name="T87" fmla="*/ 648 h 38"/>
                  <a:gd name="T88" fmla="*/ 110 w 24"/>
                  <a:gd name="T89" fmla="*/ 974 h 38"/>
                  <a:gd name="T90" fmla="*/ 110 w 24"/>
                  <a:gd name="T91" fmla="*/ 1248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"/>
                  <a:gd name="T139" fmla="*/ 0 h 38"/>
                  <a:gd name="T140" fmla="*/ 24 w 24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" h="38">
                    <a:moveTo>
                      <a:pt x="0" y="19"/>
                    </a:moveTo>
                    <a:lnTo>
                      <a:pt x="1" y="14"/>
                    </a:lnTo>
                    <a:lnTo>
                      <a:pt x="3" y="8"/>
                    </a:lnTo>
                    <a:lnTo>
                      <a:pt x="4" y="4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1"/>
                    </a:lnTo>
                    <a:lnTo>
                      <a:pt x="20" y="4"/>
                    </a:lnTo>
                    <a:lnTo>
                      <a:pt x="22" y="8"/>
                    </a:lnTo>
                    <a:lnTo>
                      <a:pt x="24" y="12"/>
                    </a:lnTo>
                    <a:lnTo>
                      <a:pt x="24" y="18"/>
                    </a:lnTo>
                    <a:lnTo>
                      <a:pt x="24" y="25"/>
                    </a:lnTo>
                    <a:lnTo>
                      <a:pt x="22" y="29"/>
                    </a:lnTo>
                    <a:lnTo>
                      <a:pt x="20" y="33"/>
                    </a:lnTo>
                    <a:lnTo>
                      <a:pt x="17" y="36"/>
                    </a:lnTo>
                    <a:lnTo>
                      <a:pt x="14" y="38"/>
                    </a:lnTo>
                    <a:lnTo>
                      <a:pt x="13" y="38"/>
                    </a:lnTo>
                    <a:lnTo>
                      <a:pt x="8" y="38"/>
                    </a:lnTo>
                    <a:lnTo>
                      <a:pt x="6" y="35"/>
                    </a:lnTo>
                    <a:lnTo>
                      <a:pt x="3" y="32"/>
                    </a:lnTo>
                    <a:lnTo>
                      <a:pt x="1" y="26"/>
                    </a:lnTo>
                    <a:lnTo>
                      <a:pt x="0" y="19"/>
                    </a:lnTo>
                    <a:close/>
                    <a:moveTo>
                      <a:pt x="6" y="19"/>
                    </a:moveTo>
                    <a:lnTo>
                      <a:pt x="6" y="26"/>
                    </a:lnTo>
                    <a:lnTo>
                      <a:pt x="7" y="32"/>
                    </a:lnTo>
                    <a:lnTo>
                      <a:pt x="10" y="35"/>
                    </a:lnTo>
                    <a:lnTo>
                      <a:pt x="13" y="36"/>
                    </a:lnTo>
                    <a:lnTo>
                      <a:pt x="14" y="36"/>
                    </a:lnTo>
                    <a:lnTo>
                      <a:pt x="15" y="35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8" y="25"/>
                    </a:lnTo>
                    <a:lnTo>
                      <a:pt x="18" y="17"/>
                    </a:lnTo>
                    <a:lnTo>
                      <a:pt x="18" y="11"/>
                    </a:lnTo>
                    <a:lnTo>
                      <a:pt x="17" y="7"/>
                    </a:lnTo>
                    <a:lnTo>
                      <a:pt x="17" y="4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7" y="10"/>
                    </a:lnTo>
                    <a:lnTo>
                      <a:pt x="6" y="15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96" name="Freeform 497"/>
              <p:cNvSpPr>
                <a:spLocks/>
              </p:cNvSpPr>
              <p:nvPr/>
            </p:nvSpPr>
            <p:spPr bwMode="auto">
              <a:xfrm>
                <a:off x="3051" y="2675"/>
                <a:ext cx="34" cy="198"/>
              </a:xfrm>
              <a:custGeom>
                <a:avLst/>
                <a:gdLst>
                  <a:gd name="T0" fmla="*/ 0 w 13"/>
                  <a:gd name="T1" fmla="*/ 0 h 49"/>
                  <a:gd name="T2" fmla="*/ 233 w 13"/>
                  <a:gd name="T3" fmla="*/ 0 h 49"/>
                  <a:gd name="T4" fmla="*/ 233 w 13"/>
                  <a:gd name="T5" fmla="*/ 3233 h 49"/>
                  <a:gd name="T6" fmla="*/ 0 w 13"/>
                  <a:gd name="T7" fmla="*/ 3233 h 49"/>
                  <a:gd name="T8" fmla="*/ 0 w 13"/>
                  <a:gd name="T9" fmla="*/ 3103 h 49"/>
                  <a:gd name="T10" fmla="*/ 123 w 13"/>
                  <a:gd name="T11" fmla="*/ 3103 h 49"/>
                  <a:gd name="T12" fmla="*/ 123 w 13"/>
                  <a:gd name="T13" fmla="*/ 65 h 49"/>
                  <a:gd name="T14" fmla="*/ 0 w 13"/>
                  <a:gd name="T15" fmla="*/ 65 h 49"/>
                  <a:gd name="T16" fmla="*/ 0 w 13"/>
                  <a:gd name="T17" fmla="*/ 0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49"/>
                  <a:gd name="T29" fmla="*/ 13 w 13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49">
                    <a:moveTo>
                      <a:pt x="0" y="0"/>
                    </a:moveTo>
                    <a:lnTo>
                      <a:pt x="13" y="0"/>
                    </a:lnTo>
                    <a:lnTo>
                      <a:pt x="13" y="49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7" y="47"/>
                    </a:lnTo>
                    <a:lnTo>
                      <a:pt x="7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97" name="Freeform 498"/>
              <p:cNvSpPr>
                <a:spLocks noEditPoints="1"/>
              </p:cNvSpPr>
              <p:nvPr/>
            </p:nvSpPr>
            <p:spPr bwMode="auto">
              <a:xfrm>
                <a:off x="3718" y="2675"/>
                <a:ext cx="73" cy="153"/>
              </a:xfrm>
              <a:custGeom>
                <a:avLst/>
                <a:gdLst>
                  <a:gd name="T0" fmla="*/ 177 w 28"/>
                  <a:gd name="T1" fmla="*/ 1248 h 38"/>
                  <a:gd name="T2" fmla="*/ 177 w 28"/>
                  <a:gd name="T3" fmla="*/ 2025 h 38"/>
                  <a:gd name="T4" fmla="*/ 177 w 28"/>
                  <a:gd name="T5" fmla="*/ 2158 h 38"/>
                  <a:gd name="T6" fmla="*/ 211 w 28"/>
                  <a:gd name="T7" fmla="*/ 2351 h 38"/>
                  <a:gd name="T8" fmla="*/ 232 w 28"/>
                  <a:gd name="T9" fmla="*/ 2351 h 38"/>
                  <a:gd name="T10" fmla="*/ 250 w 28"/>
                  <a:gd name="T11" fmla="*/ 2480 h 38"/>
                  <a:gd name="T12" fmla="*/ 287 w 28"/>
                  <a:gd name="T13" fmla="*/ 2480 h 38"/>
                  <a:gd name="T14" fmla="*/ 287 w 28"/>
                  <a:gd name="T15" fmla="*/ 2480 h 38"/>
                  <a:gd name="T16" fmla="*/ 0 w 28"/>
                  <a:gd name="T17" fmla="*/ 2480 h 38"/>
                  <a:gd name="T18" fmla="*/ 0 w 28"/>
                  <a:gd name="T19" fmla="*/ 2480 h 38"/>
                  <a:gd name="T20" fmla="*/ 34 w 28"/>
                  <a:gd name="T21" fmla="*/ 2480 h 38"/>
                  <a:gd name="T22" fmla="*/ 55 w 28"/>
                  <a:gd name="T23" fmla="*/ 2351 h 38"/>
                  <a:gd name="T24" fmla="*/ 68 w 28"/>
                  <a:gd name="T25" fmla="*/ 2287 h 38"/>
                  <a:gd name="T26" fmla="*/ 68 w 28"/>
                  <a:gd name="T27" fmla="*/ 2158 h 38"/>
                  <a:gd name="T28" fmla="*/ 110 w 28"/>
                  <a:gd name="T29" fmla="*/ 2025 h 38"/>
                  <a:gd name="T30" fmla="*/ 110 w 28"/>
                  <a:gd name="T31" fmla="*/ 455 h 38"/>
                  <a:gd name="T32" fmla="*/ 68 w 28"/>
                  <a:gd name="T33" fmla="*/ 258 h 38"/>
                  <a:gd name="T34" fmla="*/ 68 w 28"/>
                  <a:gd name="T35" fmla="*/ 193 h 38"/>
                  <a:gd name="T36" fmla="*/ 55 w 28"/>
                  <a:gd name="T37" fmla="*/ 64 h 38"/>
                  <a:gd name="T38" fmla="*/ 34 w 28"/>
                  <a:gd name="T39" fmla="*/ 64 h 38"/>
                  <a:gd name="T40" fmla="*/ 0 w 28"/>
                  <a:gd name="T41" fmla="*/ 64 h 38"/>
                  <a:gd name="T42" fmla="*/ 0 w 28"/>
                  <a:gd name="T43" fmla="*/ 0 h 38"/>
                  <a:gd name="T44" fmla="*/ 250 w 28"/>
                  <a:gd name="T45" fmla="*/ 0 h 38"/>
                  <a:gd name="T46" fmla="*/ 339 w 28"/>
                  <a:gd name="T47" fmla="*/ 0 h 38"/>
                  <a:gd name="T48" fmla="*/ 373 w 28"/>
                  <a:gd name="T49" fmla="*/ 64 h 38"/>
                  <a:gd name="T50" fmla="*/ 428 w 28"/>
                  <a:gd name="T51" fmla="*/ 193 h 38"/>
                  <a:gd name="T52" fmla="*/ 477 w 28"/>
                  <a:gd name="T53" fmla="*/ 258 h 38"/>
                  <a:gd name="T54" fmla="*/ 495 w 28"/>
                  <a:gd name="T55" fmla="*/ 455 h 38"/>
                  <a:gd name="T56" fmla="*/ 495 w 28"/>
                  <a:gd name="T57" fmla="*/ 713 h 38"/>
                  <a:gd name="T58" fmla="*/ 495 w 28"/>
                  <a:gd name="T59" fmla="*/ 906 h 38"/>
                  <a:gd name="T60" fmla="*/ 461 w 28"/>
                  <a:gd name="T61" fmla="*/ 1168 h 38"/>
                  <a:gd name="T62" fmla="*/ 373 w 28"/>
                  <a:gd name="T63" fmla="*/ 1248 h 38"/>
                  <a:gd name="T64" fmla="*/ 300 w 28"/>
                  <a:gd name="T65" fmla="*/ 1377 h 38"/>
                  <a:gd name="T66" fmla="*/ 287 w 28"/>
                  <a:gd name="T67" fmla="*/ 1377 h 38"/>
                  <a:gd name="T68" fmla="*/ 250 w 28"/>
                  <a:gd name="T69" fmla="*/ 1377 h 38"/>
                  <a:gd name="T70" fmla="*/ 232 w 28"/>
                  <a:gd name="T71" fmla="*/ 1377 h 38"/>
                  <a:gd name="T72" fmla="*/ 177 w 28"/>
                  <a:gd name="T73" fmla="*/ 1248 h 38"/>
                  <a:gd name="T74" fmla="*/ 177 w 28"/>
                  <a:gd name="T75" fmla="*/ 1168 h 38"/>
                  <a:gd name="T76" fmla="*/ 211 w 28"/>
                  <a:gd name="T77" fmla="*/ 1168 h 38"/>
                  <a:gd name="T78" fmla="*/ 232 w 28"/>
                  <a:gd name="T79" fmla="*/ 1168 h 38"/>
                  <a:gd name="T80" fmla="*/ 250 w 28"/>
                  <a:gd name="T81" fmla="*/ 1248 h 38"/>
                  <a:gd name="T82" fmla="*/ 287 w 28"/>
                  <a:gd name="T83" fmla="*/ 1248 h 38"/>
                  <a:gd name="T84" fmla="*/ 339 w 28"/>
                  <a:gd name="T85" fmla="*/ 1168 h 38"/>
                  <a:gd name="T86" fmla="*/ 355 w 28"/>
                  <a:gd name="T87" fmla="*/ 1103 h 38"/>
                  <a:gd name="T88" fmla="*/ 373 w 28"/>
                  <a:gd name="T89" fmla="*/ 906 h 38"/>
                  <a:gd name="T90" fmla="*/ 407 w 28"/>
                  <a:gd name="T91" fmla="*/ 713 h 38"/>
                  <a:gd name="T92" fmla="*/ 373 w 28"/>
                  <a:gd name="T93" fmla="*/ 519 h 38"/>
                  <a:gd name="T94" fmla="*/ 373 w 28"/>
                  <a:gd name="T95" fmla="*/ 455 h 38"/>
                  <a:gd name="T96" fmla="*/ 355 w 28"/>
                  <a:gd name="T97" fmla="*/ 258 h 38"/>
                  <a:gd name="T98" fmla="*/ 339 w 28"/>
                  <a:gd name="T99" fmla="*/ 193 h 38"/>
                  <a:gd name="T100" fmla="*/ 300 w 28"/>
                  <a:gd name="T101" fmla="*/ 193 h 38"/>
                  <a:gd name="T102" fmla="*/ 250 w 28"/>
                  <a:gd name="T103" fmla="*/ 193 h 38"/>
                  <a:gd name="T104" fmla="*/ 232 w 28"/>
                  <a:gd name="T105" fmla="*/ 193 h 38"/>
                  <a:gd name="T106" fmla="*/ 177 w 28"/>
                  <a:gd name="T107" fmla="*/ 193 h 38"/>
                  <a:gd name="T108" fmla="*/ 177 w 28"/>
                  <a:gd name="T109" fmla="*/ 1168 h 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8"/>
                  <a:gd name="T166" fmla="*/ 0 h 38"/>
                  <a:gd name="T167" fmla="*/ 28 w 28"/>
                  <a:gd name="T168" fmla="*/ 38 h 3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8" h="38">
                    <a:moveTo>
                      <a:pt x="10" y="19"/>
                    </a:moveTo>
                    <a:lnTo>
                      <a:pt x="10" y="31"/>
                    </a:lnTo>
                    <a:lnTo>
                      <a:pt x="10" y="33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3" y="36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6" y="31"/>
                    </a:lnTo>
                    <a:lnTo>
                      <a:pt x="6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1" y="1"/>
                    </a:lnTo>
                    <a:lnTo>
                      <a:pt x="24" y="3"/>
                    </a:lnTo>
                    <a:lnTo>
                      <a:pt x="27" y="4"/>
                    </a:lnTo>
                    <a:lnTo>
                      <a:pt x="28" y="7"/>
                    </a:lnTo>
                    <a:lnTo>
                      <a:pt x="28" y="11"/>
                    </a:lnTo>
                    <a:lnTo>
                      <a:pt x="28" y="14"/>
                    </a:lnTo>
                    <a:lnTo>
                      <a:pt x="26" y="18"/>
                    </a:lnTo>
                    <a:lnTo>
                      <a:pt x="21" y="19"/>
                    </a:lnTo>
                    <a:lnTo>
                      <a:pt x="17" y="21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3" y="21"/>
                    </a:lnTo>
                    <a:lnTo>
                      <a:pt x="10" y="19"/>
                    </a:lnTo>
                    <a:close/>
                    <a:moveTo>
                      <a:pt x="10" y="18"/>
                    </a:moveTo>
                    <a:lnTo>
                      <a:pt x="12" y="18"/>
                    </a:lnTo>
                    <a:lnTo>
                      <a:pt x="13" y="18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20" y="17"/>
                    </a:lnTo>
                    <a:lnTo>
                      <a:pt x="21" y="14"/>
                    </a:lnTo>
                    <a:lnTo>
                      <a:pt x="23" y="11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0" y="4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1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98" name="Freeform 499"/>
              <p:cNvSpPr>
                <a:spLocks/>
              </p:cNvSpPr>
              <p:nvPr/>
            </p:nvSpPr>
            <p:spPr bwMode="auto">
              <a:xfrm>
                <a:off x="3799" y="2724"/>
                <a:ext cx="47" cy="104"/>
              </a:xfrm>
              <a:custGeom>
                <a:avLst/>
                <a:gdLst>
                  <a:gd name="T0" fmla="*/ 164 w 18"/>
                  <a:gd name="T1" fmla="*/ 0 h 26"/>
                  <a:gd name="T2" fmla="*/ 164 w 18"/>
                  <a:gd name="T3" fmla="*/ 384 h 26"/>
                  <a:gd name="T4" fmla="*/ 178 w 18"/>
                  <a:gd name="T5" fmla="*/ 192 h 26"/>
                  <a:gd name="T6" fmla="*/ 232 w 18"/>
                  <a:gd name="T7" fmla="*/ 0 h 26"/>
                  <a:gd name="T8" fmla="*/ 253 w 18"/>
                  <a:gd name="T9" fmla="*/ 0 h 26"/>
                  <a:gd name="T10" fmla="*/ 287 w 18"/>
                  <a:gd name="T11" fmla="*/ 0 h 26"/>
                  <a:gd name="T12" fmla="*/ 300 w 18"/>
                  <a:gd name="T13" fmla="*/ 0 h 26"/>
                  <a:gd name="T14" fmla="*/ 321 w 18"/>
                  <a:gd name="T15" fmla="*/ 128 h 26"/>
                  <a:gd name="T16" fmla="*/ 321 w 18"/>
                  <a:gd name="T17" fmla="*/ 192 h 26"/>
                  <a:gd name="T18" fmla="*/ 321 w 18"/>
                  <a:gd name="T19" fmla="*/ 320 h 26"/>
                  <a:gd name="T20" fmla="*/ 300 w 18"/>
                  <a:gd name="T21" fmla="*/ 384 h 26"/>
                  <a:gd name="T22" fmla="*/ 300 w 18"/>
                  <a:gd name="T23" fmla="*/ 384 h 26"/>
                  <a:gd name="T24" fmla="*/ 287 w 18"/>
                  <a:gd name="T25" fmla="*/ 384 h 26"/>
                  <a:gd name="T26" fmla="*/ 287 w 18"/>
                  <a:gd name="T27" fmla="*/ 384 h 26"/>
                  <a:gd name="T28" fmla="*/ 253 w 18"/>
                  <a:gd name="T29" fmla="*/ 320 h 26"/>
                  <a:gd name="T30" fmla="*/ 232 w 18"/>
                  <a:gd name="T31" fmla="*/ 320 h 26"/>
                  <a:gd name="T32" fmla="*/ 198 w 18"/>
                  <a:gd name="T33" fmla="*/ 320 h 26"/>
                  <a:gd name="T34" fmla="*/ 198 w 18"/>
                  <a:gd name="T35" fmla="*/ 320 h 26"/>
                  <a:gd name="T36" fmla="*/ 198 w 18"/>
                  <a:gd name="T37" fmla="*/ 320 h 26"/>
                  <a:gd name="T38" fmla="*/ 178 w 18"/>
                  <a:gd name="T39" fmla="*/ 384 h 26"/>
                  <a:gd name="T40" fmla="*/ 164 w 18"/>
                  <a:gd name="T41" fmla="*/ 576 h 26"/>
                  <a:gd name="T42" fmla="*/ 164 w 18"/>
                  <a:gd name="T43" fmla="*/ 1280 h 26"/>
                  <a:gd name="T44" fmla="*/ 164 w 18"/>
                  <a:gd name="T45" fmla="*/ 1344 h 26"/>
                  <a:gd name="T46" fmla="*/ 164 w 18"/>
                  <a:gd name="T47" fmla="*/ 1472 h 26"/>
                  <a:gd name="T48" fmla="*/ 178 w 18"/>
                  <a:gd name="T49" fmla="*/ 1536 h 26"/>
                  <a:gd name="T50" fmla="*/ 178 w 18"/>
                  <a:gd name="T51" fmla="*/ 1536 h 26"/>
                  <a:gd name="T52" fmla="*/ 198 w 18"/>
                  <a:gd name="T53" fmla="*/ 1536 h 26"/>
                  <a:gd name="T54" fmla="*/ 232 w 18"/>
                  <a:gd name="T55" fmla="*/ 1664 h 26"/>
                  <a:gd name="T56" fmla="*/ 232 w 18"/>
                  <a:gd name="T57" fmla="*/ 1664 h 26"/>
                  <a:gd name="T58" fmla="*/ 0 w 18"/>
                  <a:gd name="T59" fmla="*/ 1664 h 26"/>
                  <a:gd name="T60" fmla="*/ 0 w 18"/>
                  <a:gd name="T61" fmla="*/ 1664 h 26"/>
                  <a:gd name="T62" fmla="*/ 34 w 18"/>
                  <a:gd name="T63" fmla="*/ 1536 h 26"/>
                  <a:gd name="T64" fmla="*/ 55 w 18"/>
                  <a:gd name="T65" fmla="*/ 1536 h 26"/>
                  <a:gd name="T66" fmla="*/ 55 w 18"/>
                  <a:gd name="T67" fmla="*/ 1536 h 26"/>
                  <a:gd name="T68" fmla="*/ 55 w 18"/>
                  <a:gd name="T69" fmla="*/ 1472 h 26"/>
                  <a:gd name="T70" fmla="*/ 55 w 18"/>
                  <a:gd name="T71" fmla="*/ 1344 h 26"/>
                  <a:gd name="T72" fmla="*/ 55 w 18"/>
                  <a:gd name="T73" fmla="*/ 1280 h 26"/>
                  <a:gd name="T74" fmla="*/ 55 w 18"/>
                  <a:gd name="T75" fmla="*/ 640 h 26"/>
                  <a:gd name="T76" fmla="*/ 55 w 18"/>
                  <a:gd name="T77" fmla="*/ 384 h 26"/>
                  <a:gd name="T78" fmla="*/ 55 w 18"/>
                  <a:gd name="T79" fmla="*/ 320 h 26"/>
                  <a:gd name="T80" fmla="*/ 55 w 18"/>
                  <a:gd name="T81" fmla="*/ 192 h 26"/>
                  <a:gd name="T82" fmla="*/ 55 w 18"/>
                  <a:gd name="T83" fmla="*/ 192 h 26"/>
                  <a:gd name="T84" fmla="*/ 55 w 18"/>
                  <a:gd name="T85" fmla="*/ 192 h 26"/>
                  <a:gd name="T86" fmla="*/ 34 w 18"/>
                  <a:gd name="T87" fmla="*/ 192 h 26"/>
                  <a:gd name="T88" fmla="*/ 34 w 18"/>
                  <a:gd name="T89" fmla="*/ 192 h 26"/>
                  <a:gd name="T90" fmla="*/ 0 w 18"/>
                  <a:gd name="T91" fmla="*/ 192 h 26"/>
                  <a:gd name="T92" fmla="*/ 0 w 18"/>
                  <a:gd name="T93" fmla="*/ 192 h 26"/>
                  <a:gd name="T94" fmla="*/ 123 w 18"/>
                  <a:gd name="T95" fmla="*/ 0 h 26"/>
                  <a:gd name="T96" fmla="*/ 164 w 18"/>
                  <a:gd name="T97" fmla="*/ 0 h 2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26"/>
                  <a:gd name="T149" fmla="*/ 18 w 18"/>
                  <a:gd name="T150" fmla="*/ 26 h 2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26">
                    <a:moveTo>
                      <a:pt x="9" y="0"/>
                    </a:moveTo>
                    <a:lnTo>
                      <a:pt x="9" y="6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9" y="9"/>
                    </a:lnTo>
                    <a:lnTo>
                      <a:pt x="9" y="20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3" y="26"/>
                    </a:lnTo>
                    <a:lnTo>
                      <a:pt x="0" y="26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99" name="Freeform 500"/>
              <p:cNvSpPr>
                <a:spLocks noEditPoints="1"/>
              </p:cNvSpPr>
              <p:nvPr/>
            </p:nvSpPr>
            <p:spPr bwMode="auto">
              <a:xfrm>
                <a:off x="3851" y="2724"/>
                <a:ext cx="55" cy="104"/>
              </a:xfrm>
              <a:custGeom>
                <a:avLst/>
                <a:gdLst>
                  <a:gd name="T0" fmla="*/ 68 w 21"/>
                  <a:gd name="T1" fmla="*/ 640 h 26"/>
                  <a:gd name="T2" fmla="*/ 68 w 21"/>
                  <a:gd name="T3" fmla="*/ 896 h 26"/>
                  <a:gd name="T4" fmla="*/ 123 w 21"/>
                  <a:gd name="T5" fmla="*/ 1216 h 26"/>
                  <a:gd name="T6" fmla="*/ 178 w 21"/>
                  <a:gd name="T7" fmla="*/ 1280 h 26"/>
                  <a:gd name="T8" fmla="*/ 212 w 21"/>
                  <a:gd name="T9" fmla="*/ 1344 h 26"/>
                  <a:gd name="T10" fmla="*/ 267 w 21"/>
                  <a:gd name="T11" fmla="*/ 1344 h 26"/>
                  <a:gd name="T12" fmla="*/ 309 w 21"/>
                  <a:gd name="T13" fmla="*/ 1280 h 26"/>
                  <a:gd name="T14" fmla="*/ 343 w 21"/>
                  <a:gd name="T15" fmla="*/ 1216 h 26"/>
                  <a:gd name="T16" fmla="*/ 377 w 21"/>
                  <a:gd name="T17" fmla="*/ 1024 h 26"/>
                  <a:gd name="T18" fmla="*/ 377 w 21"/>
                  <a:gd name="T19" fmla="*/ 1024 h 26"/>
                  <a:gd name="T20" fmla="*/ 343 w 21"/>
                  <a:gd name="T21" fmla="*/ 1280 h 26"/>
                  <a:gd name="T22" fmla="*/ 322 w 21"/>
                  <a:gd name="T23" fmla="*/ 1472 h 26"/>
                  <a:gd name="T24" fmla="*/ 267 w 21"/>
                  <a:gd name="T25" fmla="*/ 1664 h 26"/>
                  <a:gd name="T26" fmla="*/ 199 w 21"/>
                  <a:gd name="T27" fmla="*/ 1664 h 26"/>
                  <a:gd name="T28" fmla="*/ 123 w 21"/>
                  <a:gd name="T29" fmla="*/ 1664 h 26"/>
                  <a:gd name="T30" fmla="*/ 55 w 21"/>
                  <a:gd name="T31" fmla="*/ 1472 h 26"/>
                  <a:gd name="T32" fmla="*/ 21 w 21"/>
                  <a:gd name="T33" fmla="*/ 1216 h 26"/>
                  <a:gd name="T34" fmla="*/ 0 w 21"/>
                  <a:gd name="T35" fmla="*/ 832 h 26"/>
                  <a:gd name="T36" fmla="*/ 0 w 21"/>
                  <a:gd name="T37" fmla="*/ 576 h 26"/>
                  <a:gd name="T38" fmla="*/ 21 w 21"/>
                  <a:gd name="T39" fmla="*/ 384 h 26"/>
                  <a:gd name="T40" fmla="*/ 55 w 21"/>
                  <a:gd name="T41" fmla="*/ 192 h 26"/>
                  <a:gd name="T42" fmla="*/ 123 w 21"/>
                  <a:gd name="T43" fmla="*/ 0 h 26"/>
                  <a:gd name="T44" fmla="*/ 199 w 21"/>
                  <a:gd name="T45" fmla="*/ 0 h 26"/>
                  <a:gd name="T46" fmla="*/ 267 w 21"/>
                  <a:gd name="T47" fmla="*/ 0 h 26"/>
                  <a:gd name="T48" fmla="*/ 322 w 21"/>
                  <a:gd name="T49" fmla="*/ 192 h 26"/>
                  <a:gd name="T50" fmla="*/ 377 w 21"/>
                  <a:gd name="T51" fmla="*/ 384 h 26"/>
                  <a:gd name="T52" fmla="*/ 377 w 21"/>
                  <a:gd name="T53" fmla="*/ 640 h 26"/>
                  <a:gd name="T54" fmla="*/ 68 w 21"/>
                  <a:gd name="T55" fmla="*/ 640 h 26"/>
                  <a:gd name="T56" fmla="*/ 68 w 21"/>
                  <a:gd name="T57" fmla="*/ 448 h 26"/>
                  <a:gd name="T58" fmla="*/ 267 w 21"/>
                  <a:gd name="T59" fmla="*/ 448 h 26"/>
                  <a:gd name="T60" fmla="*/ 267 w 21"/>
                  <a:gd name="T61" fmla="*/ 384 h 26"/>
                  <a:gd name="T62" fmla="*/ 267 w 21"/>
                  <a:gd name="T63" fmla="*/ 320 h 26"/>
                  <a:gd name="T64" fmla="*/ 254 w 21"/>
                  <a:gd name="T65" fmla="*/ 192 h 26"/>
                  <a:gd name="T66" fmla="*/ 212 w 21"/>
                  <a:gd name="T67" fmla="*/ 128 h 26"/>
                  <a:gd name="T68" fmla="*/ 199 w 21"/>
                  <a:gd name="T69" fmla="*/ 128 h 26"/>
                  <a:gd name="T70" fmla="*/ 178 w 21"/>
                  <a:gd name="T71" fmla="*/ 128 h 26"/>
                  <a:gd name="T72" fmla="*/ 144 w 21"/>
                  <a:gd name="T73" fmla="*/ 128 h 26"/>
                  <a:gd name="T74" fmla="*/ 89 w 21"/>
                  <a:gd name="T75" fmla="*/ 192 h 26"/>
                  <a:gd name="T76" fmla="*/ 68 w 21"/>
                  <a:gd name="T77" fmla="*/ 320 h 26"/>
                  <a:gd name="T78" fmla="*/ 68 w 21"/>
                  <a:gd name="T79" fmla="*/ 448 h 2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6"/>
                  <a:gd name="T122" fmla="*/ 21 w 21"/>
                  <a:gd name="T123" fmla="*/ 26 h 2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6">
                    <a:moveTo>
                      <a:pt x="4" y="10"/>
                    </a:moveTo>
                    <a:lnTo>
                      <a:pt x="4" y="14"/>
                    </a:lnTo>
                    <a:lnTo>
                      <a:pt x="7" y="19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5" y="21"/>
                    </a:lnTo>
                    <a:lnTo>
                      <a:pt x="17" y="20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19" y="20"/>
                    </a:lnTo>
                    <a:lnTo>
                      <a:pt x="18" y="23"/>
                    </a:lnTo>
                    <a:lnTo>
                      <a:pt x="15" y="26"/>
                    </a:lnTo>
                    <a:lnTo>
                      <a:pt x="11" y="26"/>
                    </a:lnTo>
                    <a:lnTo>
                      <a:pt x="7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3"/>
                    </a:lnTo>
                    <a:lnTo>
                      <a:pt x="21" y="6"/>
                    </a:lnTo>
                    <a:lnTo>
                      <a:pt x="21" y="10"/>
                    </a:lnTo>
                    <a:lnTo>
                      <a:pt x="4" y="10"/>
                    </a:lnTo>
                    <a:close/>
                    <a:moveTo>
                      <a:pt x="4" y="7"/>
                    </a:moveTo>
                    <a:lnTo>
                      <a:pt x="15" y="7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500" name="Freeform 501"/>
              <p:cNvSpPr>
                <a:spLocks noEditPoints="1"/>
              </p:cNvSpPr>
              <p:nvPr/>
            </p:nvSpPr>
            <p:spPr bwMode="auto">
              <a:xfrm>
                <a:off x="3917" y="2667"/>
                <a:ext cx="65" cy="161"/>
              </a:xfrm>
              <a:custGeom>
                <a:avLst/>
                <a:gdLst>
                  <a:gd name="T0" fmla="*/ 296 w 25"/>
                  <a:gd name="T1" fmla="*/ 2286 h 40"/>
                  <a:gd name="T2" fmla="*/ 263 w 25"/>
                  <a:gd name="T3" fmla="*/ 2479 h 40"/>
                  <a:gd name="T4" fmla="*/ 244 w 25"/>
                  <a:gd name="T5" fmla="*/ 2608 h 40"/>
                  <a:gd name="T6" fmla="*/ 229 w 25"/>
                  <a:gd name="T7" fmla="*/ 2608 h 40"/>
                  <a:gd name="T8" fmla="*/ 177 w 25"/>
                  <a:gd name="T9" fmla="*/ 2608 h 40"/>
                  <a:gd name="T10" fmla="*/ 122 w 25"/>
                  <a:gd name="T11" fmla="*/ 2608 h 40"/>
                  <a:gd name="T12" fmla="*/ 55 w 25"/>
                  <a:gd name="T13" fmla="*/ 2415 h 40"/>
                  <a:gd name="T14" fmla="*/ 21 w 25"/>
                  <a:gd name="T15" fmla="*/ 2153 h 40"/>
                  <a:gd name="T16" fmla="*/ 0 w 25"/>
                  <a:gd name="T17" fmla="*/ 1831 h 40"/>
                  <a:gd name="T18" fmla="*/ 21 w 25"/>
                  <a:gd name="T19" fmla="*/ 1505 h 40"/>
                  <a:gd name="T20" fmla="*/ 55 w 25"/>
                  <a:gd name="T21" fmla="*/ 1232 h 40"/>
                  <a:gd name="T22" fmla="*/ 109 w 25"/>
                  <a:gd name="T23" fmla="*/ 1038 h 40"/>
                  <a:gd name="T24" fmla="*/ 143 w 25"/>
                  <a:gd name="T25" fmla="*/ 906 h 40"/>
                  <a:gd name="T26" fmla="*/ 229 w 25"/>
                  <a:gd name="T27" fmla="*/ 906 h 40"/>
                  <a:gd name="T28" fmla="*/ 263 w 25"/>
                  <a:gd name="T29" fmla="*/ 906 h 40"/>
                  <a:gd name="T30" fmla="*/ 296 w 25"/>
                  <a:gd name="T31" fmla="*/ 1038 h 40"/>
                  <a:gd name="T32" fmla="*/ 296 w 25"/>
                  <a:gd name="T33" fmla="*/ 777 h 40"/>
                  <a:gd name="T34" fmla="*/ 296 w 25"/>
                  <a:gd name="T35" fmla="*/ 455 h 40"/>
                  <a:gd name="T36" fmla="*/ 296 w 25"/>
                  <a:gd name="T37" fmla="*/ 326 h 40"/>
                  <a:gd name="T38" fmla="*/ 296 w 25"/>
                  <a:gd name="T39" fmla="*/ 326 h 40"/>
                  <a:gd name="T40" fmla="*/ 296 w 25"/>
                  <a:gd name="T41" fmla="*/ 193 h 40"/>
                  <a:gd name="T42" fmla="*/ 296 w 25"/>
                  <a:gd name="T43" fmla="*/ 193 h 40"/>
                  <a:gd name="T44" fmla="*/ 263 w 25"/>
                  <a:gd name="T45" fmla="*/ 193 h 40"/>
                  <a:gd name="T46" fmla="*/ 263 w 25"/>
                  <a:gd name="T47" fmla="*/ 193 h 40"/>
                  <a:gd name="T48" fmla="*/ 244 w 25"/>
                  <a:gd name="T49" fmla="*/ 326 h 40"/>
                  <a:gd name="T50" fmla="*/ 244 w 25"/>
                  <a:gd name="T51" fmla="*/ 193 h 40"/>
                  <a:gd name="T52" fmla="*/ 372 w 25"/>
                  <a:gd name="T53" fmla="*/ 0 h 40"/>
                  <a:gd name="T54" fmla="*/ 385 w 25"/>
                  <a:gd name="T55" fmla="*/ 0 h 40"/>
                  <a:gd name="T56" fmla="*/ 385 w 25"/>
                  <a:gd name="T57" fmla="*/ 1960 h 40"/>
                  <a:gd name="T58" fmla="*/ 385 w 25"/>
                  <a:gd name="T59" fmla="*/ 2218 h 40"/>
                  <a:gd name="T60" fmla="*/ 385 w 25"/>
                  <a:gd name="T61" fmla="*/ 2286 h 40"/>
                  <a:gd name="T62" fmla="*/ 385 w 25"/>
                  <a:gd name="T63" fmla="*/ 2286 h 40"/>
                  <a:gd name="T64" fmla="*/ 385 w 25"/>
                  <a:gd name="T65" fmla="*/ 2415 h 40"/>
                  <a:gd name="T66" fmla="*/ 419 w 25"/>
                  <a:gd name="T67" fmla="*/ 2415 h 40"/>
                  <a:gd name="T68" fmla="*/ 419 w 25"/>
                  <a:gd name="T69" fmla="*/ 2415 h 40"/>
                  <a:gd name="T70" fmla="*/ 419 w 25"/>
                  <a:gd name="T71" fmla="*/ 2415 h 40"/>
                  <a:gd name="T72" fmla="*/ 439 w 25"/>
                  <a:gd name="T73" fmla="*/ 2415 h 40"/>
                  <a:gd name="T74" fmla="*/ 439 w 25"/>
                  <a:gd name="T75" fmla="*/ 2415 h 40"/>
                  <a:gd name="T76" fmla="*/ 317 w 25"/>
                  <a:gd name="T77" fmla="*/ 2608 h 40"/>
                  <a:gd name="T78" fmla="*/ 296 w 25"/>
                  <a:gd name="T79" fmla="*/ 2608 h 40"/>
                  <a:gd name="T80" fmla="*/ 296 w 25"/>
                  <a:gd name="T81" fmla="*/ 2286 h 40"/>
                  <a:gd name="T82" fmla="*/ 296 w 25"/>
                  <a:gd name="T83" fmla="*/ 2218 h 40"/>
                  <a:gd name="T84" fmla="*/ 296 w 25"/>
                  <a:gd name="T85" fmla="*/ 1377 h 40"/>
                  <a:gd name="T86" fmla="*/ 296 w 25"/>
                  <a:gd name="T87" fmla="*/ 1312 h 40"/>
                  <a:gd name="T88" fmla="*/ 296 w 25"/>
                  <a:gd name="T89" fmla="*/ 1232 h 40"/>
                  <a:gd name="T90" fmla="*/ 263 w 25"/>
                  <a:gd name="T91" fmla="*/ 1103 h 40"/>
                  <a:gd name="T92" fmla="*/ 244 w 25"/>
                  <a:gd name="T93" fmla="*/ 1038 h 40"/>
                  <a:gd name="T94" fmla="*/ 229 w 25"/>
                  <a:gd name="T95" fmla="*/ 1038 h 40"/>
                  <a:gd name="T96" fmla="*/ 195 w 25"/>
                  <a:gd name="T97" fmla="*/ 1038 h 40"/>
                  <a:gd name="T98" fmla="*/ 177 w 25"/>
                  <a:gd name="T99" fmla="*/ 1038 h 40"/>
                  <a:gd name="T100" fmla="*/ 122 w 25"/>
                  <a:gd name="T101" fmla="*/ 1103 h 40"/>
                  <a:gd name="T102" fmla="*/ 109 w 25"/>
                  <a:gd name="T103" fmla="*/ 1377 h 40"/>
                  <a:gd name="T104" fmla="*/ 68 w 25"/>
                  <a:gd name="T105" fmla="*/ 1703 h 40"/>
                  <a:gd name="T106" fmla="*/ 109 w 25"/>
                  <a:gd name="T107" fmla="*/ 1960 h 40"/>
                  <a:gd name="T108" fmla="*/ 122 w 25"/>
                  <a:gd name="T109" fmla="*/ 2218 h 40"/>
                  <a:gd name="T110" fmla="*/ 177 w 25"/>
                  <a:gd name="T111" fmla="*/ 2286 h 40"/>
                  <a:gd name="T112" fmla="*/ 229 w 25"/>
                  <a:gd name="T113" fmla="*/ 2415 h 40"/>
                  <a:gd name="T114" fmla="*/ 263 w 25"/>
                  <a:gd name="T115" fmla="*/ 2286 h 40"/>
                  <a:gd name="T116" fmla="*/ 296 w 25"/>
                  <a:gd name="T117" fmla="*/ 2218 h 4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5"/>
                  <a:gd name="T178" fmla="*/ 0 h 40"/>
                  <a:gd name="T179" fmla="*/ 25 w 25"/>
                  <a:gd name="T180" fmla="*/ 40 h 4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5" h="40">
                    <a:moveTo>
                      <a:pt x="17" y="35"/>
                    </a:moveTo>
                    <a:lnTo>
                      <a:pt x="15" y="38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0" y="40"/>
                    </a:lnTo>
                    <a:lnTo>
                      <a:pt x="7" y="40"/>
                    </a:lnTo>
                    <a:lnTo>
                      <a:pt x="3" y="37"/>
                    </a:lnTo>
                    <a:lnTo>
                      <a:pt x="1" y="33"/>
                    </a:lnTo>
                    <a:lnTo>
                      <a:pt x="0" y="28"/>
                    </a:lnTo>
                    <a:lnTo>
                      <a:pt x="1" y="23"/>
                    </a:lnTo>
                    <a:lnTo>
                      <a:pt x="3" y="19"/>
                    </a:lnTo>
                    <a:lnTo>
                      <a:pt x="6" y="16"/>
                    </a:lnTo>
                    <a:lnTo>
                      <a:pt x="8" y="14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6"/>
                    </a:lnTo>
                    <a:lnTo>
                      <a:pt x="17" y="12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30"/>
                    </a:lnTo>
                    <a:lnTo>
                      <a:pt x="22" y="34"/>
                    </a:lnTo>
                    <a:lnTo>
                      <a:pt x="22" y="35"/>
                    </a:lnTo>
                    <a:lnTo>
                      <a:pt x="22" y="37"/>
                    </a:lnTo>
                    <a:lnTo>
                      <a:pt x="24" y="37"/>
                    </a:lnTo>
                    <a:lnTo>
                      <a:pt x="25" y="37"/>
                    </a:lnTo>
                    <a:lnTo>
                      <a:pt x="18" y="40"/>
                    </a:lnTo>
                    <a:lnTo>
                      <a:pt x="17" y="40"/>
                    </a:lnTo>
                    <a:lnTo>
                      <a:pt x="17" y="35"/>
                    </a:lnTo>
                    <a:close/>
                    <a:moveTo>
                      <a:pt x="17" y="34"/>
                    </a:moveTo>
                    <a:lnTo>
                      <a:pt x="17" y="21"/>
                    </a:lnTo>
                    <a:lnTo>
                      <a:pt x="17" y="20"/>
                    </a:lnTo>
                    <a:lnTo>
                      <a:pt x="17" y="19"/>
                    </a:lnTo>
                    <a:lnTo>
                      <a:pt x="15" y="17"/>
                    </a:lnTo>
                    <a:lnTo>
                      <a:pt x="14" y="16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0" y="16"/>
                    </a:lnTo>
                    <a:lnTo>
                      <a:pt x="7" y="17"/>
                    </a:lnTo>
                    <a:lnTo>
                      <a:pt x="6" y="21"/>
                    </a:lnTo>
                    <a:lnTo>
                      <a:pt x="4" y="26"/>
                    </a:lnTo>
                    <a:lnTo>
                      <a:pt x="6" y="30"/>
                    </a:lnTo>
                    <a:lnTo>
                      <a:pt x="7" y="34"/>
                    </a:lnTo>
                    <a:lnTo>
                      <a:pt x="10" y="35"/>
                    </a:lnTo>
                    <a:lnTo>
                      <a:pt x="13" y="37"/>
                    </a:lnTo>
                    <a:lnTo>
                      <a:pt x="15" y="35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501" name="Freeform 502"/>
              <p:cNvSpPr>
                <a:spLocks noEditPoints="1"/>
              </p:cNvSpPr>
              <p:nvPr/>
            </p:nvSpPr>
            <p:spPr bwMode="auto">
              <a:xfrm>
                <a:off x="3990" y="2667"/>
                <a:ext cx="34" cy="161"/>
              </a:xfrm>
              <a:custGeom>
                <a:avLst/>
                <a:gdLst>
                  <a:gd name="T0" fmla="*/ 110 w 13"/>
                  <a:gd name="T1" fmla="*/ 0 h 40"/>
                  <a:gd name="T2" fmla="*/ 123 w 13"/>
                  <a:gd name="T3" fmla="*/ 0 h 40"/>
                  <a:gd name="T4" fmla="*/ 165 w 13"/>
                  <a:gd name="T5" fmla="*/ 129 h 40"/>
                  <a:gd name="T6" fmla="*/ 165 w 13"/>
                  <a:gd name="T7" fmla="*/ 129 h 40"/>
                  <a:gd name="T8" fmla="*/ 178 w 13"/>
                  <a:gd name="T9" fmla="*/ 193 h 40"/>
                  <a:gd name="T10" fmla="*/ 165 w 13"/>
                  <a:gd name="T11" fmla="*/ 326 h 40"/>
                  <a:gd name="T12" fmla="*/ 165 w 13"/>
                  <a:gd name="T13" fmla="*/ 390 h 40"/>
                  <a:gd name="T14" fmla="*/ 123 w 13"/>
                  <a:gd name="T15" fmla="*/ 390 h 40"/>
                  <a:gd name="T16" fmla="*/ 110 w 13"/>
                  <a:gd name="T17" fmla="*/ 455 h 40"/>
                  <a:gd name="T18" fmla="*/ 110 w 13"/>
                  <a:gd name="T19" fmla="*/ 390 h 40"/>
                  <a:gd name="T20" fmla="*/ 68 w 13"/>
                  <a:gd name="T21" fmla="*/ 390 h 40"/>
                  <a:gd name="T22" fmla="*/ 55 w 13"/>
                  <a:gd name="T23" fmla="*/ 326 h 40"/>
                  <a:gd name="T24" fmla="*/ 55 w 13"/>
                  <a:gd name="T25" fmla="*/ 193 h 40"/>
                  <a:gd name="T26" fmla="*/ 55 w 13"/>
                  <a:gd name="T27" fmla="*/ 129 h 40"/>
                  <a:gd name="T28" fmla="*/ 68 w 13"/>
                  <a:gd name="T29" fmla="*/ 129 h 40"/>
                  <a:gd name="T30" fmla="*/ 68 w 13"/>
                  <a:gd name="T31" fmla="*/ 0 h 40"/>
                  <a:gd name="T32" fmla="*/ 110 w 13"/>
                  <a:gd name="T33" fmla="*/ 0 h 40"/>
                  <a:gd name="T34" fmla="*/ 165 w 13"/>
                  <a:gd name="T35" fmla="*/ 906 h 40"/>
                  <a:gd name="T36" fmla="*/ 165 w 13"/>
                  <a:gd name="T37" fmla="*/ 2218 h 40"/>
                  <a:gd name="T38" fmla="*/ 165 w 13"/>
                  <a:gd name="T39" fmla="*/ 2286 h 40"/>
                  <a:gd name="T40" fmla="*/ 165 w 13"/>
                  <a:gd name="T41" fmla="*/ 2415 h 40"/>
                  <a:gd name="T42" fmla="*/ 178 w 13"/>
                  <a:gd name="T43" fmla="*/ 2479 h 40"/>
                  <a:gd name="T44" fmla="*/ 178 w 13"/>
                  <a:gd name="T45" fmla="*/ 2479 h 40"/>
                  <a:gd name="T46" fmla="*/ 199 w 13"/>
                  <a:gd name="T47" fmla="*/ 2479 h 40"/>
                  <a:gd name="T48" fmla="*/ 233 w 13"/>
                  <a:gd name="T49" fmla="*/ 2608 h 40"/>
                  <a:gd name="T50" fmla="*/ 233 w 13"/>
                  <a:gd name="T51" fmla="*/ 2608 h 40"/>
                  <a:gd name="T52" fmla="*/ 0 w 13"/>
                  <a:gd name="T53" fmla="*/ 2608 h 40"/>
                  <a:gd name="T54" fmla="*/ 0 w 13"/>
                  <a:gd name="T55" fmla="*/ 2608 h 40"/>
                  <a:gd name="T56" fmla="*/ 21 w 13"/>
                  <a:gd name="T57" fmla="*/ 2479 h 40"/>
                  <a:gd name="T58" fmla="*/ 55 w 13"/>
                  <a:gd name="T59" fmla="*/ 2479 h 40"/>
                  <a:gd name="T60" fmla="*/ 55 w 13"/>
                  <a:gd name="T61" fmla="*/ 2479 h 40"/>
                  <a:gd name="T62" fmla="*/ 68 w 13"/>
                  <a:gd name="T63" fmla="*/ 2415 h 40"/>
                  <a:gd name="T64" fmla="*/ 68 w 13"/>
                  <a:gd name="T65" fmla="*/ 2286 h 40"/>
                  <a:gd name="T66" fmla="*/ 68 w 13"/>
                  <a:gd name="T67" fmla="*/ 2218 h 40"/>
                  <a:gd name="T68" fmla="*/ 68 w 13"/>
                  <a:gd name="T69" fmla="*/ 1570 h 40"/>
                  <a:gd name="T70" fmla="*/ 68 w 13"/>
                  <a:gd name="T71" fmla="*/ 1312 h 40"/>
                  <a:gd name="T72" fmla="*/ 68 w 13"/>
                  <a:gd name="T73" fmla="*/ 1232 h 40"/>
                  <a:gd name="T74" fmla="*/ 68 w 13"/>
                  <a:gd name="T75" fmla="*/ 1103 h 40"/>
                  <a:gd name="T76" fmla="*/ 55 w 13"/>
                  <a:gd name="T77" fmla="*/ 1103 h 40"/>
                  <a:gd name="T78" fmla="*/ 55 w 13"/>
                  <a:gd name="T79" fmla="*/ 1103 h 40"/>
                  <a:gd name="T80" fmla="*/ 55 w 13"/>
                  <a:gd name="T81" fmla="*/ 1103 h 40"/>
                  <a:gd name="T82" fmla="*/ 21 w 13"/>
                  <a:gd name="T83" fmla="*/ 1103 h 40"/>
                  <a:gd name="T84" fmla="*/ 21 w 13"/>
                  <a:gd name="T85" fmla="*/ 1103 h 40"/>
                  <a:gd name="T86" fmla="*/ 0 w 13"/>
                  <a:gd name="T87" fmla="*/ 1103 h 40"/>
                  <a:gd name="T88" fmla="*/ 123 w 13"/>
                  <a:gd name="T89" fmla="*/ 906 h 40"/>
                  <a:gd name="T90" fmla="*/ 165 w 13"/>
                  <a:gd name="T91" fmla="*/ 906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"/>
                  <a:gd name="T139" fmla="*/ 0 h 40"/>
                  <a:gd name="T140" fmla="*/ 13 w 13"/>
                  <a:gd name="T141" fmla="*/ 40 h 4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" h="40">
                    <a:moveTo>
                      <a:pt x="6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10" y="3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  <a:moveTo>
                      <a:pt x="9" y="14"/>
                    </a:moveTo>
                    <a:lnTo>
                      <a:pt x="9" y="34"/>
                    </a:lnTo>
                    <a:lnTo>
                      <a:pt x="9" y="35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1" y="38"/>
                    </a:lnTo>
                    <a:lnTo>
                      <a:pt x="13" y="40"/>
                    </a:lnTo>
                    <a:lnTo>
                      <a:pt x="0" y="40"/>
                    </a:lnTo>
                    <a:lnTo>
                      <a:pt x="1" y="38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7" y="14"/>
                    </a:ln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502" name="Freeform 503"/>
              <p:cNvSpPr>
                <a:spLocks/>
              </p:cNvSpPr>
              <p:nvPr/>
            </p:nvSpPr>
            <p:spPr bwMode="auto">
              <a:xfrm>
                <a:off x="4032" y="2724"/>
                <a:ext cx="54" cy="104"/>
              </a:xfrm>
              <a:custGeom>
                <a:avLst/>
                <a:gdLst>
                  <a:gd name="T0" fmla="*/ 357 w 21"/>
                  <a:gd name="T1" fmla="*/ 1024 h 26"/>
                  <a:gd name="T2" fmla="*/ 324 w 21"/>
                  <a:gd name="T3" fmla="*/ 1280 h 26"/>
                  <a:gd name="T4" fmla="*/ 270 w 21"/>
                  <a:gd name="T5" fmla="*/ 1472 h 26"/>
                  <a:gd name="T6" fmla="*/ 239 w 21"/>
                  <a:gd name="T7" fmla="*/ 1664 h 26"/>
                  <a:gd name="T8" fmla="*/ 185 w 21"/>
                  <a:gd name="T9" fmla="*/ 1664 h 26"/>
                  <a:gd name="T10" fmla="*/ 118 w 21"/>
                  <a:gd name="T11" fmla="*/ 1664 h 26"/>
                  <a:gd name="T12" fmla="*/ 33 w 21"/>
                  <a:gd name="T13" fmla="*/ 1472 h 26"/>
                  <a:gd name="T14" fmla="*/ 21 w 21"/>
                  <a:gd name="T15" fmla="*/ 1280 h 26"/>
                  <a:gd name="T16" fmla="*/ 0 w 21"/>
                  <a:gd name="T17" fmla="*/ 1088 h 26"/>
                  <a:gd name="T18" fmla="*/ 0 w 21"/>
                  <a:gd name="T19" fmla="*/ 832 h 26"/>
                  <a:gd name="T20" fmla="*/ 21 w 21"/>
                  <a:gd name="T21" fmla="*/ 576 h 26"/>
                  <a:gd name="T22" fmla="*/ 21 w 21"/>
                  <a:gd name="T23" fmla="*/ 384 h 26"/>
                  <a:gd name="T24" fmla="*/ 67 w 21"/>
                  <a:gd name="T25" fmla="*/ 192 h 26"/>
                  <a:gd name="T26" fmla="*/ 118 w 21"/>
                  <a:gd name="T27" fmla="*/ 0 h 26"/>
                  <a:gd name="T28" fmla="*/ 206 w 21"/>
                  <a:gd name="T29" fmla="*/ 0 h 26"/>
                  <a:gd name="T30" fmla="*/ 257 w 21"/>
                  <a:gd name="T31" fmla="*/ 0 h 26"/>
                  <a:gd name="T32" fmla="*/ 303 w 21"/>
                  <a:gd name="T33" fmla="*/ 128 h 26"/>
                  <a:gd name="T34" fmla="*/ 324 w 21"/>
                  <a:gd name="T35" fmla="*/ 192 h 26"/>
                  <a:gd name="T36" fmla="*/ 324 w 21"/>
                  <a:gd name="T37" fmla="*/ 384 h 26"/>
                  <a:gd name="T38" fmla="*/ 324 w 21"/>
                  <a:gd name="T39" fmla="*/ 384 h 26"/>
                  <a:gd name="T40" fmla="*/ 324 w 21"/>
                  <a:gd name="T41" fmla="*/ 448 h 26"/>
                  <a:gd name="T42" fmla="*/ 303 w 21"/>
                  <a:gd name="T43" fmla="*/ 448 h 26"/>
                  <a:gd name="T44" fmla="*/ 303 w 21"/>
                  <a:gd name="T45" fmla="*/ 448 h 26"/>
                  <a:gd name="T46" fmla="*/ 270 w 21"/>
                  <a:gd name="T47" fmla="*/ 448 h 26"/>
                  <a:gd name="T48" fmla="*/ 257 w 21"/>
                  <a:gd name="T49" fmla="*/ 448 h 26"/>
                  <a:gd name="T50" fmla="*/ 257 w 21"/>
                  <a:gd name="T51" fmla="*/ 384 h 26"/>
                  <a:gd name="T52" fmla="*/ 257 w 21"/>
                  <a:gd name="T53" fmla="*/ 320 h 26"/>
                  <a:gd name="T54" fmla="*/ 239 w 21"/>
                  <a:gd name="T55" fmla="*/ 192 h 26"/>
                  <a:gd name="T56" fmla="*/ 239 w 21"/>
                  <a:gd name="T57" fmla="*/ 128 h 26"/>
                  <a:gd name="T58" fmla="*/ 206 w 21"/>
                  <a:gd name="T59" fmla="*/ 128 h 26"/>
                  <a:gd name="T60" fmla="*/ 185 w 21"/>
                  <a:gd name="T61" fmla="*/ 128 h 26"/>
                  <a:gd name="T62" fmla="*/ 139 w 21"/>
                  <a:gd name="T63" fmla="*/ 128 h 26"/>
                  <a:gd name="T64" fmla="*/ 118 w 21"/>
                  <a:gd name="T65" fmla="*/ 192 h 26"/>
                  <a:gd name="T66" fmla="*/ 85 w 21"/>
                  <a:gd name="T67" fmla="*/ 384 h 26"/>
                  <a:gd name="T68" fmla="*/ 85 w 21"/>
                  <a:gd name="T69" fmla="*/ 640 h 26"/>
                  <a:gd name="T70" fmla="*/ 85 w 21"/>
                  <a:gd name="T71" fmla="*/ 896 h 26"/>
                  <a:gd name="T72" fmla="*/ 118 w 21"/>
                  <a:gd name="T73" fmla="*/ 1216 h 26"/>
                  <a:gd name="T74" fmla="*/ 152 w 21"/>
                  <a:gd name="T75" fmla="*/ 1280 h 26"/>
                  <a:gd name="T76" fmla="*/ 206 w 21"/>
                  <a:gd name="T77" fmla="*/ 1344 h 26"/>
                  <a:gd name="T78" fmla="*/ 257 w 21"/>
                  <a:gd name="T79" fmla="*/ 1344 h 26"/>
                  <a:gd name="T80" fmla="*/ 303 w 21"/>
                  <a:gd name="T81" fmla="*/ 1280 h 26"/>
                  <a:gd name="T82" fmla="*/ 324 w 21"/>
                  <a:gd name="T83" fmla="*/ 1216 h 26"/>
                  <a:gd name="T84" fmla="*/ 357 w 21"/>
                  <a:gd name="T85" fmla="*/ 896 h 26"/>
                  <a:gd name="T86" fmla="*/ 357 w 21"/>
                  <a:gd name="T87" fmla="*/ 1024 h 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"/>
                  <a:gd name="T133" fmla="*/ 0 h 26"/>
                  <a:gd name="T134" fmla="*/ 21 w 21"/>
                  <a:gd name="T135" fmla="*/ 26 h 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" h="26">
                    <a:moveTo>
                      <a:pt x="21" y="16"/>
                    </a:moveTo>
                    <a:lnTo>
                      <a:pt x="19" y="20"/>
                    </a:lnTo>
                    <a:lnTo>
                      <a:pt x="16" y="23"/>
                    </a:lnTo>
                    <a:lnTo>
                      <a:pt x="14" y="26"/>
                    </a:lnTo>
                    <a:lnTo>
                      <a:pt x="11" y="26"/>
                    </a:lnTo>
                    <a:lnTo>
                      <a:pt x="7" y="26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1" y="9"/>
                    </a:lnTo>
                    <a:lnTo>
                      <a:pt x="1" y="6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8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5" y="14"/>
                    </a:lnTo>
                    <a:lnTo>
                      <a:pt x="7" y="19"/>
                    </a:lnTo>
                    <a:lnTo>
                      <a:pt x="9" y="20"/>
                    </a:lnTo>
                    <a:lnTo>
                      <a:pt x="12" y="21"/>
                    </a:lnTo>
                    <a:lnTo>
                      <a:pt x="15" y="21"/>
                    </a:lnTo>
                    <a:lnTo>
                      <a:pt x="18" y="20"/>
                    </a:lnTo>
                    <a:lnTo>
                      <a:pt x="19" y="19"/>
                    </a:lnTo>
                    <a:lnTo>
                      <a:pt x="21" y="14"/>
                    </a:lnTo>
                    <a:lnTo>
                      <a:pt x="21" y="1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503" name="Freeform 504"/>
              <p:cNvSpPr>
                <a:spLocks/>
              </p:cNvSpPr>
              <p:nvPr/>
            </p:nvSpPr>
            <p:spPr bwMode="auto">
              <a:xfrm>
                <a:off x="4092" y="2691"/>
                <a:ext cx="41" cy="137"/>
              </a:xfrm>
              <a:custGeom>
                <a:avLst/>
                <a:gdLst>
                  <a:gd name="T0" fmla="*/ 151 w 16"/>
                  <a:gd name="T1" fmla="*/ 0 h 34"/>
                  <a:gd name="T2" fmla="*/ 151 w 16"/>
                  <a:gd name="T3" fmla="*/ 520 h 34"/>
                  <a:gd name="T4" fmla="*/ 236 w 16"/>
                  <a:gd name="T5" fmla="*/ 520 h 34"/>
                  <a:gd name="T6" fmla="*/ 236 w 16"/>
                  <a:gd name="T7" fmla="*/ 649 h 34"/>
                  <a:gd name="T8" fmla="*/ 151 w 16"/>
                  <a:gd name="T9" fmla="*/ 649 h 34"/>
                  <a:gd name="T10" fmla="*/ 151 w 16"/>
                  <a:gd name="T11" fmla="*/ 1769 h 34"/>
                  <a:gd name="T12" fmla="*/ 151 w 16"/>
                  <a:gd name="T13" fmla="*/ 1833 h 34"/>
                  <a:gd name="T14" fmla="*/ 172 w 16"/>
                  <a:gd name="T15" fmla="*/ 1898 h 34"/>
                  <a:gd name="T16" fmla="*/ 172 w 16"/>
                  <a:gd name="T17" fmla="*/ 2031 h 34"/>
                  <a:gd name="T18" fmla="*/ 202 w 16"/>
                  <a:gd name="T19" fmla="*/ 2031 h 34"/>
                  <a:gd name="T20" fmla="*/ 218 w 16"/>
                  <a:gd name="T21" fmla="*/ 2031 h 34"/>
                  <a:gd name="T22" fmla="*/ 218 w 16"/>
                  <a:gd name="T23" fmla="*/ 2031 h 34"/>
                  <a:gd name="T24" fmla="*/ 236 w 16"/>
                  <a:gd name="T25" fmla="*/ 1898 h 34"/>
                  <a:gd name="T26" fmla="*/ 236 w 16"/>
                  <a:gd name="T27" fmla="*/ 1898 h 34"/>
                  <a:gd name="T28" fmla="*/ 269 w 16"/>
                  <a:gd name="T29" fmla="*/ 1898 h 34"/>
                  <a:gd name="T30" fmla="*/ 236 w 16"/>
                  <a:gd name="T31" fmla="*/ 2031 h 34"/>
                  <a:gd name="T32" fmla="*/ 218 w 16"/>
                  <a:gd name="T33" fmla="*/ 2095 h 34"/>
                  <a:gd name="T34" fmla="*/ 202 w 16"/>
                  <a:gd name="T35" fmla="*/ 2224 h 34"/>
                  <a:gd name="T36" fmla="*/ 151 w 16"/>
                  <a:gd name="T37" fmla="*/ 2224 h 34"/>
                  <a:gd name="T38" fmla="*/ 151 w 16"/>
                  <a:gd name="T39" fmla="*/ 2224 h 34"/>
                  <a:gd name="T40" fmla="*/ 118 w 16"/>
                  <a:gd name="T41" fmla="*/ 2224 h 34"/>
                  <a:gd name="T42" fmla="*/ 97 w 16"/>
                  <a:gd name="T43" fmla="*/ 2095 h 34"/>
                  <a:gd name="T44" fmla="*/ 85 w 16"/>
                  <a:gd name="T45" fmla="*/ 2031 h 34"/>
                  <a:gd name="T46" fmla="*/ 85 w 16"/>
                  <a:gd name="T47" fmla="*/ 1898 h 34"/>
                  <a:gd name="T48" fmla="*/ 85 w 16"/>
                  <a:gd name="T49" fmla="*/ 1769 h 34"/>
                  <a:gd name="T50" fmla="*/ 85 w 16"/>
                  <a:gd name="T51" fmla="*/ 649 h 34"/>
                  <a:gd name="T52" fmla="*/ 0 w 16"/>
                  <a:gd name="T53" fmla="*/ 649 h 34"/>
                  <a:gd name="T54" fmla="*/ 0 w 16"/>
                  <a:gd name="T55" fmla="*/ 649 h 34"/>
                  <a:gd name="T56" fmla="*/ 33 w 16"/>
                  <a:gd name="T57" fmla="*/ 520 h 34"/>
                  <a:gd name="T58" fmla="*/ 54 w 16"/>
                  <a:gd name="T59" fmla="*/ 455 h 34"/>
                  <a:gd name="T60" fmla="*/ 85 w 16"/>
                  <a:gd name="T61" fmla="*/ 391 h 34"/>
                  <a:gd name="T62" fmla="*/ 97 w 16"/>
                  <a:gd name="T63" fmla="*/ 258 h 34"/>
                  <a:gd name="T64" fmla="*/ 118 w 16"/>
                  <a:gd name="T65" fmla="*/ 193 h 34"/>
                  <a:gd name="T66" fmla="*/ 151 w 16"/>
                  <a:gd name="T67" fmla="*/ 0 h 34"/>
                  <a:gd name="T68" fmla="*/ 151 w 16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"/>
                  <a:gd name="T106" fmla="*/ 0 h 34"/>
                  <a:gd name="T107" fmla="*/ 16 w 16"/>
                  <a:gd name="T108" fmla="*/ 34 h 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" h="34">
                    <a:moveTo>
                      <a:pt x="9" y="0"/>
                    </a:moveTo>
                    <a:lnTo>
                      <a:pt x="9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9" y="10"/>
                    </a:lnTo>
                    <a:lnTo>
                      <a:pt x="9" y="27"/>
                    </a:lnTo>
                    <a:lnTo>
                      <a:pt x="9" y="28"/>
                    </a:lnTo>
                    <a:lnTo>
                      <a:pt x="10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3" y="31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4" y="31"/>
                    </a:lnTo>
                    <a:lnTo>
                      <a:pt x="13" y="32"/>
                    </a:lnTo>
                    <a:lnTo>
                      <a:pt x="12" y="34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6" y="32"/>
                    </a:lnTo>
                    <a:lnTo>
                      <a:pt x="5" y="31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5" y="10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504" name="Freeform 505"/>
              <p:cNvSpPr>
                <a:spLocks noEditPoints="1"/>
              </p:cNvSpPr>
              <p:nvPr/>
            </p:nvSpPr>
            <p:spPr bwMode="auto">
              <a:xfrm>
                <a:off x="4136" y="2724"/>
                <a:ext cx="63" cy="104"/>
              </a:xfrm>
              <a:custGeom>
                <a:avLst/>
                <a:gdLst>
                  <a:gd name="T0" fmla="*/ 234 w 24"/>
                  <a:gd name="T1" fmla="*/ 0 h 26"/>
                  <a:gd name="T2" fmla="*/ 289 w 24"/>
                  <a:gd name="T3" fmla="*/ 0 h 26"/>
                  <a:gd name="T4" fmla="*/ 365 w 24"/>
                  <a:gd name="T5" fmla="*/ 128 h 26"/>
                  <a:gd name="T6" fmla="*/ 378 w 24"/>
                  <a:gd name="T7" fmla="*/ 320 h 26"/>
                  <a:gd name="T8" fmla="*/ 433 w 24"/>
                  <a:gd name="T9" fmla="*/ 448 h 26"/>
                  <a:gd name="T10" fmla="*/ 433 w 24"/>
                  <a:gd name="T11" fmla="*/ 832 h 26"/>
                  <a:gd name="T12" fmla="*/ 433 w 24"/>
                  <a:gd name="T13" fmla="*/ 1024 h 26"/>
                  <a:gd name="T14" fmla="*/ 412 w 24"/>
                  <a:gd name="T15" fmla="*/ 1216 h 26"/>
                  <a:gd name="T16" fmla="*/ 378 w 24"/>
                  <a:gd name="T17" fmla="*/ 1472 h 26"/>
                  <a:gd name="T18" fmla="*/ 323 w 24"/>
                  <a:gd name="T19" fmla="*/ 1536 h 26"/>
                  <a:gd name="T20" fmla="*/ 289 w 24"/>
                  <a:gd name="T21" fmla="*/ 1664 h 26"/>
                  <a:gd name="T22" fmla="*/ 234 w 24"/>
                  <a:gd name="T23" fmla="*/ 1664 h 26"/>
                  <a:gd name="T24" fmla="*/ 165 w 24"/>
                  <a:gd name="T25" fmla="*/ 1664 h 26"/>
                  <a:gd name="T26" fmla="*/ 110 w 24"/>
                  <a:gd name="T27" fmla="*/ 1536 h 26"/>
                  <a:gd name="T28" fmla="*/ 55 w 24"/>
                  <a:gd name="T29" fmla="*/ 1344 h 26"/>
                  <a:gd name="T30" fmla="*/ 34 w 24"/>
                  <a:gd name="T31" fmla="*/ 1088 h 26"/>
                  <a:gd name="T32" fmla="*/ 0 w 24"/>
                  <a:gd name="T33" fmla="*/ 832 h 26"/>
                  <a:gd name="T34" fmla="*/ 34 w 24"/>
                  <a:gd name="T35" fmla="*/ 640 h 26"/>
                  <a:gd name="T36" fmla="*/ 55 w 24"/>
                  <a:gd name="T37" fmla="*/ 384 h 26"/>
                  <a:gd name="T38" fmla="*/ 76 w 24"/>
                  <a:gd name="T39" fmla="*/ 192 h 26"/>
                  <a:gd name="T40" fmla="*/ 123 w 24"/>
                  <a:gd name="T41" fmla="*/ 128 h 26"/>
                  <a:gd name="T42" fmla="*/ 179 w 24"/>
                  <a:gd name="T43" fmla="*/ 0 h 26"/>
                  <a:gd name="T44" fmla="*/ 234 w 24"/>
                  <a:gd name="T45" fmla="*/ 0 h 26"/>
                  <a:gd name="T46" fmla="*/ 200 w 24"/>
                  <a:gd name="T47" fmla="*/ 128 h 26"/>
                  <a:gd name="T48" fmla="*/ 179 w 24"/>
                  <a:gd name="T49" fmla="*/ 128 h 26"/>
                  <a:gd name="T50" fmla="*/ 165 w 24"/>
                  <a:gd name="T51" fmla="*/ 128 h 26"/>
                  <a:gd name="T52" fmla="*/ 123 w 24"/>
                  <a:gd name="T53" fmla="*/ 192 h 26"/>
                  <a:gd name="T54" fmla="*/ 110 w 24"/>
                  <a:gd name="T55" fmla="*/ 384 h 26"/>
                  <a:gd name="T56" fmla="*/ 110 w 24"/>
                  <a:gd name="T57" fmla="*/ 448 h 26"/>
                  <a:gd name="T58" fmla="*/ 110 w 24"/>
                  <a:gd name="T59" fmla="*/ 768 h 26"/>
                  <a:gd name="T60" fmla="*/ 110 w 24"/>
                  <a:gd name="T61" fmla="*/ 1024 h 26"/>
                  <a:gd name="T62" fmla="*/ 123 w 24"/>
                  <a:gd name="T63" fmla="*/ 1280 h 26"/>
                  <a:gd name="T64" fmla="*/ 179 w 24"/>
                  <a:gd name="T65" fmla="*/ 1472 h 26"/>
                  <a:gd name="T66" fmla="*/ 255 w 24"/>
                  <a:gd name="T67" fmla="*/ 1536 h 26"/>
                  <a:gd name="T68" fmla="*/ 289 w 24"/>
                  <a:gd name="T69" fmla="*/ 1536 h 26"/>
                  <a:gd name="T70" fmla="*/ 323 w 24"/>
                  <a:gd name="T71" fmla="*/ 1472 h 26"/>
                  <a:gd name="T72" fmla="*/ 365 w 24"/>
                  <a:gd name="T73" fmla="*/ 1216 h 26"/>
                  <a:gd name="T74" fmla="*/ 365 w 24"/>
                  <a:gd name="T75" fmla="*/ 896 h 26"/>
                  <a:gd name="T76" fmla="*/ 365 w 24"/>
                  <a:gd name="T77" fmla="*/ 640 h 26"/>
                  <a:gd name="T78" fmla="*/ 323 w 24"/>
                  <a:gd name="T79" fmla="*/ 448 h 26"/>
                  <a:gd name="T80" fmla="*/ 310 w 24"/>
                  <a:gd name="T81" fmla="*/ 320 h 26"/>
                  <a:gd name="T82" fmla="*/ 255 w 24"/>
                  <a:gd name="T83" fmla="*/ 128 h 26"/>
                  <a:gd name="T84" fmla="*/ 200 w 24"/>
                  <a:gd name="T85" fmla="*/ 128 h 2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"/>
                  <a:gd name="T130" fmla="*/ 0 h 26"/>
                  <a:gd name="T131" fmla="*/ 24 w 24"/>
                  <a:gd name="T132" fmla="*/ 26 h 2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" h="26">
                    <a:moveTo>
                      <a:pt x="13" y="0"/>
                    </a:moveTo>
                    <a:lnTo>
                      <a:pt x="16" y="0"/>
                    </a:lnTo>
                    <a:lnTo>
                      <a:pt x="20" y="2"/>
                    </a:lnTo>
                    <a:lnTo>
                      <a:pt x="21" y="5"/>
                    </a:lnTo>
                    <a:lnTo>
                      <a:pt x="24" y="7"/>
                    </a:lnTo>
                    <a:lnTo>
                      <a:pt x="24" y="13"/>
                    </a:lnTo>
                    <a:lnTo>
                      <a:pt x="24" y="16"/>
                    </a:lnTo>
                    <a:lnTo>
                      <a:pt x="23" y="19"/>
                    </a:lnTo>
                    <a:lnTo>
                      <a:pt x="21" y="23"/>
                    </a:lnTo>
                    <a:lnTo>
                      <a:pt x="18" y="24"/>
                    </a:lnTo>
                    <a:lnTo>
                      <a:pt x="16" y="26"/>
                    </a:lnTo>
                    <a:lnTo>
                      <a:pt x="13" y="26"/>
                    </a:lnTo>
                    <a:lnTo>
                      <a:pt x="9" y="26"/>
                    </a:lnTo>
                    <a:lnTo>
                      <a:pt x="6" y="24"/>
                    </a:lnTo>
                    <a:lnTo>
                      <a:pt x="3" y="21"/>
                    </a:lnTo>
                    <a:lnTo>
                      <a:pt x="2" y="17"/>
                    </a:lnTo>
                    <a:lnTo>
                      <a:pt x="0" y="13"/>
                    </a:lnTo>
                    <a:lnTo>
                      <a:pt x="2" y="10"/>
                    </a:lnTo>
                    <a:lnTo>
                      <a:pt x="3" y="6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3" y="0"/>
                    </a:lnTo>
                    <a:close/>
                    <a:moveTo>
                      <a:pt x="11" y="2"/>
                    </a:moveTo>
                    <a:lnTo>
                      <a:pt x="10" y="2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12"/>
                    </a:lnTo>
                    <a:lnTo>
                      <a:pt x="6" y="16"/>
                    </a:lnTo>
                    <a:lnTo>
                      <a:pt x="7" y="20"/>
                    </a:lnTo>
                    <a:lnTo>
                      <a:pt x="10" y="23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8" y="23"/>
                    </a:lnTo>
                    <a:lnTo>
                      <a:pt x="20" y="19"/>
                    </a:lnTo>
                    <a:lnTo>
                      <a:pt x="20" y="14"/>
                    </a:lnTo>
                    <a:lnTo>
                      <a:pt x="20" y="10"/>
                    </a:lnTo>
                    <a:lnTo>
                      <a:pt x="18" y="7"/>
                    </a:lnTo>
                    <a:lnTo>
                      <a:pt x="17" y="5"/>
                    </a:lnTo>
                    <a:lnTo>
                      <a:pt x="14" y="2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505" name="Freeform 506"/>
              <p:cNvSpPr>
                <a:spLocks/>
              </p:cNvSpPr>
              <p:nvPr/>
            </p:nvSpPr>
            <p:spPr bwMode="auto">
              <a:xfrm>
                <a:off x="4209" y="2724"/>
                <a:ext cx="45" cy="104"/>
              </a:xfrm>
              <a:custGeom>
                <a:avLst/>
                <a:gdLst>
                  <a:gd name="T0" fmla="*/ 132 w 17"/>
                  <a:gd name="T1" fmla="*/ 0 h 26"/>
                  <a:gd name="T2" fmla="*/ 132 w 17"/>
                  <a:gd name="T3" fmla="*/ 384 h 26"/>
                  <a:gd name="T4" fmla="*/ 183 w 17"/>
                  <a:gd name="T5" fmla="*/ 192 h 26"/>
                  <a:gd name="T6" fmla="*/ 204 w 17"/>
                  <a:gd name="T7" fmla="*/ 0 h 26"/>
                  <a:gd name="T8" fmla="*/ 259 w 17"/>
                  <a:gd name="T9" fmla="*/ 0 h 26"/>
                  <a:gd name="T10" fmla="*/ 294 w 17"/>
                  <a:gd name="T11" fmla="*/ 0 h 26"/>
                  <a:gd name="T12" fmla="*/ 315 w 17"/>
                  <a:gd name="T13" fmla="*/ 0 h 26"/>
                  <a:gd name="T14" fmla="*/ 315 w 17"/>
                  <a:gd name="T15" fmla="*/ 128 h 26"/>
                  <a:gd name="T16" fmla="*/ 315 w 17"/>
                  <a:gd name="T17" fmla="*/ 192 h 26"/>
                  <a:gd name="T18" fmla="*/ 315 w 17"/>
                  <a:gd name="T19" fmla="*/ 320 h 26"/>
                  <a:gd name="T20" fmla="*/ 315 w 17"/>
                  <a:gd name="T21" fmla="*/ 384 h 26"/>
                  <a:gd name="T22" fmla="*/ 315 w 17"/>
                  <a:gd name="T23" fmla="*/ 384 h 26"/>
                  <a:gd name="T24" fmla="*/ 294 w 17"/>
                  <a:gd name="T25" fmla="*/ 384 h 26"/>
                  <a:gd name="T26" fmla="*/ 259 w 17"/>
                  <a:gd name="T27" fmla="*/ 384 h 26"/>
                  <a:gd name="T28" fmla="*/ 238 w 17"/>
                  <a:gd name="T29" fmla="*/ 320 h 26"/>
                  <a:gd name="T30" fmla="*/ 238 w 17"/>
                  <a:gd name="T31" fmla="*/ 320 h 26"/>
                  <a:gd name="T32" fmla="*/ 204 w 17"/>
                  <a:gd name="T33" fmla="*/ 320 h 26"/>
                  <a:gd name="T34" fmla="*/ 204 w 17"/>
                  <a:gd name="T35" fmla="*/ 320 h 26"/>
                  <a:gd name="T36" fmla="*/ 183 w 17"/>
                  <a:gd name="T37" fmla="*/ 320 h 26"/>
                  <a:gd name="T38" fmla="*/ 169 w 17"/>
                  <a:gd name="T39" fmla="*/ 384 h 26"/>
                  <a:gd name="T40" fmla="*/ 132 w 17"/>
                  <a:gd name="T41" fmla="*/ 576 h 26"/>
                  <a:gd name="T42" fmla="*/ 132 w 17"/>
                  <a:gd name="T43" fmla="*/ 1280 h 26"/>
                  <a:gd name="T44" fmla="*/ 169 w 17"/>
                  <a:gd name="T45" fmla="*/ 1344 h 26"/>
                  <a:gd name="T46" fmla="*/ 169 w 17"/>
                  <a:gd name="T47" fmla="*/ 1472 h 26"/>
                  <a:gd name="T48" fmla="*/ 169 w 17"/>
                  <a:gd name="T49" fmla="*/ 1536 h 26"/>
                  <a:gd name="T50" fmla="*/ 183 w 17"/>
                  <a:gd name="T51" fmla="*/ 1536 h 26"/>
                  <a:gd name="T52" fmla="*/ 204 w 17"/>
                  <a:gd name="T53" fmla="*/ 1536 h 26"/>
                  <a:gd name="T54" fmla="*/ 238 w 17"/>
                  <a:gd name="T55" fmla="*/ 1664 h 26"/>
                  <a:gd name="T56" fmla="*/ 238 w 17"/>
                  <a:gd name="T57" fmla="*/ 1664 h 26"/>
                  <a:gd name="T58" fmla="*/ 0 w 17"/>
                  <a:gd name="T59" fmla="*/ 1664 h 26"/>
                  <a:gd name="T60" fmla="*/ 0 w 17"/>
                  <a:gd name="T61" fmla="*/ 1664 h 26"/>
                  <a:gd name="T62" fmla="*/ 34 w 17"/>
                  <a:gd name="T63" fmla="*/ 1536 h 26"/>
                  <a:gd name="T64" fmla="*/ 34 w 17"/>
                  <a:gd name="T65" fmla="*/ 1536 h 26"/>
                  <a:gd name="T66" fmla="*/ 56 w 17"/>
                  <a:gd name="T67" fmla="*/ 1536 h 26"/>
                  <a:gd name="T68" fmla="*/ 56 w 17"/>
                  <a:gd name="T69" fmla="*/ 1472 h 26"/>
                  <a:gd name="T70" fmla="*/ 56 w 17"/>
                  <a:gd name="T71" fmla="*/ 1344 h 26"/>
                  <a:gd name="T72" fmla="*/ 56 w 17"/>
                  <a:gd name="T73" fmla="*/ 1280 h 26"/>
                  <a:gd name="T74" fmla="*/ 56 w 17"/>
                  <a:gd name="T75" fmla="*/ 640 h 26"/>
                  <a:gd name="T76" fmla="*/ 56 w 17"/>
                  <a:gd name="T77" fmla="*/ 384 h 26"/>
                  <a:gd name="T78" fmla="*/ 56 w 17"/>
                  <a:gd name="T79" fmla="*/ 320 h 26"/>
                  <a:gd name="T80" fmla="*/ 56 w 17"/>
                  <a:gd name="T81" fmla="*/ 192 h 26"/>
                  <a:gd name="T82" fmla="*/ 56 w 17"/>
                  <a:gd name="T83" fmla="*/ 192 h 26"/>
                  <a:gd name="T84" fmla="*/ 34 w 17"/>
                  <a:gd name="T85" fmla="*/ 192 h 26"/>
                  <a:gd name="T86" fmla="*/ 34 w 17"/>
                  <a:gd name="T87" fmla="*/ 192 h 26"/>
                  <a:gd name="T88" fmla="*/ 0 w 17"/>
                  <a:gd name="T89" fmla="*/ 192 h 26"/>
                  <a:gd name="T90" fmla="*/ 0 w 17"/>
                  <a:gd name="T91" fmla="*/ 192 h 26"/>
                  <a:gd name="T92" fmla="*/ 0 w 17"/>
                  <a:gd name="T93" fmla="*/ 192 h 26"/>
                  <a:gd name="T94" fmla="*/ 132 w 17"/>
                  <a:gd name="T95" fmla="*/ 0 h 26"/>
                  <a:gd name="T96" fmla="*/ 132 w 17"/>
                  <a:gd name="T97" fmla="*/ 0 h 2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7"/>
                  <a:gd name="T148" fmla="*/ 0 h 26"/>
                  <a:gd name="T149" fmla="*/ 17 w 17"/>
                  <a:gd name="T150" fmla="*/ 26 h 2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7" h="26">
                    <a:moveTo>
                      <a:pt x="7" y="0"/>
                    </a:moveTo>
                    <a:lnTo>
                      <a:pt x="7" y="6"/>
                    </a:lnTo>
                    <a:lnTo>
                      <a:pt x="10" y="3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7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7" y="20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3" y="26"/>
                    </a:lnTo>
                    <a:lnTo>
                      <a:pt x="0" y="26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</p:grpSp>
        <p:grpSp>
          <p:nvGrpSpPr>
            <p:cNvPr id="8" name="Group 507"/>
            <p:cNvGrpSpPr>
              <a:grpSpLocks/>
            </p:cNvGrpSpPr>
            <p:nvPr/>
          </p:nvGrpSpPr>
          <p:grpSpPr bwMode="auto">
            <a:xfrm>
              <a:off x="1296" y="2352"/>
              <a:ext cx="2971" cy="475"/>
              <a:chOff x="1285" y="2941"/>
              <a:chExt cx="2971" cy="475"/>
            </a:xfrm>
          </p:grpSpPr>
          <p:sp>
            <p:nvSpPr>
              <p:cNvPr id="10398" name="Freeform 508"/>
              <p:cNvSpPr>
                <a:spLocks/>
              </p:cNvSpPr>
              <p:nvPr/>
            </p:nvSpPr>
            <p:spPr bwMode="auto">
              <a:xfrm>
                <a:off x="1285" y="2945"/>
                <a:ext cx="81" cy="153"/>
              </a:xfrm>
              <a:custGeom>
                <a:avLst/>
                <a:gdLst>
                  <a:gd name="T0" fmla="*/ 55 w 31"/>
                  <a:gd name="T1" fmla="*/ 1574 h 38"/>
                  <a:gd name="T2" fmla="*/ 68 w 31"/>
                  <a:gd name="T3" fmla="*/ 1768 h 38"/>
                  <a:gd name="T4" fmla="*/ 68 w 31"/>
                  <a:gd name="T5" fmla="*/ 2090 h 38"/>
                  <a:gd name="T6" fmla="*/ 178 w 31"/>
                  <a:gd name="T7" fmla="*/ 2416 h 38"/>
                  <a:gd name="T8" fmla="*/ 300 w 31"/>
                  <a:gd name="T9" fmla="*/ 2416 h 38"/>
                  <a:gd name="T10" fmla="*/ 355 w 31"/>
                  <a:gd name="T11" fmla="*/ 2090 h 38"/>
                  <a:gd name="T12" fmla="*/ 355 w 31"/>
                  <a:gd name="T13" fmla="*/ 1832 h 38"/>
                  <a:gd name="T14" fmla="*/ 321 w 31"/>
                  <a:gd name="T15" fmla="*/ 1574 h 38"/>
                  <a:gd name="T16" fmla="*/ 233 w 31"/>
                  <a:gd name="T17" fmla="*/ 1168 h 38"/>
                  <a:gd name="T18" fmla="*/ 144 w 31"/>
                  <a:gd name="T19" fmla="*/ 906 h 38"/>
                  <a:gd name="T20" fmla="*/ 123 w 31"/>
                  <a:gd name="T21" fmla="*/ 648 h 38"/>
                  <a:gd name="T22" fmla="*/ 178 w 31"/>
                  <a:gd name="T23" fmla="*/ 193 h 38"/>
                  <a:gd name="T24" fmla="*/ 321 w 31"/>
                  <a:gd name="T25" fmla="*/ 0 h 38"/>
                  <a:gd name="T26" fmla="*/ 376 w 31"/>
                  <a:gd name="T27" fmla="*/ 0 h 38"/>
                  <a:gd name="T28" fmla="*/ 431 w 31"/>
                  <a:gd name="T29" fmla="*/ 129 h 38"/>
                  <a:gd name="T30" fmla="*/ 444 w 31"/>
                  <a:gd name="T31" fmla="*/ 129 h 38"/>
                  <a:gd name="T32" fmla="*/ 486 w 31"/>
                  <a:gd name="T33" fmla="*/ 193 h 38"/>
                  <a:gd name="T34" fmla="*/ 499 w 31"/>
                  <a:gd name="T35" fmla="*/ 129 h 38"/>
                  <a:gd name="T36" fmla="*/ 520 w 31"/>
                  <a:gd name="T37" fmla="*/ 0 h 38"/>
                  <a:gd name="T38" fmla="*/ 499 w 31"/>
                  <a:gd name="T39" fmla="*/ 841 h 38"/>
                  <a:gd name="T40" fmla="*/ 486 w 31"/>
                  <a:gd name="T41" fmla="*/ 648 h 38"/>
                  <a:gd name="T42" fmla="*/ 486 w 31"/>
                  <a:gd name="T43" fmla="*/ 391 h 38"/>
                  <a:gd name="T44" fmla="*/ 376 w 31"/>
                  <a:gd name="T45" fmla="*/ 129 h 38"/>
                  <a:gd name="T46" fmla="*/ 267 w 31"/>
                  <a:gd name="T47" fmla="*/ 129 h 38"/>
                  <a:gd name="T48" fmla="*/ 233 w 31"/>
                  <a:gd name="T49" fmla="*/ 391 h 38"/>
                  <a:gd name="T50" fmla="*/ 233 w 31"/>
                  <a:gd name="T51" fmla="*/ 648 h 38"/>
                  <a:gd name="T52" fmla="*/ 267 w 31"/>
                  <a:gd name="T53" fmla="*/ 841 h 38"/>
                  <a:gd name="T54" fmla="*/ 389 w 31"/>
                  <a:gd name="T55" fmla="*/ 1377 h 38"/>
                  <a:gd name="T56" fmla="*/ 444 w 31"/>
                  <a:gd name="T57" fmla="*/ 1639 h 38"/>
                  <a:gd name="T58" fmla="*/ 444 w 31"/>
                  <a:gd name="T59" fmla="*/ 2025 h 38"/>
                  <a:gd name="T60" fmla="*/ 389 w 31"/>
                  <a:gd name="T61" fmla="*/ 2287 h 38"/>
                  <a:gd name="T62" fmla="*/ 300 w 31"/>
                  <a:gd name="T63" fmla="*/ 2480 h 38"/>
                  <a:gd name="T64" fmla="*/ 199 w 31"/>
                  <a:gd name="T65" fmla="*/ 2480 h 38"/>
                  <a:gd name="T66" fmla="*/ 144 w 31"/>
                  <a:gd name="T67" fmla="*/ 2480 h 38"/>
                  <a:gd name="T68" fmla="*/ 68 w 31"/>
                  <a:gd name="T69" fmla="*/ 2416 h 38"/>
                  <a:gd name="T70" fmla="*/ 55 w 31"/>
                  <a:gd name="T71" fmla="*/ 2416 h 38"/>
                  <a:gd name="T72" fmla="*/ 0 w 31"/>
                  <a:gd name="T73" fmla="*/ 2480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38"/>
                  <a:gd name="T113" fmla="*/ 31 w 31"/>
                  <a:gd name="T114" fmla="*/ 38 h 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38">
                    <a:moveTo>
                      <a:pt x="0" y="38"/>
                    </a:moveTo>
                    <a:lnTo>
                      <a:pt x="3" y="24"/>
                    </a:lnTo>
                    <a:lnTo>
                      <a:pt x="4" y="24"/>
                    </a:lnTo>
                    <a:lnTo>
                      <a:pt x="4" y="27"/>
                    </a:lnTo>
                    <a:lnTo>
                      <a:pt x="4" y="28"/>
                    </a:lnTo>
                    <a:lnTo>
                      <a:pt x="4" y="32"/>
                    </a:lnTo>
                    <a:lnTo>
                      <a:pt x="7" y="35"/>
                    </a:lnTo>
                    <a:lnTo>
                      <a:pt x="10" y="37"/>
                    </a:lnTo>
                    <a:lnTo>
                      <a:pt x="13" y="38"/>
                    </a:lnTo>
                    <a:lnTo>
                      <a:pt x="17" y="37"/>
                    </a:lnTo>
                    <a:lnTo>
                      <a:pt x="18" y="35"/>
                    </a:lnTo>
                    <a:lnTo>
                      <a:pt x="20" y="32"/>
                    </a:lnTo>
                    <a:lnTo>
                      <a:pt x="21" y="30"/>
                    </a:lnTo>
                    <a:lnTo>
                      <a:pt x="20" y="28"/>
                    </a:lnTo>
                    <a:lnTo>
                      <a:pt x="20" y="27"/>
                    </a:lnTo>
                    <a:lnTo>
                      <a:pt x="18" y="24"/>
                    </a:lnTo>
                    <a:lnTo>
                      <a:pt x="15" y="21"/>
                    </a:lnTo>
                    <a:lnTo>
                      <a:pt x="13" y="18"/>
                    </a:lnTo>
                    <a:lnTo>
                      <a:pt x="10" y="16"/>
                    </a:lnTo>
                    <a:lnTo>
                      <a:pt x="8" y="14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8" y="6"/>
                    </a:lnTo>
                    <a:lnTo>
                      <a:pt x="10" y="3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3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28" y="13"/>
                    </a:lnTo>
                    <a:lnTo>
                      <a:pt x="27" y="13"/>
                    </a:lnTo>
                    <a:lnTo>
                      <a:pt x="27" y="10"/>
                    </a:lnTo>
                    <a:lnTo>
                      <a:pt x="27" y="6"/>
                    </a:lnTo>
                    <a:lnTo>
                      <a:pt x="24" y="4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4" y="3"/>
                    </a:lnTo>
                    <a:lnTo>
                      <a:pt x="13" y="6"/>
                    </a:lnTo>
                    <a:lnTo>
                      <a:pt x="11" y="7"/>
                    </a:lnTo>
                    <a:lnTo>
                      <a:pt x="13" y="10"/>
                    </a:lnTo>
                    <a:lnTo>
                      <a:pt x="13" y="11"/>
                    </a:lnTo>
                    <a:lnTo>
                      <a:pt x="15" y="13"/>
                    </a:lnTo>
                    <a:lnTo>
                      <a:pt x="18" y="17"/>
                    </a:lnTo>
                    <a:lnTo>
                      <a:pt x="22" y="21"/>
                    </a:lnTo>
                    <a:lnTo>
                      <a:pt x="24" y="23"/>
                    </a:lnTo>
                    <a:lnTo>
                      <a:pt x="25" y="25"/>
                    </a:lnTo>
                    <a:lnTo>
                      <a:pt x="25" y="28"/>
                    </a:lnTo>
                    <a:lnTo>
                      <a:pt x="25" y="31"/>
                    </a:lnTo>
                    <a:lnTo>
                      <a:pt x="24" y="32"/>
                    </a:lnTo>
                    <a:lnTo>
                      <a:pt x="22" y="35"/>
                    </a:lnTo>
                    <a:lnTo>
                      <a:pt x="20" y="37"/>
                    </a:lnTo>
                    <a:lnTo>
                      <a:pt x="17" y="38"/>
                    </a:lnTo>
                    <a:lnTo>
                      <a:pt x="13" y="38"/>
                    </a:lnTo>
                    <a:lnTo>
                      <a:pt x="11" y="38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6" y="37"/>
                    </a:lnTo>
                    <a:lnTo>
                      <a:pt x="4" y="37"/>
                    </a:lnTo>
                    <a:lnTo>
                      <a:pt x="3" y="37"/>
                    </a:lnTo>
                    <a:lnTo>
                      <a:pt x="1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pic>
            <p:nvPicPr>
              <p:cNvPr id="10399" name="Picture 509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1431" y="2985"/>
                <a:ext cx="125" cy="1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400" name="Picture 510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1431" y="2985"/>
                <a:ext cx="125" cy="1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401" name="Picture 511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1640" y="3014"/>
                <a:ext cx="47" cy="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402" name="Picture 512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1640" y="3014"/>
                <a:ext cx="47" cy="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0403" name="Freeform 513"/>
              <p:cNvSpPr>
                <a:spLocks noEditPoints="1"/>
              </p:cNvSpPr>
              <p:nvPr/>
            </p:nvSpPr>
            <p:spPr bwMode="auto">
              <a:xfrm>
                <a:off x="1724" y="2945"/>
                <a:ext cx="89" cy="153"/>
              </a:xfrm>
              <a:custGeom>
                <a:avLst/>
                <a:gdLst>
                  <a:gd name="T0" fmla="*/ 576 w 34"/>
                  <a:gd name="T1" fmla="*/ 0 h 38"/>
                  <a:gd name="T2" fmla="*/ 542 w 34"/>
                  <a:gd name="T3" fmla="*/ 2025 h 38"/>
                  <a:gd name="T4" fmla="*/ 500 w 34"/>
                  <a:gd name="T5" fmla="*/ 2090 h 38"/>
                  <a:gd name="T6" fmla="*/ 500 w 34"/>
                  <a:gd name="T7" fmla="*/ 2223 h 38"/>
                  <a:gd name="T8" fmla="*/ 542 w 34"/>
                  <a:gd name="T9" fmla="*/ 2287 h 38"/>
                  <a:gd name="T10" fmla="*/ 542 w 34"/>
                  <a:gd name="T11" fmla="*/ 2287 h 38"/>
                  <a:gd name="T12" fmla="*/ 542 w 34"/>
                  <a:gd name="T13" fmla="*/ 2287 h 38"/>
                  <a:gd name="T14" fmla="*/ 555 w 34"/>
                  <a:gd name="T15" fmla="*/ 2416 h 38"/>
                  <a:gd name="T16" fmla="*/ 576 w 34"/>
                  <a:gd name="T17" fmla="*/ 2416 h 38"/>
                  <a:gd name="T18" fmla="*/ 610 w 34"/>
                  <a:gd name="T19" fmla="*/ 2416 h 38"/>
                  <a:gd name="T20" fmla="*/ 610 w 34"/>
                  <a:gd name="T21" fmla="*/ 2480 h 38"/>
                  <a:gd name="T22" fmla="*/ 322 w 34"/>
                  <a:gd name="T23" fmla="*/ 2480 h 38"/>
                  <a:gd name="T24" fmla="*/ 322 w 34"/>
                  <a:gd name="T25" fmla="*/ 2416 h 38"/>
                  <a:gd name="T26" fmla="*/ 356 w 34"/>
                  <a:gd name="T27" fmla="*/ 2416 h 38"/>
                  <a:gd name="T28" fmla="*/ 377 w 34"/>
                  <a:gd name="T29" fmla="*/ 2416 h 38"/>
                  <a:gd name="T30" fmla="*/ 411 w 34"/>
                  <a:gd name="T31" fmla="*/ 2416 h 38"/>
                  <a:gd name="T32" fmla="*/ 411 w 34"/>
                  <a:gd name="T33" fmla="*/ 2287 h 38"/>
                  <a:gd name="T34" fmla="*/ 432 w 34"/>
                  <a:gd name="T35" fmla="*/ 2223 h 38"/>
                  <a:gd name="T36" fmla="*/ 432 w 34"/>
                  <a:gd name="T37" fmla="*/ 2090 h 38"/>
                  <a:gd name="T38" fmla="*/ 432 w 34"/>
                  <a:gd name="T39" fmla="*/ 2025 h 38"/>
                  <a:gd name="T40" fmla="*/ 445 w 34"/>
                  <a:gd name="T41" fmla="*/ 1639 h 38"/>
                  <a:gd name="T42" fmla="*/ 254 w 34"/>
                  <a:gd name="T43" fmla="*/ 1639 h 38"/>
                  <a:gd name="T44" fmla="*/ 178 w 34"/>
                  <a:gd name="T45" fmla="*/ 2025 h 38"/>
                  <a:gd name="T46" fmla="*/ 165 w 34"/>
                  <a:gd name="T47" fmla="*/ 2090 h 38"/>
                  <a:gd name="T48" fmla="*/ 165 w 34"/>
                  <a:gd name="T49" fmla="*/ 2223 h 38"/>
                  <a:gd name="T50" fmla="*/ 165 w 34"/>
                  <a:gd name="T51" fmla="*/ 2223 h 38"/>
                  <a:gd name="T52" fmla="*/ 165 w 34"/>
                  <a:gd name="T53" fmla="*/ 2287 h 38"/>
                  <a:gd name="T54" fmla="*/ 165 w 34"/>
                  <a:gd name="T55" fmla="*/ 2287 h 38"/>
                  <a:gd name="T56" fmla="*/ 165 w 34"/>
                  <a:gd name="T57" fmla="*/ 2416 h 38"/>
                  <a:gd name="T58" fmla="*/ 178 w 34"/>
                  <a:gd name="T59" fmla="*/ 2416 h 38"/>
                  <a:gd name="T60" fmla="*/ 199 w 34"/>
                  <a:gd name="T61" fmla="*/ 2416 h 38"/>
                  <a:gd name="T62" fmla="*/ 199 w 34"/>
                  <a:gd name="T63" fmla="*/ 2480 h 38"/>
                  <a:gd name="T64" fmla="*/ 0 w 34"/>
                  <a:gd name="T65" fmla="*/ 2480 h 38"/>
                  <a:gd name="T66" fmla="*/ 0 w 34"/>
                  <a:gd name="T67" fmla="*/ 2416 h 38"/>
                  <a:gd name="T68" fmla="*/ 34 w 34"/>
                  <a:gd name="T69" fmla="*/ 2416 h 38"/>
                  <a:gd name="T70" fmla="*/ 68 w 34"/>
                  <a:gd name="T71" fmla="*/ 2287 h 38"/>
                  <a:gd name="T72" fmla="*/ 110 w 34"/>
                  <a:gd name="T73" fmla="*/ 2223 h 38"/>
                  <a:gd name="T74" fmla="*/ 165 w 34"/>
                  <a:gd name="T75" fmla="*/ 2025 h 38"/>
                  <a:gd name="T76" fmla="*/ 555 w 34"/>
                  <a:gd name="T77" fmla="*/ 0 h 38"/>
                  <a:gd name="T78" fmla="*/ 576 w 34"/>
                  <a:gd name="T79" fmla="*/ 0 h 38"/>
                  <a:gd name="T80" fmla="*/ 487 w 34"/>
                  <a:gd name="T81" fmla="*/ 584 h 38"/>
                  <a:gd name="T82" fmla="*/ 288 w 34"/>
                  <a:gd name="T83" fmla="*/ 1574 h 38"/>
                  <a:gd name="T84" fmla="*/ 445 w 34"/>
                  <a:gd name="T85" fmla="*/ 1574 h 38"/>
                  <a:gd name="T86" fmla="*/ 487 w 34"/>
                  <a:gd name="T87" fmla="*/ 584 h 3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"/>
                  <a:gd name="T133" fmla="*/ 0 h 38"/>
                  <a:gd name="T134" fmla="*/ 34 w 34"/>
                  <a:gd name="T135" fmla="*/ 38 h 3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" h="38">
                    <a:moveTo>
                      <a:pt x="32" y="0"/>
                    </a:moveTo>
                    <a:lnTo>
                      <a:pt x="30" y="31"/>
                    </a:lnTo>
                    <a:lnTo>
                      <a:pt x="28" y="32"/>
                    </a:lnTo>
                    <a:lnTo>
                      <a:pt x="28" y="34"/>
                    </a:lnTo>
                    <a:lnTo>
                      <a:pt x="30" y="35"/>
                    </a:lnTo>
                    <a:lnTo>
                      <a:pt x="31" y="37"/>
                    </a:lnTo>
                    <a:lnTo>
                      <a:pt x="32" y="37"/>
                    </a:lnTo>
                    <a:lnTo>
                      <a:pt x="34" y="37"/>
                    </a:lnTo>
                    <a:lnTo>
                      <a:pt x="34" y="38"/>
                    </a:lnTo>
                    <a:lnTo>
                      <a:pt x="18" y="38"/>
                    </a:lnTo>
                    <a:lnTo>
                      <a:pt x="18" y="37"/>
                    </a:lnTo>
                    <a:lnTo>
                      <a:pt x="20" y="37"/>
                    </a:lnTo>
                    <a:lnTo>
                      <a:pt x="21" y="37"/>
                    </a:lnTo>
                    <a:lnTo>
                      <a:pt x="23" y="37"/>
                    </a:lnTo>
                    <a:lnTo>
                      <a:pt x="23" y="35"/>
                    </a:lnTo>
                    <a:lnTo>
                      <a:pt x="24" y="34"/>
                    </a:lnTo>
                    <a:lnTo>
                      <a:pt x="24" y="32"/>
                    </a:lnTo>
                    <a:lnTo>
                      <a:pt x="24" y="31"/>
                    </a:lnTo>
                    <a:lnTo>
                      <a:pt x="25" y="25"/>
                    </a:lnTo>
                    <a:lnTo>
                      <a:pt x="14" y="25"/>
                    </a:lnTo>
                    <a:lnTo>
                      <a:pt x="10" y="31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9" y="37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1" y="38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4" y="35"/>
                    </a:lnTo>
                    <a:lnTo>
                      <a:pt x="6" y="34"/>
                    </a:lnTo>
                    <a:lnTo>
                      <a:pt x="9" y="31"/>
                    </a:lnTo>
                    <a:lnTo>
                      <a:pt x="31" y="0"/>
                    </a:lnTo>
                    <a:lnTo>
                      <a:pt x="32" y="0"/>
                    </a:lnTo>
                    <a:close/>
                    <a:moveTo>
                      <a:pt x="27" y="9"/>
                    </a:moveTo>
                    <a:lnTo>
                      <a:pt x="16" y="24"/>
                    </a:lnTo>
                    <a:lnTo>
                      <a:pt x="25" y="24"/>
                    </a:lnTo>
                    <a:lnTo>
                      <a:pt x="27" y="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04" name="Freeform 514"/>
              <p:cNvSpPr>
                <a:spLocks/>
              </p:cNvSpPr>
              <p:nvPr/>
            </p:nvSpPr>
            <p:spPr bwMode="auto">
              <a:xfrm>
                <a:off x="1823" y="2998"/>
                <a:ext cx="65" cy="100"/>
              </a:xfrm>
              <a:custGeom>
                <a:avLst/>
                <a:gdLst>
                  <a:gd name="T0" fmla="*/ 372 w 25"/>
                  <a:gd name="T1" fmla="*/ 1088 h 25"/>
                  <a:gd name="T2" fmla="*/ 351 w 25"/>
                  <a:gd name="T3" fmla="*/ 1408 h 25"/>
                  <a:gd name="T4" fmla="*/ 351 w 25"/>
                  <a:gd name="T5" fmla="*/ 1408 h 25"/>
                  <a:gd name="T6" fmla="*/ 351 w 25"/>
                  <a:gd name="T7" fmla="*/ 1408 h 25"/>
                  <a:gd name="T8" fmla="*/ 372 w 25"/>
                  <a:gd name="T9" fmla="*/ 1408 h 25"/>
                  <a:gd name="T10" fmla="*/ 419 w 25"/>
                  <a:gd name="T11" fmla="*/ 1216 h 25"/>
                  <a:gd name="T12" fmla="*/ 406 w 25"/>
                  <a:gd name="T13" fmla="*/ 1408 h 25"/>
                  <a:gd name="T14" fmla="*/ 317 w 25"/>
                  <a:gd name="T15" fmla="*/ 1600 h 25"/>
                  <a:gd name="T16" fmla="*/ 296 w 25"/>
                  <a:gd name="T17" fmla="*/ 1600 h 25"/>
                  <a:gd name="T18" fmla="*/ 283 w 25"/>
                  <a:gd name="T19" fmla="*/ 1536 h 25"/>
                  <a:gd name="T20" fmla="*/ 283 w 25"/>
                  <a:gd name="T21" fmla="*/ 1408 h 25"/>
                  <a:gd name="T22" fmla="*/ 283 w 25"/>
                  <a:gd name="T23" fmla="*/ 1216 h 25"/>
                  <a:gd name="T24" fmla="*/ 317 w 25"/>
                  <a:gd name="T25" fmla="*/ 768 h 25"/>
                  <a:gd name="T26" fmla="*/ 229 w 25"/>
                  <a:gd name="T27" fmla="*/ 1344 h 25"/>
                  <a:gd name="T28" fmla="*/ 122 w 25"/>
                  <a:gd name="T29" fmla="*/ 1600 h 25"/>
                  <a:gd name="T30" fmla="*/ 55 w 25"/>
                  <a:gd name="T31" fmla="*/ 1600 h 25"/>
                  <a:gd name="T32" fmla="*/ 21 w 25"/>
                  <a:gd name="T33" fmla="*/ 1536 h 25"/>
                  <a:gd name="T34" fmla="*/ 21 w 25"/>
                  <a:gd name="T35" fmla="*/ 1216 h 25"/>
                  <a:gd name="T36" fmla="*/ 109 w 25"/>
                  <a:gd name="T37" fmla="*/ 448 h 25"/>
                  <a:gd name="T38" fmla="*/ 109 w 25"/>
                  <a:gd name="T39" fmla="*/ 256 h 25"/>
                  <a:gd name="T40" fmla="*/ 109 w 25"/>
                  <a:gd name="T41" fmla="*/ 192 h 25"/>
                  <a:gd name="T42" fmla="*/ 109 w 25"/>
                  <a:gd name="T43" fmla="*/ 192 h 25"/>
                  <a:gd name="T44" fmla="*/ 68 w 25"/>
                  <a:gd name="T45" fmla="*/ 192 h 25"/>
                  <a:gd name="T46" fmla="*/ 21 w 25"/>
                  <a:gd name="T47" fmla="*/ 448 h 25"/>
                  <a:gd name="T48" fmla="*/ 55 w 25"/>
                  <a:gd name="T49" fmla="*/ 192 h 25"/>
                  <a:gd name="T50" fmla="*/ 122 w 25"/>
                  <a:gd name="T51" fmla="*/ 0 h 25"/>
                  <a:gd name="T52" fmla="*/ 177 w 25"/>
                  <a:gd name="T53" fmla="*/ 0 h 25"/>
                  <a:gd name="T54" fmla="*/ 177 w 25"/>
                  <a:gd name="T55" fmla="*/ 64 h 25"/>
                  <a:gd name="T56" fmla="*/ 177 w 25"/>
                  <a:gd name="T57" fmla="*/ 320 h 25"/>
                  <a:gd name="T58" fmla="*/ 122 w 25"/>
                  <a:gd name="T59" fmla="*/ 1088 h 25"/>
                  <a:gd name="T60" fmla="*/ 109 w 25"/>
                  <a:gd name="T61" fmla="*/ 1344 h 25"/>
                  <a:gd name="T62" fmla="*/ 109 w 25"/>
                  <a:gd name="T63" fmla="*/ 1408 h 25"/>
                  <a:gd name="T64" fmla="*/ 122 w 25"/>
                  <a:gd name="T65" fmla="*/ 1408 h 25"/>
                  <a:gd name="T66" fmla="*/ 177 w 25"/>
                  <a:gd name="T67" fmla="*/ 1408 h 25"/>
                  <a:gd name="T68" fmla="*/ 229 w 25"/>
                  <a:gd name="T69" fmla="*/ 1152 h 25"/>
                  <a:gd name="T70" fmla="*/ 296 w 25"/>
                  <a:gd name="T71" fmla="*/ 768 h 25"/>
                  <a:gd name="T72" fmla="*/ 372 w 25"/>
                  <a:gd name="T73" fmla="*/ 192 h 25"/>
                  <a:gd name="T74" fmla="*/ 439 w 25"/>
                  <a:gd name="T75" fmla="*/ 0 h 2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5"/>
                  <a:gd name="T115" fmla="*/ 0 h 25"/>
                  <a:gd name="T116" fmla="*/ 25 w 25"/>
                  <a:gd name="T117" fmla="*/ 25 h 2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5" h="25">
                    <a:moveTo>
                      <a:pt x="25" y="0"/>
                    </a:moveTo>
                    <a:lnTo>
                      <a:pt x="21" y="17"/>
                    </a:lnTo>
                    <a:lnTo>
                      <a:pt x="20" y="21"/>
                    </a:lnTo>
                    <a:lnTo>
                      <a:pt x="20" y="22"/>
                    </a:lnTo>
                    <a:lnTo>
                      <a:pt x="21" y="22"/>
                    </a:lnTo>
                    <a:lnTo>
                      <a:pt x="23" y="21"/>
                    </a:lnTo>
                    <a:lnTo>
                      <a:pt x="24" y="19"/>
                    </a:lnTo>
                    <a:lnTo>
                      <a:pt x="23" y="22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7" y="25"/>
                    </a:lnTo>
                    <a:lnTo>
                      <a:pt x="16" y="25"/>
                    </a:lnTo>
                    <a:lnTo>
                      <a:pt x="16" y="24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19"/>
                    </a:lnTo>
                    <a:lnTo>
                      <a:pt x="17" y="17"/>
                    </a:lnTo>
                    <a:lnTo>
                      <a:pt x="18" y="12"/>
                    </a:lnTo>
                    <a:lnTo>
                      <a:pt x="16" y="17"/>
                    </a:lnTo>
                    <a:lnTo>
                      <a:pt x="13" y="21"/>
                    </a:lnTo>
                    <a:lnTo>
                      <a:pt x="10" y="22"/>
                    </a:lnTo>
                    <a:lnTo>
                      <a:pt x="7" y="25"/>
                    </a:lnTo>
                    <a:lnTo>
                      <a:pt x="4" y="25"/>
                    </a:lnTo>
                    <a:lnTo>
                      <a:pt x="3" y="25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19"/>
                    </a:lnTo>
                    <a:lnTo>
                      <a:pt x="3" y="1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10" y="8"/>
                    </a:lnTo>
                    <a:lnTo>
                      <a:pt x="7" y="17"/>
                    </a:lnTo>
                    <a:lnTo>
                      <a:pt x="6" y="19"/>
                    </a:lnTo>
                    <a:lnTo>
                      <a:pt x="6" y="21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0" y="22"/>
                    </a:lnTo>
                    <a:lnTo>
                      <a:pt x="11" y="19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17" y="12"/>
                    </a:lnTo>
                    <a:lnTo>
                      <a:pt x="18" y="8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05" name="Freeform 515"/>
              <p:cNvSpPr>
                <a:spLocks/>
              </p:cNvSpPr>
              <p:nvPr/>
            </p:nvSpPr>
            <p:spPr bwMode="auto">
              <a:xfrm>
                <a:off x="1886" y="2998"/>
                <a:ext cx="70" cy="100"/>
              </a:xfrm>
              <a:custGeom>
                <a:avLst/>
                <a:gdLst>
                  <a:gd name="T0" fmla="*/ 228 w 27"/>
                  <a:gd name="T1" fmla="*/ 64 h 25"/>
                  <a:gd name="T2" fmla="*/ 241 w 27"/>
                  <a:gd name="T3" fmla="*/ 320 h 25"/>
                  <a:gd name="T4" fmla="*/ 316 w 27"/>
                  <a:gd name="T5" fmla="*/ 256 h 25"/>
                  <a:gd name="T6" fmla="*/ 350 w 27"/>
                  <a:gd name="T7" fmla="*/ 64 h 25"/>
                  <a:gd name="T8" fmla="*/ 384 w 27"/>
                  <a:gd name="T9" fmla="*/ 0 h 25"/>
                  <a:gd name="T10" fmla="*/ 417 w 27"/>
                  <a:gd name="T11" fmla="*/ 0 h 25"/>
                  <a:gd name="T12" fmla="*/ 438 w 27"/>
                  <a:gd name="T13" fmla="*/ 64 h 25"/>
                  <a:gd name="T14" fmla="*/ 469 w 27"/>
                  <a:gd name="T15" fmla="*/ 192 h 25"/>
                  <a:gd name="T16" fmla="*/ 469 w 27"/>
                  <a:gd name="T17" fmla="*/ 256 h 25"/>
                  <a:gd name="T18" fmla="*/ 417 w 27"/>
                  <a:gd name="T19" fmla="*/ 320 h 25"/>
                  <a:gd name="T20" fmla="*/ 417 w 27"/>
                  <a:gd name="T21" fmla="*/ 256 h 25"/>
                  <a:gd name="T22" fmla="*/ 363 w 27"/>
                  <a:gd name="T23" fmla="*/ 256 h 25"/>
                  <a:gd name="T24" fmla="*/ 350 w 27"/>
                  <a:gd name="T25" fmla="*/ 256 h 25"/>
                  <a:gd name="T26" fmla="*/ 262 w 27"/>
                  <a:gd name="T27" fmla="*/ 640 h 25"/>
                  <a:gd name="T28" fmla="*/ 316 w 27"/>
                  <a:gd name="T29" fmla="*/ 1344 h 25"/>
                  <a:gd name="T30" fmla="*/ 350 w 27"/>
                  <a:gd name="T31" fmla="*/ 1408 h 25"/>
                  <a:gd name="T32" fmla="*/ 363 w 27"/>
                  <a:gd name="T33" fmla="*/ 1408 h 25"/>
                  <a:gd name="T34" fmla="*/ 384 w 27"/>
                  <a:gd name="T35" fmla="*/ 1216 h 25"/>
                  <a:gd name="T36" fmla="*/ 438 w 27"/>
                  <a:gd name="T37" fmla="*/ 1152 h 25"/>
                  <a:gd name="T38" fmla="*/ 363 w 27"/>
                  <a:gd name="T39" fmla="*/ 1536 h 25"/>
                  <a:gd name="T40" fmla="*/ 316 w 27"/>
                  <a:gd name="T41" fmla="*/ 1600 h 25"/>
                  <a:gd name="T42" fmla="*/ 262 w 27"/>
                  <a:gd name="T43" fmla="*/ 1536 h 25"/>
                  <a:gd name="T44" fmla="*/ 241 w 27"/>
                  <a:gd name="T45" fmla="*/ 1216 h 25"/>
                  <a:gd name="T46" fmla="*/ 174 w 27"/>
                  <a:gd name="T47" fmla="*/ 1216 h 25"/>
                  <a:gd name="T48" fmla="*/ 106 w 27"/>
                  <a:gd name="T49" fmla="*/ 1536 h 25"/>
                  <a:gd name="T50" fmla="*/ 54 w 27"/>
                  <a:gd name="T51" fmla="*/ 1600 h 25"/>
                  <a:gd name="T52" fmla="*/ 21 w 27"/>
                  <a:gd name="T53" fmla="*/ 1600 h 25"/>
                  <a:gd name="T54" fmla="*/ 0 w 27"/>
                  <a:gd name="T55" fmla="*/ 1408 h 25"/>
                  <a:gd name="T56" fmla="*/ 21 w 27"/>
                  <a:gd name="T57" fmla="*/ 1344 h 25"/>
                  <a:gd name="T58" fmla="*/ 54 w 27"/>
                  <a:gd name="T59" fmla="*/ 1344 h 25"/>
                  <a:gd name="T60" fmla="*/ 67 w 27"/>
                  <a:gd name="T61" fmla="*/ 1344 h 25"/>
                  <a:gd name="T62" fmla="*/ 106 w 27"/>
                  <a:gd name="T63" fmla="*/ 1408 h 25"/>
                  <a:gd name="T64" fmla="*/ 106 w 27"/>
                  <a:gd name="T65" fmla="*/ 1408 h 25"/>
                  <a:gd name="T66" fmla="*/ 174 w 27"/>
                  <a:gd name="T67" fmla="*/ 1152 h 25"/>
                  <a:gd name="T68" fmla="*/ 228 w 27"/>
                  <a:gd name="T69" fmla="*/ 768 h 25"/>
                  <a:gd name="T70" fmla="*/ 194 w 27"/>
                  <a:gd name="T71" fmla="*/ 448 h 25"/>
                  <a:gd name="T72" fmla="*/ 174 w 27"/>
                  <a:gd name="T73" fmla="*/ 256 h 25"/>
                  <a:gd name="T74" fmla="*/ 122 w 27"/>
                  <a:gd name="T75" fmla="*/ 192 h 25"/>
                  <a:gd name="T76" fmla="*/ 106 w 27"/>
                  <a:gd name="T77" fmla="*/ 192 h 25"/>
                  <a:gd name="T78" fmla="*/ 67 w 27"/>
                  <a:gd name="T79" fmla="*/ 64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"/>
                  <a:gd name="T121" fmla="*/ 0 h 25"/>
                  <a:gd name="T122" fmla="*/ 27 w 27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" h="25">
                    <a:moveTo>
                      <a:pt x="11" y="0"/>
                    </a:moveTo>
                    <a:lnTo>
                      <a:pt x="13" y="1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5" y="8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7" y="3"/>
                    </a:lnTo>
                    <a:lnTo>
                      <a:pt x="27" y="4"/>
                    </a:lnTo>
                    <a:lnTo>
                      <a:pt x="25" y="5"/>
                    </a:lnTo>
                    <a:lnTo>
                      <a:pt x="24" y="5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1" y="4"/>
                    </a:lnTo>
                    <a:lnTo>
                      <a:pt x="20" y="4"/>
                    </a:lnTo>
                    <a:lnTo>
                      <a:pt x="18" y="7"/>
                    </a:lnTo>
                    <a:lnTo>
                      <a:pt x="15" y="10"/>
                    </a:lnTo>
                    <a:lnTo>
                      <a:pt x="18" y="19"/>
                    </a:lnTo>
                    <a:lnTo>
                      <a:pt x="18" y="21"/>
                    </a:lnTo>
                    <a:lnTo>
                      <a:pt x="20" y="22"/>
                    </a:lnTo>
                    <a:lnTo>
                      <a:pt x="21" y="22"/>
                    </a:lnTo>
                    <a:lnTo>
                      <a:pt x="22" y="19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2" y="22"/>
                    </a:lnTo>
                    <a:lnTo>
                      <a:pt x="21" y="24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7" y="25"/>
                    </a:lnTo>
                    <a:lnTo>
                      <a:pt x="15" y="24"/>
                    </a:lnTo>
                    <a:lnTo>
                      <a:pt x="15" y="22"/>
                    </a:lnTo>
                    <a:lnTo>
                      <a:pt x="14" y="19"/>
                    </a:lnTo>
                    <a:lnTo>
                      <a:pt x="13" y="15"/>
                    </a:lnTo>
                    <a:lnTo>
                      <a:pt x="10" y="19"/>
                    </a:lnTo>
                    <a:lnTo>
                      <a:pt x="8" y="22"/>
                    </a:lnTo>
                    <a:lnTo>
                      <a:pt x="6" y="24"/>
                    </a:lnTo>
                    <a:lnTo>
                      <a:pt x="4" y="25"/>
                    </a:lnTo>
                    <a:lnTo>
                      <a:pt x="3" y="25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1" y="21"/>
                    </a:lnTo>
                    <a:lnTo>
                      <a:pt x="3" y="21"/>
                    </a:lnTo>
                    <a:lnTo>
                      <a:pt x="4" y="21"/>
                    </a:lnTo>
                    <a:lnTo>
                      <a:pt x="4" y="22"/>
                    </a:lnTo>
                    <a:lnTo>
                      <a:pt x="6" y="22"/>
                    </a:lnTo>
                    <a:lnTo>
                      <a:pt x="7" y="19"/>
                    </a:lnTo>
                    <a:lnTo>
                      <a:pt x="10" y="18"/>
                    </a:lnTo>
                    <a:lnTo>
                      <a:pt x="11" y="15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1" y="7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06" name="Freeform 516"/>
              <p:cNvSpPr>
                <a:spLocks/>
              </p:cNvSpPr>
              <p:nvPr/>
            </p:nvSpPr>
            <p:spPr bwMode="auto">
              <a:xfrm>
                <a:off x="1985" y="2945"/>
                <a:ext cx="112" cy="153"/>
              </a:xfrm>
              <a:custGeom>
                <a:avLst/>
                <a:gdLst>
                  <a:gd name="T0" fmla="*/ 300 w 43"/>
                  <a:gd name="T1" fmla="*/ 0 h 38"/>
                  <a:gd name="T2" fmla="*/ 516 w 43"/>
                  <a:gd name="T3" fmla="*/ 1961 h 38"/>
                  <a:gd name="T4" fmla="*/ 617 w 43"/>
                  <a:gd name="T5" fmla="*/ 584 h 38"/>
                  <a:gd name="T6" fmla="*/ 617 w 43"/>
                  <a:gd name="T7" fmla="*/ 391 h 38"/>
                  <a:gd name="T8" fmla="*/ 638 w 43"/>
                  <a:gd name="T9" fmla="*/ 258 h 38"/>
                  <a:gd name="T10" fmla="*/ 617 w 43"/>
                  <a:gd name="T11" fmla="*/ 193 h 38"/>
                  <a:gd name="T12" fmla="*/ 617 w 43"/>
                  <a:gd name="T13" fmla="*/ 193 h 38"/>
                  <a:gd name="T14" fmla="*/ 583 w 43"/>
                  <a:gd name="T15" fmla="*/ 129 h 38"/>
                  <a:gd name="T16" fmla="*/ 563 w 43"/>
                  <a:gd name="T17" fmla="*/ 129 h 38"/>
                  <a:gd name="T18" fmla="*/ 563 w 43"/>
                  <a:gd name="T19" fmla="*/ 129 h 38"/>
                  <a:gd name="T20" fmla="*/ 563 w 43"/>
                  <a:gd name="T21" fmla="*/ 129 h 38"/>
                  <a:gd name="T22" fmla="*/ 563 w 43"/>
                  <a:gd name="T23" fmla="*/ 0 h 38"/>
                  <a:gd name="T24" fmla="*/ 761 w 43"/>
                  <a:gd name="T25" fmla="*/ 0 h 38"/>
                  <a:gd name="T26" fmla="*/ 761 w 43"/>
                  <a:gd name="T27" fmla="*/ 129 h 38"/>
                  <a:gd name="T28" fmla="*/ 740 w 43"/>
                  <a:gd name="T29" fmla="*/ 129 h 38"/>
                  <a:gd name="T30" fmla="*/ 706 w 43"/>
                  <a:gd name="T31" fmla="*/ 129 h 38"/>
                  <a:gd name="T32" fmla="*/ 693 w 43"/>
                  <a:gd name="T33" fmla="*/ 193 h 38"/>
                  <a:gd name="T34" fmla="*/ 693 w 43"/>
                  <a:gd name="T35" fmla="*/ 193 h 38"/>
                  <a:gd name="T36" fmla="*/ 672 w 43"/>
                  <a:gd name="T37" fmla="*/ 391 h 38"/>
                  <a:gd name="T38" fmla="*/ 638 w 43"/>
                  <a:gd name="T39" fmla="*/ 584 h 38"/>
                  <a:gd name="T40" fmla="*/ 495 w 43"/>
                  <a:gd name="T41" fmla="*/ 2480 h 38"/>
                  <a:gd name="T42" fmla="*/ 461 w 43"/>
                  <a:gd name="T43" fmla="*/ 2480 h 38"/>
                  <a:gd name="T44" fmla="*/ 266 w 43"/>
                  <a:gd name="T45" fmla="*/ 455 h 38"/>
                  <a:gd name="T46" fmla="*/ 143 w 43"/>
                  <a:gd name="T47" fmla="*/ 2025 h 38"/>
                  <a:gd name="T48" fmla="*/ 143 w 43"/>
                  <a:gd name="T49" fmla="*/ 2090 h 38"/>
                  <a:gd name="T50" fmla="*/ 122 w 43"/>
                  <a:gd name="T51" fmla="*/ 2223 h 38"/>
                  <a:gd name="T52" fmla="*/ 143 w 43"/>
                  <a:gd name="T53" fmla="*/ 2287 h 38"/>
                  <a:gd name="T54" fmla="*/ 143 w 43"/>
                  <a:gd name="T55" fmla="*/ 2416 h 38"/>
                  <a:gd name="T56" fmla="*/ 177 w 43"/>
                  <a:gd name="T57" fmla="*/ 2416 h 38"/>
                  <a:gd name="T58" fmla="*/ 198 w 43"/>
                  <a:gd name="T59" fmla="*/ 2416 h 38"/>
                  <a:gd name="T60" fmla="*/ 198 w 43"/>
                  <a:gd name="T61" fmla="*/ 2480 h 38"/>
                  <a:gd name="T62" fmla="*/ 0 w 43"/>
                  <a:gd name="T63" fmla="*/ 2480 h 38"/>
                  <a:gd name="T64" fmla="*/ 0 w 43"/>
                  <a:gd name="T65" fmla="*/ 2416 h 38"/>
                  <a:gd name="T66" fmla="*/ 21 w 43"/>
                  <a:gd name="T67" fmla="*/ 2416 h 38"/>
                  <a:gd name="T68" fmla="*/ 55 w 43"/>
                  <a:gd name="T69" fmla="*/ 2416 h 38"/>
                  <a:gd name="T70" fmla="*/ 68 w 43"/>
                  <a:gd name="T71" fmla="*/ 2287 h 38"/>
                  <a:gd name="T72" fmla="*/ 68 w 43"/>
                  <a:gd name="T73" fmla="*/ 2287 h 38"/>
                  <a:gd name="T74" fmla="*/ 89 w 43"/>
                  <a:gd name="T75" fmla="*/ 2223 h 38"/>
                  <a:gd name="T76" fmla="*/ 122 w 43"/>
                  <a:gd name="T77" fmla="*/ 2025 h 38"/>
                  <a:gd name="T78" fmla="*/ 245 w 43"/>
                  <a:gd name="T79" fmla="*/ 258 h 38"/>
                  <a:gd name="T80" fmla="*/ 211 w 43"/>
                  <a:gd name="T81" fmla="*/ 193 h 38"/>
                  <a:gd name="T82" fmla="*/ 198 w 43"/>
                  <a:gd name="T83" fmla="*/ 193 h 38"/>
                  <a:gd name="T84" fmla="*/ 177 w 43"/>
                  <a:gd name="T85" fmla="*/ 129 h 38"/>
                  <a:gd name="T86" fmla="*/ 143 w 43"/>
                  <a:gd name="T87" fmla="*/ 129 h 38"/>
                  <a:gd name="T88" fmla="*/ 143 w 43"/>
                  <a:gd name="T89" fmla="*/ 0 h 38"/>
                  <a:gd name="T90" fmla="*/ 300 w 43"/>
                  <a:gd name="T91" fmla="*/ 0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3"/>
                  <a:gd name="T139" fmla="*/ 0 h 38"/>
                  <a:gd name="T140" fmla="*/ 43 w 43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3" h="38">
                    <a:moveTo>
                      <a:pt x="17" y="0"/>
                    </a:moveTo>
                    <a:lnTo>
                      <a:pt x="29" y="30"/>
                    </a:lnTo>
                    <a:lnTo>
                      <a:pt x="35" y="9"/>
                    </a:lnTo>
                    <a:lnTo>
                      <a:pt x="35" y="6"/>
                    </a:lnTo>
                    <a:lnTo>
                      <a:pt x="36" y="4"/>
                    </a:lnTo>
                    <a:lnTo>
                      <a:pt x="35" y="3"/>
                    </a:lnTo>
                    <a:lnTo>
                      <a:pt x="33" y="2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9" y="3"/>
                    </a:lnTo>
                    <a:lnTo>
                      <a:pt x="38" y="6"/>
                    </a:lnTo>
                    <a:lnTo>
                      <a:pt x="36" y="9"/>
                    </a:lnTo>
                    <a:lnTo>
                      <a:pt x="28" y="38"/>
                    </a:lnTo>
                    <a:lnTo>
                      <a:pt x="26" y="38"/>
                    </a:lnTo>
                    <a:lnTo>
                      <a:pt x="15" y="7"/>
                    </a:lnTo>
                    <a:lnTo>
                      <a:pt x="8" y="31"/>
                    </a:lnTo>
                    <a:lnTo>
                      <a:pt x="8" y="32"/>
                    </a:lnTo>
                    <a:lnTo>
                      <a:pt x="7" y="34"/>
                    </a:lnTo>
                    <a:lnTo>
                      <a:pt x="8" y="35"/>
                    </a:lnTo>
                    <a:lnTo>
                      <a:pt x="8" y="37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1" y="38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1" y="37"/>
                    </a:lnTo>
                    <a:lnTo>
                      <a:pt x="3" y="37"/>
                    </a:lnTo>
                    <a:lnTo>
                      <a:pt x="4" y="35"/>
                    </a:lnTo>
                    <a:lnTo>
                      <a:pt x="5" y="34"/>
                    </a:lnTo>
                    <a:lnTo>
                      <a:pt x="7" y="31"/>
                    </a:lnTo>
                    <a:lnTo>
                      <a:pt x="14" y="4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07" name="Freeform 517"/>
              <p:cNvSpPr>
                <a:spLocks noEditPoints="1"/>
              </p:cNvSpPr>
              <p:nvPr/>
            </p:nvSpPr>
            <p:spPr bwMode="auto">
              <a:xfrm>
                <a:off x="2084" y="2945"/>
                <a:ext cx="92" cy="153"/>
              </a:xfrm>
              <a:custGeom>
                <a:avLst/>
                <a:gdLst>
                  <a:gd name="T0" fmla="*/ 179 w 35"/>
                  <a:gd name="T1" fmla="*/ 0 h 38"/>
                  <a:gd name="T2" fmla="*/ 436 w 35"/>
                  <a:gd name="T3" fmla="*/ 0 h 38"/>
                  <a:gd name="T4" fmla="*/ 526 w 35"/>
                  <a:gd name="T5" fmla="*/ 129 h 38"/>
                  <a:gd name="T6" fmla="*/ 581 w 35"/>
                  <a:gd name="T7" fmla="*/ 193 h 38"/>
                  <a:gd name="T8" fmla="*/ 602 w 35"/>
                  <a:gd name="T9" fmla="*/ 391 h 38"/>
                  <a:gd name="T10" fmla="*/ 636 w 35"/>
                  <a:gd name="T11" fmla="*/ 584 h 38"/>
                  <a:gd name="T12" fmla="*/ 636 w 35"/>
                  <a:gd name="T13" fmla="*/ 713 h 38"/>
                  <a:gd name="T14" fmla="*/ 602 w 35"/>
                  <a:gd name="T15" fmla="*/ 906 h 38"/>
                  <a:gd name="T16" fmla="*/ 560 w 35"/>
                  <a:gd name="T17" fmla="*/ 1103 h 38"/>
                  <a:gd name="T18" fmla="*/ 513 w 35"/>
                  <a:gd name="T19" fmla="*/ 1168 h 38"/>
                  <a:gd name="T20" fmla="*/ 455 w 35"/>
                  <a:gd name="T21" fmla="*/ 1313 h 38"/>
                  <a:gd name="T22" fmla="*/ 381 w 35"/>
                  <a:gd name="T23" fmla="*/ 1313 h 38"/>
                  <a:gd name="T24" fmla="*/ 326 w 35"/>
                  <a:gd name="T25" fmla="*/ 1313 h 38"/>
                  <a:gd name="T26" fmla="*/ 271 w 35"/>
                  <a:gd name="T27" fmla="*/ 1313 h 38"/>
                  <a:gd name="T28" fmla="*/ 221 w 35"/>
                  <a:gd name="T29" fmla="*/ 2025 h 38"/>
                  <a:gd name="T30" fmla="*/ 200 w 35"/>
                  <a:gd name="T31" fmla="*/ 2223 h 38"/>
                  <a:gd name="T32" fmla="*/ 200 w 35"/>
                  <a:gd name="T33" fmla="*/ 2287 h 38"/>
                  <a:gd name="T34" fmla="*/ 200 w 35"/>
                  <a:gd name="T35" fmla="*/ 2287 h 38"/>
                  <a:gd name="T36" fmla="*/ 200 w 35"/>
                  <a:gd name="T37" fmla="*/ 2416 h 38"/>
                  <a:gd name="T38" fmla="*/ 221 w 35"/>
                  <a:gd name="T39" fmla="*/ 2416 h 38"/>
                  <a:gd name="T40" fmla="*/ 271 w 35"/>
                  <a:gd name="T41" fmla="*/ 2416 h 38"/>
                  <a:gd name="T42" fmla="*/ 271 w 35"/>
                  <a:gd name="T43" fmla="*/ 2480 h 38"/>
                  <a:gd name="T44" fmla="*/ 0 w 35"/>
                  <a:gd name="T45" fmla="*/ 2480 h 38"/>
                  <a:gd name="T46" fmla="*/ 21 w 35"/>
                  <a:gd name="T47" fmla="*/ 2416 h 38"/>
                  <a:gd name="T48" fmla="*/ 34 w 35"/>
                  <a:gd name="T49" fmla="*/ 2416 h 38"/>
                  <a:gd name="T50" fmla="*/ 76 w 35"/>
                  <a:gd name="T51" fmla="*/ 2287 h 38"/>
                  <a:gd name="T52" fmla="*/ 89 w 35"/>
                  <a:gd name="T53" fmla="*/ 2223 h 38"/>
                  <a:gd name="T54" fmla="*/ 124 w 35"/>
                  <a:gd name="T55" fmla="*/ 2025 h 38"/>
                  <a:gd name="T56" fmla="*/ 221 w 35"/>
                  <a:gd name="T57" fmla="*/ 584 h 38"/>
                  <a:gd name="T58" fmla="*/ 255 w 35"/>
                  <a:gd name="T59" fmla="*/ 391 h 38"/>
                  <a:gd name="T60" fmla="*/ 255 w 35"/>
                  <a:gd name="T61" fmla="*/ 258 h 38"/>
                  <a:gd name="T62" fmla="*/ 255 w 35"/>
                  <a:gd name="T63" fmla="*/ 193 h 38"/>
                  <a:gd name="T64" fmla="*/ 255 w 35"/>
                  <a:gd name="T65" fmla="*/ 193 h 38"/>
                  <a:gd name="T66" fmla="*/ 221 w 35"/>
                  <a:gd name="T67" fmla="*/ 129 h 38"/>
                  <a:gd name="T68" fmla="*/ 179 w 35"/>
                  <a:gd name="T69" fmla="*/ 129 h 38"/>
                  <a:gd name="T70" fmla="*/ 179 w 35"/>
                  <a:gd name="T71" fmla="*/ 0 h 38"/>
                  <a:gd name="T72" fmla="*/ 271 w 35"/>
                  <a:gd name="T73" fmla="*/ 1168 h 38"/>
                  <a:gd name="T74" fmla="*/ 326 w 35"/>
                  <a:gd name="T75" fmla="*/ 1168 h 38"/>
                  <a:gd name="T76" fmla="*/ 344 w 35"/>
                  <a:gd name="T77" fmla="*/ 1168 h 38"/>
                  <a:gd name="T78" fmla="*/ 400 w 35"/>
                  <a:gd name="T79" fmla="*/ 1168 h 38"/>
                  <a:gd name="T80" fmla="*/ 455 w 35"/>
                  <a:gd name="T81" fmla="*/ 1103 h 38"/>
                  <a:gd name="T82" fmla="*/ 471 w 35"/>
                  <a:gd name="T83" fmla="*/ 1039 h 38"/>
                  <a:gd name="T84" fmla="*/ 513 w 35"/>
                  <a:gd name="T85" fmla="*/ 906 h 38"/>
                  <a:gd name="T86" fmla="*/ 526 w 35"/>
                  <a:gd name="T87" fmla="*/ 713 h 38"/>
                  <a:gd name="T88" fmla="*/ 526 w 35"/>
                  <a:gd name="T89" fmla="*/ 584 h 38"/>
                  <a:gd name="T90" fmla="*/ 526 w 35"/>
                  <a:gd name="T91" fmla="*/ 391 h 38"/>
                  <a:gd name="T92" fmla="*/ 513 w 35"/>
                  <a:gd name="T93" fmla="*/ 258 h 38"/>
                  <a:gd name="T94" fmla="*/ 471 w 35"/>
                  <a:gd name="T95" fmla="*/ 193 h 38"/>
                  <a:gd name="T96" fmla="*/ 436 w 35"/>
                  <a:gd name="T97" fmla="*/ 193 h 38"/>
                  <a:gd name="T98" fmla="*/ 400 w 35"/>
                  <a:gd name="T99" fmla="*/ 193 h 38"/>
                  <a:gd name="T100" fmla="*/ 344 w 35"/>
                  <a:gd name="T101" fmla="*/ 193 h 38"/>
                  <a:gd name="T102" fmla="*/ 271 w 35"/>
                  <a:gd name="T103" fmla="*/ 1168 h 3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38"/>
                  <a:gd name="T158" fmla="*/ 35 w 35"/>
                  <a:gd name="T159" fmla="*/ 38 h 3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38">
                    <a:moveTo>
                      <a:pt x="10" y="0"/>
                    </a:moveTo>
                    <a:lnTo>
                      <a:pt x="24" y="0"/>
                    </a:lnTo>
                    <a:lnTo>
                      <a:pt x="29" y="2"/>
                    </a:lnTo>
                    <a:lnTo>
                      <a:pt x="32" y="3"/>
                    </a:lnTo>
                    <a:lnTo>
                      <a:pt x="33" y="6"/>
                    </a:lnTo>
                    <a:lnTo>
                      <a:pt x="35" y="9"/>
                    </a:lnTo>
                    <a:lnTo>
                      <a:pt x="35" y="11"/>
                    </a:lnTo>
                    <a:lnTo>
                      <a:pt x="33" y="14"/>
                    </a:lnTo>
                    <a:lnTo>
                      <a:pt x="31" y="17"/>
                    </a:lnTo>
                    <a:lnTo>
                      <a:pt x="28" y="18"/>
                    </a:lnTo>
                    <a:lnTo>
                      <a:pt x="25" y="20"/>
                    </a:lnTo>
                    <a:lnTo>
                      <a:pt x="21" y="20"/>
                    </a:lnTo>
                    <a:lnTo>
                      <a:pt x="18" y="20"/>
                    </a:lnTo>
                    <a:lnTo>
                      <a:pt x="15" y="20"/>
                    </a:lnTo>
                    <a:lnTo>
                      <a:pt x="12" y="31"/>
                    </a:lnTo>
                    <a:lnTo>
                      <a:pt x="11" y="34"/>
                    </a:lnTo>
                    <a:lnTo>
                      <a:pt x="11" y="35"/>
                    </a:lnTo>
                    <a:lnTo>
                      <a:pt x="11" y="37"/>
                    </a:lnTo>
                    <a:lnTo>
                      <a:pt x="12" y="37"/>
                    </a:lnTo>
                    <a:lnTo>
                      <a:pt x="15" y="37"/>
                    </a:lnTo>
                    <a:lnTo>
                      <a:pt x="15" y="38"/>
                    </a:lnTo>
                    <a:lnTo>
                      <a:pt x="0" y="38"/>
                    </a:lnTo>
                    <a:lnTo>
                      <a:pt x="1" y="37"/>
                    </a:lnTo>
                    <a:lnTo>
                      <a:pt x="2" y="37"/>
                    </a:lnTo>
                    <a:lnTo>
                      <a:pt x="4" y="35"/>
                    </a:lnTo>
                    <a:lnTo>
                      <a:pt x="5" y="34"/>
                    </a:lnTo>
                    <a:lnTo>
                      <a:pt x="7" y="31"/>
                    </a:lnTo>
                    <a:lnTo>
                      <a:pt x="12" y="9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  <a:moveTo>
                      <a:pt x="15" y="18"/>
                    </a:moveTo>
                    <a:lnTo>
                      <a:pt x="18" y="18"/>
                    </a:lnTo>
                    <a:lnTo>
                      <a:pt x="19" y="18"/>
                    </a:lnTo>
                    <a:lnTo>
                      <a:pt x="22" y="18"/>
                    </a:lnTo>
                    <a:lnTo>
                      <a:pt x="25" y="17"/>
                    </a:lnTo>
                    <a:lnTo>
                      <a:pt x="26" y="16"/>
                    </a:lnTo>
                    <a:lnTo>
                      <a:pt x="28" y="14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6"/>
                    </a:lnTo>
                    <a:lnTo>
                      <a:pt x="28" y="4"/>
                    </a:lnTo>
                    <a:lnTo>
                      <a:pt x="26" y="3"/>
                    </a:lnTo>
                    <a:lnTo>
                      <a:pt x="24" y="3"/>
                    </a:lnTo>
                    <a:lnTo>
                      <a:pt x="22" y="3"/>
                    </a:lnTo>
                    <a:lnTo>
                      <a:pt x="19" y="3"/>
                    </a:lnTo>
                    <a:lnTo>
                      <a:pt x="15" y="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08" name="Freeform 518"/>
              <p:cNvSpPr>
                <a:spLocks/>
              </p:cNvSpPr>
              <p:nvPr/>
            </p:nvSpPr>
            <p:spPr bwMode="auto">
              <a:xfrm>
                <a:off x="2231" y="2945"/>
                <a:ext cx="83" cy="153"/>
              </a:xfrm>
              <a:custGeom>
                <a:avLst/>
                <a:gdLst>
                  <a:gd name="T0" fmla="*/ 21 w 32"/>
                  <a:gd name="T1" fmla="*/ 2480 h 38"/>
                  <a:gd name="T2" fmla="*/ 67 w 32"/>
                  <a:gd name="T3" fmla="*/ 455 h 38"/>
                  <a:gd name="T4" fmla="*/ 67 w 32"/>
                  <a:gd name="T5" fmla="*/ 391 h 38"/>
                  <a:gd name="T6" fmla="*/ 67 w 32"/>
                  <a:gd name="T7" fmla="*/ 258 h 38"/>
                  <a:gd name="T8" fmla="*/ 67 w 32"/>
                  <a:gd name="T9" fmla="*/ 193 h 38"/>
                  <a:gd name="T10" fmla="*/ 54 w 32"/>
                  <a:gd name="T11" fmla="*/ 193 h 38"/>
                  <a:gd name="T12" fmla="*/ 21 w 32"/>
                  <a:gd name="T13" fmla="*/ 129 h 38"/>
                  <a:gd name="T14" fmla="*/ 0 w 32"/>
                  <a:gd name="T15" fmla="*/ 129 h 38"/>
                  <a:gd name="T16" fmla="*/ 0 w 32"/>
                  <a:gd name="T17" fmla="*/ 129 h 38"/>
                  <a:gd name="T18" fmla="*/ 0 w 32"/>
                  <a:gd name="T19" fmla="*/ 0 h 38"/>
                  <a:gd name="T20" fmla="*/ 241 w 32"/>
                  <a:gd name="T21" fmla="*/ 0 h 38"/>
                  <a:gd name="T22" fmla="*/ 241 w 32"/>
                  <a:gd name="T23" fmla="*/ 129 h 38"/>
                  <a:gd name="T24" fmla="*/ 195 w 32"/>
                  <a:gd name="T25" fmla="*/ 129 h 38"/>
                  <a:gd name="T26" fmla="*/ 195 w 32"/>
                  <a:gd name="T27" fmla="*/ 129 h 38"/>
                  <a:gd name="T28" fmla="*/ 174 w 32"/>
                  <a:gd name="T29" fmla="*/ 193 h 38"/>
                  <a:gd name="T30" fmla="*/ 174 w 32"/>
                  <a:gd name="T31" fmla="*/ 258 h 38"/>
                  <a:gd name="T32" fmla="*/ 140 w 32"/>
                  <a:gd name="T33" fmla="*/ 258 h 38"/>
                  <a:gd name="T34" fmla="*/ 140 w 32"/>
                  <a:gd name="T35" fmla="*/ 455 h 38"/>
                  <a:gd name="T36" fmla="*/ 122 w 32"/>
                  <a:gd name="T37" fmla="*/ 1961 h 38"/>
                  <a:gd name="T38" fmla="*/ 363 w 32"/>
                  <a:gd name="T39" fmla="*/ 648 h 38"/>
                  <a:gd name="T40" fmla="*/ 384 w 32"/>
                  <a:gd name="T41" fmla="*/ 455 h 38"/>
                  <a:gd name="T42" fmla="*/ 418 w 32"/>
                  <a:gd name="T43" fmla="*/ 391 h 38"/>
                  <a:gd name="T44" fmla="*/ 418 w 32"/>
                  <a:gd name="T45" fmla="*/ 258 h 38"/>
                  <a:gd name="T46" fmla="*/ 418 w 32"/>
                  <a:gd name="T47" fmla="*/ 193 h 38"/>
                  <a:gd name="T48" fmla="*/ 418 w 32"/>
                  <a:gd name="T49" fmla="*/ 193 h 38"/>
                  <a:gd name="T50" fmla="*/ 418 w 32"/>
                  <a:gd name="T51" fmla="*/ 193 h 38"/>
                  <a:gd name="T52" fmla="*/ 384 w 32"/>
                  <a:gd name="T53" fmla="*/ 129 h 38"/>
                  <a:gd name="T54" fmla="*/ 363 w 32"/>
                  <a:gd name="T55" fmla="*/ 129 h 38"/>
                  <a:gd name="T56" fmla="*/ 363 w 32"/>
                  <a:gd name="T57" fmla="*/ 0 h 38"/>
                  <a:gd name="T58" fmla="*/ 558 w 32"/>
                  <a:gd name="T59" fmla="*/ 0 h 38"/>
                  <a:gd name="T60" fmla="*/ 558 w 32"/>
                  <a:gd name="T61" fmla="*/ 129 h 38"/>
                  <a:gd name="T62" fmla="*/ 537 w 32"/>
                  <a:gd name="T63" fmla="*/ 129 h 38"/>
                  <a:gd name="T64" fmla="*/ 537 w 32"/>
                  <a:gd name="T65" fmla="*/ 129 h 38"/>
                  <a:gd name="T66" fmla="*/ 506 w 32"/>
                  <a:gd name="T67" fmla="*/ 193 h 38"/>
                  <a:gd name="T68" fmla="*/ 490 w 32"/>
                  <a:gd name="T69" fmla="*/ 258 h 38"/>
                  <a:gd name="T70" fmla="*/ 438 w 32"/>
                  <a:gd name="T71" fmla="*/ 455 h 38"/>
                  <a:gd name="T72" fmla="*/ 384 w 32"/>
                  <a:gd name="T73" fmla="*/ 648 h 38"/>
                  <a:gd name="T74" fmla="*/ 54 w 32"/>
                  <a:gd name="T75" fmla="*/ 2480 h 38"/>
                  <a:gd name="T76" fmla="*/ 21 w 32"/>
                  <a:gd name="T77" fmla="*/ 2480 h 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38"/>
                  <a:gd name="T119" fmla="*/ 32 w 32"/>
                  <a:gd name="T120" fmla="*/ 38 h 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38">
                    <a:moveTo>
                      <a:pt x="1" y="38"/>
                    </a:move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7" y="30"/>
                    </a:lnTo>
                    <a:lnTo>
                      <a:pt x="21" y="10"/>
                    </a:lnTo>
                    <a:lnTo>
                      <a:pt x="22" y="7"/>
                    </a:lnTo>
                    <a:lnTo>
                      <a:pt x="24" y="6"/>
                    </a:lnTo>
                    <a:lnTo>
                      <a:pt x="24" y="4"/>
                    </a:lnTo>
                    <a:lnTo>
                      <a:pt x="24" y="3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32" y="0"/>
                    </a:lnTo>
                    <a:lnTo>
                      <a:pt x="32" y="2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2" y="10"/>
                    </a:lnTo>
                    <a:lnTo>
                      <a:pt x="3" y="38"/>
                    </a:lnTo>
                    <a:lnTo>
                      <a:pt x="1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09" name="Freeform 519"/>
              <p:cNvSpPr>
                <a:spLocks noEditPoints="1"/>
              </p:cNvSpPr>
              <p:nvPr/>
            </p:nvSpPr>
            <p:spPr bwMode="auto">
              <a:xfrm>
                <a:off x="2299" y="2945"/>
                <a:ext cx="89" cy="153"/>
              </a:xfrm>
              <a:custGeom>
                <a:avLst/>
                <a:gdLst>
                  <a:gd name="T0" fmla="*/ 178 w 34"/>
                  <a:gd name="T1" fmla="*/ 0 h 38"/>
                  <a:gd name="T2" fmla="*/ 432 w 34"/>
                  <a:gd name="T3" fmla="*/ 0 h 38"/>
                  <a:gd name="T4" fmla="*/ 500 w 34"/>
                  <a:gd name="T5" fmla="*/ 129 h 38"/>
                  <a:gd name="T6" fmla="*/ 555 w 34"/>
                  <a:gd name="T7" fmla="*/ 193 h 38"/>
                  <a:gd name="T8" fmla="*/ 610 w 34"/>
                  <a:gd name="T9" fmla="*/ 391 h 38"/>
                  <a:gd name="T10" fmla="*/ 610 w 34"/>
                  <a:gd name="T11" fmla="*/ 584 h 38"/>
                  <a:gd name="T12" fmla="*/ 610 w 34"/>
                  <a:gd name="T13" fmla="*/ 713 h 38"/>
                  <a:gd name="T14" fmla="*/ 589 w 34"/>
                  <a:gd name="T15" fmla="*/ 906 h 38"/>
                  <a:gd name="T16" fmla="*/ 542 w 34"/>
                  <a:gd name="T17" fmla="*/ 1103 h 38"/>
                  <a:gd name="T18" fmla="*/ 487 w 34"/>
                  <a:gd name="T19" fmla="*/ 1168 h 38"/>
                  <a:gd name="T20" fmla="*/ 432 w 34"/>
                  <a:gd name="T21" fmla="*/ 1313 h 38"/>
                  <a:gd name="T22" fmla="*/ 356 w 34"/>
                  <a:gd name="T23" fmla="*/ 1313 h 38"/>
                  <a:gd name="T24" fmla="*/ 309 w 34"/>
                  <a:gd name="T25" fmla="*/ 1313 h 38"/>
                  <a:gd name="T26" fmla="*/ 254 w 34"/>
                  <a:gd name="T27" fmla="*/ 1313 h 38"/>
                  <a:gd name="T28" fmla="*/ 212 w 34"/>
                  <a:gd name="T29" fmla="*/ 2025 h 38"/>
                  <a:gd name="T30" fmla="*/ 178 w 34"/>
                  <a:gd name="T31" fmla="*/ 2223 h 38"/>
                  <a:gd name="T32" fmla="*/ 178 w 34"/>
                  <a:gd name="T33" fmla="*/ 2287 h 38"/>
                  <a:gd name="T34" fmla="*/ 178 w 34"/>
                  <a:gd name="T35" fmla="*/ 2287 h 38"/>
                  <a:gd name="T36" fmla="*/ 212 w 34"/>
                  <a:gd name="T37" fmla="*/ 2416 h 38"/>
                  <a:gd name="T38" fmla="*/ 233 w 34"/>
                  <a:gd name="T39" fmla="*/ 2416 h 38"/>
                  <a:gd name="T40" fmla="*/ 254 w 34"/>
                  <a:gd name="T41" fmla="*/ 2416 h 38"/>
                  <a:gd name="T42" fmla="*/ 254 w 34"/>
                  <a:gd name="T43" fmla="*/ 2480 h 38"/>
                  <a:gd name="T44" fmla="*/ 0 w 34"/>
                  <a:gd name="T45" fmla="*/ 2480 h 38"/>
                  <a:gd name="T46" fmla="*/ 0 w 34"/>
                  <a:gd name="T47" fmla="*/ 2416 h 38"/>
                  <a:gd name="T48" fmla="*/ 55 w 34"/>
                  <a:gd name="T49" fmla="*/ 2416 h 38"/>
                  <a:gd name="T50" fmla="*/ 89 w 34"/>
                  <a:gd name="T51" fmla="*/ 2287 h 38"/>
                  <a:gd name="T52" fmla="*/ 110 w 34"/>
                  <a:gd name="T53" fmla="*/ 2223 h 38"/>
                  <a:gd name="T54" fmla="*/ 123 w 34"/>
                  <a:gd name="T55" fmla="*/ 2025 h 38"/>
                  <a:gd name="T56" fmla="*/ 233 w 34"/>
                  <a:gd name="T57" fmla="*/ 584 h 38"/>
                  <a:gd name="T58" fmla="*/ 233 w 34"/>
                  <a:gd name="T59" fmla="*/ 391 h 38"/>
                  <a:gd name="T60" fmla="*/ 254 w 34"/>
                  <a:gd name="T61" fmla="*/ 258 h 38"/>
                  <a:gd name="T62" fmla="*/ 233 w 34"/>
                  <a:gd name="T63" fmla="*/ 193 h 38"/>
                  <a:gd name="T64" fmla="*/ 233 w 34"/>
                  <a:gd name="T65" fmla="*/ 193 h 38"/>
                  <a:gd name="T66" fmla="*/ 212 w 34"/>
                  <a:gd name="T67" fmla="*/ 129 h 38"/>
                  <a:gd name="T68" fmla="*/ 178 w 34"/>
                  <a:gd name="T69" fmla="*/ 129 h 38"/>
                  <a:gd name="T70" fmla="*/ 178 w 34"/>
                  <a:gd name="T71" fmla="*/ 0 h 38"/>
                  <a:gd name="T72" fmla="*/ 254 w 34"/>
                  <a:gd name="T73" fmla="*/ 1168 h 38"/>
                  <a:gd name="T74" fmla="*/ 309 w 34"/>
                  <a:gd name="T75" fmla="*/ 1168 h 38"/>
                  <a:gd name="T76" fmla="*/ 356 w 34"/>
                  <a:gd name="T77" fmla="*/ 1168 h 38"/>
                  <a:gd name="T78" fmla="*/ 377 w 34"/>
                  <a:gd name="T79" fmla="*/ 1168 h 38"/>
                  <a:gd name="T80" fmla="*/ 432 w 34"/>
                  <a:gd name="T81" fmla="*/ 1103 h 38"/>
                  <a:gd name="T82" fmla="*/ 466 w 34"/>
                  <a:gd name="T83" fmla="*/ 1039 h 38"/>
                  <a:gd name="T84" fmla="*/ 500 w 34"/>
                  <a:gd name="T85" fmla="*/ 906 h 38"/>
                  <a:gd name="T86" fmla="*/ 500 w 34"/>
                  <a:gd name="T87" fmla="*/ 713 h 38"/>
                  <a:gd name="T88" fmla="*/ 500 w 34"/>
                  <a:gd name="T89" fmla="*/ 584 h 38"/>
                  <a:gd name="T90" fmla="*/ 500 w 34"/>
                  <a:gd name="T91" fmla="*/ 391 h 38"/>
                  <a:gd name="T92" fmla="*/ 487 w 34"/>
                  <a:gd name="T93" fmla="*/ 258 h 38"/>
                  <a:gd name="T94" fmla="*/ 466 w 34"/>
                  <a:gd name="T95" fmla="*/ 193 h 38"/>
                  <a:gd name="T96" fmla="*/ 411 w 34"/>
                  <a:gd name="T97" fmla="*/ 193 h 38"/>
                  <a:gd name="T98" fmla="*/ 377 w 34"/>
                  <a:gd name="T99" fmla="*/ 193 h 38"/>
                  <a:gd name="T100" fmla="*/ 343 w 34"/>
                  <a:gd name="T101" fmla="*/ 193 h 38"/>
                  <a:gd name="T102" fmla="*/ 254 w 34"/>
                  <a:gd name="T103" fmla="*/ 1168 h 3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4"/>
                  <a:gd name="T157" fmla="*/ 0 h 38"/>
                  <a:gd name="T158" fmla="*/ 34 w 34"/>
                  <a:gd name="T159" fmla="*/ 38 h 3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4" h="38">
                    <a:moveTo>
                      <a:pt x="10" y="0"/>
                    </a:moveTo>
                    <a:lnTo>
                      <a:pt x="24" y="0"/>
                    </a:lnTo>
                    <a:lnTo>
                      <a:pt x="28" y="2"/>
                    </a:lnTo>
                    <a:lnTo>
                      <a:pt x="31" y="3"/>
                    </a:lnTo>
                    <a:lnTo>
                      <a:pt x="34" y="6"/>
                    </a:lnTo>
                    <a:lnTo>
                      <a:pt x="34" y="9"/>
                    </a:lnTo>
                    <a:lnTo>
                      <a:pt x="34" y="11"/>
                    </a:lnTo>
                    <a:lnTo>
                      <a:pt x="33" y="14"/>
                    </a:lnTo>
                    <a:lnTo>
                      <a:pt x="30" y="17"/>
                    </a:lnTo>
                    <a:lnTo>
                      <a:pt x="27" y="18"/>
                    </a:lnTo>
                    <a:lnTo>
                      <a:pt x="24" y="20"/>
                    </a:lnTo>
                    <a:lnTo>
                      <a:pt x="20" y="20"/>
                    </a:lnTo>
                    <a:lnTo>
                      <a:pt x="17" y="20"/>
                    </a:lnTo>
                    <a:lnTo>
                      <a:pt x="14" y="20"/>
                    </a:lnTo>
                    <a:lnTo>
                      <a:pt x="12" y="31"/>
                    </a:lnTo>
                    <a:lnTo>
                      <a:pt x="10" y="34"/>
                    </a:lnTo>
                    <a:lnTo>
                      <a:pt x="10" y="35"/>
                    </a:lnTo>
                    <a:lnTo>
                      <a:pt x="12" y="37"/>
                    </a:lnTo>
                    <a:lnTo>
                      <a:pt x="13" y="37"/>
                    </a:lnTo>
                    <a:lnTo>
                      <a:pt x="14" y="37"/>
                    </a:lnTo>
                    <a:lnTo>
                      <a:pt x="14" y="38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3" y="37"/>
                    </a:lnTo>
                    <a:lnTo>
                      <a:pt x="5" y="35"/>
                    </a:lnTo>
                    <a:lnTo>
                      <a:pt x="6" y="34"/>
                    </a:lnTo>
                    <a:lnTo>
                      <a:pt x="7" y="31"/>
                    </a:lnTo>
                    <a:lnTo>
                      <a:pt x="13" y="9"/>
                    </a:lnTo>
                    <a:lnTo>
                      <a:pt x="13" y="6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  <a:moveTo>
                      <a:pt x="14" y="18"/>
                    </a:moveTo>
                    <a:lnTo>
                      <a:pt x="17" y="18"/>
                    </a:lnTo>
                    <a:lnTo>
                      <a:pt x="20" y="18"/>
                    </a:lnTo>
                    <a:lnTo>
                      <a:pt x="21" y="18"/>
                    </a:lnTo>
                    <a:lnTo>
                      <a:pt x="24" y="17"/>
                    </a:lnTo>
                    <a:lnTo>
                      <a:pt x="26" y="16"/>
                    </a:lnTo>
                    <a:lnTo>
                      <a:pt x="28" y="14"/>
                    </a:lnTo>
                    <a:lnTo>
                      <a:pt x="28" y="11"/>
                    </a:lnTo>
                    <a:lnTo>
                      <a:pt x="28" y="9"/>
                    </a:lnTo>
                    <a:lnTo>
                      <a:pt x="28" y="6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19" y="3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10" name="Freeform 520"/>
              <p:cNvSpPr>
                <a:spLocks/>
              </p:cNvSpPr>
              <p:nvPr/>
            </p:nvSpPr>
            <p:spPr bwMode="auto">
              <a:xfrm>
                <a:off x="2827" y="2945"/>
                <a:ext cx="34" cy="198"/>
              </a:xfrm>
              <a:custGeom>
                <a:avLst/>
                <a:gdLst>
                  <a:gd name="T0" fmla="*/ 233 w 13"/>
                  <a:gd name="T1" fmla="*/ 3233 h 49"/>
                  <a:gd name="T2" fmla="*/ 0 w 13"/>
                  <a:gd name="T3" fmla="*/ 3233 h 49"/>
                  <a:gd name="T4" fmla="*/ 0 w 13"/>
                  <a:gd name="T5" fmla="*/ 0 h 49"/>
                  <a:gd name="T6" fmla="*/ 233 w 13"/>
                  <a:gd name="T7" fmla="*/ 0 h 49"/>
                  <a:gd name="T8" fmla="*/ 233 w 13"/>
                  <a:gd name="T9" fmla="*/ 129 h 49"/>
                  <a:gd name="T10" fmla="*/ 89 w 13"/>
                  <a:gd name="T11" fmla="*/ 129 h 49"/>
                  <a:gd name="T12" fmla="*/ 89 w 13"/>
                  <a:gd name="T13" fmla="*/ 3168 h 49"/>
                  <a:gd name="T14" fmla="*/ 233 w 13"/>
                  <a:gd name="T15" fmla="*/ 3168 h 49"/>
                  <a:gd name="T16" fmla="*/ 233 w 13"/>
                  <a:gd name="T17" fmla="*/ 3233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49"/>
                  <a:gd name="T29" fmla="*/ 13 w 13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49">
                    <a:moveTo>
                      <a:pt x="13" y="49"/>
                    </a:moveTo>
                    <a:lnTo>
                      <a:pt x="0" y="49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5" y="2"/>
                    </a:lnTo>
                    <a:lnTo>
                      <a:pt x="5" y="48"/>
                    </a:lnTo>
                    <a:lnTo>
                      <a:pt x="13" y="48"/>
                    </a:lnTo>
                    <a:lnTo>
                      <a:pt x="13" y="4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11" name="Freeform 521"/>
              <p:cNvSpPr>
                <a:spLocks noEditPoints="1"/>
              </p:cNvSpPr>
              <p:nvPr/>
            </p:nvSpPr>
            <p:spPr bwMode="auto">
              <a:xfrm>
                <a:off x="2871" y="2945"/>
                <a:ext cx="60" cy="153"/>
              </a:xfrm>
              <a:custGeom>
                <a:avLst/>
                <a:gdLst>
                  <a:gd name="T0" fmla="*/ 0 w 23"/>
                  <a:gd name="T1" fmla="*/ 1313 h 38"/>
                  <a:gd name="T2" fmla="*/ 0 w 23"/>
                  <a:gd name="T3" fmla="*/ 906 h 38"/>
                  <a:gd name="T4" fmla="*/ 34 w 23"/>
                  <a:gd name="T5" fmla="*/ 584 h 38"/>
                  <a:gd name="T6" fmla="*/ 68 w 23"/>
                  <a:gd name="T7" fmla="*/ 258 h 38"/>
                  <a:gd name="T8" fmla="*/ 123 w 23"/>
                  <a:gd name="T9" fmla="*/ 129 h 38"/>
                  <a:gd name="T10" fmla="*/ 157 w 23"/>
                  <a:gd name="T11" fmla="*/ 0 h 38"/>
                  <a:gd name="T12" fmla="*/ 198 w 23"/>
                  <a:gd name="T13" fmla="*/ 0 h 38"/>
                  <a:gd name="T14" fmla="*/ 287 w 23"/>
                  <a:gd name="T15" fmla="*/ 129 h 38"/>
                  <a:gd name="T16" fmla="*/ 321 w 23"/>
                  <a:gd name="T17" fmla="*/ 258 h 38"/>
                  <a:gd name="T18" fmla="*/ 373 w 23"/>
                  <a:gd name="T19" fmla="*/ 584 h 38"/>
                  <a:gd name="T20" fmla="*/ 410 w 23"/>
                  <a:gd name="T21" fmla="*/ 841 h 38"/>
                  <a:gd name="T22" fmla="*/ 410 w 23"/>
                  <a:gd name="T23" fmla="*/ 1168 h 38"/>
                  <a:gd name="T24" fmla="*/ 410 w 23"/>
                  <a:gd name="T25" fmla="*/ 1639 h 38"/>
                  <a:gd name="T26" fmla="*/ 373 w 23"/>
                  <a:gd name="T27" fmla="*/ 1961 h 38"/>
                  <a:gd name="T28" fmla="*/ 355 w 23"/>
                  <a:gd name="T29" fmla="*/ 2223 h 38"/>
                  <a:gd name="T30" fmla="*/ 300 w 23"/>
                  <a:gd name="T31" fmla="*/ 2416 h 38"/>
                  <a:gd name="T32" fmla="*/ 253 w 23"/>
                  <a:gd name="T33" fmla="*/ 2480 h 38"/>
                  <a:gd name="T34" fmla="*/ 198 w 23"/>
                  <a:gd name="T35" fmla="*/ 2480 h 38"/>
                  <a:gd name="T36" fmla="*/ 157 w 23"/>
                  <a:gd name="T37" fmla="*/ 2480 h 38"/>
                  <a:gd name="T38" fmla="*/ 110 w 23"/>
                  <a:gd name="T39" fmla="*/ 2287 h 38"/>
                  <a:gd name="T40" fmla="*/ 55 w 23"/>
                  <a:gd name="T41" fmla="*/ 2090 h 38"/>
                  <a:gd name="T42" fmla="*/ 0 w 23"/>
                  <a:gd name="T43" fmla="*/ 1768 h 38"/>
                  <a:gd name="T44" fmla="*/ 0 w 23"/>
                  <a:gd name="T45" fmla="*/ 1313 h 38"/>
                  <a:gd name="T46" fmla="*/ 68 w 23"/>
                  <a:gd name="T47" fmla="*/ 1313 h 38"/>
                  <a:gd name="T48" fmla="*/ 110 w 23"/>
                  <a:gd name="T49" fmla="*/ 1768 h 38"/>
                  <a:gd name="T50" fmla="*/ 123 w 23"/>
                  <a:gd name="T51" fmla="*/ 2090 h 38"/>
                  <a:gd name="T52" fmla="*/ 157 w 23"/>
                  <a:gd name="T53" fmla="*/ 2287 h 38"/>
                  <a:gd name="T54" fmla="*/ 198 w 23"/>
                  <a:gd name="T55" fmla="*/ 2416 h 38"/>
                  <a:gd name="T56" fmla="*/ 232 w 23"/>
                  <a:gd name="T57" fmla="*/ 2416 h 38"/>
                  <a:gd name="T58" fmla="*/ 253 w 23"/>
                  <a:gd name="T59" fmla="*/ 2287 h 38"/>
                  <a:gd name="T60" fmla="*/ 287 w 23"/>
                  <a:gd name="T61" fmla="*/ 2223 h 38"/>
                  <a:gd name="T62" fmla="*/ 300 w 23"/>
                  <a:gd name="T63" fmla="*/ 2025 h 38"/>
                  <a:gd name="T64" fmla="*/ 300 w 23"/>
                  <a:gd name="T65" fmla="*/ 1639 h 38"/>
                  <a:gd name="T66" fmla="*/ 321 w 23"/>
                  <a:gd name="T67" fmla="*/ 1103 h 38"/>
                  <a:gd name="T68" fmla="*/ 300 w 23"/>
                  <a:gd name="T69" fmla="*/ 713 h 38"/>
                  <a:gd name="T70" fmla="*/ 300 w 23"/>
                  <a:gd name="T71" fmla="*/ 455 h 38"/>
                  <a:gd name="T72" fmla="*/ 287 w 23"/>
                  <a:gd name="T73" fmla="*/ 258 h 38"/>
                  <a:gd name="T74" fmla="*/ 253 w 23"/>
                  <a:gd name="T75" fmla="*/ 193 h 38"/>
                  <a:gd name="T76" fmla="*/ 232 w 23"/>
                  <a:gd name="T77" fmla="*/ 129 h 38"/>
                  <a:gd name="T78" fmla="*/ 198 w 23"/>
                  <a:gd name="T79" fmla="*/ 129 h 38"/>
                  <a:gd name="T80" fmla="*/ 177 w 23"/>
                  <a:gd name="T81" fmla="*/ 129 h 38"/>
                  <a:gd name="T82" fmla="*/ 157 w 23"/>
                  <a:gd name="T83" fmla="*/ 193 h 38"/>
                  <a:gd name="T84" fmla="*/ 123 w 23"/>
                  <a:gd name="T85" fmla="*/ 391 h 38"/>
                  <a:gd name="T86" fmla="*/ 110 w 23"/>
                  <a:gd name="T87" fmla="*/ 648 h 38"/>
                  <a:gd name="T88" fmla="*/ 110 w 23"/>
                  <a:gd name="T89" fmla="*/ 1039 h 38"/>
                  <a:gd name="T90" fmla="*/ 68 w 23"/>
                  <a:gd name="T91" fmla="*/ 1313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"/>
                  <a:gd name="T139" fmla="*/ 0 h 38"/>
                  <a:gd name="T140" fmla="*/ 23 w 23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" h="38">
                    <a:moveTo>
                      <a:pt x="0" y="20"/>
                    </a:moveTo>
                    <a:lnTo>
                      <a:pt x="0" y="14"/>
                    </a:lnTo>
                    <a:lnTo>
                      <a:pt x="2" y="9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21" y="9"/>
                    </a:lnTo>
                    <a:lnTo>
                      <a:pt x="23" y="13"/>
                    </a:lnTo>
                    <a:lnTo>
                      <a:pt x="23" y="18"/>
                    </a:lnTo>
                    <a:lnTo>
                      <a:pt x="23" y="25"/>
                    </a:lnTo>
                    <a:lnTo>
                      <a:pt x="21" y="30"/>
                    </a:lnTo>
                    <a:lnTo>
                      <a:pt x="20" y="34"/>
                    </a:lnTo>
                    <a:lnTo>
                      <a:pt x="17" y="37"/>
                    </a:lnTo>
                    <a:lnTo>
                      <a:pt x="14" y="38"/>
                    </a:lnTo>
                    <a:lnTo>
                      <a:pt x="11" y="38"/>
                    </a:lnTo>
                    <a:lnTo>
                      <a:pt x="9" y="38"/>
                    </a:lnTo>
                    <a:lnTo>
                      <a:pt x="6" y="35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0" y="20"/>
                    </a:lnTo>
                    <a:close/>
                    <a:moveTo>
                      <a:pt x="4" y="20"/>
                    </a:moveTo>
                    <a:lnTo>
                      <a:pt x="6" y="27"/>
                    </a:lnTo>
                    <a:lnTo>
                      <a:pt x="7" y="32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3" y="37"/>
                    </a:lnTo>
                    <a:lnTo>
                      <a:pt x="14" y="35"/>
                    </a:lnTo>
                    <a:lnTo>
                      <a:pt x="16" y="34"/>
                    </a:lnTo>
                    <a:lnTo>
                      <a:pt x="17" y="31"/>
                    </a:lnTo>
                    <a:lnTo>
                      <a:pt x="17" y="25"/>
                    </a:lnTo>
                    <a:lnTo>
                      <a:pt x="18" y="17"/>
                    </a:lnTo>
                    <a:lnTo>
                      <a:pt x="17" y="11"/>
                    </a:lnTo>
                    <a:lnTo>
                      <a:pt x="17" y="7"/>
                    </a:lnTo>
                    <a:lnTo>
                      <a:pt x="16" y="4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6"/>
                    </a:lnTo>
                    <a:lnTo>
                      <a:pt x="6" y="10"/>
                    </a:lnTo>
                    <a:lnTo>
                      <a:pt x="6" y="16"/>
                    </a:lnTo>
                    <a:lnTo>
                      <a:pt x="4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12" name="Freeform 522"/>
              <p:cNvSpPr>
                <a:spLocks/>
              </p:cNvSpPr>
              <p:nvPr/>
            </p:nvSpPr>
            <p:spPr bwMode="auto">
              <a:xfrm>
                <a:off x="2944" y="3074"/>
                <a:ext cx="24" cy="56"/>
              </a:xfrm>
              <a:custGeom>
                <a:avLst/>
                <a:gdLst>
                  <a:gd name="T0" fmla="*/ 0 w 9"/>
                  <a:gd name="T1" fmla="*/ 896 h 14"/>
                  <a:gd name="T2" fmla="*/ 0 w 9"/>
                  <a:gd name="T3" fmla="*/ 832 h 14"/>
                  <a:gd name="T4" fmla="*/ 56 w 9"/>
                  <a:gd name="T5" fmla="*/ 832 h 14"/>
                  <a:gd name="T6" fmla="*/ 115 w 9"/>
                  <a:gd name="T7" fmla="*/ 640 h 14"/>
                  <a:gd name="T8" fmla="*/ 115 w 9"/>
                  <a:gd name="T9" fmla="*/ 576 h 14"/>
                  <a:gd name="T10" fmla="*/ 136 w 9"/>
                  <a:gd name="T11" fmla="*/ 448 h 14"/>
                  <a:gd name="T12" fmla="*/ 136 w 9"/>
                  <a:gd name="T13" fmla="*/ 384 h 14"/>
                  <a:gd name="T14" fmla="*/ 136 w 9"/>
                  <a:gd name="T15" fmla="*/ 384 h 14"/>
                  <a:gd name="T16" fmla="*/ 115 w 9"/>
                  <a:gd name="T17" fmla="*/ 384 h 14"/>
                  <a:gd name="T18" fmla="*/ 115 w 9"/>
                  <a:gd name="T19" fmla="*/ 384 h 14"/>
                  <a:gd name="T20" fmla="*/ 115 w 9"/>
                  <a:gd name="T21" fmla="*/ 384 h 14"/>
                  <a:gd name="T22" fmla="*/ 93 w 9"/>
                  <a:gd name="T23" fmla="*/ 384 h 14"/>
                  <a:gd name="T24" fmla="*/ 93 w 9"/>
                  <a:gd name="T25" fmla="*/ 384 h 14"/>
                  <a:gd name="T26" fmla="*/ 56 w 9"/>
                  <a:gd name="T27" fmla="*/ 384 h 14"/>
                  <a:gd name="T28" fmla="*/ 35 w 9"/>
                  <a:gd name="T29" fmla="*/ 384 h 14"/>
                  <a:gd name="T30" fmla="*/ 35 w 9"/>
                  <a:gd name="T31" fmla="*/ 384 h 14"/>
                  <a:gd name="T32" fmla="*/ 0 w 9"/>
                  <a:gd name="T33" fmla="*/ 320 h 14"/>
                  <a:gd name="T34" fmla="*/ 0 w 9"/>
                  <a:gd name="T35" fmla="*/ 192 h 14"/>
                  <a:gd name="T36" fmla="*/ 0 w 9"/>
                  <a:gd name="T37" fmla="*/ 128 h 14"/>
                  <a:gd name="T38" fmla="*/ 35 w 9"/>
                  <a:gd name="T39" fmla="*/ 0 h 14"/>
                  <a:gd name="T40" fmla="*/ 56 w 9"/>
                  <a:gd name="T41" fmla="*/ 0 h 14"/>
                  <a:gd name="T42" fmla="*/ 93 w 9"/>
                  <a:gd name="T43" fmla="*/ 0 h 14"/>
                  <a:gd name="T44" fmla="*/ 115 w 9"/>
                  <a:gd name="T45" fmla="*/ 0 h 14"/>
                  <a:gd name="T46" fmla="*/ 136 w 9"/>
                  <a:gd name="T47" fmla="*/ 128 h 14"/>
                  <a:gd name="T48" fmla="*/ 171 w 9"/>
                  <a:gd name="T49" fmla="*/ 192 h 14"/>
                  <a:gd name="T50" fmla="*/ 171 w 9"/>
                  <a:gd name="T51" fmla="*/ 384 h 14"/>
                  <a:gd name="T52" fmla="*/ 171 w 9"/>
                  <a:gd name="T53" fmla="*/ 576 h 14"/>
                  <a:gd name="T54" fmla="*/ 136 w 9"/>
                  <a:gd name="T55" fmla="*/ 640 h 14"/>
                  <a:gd name="T56" fmla="*/ 93 w 9"/>
                  <a:gd name="T57" fmla="*/ 832 h 14"/>
                  <a:gd name="T58" fmla="*/ 0 w 9"/>
                  <a:gd name="T59" fmla="*/ 896 h 1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"/>
                  <a:gd name="T91" fmla="*/ 0 h 14"/>
                  <a:gd name="T92" fmla="*/ 9 w 9"/>
                  <a:gd name="T93" fmla="*/ 14 h 1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" h="14">
                    <a:moveTo>
                      <a:pt x="0" y="14"/>
                    </a:moveTo>
                    <a:lnTo>
                      <a:pt x="0" y="13"/>
                    </a:lnTo>
                    <a:lnTo>
                      <a:pt x="3" y="13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13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13" name="Freeform 523"/>
              <p:cNvSpPr>
                <a:spLocks noEditPoints="1"/>
              </p:cNvSpPr>
              <p:nvPr/>
            </p:nvSpPr>
            <p:spPr bwMode="auto">
              <a:xfrm>
                <a:off x="2981" y="2945"/>
                <a:ext cx="60" cy="153"/>
              </a:xfrm>
              <a:custGeom>
                <a:avLst/>
                <a:gdLst>
                  <a:gd name="T0" fmla="*/ 0 w 23"/>
                  <a:gd name="T1" fmla="*/ 1313 h 38"/>
                  <a:gd name="T2" fmla="*/ 0 w 23"/>
                  <a:gd name="T3" fmla="*/ 906 h 38"/>
                  <a:gd name="T4" fmla="*/ 34 w 23"/>
                  <a:gd name="T5" fmla="*/ 584 h 38"/>
                  <a:gd name="T6" fmla="*/ 89 w 23"/>
                  <a:gd name="T7" fmla="*/ 258 h 38"/>
                  <a:gd name="T8" fmla="*/ 123 w 23"/>
                  <a:gd name="T9" fmla="*/ 129 h 38"/>
                  <a:gd name="T10" fmla="*/ 157 w 23"/>
                  <a:gd name="T11" fmla="*/ 0 h 38"/>
                  <a:gd name="T12" fmla="*/ 211 w 23"/>
                  <a:gd name="T13" fmla="*/ 0 h 38"/>
                  <a:gd name="T14" fmla="*/ 287 w 23"/>
                  <a:gd name="T15" fmla="*/ 129 h 38"/>
                  <a:gd name="T16" fmla="*/ 339 w 23"/>
                  <a:gd name="T17" fmla="*/ 258 h 38"/>
                  <a:gd name="T18" fmla="*/ 373 w 23"/>
                  <a:gd name="T19" fmla="*/ 584 h 38"/>
                  <a:gd name="T20" fmla="*/ 410 w 23"/>
                  <a:gd name="T21" fmla="*/ 841 h 38"/>
                  <a:gd name="T22" fmla="*/ 410 w 23"/>
                  <a:gd name="T23" fmla="*/ 1168 h 38"/>
                  <a:gd name="T24" fmla="*/ 410 w 23"/>
                  <a:gd name="T25" fmla="*/ 1639 h 38"/>
                  <a:gd name="T26" fmla="*/ 373 w 23"/>
                  <a:gd name="T27" fmla="*/ 1961 h 38"/>
                  <a:gd name="T28" fmla="*/ 355 w 23"/>
                  <a:gd name="T29" fmla="*/ 2223 h 38"/>
                  <a:gd name="T30" fmla="*/ 300 w 23"/>
                  <a:gd name="T31" fmla="*/ 2416 h 38"/>
                  <a:gd name="T32" fmla="*/ 253 w 23"/>
                  <a:gd name="T33" fmla="*/ 2480 h 38"/>
                  <a:gd name="T34" fmla="*/ 211 w 23"/>
                  <a:gd name="T35" fmla="*/ 2480 h 38"/>
                  <a:gd name="T36" fmla="*/ 157 w 23"/>
                  <a:gd name="T37" fmla="*/ 2480 h 38"/>
                  <a:gd name="T38" fmla="*/ 110 w 23"/>
                  <a:gd name="T39" fmla="*/ 2287 h 38"/>
                  <a:gd name="T40" fmla="*/ 55 w 23"/>
                  <a:gd name="T41" fmla="*/ 2090 h 38"/>
                  <a:gd name="T42" fmla="*/ 0 w 23"/>
                  <a:gd name="T43" fmla="*/ 1768 h 38"/>
                  <a:gd name="T44" fmla="*/ 0 w 23"/>
                  <a:gd name="T45" fmla="*/ 1313 h 38"/>
                  <a:gd name="T46" fmla="*/ 89 w 23"/>
                  <a:gd name="T47" fmla="*/ 1313 h 38"/>
                  <a:gd name="T48" fmla="*/ 110 w 23"/>
                  <a:gd name="T49" fmla="*/ 1768 h 38"/>
                  <a:gd name="T50" fmla="*/ 123 w 23"/>
                  <a:gd name="T51" fmla="*/ 2090 h 38"/>
                  <a:gd name="T52" fmla="*/ 157 w 23"/>
                  <a:gd name="T53" fmla="*/ 2287 h 38"/>
                  <a:gd name="T54" fmla="*/ 211 w 23"/>
                  <a:gd name="T55" fmla="*/ 2416 h 38"/>
                  <a:gd name="T56" fmla="*/ 232 w 23"/>
                  <a:gd name="T57" fmla="*/ 2416 h 38"/>
                  <a:gd name="T58" fmla="*/ 253 w 23"/>
                  <a:gd name="T59" fmla="*/ 2287 h 38"/>
                  <a:gd name="T60" fmla="*/ 287 w 23"/>
                  <a:gd name="T61" fmla="*/ 2223 h 38"/>
                  <a:gd name="T62" fmla="*/ 300 w 23"/>
                  <a:gd name="T63" fmla="*/ 2025 h 38"/>
                  <a:gd name="T64" fmla="*/ 300 w 23"/>
                  <a:gd name="T65" fmla="*/ 1639 h 38"/>
                  <a:gd name="T66" fmla="*/ 339 w 23"/>
                  <a:gd name="T67" fmla="*/ 1103 h 38"/>
                  <a:gd name="T68" fmla="*/ 300 w 23"/>
                  <a:gd name="T69" fmla="*/ 713 h 38"/>
                  <a:gd name="T70" fmla="*/ 300 w 23"/>
                  <a:gd name="T71" fmla="*/ 455 h 38"/>
                  <a:gd name="T72" fmla="*/ 287 w 23"/>
                  <a:gd name="T73" fmla="*/ 258 h 38"/>
                  <a:gd name="T74" fmla="*/ 253 w 23"/>
                  <a:gd name="T75" fmla="*/ 193 h 38"/>
                  <a:gd name="T76" fmla="*/ 232 w 23"/>
                  <a:gd name="T77" fmla="*/ 129 h 38"/>
                  <a:gd name="T78" fmla="*/ 211 w 23"/>
                  <a:gd name="T79" fmla="*/ 129 h 38"/>
                  <a:gd name="T80" fmla="*/ 177 w 23"/>
                  <a:gd name="T81" fmla="*/ 129 h 38"/>
                  <a:gd name="T82" fmla="*/ 157 w 23"/>
                  <a:gd name="T83" fmla="*/ 193 h 38"/>
                  <a:gd name="T84" fmla="*/ 123 w 23"/>
                  <a:gd name="T85" fmla="*/ 391 h 38"/>
                  <a:gd name="T86" fmla="*/ 110 w 23"/>
                  <a:gd name="T87" fmla="*/ 648 h 38"/>
                  <a:gd name="T88" fmla="*/ 110 w 23"/>
                  <a:gd name="T89" fmla="*/ 1039 h 38"/>
                  <a:gd name="T90" fmla="*/ 89 w 23"/>
                  <a:gd name="T91" fmla="*/ 1313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"/>
                  <a:gd name="T139" fmla="*/ 0 h 38"/>
                  <a:gd name="T140" fmla="*/ 23 w 23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" h="38">
                    <a:moveTo>
                      <a:pt x="0" y="20"/>
                    </a:moveTo>
                    <a:lnTo>
                      <a:pt x="0" y="14"/>
                    </a:lnTo>
                    <a:lnTo>
                      <a:pt x="2" y="9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19" y="4"/>
                    </a:lnTo>
                    <a:lnTo>
                      <a:pt x="21" y="9"/>
                    </a:lnTo>
                    <a:lnTo>
                      <a:pt x="23" y="13"/>
                    </a:lnTo>
                    <a:lnTo>
                      <a:pt x="23" y="18"/>
                    </a:lnTo>
                    <a:lnTo>
                      <a:pt x="23" y="25"/>
                    </a:lnTo>
                    <a:lnTo>
                      <a:pt x="21" y="30"/>
                    </a:lnTo>
                    <a:lnTo>
                      <a:pt x="20" y="34"/>
                    </a:lnTo>
                    <a:lnTo>
                      <a:pt x="17" y="37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9" y="38"/>
                    </a:lnTo>
                    <a:lnTo>
                      <a:pt x="6" y="35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0" y="20"/>
                    </a:lnTo>
                    <a:close/>
                    <a:moveTo>
                      <a:pt x="5" y="20"/>
                    </a:moveTo>
                    <a:lnTo>
                      <a:pt x="6" y="27"/>
                    </a:lnTo>
                    <a:lnTo>
                      <a:pt x="7" y="32"/>
                    </a:lnTo>
                    <a:lnTo>
                      <a:pt x="9" y="35"/>
                    </a:lnTo>
                    <a:lnTo>
                      <a:pt x="12" y="37"/>
                    </a:lnTo>
                    <a:lnTo>
                      <a:pt x="13" y="37"/>
                    </a:lnTo>
                    <a:lnTo>
                      <a:pt x="14" y="35"/>
                    </a:lnTo>
                    <a:lnTo>
                      <a:pt x="16" y="34"/>
                    </a:lnTo>
                    <a:lnTo>
                      <a:pt x="17" y="31"/>
                    </a:lnTo>
                    <a:lnTo>
                      <a:pt x="17" y="25"/>
                    </a:lnTo>
                    <a:lnTo>
                      <a:pt x="19" y="17"/>
                    </a:lnTo>
                    <a:lnTo>
                      <a:pt x="17" y="11"/>
                    </a:lnTo>
                    <a:lnTo>
                      <a:pt x="17" y="7"/>
                    </a:lnTo>
                    <a:lnTo>
                      <a:pt x="16" y="4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6"/>
                    </a:lnTo>
                    <a:lnTo>
                      <a:pt x="6" y="10"/>
                    </a:lnTo>
                    <a:lnTo>
                      <a:pt x="6" y="16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14" name="Freeform 524"/>
              <p:cNvSpPr>
                <a:spLocks/>
              </p:cNvSpPr>
              <p:nvPr/>
            </p:nvSpPr>
            <p:spPr bwMode="auto">
              <a:xfrm>
                <a:off x="3051" y="2945"/>
                <a:ext cx="34" cy="198"/>
              </a:xfrm>
              <a:custGeom>
                <a:avLst/>
                <a:gdLst>
                  <a:gd name="T0" fmla="*/ 0 w 13"/>
                  <a:gd name="T1" fmla="*/ 0 h 49"/>
                  <a:gd name="T2" fmla="*/ 233 w 13"/>
                  <a:gd name="T3" fmla="*/ 0 h 49"/>
                  <a:gd name="T4" fmla="*/ 233 w 13"/>
                  <a:gd name="T5" fmla="*/ 3233 h 49"/>
                  <a:gd name="T6" fmla="*/ 0 w 13"/>
                  <a:gd name="T7" fmla="*/ 3233 h 49"/>
                  <a:gd name="T8" fmla="*/ 0 w 13"/>
                  <a:gd name="T9" fmla="*/ 3168 h 49"/>
                  <a:gd name="T10" fmla="*/ 144 w 13"/>
                  <a:gd name="T11" fmla="*/ 3168 h 49"/>
                  <a:gd name="T12" fmla="*/ 144 w 13"/>
                  <a:gd name="T13" fmla="*/ 129 h 49"/>
                  <a:gd name="T14" fmla="*/ 0 w 13"/>
                  <a:gd name="T15" fmla="*/ 129 h 49"/>
                  <a:gd name="T16" fmla="*/ 0 w 13"/>
                  <a:gd name="T17" fmla="*/ 0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49"/>
                  <a:gd name="T29" fmla="*/ 13 w 13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49">
                    <a:moveTo>
                      <a:pt x="0" y="0"/>
                    </a:moveTo>
                    <a:lnTo>
                      <a:pt x="13" y="0"/>
                    </a:lnTo>
                    <a:lnTo>
                      <a:pt x="13" y="49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8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15" name="Freeform 525"/>
              <p:cNvSpPr>
                <a:spLocks noEditPoints="1"/>
              </p:cNvSpPr>
              <p:nvPr/>
            </p:nvSpPr>
            <p:spPr bwMode="auto">
              <a:xfrm>
                <a:off x="3718" y="2945"/>
                <a:ext cx="78" cy="153"/>
              </a:xfrm>
              <a:custGeom>
                <a:avLst/>
                <a:gdLst>
                  <a:gd name="T0" fmla="*/ 211 w 30"/>
                  <a:gd name="T1" fmla="*/ 1313 h 38"/>
                  <a:gd name="T2" fmla="*/ 211 w 30"/>
                  <a:gd name="T3" fmla="*/ 2025 h 38"/>
                  <a:gd name="T4" fmla="*/ 211 w 30"/>
                  <a:gd name="T5" fmla="*/ 2223 h 38"/>
                  <a:gd name="T6" fmla="*/ 211 w 30"/>
                  <a:gd name="T7" fmla="*/ 2416 h 38"/>
                  <a:gd name="T8" fmla="*/ 229 w 30"/>
                  <a:gd name="T9" fmla="*/ 2416 h 38"/>
                  <a:gd name="T10" fmla="*/ 244 w 30"/>
                  <a:gd name="T11" fmla="*/ 2480 h 38"/>
                  <a:gd name="T12" fmla="*/ 283 w 30"/>
                  <a:gd name="T13" fmla="*/ 2480 h 38"/>
                  <a:gd name="T14" fmla="*/ 283 w 30"/>
                  <a:gd name="T15" fmla="*/ 2480 h 38"/>
                  <a:gd name="T16" fmla="*/ 0 w 30"/>
                  <a:gd name="T17" fmla="*/ 2480 h 38"/>
                  <a:gd name="T18" fmla="*/ 0 w 30"/>
                  <a:gd name="T19" fmla="*/ 2480 h 38"/>
                  <a:gd name="T20" fmla="*/ 34 w 30"/>
                  <a:gd name="T21" fmla="*/ 2480 h 38"/>
                  <a:gd name="T22" fmla="*/ 68 w 30"/>
                  <a:gd name="T23" fmla="*/ 2416 h 38"/>
                  <a:gd name="T24" fmla="*/ 109 w 30"/>
                  <a:gd name="T25" fmla="*/ 2287 h 38"/>
                  <a:gd name="T26" fmla="*/ 109 w 30"/>
                  <a:gd name="T27" fmla="*/ 2223 h 38"/>
                  <a:gd name="T28" fmla="*/ 109 w 30"/>
                  <a:gd name="T29" fmla="*/ 2025 h 38"/>
                  <a:gd name="T30" fmla="*/ 109 w 30"/>
                  <a:gd name="T31" fmla="*/ 455 h 38"/>
                  <a:gd name="T32" fmla="*/ 109 w 30"/>
                  <a:gd name="T33" fmla="*/ 258 h 38"/>
                  <a:gd name="T34" fmla="*/ 68 w 30"/>
                  <a:gd name="T35" fmla="*/ 193 h 38"/>
                  <a:gd name="T36" fmla="*/ 68 w 30"/>
                  <a:gd name="T37" fmla="*/ 129 h 38"/>
                  <a:gd name="T38" fmla="*/ 34 w 30"/>
                  <a:gd name="T39" fmla="*/ 129 h 38"/>
                  <a:gd name="T40" fmla="*/ 0 w 30"/>
                  <a:gd name="T41" fmla="*/ 129 h 38"/>
                  <a:gd name="T42" fmla="*/ 0 w 30"/>
                  <a:gd name="T43" fmla="*/ 0 h 38"/>
                  <a:gd name="T44" fmla="*/ 244 w 30"/>
                  <a:gd name="T45" fmla="*/ 0 h 38"/>
                  <a:gd name="T46" fmla="*/ 330 w 30"/>
                  <a:gd name="T47" fmla="*/ 0 h 38"/>
                  <a:gd name="T48" fmla="*/ 406 w 30"/>
                  <a:gd name="T49" fmla="*/ 129 h 38"/>
                  <a:gd name="T50" fmla="*/ 460 w 30"/>
                  <a:gd name="T51" fmla="*/ 193 h 38"/>
                  <a:gd name="T52" fmla="*/ 473 w 30"/>
                  <a:gd name="T53" fmla="*/ 258 h 38"/>
                  <a:gd name="T54" fmla="*/ 494 w 30"/>
                  <a:gd name="T55" fmla="*/ 455 h 38"/>
                  <a:gd name="T56" fmla="*/ 528 w 30"/>
                  <a:gd name="T57" fmla="*/ 713 h 38"/>
                  <a:gd name="T58" fmla="*/ 494 w 30"/>
                  <a:gd name="T59" fmla="*/ 906 h 38"/>
                  <a:gd name="T60" fmla="*/ 460 w 30"/>
                  <a:gd name="T61" fmla="*/ 1168 h 38"/>
                  <a:gd name="T62" fmla="*/ 406 w 30"/>
                  <a:gd name="T63" fmla="*/ 1313 h 38"/>
                  <a:gd name="T64" fmla="*/ 296 w 30"/>
                  <a:gd name="T65" fmla="*/ 1377 h 38"/>
                  <a:gd name="T66" fmla="*/ 283 w 30"/>
                  <a:gd name="T67" fmla="*/ 1377 h 38"/>
                  <a:gd name="T68" fmla="*/ 244 w 30"/>
                  <a:gd name="T69" fmla="*/ 1377 h 38"/>
                  <a:gd name="T70" fmla="*/ 229 w 30"/>
                  <a:gd name="T71" fmla="*/ 1377 h 38"/>
                  <a:gd name="T72" fmla="*/ 211 w 30"/>
                  <a:gd name="T73" fmla="*/ 1313 h 38"/>
                  <a:gd name="T74" fmla="*/ 211 w 30"/>
                  <a:gd name="T75" fmla="*/ 1168 h 38"/>
                  <a:gd name="T76" fmla="*/ 229 w 30"/>
                  <a:gd name="T77" fmla="*/ 1168 h 38"/>
                  <a:gd name="T78" fmla="*/ 244 w 30"/>
                  <a:gd name="T79" fmla="*/ 1168 h 38"/>
                  <a:gd name="T80" fmla="*/ 244 w 30"/>
                  <a:gd name="T81" fmla="*/ 1313 h 38"/>
                  <a:gd name="T82" fmla="*/ 283 w 30"/>
                  <a:gd name="T83" fmla="*/ 1313 h 38"/>
                  <a:gd name="T84" fmla="*/ 330 w 30"/>
                  <a:gd name="T85" fmla="*/ 1168 h 38"/>
                  <a:gd name="T86" fmla="*/ 372 w 30"/>
                  <a:gd name="T87" fmla="*/ 1103 h 38"/>
                  <a:gd name="T88" fmla="*/ 406 w 30"/>
                  <a:gd name="T89" fmla="*/ 906 h 38"/>
                  <a:gd name="T90" fmla="*/ 406 w 30"/>
                  <a:gd name="T91" fmla="*/ 713 h 38"/>
                  <a:gd name="T92" fmla="*/ 406 w 30"/>
                  <a:gd name="T93" fmla="*/ 584 h 38"/>
                  <a:gd name="T94" fmla="*/ 372 w 30"/>
                  <a:gd name="T95" fmla="*/ 455 h 38"/>
                  <a:gd name="T96" fmla="*/ 351 w 30"/>
                  <a:gd name="T97" fmla="*/ 258 h 38"/>
                  <a:gd name="T98" fmla="*/ 330 w 30"/>
                  <a:gd name="T99" fmla="*/ 193 h 38"/>
                  <a:gd name="T100" fmla="*/ 296 w 30"/>
                  <a:gd name="T101" fmla="*/ 193 h 38"/>
                  <a:gd name="T102" fmla="*/ 244 w 30"/>
                  <a:gd name="T103" fmla="*/ 193 h 38"/>
                  <a:gd name="T104" fmla="*/ 229 w 30"/>
                  <a:gd name="T105" fmla="*/ 193 h 38"/>
                  <a:gd name="T106" fmla="*/ 211 w 30"/>
                  <a:gd name="T107" fmla="*/ 193 h 38"/>
                  <a:gd name="T108" fmla="*/ 211 w 30"/>
                  <a:gd name="T109" fmla="*/ 1168 h 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0"/>
                  <a:gd name="T166" fmla="*/ 0 h 38"/>
                  <a:gd name="T167" fmla="*/ 30 w 30"/>
                  <a:gd name="T168" fmla="*/ 38 h 3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0" h="38">
                    <a:moveTo>
                      <a:pt x="12" y="20"/>
                    </a:moveTo>
                    <a:lnTo>
                      <a:pt x="12" y="31"/>
                    </a:lnTo>
                    <a:lnTo>
                      <a:pt x="12" y="34"/>
                    </a:lnTo>
                    <a:lnTo>
                      <a:pt x="12" y="37"/>
                    </a:lnTo>
                    <a:lnTo>
                      <a:pt x="13" y="37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37"/>
                    </a:lnTo>
                    <a:lnTo>
                      <a:pt x="6" y="35"/>
                    </a:lnTo>
                    <a:lnTo>
                      <a:pt x="6" y="34"/>
                    </a:lnTo>
                    <a:lnTo>
                      <a:pt x="6" y="31"/>
                    </a:lnTo>
                    <a:lnTo>
                      <a:pt x="6" y="7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3" y="2"/>
                    </a:lnTo>
                    <a:lnTo>
                      <a:pt x="26" y="3"/>
                    </a:lnTo>
                    <a:lnTo>
                      <a:pt x="27" y="4"/>
                    </a:lnTo>
                    <a:lnTo>
                      <a:pt x="28" y="7"/>
                    </a:lnTo>
                    <a:lnTo>
                      <a:pt x="30" y="11"/>
                    </a:lnTo>
                    <a:lnTo>
                      <a:pt x="28" y="14"/>
                    </a:lnTo>
                    <a:lnTo>
                      <a:pt x="26" y="18"/>
                    </a:lnTo>
                    <a:lnTo>
                      <a:pt x="23" y="20"/>
                    </a:lnTo>
                    <a:lnTo>
                      <a:pt x="17" y="21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3" y="21"/>
                    </a:lnTo>
                    <a:lnTo>
                      <a:pt x="12" y="20"/>
                    </a:lnTo>
                    <a:close/>
                    <a:moveTo>
                      <a:pt x="12" y="18"/>
                    </a:moveTo>
                    <a:lnTo>
                      <a:pt x="13" y="18"/>
                    </a:lnTo>
                    <a:lnTo>
                      <a:pt x="14" y="18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9" y="18"/>
                    </a:lnTo>
                    <a:lnTo>
                      <a:pt x="21" y="17"/>
                    </a:lnTo>
                    <a:lnTo>
                      <a:pt x="23" y="14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1" y="7"/>
                    </a:lnTo>
                    <a:lnTo>
                      <a:pt x="20" y="4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16" name="Freeform 526"/>
              <p:cNvSpPr>
                <a:spLocks/>
              </p:cNvSpPr>
              <p:nvPr/>
            </p:nvSpPr>
            <p:spPr bwMode="auto">
              <a:xfrm>
                <a:off x="3799" y="2998"/>
                <a:ext cx="47" cy="100"/>
              </a:xfrm>
              <a:custGeom>
                <a:avLst/>
                <a:gdLst>
                  <a:gd name="T0" fmla="*/ 164 w 18"/>
                  <a:gd name="T1" fmla="*/ 0 h 25"/>
                  <a:gd name="T2" fmla="*/ 164 w 18"/>
                  <a:gd name="T3" fmla="*/ 320 h 25"/>
                  <a:gd name="T4" fmla="*/ 198 w 18"/>
                  <a:gd name="T5" fmla="*/ 192 h 25"/>
                  <a:gd name="T6" fmla="*/ 232 w 18"/>
                  <a:gd name="T7" fmla="*/ 0 h 25"/>
                  <a:gd name="T8" fmla="*/ 287 w 18"/>
                  <a:gd name="T9" fmla="*/ 0 h 25"/>
                  <a:gd name="T10" fmla="*/ 300 w 18"/>
                  <a:gd name="T11" fmla="*/ 0 h 25"/>
                  <a:gd name="T12" fmla="*/ 321 w 18"/>
                  <a:gd name="T13" fmla="*/ 0 h 25"/>
                  <a:gd name="T14" fmla="*/ 321 w 18"/>
                  <a:gd name="T15" fmla="*/ 64 h 25"/>
                  <a:gd name="T16" fmla="*/ 321 w 18"/>
                  <a:gd name="T17" fmla="*/ 192 h 25"/>
                  <a:gd name="T18" fmla="*/ 321 w 18"/>
                  <a:gd name="T19" fmla="*/ 256 h 25"/>
                  <a:gd name="T20" fmla="*/ 321 w 18"/>
                  <a:gd name="T21" fmla="*/ 320 h 25"/>
                  <a:gd name="T22" fmla="*/ 300 w 18"/>
                  <a:gd name="T23" fmla="*/ 320 h 25"/>
                  <a:gd name="T24" fmla="*/ 300 w 18"/>
                  <a:gd name="T25" fmla="*/ 320 h 25"/>
                  <a:gd name="T26" fmla="*/ 287 w 18"/>
                  <a:gd name="T27" fmla="*/ 320 h 25"/>
                  <a:gd name="T28" fmla="*/ 253 w 18"/>
                  <a:gd name="T29" fmla="*/ 256 h 25"/>
                  <a:gd name="T30" fmla="*/ 232 w 18"/>
                  <a:gd name="T31" fmla="*/ 256 h 25"/>
                  <a:gd name="T32" fmla="*/ 232 w 18"/>
                  <a:gd name="T33" fmla="*/ 256 h 25"/>
                  <a:gd name="T34" fmla="*/ 198 w 18"/>
                  <a:gd name="T35" fmla="*/ 256 h 25"/>
                  <a:gd name="T36" fmla="*/ 198 w 18"/>
                  <a:gd name="T37" fmla="*/ 256 h 25"/>
                  <a:gd name="T38" fmla="*/ 178 w 18"/>
                  <a:gd name="T39" fmla="*/ 320 h 25"/>
                  <a:gd name="T40" fmla="*/ 164 w 18"/>
                  <a:gd name="T41" fmla="*/ 512 h 25"/>
                  <a:gd name="T42" fmla="*/ 164 w 18"/>
                  <a:gd name="T43" fmla="*/ 1216 h 25"/>
                  <a:gd name="T44" fmla="*/ 164 w 18"/>
                  <a:gd name="T45" fmla="*/ 1344 h 25"/>
                  <a:gd name="T46" fmla="*/ 178 w 18"/>
                  <a:gd name="T47" fmla="*/ 1408 h 25"/>
                  <a:gd name="T48" fmla="*/ 178 w 18"/>
                  <a:gd name="T49" fmla="*/ 1536 h 25"/>
                  <a:gd name="T50" fmla="*/ 198 w 18"/>
                  <a:gd name="T51" fmla="*/ 1536 h 25"/>
                  <a:gd name="T52" fmla="*/ 198 w 18"/>
                  <a:gd name="T53" fmla="*/ 1536 h 25"/>
                  <a:gd name="T54" fmla="*/ 232 w 18"/>
                  <a:gd name="T55" fmla="*/ 1600 h 25"/>
                  <a:gd name="T56" fmla="*/ 232 w 18"/>
                  <a:gd name="T57" fmla="*/ 1600 h 25"/>
                  <a:gd name="T58" fmla="*/ 0 w 18"/>
                  <a:gd name="T59" fmla="*/ 1600 h 25"/>
                  <a:gd name="T60" fmla="*/ 0 w 18"/>
                  <a:gd name="T61" fmla="*/ 1600 h 25"/>
                  <a:gd name="T62" fmla="*/ 34 w 18"/>
                  <a:gd name="T63" fmla="*/ 1536 h 25"/>
                  <a:gd name="T64" fmla="*/ 55 w 18"/>
                  <a:gd name="T65" fmla="*/ 1536 h 25"/>
                  <a:gd name="T66" fmla="*/ 55 w 18"/>
                  <a:gd name="T67" fmla="*/ 1536 h 25"/>
                  <a:gd name="T68" fmla="*/ 68 w 18"/>
                  <a:gd name="T69" fmla="*/ 1408 h 25"/>
                  <a:gd name="T70" fmla="*/ 68 w 18"/>
                  <a:gd name="T71" fmla="*/ 1344 h 25"/>
                  <a:gd name="T72" fmla="*/ 68 w 18"/>
                  <a:gd name="T73" fmla="*/ 1216 h 25"/>
                  <a:gd name="T74" fmla="*/ 68 w 18"/>
                  <a:gd name="T75" fmla="*/ 640 h 25"/>
                  <a:gd name="T76" fmla="*/ 68 w 18"/>
                  <a:gd name="T77" fmla="*/ 320 h 25"/>
                  <a:gd name="T78" fmla="*/ 68 w 18"/>
                  <a:gd name="T79" fmla="*/ 256 h 25"/>
                  <a:gd name="T80" fmla="*/ 68 w 18"/>
                  <a:gd name="T81" fmla="*/ 192 h 25"/>
                  <a:gd name="T82" fmla="*/ 55 w 18"/>
                  <a:gd name="T83" fmla="*/ 192 h 25"/>
                  <a:gd name="T84" fmla="*/ 55 w 18"/>
                  <a:gd name="T85" fmla="*/ 192 h 25"/>
                  <a:gd name="T86" fmla="*/ 55 w 18"/>
                  <a:gd name="T87" fmla="*/ 192 h 25"/>
                  <a:gd name="T88" fmla="*/ 34 w 18"/>
                  <a:gd name="T89" fmla="*/ 192 h 25"/>
                  <a:gd name="T90" fmla="*/ 0 w 18"/>
                  <a:gd name="T91" fmla="*/ 192 h 25"/>
                  <a:gd name="T92" fmla="*/ 0 w 18"/>
                  <a:gd name="T93" fmla="*/ 192 h 25"/>
                  <a:gd name="T94" fmla="*/ 123 w 18"/>
                  <a:gd name="T95" fmla="*/ 0 h 25"/>
                  <a:gd name="T96" fmla="*/ 164 w 18"/>
                  <a:gd name="T97" fmla="*/ 0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25"/>
                  <a:gd name="T149" fmla="*/ 18 w 18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25">
                    <a:moveTo>
                      <a:pt x="9" y="0"/>
                    </a:moveTo>
                    <a:lnTo>
                      <a:pt x="9" y="5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1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18" y="5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9" y="8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0" y="22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3" y="25"/>
                    </a:lnTo>
                    <a:lnTo>
                      <a:pt x="0" y="25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17" name="Freeform 527"/>
              <p:cNvSpPr>
                <a:spLocks noEditPoints="1"/>
              </p:cNvSpPr>
              <p:nvPr/>
            </p:nvSpPr>
            <p:spPr bwMode="auto">
              <a:xfrm>
                <a:off x="3851" y="2998"/>
                <a:ext cx="55" cy="100"/>
              </a:xfrm>
              <a:custGeom>
                <a:avLst/>
                <a:gdLst>
                  <a:gd name="T0" fmla="*/ 68 w 21"/>
                  <a:gd name="T1" fmla="*/ 640 h 25"/>
                  <a:gd name="T2" fmla="*/ 89 w 21"/>
                  <a:gd name="T3" fmla="*/ 896 h 25"/>
                  <a:gd name="T4" fmla="*/ 123 w 21"/>
                  <a:gd name="T5" fmla="*/ 1152 h 25"/>
                  <a:gd name="T6" fmla="*/ 178 w 21"/>
                  <a:gd name="T7" fmla="*/ 1216 h 25"/>
                  <a:gd name="T8" fmla="*/ 254 w 21"/>
                  <a:gd name="T9" fmla="*/ 1344 h 25"/>
                  <a:gd name="T10" fmla="*/ 309 w 21"/>
                  <a:gd name="T11" fmla="*/ 1344 h 25"/>
                  <a:gd name="T12" fmla="*/ 322 w 21"/>
                  <a:gd name="T13" fmla="*/ 1216 h 25"/>
                  <a:gd name="T14" fmla="*/ 343 w 21"/>
                  <a:gd name="T15" fmla="*/ 1152 h 25"/>
                  <a:gd name="T16" fmla="*/ 377 w 21"/>
                  <a:gd name="T17" fmla="*/ 960 h 25"/>
                  <a:gd name="T18" fmla="*/ 377 w 21"/>
                  <a:gd name="T19" fmla="*/ 960 h 25"/>
                  <a:gd name="T20" fmla="*/ 377 w 21"/>
                  <a:gd name="T21" fmla="*/ 1216 h 25"/>
                  <a:gd name="T22" fmla="*/ 322 w 21"/>
                  <a:gd name="T23" fmla="*/ 1408 h 25"/>
                  <a:gd name="T24" fmla="*/ 267 w 21"/>
                  <a:gd name="T25" fmla="*/ 1600 h 25"/>
                  <a:gd name="T26" fmla="*/ 199 w 21"/>
                  <a:gd name="T27" fmla="*/ 1600 h 25"/>
                  <a:gd name="T28" fmla="*/ 123 w 21"/>
                  <a:gd name="T29" fmla="*/ 1600 h 25"/>
                  <a:gd name="T30" fmla="*/ 68 w 21"/>
                  <a:gd name="T31" fmla="*/ 1408 h 25"/>
                  <a:gd name="T32" fmla="*/ 21 w 21"/>
                  <a:gd name="T33" fmla="*/ 1152 h 25"/>
                  <a:gd name="T34" fmla="*/ 0 w 21"/>
                  <a:gd name="T35" fmla="*/ 768 h 25"/>
                  <a:gd name="T36" fmla="*/ 21 w 21"/>
                  <a:gd name="T37" fmla="*/ 512 h 25"/>
                  <a:gd name="T38" fmla="*/ 55 w 21"/>
                  <a:gd name="T39" fmla="*/ 320 h 25"/>
                  <a:gd name="T40" fmla="*/ 68 w 21"/>
                  <a:gd name="T41" fmla="*/ 192 h 25"/>
                  <a:gd name="T42" fmla="*/ 123 w 21"/>
                  <a:gd name="T43" fmla="*/ 0 h 25"/>
                  <a:gd name="T44" fmla="*/ 212 w 21"/>
                  <a:gd name="T45" fmla="*/ 0 h 25"/>
                  <a:gd name="T46" fmla="*/ 267 w 21"/>
                  <a:gd name="T47" fmla="*/ 0 h 25"/>
                  <a:gd name="T48" fmla="*/ 343 w 21"/>
                  <a:gd name="T49" fmla="*/ 192 h 25"/>
                  <a:gd name="T50" fmla="*/ 377 w 21"/>
                  <a:gd name="T51" fmla="*/ 320 h 25"/>
                  <a:gd name="T52" fmla="*/ 377 w 21"/>
                  <a:gd name="T53" fmla="*/ 640 h 25"/>
                  <a:gd name="T54" fmla="*/ 68 w 21"/>
                  <a:gd name="T55" fmla="*/ 640 h 25"/>
                  <a:gd name="T56" fmla="*/ 68 w 21"/>
                  <a:gd name="T57" fmla="*/ 448 h 25"/>
                  <a:gd name="T58" fmla="*/ 267 w 21"/>
                  <a:gd name="T59" fmla="*/ 448 h 25"/>
                  <a:gd name="T60" fmla="*/ 267 w 21"/>
                  <a:gd name="T61" fmla="*/ 320 h 25"/>
                  <a:gd name="T62" fmla="*/ 267 w 21"/>
                  <a:gd name="T63" fmla="*/ 256 h 25"/>
                  <a:gd name="T64" fmla="*/ 254 w 21"/>
                  <a:gd name="T65" fmla="*/ 192 h 25"/>
                  <a:gd name="T66" fmla="*/ 254 w 21"/>
                  <a:gd name="T67" fmla="*/ 64 h 25"/>
                  <a:gd name="T68" fmla="*/ 212 w 21"/>
                  <a:gd name="T69" fmla="*/ 64 h 25"/>
                  <a:gd name="T70" fmla="*/ 199 w 21"/>
                  <a:gd name="T71" fmla="*/ 64 h 25"/>
                  <a:gd name="T72" fmla="*/ 144 w 21"/>
                  <a:gd name="T73" fmla="*/ 64 h 25"/>
                  <a:gd name="T74" fmla="*/ 123 w 21"/>
                  <a:gd name="T75" fmla="*/ 192 h 25"/>
                  <a:gd name="T76" fmla="*/ 89 w 21"/>
                  <a:gd name="T77" fmla="*/ 256 h 25"/>
                  <a:gd name="T78" fmla="*/ 68 w 21"/>
                  <a:gd name="T79" fmla="*/ 448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5"/>
                  <a:gd name="T122" fmla="*/ 21 w 21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5">
                    <a:moveTo>
                      <a:pt x="4" y="10"/>
                    </a:moveTo>
                    <a:lnTo>
                      <a:pt x="5" y="14"/>
                    </a:lnTo>
                    <a:lnTo>
                      <a:pt x="7" y="18"/>
                    </a:lnTo>
                    <a:lnTo>
                      <a:pt x="10" y="19"/>
                    </a:lnTo>
                    <a:lnTo>
                      <a:pt x="14" y="21"/>
                    </a:lnTo>
                    <a:lnTo>
                      <a:pt x="17" y="21"/>
                    </a:lnTo>
                    <a:lnTo>
                      <a:pt x="18" y="19"/>
                    </a:lnTo>
                    <a:lnTo>
                      <a:pt x="19" y="18"/>
                    </a:lnTo>
                    <a:lnTo>
                      <a:pt x="21" y="15"/>
                    </a:lnTo>
                    <a:lnTo>
                      <a:pt x="21" y="19"/>
                    </a:lnTo>
                    <a:lnTo>
                      <a:pt x="18" y="22"/>
                    </a:lnTo>
                    <a:lnTo>
                      <a:pt x="15" y="25"/>
                    </a:lnTo>
                    <a:lnTo>
                      <a:pt x="11" y="25"/>
                    </a:lnTo>
                    <a:lnTo>
                      <a:pt x="7" y="25"/>
                    </a:lnTo>
                    <a:lnTo>
                      <a:pt x="4" y="22"/>
                    </a:lnTo>
                    <a:lnTo>
                      <a:pt x="1" y="18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9" y="3"/>
                    </a:lnTo>
                    <a:lnTo>
                      <a:pt x="21" y="5"/>
                    </a:lnTo>
                    <a:lnTo>
                      <a:pt x="21" y="10"/>
                    </a:lnTo>
                    <a:lnTo>
                      <a:pt x="4" y="10"/>
                    </a:lnTo>
                    <a:close/>
                    <a:moveTo>
                      <a:pt x="4" y="7"/>
                    </a:moveTo>
                    <a:lnTo>
                      <a:pt x="15" y="7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18" name="Freeform 528"/>
              <p:cNvSpPr>
                <a:spLocks noEditPoints="1"/>
              </p:cNvSpPr>
              <p:nvPr/>
            </p:nvSpPr>
            <p:spPr bwMode="auto">
              <a:xfrm>
                <a:off x="3917" y="2941"/>
                <a:ext cx="70" cy="157"/>
              </a:xfrm>
              <a:custGeom>
                <a:avLst/>
                <a:gdLst>
                  <a:gd name="T0" fmla="*/ 316 w 27"/>
                  <a:gd name="T1" fmla="*/ 2287 h 39"/>
                  <a:gd name="T2" fmla="*/ 296 w 27"/>
                  <a:gd name="T3" fmla="*/ 2480 h 39"/>
                  <a:gd name="T4" fmla="*/ 241 w 27"/>
                  <a:gd name="T5" fmla="*/ 2544 h 39"/>
                  <a:gd name="T6" fmla="*/ 228 w 27"/>
                  <a:gd name="T7" fmla="*/ 2544 h 39"/>
                  <a:gd name="T8" fmla="*/ 194 w 27"/>
                  <a:gd name="T9" fmla="*/ 2544 h 39"/>
                  <a:gd name="T10" fmla="*/ 122 w 27"/>
                  <a:gd name="T11" fmla="*/ 2544 h 39"/>
                  <a:gd name="T12" fmla="*/ 67 w 27"/>
                  <a:gd name="T13" fmla="*/ 2351 h 39"/>
                  <a:gd name="T14" fmla="*/ 21 w 27"/>
                  <a:gd name="T15" fmla="*/ 2089 h 39"/>
                  <a:gd name="T16" fmla="*/ 0 w 27"/>
                  <a:gd name="T17" fmla="*/ 1832 h 39"/>
                  <a:gd name="T18" fmla="*/ 21 w 27"/>
                  <a:gd name="T19" fmla="*/ 1441 h 39"/>
                  <a:gd name="T20" fmla="*/ 67 w 27"/>
                  <a:gd name="T21" fmla="*/ 1167 h 39"/>
                  <a:gd name="T22" fmla="*/ 122 w 27"/>
                  <a:gd name="T23" fmla="*/ 974 h 39"/>
                  <a:gd name="T24" fmla="*/ 174 w 27"/>
                  <a:gd name="T25" fmla="*/ 906 h 39"/>
                  <a:gd name="T26" fmla="*/ 228 w 27"/>
                  <a:gd name="T27" fmla="*/ 906 h 39"/>
                  <a:gd name="T28" fmla="*/ 262 w 27"/>
                  <a:gd name="T29" fmla="*/ 906 h 39"/>
                  <a:gd name="T30" fmla="*/ 316 w 27"/>
                  <a:gd name="T31" fmla="*/ 974 h 39"/>
                  <a:gd name="T32" fmla="*/ 316 w 27"/>
                  <a:gd name="T33" fmla="*/ 713 h 39"/>
                  <a:gd name="T34" fmla="*/ 316 w 27"/>
                  <a:gd name="T35" fmla="*/ 455 h 39"/>
                  <a:gd name="T36" fmla="*/ 316 w 27"/>
                  <a:gd name="T37" fmla="*/ 258 h 39"/>
                  <a:gd name="T38" fmla="*/ 316 w 27"/>
                  <a:gd name="T39" fmla="*/ 258 h 39"/>
                  <a:gd name="T40" fmla="*/ 296 w 27"/>
                  <a:gd name="T41" fmla="*/ 193 h 39"/>
                  <a:gd name="T42" fmla="*/ 296 w 27"/>
                  <a:gd name="T43" fmla="*/ 193 h 39"/>
                  <a:gd name="T44" fmla="*/ 296 w 27"/>
                  <a:gd name="T45" fmla="*/ 193 h 39"/>
                  <a:gd name="T46" fmla="*/ 262 w 27"/>
                  <a:gd name="T47" fmla="*/ 193 h 39"/>
                  <a:gd name="T48" fmla="*/ 262 w 27"/>
                  <a:gd name="T49" fmla="*/ 258 h 39"/>
                  <a:gd name="T50" fmla="*/ 241 w 27"/>
                  <a:gd name="T51" fmla="*/ 193 h 39"/>
                  <a:gd name="T52" fmla="*/ 363 w 27"/>
                  <a:gd name="T53" fmla="*/ 0 h 39"/>
                  <a:gd name="T54" fmla="*/ 384 w 27"/>
                  <a:gd name="T55" fmla="*/ 0 h 39"/>
                  <a:gd name="T56" fmla="*/ 384 w 27"/>
                  <a:gd name="T57" fmla="*/ 1896 h 39"/>
                  <a:gd name="T58" fmla="*/ 384 w 27"/>
                  <a:gd name="T59" fmla="*/ 2154 h 39"/>
                  <a:gd name="T60" fmla="*/ 384 w 27"/>
                  <a:gd name="T61" fmla="*/ 2287 h 39"/>
                  <a:gd name="T62" fmla="*/ 417 w 27"/>
                  <a:gd name="T63" fmla="*/ 2287 h 39"/>
                  <a:gd name="T64" fmla="*/ 417 w 27"/>
                  <a:gd name="T65" fmla="*/ 2351 h 39"/>
                  <a:gd name="T66" fmla="*/ 417 w 27"/>
                  <a:gd name="T67" fmla="*/ 2351 h 39"/>
                  <a:gd name="T68" fmla="*/ 417 w 27"/>
                  <a:gd name="T69" fmla="*/ 2351 h 39"/>
                  <a:gd name="T70" fmla="*/ 438 w 27"/>
                  <a:gd name="T71" fmla="*/ 2351 h 39"/>
                  <a:gd name="T72" fmla="*/ 469 w 27"/>
                  <a:gd name="T73" fmla="*/ 2351 h 39"/>
                  <a:gd name="T74" fmla="*/ 469 w 27"/>
                  <a:gd name="T75" fmla="*/ 2351 h 39"/>
                  <a:gd name="T76" fmla="*/ 350 w 27"/>
                  <a:gd name="T77" fmla="*/ 2544 h 39"/>
                  <a:gd name="T78" fmla="*/ 316 w 27"/>
                  <a:gd name="T79" fmla="*/ 2544 h 39"/>
                  <a:gd name="T80" fmla="*/ 316 w 27"/>
                  <a:gd name="T81" fmla="*/ 2287 h 39"/>
                  <a:gd name="T82" fmla="*/ 316 w 27"/>
                  <a:gd name="T83" fmla="*/ 2154 h 39"/>
                  <a:gd name="T84" fmla="*/ 316 w 27"/>
                  <a:gd name="T85" fmla="*/ 1377 h 39"/>
                  <a:gd name="T86" fmla="*/ 316 w 27"/>
                  <a:gd name="T87" fmla="*/ 1232 h 39"/>
                  <a:gd name="T88" fmla="*/ 296 w 27"/>
                  <a:gd name="T89" fmla="*/ 1167 h 39"/>
                  <a:gd name="T90" fmla="*/ 262 w 27"/>
                  <a:gd name="T91" fmla="*/ 1103 h 39"/>
                  <a:gd name="T92" fmla="*/ 262 w 27"/>
                  <a:gd name="T93" fmla="*/ 974 h 39"/>
                  <a:gd name="T94" fmla="*/ 241 w 27"/>
                  <a:gd name="T95" fmla="*/ 974 h 39"/>
                  <a:gd name="T96" fmla="*/ 228 w 27"/>
                  <a:gd name="T97" fmla="*/ 974 h 39"/>
                  <a:gd name="T98" fmla="*/ 174 w 27"/>
                  <a:gd name="T99" fmla="*/ 974 h 39"/>
                  <a:gd name="T100" fmla="*/ 140 w 27"/>
                  <a:gd name="T101" fmla="*/ 1103 h 39"/>
                  <a:gd name="T102" fmla="*/ 106 w 27"/>
                  <a:gd name="T103" fmla="*/ 1377 h 39"/>
                  <a:gd name="T104" fmla="*/ 106 w 27"/>
                  <a:gd name="T105" fmla="*/ 1638 h 39"/>
                  <a:gd name="T106" fmla="*/ 106 w 27"/>
                  <a:gd name="T107" fmla="*/ 1896 h 39"/>
                  <a:gd name="T108" fmla="*/ 122 w 27"/>
                  <a:gd name="T109" fmla="*/ 2154 h 39"/>
                  <a:gd name="T110" fmla="*/ 174 w 27"/>
                  <a:gd name="T111" fmla="*/ 2287 h 39"/>
                  <a:gd name="T112" fmla="*/ 228 w 27"/>
                  <a:gd name="T113" fmla="*/ 2351 h 39"/>
                  <a:gd name="T114" fmla="*/ 262 w 27"/>
                  <a:gd name="T115" fmla="*/ 2287 h 39"/>
                  <a:gd name="T116" fmla="*/ 316 w 27"/>
                  <a:gd name="T117" fmla="*/ 2154 h 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7"/>
                  <a:gd name="T178" fmla="*/ 0 h 39"/>
                  <a:gd name="T179" fmla="*/ 27 w 27"/>
                  <a:gd name="T180" fmla="*/ 39 h 3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7" h="39">
                    <a:moveTo>
                      <a:pt x="18" y="35"/>
                    </a:moveTo>
                    <a:lnTo>
                      <a:pt x="17" y="38"/>
                    </a:lnTo>
                    <a:lnTo>
                      <a:pt x="14" y="39"/>
                    </a:lnTo>
                    <a:lnTo>
                      <a:pt x="13" y="39"/>
                    </a:lnTo>
                    <a:lnTo>
                      <a:pt x="11" y="39"/>
                    </a:lnTo>
                    <a:lnTo>
                      <a:pt x="7" y="39"/>
                    </a:lnTo>
                    <a:lnTo>
                      <a:pt x="4" y="36"/>
                    </a:lnTo>
                    <a:lnTo>
                      <a:pt x="1" y="32"/>
                    </a:lnTo>
                    <a:lnTo>
                      <a:pt x="0" y="28"/>
                    </a:lnTo>
                    <a:lnTo>
                      <a:pt x="1" y="22"/>
                    </a:lnTo>
                    <a:lnTo>
                      <a:pt x="4" y="18"/>
                    </a:lnTo>
                    <a:lnTo>
                      <a:pt x="7" y="15"/>
                    </a:lnTo>
                    <a:lnTo>
                      <a:pt x="10" y="14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8" y="15"/>
                    </a:lnTo>
                    <a:lnTo>
                      <a:pt x="18" y="11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29"/>
                    </a:lnTo>
                    <a:lnTo>
                      <a:pt x="22" y="33"/>
                    </a:lnTo>
                    <a:lnTo>
                      <a:pt x="22" y="35"/>
                    </a:lnTo>
                    <a:lnTo>
                      <a:pt x="24" y="35"/>
                    </a:lnTo>
                    <a:lnTo>
                      <a:pt x="24" y="36"/>
                    </a:lnTo>
                    <a:lnTo>
                      <a:pt x="25" y="36"/>
                    </a:lnTo>
                    <a:lnTo>
                      <a:pt x="27" y="36"/>
                    </a:lnTo>
                    <a:lnTo>
                      <a:pt x="20" y="39"/>
                    </a:lnTo>
                    <a:lnTo>
                      <a:pt x="18" y="39"/>
                    </a:lnTo>
                    <a:lnTo>
                      <a:pt x="18" y="35"/>
                    </a:lnTo>
                    <a:close/>
                    <a:moveTo>
                      <a:pt x="18" y="33"/>
                    </a:moveTo>
                    <a:lnTo>
                      <a:pt x="18" y="21"/>
                    </a:lnTo>
                    <a:lnTo>
                      <a:pt x="18" y="19"/>
                    </a:lnTo>
                    <a:lnTo>
                      <a:pt x="17" y="18"/>
                    </a:lnTo>
                    <a:lnTo>
                      <a:pt x="15" y="17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3" y="15"/>
                    </a:lnTo>
                    <a:lnTo>
                      <a:pt x="10" y="15"/>
                    </a:lnTo>
                    <a:lnTo>
                      <a:pt x="8" y="17"/>
                    </a:lnTo>
                    <a:lnTo>
                      <a:pt x="6" y="21"/>
                    </a:lnTo>
                    <a:lnTo>
                      <a:pt x="6" y="25"/>
                    </a:lnTo>
                    <a:lnTo>
                      <a:pt x="6" y="29"/>
                    </a:lnTo>
                    <a:lnTo>
                      <a:pt x="7" y="33"/>
                    </a:lnTo>
                    <a:lnTo>
                      <a:pt x="10" y="35"/>
                    </a:lnTo>
                    <a:lnTo>
                      <a:pt x="13" y="36"/>
                    </a:lnTo>
                    <a:lnTo>
                      <a:pt x="15" y="35"/>
                    </a:lnTo>
                    <a:lnTo>
                      <a:pt x="1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19" name="Freeform 529"/>
              <p:cNvSpPr>
                <a:spLocks noEditPoints="1"/>
              </p:cNvSpPr>
              <p:nvPr/>
            </p:nvSpPr>
            <p:spPr bwMode="auto">
              <a:xfrm>
                <a:off x="3992" y="2941"/>
                <a:ext cx="32" cy="157"/>
              </a:xfrm>
              <a:custGeom>
                <a:avLst/>
                <a:gdLst>
                  <a:gd name="T0" fmla="*/ 115 w 12"/>
                  <a:gd name="T1" fmla="*/ 0 h 39"/>
                  <a:gd name="T2" fmla="*/ 149 w 12"/>
                  <a:gd name="T3" fmla="*/ 0 h 39"/>
                  <a:gd name="T4" fmla="*/ 149 w 12"/>
                  <a:gd name="T5" fmla="*/ 64 h 39"/>
                  <a:gd name="T6" fmla="*/ 171 w 12"/>
                  <a:gd name="T7" fmla="*/ 64 h 39"/>
                  <a:gd name="T8" fmla="*/ 171 w 12"/>
                  <a:gd name="T9" fmla="*/ 193 h 39"/>
                  <a:gd name="T10" fmla="*/ 171 w 12"/>
                  <a:gd name="T11" fmla="*/ 258 h 39"/>
                  <a:gd name="T12" fmla="*/ 149 w 12"/>
                  <a:gd name="T13" fmla="*/ 326 h 39"/>
                  <a:gd name="T14" fmla="*/ 149 w 12"/>
                  <a:gd name="T15" fmla="*/ 326 h 39"/>
                  <a:gd name="T16" fmla="*/ 115 w 12"/>
                  <a:gd name="T17" fmla="*/ 455 h 39"/>
                  <a:gd name="T18" fmla="*/ 93 w 12"/>
                  <a:gd name="T19" fmla="*/ 326 h 39"/>
                  <a:gd name="T20" fmla="*/ 56 w 12"/>
                  <a:gd name="T21" fmla="*/ 326 h 39"/>
                  <a:gd name="T22" fmla="*/ 56 w 12"/>
                  <a:gd name="T23" fmla="*/ 258 h 39"/>
                  <a:gd name="T24" fmla="*/ 35 w 12"/>
                  <a:gd name="T25" fmla="*/ 193 h 39"/>
                  <a:gd name="T26" fmla="*/ 56 w 12"/>
                  <a:gd name="T27" fmla="*/ 64 h 39"/>
                  <a:gd name="T28" fmla="*/ 56 w 12"/>
                  <a:gd name="T29" fmla="*/ 64 h 39"/>
                  <a:gd name="T30" fmla="*/ 93 w 12"/>
                  <a:gd name="T31" fmla="*/ 0 h 39"/>
                  <a:gd name="T32" fmla="*/ 115 w 12"/>
                  <a:gd name="T33" fmla="*/ 0 h 39"/>
                  <a:gd name="T34" fmla="*/ 171 w 12"/>
                  <a:gd name="T35" fmla="*/ 906 h 39"/>
                  <a:gd name="T36" fmla="*/ 171 w 12"/>
                  <a:gd name="T37" fmla="*/ 2154 h 39"/>
                  <a:gd name="T38" fmla="*/ 171 w 12"/>
                  <a:gd name="T39" fmla="*/ 2287 h 39"/>
                  <a:gd name="T40" fmla="*/ 171 w 12"/>
                  <a:gd name="T41" fmla="*/ 2351 h 39"/>
                  <a:gd name="T42" fmla="*/ 171 w 12"/>
                  <a:gd name="T43" fmla="*/ 2480 h 39"/>
                  <a:gd name="T44" fmla="*/ 192 w 12"/>
                  <a:gd name="T45" fmla="*/ 2480 h 39"/>
                  <a:gd name="T46" fmla="*/ 192 w 12"/>
                  <a:gd name="T47" fmla="*/ 2480 h 39"/>
                  <a:gd name="T48" fmla="*/ 227 w 12"/>
                  <a:gd name="T49" fmla="*/ 2544 h 39"/>
                  <a:gd name="T50" fmla="*/ 227 w 12"/>
                  <a:gd name="T51" fmla="*/ 2544 h 39"/>
                  <a:gd name="T52" fmla="*/ 0 w 12"/>
                  <a:gd name="T53" fmla="*/ 2544 h 39"/>
                  <a:gd name="T54" fmla="*/ 0 w 12"/>
                  <a:gd name="T55" fmla="*/ 2544 h 39"/>
                  <a:gd name="T56" fmla="*/ 35 w 12"/>
                  <a:gd name="T57" fmla="*/ 2480 h 39"/>
                  <a:gd name="T58" fmla="*/ 35 w 12"/>
                  <a:gd name="T59" fmla="*/ 2480 h 39"/>
                  <a:gd name="T60" fmla="*/ 56 w 12"/>
                  <a:gd name="T61" fmla="*/ 2480 h 39"/>
                  <a:gd name="T62" fmla="*/ 56 w 12"/>
                  <a:gd name="T63" fmla="*/ 2351 h 39"/>
                  <a:gd name="T64" fmla="*/ 56 w 12"/>
                  <a:gd name="T65" fmla="*/ 2287 h 39"/>
                  <a:gd name="T66" fmla="*/ 56 w 12"/>
                  <a:gd name="T67" fmla="*/ 2154 h 39"/>
                  <a:gd name="T68" fmla="*/ 56 w 12"/>
                  <a:gd name="T69" fmla="*/ 1570 h 39"/>
                  <a:gd name="T70" fmla="*/ 56 w 12"/>
                  <a:gd name="T71" fmla="*/ 1232 h 39"/>
                  <a:gd name="T72" fmla="*/ 56 w 12"/>
                  <a:gd name="T73" fmla="*/ 1167 h 39"/>
                  <a:gd name="T74" fmla="*/ 56 w 12"/>
                  <a:gd name="T75" fmla="*/ 1103 h 39"/>
                  <a:gd name="T76" fmla="*/ 56 w 12"/>
                  <a:gd name="T77" fmla="*/ 1103 h 39"/>
                  <a:gd name="T78" fmla="*/ 56 w 12"/>
                  <a:gd name="T79" fmla="*/ 1103 h 39"/>
                  <a:gd name="T80" fmla="*/ 35 w 12"/>
                  <a:gd name="T81" fmla="*/ 1103 h 39"/>
                  <a:gd name="T82" fmla="*/ 35 w 12"/>
                  <a:gd name="T83" fmla="*/ 1103 h 39"/>
                  <a:gd name="T84" fmla="*/ 0 w 12"/>
                  <a:gd name="T85" fmla="*/ 1103 h 39"/>
                  <a:gd name="T86" fmla="*/ 0 w 12"/>
                  <a:gd name="T87" fmla="*/ 1103 h 39"/>
                  <a:gd name="T88" fmla="*/ 149 w 12"/>
                  <a:gd name="T89" fmla="*/ 906 h 39"/>
                  <a:gd name="T90" fmla="*/ 171 w 12"/>
                  <a:gd name="T91" fmla="*/ 906 h 3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"/>
                  <a:gd name="T139" fmla="*/ 0 h 39"/>
                  <a:gd name="T140" fmla="*/ 12 w 12"/>
                  <a:gd name="T141" fmla="*/ 39 h 3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" h="39">
                    <a:moveTo>
                      <a:pt x="6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6" y="0"/>
                    </a:lnTo>
                    <a:close/>
                    <a:moveTo>
                      <a:pt x="9" y="14"/>
                    </a:moveTo>
                    <a:lnTo>
                      <a:pt x="9" y="33"/>
                    </a:lnTo>
                    <a:lnTo>
                      <a:pt x="9" y="35"/>
                    </a:lnTo>
                    <a:lnTo>
                      <a:pt x="9" y="36"/>
                    </a:lnTo>
                    <a:lnTo>
                      <a:pt x="9" y="38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0" y="39"/>
                    </a:lnTo>
                    <a:lnTo>
                      <a:pt x="2" y="38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24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8" y="14"/>
                    </a:ln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20" name="Freeform 530"/>
              <p:cNvSpPr>
                <a:spLocks/>
              </p:cNvSpPr>
              <p:nvPr/>
            </p:nvSpPr>
            <p:spPr bwMode="auto">
              <a:xfrm>
                <a:off x="4034" y="2998"/>
                <a:ext cx="55" cy="100"/>
              </a:xfrm>
              <a:custGeom>
                <a:avLst/>
                <a:gdLst>
                  <a:gd name="T0" fmla="*/ 377 w 21"/>
                  <a:gd name="T1" fmla="*/ 960 h 25"/>
                  <a:gd name="T2" fmla="*/ 356 w 21"/>
                  <a:gd name="T3" fmla="*/ 1216 h 25"/>
                  <a:gd name="T4" fmla="*/ 309 w 21"/>
                  <a:gd name="T5" fmla="*/ 1408 h 25"/>
                  <a:gd name="T6" fmla="*/ 254 w 21"/>
                  <a:gd name="T7" fmla="*/ 1600 h 25"/>
                  <a:gd name="T8" fmla="*/ 178 w 21"/>
                  <a:gd name="T9" fmla="*/ 1600 h 25"/>
                  <a:gd name="T10" fmla="*/ 110 w 21"/>
                  <a:gd name="T11" fmla="*/ 1600 h 25"/>
                  <a:gd name="T12" fmla="*/ 55 w 21"/>
                  <a:gd name="T13" fmla="*/ 1408 h 25"/>
                  <a:gd name="T14" fmla="*/ 21 w 21"/>
                  <a:gd name="T15" fmla="*/ 1216 h 25"/>
                  <a:gd name="T16" fmla="*/ 0 w 21"/>
                  <a:gd name="T17" fmla="*/ 1088 h 25"/>
                  <a:gd name="T18" fmla="*/ 0 w 21"/>
                  <a:gd name="T19" fmla="*/ 768 h 25"/>
                  <a:gd name="T20" fmla="*/ 0 w 21"/>
                  <a:gd name="T21" fmla="*/ 512 h 25"/>
                  <a:gd name="T22" fmla="*/ 21 w 21"/>
                  <a:gd name="T23" fmla="*/ 320 h 25"/>
                  <a:gd name="T24" fmla="*/ 55 w 21"/>
                  <a:gd name="T25" fmla="*/ 192 h 25"/>
                  <a:gd name="T26" fmla="*/ 123 w 21"/>
                  <a:gd name="T27" fmla="*/ 0 h 25"/>
                  <a:gd name="T28" fmla="*/ 199 w 21"/>
                  <a:gd name="T29" fmla="*/ 0 h 25"/>
                  <a:gd name="T30" fmla="*/ 254 w 21"/>
                  <a:gd name="T31" fmla="*/ 0 h 25"/>
                  <a:gd name="T32" fmla="*/ 309 w 21"/>
                  <a:gd name="T33" fmla="*/ 64 h 25"/>
                  <a:gd name="T34" fmla="*/ 322 w 21"/>
                  <a:gd name="T35" fmla="*/ 192 h 25"/>
                  <a:gd name="T36" fmla="*/ 356 w 21"/>
                  <a:gd name="T37" fmla="*/ 320 h 25"/>
                  <a:gd name="T38" fmla="*/ 356 w 21"/>
                  <a:gd name="T39" fmla="*/ 320 h 25"/>
                  <a:gd name="T40" fmla="*/ 322 w 21"/>
                  <a:gd name="T41" fmla="*/ 448 h 25"/>
                  <a:gd name="T42" fmla="*/ 322 w 21"/>
                  <a:gd name="T43" fmla="*/ 448 h 25"/>
                  <a:gd name="T44" fmla="*/ 309 w 21"/>
                  <a:gd name="T45" fmla="*/ 448 h 25"/>
                  <a:gd name="T46" fmla="*/ 267 w 21"/>
                  <a:gd name="T47" fmla="*/ 448 h 25"/>
                  <a:gd name="T48" fmla="*/ 267 w 21"/>
                  <a:gd name="T49" fmla="*/ 448 h 25"/>
                  <a:gd name="T50" fmla="*/ 254 w 21"/>
                  <a:gd name="T51" fmla="*/ 320 h 25"/>
                  <a:gd name="T52" fmla="*/ 254 w 21"/>
                  <a:gd name="T53" fmla="*/ 256 h 25"/>
                  <a:gd name="T54" fmla="*/ 254 w 21"/>
                  <a:gd name="T55" fmla="*/ 192 h 25"/>
                  <a:gd name="T56" fmla="*/ 233 w 21"/>
                  <a:gd name="T57" fmla="*/ 64 h 25"/>
                  <a:gd name="T58" fmla="*/ 233 w 21"/>
                  <a:gd name="T59" fmla="*/ 64 h 25"/>
                  <a:gd name="T60" fmla="*/ 178 w 21"/>
                  <a:gd name="T61" fmla="*/ 64 h 25"/>
                  <a:gd name="T62" fmla="*/ 144 w 21"/>
                  <a:gd name="T63" fmla="*/ 64 h 25"/>
                  <a:gd name="T64" fmla="*/ 110 w 21"/>
                  <a:gd name="T65" fmla="*/ 192 h 25"/>
                  <a:gd name="T66" fmla="*/ 68 w 21"/>
                  <a:gd name="T67" fmla="*/ 320 h 25"/>
                  <a:gd name="T68" fmla="*/ 68 w 21"/>
                  <a:gd name="T69" fmla="*/ 640 h 25"/>
                  <a:gd name="T70" fmla="*/ 68 w 21"/>
                  <a:gd name="T71" fmla="*/ 896 h 25"/>
                  <a:gd name="T72" fmla="*/ 123 w 21"/>
                  <a:gd name="T73" fmla="*/ 1152 h 25"/>
                  <a:gd name="T74" fmla="*/ 144 w 21"/>
                  <a:gd name="T75" fmla="*/ 1216 h 25"/>
                  <a:gd name="T76" fmla="*/ 233 w 21"/>
                  <a:gd name="T77" fmla="*/ 1344 h 25"/>
                  <a:gd name="T78" fmla="*/ 267 w 21"/>
                  <a:gd name="T79" fmla="*/ 1344 h 25"/>
                  <a:gd name="T80" fmla="*/ 309 w 21"/>
                  <a:gd name="T81" fmla="*/ 1216 h 25"/>
                  <a:gd name="T82" fmla="*/ 322 w 21"/>
                  <a:gd name="T83" fmla="*/ 1152 h 25"/>
                  <a:gd name="T84" fmla="*/ 356 w 21"/>
                  <a:gd name="T85" fmla="*/ 896 h 25"/>
                  <a:gd name="T86" fmla="*/ 377 w 21"/>
                  <a:gd name="T87" fmla="*/ 960 h 2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"/>
                  <a:gd name="T133" fmla="*/ 0 h 25"/>
                  <a:gd name="T134" fmla="*/ 21 w 21"/>
                  <a:gd name="T135" fmla="*/ 25 h 2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" h="25">
                    <a:moveTo>
                      <a:pt x="21" y="15"/>
                    </a:moveTo>
                    <a:lnTo>
                      <a:pt x="20" y="19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0" y="25"/>
                    </a:lnTo>
                    <a:lnTo>
                      <a:pt x="6" y="25"/>
                    </a:lnTo>
                    <a:lnTo>
                      <a:pt x="3" y="22"/>
                    </a:lnTo>
                    <a:lnTo>
                      <a:pt x="1" y="19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7" y="1"/>
                    </a:lnTo>
                    <a:lnTo>
                      <a:pt x="18" y="3"/>
                    </a:lnTo>
                    <a:lnTo>
                      <a:pt x="20" y="5"/>
                    </a:lnTo>
                    <a:lnTo>
                      <a:pt x="18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7" y="19"/>
                    </a:lnTo>
                    <a:lnTo>
                      <a:pt x="18" y="18"/>
                    </a:lnTo>
                    <a:lnTo>
                      <a:pt x="20" y="14"/>
                    </a:lnTo>
                    <a:lnTo>
                      <a:pt x="2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21" name="Freeform 531"/>
              <p:cNvSpPr>
                <a:spLocks/>
              </p:cNvSpPr>
              <p:nvPr/>
            </p:nvSpPr>
            <p:spPr bwMode="auto">
              <a:xfrm>
                <a:off x="4092" y="2961"/>
                <a:ext cx="44" cy="137"/>
              </a:xfrm>
              <a:custGeom>
                <a:avLst/>
                <a:gdLst>
                  <a:gd name="T0" fmla="*/ 173 w 17"/>
                  <a:gd name="T1" fmla="*/ 0 h 34"/>
                  <a:gd name="T2" fmla="*/ 173 w 17"/>
                  <a:gd name="T3" fmla="*/ 584 h 34"/>
                  <a:gd name="T4" fmla="*/ 274 w 17"/>
                  <a:gd name="T5" fmla="*/ 584 h 34"/>
                  <a:gd name="T6" fmla="*/ 274 w 17"/>
                  <a:gd name="T7" fmla="*/ 649 h 34"/>
                  <a:gd name="T8" fmla="*/ 173 w 17"/>
                  <a:gd name="T9" fmla="*/ 649 h 34"/>
                  <a:gd name="T10" fmla="*/ 173 w 17"/>
                  <a:gd name="T11" fmla="*/ 1769 h 34"/>
                  <a:gd name="T12" fmla="*/ 173 w 17"/>
                  <a:gd name="T13" fmla="*/ 1833 h 34"/>
                  <a:gd name="T14" fmla="*/ 173 w 17"/>
                  <a:gd name="T15" fmla="*/ 1966 h 34"/>
                  <a:gd name="T16" fmla="*/ 207 w 17"/>
                  <a:gd name="T17" fmla="*/ 2031 h 34"/>
                  <a:gd name="T18" fmla="*/ 207 w 17"/>
                  <a:gd name="T19" fmla="*/ 2031 h 34"/>
                  <a:gd name="T20" fmla="*/ 228 w 17"/>
                  <a:gd name="T21" fmla="*/ 2031 h 34"/>
                  <a:gd name="T22" fmla="*/ 241 w 17"/>
                  <a:gd name="T23" fmla="*/ 2031 h 34"/>
                  <a:gd name="T24" fmla="*/ 241 w 17"/>
                  <a:gd name="T25" fmla="*/ 1966 h 34"/>
                  <a:gd name="T26" fmla="*/ 274 w 17"/>
                  <a:gd name="T27" fmla="*/ 1966 h 34"/>
                  <a:gd name="T28" fmla="*/ 295 w 17"/>
                  <a:gd name="T29" fmla="*/ 1966 h 34"/>
                  <a:gd name="T30" fmla="*/ 274 w 17"/>
                  <a:gd name="T31" fmla="*/ 2031 h 34"/>
                  <a:gd name="T32" fmla="*/ 241 w 17"/>
                  <a:gd name="T33" fmla="*/ 2160 h 34"/>
                  <a:gd name="T34" fmla="*/ 207 w 17"/>
                  <a:gd name="T35" fmla="*/ 2224 h 34"/>
                  <a:gd name="T36" fmla="*/ 173 w 17"/>
                  <a:gd name="T37" fmla="*/ 2224 h 34"/>
                  <a:gd name="T38" fmla="*/ 155 w 17"/>
                  <a:gd name="T39" fmla="*/ 2224 h 34"/>
                  <a:gd name="T40" fmla="*/ 122 w 17"/>
                  <a:gd name="T41" fmla="*/ 2224 h 34"/>
                  <a:gd name="T42" fmla="*/ 106 w 17"/>
                  <a:gd name="T43" fmla="*/ 2160 h 34"/>
                  <a:gd name="T44" fmla="*/ 106 w 17"/>
                  <a:gd name="T45" fmla="*/ 2031 h 34"/>
                  <a:gd name="T46" fmla="*/ 88 w 17"/>
                  <a:gd name="T47" fmla="*/ 1966 h 34"/>
                  <a:gd name="T48" fmla="*/ 88 w 17"/>
                  <a:gd name="T49" fmla="*/ 1769 h 34"/>
                  <a:gd name="T50" fmla="*/ 88 w 17"/>
                  <a:gd name="T51" fmla="*/ 649 h 34"/>
                  <a:gd name="T52" fmla="*/ 0 w 17"/>
                  <a:gd name="T53" fmla="*/ 649 h 34"/>
                  <a:gd name="T54" fmla="*/ 0 w 17"/>
                  <a:gd name="T55" fmla="*/ 649 h 34"/>
                  <a:gd name="T56" fmla="*/ 34 w 17"/>
                  <a:gd name="T57" fmla="*/ 584 h 34"/>
                  <a:gd name="T58" fmla="*/ 88 w 17"/>
                  <a:gd name="T59" fmla="*/ 455 h 34"/>
                  <a:gd name="T60" fmla="*/ 106 w 17"/>
                  <a:gd name="T61" fmla="*/ 391 h 34"/>
                  <a:gd name="T62" fmla="*/ 122 w 17"/>
                  <a:gd name="T63" fmla="*/ 326 h 34"/>
                  <a:gd name="T64" fmla="*/ 122 w 17"/>
                  <a:gd name="T65" fmla="*/ 193 h 34"/>
                  <a:gd name="T66" fmla="*/ 155 w 17"/>
                  <a:gd name="T67" fmla="*/ 0 h 34"/>
                  <a:gd name="T68" fmla="*/ 173 w 17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7"/>
                  <a:gd name="T106" fmla="*/ 0 h 34"/>
                  <a:gd name="T107" fmla="*/ 17 w 17"/>
                  <a:gd name="T108" fmla="*/ 34 h 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7" h="34">
                    <a:moveTo>
                      <a:pt x="10" y="0"/>
                    </a:moveTo>
                    <a:lnTo>
                      <a:pt x="10" y="9"/>
                    </a:lnTo>
                    <a:lnTo>
                      <a:pt x="16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10" y="27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12" y="31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4" y="30"/>
                    </a:lnTo>
                    <a:lnTo>
                      <a:pt x="16" y="30"/>
                    </a:lnTo>
                    <a:lnTo>
                      <a:pt x="17" y="30"/>
                    </a:lnTo>
                    <a:lnTo>
                      <a:pt x="16" y="31"/>
                    </a:lnTo>
                    <a:lnTo>
                      <a:pt x="14" y="33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5" y="27"/>
                    </a:lnTo>
                    <a:lnTo>
                      <a:pt x="5" y="10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22" name="Freeform 532"/>
              <p:cNvSpPr>
                <a:spLocks noEditPoints="1"/>
              </p:cNvSpPr>
              <p:nvPr/>
            </p:nvSpPr>
            <p:spPr bwMode="auto">
              <a:xfrm>
                <a:off x="4141" y="2998"/>
                <a:ext cx="60" cy="100"/>
              </a:xfrm>
              <a:custGeom>
                <a:avLst/>
                <a:gdLst>
                  <a:gd name="T0" fmla="*/ 198 w 23"/>
                  <a:gd name="T1" fmla="*/ 0 h 25"/>
                  <a:gd name="T2" fmla="*/ 266 w 23"/>
                  <a:gd name="T3" fmla="*/ 0 h 25"/>
                  <a:gd name="T4" fmla="*/ 321 w 23"/>
                  <a:gd name="T5" fmla="*/ 64 h 25"/>
                  <a:gd name="T6" fmla="*/ 373 w 23"/>
                  <a:gd name="T7" fmla="*/ 256 h 25"/>
                  <a:gd name="T8" fmla="*/ 389 w 23"/>
                  <a:gd name="T9" fmla="*/ 448 h 25"/>
                  <a:gd name="T10" fmla="*/ 410 w 23"/>
                  <a:gd name="T11" fmla="*/ 768 h 25"/>
                  <a:gd name="T12" fmla="*/ 410 w 23"/>
                  <a:gd name="T13" fmla="*/ 960 h 25"/>
                  <a:gd name="T14" fmla="*/ 389 w 23"/>
                  <a:gd name="T15" fmla="*/ 1152 h 25"/>
                  <a:gd name="T16" fmla="*/ 339 w 23"/>
                  <a:gd name="T17" fmla="*/ 1408 h 25"/>
                  <a:gd name="T18" fmla="*/ 321 w 23"/>
                  <a:gd name="T19" fmla="*/ 1536 h 25"/>
                  <a:gd name="T20" fmla="*/ 266 w 23"/>
                  <a:gd name="T21" fmla="*/ 1600 h 25"/>
                  <a:gd name="T22" fmla="*/ 198 w 23"/>
                  <a:gd name="T23" fmla="*/ 1600 h 25"/>
                  <a:gd name="T24" fmla="*/ 143 w 23"/>
                  <a:gd name="T25" fmla="*/ 1600 h 25"/>
                  <a:gd name="T26" fmla="*/ 89 w 23"/>
                  <a:gd name="T27" fmla="*/ 1536 h 25"/>
                  <a:gd name="T28" fmla="*/ 34 w 23"/>
                  <a:gd name="T29" fmla="*/ 1344 h 25"/>
                  <a:gd name="T30" fmla="*/ 0 w 23"/>
                  <a:gd name="T31" fmla="*/ 1088 h 25"/>
                  <a:gd name="T32" fmla="*/ 0 w 23"/>
                  <a:gd name="T33" fmla="*/ 768 h 25"/>
                  <a:gd name="T34" fmla="*/ 0 w 23"/>
                  <a:gd name="T35" fmla="*/ 640 h 25"/>
                  <a:gd name="T36" fmla="*/ 21 w 23"/>
                  <a:gd name="T37" fmla="*/ 320 h 25"/>
                  <a:gd name="T38" fmla="*/ 34 w 23"/>
                  <a:gd name="T39" fmla="*/ 192 h 25"/>
                  <a:gd name="T40" fmla="*/ 89 w 23"/>
                  <a:gd name="T41" fmla="*/ 64 h 25"/>
                  <a:gd name="T42" fmla="*/ 143 w 23"/>
                  <a:gd name="T43" fmla="*/ 0 h 25"/>
                  <a:gd name="T44" fmla="*/ 198 w 23"/>
                  <a:gd name="T45" fmla="*/ 0 h 25"/>
                  <a:gd name="T46" fmla="*/ 198 w 23"/>
                  <a:gd name="T47" fmla="*/ 64 h 25"/>
                  <a:gd name="T48" fmla="*/ 157 w 23"/>
                  <a:gd name="T49" fmla="*/ 64 h 25"/>
                  <a:gd name="T50" fmla="*/ 143 w 23"/>
                  <a:gd name="T51" fmla="*/ 64 h 25"/>
                  <a:gd name="T52" fmla="*/ 123 w 23"/>
                  <a:gd name="T53" fmla="*/ 192 h 25"/>
                  <a:gd name="T54" fmla="*/ 89 w 23"/>
                  <a:gd name="T55" fmla="*/ 320 h 25"/>
                  <a:gd name="T56" fmla="*/ 68 w 23"/>
                  <a:gd name="T57" fmla="*/ 448 h 25"/>
                  <a:gd name="T58" fmla="*/ 68 w 23"/>
                  <a:gd name="T59" fmla="*/ 704 h 25"/>
                  <a:gd name="T60" fmla="*/ 89 w 23"/>
                  <a:gd name="T61" fmla="*/ 960 h 25"/>
                  <a:gd name="T62" fmla="*/ 123 w 23"/>
                  <a:gd name="T63" fmla="*/ 1216 h 25"/>
                  <a:gd name="T64" fmla="*/ 157 w 23"/>
                  <a:gd name="T65" fmla="*/ 1408 h 25"/>
                  <a:gd name="T66" fmla="*/ 211 w 23"/>
                  <a:gd name="T67" fmla="*/ 1536 h 25"/>
                  <a:gd name="T68" fmla="*/ 266 w 23"/>
                  <a:gd name="T69" fmla="*/ 1536 h 25"/>
                  <a:gd name="T70" fmla="*/ 287 w 23"/>
                  <a:gd name="T71" fmla="*/ 1408 h 25"/>
                  <a:gd name="T72" fmla="*/ 321 w 23"/>
                  <a:gd name="T73" fmla="*/ 1152 h 25"/>
                  <a:gd name="T74" fmla="*/ 339 w 23"/>
                  <a:gd name="T75" fmla="*/ 896 h 25"/>
                  <a:gd name="T76" fmla="*/ 321 w 23"/>
                  <a:gd name="T77" fmla="*/ 640 h 25"/>
                  <a:gd name="T78" fmla="*/ 321 w 23"/>
                  <a:gd name="T79" fmla="*/ 448 h 25"/>
                  <a:gd name="T80" fmla="*/ 266 w 23"/>
                  <a:gd name="T81" fmla="*/ 256 h 25"/>
                  <a:gd name="T82" fmla="*/ 253 w 23"/>
                  <a:gd name="T83" fmla="*/ 64 h 25"/>
                  <a:gd name="T84" fmla="*/ 198 w 23"/>
                  <a:gd name="T85" fmla="*/ 64 h 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3"/>
                  <a:gd name="T130" fmla="*/ 0 h 25"/>
                  <a:gd name="T131" fmla="*/ 23 w 23"/>
                  <a:gd name="T132" fmla="*/ 25 h 2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3" h="25">
                    <a:moveTo>
                      <a:pt x="11" y="0"/>
                    </a:moveTo>
                    <a:lnTo>
                      <a:pt x="15" y="0"/>
                    </a:lnTo>
                    <a:lnTo>
                      <a:pt x="18" y="1"/>
                    </a:lnTo>
                    <a:lnTo>
                      <a:pt x="21" y="4"/>
                    </a:lnTo>
                    <a:lnTo>
                      <a:pt x="22" y="7"/>
                    </a:lnTo>
                    <a:lnTo>
                      <a:pt x="23" y="12"/>
                    </a:lnTo>
                    <a:lnTo>
                      <a:pt x="23" y="15"/>
                    </a:lnTo>
                    <a:lnTo>
                      <a:pt x="22" y="18"/>
                    </a:lnTo>
                    <a:lnTo>
                      <a:pt x="19" y="22"/>
                    </a:lnTo>
                    <a:lnTo>
                      <a:pt x="18" y="24"/>
                    </a:lnTo>
                    <a:lnTo>
                      <a:pt x="15" y="25"/>
                    </a:lnTo>
                    <a:lnTo>
                      <a:pt x="11" y="25"/>
                    </a:lnTo>
                    <a:lnTo>
                      <a:pt x="8" y="25"/>
                    </a:lnTo>
                    <a:lnTo>
                      <a:pt x="5" y="24"/>
                    </a:lnTo>
                    <a:lnTo>
                      <a:pt x="2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1" y="0"/>
                    </a:lnTo>
                    <a:close/>
                    <a:moveTo>
                      <a:pt x="11" y="1"/>
                    </a:moveTo>
                    <a:lnTo>
                      <a:pt x="9" y="1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5" y="15"/>
                    </a:lnTo>
                    <a:lnTo>
                      <a:pt x="7" y="19"/>
                    </a:lnTo>
                    <a:lnTo>
                      <a:pt x="9" y="22"/>
                    </a:lnTo>
                    <a:lnTo>
                      <a:pt x="12" y="24"/>
                    </a:lnTo>
                    <a:lnTo>
                      <a:pt x="15" y="24"/>
                    </a:lnTo>
                    <a:lnTo>
                      <a:pt x="16" y="22"/>
                    </a:lnTo>
                    <a:lnTo>
                      <a:pt x="18" y="18"/>
                    </a:lnTo>
                    <a:lnTo>
                      <a:pt x="19" y="14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5" y="4"/>
                    </a:lnTo>
                    <a:lnTo>
                      <a:pt x="14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23" name="Freeform 533"/>
              <p:cNvSpPr>
                <a:spLocks/>
              </p:cNvSpPr>
              <p:nvPr/>
            </p:nvSpPr>
            <p:spPr bwMode="auto">
              <a:xfrm>
                <a:off x="4209" y="2998"/>
                <a:ext cx="47" cy="100"/>
              </a:xfrm>
              <a:custGeom>
                <a:avLst/>
                <a:gdLst>
                  <a:gd name="T0" fmla="*/ 164 w 18"/>
                  <a:gd name="T1" fmla="*/ 0 h 25"/>
                  <a:gd name="T2" fmla="*/ 164 w 18"/>
                  <a:gd name="T3" fmla="*/ 320 h 25"/>
                  <a:gd name="T4" fmla="*/ 178 w 18"/>
                  <a:gd name="T5" fmla="*/ 192 h 25"/>
                  <a:gd name="T6" fmla="*/ 232 w 18"/>
                  <a:gd name="T7" fmla="*/ 0 h 25"/>
                  <a:gd name="T8" fmla="*/ 253 w 18"/>
                  <a:gd name="T9" fmla="*/ 0 h 25"/>
                  <a:gd name="T10" fmla="*/ 287 w 18"/>
                  <a:gd name="T11" fmla="*/ 0 h 25"/>
                  <a:gd name="T12" fmla="*/ 300 w 18"/>
                  <a:gd name="T13" fmla="*/ 0 h 25"/>
                  <a:gd name="T14" fmla="*/ 321 w 18"/>
                  <a:gd name="T15" fmla="*/ 64 h 25"/>
                  <a:gd name="T16" fmla="*/ 321 w 18"/>
                  <a:gd name="T17" fmla="*/ 192 h 25"/>
                  <a:gd name="T18" fmla="*/ 321 w 18"/>
                  <a:gd name="T19" fmla="*/ 256 h 25"/>
                  <a:gd name="T20" fmla="*/ 300 w 18"/>
                  <a:gd name="T21" fmla="*/ 320 h 25"/>
                  <a:gd name="T22" fmla="*/ 300 w 18"/>
                  <a:gd name="T23" fmla="*/ 320 h 25"/>
                  <a:gd name="T24" fmla="*/ 287 w 18"/>
                  <a:gd name="T25" fmla="*/ 320 h 25"/>
                  <a:gd name="T26" fmla="*/ 287 w 18"/>
                  <a:gd name="T27" fmla="*/ 320 h 25"/>
                  <a:gd name="T28" fmla="*/ 253 w 18"/>
                  <a:gd name="T29" fmla="*/ 256 h 25"/>
                  <a:gd name="T30" fmla="*/ 232 w 18"/>
                  <a:gd name="T31" fmla="*/ 256 h 25"/>
                  <a:gd name="T32" fmla="*/ 198 w 18"/>
                  <a:gd name="T33" fmla="*/ 256 h 25"/>
                  <a:gd name="T34" fmla="*/ 198 w 18"/>
                  <a:gd name="T35" fmla="*/ 256 h 25"/>
                  <a:gd name="T36" fmla="*/ 198 w 18"/>
                  <a:gd name="T37" fmla="*/ 256 h 25"/>
                  <a:gd name="T38" fmla="*/ 178 w 18"/>
                  <a:gd name="T39" fmla="*/ 320 h 25"/>
                  <a:gd name="T40" fmla="*/ 164 w 18"/>
                  <a:gd name="T41" fmla="*/ 512 h 25"/>
                  <a:gd name="T42" fmla="*/ 164 w 18"/>
                  <a:gd name="T43" fmla="*/ 1216 h 25"/>
                  <a:gd name="T44" fmla="*/ 164 w 18"/>
                  <a:gd name="T45" fmla="*/ 1344 h 25"/>
                  <a:gd name="T46" fmla="*/ 164 w 18"/>
                  <a:gd name="T47" fmla="*/ 1408 h 25"/>
                  <a:gd name="T48" fmla="*/ 178 w 18"/>
                  <a:gd name="T49" fmla="*/ 1536 h 25"/>
                  <a:gd name="T50" fmla="*/ 178 w 18"/>
                  <a:gd name="T51" fmla="*/ 1536 h 25"/>
                  <a:gd name="T52" fmla="*/ 198 w 18"/>
                  <a:gd name="T53" fmla="*/ 1536 h 25"/>
                  <a:gd name="T54" fmla="*/ 232 w 18"/>
                  <a:gd name="T55" fmla="*/ 1600 h 25"/>
                  <a:gd name="T56" fmla="*/ 232 w 18"/>
                  <a:gd name="T57" fmla="*/ 1600 h 25"/>
                  <a:gd name="T58" fmla="*/ 0 w 18"/>
                  <a:gd name="T59" fmla="*/ 1600 h 25"/>
                  <a:gd name="T60" fmla="*/ 0 w 18"/>
                  <a:gd name="T61" fmla="*/ 1600 h 25"/>
                  <a:gd name="T62" fmla="*/ 34 w 18"/>
                  <a:gd name="T63" fmla="*/ 1536 h 25"/>
                  <a:gd name="T64" fmla="*/ 55 w 18"/>
                  <a:gd name="T65" fmla="*/ 1536 h 25"/>
                  <a:gd name="T66" fmla="*/ 55 w 18"/>
                  <a:gd name="T67" fmla="*/ 1536 h 25"/>
                  <a:gd name="T68" fmla="*/ 55 w 18"/>
                  <a:gd name="T69" fmla="*/ 1408 h 25"/>
                  <a:gd name="T70" fmla="*/ 55 w 18"/>
                  <a:gd name="T71" fmla="*/ 1344 h 25"/>
                  <a:gd name="T72" fmla="*/ 55 w 18"/>
                  <a:gd name="T73" fmla="*/ 1216 h 25"/>
                  <a:gd name="T74" fmla="*/ 55 w 18"/>
                  <a:gd name="T75" fmla="*/ 640 h 25"/>
                  <a:gd name="T76" fmla="*/ 55 w 18"/>
                  <a:gd name="T77" fmla="*/ 320 h 25"/>
                  <a:gd name="T78" fmla="*/ 55 w 18"/>
                  <a:gd name="T79" fmla="*/ 256 h 25"/>
                  <a:gd name="T80" fmla="*/ 55 w 18"/>
                  <a:gd name="T81" fmla="*/ 192 h 25"/>
                  <a:gd name="T82" fmla="*/ 55 w 18"/>
                  <a:gd name="T83" fmla="*/ 192 h 25"/>
                  <a:gd name="T84" fmla="*/ 55 w 18"/>
                  <a:gd name="T85" fmla="*/ 192 h 25"/>
                  <a:gd name="T86" fmla="*/ 34 w 18"/>
                  <a:gd name="T87" fmla="*/ 192 h 25"/>
                  <a:gd name="T88" fmla="*/ 34 w 18"/>
                  <a:gd name="T89" fmla="*/ 192 h 25"/>
                  <a:gd name="T90" fmla="*/ 0 w 18"/>
                  <a:gd name="T91" fmla="*/ 192 h 25"/>
                  <a:gd name="T92" fmla="*/ 0 w 18"/>
                  <a:gd name="T93" fmla="*/ 192 h 25"/>
                  <a:gd name="T94" fmla="*/ 123 w 18"/>
                  <a:gd name="T95" fmla="*/ 0 h 25"/>
                  <a:gd name="T96" fmla="*/ 164 w 18"/>
                  <a:gd name="T97" fmla="*/ 0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25"/>
                  <a:gd name="T149" fmla="*/ 18 w 18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25">
                    <a:moveTo>
                      <a:pt x="9" y="0"/>
                    </a:moveTo>
                    <a:lnTo>
                      <a:pt x="9" y="5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1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9" y="8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3" y="25"/>
                    </a:lnTo>
                    <a:lnTo>
                      <a:pt x="0" y="25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3" y="10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24" name="Freeform 534"/>
              <p:cNvSpPr>
                <a:spLocks/>
              </p:cNvSpPr>
              <p:nvPr/>
            </p:nvSpPr>
            <p:spPr bwMode="auto">
              <a:xfrm>
                <a:off x="1285" y="3215"/>
                <a:ext cx="81" cy="153"/>
              </a:xfrm>
              <a:custGeom>
                <a:avLst/>
                <a:gdLst>
                  <a:gd name="T0" fmla="*/ 55 w 31"/>
                  <a:gd name="T1" fmla="*/ 1574 h 38"/>
                  <a:gd name="T2" fmla="*/ 68 w 31"/>
                  <a:gd name="T3" fmla="*/ 1768 h 38"/>
                  <a:gd name="T4" fmla="*/ 68 w 31"/>
                  <a:gd name="T5" fmla="*/ 2158 h 38"/>
                  <a:gd name="T6" fmla="*/ 178 w 31"/>
                  <a:gd name="T7" fmla="*/ 2416 h 38"/>
                  <a:gd name="T8" fmla="*/ 300 w 31"/>
                  <a:gd name="T9" fmla="*/ 2416 h 38"/>
                  <a:gd name="T10" fmla="*/ 355 w 31"/>
                  <a:gd name="T11" fmla="*/ 2158 h 38"/>
                  <a:gd name="T12" fmla="*/ 355 w 31"/>
                  <a:gd name="T13" fmla="*/ 1832 h 38"/>
                  <a:gd name="T14" fmla="*/ 321 w 31"/>
                  <a:gd name="T15" fmla="*/ 1574 h 38"/>
                  <a:gd name="T16" fmla="*/ 233 w 31"/>
                  <a:gd name="T17" fmla="*/ 1248 h 38"/>
                  <a:gd name="T18" fmla="*/ 144 w 31"/>
                  <a:gd name="T19" fmla="*/ 906 h 38"/>
                  <a:gd name="T20" fmla="*/ 123 w 31"/>
                  <a:gd name="T21" fmla="*/ 648 h 38"/>
                  <a:gd name="T22" fmla="*/ 178 w 31"/>
                  <a:gd name="T23" fmla="*/ 193 h 38"/>
                  <a:gd name="T24" fmla="*/ 321 w 31"/>
                  <a:gd name="T25" fmla="*/ 0 h 38"/>
                  <a:gd name="T26" fmla="*/ 376 w 31"/>
                  <a:gd name="T27" fmla="*/ 0 h 38"/>
                  <a:gd name="T28" fmla="*/ 431 w 31"/>
                  <a:gd name="T29" fmla="*/ 129 h 38"/>
                  <a:gd name="T30" fmla="*/ 444 w 31"/>
                  <a:gd name="T31" fmla="*/ 129 h 38"/>
                  <a:gd name="T32" fmla="*/ 486 w 31"/>
                  <a:gd name="T33" fmla="*/ 193 h 38"/>
                  <a:gd name="T34" fmla="*/ 499 w 31"/>
                  <a:gd name="T35" fmla="*/ 129 h 38"/>
                  <a:gd name="T36" fmla="*/ 520 w 31"/>
                  <a:gd name="T37" fmla="*/ 0 h 38"/>
                  <a:gd name="T38" fmla="*/ 499 w 31"/>
                  <a:gd name="T39" fmla="*/ 841 h 38"/>
                  <a:gd name="T40" fmla="*/ 486 w 31"/>
                  <a:gd name="T41" fmla="*/ 648 h 38"/>
                  <a:gd name="T42" fmla="*/ 486 w 31"/>
                  <a:gd name="T43" fmla="*/ 391 h 38"/>
                  <a:gd name="T44" fmla="*/ 376 w 31"/>
                  <a:gd name="T45" fmla="*/ 129 h 38"/>
                  <a:gd name="T46" fmla="*/ 267 w 31"/>
                  <a:gd name="T47" fmla="*/ 129 h 38"/>
                  <a:gd name="T48" fmla="*/ 233 w 31"/>
                  <a:gd name="T49" fmla="*/ 391 h 38"/>
                  <a:gd name="T50" fmla="*/ 233 w 31"/>
                  <a:gd name="T51" fmla="*/ 648 h 38"/>
                  <a:gd name="T52" fmla="*/ 267 w 31"/>
                  <a:gd name="T53" fmla="*/ 841 h 38"/>
                  <a:gd name="T54" fmla="*/ 389 w 31"/>
                  <a:gd name="T55" fmla="*/ 1377 h 38"/>
                  <a:gd name="T56" fmla="*/ 444 w 31"/>
                  <a:gd name="T57" fmla="*/ 1703 h 38"/>
                  <a:gd name="T58" fmla="*/ 444 w 31"/>
                  <a:gd name="T59" fmla="*/ 2025 h 38"/>
                  <a:gd name="T60" fmla="*/ 389 w 31"/>
                  <a:gd name="T61" fmla="*/ 2287 h 38"/>
                  <a:gd name="T62" fmla="*/ 300 w 31"/>
                  <a:gd name="T63" fmla="*/ 2480 h 38"/>
                  <a:gd name="T64" fmla="*/ 199 w 31"/>
                  <a:gd name="T65" fmla="*/ 2480 h 38"/>
                  <a:gd name="T66" fmla="*/ 144 w 31"/>
                  <a:gd name="T67" fmla="*/ 2480 h 38"/>
                  <a:gd name="T68" fmla="*/ 68 w 31"/>
                  <a:gd name="T69" fmla="*/ 2416 h 38"/>
                  <a:gd name="T70" fmla="*/ 55 w 31"/>
                  <a:gd name="T71" fmla="*/ 2416 h 38"/>
                  <a:gd name="T72" fmla="*/ 0 w 31"/>
                  <a:gd name="T73" fmla="*/ 2480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38"/>
                  <a:gd name="T113" fmla="*/ 31 w 31"/>
                  <a:gd name="T114" fmla="*/ 38 h 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38">
                    <a:moveTo>
                      <a:pt x="0" y="38"/>
                    </a:moveTo>
                    <a:lnTo>
                      <a:pt x="3" y="24"/>
                    </a:lnTo>
                    <a:lnTo>
                      <a:pt x="4" y="24"/>
                    </a:lnTo>
                    <a:lnTo>
                      <a:pt x="4" y="27"/>
                    </a:lnTo>
                    <a:lnTo>
                      <a:pt x="4" y="28"/>
                    </a:lnTo>
                    <a:lnTo>
                      <a:pt x="4" y="33"/>
                    </a:lnTo>
                    <a:lnTo>
                      <a:pt x="7" y="35"/>
                    </a:lnTo>
                    <a:lnTo>
                      <a:pt x="10" y="37"/>
                    </a:lnTo>
                    <a:lnTo>
                      <a:pt x="13" y="38"/>
                    </a:lnTo>
                    <a:lnTo>
                      <a:pt x="17" y="37"/>
                    </a:lnTo>
                    <a:lnTo>
                      <a:pt x="18" y="35"/>
                    </a:lnTo>
                    <a:lnTo>
                      <a:pt x="20" y="33"/>
                    </a:lnTo>
                    <a:lnTo>
                      <a:pt x="21" y="30"/>
                    </a:lnTo>
                    <a:lnTo>
                      <a:pt x="20" y="28"/>
                    </a:lnTo>
                    <a:lnTo>
                      <a:pt x="20" y="27"/>
                    </a:lnTo>
                    <a:lnTo>
                      <a:pt x="18" y="24"/>
                    </a:lnTo>
                    <a:lnTo>
                      <a:pt x="15" y="21"/>
                    </a:lnTo>
                    <a:lnTo>
                      <a:pt x="13" y="19"/>
                    </a:lnTo>
                    <a:lnTo>
                      <a:pt x="10" y="16"/>
                    </a:lnTo>
                    <a:lnTo>
                      <a:pt x="8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8" y="6"/>
                    </a:lnTo>
                    <a:lnTo>
                      <a:pt x="10" y="3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3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28" y="13"/>
                    </a:lnTo>
                    <a:lnTo>
                      <a:pt x="27" y="13"/>
                    </a:lnTo>
                    <a:lnTo>
                      <a:pt x="27" y="10"/>
                    </a:lnTo>
                    <a:lnTo>
                      <a:pt x="27" y="6"/>
                    </a:lnTo>
                    <a:lnTo>
                      <a:pt x="24" y="5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4" y="3"/>
                    </a:lnTo>
                    <a:lnTo>
                      <a:pt x="13" y="6"/>
                    </a:lnTo>
                    <a:lnTo>
                      <a:pt x="11" y="7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5" y="13"/>
                    </a:lnTo>
                    <a:lnTo>
                      <a:pt x="18" y="17"/>
                    </a:lnTo>
                    <a:lnTo>
                      <a:pt x="22" y="21"/>
                    </a:lnTo>
                    <a:lnTo>
                      <a:pt x="24" y="23"/>
                    </a:lnTo>
                    <a:lnTo>
                      <a:pt x="25" y="26"/>
                    </a:lnTo>
                    <a:lnTo>
                      <a:pt x="25" y="28"/>
                    </a:lnTo>
                    <a:lnTo>
                      <a:pt x="25" y="31"/>
                    </a:lnTo>
                    <a:lnTo>
                      <a:pt x="24" y="33"/>
                    </a:lnTo>
                    <a:lnTo>
                      <a:pt x="22" y="35"/>
                    </a:lnTo>
                    <a:lnTo>
                      <a:pt x="20" y="37"/>
                    </a:lnTo>
                    <a:lnTo>
                      <a:pt x="17" y="38"/>
                    </a:lnTo>
                    <a:lnTo>
                      <a:pt x="13" y="38"/>
                    </a:lnTo>
                    <a:lnTo>
                      <a:pt x="11" y="38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6" y="37"/>
                    </a:lnTo>
                    <a:lnTo>
                      <a:pt x="4" y="37"/>
                    </a:lnTo>
                    <a:lnTo>
                      <a:pt x="3" y="37"/>
                    </a:lnTo>
                    <a:lnTo>
                      <a:pt x="1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pic>
            <p:nvPicPr>
              <p:cNvPr id="10425" name="Picture 535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1431" y="3255"/>
                <a:ext cx="125" cy="1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426" name="Picture 536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1431" y="3255"/>
                <a:ext cx="125" cy="1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427" name="Picture 537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1640" y="3283"/>
                <a:ext cx="47" cy="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428" name="Picture 538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1640" y="3283"/>
                <a:ext cx="47" cy="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0429" name="Freeform 539"/>
              <p:cNvSpPr>
                <a:spLocks/>
              </p:cNvSpPr>
              <p:nvPr/>
            </p:nvSpPr>
            <p:spPr bwMode="auto">
              <a:xfrm>
                <a:off x="1750" y="3215"/>
                <a:ext cx="89" cy="153"/>
              </a:xfrm>
              <a:custGeom>
                <a:avLst/>
                <a:gdLst>
                  <a:gd name="T0" fmla="*/ 21 w 34"/>
                  <a:gd name="T1" fmla="*/ 2480 h 38"/>
                  <a:gd name="T2" fmla="*/ 68 w 34"/>
                  <a:gd name="T3" fmla="*/ 455 h 38"/>
                  <a:gd name="T4" fmla="*/ 68 w 34"/>
                  <a:gd name="T5" fmla="*/ 391 h 38"/>
                  <a:gd name="T6" fmla="*/ 68 w 34"/>
                  <a:gd name="T7" fmla="*/ 326 h 38"/>
                  <a:gd name="T8" fmla="*/ 68 w 34"/>
                  <a:gd name="T9" fmla="*/ 193 h 38"/>
                  <a:gd name="T10" fmla="*/ 68 w 34"/>
                  <a:gd name="T11" fmla="*/ 193 h 38"/>
                  <a:gd name="T12" fmla="*/ 55 w 34"/>
                  <a:gd name="T13" fmla="*/ 129 h 38"/>
                  <a:gd name="T14" fmla="*/ 21 w 34"/>
                  <a:gd name="T15" fmla="*/ 129 h 38"/>
                  <a:gd name="T16" fmla="*/ 0 w 34"/>
                  <a:gd name="T17" fmla="*/ 129 h 38"/>
                  <a:gd name="T18" fmla="*/ 0 w 34"/>
                  <a:gd name="T19" fmla="*/ 0 h 38"/>
                  <a:gd name="T20" fmla="*/ 267 w 34"/>
                  <a:gd name="T21" fmla="*/ 0 h 38"/>
                  <a:gd name="T22" fmla="*/ 254 w 34"/>
                  <a:gd name="T23" fmla="*/ 129 h 38"/>
                  <a:gd name="T24" fmla="*/ 233 w 34"/>
                  <a:gd name="T25" fmla="*/ 129 h 38"/>
                  <a:gd name="T26" fmla="*/ 199 w 34"/>
                  <a:gd name="T27" fmla="*/ 129 h 38"/>
                  <a:gd name="T28" fmla="*/ 178 w 34"/>
                  <a:gd name="T29" fmla="*/ 193 h 38"/>
                  <a:gd name="T30" fmla="*/ 178 w 34"/>
                  <a:gd name="T31" fmla="*/ 326 h 38"/>
                  <a:gd name="T32" fmla="*/ 178 w 34"/>
                  <a:gd name="T33" fmla="*/ 326 h 38"/>
                  <a:gd name="T34" fmla="*/ 178 w 34"/>
                  <a:gd name="T35" fmla="*/ 455 h 38"/>
                  <a:gd name="T36" fmla="*/ 123 w 34"/>
                  <a:gd name="T37" fmla="*/ 1961 h 38"/>
                  <a:gd name="T38" fmla="*/ 377 w 34"/>
                  <a:gd name="T39" fmla="*/ 648 h 38"/>
                  <a:gd name="T40" fmla="*/ 432 w 34"/>
                  <a:gd name="T41" fmla="*/ 455 h 38"/>
                  <a:gd name="T42" fmla="*/ 445 w 34"/>
                  <a:gd name="T43" fmla="*/ 391 h 38"/>
                  <a:gd name="T44" fmla="*/ 445 w 34"/>
                  <a:gd name="T45" fmla="*/ 326 h 38"/>
                  <a:gd name="T46" fmla="*/ 445 w 34"/>
                  <a:gd name="T47" fmla="*/ 193 h 38"/>
                  <a:gd name="T48" fmla="*/ 445 w 34"/>
                  <a:gd name="T49" fmla="*/ 193 h 38"/>
                  <a:gd name="T50" fmla="*/ 432 w 34"/>
                  <a:gd name="T51" fmla="*/ 193 h 38"/>
                  <a:gd name="T52" fmla="*/ 432 w 34"/>
                  <a:gd name="T53" fmla="*/ 129 h 38"/>
                  <a:gd name="T54" fmla="*/ 398 w 34"/>
                  <a:gd name="T55" fmla="*/ 129 h 38"/>
                  <a:gd name="T56" fmla="*/ 398 w 34"/>
                  <a:gd name="T57" fmla="*/ 0 h 38"/>
                  <a:gd name="T58" fmla="*/ 610 w 34"/>
                  <a:gd name="T59" fmla="*/ 0 h 38"/>
                  <a:gd name="T60" fmla="*/ 610 w 34"/>
                  <a:gd name="T61" fmla="*/ 129 h 38"/>
                  <a:gd name="T62" fmla="*/ 576 w 34"/>
                  <a:gd name="T63" fmla="*/ 129 h 38"/>
                  <a:gd name="T64" fmla="*/ 555 w 34"/>
                  <a:gd name="T65" fmla="*/ 129 h 38"/>
                  <a:gd name="T66" fmla="*/ 521 w 34"/>
                  <a:gd name="T67" fmla="*/ 193 h 38"/>
                  <a:gd name="T68" fmla="*/ 500 w 34"/>
                  <a:gd name="T69" fmla="*/ 326 h 38"/>
                  <a:gd name="T70" fmla="*/ 487 w 34"/>
                  <a:gd name="T71" fmla="*/ 455 h 38"/>
                  <a:gd name="T72" fmla="*/ 432 w 34"/>
                  <a:gd name="T73" fmla="*/ 648 h 38"/>
                  <a:gd name="T74" fmla="*/ 55 w 34"/>
                  <a:gd name="T75" fmla="*/ 2480 h 38"/>
                  <a:gd name="T76" fmla="*/ 21 w 34"/>
                  <a:gd name="T77" fmla="*/ 2480 h 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38"/>
                  <a:gd name="T119" fmla="*/ 34 w 34"/>
                  <a:gd name="T120" fmla="*/ 38 h 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38">
                    <a:moveTo>
                      <a:pt x="1" y="38"/>
                    </a:move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7" y="30"/>
                    </a:lnTo>
                    <a:lnTo>
                      <a:pt x="21" y="10"/>
                    </a:lnTo>
                    <a:lnTo>
                      <a:pt x="24" y="7"/>
                    </a:lnTo>
                    <a:lnTo>
                      <a:pt x="25" y="6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34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28" y="5"/>
                    </a:lnTo>
                    <a:lnTo>
                      <a:pt x="27" y="7"/>
                    </a:lnTo>
                    <a:lnTo>
                      <a:pt x="24" y="10"/>
                    </a:lnTo>
                    <a:lnTo>
                      <a:pt x="3" y="38"/>
                    </a:lnTo>
                    <a:lnTo>
                      <a:pt x="1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30" name="Freeform 540"/>
              <p:cNvSpPr>
                <a:spLocks noEditPoints="1"/>
              </p:cNvSpPr>
              <p:nvPr/>
            </p:nvSpPr>
            <p:spPr bwMode="auto">
              <a:xfrm>
                <a:off x="1820" y="3215"/>
                <a:ext cx="92" cy="153"/>
              </a:xfrm>
              <a:custGeom>
                <a:avLst/>
                <a:gdLst>
                  <a:gd name="T0" fmla="*/ 179 w 35"/>
                  <a:gd name="T1" fmla="*/ 0 h 38"/>
                  <a:gd name="T2" fmla="*/ 436 w 35"/>
                  <a:gd name="T3" fmla="*/ 0 h 38"/>
                  <a:gd name="T4" fmla="*/ 513 w 35"/>
                  <a:gd name="T5" fmla="*/ 129 h 38"/>
                  <a:gd name="T6" fmla="*/ 581 w 35"/>
                  <a:gd name="T7" fmla="*/ 193 h 38"/>
                  <a:gd name="T8" fmla="*/ 602 w 35"/>
                  <a:gd name="T9" fmla="*/ 391 h 38"/>
                  <a:gd name="T10" fmla="*/ 636 w 35"/>
                  <a:gd name="T11" fmla="*/ 584 h 38"/>
                  <a:gd name="T12" fmla="*/ 602 w 35"/>
                  <a:gd name="T13" fmla="*/ 777 h 38"/>
                  <a:gd name="T14" fmla="*/ 581 w 35"/>
                  <a:gd name="T15" fmla="*/ 906 h 38"/>
                  <a:gd name="T16" fmla="*/ 560 w 35"/>
                  <a:gd name="T17" fmla="*/ 1103 h 38"/>
                  <a:gd name="T18" fmla="*/ 513 w 35"/>
                  <a:gd name="T19" fmla="*/ 1248 h 38"/>
                  <a:gd name="T20" fmla="*/ 436 w 35"/>
                  <a:gd name="T21" fmla="*/ 1313 h 38"/>
                  <a:gd name="T22" fmla="*/ 381 w 35"/>
                  <a:gd name="T23" fmla="*/ 1313 h 38"/>
                  <a:gd name="T24" fmla="*/ 326 w 35"/>
                  <a:gd name="T25" fmla="*/ 1313 h 38"/>
                  <a:gd name="T26" fmla="*/ 271 w 35"/>
                  <a:gd name="T27" fmla="*/ 1313 h 38"/>
                  <a:gd name="T28" fmla="*/ 200 w 35"/>
                  <a:gd name="T29" fmla="*/ 2025 h 38"/>
                  <a:gd name="T30" fmla="*/ 200 w 35"/>
                  <a:gd name="T31" fmla="*/ 2223 h 38"/>
                  <a:gd name="T32" fmla="*/ 200 w 35"/>
                  <a:gd name="T33" fmla="*/ 2287 h 38"/>
                  <a:gd name="T34" fmla="*/ 200 w 35"/>
                  <a:gd name="T35" fmla="*/ 2287 h 38"/>
                  <a:gd name="T36" fmla="*/ 200 w 35"/>
                  <a:gd name="T37" fmla="*/ 2416 h 38"/>
                  <a:gd name="T38" fmla="*/ 221 w 35"/>
                  <a:gd name="T39" fmla="*/ 2416 h 38"/>
                  <a:gd name="T40" fmla="*/ 271 w 35"/>
                  <a:gd name="T41" fmla="*/ 2416 h 38"/>
                  <a:gd name="T42" fmla="*/ 255 w 35"/>
                  <a:gd name="T43" fmla="*/ 2480 h 38"/>
                  <a:gd name="T44" fmla="*/ 0 w 35"/>
                  <a:gd name="T45" fmla="*/ 2480 h 38"/>
                  <a:gd name="T46" fmla="*/ 0 w 35"/>
                  <a:gd name="T47" fmla="*/ 2416 h 38"/>
                  <a:gd name="T48" fmla="*/ 34 w 35"/>
                  <a:gd name="T49" fmla="*/ 2416 h 38"/>
                  <a:gd name="T50" fmla="*/ 76 w 35"/>
                  <a:gd name="T51" fmla="*/ 2287 h 38"/>
                  <a:gd name="T52" fmla="*/ 89 w 35"/>
                  <a:gd name="T53" fmla="*/ 2223 h 38"/>
                  <a:gd name="T54" fmla="*/ 124 w 35"/>
                  <a:gd name="T55" fmla="*/ 2025 h 38"/>
                  <a:gd name="T56" fmla="*/ 221 w 35"/>
                  <a:gd name="T57" fmla="*/ 584 h 38"/>
                  <a:gd name="T58" fmla="*/ 255 w 35"/>
                  <a:gd name="T59" fmla="*/ 391 h 38"/>
                  <a:gd name="T60" fmla="*/ 255 w 35"/>
                  <a:gd name="T61" fmla="*/ 326 h 38"/>
                  <a:gd name="T62" fmla="*/ 255 w 35"/>
                  <a:gd name="T63" fmla="*/ 193 h 38"/>
                  <a:gd name="T64" fmla="*/ 221 w 35"/>
                  <a:gd name="T65" fmla="*/ 193 h 38"/>
                  <a:gd name="T66" fmla="*/ 221 w 35"/>
                  <a:gd name="T67" fmla="*/ 129 h 38"/>
                  <a:gd name="T68" fmla="*/ 179 w 35"/>
                  <a:gd name="T69" fmla="*/ 129 h 38"/>
                  <a:gd name="T70" fmla="*/ 179 w 35"/>
                  <a:gd name="T71" fmla="*/ 0 h 38"/>
                  <a:gd name="T72" fmla="*/ 271 w 35"/>
                  <a:gd name="T73" fmla="*/ 1248 h 38"/>
                  <a:gd name="T74" fmla="*/ 326 w 35"/>
                  <a:gd name="T75" fmla="*/ 1248 h 38"/>
                  <a:gd name="T76" fmla="*/ 344 w 35"/>
                  <a:gd name="T77" fmla="*/ 1248 h 38"/>
                  <a:gd name="T78" fmla="*/ 400 w 35"/>
                  <a:gd name="T79" fmla="*/ 1248 h 38"/>
                  <a:gd name="T80" fmla="*/ 455 w 35"/>
                  <a:gd name="T81" fmla="*/ 1103 h 38"/>
                  <a:gd name="T82" fmla="*/ 471 w 35"/>
                  <a:gd name="T83" fmla="*/ 1039 h 38"/>
                  <a:gd name="T84" fmla="*/ 513 w 35"/>
                  <a:gd name="T85" fmla="*/ 906 h 38"/>
                  <a:gd name="T86" fmla="*/ 526 w 35"/>
                  <a:gd name="T87" fmla="*/ 777 h 38"/>
                  <a:gd name="T88" fmla="*/ 526 w 35"/>
                  <a:gd name="T89" fmla="*/ 584 h 38"/>
                  <a:gd name="T90" fmla="*/ 526 w 35"/>
                  <a:gd name="T91" fmla="*/ 391 h 38"/>
                  <a:gd name="T92" fmla="*/ 513 w 35"/>
                  <a:gd name="T93" fmla="*/ 326 h 38"/>
                  <a:gd name="T94" fmla="*/ 455 w 35"/>
                  <a:gd name="T95" fmla="*/ 193 h 38"/>
                  <a:gd name="T96" fmla="*/ 436 w 35"/>
                  <a:gd name="T97" fmla="*/ 193 h 38"/>
                  <a:gd name="T98" fmla="*/ 381 w 35"/>
                  <a:gd name="T99" fmla="*/ 193 h 38"/>
                  <a:gd name="T100" fmla="*/ 344 w 35"/>
                  <a:gd name="T101" fmla="*/ 193 h 38"/>
                  <a:gd name="T102" fmla="*/ 271 w 35"/>
                  <a:gd name="T103" fmla="*/ 1248 h 3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38"/>
                  <a:gd name="T158" fmla="*/ 35 w 35"/>
                  <a:gd name="T159" fmla="*/ 38 h 3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38">
                    <a:moveTo>
                      <a:pt x="10" y="0"/>
                    </a:moveTo>
                    <a:lnTo>
                      <a:pt x="24" y="0"/>
                    </a:lnTo>
                    <a:lnTo>
                      <a:pt x="28" y="2"/>
                    </a:lnTo>
                    <a:lnTo>
                      <a:pt x="32" y="3"/>
                    </a:lnTo>
                    <a:lnTo>
                      <a:pt x="33" y="6"/>
                    </a:lnTo>
                    <a:lnTo>
                      <a:pt x="35" y="9"/>
                    </a:lnTo>
                    <a:lnTo>
                      <a:pt x="33" y="12"/>
                    </a:lnTo>
                    <a:lnTo>
                      <a:pt x="32" y="14"/>
                    </a:lnTo>
                    <a:lnTo>
                      <a:pt x="31" y="17"/>
                    </a:lnTo>
                    <a:lnTo>
                      <a:pt x="28" y="19"/>
                    </a:lnTo>
                    <a:lnTo>
                      <a:pt x="24" y="20"/>
                    </a:lnTo>
                    <a:lnTo>
                      <a:pt x="21" y="20"/>
                    </a:lnTo>
                    <a:lnTo>
                      <a:pt x="18" y="20"/>
                    </a:lnTo>
                    <a:lnTo>
                      <a:pt x="15" y="20"/>
                    </a:lnTo>
                    <a:lnTo>
                      <a:pt x="11" y="31"/>
                    </a:lnTo>
                    <a:lnTo>
                      <a:pt x="11" y="34"/>
                    </a:lnTo>
                    <a:lnTo>
                      <a:pt x="11" y="35"/>
                    </a:lnTo>
                    <a:lnTo>
                      <a:pt x="11" y="37"/>
                    </a:lnTo>
                    <a:lnTo>
                      <a:pt x="12" y="37"/>
                    </a:lnTo>
                    <a:lnTo>
                      <a:pt x="15" y="37"/>
                    </a:lnTo>
                    <a:lnTo>
                      <a:pt x="14" y="38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4" y="35"/>
                    </a:lnTo>
                    <a:lnTo>
                      <a:pt x="5" y="34"/>
                    </a:lnTo>
                    <a:lnTo>
                      <a:pt x="7" y="31"/>
                    </a:lnTo>
                    <a:lnTo>
                      <a:pt x="12" y="9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  <a:moveTo>
                      <a:pt x="15" y="19"/>
                    </a:moveTo>
                    <a:lnTo>
                      <a:pt x="18" y="19"/>
                    </a:lnTo>
                    <a:lnTo>
                      <a:pt x="19" y="19"/>
                    </a:lnTo>
                    <a:lnTo>
                      <a:pt x="22" y="19"/>
                    </a:lnTo>
                    <a:lnTo>
                      <a:pt x="25" y="17"/>
                    </a:lnTo>
                    <a:lnTo>
                      <a:pt x="26" y="16"/>
                    </a:lnTo>
                    <a:lnTo>
                      <a:pt x="28" y="14"/>
                    </a:lnTo>
                    <a:lnTo>
                      <a:pt x="29" y="12"/>
                    </a:lnTo>
                    <a:lnTo>
                      <a:pt x="29" y="9"/>
                    </a:lnTo>
                    <a:lnTo>
                      <a:pt x="29" y="6"/>
                    </a:lnTo>
                    <a:lnTo>
                      <a:pt x="28" y="5"/>
                    </a:lnTo>
                    <a:lnTo>
                      <a:pt x="25" y="3"/>
                    </a:lnTo>
                    <a:lnTo>
                      <a:pt x="24" y="3"/>
                    </a:lnTo>
                    <a:lnTo>
                      <a:pt x="21" y="3"/>
                    </a:lnTo>
                    <a:lnTo>
                      <a:pt x="19" y="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31" name="Freeform 541"/>
              <p:cNvSpPr>
                <a:spLocks/>
              </p:cNvSpPr>
              <p:nvPr/>
            </p:nvSpPr>
            <p:spPr bwMode="auto">
              <a:xfrm>
                <a:off x="2827" y="3215"/>
                <a:ext cx="31" cy="201"/>
              </a:xfrm>
              <a:custGeom>
                <a:avLst/>
                <a:gdLst>
                  <a:gd name="T0" fmla="*/ 207 w 12"/>
                  <a:gd name="T1" fmla="*/ 3248 h 50"/>
                  <a:gd name="T2" fmla="*/ 0 w 12"/>
                  <a:gd name="T3" fmla="*/ 3248 h 50"/>
                  <a:gd name="T4" fmla="*/ 0 w 12"/>
                  <a:gd name="T5" fmla="*/ 0 h 50"/>
                  <a:gd name="T6" fmla="*/ 207 w 12"/>
                  <a:gd name="T7" fmla="*/ 0 h 50"/>
                  <a:gd name="T8" fmla="*/ 207 w 12"/>
                  <a:gd name="T9" fmla="*/ 129 h 50"/>
                  <a:gd name="T10" fmla="*/ 88 w 12"/>
                  <a:gd name="T11" fmla="*/ 129 h 50"/>
                  <a:gd name="T12" fmla="*/ 88 w 12"/>
                  <a:gd name="T13" fmla="*/ 3120 h 50"/>
                  <a:gd name="T14" fmla="*/ 207 w 12"/>
                  <a:gd name="T15" fmla="*/ 3120 h 50"/>
                  <a:gd name="T16" fmla="*/ 207 w 12"/>
                  <a:gd name="T17" fmla="*/ 3248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0"/>
                  <a:gd name="T29" fmla="*/ 12 w 12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0">
                    <a:moveTo>
                      <a:pt x="12" y="50"/>
                    </a:moveTo>
                    <a:lnTo>
                      <a:pt x="0" y="5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5" y="2"/>
                    </a:lnTo>
                    <a:lnTo>
                      <a:pt x="5" y="48"/>
                    </a:lnTo>
                    <a:lnTo>
                      <a:pt x="12" y="48"/>
                    </a:lnTo>
                    <a:lnTo>
                      <a:pt x="12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32" name="Freeform 542"/>
              <p:cNvSpPr>
                <a:spLocks noEditPoints="1"/>
              </p:cNvSpPr>
              <p:nvPr/>
            </p:nvSpPr>
            <p:spPr bwMode="auto">
              <a:xfrm>
                <a:off x="2868" y="3215"/>
                <a:ext cx="63" cy="153"/>
              </a:xfrm>
              <a:custGeom>
                <a:avLst/>
                <a:gdLst>
                  <a:gd name="T0" fmla="*/ 0 w 24"/>
                  <a:gd name="T1" fmla="*/ 1313 h 38"/>
                  <a:gd name="T2" fmla="*/ 21 w 24"/>
                  <a:gd name="T3" fmla="*/ 906 h 38"/>
                  <a:gd name="T4" fmla="*/ 55 w 24"/>
                  <a:gd name="T5" fmla="*/ 584 h 38"/>
                  <a:gd name="T6" fmla="*/ 76 w 24"/>
                  <a:gd name="T7" fmla="*/ 326 h 38"/>
                  <a:gd name="T8" fmla="*/ 123 w 24"/>
                  <a:gd name="T9" fmla="*/ 129 h 38"/>
                  <a:gd name="T10" fmla="*/ 179 w 24"/>
                  <a:gd name="T11" fmla="*/ 0 h 38"/>
                  <a:gd name="T12" fmla="*/ 221 w 24"/>
                  <a:gd name="T13" fmla="*/ 0 h 38"/>
                  <a:gd name="T14" fmla="*/ 268 w 24"/>
                  <a:gd name="T15" fmla="*/ 129 h 38"/>
                  <a:gd name="T16" fmla="*/ 344 w 24"/>
                  <a:gd name="T17" fmla="*/ 326 h 38"/>
                  <a:gd name="T18" fmla="*/ 399 w 24"/>
                  <a:gd name="T19" fmla="*/ 584 h 38"/>
                  <a:gd name="T20" fmla="*/ 433 w 24"/>
                  <a:gd name="T21" fmla="*/ 841 h 38"/>
                  <a:gd name="T22" fmla="*/ 433 w 24"/>
                  <a:gd name="T23" fmla="*/ 1248 h 38"/>
                  <a:gd name="T24" fmla="*/ 433 w 24"/>
                  <a:gd name="T25" fmla="*/ 1703 h 38"/>
                  <a:gd name="T26" fmla="*/ 399 w 24"/>
                  <a:gd name="T27" fmla="*/ 1961 h 38"/>
                  <a:gd name="T28" fmla="*/ 344 w 24"/>
                  <a:gd name="T29" fmla="*/ 2223 h 38"/>
                  <a:gd name="T30" fmla="*/ 310 w 24"/>
                  <a:gd name="T31" fmla="*/ 2416 h 38"/>
                  <a:gd name="T32" fmla="*/ 255 w 24"/>
                  <a:gd name="T33" fmla="*/ 2480 h 38"/>
                  <a:gd name="T34" fmla="*/ 200 w 24"/>
                  <a:gd name="T35" fmla="*/ 2480 h 38"/>
                  <a:gd name="T36" fmla="*/ 144 w 24"/>
                  <a:gd name="T37" fmla="*/ 2480 h 38"/>
                  <a:gd name="T38" fmla="*/ 89 w 24"/>
                  <a:gd name="T39" fmla="*/ 2287 h 38"/>
                  <a:gd name="T40" fmla="*/ 55 w 24"/>
                  <a:gd name="T41" fmla="*/ 2158 h 38"/>
                  <a:gd name="T42" fmla="*/ 21 w 24"/>
                  <a:gd name="T43" fmla="*/ 1768 h 38"/>
                  <a:gd name="T44" fmla="*/ 0 w 24"/>
                  <a:gd name="T45" fmla="*/ 1313 h 38"/>
                  <a:gd name="T46" fmla="*/ 89 w 24"/>
                  <a:gd name="T47" fmla="*/ 1313 h 38"/>
                  <a:gd name="T48" fmla="*/ 89 w 24"/>
                  <a:gd name="T49" fmla="*/ 1768 h 38"/>
                  <a:gd name="T50" fmla="*/ 123 w 24"/>
                  <a:gd name="T51" fmla="*/ 2158 h 38"/>
                  <a:gd name="T52" fmla="*/ 179 w 24"/>
                  <a:gd name="T53" fmla="*/ 2287 h 38"/>
                  <a:gd name="T54" fmla="*/ 221 w 24"/>
                  <a:gd name="T55" fmla="*/ 2416 h 38"/>
                  <a:gd name="T56" fmla="*/ 255 w 24"/>
                  <a:gd name="T57" fmla="*/ 2416 h 38"/>
                  <a:gd name="T58" fmla="*/ 268 w 24"/>
                  <a:gd name="T59" fmla="*/ 2287 h 38"/>
                  <a:gd name="T60" fmla="*/ 310 w 24"/>
                  <a:gd name="T61" fmla="*/ 2223 h 38"/>
                  <a:gd name="T62" fmla="*/ 310 w 24"/>
                  <a:gd name="T63" fmla="*/ 2025 h 38"/>
                  <a:gd name="T64" fmla="*/ 323 w 24"/>
                  <a:gd name="T65" fmla="*/ 1703 h 38"/>
                  <a:gd name="T66" fmla="*/ 323 w 24"/>
                  <a:gd name="T67" fmla="*/ 1103 h 38"/>
                  <a:gd name="T68" fmla="*/ 323 w 24"/>
                  <a:gd name="T69" fmla="*/ 777 h 38"/>
                  <a:gd name="T70" fmla="*/ 310 w 24"/>
                  <a:gd name="T71" fmla="*/ 455 h 38"/>
                  <a:gd name="T72" fmla="*/ 268 w 24"/>
                  <a:gd name="T73" fmla="*/ 326 h 38"/>
                  <a:gd name="T74" fmla="*/ 268 w 24"/>
                  <a:gd name="T75" fmla="*/ 193 h 38"/>
                  <a:gd name="T76" fmla="*/ 255 w 24"/>
                  <a:gd name="T77" fmla="*/ 129 h 38"/>
                  <a:gd name="T78" fmla="*/ 221 w 24"/>
                  <a:gd name="T79" fmla="*/ 129 h 38"/>
                  <a:gd name="T80" fmla="*/ 179 w 24"/>
                  <a:gd name="T81" fmla="*/ 129 h 38"/>
                  <a:gd name="T82" fmla="*/ 144 w 24"/>
                  <a:gd name="T83" fmla="*/ 193 h 38"/>
                  <a:gd name="T84" fmla="*/ 123 w 24"/>
                  <a:gd name="T85" fmla="*/ 391 h 38"/>
                  <a:gd name="T86" fmla="*/ 89 w 24"/>
                  <a:gd name="T87" fmla="*/ 648 h 38"/>
                  <a:gd name="T88" fmla="*/ 89 w 24"/>
                  <a:gd name="T89" fmla="*/ 1039 h 38"/>
                  <a:gd name="T90" fmla="*/ 89 w 24"/>
                  <a:gd name="T91" fmla="*/ 1313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"/>
                  <a:gd name="T139" fmla="*/ 0 h 38"/>
                  <a:gd name="T140" fmla="*/ 24 w 24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" h="38">
                    <a:moveTo>
                      <a:pt x="0" y="20"/>
                    </a:moveTo>
                    <a:lnTo>
                      <a:pt x="1" y="14"/>
                    </a:lnTo>
                    <a:lnTo>
                      <a:pt x="3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5" y="2"/>
                    </a:lnTo>
                    <a:lnTo>
                      <a:pt x="19" y="5"/>
                    </a:lnTo>
                    <a:lnTo>
                      <a:pt x="22" y="9"/>
                    </a:lnTo>
                    <a:lnTo>
                      <a:pt x="24" y="13"/>
                    </a:lnTo>
                    <a:lnTo>
                      <a:pt x="24" y="19"/>
                    </a:lnTo>
                    <a:lnTo>
                      <a:pt x="24" y="26"/>
                    </a:lnTo>
                    <a:lnTo>
                      <a:pt x="22" y="30"/>
                    </a:lnTo>
                    <a:lnTo>
                      <a:pt x="19" y="34"/>
                    </a:lnTo>
                    <a:lnTo>
                      <a:pt x="17" y="37"/>
                    </a:lnTo>
                    <a:lnTo>
                      <a:pt x="14" y="38"/>
                    </a:lnTo>
                    <a:lnTo>
                      <a:pt x="11" y="38"/>
                    </a:lnTo>
                    <a:lnTo>
                      <a:pt x="8" y="38"/>
                    </a:lnTo>
                    <a:lnTo>
                      <a:pt x="5" y="35"/>
                    </a:lnTo>
                    <a:lnTo>
                      <a:pt x="3" y="33"/>
                    </a:lnTo>
                    <a:lnTo>
                      <a:pt x="1" y="27"/>
                    </a:lnTo>
                    <a:lnTo>
                      <a:pt x="0" y="20"/>
                    </a:lnTo>
                    <a:close/>
                    <a:moveTo>
                      <a:pt x="5" y="20"/>
                    </a:moveTo>
                    <a:lnTo>
                      <a:pt x="5" y="27"/>
                    </a:lnTo>
                    <a:lnTo>
                      <a:pt x="7" y="33"/>
                    </a:lnTo>
                    <a:lnTo>
                      <a:pt x="10" y="35"/>
                    </a:lnTo>
                    <a:lnTo>
                      <a:pt x="12" y="37"/>
                    </a:lnTo>
                    <a:lnTo>
                      <a:pt x="14" y="37"/>
                    </a:lnTo>
                    <a:lnTo>
                      <a:pt x="15" y="35"/>
                    </a:lnTo>
                    <a:lnTo>
                      <a:pt x="17" y="34"/>
                    </a:lnTo>
                    <a:lnTo>
                      <a:pt x="17" y="31"/>
                    </a:lnTo>
                    <a:lnTo>
                      <a:pt x="18" y="26"/>
                    </a:lnTo>
                    <a:lnTo>
                      <a:pt x="18" y="17"/>
                    </a:lnTo>
                    <a:lnTo>
                      <a:pt x="18" y="12"/>
                    </a:lnTo>
                    <a:lnTo>
                      <a:pt x="17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5" y="10"/>
                    </a:lnTo>
                    <a:lnTo>
                      <a:pt x="5" y="16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33" name="Freeform 543"/>
              <p:cNvSpPr>
                <a:spLocks/>
              </p:cNvSpPr>
              <p:nvPr/>
            </p:nvSpPr>
            <p:spPr bwMode="auto">
              <a:xfrm>
                <a:off x="2944" y="3348"/>
                <a:ext cx="19" cy="56"/>
              </a:xfrm>
              <a:custGeom>
                <a:avLst/>
                <a:gdLst>
                  <a:gd name="T0" fmla="*/ 0 w 7"/>
                  <a:gd name="T1" fmla="*/ 896 h 14"/>
                  <a:gd name="T2" fmla="*/ 0 w 7"/>
                  <a:gd name="T3" fmla="*/ 768 h 14"/>
                  <a:gd name="T4" fmla="*/ 60 w 7"/>
                  <a:gd name="T5" fmla="*/ 768 h 14"/>
                  <a:gd name="T6" fmla="*/ 103 w 7"/>
                  <a:gd name="T7" fmla="*/ 640 h 14"/>
                  <a:gd name="T8" fmla="*/ 117 w 7"/>
                  <a:gd name="T9" fmla="*/ 512 h 14"/>
                  <a:gd name="T10" fmla="*/ 117 w 7"/>
                  <a:gd name="T11" fmla="*/ 448 h 14"/>
                  <a:gd name="T12" fmla="*/ 117 w 7"/>
                  <a:gd name="T13" fmla="*/ 320 h 14"/>
                  <a:gd name="T14" fmla="*/ 117 w 7"/>
                  <a:gd name="T15" fmla="*/ 320 h 14"/>
                  <a:gd name="T16" fmla="*/ 117 w 7"/>
                  <a:gd name="T17" fmla="*/ 320 h 14"/>
                  <a:gd name="T18" fmla="*/ 117 w 7"/>
                  <a:gd name="T19" fmla="*/ 320 h 14"/>
                  <a:gd name="T20" fmla="*/ 103 w 7"/>
                  <a:gd name="T21" fmla="*/ 320 h 14"/>
                  <a:gd name="T22" fmla="*/ 103 w 7"/>
                  <a:gd name="T23" fmla="*/ 320 h 14"/>
                  <a:gd name="T24" fmla="*/ 60 w 7"/>
                  <a:gd name="T25" fmla="*/ 320 h 14"/>
                  <a:gd name="T26" fmla="*/ 60 w 7"/>
                  <a:gd name="T27" fmla="*/ 320 h 14"/>
                  <a:gd name="T28" fmla="*/ 38 w 7"/>
                  <a:gd name="T29" fmla="*/ 320 h 14"/>
                  <a:gd name="T30" fmla="*/ 0 w 7"/>
                  <a:gd name="T31" fmla="*/ 320 h 14"/>
                  <a:gd name="T32" fmla="*/ 0 w 7"/>
                  <a:gd name="T33" fmla="*/ 256 h 14"/>
                  <a:gd name="T34" fmla="*/ 0 w 7"/>
                  <a:gd name="T35" fmla="*/ 128 h 14"/>
                  <a:gd name="T36" fmla="*/ 0 w 7"/>
                  <a:gd name="T37" fmla="*/ 64 h 14"/>
                  <a:gd name="T38" fmla="*/ 0 w 7"/>
                  <a:gd name="T39" fmla="*/ 0 h 14"/>
                  <a:gd name="T40" fmla="*/ 38 w 7"/>
                  <a:gd name="T41" fmla="*/ 0 h 14"/>
                  <a:gd name="T42" fmla="*/ 60 w 7"/>
                  <a:gd name="T43" fmla="*/ 0 h 14"/>
                  <a:gd name="T44" fmla="*/ 103 w 7"/>
                  <a:gd name="T45" fmla="*/ 0 h 14"/>
                  <a:gd name="T46" fmla="*/ 117 w 7"/>
                  <a:gd name="T47" fmla="*/ 64 h 14"/>
                  <a:gd name="T48" fmla="*/ 141 w 7"/>
                  <a:gd name="T49" fmla="*/ 128 h 14"/>
                  <a:gd name="T50" fmla="*/ 141 w 7"/>
                  <a:gd name="T51" fmla="*/ 320 h 14"/>
                  <a:gd name="T52" fmla="*/ 141 w 7"/>
                  <a:gd name="T53" fmla="*/ 512 h 14"/>
                  <a:gd name="T54" fmla="*/ 117 w 7"/>
                  <a:gd name="T55" fmla="*/ 640 h 14"/>
                  <a:gd name="T56" fmla="*/ 60 w 7"/>
                  <a:gd name="T57" fmla="*/ 768 h 14"/>
                  <a:gd name="T58" fmla="*/ 0 w 7"/>
                  <a:gd name="T59" fmla="*/ 896 h 1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"/>
                  <a:gd name="T91" fmla="*/ 0 h 14"/>
                  <a:gd name="T92" fmla="*/ 7 w 7"/>
                  <a:gd name="T93" fmla="*/ 14 h 1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" h="14">
                    <a:moveTo>
                      <a:pt x="0" y="14"/>
                    </a:moveTo>
                    <a:lnTo>
                      <a:pt x="0" y="12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34" name="Freeform 544"/>
              <p:cNvSpPr>
                <a:spLocks noEditPoints="1"/>
              </p:cNvSpPr>
              <p:nvPr/>
            </p:nvSpPr>
            <p:spPr bwMode="auto">
              <a:xfrm>
                <a:off x="2978" y="3215"/>
                <a:ext cx="63" cy="153"/>
              </a:xfrm>
              <a:custGeom>
                <a:avLst/>
                <a:gdLst>
                  <a:gd name="T0" fmla="*/ 0 w 24"/>
                  <a:gd name="T1" fmla="*/ 1313 h 38"/>
                  <a:gd name="T2" fmla="*/ 21 w 24"/>
                  <a:gd name="T3" fmla="*/ 906 h 38"/>
                  <a:gd name="T4" fmla="*/ 55 w 24"/>
                  <a:gd name="T5" fmla="*/ 584 h 38"/>
                  <a:gd name="T6" fmla="*/ 76 w 24"/>
                  <a:gd name="T7" fmla="*/ 326 h 38"/>
                  <a:gd name="T8" fmla="*/ 123 w 24"/>
                  <a:gd name="T9" fmla="*/ 129 h 38"/>
                  <a:gd name="T10" fmla="*/ 179 w 24"/>
                  <a:gd name="T11" fmla="*/ 0 h 38"/>
                  <a:gd name="T12" fmla="*/ 234 w 24"/>
                  <a:gd name="T13" fmla="*/ 0 h 38"/>
                  <a:gd name="T14" fmla="*/ 268 w 24"/>
                  <a:gd name="T15" fmla="*/ 129 h 38"/>
                  <a:gd name="T16" fmla="*/ 365 w 24"/>
                  <a:gd name="T17" fmla="*/ 326 h 38"/>
                  <a:gd name="T18" fmla="*/ 399 w 24"/>
                  <a:gd name="T19" fmla="*/ 584 h 38"/>
                  <a:gd name="T20" fmla="*/ 433 w 24"/>
                  <a:gd name="T21" fmla="*/ 841 h 38"/>
                  <a:gd name="T22" fmla="*/ 433 w 24"/>
                  <a:gd name="T23" fmla="*/ 1248 h 38"/>
                  <a:gd name="T24" fmla="*/ 433 w 24"/>
                  <a:gd name="T25" fmla="*/ 1703 h 38"/>
                  <a:gd name="T26" fmla="*/ 399 w 24"/>
                  <a:gd name="T27" fmla="*/ 1961 h 38"/>
                  <a:gd name="T28" fmla="*/ 365 w 24"/>
                  <a:gd name="T29" fmla="*/ 2223 h 38"/>
                  <a:gd name="T30" fmla="*/ 310 w 24"/>
                  <a:gd name="T31" fmla="*/ 2416 h 38"/>
                  <a:gd name="T32" fmla="*/ 255 w 24"/>
                  <a:gd name="T33" fmla="*/ 2480 h 38"/>
                  <a:gd name="T34" fmla="*/ 200 w 24"/>
                  <a:gd name="T35" fmla="*/ 2480 h 38"/>
                  <a:gd name="T36" fmla="*/ 144 w 24"/>
                  <a:gd name="T37" fmla="*/ 2480 h 38"/>
                  <a:gd name="T38" fmla="*/ 110 w 24"/>
                  <a:gd name="T39" fmla="*/ 2287 h 38"/>
                  <a:gd name="T40" fmla="*/ 55 w 24"/>
                  <a:gd name="T41" fmla="*/ 2158 h 38"/>
                  <a:gd name="T42" fmla="*/ 21 w 24"/>
                  <a:gd name="T43" fmla="*/ 1768 h 38"/>
                  <a:gd name="T44" fmla="*/ 0 w 24"/>
                  <a:gd name="T45" fmla="*/ 1313 h 38"/>
                  <a:gd name="T46" fmla="*/ 110 w 24"/>
                  <a:gd name="T47" fmla="*/ 1313 h 38"/>
                  <a:gd name="T48" fmla="*/ 110 w 24"/>
                  <a:gd name="T49" fmla="*/ 1768 h 38"/>
                  <a:gd name="T50" fmla="*/ 123 w 24"/>
                  <a:gd name="T51" fmla="*/ 2158 h 38"/>
                  <a:gd name="T52" fmla="*/ 179 w 24"/>
                  <a:gd name="T53" fmla="*/ 2287 h 38"/>
                  <a:gd name="T54" fmla="*/ 234 w 24"/>
                  <a:gd name="T55" fmla="*/ 2416 h 38"/>
                  <a:gd name="T56" fmla="*/ 255 w 24"/>
                  <a:gd name="T57" fmla="*/ 2416 h 38"/>
                  <a:gd name="T58" fmla="*/ 268 w 24"/>
                  <a:gd name="T59" fmla="*/ 2287 h 38"/>
                  <a:gd name="T60" fmla="*/ 310 w 24"/>
                  <a:gd name="T61" fmla="*/ 2223 h 38"/>
                  <a:gd name="T62" fmla="*/ 310 w 24"/>
                  <a:gd name="T63" fmla="*/ 2025 h 38"/>
                  <a:gd name="T64" fmla="*/ 323 w 24"/>
                  <a:gd name="T65" fmla="*/ 1703 h 38"/>
                  <a:gd name="T66" fmla="*/ 323 w 24"/>
                  <a:gd name="T67" fmla="*/ 1103 h 38"/>
                  <a:gd name="T68" fmla="*/ 323 w 24"/>
                  <a:gd name="T69" fmla="*/ 777 h 38"/>
                  <a:gd name="T70" fmla="*/ 310 w 24"/>
                  <a:gd name="T71" fmla="*/ 455 h 38"/>
                  <a:gd name="T72" fmla="*/ 268 w 24"/>
                  <a:gd name="T73" fmla="*/ 326 h 38"/>
                  <a:gd name="T74" fmla="*/ 268 w 24"/>
                  <a:gd name="T75" fmla="*/ 193 h 38"/>
                  <a:gd name="T76" fmla="*/ 255 w 24"/>
                  <a:gd name="T77" fmla="*/ 129 h 38"/>
                  <a:gd name="T78" fmla="*/ 234 w 24"/>
                  <a:gd name="T79" fmla="*/ 129 h 38"/>
                  <a:gd name="T80" fmla="*/ 179 w 24"/>
                  <a:gd name="T81" fmla="*/ 129 h 38"/>
                  <a:gd name="T82" fmla="*/ 144 w 24"/>
                  <a:gd name="T83" fmla="*/ 193 h 38"/>
                  <a:gd name="T84" fmla="*/ 123 w 24"/>
                  <a:gd name="T85" fmla="*/ 391 h 38"/>
                  <a:gd name="T86" fmla="*/ 110 w 24"/>
                  <a:gd name="T87" fmla="*/ 648 h 38"/>
                  <a:gd name="T88" fmla="*/ 110 w 24"/>
                  <a:gd name="T89" fmla="*/ 1039 h 38"/>
                  <a:gd name="T90" fmla="*/ 110 w 24"/>
                  <a:gd name="T91" fmla="*/ 1313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"/>
                  <a:gd name="T139" fmla="*/ 0 h 38"/>
                  <a:gd name="T140" fmla="*/ 24 w 24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" h="38">
                    <a:moveTo>
                      <a:pt x="0" y="20"/>
                    </a:moveTo>
                    <a:lnTo>
                      <a:pt x="1" y="14"/>
                    </a:lnTo>
                    <a:lnTo>
                      <a:pt x="3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5" y="2"/>
                    </a:lnTo>
                    <a:lnTo>
                      <a:pt x="20" y="5"/>
                    </a:lnTo>
                    <a:lnTo>
                      <a:pt x="22" y="9"/>
                    </a:lnTo>
                    <a:lnTo>
                      <a:pt x="24" y="13"/>
                    </a:lnTo>
                    <a:lnTo>
                      <a:pt x="24" y="19"/>
                    </a:lnTo>
                    <a:lnTo>
                      <a:pt x="24" y="26"/>
                    </a:lnTo>
                    <a:lnTo>
                      <a:pt x="22" y="30"/>
                    </a:lnTo>
                    <a:lnTo>
                      <a:pt x="20" y="34"/>
                    </a:lnTo>
                    <a:lnTo>
                      <a:pt x="17" y="37"/>
                    </a:lnTo>
                    <a:lnTo>
                      <a:pt x="14" y="38"/>
                    </a:lnTo>
                    <a:lnTo>
                      <a:pt x="11" y="38"/>
                    </a:lnTo>
                    <a:lnTo>
                      <a:pt x="8" y="38"/>
                    </a:lnTo>
                    <a:lnTo>
                      <a:pt x="6" y="35"/>
                    </a:lnTo>
                    <a:lnTo>
                      <a:pt x="3" y="33"/>
                    </a:lnTo>
                    <a:lnTo>
                      <a:pt x="1" y="27"/>
                    </a:lnTo>
                    <a:lnTo>
                      <a:pt x="0" y="20"/>
                    </a:lnTo>
                    <a:close/>
                    <a:moveTo>
                      <a:pt x="6" y="20"/>
                    </a:moveTo>
                    <a:lnTo>
                      <a:pt x="6" y="27"/>
                    </a:lnTo>
                    <a:lnTo>
                      <a:pt x="7" y="33"/>
                    </a:lnTo>
                    <a:lnTo>
                      <a:pt x="10" y="35"/>
                    </a:lnTo>
                    <a:lnTo>
                      <a:pt x="13" y="37"/>
                    </a:lnTo>
                    <a:lnTo>
                      <a:pt x="14" y="37"/>
                    </a:lnTo>
                    <a:lnTo>
                      <a:pt x="15" y="35"/>
                    </a:lnTo>
                    <a:lnTo>
                      <a:pt x="17" y="34"/>
                    </a:lnTo>
                    <a:lnTo>
                      <a:pt x="17" y="31"/>
                    </a:lnTo>
                    <a:lnTo>
                      <a:pt x="18" y="26"/>
                    </a:lnTo>
                    <a:lnTo>
                      <a:pt x="18" y="17"/>
                    </a:lnTo>
                    <a:lnTo>
                      <a:pt x="18" y="12"/>
                    </a:lnTo>
                    <a:lnTo>
                      <a:pt x="17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6" y="10"/>
                    </a:lnTo>
                    <a:lnTo>
                      <a:pt x="6" y="16"/>
                    </a:lnTo>
                    <a:lnTo>
                      <a:pt x="6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35" name="Freeform 545"/>
              <p:cNvSpPr>
                <a:spLocks/>
              </p:cNvSpPr>
              <p:nvPr/>
            </p:nvSpPr>
            <p:spPr bwMode="auto">
              <a:xfrm>
                <a:off x="3051" y="3215"/>
                <a:ext cx="34" cy="201"/>
              </a:xfrm>
              <a:custGeom>
                <a:avLst/>
                <a:gdLst>
                  <a:gd name="T0" fmla="*/ 0 w 13"/>
                  <a:gd name="T1" fmla="*/ 0 h 50"/>
                  <a:gd name="T2" fmla="*/ 233 w 13"/>
                  <a:gd name="T3" fmla="*/ 0 h 50"/>
                  <a:gd name="T4" fmla="*/ 233 w 13"/>
                  <a:gd name="T5" fmla="*/ 3248 h 50"/>
                  <a:gd name="T6" fmla="*/ 0 w 13"/>
                  <a:gd name="T7" fmla="*/ 3248 h 50"/>
                  <a:gd name="T8" fmla="*/ 0 w 13"/>
                  <a:gd name="T9" fmla="*/ 3120 h 50"/>
                  <a:gd name="T10" fmla="*/ 123 w 13"/>
                  <a:gd name="T11" fmla="*/ 3120 h 50"/>
                  <a:gd name="T12" fmla="*/ 123 w 13"/>
                  <a:gd name="T13" fmla="*/ 129 h 50"/>
                  <a:gd name="T14" fmla="*/ 0 w 13"/>
                  <a:gd name="T15" fmla="*/ 129 h 50"/>
                  <a:gd name="T16" fmla="*/ 0 w 13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50"/>
                  <a:gd name="T29" fmla="*/ 13 w 13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50">
                    <a:moveTo>
                      <a:pt x="0" y="0"/>
                    </a:moveTo>
                    <a:lnTo>
                      <a:pt x="13" y="0"/>
                    </a:lnTo>
                    <a:lnTo>
                      <a:pt x="13" y="50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7" y="48"/>
                    </a:lnTo>
                    <a:lnTo>
                      <a:pt x="7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36" name="Freeform 546"/>
              <p:cNvSpPr>
                <a:spLocks noEditPoints="1"/>
              </p:cNvSpPr>
              <p:nvPr/>
            </p:nvSpPr>
            <p:spPr bwMode="auto">
              <a:xfrm>
                <a:off x="3718" y="3215"/>
                <a:ext cx="73" cy="153"/>
              </a:xfrm>
              <a:custGeom>
                <a:avLst/>
                <a:gdLst>
                  <a:gd name="T0" fmla="*/ 177 w 28"/>
                  <a:gd name="T1" fmla="*/ 1313 h 38"/>
                  <a:gd name="T2" fmla="*/ 177 w 28"/>
                  <a:gd name="T3" fmla="*/ 2025 h 38"/>
                  <a:gd name="T4" fmla="*/ 177 w 28"/>
                  <a:gd name="T5" fmla="*/ 2223 h 38"/>
                  <a:gd name="T6" fmla="*/ 211 w 28"/>
                  <a:gd name="T7" fmla="*/ 2416 h 38"/>
                  <a:gd name="T8" fmla="*/ 232 w 28"/>
                  <a:gd name="T9" fmla="*/ 2416 h 38"/>
                  <a:gd name="T10" fmla="*/ 250 w 28"/>
                  <a:gd name="T11" fmla="*/ 2480 h 38"/>
                  <a:gd name="T12" fmla="*/ 287 w 28"/>
                  <a:gd name="T13" fmla="*/ 2480 h 38"/>
                  <a:gd name="T14" fmla="*/ 287 w 28"/>
                  <a:gd name="T15" fmla="*/ 2480 h 38"/>
                  <a:gd name="T16" fmla="*/ 0 w 28"/>
                  <a:gd name="T17" fmla="*/ 2480 h 38"/>
                  <a:gd name="T18" fmla="*/ 0 w 28"/>
                  <a:gd name="T19" fmla="*/ 2480 h 38"/>
                  <a:gd name="T20" fmla="*/ 34 w 28"/>
                  <a:gd name="T21" fmla="*/ 2480 h 38"/>
                  <a:gd name="T22" fmla="*/ 55 w 28"/>
                  <a:gd name="T23" fmla="*/ 2416 h 38"/>
                  <a:gd name="T24" fmla="*/ 68 w 28"/>
                  <a:gd name="T25" fmla="*/ 2287 h 38"/>
                  <a:gd name="T26" fmla="*/ 68 w 28"/>
                  <a:gd name="T27" fmla="*/ 2223 h 38"/>
                  <a:gd name="T28" fmla="*/ 110 w 28"/>
                  <a:gd name="T29" fmla="*/ 2025 h 38"/>
                  <a:gd name="T30" fmla="*/ 110 w 28"/>
                  <a:gd name="T31" fmla="*/ 455 h 38"/>
                  <a:gd name="T32" fmla="*/ 68 w 28"/>
                  <a:gd name="T33" fmla="*/ 326 h 38"/>
                  <a:gd name="T34" fmla="*/ 68 w 28"/>
                  <a:gd name="T35" fmla="*/ 193 h 38"/>
                  <a:gd name="T36" fmla="*/ 55 w 28"/>
                  <a:gd name="T37" fmla="*/ 129 h 38"/>
                  <a:gd name="T38" fmla="*/ 34 w 28"/>
                  <a:gd name="T39" fmla="*/ 129 h 38"/>
                  <a:gd name="T40" fmla="*/ 0 w 28"/>
                  <a:gd name="T41" fmla="*/ 129 h 38"/>
                  <a:gd name="T42" fmla="*/ 0 w 28"/>
                  <a:gd name="T43" fmla="*/ 0 h 38"/>
                  <a:gd name="T44" fmla="*/ 250 w 28"/>
                  <a:gd name="T45" fmla="*/ 0 h 38"/>
                  <a:gd name="T46" fmla="*/ 339 w 28"/>
                  <a:gd name="T47" fmla="*/ 0 h 38"/>
                  <a:gd name="T48" fmla="*/ 373 w 28"/>
                  <a:gd name="T49" fmla="*/ 129 h 38"/>
                  <a:gd name="T50" fmla="*/ 428 w 28"/>
                  <a:gd name="T51" fmla="*/ 193 h 38"/>
                  <a:gd name="T52" fmla="*/ 477 w 28"/>
                  <a:gd name="T53" fmla="*/ 326 h 38"/>
                  <a:gd name="T54" fmla="*/ 495 w 28"/>
                  <a:gd name="T55" fmla="*/ 455 h 38"/>
                  <a:gd name="T56" fmla="*/ 495 w 28"/>
                  <a:gd name="T57" fmla="*/ 777 h 38"/>
                  <a:gd name="T58" fmla="*/ 495 w 28"/>
                  <a:gd name="T59" fmla="*/ 906 h 38"/>
                  <a:gd name="T60" fmla="*/ 461 w 28"/>
                  <a:gd name="T61" fmla="*/ 1248 h 38"/>
                  <a:gd name="T62" fmla="*/ 373 w 28"/>
                  <a:gd name="T63" fmla="*/ 1313 h 38"/>
                  <a:gd name="T64" fmla="*/ 300 w 28"/>
                  <a:gd name="T65" fmla="*/ 1377 h 38"/>
                  <a:gd name="T66" fmla="*/ 287 w 28"/>
                  <a:gd name="T67" fmla="*/ 1377 h 38"/>
                  <a:gd name="T68" fmla="*/ 250 w 28"/>
                  <a:gd name="T69" fmla="*/ 1377 h 38"/>
                  <a:gd name="T70" fmla="*/ 232 w 28"/>
                  <a:gd name="T71" fmla="*/ 1377 h 38"/>
                  <a:gd name="T72" fmla="*/ 177 w 28"/>
                  <a:gd name="T73" fmla="*/ 1313 h 38"/>
                  <a:gd name="T74" fmla="*/ 177 w 28"/>
                  <a:gd name="T75" fmla="*/ 1248 h 38"/>
                  <a:gd name="T76" fmla="*/ 211 w 28"/>
                  <a:gd name="T77" fmla="*/ 1248 h 38"/>
                  <a:gd name="T78" fmla="*/ 232 w 28"/>
                  <a:gd name="T79" fmla="*/ 1248 h 38"/>
                  <a:gd name="T80" fmla="*/ 250 w 28"/>
                  <a:gd name="T81" fmla="*/ 1313 h 38"/>
                  <a:gd name="T82" fmla="*/ 287 w 28"/>
                  <a:gd name="T83" fmla="*/ 1313 h 38"/>
                  <a:gd name="T84" fmla="*/ 300 w 28"/>
                  <a:gd name="T85" fmla="*/ 1248 h 38"/>
                  <a:gd name="T86" fmla="*/ 355 w 28"/>
                  <a:gd name="T87" fmla="*/ 1103 h 38"/>
                  <a:gd name="T88" fmla="*/ 373 w 28"/>
                  <a:gd name="T89" fmla="*/ 906 h 38"/>
                  <a:gd name="T90" fmla="*/ 407 w 28"/>
                  <a:gd name="T91" fmla="*/ 777 h 38"/>
                  <a:gd name="T92" fmla="*/ 373 w 28"/>
                  <a:gd name="T93" fmla="*/ 584 h 38"/>
                  <a:gd name="T94" fmla="*/ 373 w 28"/>
                  <a:gd name="T95" fmla="*/ 455 h 38"/>
                  <a:gd name="T96" fmla="*/ 355 w 28"/>
                  <a:gd name="T97" fmla="*/ 326 h 38"/>
                  <a:gd name="T98" fmla="*/ 339 w 28"/>
                  <a:gd name="T99" fmla="*/ 193 h 38"/>
                  <a:gd name="T100" fmla="*/ 287 w 28"/>
                  <a:gd name="T101" fmla="*/ 193 h 38"/>
                  <a:gd name="T102" fmla="*/ 250 w 28"/>
                  <a:gd name="T103" fmla="*/ 193 h 38"/>
                  <a:gd name="T104" fmla="*/ 232 w 28"/>
                  <a:gd name="T105" fmla="*/ 193 h 38"/>
                  <a:gd name="T106" fmla="*/ 177 w 28"/>
                  <a:gd name="T107" fmla="*/ 193 h 38"/>
                  <a:gd name="T108" fmla="*/ 177 w 28"/>
                  <a:gd name="T109" fmla="*/ 1248 h 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8"/>
                  <a:gd name="T166" fmla="*/ 0 h 38"/>
                  <a:gd name="T167" fmla="*/ 28 w 28"/>
                  <a:gd name="T168" fmla="*/ 38 h 3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8" h="38">
                    <a:moveTo>
                      <a:pt x="10" y="20"/>
                    </a:moveTo>
                    <a:lnTo>
                      <a:pt x="10" y="31"/>
                    </a:lnTo>
                    <a:lnTo>
                      <a:pt x="10" y="34"/>
                    </a:lnTo>
                    <a:lnTo>
                      <a:pt x="12" y="37"/>
                    </a:lnTo>
                    <a:lnTo>
                      <a:pt x="13" y="37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3" y="37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6" y="31"/>
                    </a:lnTo>
                    <a:lnTo>
                      <a:pt x="6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1" y="2"/>
                    </a:lnTo>
                    <a:lnTo>
                      <a:pt x="24" y="3"/>
                    </a:lnTo>
                    <a:lnTo>
                      <a:pt x="27" y="5"/>
                    </a:lnTo>
                    <a:lnTo>
                      <a:pt x="28" y="7"/>
                    </a:lnTo>
                    <a:lnTo>
                      <a:pt x="28" y="12"/>
                    </a:lnTo>
                    <a:lnTo>
                      <a:pt x="28" y="14"/>
                    </a:lnTo>
                    <a:lnTo>
                      <a:pt x="26" y="19"/>
                    </a:lnTo>
                    <a:lnTo>
                      <a:pt x="21" y="20"/>
                    </a:lnTo>
                    <a:lnTo>
                      <a:pt x="17" y="21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3" y="21"/>
                    </a:lnTo>
                    <a:lnTo>
                      <a:pt x="10" y="20"/>
                    </a:lnTo>
                    <a:close/>
                    <a:moveTo>
                      <a:pt x="10" y="19"/>
                    </a:moveTo>
                    <a:lnTo>
                      <a:pt x="12" y="19"/>
                    </a:lnTo>
                    <a:lnTo>
                      <a:pt x="13" y="19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7" y="19"/>
                    </a:lnTo>
                    <a:lnTo>
                      <a:pt x="20" y="17"/>
                    </a:lnTo>
                    <a:lnTo>
                      <a:pt x="21" y="14"/>
                    </a:lnTo>
                    <a:lnTo>
                      <a:pt x="23" y="12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6" y="3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1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37" name="Freeform 547"/>
              <p:cNvSpPr>
                <a:spLocks/>
              </p:cNvSpPr>
              <p:nvPr/>
            </p:nvSpPr>
            <p:spPr bwMode="auto">
              <a:xfrm>
                <a:off x="3799" y="3267"/>
                <a:ext cx="47" cy="101"/>
              </a:xfrm>
              <a:custGeom>
                <a:avLst/>
                <a:gdLst>
                  <a:gd name="T0" fmla="*/ 164 w 18"/>
                  <a:gd name="T1" fmla="*/ 0 h 25"/>
                  <a:gd name="T2" fmla="*/ 164 w 18"/>
                  <a:gd name="T3" fmla="*/ 392 h 25"/>
                  <a:gd name="T4" fmla="*/ 178 w 18"/>
                  <a:gd name="T5" fmla="*/ 194 h 25"/>
                  <a:gd name="T6" fmla="*/ 232 w 18"/>
                  <a:gd name="T7" fmla="*/ 0 h 25"/>
                  <a:gd name="T8" fmla="*/ 253 w 18"/>
                  <a:gd name="T9" fmla="*/ 0 h 25"/>
                  <a:gd name="T10" fmla="*/ 287 w 18"/>
                  <a:gd name="T11" fmla="*/ 0 h 25"/>
                  <a:gd name="T12" fmla="*/ 300 w 18"/>
                  <a:gd name="T13" fmla="*/ 0 h 25"/>
                  <a:gd name="T14" fmla="*/ 321 w 18"/>
                  <a:gd name="T15" fmla="*/ 65 h 25"/>
                  <a:gd name="T16" fmla="*/ 321 w 18"/>
                  <a:gd name="T17" fmla="*/ 194 h 25"/>
                  <a:gd name="T18" fmla="*/ 321 w 18"/>
                  <a:gd name="T19" fmla="*/ 263 h 25"/>
                  <a:gd name="T20" fmla="*/ 300 w 18"/>
                  <a:gd name="T21" fmla="*/ 392 h 25"/>
                  <a:gd name="T22" fmla="*/ 300 w 18"/>
                  <a:gd name="T23" fmla="*/ 392 h 25"/>
                  <a:gd name="T24" fmla="*/ 287 w 18"/>
                  <a:gd name="T25" fmla="*/ 392 h 25"/>
                  <a:gd name="T26" fmla="*/ 253 w 18"/>
                  <a:gd name="T27" fmla="*/ 392 h 25"/>
                  <a:gd name="T28" fmla="*/ 253 w 18"/>
                  <a:gd name="T29" fmla="*/ 263 h 25"/>
                  <a:gd name="T30" fmla="*/ 232 w 18"/>
                  <a:gd name="T31" fmla="*/ 263 h 25"/>
                  <a:gd name="T32" fmla="*/ 198 w 18"/>
                  <a:gd name="T33" fmla="*/ 263 h 25"/>
                  <a:gd name="T34" fmla="*/ 198 w 18"/>
                  <a:gd name="T35" fmla="*/ 263 h 25"/>
                  <a:gd name="T36" fmla="*/ 198 w 18"/>
                  <a:gd name="T37" fmla="*/ 263 h 25"/>
                  <a:gd name="T38" fmla="*/ 178 w 18"/>
                  <a:gd name="T39" fmla="*/ 392 h 25"/>
                  <a:gd name="T40" fmla="*/ 164 w 18"/>
                  <a:gd name="T41" fmla="*/ 521 h 25"/>
                  <a:gd name="T42" fmla="*/ 164 w 18"/>
                  <a:gd name="T43" fmla="*/ 1321 h 25"/>
                  <a:gd name="T44" fmla="*/ 164 w 18"/>
                  <a:gd name="T45" fmla="*/ 1386 h 25"/>
                  <a:gd name="T46" fmla="*/ 164 w 18"/>
                  <a:gd name="T47" fmla="*/ 1454 h 25"/>
                  <a:gd name="T48" fmla="*/ 164 w 18"/>
                  <a:gd name="T49" fmla="*/ 1584 h 25"/>
                  <a:gd name="T50" fmla="*/ 178 w 18"/>
                  <a:gd name="T51" fmla="*/ 1584 h 25"/>
                  <a:gd name="T52" fmla="*/ 198 w 18"/>
                  <a:gd name="T53" fmla="*/ 1584 h 25"/>
                  <a:gd name="T54" fmla="*/ 232 w 18"/>
                  <a:gd name="T55" fmla="*/ 1648 h 25"/>
                  <a:gd name="T56" fmla="*/ 232 w 18"/>
                  <a:gd name="T57" fmla="*/ 1648 h 25"/>
                  <a:gd name="T58" fmla="*/ 0 w 18"/>
                  <a:gd name="T59" fmla="*/ 1648 h 25"/>
                  <a:gd name="T60" fmla="*/ 0 w 18"/>
                  <a:gd name="T61" fmla="*/ 1648 h 25"/>
                  <a:gd name="T62" fmla="*/ 34 w 18"/>
                  <a:gd name="T63" fmla="*/ 1584 h 25"/>
                  <a:gd name="T64" fmla="*/ 55 w 18"/>
                  <a:gd name="T65" fmla="*/ 1584 h 25"/>
                  <a:gd name="T66" fmla="*/ 55 w 18"/>
                  <a:gd name="T67" fmla="*/ 1584 h 25"/>
                  <a:gd name="T68" fmla="*/ 55 w 18"/>
                  <a:gd name="T69" fmla="*/ 1454 h 25"/>
                  <a:gd name="T70" fmla="*/ 55 w 18"/>
                  <a:gd name="T71" fmla="*/ 1386 h 25"/>
                  <a:gd name="T72" fmla="*/ 55 w 18"/>
                  <a:gd name="T73" fmla="*/ 1321 h 25"/>
                  <a:gd name="T74" fmla="*/ 55 w 18"/>
                  <a:gd name="T75" fmla="*/ 654 h 25"/>
                  <a:gd name="T76" fmla="*/ 55 w 18"/>
                  <a:gd name="T77" fmla="*/ 392 h 25"/>
                  <a:gd name="T78" fmla="*/ 55 w 18"/>
                  <a:gd name="T79" fmla="*/ 263 h 25"/>
                  <a:gd name="T80" fmla="*/ 55 w 18"/>
                  <a:gd name="T81" fmla="*/ 194 h 25"/>
                  <a:gd name="T82" fmla="*/ 55 w 18"/>
                  <a:gd name="T83" fmla="*/ 194 h 25"/>
                  <a:gd name="T84" fmla="*/ 55 w 18"/>
                  <a:gd name="T85" fmla="*/ 194 h 25"/>
                  <a:gd name="T86" fmla="*/ 34 w 18"/>
                  <a:gd name="T87" fmla="*/ 194 h 25"/>
                  <a:gd name="T88" fmla="*/ 34 w 18"/>
                  <a:gd name="T89" fmla="*/ 194 h 25"/>
                  <a:gd name="T90" fmla="*/ 0 w 18"/>
                  <a:gd name="T91" fmla="*/ 194 h 25"/>
                  <a:gd name="T92" fmla="*/ 0 w 18"/>
                  <a:gd name="T93" fmla="*/ 194 h 25"/>
                  <a:gd name="T94" fmla="*/ 123 w 18"/>
                  <a:gd name="T95" fmla="*/ 0 h 25"/>
                  <a:gd name="T96" fmla="*/ 164 w 18"/>
                  <a:gd name="T97" fmla="*/ 0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25"/>
                  <a:gd name="T149" fmla="*/ 18 w 18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25">
                    <a:moveTo>
                      <a:pt x="9" y="0"/>
                    </a:moveTo>
                    <a:lnTo>
                      <a:pt x="9" y="6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1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6"/>
                    </a:lnTo>
                    <a:lnTo>
                      <a:pt x="9" y="8"/>
                    </a:lnTo>
                    <a:lnTo>
                      <a:pt x="9" y="20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3" y="25"/>
                    </a:lnTo>
                    <a:lnTo>
                      <a:pt x="0" y="25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38" name="Freeform 548"/>
              <p:cNvSpPr>
                <a:spLocks noEditPoints="1"/>
              </p:cNvSpPr>
              <p:nvPr/>
            </p:nvSpPr>
            <p:spPr bwMode="auto">
              <a:xfrm>
                <a:off x="3851" y="3267"/>
                <a:ext cx="55" cy="101"/>
              </a:xfrm>
              <a:custGeom>
                <a:avLst/>
                <a:gdLst>
                  <a:gd name="T0" fmla="*/ 68 w 21"/>
                  <a:gd name="T1" fmla="*/ 654 h 25"/>
                  <a:gd name="T2" fmla="*/ 68 w 21"/>
                  <a:gd name="T3" fmla="*/ 929 h 25"/>
                  <a:gd name="T4" fmla="*/ 123 w 21"/>
                  <a:gd name="T5" fmla="*/ 1192 h 25"/>
                  <a:gd name="T6" fmla="*/ 178 w 21"/>
                  <a:gd name="T7" fmla="*/ 1321 h 25"/>
                  <a:gd name="T8" fmla="*/ 212 w 21"/>
                  <a:gd name="T9" fmla="*/ 1386 h 25"/>
                  <a:gd name="T10" fmla="*/ 267 w 21"/>
                  <a:gd name="T11" fmla="*/ 1386 h 25"/>
                  <a:gd name="T12" fmla="*/ 309 w 21"/>
                  <a:gd name="T13" fmla="*/ 1321 h 25"/>
                  <a:gd name="T14" fmla="*/ 343 w 21"/>
                  <a:gd name="T15" fmla="*/ 1192 h 25"/>
                  <a:gd name="T16" fmla="*/ 377 w 21"/>
                  <a:gd name="T17" fmla="*/ 994 h 25"/>
                  <a:gd name="T18" fmla="*/ 377 w 21"/>
                  <a:gd name="T19" fmla="*/ 994 h 25"/>
                  <a:gd name="T20" fmla="*/ 343 w 21"/>
                  <a:gd name="T21" fmla="*/ 1321 h 25"/>
                  <a:gd name="T22" fmla="*/ 322 w 21"/>
                  <a:gd name="T23" fmla="*/ 1454 h 25"/>
                  <a:gd name="T24" fmla="*/ 254 w 21"/>
                  <a:gd name="T25" fmla="*/ 1648 h 25"/>
                  <a:gd name="T26" fmla="*/ 199 w 21"/>
                  <a:gd name="T27" fmla="*/ 1648 h 25"/>
                  <a:gd name="T28" fmla="*/ 123 w 21"/>
                  <a:gd name="T29" fmla="*/ 1648 h 25"/>
                  <a:gd name="T30" fmla="*/ 55 w 21"/>
                  <a:gd name="T31" fmla="*/ 1454 h 25"/>
                  <a:gd name="T32" fmla="*/ 21 w 21"/>
                  <a:gd name="T33" fmla="*/ 1192 h 25"/>
                  <a:gd name="T34" fmla="*/ 0 w 21"/>
                  <a:gd name="T35" fmla="*/ 865 h 25"/>
                  <a:gd name="T36" fmla="*/ 0 w 21"/>
                  <a:gd name="T37" fmla="*/ 521 h 25"/>
                  <a:gd name="T38" fmla="*/ 21 w 21"/>
                  <a:gd name="T39" fmla="*/ 392 h 25"/>
                  <a:gd name="T40" fmla="*/ 55 w 21"/>
                  <a:gd name="T41" fmla="*/ 194 h 25"/>
                  <a:gd name="T42" fmla="*/ 123 w 21"/>
                  <a:gd name="T43" fmla="*/ 0 h 25"/>
                  <a:gd name="T44" fmla="*/ 199 w 21"/>
                  <a:gd name="T45" fmla="*/ 0 h 25"/>
                  <a:gd name="T46" fmla="*/ 267 w 21"/>
                  <a:gd name="T47" fmla="*/ 0 h 25"/>
                  <a:gd name="T48" fmla="*/ 322 w 21"/>
                  <a:gd name="T49" fmla="*/ 194 h 25"/>
                  <a:gd name="T50" fmla="*/ 377 w 21"/>
                  <a:gd name="T51" fmla="*/ 392 h 25"/>
                  <a:gd name="T52" fmla="*/ 377 w 21"/>
                  <a:gd name="T53" fmla="*/ 654 h 25"/>
                  <a:gd name="T54" fmla="*/ 68 w 21"/>
                  <a:gd name="T55" fmla="*/ 654 h 25"/>
                  <a:gd name="T56" fmla="*/ 68 w 21"/>
                  <a:gd name="T57" fmla="*/ 457 h 25"/>
                  <a:gd name="T58" fmla="*/ 267 w 21"/>
                  <a:gd name="T59" fmla="*/ 457 h 25"/>
                  <a:gd name="T60" fmla="*/ 267 w 21"/>
                  <a:gd name="T61" fmla="*/ 392 h 25"/>
                  <a:gd name="T62" fmla="*/ 254 w 21"/>
                  <a:gd name="T63" fmla="*/ 263 h 25"/>
                  <a:gd name="T64" fmla="*/ 254 w 21"/>
                  <a:gd name="T65" fmla="*/ 194 h 25"/>
                  <a:gd name="T66" fmla="*/ 212 w 21"/>
                  <a:gd name="T67" fmla="*/ 65 h 25"/>
                  <a:gd name="T68" fmla="*/ 199 w 21"/>
                  <a:gd name="T69" fmla="*/ 65 h 25"/>
                  <a:gd name="T70" fmla="*/ 178 w 21"/>
                  <a:gd name="T71" fmla="*/ 65 h 25"/>
                  <a:gd name="T72" fmla="*/ 144 w 21"/>
                  <a:gd name="T73" fmla="*/ 65 h 25"/>
                  <a:gd name="T74" fmla="*/ 89 w 21"/>
                  <a:gd name="T75" fmla="*/ 194 h 25"/>
                  <a:gd name="T76" fmla="*/ 68 w 21"/>
                  <a:gd name="T77" fmla="*/ 263 h 25"/>
                  <a:gd name="T78" fmla="*/ 68 w 21"/>
                  <a:gd name="T79" fmla="*/ 457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5"/>
                  <a:gd name="T122" fmla="*/ 21 w 21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5">
                    <a:moveTo>
                      <a:pt x="4" y="10"/>
                    </a:moveTo>
                    <a:lnTo>
                      <a:pt x="4" y="14"/>
                    </a:lnTo>
                    <a:lnTo>
                      <a:pt x="7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5" y="21"/>
                    </a:lnTo>
                    <a:lnTo>
                      <a:pt x="17" y="20"/>
                    </a:lnTo>
                    <a:lnTo>
                      <a:pt x="19" y="18"/>
                    </a:lnTo>
                    <a:lnTo>
                      <a:pt x="21" y="15"/>
                    </a:lnTo>
                    <a:lnTo>
                      <a:pt x="19" y="20"/>
                    </a:lnTo>
                    <a:lnTo>
                      <a:pt x="18" y="22"/>
                    </a:lnTo>
                    <a:lnTo>
                      <a:pt x="14" y="25"/>
                    </a:lnTo>
                    <a:lnTo>
                      <a:pt x="11" y="25"/>
                    </a:lnTo>
                    <a:lnTo>
                      <a:pt x="7" y="25"/>
                    </a:lnTo>
                    <a:lnTo>
                      <a:pt x="3" y="22"/>
                    </a:lnTo>
                    <a:lnTo>
                      <a:pt x="1" y="18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3"/>
                    </a:lnTo>
                    <a:lnTo>
                      <a:pt x="21" y="6"/>
                    </a:lnTo>
                    <a:lnTo>
                      <a:pt x="21" y="10"/>
                    </a:lnTo>
                    <a:lnTo>
                      <a:pt x="4" y="10"/>
                    </a:lnTo>
                    <a:close/>
                    <a:moveTo>
                      <a:pt x="4" y="7"/>
                    </a:moveTo>
                    <a:lnTo>
                      <a:pt x="15" y="7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39" name="Freeform 549"/>
              <p:cNvSpPr>
                <a:spLocks noEditPoints="1"/>
              </p:cNvSpPr>
              <p:nvPr/>
            </p:nvSpPr>
            <p:spPr bwMode="auto">
              <a:xfrm>
                <a:off x="3917" y="3211"/>
                <a:ext cx="65" cy="157"/>
              </a:xfrm>
              <a:custGeom>
                <a:avLst/>
                <a:gdLst>
                  <a:gd name="T0" fmla="*/ 296 w 25"/>
                  <a:gd name="T1" fmla="*/ 2287 h 39"/>
                  <a:gd name="T2" fmla="*/ 263 w 25"/>
                  <a:gd name="T3" fmla="*/ 2480 h 39"/>
                  <a:gd name="T4" fmla="*/ 244 w 25"/>
                  <a:gd name="T5" fmla="*/ 2544 h 39"/>
                  <a:gd name="T6" fmla="*/ 229 w 25"/>
                  <a:gd name="T7" fmla="*/ 2544 h 39"/>
                  <a:gd name="T8" fmla="*/ 177 w 25"/>
                  <a:gd name="T9" fmla="*/ 2544 h 39"/>
                  <a:gd name="T10" fmla="*/ 109 w 25"/>
                  <a:gd name="T11" fmla="*/ 2544 h 39"/>
                  <a:gd name="T12" fmla="*/ 55 w 25"/>
                  <a:gd name="T13" fmla="*/ 2351 h 39"/>
                  <a:gd name="T14" fmla="*/ 0 w 25"/>
                  <a:gd name="T15" fmla="*/ 2089 h 39"/>
                  <a:gd name="T16" fmla="*/ 0 w 25"/>
                  <a:gd name="T17" fmla="*/ 1832 h 39"/>
                  <a:gd name="T18" fmla="*/ 21 w 25"/>
                  <a:gd name="T19" fmla="*/ 1441 h 39"/>
                  <a:gd name="T20" fmla="*/ 55 w 25"/>
                  <a:gd name="T21" fmla="*/ 1167 h 39"/>
                  <a:gd name="T22" fmla="*/ 109 w 25"/>
                  <a:gd name="T23" fmla="*/ 974 h 39"/>
                  <a:gd name="T24" fmla="*/ 143 w 25"/>
                  <a:gd name="T25" fmla="*/ 906 h 39"/>
                  <a:gd name="T26" fmla="*/ 229 w 25"/>
                  <a:gd name="T27" fmla="*/ 906 h 39"/>
                  <a:gd name="T28" fmla="*/ 263 w 25"/>
                  <a:gd name="T29" fmla="*/ 906 h 39"/>
                  <a:gd name="T30" fmla="*/ 296 w 25"/>
                  <a:gd name="T31" fmla="*/ 974 h 39"/>
                  <a:gd name="T32" fmla="*/ 296 w 25"/>
                  <a:gd name="T33" fmla="*/ 713 h 39"/>
                  <a:gd name="T34" fmla="*/ 296 w 25"/>
                  <a:gd name="T35" fmla="*/ 455 h 39"/>
                  <a:gd name="T36" fmla="*/ 296 w 25"/>
                  <a:gd name="T37" fmla="*/ 258 h 39"/>
                  <a:gd name="T38" fmla="*/ 296 w 25"/>
                  <a:gd name="T39" fmla="*/ 258 h 39"/>
                  <a:gd name="T40" fmla="*/ 296 w 25"/>
                  <a:gd name="T41" fmla="*/ 193 h 39"/>
                  <a:gd name="T42" fmla="*/ 296 w 25"/>
                  <a:gd name="T43" fmla="*/ 193 h 39"/>
                  <a:gd name="T44" fmla="*/ 263 w 25"/>
                  <a:gd name="T45" fmla="*/ 193 h 39"/>
                  <a:gd name="T46" fmla="*/ 263 w 25"/>
                  <a:gd name="T47" fmla="*/ 193 h 39"/>
                  <a:gd name="T48" fmla="*/ 244 w 25"/>
                  <a:gd name="T49" fmla="*/ 258 h 39"/>
                  <a:gd name="T50" fmla="*/ 244 w 25"/>
                  <a:gd name="T51" fmla="*/ 193 h 39"/>
                  <a:gd name="T52" fmla="*/ 372 w 25"/>
                  <a:gd name="T53" fmla="*/ 0 h 39"/>
                  <a:gd name="T54" fmla="*/ 385 w 25"/>
                  <a:gd name="T55" fmla="*/ 0 h 39"/>
                  <a:gd name="T56" fmla="*/ 385 w 25"/>
                  <a:gd name="T57" fmla="*/ 1896 h 39"/>
                  <a:gd name="T58" fmla="*/ 385 w 25"/>
                  <a:gd name="T59" fmla="*/ 2222 h 39"/>
                  <a:gd name="T60" fmla="*/ 385 w 25"/>
                  <a:gd name="T61" fmla="*/ 2287 h 39"/>
                  <a:gd name="T62" fmla="*/ 385 w 25"/>
                  <a:gd name="T63" fmla="*/ 2287 h 39"/>
                  <a:gd name="T64" fmla="*/ 385 w 25"/>
                  <a:gd name="T65" fmla="*/ 2351 h 39"/>
                  <a:gd name="T66" fmla="*/ 419 w 25"/>
                  <a:gd name="T67" fmla="*/ 2351 h 39"/>
                  <a:gd name="T68" fmla="*/ 419 w 25"/>
                  <a:gd name="T69" fmla="*/ 2351 h 39"/>
                  <a:gd name="T70" fmla="*/ 419 w 25"/>
                  <a:gd name="T71" fmla="*/ 2351 h 39"/>
                  <a:gd name="T72" fmla="*/ 439 w 25"/>
                  <a:gd name="T73" fmla="*/ 2351 h 39"/>
                  <a:gd name="T74" fmla="*/ 439 w 25"/>
                  <a:gd name="T75" fmla="*/ 2351 h 39"/>
                  <a:gd name="T76" fmla="*/ 317 w 25"/>
                  <a:gd name="T77" fmla="*/ 2544 h 39"/>
                  <a:gd name="T78" fmla="*/ 296 w 25"/>
                  <a:gd name="T79" fmla="*/ 2544 h 39"/>
                  <a:gd name="T80" fmla="*/ 296 w 25"/>
                  <a:gd name="T81" fmla="*/ 2287 h 39"/>
                  <a:gd name="T82" fmla="*/ 296 w 25"/>
                  <a:gd name="T83" fmla="*/ 2222 h 39"/>
                  <a:gd name="T84" fmla="*/ 296 w 25"/>
                  <a:gd name="T85" fmla="*/ 1377 h 39"/>
                  <a:gd name="T86" fmla="*/ 296 w 25"/>
                  <a:gd name="T87" fmla="*/ 1312 h 39"/>
                  <a:gd name="T88" fmla="*/ 296 w 25"/>
                  <a:gd name="T89" fmla="*/ 1167 h 39"/>
                  <a:gd name="T90" fmla="*/ 263 w 25"/>
                  <a:gd name="T91" fmla="*/ 1103 h 39"/>
                  <a:gd name="T92" fmla="*/ 244 w 25"/>
                  <a:gd name="T93" fmla="*/ 974 h 39"/>
                  <a:gd name="T94" fmla="*/ 229 w 25"/>
                  <a:gd name="T95" fmla="*/ 974 h 39"/>
                  <a:gd name="T96" fmla="*/ 195 w 25"/>
                  <a:gd name="T97" fmla="*/ 974 h 39"/>
                  <a:gd name="T98" fmla="*/ 177 w 25"/>
                  <a:gd name="T99" fmla="*/ 974 h 39"/>
                  <a:gd name="T100" fmla="*/ 122 w 25"/>
                  <a:gd name="T101" fmla="*/ 1103 h 39"/>
                  <a:gd name="T102" fmla="*/ 109 w 25"/>
                  <a:gd name="T103" fmla="*/ 1377 h 39"/>
                  <a:gd name="T104" fmla="*/ 68 w 25"/>
                  <a:gd name="T105" fmla="*/ 1638 h 39"/>
                  <a:gd name="T106" fmla="*/ 109 w 25"/>
                  <a:gd name="T107" fmla="*/ 1896 h 39"/>
                  <a:gd name="T108" fmla="*/ 122 w 25"/>
                  <a:gd name="T109" fmla="*/ 2222 h 39"/>
                  <a:gd name="T110" fmla="*/ 177 w 25"/>
                  <a:gd name="T111" fmla="*/ 2287 h 39"/>
                  <a:gd name="T112" fmla="*/ 229 w 25"/>
                  <a:gd name="T113" fmla="*/ 2351 h 39"/>
                  <a:gd name="T114" fmla="*/ 263 w 25"/>
                  <a:gd name="T115" fmla="*/ 2287 h 39"/>
                  <a:gd name="T116" fmla="*/ 296 w 25"/>
                  <a:gd name="T117" fmla="*/ 2222 h 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5"/>
                  <a:gd name="T178" fmla="*/ 0 h 39"/>
                  <a:gd name="T179" fmla="*/ 25 w 25"/>
                  <a:gd name="T180" fmla="*/ 39 h 3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5" h="39">
                    <a:moveTo>
                      <a:pt x="17" y="35"/>
                    </a:moveTo>
                    <a:lnTo>
                      <a:pt x="15" y="38"/>
                    </a:lnTo>
                    <a:lnTo>
                      <a:pt x="14" y="39"/>
                    </a:lnTo>
                    <a:lnTo>
                      <a:pt x="13" y="39"/>
                    </a:lnTo>
                    <a:lnTo>
                      <a:pt x="10" y="39"/>
                    </a:lnTo>
                    <a:lnTo>
                      <a:pt x="6" y="39"/>
                    </a:lnTo>
                    <a:lnTo>
                      <a:pt x="3" y="36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1" y="22"/>
                    </a:lnTo>
                    <a:lnTo>
                      <a:pt x="3" y="18"/>
                    </a:lnTo>
                    <a:lnTo>
                      <a:pt x="6" y="15"/>
                    </a:lnTo>
                    <a:lnTo>
                      <a:pt x="8" y="14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5"/>
                    </a:lnTo>
                    <a:lnTo>
                      <a:pt x="17" y="11"/>
                    </a:lnTo>
                    <a:lnTo>
                      <a:pt x="17" y="7"/>
                    </a:lnTo>
                    <a:lnTo>
                      <a:pt x="17" y="4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29"/>
                    </a:lnTo>
                    <a:lnTo>
                      <a:pt x="22" y="34"/>
                    </a:lnTo>
                    <a:lnTo>
                      <a:pt x="22" y="35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5" y="36"/>
                    </a:lnTo>
                    <a:lnTo>
                      <a:pt x="18" y="39"/>
                    </a:lnTo>
                    <a:lnTo>
                      <a:pt x="17" y="39"/>
                    </a:lnTo>
                    <a:lnTo>
                      <a:pt x="17" y="35"/>
                    </a:lnTo>
                    <a:close/>
                    <a:moveTo>
                      <a:pt x="17" y="34"/>
                    </a:moveTo>
                    <a:lnTo>
                      <a:pt x="17" y="21"/>
                    </a:lnTo>
                    <a:lnTo>
                      <a:pt x="17" y="20"/>
                    </a:lnTo>
                    <a:lnTo>
                      <a:pt x="17" y="18"/>
                    </a:lnTo>
                    <a:lnTo>
                      <a:pt x="15" y="17"/>
                    </a:lnTo>
                    <a:lnTo>
                      <a:pt x="14" y="15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5"/>
                    </a:lnTo>
                    <a:lnTo>
                      <a:pt x="7" y="17"/>
                    </a:lnTo>
                    <a:lnTo>
                      <a:pt x="6" y="21"/>
                    </a:lnTo>
                    <a:lnTo>
                      <a:pt x="4" y="25"/>
                    </a:lnTo>
                    <a:lnTo>
                      <a:pt x="6" y="29"/>
                    </a:lnTo>
                    <a:lnTo>
                      <a:pt x="7" y="34"/>
                    </a:lnTo>
                    <a:lnTo>
                      <a:pt x="10" y="35"/>
                    </a:lnTo>
                    <a:lnTo>
                      <a:pt x="13" y="36"/>
                    </a:lnTo>
                    <a:lnTo>
                      <a:pt x="15" y="35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40" name="Freeform 550"/>
              <p:cNvSpPr>
                <a:spLocks noEditPoints="1"/>
              </p:cNvSpPr>
              <p:nvPr/>
            </p:nvSpPr>
            <p:spPr bwMode="auto">
              <a:xfrm>
                <a:off x="3990" y="3211"/>
                <a:ext cx="34" cy="157"/>
              </a:xfrm>
              <a:custGeom>
                <a:avLst/>
                <a:gdLst>
                  <a:gd name="T0" fmla="*/ 110 w 13"/>
                  <a:gd name="T1" fmla="*/ 0 h 39"/>
                  <a:gd name="T2" fmla="*/ 123 w 13"/>
                  <a:gd name="T3" fmla="*/ 0 h 39"/>
                  <a:gd name="T4" fmla="*/ 165 w 13"/>
                  <a:gd name="T5" fmla="*/ 64 h 39"/>
                  <a:gd name="T6" fmla="*/ 165 w 13"/>
                  <a:gd name="T7" fmla="*/ 64 h 39"/>
                  <a:gd name="T8" fmla="*/ 178 w 13"/>
                  <a:gd name="T9" fmla="*/ 193 h 39"/>
                  <a:gd name="T10" fmla="*/ 165 w 13"/>
                  <a:gd name="T11" fmla="*/ 258 h 39"/>
                  <a:gd name="T12" fmla="*/ 165 w 13"/>
                  <a:gd name="T13" fmla="*/ 390 h 39"/>
                  <a:gd name="T14" fmla="*/ 123 w 13"/>
                  <a:gd name="T15" fmla="*/ 390 h 39"/>
                  <a:gd name="T16" fmla="*/ 110 w 13"/>
                  <a:gd name="T17" fmla="*/ 455 h 39"/>
                  <a:gd name="T18" fmla="*/ 68 w 13"/>
                  <a:gd name="T19" fmla="*/ 390 h 39"/>
                  <a:gd name="T20" fmla="*/ 68 w 13"/>
                  <a:gd name="T21" fmla="*/ 390 h 39"/>
                  <a:gd name="T22" fmla="*/ 55 w 13"/>
                  <a:gd name="T23" fmla="*/ 258 h 39"/>
                  <a:gd name="T24" fmla="*/ 55 w 13"/>
                  <a:gd name="T25" fmla="*/ 193 h 39"/>
                  <a:gd name="T26" fmla="*/ 55 w 13"/>
                  <a:gd name="T27" fmla="*/ 64 h 39"/>
                  <a:gd name="T28" fmla="*/ 68 w 13"/>
                  <a:gd name="T29" fmla="*/ 64 h 39"/>
                  <a:gd name="T30" fmla="*/ 68 w 13"/>
                  <a:gd name="T31" fmla="*/ 0 h 39"/>
                  <a:gd name="T32" fmla="*/ 110 w 13"/>
                  <a:gd name="T33" fmla="*/ 0 h 39"/>
                  <a:gd name="T34" fmla="*/ 165 w 13"/>
                  <a:gd name="T35" fmla="*/ 906 h 39"/>
                  <a:gd name="T36" fmla="*/ 165 w 13"/>
                  <a:gd name="T37" fmla="*/ 2222 h 39"/>
                  <a:gd name="T38" fmla="*/ 165 w 13"/>
                  <a:gd name="T39" fmla="*/ 2287 h 39"/>
                  <a:gd name="T40" fmla="*/ 165 w 13"/>
                  <a:gd name="T41" fmla="*/ 2351 h 39"/>
                  <a:gd name="T42" fmla="*/ 178 w 13"/>
                  <a:gd name="T43" fmla="*/ 2480 h 39"/>
                  <a:gd name="T44" fmla="*/ 178 w 13"/>
                  <a:gd name="T45" fmla="*/ 2480 h 39"/>
                  <a:gd name="T46" fmla="*/ 199 w 13"/>
                  <a:gd name="T47" fmla="*/ 2480 h 39"/>
                  <a:gd name="T48" fmla="*/ 233 w 13"/>
                  <a:gd name="T49" fmla="*/ 2544 h 39"/>
                  <a:gd name="T50" fmla="*/ 233 w 13"/>
                  <a:gd name="T51" fmla="*/ 2544 h 39"/>
                  <a:gd name="T52" fmla="*/ 0 w 13"/>
                  <a:gd name="T53" fmla="*/ 2544 h 39"/>
                  <a:gd name="T54" fmla="*/ 0 w 13"/>
                  <a:gd name="T55" fmla="*/ 2544 h 39"/>
                  <a:gd name="T56" fmla="*/ 21 w 13"/>
                  <a:gd name="T57" fmla="*/ 2480 h 39"/>
                  <a:gd name="T58" fmla="*/ 55 w 13"/>
                  <a:gd name="T59" fmla="*/ 2480 h 39"/>
                  <a:gd name="T60" fmla="*/ 55 w 13"/>
                  <a:gd name="T61" fmla="*/ 2480 h 39"/>
                  <a:gd name="T62" fmla="*/ 68 w 13"/>
                  <a:gd name="T63" fmla="*/ 2351 h 39"/>
                  <a:gd name="T64" fmla="*/ 68 w 13"/>
                  <a:gd name="T65" fmla="*/ 2287 h 39"/>
                  <a:gd name="T66" fmla="*/ 68 w 13"/>
                  <a:gd name="T67" fmla="*/ 2222 h 39"/>
                  <a:gd name="T68" fmla="*/ 68 w 13"/>
                  <a:gd name="T69" fmla="*/ 1570 h 39"/>
                  <a:gd name="T70" fmla="*/ 68 w 13"/>
                  <a:gd name="T71" fmla="*/ 1312 h 39"/>
                  <a:gd name="T72" fmla="*/ 68 w 13"/>
                  <a:gd name="T73" fmla="*/ 1167 h 39"/>
                  <a:gd name="T74" fmla="*/ 68 w 13"/>
                  <a:gd name="T75" fmla="*/ 1103 h 39"/>
                  <a:gd name="T76" fmla="*/ 55 w 13"/>
                  <a:gd name="T77" fmla="*/ 1103 h 39"/>
                  <a:gd name="T78" fmla="*/ 55 w 13"/>
                  <a:gd name="T79" fmla="*/ 1103 h 39"/>
                  <a:gd name="T80" fmla="*/ 55 w 13"/>
                  <a:gd name="T81" fmla="*/ 1103 h 39"/>
                  <a:gd name="T82" fmla="*/ 21 w 13"/>
                  <a:gd name="T83" fmla="*/ 1103 h 39"/>
                  <a:gd name="T84" fmla="*/ 21 w 13"/>
                  <a:gd name="T85" fmla="*/ 1103 h 39"/>
                  <a:gd name="T86" fmla="*/ 0 w 13"/>
                  <a:gd name="T87" fmla="*/ 1103 h 39"/>
                  <a:gd name="T88" fmla="*/ 123 w 13"/>
                  <a:gd name="T89" fmla="*/ 906 h 39"/>
                  <a:gd name="T90" fmla="*/ 165 w 13"/>
                  <a:gd name="T91" fmla="*/ 906 h 3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"/>
                  <a:gd name="T139" fmla="*/ 0 h 39"/>
                  <a:gd name="T140" fmla="*/ 13 w 13"/>
                  <a:gd name="T141" fmla="*/ 39 h 3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" h="39">
                    <a:moveTo>
                      <a:pt x="6" y="0"/>
                    </a:moveTo>
                    <a:lnTo>
                      <a:pt x="7" y="0"/>
                    </a:lnTo>
                    <a:lnTo>
                      <a:pt x="9" y="1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  <a:moveTo>
                      <a:pt x="9" y="14"/>
                    </a:moveTo>
                    <a:lnTo>
                      <a:pt x="9" y="34"/>
                    </a:lnTo>
                    <a:lnTo>
                      <a:pt x="9" y="35"/>
                    </a:lnTo>
                    <a:lnTo>
                      <a:pt x="9" y="36"/>
                    </a:lnTo>
                    <a:lnTo>
                      <a:pt x="10" y="38"/>
                    </a:lnTo>
                    <a:lnTo>
                      <a:pt x="11" y="38"/>
                    </a:lnTo>
                    <a:lnTo>
                      <a:pt x="13" y="39"/>
                    </a:lnTo>
                    <a:lnTo>
                      <a:pt x="0" y="39"/>
                    </a:lnTo>
                    <a:lnTo>
                      <a:pt x="1" y="38"/>
                    </a:lnTo>
                    <a:lnTo>
                      <a:pt x="3" y="38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7" y="14"/>
                    </a:ln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41" name="Freeform 551"/>
              <p:cNvSpPr>
                <a:spLocks/>
              </p:cNvSpPr>
              <p:nvPr/>
            </p:nvSpPr>
            <p:spPr bwMode="auto">
              <a:xfrm>
                <a:off x="4032" y="3267"/>
                <a:ext cx="54" cy="101"/>
              </a:xfrm>
              <a:custGeom>
                <a:avLst/>
                <a:gdLst>
                  <a:gd name="T0" fmla="*/ 357 w 21"/>
                  <a:gd name="T1" fmla="*/ 994 h 25"/>
                  <a:gd name="T2" fmla="*/ 324 w 21"/>
                  <a:gd name="T3" fmla="*/ 1321 h 25"/>
                  <a:gd name="T4" fmla="*/ 270 w 21"/>
                  <a:gd name="T5" fmla="*/ 1454 h 25"/>
                  <a:gd name="T6" fmla="*/ 239 w 21"/>
                  <a:gd name="T7" fmla="*/ 1648 h 25"/>
                  <a:gd name="T8" fmla="*/ 185 w 21"/>
                  <a:gd name="T9" fmla="*/ 1648 h 25"/>
                  <a:gd name="T10" fmla="*/ 118 w 21"/>
                  <a:gd name="T11" fmla="*/ 1648 h 25"/>
                  <a:gd name="T12" fmla="*/ 33 w 21"/>
                  <a:gd name="T13" fmla="*/ 1454 h 25"/>
                  <a:gd name="T14" fmla="*/ 21 w 21"/>
                  <a:gd name="T15" fmla="*/ 1321 h 25"/>
                  <a:gd name="T16" fmla="*/ 0 w 21"/>
                  <a:gd name="T17" fmla="*/ 1127 h 25"/>
                  <a:gd name="T18" fmla="*/ 0 w 21"/>
                  <a:gd name="T19" fmla="*/ 865 h 25"/>
                  <a:gd name="T20" fmla="*/ 0 w 21"/>
                  <a:gd name="T21" fmla="*/ 521 h 25"/>
                  <a:gd name="T22" fmla="*/ 21 w 21"/>
                  <a:gd name="T23" fmla="*/ 392 h 25"/>
                  <a:gd name="T24" fmla="*/ 67 w 21"/>
                  <a:gd name="T25" fmla="*/ 194 h 25"/>
                  <a:gd name="T26" fmla="*/ 118 w 21"/>
                  <a:gd name="T27" fmla="*/ 0 h 25"/>
                  <a:gd name="T28" fmla="*/ 185 w 21"/>
                  <a:gd name="T29" fmla="*/ 0 h 25"/>
                  <a:gd name="T30" fmla="*/ 257 w 21"/>
                  <a:gd name="T31" fmla="*/ 0 h 25"/>
                  <a:gd name="T32" fmla="*/ 303 w 21"/>
                  <a:gd name="T33" fmla="*/ 65 h 25"/>
                  <a:gd name="T34" fmla="*/ 324 w 21"/>
                  <a:gd name="T35" fmla="*/ 194 h 25"/>
                  <a:gd name="T36" fmla="*/ 324 w 21"/>
                  <a:gd name="T37" fmla="*/ 392 h 25"/>
                  <a:gd name="T38" fmla="*/ 324 w 21"/>
                  <a:gd name="T39" fmla="*/ 392 h 25"/>
                  <a:gd name="T40" fmla="*/ 324 w 21"/>
                  <a:gd name="T41" fmla="*/ 457 h 25"/>
                  <a:gd name="T42" fmla="*/ 303 w 21"/>
                  <a:gd name="T43" fmla="*/ 457 h 25"/>
                  <a:gd name="T44" fmla="*/ 303 w 21"/>
                  <a:gd name="T45" fmla="*/ 457 h 25"/>
                  <a:gd name="T46" fmla="*/ 270 w 21"/>
                  <a:gd name="T47" fmla="*/ 457 h 25"/>
                  <a:gd name="T48" fmla="*/ 257 w 21"/>
                  <a:gd name="T49" fmla="*/ 457 h 25"/>
                  <a:gd name="T50" fmla="*/ 257 w 21"/>
                  <a:gd name="T51" fmla="*/ 392 h 25"/>
                  <a:gd name="T52" fmla="*/ 257 w 21"/>
                  <a:gd name="T53" fmla="*/ 263 h 25"/>
                  <a:gd name="T54" fmla="*/ 239 w 21"/>
                  <a:gd name="T55" fmla="*/ 194 h 25"/>
                  <a:gd name="T56" fmla="*/ 239 w 21"/>
                  <a:gd name="T57" fmla="*/ 65 h 25"/>
                  <a:gd name="T58" fmla="*/ 206 w 21"/>
                  <a:gd name="T59" fmla="*/ 65 h 25"/>
                  <a:gd name="T60" fmla="*/ 185 w 21"/>
                  <a:gd name="T61" fmla="*/ 65 h 25"/>
                  <a:gd name="T62" fmla="*/ 139 w 21"/>
                  <a:gd name="T63" fmla="*/ 65 h 25"/>
                  <a:gd name="T64" fmla="*/ 118 w 21"/>
                  <a:gd name="T65" fmla="*/ 194 h 25"/>
                  <a:gd name="T66" fmla="*/ 85 w 21"/>
                  <a:gd name="T67" fmla="*/ 392 h 25"/>
                  <a:gd name="T68" fmla="*/ 85 w 21"/>
                  <a:gd name="T69" fmla="*/ 654 h 25"/>
                  <a:gd name="T70" fmla="*/ 85 w 21"/>
                  <a:gd name="T71" fmla="*/ 929 h 25"/>
                  <a:gd name="T72" fmla="*/ 118 w 21"/>
                  <a:gd name="T73" fmla="*/ 1192 h 25"/>
                  <a:gd name="T74" fmla="*/ 152 w 21"/>
                  <a:gd name="T75" fmla="*/ 1321 h 25"/>
                  <a:gd name="T76" fmla="*/ 206 w 21"/>
                  <a:gd name="T77" fmla="*/ 1386 h 25"/>
                  <a:gd name="T78" fmla="*/ 257 w 21"/>
                  <a:gd name="T79" fmla="*/ 1386 h 25"/>
                  <a:gd name="T80" fmla="*/ 303 w 21"/>
                  <a:gd name="T81" fmla="*/ 1321 h 25"/>
                  <a:gd name="T82" fmla="*/ 324 w 21"/>
                  <a:gd name="T83" fmla="*/ 1192 h 25"/>
                  <a:gd name="T84" fmla="*/ 357 w 21"/>
                  <a:gd name="T85" fmla="*/ 929 h 25"/>
                  <a:gd name="T86" fmla="*/ 357 w 21"/>
                  <a:gd name="T87" fmla="*/ 994 h 2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"/>
                  <a:gd name="T133" fmla="*/ 0 h 25"/>
                  <a:gd name="T134" fmla="*/ 21 w 21"/>
                  <a:gd name="T135" fmla="*/ 25 h 2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" h="25">
                    <a:moveTo>
                      <a:pt x="21" y="15"/>
                    </a:moveTo>
                    <a:lnTo>
                      <a:pt x="19" y="20"/>
                    </a:lnTo>
                    <a:lnTo>
                      <a:pt x="16" y="22"/>
                    </a:lnTo>
                    <a:lnTo>
                      <a:pt x="14" y="25"/>
                    </a:lnTo>
                    <a:lnTo>
                      <a:pt x="11" y="25"/>
                    </a:lnTo>
                    <a:lnTo>
                      <a:pt x="7" y="25"/>
                    </a:lnTo>
                    <a:lnTo>
                      <a:pt x="2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1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5" y="14"/>
                    </a:lnTo>
                    <a:lnTo>
                      <a:pt x="7" y="18"/>
                    </a:lnTo>
                    <a:lnTo>
                      <a:pt x="9" y="20"/>
                    </a:lnTo>
                    <a:lnTo>
                      <a:pt x="12" y="21"/>
                    </a:lnTo>
                    <a:lnTo>
                      <a:pt x="15" y="21"/>
                    </a:lnTo>
                    <a:lnTo>
                      <a:pt x="18" y="20"/>
                    </a:lnTo>
                    <a:lnTo>
                      <a:pt x="19" y="18"/>
                    </a:lnTo>
                    <a:lnTo>
                      <a:pt x="21" y="14"/>
                    </a:lnTo>
                    <a:lnTo>
                      <a:pt x="2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42" name="Freeform 552"/>
              <p:cNvSpPr>
                <a:spLocks/>
              </p:cNvSpPr>
              <p:nvPr/>
            </p:nvSpPr>
            <p:spPr bwMode="auto">
              <a:xfrm>
                <a:off x="4092" y="3235"/>
                <a:ext cx="41" cy="133"/>
              </a:xfrm>
              <a:custGeom>
                <a:avLst/>
                <a:gdLst>
                  <a:gd name="T0" fmla="*/ 151 w 16"/>
                  <a:gd name="T1" fmla="*/ 0 h 33"/>
                  <a:gd name="T2" fmla="*/ 151 w 16"/>
                  <a:gd name="T3" fmla="*/ 520 h 33"/>
                  <a:gd name="T4" fmla="*/ 236 w 16"/>
                  <a:gd name="T5" fmla="*/ 520 h 33"/>
                  <a:gd name="T6" fmla="*/ 236 w 16"/>
                  <a:gd name="T7" fmla="*/ 584 h 33"/>
                  <a:gd name="T8" fmla="*/ 151 w 16"/>
                  <a:gd name="T9" fmla="*/ 584 h 33"/>
                  <a:gd name="T10" fmla="*/ 151 w 16"/>
                  <a:gd name="T11" fmla="*/ 1705 h 33"/>
                  <a:gd name="T12" fmla="*/ 151 w 16"/>
                  <a:gd name="T13" fmla="*/ 1834 h 33"/>
                  <a:gd name="T14" fmla="*/ 172 w 16"/>
                  <a:gd name="T15" fmla="*/ 1902 h 33"/>
                  <a:gd name="T16" fmla="*/ 172 w 16"/>
                  <a:gd name="T17" fmla="*/ 1967 h 33"/>
                  <a:gd name="T18" fmla="*/ 202 w 16"/>
                  <a:gd name="T19" fmla="*/ 1967 h 33"/>
                  <a:gd name="T20" fmla="*/ 218 w 16"/>
                  <a:gd name="T21" fmla="*/ 1967 h 33"/>
                  <a:gd name="T22" fmla="*/ 218 w 16"/>
                  <a:gd name="T23" fmla="*/ 1967 h 33"/>
                  <a:gd name="T24" fmla="*/ 236 w 16"/>
                  <a:gd name="T25" fmla="*/ 1902 h 33"/>
                  <a:gd name="T26" fmla="*/ 236 w 16"/>
                  <a:gd name="T27" fmla="*/ 1902 h 33"/>
                  <a:gd name="T28" fmla="*/ 269 w 16"/>
                  <a:gd name="T29" fmla="*/ 1902 h 33"/>
                  <a:gd name="T30" fmla="*/ 236 w 16"/>
                  <a:gd name="T31" fmla="*/ 1967 h 33"/>
                  <a:gd name="T32" fmla="*/ 218 w 16"/>
                  <a:gd name="T33" fmla="*/ 2096 h 33"/>
                  <a:gd name="T34" fmla="*/ 202 w 16"/>
                  <a:gd name="T35" fmla="*/ 2160 h 33"/>
                  <a:gd name="T36" fmla="*/ 151 w 16"/>
                  <a:gd name="T37" fmla="*/ 2160 h 33"/>
                  <a:gd name="T38" fmla="*/ 118 w 16"/>
                  <a:gd name="T39" fmla="*/ 2160 h 33"/>
                  <a:gd name="T40" fmla="*/ 118 w 16"/>
                  <a:gd name="T41" fmla="*/ 2160 h 33"/>
                  <a:gd name="T42" fmla="*/ 97 w 16"/>
                  <a:gd name="T43" fmla="*/ 2096 h 33"/>
                  <a:gd name="T44" fmla="*/ 85 w 16"/>
                  <a:gd name="T45" fmla="*/ 1967 h 33"/>
                  <a:gd name="T46" fmla="*/ 85 w 16"/>
                  <a:gd name="T47" fmla="*/ 1902 h 33"/>
                  <a:gd name="T48" fmla="*/ 85 w 16"/>
                  <a:gd name="T49" fmla="*/ 1705 h 33"/>
                  <a:gd name="T50" fmla="*/ 85 w 16"/>
                  <a:gd name="T51" fmla="*/ 584 h 33"/>
                  <a:gd name="T52" fmla="*/ 0 w 16"/>
                  <a:gd name="T53" fmla="*/ 584 h 33"/>
                  <a:gd name="T54" fmla="*/ 0 w 16"/>
                  <a:gd name="T55" fmla="*/ 584 h 33"/>
                  <a:gd name="T56" fmla="*/ 33 w 16"/>
                  <a:gd name="T57" fmla="*/ 520 h 33"/>
                  <a:gd name="T58" fmla="*/ 54 w 16"/>
                  <a:gd name="T59" fmla="*/ 455 h 33"/>
                  <a:gd name="T60" fmla="*/ 85 w 16"/>
                  <a:gd name="T61" fmla="*/ 326 h 33"/>
                  <a:gd name="T62" fmla="*/ 97 w 16"/>
                  <a:gd name="T63" fmla="*/ 258 h 33"/>
                  <a:gd name="T64" fmla="*/ 118 w 16"/>
                  <a:gd name="T65" fmla="*/ 129 h 33"/>
                  <a:gd name="T66" fmla="*/ 151 w 16"/>
                  <a:gd name="T67" fmla="*/ 0 h 33"/>
                  <a:gd name="T68" fmla="*/ 151 w 16"/>
                  <a:gd name="T69" fmla="*/ 0 h 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"/>
                  <a:gd name="T106" fmla="*/ 0 h 33"/>
                  <a:gd name="T107" fmla="*/ 16 w 16"/>
                  <a:gd name="T108" fmla="*/ 33 h 3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" h="33">
                    <a:moveTo>
                      <a:pt x="9" y="0"/>
                    </a:moveTo>
                    <a:lnTo>
                      <a:pt x="9" y="8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9" y="9"/>
                    </a:lnTo>
                    <a:lnTo>
                      <a:pt x="9" y="26"/>
                    </a:lnTo>
                    <a:lnTo>
                      <a:pt x="9" y="28"/>
                    </a:lnTo>
                    <a:lnTo>
                      <a:pt x="10" y="29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3" y="30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4" y="30"/>
                    </a:lnTo>
                    <a:lnTo>
                      <a:pt x="13" y="32"/>
                    </a:lnTo>
                    <a:lnTo>
                      <a:pt x="12" y="33"/>
                    </a:lnTo>
                    <a:lnTo>
                      <a:pt x="9" y="33"/>
                    </a:lnTo>
                    <a:lnTo>
                      <a:pt x="7" y="33"/>
                    </a:lnTo>
                    <a:lnTo>
                      <a:pt x="6" y="32"/>
                    </a:lnTo>
                    <a:lnTo>
                      <a:pt x="5" y="30"/>
                    </a:lnTo>
                    <a:lnTo>
                      <a:pt x="5" y="29"/>
                    </a:lnTo>
                    <a:lnTo>
                      <a:pt x="5" y="26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43" name="Freeform 553"/>
              <p:cNvSpPr>
                <a:spLocks noEditPoints="1"/>
              </p:cNvSpPr>
              <p:nvPr/>
            </p:nvSpPr>
            <p:spPr bwMode="auto">
              <a:xfrm>
                <a:off x="4136" y="3267"/>
                <a:ext cx="63" cy="101"/>
              </a:xfrm>
              <a:custGeom>
                <a:avLst/>
                <a:gdLst>
                  <a:gd name="T0" fmla="*/ 234 w 24"/>
                  <a:gd name="T1" fmla="*/ 0 h 25"/>
                  <a:gd name="T2" fmla="*/ 289 w 24"/>
                  <a:gd name="T3" fmla="*/ 0 h 25"/>
                  <a:gd name="T4" fmla="*/ 365 w 24"/>
                  <a:gd name="T5" fmla="*/ 65 h 25"/>
                  <a:gd name="T6" fmla="*/ 378 w 24"/>
                  <a:gd name="T7" fmla="*/ 263 h 25"/>
                  <a:gd name="T8" fmla="*/ 433 w 24"/>
                  <a:gd name="T9" fmla="*/ 457 h 25"/>
                  <a:gd name="T10" fmla="*/ 433 w 24"/>
                  <a:gd name="T11" fmla="*/ 865 h 25"/>
                  <a:gd name="T12" fmla="*/ 433 w 24"/>
                  <a:gd name="T13" fmla="*/ 994 h 25"/>
                  <a:gd name="T14" fmla="*/ 412 w 24"/>
                  <a:gd name="T15" fmla="*/ 1192 h 25"/>
                  <a:gd name="T16" fmla="*/ 378 w 24"/>
                  <a:gd name="T17" fmla="*/ 1454 h 25"/>
                  <a:gd name="T18" fmla="*/ 323 w 24"/>
                  <a:gd name="T19" fmla="*/ 1584 h 25"/>
                  <a:gd name="T20" fmla="*/ 289 w 24"/>
                  <a:gd name="T21" fmla="*/ 1648 h 25"/>
                  <a:gd name="T22" fmla="*/ 234 w 24"/>
                  <a:gd name="T23" fmla="*/ 1648 h 25"/>
                  <a:gd name="T24" fmla="*/ 165 w 24"/>
                  <a:gd name="T25" fmla="*/ 1648 h 25"/>
                  <a:gd name="T26" fmla="*/ 110 w 24"/>
                  <a:gd name="T27" fmla="*/ 1584 h 25"/>
                  <a:gd name="T28" fmla="*/ 55 w 24"/>
                  <a:gd name="T29" fmla="*/ 1386 h 25"/>
                  <a:gd name="T30" fmla="*/ 34 w 24"/>
                  <a:gd name="T31" fmla="*/ 1127 h 25"/>
                  <a:gd name="T32" fmla="*/ 0 w 24"/>
                  <a:gd name="T33" fmla="*/ 865 h 25"/>
                  <a:gd name="T34" fmla="*/ 34 w 24"/>
                  <a:gd name="T35" fmla="*/ 654 h 25"/>
                  <a:gd name="T36" fmla="*/ 55 w 24"/>
                  <a:gd name="T37" fmla="*/ 392 h 25"/>
                  <a:gd name="T38" fmla="*/ 76 w 24"/>
                  <a:gd name="T39" fmla="*/ 194 h 25"/>
                  <a:gd name="T40" fmla="*/ 123 w 24"/>
                  <a:gd name="T41" fmla="*/ 65 h 25"/>
                  <a:gd name="T42" fmla="*/ 179 w 24"/>
                  <a:gd name="T43" fmla="*/ 0 h 25"/>
                  <a:gd name="T44" fmla="*/ 234 w 24"/>
                  <a:gd name="T45" fmla="*/ 0 h 25"/>
                  <a:gd name="T46" fmla="*/ 200 w 24"/>
                  <a:gd name="T47" fmla="*/ 65 h 25"/>
                  <a:gd name="T48" fmla="*/ 179 w 24"/>
                  <a:gd name="T49" fmla="*/ 65 h 25"/>
                  <a:gd name="T50" fmla="*/ 165 w 24"/>
                  <a:gd name="T51" fmla="*/ 65 h 25"/>
                  <a:gd name="T52" fmla="*/ 123 w 24"/>
                  <a:gd name="T53" fmla="*/ 194 h 25"/>
                  <a:gd name="T54" fmla="*/ 110 w 24"/>
                  <a:gd name="T55" fmla="*/ 392 h 25"/>
                  <a:gd name="T56" fmla="*/ 110 w 24"/>
                  <a:gd name="T57" fmla="*/ 457 h 25"/>
                  <a:gd name="T58" fmla="*/ 110 w 24"/>
                  <a:gd name="T59" fmla="*/ 719 h 25"/>
                  <a:gd name="T60" fmla="*/ 110 w 24"/>
                  <a:gd name="T61" fmla="*/ 994 h 25"/>
                  <a:gd name="T62" fmla="*/ 123 w 24"/>
                  <a:gd name="T63" fmla="*/ 1321 h 25"/>
                  <a:gd name="T64" fmla="*/ 179 w 24"/>
                  <a:gd name="T65" fmla="*/ 1454 h 25"/>
                  <a:gd name="T66" fmla="*/ 255 w 24"/>
                  <a:gd name="T67" fmla="*/ 1584 h 25"/>
                  <a:gd name="T68" fmla="*/ 289 w 24"/>
                  <a:gd name="T69" fmla="*/ 1584 h 25"/>
                  <a:gd name="T70" fmla="*/ 323 w 24"/>
                  <a:gd name="T71" fmla="*/ 1454 h 25"/>
                  <a:gd name="T72" fmla="*/ 365 w 24"/>
                  <a:gd name="T73" fmla="*/ 1192 h 25"/>
                  <a:gd name="T74" fmla="*/ 365 w 24"/>
                  <a:gd name="T75" fmla="*/ 929 h 25"/>
                  <a:gd name="T76" fmla="*/ 365 w 24"/>
                  <a:gd name="T77" fmla="*/ 654 h 25"/>
                  <a:gd name="T78" fmla="*/ 323 w 24"/>
                  <a:gd name="T79" fmla="*/ 457 h 25"/>
                  <a:gd name="T80" fmla="*/ 310 w 24"/>
                  <a:gd name="T81" fmla="*/ 263 h 25"/>
                  <a:gd name="T82" fmla="*/ 255 w 24"/>
                  <a:gd name="T83" fmla="*/ 65 h 25"/>
                  <a:gd name="T84" fmla="*/ 200 w 24"/>
                  <a:gd name="T85" fmla="*/ 65 h 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"/>
                  <a:gd name="T130" fmla="*/ 0 h 25"/>
                  <a:gd name="T131" fmla="*/ 24 w 24"/>
                  <a:gd name="T132" fmla="*/ 25 h 2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" h="25">
                    <a:moveTo>
                      <a:pt x="13" y="0"/>
                    </a:moveTo>
                    <a:lnTo>
                      <a:pt x="16" y="0"/>
                    </a:lnTo>
                    <a:lnTo>
                      <a:pt x="20" y="1"/>
                    </a:lnTo>
                    <a:lnTo>
                      <a:pt x="21" y="4"/>
                    </a:lnTo>
                    <a:lnTo>
                      <a:pt x="24" y="7"/>
                    </a:lnTo>
                    <a:lnTo>
                      <a:pt x="24" y="13"/>
                    </a:lnTo>
                    <a:lnTo>
                      <a:pt x="24" y="15"/>
                    </a:lnTo>
                    <a:lnTo>
                      <a:pt x="23" y="18"/>
                    </a:lnTo>
                    <a:lnTo>
                      <a:pt x="21" y="22"/>
                    </a:lnTo>
                    <a:lnTo>
                      <a:pt x="18" y="24"/>
                    </a:lnTo>
                    <a:lnTo>
                      <a:pt x="16" y="25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6" y="24"/>
                    </a:lnTo>
                    <a:lnTo>
                      <a:pt x="3" y="21"/>
                    </a:lnTo>
                    <a:lnTo>
                      <a:pt x="2" y="17"/>
                    </a:lnTo>
                    <a:lnTo>
                      <a:pt x="0" y="13"/>
                    </a:lnTo>
                    <a:lnTo>
                      <a:pt x="2" y="10"/>
                    </a:lnTo>
                    <a:lnTo>
                      <a:pt x="3" y="6"/>
                    </a:lnTo>
                    <a:lnTo>
                      <a:pt x="4" y="3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13" y="0"/>
                    </a:lnTo>
                    <a:close/>
                    <a:moveTo>
                      <a:pt x="11" y="1"/>
                    </a:moveTo>
                    <a:lnTo>
                      <a:pt x="10" y="1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11"/>
                    </a:lnTo>
                    <a:lnTo>
                      <a:pt x="6" y="15"/>
                    </a:lnTo>
                    <a:lnTo>
                      <a:pt x="7" y="20"/>
                    </a:lnTo>
                    <a:lnTo>
                      <a:pt x="10" y="22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8" y="22"/>
                    </a:lnTo>
                    <a:lnTo>
                      <a:pt x="20" y="18"/>
                    </a:lnTo>
                    <a:lnTo>
                      <a:pt x="20" y="14"/>
                    </a:lnTo>
                    <a:lnTo>
                      <a:pt x="20" y="10"/>
                    </a:lnTo>
                    <a:lnTo>
                      <a:pt x="18" y="7"/>
                    </a:lnTo>
                    <a:lnTo>
                      <a:pt x="17" y="4"/>
                    </a:lnTo>
                    <a:lnTo>
                      <a:pt x="14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44" name="Freeform 554"/>
              <p:cNvSpPr>
                <a:spLocks/>
              </p:cNvSpPr>
              <p:nvPr/>
            </p:nvSpPr>
            <p:spPr bwMode="auto">
              <a:xfrm>
                <a:off x="4209" y="3267"/>
                <a:ext cx="45" cy="101"/>
              </a:xfrm>
              <a:custGeom>
                <a:avLst/>
                <a:gdLst>
                  <a:gd name="T0" fmla="*/ 132 w 17"/>
                  <a:gd name="T1" fmla="*/ 0 h 25"/>
                  <a:gd name="T2" fmla="*/ 132 w 17"/>
                  <a:gd name="T3" fmla="*/ 392 h 25"/>
                  <a:gd name="T4" fmla="*/ 183 w 17"/>
                  <a:gd name="T5" fmla="*/ 194 h 25"/>
                  <a:gd name="T6" fmla="*/ 204 w 17"/>
                  <a:gd name="T7" fmla="*/ 0 h 25"/>
                  <a:gd name="T8" fmla="*/ 259 w 17"/>
                  <a:gd name="T9" fmla="*/ 0 h 25"/>
                  <a:gd name="T10" fmla="*/ 294 w 17"/>
                  <a:gd name="T11" fmla="*/ 0 h 25"/>
                  <a:gd name="T12" fmla="*/ 315 w 17"/>
                  <a:gd name="T13" fmla="*/ 0 h 25"/>
                  <a:gd name="T14" fmla="*/ 315 w 17"/>
                  <a:gd name="T15" fmla="*/ 65 h 25"/>
                  <a:gd name="T16" fmla="*/ 315 w 17"/>
                  <a:gd name="T17" fmla="*/ 194 h 25"/>
                  <a:gd name="T18" fmla="*/ 315 w 17"/>
                  <a:gd name="T19" fmla="*/ 263 h 25"/>
                  <a:gd name="T20" fmla="*/ 315 w 17"/>
                  <a:gd name="T21" fmla="*/ 392 h 25"/>
                  <a:gd name="T22" fmla="*/ 294 w 17"/>
                  <a:gd name="T23" fmla="*/ 392 h 25"/>
                  <a:gd name="T24" fmla="*/ 294 w 17"/>
                  <a:gd name="T25" fmla="*/ 392 h 25"/>
                  <a:gd name="T26" fmla="*/ 259 w 17"/>
                  <a:gd name="T27" fmla="*/ 392 h 25"/>
                  <a:gd name="T28" fmla="*/ 238 w 17"/>
                  <a:gd name="T29" fmla="*/ 263 h 25"/>
                  <a:gd name="T30" fmla="*/ 238 w 17"/>
                  <a:gd name="T31" fmla="*/ 263 h 25"/>
                  <a:gd name="T32" fmla="*/ 204 w 17"/>
                  <a:gd name="T33" fmla="*/ 263 h 25"/>
                  <a:gd name="T34" fmla="*/ 204 w 17"/>
                  <a:gd name="T35" fmla="*/ 263 h 25"/>
                  <a:gd name="T36" fmla="*/ 183 w 17"/>
                  <a:gd name="T37" fmla="*/ 263 h 25"/>
                  <a:gd name="T38" fmla="*/ 169 w 17"/>
                  <a:gd name="T39" fmla="*/ 392 h 25"/>
                  <a:gd name="T40" fmla="*/ 132 w 17"/>
                  <a:gd name="T41" fmla="*/ 521 h 25"/>
                  <a:gd name="T42" fmla="*/ 132 w 17"/>
                  <a:gd name="T43" fmla="*/ 1321 h 25"/>
                  <a:gd name="T44" fmla="*/ 132 w 17"/>
                  <a:gd name="T45" fmla="*/ 1386 h 25"/>
                  <a:gd name="T46" fmla="*/ 169 w 17"/>
                  <a:gd name="T47" fmla="*/ 1454 h 25"/>
                  <a:gd name="T48" fmla="*/ 169 w 17"/>
                  <a:gd name="T49" fmla="*/ 1584 h 25"/>
                  <a:gd name="T50" fmla="*/ 183 w 17"/>
                  <a:gd name="T51" fmla="*/ 1584 h 25"/>
                  <a:gd name="T52" fmla="*/ 204 w 17"/>
                  <a:gd name="T53" fmla="*/ 1584 h 25"/>
                  <a:gd name="T54" fmla="*/ 238 w 17"/>
                  <a:gd name="T55" fmla="*/ 1648 h 25"/>
                  <a:gd name="T56" fmla="*/ 238 w 17"/>
                  <a:gd name="T57" fmla="*/ 1648 h 25"/>
                  <a:gd name="T58" fmla="*/ 0 w 17"/>
                  <a:gd name="T59" fmla="*/ 1648 h 25"/>
                  <a:gd name="T60" fmla="*/ 0 w 17"/>
                  <a:gd name="T61" fmla="*/ 1648 h 25"/>
                  <a:gd name="T62" fmla="*/ 34 w 17"/>
                  <a:gd name="T63" fmla="*/ 1584 h 25"/>
                  <a:gd name="T64" fmla="*/ 34 w 17"/>
                  <a:gd name="T65" fmla="*/ 1584 h 25"/>
                  <a:gd name="T66" fmla="*/ 56 w 17"/>
                  <a:gd name="T67" fmla="*/ 1584 h 25"/>
                  <a:gd name="T68" fmla="*/ 56 w 17"/>
                  <a:gd name="T69" fmla="*/ 1454 h 25"/>
                  <a:gd name="T70" fmla="*/ 56 w 17"/>
                  <a:gd name="T71" fmla="*/ 1386 h 25"/>
                  <a:gd name="T72" fmla="*/ 56 w 17"/>
                  <a:gd name="T73" fmla="*/ 1321 h 25"/>
                  <a:gd name="T74" fmla="*/ 56 w 17"/>
                  <a:gd name="T75" fmla="*/ 654 h 25"/>
                  <a:gd name="T76" fmla="*/ 56 w 17"/>
                  <a:gd name="T77" fmla="*/ 392 h 25"/>
                  <a:gd name="T78" fmla="*/ 56 w 17"/>
                  <a:gd name="T79" fmla="*/ 263 h 25"/>
                  <a:gd name="T80" fmla="*/ 56 w 17"/>
                  <a:gd name="T81" fmla="*/ 194 h 25"/>
                  <a:gd name="T82" fmla="*/ 56 w 17"/>
                  <a:gd name="T83" fmla="*/ 194 h 25"/>
                  <a:gd name="T84" fmla="*/ 34 w 17"/>
                  <a:gd name="T85" fmla="*/ 194 h 25"/>
                  <a:gd name="T86" fmla="*/ 34 w 17"/>
                  <a:gd name="T87" fmla="*/ 194 h 25"/>
                  <a:gd name="T88" fmla="*/ 0 w 17"/>
                  <a:gd name="T89" fmla="*/ 194 h 25"/>
                  <a:gd name="T90" fmla="*/ 0 w 17"/>
                  <a:gd name="T91" fmla="*/ 194 h 25"/>
                  <a:gd name="T92" fmla="*/ 0 w 17"/>
                  <a:gd name="T93" fmla="*/ 194 h 25"/>
                  <a:gd name="T94" fmla="*/ 132 w 17"/>
                  <a:gd name="T95" fmla="*/ 0 h 25"/>
                  <a:gd name="T96" fmla="*/ 132 w 17"/>
                  <a:gd name="T97" fmla="*/ 0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7"/>
                  <a:gd name="T148" fmla="*/ 0 h 25"/>
                  <a:gd name="T149" fmla="*/ 17 w 17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7" h="25">
                    <a:moveTo>
                      <a:pt x="7" y="0"/>
                    </a:moveTo>
                    <a:lnTo>
                      <a:pt x="7" y="6"/>
                    </a:lnTo>
                    <a:lnTo>
                      <a:pt x="10" y="3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7" y="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9" y="22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3" y="25"/>
                    </a:lnTo>
                    <a:lnTo>
                      <a:pt x="0" y="25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</p:grpSp>
        <p:sp>
          <p:nvSpPr>
            <p:cNvPr id="10348" name="Freeform 555"/>
            <p:cNvSpPr>
              <a:spLocks/>
            </p:cNvSpPr>
            <p:nvPr/>
          </p:nvSpPr>
          <p:spPr bwMode="auto">
            <a:xfrm>
              <a:off x="1303" y="3489"/>
              <a:ext cx="89" cy="153"/>
            </a:xfrm>
            <a:custGeom>
              <a:avLst/>
              <a:gdLst>
                <a:gd name="T0" fmla="*/ 21 w 34"/>
                <a:gd name="T1" fmla="*/ 2480 h 38"/>
                <a:gd name="T2" fmla="*/ 68 w 34"/>
                <a:gd name="T3" fmla="*/ 455 h 38"/>
                <a:gd name="T4" fmla="*/ 110 w 34"/>
                <a:gd name="T5" fmla="*/ 326 h 38"/>
                <a:gd name="T6" fmla="*/ 110 w 34"/>
                <a:gd name="T7" fmla="*/ 258 h 38"/>
                <a:gd name="T8" fmla="*/ 68 w 34"/>
                <a:gd name="T9" fmla="*/ 193 h 38"/>
                <a:gd name="T10" fmla="*/ 68 w 34"/>
                <a:gd name="T11" fmla="*/ 64 h 38"/>
                <a:gd name="T12" fmla="*/ 55 w 34"/>
                <a:gd name="T13" fmla="*/ 64 h 38"/>
                <a:gd name="T14" fmla="*/ 21 w 34"/>
                <a:gd name="T15" fmla="*/ 64 h 38"/>
                <a:gd name="T16" fmla="*/ 0 w 34"/>
                <a:gd name="T17" fmla="*/ 64 h 38"/>
                <a:gd name="T18" fmla="*/ 0 w 34"/>
                <a:gd name="T19" fmla="*/ 0 h 38"/>
                <a:gd name="T20" fmla="*/ 267 w 34"/>
                <a:gd name="T21" fmla="*/ 0 h 38"/>
                <a:gd name="T22" fmla="*/ 267 w 34"/>
                <a:gd name="T23" fmla="*/ 64 h 38"/>
                <a:gd name="T24" fmla="*/ 233 w 34"/>
                <a:gd name="T25" fmla="*/ 64 h 38"/>
                <a:gd name="T26" fmla="*/ 199 w 34"/>
                <a:gd name="T27" fmla="*/ 64 h 38"/>
                <a:gd name="T28" fmla="*/ 199 w 34"/>
                <a:gd name="T29" fmla="*/ 64 h 38"/>
                <a:gd name="T30" fmla="*/ 178 w 34"/>
                <a:gd name="T31" fmla="*/ 193 h 38"/>
                <a:gd name="T32" fmla="*/ 178 w 34"/>
                <a:gd name="T33" fmla="*/ 258 h 38"/>
                <a:gd name="T34" fmla="*/ 178 w 34"/>
                <a:gd name="T35" fmla="*/ 455 h 38"/>
                <a:gd name="T36" fmla="*/ 123 w 34"/>
                <a:gd name="T37" fmla="*/ 1896 h 38"/>
                <a:gd name="T38" fmla="*/ 398 w 34"/>
                <a:gd name="T39" fmla="*/ 519 h 38"/>
                <a:gd name="T40" fmla="*/ 432 w 34"/>
                <a:gd name="T41" fmla="*/ 326 h 38"/>
                <a:gd name="T42" fmla="*/ 445 w 34"/>
                <a:gd name="T43" fmla="*/ 258 h 38"/>
                <a:gd name="T44" fmla="*/ 445 w 34"/>
                <a:gd name="T45" fmla="*/ 258 h 38"/>
                <a:gd name="T46" fmla="*/ 445 w 34"/>
                <a:gd name="T47" fmla="*/ 193 h 38"/>
                <a:gd name="T48" fmla="*/ 445 w 34"/>
                <a:gd name="T49" fmla="*/ 193 h 38"/>
                <a:gd name="T50" fmla="*/ 445 w 34"/>
                <a:gd name="T51" fmla="*/ 64 h 38"/>
                <a:gd name="T52" fmla="*/ 432 w 34"/>
                <a:gd name="T53" fmla="*/ 64 h 38"/>
                <a:gd name="T54" fmla="*/ 398 w 34"/>
                <a:gd name="T55" fmla="*/ 64 h 38"/>
                <a:gd name="T56" fmla="*/ 398 w 34"/>
                <a:gd name="T57" fmla="*/ 0 h 38"/>
                <a:gd name="T58" fmla="*/ 610 w 34"/>
                <a:gd name="T59" fmla="*/ 0 h 38"/>
                <a:gd name="T60" fmla="*/ 610 w 34"/>
                <a:gd name="T61" fmla="*/ 64 h 38"/>
                <a:gd name="T62" fmla="*/ 576 w 34"/>
                <a:gd name="T63" fmla="*/ 64 h 38"/>
                <a:gd name="T64" fmla="*/ 555 w 34"/>
                <a:gd name="T65" fmla="*/ 64 h 38"/>
                <a:gd name="T66" fmla="*/ 521 w 34"/>
                <a:gd name="T67" fmla="*/ 193 h 38"/>
                <a:gd name="T68" fmla="*/ 500 w 34"/>
                <a:gd name="T69" fmla="*/ 258 h 38"/>
                <a:gd name="T70" fmla="*/ 487 w 34"/>
                <a:gd name="T71" fmla="*/ 326 h 38"/>
                <a:gd name="T72" fmla="*/ 432 w 34"/>
                <a:gd name="T73" fmla="*/ 648 h 38"/>
                <a:gd name="T74" fmla="*/ 55 w 34"/>
                <a:gd name="T75" fmla="*/ 2480 h 38"/>
                <a:gd name="T76" fmla="*/ 21 w 34"/>
                <a:gd name="T77" fmla="*/ 2480 h 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"/>
                <a:gd name="T118" fmla="*/ 0 h 38"/>
                <a:gd name="T119" fmla="*/ 34 w 34"/>
                <a:gd name="T120" fmla="*/ 38 h 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" h="38">
                  <a:moveTo>
                    <a:pt x="1" y="38"/>
                  </a:moveTo>
                  <a:lnTo>
                    <a:pt x="4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7" y="29"/>
                  </a:lnTo>
                  <a:lnTo>
                    <a:pt x="22" y="8"/>
                  </a:lnTo>
                  <a:lnTo>
                    <a:pt x="24" y="5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9" y="3"/>
                  </a:lnTo>
                  <a:lnTo>
                    <a:pt x="28" y="4"/>
                  </a:lnTo>
                  <a:lnTo>
                    <a:pt x="27" y="5"/>
                  </a:lnTo>
                  <a:lnTo>
                    <a:pt x="24" y="10"/>
                  </a:lnTo>
                  <a:lnTo>
                    <a:pt x="3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49" name="Freeform 556"/>
            <p:cNvSpPr>
              <a:spLocks noEditPoints="1"/>
            </p:cNvSpPr>
            <p:nvPr/>
          </p:nvSpPr>
          <p:spPr bwMode="auto">
            <a:xfrm>
              <a:off x="1373" y="3489"/>
              <a:ext cx="92" cy="145"/>
            </a:xfrm>
            <a:custGeom>
              <a:avLst/>
              <a:gdLst>
                <a:gd name="T0" fmla="*/ 166 w 35"/>
                <a:gd name="T1" fmla="*/ 0 h 36"/>
                <a:gd name="T2" fmla="*/ 415 w 35"/>
                <a:gd name="T3" fmla="*/ 0 h 36"/>
                <a:gd name="T4" fmla="*/ 526 w 35"/>
                <a:gd name="T5" fmla="*/ 0 h 36"/>
                <a:gd name="T6" fmla="*/ 581 w 35"/>
                <a:gd name="T7" fmla="*/ 64 h 36"/>
                <a:gd name="T8" fmla="*/ 602 w 35"/>
                <a:gd name="T9" fmla="*/ 258 h 36"/>
                <a:gd name="T10" fmla="*/ 636 w 35"/>
                <a:gd name="T11" fmla="*/ 520 h 36"/>
                <a:gd name="T12" fmla="*/ 636 w 35"/>
                <a:gd name="T13" fmla="*/ 713 h 36"/>
                <a:gd name="T14" fmla="*/ 602 w 35"/>
                <a:gd name="T15" fmla="*/ 777 h 36"/>
                <a:gd name="T16" fmla="*/ 547 w 35"/>
                <a:gd name="T17" fmla="*/ 975 h 36"/>
                <a:gd name="T18" fmla="*/ 513 w 35"/>
                <a:gd name="T19" fmla="*/ 1104 h 36"/>
                <a:gd name="T20" fmla="*/ 455 w 35"/>
                <a:gd name="T21" fmla="*/ 1184 h 36"/>
                <a:gd name="T22" fmla="*/ 381 w 35"/>
                <a:gd name="T23" fmla="*/ 1249 h 36"/>
                <a:gd name="T24" fmla="*/ 326 w 35"/>
                <a:gd name="T25" fmla="*/ 1184 h 36"/>
                <a:gd name="T26" fmla="*/ 271 w 35"/>
                <a:gd name="T27" fmla="*/ 1184 h 36"/>
                <a:gd name="T28" fmla="*/ 221 w 35"/>
                <a:gd name="T29" fmla="*/ 1897 h 36"/>
                <a:gd name="T30" fmla="*/ 200 w 35"/>
                <a:gd name="T31" fmla="*/ 2094 h 36"/>
                <a:gd name="T32" fmla="*/ 200 w 35"/>
                <a:gd name="T33" fmla="*/ 2159 h 36"/>
                <a:gd name="T34" fmla="*/ 200 w 35"/>
                <a:gd name="T35" fmla="*/ 2288 h 36"/>
                <a:gd name="T36" fmla="*/ 200 w 35"/>
                <a:gd name="T37" fmla="*/ 2288 h 36"/>
                <a:gd name="T38" fmla="*/ 221 w 35"/>
                <a:gd name="T39" fmla="*/ 2288 h 36"/>
                <a:gd name="T40" fmla="*/ 271 w 35"/>
                <a:gd name="T41" fmla="*/ 2352 h 36"/>
                <a:gd name="T42" fmla="*/ 271 w 35"/>
                <a:gd name="T43" fmla="*/ 2352 h 36"/>
                <a:gd name="T44" fmla="*/ 0 w 35"/>
                <a:gd name="T45" fmla="*/ 2352 h 36"/>
                <a:gd name="T46" fmla="*/ 21 w 35"/>
                <a:gd name="T47" fmla="*/ 2352 h 36"/>
                <a:gd name="T48" fmla="*/ 34 w 35"/>
                <a:gd name="T49" fmla="*/ 2288 h 36"/>
                <a:gd name="T50" fmla="*/ 76 w 35"/>
                <a:gd name="T51" fmla="*/ 2288 h 36"/>
                <a:gd name="T52" fmla="*/ 89 w 35"/>
                <a:gd name="T53" fmla="*/ 2159 h 36"/>
                <a:gd name="T54" fmla="*/ 124 w 35"/>
                <a:gd name="T55" fmla="*/ 1897 h 36"/>
                <a:gd name="T56" fmla="*/ 221 w 35"/>
                <a:gd name="T57" fmla="*/ 520 h 36"/>
                <a:gd name="T58" fmla="*/ 255 w 35"/>
                <a:gd name="T59" fmla="*/ 326 h 36"/>
                <a:gd name="T60" fmla="*/ 255 w 35"/>
                <a:gd name="T61" fmla="*/ 193 h 36"/>
                <a:gd name="T62" fmla="*/ 255 w 35"/>
                <a:gd name="T63" fmla="*/ 193 h 36"/>
                <a:gd name="T64" fmla="*/ 255 w 35"/>
                <a:gd name="T65" fmla="*/ 64 h 36"/>
                <a:gd name="T66" fmla="*/ 221 w 35"/>
                <a:gd name="T67" fmla="*/ 64 h 36"/>
                <a:gd name="T68" fmla="*/ 166 w 35"/>
                <a:gd name="T69" fmla="*/ 64 h 36"/>
                <a:gd name="T70" fmla="*/ 166 w 35"/>
                <a:gd name="T71" fmla="*/ 0 h 36"/>
                <a:gd name="T72" fmla="*/ 271 w 35"/>
                <a:gd name="T73" fmla="*/ 1104 h 36"/>
                <a:gd name="T74" fmla="*/ 326 w 35"/>
                <a:gd name="T75" fmla="*/ 1184 h 36"/>
                <a:gd name="T76" fmla="*/ 344 w 35"/>
                <a:gd name="T77" fmla="*/ 1184 h 36"/>
                <a:gd name="T78" fmla="*/ 400 w 35"/>
                <a:gd name="T79" fmla="*/ 1104 h 36"/>
                <a:gd name="T80" fmla="*/ 455 w 35"/>
                <a:gd name="T81" fmla="*/ 1104 h 36"/>
                <a:gd name="T82" fmla="*/ 471 w 35"/>
                <a:gd name="T83" fmla="*/ 975 h 36"/>
                <a:gd name="T84" fmla="*/ 513 w 35"/>
                <a:gd name="T85" fmla="*/ 777 h 36"/>
                <a:gd name="T86" fmla="*/ 526 w 35"/>
                <a:gd name="T87" fmla="*/ 648 h 36"/>
                <a:gd name="T88" fmla="*/ 526 w 35"/>
                <a:gd name="T89" fmla="*/ 455 h 36"/>
                <a:gd name="T90" fmla="*/ 526 w 35"/>
                <a:gd name="T91" fmla="*/ 326 h 36"/>
                <a:gd name="T92" fmla="*/ 513 w 35"/>
                <a:gd name="T93" fmla="*/ 193 h 36"/>
                <a:gd name="T94" fmla="*/ 471 w 35"/>
                <a:gd name="T95" fmla="*/ 64 h 36"/>
                <a:gd name="T96" fmla="*/ 415 w 35"/>
                <a:gd name="T97" fmla="*/ 64 h 36"/>
                <a:gd name="T98" fmla="*/ 400 w 35"/>
                <a:gd name="T99" fmla="*/ 64 h 36"/>
                <a:gd name="T100" fmla="*/ 344 w 35"/>
                <a:gd name="T101" fmla="*/ 64 h 36"/>
                <a:gd name="T102" fmla="*/ 271 w 35"/>
                <a:gd name="T103" fmla="*/ 1104 h 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36"/>
                <a:gd name="T158" fmla="*/ 35 w 35"/>
                <a:gd name="T159" fmla="*/ 36 h 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36">
                  <a:moveTo>
                    <a:pt x="9" y="0"/>
                  </a:moveTo>
                  <a:lnTo>
                    <a:pt x="23" y="0"/>
                  </a:lnTo>
                  <a:lnTo>
                    <a:pt x="29" y="0"/>
                  </a:lnTo>
                  <a:lnTo>
                    <a:pt x="32" y="1"/>
                  </a:lnTo>
                  <a:lnTo>
                    <a:pt x="33" y="4"/>
                  </a:lnTo>
                  <a:lnTo>
                    <a:pt x="35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8" y="17"/>
                  </a:lnTo>
                  <a:lnTo>
                    <a:pt x="25" y="18"/>
                  </a:lnTo>
                  <a:lnTo>
                    <a:pt x="21" y="19"/>
                  </a:lnTo>
                  <a:lnTo>
                    <a:pt x="18" y="18"/>
                  </a:lnTo>
                  <a:lnTo>
                    <a:pt x="15" y="18"/>
                  </a:lnTo>
                  <a:lnTo>
                    <a:pt x="12" y="29"/>
                  </a:lnTo>
                  <a:lnTo>
                    <a:pt x="11" y="32"/>
                  </a:lnTo>
                  <a:lnTo>
                    <a:pt x="11" y="33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5" y="36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5" y="33"/>
                  </a:lnTo>
                  <a:lnTo>
                    <a:pt x="7" y="29"/>
                  </a:lnTo>
                  <a:lnTo>
                    <a:pt x="12" y="8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9" y="0"/>
                  </a:lnTo>
                  <a:close/>
                  <a:moveTo>
                    <a:pt x="15" y="17"/>
                  </a:moveTo>
                  <a:lnTo>
                    <a:pt x="18" y="18"/>
                  </a:lnTo>
                  <a:lnTo>
                    <a:pt x="19" y="18"/>
                  </a:lnTo>
                  <a:lnTo>
                    <a:pt x="22" y="17"/>
                  </a:lnTo>
                  <a:lnTo>
                    <a:pt x="25" y="17"/>
                  </a:lnTo>
                  <a:lnTo>
                    <a:pt x="26" y="15"/>
                  </a:lnTo>
                  <a:lnTo>
                    <a:pt x="28" y="12"/>
                  </a:lnTo>
                  <a:lnTo>
                    <a:pt x="29" y="10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9" y="1"/>
                  </a:lnTo>
                  <a:lnTo>
                    <a:pt x="15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10350" name="Picture 557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538" y="3529"/>
              <a:ext cx="123" cy="1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351" name="Picture 558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538" y="3529"/>
              <a:ext cx="123" cy="1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352" name="Picture 559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750" y="3557"/>
              <a:ext cx="47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353" name="Picture 560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1750" y="3557"/>
              <a:ext cx="47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354" name="Freeform 561"/>
            <p:cNvSpPr>
              <a:spLocks/>
            </p:cNvSpPr>
            <p:nvPr/>
          </p:nvSpPr>
          <p:spPr bwMode="auto">
            <a:xfrm>
              <a:off x="1857" y="3489"/>
              <a:ext cx="86" cy="153"/>
            </a:xfrm>
            <a:custGeom>
              <a:avLst/>
              <a:gdLst>
                <a:gd name="T0" fmla="*/ 21 w 33"/>
                <a:gd name="T1" fmla="*/ 2480 h 38"/>
                <a:gd name="T2" fmla="*/ 68 w 33"/>
                <a:gd name="T3" fmla="*/ 455 h 38"/>
                <a:gd name="T4" fmla="*/ 89 w 33"/>
                <a:gd name="T5" fmla="*/ 326 h 38"/>
                <a:gd name="T6" fmla="*/ 89 w 33"/>
                <a:gd name="T7" fmla="*/ 258 h 38"/>
                <a:gd name="T8" fmla="*/ 68 w 33"/>
                <a:gd name="T9" fmla="*/ 193 h 38"/>
                <a:gd name="T10" fmla="*/ 68 w 33"/>
                <a:gd name="T11" fmla="*/ 64 h 38"/>
                <a:gd name="T12" fmla="*/ 55 w 33"/>
                <a:gd name="T13" fmla="*/ 64 h 38"/>
                <a:gd name="T14" fmla="*/ 21 w 33"/>
                <a:gd name="T15" fmla="*/ 64 h 38"/>
                <a:gd name="T16" fmla="*/ 0 w 33"/>
                <a:gd name="T17" fmla="*/ 64 h 38"/>
                <a:gd name="T18" fmla="*/ 0 w 33"/>
                <a:gd name="T19" fmla="*/ 0 h 38"/>
                <a:gd name="T20" fmla="*/ 266 w 33"/>
                <a:gd name="T21" fmla="*/ 0 h 38"/>
                <a:gd name="T22" fmla="*/ 266 w 33"/>
                <a:gd name="T23" fmla="*/ 64 h 38"/>
                <a:gd name="T24" fmla="*/ 211 w 33"/>
                <a:gd name="T25" fmla="*/ 64 h 38"/>
                <a:gd name="T26" fmla="*/ 198 w 33"/>
                <a:gd name="T27" fmla="*/ 64 h 38"/>
                <a:gd name="T28" fmla="*/ 198 w 33"/>
                <a:gd name="T29" fmla="*/ 64 h 38"/>
                <a:gd name="T30" fmla="*/ 177 w 33"/>
                <a:gd name="T31" fmla="*/ 193 h 38"/>
                <a:gd name="T32" fmla="*/ 177 w 33"/>
                <a:gd name="T33" fmla="*/ 258 h 38"/>
                <a:gd name="T34" fmla="*/ 177 w 33"/>
                <a:gd name="T35" fmla="*/ 455 h 38"/>
                <a:gd name="T36" fmla="*/ 122 w 33"/>
                <a:gd name="T37" fmla="*/ 1896 h 38"/>
                <a:gd name="T38" fmla="*/ 388 w 33"/>
                <a:gd name="T39" fmla="*/ 519 h 38"/>
                <a:gd name="T40" fmla="*/ 427 w 33"/>
                <a:gd name="T41" fmla="*/ 326 h 38"/>
                <a:gd name="T42" fmla="*/ 440 w 33"/>
                <a:gd name="T43" fmla="*/ 258 h 38"/>
                <a:gd name="T44" fmla="*/ 440 w 33"/>
                <a:gd name="T45" fmla="*/ 258 h 38"/>
                <a:gd name="T46" fmla="*/ 440 w 33"/>
                <a:gd name="T47" fmla="*/ 193 h 38"/>
                <a:gd name="T48" fmla="*/ 440 w 33"/>
                <a:gd name="T49" fmla="*/ 193 h 38"/>
                <a:gd name="T50" fmla="*/ 440 w 33"/>
                <a:gd name="T51" fmla="*/ 64 h 38"/>
                <a:gd name="T52" fmla="*/ 427 w 33"/>
                <a:gd name="T53" fmla="*/ 64 h 38"/>
                <a:gd name="T54" fmla="*/ 388 w 33"/>
                <a:gd name="T55" fmla="*/ 64 h 38"/>
                <a:gd name="T56" fmla="*/ 388 w 33"/>
                <a:gd name="T57" fmla="*/ 0 h 38"/>
                <a:gd name="T58" fmla="*/ 584 w 33"/>
                <a:gd name="T59" fmla="*/ 0 h 38"/>
                <a:gd name="T60" fmla="*/ 584 w 33"/>
                <a:gd name="T61" fmla="*/ 64 h 38"/>
                <a:gd name="T62" fmla="*/ 563 w 33"/>
                <a:gd name="T63" fmla="*/ 64 h 38"/>
                <a:gd name="T64" fmla="*/ 550 w 33"/>
                <a:gd name="T65" fmla="*/ 64 h 38"/>
                <a:gd name="T66" fmla="*/ 516 w 33"/>
                <a:gd name="T67" fmla="*/ 193 h 38"/>
                <a:gd name="T68" fmla="*/ 495 w 33"/>
                <a:gd name="T69" fmla="*/ 258 h 38"/>
                <a:gd name="T70" fmla="*/ 461 w 33"/>
                <a:gd name="T71" fmla="*/ 326 h 38"/>
                <a:gd name="T72" fmla="*/ 427 w 33"/>
                <a:gd name="T73" fmla="*/ 648 h 38"/>
                <a:gd name="T74" fmla="*/ 55 w 33"/>
                <a:gd name="T75" fmla="*/ 2480 h 38"/>
                <a:gd name="T76" fmla="*/ 21 w 33"/>
                <a:gd name="T77" fmla="*/ 2480 h 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3"/>
                <a:gd name="T118" fmla="*/ 0 h 38"/>
                <a:gd name="T119" fmla="*/ 33 w 33"/>
                <a:gd name="T120" fmla="*/ 38 h 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3" h="38">
                  <a:moveTo>
                    <a:pt x="1" y="38"/>
                  </a:moveTo>
                  <a:lnTo>
                    <a:pt x="4" y="7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7" y="29"/>
                  </a:lnTo>
                  <a:lnTo>
                    <a:pt x="22" y="8"/>
                  </a:lnTo>
                  <a:lnTo>
                    <a:pt x="24" y="5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9" y="3"/>
                  </a:lnTo>
                  <a:lnTo>
                    <a:pt x="28" y="4"/>
                  </a:lnTo>
                  <a:lnTo>
                    <a:pt x="26" y="5"/>
                  </a:lnTo>
                  <a:lnTo>
                    <a:pt x="24" y="10"/>
                  </a:lnTo>
                  <a:lnTo>
                    <a:pt x="3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55" name="Freeform 562"/>
            <p:cNvSpPr>
              <a:spLocks noEditPoints="1"/>
            </p:cNvSpPr>
            <p:nvPr/>
          </p:nvSpPr>
          <p:spPr bwMode="auto">
            <a:xfrm>
              <a:off x="1914" y="3537"/>
              <a:ext cx="61" cy="105"/>
            </a:xfrm>
            <a:custGeom>
              <a:avLst/>
              <a:gdLst>
                <a:gd name="T0" fmla="*/ 111 w 23"/>
                <a:gd name="T1" fmla="*/ 929 h 26"/>
                <a:gd name="T2" fmla="*/ 111 w 23"/>
                <a:gd name="T3" fmla="*/ 1062 h 26"/>
                <a:gd name="T4" fmla="*/ 111 w 23"/>
                <a:gd name="T5" fmla="*/ 1062 h 26"/>
                <a:gd name="T6" fmla="*/ 111 w 23"/>
                <a:gd name="T7" fmla="*/ 1256 h 26"/>
                <a:gd name="T8" fmla="*/ 133 w 23"/>
                <a:gd name="T9" fmla="*/ 1321 h 26"/>
                <a:gd name="T10" fmla="*/ 170 w 23"/>
                <a:gd name="T11" fmla="*/ 1385 h 26"/>
                <a:gd name="T12" fmla="*/ 204 w 23"/>
                <a:gd name="T13" fmla="*/ 1385 h 26"/>
                <a:gd name="T14" fmla="*/ 239 w 23"/>
                <a:gd name="T15" fmla="*/ 1385 h 26"/>
                <a:gd name="T16" fmla="*/ 260 w 23"/>
                <a:gd name="T17" fmla="*/ 1385 h 26"/>
                <a:gd name="T18" fmla="*/ 316 w 23"/>
                <a:gd name="T19" fmla="*/ 1321 h 26"/>
                <a:gd name="T20" fmla="*/ 374 w 23"/>
                <a:gd name="T21" fmla="*/ 1127 h 26"/>
                <a:gd name="T22" fmla="*/ 374 w 23"/>
                <a:gd name="T23" fmla="*/ 1256 h 26"/>
                <a:gd name="T24" fmla="*/ 294 w 23"/>
                <a:gd name="T25" fmla="*/ 1518 h 26"/>
                <a:gd name="T26" fmla="*/ 204 w 23"/>
                <a:gd name="T27" fmla="*/ 1583 h 26"/>
                <a:gd name="T28" fmla="*/ 170 w 23"/>
                <a:gd name="T29" fmla="*/ 1712 h 26"/>
                <a:gd name="T30" fmla="*/ 77 w 23"/>
                <a:gd name="T31" fmla="*/ 1583 h 26"/>
                <a:gd name="T32" fmla="*/ 34 w 23"/>
                <a:gd name="T33" fmla="*/ 1518 h 26"/>
                <a:gd name="T34" fmla="*/ 0 w 23"/>
                <a:gd name="T35" fmla="*/ 1321 h 26"/>
                <a:gd name="T36" fmla="*/ 0 w 23"/>
                <a:gd name="T37" fmla="*/ 1127 h 26"/>
                <a:gd name="T38" fmla="*/ 34 w 23"/>
                <a:gd name="T39" fmla="*/ 864 h 26"/>
                <a:gd name="T40" fmla="*/ 56 w 23"/>
                <a:gd name="T41" fmla="*/ 586 h 26"/>
                <a:gd name="T42" fmla="*/ 111 w 23"/>
                <a:gd name="T43" fmla="*/ 327 h 26"/>
                <a:gd name="T44" fmla="*/ 170 w 23"/>
                <a:gd name="T45" fmla="*/ 129 h 26"/>
                <a:gd name="T46" fmla="*/ 239 w 23"/>
                <a:gd name="T47" fmla="*/ 0 h 26"/>
                <a:gd name="T48" fmla="*/ 316 w 23"/>
                <a:gd name="T49" fmla="*/ 0 h 26"/>
                <a:gd name="T50" fmla="*/ 337 w 23"/>
                <a:gd name="T51" fmla="*/ 0 h 26"/>
                <a:gd name="T52" fmla="*/ 395 w 23"/>
                <a:gd name="T53" fmla="*/ 0 h 26"/>
                <a:gd name="T54" fmla="*/ 395 w 23"/>
                <a:gd name="T55" fmla="*/ 129 h 26"/>
                <a:gd name="T56" fmla="*/ 430 w 23"/>
                <a:gd name="T57" fmla="*/ 194 h 26"/>
                <a:gd name="T58" fmla="*/ 395 w 23"/>
                <a:gd name="T59" fmla="*/ 392 h 26"/>
                <a:gd name="T60" fmla="*/ 374 w 23"/>
                <a:gd name="T61" fmla="*/ 586 h 26"/>
                <a:gd name="T62" fmla="*/ 316 w 23"/>
                <a:gd name="T63" fmla="*/ 654 h 26"/>
                <a:gd name="T64" fmla="*/ 260 w 23"/>
                <a:gd name="T65" fmla="*/ 864 h 26"/>
                <a:gd name="T66" fmla="*/ 191 w 23"/>
                <a:gd name="T67" fmla="*/ 864 h 26"/>
                <a:gd name="T68" fmla="*/ 111 w 23"/>
                <a:gd name="T69" fmla="*/ 929 h 26"/>
                <a:gd name="T70" fmla="*/ 111 w 23"/>
                <a:gd name="T71" fmla="*/ 864 h 26"/>
                <a:gd name="T72" fmla="*/ 170 w 23"/>
                <a:gd name="T73" fmla="*/ 864 h 26"/>
                <a:gd name="T74" fmla="*/ 204 w 23"/>
                <a:gd name="T75" fmla="*/ 783 h 26"/>
                <a:gd name="T76" fmla="*/ 260 w 23"/>
                <a:gd name="T77" fmla="*/ 654 h 26"/>
                <a:gd name="T78" fmla="*/ 294 w 23"/>
                <a:gd name="T79" fmla="*/ 456 h 26"/>
                <a:gd name="T80" fmla="*/ 316 w 23"/>
                <a:gd name="T81" fmla="*/ 392 h 26"/>
                <a:gd name="T82" fmla="*/ 337 w 23"/>
                <a:gd name="T83" fmla="*/ 194 h 26"/>
                <a:gd name="T84" fmla="*/ 316 w 23"/>
                <a:gd name="T85" fmla="*/ 129 h 26"/>
                <a:gd name="T86" fmla="*/ 316 w 23"/>
                <a:gd name="T87" fmla="*/ 129 h 26"/>
                <a:gd name="T88" fmla="*/ 316 w 23"/>
                <a:gd name="T89" fmla="*/ 0 h 26"/>
                <a:gd name="T90" fmla="*/ 294 w 23"/>
                <a:gd name="T91" fmla="*/ 0 h 26"/>
                <a:gd name="T92" fmla="*/ 239 w 23"/>
                <a:gd name="T93" fmla="*/ 129 h 26"/>
                <a:gd name="T94" fmla="*/ 191 w 23"/>
                <a:gd name="T95" fmla="*/ 327 h 26"/>
                <a:gd name="T96" fmla="*/ 133 w 23"/>
                <a:gd name="T97" fmla="*/ 456 h 26"/>
                <a:gd name="T98" fmla="*/ 111 w 23"/>
                <a:gd name="T99" fmla="*/ 864 h 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"/>
                <a:gd name="T151" fmla="*/ 0 h 26"/>
                <a:gd name="T152" fmla="*/ 23 w 23"/>
                <a:gd name="T153" fmla="*/ 26 h 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" h="26">
                  <a:moveTo>
                    <a:pt x="6" y="14"/>
                  </a:moveTo>
                  <a:lnTo>
                    <a:pt x="6" y="16"/>
                  </a:lnTo>
                  <a:lnTo>
                    <a:pt x="6" y="19"/>
                  </a:lnTo>
                  <a:lnTo>
                    <a:pt x="7" y="20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6" y="23"/>
                  </a:lnTo>
                  <a:lnTo>
                    <a:pt x="11" y="24"/>
                  </a:lnTo>
                  <a:lnTo>
                    <a:pt x="9" y="26"/>
                  </a:lnTo>
                  <a:lnTo>
                    <a:pt x="4" y="24"/>
                  </a:lnTo>
                  <a:lnTo>
                    <a:pt x="2" y="23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3" y="9"/>
                  </a:lnTo>
                  <a:lnTo>
                    <a:pt x="6" y="5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1" y="6"/>
                  </a:lnTo>
                  <a:lnTo>
                    <a:pt x="20" y="9"/>
                  </a:lnTo>
                  <a:lnTo>
                    <a:pt x="17" y="10"/>
                  </a:lnTo>
                  <a:lnTo>
                    <a:pt x="14" y="13"/>
                  </a:lnTo>
                  <a:lnTo>
                    <a:pt x="10" y="13"/>
                  </a:lnTo>
                  <a:lnTo>
                    <a:pt x="6" y="14"/>
                  </a:lnTo>
                  <a:close/>
                  <a:moveTo>
                    <a:pt x="6" y="13"/>
                  </a:moveTo>
                  <a:lnTo>
                    <a:pt x="9" y="13"/>
                  </a:lnTo>
                  <a:lnTo>
                    <a:pt x="11" y="12"/>
                  </a:lnTo>
                  <a:lnTo>
                    <a:pt x="14" y="10"/>
                  </a:lnTo>
                  <a:lnTo>
                    <a:pt x="16" y="7"/>
                  </a:lnTo>
                  <a:lnTo>
                    <a:pt x="17" y="6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3" y="2"/>
                  </a:lnTo>
                  <a:lnTo>
                    <a:pt x="10" y="5"/>
                  </a:lnTo>
                  <a:lnTo>
                    <a:pt x="7" y="7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56" name="Freeform 563"/>
            <p:cNvSpPr>
              <a:spLocks/>
            </p:cNvSpPr>
            <p:nvPr/>
          </p:nvSpPr>
          <p:spPr bwMode="auto">
            <a:xfrm>
              <a:off x="1980" y="3537"/>
              <a:ext cx="55" cy="97"/>
            </a:xfrm>
            <a:custGeom>
              <a:avLst/>
              <a:gdLst>
                <a:gd name="T0" fmla="*/ 34 w 21"/>
                <a:gd name="T1" fmla="*/ 0 h 24"/>
                <a:gd name="T2" fmla="*/ 212 w 21"/>
                <a:gd name="T3" fmla="*/ 0 h 24"/>
                <a:gd name="T4" fmla="*/ 123 w 21"/>
                <a:gd name="T5" fmla="*/ 865 h 24"/>
                <a:gd name="T6" fmla="*/ 178 w 21"/>
                <a:gd name="T7" fmla="*/ 590 h 24"/>
                <a:gd name="T8" fmla="*/ 233 w 21"/>
                <a:gd name="T9" fmla="*/ 327 h 24"/>
                <a:gd name="T10" fmla="*/ 288 w 21"/>
                <a:gd name="T11" fmla="*/ 129 h 24"/>
                <a:gd name="T12" fmla="*/ 309 w 21"/>
                <a:gd name="T13" fmla="*/ 0 h 24"/>
                <a:gd name="T14" fmla="*/ 343 w 21"/>
                <a:gd name="T15" fmla="*/ 0 h 24"/>
                <a:gd name="T16" fmla="*/ 356 w 21"/>
                <a:gd name="T17" fmla="*/ 0 h 24"/>
                <a:gd name="T18" fmla="*/ 356 w 21"/>
                <a:gd name="T19" fmla="*/ 0 h 24"/>
                <a:gd name="T20" fmla="*/ 377 w 21"/>
                <a:gd name="T21" fmla="*/ 0 h 24"/>
                <a:gd name="T22" fmla="*/ 377 w 21"/>
                <a:gd name="T23" fmla="*/ 129 h 24"/>
                <a:gd name="T24" fmla="*/ 356 w 21"/>
                <a:gd name="T25" fmla="*/ 327 h 24"/>
                <a:gd name="T26" fmla="*/ 356 w 21"/>
                <a:gd name="T27" fmla="*/ 392 h 24"/>
                <a:gd name="T28" fmla="*/ 343 w 21"/>
                <a:gd name="T29" fmla="*/ 457 h 24"/>
                <a:gd name="T30" fmla="*/ 343 w 21"/>
                <a:gd name="T31" fmla="*/ 457 h 24"/>
                <a:gd name="T32" fmla="*/ 309 w 21"/>
                <a:gd name="T33" fmla="*/ 457 h 24"/>
                <a:gd name="T34" fmla="*/ 309 w 21"/>
                <a:gd name="T35" fmla="*/ 457 h 24"/>
                <a:gd name="T36" fmla="*/ 309 w 21"/>
                <a:gd name="T37" fmla="*/ 392 h 24"/>
                <a:gd name="T38" fmla="*/ 309 w 21"/>
                <a:gd name="T39" fmla="*/ 392 h 24"/>
                <a:gd name="T40" fmla="*/ 288 w 21"/>
                <a:gd name="T41" fmla="*/ 327 h 24"/>
                <a:gd name="T42" fmla="*/ 288 w 21"/>
                <a:gd name="T43" fmla="*/ 327 h 24"/>
                <a:gd name="T44" fmla="*/ 288 w 21"/>
                <a:gd name="T45" fmla="*/ 327 h 24"/>
                <a:gd name="T46" fmla="*/ 288 w 21"/>
                <a:gd name="T47" fmla="*/ 327 h 24"/>
                <a:gd name="T48" fmla="*/ 288 w 21"/>
                <a:gd name="T49" fmla="*/ 327 h 24"/>
                <a:gd name="T50" fmla="*/ 254 w 21"/>
                <a:gd name="T51" fmla="*/ 327 h 24"/>
                <a:gd name="T52" fmla="*/ 254 w 21"/>
                <a:gd name="T53" fmla="*/ 392 h 24"/>
                <a:gd name="T54" fmla="*/ 233 w 21"/>
                <a:gd name="T55" fmla="*/ 457 h 24"/>
                <a:gd name="T56" fmla="*/ 178 w 21"/>
                <a:gd name="T57" fmla="*/ 655 h 24"/>
                <a:gd name="T58" fmla="*/ 165 w 21"/>
                <a:gd name="T59" fmla="*/ 865 h 24"/>
                <a:gd name="T60" fmla="*/ 123 w 21"/>
                <a:gd name="T61" fmla="*/ 1063 h 24"/>
                <a:gd name="T62" fmla="*/ 110 w 21"/>
                <a:gd name="T63" fmla="*/ 1128 h 24"/>
                <a:gd name="T64" fmla="*/ 110 w 21"/>
                <a:gd name="T65" fmla="*/ 1322 h 24"/>
                <a:gd name="T66" fmla="*/ 89 w 21"/>
                <a:gd name="T67" fmla="*/ 1390 h 24"/>
                <a:gd name="T68" fmla="*/ 89 w 21"/>
                <a:gd name="T69" fmla="*/ 1584 h 24"/>
                <a:gd name="T70" fmla="*/ 0 w 21"/>
                <a:gd name="T71" fmla="*/ 1584 h 24"/>
                <a:gd name="T72" fmla="*/ 89 w 21"/>
                <a:gd name="T73" fmla="*/ 457 h 24"/>
                <a:gd name="T74" fmla="*/ 110 w 21"/>
                <a:gd name="T75" fmla="*/ 327 h 24"/>
                <a:gd name="T76" fmla="*/ 110 w 21"/>
                <a:gd name="T77" fmla="*/ 198 h 24"/>
                <a:gd name="T78" fmla="*/ 110 w 21"/>
                <a:gd name="T79" fmla="*/ 198 h 24"/>
                <a:gd name="T80" fmla="*/ 89 w 21"/>
                <a:gd name="T81" fmla="*/ 129 h 24"/>
                <a:gd name="T82" fmla="*/ 89 w 21"/>
                <a:gd name="T83" fmla="*/ 129 h 24"/>
                <a:gd name="T84" fmla="*/ 55 w 21"/>
                <a:gd name="T85" fmla="*/ 129 h 24"/>
                <a:gd name="T86" fmla="*/ 55 w 21"/>
                <a:gd name="T87" fmla="*/ 129 h 24"/>
                <a:gd name="T88" fmla="*/ 34 w 21"/>
                <a:gd name="T89" fmla="*/ 129 h 24"/>
                <a:gd name="T90" fmla="*/ 34 w 21"/>
                <a:gd name="T91" fmla="*/ 0 h 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"/>
                <a:gd name="T139" fmla="*/ 0 h 24"/>
                <a:gd name="T140" fmla="*/ 21 w 21"/>
                <a:gd name="T141" fmla="*/ 24 h 2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" h="24">
                  <a:moveTo>
                    <a:pt x="2" y="0"/>
                  </a:moveTo>
                  <a:lnTo>
                    <a:pt x="12" y="0"/>
                  </a:lnTo>
                  <a:lnTo>
                    <a:pt x="7" y="13"/>
                  </a:lnTo>
                  <a:lnTo>
                    <a:pt x="10" y="9"/>
                  </a:lnTo>
                  <a:lnTo>
                    <a:pt x="13" y="5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0" y="10"/>
                  </a:lnTo>
                  <a:lnTo>
                    <a:pt x="9" y="13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0" y="24"/>
                  </a:lnTo>
                  <a:lnTo>
                    <a:pt x="5" y="7"/>
                  </a:lnTo>
                  <a:lnTo>
                    <a:pt x="6" y="5"/>
                  </a:lnTo>
                  <a:lnTo>
                    <a:pt x="6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57" name="Freeform 564"/>
            <p:cNvSpPr>
              <a:spLocks noEditPoints="1"/>
            </p:cNvSpPr>
            <p:nvPr/>
          </p:nvSpPr>
          <p:spPr bwMode="auto">
            <a:xfrm>
              <a:off x="2040" y="3481"/>
              <a:ext cx="63" cy="161"/>
            </a:xfrm>
            <a:custGeom>
              <a:avLst/>
              <a:gdLst>
                <a:gd name="T0" fmla="*/ 255 w 24"/>
                <a:gd name="T1" fmla="*/ 0 h 40"/>
                <a:gd name="T2" fmla="*/ 144 w 24"/>
                <a:gd name="T3" fmla="*/ 1232 h 40"/>
                <a:gd name="T4" fmla="*/ 200 w 24"/>
                <a:gd name="T5" fmla="*/ 1103 h 40"/>
                <a:gd name="T6" fmla="*/ 221 w 24"/>
                <a:gd name="T7" fmla="*/ 906 h 40"/>
                <a:gd name="T8" fmla="*/ 268 w 24"/>
                <a:gd name="T9" fmla="*/ 906 h 40"/>
                <a:gd name="T10" fmla="*/ 310 w 24"/>
                <a:gd name="T11" fmla="*/ 906 h 40"/>
                <a:gd name="T12" fmla="*/ 344 w 24"/>
                <a:gd name="T13" fmla="*/ 906 h 40"/>
                <a:gd name="T14" fmla="*/ 399 w 24"/>
                <a:gd name="T15" fmla="*/ 1038 h 40"/>
                <a:gd name="T16" fmla="*/ 433 w 24"/>
                <a:gd name="T17" fmla="*/ 1232 h 40"/>
                <a:gd name="T18" fmla="*/ 433 w 24"/>
                <a:gd name="T19" fmla="*/ 1377 h 40"/>
                <a:gd name="T20" fmla="*/ 433 w 24"/>
                <a:gd name="T21" fmla="*/ 1703 h 40"/>
                <a:gd name="T22" fmla="*/ 378 w 24"/>
                <a:gd name="T23" fmla="*/ 1960 h 40"/>
                <a:gd name="T24" fmla="*/ 323 w 24"/>
                <a:gd name="T25" fmla="*/ 2218 h 40"/>
                <a:gd name="T26" fmla="*/ 268 w 24"/>
                <a:gd name="T27" fmla="*/ 2415 h 40"/>
                <a:gd name="T28" fmla="*/ 200 w 24"/>
                <a:gd name="T29" fmla="*/ 2479 h 40"/>
                <a:gd name="T30" fmla="*/ 144 w 24"/>
                <a:gd name="T31" fmla="*/ 2608 h 40"/>
                <a:gd name="T32" fmla="*/ 76 w 24"/>
                <a:gd name="T33" fmla="*/ 2479 h 40"/>
                <a:gd name="T34" fmla="*/ 0 w 24"/>
                <a:gd name="T35" fmla="*/ 2286 h 40"/>
                <a:gd name="T36" fmla="*/ 144 w 24"/>
                <a:gd name="T37" fmla="*/ 455 h 40"/>
                <a:gd name="T38" fmla="*/ 144 w 24"/>
                <a:gd name="T39" fmla="*/ 326 h 40"/>
                <a:gd name="T40" fmla="*/ 144 w 24"/>
                <a:gd name="T41" fmla="*/ 193 h 40"/>
                <a:gd name="T42" fmla="*/ 144 w 24"/>
                <a:gd name="T43" fmla="*/ 193 h 40"/>
                <a:gd name="T44" fmla="*/ 144 w 24"/>
                <a:gd name="T45" fmla="*/ 129 h 40"/>
                <a:gd name="T46" fmla="*/ 144 w 24"/>
                <a:gd name="T47" fmla="*/ 129 h 40"/>
                <a:gd name="T48" fmla="*/ 123 w 24"/>
                <a:gd name="T49" fmla="*/ 129 h 40"/>
                <a:gd name="T50" fmla="*/ 89 w 24"/>
                <a:gd name="T51" fmla="*/ 129 h 40"/>
                <a:gd name="T52" fmla="*/ 89 w 24"/>
                <a:gd name="T53" fmla="*/ 129 h 40"/>
                <a:gd name="T54" fmla="*/ 89 w 24"/>
                <a:gd name="T55" fmla="*/ 0 h 40"/>
                <a:gd name="T56" fmla="*/ 255 w 24"/>
                <a:gd name="T57" fmla="*/ 0 h 40"/>
                <a:gd name="T58" fmla="*/ 76 w 24"/>
                <a:gd name="T59" fmla="*/ 2415 h 40"/>
                <a:gd name="T60" fmla="*/ 89 w 24"/>
                <a:gd name="T61" fmla="*/ 2479 h 40"/>
                <a:gd name="T62" fmla="*/ 144 w 24"/>
                <a:gd name="T63" fmla="*/ 2479 h 40"/>
                <a:gd name="T64" fmla="*/ 200 w 24"/>
                <a:gd name="T65" fmla="*/ 2479 h 40"/>
                <a:gd name="T66" fmla="*/ 221 w 24"/>
                <a:gd name="T67" fmla="*/ 2415 h 40"/>
                <a:gd name="T68" fmla="*/ 268 w 24"/>
                <a:gd name="T69" fmla="*/ 2218 h 40"/>
                <a:gd name="T70" fmla="*/ 310 w 24"/>
                <a:gd name="T71" fmla="*/ 2025 h 40"/>
                <a:gd name="T72" fmla="*/ 323 w 24"/>
                <a:gd name="T73" fmla="*/ 1767 h 40"/>
                <a:gd name="T74" fmla="*/ 323 w 24"/>
                <a:gd name="T75" fmla="*/ 1505 h 40"/>
                <a:gd name="T76" fmla="*/ 323 w 24"/>
                <a:gd name="T77" fmla="*/ 1312 h 40"/>
                <a:gd name="T78" fmla="*/ 323 w 24"/>
                <a:gd name="T79" fmla="*/ 1232 h 40"/>
                <a:gd name="T80" fmla="*/ 310 w 24"/>
                <a:gd name="T81" fmla="*/ 1103 h 40"/>
                <a:gd name="T82" fmla="*/ 268 w 24"/>
                <a:gd name="T83" fmla="*/ 1103 h 40"/>
                <a:gd name="T84" fmla="*/ 221 w 24"/>
                <a:gd name="T85" fmla="*/ 1103 h 40"/>
                <a:gd name="T86" fmla="*/ 200 w 24"/>
                <a:gd name="T87" fmla="*/ 1232 h 40"/>
                <a:gd name="T88" fmla="*/ 144 w 24"/>
                <a:gd name="T89" fmla="*/ 1377 h 40"/>
                <a:gd name="T90" fmla="*/ 123 w 24"/>
                <a:gd name="T91" fmla="*/ 1570 h 40"/>
                <a:gd name="T92" fmla="*/ 76 w 24"/>
                <a:gd name="T93" fmla="*/ 2415 h 4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"/>
                <a:gd name="T142" fmla="*/ 0 h 40"/>
                <a:gd name="T143" fmla="*/ 24 w 24"/>
                <a:gd name="T144" fmla="*/ 40 h 4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" h="40">
                  <a:moveTo>
                    <a:pt x="14" y="0"/>
                  </a:moveTo>
                  <a:lnTo>
                    <a:pt x="8" y="19"/>
                  </a:lnTo>
                  <a:lnTo>
                    <a:pt x="11" y="17"/>
                  </a:lnTo>
                  <a:lnTo>
                    <a:pt x="12" y="14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2" y="16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4" y="26"/>
                  </a:lnTo>
                  <a:lnTo>
                    <a:pt x="21" y="30"/>
                  </a:lnTo>
                  <a:lnTo>
                    <a:pt x="18" y="34"/>
                  </a:lnTo>
                  <a:lnTo>
                    <a:pt x="15" y="37"/>
                  </a:lnTo>
                  <a:lnTo>
                    <a:pt x="11" y="38"/>
                  </a:lnTo>
                  <a:lnTo>
                    <a:pt x="8" y="40"/>
                  </a:lnTo>
                  <a:lnTo>
                    <a:pt x="4" y="38"/>
                  </a:lnTo>
                  <a:lnTo>
                    <a:pt x="0" y="35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14" y="0"/>
                  </a:lnTo>
                  <a:close/>
                  <a:moveTo>
                    <a:pt x="4" y="37"/>
                  </a:moveTo>
                  <a:lnTo>
                    <a:pt x="5" y="38"/>
                  </a:lnTo>
                  <a:lnTo>
                    <a:pt x="8" y="38"/>
                  </a:lnTo>
                  <a:lnTo>
                    <a:pt x="11" y="38"/>
                  </a:lnTo>
                  <a:lnTo>
                    <a:pt x="12" y="37"/>
                  </a:lnTo>
                  <a:lnTo>
                    <a:pt x="15" y="34"/>
                  </a:lnTo>
                  <a:lnTo>
                    <a:pt x="17" y="31"/>
                  </a:lnTo>
                  <a:lnTo>
                    <a:pt x="18" y="27"/>
                  </a:lnTo>
                  <a:lnTo>
                    <a:pt x="18" y="23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2" y="17"/>
                  </a:lnTo>
                  <a:lnTo>
                    <a:pt x="11" y="19"/>
                  </a:lnTo>
                  <a:lnTo>
                    <a:pt x="8" y="21"/>
                  </a:lnTo>
                  <a:lnTo>
                    <a:pt x="7" y="24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58" name="Freeform 565"/>
            <p:cNvSpPr>
              <a:spLocks/>
            </p:cNvSpPr>
            <p:nvPr/>
          </p:nvSpPr>
          <p:spPr bwMode="auto">
            <a:xfrm>
              <a:off x="2827" y="3481"/>
              <a:ext cx="34" cy="197"/>
            </a:xfrm>
            <a:custGeom>
              <a:avLst/>
              <a:gdLst>
                <a:gd name="T0" fmla="*/ 233 w 13"/>
                <a:gd name="T1" fmla="*/ 3184 h 49"/>
                <a:gd name="T2" fmla="*/ 0 w 13"/>
                <a:gd name="T3" fmla="*/ 3184 h 49"/>
                <a:gd name="T4" fmla="*/ 0 w 13"/>
                <a:gd name="T5" fmla="*/ 0 h 49"/>
                <a:gd name="T6" fmla="*/ 233 w 13"/>
                <a:gd name="T7" fmla="*/ 0 h 49"/>
                <a:gd name="T8" fmla="*/ 233 w 13"/>
                <a:gd name="T9" fmla="*/ 193 h 49"/>
                <a:gd name="T10" fmla="*/ 89 w 13"/>
                <a:gd name="T11" fmla="*/ 193 h 49"/>
                <a:gd name="T12" fmla="*/ 89 w 13"/>
                <a:gd name="T13" fmla="*/ 3120 h 49"/>
                <a:gd name="T14" fmla="*/ 233 w 13"/>
                <a:gd name="T15" fmla="*/ 3120 h 49"/>
                <a:gd name="T16" fmla="*/ 233 w 13"/>
                <a:gd name="T17" fmla="*/ 3184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13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5" y="3"/>
                  </a:lnTo>
                  <a:lnTo>
                    <a:pt x="5" y="48"/>
                  </a:lnTo>
                  <a:lnTo>
                    <a:pt x="13" y="48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59" name="Freeform 566"/>
            <p:cNvSpPr>
              <a:spLocks noEditPoints="1"/>
            </p:cNvSpPr>
            <p:nvPr/>
          </p:nvSpPr>
          <p:spPr bwMode="auto">
            <a:xfrm>
              <a:off x="2871" y="3481"/>
              <a:ext cx="60" cy="161"/>
            </a:xfrm>
            <a:custGeom>
              <a:avLst/>
              <a:gdLst>
                <a:gd name="T0" fmla="*/ 0 w 23"/>
                <a:gd name="T1" fmla="*/ 1312 h 40"/>
                <a:gd name="T2" fmla="*/ 0 w 23"/>
                <a:gd name="T3" fmla="*/ 906 h 40"/>
                <a:gd name="T4" fmla="*/ 34 w 23"/>
                <a:gd name="T5" fmla="*/ 584 h 40"/>
                <a:gd name="T6" fmla="*/ 55 w 23"/>
                <a:gd name="T7" fmla="*/ 390 h 40"/>
                <a:gd name="T8" fmla="*/ 110 w 23"/>
                <a:gd name="T9" fmla="*/ 193 h 40"/>
                <a:gd name="T10" fmla="*/ 157 w 23"/>
                <a:gd name="T11" fmla="*/ 129 h 40"/>
                <a:gd name="T12" fmla="*/ 198 w 23"/>
                <a:gd name="T13" fmla="*/ 0 h 40"/>
                <a:gd name="T14" fmla="*/ 287 w 23"/>
                <a:gd name="T15" fmla="*/ 129 h 40"/>
                <a:gd name="T16" fmla="*/ 321 w 23"/>
                <a:gd name="T17" fmla="*/ 326 h 40"/>
                <a:gd name="T18" fmla="*/ 373 w 23"/>
                <a:gd name="T19" fmla="*/ 584 h 40"/>
                <a:gd name="T20" fmla="*/ 410 w 23"/>
                <a:gd name="T21" fmla="*/ 906 h 40"/>
                <a:gd name="T22" fmla="*/ 410 w 23"/>
                <a:gd name="T23" fmla="*/ 1312 h 40"/>
                <a:gd name="T24" fmla="*/ 410 w 23"/>
                <a:gd name="T25" fmla="*/ 1703 h 40"/>
                <a:gd name="T26" fmla="*/ 373 w 23"/>
                <a:gd name="T27" fmla="*/ 2025 h 40"/>
                <a:gd name="T28" fmla="*/ 321 w 23"/>
                <a:gd name="T29" fmla="*/ 2286 h 40"/>
                <a:gd name="T30" fmla="*/ 300 w 23"/>
                <a:gd name="T31" fmla="*/ 2415 h 40"/>
                <a:gd name="T32" fmla="*/ 253 w 23"/>
                <a:gd name="T33" fmla="*/ 2479 h 40"/>
                <a:gd name="T34" fmla="*/ 198 w 23"/>
                <a:gd name="T35" fmla="*/ 2608 h 40"/>
                <a:gd name="T36" fmla="*/ 123 w 23"/>
                <a:gd name="T37" fmla="*/ 2479 h 40"/>
                <a:gd name="T38" fmla="*/ 68 w 23"/>
                <a:gd name="T39" fmla="*/ 2415 h 40"/>
                <a:gd name="T40" fmla="*/ 55 w 23"/>
                <a:gd name="T41" fmla="*/ 2153 h 40"/>
                <a:gd name="T42" fmla="*/ 0 w 23"/>
                <a:gd name="T43" fmla="*/ 1767 h 40"/>
                <a:gd name="T44" fmla="*/ 0 w 23"/>
                <a:gd name="T45" fmla="*/ 1312 h 40"/>
                <a:gd name="T46" fmla="*/ 68 w 23"/>
                <a:gd name="T47" fmla="*/ 1377 h 40"/>
                <a:gd name="T48" fmla="*/ 110 w 23"/>
                <a:gd name="T49" fmla="*/ 1831 h 40"/>
                <a:gd name="T50" fmla="*/ 123 w 23"/>
                <a:gd name="T51" fmla="*/ 2218 h 40"/>
                <a:gd name="T52" fmla="*/ 157 w 23"/>
                <a:gd name="T53" fmla="*/ 2415 h 40"/>
                <a:gd name="T54" fmla="*/ 198 w 23"/>
                <a:gd name="T55" fmla="*/ 2479 h 40"/>
                <a:gd name="T56" fmla="*/ 232 w 23"/>
                <a:gd name="T57" fmla="*/ 2415 h 40"/>
                <a:gd name="T58" fmla="*/ 253 w 23"/>
                <a:gd name="T59" fmla="*/ 2415 h 40"/>
                <a:gd name="T60" fmla="*/ 287 w 23"/>
                <a:gd name="T61" fmla="*/ 2218 h 40"/>
                <a:gd name="T62" fmla="*/ 300 w 23"/>
                <a:gd name="T63" fmla="*/ 2025 h 40"/>
                <a:gd name="T64" fmla="*/ 300 w 23"/>
                <a:gd name="T65" fmla="*/ 1703 h 40"/>
                <a:gd name="T66" fmla="*/ 300 w 23"/>
                <a:gd name="T67" fmla="*/ 1232 h 40"/>
                <a:gd name="T68" fmla="*/ 300 w 23"/>
                <a:gd name="T69" fmla="*/ 841 h 40"/>
                <a:gd name="T70" fmla="*/ 300 w 23"/>
                <a:gd name="T71" fmla="*/ 455 h 40"/>
                <a:gd name="T72" fmla="*/ 287 w 23"/>
                <a:gd name="T73" fmla="*/ 390 h 40"/>
                <a:gd name="T74" fmla="*/ 253 w 23"/>
                <a:gd name="T75" fmla="*/ 193 h 40"/>
                <a:gd name="T76" fmla="*/ 232 w 23"/>
                <a:gd name="T77" fmla="*/ 193 h 40"/>
                <a:gd name="T78" fmla="*/ 198 w 23"/>
                <a:gd name="T79" fmla="*/ 193 h 40"/>
                <a:gd name="T80" fmla="*/ 177 w 23"/>
                <a:gd name="T81" fmla="*/ 193 h 40"/>
                <a:gd name="T82" fmla="*/ 157 w 23"/>
                <a:gd name="T83" fmla="*/ 326 h 40"/>
                <a:gd name="T84" fmla="*/ 123 w 23"/>
                <a:gd name="T85" fmla="*/ 455 h 40"/>
                <a:gd name="T86" fmla="*/ 110 w 23"/>
                <a:gd name="T87" fmla="*/ 777 h 40"/>
                <a:gd name="T88" fmla="*/ 68 w 23"/>
                <a:gd name="T89" fmla="*/ 1038 h 40"/>
                <a:gd name="T90" fmla="*/ 68 w 23"/>
                <a:gd name="T91" fmla="*/ 1377 h 4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"/>
                <a:gd name="T139" fmla="*/ 0 h 40"/>
                <a:gd name="T140" fmla="*/ 23 w 23"/>
                <a:gd name="T141" fmla="*/ 40 h 4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" h="40">
                  <a:moveTo>
                    <a:pt x="0" y="20"/>
                  </a:moveTo>
                  <a:lnTo>
                    <a:pt x="0" y="14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8" y="5"/>
                  </a:lnTo>
                  <a:lnTo>
                    <a:pt x="21" y="9"/>
                  </a:lnTo>
                  <a:lnTo>
                    <a:pt x="23" y="14"/>
                  </a:lnTo>
                  <a:lnTo>
                    <a:pt x="23" y="20"/>
                  </a:lnTo>
                  <a:lnTo>
                    <a:pt x="23" y="26"/>
                  </a:lnTo>
                  <a:lnTo>
                    <a:pt x="21" y="31"/>
                  </a:lnTo>
                  <a:lnTo>
                    <a:pt x="18" y="35"/>
                  </a:lnTo>
                  <a:lnTo>
                    <a:pt x="17" y="37"/>
                  </a:lnTo>
                  <a:lnTo>
                    <a:pt x="14" y="38"/>
                  </a:lnTo>
                  <a:lnTo>
                    <a:pt x="11" y="40"/>
                  </a:lnTo>
                  <a:lnTo>
                    <a:pt x="7" y="38"/>
                  </a:lnTo>
                  <a:lnTo>
                    <a:pt x="4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close/>
                  <a:moveTo>
                    <a:pt x="4" y="21"/>
                  </a:moveTo>
                  <a:lnTo>
                    <a:pt x="6" y="28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6" y="34"/>
                  </a:lnTo>
                  <a:lnTo>
                    <a:pt x="17" y="31"/>
                  </a:lnTo>
                  <a:lnTo>
                    <a:pt x="17" y="26"/>
                  </a:lnTo>
                  <a:lnTo>
                    <a:pt x="17" y="19"/>
                  </a:lnTo>
                  <a:lnTo>
                    <a:pt x="17" y="13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5"/>
                  </a:lnTo>
                  <a:lnTo>
                    <a:pt x="7" y="7"/>
                  </a:lnTo>
                  <a:lnTo>
                    <a:pt x="6" y="12"/>
                  </a:lnTo>
                  <a:lnTo>
                    <a:pt x="4" y="16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60" name="Freeform 567"/>
            <p:cNvSpPr>
              <a:spLocks/>
            </p:cNvSpPr>
            <p:nvPr/>
          </p:nvSpPr>
          <p:spPr bwMode="auto">
            <a:xfrm>
              <a:off x="2944" y="3614"/>
              <a:ext cx="24" cy="60"/>
            </a:xfrm>
            <a:custGeom>
              <a:avLst/>
              <a:gdLst>
                <a:gd name="T0" fmla="*/ 0 w 9"/>
                <a:gd name="T1" fmla="*/ 960 h 15"/>
                <a:gd name="T2" fmla="*/ 0 w 9"/>
                <a:gd name="T3" fmla="*/ 896 h 15"/>
                <a:gd name="T4" fmla="*/ 56 w 9"/>
                <a:gd name="T5" fmla="*/ 768 h 15"/>
                <a:gd name="T6" fmla="*/ 93 w 9"/>
                <a:gd name="T7" fmla="*/ 704 h 15"/>
                <a:gd name="T8" fmla="*/ 115 w 9"/>
                <a:gd name="T9" fmla="*/ 576 h 15"/>
                <a:gd name="T10" fmla="*/ 136 w 9"/>
                <a:gd name="T11" fmla="*/ 448 h 15"/>
                <a:gd name="T12" fmla="*/ 136 w 9"/>
                <a:gd name="T13" fmla="*/ 448 h 15"/>
                <a:gd name="T14" fmla="*/ 115 w 9"/>
                <a:gd name="T15" fmla="*/ 320 h 15"/>
                <a:gd name="T16" fmla="*/ 115 w 9"/>
                <a:gd name="T17" fmla="*/ 320 h 15"/>
                <a:gd name="T18" fmla="*/ 115 w 9"/>
                <a:gd name="T19" fmla="*/ 320 h 15"/>
                <a:gd name="T20" fmla="*/ 115 w 9"/>
                <a:gd name="T21" fmla="*/ 320 h 15"/>
                <a:gd name="T22" fmla="*/ 93 w 9"/>
                <a:gd name="T23" fmla="*/ 448 h 15"/>
                <a:gd name="T24" fmla="*/ 93 w 9"/>
                <a:gd name="T25" fmla="*/ 448 h 15"/>
                <a:gd name="T26" fmla="*/ 56 w 9"/>
                <a:gd name="T27" fmla="*/ 448 h 15"/>
                <a:gd name="T28" fmla="*/ 35 w 9"/>
                <a:gd name="T29" fmla="*/ 448 h 15"/>
                <a:gd name="T30" fmla="*/ 35 w 9"/>
                <a:gd name="T31" fmla="*/ 320 h 15"/>
                <a:gd name="T32" fmla="*/ 0 w 9"/>
                <a:gd name="T33" fmla="*/ 320 h 15"/>
                <a:gd name="T34" fmla="*/ 0 w 9"/>
                <a:gd name="T35" fmla="*/ 256 h 15"/>
                <a:gd name="T36" fmla="*/ 0 w 9"/>
                <a:gd name="T37" fmla="*/ 128 h 15"/>
                <a:gd name="T38" fmla="*/ 35 w 9"/>
                <a:gd name="T39" fmla="*/ 64 h 15"/>
                <a:gd name="T40" fmla="*/ 56 w 9"/>
                <a:gd name="T41" fmla="*/ 0 h 15"/>
                <a:gd name="T42" fmla="*/ 93 w 9"/>
                <a:gd name="T43" fmla="*/ 0 h 15"/>
                <a:gd name="T44" fmla="*/ 115 w 9"/>
                <a:gd name="T45" fmla="*/ 64 h 15"/>
                <a:gd name="T46" fmla="*/ 136 w 9"/>
                <a:gd name="T47" fmla="*/ 64 h 15"/>
                <a:gd name="T48" fmla="*/ 171 w 9"/>
                <a:gd name="T49" fmla="*/ 256 h 15"/>
                <a:gd name="T50" fmla="*/ 171 w 9"/>
                <a:gd name="T51" fmla="*/ 320 h 15"/>
                <a:gd name="T52" fmla="*/ 136 w 9"/>
                <a:gd name="T53" fmla="*/ 512 h 15"/>
                <a:gd name="T54" fmla="*/ 115 w 9"/>
                <a:gd name="T55" fmla="*/ 704 h 15"/>
                <a:gd name="T56" fmla="*/ 93 w 9"/>
                <a:gd name="T57" fmla="*/ 896 h 15"/>
                <a:gd name="T58" fmla="*/ 0 w 9"/>
                <a:gd name="T59" fmla="*/ 960 h 1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"/>
                <a:gd name="T91" fmla="*/ 0 h 15"/>
                <a:gd name="T92" fmla="*/ 9 w 9"/>
                <a:gd name="T93" fmla="*/ 15 h 1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" h="15">
                  <a:moveTo>
                    <a:pt x="0" y="15"/>
                  </a:moveTo>
                  <a:lnTo>
                    <a:pt x="0" y="14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7" y="7"/>
                  </a:lnTo>
                  <a:lnTo>
                    <a:pt x="6" y="5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9" y="4"/>
                  </a:lnTo>
                  <a:lnTo>
                    <a:pt x="9" y="5"/>
                  </a:lnTo>
                  <a:lnTo>
                    <a:pt x="7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61" name="Freeform 568"/>
            <p:cNvSpPr>
              <a:spLocks noEditPoints="1"/>
            </p:cNvSpPr>
            <p:nvPr/>
          </p:nvSpPr>
          <p:spPr bwMode="auto">
            <a:xfrm>
              <a:off x="2981" y="3481"/>
              <a:ext cx="60" cy="161"/>
            </a:xfrm>
            <a:custGeom>
              <a:avLst/>
              <a:gdLst>
                <a:gd name="T0" fmla="*/ 0 w 23"/>
                <a:gd name="T1" fmla="*/ 1312 h 40"/>
                <a:gd name="T2" fmla="*/ 0 w 23"/>
                <a:gd name="T3" fmla="*/ 906 h 40"/>
                <a:gd name="T4" fmla="*/ 34 w 23"/>
                <a:gd name="T5" fmla="*/ 584 h 40"/>
                <a:gd name="T6" fmla="*/ 55 w 23"/>
                <a:gd name="T7" fmla="*/ 390 h 40"/>
                <a:gd name="T8" fmla="*/ 110 w 23"/>
                <a:gd name="T9" fmla="*/ 193 h 40"/>
                <a:gd name="T10" fmla="*/ 157 w 23"/>
                <a:gd name="T11" fmla="*/ 129 h 40"/>
                <a:gd name="T12" fmla="*/ 211 w 23"/>
                <a:gd name="T13" fmla="*/ 0 h 40"/>
                <a:gd name="T14" fmla="*/ 287 w 23"/>
                <a:gd name="T15" fmla="*/ 129 h 40"/>
                <a:gd name="T16" fmla="*/ 339 w 23"/>
                <a:gd name="T17" fmla="*/ 326 h 40"/>
                <a:gd name="T18" fmla="*/ 373 w 23"/>
                <a:gd name="T19" fmla="*/ 584 h 40"/>
                <a:gd name="T20" fmla="*/ 410 w 23"/>
                <a:gd name="T21" fmla="*/ 906 h 40"/>
                <a:gd name="T22" fmla="*/ 410 w 23"/>
                <a:gd name="T23" fmla="*/ 1312 h 40"/>
                <a:gd name="T24" fmla="*/ 410 w 23"/>
                <a:gd name="T25" fmla="*/ 1703 h 40"/>
                <a:gd name="T26" fmla="*/ 373 w 23"/>
                <a:gd name="T27" fmla="*/ 2025 h 40"/>
                <a:gd name="T28" fmla="*/ 339 w 23"/>
                <a:gd name="T29" fmla="*/ 2286 h 40"/>
                <a:gd name="T30" fmla="*/ 300 w 23"/>
                <a:gd name="T31" fmla="*/ 2415 h 40"/>
                <a:gd name="T32" fmla="*/ 253 w 23"/>
                <a:gd name="T33" fmla="*/ 2479 h 40"/>
                <a:gd name="T34" fmla="*/ 211 w 23"/>
                <a:gd name="T35" fmla="*/ 2608 h 40"/>
                <a:gd name="T36" fmla="*/ 123 w 23"/>
                <a:gd name="T37" fmla="*/ 2479 h 40"/>
                <a:gd name="T38" fmla="*/ 89 w 23"/>
                <a:gd name="T39" fmla="*/ 2415 h 40"/>
                <a:gd name="T40" fmla="*/ 55 w 23"/>
                <a:gd name="T41" fmla="*/ 2153 h 40"/>
                <a:gd name="T42" fmla="*/ 0 w 23"/>
                <a:gd name="T43" fmla="*/ 1767 h 40"/>
                <a:gd name="T44" fmla="*/ 0 w 23"/>
                <a:gd name="T45" fmla="*/ 1312 h 40"/>
                <a:gd name="T46" fmla="*/ 89 w 23"/>
                <a:gd name="T47" fmla="*/ 1377 h 40"/>
                <a:gd name="T48" fmla="*/ 110 w 23"/>
                <a:gd name="T49" fmla="*/ 1831 h 40"/>
                <a:gd name="T50" fmla="*/ 123 w 23"/>
                <a:gd name="T51" fmla="*/ 2218 h 40"/>
                <a:gd name="T52" fmla="*/ 157 w 23"/>
                <a:gd name="T53" fmla="*/ 2415 h 40"/>
                <a:gd name="T54" fmla="*/ 211 w 23"/>
                <a:gd name="T55" fmla="*/ 2479 h 40"/>
                <a:gd name="T56" fmla="*/ 232 w 23"/>
                <a:gd name="T57" fmla="*/ 2415 h 40"/>
                <a:gd name="T58" fmla="*/ 253 w 23"/>
                <a:gd name="T59" fmla="*/ 2415 h 40"/>
                <a:gd name="T60" fmla="*/ 287 w 23"/>
                <a:gd name="T61" fmla="*/ 2218 h 40"/>
                <a:gd name="T62" fmla="*/ 300 w 23"/>
                <a:gd name="T63" fmla="*/ 2025 h 40"/>
                <a:gd name="T64" fmla="*/ 300 w 23"/>
                <a:gd name="T65" fmla="*/ 1703 h 40"/>
                <a:gd name="T66" fmla="*/ 300 w 23"/>
                <a:gd name="T67" fmla="*/ 1232 h 40"/>
                <a:gd name="T68" fmla="*/ 300 w 23"/>
                <a:gd name="T69" fmla="*/ 841 h 40"/>
                <a:gd name="T70" fmla="*/ 300 w 23"/>
                <a:gd name="T71" fmla="*/ 455 h 40"/>
                <a:gd name="T72" fmla="*/ 287 w 23"/>
                <a:gd name="T73" fmla="*/ 390 h 40"/>
                <a:gd name="T74" fmla="*/ 253 w 23"/>
                <a:gd name="T75" fmla="*/ 193 h 40"/>
                <a:gd name="T76" fmla="*/ 232 w 23"/>
                <a:gd name="T77" fmla="*/ 193 h 40"/>
                <a:gd name="T78" fmla="*/ 211 w 23"/>
                <a:gd name="T79" fmla="*/ 193 h 40"/>
                <a:gd name="T80" fmla="*/ 177 w 23"/>
                <a:gd name="T81" fmla="*/ 193 h 40"/>
                <a:gd name="T82" fmla="*/ 157 w 23"/>
                <a:gd name="T83" fmla="*/ 326 h 40"/>
                <a:gd name="T84" fmla="*/ 123 w 23"/>
                <a:gd name="T85" fmla="*/ 455 h 40"/>
                <a:gd name="T86" fmla="*/ 110 w 23"/>
                <a:gd name="T87" fmla="*/ 777 h 40"/>
                <a:gd name="T88" fmla="*/ 89 w 23"/>
                <a:gd name="T89" fmla="*/ 1038 h 40"/>
                <a:gd name="T90" fmla="*/ 89 w 23"/>
                <a:gd name="T91" fmla="*/ 1377 h 4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"/>
                <a:gd name="T139" fmla="*/ 0 h 40"/>
                <a:gd name="T140" fmla="*/ 23 w 23"/>
                <a:gd name="T141" fmla="*/ 40 h 4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" h="40">
                  <a:moveTo>
                    <a:pt x="0" y="20"/>
                  </a:moveTo>
                  <a:lnTo>
                    <a:pt x="0" y="14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9" y="5"/>
                  </a:lnTo>
                  <a:lnTo>
                    <a:pt x="21" y="9"/>
                  </a:lnTo>
                  <a:lnTo>
                    <a:pt x="23" y="14"/>
                  </a:lnTo>
                  <a:lnTo>
                    <a:pt x="23" y="20"/>
                  </a:lnTo>
                  <a:lnTo>
                    <a:pt x="23" y="26"/>
                  </a:lnTo>
                  <a:lnTo>
                    <a:pt x="21" y="31"/>
                  </a:lnTo>
                  <a:lnTo>
                    <a:pt x="19" y="35"/>
                  </a:lnTo>
                  <a:lnTo>
                    <a:pt x="17" y="37"/>
                  </a:lnTo>
                  <a:lnTo>
                    <a:pt x="14" y="38"/>
                  </a:lnTo>
                  <a:lnTo>
                    <a:pt x="12" y="40"/>
                  </a:lnTo>
                  <a:lnTo>
                    <a:pt x="7" y="38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close/>
                  <a:moveTo>
                    <a:pt x="5" y="21"/>
                  </a:moveTo>
                  <a:lnTo>
                    <a:pt x="6" y="28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2" y="38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6" y="34"/>
                  </a:lnTo>
                  <a:lnTo>
                    <a:pt x="17" y="31"/>
                  </a:lnTo>
                  <a:lnTo>
                    <a:pt x="17" y="26"/>
                  </a:lnTo>
                  <a:lnTo>
                    <a:pt x="17" y="19"/>
                  </a:lnTo>
                  <a:lnTo>
                    <a:pt x="17" y="13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9" y="5"/>
                  </a:lnTo>
                  <a:lnTo>
                    <a:pt x="7" y="7"/>
                  </a:lnTo>
                  <a:lnTo>
                    <a:pt x="6" y="12"/>
                  </a:lnTo>
                  <a:lnTo>
                    <a:pt x="5" y="16"/>
                  </a:lnTo>
                  <a:lnTo>
                    <a:pt x="5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62" name="Freeform 569"/>
            <p:cNvSpPr>
              <a:spLocks/>
            </p:cNvSpPr>
            <p:nvPr/>
          </p:nvSpPr>
          <p:spPr bwMode="auto">
            <a:xfrm>
              <a:off x="3051" y="3481"/>
              <a:ext cx="34" cy="197"/>
            </a:xfrm>
            <a:custGeom>
              <a:avLst/>
              <a:gdLst>
                <a:gd name="T0" fmla="*/ 0 w 13"/>
                <a:gd name="T1" fmla="*/ 0 h 49"/>
                <a:gd name="T2" fmla="*/ 233 w 13"/>
                <a:gd name="T3" fmla="*/ 0 h 49"/>
                <a:gd name="T4" fmla="*/ 233 w 13"/>
                <a:gd name="T5" fmla="*/ 3184 h 49"/>
                <a:gd name="T6" fmla="*/ 0 w 13"/>
                <a:gd name="T7" fmla="*/ 3184 h 49"/>
                <a:gd name="T8" fmla="*/ 0 w 13"/>
                <a:gd name="T9" fmla="*/ 3120 h 49"/>
                <a:gd name="T10" fmla="*/ 144 w 13"/>
                <a:gd name="T11" fmla="*/ 3120 h 49"/>
                <a:gd name="T12" fmla="*/ 144 w 13"/>
                <a:gd name="T13" fmla="*/ 193 h 49"/>
                <a:gd name="T14" fmla="*/ 0 w 13"/>
                <a:gd name="T15" fmla="*/ 193 h 49"/>
                <a:gd name="T16" fmla="*/ 0 w 13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0" y="0"/>
                  </a:moveTo>
                  <a:lnTo>
                    <a:pt x="13" y="0"/>
                  </a:lnTo>
                  <a:lnTo>
                    <a:pt x="13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8" y="48"/>
                  </a:lnTo>
                  <a:lnTo>
                    <a:pt x="8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63" name="Freeform 570"/>
            <p:cNvSpPr>
              <a:spLocks noEditPoints="1"/>
            </p:cNvSpPr>
            <p:nvPr/>
          </p:nvSpPr>
          <p:spPr bwMode="auto">
            <a:xfrm>
              <a:off x="3718" y="3489"/>
              <a:ext cx="78" cy="145"/>
            </a:xfrm>
            <a:custGeom>
              <a:avLst/>
              <a:gdLst>
                <a:gd name="T0" fmla="*/ 211 w 30"/>
                <a:gd name="T1" fmla="*/ 1249 h 36"/>
                <a:gd name="T2" fmla="*/ 211 w 30"/>
                <a:gd name="T3" fmla="*/ 2026 h 36"/>
                <a:gd name="T4" fmla="*/ 211 w 30"/>
                <a:gd name="T5" fmla="*/ 2159 h 36"/>
                <a:gd name="T6" fmla="*/ 211 w 30"/>
                <a:gd name="T7" fmla="*/ 2288 h 36"/>
                <a:gd name="T8" fmla="*/ 229 w 30"/>
                <a:gd name="T9" fmla="*/ 2352 h 36"/>
                <a:gd name="T10" fmla="*/ 244 w 30"/>
                <a:gd name="T11" fmla="*/ 2352 h 36"/>
                <a:gd name="T12" fmla="*/ 283 w 30"/>
                <a:gd name="T13" fmla="*/ 2352 h 36"/>
                <a:gd name="T14" fmla="*/ 283 w 30"/>
                <a:gd name="T15" fmla="*/ 2352 h 36"/>
                <a:gd name="T16" fmla="*/ 0 w 30"/>
                <a:gd name="T17" fmla="*/ 2352 h 36"/>
                <a:gd name="T18" fmla="*/ 0 w 30"/>
                <a:gd name="T19" fmla="*/ 2352 h 36"/>
                <a:gd name="T20" fmla="*/ 34 w 30"/>
                <a:gd name="T21" fmla="*/ 2352 h 36"/>
                <a:gd name="T22" fmla="*/ 55 w 30"/>
                <a:gd name="T23" fmla="*/ 2352 h 36"/>
                <a:gd name="T24" fmla="*/ 68 w 30"/>
                <a:gd name="T25" fmla="*/ 2288 h 36"/>
                <a:gd name="T26" fmla="*/ 109 w 30"/>
                <a:gd name="T27" fmla="*/ 2159 h 36"/>
                <a:gd name="T28" fmla="*/ 109 w 30"/>
                <a:gd name="T29" fmla="*/ 2026 h 36"/>
                <a:gd name="T30" fmla="*/ 109 w 30"/>
                <a:gd name="T31" fmla="*/ 326 h 36"/>
                <a:gd name="T32" fmla="*/ 109 w 30"/>
                <a:gd name="T33" fmla="*/ 193 h 36"/>
                <a:gd name="T34" fmla="*/ 68 w 30"/>
                <a:gd name="T35" fmla="*/ 64 h 36"/>
                <a:gd name="T36" fmla="*/ 55 w 30"/>
                <a:gd name="T37" fmla="*/ 0 h 36"/>
                <a:gd name="T38" fmla="*/ 34 w 30"/>
                <a:gd name="T39" fmla="*/ 0 h 36"/>
                <a:gd name="T40" fmla="*/ 0 w 30"/>
                <a:gd name="T41" fmla="*/ 0 h 36"/>
                <a:gd name="T42" fmla="*/ 0 w 30"/>
                <a:gd name="T43" fmla="*/ 0 h 36"/>
                <a:gd name="T44" fmla="*/ 244 w 30"/>
                <a:gd name="T45" fmla="*/ 0 h 36"/>
                <a:gd name="T46" fmla="*/ 330 w 30"/>
                <a:gd name="T47" fmla="*/ 0 h 36"/>
                <a:gd name="T48" fmla="*/ 406 w 30"/>
                <a:gd name="T49" fmla="*/ 64 h 36"/>
                <a:gd name="T50" fmla="*/ 419 w 30"/>
                <a:gd name="T51" fmla="*/ 64 h 36"/>
                <a:gd name="T52" fmla="*/ 473 w 30"/>
                <a:gd name="T53" fmla="*/ 258 h 36"/>
                <a:gd name="T54" fmla="*/ 494 w 30"/>
                <a:gd name="T55" fmla="*/ 455 h 36"/>
                <a:gd name="T56" fmla="*/ 528 w 30"/>
                <a:gd name="T57" fmla="*/ 648 h 36"/>
                <a:gd name="T58" fmla="*/ 494 w 30"/>
                <a:gd name="T59" fmla="*/ 910 h 36"/>
                <a:gd name="T60" fmla="*/ 460 w 30"/>
                <a:gd name="T61" fmla="*/ 1104 h 36"/>
                <a:gd name="T62" fmla="*/ 406 w 30"/>
                <a:gd name="T63" fmla="*/ 1249 h 36"/>
                <a:gd name="T64" fmla="*/ 296 w 30"/>
                <a:gd name="T65" fmla="*/ 1249 h 36"/>
                <a:gd name="T66" fmla="*/ 283 w 30"/>
                <a:gd name="T67" fmla="*/ 1249 h 36"/>
                <a:gd name="T68" fmla="*/ 244 w 30"/>
                <a:gd name="T69" fmla="*/ 1249 h 36"/>
                <a:gd name="T70" fmla="*/ 229 w 30"/>
                <a:gd name="T71" fmla="*/ 1249 h 36"/>
                <a:gd name="T72" fmla="*/ 211 w 30"/>
                <a:gd name="T73" fmla="*/ 1249 h 36"/>
                <a:gd name="T74" fmla="*/ 211 w 30"/>
                <a:gd name="T75" fmla="*/ 1184 h 36"/>
                <a:gd name="T76" fmla="*/ 229 w 30"/>
                <a:gd name="T77" fmla="*/ 1184 h 36"/>
                <a:gd name="T78" fmla="*/ 229 w 30"/>
                <a:gd name="T79" fmla="*/ 1184 h 36"/>
                <a:gd name="T80" fmla="*/ 244 w 30"/>
                <a:gd name="T81" fmla="*/ 1184 h 36"/>
                <a:gd name="T82" fmla="*/ 283 w 30"/>
                <a:gd name="T83" fmla="*/ 1184 h 36"/>
                <a:gd name="T84" fmla="*/ 330 w 30"/>
                <a:gd name="T85" fmla="*/ 1184 h 36"/>
                <a:gd name="T86" fmla="*/ 351 w 30"/>
                <a:gd name="T87" fmla="*/ 975 h 36"/>
                <a:gd name="T88" fmla="*/ 406 w 30"/>
                <a:gd name="T89" fmla="*/ 910 h 36"/>
                <a:gd name="T90" fmla="*/ 406 w 30"/>
                <a:gd name="T91" fmla="*/ 648 h 36"/>
                <a:gd name="T92" fmla="*/ 406 w 30"/>
                <a:gd name="T93" fmla="*/ 520 h 36"/>
                <a:gd name="T94" fmla="*/ 372 w 30"/>
                <a:gd name="T95" fmla="*/ 326 h 36"/>
                <a:gd name="T96" fmla="*/ 351 w 30"/>
                <a:gd name="T97" fmla="*/ 258 h 36"/>
                <a:gd name="T98" fmla="*/ 330 w 30"/>
                <a:gd name="T99" fmla="*/ 193 h 36"/>
                <a:gd name="T100" fmla="*/ 296 w 30"/>
                <a:gd name="T101" fmla="*/ 64 h 36"/>
                <a:gd name="T102" fmla="*/ 244 w 30"/>
                <a:gd name="T103" fmla="*/ 64 h 36"/>
                <a:gd name="T104" fmla="*/ 229 w 30"/>
                <a:gd name="T105" fmla="*/ 64 h 36"/>
                <a:gd name="T106" fmla="*/ 211 w 30"/>
                <a:gd name="T107" fmla="*/ 64 h 36"/>
                <a:gd name="T108" fmla="*/ 211 w 30"/>
                <a:gd name="T109" fmla="*/ 1184 h 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6"/>
                <a:gd name="T167" fmla="*/ 30 w 30"/>
                <a:gd name="T168" fmla="*/ 36 h 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6">
                  <a:moveTo>
                    <a:pt x="12" y="19"/>
                  </a:moveTo>
                  <a:lnTo>
                    <a:pt x="12" y="31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6" y="33"/>
                  </a:lnTo>
                  <a:lnTo>
                    <a:pt x="6" y="31"/>
                  </a:lnTo>
                  <a:lnTo>
                    <a:pt x="6" y="5"/>
                  </a:lnTo>
                  <a:lnTo>
                    <a:pt x="6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4"/>
                  </a:lnTo>
                  <a:lnTo>
                    <a:pt x="28" y="7"/>
                  </a:lnTo>
                  <a:lnTo>
                    <a:pt x="30" y="10"/>
                  </a:lnTo>
                  <a:lnTo>
                    <a:pt x="28" y="14"/>
                  </a:lnTo>
                  <a:lnTo>
                    <a:pt x="26" y="17"/>
                  </a:lnTo>
                  <a:lnTo>
                    <a:pt x="23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3" y="19"/>
                  </a:lnTo>
                  <a:lnTo>
                    <a:pt x="12" y="19"/>
                  </a:lnTo>
                  <a:close/>
                  <a:moveTo>
                    <a:pt x="12" y="18"/>
                  </a:moveTo>
                  <a:lnTo>
                    <a:pt x="13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9" y="18"/>
                  </a:lnTo>
                  <a:lnTo>
                    <a:pt x="20" y="15"/>
                  </a:lnTo>
                  <a:lnTo>
                    <a:pt x="23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5"/>
                  </a:lnTo>
                  <a:lnTo>
                    <a:pt x="20" y="4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64" name="Freeform 571"/>
            <p:cNvSpPr>
              <a:spLocks/>
            </p:cNvSpPr>
            <p:nvPr/>
          </p:nvSpPr>
          <p:spPr bwMode="auto">
            <a:xfrm>
              <a:off x="3799" y="3533"/>
              <a:ext cx="47" cy="101"/>
            </a:xfrm>
            <a:custGeom>
              <a:avLst/>
              <a:gdLst>
                <a:gd name="T0" fmla="*/ 164 w 18"/>
                <a:gd name="T1" fmla="*/ 0 h 25"/>
                <a:gd name="T2" fmla="*/ 164 w 18"/>
                <a:gd name="T3" fmla="*/ 457 h 25"/>
                <a:gd name="T4" fmla="*/ 198 w 18"/>
                <a:gd name="T5" fmla="*/ 194 h 25"/>
                <a:gd name="T6" fmla="*/ 232 w 18"/>
                <a:gd name="T7" fmla="*/ 65 h 25"/>
                <a:gd name="T8" fmla="*/ 287 w 18"/>
                <a:gd name="T9" fmla="*/ 0 h 25"/>
                <a:gd name="T10" fmla="*/ 300 w 18"/>
                <a:gd name="T11" fmla="*/ 0 h 25"/>
                <a:gd name="T12" fmla="*/ 300 w 18"/>
                <a:gd name="T13" fmla="*/ 65 h 25"/>
                <a:gd name="T14" fmla="*/ 321 w 18"/>
                <a:gd name="T15" fmla="*/ 194 h 25"/>
                <a:gd name="T16" fmla="*/ 321 w 18"/>
                <a:gd name="T17" fmla="*/ 263 h 25"/>
                <a:gd name="T18" fmla="*/ 321 w 18"/>
                <a:gd name="T19" fmla="*/ 263 h 25"/>
                <a:gd name="T20" fmla="*/ 321 w 18"/>
                <a:gd name="T21" fmla="*/ 392 h 25"/>
                <a:gd name="T22" fmla="*/ 300 w 18"/>
                <a:gd name="T23" fmla="*/ 457 h 25"/>
                <a:gd name="T24" fmla="*/ 287 w 18"/>
                <a:gd name="T25" fmla="*/ 457 h 25"/>
                <a:gd name="T26" fmla="*/ 287 w 18"/>
                <a:gd name="T27" fmla="*/ 392 h 25"/>
                <a:gd name="T28" fmla="*/ 253 w 18"/>
                <a:gd name="T29" fmla="*/ 392 h 25"/>
                <a:gd name="T30" fmla="*/ 232 w 18"/>
                <a:gd name="T31" fmla="*/ 263 h 25"/>
                <a:gd name="T32" fmla="*/ 232 w 18"/>
                <a:gd name="T33" fmla="*/ 263 h 25"/>
                <a:gd name="T34" fmla="*/ 198 w 18"/>
                <a:gd name="T35" fmla="*/ 263 h 25"/>
                <a:gd name="T36" fmla="*/ 198 w 18"/>
                <a:gd name="T37" fmla="*/ 263 h 25"/>
                <a:gd name="T38" fmla="*/ 178 w 18"/>
                <a:gd name="T39" fmla="*/ 457 h 25"/>
                <a:gd name="T40" fmla="*/ 164 w 18"/>
                <a:gd name="T41" fmla="*/ 521 h 25"/>
                <a:gd name="T42" fmla="*/ 164 w 18"/>
                <a:gd name="T43" fmla="*/ 1321 h 25"/>
                <a:gd name="T44" fmla="*/ 164 w 18"/>
                <a:gd name="T45" fmla="*/ 1454 h 25"/>
                <a:gd name="T46" fmla="*/ 164 w 18"/>
                <a:gd name="T47" fmla="*/ 1584 h 25"/>
                <a:gd name="T48" fmla="*/ 178 w 18"/>
                <a:gd name="T49" fmla="*/ 1584 h 25"/>
                <a:gd name="T50" fmla="*/ 178 w 18"/>
                <a:gd name="T51" fmla="*/ 1648 h 25"/>
                <a:gd name="T52" fmla="*/ 198 w 18"/>
                <a:gd name="T53" fmla="*/ 1648 h 25"/>
                <a:gd name="T54" fmla="*/ 232 w 18"/>
                <a:gd name="T55" fmla="*/ 1648 h 25"/>
                <a:gd name="T56" fmla="*/ 232 w 18"/>
                <a:gd name="T57" fmla="*/ 1648 h 25"/>
                <a:gd name="T58" fmla="*/ 0 w 18"/>
                <a:gd name="T59" fmla="*/ 1648 h 25"/>
                <a:gd name="T60" fmla="*/ 0 w 18"/>
                <a:gd name="T61" fmla="*/ 1648 h 25"/>
                <a:gd name="T62" fmla="*/ 34 w 18"/>
                <a:gd name="T63" fmla="*/ 1648 h 25"/>
                <a:gd name="T64" fmla="*/ 55 w 18"/>
                <a:gd name="T65" fmla="*/ 1648 h 25"/>
                <a:gd name="T66" fmla="*/ 55 w 18"/>
                <a:gd name="T67" fmla="*/ 1584 h 25"/>
                <a:gd name="T68" fmla="*/ 68 w 18"/>
                <a:gd name="T69" fmla="*/ 1454 h 25"/>
                <a:gd name="T70" fmla="*/ 68 w 18"/>
                <a:gd name="T71" fmla="*/ 1454 h 25"/>
                <a:gd name="T72" fmla="*/ 68 w 18"/>
                <a:gd name="T73" fmla="*/ 1321 h 25"/>
                <a:gd name="T74" fmla="*/ 68 w 18"/>
                <a:gd name="T75" fmla="*/ 719 h 25"/>
                <a:gd name="T76" fmla="*/ 68 w 18"/>
                <a:gd name="T77" fmla="*/ 457 h 25"/>
                <a:gd name="T78" fmla="*/ 68 w 18"/>
                <a:gd name="T79" fmla="*/ 392 h 25"/>
                <a:gd name="T80" fmla="*/ 55 w 18"/>
                <a:gd name="T81" fmla="*/ 263 h 25"/>
                <a:gd name="T82" fmla="*/ 55 w 18"/>
                <a:gd name="T83" fmla="*/ 263 h 25"/>
                <a:gd name="T84" fmla="*/ 55 w 18"/>
                <a:gd name="T85" fmla="*/ 194 h 25"/>
                <a:gd name="T86" fmla="*/ 34 w 18"/>
                <a:gd name="T87" fmla="*/ 194 h 25"/>
                <a:gd name="T88" fmla="*/ 34 w 18"/>
                <a:gd name="T89" fmla="*/ 194 h 25"/>
                <a:gd name="T90" fmla="*/ 0 w 18"/>
                <a:gd name="T91" fmla="*/ 263 h 25"/>
                <a:gd name="T92" fmla="*/ 0 w 18"/>
                <a:gd name="T93" fmla="*/ 194 h 25"/>
                <a:gd name="T94" fmla="*/ 123 w 18"/>
                <a:gd name="T95" fmla="*/ 0 h 25"/>
                <a:gd name="T96" fmla="*/ 164 w 18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5"/>
                <a:gd name="T149" fmla="*/ 18 w 18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5">
                  <a:moveTo>
                    <a:pt x="9" y="0"/>
                  </a:moveTo>
                  <a:lnTo>
                    <a:pt x="9" y="7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7"/>
                  </a:lnTo>
                  <a:lnTo>
                    <a:pt x="9" y="8"/>
                  </a:lnTo>
                  <a:lnTo>
                    <a:pt x="9" y="20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65" name="Freeform 572"/>
            <p:cNvSpPr>
              <a:spLocks noEditPoints="1"/>
            </p:cNvSpPr>
            <p:nvPr/>
          </p:nvSpPr>
          <p:spPr bwMode="auto">
            <a:xfrm>
              <a:off x="3851" y="3533"/>
              <a:ext cx="55" cy="109"/>
            </a:xfrm>
            <a:custGeom>
              <a:avLst/>
              <a:gdLst>
                <a:gd name="T0" fmla="*/ 68 w 21"/>
                <a:gd name="T1" fmla="*/ 650 h 27"/>
                <a:gd name="T2" fmla="*/ 89 w 21"/>
                <a:gd name="T3" fmla="*/ 993 h 27"/>
                <a:gd name="T4" fmla="*/ 123 w 21"/>
                <a:gd name="T5" fmla="*/ 1191 h 27"/>
                <a:gd name="T6" fmla="*/ 178 w 21"/>
                <a:gd name="T7" fmla="*/ 1385 h 27"/>
                <a:gd name="T8" fmla="*/ 254 w 21"/>
                <a:gd name="T9" fmla="*/ 1449 h 27"/>
                <a:gd name="T10" fmla="*/ 267 w 21"/>
                <a:gd name="T11" fmla="*/ 1385 h 27"/>
                <a:gd name="T12" fmla="*/ 322 w 21"/>
                <a:gd name="T13" fmla="*/ 1385 h 27"/>
                <a:gd name="T14" fmla="*/ 343 w 21"/>
                <a:gd name="T15" fmla="*/ 1191 h 27"/>
                <a:gd name="T16" fmla="*/ 377 w 21"/>
                <a:gd name="T17" fmla="*/ 993 h 27"/>
                <a:gd name="T18" fmla="*/ 377 w 21"/>
                <a:gd name="T19" fmla="*/ 1126 h 27"/>
                <a:gd name="T20" fmla="*/ 377 w 21"/>
                <a:gd name="T21" fmla="*/ 1320 h 27"/>
                <a:gd name="T22" fmla="*/ 322 w 21"/>
                <a:gd name="T23" fmla="*/ 1583 h 27"/>
                <a:gd name="T24" fmla="*/ 267 w 21"/>
                <a:gd name="T25" fmla="*/ 1647 h 27"/>
                <a:gd name="T26" fmla="*/ 199 w 21"/>
                <a:gd name="T27" fmla="*/ 1776 h 27"/>
                <a:gd name="T28" fmla="*/ 123 w 21"/>
                <a:gd name="T29" fmla="*/ 1647 h 27"/>
                <a:gd name="T30" fmla="*/ 68 w 21"/>
                <a:gd name="T31" fmla="*/ 1449 h 27"/>
                <a:gd name="T32" fmla="*/ 21 w 21"/>
                <a:gd name="T33" fmla="*/ 1191 h 27"/>
                <a:gd name="T34" fmla="*/ 0 w 21"/>
                <a:gd name="T35" fmla="*/ 929 h 27"/>
                <a:gd name="T36" fmla="*/ 21 w 21"/>
                <a:gd name="T37" fmla="*/ 650 h 27"/>
                <a:gd name="T38" fmla="*/ 21 w 21"/>
                <a:gd name="T39" fmla="*/ 456 h 27"/>
                <a:gd name="T40" fmla="*/ 68 w 21"/>
                <a:gd name="T41" fmla="*/ 262 h 27"/>
                <a:gd name="T42" fmla="*/ 123 w 21"/>
                <a:gd name="T43" fmla="*/ 65 h 27"/>
                <a:gd name="T44" fmla="*/ 212 w 21"/>
                <a:gd name="T45" fmla="*/ 0 h 27"/>
                <a:gd name="T46" fmla="*/ 267 w 21"/>
                <a:gd name="T47" fmla="*/ 65 h 27"/>
                <a:gd name="T48" fmla="*/ 322 w 21"/>
                <a:gd name="T49" fmla="*/ 194 h 27"/>
                <a:gd name="T50" fmla="*/ 377 w 21"/>
                <a:gd name="T51" fmla="*/ 392 h 27"/>
                <a:gd name="T52" fmla="*/ 377 w 21"/>
                <a:gd name="T53" fmla="*/ 650 h 27"/>
                <a:gd name="T54" fmla="*/ 68 w 21"/>
                <a:gd name="T55" fmla="*/ 650 h 27"/>
                <a:gd name="T56" fmla="*/ 68 w 21"/>
                <a:gd name="T57" fmla="*/ 521 h 27"/>
                <a:gd name="T58" fmla="*/ 267 w 21"/>
                <a:gd name="T59" fmla="*/ 521 h 27"/>
                <a:gd name="T60" fmla="*/ 267 w 21"/>
                <a:gd name="T61" fmla="*/ 456 h 27"/>
                <a:gd name="T62" fmla="*/ 267 w 21"/>
                <a:gd name="T63" fmla="*/ 392 h 27"/>
                <a:gd name="T64" fmla="*/ 254 w 21"/>
                <a:gd name="T65" fmla="*/ 262 h 27"/>
                <a:gd name="T66" fmla="*/ 212 w 21"/>
                <a:gd name="T67" fmla="*/ 194 h 27"/>
                <a:gd name="T68" fmla="*/ 199 w 21"/>
                <a:gd name="T69" fmla="*/ 194 h 27"/>
                <a:gd name="T70" fmla="*/ 178 w 21"/>
                <a:gd name="T71" fmla="*/ 65 h 27"/>
                <a:gd name="T72" fmla="*/ 144 w 21"/>
                <a:gd name="T73" fmla="*/ 194 h 27"/>
                <a:gd name="T74" fmla="*/ 123 w 21"/>
                <a:gd name="T75" fmla="*/ 262 h 27"/>
                <a:gd name="T76" fmla="*/ 89 w 21"/>
                <a:gd name="T77" fmla="*/ 392 h 27"/>
                <a:gd name="T78" fmla="*/ 68 w 21"/>
                <a:gd name="T79" fmla="*/ 521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7"/>
                <a:gd name="T122" fmla="*/ 21 w 21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7">
                  <a:moveTo>
                    <a:pt x="4" y="10"/>
                  </a:moveTo>
                  <a:lnTo>
                    <a:pt x="5" y="15"/>
                  </a:lnTo>
                  <a:lnTo>
                    <a:pt x="7" y="18"/>
                  </a:lnTo>
                  <a:lnTo>
                    <a:pt x="10" y="21"/>
                  </a:lnTo>
                  <a:lnTo>
                    <a:pt x="14" y="22"/>
                  </a:lnTo>
                  <a:lnTo>
                    <a:pt x="15" y="21"/>
                  </a:lnTo>
                  <a:lnTo>
                    <a:pt x="18" y="21"/>
                  </a:lnTo>
                  <a:lnTo>
                    <a:pt x="19" y="18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20"/>
                  </a:lnTo>
                  <a:lnTo>
                    <a:pt x="18" y="24"/>
                  </a:lnTo>
                  <a:lnTo>
                    <a:pt x="15" y="25"/>
                  </a:lnTo>
                  <a:lnTo>
                    <a:pt x="11" y="27"/>
                  </a:lnTo>
                  <a:lnTo>
                    <a:pt x="7" y="25"/>
                  </a:lnTo>
                  <a:lnTo>
                    <a:pt x="4" y="22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1" y="7"/>
                  </a:lnTo>
                  <a:lnTo>
                    <a:pt x="4" y="4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8" y="3"/>
                  </a:lnTo>
                  <a:lnTo>
                    <a:pt x="21" y="6"/>
                  </a:lnTo>
                  <a:lnTo>
                    <a:pt x="21" y="10"/>
                  </a:lnTo>
                  <a:lnTo>
                    <a:pt x="4" y="10"/>
                  </a:lnTo>
                  <a:close/>
                  <a:moveTo>
                    <a:pt x="4" y="8"/>
                  </a:moveTo>
                  <a:lnTo>
                    <a:pt x="15" y="8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66" name="Freeform 573"/>
            <p:cNvSpPr>
              <a:spLocks noEditPoints="1"/>
            </p:cNvSpPr>
            <p:nvPr/>
          </p:nvSpPr>
          <p:spPr bwMode="auto">
            <a:xfrm>
              <a:off x="3917" y="3481"/>
              <a:ext cx="70" cy="161"/>
            </a:xfrm>
            <a:custGeom>
              <a:avLst/>
              <a:gdLst>
                <a:gd name="T0" fmla="*/ 316 w 27"/>
                <a:gd name="T1" fmla="*/ 2286 h 40"/>
                <a:gd name="T2" fmla="*/ 262 w 27"/>
                <a:gd name="T3" fmla="*/ 2415 h 40"/>
                <a:gd name="T4" fmla="*/ 241 w 27"/>
                <a:gd name="T5" fmla="*/ 2479 h 40"/>
                <a:gd name="T6" fmla="*/ 228 w 27"/>
                <a:gd name="T7" fmla="*/ 2608 h 40"/>
                <a:gd name="T8" fmla="*/ 194 w 27"/>
                <a:gd name="T9" fmla="*/ 2608 h 40"/>
                <a:gd name="T10" fmla="*/ 122 w 27"/>
                <a:gd name="T11" fmla="*/ 2479 h 40"/>
                <a:gd name="T12" fmla="*/ 54 w 27"/>
                <a:gd name="T13" fmla="*/ 2286 h 40"/>
                <a:gd name="T14" fmla="*/ 21 w 27"/>
                <a:gd name="T15" fmla="*/ 2153 h 40"/>
                <a:gd name="T16" fmla="*/ 0 w 27"/>
                <a:gd name="T17" fmla="*/ 1767 h 40"/>
                <a:gd name="T18" fmla="*/ 21 w 27"/>
                <a:gd name="T19" fmla="*/ 1505 h 40"/>
                <a:gd name="T20" fmla="*/ 67 w 27"/>
                <a:gd name="T21" fmla="*/ 1103 h 40"/>
                <a:gd name="T22" fmla="*/ 106 w 27"/>
                <a:gd name="T23" fmla="*/ 1038 h 40"/>
                <a:gd name="T24" fmla="*/ 140 w 27"/>
                <a:gd name="T25" fmla="*/ 841 h 40"/>
                <a:gd name="T26" fmla="*/ 228 w 27"/>
                <a:gd name="T27" fmla="*/ 841 h 40"/>
                <a:gd name="T28" fmla="*/ 262 w 27"/>
                <a:gd name="T29" fmla="*/ 906 h 40"/>
                <a:gd name="T30" fmla="*/ 316 w 27"/>
                <a:gd name="T31" fmla="*/ 1038 h 40"/>
                <a:gd name="T32" fmla="*/ 316 w 27"/>
                <a:gd name="T33" fmla="*/ 648 h 40"/>
                <a:gd name="T34" fmla="*/ 316 w 27"/>
                <a:gd name="T35" fmla="*/ 390 h 40"/>
                <a:gd name="T36" fmla="*/ 316 w 27"/>
                <a:gd name="T37" fmla="*/ 326 h 40"/>
                <a:gd name="T38" fmla="*/ 296 w 27"/>
                <a:gd name="T39" fmla="*/ 193 h 40"/>
                <a:gd name="T40" fmla="*/ 296 w 27"/>
                <a:gd name="T41" fmla="*/ 193 h 40"/>
                <a:gd name="T42" fmla="*/ 296 w 27"/>
                <a:gd name="T43" fmla="*/ 193 h 40"/>
                <a:gd name="T44" fmla="*/ 296 w 27"/>
                <a:gd name="T45" fmla="*/ 193 h 40"/>
                <a:gd name="T46" fmla="*/ 262 w 27"/>
                <a:gd name="T47" fmla="*/ 193 h 40"/>
                <a:gd name="T48" fmla="*/ 241 w 27"/>
                <a:gd name="T49" fmla="*/ 193 h 40"/>
                <a:gd name="T50" fmla="*/ 241 w 27"/>
                <a:gd name="T51" fmla="*/ 193 h 40"/>
                <a:gd name="T52" fmla="*/ 363 w 27"/>
                <a:gd name="T53" fmla="*/ 0 h 40"/>
                <a:gd name="T54" fmla="*/ 384 w 27"/>
                <a:gd name="T55" fmla="*/ 0 h 40"/>
                <a:gd name="T56" fmla="*/ 384 w 27"/>
                <a:gd name="T57" fmla="*/ 1831 h 40"/>
                <a:gd name="T58" fmla="*/ 384 w 27"/>
                <a:gd name="T59" fmla="*/ 2153 h 40"/>
                <a:gd name="T60" fmla="*/ 384 w 27"/>
                <a:gd name="T61" fmla="*/ 2218 h 40"/>
                <a:gd name="T62" fmla="*/ 384 w 27"/>
                <a:gd name="T63" fmla="*/ 2286 h 40"/>
                <a:gd name="T64" fmla="*/ 417 w 27"/>
                <a:gd name="T65" fmla="*/ 2286 h 40"/>
                <a:gd name="T66" fmla="*/ 417 w 27"/>
                <a:gd name="T67" fmla="*/ 2415 h 40"/>
                <a:gd name="T68" fmla="*/ 417 w 27"/>
                <a:gd name="T69" fmla="*/ 2415 h 40"/>
                <a:gd name="T70" fmla="*/ 438 w 27"/>
                <a:gd name="T71" fmla="*/ 2415 h 40"/>
                <a:gd name="T72" fmla="*/ 438 w 27"/>
                <a:gd name="T73" fmla="*/ 2286 h 40"/>
                <a:gd name="T74" fmla="*/ 469 w 27"/>
                <a:gd name="T75" fmla="*/ 2415 h 40"/>
                <a:gd name="T76" fmla="*/ 350 w 27"/>
                <a:gd name="T77" fmla="*/ 2608 h 40"/>
                <a:gd name="T78" fmla="*/ 316 w 27"/>
                <a:gd name="T79" fmla="*/ 2608 h 40"/>
                <a:gd name="T80" fmla="*/ 316 w 27"/>
                <a:gd name="T81" fmla="*/ 2286 h 40"/>
                <a:gd name="T82" fmla="*/ 316 w 27"/>
                <a:gd name="T83" fmla="*/ 2153 h 40"/>
                <a:gd name="T84" fmla="*/ 316 w 27"/>
                <a:gd name="T85" fmla="*/ 1377 h 40"/>
                <a:gd name="T86" fmla="*/ 316 w 27"/>
                <a:gd name="T87" fmla="*/ 1312 h 40"/>
                <a:gd name="T88" fmla="*/ 296 w 27"/>
                <a:gd name="T89" fmla="*/ 1103 h 40"/>
                <a:gd name="T90" fmla="*/ 262 w 27"/>
                <a:gd name="T91" fmla="*/ 1103 h 40"/>
                <a:gd name="T92" fmla="*/ 241 w 27"/>
                <a:gd name="T93" fmla="*/ 1038 h 40"/>
                <a:gd name="T94" fmla="*/ 228 w 27"/>
                <a:gd name="T95" fmla="*/ 906 h 40"/>
                <a:gd name="T96" fmla="*/ 228 w 27"/>
                <a:gd name="T97" fmla="*/ 906 h 40"/>
                <a:gd name="T98" fmla="*/ 174 w 27"/>
                <a:gd name="T99" fmla="*/ 1038 h 40"/>
                <a:gd name="T100" fmla="*/ 122 w 27"/>
                <a:gd name="T101" fmla="*/ 1103 h 40"/>
                <a:gd name="T102" fmla="*/ 106 w 27"/>
                <a:gd name="T103" fmla="*/ 1312 h 40"/>
                <a:gd name="T104" fmla="*/ 106 w 27"/>
                <a:gd name="T105" fmla="*/ 1703 h 40"/>
                <a:gd name="T106" fmla="*/ 106 w 27"/>
                <a:gd name="T107" fmla="*/ 1960 h 40"/>
                <a:gd name="T108" fmla="*/ 122 w 27"/>
                <a:gd name="T109" fmla="*/ 2153 h 40"/>
                <a:gd name="T110" fmla="*/ 174 w 27"/>
                <a:gd name="T111" fmla="*/ 2286 h 40"/>
                <a:gd name="T112" fmla="*/ 228 w 27"/>
                <a:gd name="T113" fmla="*/ 2286 h 40"/>
                <a:gd name="T114" fmla="*/ 262 w 27"/>
                <a:gd name="T115" fmla="*/ 2286 h 40"/>
                <a:gd name="T116" fmla="*/ 316 w 27"/>
                <a:gd name="T117" fmla="*/ 2153 h 4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7"/>
                <a:gd name="T178" fmla="*/ 0 h 40"/>
                <a:gd name="T179" fmla="*/ 27 w 27"/>
                <a:gd name="T180" fmla="*/ 40 h 4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7" h="40">
                  <a:moveTo>
                    <a:pt x="18" y="35"/>
                  </a:moveTo>
                  <a:lnTo>
                    <a:pt x="15" y="37"/>
                  </a:lnTo>
                  <a:lnTo>
                    <a:pt x="14" y="38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7" y="38"/>
                  </a:lnTo>
                  <a:lnTo>
                    <a:pt x="3" y="35"/>
                  </a:lnTo>
                  <a:lnTo>
                    <a:pt x="1" y="33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3" y="13"/>
                  </a:lnTo>
                  <a:lnTo>
                    <a:pt x="15" y="14"/>
                  </a:lnTo>
                  <a:lnTo>
                    <a:pt x="18" y="16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28"/>
                  </a:lnTo>
                  <a:lnTo>
                    <a:pt x="22" y="33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4" y="35"/>
                  </a:lnTo>
                  <a:lnTo>
                    <a:pt x="24" y="37"/>
                  </a:lnTo>
                  <a:lnTo>
                    <a:pt x="25" y="37"/>
                  </a:lnTo>
                  <a:lnTo>
                    <a:pt x="25" y="35"/>
                  </a:lnTo>
                  <a:lnTo>
                    <a:pt x="27" y="37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18" y="35"/>
                  </a:lnTo>
                  <a:close/>
                  <a:moveTo>
                    <a:pt x="18" y="33"/>
                  </a:moveTo>
                  <a:lnTo>
                    <a:pt x="18" y="21"/>
                  </a:lnTo>
                  <a:lnTo>
                    <a:pt x="18" y="20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4" y="16"/>
                  </a:lnTo>
                  <a:lnTo>
                    <a:pt x="13" y="14"/>
                  </a:lnTo>
                  <a:lnTo>
                    <a:pt x="10" y="16"/>
                  </a:lnTo>
                  <a:lnTo>
                    <a:pt x="7" y="17"/>
                  </a:lnTo>
                  <a:lnTo>
                    <a:pt x="6" y="20"/>
                  </a:lnTo>
                  <a:lnTo>
                    <a:pt x="6" y="26"/>
                  </a:lnTo>
                  <a:lnTo>
                    <a:pt x="6" y="30"/>
                  </a:lnTo>
                  <a:lnTo>
                    <a:pt x="7" y="33"/>
                  </a:lnTo>
                  <a:lnTo>
                    <a:pt x="10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8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67" name="Freeform 574"/>
            <p:cNvSpPr>
              <a:spLocks noEditPoints="1"/>
            </p:cNvSpPr>
            <p:nvPr/>
          </p:nvSpPr>
          <p:spPr bwMode="auto">
            <a:xfrm>
              <a:off x="3992" y="3481"/>
              <a:ext cx="32" cy="153"/>
            </a:xfrm>
            <a:custGeom>
              <a:avLst/>
              <a:gdLst>
                <a:gd name="T0" fmla="*/ 115 w 12"/>
                <a:gd name="T1" fmla="*/ 0 h 38"/>
                <a:gd name="T2" fmla="*/ 149 w 12"/>
                <a:gd name="T3" fmla="*/ 0 h 38"/>
                <a:gd name="T4" fmla="*/ 149 w 12"/>
                <a:gd name="T5" fmla="*/ 0 h 38"/>
                <a:gd name="T6" fmla="*/ 171 w 12"/>
                <a:gd name="T7" fmla="*/ 129 h 38"/>
                <a:gd name="T8" fmla="*/ 171 w 12"/>
                <a:gd name="T9" fmla="*/ 193 h 38"/>
                <a:gd name="T10" fmla="*/ 171 w 12"/>
                <a:gd name="T11" fmla="*/ 326 h 38"/>
                <a:gd name="T12" fmla="*/ 149 w 12"/>
                <a:gd name="T13" fmla="*/ 326 h 38"/>
                <a:gd name="T14" fmla="*/ 149 w 12"/>
                <a:gd name="T15" fmla="*/ 391 h 38"/>
                <a:gd name="T16" fmla="*/ 115 w 12"/>
                <a:gd name="T17" fmla="*/ 391 h 38"/>
                <a:gd name="T18" fmla="*/ 93 w 12"/>
                <a:gd name="T19" fmla="*/ 391 h 38"/>
                <a:gd name="T20" fmla="*/ 56 w 12"/>
                <a:gd name="T21" fmla="*/ 326 h 38"/>
                <a:gd name="T22" fmla="*/ 56 w 12"/>
                <a:gd name="T23" fmla="*/ 326 h 38"/>
                <a:gd name="T24" fmla="*/ 35 w 12"/>
                <a:gd name="T25" fmla="*/ 193 h 38"/>
                <a:gd name="T26" fmla="*/ 56 w 12"/>
                <a:gd name="T27" fmla="*/ 129 h 38"/>
                <a:gd name="T28" fmla="*/ 56 w 12"/>
                <a:gd name="T29" fmla="*/ 0 h 38"/>
                <a:gd name="T30" fmla="*/ 93 w 12"/>
                <a:gd name="T31" fmla="*/ 0 h 38"/>
                <a:gd name="T32" fmla="*/ 115 w 12"/>
                <a:gd name="T33" fmla="*/ 0 h 38"/>
                <a:gd name="T34" fmla="*/ 171 w 12"/>
                <a:gd name="T35" fmla="*/ 841 h 38"/>
                <a:gd name="T36" fmla="*/ 171 w 12"/>
                <a:gd name="T37" fmla="*/ 2158 h 38"/>
                <a:gd name="T38" fmla="*/ 171 w 12"/>
                <a:gd name="T39" fmla="*/ 2287 h 38"/>
                <a:gd name="T40" fmla="*/ 171 w 12"/>
                <a:gd name="T41" fmla="*/ 2416 h 38"/>
                <a:gd name="T42" fmla="*/ 171 w 12"/>
                <a:gd name="T43" fmla="*/ 2416 h 38"/>
                <a:gd name="T44" fmla="*/ 171 w 12"/>
                <a:gd name="T45" fmla="*/ 2480 h 38"/>
                <a:gd name="T46" fmla="*/ 192 w 12"/>
                <a:gd name="T47" fmla="*/ 2480 h 38"/>
                <a:gd name="T48" fmla="*/ 227 w 12"/>
                <a:gd name="T49" fmla="*/ 2480 h 38"/>
                <a:gd name="T50" fmla="*/ 227 w 12"/>
                <a:gd name="T51" fmla="*/ 2480 h 38"/>
                <a:gd name="T52" fmla="*/ 0 w 12"/>
                <a:gd name="T53" fmla="*/ 2480 h 38"/>
                <a:gd name="T54" fmla="*/ 0 w 12"/>
                <a:gd name="T55" fmla="*/ 2480 h 38"/>
                <a:gd name="T56" fmla="*/ 35 w 12"/>
                <a:gd name="T57" fmla="*/ 2480 h 38"/>
                <a:gd name="T58" fmla="*/ 35 w 12"/>
                <a:gd name="T59" fmla="*/ 2480 h 38"/>
                <a:gd name="T60" fmla="*/ 56 w 12"/>
                <a:gd name="T61" fmla="*/ 2416 h 38"/>
                <a:gd name="T62" fmla="*/ 56 w 12"/>
                <a:gd name="T63" fmla="*/ 2416 h 38"/>
                <a:gd name="T64" fmla="*/ 56 w 12"/>
                <a:gd name="T65" fmla="*/ 2287 h 38"/>
                <a:gd name="T66" fmla="*/ 56 w 12"/>
                <a:gd name="T67" fmla="*/ 2158 h 38"/>
                <a:gd name="T68" fmla="*/ 56 w 12"/>
                <a:gd name="T69" fmla="*/ 1574 h 38"/>
                <a:gd name="T70" fmla="*/ 56 w 12"/>
                <a:gd name="T71" fmla="*/ 1313 h 38"/>
                <a:gd name="T72" fmla="*/ 56 w 12"/>
                <a:gd name="T73" fmla="*/ 1103 h 38"/>
                <a:gd name="T74" fmla="*/ 56 w 12"/>
                <a:gd name="T75" fmla="*/ 1103 h 38"/>
                <a:gd name="T76" fmla="*/ 56 w 12"/>
                <a:gd name="T77" fmla="*/ 1103 h 38"/>
                <a:gd name="T78" fmla="*/ 35 w 12"/>
                <a:gd name="T79" fmla="*/ 1039 h 38"/>
                <a:gd name="T80" fmla="*/ 35 w 12"/>
                <a:gd name="T81" fmla="*/ 1039 h 38"/>
                <a:gd name="T82" fmla="*/ 0 w 12"/>
                <a:gd name="T83" fmla="*/ 1039 h 38"/>
                <a:gd name="T84" fmla="*/ 0 w 12"/>
                <a:gd name="T85" fmla="*/ 1103 h 38"/>
                <a:gd name="T86" fmla="*/ 0 w 12"/>
                <a:gd name="T87" fmla="*/ 1039 h 38"/>
                <a:gd name="T88" fmla="*/ 149 w 12"/>
                <a:gd name="T89" fmla="*/ 841 h 38"/>
                <a:gd name="T90" fmla="*/ 171 w 12"/>
                <a:gd name="T91" fmla="*/ 841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2"/>
                <a:gd name="T139" fmla="*/ 0 h 38"/>
                <a:gd name="T140" fmla="*/ 12 w 12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2" h="38">
                  <a:moveTo>
                    <a:pt x="6" y="0"/>
                  </a:moveTo>
                  <a:lnTo>
                    <a:pt x="8" y="0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3" y="5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close/>
                  <a:moveTo>
                    <a:pt x="9" y="13"/>
                  </a:moveTo>
                  <a:lnTo>
                    <a:pt x="9" y="33"/>
                  </a:lnTo>
                  <a:lnTo>
                    <a:pt x="9" y="35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24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8" y="13"/>
                  </a:lnTo>
                  <a:lnTo>
                    <a:pt x="9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68" name="Freeform 575"/>
            <p:cNvSpPr>
              <a:spLocks/>
            </p:cNvSpPr>
            <p:nvPr/>
          </p:nvSpPr>
          <p:spPr bwMode="auto">
            <a:xfrm>
              <a:off x="4034" y="3533"/>
              <a:ext cx="55" cy="109"/>
            </a:xfrm>
            <a:custGeom>
              <a:avLst/>
              <a:gdLst>
                <a:gd name="T0" fmla="*/ 377 w 21"/>
                <a:gd name="T1" fmla="*/ 993 h 27"/>
                <a:gd name="T2" fmla="*/ 322 w 21"/>
                <a:gd name="T3" fmla="*/ 1385 h 27"/>
                <a:gd name="T4" fmla="*/ 309 w 21"/>
                <a:gd name="T5" fmla="*/ 1583 h 27"/>
                <a:gd name="T6" fmla="*/ 233 w 21"/>
                <a:gd name="T7" fmla="*/ 1647 h 27"/>
                <a:gd name="T8" fmla="*/ 178 w 21"/>
                <a:gd name="T9" fmla="*/ 1776 h 27"/>
                <a:gd name="T10" fmla="*/ 110 w 21"/>
                <a:gd name="T11" fmla="*/ 1647 h 27"/>
                <a:gd name="T12" fmla="*/ 55 w 21"/>
                <a:gd name="T13" fmla="*/ 1449 h 27"/>
                <a:gd name="T14" fmla="*/ 21 w 21"/>
                <a:gd name="T15" fmla="*/ 1320 h 27"/>
                <a:gd name="T16" fmla="*/ 0 w 21"/>
                <a:gd name="T17" fmla="*/ 1126 h 27"/>
                <a:gd name="T18" fmla="*/ 0 w 21"/>
                <a:gd name="T19" fmla="*/ 848 h 27"/>
                <a:gd name="T20" fmla="*/ 0 w 21"/>
                <a:gd name="T21" fmla="*/ 650 h 27"/>
                <a:gd name="T22" fmla="*/ 21 w 21"/>
                <a:gd name="T23" fmla="*/ 456 h 27"/>
                <a:gd name="T24" fmla="*/ 55 w 21"/>
                <a:gd name="T25" fmla="*/ 262 h 27"/>
                <a:gd name="T26" fmla="*/ 123 w 21"/>
                <a:gd name="T27" fmla="*/ 65 h 27"/>
                <a:gd name="T28" fmla="*/ 199 w 21"/>
                <a:gd name="T29" fmla="*/ 0 h 27"/>
                <a:gd name="T30" fmla="*/ 254 w 21"/>
                <a:gd name="T31" fmla="*/ 0 h 27"/>
                <a:gd name="T32" fmla="*/ 309 w 21"/>
                <a:gd name="T33" fmla="*/ 65 h 27"/>
                <a:gd name="T34" fmla="*/ 322 w 21"/>
                <a:gd name="T35" fmla="*/ 262 h 27"/>
                <a:gd name="T36" fmla="*/ 356 w 21"/>
                <a:gd name="T37" fmla="*/ 392 h 27"/>
                <a:gd name="T38" fmla="*/ 356 w 21"/>
                <a:gd name="T39" fmla="*/ 456 h 27"/>
                <a:gd name="T40" fmla="*/ 322 w 21"/>
                <a:gd name="T41" fmla="*/ 456 h 27"/>
                <a:gd name="T42" fmla="*/ 322 w 21"/>
                <a:gd name="T43" fmla="*/ 521 h 27"/>
                <a:gd name="T44" fmla="*/ 309 w 21"/>
                <a:gd name="T45" fmla="*/ 521 h 27"/>
                <a:gd name="T46" fmla="*/ 267 w 21"/>
                <a:gd name="T47" fmla="*/ 521 h 27"/>
                <a:gd name="T48" fmla="*/ 254 w 21"/>
                <a:gd name="T49" fmla="*/ 456 h 27"/>
                <a:gd name="T50" fmla="*/ 254 w 21"/>
                <a:gd name="T51" fmla="*/ 456 h 27"/>
                <a:gd name="T52" fmla="*/ 254 w 21"/>
                <a:gd name="T53" fmla="*/ 392 h 27"/>
                <a:gd name="T54" fmla="*/ 254 w 21"/>
                <a:gd name="T55" fmla="*/ 262 h 27"/>
                <a:gd name="T56" fmla="*/ 233 w 21"/>
                <a:gd name="T57" fmla="*/ 194 h 27"/>
                <a:gd name="T58" fmla="*/ 199 w 21"/>
                <a:gd name="T59" fmla="*/ 65 h 27"/>
                <a:gd name="T60" fmla="*/ 178 w 21"/>
                <a:gd name="T61" fmla="*/ 65 h 27"/>
                <a:gd name="T62" fmla="*/ 144 w 21"/>
                <a:gd name="T63" fmla="*/ 194 h 27"/>
                <a:gd name="T64" fmla="*/ 110 w 21"/>
                <a:gd name="T65" fmla="*/ 262 h 27"/>
                <a:gd name="T66" fmla="*/ 68 w 21"/>
                <a:gd name="T67" fmla="*/ 456 h 27"/>
                <a:gd name="T68" fmla="*/ 68 w 21"/>
                <a:gd name="T69" fmla="*/ 719 h 27"/>
                <a:gd name="T70" fmla="*/ 68 w 21"/>
                <a:gd name="T71" fmla="*/ 993 h 27"/>
                <a:gd name="T72" fmla="*/ 110 w 21"/>
                <a:gd name="T73" fmla="*/ 1191 h 27"/>
                <a:gd name="T74" fmla="*/ 144 w 21"/>
                <a:gd name="T75" fmla="*/ 1385 h 27"/>
                <a:gd name="T76" fmla="*/ 233 w 21"/>
                <a:gd name="T77" fmla="*/ 1449 h 27"/>
                <a:gd name="T78" fmla="*/ 254 w 21"/>
                <a:gd name="T79" fmla="*/ 1385 h 27"/>
                <a:gd name="T80" fmla="*/ 309 w 21"/>
                <a:gd name="T81" fmla="*/ 1320 h 27"/>
                <a:gd name="T82" fmla="*/ 322 w 21"/>
                <a:gd name="T83" fmla="*/ 1191 h 27"/>
                <a:gd name="T84" fmla="*/ 356 w 21"/>
                <a:gd name="T85" fmla="*/ 993 h 27"/>
                <a:gd name="T86" fmla="*/ 377 w 21"/>
                <a:gd name="T87" fmla="*/ 993 h 2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27"/>
                <a:gd name="T134" fmla="*/ 21 w 21"/>
                <a:gd name="T135" fmla="*/ 27 h 2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27">
                  <a:moveTo>
                    <a:pt x="21" y="15"/>
                  </a:moveTo>
                  <a:lnTo>
                    <a:pt x="18" y="21"/>
                  </a:lnTo>
                  <a:lnTo>
                    <a:pt x="17" y="24"/>
                  </a:lnTo>
                  <a:lnTo>
                    <a:pt x="13" y="25"/>
                  </a:lnTo>
                  <a:lnTo>
                    <a:pt x="10" y="27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8" y="4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3"/>
                  </a:lnTo>
                  <a:lnTo>
                    <a:pt x="6" y="4"/>
                  </a:lnTo>
                  <a:lnTo>
                    <a:pt x="4" y="7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6" y="18"/>
                  </a:lnTo>
                  <a:lnTo>
                    <a:pt x="8" y="21"/>
                  </a:lnTo>
                  <a:lnTo>
                    <a:pt x="13" y="22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18" y="18"/>
                  </a:lnTo>
                  <a:lnTo>
                    <a:pt x="20" y="15"/>
                  </a:lnTo>
                  <a:lnTo>
                    <a:pt x="21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69" name="Freeform 576"/>
            <p:cNvSpPr>
              <a:spLocks/>
            </p:cNvSpPr>
            <p:nvPr/>
          </p:nvSpPr>
          <p:spPr bwMode="auto">
            <a:xfrm>
              <a:off x="4092" y="3505"/>
              <a:ext cx="41" cy="137"/>
            </a:xfrm>
            <a:custGeom>
              <a:avLst/>
              <a:gdLst>
                <a:gd name="T0" fmla="*/ 151 w 16"/>
                <a:gd name="T1" fmla="*/ 0 h 34"/>
                <a:gd name="T2" fmla="*/ 151 w 16"/>
                <a:gd name="T3" fmla="*/ 520 h 34"/>
                <a:gd name="T4" fmla="*/ 269 w 16"/>
                <a:gd name="T5" fmla="*/ 520 h 34"/>
                <a:gd name="T6" fmla="*/ 269 w 16"/>
                <a:gd name="T7" fmla="*/ 649 h 34"/>
                <a:gd name="T8" fmla="*/ 151 w 16"/>
                <a:gd name="T9" fmla="*/ 649 h 34"/>
                <a:gd name="T10" fmla="*/ 151 w 16"/>
                <a:gd name="T11" fmla="*/ 1640 h 34"/>
                <a:gd name="T12" fmla="*/ 172 w 16"/>
                <a:gd name="T13" fmla="*/ 1833 h 34"/>
                <a:gd name="T14" fmla="*/ 172 w 16"/>
                <a:gd name="T15" fmla="*/ 1898 h 34"/>
                <a:gd name="T16" fmla="*/ 202 w 16"/>
                <a:gd name="T17" fmla="*/ 1898 h 34"/>
                <a:gd name="T18" fmla="*/ 202 w 16"/>
                <a:gd name="T19" fmla="*/ 1898 h 34"/>
                <a:gd name="T20" fmla="*/ 218 w 16"/>
                <a:gd name="T21" fmla="*/ 1898 h 34"/>
                <a:gd name="T22" fmla="*/ 236 w 16"/>
                <a:gd name="T23" fmla="*/ 1898 h 34"/>
                <a:gd name="T24" fmla="*/ 236 w 16"/>
                <a:gd name="T25" fmla="*/ 1898 h 34"/>
                <a:gd name="T26" fmla="*/ 269 w 16"/>
                <a:gd name="T27" fmla="*/ 1833 h 34"/>
                <a:gd name="T28" fmla="*/ 269 w 16"/>
                <a:gd name="T29" fmla="*/ 1833 h 34"/>
                <a:gd name="T30" fmla="*/ 269 w 16"/>
                <a:gd name="T31" fmla="*/ 2031 h 34"/>
                <a:gd name="T32" fmla="*/ 218 w 16"/>
                <a:gd name="T33" fmla="*/ 2095 h 34"/>
                <a:gd name="T34" fmla="*/ 202 w 16"/>
                <a:gd name="T35" fmla="*/ 2224 h 34"/>
                <a:gd name="T36" fmla="*/ 172 w 16"/>
                <a:gd name="T37" fmla="*/ 2224 h 34"/>
                <a:gd name="T38" fmla="*/ 151 w 16"/>
                <a:gd name="T39" fmla="*/ 2224 h 34"/>
                <a:gd name="T40" fmla="*/ 118 w 16"/>
                <a:gd name="T41" fmla="*/ 2095 h 34"/>
                <a:gd name="T42" fmla="*/ 97 w 16"/>
                <a:gd name="T43" fmla="*/ 2095 h 34"/>
                <a:gd name="T44" fmla="*/ 97 w 16"/>
                <a:gd name="T45" fmla="*/ 2031 h 34"/>
                <a:gd name="T46" fmla="*/ 85 w 16"/>
                <a:gd name="T47" fmla="*/ 1898 h 34"/>
                <a:gd name="T48" fmla="*/ 85 w 16"/>
                <a:gd name="T49" fmla="*/ 1769 h 34"/>
                <a:gd name="T50" fmla="*/ 85 w 16"/>
                <a:gd name="T51" fmla="*/ 649 h 34"/>
                <a:gd name="T52" fmla="*/ 0 w 16"/>
                <a:gd name="T53" fmla="*/ 649 h 34"/>
                <a:gd name="T54" fmla="*/ 0 w 16"/>
                <a:gd name="T55" fmla="*/ 520 h 34"/>
                <a:gd name="T56" fmla="*/ 33 w 16"/>
                <a:gd name="T57" fmla="*/ 520 h 34"/>
                <a:gd name="T58" fmla="*/ 54 w 16"/>
                <a:gd name="T59" fmla="*/ 455 h 34"/>
                <a:gd name="T60" fmla="*/ 97 w 16"/>
                <a:gd name="T61" fmla="*/ 391 h 34"/>
                <a:gd name="T62" fmla="*/ 118 w 16"/>
                <a:gd name="T63" fmla="*/ 193 h 34"/>
                <a:gd name="T64" fmla="*/ 118 w 16"/>
                <a:gd name="T65" fmla="*/ 64 h 34"/>
                <a:gd name="T66" fmla="*/ 151 w 16"/>
                <a:gd name="T67" fmla="*/ 0 h 34"/>
                <a:gd name="T68" fmla="*/ 151 w 16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"/>
                <a:gd name="T106" fmla="*/ 0 h 34"/>
                <a:gd name="T107" fmla="*/ 16 w 16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" h="34">
                  <a:moveTo>
                    <a:pt x="9" y="0"/>
                  </a:moveTo>
                  <a:lnTo>
                    <a:pt x="9" y="8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9" y="10"/>
                  </a:lnTo>
                  <a:lnTo>
                    <a:pt x="9" y="25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6" y="28"/>
                  </a:lnTo>
                  <a:lnTo>
                    <a:pt x="16" y="31"/>
                  </a:lnTo>
                  <a:lnTo>
                    <a:pt x="13" y="32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9" y="34"/>
                  </a:lnTo>
                  <a:lnTo>
                    <a:pt x="7" y="32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7"/>
                  </a:lnTo>
                  <a:lnTo>
                    <a:pt x="6" y="6"/>
                  </a:lnTo>
                  <a:lnTo>
                    <a:pt x="7" y="3"/>
                  </a:lnTo>
                  <a:lnTo>
                    <a:pt x="7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70" name="Freeform 577"/>
            <p:cNvSpPr>
              <a:spLocks noEditPoints="1"/>
            </p:cNvSpPr>
            <p:nvPr/>
          </p:nvSpPr>
          <p:spPr bwMode="auto">
            <a:xfrm>
              <a:off x="4141" y="3533"/>
              <a:ext cx="60" cy="109"/>
            </a:xfrm>
            <a:custGeom>
              <a:avLst/>
              <a:gdLst>
                <a:gd name="T0" fmla="*/ 198 w 23"/>
                <a:gd name="T1" fmla="*/ 0 h 27"/>
                <a:gd name="T2" fmla="*/ 266 w 23"/>
                <a:gd name="T3" fmla="*/ 0 h 27"/>
                <a:gd name="T4" fmla="*/ 321 w 23"/>
                <a:gd name="T5" fmla="*/ 65 h 27"/>
                <a:gd name="T6" fmla="*/ 373 w 23"/>
                <a:gd name="T7" fmla="*/ 262 h 27"/>
                <a:gd name="T8" fmla="*/ 389 w 23"/>
                <a:gd name="T9" fmla="*/ 521 h 27"/>
                <a:gd name="T10" fmla="*/ 410 w 23"/>
                <a:gd name="T11" fmla="*/ 848 h 27"/>
                <a:gd name="T12" fmla="*/ 389 w 23"/>
                <a:gd name="T13" fmla="*/ 1126 h 27"/>
                <a:gd name="T14" fmla="*/ 389 w 23"/>
                <a:gd name="T15" fmla="*/ 1320 h 27"/>
                <a:gd name="T16" fmla="*/ 339 w 23"/>
                <a:gd name="T17" fmla="*/ 1449 h 27"/>
                <a:gd name="T18" fmla="*/ 287 w 23"/>
                <a:gd name="T19" fmla="*/ 1647 h 27"/>
                <a:gd name="T20" fmla="*/ 253 w 23"/>
                <a:gd name="T21" fmla="*/ 1776 h 27"/>
                <a:gd name="T22" fmla="*/ 198 w 23"/>
                <a:gd name="T23" fmla="*/ 1776 h 27"/>
                <a:gd name="T24" fmla="*/ 143 w 23"/>
                <a:gd name="T25" fmla="*/ 1776 h 27"/>
                <a:gd name="T26" fmla="*/ 68 w 23"/>
                <a:gd name="T27" fmla="*/ 1583 h 27"/>
                <a:gd name="T28" fmla="*/ 34 w 23"/>
                <a:gd name="T29" fmla="*/ 1449 h 27"/>
                <a:gd name="T30" fmla="*/ 0 w 23"/>
                <a:gd name="T31" fmla="*/ 1191 h 27"/>
                <a:gd name="T32" fmla="*/ 0 w 23"/>
                <a:gd name="T33" fmla="*/ 929 h 27"/>
                <a:gd name="T34" fmla="*/ 0 w 23"/>
                <a:gd name="T35" fmla="*/ 650 h 27"/>
                <a:gd name="T36" fmla="*/ 21 w 23"/>
                <a:gd name="T37" fmla="*/ 456 h 27"/>
                <a:gd name="T38" fmla="*/ 34 w 23"/>
                <a:gd name="T39" fmla="*/ 262 h 27"/>
                <a:gd name="T40" fmla="*/ 89 w 23"/>
                <a:gd name="T41" fmla="*/ 65 h 27"/>
                <a:gd name="T42" fmla="*/ 143 w 23"/>
                <a:gd name="T43" fmla="*/ 0 h 27"/>
                <a:gd name="T44" fmla="*/ 198 w 23"/>
                <a:gd name="T45" fmla="*/ 0 h 27"/>
                <a:gd name="T46" fmla="*/ 198 w 23"/>
                <a:gd name="T47" fmla="*/ 65 h 27"/>
                <a:gd name="T48" fmla="*/ 157 w 23"/>
                <a:gd name="T49" fmla="*/ 194 h 27"/>
                <a:gd name="T50" fmla="*/ 123 w 23"/>
                <a:gd name="T51" fmla="*/ 194 h 27"/>
                <a:gd name="T52" fmla="*/ 89 w 23"/>
                <a:gd name="T53" fmla="*/ 262 h 27"/>
                <a:gd name="T54" fmla="*/ 89 w 23"/>
                <a:gd name="T55" fmla="*/ 392 h 27"/>
                <a:gd name="T56" fmla="*/ 68 w 23"/>
                <a:gd name="T57" fmla="*/ 521 h 27"/>
                <a:gd name="T58" fmla="*/ 68 w 23"/>
                <a:gd name="T59" fmla="*/ 719 h 27"/>
                <a:gd name="T60" fmla="*/ 68 w 23"/>
                <a:gd name="T61" fmla="*/ 1126 h 27"/>
                <a:gd name="T62" fmla="*/ 123 w 23"/>
                <a:gd name="T63" fmla="*/ 1385 h 27"/>
                <a:gd name="T64" fmla="*/ 143 w 23"/>
                <a:gd name="T65" fmla="*/ 1583 h 27"/>
                <a:gd name="T66" fmla="*/ 211 w 23"/>
                <a:gd name="T67" fmla="*/ 1647 h 27"/>
                <a:gd name="T68" fmla="*/ 266 w 23"/>
                <a:gd name="T69" fmla="*/ 1583 h 27"/>
                <a:gd name="T70" fmla="*/ 287 w 23"/>
                <a:gd name="T71" fmla="*/ 1449 h 27"/>
                <a:gd name="T72" fmla="*/ 321 w 23"/>
                <a:gd name="T73" fmla="*/ 1320 h 27"/>
                <a:gd name="T74" fmla="*/ 321 w 23"/>
                <a:gd name="T75" fmla="*/ 993 h 27"/>
                <a:gd name="T76" fmla="*/ 321 w 23"/>
                <a:gd name="T77" fmla="*/ 719 h 27"/>
                <a:gd name="T78" fmla="*/ 287 w 23"/>
                <a:gd name="T79" fmla="*/ 456 h 27"/>
                <a:gd name="T80" fmla="*/ 266 w 23"/>
                <a:gd name="T81" fmla="*/ 262 h 27"/>
                <a:gd name="T82" fmla="*/ 253 w 23"/>
                <a:gd name="T83" fmla="*/ 194 h 27"/>
                <a:gd name="T84" fmla="*/ 198 w 23"/>
                <a:gd name="T85" fmla="*/ 65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27"/>
                <a:gd name="T131" fmla="*/ 23 w 23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27">
                  <a:moveTo>
                    <a:pt x="11" y="0"/>
                  </a:moveTo>
                  <a:lnTo>
                    <a:pt x="15" y="0"/>
                  </a:lnTo>
                  <a:lnTo>
                    <a:pt x="18" y="1"/>
                  </a:lnTo>
                  <a:lnTo>
                    <a:pt x="21" y="4"/>
                  </a:lnTo>
                  <a:lnTo>
                    <a:pt x="22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6" y="25"/>
                  </a:lnTo>
                  <a:lnTo>
                    <a:pt x="14" y="27"/>
                  </a:lnTo>
                  <a:lnTo>
                    <a:pt x="11" y="27"/>
                  </a:lnTo>
                  <a:lnTo>
                    <a:pt x="8" y="27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0"/>
                  </a:lnTo>
                  <a:close/>
                  <a:moveTo>
                    <a:pt x="11" y="1"/>
                  </a:moveTo>
                  <a:lnTo>
                    <a:pt x="9" y="3"/>
                  </a:lnTo>
                  <a:lnTo>
                    <a:pt x="7" y="3"/>
                  </a:lnTo>
                  <a:lnTo>
                    <a:pt x="5" y="4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11"/>
                  </a:lnTo>
                  <a:lnTo>
                    <a:pt x="4" y="17"/>
                  </a:lnTo>
                  <a:lnTo>
                    <a:pt x="7" y="21"/>
                  </a:lnTo>
                  <a:lnTo>
                    <a:pt x="8" y="24"/>
                  </a:lnTo>
                  <a:lnTo>
                    <a:pt x="12" y="25"/>
                  </a:lnTo>
                  <a:lnTo>
                    <a:pt x="15" y="24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18" y="15"/>
                  </a:lnTo>
                  <a:lnTo>
                    <a:pt x="18" y="11"/>
                  </a:lnTo>
                  <a:lnTo>
                    <a:pt x="16" y="7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71" name="Freeform 578"/>
            <p:cNvSpPr>
              <a:spLocks/>
            </p:cNvSpPr>
            <p:nvPr/>
          </p:nvSpPr>
          <p:spPr bwMode="auto">
            <a:xfrm>
              <a:off x="4209" y="3533"/>
              <a:ext cx="47" cy="101"/>
            </a:xfrm>
            <a:custGeom>
              <a:avLst/>
              <a:gdLst>
                <a:gd name="T0" fmla="*/ 164 w 18"/>
                <a:gd name="T1" fmla="*/ 0 h 25"/>
                <a:gd name="T2" fmla="*/ 164 w 18"/>
                <a:gd name="T3" fmla="*/ 457 h 25"/>
                <a:gd name="T4" fmla="*/ 178 w 18"/>
                <a:gd name="T5" fmla="*/ 194 h 25"/>
                <a:gd name="T6" fmla="*/ 232 w 18"/>
                <a:gd name="T7" fmla="*/ 65 h 25"/>
                <a:gd name="T8" fmla="*/ 253 w 18"/>
                <a:gd name="T9" fmla="*/ 0 h 25"/>
                <a:gd name="T10" fmla="*/ 287 w 18"/>
                <a:gd name="T11" fmla="*/ 0 h 25"/>
                <a:gd name="T12" fmla="*/ 300 w 18"/>
                <a:gd name="T13" fmla="*/ 65 h 25"/>
                <a:gd name="T14" fmla="*/ 321 w 18"/>
                <a:gd name="T15" fmla="*/ 194 h 25"/>
                <a:gd name="T16" fmla="*/ 321 w 18"/>
                <a:gd name="T17" fmla="*/ 263 h 25"/>
                <a:gd name="T18" fmla="*/ 321 w 18"/>
                <a:gd name="T19" fmla="*/ 263 h 25"/>
                <a:gd name="T20" fmla="*/ 300 w 18"/>
                <a:gd name="T21" fmla="*/ 392 h 25"/>
                <a:gd name="T22" fmla="*/ 300 w 18"/>
                <a:gd name="T23" fmla="*/ 457 h 25"/>
                <a:gd name="T24" fmla="*/ 287 w 18"/>
                <a:gd name="T25" fmla="*/ 457 h 25"/>
                <a:gd name="T26" fmla="*/ 253 w 18"/>
                <a:gd name="T27" fmla="*/ 392 h 25"/>
                <a:gd name="T28" fmla="*/ 253 w 18"/>
                <a:gd name="T29" fmla="*/ 392 h 25"/>
                <a:gd name="T30" fmla="*/ 232 w 18"/>
                <a:gd name="T31" fmla="*/ 263 h 25"/>
                <a:gd name="T32" fmla="*/ 198 w 18"/>
                <a:gd name="T33" fmla="*/ 263 h 25"/>
                <a:gd name="T34" fmla="*/ 198 w 18"/>
                <a:gd name="T35" fmla="*/ 263 h 25"/>
                <a:gd name="T36" fmla="*/ 198 w 18"/>
                <a:gd name="T37" fmla="*/ 263 h 25"/>
                <a:gd name="T38" fmla="*/ 178 w 18"/>
                <a:gd name="T39" fmla="*/ 457 h 25"/>
                <a:gd name="T40" fmla="*/ 164 w 18"/>
                <a:gd name="T41" fmla="*/ 521 h 25"/>
                <a:gd name="T42" fmla="*/ 164 w 18"/>
                <a:gd name="T43" fmla="*/ 1321 h 25"/>
                <a:gd name="T44" fmla="*/ 164 w 18"/>
                <a:gd name="T45" fmla="*/ 1454 h 25"/>
                <a:gd name="T46" fmla="*/ 164 w 18"/>
                <a:gd name="T47" fmla="*/ 1584 h 25"/>
                <a:gd name="T48" fmla="*/ 164 w 18"/>
                <a:gd name="T49" fmla="*/ 1584 h 25"/>
                <a:gd name="T50" fmla="*/ 178 w 18"/>
                <a:gd name="T51" fmla="*/ 1648 h 25"/>
                <a:gd name="T52" fmla="*/ 198 w 18"/>
                <a:gd name="T53" fmla="*/ 1648 h 25"/>
                <a:gd name="T54" fmla="*/ 232 w 18"/>
                <a:gd name="T55" fmla="*/ 1648 h 25"/>
                <a:gd name="T56" fmla="*/ 232 w 18"/>
                <a:gd name="T57" fmla="*/ 1648 h 25"/>
                <a:gd name="T58" fmla="*/ 0 w 18"/>
                <a:gd name="T59" fmla="*/ 1648 h 25"/>
                <a:gd name="T60" fmla="*/ 0 w 18"/>
                <a:gd name="T61" fmla="*/ 1648 h 25"/>
                <a:gd name="T62" fmla="*/ 34 w 18"/>
                <a:gd name="T63" fmla="*/ 1648 h 25"/>
                <a:gd name="T64" fmla="*/ 55 w 18"/>
                <a:gd name="T65" fmla="*/ 1648 h 25"/>
                <a:gd name="T66" fmla="*/ 55 w 18"/>
                <a:gd name="T67" fmla="*/ 1584 h 25"/>
                <a:gd name="T68" fmla="*/ 55 w 18"/>
                <a:gd name="T69" fmla="*/ 1454 h 25"/>
                <a:gd name="T70" fmla="*/ 55 w 18"/>
                <a:gd name="T71" fmla="*/ 1454 h 25"/>
                <a:gd name="T72" fmla="*/ 55 w 18"/>
                <a:gd name="T73" fmla="*/ 1321 h 25"/>
                <a:gd name="T74" fmla="*/ 55 w 18"/>
                <a:gd name="T75" fmla="*/ 719 h 25"/>
                <a:gd name="T76" fmla="*/ 55 w 18"/>
                <a:gd name="T77" fmla="*/ 457 h 25"/>
                <a:gd name="T78" fmla="*/ 55 w 18"/>
                <a:gd name="T79" fmla="*/ 392 h 25"/>
                <a:gd name="T80" fmla="*/ 55 w 18"/>
                <a:gd name="T81" fmla="*/ 263 h 25"/>
                <a:gd name="T82" fmla="*/ 55 w 18"/>
                <a:gd name="T83" fmla="*/ 263 h 25"/>
                <a:gd name="T84" fmla="*/ 55 w 18"/>
                <a:gd name="T85" fmla="*/ 194 h 25"/>
                <a:gd name="T86" fmla="*/ 34 w 18"/>
                <a:gd name="T87" fmla="*/ 194 h 25"/>
                <a:gd name="T88" fmla="*/ 34 w 18"/>
                <a:gd name="T89" fmla="*/ 194 h 25"/>
                <a:gd name="T90" fmla="*/ 0 w 18"/>
                <a:gd name="T91" fmla="*/ 263 h 25"/>
                <a:gd name="T92" fmla="*/ 0 w 18"/>
                <a:gd name="T93" fmla="*/ 194 h 25"/>
                <a:gd name="T94" fmla="*/ 123 w 18"/>
                <a:gd name="T95" fmla="*/ 0 h 25"/>
                <a:gd name="T96" fmla="*/ 164 w 18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5"/>
                <a:gd name="T149" fmla="*/ 18 w 18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5">
                  <a:moveTo>
                    <a:pt x="9" y="0"/>
                  </a:moveTo>
                  <a:lnTo>
                    <a:pt x="9" y="7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7"/>
                  </a:lnTo>
                  <a:lnTo>
                    <a:pt x="9" y="8"/>
                  </a:lnTo>
                  <a:lnTo>
                    <a:pt x="9" y="20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1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72" name="Freeform 579"/>
            <p:cNvSpPr>
              <a:spLocks/>
            </p:cNvSpPr>
            <p:nvPr/>
          </p:nvSpPr>
          <p:spPr bwMode="auto">
            <a:xfrm>
              <a:off x="1303" y="3759"/>
              <a:ext cx="89" cy="153"/>
            </a:xfrm>
            <a:custGeom>
              <a:avLst/>
              <a:gdLst>
                <a:gd name="T0" fmla="*/ 21 w 34"/>
                <a:gd name="T1" fmla="*/ 2480 h 38"/>
                <a:gd name="T2" fmla="*/ 68 w 34"/>
                <a:gd name="T3" fmla="*/ 455 h 38"/>
                <a:gd name="T4" fmla="*/ 110 w 34"/>
                <a:gd name="T5" fmla="*/ 391 h 38"/>
                <a:gd name="T6" fmla="*/ 110 w 34"/>
                <a:gd name="T7" fmla="*/ 258 h 38"/>
                <a:gd name="T8" fmla="*/ 68 w 34"/>
                <a:gd name="T9" fmla="*/ 193 h 38"/>
                <a:gd name="T10" fmla="*/ 68 w 34"/>
                <a:gd name="T11" fmla="*/ 64 h 38"/>
                <a:gd name="T12" fmla="*/ 55 w 34"/>
                <a:gd name="T13" fmla="*/ 64 h 38"/>
                <a:gd name="T14" fmla="*/ 21 w 34"/>
                <a:gd name="T15" fmla="*/ 64 h 38"/>
                <a:gd name="T16" fmla="*/ 0 w 34"/>
                <a:gd name="T17" fmla="*/ 64 h 38"/>
                <a:gd name="T18" fmla="*/ 0 w 34"/>
                <a:gd name="T19" fmla="*/ 0 h 38"/>
                <a:gd name="T20" fmla="*/ 267 w 34"/>
                <a:gd name="T21" fmla="*/ 0 h 38"/>
                <a:gd name="T22" fmla="*/ 267 w 34"/>
                <a:gd name="T23" fmla="*/ 64 h 38"/>
                <a:gd name="T24" fmla="*/ 233 w 34"/>
                <a:gd name="T25" fmla="*/ 64 h 38"/>
                <a:gd name="T26" fmla="*/ 199 w 34"/>
                <a:gd name="T27" fmla="*/ 64 h 38"/>
                <a:gd name="T28" fmla="*/ 199 w 34"/>
                <a:gd name="T29" fmla="*/ 64 h 38"/>
                <a:gd name="T30" fmla="*/ 178 w 34"/>
                <a:gd name="T31" fmla="*/ 193 h 38"/>
                <a:gd name="T32" fmla="*/ 178 w 34"/>
                <a:gd name="T33" fmla="*/ 258 h 38"/>
                <a:gd name="T34" fmla="*/ 178 w 34"/>
                <a:gd name="T35" fmla="*/ 455 h 38"/>
                <a:gd name="T36" fmla="*/ 123 w 34"/>
                <a:gd name="T37" fmla="*/ 1961 h 38"/>
                <a:gd name="T38" fmla="*/ 398 w 34"/>
                <a:gd name="T39" fmla="*/ 519 h 38"/>
                <a:gd name="T40" fmla="*/ 432 w 34"/>
                <a:gd name="T41" fmla="*/ 391 h 38"/>
                <a:gd name="T42" fmla="*/ 445 w 34"/>
                <a:gd name="T43" fmla="*/ 258 h 38"/>
                <a:gd name="T44" fmla="*/ 445 w 34"/>
                <a:gd name="T45" fmla="*/ 258 h 38"/>
                <a:gd name="T46" fmla="*/ 445 w 34"/>
                <a:gd name="T47" fmla="*/ 193 h 38"/>
                <a:gd name="T48" fmla="*/ 445 w 34"/>
                <a:gd name="T49" fmla="*/ 193 h 38"/>
                <a:gd name="T50" fmla="*/ 445 w 34"/>
                <a:gd name="T51" fmla="*/ 64 h 38"/>
                <a:gd name="T52" fmla="*/ 432 w 34"/>
                <a:gd name="T53" fmla="*/ 64 h 38"/>
                <a:gd name="T54" fmla="*/ 398 w 34"/>
                <a:gd name="T55" fmla="*/ 64 h 38"/>
                <a:gd name="T56" fmla="*/ 398 w 34"/>
                <a:gd name="T57" fmla="*/ 0 h 38"/>
                <a:gd name="T58" fmla="*/ 610 w 34"/>
                <a:gd name="T59" fmla="*/ 0 h 38"/>
                <a:gd name="T60" fmla="*/ 610 w 34"/>
                <a:gd name="T61" fmla="*/ 64 h 38"/>
                <a:gd name="T62" fmla="*/ 576 w 34"/>
                <a:gd name="T63" fmla="*/ 64 h 38"/>
                <a:gd name="T64" fmla="*/ 555 w 34"/>
                <a:gd name="T65" fmla="*/ 64 h 38"/>
                <a:gd name="T66" fmla="*/ 521 w 34"/>
                <a:gd name="T67" fmla="*/ 193 h 38"/>
                <a:gd name="T68" fmla="*/ 500 w 34"/>
                <a:gd name="T69" fmla="*/ 258 h 38"/>
                <a:gd name="T70" fmla="*/ 487 w 34"/>
                <a:gd name="T71" fmla="*/ 391 h 38"/>
                <a:gd name="T72" fmla="*/ 432 w 34"/>
                <a:gd name="T73" fmla="*/ 648 h 38"/>
                <a:gd name="T74" fmla="*/ 55 w 34"/>
                <a:gd name="T75" fmla="*/ 2480 h 38"/>
                <a:gd name="T76" fmla="*/ 21 w 34"/>
                <a:gd name="T77" fmla="*/ 2480 h 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"/>
                <a:gd name="T118" fmla="*/ 0 h 38"/>
                <a:gd name="T119" fmla="*/ 34 w 34"/>
                <a:gd name="T120" fmla="*/ 38 h 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" h="38">
                  <a:moveTo>
                    <a:pt x="1" y="38"/>
                  </a:moveTo>
                  <a:lnTo>
                    <a:pt x="4" y="7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7" y="30"/>
                  </a:lnTo>
                  <a:lnTo>
                    <a:pt x="22" y="8"/>
                  </a:lnTo>
                  <a:lnTo>
                    <a:pt x="24" y="6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9" y="3"/>
                  </a:lnTo>
                  <a:lnTo>
                    <a:pt x="28" y="4"/>
                  </a:lnTo>
                  <a:lnTo>
                    <a:pt x="27" y="6"/>
                  </a:lnTo>
                  <a:lnTo>
                    <a:pt x="24" y="10"/>
                  </a:lnTo>
                  <a:lnTo>
                    <a:pt x="3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73" name="Freeform 580"/>
            <p:cNvSpPr>
              <a:spLocks noEditPoints="1"/>
            </p:cNvSpPr>
            <p:nvPr/>
          </p:nvSpPr>
          <p:spPr bwMode="auto">
            <a:xfrm>
              <a:off x="1373" y="3759"/>
              <a:ext cx="92" cy="149"/>
            </a:xfrm>
            <a:custGeom>
              <a:avLst/>
              <a:gdLst>
                <a:gd name="T0" fmla="*/ 166 w 35"/>
                <a:gd name="T1" fmla="*/ 0 h 37"/>
                <a:gd name="T2" fmla="*/ 415 w 35"/>
                <a:gd name="T3" fmla="*/ 0 h 37"/>
                <a:gd name="T4" fmla="*/ 526 w 35"/>
                <a:gd name="T5" fmla="*/ 0 h 37"/>
                <a:gd name="T6" fmla="*/ 581 w 35"/>
                <a:gd name="T7" fmla="*/ 64 h 37"/>
                <a:gd name="T8" fmla="*/ 602 w 35"/>
                <a:gd name="T9" fmla="*/ 258 h 37"/>
                <a:gd name="T10" fmla="*/ 636 w 35"/>
                <a:gd name="T11" fmla="*/ 519 h 37"/>
                <a:gd name="T12" fmla="*/ 636 w 35"/>
                <a:gd name="T13" fmla="*/ 713 h 37"/>
                <a:gd name="T14" fmla="*/ 602 w 35"/>
                <a:gd name="T15" fmla="*/ 842 h 37"/>
                <a:gd name="T16" fmla="*/ 547 w 35"/>
                <a:gd name="T17" fmla="*/ 1039 h 37"/>
                <a:gd name="T18" fmla="*/ 513 w 35"/>
                <a:gd name="T19" fmla="*/ 1103 h 37"/>
                <a:gd name="T20" fmla="*/ 455 w 35"/>
                <a:gd name="T21" fmla="*/ 1168 h 37"/>
                <a:gd name="T22" fmla="*/ 381 w 35"/>
                <a:gd name="T23" fmla="*/ 1313 h 37"/>
                <a:gd name="T24" fmla="*/ 326 w 35"/>
                <a:gd name="T25" fmla="*/ 1168 h 37"/>
                <a:gd name="T26" fmla="*/ 271 w 35"/>
                <a:gd name="T27" fmla="*/ 1168 h 37"/>
                <a:gd name="T28" fmla="*/ 221 w 35"/>
                <a:gd name="T29" fmla="*/ 1961 h 37"/>
                <a:gd name="T30" fmla="*/ 200 w 35"/>
                <a:gd name="T31" fmla="*/ 2090 h 37"/>
                <a:gd name="T32" fmla="*/ 200 w 35"/>
                <a:gd name="T33" fmla="*/ 2223 h 37"/>
                <a:gd name="T34" fmla="*/ 200 w 35"/>
                <a:gd name="T35" fmla="*/ 2287 h 37"/>
                <a:gd name="T36" fmla="*/ 200 w 35"/>
                <a:gd name="T37" fmla="*/ 2287 h 37"/>
                <a:gd name="T38" fmla="*/ 221 w 35"/>
                <a:gd name="T39" fmla="*/ 2287 h 37"/>
                <a:gd name="T40" fmla="*/ 271 w 35"/>
                <a:gd name="T41" fmla="*/ 2416 h 37"/>
                <a:gd name="T42" fmla="*/ 271 w 35"/>
                <a:gd name="T43" fmla="*/ 2416 h 37"/>
                <a:gd name="T44" fmla="*/ 0 w 35"/>
                <a:gd name="T45" fmla="*/ 2416 h 37"/>
                <a:gd name="T46" fmla="*/ 21 w 35"/>
                <a:gd name="T47" fmla="*/ 2416 h 37"/>
                <a:gd name="T48" fmla="*/ 34 w 35"/>
                <a:gd name="T49" fmla="*/ 2287 h 37"/>
                <a:gd name="T50" fmla="*/ 76 w 35"/>
                <a:gd name="T51" fmla="*/ 2287 h 37"/>
                <a:gd name="T52" fmla="*/ 89 w 35"/>
                <a:gd name="T53" fmla="*/ 2223 h 37"/>
                <a:gd name="T54" fmla="*/ 124 w 35"/>
                <a:gd name="T55" fmla="*/ 1961 h 37"/>
                <a:gd name="T56" fmla="*/ 221 w 35"/>
                <a:gd name="T57" fmla="*/ 519 h 37"/>
                <a:gd name="T58" fmla="*/ 255 w 35"/>
                <a:gd name="T59" fmla="*/ 391 h 37"/>
                <a:gd name="T60" fmla="*/ 255 w 35"/>
                <a:gd name="T61" fmla="*/ 193 h 37"/>
                <a:gd name="T62" fmla="*/ 255 w 35"/>
                <a:gd name="T63" fmla="*/ 193 h 37"/>
                <a:gd name="T64" fmla="*/ 255 w 35"/>
                <a:gd name="T65" fmla="*/ 64 h 37"/>
                <a:gd name="T66" fmla="*/ 221 w 35"/>
                <a:gd name="T67" fmla="*/ 64 h 37"/>
                <a:gd name="T68" fmla="*/ 166 w 35"/>
                <a:gd name="T69" fmla="*/ 64 h 37"/>
                <a:gd name="T70" fmla="*/ 166 w 35"/>
                <a:gd name="T71" fmla="*/ 0 h 37"/>
                <a:gd name="T72" fmla="*/ 271 w 35"/>
                <a:gd name="T73" fmla="*/ 1103 h 37"/>
                <a:gd name="T74" fmla="*/ 326 w 35"/>
                <a:gd name="T75" fmla="*/ 1168 h 37"/>
                <a:gd name="T76" fmla="*/ 344 w 35"/>
                <a:gd name="T77" fmla="*/ 1168 h 37"/>
                <a:gd name="T78" fmla="*/ 400 w 35"/>
                <a:gd name="T79" fmla="*/ 1103 h 37"/>
                <a:gd name="T80" fmla="*/ 455 w 35"/>
                <a:gd name="T81" fmla="*/ 1103 h 37"/>
                <a:gd name="T82" fmla="*/ 471 w 35"/>
                <a:gd name="T83" fmla="*/ 1039 h 37"/>
                <a:gd name="T84" fmla="*/ 513 w 35"/>
                <a:gd name="T85" fmla="*/ 842 h 37"/>
                <a:gd name="T86" fmla="*/ 526 w 35"/>
                <a:gd name="T87" fmla="*/ 648 h 37"/>
                <a:gd name="T88" fmla="*/ 526 w 35"/>
                <a:gd name="T89" fmla="*/ 455 h 37"/>
                <a:gd name="T90" fmla="*/ 526 w 35"/>
                <a:gd name="T91" fmla="*/ 391 h 37"/>
                <a:gd name="T92" fmla="*/ 513 w 35"/>
                <a:gd name="T93" fmla="*/ 193 h 37"/>
                <a:gd name="T94" fmla="*/ 471 w 35"/>
                <a:gd name="T95" fmla="*/ 64 h 37"/>
                <a:gd name="T96" fmla="*/ 415 w 35"/>
                <a:gd name="T97" fmla="*/ 64 h 37"/>
                <a:gd name="T98" fmla="*/ 400 w 35"/>
                <a:gd name="T99" fmla="*/ 64 h 37"/>
                <a:gd name="T100" fmla="*/ 344 w 35"/>
                <a:gd name="T101" fmla="*/ 64 h 37"/>
                <a:gd name="T102" fmla="*/ 271 w 35"/>
                <a:gd name="T103" fmla="*/ 1103 h 3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37"/>
                <a:gd name="T158" fmla="*/ 35 w 35"/>
                <a:gd name="T159" fmla="*/ 37 h 3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37">
                  <a:moveTo>
                    <a:pt x="9" y="0"/>
                  </a:moveTo>
                  <a:lnTo>
                    <a:pt x="23" y="0"/>
                  </a:lnTo>
                  <a:lnTo>
                    <a:pt x="29" y="0"/>
                  </a:lnTo>
                  <a:lnTo>
                    <a:pt x="32" y="1"/>
                  </a:lnTo>
                  <a:lnTo>
                    <a:pt x="33" y="4"/>
                  </a:lnTo>
                  <a:lnTo>
                    <a:pt x="35" y="8"/>
                  </a:lnTo>
                  <a:lnTo>
                    <a:pt x="35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8" y="17"/>
                  </a:lnTo>
                  <a:lnTo>
                    <a:pt x="25" y="18"/>
                  </a:lnTo>
                  <a:lnTo>
                    <a:pt x="21" y="20"/>
                  </a:lnTo>
                  <a:lnTo>
                    <a:pt x="18" y="18"/>
                  </a:lnTo>
                  <a:lnTo>
                    <a:pt x="15" y="18"/>
                  </a:lnTo>
                  <a:lnTo>
                    <a:pt x="12" y="30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5" y="37"/>
                  </a:lnTo>
                  <a:lnTo>
                    <a:pt x="0" y="37"/>
                  </a:lnTo>
                  <a:lnTo>
                    <a:pt x="1" y="37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7" y="30"/>
                  </a:lnTo>
                  <a:lnTo>
                    <a:pt x="12" y="8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9" y="0"/>
                  </a:lnTo>
                  <a:close/>
                  <a:moveTo>
                    <a:pt x="15" y="17"/>
                  </a:moveTo>
                  <a:lnTo>
                    <a:pt x="18" y="18"/>
                  </a:lnTo>
                  <a:lnTo>
                    <a:pt x="19" y="18"/>
                  </a:lnTo>
                  <a:lnTo>
                    <a:pt x="22" y="17"/>
                  </a:lnTo>
                  <a:lnTo>
                    <a:pt x="25" y="17"/>
                  </a:lnTo>
                  <a:lnTo>
                    <a:pt x="26" y="16"/>
                  </a:lnTo>
                  <a:lnTo>
                    <a:pt x="28" y="13"/>
                  </a:lnTo>
                  <a:lnTo>
                    <a:pt x="29" y="10"/>
                  </a:lnTo>
                  <a:lnTo>
                    <a:pt x="29" y="7"/>
                  </a:lnTo>
                  <a:lnTo>
                    <a:pt x="29" y="6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9" y="1"/>
                  </a:lnTo>
                  <a:lnTo>
                    <a:pt x="15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10374" name="Picture 581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538" y="3799"/>
              <a:ext cx="123" cy="1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375" name="Picture 58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538" y="3799"/>
              <a:ext cx="123" cy="1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376" name="Picture 583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750" y="3827"/>
              <a:ext cx="47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377" name="Picture 584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1750" y="3827"/>
              <a:ext cx="47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378" name="Freeform 585"/>
            <p:cNvSpPr>
              <a:spLocks/>
            </p:cNvSpPr>
            <p:nvPr/>
          </p:nvSpPr>
          <p:spPr bwMode="auto">
            <a:xfrm>
              <a:off x="1857" y="3759"/>
              <a:ext cx="86" cy="153"/>
            </a:xfrm>
            <a:custGeom>
              <a:avLst/>
              <a:gdLst>
                <a:gd name="T0" fmla="*/ 21 w 33"/>
                <a:gd name="T1" fmla="*/ 2480 h 38"/>
                <a:gd name="T2" fmla="*/ 68 w 33"/>
                <a:gd name="T3" fmla="*/ 455 h 38"/>
                <a:gd name="T4" fmla="*/ 89 w 33"/>
                <a:gd name="T5" fmla="*/ 391 h 38"/>
                <a:gd name="T6" fmla="*/ 89 w 33"/>
                <a:gd name="T7" fmla="*/ 258 h 38"/>
                <a:gd name="T8" fmla="*/ 68 w 33"/>
                <a:gd name="T9" fmla="*/ 193 h 38"/>
                <a:gd name="T10" fmla="*/ 68 w 33"/>
                <a:gd name="T11" fmla="*/ 64 h 38"/>
                <a:gd name="T12" fmla="*/ 55 w 33"/>
                <a:gd name="T13" fmla="*/ 64 h 38"/>
                <a:gd name="T14" fmla="*/ 21 w 33"/>
                <a:gd name="T15" fmla="*/ 64 h 38"/>
                <a:gd name="T16" fmla="*/ 0 w 33"/>
                <a:gd name="T17" fmla="*/ 64 h 38"/>
                <a:gd name="T18" fmla="*/ 0 w 33"/>
                <a:gd name="T19" fmla="*/ 0 h 38"/>
                <a:gd name="T20" fmla="*/ 266 w 33"/>
                <a:gd name="T21" fmla="*/ 0 h 38"/>
                <a:gd name="T22" fmla="*/ 266 w 33"/>
                <a:gd name="T23" fmla="*/ 64 h 38"/>
                <a:gd name="T24" fmla="*/ 211 w 33"/>
                <a:gd name="T25" fmla="*/ 64 h 38"/>
                <a:gd name="T26" fmla="*/ 198 w 33"/>
                <a:gd name="T27" fmla="*/ 64 h 38"/>
                <a:gd name="T28" fmla="*/ 198 w 33"/>
                <a:gd name="T29" fmla="*/ 64 h 38"/>
                <a:gd name="T30" fmla="*/ 177 w 33"/>
                <a:gd name="T31" fmla="*/ 193 h 38"/>
                <a:gd name="T32" fmla="*/ 177 w 33"/>
                <a:gd name="T33" fmla="*/ 258 h 38"/>
                <a:gd name="T34" fmla="*/ 177 w 33"/>
                <a:gd name="T35" fmla="*/ 455 h 38"/>
                <a:gd name="T36" fmla="*/ 122 w 33"/>
                <a:gd name="T37" fmla="*/ 1961 h 38"/>
                <a:gd name="T38" fmla="*/ 388 w 33"/>
                <a:gd name="T39" fmla="*/ 519 h 38"/>
                <a:gd name="T40" fmla="*/ 427 w 33"/>
                <a:gd name="T41" fmla="*/ 391 h 38"/>
                <a:gd name="T42" fmla="*/ 440 w 33"/>
                <a:gd name="T43" fmla="*/ 258 h 38"/>
                <a:gd name="T44" fmla="*/ 440 w 33"/>
                <a:gd name="T45" fmla="*/ 258 h 38"/>
                <a:gd name="T46" fmla="*/ 440 w 33"/>
                <a:gd name="T47" fmla="*/ 193 h 38"/>
                <a:gd name="T48" fmla="*/ 440 w 33"/>
                <a:gd name="T49" fmla="*/ 193 h 38"/>
                <a:gd name="T50" fmla="*/ 440 w 33"/>
                <a:gd name="T51" fmla="*/ 64 h 38"/>
                <a:gd name="T52" fmla="*/ 427 w 33"/>
                <a:gd name="T53" fmla="*/ 64 h 38"/>
                <a:gd name="T54" fmla="*/ 388 w 33"/>
                <a:gd name="T55" fmla="*/ 64 h 38"/>
                <a:gd name="T56" fmla="*/ 388 w 33"/>
                <a:gd name="T57" fmla="*/ 0 h 38"/>
                <a:gd name="T58" fmla="*/ 584 w 33"/>
                <a:gd name="T59" fmla="*/ 0 h 38"/>
                <a:gd name="T60" fmla="*/ 584 w 33"/>
                <a:gd name="T61" fmla="*/ 64 h 38"/>
                <a:gd name="T62" fmla="*/ 563 w 33"/>
                <a:gd name="T63" fmla="*/ 64 h 38"/>
                <a:gd name="T64" fmla="*/ 550 w 33"/>
                <a:gd name="T65" fmla="*/ 64 h 38"/>
                <a:gd name="T66" fmla="*/ 516 w 33"/>
                <a:gd name="T67" fmla="*/ 193 h 38"/>
                <a:gd name="T68" fmla="*/ 495 w 33"/>
                <a:gd name="T69" fmla="*/ 258 h 38"/>
                <a:gd name="T70" fmla="*/ 461 w 33"/>
                <a:gd name="T71" fmla="*/ 391 h 38"/>
                <a:gd name="T72" fmla="*/ 427 w 33"/>
                <a:gd name="T73" fmla="*/ 648 h 38"/>
                <a:gd name="T74" fmla="*/ 55 w 33"/>
                <a:gd name="T75" fmla="*/ 2480 h 38"/>
                <a:gd name="T76" fmla="*/ 21 w 33"/>
                <a:gd name="T77" fmla="*/ 2480 h 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3"/>
                <a:gd name="T118" fmla="*/ 0 h 38"/>
                <a:gd name="T119" fmla="*/ 33 w 33"/>
                <a:gd name="T120" fmla="*/ 38 h 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3" h="38">
                  <a:moveTo>
                    <a:pt x="1" y="38"/>
                  </a:moveTo>
                  <a:lnTo>
                    <a:pt x="4" y="7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7" y="30"/>
                  </a:lnTo>
                  <a:lnTo>
                    <a:pt x="22" y="8"/>
                  </a:lnTo>
                  <a:lnTo>
                    <a:pt x="24" y="6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9" y="3"/>
                  </a:lnTo>
                  <a:lnTo>
                    <a:pt x="28" y="4"/>
                  </a:lnTo>
                  <a:lnTo>
                    <a:pt x="26" y="6"/>
                  </a:lnTo>
                  <a:lnTo>
                    <a:pt x="24" y="10"/>
                  </a:lnTo>
                  <a:lnTo>
                    <a:pt x="3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79" name="Freeform 586"/>
            <p:cNvSpPr>
              <a:spLocks noEditPoints="1"/>
            </p:cNvSpPr>
            <p:nvPr/>
          </p:nvSpPr>
          <p:spPr bwMode="auto">
            <a:xfrm>
              <a:off x="1914" y="3811"/>
              <a:ext cx="61" cy="101"/>
            </a:xfrm>
            <a:custGeom>
              <a:avLst/>
              <a:gdLst>
                <a:gd name="T0" fmla="*/ 111 w 23"/>
                <a:gd name="T1" fmla="*/ 929 h 25"/>
                <a:gd name="T2" fmla="*/ 111 w 23"/>
                <a:gd name="T3" fmla="*/ 994 h 25"/>
                <a:gd name="T4" fmla="*/ 111 w 23"/>
                <a:gd name="T5" fmla="*/ 994 h 25"/>
                <a:gd name="T6" fmla="*/ 111 w 23"/>
                <a:gd name="T7" fmla="*/ 1192 h 25"/>
                <a:gd name="T8" fmla="*/ 133 w 23"/>
                <a:gd name="T9" fmla="*/ 1256 h 25"/>
                <a:gd name="T10" fmla="*/ 170 w 23"/>
                <a:gd name="T11" fmla="*/ 1386 h 25"/>
                <a:gd name="T12" fmla="*/ 204 w 23"/>
                <a:gd name="T13" fmla="*/ 1386 h 25"/>
                <a:gd name="T14" fmla="*/ 239 w 23"/>
                <a:gd name="T15" fmla="*/ 1386 h 25"/>
                <a:gd name="T16" fmla="*/ 260 w 23"/>
                <a:gd name="T17" fmla="*/ 1386 h 25"/>
                <a:gd name="T18" fmla="*/ 316 w 23"/>
                <a:gd name="T19" fmla="*/ 1256 h 25"/>
                <a:gd name="T20" fmla="*/ 374 w 23"/>
                <a:gd name="T21" fmla="*/ 1127 h 25"/>
                <a:gd name="T22" fmla="*/ 374 w 23"/>
                <a:gd name="T23" fmla="*/ 1192 h 25"/>
                <a:gd name="T24" fmla="*/ 294 w 23"/>
                <a:gd name="T25" fmla="*/ 1454 h 25"/>
                <a:gd name="T26" fmla="*/ 204 w 23"/>
                <a:gd name="T27" fmla="*/ 1584 h 25"/>
                <a:gd name="T28" fmla="*/ 170 w 23"/>
                <a:gd name="T29" fmla="*/ 1648 h 25"/>
                <a:gd name="T30" fmla="*/ 77 w 23"/>
                <a:gd name="T31" fmla="*/ 1584 h 25"/>
                <a:gd name="T32" fmla="*/ 34 w 23"/>
                <a:gd name="T33" fmla="*/ 1454 h 25"/>
                <a:gd name="T34" fmla="*/ 0 w 23"/>
                <a:gd name="T35" fmla="*/ 1256 h 25"/>
                <a:gd name="T36" fmla="*/ 0 w 23"/>
                <a:gd name="T37" fmla="*/ 1127 h 25"/>
                <a:gd name="T38" fmla="*/ 34 w 23"/>
                <a:gd name="T39" fmla="*/ 784 h 25"/>
                <a:gd name="T40" fmla="*/ 56 w 23"/>
                <a:gd name="T41" fmla="*/ 521 h 25"/>
                <a:gd name="T42" fmla="*/ 111 w 23"/>
                <a:gd name="T43" fmla="*/ 263 h 25"/>
                <a:gd name="T44" fmla="*/ 170 w 23"/>
                <a:gd name="T45" fmla="*/ 65 h 25"/>
                <a:gd name="T46" fmla="*/ 239 w 23"/>
                <a:gd name="T47" fmla="*/ 0 h 25"/>
                <a:gd name="T48" fmla="*/ 316 w 23"/>
                <a:gd name="T49" fmla="*/ 0 h 25"/>
                <a:gd name="T50" fmla="*/ 337 w 23"/>
                <a:gd name="T51" fmla="*/ 0 h 25"/>
                <a:gd name="T52" fmla="*/ 395 w 23"/>
                <a:gd name="T53" fmla="*/ 0 h 25"/>
                <a:gd name="T54" fmla="*/ 395 w 23"/>
                <a:gd name="T55" fmla="*/ 65 h 25"/>
                <a:gd name="T56" fmla="*/ 430 w 23"/>
                <a:gd name="T57" fmla="*/ 194 h 25"/>
                <a:gd name="T58" fmla="*/ 395 w 23"/>
                <a:gd name="T59" fmla="*/ 327 h 25"/>
                <a:gd name="T60" fmla="*/ 374 w 23"/>
                <a:gd name="T61" fmla="*/ 521 h 25"/>
                <a:gd name="T62" fmla="*/ 316 w 23"/>
                <a:gd name="T63" fmla="*/ 654 h 25"/>
                <a:gd name="T64" fmla="*/ 260 w 23"/>
                <a:gd name="T65" fmla="*/ 784 h 25"/>
                <a:gd name="T66" fmla="*/ 191 w 23"/>
                <a:gd name="T67" fmla="*/ 784 h 25"/>
                <a:gd name="T68" fmla="*/ 111 w 23"/>
                <a:gd name="T69" fmla="*/ 929 h 25"/>
                <a:gd name="T70" fmla="*/ 111 w 23"/>
                <a:gd name="T71" fmla="*/ 784 h 25"/>
                <a:gd name="T72" fmla="*/ 170 w 23"/>
                <a:gd name="T73" fmla="*/ 784 h 25"/>
                <a:gd name="T74" fmla="*/ 204 w 23"/>
                <a:gd name="T75" fmla="*/ 719 h 25"/>
                <a:gd name="T76" fmla="*/ 260 w 23"/>
                <a:gd name="T77" fmla="*/ 654 h 25"/>
                <a:gd name="T78" fmla="*/ 294 w 23"/>
                <a:gd name="T79" fmla="*/ 457 h 25"/>
                <a:gd name="T80" fmla="*/ 316 w 23"/>
                <a:gd name="T81" fmla="*/ 327 h 25"/>
                <a:gd name="T82" fmla="*/ 337 w 23"/>
                <a:gd name="T83" fmla="*/ 194 h 25"/>
                <a:gd name="T84" fmla="*/ 316 w 23"/>
                <a:gd name="T85" fmla="*/ 65 h 25"/>
                <a:gd name="T86" fmla="*/ 316 w 23"/>
                <a:gd name="T87" fmla="*/ 65 h 25"/>
                <a:gd name="T88" fmla="*/ 316 w 23"/>
                <a:gd name="T89" fmla="*/ 0 h 25"/>
                <a:gd name="T90" fmla="*/ 294 w 23"/>
                <a:gd name="T91" fmla="*/ 0 h 25"/>
                <a:gd name="T92" fmla="*/ 239 w 23"/>
                <a:gd name="T93" fmla="*/ 65 h 25"/>
                <a:gd name="T94" fmla="*/ 191 w 23"/>
                <a:gd name="T95" fmla="*/ 263 h 25"/>
                <a:gd name="T96" fmla="*/ 133 w 23"/>
                <a:gd name="T97" fmla="*/ 457 h 25"/>
                <a:gd name="T98" fmla="*/ 111 w 23"/>
                <a:gd name="T99" fmla="*/ 784 h 2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"/>
                <a:gd name="T151" fmla="*/ 0 h 25"/>
                <a:gd name="T152" fmla="*/ 23 w 23"/>
                <a:gd name="T153" fmla="*/ 25 h 2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" h="25">
                  <a:moveTo>
                    <a:pt x="6" y="14"/>
                  </a:moveTo>
                  <a:lnTo>
                    <a:pt x="6" y="15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7" y="19"/>
                  </a:lnTo>
                  <a:lnTo>
                    <a:pt x="20" y="17"/>
                  </a:lnTo>
                  <a:lnTo>
                    <a:pt x="20" y="18"/>
                  </a:lnTo>
                  <a:lnTo>
                    <a:pt x="16" y="22"/>
                  </a:lnTo>
                  <a:lnTo>
                    <a:pt x="11" y="24"/>
                  </a:lnTo>
                  <a:lnTo>
                    <a:pt x="9" y="25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3" y="8"/>
                  </a:lnTo>
                  <a:lnTo>
                    <a:pt x="6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1" y="5"/>
                  </a:lnTo>
                  <a:lnTo>
                    <a:pt x="20" y="8"/>
                  </a:lnTo>
                  <a:lnTo>
                    <a:pt x="17" y="10"/>
                  </a:lnTo>
                  <a:lnTo>
                    <a:pt x="14" y="12"/>
                  </a:lnTo>
                  <a:lnTo>
                    <a:pt x="10" y="12"/>
                  </a:lnTo>
                  <a:lnTo>
                    <a:pt x="6" y="14"/>
                  </a:lnTo>
                  <a:close/>
                  <a:moveTo>
                    <a:pt x="6" y="12"/>
                  </a:moveTo>
                  <a:lnTo>
                    <a:pt x="9" y="12"/>
                  </a:lnTo>
                  <a:lnTo>
                    <a:pt x="11" y="11"/>
                  </a:lnTo>
                  <a:lnTo>
                    <a:pt x="14" y="10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80" name="Freeform 587"/>
            <p:cNvSpPr>
              <a:spLocks/>
            </p:cNvSpPr>
            <p:nvPr/>
          </p:nvSpPr>
          <p:spPr bwMode="auto">
            <a:xfrm>
              <a:off x="1980" y="3811"/>
              <a:ext cx="55" cy="97"/>
            </a:xfrm>
            <a:custGeom>
              <a:avLst/>
              <a:gdLst>
                <a:gd name="T0" fmla="*/ 34 w 21"/>
                <a:gd name="T1" fmla="*/ 0 h 24"/>
                <a:gd name="T2" fmla="*/ 212 w 21"/>
                <a:gd name="T3" fmla="*/ 0 h 24"/>
                <a:gd name="T4" fmla="*/ 123 w 21"/>
                <a:gd name="T5" fmla="*/ 800 h 24"/>
                <a:gd name="T6" fmla="*/ 178 w 21"/>
                <a:gd name="T7" fmla="*/ 521 h 24"/>
                <a:gd name="T8" fmla="*/ 233 w 21"/>
                <a:gd name="T9" fmla="*/ 263 h 24"/>
                <a:gd name="T10" fmla="*/ 288 w 21"/>
                <a:gd name="T11" fmla="*/ 65 h 24"/>
                <a:gd name="T12" fmla="*/ 309 w 21"/>
                <a:gd name="T13" fmla="*/ 0 h 24"/>
                <a:gd name="T14" fmla="*/ 343 w 21"/>
                <a:gd name="T15" fmla="*/ 0 h 24"/>
                <a:gd name="T16" fmla="*/ 356 w 21"/>
                <a:gd name="T17" fmla="*/ 0 h 24"/>
                <a:gd name="T18" fmla="*/ 356 w 21"/>
                <a:gd name="T19" fmla="*/ 0 h 24"/>
                <a:gd name="T20" fmla="*/ 377 w 21"/>
                <a:gd name="T21" fmla="*/ 0 h 24"/>
                <a:gd name="T22" fmla="*/ 377 w 21"/>
                <a:gd name="T23" fmla="*/ 65 h 24"/>
                <a:gd name="T24" fmla="*/ 356 w 21"/>
                <a:gd name="T25" fmla="*/ 263 h 24"/>
                <a:gd name="T26" fmla="*/ 356 w 21"/>
                <a:gd name="T27" fmla="*/ 327 h 24"/>
                <a:gd name="T28" fmla="*/ 343 w 21"/>
                <a:gd name="T29" fmla="*/ 457 h 24"/>
                <a:gd name="T30" fmla="*/ 343 w 21"/>
                <a:gd name="T31" fmla="*/ 457 h 24"/>
                <a:gd name="T32" fmla="*/ 309 w 21"/>
                <a:gd name="T33" fmla="*/ 457 h 24"/>
                <a:gd name="T34" fmla="*/ 309 w 21"/>
                <a:gd name="T35" fmla="*/ 457 h 24"/>
                <a:gd name="T36" fmla="*/ 309 w 21"/>
                <a:gd name="T37" fmla="*/ 327 h 24"/>
                <a:gd name="T38" fmla="*/ 309 w 21"/>
                <a:gd name="T39" fmla="*/ 327 h 24"/>
                <a:gd name="T40" fmla="*/ 288 w 21"/>
                <a:gd name="T41" fmla="*/ 263 h 24"/>
                <a:gd name="T42" fmla="*/ 288 w 21"/>
                <a:gd name="T43" fmla="*/ 263 h 24"/>
                <a:gd name="T44" fmla="*/ 288 w 21"/>
                <a:gd name="T45" fmla="*/ 263 h 24"/>
                <a:gd name="T46" fmla="*/ 288 w 21"/>
                <a:gd name="T47" fmla="*/ 263 h 24"/>
                <a:gd name="T48" fmla="*/ 288 w 21"/>
                <a:gd name="T49" fmla="*/ 263 h 24"/>
                <a:gd name="T50" fmla="*/ 254 w 21"/>
                <a:gd name="T51" fmla="*/ 263 h 24"/>
                <a:gd name="T52" fmla="*/ 254 w 21"/>
                <a:gd name="T53" fmla="*/ 327 h 24"/>
                <a:gd name="T54" fmla="*/ 233 w 21"/>
                <a:gd name="T55" fmla="*/ 457 h 24"/>
                <a:gd name="T56" fmla="*/ 178 w 21"/>
                <a:gd name="T57" fmla="*/ 655 h 24"/>
                <a:gd name="T58" fmla="*/ 165 w 21"/>
                <a:gd name="T59" fmla="*/ 800 h 24"/>
                <a:gd name="T60" fmla="*/ 123 w 21"/>
                <a:gd name="T61" fmla="*/ 998 h 24"/>
                <a:gd name="T62" fmla="*/ 110 w 21"/>
                <a:gd name="T63" fmla="*/ 1128 h 24"/>
                <a:gd name="T64" fmla="*/ 110 w 21"/>
                <a:gd name="T65" fmla="*/ 1257 h 24"/>
                <a:gd name="T66" fmla="*/ 89 w 21"/>
                <a:gd name="T67" fmla="*/ 1390 h 24"/>
                <a:gd name="T68" fmla="*/ 89 w 21"/>
                <a:gd name="T69" fmla="*/ 1584 h 24"/>
                <a:gd name="T70" fmla="*/ 0 w 21"/>
                <a:gd name="T71" fmla="*/ 1584 h 24"/>
                <a:gd name="T72" fmla="*/ 89 w 21"/>
                <a:gd name="T73" fmla="*/ 457 h 24"/>
                <a:gd name="T74" fmla="*/ 110 w 21"/>
                <a:gd name="T75" fmla="*/ 263 h 24"/>
                <a:gd name="T76" fmla="*/ 110 w 21"/>
                <a:gd name="T77" fmla="*/ 198 h 24"/>
                <a:gd name="T78" fmla="*/ 110 w 21"/>
                <a:gd name="T79" fmla="*/ 198 h 24"/>
                <a:gd name="T80" fmla="*/ 89 w 21"/>
                <a:gd name="T81" fmla="*/ 65 h 24"/>
                <a:gd name="T82" fmla="*/ 89 w 21"/>
                <a:gd name="T83" fmla="*/ 65 h 24"/>
                <a:gd name="T84" fmla="*/ 55 w 21"/>
                <a:gd name="T85" fmla="*/ 65 h 24"/>
                <a:gd name="T86" fmla="*/ 55 w 21"/>
                <a:gd name="T87" fmla="*/ 65 h 24"/>
                <a:gd name="T88" fmla="*/ 34 w 21"/>
                <a:gd name="T89" fmla="*/ 65 h 24"/>
                <a:gd name="T90" fmla="*/ 34 w 21"/>
                <a:gd name="T91" fmla="*/ 0 h 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"/>
                <a:gd name="T139" fmla="*/ 0 h 24"/>
                <a:gd name="T140" fmla="*/ 21 w 21"/>
                <a:gd name="T141" fmla="*/ 24 h 2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" h="24">
                  <a:moveTo>
                    <a:pt x="2" y="0"/>
                  </a:moveTo>
                  <a:lnTo>
                    <a:pt x="12" y="0"/>
                  </a:lnTo>
                  <a:lnTo>
                    <a:pt x="7" y="12"/>
                  </a:lnTo>
                  <a:lnTo>
                    <a:pt x="10" y="8"/>
                  </a:lnTo>
                  <a:lnTo>
                    <a:pt x="13" y="4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7"/>
                  </a:lnTo>
                  <a:lnTo>
                    <a:pt x="10" y="10"/>
                  </a:lnTo>
                  <a:lnTo>
                    <a:pt x="9" y="12"/>
                  </a:lnTo>
                  <a:lnTo>
                    <a:pt x="7" y="15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0" y="24"/>
                  </a:lnTo>
                  <a:lnTo>
                    <a:pt x="5" y="7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81" name="Freeform 588"/>
            <p:cNvSpPr>
              <a:spLocks noEditPoints="1"/>
            </p:cNvSpPr>
            <p:nvPr/>
          </p:nvSpPr>
          <p:spPr bwMode="auto">
            <a:xfrm>
              <a:off x="2040" y="3755"/>
              <a:ext cx="63" cy="157"/>
            </a:xfrm>
            <a:custGeom>
              <a:avLst/>
              <a:gdLst>
                <a:gd name="T0" fmla="*/ 255 w 24"/>
                <a:gd name="T1" fmla="*/ 0 h 39"/>
                <a:gd name="T2" fmla="*/ 144 w 24"/>
                <a:gd name="T3" fmla="*/ 1167 h 39"/>
                <a:gd name="T4" fmla="*/ 200 w 24"/>
                <a:gd name="T5" fmla="*/ 1103 h 39"/>
                <a:gd name="T6" fmla="*/ 221 w 24"/>
                <a:gd name="T7" fmla="*/ 906 h 39"/>
                <a:gd name="T8" fmla="*/ 268 w 24"/>
                <a:gd name="T9" fmla="*/ 906 h 39"/>
                <a:gd name="T10" fmla="*/ 310 w 24"/>
                <a:gd name="T11" fmla="*/ 906 h 39"/>
                <a:gd name="T12" fmla="*/ 344 w 24"/>
                <a:gd name="T13" fmla="*/ 906 h 39"/>
                <a:gd name="T14" fmla="*/ 399 w 24"/>
                <a:gd name="T15" fmla="*/ 974 h 39"/>
                <a:gd name="T16" fmla="*/ 433 w 24"/>
                <a:gd name="T17" fmla="*/ 1167 h 39"/>
                <a:gd name="T18" fmla="*/ 433 w 24"/>
                <a:gd name="T19" fmla="*/ 1377 h 39"/>
                <a:gd name="T20" fmla="*/ 433 w 24"/>
                <a:gd name="T21" fmla="*/ 1638 h 39"/>
                <a:gd name="T22" fmla="*/ 378 w 24"/>
                <a:gd name="T23" fmla="*/ 1896 h 39"/>
                <a:gd name="T24" fmla="*/ 323 w 24"/>
                <a:gd name="T25" fmla="*/ 2154 h 39"/>
                <a:gd name="T26" fmla="*/ 268 w 24"/>
                <a:gd name="T27" fmla="*/ 2351 h 39"/>
                <a:gd name="T28" fmla="*/ 200 w 24"/>
                <a:gd name="T29" fmla="*/ 2480 h 39"/>
                <a:gd name="T30" fmla="*/ 144 w 24"/>
                <a:gd name="T31" fmla="*/ 2544 h 39"/>
                <a:gd name="T32" fmla="*/ 76 w 24"/>
                <a:gd name="T33" fmla="*/ 2480 h 39"/>
                <a:gd name="T34" fmla="*/ 0 w 24"/>
                <a:gd name="T35" fmla="*/ 2287 h 39"/>
                <a:gd name="T36" fmla="*/ 144 w 24"/>
                <a:gd name="T37" fmla="*/ 455 h 39"/>
                <a:gd name="T38" fmla="*/ 144 w 24"/>
                <a:gd name="T39" fmla="*/ 258 h 39"/>
                <a:gd name="T40" fmla="*/ 144 w 24"/>
                <a:gd name="T41" fmla="*/ 129 h 39"/>
                <a:gd name="T42" fmla="*/ 144 w 24"/>
                <a:gd name="T43" fmla="*/ 129 h 39"/>
                <a:gd name="T44" fmla="*/ 144 w 24"/>
                <a:gd name="T45" fmla="*/ 64 h 39"/>
                <a:gd name="T46" fmla="*/ 144 w 24"/>
                <a:gd name="T47" fmla="*/ 64 h 39"/>
                <a:gd name="T48" fmla="*/ 123 w 24"/>
                <a:gd name="T49" fmla="*/ 64 h 39"/>
                <a:gd name="T50" fmla="*/ 89 w 24"/>
                <a:gd name="T51" fmla="*/ 64 h 39"/>
                <a:gd name="T52" fmla="*/ 89 w 24"/>
                <a:gd name="T53" fmla="*/ 64 h 39"/>
                <a:gd name="T54" fmla="*/ 89 w 24"/>
                <a:gd name="T55" fmla="*/ 0 h 39"/>
                <a:gd name="T56" fmla="*/ 255 w 24"/>
                <a:gd name="T57" fmla="*/ 0 h 39"/>
                <a:gd name="T58" fmla="*/ 76 w 24"/>
                <a:gd name="T59" fmla="*/ 2351 h 39"/>
                <a:gd name="T60" fmla="*/ 89 w 24"/>
                <a:gd name="T61" fmla="*/ 2480 h 39"/>
                <a:gd name="T62" fmla="*/ 144 w 24"/>
                <a:gd name="T63" fmla="*/ 2480 h 39"/>
                <a:gd name="T64" fmla="*/ 200 w 24"/>
                <a:gd name="T65" fmla="*/ 2480 h 39"/>
                <a:gd name="T66" fmla="*/ 221 w 24"/>
                <a:gd name="T67" fmla="*/ 2351 h 39"/>
                <a:gd name="T68" fmla="*/ 268 w 24"/>
                <a:gd name="T69" fmla="*/ 2154 h 39"/>
                <a:gd name="T70" fmla="*/ 310 w 24"/>
                <a:gd name="T71" fmla="*/ 2025 h 39"/>
                <a:gd name="T72" fmla="*/ 323 w 24"/>
                <a:gd name="T73" fmla="*/ 1703 h 39"/>
                <a:gd name="T74" fmla="*/ 323 w 24"/>
                <a:gd name="T75" fmla="*/ 1441 h 39"/>
                <a:gd name="T76" fmla="*/ 323 w 24"/>
                <a:gd name="T77" fmla="*/ 1232 h 39"/>
                <a:gd name="T78" fmla="*/ 323 w 24"/>
                <a:gd name="T79" fmla="*/ 1167 h 39"/>
                <a:gd name="T80" fmla="*/ 310 w 24"/>
                <a:gd name="T81" fmla="*/ 1103 h 39"/>
                <a:gd name="T82" fmla="*/ 268 w 24"/>
                <a:gd name="T83" fmla="*/ 1103 h 39"/>
                <a:gd name="T84" fmla="*/ 221 w 24"/>
                <a:gd name="T85" fmla="*/ 1103 h 39"/>
                <a:gd name="T86" fmla="*/ 200 w 24"/>
                <a:gd name="T87" fmla="*/ 1167 h 39"/>
                <a:gd name="T88" fmla="*/ 144 w 24"/>
                <a:gd name="T89" fmla="*/ 1377 h 39"/>
                <a:gd name="T90" fmla="*/ 123 w 24"/>
                <a:gd name="T91" fmla="*/ 1570 h 39"/>
                <a:gd name="T92" fmla="*/ 76 w 24"/>
                <a:gd name="T93" fmla="*/ 2351 h 3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"/>
                <a:gd name="T142" fmla="*/ 0 h 39"/>
                <a:gd name="T143" fmla="*/ 24 w 24"/>
                <a:gd name="T144" fmla="*/ 39 h 3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" h="39">
                  <a:moveTo>
                    <a:pt x="14" y="0"/>
                  </a:moveTo>
                  <a:lnTo>
                    <a:pt x="8" y="18"/>
                  </a:lnTo>
                  <a:lnTo>
                    <a:pt x="11" y="17"/>
                  </a:lnTo>
                  <a:lnTo>
                    <a:pt x="12" y="14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2" y="15"/>
                  </a:lnTo>
                  <a:lnTo>
                    <a:pt x="24" y="18"/>
                  </a:lnTo>
                  <a:lnTo>
                    <a:pt x="24" y="21"/>
                  </a:lnTo>
                  <a:lnTo>
                    <a:pt x="24" y="25"/>
                  </a:lnTo>
                  <a:lnTo>
                    <a:pt x="21" y="29"/>
                  </a:lnTo>
                  <a:lnTo>
                    <a:pt x="18" y="33"/>
                  </a:lnTo>
                  <a:lnTo>
                    <a:pt x="15" y="36"/>
                  </a:lnTo>
                  <a:lnTo>
                    <a:pt x="11" y="38"/>
                  </a:lnTo>
                  <a:lnTo>
                    <a:pt x="8" y="39"/>
                  </a:lnTo>
                  <a:lnTo>
                    <a:pt x="4" y="38"/>
                  </a:lnTo>
                  <a:lnTo>
                    <a:pt x="0" y="35"/>
                  </a:lnTo>
                  <a:lnTo>
                    <a:pt x="8" y="7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14" y="0"/>
                  </a:lnTo>
                  <a:close/>
                  <a:moveTo>
                    <a:pt x="4" y="36"/>
                  </a:moveTo>
                  <a:lnTo>
                    <a:pt x="5" y="38"/>
                  </a:lnTo>
                  <a:lnTo>
                    <a:pt x="8" y="38"/>
                  </a:lnTo>
                  <a:lnTo>
                    <a:pt x="11" y="38"/>
                  </a:lnTo>
                  <a:lnTo>
                    <a:pt x="12" y="36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2" y="17"/>
                  </a:lnTo>
                  <a:lnTo>
                    <a:pt x="11" y="18"/>
                  </a:lnTo>
                  <a:lnTo>
                    <a:pt x="8" y="21"/>
                  </a:lnTo>
                  <a:lnTo>
                    <a:pt x="7" y="24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82" name="Freeform 589"/>
            <p:cNvSpPr>
              <a:spLocks/>
            </p:cNvSpPr>
            <p:nvPr/>
          </p:nvSpPr>
          <p:spPr bwMode="auto">
            <a:xfrm>
              <a:off x="2134" y="3759"/>
              <a:ext cx="115" cy="153"/>
            </a:xfrm>
            <a:custGeom>
              <a:avLst/>
              <a:gdLst>
                <a:gd name="T0" fmla="*/ 301 w 44"/>
                <a:gd name="T1" fmla="*/ 0 h 38"/>
                <a:gd name="T2" fmla="*/ 533 w 44"/>
                <a:gd name="T3" fmla="*/ 1961 h 38"/>
                <a:gd name="T4" fmla="*/ 622 w 44"/>
                <a:gd name="T5" fmla="*/ 455 h 38"/>
                <a:gd name="T6" fmla="*/ 664 w 44"/>
                <a:gd name="T7" fmla="*/ 258 h 38"/>
                <a:gd name="T8" fmla="*/ 664 w 44"/>
                <a:gd name="T9" fmla="*/ 193 h 38"/>
                <a:gd name="T10" fmla="*/ 664 w 44"/>
                <a:gd name="T11" fmla="*/ 193 h 38"/>
                <a:gd name="T12" fmla="*/ 622 w 44"/>
                <a:gd name="T13" fmla="*/ 64 h 38"/>
                <a:gd name="T14" fmla="*/ 622 w 44"/>
                <a:gd name="T15" fmla="*/ 64 h 38"/>
                <a:gd name="T16" fmla="*/ 588 w 44"/>
                <a:gd name="T17" fmla="*/ 64 h 38"/>
                <a:gd name="T18" fmla="*/ 588 w 44"/>
                <a:gd name="T19" fmla="*/ 64 h 38"/>
                <a:gd name="T20" fmla="*/ 588 w 44"/>
                <a:gd name="T21" fmla="*/ 64 h 38"/>
                <a:gd name="T22" fmla="*/ 588 w 44"/>
                <a:gd name="T23" fmla="*/ 0 h 38"/>
                <a:gd name="T24" fmla="*/ 787 w 44"/>
                <a:gd name="T25" fmla="*/ 0 h 38"/>
                <a:gd name="T26" fmla="*/ 787 w 44"/>
                <a:gd name="T27" fmla="*/ 64 h 38"/>
                <a:gd name="T28" fmla="*/ 750 w 44"/>
                <a:gd name="T29" fmla="*/ 64 h 38"/>
                <a:gd name="T30" fmla="*/ 732 w 44"/>
                <a:gd name="T31" fmla="*/ 64 h 38"/>
                <a:gd name="T32" fmla="*/ 716 w 44"/>
                <a:gd name="T33" fmla="*/ 64 h 38"/>
                <a:gd name="T34" fmla="*/ 716 w 44"/>
                <a:gd name="T35" fmla="*/ 193 h 38"/>
                <a:gd name="T36" fmla="*/ 677 w 44"/>
                <a:gd name="T37" fmla="*/ 258 h 38"/>
                <a:gd name="T38" fmla="*/ 677 w 44"/>
                <a:gd name="T39" fmla="*/ 455 h 38"/>
                <a:gd name="T40" fmla="*/ 499 w 44"/>
                <a:gd name="T41" fmla="*/ 2480 h 38"/>
                <a:gd name="T42" fmla="*/ 499 w 44"/>
                <a:gd name="T43" fmla="*/ 2480 h 38"/>
                <a:gd name="T44" fmla="*/ 287 w 44"/>
                <a:gd name="T45" fmla="*/ 455 h 38"/>
                <a:gd name="T46" fmla="*/ 165 w 44"/>
                <a:gd name="T47" fmla="*/ 1961 h 38"/>
                <a:gd name="T48" fmla="*/ 165 w 44"/>
                <a:gd name="T49" fmla="*/ 2090 h 38"/>
                <a:gd name="T50" fmla="*/ 165 w 44"/>
                <a:gd name="T51" fmla="*/ 2223 h 38"/>
                <a:gd name="T52" fmla="*/ 165 w 44"/>
                <a:gd name="T53" fmla="*/ 2287 h 38"/>
                <a:gd name="T54" fmla="*/ 165 w 44"/>
                <a:gd name="T55" fmla="*/ 2287 h 38"/>
                <a:gd name="T56" fmla="*/ 178 w 44"/>
                <a:gd name="T57" fmla="*/ 2287 h 38"/>
                <a:gd name="T58" fmla="*/ 212 w 44"/>
                <a:gd name="T59" fmla="*/ 2416 h 38"/>
                <a:gd name="T60" fmla="*/ 212 w 44"/>
                <a:gd name="T61" fmla="*/ 2416 h 38"/>
                <a:gd name="T62" fmla="*/ 0 w 44"/>
                <a:gd name="T63" fmla="*/ 2416 h 38"/>
                <a:gd name="T64" fmla="*/ 0 w 44"/>
                <a:gd name="T65" fmla="*/ 2416 h 38"/>
                <a:gd name="T66" fmla="*/ 55 w 44"/>
                <a:gd name="T67" fmla="*/ 2416 h 38"/>
                <a:gd name="T68" fmla="*/ 55 w 44"/>
                <a:gd name="T69" fmla="*/ 2287 h 38"/>
                <a:gd name="T70" fmla="*/ 89 w 44"/>
                <a:gd name="T71" fmla="*/ 2287 h 38"/>
                <a:gd name="T72" fmla="*/ 89 w 44"/>
                <a:gd name="T73" fmla="*/ 2287 h 38"/>
                <a:gd name="T74" fmla="*/ 110 w 44"/>
                <a:gd name="T75" fmla="*/ 2090 h 38"/>
                <a:gd name="T76" fmla="*/ 123 w 44"/>
                <a:gd name="T77" fmla="*/ 2025 h 38"/>
                <a:gd name="T78" fmla="*/ 254 w 44"/>
                <a:gd name="T79" fmla="*/ 258 h 38"/>
                <a:gd name="T80" fmla="*/ 233 w 44"/>
                <a:gd name="T81" fmla="*/ 193 h 38"/>
                <a:gd name="T82" fmla="*/ 212 w 44"/>
                <a:gd name="T83" fmla="*/ 64 h 38"/>
                <a:gd name="T84" fmla="*/ 178 w 44"/>
                <a:gd name="T85" fmla="*/ 64 h 38"/>
                <a:gd name="T86" fmla="*/ 165 w 44"/>
                <a:gd name="T87" fmla="*/ 64 h 38"/>
                <a:gd name="T88" fmla="*/ 165 w 44"/>
                <a:gd name="T89" fmla="*/ 0 h 38"/>
                <a:gd name="T90" fmla="*/ 301 w 44"/>
                <a:gd name="T91" fmla="*/ 0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4"/>
                <a:gd name="T139" fmla="*/ 0 h 38"/>
                <a:gd name="T140" fmla="*/ 44 w 44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4" h="38">
                  <a:moveTo>
                    <a:pt x="17" y="0"/>
                  </a:moveTo>
                  <a:lnTo>
                    <a:pt x="30" y="30"/>
                  </a:lnTo>
                  <a:lnTo>
                    <a:pt x="35" y="7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7"/>
                  </a:lnTo>
                  <a:lnTo>
                    <a:pt x="28" y="38"/>
                  </a:lnTo>
                  <a:lnTo>
                    <a:pt x="16" y="7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6" y="32"/>
                  </a:lnTo>
                  <a:lnTo>
                    <a:pt x="7" y="31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83" name="Freeform 590"/>
            <p:cNvSpPr>
              <a:spLocks noEditPoints="1"/>
            </p:cNvSpPr>
            <p:nvPr/>
          </p:nvSpPr>
          <p:spPr bwMode="auto">
            <a:xfrm>
              <a:off x="2239" y="3759"/>
              <a:ext cx="86" cy="149"/>
            </a:xfrm>
            <a:custGeom>
              <a:avLst/>
              <a:gdLst>
                <a:gd name="T0" fmla="*/ 156 w 33"/>
                <a:gd name="T1" fmla="*/ 0 h 37"/>
                <a:gd name="T2" fmla="*/ 388 w 33"/>
                <a:gd name="T3" fmla="*/ 0 h 37"/>
                <a:gd name="T4" fmla="*/ 495 w 33"/>
                <a:gd name="T5" fmla="*/ 0 h 37"/>
                <a:gd name="T6" fmla="*/ 529 w 33"/>
                <a:gd name="T7" fmla="*/ 64 h 37"/>
                <a:gd name="T8" fmla="*/ 584 w 33"/>
                <a:gd name="T9" fmla="*/ 258 h 37"/>
                <a:gd name="T10" fmla="*/ 584 w 33"/>
                <a:gd name="T11" fmla="*/ 519 h 37"/>
                <a:gd name="T12" fmla="*/ 584 w 33"/>
                <a:gd name="T13" fmla="*/ 713 h 37"/>
                <a:gd name="T14" fmla="*/ 563 w 33"/>
                <a:gd name="T15" fmla="*/ 842 h 37"/>
                <a:gd name="T16" fmla="*/ 516 w 33"/>
                <a:gd name="T17" fmla="*/ 1039 h 37"/>
                <a:gd name="T18" fmla="*/ 461 w 33"/>
                <a:gd name="T19" fmla="*/ 1103 h 37"/>
                <a:gd name="T20" fmla="*/ 407 w 33"/>
                <a:gd name="T21" fmla="*/ 1168 h 37"/>
                <a:gd name="T22" fmla="*/ 339 w 33"/>
                <a:gd name="T23" fmla="*/ 1313 h 37"/>
                <a:gd name="T24" fmla="*/ 284 w 33"/>
                <a:gd name="T25" fmla="*/ 1168 h 37"/>
                <a:gd name="T26" fmla="*/ 245 w 33"/>
                <a:gd name="T27" fmla="*/ 1168 h 37"/>
                <a:gd name="T28" fmla="*/ 198 w 33"/>
                <a:gd name="T29" fmla="*/ 1961 h 37"/>
                <a:gd name="T30" fmla="*/ 156 w 33"/>
                <a:gd name="T31" fmla="*/ 2090 h 37"/>
                <a:gd name="T32" fmla="*/ 156 w 33"/>
                <a:gd name="T33" fmla="*/ 2223 h 37"/>
                <a:gd name="T34" fmla="*/ 156 w 33"/>
                <a:gd name="T35" fmla="*/ 2287 h 37"/>
                <a:gd name="T36" fmla="*/ 198 w 33"/>
                <a:gd name="T37" fmla="*/ 2287 h 37"/>
                <a:gd name="T38" fmla="*/ 211 w 33"/>
                <a:gd name="T39" fmla="*/ 2287 h 37"/>
                <a:gd name="T40" fmla="*/ 245 w 33"/>
                <a:gd name="T41" fmla="*/ 2416 h 37"/>
                <a:gd name="T42" fmla="*/ 245 w 33"/>
                <a:gd name="T43" fmla="*/ 2416 h 37"/>
                <a:gd name="T44" fmla="*/ 0 w 33"/>
                <a:gd name="T45" fmla="*/ 2416 h 37"/>
                <a:gd name="T46" fmla="*/ 0 w 33"/>
                <a:gd name="T47" fmla="*/ 2416 h 37"/>
                <a:gd name="T48" fmla="*/ 34 w 33"/>
                <a:gd name="T49" fmla="*/ 2287 h 37"/>
                <a:gd name="T50" fmla="*/ 68 w 33"/>
                <a:gd name="T51" fmla="*/ 2287 h 37"/>
                <a:gd name="T52" fmla="*/ 89 w 33"/>
                <a:gd name="T53" fmla="*/ 2223 h 37"/>
                <a:gd name="T54" fmla="*/ 89 w 33"/>
                <a:gd name="T55" fmla="*/ 1961 h 37"/>
                <a:gd name="T56" fmla="*/ 211 w 33"/>
                <a:gd name="T57" fmla="*/ 519 h 37"/>
                <a:gd name="T58" fmla="*/ 211 w 33"/>
                <a:gd name="T59" fmla="*/ 391 h 37"/>
                <a:gd name="T60" fmla="*/ 211 w 33"/>
                <a:gd name="T61" fmla="*/ 193 h 37"/>
                <a:gd name="T62" fmla="*/ 211 w 33"/>
                <a:gd name="T63" fmla="*/ 193 h 37"/>
                <a:gd name="T64" fmla="*/ 211 w 33"/>
                <a:gd name="T65" fmla="*/ 64 h 37"/>
                <a:gd name="T66" fmla="*/ 198 w 33"/>
                <a:gd name="T67" fmla="*/ 64 h 37"/>
                <a:gd name="T68" fmla="*/ 143 w 33"/>
                <a:gd name="T69" fmla="*/ 64 h 37"/>
                <a:gd name="T70" fmla="*/ 156 w 33"/>
                <a:gd name="T71" fmla="*/ 0 h 37"/>
                <a:gd name="T72" fmla="*/ 245 w 33"/>
                <a:gd name="T73" fmla="*/ 1103 h 37"/>
                <a:gd name="T74" fmla="*/ 284 w 33"/>
                <a:gd name="T75" fmla="*/ 1168 h 37"/>
                <a:gd name="T76" fmla="*/ 339 w 33"/>
                <a:gd name="T77" fmla="*/ 1168 h 37"/>
                <a:gd name="T78" fmla="*/ 373 w 33"/>
                <a:gd name="T79" fmla="*/ 1103 h 37"/>
                <a:gd name="T80" fmla="*/ 407 w 33"/>
                <a:gd name="T81" fmla="*/ 1103 h 37"/>
                <a:gd name="T82" fmla="*/ 440 w 33"/>
                <a:gd name="T83" fmla="*/ 1039 h 37"/>
                <a:gd name="T84" fmla="*/ 461 w 33"/>
                <a:gd name="T85" fmla="*/ 842 h 37"/>
                <a:gd name="T86" fmla="*/ 495 w 33"/>
                <a:gd name="T87" fmla="*/ 648 h 37"/>
                <a:gd name="T88" fmla="*/ 495 w 33"/>
                <a:gd name="T89" fmla="*/ 455 h 37"/>
                <a:gd name="T90" fmla="*/ 495 w 33"/>
                <a:gd name="T91" fmla="*/ 391 h 37"/>
                <a:gd name="T92" fmla="*/ 461 w 33"/>
                <a:gd name="T93" fmla="*/ 193 h 37"/>
                <a:gd name="T94" fmla="*/ 440 w 33"/>
                <a:gd name="T95" fmla="*/ 64 h 37"/>
                <a:gd name="T96" fmla="*/ 388 w 33"/>
                <a:gd name="T97" fmla="*/ 64 h 37"/>
                <a:gd name="T98" fmla="*/ 373 w 33"/>
                <a:gd name="T99" fmla="*/ 64 h 37"/>
                <a:gd name="T100" fmla="*/ 318 w 33"/>
                <a:gd name="T101" fmla="*/ 64 h 37"/>
                <a:gd name="T102" fmla="*/ 245 w 33"/>
                <a:gd name="T103" fmla="*/ 1103 h 3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"/>
                <a:gd name="T157" fmla="*/ 0 h 37"/>
                <a:gd name="T158" fmla="*/ 33 w 33"/>
                <a:gd name="T159" fmla="*/ 37 h 3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" h="37">
                  <a:moveTo>
                    <a:pt x="9" y="0"/>
                  </a:moveTo>
                  <a:lnTo>
                    <a:pt x="22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3" y="4"/>
                  </a:lnTo>
                  <a:lnTo>
                    <a:pt x="33" y="8"/>
                  </a:lnTo>
                  <a:lnTo>
                    <a:pt x="33" y="11"/>
                  </a:lnTo>
                  <a:lnTo>
                    <a:pt x="32" y="13"/>
                  </a:lnTo>
                  <a:lnTo>
                    <a:pt x="29" y="16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9" y="20"/>
                  </a:lnTo>
                  <a:lnTo>
                    <a:pt x="16" y="18"/>
                  </a:lnTo>
                  <a:lnTo>
                    <a:pt x="14" y="18"/>
                  </a:lnTo>
                  <a:lnTo>
                    <a:pt x="11" y="30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5" y="3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9" y="0"/>
                  </a:lnTo>
                  <a:close/>
                  <a:moveTo>
                    <a:pt x="14" y="17"/>
                  </a:moveTo>
                  <a:lnTo>
                    <a:pt x="16" y="18"/>
                  </a:lnTo>
                  <a:lnTo>
                    <a:pt x="19" y="18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6"/>
                  </a:lnTo>
                  <a:lnTo>
                    <a:pt x="26" y="13"/>
                  </a:lnTo>
                  <a:lnTo>
                    <a:pt x="28" y="10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84" name="Freeform 591"/>
            <p:cNvSpPr>
              <a:spLocks/>
            </p:cNvSpPr>
            <p:nvPr/>
          </p:nvSpPr>
          <p:spPr bwMode="auto">
            <a:xfrm>
              <a:off x="2827" y="3755"/>
              <a:ext cx="34" cy="197"/>
            </a:xfrm>
            <a:custGeom>
              <a:avLst/>
              <a:gdLst>
                <a:gd name="T0" fmla="*/ 233 w 13"/>
                <a:gd name="T1" fmla="*/ 3184 h 49"/>
                <a:gd name="T2" fmla="*/ 0 w 13"/>
                <a:gd name="T3" fmla="*/ 3184 h 49"/>
                <a:gd name="T4" fmla="*/ 0 w 13"/>
                <a:gd name="T5" fmla="*/ 0 h 49"/>
                <a:gd name="T6" fmla="*/ 233 w 13"/>
                <a:gd name="T7" fmla="*/ 0 h 49"/>
                <a:gd name="T8" fmla="*/ 233 w 13"/>
                <a:gd name="T9" fmla="*/ 129 h 49"/>
                <a:gd name="T10" fmla="*/ 110 w 13"/>
                <a:gd name="T11" fmla="*/ 129 h 49"/>
                <a:gd name="T12" fmla="*/ 110 w 13"/>
                <a:gd name="T13" fmla="*/ 3056 h 49"/>
                <a:gd name="T14" fmla="*/ 233 w 13"/>
                <a:gd name="T15" fmla="*/ 3056 h 49"/>
                <a:gd name="T16" fmla="*/ 233 w 13"/>
                <a:gd name="T17" fmla="*/ 3184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13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6" y="2"/>
                  </a:lnTo>
                  <a:lnTo>
                    <a:pt x="6" y="47"/>
                  </a:lnTo>
                  <a:lnTo>
                    <a:pt x="13" y="47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85" name="Freeform 592"/>
            <p:cNvSpPr>
              <a:spLocks noEditPoints="1"/>
            </p:cNvSpPr>
            <p:nvPr/>
          </p:nvSpPr>
          <p:spPr bwMode="auto">
            <a:xfrm>
              <a:off x="2871" y="3755"/>
              <a:ext cx="63" cy="157"/>
            </a:xfrm>
            <a:custGeom>
              <a:avLst/>
              <a:gdLst>
                <a:gd name="T0" fmla="*/ 0 w 24"/>
                <a:gd name="T1" fmla="*/ 1232 h 39"/>
                <a:gd name="T2" fmla="*/ 0 w 24"/>
                <a:gd name="T3" fmla="*/ 906 h 39"/>
                <a:gd name="T4" fmla="*/ 34 w 24"/>
                <a:gd name="T5" fmla="*/ 519 h 39"/>
                <a:gd name="T6" fmla="*/ 76 w 24"/>
                <a:gd name="T7" fmla="*/ 326 h 39"/>
                <a:gd name="T8" fmla="*/ 123 w 24"/>
                <a:gd name="T9" fmla="*/ 129 h 39"/>
                <a:gd name="T10" fmla="*/ 179 w 24"/>
                <a:gd name="T11" fmla="*/ 64 h 39"/>
                <a:gd name="T12" fmla="*/ 200 w 24"/>
                <a:gd name="T13" fmla="*/ 0 h 39"/>
                <a:gd name="T14" fmla="*/ 289 w 24"/>
                <a:gd name="T15" fmla="*/ 64 h 39"/>
                <a:gd name="T16" fmla="*/ 365 w 24"/>
                <a:gd name="T17" fmla="*/ 258 h 39"/>
                <a:gd name="T18" fmla="*/ 378 w 24"/>
                <a:gd name="T19" fmla="*/ 519 h 39"/>
                <a:gd name="T20" fmla="*/ 412 w 24"/>
                <a:gd name="T21" fmla="*/ 906 h 39"/>
                <a:gd name="T22" fmla="*/ 433 w 24"/>
                <a:gd name="T23" fmla="*/ 1232 h 39"/>
                <a:gd name="T24" fmla="*/ 412 w 24"/>
                <a:gd name="T25" fmla="*/ 1638 h 39"/>
                <a:gd name="T26" fmla="*/ 378 w 24"/>
                <a:gd name="T27" fmla="*/ 2025 h 39"/>
                <a:gd name="T28" fmla="*/ 365 w 24"/>
                <a:gd name="T29" fmla="*/ 2287 h 39"/>
                <a:gd name="T30" fmla="*/ 310 w 24"/>
                <a:gd name="T31" fmla="*/ 2351 h 39"/>
                <a:gd name="T32" fmla="*/ 255 w 24"/>
                <a:gd name="T33" fmla="*/ 2480 h 39"/>
                <a:gd name="T34" fmla="*/ 200 w 24"/>
                <a:gd name="T35" fmla="*/ 2544 h 39"/>
                <a:gd name="T36" fmla="*/ 165 w 24"/>
                <a:gd name="T37" fmla="*/ 2480 h 39"/>
                <a:gd name="T38" fmla="*/ 110 w 24"/>
                <a:gd name="T39" fmla="*/ 2351 h 39"/>
                <a:gd name="T40" fmla="*/ 55 w 24"/>
                <a:gd name="T41" fmla="*/ 2089 h 39"/>
                <a:gd name="T42" fmla="*/ 0 w 24"/>
                <a:gd name="T43" fmla="*/ 1703 h 39"/>
                <a:gd name="T44" fmla="*/ 0 w 24"/>
                <a:gd name="T45" fmla="*/ 1232 h 39"/>
                <a:gd name="T46" fmla="*/ 110 w 24"/>
                <a:gd name="T47" fmla="*/ 1377 h 39"/>
                <a:gd name="T48" fmla="*/ 110 w 24"/>
                <a:gd name="T49" fmla="*/ 1832 h 39"/>
                <a:gd name="T50" fmla="*/ 123 w 24"/>
                <a:gd name="T51" fmla="*/ 2154 h 39"/>
                <a:gd name="T52" fmla="*/ 165 w 24"/>
                <a:gd name="T53" fmla="*/ 2351 h 39"/>
                <a:gd name="T54" fmla="*/ 200 w 24"/>
                <a:gd name="T55" fmla="*/ 2480 h 39"/>
                <a:gd name="T56" fmla="*/ 234 w 24"/>
                <a:gd name="T57" fmla="*/ 2351 h 39"/>
                <a:gd name="T58" fmla="*/ 255 w 24"/>
                <a:gd name="T59" fmla="*/ 2351 h 39"/>
                <a:gd name="T60" fmla="*/ 289 w 24"/>
                <a:gd name="T61" fmla="*/ 2154 h 39"/>
                <a:gd name="T62" fmla="*/ 310 w 24"/>
                <a:gd name="T63" fmla="*/ 2025 h 39"/>
                <a:gd name="T64" fmla="*/ 323 w 24"/>
                <a:gd name="T65" fmla="*/ 1638 h 39"/>
                <a:gd name="T66" fmla="*/ 323 w 24"/>
                <a:gd name="T67" fmla="*/ 1167 h 39"/>
                <a:gd name="T68" fmla="*/ 323 w 24"/>
                <a:gd name="T69" fmla="*/ 777 h 39"/>
                <a:gd name="T70" fmla="*/ 310 w 24"/>
                <a:gd name="T71" fmla="*/ 455 h 39"/>
                <a:gd name="T72" fmla="*/ 289 w 24"/>
                <a:gd name="T73" fmla="*/ 326 h 39"/>
                <a:gd name="T74" fmla="*/ 255 w 24"/>
                <a:gd name="T75" fmla="*/ 129 h 39"/>
                <a:gd name="T76" fmla="*/ 234 w 24"/>
                <a:gd name="T77" fmla="*/ 129 h 39"/>
                <a:gd name="T78" fmla="*/ 200 w 24"/>
                <a:gd name="T79" fmla="*/ 129 h 39"/>
                <a:gd name="T80" fmla="*/ 179 w 24"/>
                <a:gd name="T81" fmla="*/ 129 h 39"/>
                <a:gd name="T82" fmla="*/ 165 w 24"/>
                <a:gd name="T83" fmla="*/ 258 h 39"/>
                <a:gd name="T84" fmla="*/ 123 w 24"/>
                <a:gd name="T85" fmla="*/ 455 h 39"/>
                <a:gd name="T86" fmla="*/ 110 w 24"/>
                <a:gd name="T87" fmla="*/ 713 h 39"/>
                <a:gd name="T88" fmla="*/ 110 w 24"/>
                <a:gd name="T89" fmla="*/ 974 h 39"/>
                <a:gd name="T90" fmla="*/ 110 w 24"/>
                <a:gd name="T91" fmla="*/ 1377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"/>
                <a:gd name="T139" fmla="*/ 0 h 39"/>
                <a:gd name="T140" fmla="*/ 24 w 24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" h="39">
                  <a:moveTo>
                    <a:pt x="0" y="19"/>
                  </a:moveTo>
                  <a:lnTo>
                    <a:pt x="0" y="14"/>
                  </a:lnTo>
                  <a:lnTo>
                    <a:pt x="2" y="8"/>
                  </a:lnTo>
                  <a:lnTo>
                    <a:pt x="4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3" y="14"/>
                  </a:lnTo>
                  <a:lnTo>
                    <a:pt x="24" y="19"/>
                  </a:lnTo>
                  <a:lnTo>
                    <a:pt x="23" y="25"/>
                  </a:lnTo>
                  <a:lnTo>
                    <a:pt x="21" y="31"/>
                  </a:lnTo>
                  <a:lnTo>
                    <a:pt x="20" y="35"/>
                  </a:lnTo>
                  <a:lnTo>
                    <a:pt x="17" y="36"/>
                  </a:lnTo>
                  <a:lnTo>
                    <a:pt x="14" y="38"/>
                  </a:lnTo>
                  <a:lnTo>
                    <a:pt x="11" y="39"/>
                  </a:lnTo>
                  <a:lnTo>
                    <a:pt x="9" y="38"/>
                  </a:lnTo>
                  <a:lnTo>
                    <a:pt x="6" y="36"/>
                  </a:lnTo>
                  <a:lnTo>
                    <a:pt x="3" y="32"/>
                  </a:lnTo>
                  <a:lnTo>
                    <a:pt x="0" y="26"/>
                  </a:lnTo>
                  <a:lnTo>
                    <a:pt x="0" y="19"/>
                  </a:lnTo>
                  <a:close/>
                  <a:moveTo>
                    <a:pt x="6" y="21"/>
                  </a:moveTo>
                  <a:lnTo>
                    <a:pt x="6" y="28"/>
                  </a:lnTo>
                  <a:lnTo>
                    <a:pt x="7" y="33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6" y="33"/>
                  </a:lnTo>
                  <a:lnTo>
                    <a:pt x="17" y="31"/>
                  </a:lnTo>
                  <a:lnTo>
                    <a:pt x="18" y="25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7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4"/>
                  </a:lnTo>
                  <a:lnTo>
                    <a:pt x="7" y="7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86" name="Freeform 593"/>
            <p:cNvSpPr>
              <a:spLocks/>
            </p:cNvSpPr>
            <p:nvPr/>
          </p:nvSpPr>
          <p:spPr bwMode="auto">
            <a:xfrm>
              <a:off x="2944" y="3884"/>
              <a:ext cx="24" cy="60"/>
            </a:xfrm>
            <a:custGeom>
              <a:avLst/>
              <a:gdLst>
                <a:gd name="T0" fmla="*/ 0 w 9"/>
                <a:gd name="T1" fmla="*/ 960 h 15"/>
                <a:gd name="T2" fmla="*/ 0 w 9"/>
                <a:gd name="T3" fmla="*/ 896 h 15"/>
                <a:gd name="T4" fmla="*/ 56 w 9"/>
                <a:gd name="T5" fmla="*/ 832 h 15"/>
                <a:gd name="T6" fmla="*/ 115 w 9"/>
                <a:gd name="T7" fmla="*/ 704 h 15"/>
                <a:gd name="T8" fmla="*/ 136 w 9"/>
                <a:gd name="T9" fmla="*/ 640 h 15"/>
                <a:gd name="T10" fmla="*/ 136 w 9"/>
                <a:gd name="T11" fmla="*/ 448 h 15"/>
                <a:gd name="T12" fmla="*/ 136 w 9"/>
                <a:gd name="T13" fmla="*/ 448 h 15"/>
                <a:gd name="T14" fmla="*/ 136 w 9"/>
                <a:gd name="T15" fmla="*/ 384 h 15"/>
                <a:gd name="T16" fmla="*/ 136 w 9"/>
                <a:gd name="T17" fmla="*/ 384 h 15"/>
                <a:gd name="T18" fmla="*/ 115 w 9"/>
                <a:gd name="T19" fmla="*/ 384 h 15"/>
                <a:gd name="T20" fmla="*/ 115 w 9"/>
                <a:gd name="T21" fmla="*/ 384 h 15"/>
                <a:gd name="T22" fmla="*/ 93 w 9"/>
                <a:gd name="T23" fmla="*/ 448 h 15"/>
                <a:gd name="T24" fmla="*/ 93 w 9"/>
                <a:gd name="T25" fmla="*/ 448 h 15"/>
                <a:gd name="T26" fmla="*/ 93 w 9"/>
                <a:gd name="T27" fmla="*/ 448 h 15"/>
                <a:gd name="T28" fmla="*/ 56 w 9"/>
                <a:gd name="T29" fmla="*/ 448 h 15"/>
                <a:gd name="T30" fmla="*/ 35 w 9"/>
                <a:gd name="T31" fmla="*/ 384 h 15"/>
                <a:gd name="T32" fmla="*/ 35 w 9"/>
                <a:gd name="T33" fmla="*/ 384 h 15"/>
                <a:gd name="T34" fmla="*/ 0 w 9"/>
                <a:gd name="T35" fmla="*/ 256 h 15"/>
                <a:gd name="T36" fmla="*/ 35 w 9"/>
                <a:gd name="T37" fmla="*/ 192 h 15"/>
                <a:gd name="T38" fmla="*/ 35 w 9"/>
                <a:gd name="T39" fmla="*/ 64 h 15"/>
                <a:gd name="T40" fmla="*/ 56 w 9"/>
                <a:gd name="T41" fmla="*/ 0 h 15"/>
                <a:gd name="T42" fmla="*/ 93 w 9"/>
                <a:gd name="T43" fmla="*/ 0 h 15"/>
                <a:gd name="T44" fmla="*/ 115 w 9"/>
                <a:gd name="T45" fmla="*/ 64 h 15"/>
                <a:gd name="T46" fmla="*/ 136 w 9"/>
                <a:gd name="T47" fmla="*/ 64 h 15"/>
                <a:gd name="T48" fmla="*/ 171 w 9"/>
                <a:gd name="T49" fmla="*/ 256 h 15"/>
                <a:gd name="T50" fmla="*/ 171 w 9"/>
                <a:gd name="T51" fmla="*/ 384 h 15"/>
                <a:gd name="T52" fmla="*/ 171 w 9"/>
                <a:gd name="T53" fmla="*/ 512 h 15"/>
                <a:gd name="T54" fmla="*/ 136 w 9"/>
                <a:gd name="T55" fmla="*/ 704 h 15"/>
                <a:gd name="T56" fmla="*/ 93 w 9"/>
                <a:gd name="T57" fmla="*/ 896 h 15"/>
                <a:gd name="T58" fmla="*/ 0 w 9"/>
                <a:gd name="T59" fmla="*/ 960 h 1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"/>
                <a:gd name="T91" fmla="*/ 0 h 15"/>
                <a:gd name="T92" fmla="*/ 9 w 9"/>
                <a:gd name="T93" fmla="*/ 15 h 1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" h="15">
                  <a:moveTo>
                    <a:pt x="0" y="15"/>
                  </a:moveTo>
                  <a:lnTo>
                    <a:pt x="0" y="14"/>
                  </a:lnTo>
                  <a:lnTo>
                    <a:pt x="3" y="13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8"/>
                  </a:lnTo>
                  <a:lnTo>
                    <a:pt x="7" y="11"/>
                  </a:lnTo>
                  <a:lnTo>
                    <a:pt x="5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87" name="Freeform 594"/>
            <p:cNvSpPr>
              <a:spLocks noEditPoints="1"/>
            </p:cNvSpPr>
            <p:nvPr/>
          </p:nvSpPr>
          <p:spPr bwMode="auto">
            <a:xfrm>
              <a:off x="2981" y="3755"/>
              <a:ext cx="63" cy="157"/>
            </a:xfrm>
            <a:custGeom>
              <a:avLst/>
              <a:gdLst>
                <a:gd name="T0" fmla="*/ 0 w 24"/>
                <a:gd name="T1" fmla="*/ 1232 h 39"/>
                <a:gd name="T2" fmla="*/ 0 w 24"/>
                <a:gd name="T3" fmla="*/ 906 h 39"/>
                <a:gd name="T4" fmla="*/ 34 w 24"/>
                <a:gd name="T5" fmla="*/ 519 h 39"/>
                <a:gd name="T6" fmla="*/ 89 w 24"/>
                <a:gd name="T7" fmla="*/ 326 h 39"/>
                <a:gd name="T8" fmla="*/ 123 w 24"/>
                <a:gd name="T9" fmla="*/ 129 h 39"/>
                <a:gd name="T10" fmla="*/ 179 w 24"/>
                <a:gd name="T11" fmla="*/ 64 h 39"/>
                <a:gd name="T12" fmla="*/ 221 w 24"/>
                <a:gd name="T13" fmla="*/ 0 h 39"/>
                <a:gd name="T14" fmla="*/ 289 w 24"/>
                <a:gd name="T15" fmla="*/ 64 h 39"/>
                <a:gd name="T16" fmla="*/ 365 w 24"/>
                <a:gd name="T17" fmla="*/ 258 h 39"/>
                <a:gd name="T18" fmla="*/ 378 w 24"/>
                <a:gd name="T19" fmla="*/ 519 h 39"/>
                <a:gd name="T20" fmla="*/ 412 w 24"/>
                <a:gd name="T21" fmla="*/ 906 h 39"/>
                <a:gd name="T22" fmla="*/ 433 w 24"/>
                <a:gd name="T23" fmla="*/ 1232 h 39"/>
                <a:gd name="T24" fmla="*/ 412 w 24"/>
                <a:gd name="T25" fmla="*/ 1638 h 39"/>
                <a:gd name="T26" fmla="*/ 378 w 24"/>
                <a:gd name="T27" fmla="*/ 2025 h 39"/>
                <a:gd name="T28" fmla="*/ 365 w 24"/>
                <a:gd name="T29" fmla="*/ 2287 h 39"/>
                <a:gd name="T30" fmla="*/ 310 w 24"/>
                <a:gd name="T31" fmla="*/ 2351 h 39"/>
                <a:gd name="T32" fmla="*/ 255 w 24"/>
                <a:gd name="T33" fmla="*/ 2480 h 39"/>
                <a:gd name="T34" fmla="*/ 221 w 24"/>
                <a:gd name="T35" fmla="*/ 2544 h 39"/>
                <a:gd name="T36" fmla="*/ 165 w 24"/>
                <a:gd name="T37" fmla="*/ 2480 h 39"/>
                <a:gd name="T38" fmla="*/ 110 w 24"/>
                <a:gd name="T39" fmla="*/ 2351 h 39"/>
                <a:gd name="T40" fmla="*/ 55 w 24"/>
                <a:gd name="T41" fmla="*/ 2089 h 39"/>
                <a:gd name="T42" fmla="*/ 0 w 24"/>
                <a:gd name="T43" fmla="*/ 1703 h 39"/>
                <a:gd name="T44" fmla="*/ 0 w 24"/>
                <a:gd name="T45" fmla="*/ 1232 h 39"/>
                <a:gd name="T46" fmla="*/ 110 w 24"/>
                <a:gd name="T47" fmla="*/ 1377 h 39"/>
                <a:gd name="T48" fmla="*/ 110 w 24"/>
                <a:gd name="T49" fmla="*/ 1832 h 39"/>
                <a:gd name="T50" fmla="*/ 123 w 24"/>
                <a:gd name="T51" fmla="*/ 2154 h 39"/>
                <a:gd name="T52" fmla="*/ 165 w 24"/>
                <a:gd name="T53" fmla="*/ 2351 h 39"/>
                <a:gd name="T54" fmla="*/ 221 w 24"/>
                <a:gd name="T55" fmla="*/ 2480 h 39"/>
                <a:gd name="T56" fmla="*/ 234 w 24"/>
                <a:gd name="T57" fmla="*/ 2351 h 39"/>
                <a:gd name="T58" fmla="*/ 255 w 24"/>
                <a:gd name="T59" fmla="*/ 2351 h 39"/>
                <a:gd name="T60" fmla="*/ 289 w 24"/>
                <a:gd name="T61" fmla="*/ 2154 h 39"/>
                <a:gd name="T62" fmla="*/ 310 w 24"/>
                <a:gd name="T63" fmla="*/ 2025 h 39"/>
                <a:gd name="T64" fmla="*/ 344 w 24"/>
                <a:gd name="T65" fmla="*/ 1638 h 39"/>
                <a:gd name="T66" fmla="*/ 344 w 24"/>
                <a:gd name="T67" fmla="*/ 1167 h 39"/>
                <a:gd name="T68" fmla="*/ 344 w 24"/>
                <a:gd name="T69" fmla="*/ 777 h 39"/>
                <a:gd name="T70" fmla="*/ 310 w 24"/>
                <a:gd name="T71" fmla="*/ 455 h 39"/>
                <a:gd name="T72" fmla="*/ 289 w 24"/>
                <a:gd name="T73" fmla="*/ 326 h 39"/>
                <a:gd name="T74" fmla="*/ 255 w 24"/>
                <a:gd name="T75" fmla="*/ 129 h 39"/>
                <a:gd name="T76" fmla="*/ 234 w 24"/>
                <a:gd name="T77" fmla="*/ 129 h 39"/>
                <a:gd name="T78" fmla="*/ 221 w 24"/>
                <a:gd name="T79" fmla="*/ 129 h 39"/>
                <a:gd name="T80" fmla="*/ 179 w 24"/>
                <a:gd name="T81" fmla="*/ 129 h 39"/>
                <a:gd name="T82" fmla="*/ 165 w 24"/>
                <a:gd name="T83" fmla="*/ 258 h 39"/>
                <a:gd name="T84" fmla="*/ 123 w 24"/>
                <a:gd name="T85" fmla="*/ 455 h 39"/>
                <a:gd name="T86" fmla="*/ 110 w 24"/>
                <a:gd name="T87" fmla="*/ 713 h 39"/>
                <a:gd name="T88" fmla="*/ 110 w 24"/>
                <a:gd name="T89" fmla="*/ 974 h 39"/>
                <a:gd name="T90" fmla="*/ 110 w 24"/>
                <a:gd name="T91" fmla="*/ 1377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"/>
                <a:gd name="T139" fmla="*/ 0 h 39"/>
                <a:gd name="T140" fmla="*/ 24 w 24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" h="39">
                  <a:moveTo>
                    <a:pt x="0" y="19"/>
                  </a:moveTo>
                  <a:lnTo>
                    <a:pt x="0" y="14"/>
                  </a:lnTo>
                  <a:lnTo>
                    <a:pt x="2" y="8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3" y="14"/>
                  </a:lnTo>
                  <a:lnTo>
                    <a:pt x="24" y="19"/>
                  </a:lnTo>
                  <a:lnTo>
                    <a:pt x="23" y="25"/>
                  </a:lnTo>
                  <a:lnTo>
                    <a:pt x="21" y="31"/>
                  </a:lnTo>
                  <a:lnTo>
                    <a:pt x="20" y="35"/>
                  </a:lnTo>
                  <a:lnTo>
                    <a:pt x="17" y="36"/>
                  </a:lnTo>
                  <a:lnTo>
                    <a:pt x="14" y="38"/>
                  </a:lnTo>
                  <a:lnTo>
                    <a:pt x="12" y="39"/>
                  </a:lnTo>
                  <a:lnTo>
                    <a:pt x="9" y="38"/>
                  </a:lnTo>
                  <a:lnTo>
                    <a:pt x="6" y="36"/>
                  </a:lnTo>
                  <a:lnTo>
                    <a:pt x="3" y="32"/>
                  </a:lnTo>
                  <a:lnTo>
                    <a:pt x="0" y="26"/>
                  </a:lnTo>
                  <a:lnTo>
                    <a:pt x="0" y="19"/>
                  </a:lnTo>
                  <a:close/>
                  <a:moveTo>
                    <a:pt x="6" y="21"/>
                  </a:moveTo>
                  <a:lnTo>
                    <a:pt x="6" y="28"/>
                  </a:lnTo>
                  <a:lnTo>
                    <a:pt x="7" y="33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6" y="33"/>
                  </a:lnTo>
                  <a:lnTo>
                    <a:pt x="17" y="31"/>
                  </a:lnTo>
                  <a:lnTo>
                    <a:pt x="19" y="25"/>
                  </a:lnTo>
                  <a:lnTo>
                    <a:pt x="19" y="18"/>
                  </a:lnTo>
                  <a:lnTo>
                    <a:pt x="19" y="12"/>
                  </a:lnTo>
                  <a:lnTo>
                    <a:pt x="17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4"/>
                  </a:lnTo>
                  <a:lnTo>
                    <a:pt x="7" y="7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88" name="Freeform 595"/>
            <p:cNvSpPr>
              <a:spLocks/>
            </p:cNvSpPr>
            <p:nvPr/>
          </p:nvSpPr>
          <p:spPr bwMode="auto">
            <a:xfrm>
              <a:off x="3054" y="3755"/>
              <a:ext cx="31" cy="197"/>
            </a:xfrm>
            <a:custGeom>
              <a:avLst/>
              <a:gdLst>
                <a:gd name="T0" fmla="*/ 0 w 12"/>
                <a:gd name="T1" fmla="*/ 0 h 49"/>
                <a:gd name="T2" fmla="*/ 207 w 12"/>
                <a:gd name="T3" fmla="*/ 0 h 49"/>
                <a:gd name="T4" fmla="*/ 207 w 12"/>
                <a:gd name="T5" fmla="*/ 3184 h 49"/>
                <a:gd name="T6" fmla="*/ 0 w 12"/>
                <a:gd name="T7" fmla="*/ 3184 h 49"/>
                <a:gd name="T8" fmla="*/ 0 w 12"/>
                <a:gd name="T9" fmla="*/ 3056 h 49"/>
                <a:gd name="T10" fmla="*/ 121 w 12"/>
                <a:gd name="T11" fmla="*/ 3056 h 49"/>
                <a:gd name="T12" fmla="*/ 121 w 12"/>
                <a:gd name="T13" fmla="*/ 129 h 49"/>
                <a:gd name="T14" fmla="*/ 0 w 12"/>
                <a:gd name="T15" fmla="*/ 129 h 49"/>
                <a:gd name="T16" fmla="*/ 0 w 12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9"/>
                <a:gd name="T29" fmla="*/ 12 w 12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9">
                  <a:moveTo>
                    <a:pt x="0" y="0"/>
                  </a:moveTo>
                  <a:lnTo>
                    <a:pt x="12" y="0"/>
                  </a:lnTo>
                  <a:lnTo>
                    <a:pt x="12" y="49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7" y="47"/>
                  </a:lnTo>
                  <a:lnTo>
                    <a:pt x="7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89" name="Freeform 596"/>
            <p:cNvSpPr>
              <a:spLocks noEditPoints="1"/>
            </p:cNvSpPr>
            <p:nvPr/>
          </p:nvSpPr>
          <p:spPr bwMode="auto">
            <a:xfrm>
              <a:off x="3718" y="3759"/>
              <a:ext cx="78" cy="149"/>
            </a:xfrm>
            <a:custGeom>
              <a:avLst/>
              <a:gdLst>
                <a:gd name="T0" fmla="*/ 211 w 30"/>
                <a:gd name="T1" fmla="*/ 1313 h 37"/>
                <a:gd name="T2" fmla="*/ 211 w 30"/>
                <a:gd name="T3" fmla="*/ 2026 h 37"/>
                <a:gd name="T4" fmla="*/ 211 w 30"/>
                <a:gd name="T5" fmla="*/ 2223 h 37"/>
                <a:gd name="T6" fmla="*/ 211 w 30"/>
                <a:gd name="T7" fmla="*/ 2287 h 37"/>
                <a:gd name="T8" fmla="*/ 229 w 30"/>
                <a:gd name="T9" fmla="*/ 2416 h 37"/>
                <a:gd name="T10" fmla="*/ 283 w 30"/>
                <a:gd name="T11" fmla="*/ 2416 h 37"/>
                <a:gd name="T12" fmla="*/ 296 w 30"/>
                <a:gd name="T13" fmla="*/ 2416 h 37"/>
                <a:gd name="T14" fmla="*/ 296 w 30"/>
                <a:gd name="T15" fmla="*/ 2416 h 37"/>
                <a:gd name="T16" fmla="*/ 0 w 30"/>
                <a:gd name="T17" fmla="*/ 2416 h 37"/>
                <a:gd name="T18" fmla="*/ 0 w 30"/>
                <a:gd name="T19" fmla="*/ 2416 h 37"/>
                <a:gd name="T20" fmla="*/ 34 w 30"/>
                <a:gd name="T21" fmla="*/ 2416 h 37"/>
                <a:gd name="T22" fmla="*/ 68 w 30"/>
                <a:gd name="T23" fmla="*/ 2416 h 37"/>
                <a:gd name="T24" fmla="*/ 109 w 30"/>
                <a:gd name="T25" fmla="*/ 2287 h 37"/>
                <a:gd name="T26" fmla="*/ 109 w 30"/>
                <a:gd name="T27" fmla="*/ 2223 h 37"/>
                <a:gd name="T28" fmla="*/ 109 w 30"/>
                <a:gd name="T29" fmla="*/ 2026 h 37"/>
                <a:gd name="T30" fmla="*/ 109 w 30"/>
                <a:gd name="T31" fmla="*/ 391 h 37"/>
                <a:gd name="T32" fmla="*/ 109 w 30"/>
                <a:gd name="T33" fmla="*/ 193 h 37"/>
                <a:gd name="T34" fmla="*/ 109 w 30"/>
                <a:gd name="T35" fmla="*/ 64 h 37"/>
                <a:gd name="T36" fmla="*/ 68 w 30"/>
                <a:gd name="T37" fmla="*/ 0 h 37"/>
                <a:gd name="T38" fmla="*/ 34 w 30"/>
                <a:gd name="T39" fmla="*/ 0 h 37"/>
                <a:gd name="T40" fmla="*/ 0 w 30"/>
                <a:gd name="T41" fmla="*/ 0 h 37"/>
                <a:gd name="T42" fmla="*/ 0 w 30"/>
                <a:gd name="T43" fmla="*/ 0 h 37"/>
                <a:gd name="T44" fmla="*/ 244 w 30"/>
                <a:gd name="T45" fmla="*/ 0 h 37"/>
                <a:gd name="T46" fmla="*/ 330 w 30"/>
                <a:gd name="T47" fmla="*/ 0 h 37"/>
                <a:gd name="T48" fmla="*/ 406 w 30"/>
                <a:gd name="T49" fmla="*/ 64 h 37"/>
                <a:gd name="T50" fmla="*/ 460 w 30"/>
                <a:gd name="T51" fmla="*/ 64 h 37"/>
                <a:gd name="T52" fmla="*/ 473 w 30"/>
                <a:gd name="T53" fmla="*/ 258 h 37"/>
                <a:gd name="T54" fmla="*/ 528 w 30"/>
                <a:gd name="T55" fmla="*/ 455 h 37"/>
                <a:gd name="T56" fmla="*/ 528 w 30"/>
                <a:gd name="T57" fmla="*/ 648 h 37"/>
                <a:gd name="T58" fmla="*/ 494 w 30"/>
                <a:gd name="T59" fmla="*/ 910 h 37"/>
                <a:gd name="T60" fmla="*/ 473 w 30"/>
                <a:gd name="T61" fmla="*/ 1103 h 37"/>
                <a:gd name="T62" fmla="*/ 406 w 30"/>
                <a:gd name="T63" fmla="*/ 1313 h 37"/>
                <a:gd name="T64" fmla="*/ 330 w 30"/>
                <a:gd name="T65" fmla="*/ 1313 h 37"/>
                <a:gd name="T66" fmla="*/ 283 w 30"/>
                <a:gd name="T67" fmla="*/ 1313 h 37"/>
                <a:gd name="T68" fmla="*/ 244 w 30"/>
                <a:gd name="T69" fmla="*/ 1313 h 37"/>
                <a:gd name="T70" fmla="*/ 229 w 30"/>
                <a:gd name="T71" fmla="*/ 1313 h 37"/>
                <a:gd name="T72" fmla="*/ 211 w 30"/>
                <a:gd name="T73" fmla="*/ 1313 h 37"/>
                <a:gd name="T74" fmla="*/ 211 w 30"/>
                <a:gd name="T75" fmla="*/ 1168 h 37"/>
                <a:gd name="T76" fmla="*/ 229 w 30"/>
                <a:gd name="T77" fmla="*/ 1168 h 37"/>
                <a:gd name="T78" fmla="*/ 244 w 30"/>
                <a:gd name="T79" fmla="*/ 1168 h 37"/>
                <a:gd name="T80" fmla="*/ 283 w 30"/>
                <a:gd name="T81" fmla="*/ 1168 h 37"/>
                <a:gd name="T82" fmla="*/ 283 w 30"/>
                <a:gd name="T83" fmla="*/ 1168 h 37"/>
                <a:gd name="T84" fmla="*/ 330 w 30"/>
                <a:gd name="T85" fmla="*/ 1168 h 37"/>
                <a:gd name="T86" fmla="*/ 372 w 30"/>
                <a:gd name="T87" fmla="*/ 1039 h 37"/>
                <a:gd name="T88" fmla="*/ 406 w 30"/>
                <a:gd name="T89" fmla="*/ 910 h 37"/>
                <a:gd name="T90" fmla="*/ 406 w 30"/>
                <a:gd name="T91" fmla="*/ 648 h 37"/>
                <a:gd name="T92" fmla="*/ 406 w 30"/>
                <a:gd name="T93" fmla="*/ 519 h 37"/>
                <a:gd name="T94" fmla="*/ 406 w 30"/>
                <a:gd name="T95" fmla="*/ 391 h 37"/>
                <a:gd name="T96" fmla="*/ 372 w 30"/>
                <a:gd name="T97" fmla="*/ 258 h 37"/>
                <a:gd name="T98" fmla="*/ 351 w 30"/>
                <a:gd name="T99" fmla="*/ 193 h 37"/>
                <a:gd name="T100" fmla="*/ 296 w 30"/>
                <a:gd name="T101" fmla="*/ 64 h 37"/>
                <a:gd name="T102" fmla="*/ 283 w 30"/>
                <a:gd name="T103" fmla="*/ 64 h 37"/>
                <a:gd name="T104" fmla="*/ 229 w 30"/>
                <a:gd name="T105" fmla="*/ 64 h 37"/>
                <a:gd name="T106" fmla="*/ 211 w 30"/>
                <a:gd name="T107" fmla="*/ 64 h 37"/>
                <a:gd name="T108" fmla="*/ 211 w 30"/>
                <a:gd name="T109" fmla="*/ 1168 h 3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7"/>
                <a:gd name="T167" fmla="*/ 30 w 30"/>
                <a:gd name="T168" fmla="*/ 37 h 3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7">
                  <a:moveTo>
                    <a:pt x="12" y="20"/>
                  </a:moveTo>
                  <a:lnTo>
                    <a:pt x="12" y="31"/>
                  </a:lnTo>
                  <a:lnTo>
                    <a:pt x="12" y="34"/>
                  </a:lnTo>
                  <a:lnTo>
                    <a:pt x="12" y="35"/>
                  </a:lnTo>
                  <a:lnTo>
                    <a:pt x="13" y="37"/>
                  </a:lnTo>
                  <a:lnTo>
                    <a:pt x="16" y="37"/>
                  </a:lnTo>
                  <a:lnTo>
                    <a:pt x="17" y="37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6" y="31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7" y="4"/>
                  </a:lnTo>
                  <a:lnTo>
                    <a:pt x="30" y="7"/>
                  </a:lnTo>
                  <a:lnTo>
                    <a:pt x="30" y="10"/>
                  </a:lnTo>
                  <a:lnTo>
                    <a:pt x="28" y="14"/>
                  </a:lnTo>
                  <a:lnTo>
                    <a:pt x="27" y="17"/>
                  </a:lnTo>
                  <a:lnTo>
                    <a:pt x="23" y="20"/>
                  </a:lnTo>
                  <a:lnTo>
                    <a:pt x="19" y="20"/>
                  </a:lnTo>
                  <a:lnTo>
                    <a:pt x="16" y="20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2" y="20"/>
                  </a:lnTo>
                  <a:close/>
                  <a:moveTo>
                    <a:pt x="12" y="18"/>
                  </a:moveTo>
                  <a:lnTo>
                    <a:pt x="13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23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90" name="Freeform 597"/>
            <p:cNvSpPr>
              <a:spLocks/>
            </p:cNvSpPr>
            <p:nvPr/>
          </p:nvSpPr>
          <p:spPr bwMode="auto">
            <a:xfrm>
              <a:off x="3804" y="3803"/>
              <a:ext cx="42" cy="105"/>
            </a:xfrm>
            <a:custGeom>
              <a:avLst/>
              <a:gdLst>
                <a:gd name="T0" fmla="*/ 123 w 16"/>
                <a:gd name="T1" fmla="*/ 0 h 26"/>
                <a:gd name="T2" fmla="*/ 123 w 16"/>
                <a:gd name="T3" fmla="*/ 456 h 26"/>
                <a:gd name="T4" fmla="*/ 165 w 16"/>
                <a:gd name="T5" fmla="*/ 194 h 26"/>
                <a:gd name="T6" fmla="*/ 199 w 16"/>
                <a:gd name="T7" fmla="*/ 129 h 26"/>
                <a:gd name="T8" fmla="*/ 255 w 16"/>
                <a:gd name="T9" fmla="*/ 0 h 26"/>
                <a:gd name="T10" fmla="*/ 268 w 16"/>
                <a:gd name="T11" fmla="*/ 0 h 26"/>
                <a:gd name="T12" fmla="*/ 289 w 16"/>
                <a:gd name="T13" fmla="*/ 129 h 26"/>
                <a:gd name="T14" fmla="*/ 289 w 16"/>
                <a:gd name="T15" fmla="*/ 194 h 26"/>
                <a:gd name="T16" fmla="*/ 289 w 16"/>
                <a:gd name="T17" fmla="*/ 327 h 26"/>
                <a:gd name="T18" fmla="*/ 289 w 16"/>
                <a:gd name="T19" fmla="*/ 327 h 26"/>
                <a:gd name="T20" fmla="*/ 289 w 16"/>
                <a:gd name="T21" fmla="*/ 392 h 26"/>
                <a:gd name="T22" fmla="*/ 268 w 16"/>
                <a:gd name="T23" fmla="*/ 456 h 26"/>
                <a:gd name="T24" fmla="*/ 268 w 16"/>
                <a:gd name="T25" fmla="*/ 456 h 26"/>
                <a:gd name="T26" fmla="*/ 255 w 16"/>
                <a:gd name="T27" fmla="*/ 392 h 26"/>
                <a:gd name="T28" fmla="*/ 213 w 16"/>
                <a:gd name="T29" fmla="*/ 392 h 26"/>
                <a:gd name="T30" fmla="*/ 213 w 16"/>
                <a:gd name="T31" fmla="*/ 327 h 26"/>
                <a:gd name="T32" fmla="*/ 199 w 16"/>
                <a:gd name="T33" fmla="*/ 327 h 26"/>
                <a:gd name="T34" fmla="*/ 199 w 16"/>
                <a:gd name="T35" fmla="*/ 327 h 26"/>
                <a:gd name="T36" fmla="*/ 165 w 16"/>
                <a:gd name="T37" fmla="*/ 327 h 26"/>
                <a:gd name="T38" fmla="*/ 144 w 16"/>
                <a:gd name="T39" fmla="*/ 456 h 26"/>
                <a:gd name="T40" fmla="*/ 123 w 16"/>
                <a:gd name="T41" fmla="*/ 586 h 26"/>
                <a:gd name="T42" fmla="*/ 123 w 16"/>
                <a:gd name="T43" fmla="*/ 1321 h 26"/>
                <a:gd name="T44" fmla="*/ 123 w 16"/>
                <a:gd name="T45" fmla="*/ 1518 h 26"/>
                <a:gd name="T46" fmla="*/ 144 w 16"/>
                <a:gd name="T47" fmla="*/ 1583 h 26"/>
                <a:gd name="T48" fmla="*/ 144 w 16"/>
                <a:gd name="T49" fmla="*/ 1583 h 26"/>
                <a:gd name="T50" fmla="*/ 165 w 16"/>
                <a:gd name="T51" fmla="*/ 1712 h 26"/>
                <a:gd name="T52" fmla="*/ 199 w 16"/>
                <a:gd name="T53" fmla="*/ 1712 h 26"/>
                <a:gd name="T54" fmla="*/ 213 w 16"/>
                <a:gd name="T55" fmla="*/ 1712 h 26"/>
                <a:gd name="T56" fmla="*/ 213 w 16"/>
                <a:gd name="T57" fmla="*/ 1712 h 26"/>
                <a:gd name="T58" fmla="*/ 0 w 16"/>
                <a:gd name="T59" fmla="*/ 1712 h 26"/>
                <a:gd name="T60" fmla="*/ 0 w 16"/>
                <a:gd name="T61" fmla="*/ 1712 h 26"/>
                <a:gd name="T62" fmla="*/ 21 w 16"/>
                <a:gd name="T63" fmla="*/ 1712 h 26"/>
                <a:gd name="T64" fmla="*/ 21 w 16"/>
                <a:gd name="T65" fmla="*/ 1712 h 26"/>
                <a:gd name="T66" fmla="*/ 34 w 16"/>
                <a:gd name="T67" fmla="*/ 1583 h 26"/>
                <a:gd name="T68" fmla="*/ 34 w 16"/>
                <a:gd name="T69" fmla="*/ 1518 h 26"/>
                <a:gd name="T70" fmla="*/ 34 w 16"/>
                <a:gd name="T71" fmla="*/ 1518 h 26"/>
                <a:gd name="T72" fmla="*/ 34 w 16"/>
                <a:gd name="T73" fmla="*/ 1321 h 26"/>
                <a:gd name="T74" fmla="*/ 34 w 16"/>
                <a:gd name="T75" fmla="*/ 783 h 26"/>
                <a:gd name="T76" fmla="*/ 34 w 16"/>
                <a:gd name="T77" fmla="*/ 456 h 26"/>
                <a:gd name="T78" fmla="*/ 34 w 16"/>
                <a:gd name="T79" fmla="*/ 392 h 26"/>
                <a:gd name="T80" fmla="*/ 34 w 16"/>
                <a:gd name="T81" fmla="*/ 327 h 26"/>
                <a:gd name="T82" fmla="*/ 34 w 16"/>
                <a:gd name="T83" fmla="*/ 327 h 26"/>
                <a:gd name="T84" fmla="*/ 21 w 16"/>
                <a:gd name="T85" fmla="*/ 194 h 26"/>
                <a:gd name="T86" fmla="*/ 21 w 16"/>
                <a:gd name="T87" fmla="*/ 194 h 26"/>
                <a:gd name="T88" fmla="*/ 0 w 16"/>
                <a:gd name="T89" fmla="*/ 194 h 26"/>
                <a:gd name="T90" fmla="*/ 0 w 16"/>
                <a:gd name="T91" fmla="*/ 327 h 26"/>
                <a:gd name="T92" fmla="*/ 0 w 16"/>
                <a:gd name="T93" fmla="*/ 194 h 26"/>
                <a:gd name="T94" fmla="*/ 123 w 16"/>
                <a:gd name="T95" fmla="*/ 0 h 26"/>
                <a:gd name="T96" fmla="*/ 123 w 16"/>
                <a:gd name="T97" fmla="*/ 0 h 2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6"/>
                <a:gd name="T149" fmla="*/ 16 w 16"/>
                <a:gd name="T150" fmla="*/ 26 h 2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6">
                  <a:moveTo>
                    <a:pt x="7" y="0"/>
                  </a:moveTo>
                  <a:lnTo>
                    <a:pt x="7" y="7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8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2" y="26"/>
                  </a:lnTo>
                  <a:lnTo>
                    <a:pt x="0" y="26"/>
                  </a:lnTo>
                  <a:lnTo>
                    <a:pt x="1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2" y="12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91" name="Freeform 598"/>
            <p:cNvSpPr>
              <a:spLocks noEditPoints="1"/>
            </p:cNvSpPr>
            <p:nvPr/>
          </p:nvSpPr>
          <p:spPr bwMode="auto">
            <a:xfrm>
              <a:off x="3854" y="3803"/>
              <a:ext cx="55" cy="109"/>
            </a:xfrm>
            <a:custGeom>
              <a:avLst/>
              <a:gdLst>
                <a:gd name="T0" fmla="*/ 68 w 21"/>
                <a:gd name="T1" fmla="*/ 650 h 27"/>
                <a:gd name="T2" fmla="*/ 68 w 21"/>
                <a:gd name="T3" fmla="*/ 1058 h 27"/>
                <a:gd name="T4" fmla="*/ 123 w 21"/>
                <a:gd name="T5" fmla="*/ 1256 h 27"/>
                <a:gd name="T6" fmla="*/ 178 w 21"/>
                <a:gd name="T7" fmla="*/ 1385 h 27"/>
                <a:gd name="T8" fmla="*/ 233 w 21"/>
                <a:gd name="T9" fmla="*/ 1514 h 27"/>
                <a:gd name="T10" fmla="*/ 288 w 21"/>
                <a:gd name="T11" fmla="*/ 1385 h 27"/>
                <a:gd name="T12" fmla="*/ 309 w 21"/>
                <a:gd name="T13" fmla="*/ 1385 h 27"/>
                <a:gd name="T14" fmla="*/ 322 w 21"/>
                <a:gd name="T15" fmla="*/ 1256 h 27"/>
                <a:gd name="T16" fmla="*/ 356 w 21"/>
                <a:gd name="T17" fmla="*/ 1058 h 27"/>
                <a:gd name="T18" fmla="*/ 377 w 21"/>
                <a:gd name="T19" fmla="*/ 1126 h 27"/>
                <a:gd name="T20" fmla="*/ 356 w 21"/>
                <a:gd name="T21" fmla="*/ 1320 h 27"/>
                <a:gd name="T22" fmla="*/ 309 w 21"/>
                <a:gd name="T23" fmla="*/ 1583 h 27"/>
                <a:gd name="T24" fmla="*/ 254 w 21"/>
                <a:gd name="T25" fmla="*/ 1712 h 27"/>
                <a:gd name="T26" fmla="*/ 178 w 21"/>
                <a:gd name="T27" fmla="*/ 1776 h 27"/>
                <a:gd name="T28" fmla="*/ 110 w 21"/>
                <a:gd name="T29" fmla="*/ 1712 h 27"/>
                <a:gd name="T30" fmla="*/ 55 w 21"/>
                <a:gd name="T31" fmla="*/ 1514 h 27"/>
                <a:gd name="T32" fmla="*/ 0 w 21"/>
                <a:gd name="T33" fmla="*/ 1256 h 27"/>
                <a:gd name="T34" fmla="*/ 0 w 21"/>
                <a:gd name="T35" fmla="*/ 929 h 27"/>
                <a:gd name="T36" fmla="*/ 0 w 21"/>
                <a:gd name="T37" fmla="*/ 650 h 27"/>
                <a:gd name="T38" fmla="*/ 34 w 21"/>
                <a:gd name="T39" fmla="*/ 456 h 27"/>
                <a:gd name="T40" fmla="*/ 55 w 21"/>
                <a:gd name="T41" fmla="*/ 327 h 27"/>
                <a:gd name="T42" fmla="*/ 123 w 21"/>
                <a:gd name="T43" fmla="*/ 129 h 27"/>
                <a:gd name="T44" fmla="*/ 199 w 21"/>
                <a:gd name="T45" fmla="*/ 0 h 27"/>
                <a:gd name="T46" fmla="*/ 288 w 21"/>
                <a:gd name="T47" fmla="*/ 129 h 27"/>
                <a:gd name="T48" fmla="*/ 322 w 21"/>
                <a:gd name="T49" fmla="*/ 194 h 27"/>
                <a:gd name="T50" fmla="*/ 356 w 21"/>
                <a:gd name="T51" fmla="*/ 392 h 27"/>
                <a:gd name="T52" fmla="*/ 377 w 21"/>
                <a:gd name="T53" fmla="*/ 650 h 27"/>
                <a:gd name="T54" fmla="*/ 68 w 21"/>
                <a:gd name="T55" fmla="*/ 650 h 27"/>
                <a:gd name="T56" fmla="*/ 68 w 21"/>
                <a:gd name="T57" fmla="*/ 585 h 27"/>
                <a:gd name="T58" fmla="*/ 288 w 21"/>
                <a:gd name="T59" fmla="*/ 585 h 27"/>
                <a:gd name="T60" fmla="*/ 254 w 21"/>
                <a:gd name="T61" fmla="*/ 456 h 27"/>
                <a:gd name="T62" fmla="*/ 254 w 21"/>
                <a:gd name="T63" fmla="*/ 392 h 27"/>
                <a:gd name="T64" fmla="*/ 254 w 21"/>
                <a:gd name="T65" fmla="*/ 327 h 27"/>
                <a:gd name="T66" fmla="*/ 233 w 21"/>
                <a:gd name="T67" fmla="*/ 194 h 27"/>
                <a:gd name="T68" fmla="*/ 199 w 21"/>
                <a:gd name="T69" fmla="*/ 194 h 27"/>
                <a:gd name="T70" fmla="*/ 178 w 21"/>
                <a:gd name="T71" fmla="*/ 129 h 27"/>
                <a:gd name="T72" fmla="*/ 123 w 21"/>
                <a:gd name="T73" fmla="*/ 194 h 27"/>
                <a:gd name="T74" fmla="*/ 110 w 21"/>
                <a:gd name="T75" fmla="*/ 327 h 27"/>
                <a:gd name="T76" fmla="*/ 68 w 21"/>
                <a:gd name="T77" fmla="*/ 392 h 27"/>
                <a:gd name="T78" fmla="*/ 68 w 21"/>
                <a:gd name="T79" fmla="*/ 585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7"/>
                <a:gd name="T122" fmla="*/ 21 w 21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7">
                  <a:moveTo>
                    <a:pt x="4" y="10"/>
                  </a:moveTo>
                  <a:lnTo>
                    <a:pt x="4" y="16"/>
                  </a:lnTo>
                  <a:lnTo>
                    <a:pt x="7" y="19"/>
                  </a:lnTo>
                  <a:lnTo>
                    <a:pt x="10" y="21"/>
                  </a:lnTo>
                  <a:lnTo>
                    <a:pt x="13" y="23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8" y="19"/>
                  </a:lnTo>
                  <a:lnTo>
                    <a:pt x="20" y="16"/>
                  </a:lnTo>
                  <a:lnTo>
                    <a:pt x="21" y="17"/>
                  </a:lnTo>
                  <a:lnTo>
                    <a:pt x="20" y="20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3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5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8" y="3"/>
                  </a:lnTo>
                  <a:lnTo>
                    <a:pt x="20" y="6"/>
                  </a:lnTo>
                  <a:lnTo>
                    <a:pt x="21" y="10"/>
                  </a:lnTo>
                  <a:lnTo>
                    <a:pt x="4" y="10"/>
                  </a:lnTo>
                  <a:close/>
                  <a:moveTo>
                    <a:pt x="4" y="9"/>
                  </a:moveTo>
                  <a:lnTo>
                    <a:pt x="16" y="9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4" y="6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92" name="Freeform 599"/>
            <p:cNvSpPr>
              <a:spLocks noEditPoints="1"/>
            </p:cNvSpPr>
            <p:nvPr/>
          </p:nvSpPr>
          <p:spPr bwMode="auto">
            <a:xfrm>
              <a:off x="3919" y="3755"/>
              <a:ext cx="68" cy="157"/>
            </a:xfrm>
            <a:custGeom>
              <a:avLst/>
              <a:gdLst>
                <a:gd name="T0" fmla="*/ 301 w 26"/>
                <a:gd name="T1" fmla="*/ 2287 h 39"/>
                <a:gd name="T2" fmla="*/ 288 w 26"/>
                <a:gd name="T3" fmla="*/ 2351 h 39"/>
                <a:gd name="T4" fmla="*/ 254 w 26"/>
                <a:gd name="T5" fmla="*/ 2480 h 39"/>
                <a:gd name="T6" fmla="*/ 212 w 26"/>
                <a:gd name="T7" fmla="*/ 2544 h 39"/>
                <a:gd name="T8" fmla="*/ 178 w 26"/>
                <a:gd name="T9" fmla="*/ 2544 h 39"/>
                <a:gd name="T10" fmla="*/ 110 w 26"/>
                <a:gd name="T11" fmla="*/ 2480 h 39"/>
                <a:gd name="T12" fmla="*/ 55 w 26"/>
                <a:gd name="T13" fmla="*/ 2287 h 39"/>
                <a:gd name="T14" fmla="*/ 0 w 26"/>
                <a:gd name="T15" fmla="*/ 2089 h 39"/>
                <a:gd name="T16" fmla="*/ 0 w 26"/>
                <a:gd name="T17" fmla="*/ 1703 h 39"/>
                <a:gd name="T18" fmla="*/ 0 w 26"/>
                <a:gd name="T19" fmla="*/ 1441 h 39"/>
                <a:gd name="T20" fmla="*/ 55 w 26"/>
                <a:gd name="T21" fmla="*/ 1103 h 39"/>
                <a:gd name="T22" fmla="*/ 110 w 26"/>
                <a:gd name="T23" fmla="*/ 974 h 39"/>
                <a:gd name="T24" fmla="*/ 165 w 26"/>
                <a:gd name="T25" fmla="*/ 777 h 39"/>
                <a:gd name="T26" fmla="*/ 212 w 26"/>
                <a:gd name="T27" fmla="*/ 777 h 39"/>
                <a:gd name="T28" fmla="*/ 254 w 26"/>
                <a:gd name="T29" fmla="*/ 906 h 39"/>
                <a:gd name="T30" fmla="*/ 301 w 26"/>
                <a:gd name="T31" fmla="*/ 974 h 39"/>
                <a:gd name="T32" fmla="*/ 301 w 26"/>
                <a:gd name="T33" fmla="*/ 584 h 39"/>
                <a:gd name="T34" fmla="*/ 301 w 26"/>
                <a:gd name="T35" fmla="*/ 326 h 39"/>
                <a:gd name="T36" fmla="*/ 301 w 26"/>
                <a:gd name="T37" fmla="*/ 258 h 39"/>
                <a:gd name="T38" fmla="*/ 301 w 26"/>
                <a:gd name="T39" fmla="*/ 129 h 39"/>
                <a:gd name="T40" fmla="*/ 301 w 26"/>
                <a:gd name="T41" fmla="*/ 129 h 39"/>
                <a:gd name="T42" fmla="*/ 288 w 26"/>
                <a:gd name="T43" fmla="*/ 129 h 39"/>
                <a:gd name="T44" fmla="*/ 288 w 26"/>
                <a:gd name="T45" fmla="*/ 129 h 39"/>
                <a:gd name="T46" fmla="*/ 254 w 26"/>
                <a:gd name="T47" fmla="*/ 129 h 39"/>
                <a:gd name="T48" fmla="*/ 254 w 26"/>
                <a:gd name="T49" fmla="*/ 129 h 39"/>
                <a:gd name="T50" fmla="*/ 254 w 26"/>
                <a:gd name="T51" fmla="*/ 129 h 39"/>
                <a:gd name="T52" fmla="*/ 377 w 26"/>
                <a:gd name="T53" fmla="*/ 0 h 39"/>
                <a:gd name="T54" fmla="*/ 377 w 26"/>
                <a:gd name="T55" fmla="*/ 0 h 39"/>
                <a:gd name="T56" fmla="*/ 377 w 26"/>
                <a:gd name="T57" fmla="*/ 1832 h 39"/>
                <a:gd name="T58" fmla="*/ 377 w 26"/>
                <a:gd name="T59" fmla="*/ 2089 h 39"/>
                <a:gd name="T60" fmla="*/ 411 w 26"/>
                <a:gd name="T61" fmla="*/ 2154 h 39"/>
                <a:gd name="T62" fmla="*/ 411 w 26"/>
                <a:gd name="T63" fmla="*/ 2287 h 39"/>
                <a:gd name="T64" fmla="*/ 411 w 26"/>
                <a:gd name="T65" fmla="*/ 2287 h 39"/>
                <a:gd name="T66" fmla="*/ 411 w 26"/>
                <a:gd name="T67" fmla="*/ 2351 h 39"/>
                <a:gd name="T68" fmla="*/ 432 w 26"/>
                <a:gd name="T69" fmla="*/ 2351 h 39"/>
                <a:gd name="T70" fmla="*/ 432 w 26"/>
                <a:gd name="T71" fmla="*/ 2351 h 39"/>
                <a:gd name="T72" fmla="*/ 466 w 26"/>
                <a:gd name="T73" fmla="*/ 2287 h 39"/>
                <a:gd name="T74" fmla="*/ 466 w 26"/>
                <a:gd name="T75" fmla="*/ 2351 h 39"/>
                <a:gd name="T76" fmla="*/ 343 w 26"/>
                <a:gd name="T77" fmla="*/ 2544 h 39"/>
                <a:gd name="T78" fmla="*/ 301 w 26"/>
                <a:gd name="T79" fmla="*/ 2544 h 39"/>
                <a:gd name="T80" fmla="*/ 301 w 26"/>
                <a:gd name="T81" fmla="*/ 2287 h 39"/>
                <a:gd name="T82" fmla="*/ 301 w 26"/>
                <a:gd name="T83" fmla="*/ 2089 h 39"/>
                <a:gd name="T84" fmla="*/ 301 w 26"/>
                <a:gd name="T85" fmla="*/ 1377 h 39"/>
                <a:gd name="T86" fmla="*/ 301 w 26"/>
                <a:gd name="T87" fmla="*/ 1232 h 39"/>
                <a:gd name="T88" fmla="*/ 288 w 26"/>
                <a:gd name="T89" fmla="*/ 1103 h 39"/>
                <a:gd name="T90" fmla="*/ 288 w 26"/>
                <a:gd name="T91" fmla="*/ 1103 h 39"/>
                <a:gd name="T92" fmla="*/ 254 w 26"/>
                <a:gd name="T93" fmla="*/ 974 h 39"/>
                <a:gd name="T94" fmla="*/ 233 w 26"/>
                <a:gd name="T95" fmla="*/ 906 h 39"/>
                <a:gd name="T96" fmla="*/ 212 w 26"/>
                <a:gd name="T97" fmla="*/ 906 h 39"/>
                <a:gd name="T98" fmla="*/ 165 w 26"/>
                <a:gd name="T99" fmla="*/ 974 h 39"/>
                <a:gd name="T100" fmla="*/ 123 w 26"/>
                <a:gd name="T101" fmla="*/ 1103 h 39"/>
                <a:gd name="T102" fmla="*/ 89 w 26"/>
                <a:gd name="T103" fmla="*/ 1232 h 39"/>
                <a:gd name="T104" fmla="*/ 89 w 26"/>
                <a:gd name="T105" fmla="*/ 1638 h 39"/>
                <a:gd name="T106" fmla="*/ 89 w 26"/>
                <a:gd name="T107" fmla="*/ 1896 h 39"/>
                <a:gd name="T108" fmla="*/ 123 w 26"/>
                <a:gd name="T109" fmla="*/ 2089 h 39"/>
                <a:gd name="T110" fmla="*/ 178 w 26"/>
                <a:gd name="T111" fmla="*/ 2287 h 39"/>
                <a:gd name="T112" fmla="*/ 233 w 26"/>
                <a:gd name="T113" fmla="*/ 2287 h 39"/>
                <a:gd name="T114" fmla="*/ 254 w 26"/>
                <a:gd name="T115" fmla="*/ 2287 h 39"/>
                <a:gd name="T116" fmla="*/ 301 w 26"/>
                <a:gd name="T117" fmla="*/ 2089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6"/>
                <a:gd name="T178" fmla="*/ 0 h 39"/>
                <a:gd name="T179" fmla="*/ 26 w 26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6" h="39">
                  <a:moveTo>
                    <a:pt x="17" y="35"/>
                  </a:moveTo>
                  <a:lnTo>
                    <a:pt x="16" y="36"/>
                  </a:lnTo>
                  <a:lnTo>
                    <a:pt x="14" y="38"/>
                  </a:lnTo>
                  <a:lnTo>
                    <a:pt x="12" y="39"/>
                  </a:lnTo>
                  <a:lnTo>
                    <a:pt x="10" y="39"/>
                  </a:lnTo>
                  <a:lnTo>
                    <a:pt x="6" y="38"/>
                  </a:lnTo>
                  <a:lnTo>
                    <a:pt x="3" y="35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3" y="17"/>
                  </a:lnTo>
                  <a:lnTo>
                    <a:pt x="6" y="15"/>
                  </a:lnTo>
                  <a:lnTo>
                    <a:pt x="9" y="12"/>
                  </a:lnTo>
                  <a:lnTo>
                    <a:pt x="12" y="12"/>
                  </a:lnTo>
                  <a:lnTo>
                    <a:pt x="14" y="14"/>
                  </a:lnTo>
                  <a:lnTo>
                    <a:pt x="17" y="15"/>
                  </a:lnTo>
                  <a:lnTo>
                    <a:pt x="17" y="9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21" y="0"/>
                  </a:lnTo>
                  <a:lnTo>
                    <a:pt x="21" y="28"/>
                  </a:lnTo>
                  <a:lnTo>
                    <a:pt x="21" y="32"/>
                  </a:lnTo>
                  <a:lnTo>
                    <a:pt x="23" y="33"/>
                  </a:lnTo>
                  <a:lnTo>
                    <a:pt x="23" y="35"/>
                  </a:lnTo>
                  <a:lnTo>
                    <a:pt x="23" y="36"/>
                  </a:lnTo>
                  <a:lnTo>
                    <a:pt x="24" y="36"/>
                  </a:lnTo>
                  <a:lnTo>
                    <a:pt x="26" y="35"/>
                  </a:lnTo>
                  <a:lnTo>
                    <a:pt x="26" y="36"/>
                  </a:lnTo>
                  <a:lnTo>
                    <a:pt x="19" y="39"/>
                  </a:lnTo>
                  <a:lnTo>
                    <a:pt x="17" y="39"/>
                  </a:lnTo>
                  <a:lnTo>
                    <a:pt x="17" y="35"/>
                  </a:lnTo>
                  <a:close/>
                  <a:moveTo>
                    <a:pt x="17" y="32"/>
                  </a:moveTo>
                  <a:lnTo>
                    <a:pt x="17" y="21"/>
                  </a:lnTo>
                  <a:lnTo>
                    <a:pt x="17" y="19"/>
                  </a:lnTo>
                  <a:lnTo>
                    <a:pt x="16" y="17"/>
                  </a:lnTo>
                  <a:lnTo>
                    <a:pt x="14" y="15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9" y="15"/>
                  </a:lnTo>
                  <a:lnTo>
                    <a:pt x="7" y="17"/>
                  </a:lnTo>
                  <a:lnTo>
                    <a:pt x="5" y="19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7" y="32"/>
                  </a:lnTo>
                  <a:lnTo>
                    <a:pt x="10" y="35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93" name="Freeform 600"/>
            <p:cNvSpPr>
              <a:spLocks noEditPoints="1"/>
            </p:cNvSpPr>
            <p:nvPr/>
          </p:nvSpPr>
          <p:spPr bwMode="auto">
            <a:xfrm>
              <a:off x="3992" y="3755"/>
              <a:ext cx="32" cy="153"/>
            </a:xfrm>
            <a:custGeom>
              <a:avLst/>
              <a:gdLst>
                <a:gd name="T0" fmla="*/ 115 w 12"/>
                <a:gd name="T1" fmla="*/ 0 h 38"/>
                <a:gd name="T2" fmla="*/ 149 w 12"/>
                <a:gd name="T3" fmla="*/ 0 h 38"/>
                <a:gd name="T4" fmla="*/ 171 w 12"/>
                <a:gd name="T5" fmla="*/ 0 h 38"/>
                <a:gd name="T6" fmla="*/ 171 w 12"/>
                <a:gd name="T7" fmla="*/ 64 h 38"/>
                <a:gd name="T8" fmla="*/ 171 w 12"/>
                <a:gd name="T9" fmla="*/ 129 h 38"/>
                <a:gd name="T10" fmla="*/ 171 w 12"/>
                <a:gd name="T11" fmla="*/ 258 h 38"/>
                <a:gd name="T12" fmla="*/ 171 w 12"/>
                <a:gd name="T13" fmla="*/ 258 h 38"/>
                <a:gd name="T14" fmla="*/ 149 w 12"/>
                <a:gd name="T15" fmla="*/ 326 h 38"/>
                <a:gd name="T16" fmla="*/ 115 w 12"/>
                <a:gd name="T17" fmla="*/ 326 h 38"/>
                <a:gd name="T18" fmla="*/ 93 w 12"/>
                <a:gd name="T19" fmla="*/ 326 h 38"/>
                <a:gd name="T20" fmla="*/ 56 w 12"/>
                <a:gd name="T21" fmla="*/ 258 h 38"/>
                <a:gd name="T22" fmla="*/ 56 w 12"/>
                <a:gd name="T23" fmla="*/ 258 h 38"/>
                <a:gd name="T24" fmla="*/ 56 w 12"/>
                <a:gd name="T25" fmla="*/ 129 h 38"/>
                <a:gd name="T26" fmla="*/ 56 w 12"/>
                <a:gd name="T27" fmla="*/ 64 h 38"/>
                <a:gd name="T28" fmla="*/ 56 w 12"/>
                <a:gd name="T29" fmla="*/ 0 h 38"/>
                <a:gd name="T30" fmla="*/ 93 w 12"/>
                <a:gd name="T31" fmla="*/ 0 h 38"/>
                <a:gd name="T32" fmla="*/ 115 w 12"/>
                <a:gd name="T33" fmla="*/ 0 h 38"/>
                <a:gd name="T34" fmla="*/ 171 w 12"/>
                <a:gd name="T35" fmla="*/ 777 h 38"/>
                <a:gd name="T36" fmla="*/ 171 w 12"/>
                <a:gd name="T37" fmla="*/ 2090 h 38"/>
                <a:gd name="T38" fmla="*/ 171 w 12"/>
                <a:gd name="T39" fmla="*/ 2287 h 38"/>
                <a:gd name="T40" fmla="*/ 171 w 12"/>
                <a:gd name="T41" fmla="*/ 2351 h 38"/>
                <a:gd name="T42" fmla="*/ 171 w 12"/>
                <a:gd name="T43" fmla="*/ 2351 h 38"/>
                <a:gd name="T44" fmla="*/ 192 w 12"/>
                <a:gd name="T45" fmla="*/ 2480 h 38"/>
                <a:gd name="T46" fmla="*/ 192 w 12"/>
                <a:gd name="T47" fmla="*/ 2480 h 38"/>
                <a:gd name="T48" fmla="*/ 227 w 12"/>
                <a:gd name="T49" fmla="*/ 2480 h 38"/>
                <a:gd name="T50" fmla="*/ 227 w 12"/>
                <a:gd name="T51" fmla="*/ 2480 h 38"/>
                <a:gd name="T52" fmla="*/ 0 w 12"/>
                <a:gd name="T53" fmla="*/ 2480 h 38"/>
                <a:gd name="T54" fmla="*/ 0 w 12"/>
                <a:gd name="T55" fmla="*/ 2480 h 38"/>
                <a:gd name="T56" fmla="*/ 35 w 12"/>
                <a:gd name="T57" fmla="*/ 2480 h 38"/>
                <a:gd name="T58" fmla="*/ 56 w 12"/>
                <a:gd name="T59" fmla="*/ 2480 h 38"/>
                <a:gd name="T60" fmla="*/ 56 w 12"/>
                <a:gd name="T61" fmla="*/ 2351 h 38"/>
                <a:gd name="T62" fmla="*/ 56 w 12"/>
                <a:gd name="T63" fmla="*/ 2351 h 38"/>
                <a:gd name="T64" fmla="*/ 56 w 12"/>
                <a:gd name="T65" fmla="*/ 2287 h 38"/>
                <a:gd name="T66" fmla="*/ 93 w 12"/>
                <a:gd name="T67" fmla="*/ 2090 h 38"/>
                <a:gd name="T68" fmla="*/ 93 w 12"/>
                <a:gd name="T69" fmla="*/ 1574 h 38"/>
                <a:gd name="T70" fmla="*/ 93 w 12"/>
                <a:gd name="T71" fmla="*/ 1248 h 38"/>
                <a:gd name="T72" fmla="*/ 56 w 12"/>
                <a:gd name="T73" fmla="*/ 1103 h 38"/>
                <a:gd name="T74" fmla="*/ 56 w 12"/>
                <a:gd name="T75" fmla="*/ 1103 h 38"/>
                <a:gd name="T76" fmla="*/ 56 w 12"/>
                <a:gd name="T77" fmla="*/ 1103 h 38"/>
                <a:gd name="T78" fmla="*/ 56 w 12"/>
                <a:gd name="T79" fmla="*/ 974 h 38"/>
                <a:gd name="T80" fmla="*/ 35 w 12"/>
                <a:gd name="T81" fmla="*/ 974 h 38"/>
                <a:gd name="T82" fmla="*/ 35 w 12"/>
                <a:gd name="T83" fmla="*/ 974 h 38"/>
                <a:gd name="T84" fmla="*/ 0 w 12"/>
                <a:gd name="T85" fmla="*/ 1103 h 38"/>
                <a:gd name="T86" fmla="*/ 0 w 12"/>
                <a:gd name="T87" fmla="*/ 974 h 38"/>
                <a:gd name="T88" fmla="*/ 149 w 12"/>
                <a:gd name="T89" fmla="*/ 777 h 38"/>
                <a:gd name="T90" fmla="*/ 171 w 12"/>
                <a:gd name="T91" fmla="*/ 777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2"/>
                <a:gd name="T139" fmla="*/ 0 h 38"/>
                <a:gd name="T140" fmla="*/ 12 w 12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2" h="38">
                  <a:moveTo>
                    <a:pt x="6" y="0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8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close/>
                  <a:moveTo>
                    <a:pt x="9" y="12"/>
                  </a:moveTo>
                  <a:lnTo>
                    <a:pt x="9" y="32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5" y="32"/>
                  </a:lnTo>
                  <a:lnTo>
                    <a:pt x="5" y="24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8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94" name="Freeform 601"/>
            <p:cNvSpPr>
              <a:spLocks/>
            </p:cNvSpPr>
            <p:nvPr/>
          </p:nvSpPr>
          <p:spPr bwMode="auto">
            <a:xfrm>
              <a:off x="4034" y="3803"/>
              <a:ext cx="55" cy="109"/>
            </a:xfrm>
            <a:custGeom>
              <a:avLst/>
              <a:gdLst>
                <a:gd name="T0" fmla="*/ 377 w 21"/>
                <a:gd name="T1" fmla="*/ 1058 h 27"/>
                <a:gd name="T2" fmla="*/ 356 w 21"/>
                <a:gd name="T3" fmla="*/ 1385 h 27"/>
                <a:gd name="T4" fmla="*/ 309 w 21"/>
                <a:gd name="T5" fmla="*/ 1583 h 27"/>
                <a:gd name="T6" fmla="*/ 254 w 21"/>
                <a:gd name="T7" fmla="*/ 1712 h 27"/>
                <a:gd name="T8" fmla="*/ 178 w 21"/>
                <a:gd name="T9" fmla="*/ 1776 h 27"/>
                <a:gd name="T10" fmla="*/ 123 w 21"/>
                <a:gd name="T11" fmla="*/ 1712 h 27"/>
                <a:gd name="T12" fmla="*/ 55 w 21"/>
                <a:gd name="T13" fmla="*/ 1514 h 27"/>
                <a:gd name="T14" fmla="*/ 21 w 21"/>
                <a:gd name="T15" fmla="*/ 1320 h 27"/>
                <a:gd name="T16" fmla="*/ 0 w 21"/>
                <a:gd name="T17" fmla="*/ 1126 h 27"/>
                <a:gd name="T18" fmla="*/ 0 w 21"/>
                <a:gd name="T19" fmla="*/ 848 h 27"/>
                <a:gd name="T20" fmla="*/ 0 w 21"/>
                <a:gd name="T21" fmla="*/ 650 h 27"/>
                <a:gd name="T22" fmla="*/ 21 w 21"/>
                <a:gd name="T23" fmla="*/ 456 h 27"/>
                <a:gd name="T24" fmla="*/ 55 w 21"/>
                <a:gd name="T25" fmla="*/ 327 h 27"/>
                <a:gd name="T26" fmla="*/ 123 w 21"/>
                <a:gd name="T27" fmla="*/ 129 h 27"/>
                <a:gd name="T28" fmla="*/ 199 w 21"/>
                <a:gd name="T29" fmla="*/ 0 h 27"/>
                <a:gd name="T30" fmla="*/ 267 w 21"/>
                <a:gd name="T31" fmla="*/ 0 h 27"/>
                <a:gd name="T32" fmla="*/ 309 w 21"/>
                <a:gd name="T33" fmla="*/ 129 h 27"/>
                <a:gd name="T34" fmla="*/ 356 w 21"/>
                <a:gd name="T35" fmla="*/ 327 h 27"/>
                <a:gd name="T36" fmla="*/ 356 w 21"/>
                <a:gd name="T37" fmla="*/ 392 h 27"/>
                <a:gd name="T38" fmla="*/ 356 w 21"/>
                <a:gd name="T39" fmla="*/ 456 h 27"/>
                <a:gd name="T40" fmla="*/ 356 w 21"/>
                <a:gd name="T41" fmla="*/ 456 h 27"/>
                <a:gd name="T42" fmla="*/ 322 w 21"/>
                <a:gd name="T43" fmla="*/ 585 h 27"/>
                <a:gd name="T44" fmla="*/ 309 w 21"/>
                <a:gd name="T45" fmla="*/ 585 h 27"/>
                <a:gd name="T46" fmla="*/ 267 w 21"/>
                <a:gd name="T47" fmla="*/ 585 h 27"/>
                <a:gd name="T48" fmla="*/ 267 w 21"/>
                <a:gd name="T49" fmla="*/ 456 h 27"/>
                <a:gd name="T50" fmla="*/ 254 w 21"/>
                <a:gd name="T51" fmla="*/ 456 h 27"/>
                <a:gd name="T52" fmla="*/ 254 w 21"/>
                <a:gd name="T53" fmla="*/ 392 h 27"/>
                <a:gd name="T54" fmla="*/ 254 w 21"/>
                <a:gd name="T55" fmla="*/ 327 h 27"/>
                <a:gd name="T56" fmla="*/ 233 w 21"/>
                <a:gd name="T57" fmla="*/ 194 h 27"/>
                <a:gd name="T58" fmla="*/ 233 w 21"/>
                <a:gd name="T59" fmla="*/ 129 h 27"/>
                <a:gd name="T60" fmla="*/ 199 w 21"/>
                <a:gd name="T61" fmla="*/ 129 h 27"/>
                <a:gd name="T62" fmla="*/ 144 w 21"/>
                <a:gd name="T63" fmla="*/ 194 h 27"/>
                <a:gd name="T64" fmla="*/ 123 w 21"/>
                <a:gd name="T65" fmla="*/ 327 h 27"/>
                <a:gd name="T66" fmla="*/ 110 w 21"/>
                <a:gd name="T67" fmla="*/ 456 h 27"/>
                <a:gd name="T68" fmla="*/ 68 w 21"/>
                <a:gd name="T69" fmla="*/ 783 h 27"/>
                <a:gd name="T70" fmla="*/ 110 w 21"/>
                <a:gd name="T71" fmla="*/ 1058 h 27"/>
                <a:gd name="T72" fmla="*/ 123 w 21"/>
                <a:gd name="T73" fmla="*/ 1256 h 27"/>
                <a:gd name="T74" fmla="*/ 178 w 21"/>
                <a:gd name="T75" fmla="*/ 1385 h 27"/>
                <a:gd name="T76" fmla="*/ 233 w 21"/>
                <a:gd name="T77" fmla="*/ 1514 h 27"/>
                <a:gd name="T78" fmla="*/ 267 w 21"/>
                <a:gd name="T79" fmla="*/ 1385 h 27"/>
                <a:gd name="T80" fmla="*/ 309 w 21"/>
                <a:gd name="T81" fmla="*/ 1320 h 27"/>
                <a:gd name="T82" fmla="*/ 322 w 21"/>
                <a:gd name="T83" fmla="*/ 1256 h 27"/>
                <a:gd name="T84" fmla="*/ 356 w 21"/>
                <a:gd name="T85" fmla="*/ 1058 h 27"/>
                <a:gd name="T86" fmla="*/ 377 w 21"/>
                <a:gd name="T87" fmla="*/ 1058 h 2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27"/>
                <a:gd name="T134" fmla="*/ 21 w 21"/>
                <a:gd name="T135" fmla="*/ 27 h 2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27">
                  <a:moveTo>
                    <a:pt x="21" y="16"/>
                  </a:moveTo>
                  <a:lnTo>
                    <a:pt x="20" y="21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10" y="27"/>
                  </a:lnTo>
                  <a:lnTo>
                    <a:pt x="7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5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8" y="3"/>
                  </a:lnTo>
                  <a:lnTo>
                    <a:pt x="7" y="5"/>
                  </a:lnTo>
                  <a:lnTo>
                    <a:pt x="6" y="7"/>
                  </a:lnTo>
                  <a:lnTo>
                    <a:pt x="4" y="12"/>
                  </a:lnTo>
                  <a:lnTo>
                    <a:pt x="6" y="16"/>
                  </a:lnTo>
                  <a:lnTo>
                    <a:pt x="7" y="19"/>
                  </a:lnTo>
                  <a:lnTo>
                    <a:pt x="10" y="21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8" y="19"/>
                  </a:lnTo>
                  <a:lnTo>
                    <a:pt x="20" y="16"/>
                  </a:lnTo>
                  <a:lnTo>
                    <a:pt x="21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95" name="Freeform 602"/>
            <p:cNvSpPr>
              <a:spLocks/>
            </p:cNvSpPr>
            <p:nvPr/>
          </p:nvSpPr>
          <p:spPr bwMode="auto">
            <a:xfrm>
              <a:off x="4097" y="3775"/>
              <a:ext cx="39" cy="137"/>
            </a:xfrm>
            <a:custGeom>
              <a:avLst/>
              <a:gdLst>
                <a:gd name="T0" fmla="*/ 143 w 15"/>
                <a:gd name="T1" fmla="*/ 0 h 34"/>
                <a:gd name="T2" fmla="*/ 143 w 15"/>
                <a:gd name="T3" fmla="*/ 584 h 34"/>
                <a:gd name="T4" fmla="*/ 244 w 15"/>
                <a:gd name="T5" fmla="*/ 584 h 34"/>
                <a:gd name="T6" fmla="*/ 244 w 15"/>
                <a:gd name="T7" fmla="*/ 649 h 34"/>
                <a:gd name="T8" fmla="*/ 143 w 15"/>
                <a:gd name="T9" fmla="*/ 649 h 34"/>
                <a:gd name="T10" fmla="*/ 143 w 15"/>
                <a:gd name="T11" fmla="*/ 1704 h 34"/>
                <a:gd name="T12" fmla="*/ 143 w 15"/>
                <a:gd name="T13" fmla="*/ 1833 h 34"/>
                <a:gd name="T14" fmla="*/ 143 w 15"/>
                <a:gd name="T15" fmla="*/ 1966 h 34"/>
                <a:gd name="T16" fmla="*/ 177 w 15"/>
                <a:gd name="T17" fmla="*/ 1966 h 34"/>
                <a:gd name="T18" fmla="*/ 195 w 15"/>
                <a:gd name="T19" fmla="*/ 1966 h 34"/>
                <a:gd name="T20" fmla="*/ 195 w 15"/>
                <a:gd name="T21" fmla="*/ 1966 h 34"/>
                <a:gd name="T22" fmla="*/ 211 w 15"/>
                <a:gd name="T23" fmla="*/ 1966 h 34"/>
                <a:gd name="T24" fmla="*/ 244 w 15"/>
                <a:gd name="T25" fmla="*/ 1966 h 34"/>
                <a:gd name="T26" fmla="*/ 244 w 15"/>
                <a:gd name="T27" fmla="*/ 1833 h 34"/>
                <a:gd name="T28" fmla="*/ 263 w 15"/>
                <a:gd name="T29" fmla="*/ 1833 h 34"/>
                <a:gd name="T30" fmla="*/ 244 w 15"/>
                <a:gd name="T31" fmla="*/ 2031 h 34"/>
                <a:gd name="T32" fmla="*/ 211 w 15"/>
                <a:gd name="T33" fmla="*/ 2160 h 34"/>
                <a:gd name="T34" fmla="*/ 177 w 15"/>
                <a:gd name="T35" fmla="*/ 2224 h 34"/>
                <a:gd name="T36" fmla="*/ 143 w 15"/>
                <a:gd name="T37" fmla="*/ 2224 h 34"/>
                <a:gd name="T38" fmla="*/ 122 w 15"/>
                <a:gd name="T39" fmla="*/ 2224 h 34"/>
                <a:gd name="T40" fmla="*/ 88 w 15"/>
                <a:gd name="T41" fmla="*/ 2160 h 34"/>
                <a:gd name="T42" fmla="*/ 68 w 15"/>
                <a:gd name="T43" fmla="*/ 2160 h 34"/>
                <a:gd name="T44" fmla="*/ 68 w 15"/>
                <a:gd name="T45" fmla="*/ 2031 h 34"/>
                <a:gd name="T46" fmla="*/ 68 w 15"/>
                <a:gd name="T47" fmla="*/ 1966 h 34"/>
                <a:gd name="T48" fmla="*/ 55 w 15"/>
                <a:gd name="T49" fmla="*/ 1769 h 34"/>
                <a:gd name="T50" fmla="*/ 55 w 15"/>
                <a:gd name="T51" fmla="*/ 649 h 34"/>
                <a:gd name="T52" fmla="*/ 0 w 15"/>
                <a:gd name="T53" fmla="*/ 649 h 34"/>
                <a:gd name="T54" fmla="*/ 0 w 15"/>
                <a:gd name="T55" fmla="*/ 584 h 34"/>
                <a:gd name="T56" fmla="*/ 21 w 15"/>
                <a:gd name="T57" fmla="*/ 584 h 34"/>
                <a:gd name="T58" fmla="*/ 55 w 15"/>
                <a:gd name="T59" fmla="*/ 455 h 34"/>
                <a:gd name="T60" fmla="*/ 68 w 15"/>
                <a:gd name="T61" fmla="*/ 391 h 34"/>
                <a:gd name="T62" fmla="*/ 88 w 15"/>
                <a:gd name="T63" fmla="*/ 193 h 34"/>
                <a:gd name="T64" fmla="*/ 122 w 15"/>
                <a:gd name="T65" fmla="*/ 129 h 34"/>
                <a:gd name="T66" fmla="*/ 122 w 15"/>
                <a:gd name="T67" fmla="*/ 0 h 34"/>
                <a:gd name="T68" fmla="*/ 143 w 15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"/>
                <a:gd name="T106" fmla="*/ 0 h 34"/>
                <a:gd name="T107" fmla="*/ 15 w 15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" h="34">
                  <a:moveTo>
                    <a:pt x="8" y="0"/>
                  </a:moveTo>
                  <a:lnTo>
                    <a:pt x="8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8" y="10"/>
                  </a:lnTo>
                  <a:lnTo>
                    <a:pt x="8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1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4" y="31"/>
                  </a:lnTo>
                  <a:lnTo>
                    <a:pt x="12" y="33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5" y="33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96" name="Freeform 603"/>
            <p:cNvSpPr>
              <a:spLocks noEditPoints="1"/>
            </p:cNvSpPr>
            <p:nvPr/>
          </p:nvSpPr>
          <p:spPr bwMode="auto">
            <a:xfrm>
              <a:off x="4141" y="3803"/>
              <a:ext cx="60" cy="109"/>
            </a:xfrm>
            <a:custGeom>
              <a:avLst/>
              <a:gdLst>
                <a:gd name="T0" fmla="*/ 211 w 23"/>
                <a:gd name="T1" fmla="*/ 0 h 27"/>
                <a:gd name="T2" fmla="*/ 266 w 23"/>
                <a:gd name="T3" fmla="*/ 0 h 27"/>
                <a:gd name="T4" fmla="*/ 321 w 23"/>
                <a:gd name="T5" fmla="*/ 129 h 27"/>
                <a:gd name="T6" fmla="*/ 373 w 23"/>
                <a:gd name="T7" fmla="*/ 327 h 27"/>
                <a:gd name="T8" fmla="*/ 410 w 23"/>
                <a:gd name="T9" fmla="*/ 585 h 27"/>
                <a:gd name="T10" fmla="*/ 410 w 23"/>
                <a:gd name="T11" fmla="*/ 848 h 27"/>
                <a:gd name="T12" fmla="*/ 410 w 23"/>
                <a:gd name="T13" fmla="*/ 1126 h 27"/>
                <a:gd name="T14" fmla="*/ 389 w 23"/>
                <a:gd name="T15" fmla="*/ 1320 h 27"/>
                <a:gd name="T16" fmla="*/ 373 w 23"/>
                <a:gd name="T17" fmla="*/ 1514 h 27"/>
                <a:gd name="T18" fmla="*/ 321 w 23"/>
                <a:gd name="T19" fmla="*/ 1712 h 27"/>
                <a:gd name="T20" fmla="*/ 266 w 23"/>
                <a:gd name="T21" fmla="*/ 1776 h 27"/>
                <a:gd name="T22" fmla="*/ 198 w 23"/>
                <a:gd name="T23" fmla="*/ 1776 h 27"/>
                <a:gd name="T24" fmla="*/ 143 w 23"/>
                <a:gd name="T25" fmla="*/ 1776 h 27"/>
                <a:gd name="T26" fmla="*/ 89 w 23"/>
                <a:gd name="T27" fmla="*/ 1583 h 27"/>
                <a:gd name="T28" fmla="*/ 34 w 23"/>
                <a:gd name="T29" fmla="*/ 1514 h 27"/>
                <a:gd name="T30" fmla="*/ 21 w 23"/>
                <a:gd name="T31" fmla="*/ 1256 h 27"/>
                <a:gd name="T32" fmla="*/ 0 w 23"/>
                <a:gd name="T33" fmla="*/ 929 h 27"/>
                <a:gd name="T34" fmla="*/ 0 w 23"/>
                <a:gd name="T35" fmla="*/ 650 h 27"/>
                <a:gd name="T36" fmla="*/ 21 w 23"/>
                <a:gd name="T37" fmla="*/ 456 h 27"/>
                <a:gd name="T38" fmla="*/ 68 w 23"/>
                <a:gd name="T39" fmla="*/ 327 h 27"/>
                <a:gd name="T40" fmla="*/ 89 w 23"/>
                <a:gd name="T41" fmla="*/ 129 h 27"/>
                <a:gd name="T42" fmla="*/ 143 w 23"/>
                <a:gd name="T43" fmla="*/ 0 h 27"/>
                <a:gd name="T44" fmla="*/ 211 w 23"/>
                <a:gd name="T45" fmla="*/ 0 h 27"/>
                <a:gd name="T46" fmla="*/ 198 w 23"/>
                <a:gd name="T47" fmla="*/ 129 h 27"/>
                <a:gd name="T48" fmla="*/ 157 w 23"/>
                <a:gd name="T49" fmla="*/ 194 h 27"/>
                <a:gd name="T50" fmla="*/ 143 w 23"/>
                <a:gd name="T51" fmla="*/ 194 h 27"/>
                <a:gd name="T52" fmla="*/ 123 w 23"/>
                <a:gd name="T53" fmla="*/ 327 h 27"/>
                <a:gd name="T54" fmla="*/ 89 w 23"/>
                <a:gd name="T55" fmla="*/ 392 h 27"/>
                <a:gd name="T56" fmla="*/ 89 w 23"/>
                <a:gd name="T57" fmla="*/ 585 h 27"/>
                <a:gd name="T58" fmla="*/ 68 w 23"/>
                <a:gd name="T59" fmla="*/ 783 h 27"/>
                <a:gd name="T60" fmla="*/ 89 w 23"/>
                <a:gd name="T61" fmla="*/ 1126 h 27"/>
                <a:gd name="T62" fmla="*/ 123 w 23"/>
                <a:gd name="T63" fmla="*/ 1385 h 27"/>
                <a:gd name="T64" fmla="*/ 157 w 23"/>
                <a:gd name="T65" fmla="*/ 1583 h 27"/>
                <a:gd name="T66" fmla="*/ 211 w 23"/>
                <a:gd name="T67" fmla="*/ 1712 h 27"/>
                <a:gd name="T68" fmla="*/ 266 w 23"/>
                <a:gd name="T69" fmla="*/ 1583 h 27"/>
                <a:gd name="T70" fmla="*/ 321 w 23"/>
                <a:gd name="T71" fmla="*/ 1514 h 27"/>
                <a:gd name="T72" fmla="*/ 321 w 23"/>
                <a:gd name="T73" fmla="*/ 1320 h 27"/>
                <a:gd name="T74" fmla="*/ 339 w 23"/>
                <a:gd name="T75" fmla="*/ 1058 h 27"/>
                <a:gd name="T76" fmla="*/ 339 w 23"/>
                <a:gd name="T77" fmla="*/ 783 h 27"/>
                <a:gd name="T78" fmla="*/ 321 w 23"/>
                <a:gd name="T79" fmla="*/ 456 h 27"/>
                <a:gd name="T80" fmla="*/ 287 w 23"/>
                <a:gd name="T81" fmla="*/ 327 h 27"/>
                <a:gd name="T82" fmla="*/ 253 w 23"/>
                <a:gd name="T83" fmla="*/ 194 h 27"/>
                <a:gd name="T84" fmla="*/ 198 w 23"/>
                <a:gd name="T85" fmla="*/ 129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27"/>
                <a:gd name="T131" fmla="*/ 23 w 23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27">
                  <a:moveTo>
                    <a:pt x="12" y="0"/>
                  </a:moveTo>
                  <a:lnTo>
                    <a:pt x="15" y="0"/>
                  </a:lnTo>
                  <a:lnTo>
                    <a:pt x="18" y="2"/>
                  </a:lnTo>
                  <a:lnTo>
                    <a:pt x="21" y="5"/>
                  </a:lnTo>
                  <a:lnTo>
                    <a:pt x="23" y="9"/>
                  </a:lnTo>
                  <a:lnTo>
                    <a:pt x="23" y="13"/>
                  </a:lnTo>
                  <a:lnTo>
                    <a:pt x="23" y="17"/>
                  </a:lnTo>
                  <a:lnTo>
                    <a:pt x="22" y="20"/>
                  </a:lnTo>
                  <a:lnTo>
                    <a:pt x="21" y="23"/>
                  </a:lnTo>
                  <a:lnTo>
                    <a:pt x="18" y="26"/>
                  </a:lnTo>
                  <a:lnTo>
                    <a:pt x="15" y="27"/>
                  </a:lnTo>
                  <a:lnTo>
                    <a:pt x="11" y="27"/>
                  </a:lnTo>
                  <a:lnTo>
                    <a:pt x="8" y="27"/>
                  </a:lnTo>
                  <a:lnTo>
                    <a:pt x="5" y="24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7"/>
                  </a:lnTo>
                  <a:lnTo>
                    <a:pt x="4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  <a:moveTo>
                    <a:pt x="11" y="2"/>
                  </a:moveTo>
                  <a:lnTo>
                    <a:pt x="9" y="3"/>
                  </a:lnTo>
                  <a:lnTo>
                    <a:pt x="8" y="3"/>
                  </a:lnTo>
                  <a:lnTo>
                    <a:pt x="7" y="5"/>
                  </a:lnTo>
                  <a:lnTo>
                    <a:pt x="5" y="6"/>
                  </a:lnTo>
                  <a:lnTo>
                    <a:pt x="5" y="9"/>
                  </a:lnTo>
                  <a:lnTo>
                    <a:pt x="4" y="12"/>
                  </a:lnTo>
                  <a:lnTo>
                    <a:pt x="5" y="17"/>
                  </a:lnTo>
                  <a:lnTo>
                    <a:pt x="7" y="21"/>
                  </a:lnTo>
                  <a:lnTo>
                    <a:pt x="9" y="24"/>
                  </a:lnTo>
                  <a:lnTo>
                    <a:pt x="12" y="26"/>
                  </a:lnTo>
                  <a:lnTo>
                    <a:pt x="15" y="24"/>
                  </a:lnTo>
                  <a:lnTo>
                    <a:pt x="18" y="23"/>
                  </a:lnTo>
                  <a:lnTo>
                    <a:pt x="18" y="20"/>
                  </a:lnTo>
                  <a:lnTo>
                    <a:pt x="19" y="16"/>
                  </a:lnTo>
                  <a:lnTo>
                    <a:pt x="19" y="12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3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97" name="Freeform 604"/>
            <p:cNvSpPr>
              <a:spLocks/>
            </p:cNvSpPr>
            <p:nvPr/>
          </p:nvSpPr>
          <p:spPr bwMode="auto">
            <a:xfrm>
              <a:off x="4209" y="3803"/>
              <a:ext cx="47" cy="105"/>
            </a:xfrm>
            <a:custGeom>
              <a:avLst/>
              <a:gdLst>
                <a:gd name="T0" fmla="*/ 164 w 18"/>
                <a:gd name="T1" fmla="*/ 0 h 26"/>
                <a:gd name="T2" fmla="*/ 164 w 18"/>
                <a:gd name="T3" fmla="*/ 456 h 26"/>
                <a:gd name="T4" fmla="*/ 198 w 18"/>
                <a:gd name="T5" fmla="*/ 194 h 26"/>
                <a:gd name="T6" fmla="*/ 232 w 18"/>
                <a:gd name="T7" fmla="*/ 129 h 26"/>
                <a:gd name="T8" fmla="*/ 287 w 18"/>
                <a:gd name="T9" fmla="*/ 0 h 26"/>
                <a:gd name="T10" fmla="*/ 300 w 18"/>
                <a:gd name="T11" fmla="*/ 0 h 26"/>
                <a:gd name="T12" fmla="*/ 300 w 18"/>
                <a:gd name="T13" fmla="*/ 129 h 26"/>
                <a:gd name="T14" fmla="*/ 321 w 18"/>
                <a:gd name="T15" fmla="*/ 194 h 26"/>
                <a:gd name="T16" fmla="*/ 321 w 18"/>
                <a:gd name="T17" fmla="*/ 327 h 26"/>
                <a:gd name="T18" fmla="*/ 321 w 18"/>
                <a:gd name="T19" fmla="*/ 327 h 26"/>
                <a:gd name="T20" fmla="*/ 321 w 18"/>
                <a:gd name="T21" fmla="*/ 392 h 26"/>
                <a:gd name="T22" fmla="*/ 300 w 18"/>
                <a:gd name="T23" fmla="*/ 456 h 26"/>
                <a:gd name="T24" fmla="*/ 300 w 18"/>
                <a:gd name="T25" fmla="*/ 456 h 26"/>
                <a:gd name="T26" fmla="*/ 287 w 18"/>
                <a:gd name="T27" fmla="*/ 392 h 26"/>
                <a:gd name="T28" fmla="*/ 253 w 18"/>
                <a:gd name="T29" fmla="*/ 392 h 26"/>
                <a:gd name="T30" fmla="*/ 232 w 18"/>
                <a:gd name="T31" fmla="*/ 327 h 26"/>
                <a:gd name="T32" fmla="*/ 232 w 18"/>
                <a:gd name="T33" fmla="*/ 327 h 26"/>
                <a:gd name="T34" fmla="*/ 198 w 18"/>
                <a:gd name="T35" fmla="*/ 327 h 26"/>
                <a:gd name="T36" fmla="*/ 198 w 18"/>
                <a:gd name="T37" fmla="*/ 327 h 26"/>
                <a:gd name="T38" fmla="*/ 178 w 18"/>
                <a:gd name="T39" fmla="*/ 456 h 26"/>
                <a:gd name="T40" fmla="*/ 164 w 18"/>
                <a:gd name="T41" fmla="*/ 586 h 26"/>
                <a:gd name="T42" fmla="*/ 164 w 18"/>
                <a:gd name="T43" fmla="*/ 1321 h 26"/>
                <a:gd name="T44" fmla="*/ 164 w 18"/>
                <a:gd name="T45" fmla="*/ 1518 h 26"/>
                <a:gd name="T46" fmla="*/ 164 w 18"/>
                <a:gd name="T47" fmla="*/ 1583 h 26"/>
                <a:gd name="T48" fmla="*/ 178 w 18"/>
                <a:gd name="T49" fmla="*/ 1583 h 26"/>
                <a:gd name="T50" fmla="*/ 178 w 18"/>
                <a:gd name="T51" fmla="*/ 1712 h 26"/>
                <a:gd name="T52" fmla="*/ 198 w 18"/>
                <a:gd name="T53" fmla="*/ 1712 h 26"/>
                <a:gd name="T54" fmla="*/ 232 w 18"/>
                <a:gd name="T55" fmla="*/ 1712 h 26"/>
                <a:gd name="T56" fmla="*/ 232 w 18"/>
                <a:gd name="T57" fmla="*/ 1712 h 26"/>
                <a:gd name="T58" fmla="*/ 0 w 18"/>
                <a:gd name="T59" fmla="*/ 1712 h 26"/>
                <a:gd name="T60" fmla="*/ 0 w 18"/>
                <a:gd name="T61" fmla="*/ 1712 h 26"/>
                <a:gd name="T62" fmla="*/ 34 w 18"/>
                <a:gd name="T63" fmla="*/ 1712 h 26"/>
                <a:gd name="T64" fmla="*/ 55 w 18"/>
                <a:gd name="T65" fmla="*/ 1712 h 26"/>
                <a:gd name="T66" fmla="*/ 55 w 18"/>
                <a:gd name="T67" fmla="*/ 1583 h 26"/>
                <a:gd name="T68" fmla="*/ 68 w 18"/>
                <a:gd name="T69" fmla="*/ 1518 h 26"/>
                <a:gd name="T70" fmla="*/ 68 w 18"/>
                <a:gd name="T71" fmla="*/ 1518 h 26"/>
                <a:gd name="T72" fmla="*/ 68 w 18"/>
                <a:gd name="T73" fmla="*/ 1321 h 26"/>
                <a:gd name="T74" fmla="*/ 68 w 18"/>
                <a:gd name="T75" fmla="*/ 783 h 26"/>
                <a:gd name="T76" fmla="*/ 68 w 18"/>
                <a:gd name="T77" fmla="*/ 456 h 26"/>
                <a:gd name="T78" fmla="*/ 68 w 18"/>
                <a:gd name="T79" fmla="*/ 392 h 26"/>
                <a:gd name="T80" fmla="*/ 55 w 18"/>
                <a:gd name="T81" fmla="*/ 327 h 26"/>
                <a:gd name="T82" fmla="*/ 55 w 18"/>
                <a:gd name="T83" fmla="*/ 327 h 26"/>
                <a:gd name="T84" fmla="*/ 55 w 18"/>
                <a:gd name="T85" fmla="*/ 194 h 26"/>
                <a:gd name="T86" fmla="*/ 55 w 18"/>
                <a:gd name="T87" fmla="*/ 194 h 26"/>
                <a:gd name="T88" fmla="*/ 34 w 18"/>
                <a:gd name="T89" fmla="*/ 194 h 26"/>
                <a:gd name="T90" fmla="*/ 0 w 18"/>
                <a:gd name="T91" fmla="*/ 327 h 26"/>
                <a:gd name="T92" fmla="*/ 0 w 18"/>
                <a:gd name="T93" fmla="*/ 194 h 26"/>
                <a:gd name="T94" fmla="*/ 123 w 18"/>
                <a:gd name="T95" fmla="*/ 0 h 26"/>
                <a:gd name="T96" fmla="*/ 164 w 18"/>
                <a:gd name="T97" fmla="*/ 0 h 2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6"/>
                <a:gd name="T149" fmla="*/ 18 w 18"/>
                <a:gd name="T150" fmla="*/ 26 h 2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6">
                  <a:moveTo>
                    <a:pt x="9" y="0"/>
                  </a:moveTo>
                  <a:lnTo>
                    <a:pt x="9" y="7"/>
                  </a:lnTo>
                  <a:lnTo>
                    <a:pt x="11" y="3"/>
                  </a:lnTo>
                  <a:lnTo>
                    <a:pt x="13" y="2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9"/>
                  </a:lnTo>
                  <a:lnTo>
                    <a:pt x="9" y="20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4" y="23"/>
                  </a:lnTo>
                  <a:lnTo>
                    <a:pt x="4" y="20"/>
                  </a:lnTo>
                  <a:lnTo>
                    <a:pt x="4" y="12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</p:grpSp>
      <p:sp>
        <p:nvSpPr>
          <p:cNvPr id="10285" name="Rectangle 606"/>
          <p:cNvSpPr>
            <a:spLocks noChangeArrowheads="1"/>
          </p:cNvSpPr>
          <p:nvPr/>
        </p:nvSpPr>
        <p:spPr bwMode="auto">
          <a:xfrm>
            <a:off x="3276600" y="228600"/>
            <a:ext cx="3886200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800">
                <a:latin typeface="Comic Sans MS" pitchFamily="66" charset="0"/>
              </a:rPr>
              <a:t>“Book that flight”</a:t>
            </a:r>
            <a:endParaRPr lang="en-US" sz="2800" b="1">
              <a:latin typeface="Comic Sans MS" pitchFamily="66" charset="0"/>
            </a:endParaRPr>
          </a:p>
        </p:txBody>
      </p:sp>
      <p:sp>
        <p:nvSpPr>
          <p:cNvPr id="10286" name="Rectangle 607"/>
          <p:cNvSpPr>
            <a:spLocks noChangeArrowheads="1"/>
          </p:cNvSpPr>
          <p:nvPr/>
        </p:nvSpPr>
        <p:spPr bwMode="auto">
          <a:xfrm>
            <a:off x="3886200" y="762000"/>
            <a:ext cx="990600" cy="381000"/>
          </a:xfrm>
          <a:prstGeom prst="rect">
            <a:avLst/>
          </a:prstGeom>
          <a:noFill/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87" name="Rectangle 608"/>
          <p:cNvSpPr>
            <a:spLocks noChangeArrowheads="1"/>
          </p:cNvSpPr>
          <p:nvPr/>
        </p:nvSpPr>
        <p:spPr bwMode="auto">
          <a:xfrm>
            <a:off x="3886200" y="3733800"/>
            <a:ext cx="990600" cy="381000"/>
          </a:xfrm>
          <a:prstGeom prst="rect">
            <a:avLst/>
          </a:prstGeom>
          <a:noFill/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24930" name="Ink 39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782763" y="4538663"/>
              <a:ext cx="615950" cy="312737"/>
            </p14:xfrm>
          </p:contentPart>
        </mc:Choice>
        <mc:Fallback xmlns="">
          <p:pic>
            <p:nvPicPr>
              <p:cNvPr id="124930" name="Ink 39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773763" y="4534704"/>
                <a:ext cx="633230" cy="3195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4931" name="Ink 39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947863" y="1331913"/>
              <a:ext cx="84137" cy="2468562"/>
            </p14:xfrm>
          </p:contentPart>
        </mc:Choice>
        <mc:Fallback xmlns="">
          <p:pic>
            <p:nvPicPr>
              <p:cNvPr id="124931" name="Ink 39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938874" y="1329033"/>
                <a:ext cx="99598" cy="2479362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1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1D2576C4-756D-4C94-ABA4-B785436787B2}" type="datetime1">
              <a:rPr lang="en-US" smtClean="0"/>
              <a:t>9/26/2014</a:t>
            </a:fld>
            <a:endParaRPr lang="en-US"/>
          </a:p>
        </p:txBody>
      </p:sp>
      <p:sp>
        <p:nvSpPr>
          <p:cNvPr id="11272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1127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30FFC53F-C253-4E0B-8D5A-46DEB1EADCB4}" type="slidenum">
              <a:rPr lang="en-US" smtClean="0"/>
              <a:pPr/>
              <a:t>45</a:t>
            </a:fld>
            <a:endParaRPr lang="en-US" smtClean="0"/>
          </a:p>
        </p:txBody>
      </p:sp>
      <p:sp>
        <p:nvSpPr>
          <p:cNvPr id="1127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So far only a recognizer…</a:t>
            </a:r>
          </a:p>
        </p:txBody>
      </p:sp>
      <p:sp>
        <p:nvSpPr>
          <p:cNvPr id="11275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228600" y="5105400"/>
            <a:ext cx="8534400" cy="1371600"/>
          </a:xfrm>
          <a:noFill/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smtClean="0"/>
              <a:t>Then simply read off all the backpointers from every complete S in the last column of the table</a:t>
            </a:r>
          </a:p>
        </p:txBody>
      </p:sp>
      <p:sp>
        <p:nvSpPr>
          <p:cNvPr id="11276" name="Rectangle 6"/>
          <p:cNvSpPr>
            <a:spLocks noChangeArrowheads="1"/>
          </p:cNvSpPr>
          <p:nvPr/>
        </p:nvSpPr>
        <p:spPr bwMode="auto">
          <a:xfrm>
            <a:off x="304800" y="914400"/>
            <a:ext cx="8610600" cy="198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3600" b="1">
                <a:latin typeface="Comic Sans MS" pitchFamily="66" charset="0"/>
              </a:rPr>
              <a:t>To generate all parses</a:t>
            </a:r>
            <a:r>
              <a:rPr lang="en-US" sz="3200" b="1">
                <a:latin typeface="Comic Sans MS" pitchFamily="66" charset="0"/>
              </a:rPr>
              <a:t>: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2800" b="1">
                <a:latin typeface="Comic Sans MS" pitchFamily="66" charset="0"/>
              </a:rPr>
              <a:t>When old states waiting for the just completed constituent are updated =&gt; add a pointer from each “</a:t>
            </a:r>
            <a:r>
              <a:rPr lang="en-US" sz="2800" b="1">
                <a:solidFill>
                  <a:schemeClr val="accent2"/>
                </a:solidFill>
                <a:latin typeface="Comic Sans MS" pitchFamily="66" charset="0"/>
              </a:rPr>
              <a:t>updated</a:t>
            </a:r>
            <a:r>
              <a:rPr lang="en-US" sz="2800" b="1">
                <a:latin typeface="Comic Sans MS" pitchFamily="66" charset="0"/>
              </a:rPr>
              <a:t>” to “</a:t>
            </a:r>
            <a:r>
              <a:rPr lang="en-US" sz="2800" b="1">
                <a:solidFill>
                  <a:schemeClr val="accent2"/>
                </a:solidFill>
                <a:latin typeface="Comic Sans MS" pitchFamily="66" charset="0"/>
              </a:rPr>
              <a:t>completed</a:t>
            </a:r>
            <a:r>
              <a:rPr lang="en-US" sz="2800" b="1">
                <a:latin typeface="Comic Sans MS" pitchFamily="66" charset="0"/>
              </a:rPr>
              <a:t>”</a:t>
            </a:r>
          </a:p>
        </p:txBody>
      </p:sp>
      <p:sp>
        <p:nvSpPr>
          <p:cNvPr id="11277" name="Text Box 8"/>
          <p:cNvSpPr txBox="1">
            <a:spLocks noChangeArrowheads="1"/>
          </p:cNvSpPr>
          <p:nvPr/>
        </p:nvSpPr>
        <p:spPr bwMode="auto">
          <a:xfrm>
            <a:off x="0" y="2895600"/>
            <a:ext cx="4191000" cy="2282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2400">
                <a:latin typeface="Comic Sans MS" pitchFamily="66" charset="0"/>
              </a:rPr>
              <a:t>Chart [0]</a:t>
            </a:r>
          </a:p>
          <a:p>
            <a:r>
              <a:rPr lang="en-US" sz="2400">
                <a:latin typeface="Comic Sans MS" pitchFamily="66" charset="0"/>
              </a:rPr>
              <a:t>…..</a:t>
            </a:r>
          </a:p>
          <a:p>
            <a:r>
              <a:rPr lang="en-US" sz="2400">
                <a:latin typeface="Comic Sans MS" pitchFamily="66" charset="0"/>
              </a:rPr>
              <a:t>S5  S-&gt;.VP	[0,0] []</a:t>
            </a:r>
          </a:p>
          <a:p>
            <a:r>
              <a:rPr lang="en-US" sz="2400">
                <a:latin typeface="Comic Sans MS" pitchFamily="66" charset="0"/>
              </a:rPr>
              <a:t>S6  VP -&gt; . Verb	[0,0] []</a:t>
            </a:r>
          </a:p>
          <a:p>
            <a:r>
              <a:rPr lang="en-US" sz="2400">
                <a:latin typeface="Comic Sans MS" pitchFamily="66" charset="0"/>
              </a:rPr>
              <a:t>S7 VP -&gt; . Verb NP	[0,0] []</a:t>
            </a:r>
          </a:p>
          <a:p>
            <a:r>
              <a:rPr lang="en-US" sz="2400">
                <a:latin typeface="Comic Sans MS" pitchFamily="66" charset="0"/>
              </a:rPr>
              <a:t>….</a:t>
            </a:r>
          </a:p>
        </p:txBody>
      </p:sp>
      <p:sp>
        <p:nvSpPr>
          <p:cNvPr id="11278" name="Text Box 9"/>
          <p:cNvSpPr txBox="1">
            <a:spLocks noChangeArrowheads="1"/>
          </p:cNvSpPr>
          <p:nvPr/>
        </p:nvSpPr>
        <p:spPr bwMode="auto">
          <a:xfrm>
            <a:off x="4419600" y="2895600"/>
            <a:ext cx="472440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2400" dirty="0">
                <a:solidFill>
                  <a:schemeClr val="accent2"/>
                </a:solidFill>
                <a:latin typeface="Comic Sans MS" pitchFamily="66" charset="0"/>
              </a:rPr>
              <a:t>Chart [1]</a:t>
            </a:r>
          </a:p>
          <a:p>
            <a:r>
              <a:rPr lang="en-US" sz="2400" dirty="0">
                <a:solidFill>
                  <a:schemeClr val="accent2"/>
                </a:solidFill>
                <a:latin typeface="Comic Sans MS" pitchFamily="66" charset="0"/>
              </a:rPr>
              <a:t>S8    Verb -&gt; book .  [0,1] []</a:t>
            </a:r>
          </a:p>
          <a:p>
            <a:r>
              <a:rPr lang="en-US" sz="2400" dirty="0">
                <a:solidFill>
                  <a:schemeClr val="accent2"/>
                </a:solidFill>
                <a:latin typeface="Comic Sans MS" pitchFamily="66" charset="0"/>
              </a:rPr>
              <a:t>S9    VP -&gt; Verb . 	  [0,1] [S8]</a:t>
            </a:r>
          </a:p>
          <a:p>
            <a:r>
              <a:rPr lang="en-US" sz="2400" dirty="0">
                <a:solidFill>
                  <a:schemeClr val="accent2"/>
                </a:solidFill>
                <a:latin typeface="Comic Sans MS" pitchFamily="66" charset="0"/>
              </a:rPr>
              <a:t>S10  S-&gt;VP.		  [0,1] </a:t>
            </a:r>
            <a:r>
              <a:rPr lang="en-US" sz="2400" dirty="0" smtClean="0">
                <a:solidFill>
                  <a:schemeClr val="accent2"/>
                </a:solidFill>
                <a:latin typeface="Comic Sans MS" pitchFamily="66" charset="0"/>
              </a:rPr>
              <a:t>[??]</a:t>
            </a:r>
            <a:endParaRPr lang="en-US" sz="2400" dirty="0">
              <a:solidFill>
                <a:schemeClr val="accent2"/>
              </a:solidFill>
              <a:latin typeface="Comic Sans MS" pitchFamily="66" charset="0"/>
            </a:endParaRPr>
          </a:p>
          <a:p>
            <a:r>
              <a:rPr lang="en-US" sz="2400" dirty="0">
                <a:solidFill>
                  <a:schemeClr val="accent2"/>
                </a:solidFill>
                <a:latin typeface="Comic Sans MS" pitchFamily="66" charset="0"/>
              </a:rPr>
              <a:t>S11  VP-&gt;Verb . NP   [0,1] [??]</a:t>
            </a:r>
          </a:p>
          <a:p>
            <a:r>
              <a:rPr lang="en-US" sz="2400" dirty="0">
                <a:solidFill>
                  <a:schemeClr val="accent2"/>
                </a:solidFill>
                <a:latin typeface="Comic Sans MS" pitchFamily="66" charset="0"/>
              </a:rPr>
              <a:t>….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25954" name="Ink 1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106863" y="3281363"/>
              <a:ext cx="2940050" cy="758825"/>
            </p14:xfrm>
          </p:contentPart>
        </mc:Choice>
        <mc:Fallback xmlns="">
          <p:pic>
            <p:nvPicPr>
              <p:cNvPr id="125954" name="Ink 1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098583" y="3277403"/>
                <a:ext cx="2952290" cy="771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25955" name="Ink 1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013700" y="3668713"/>
              <a:ext cx="987425" cy="784225"/>
            </p14:xfrm>
          </p:contentPart>
        </mc:Choice>
        <mc:Fallback xmlns="">
          <p:pic>
            <p:nvPicPr>
              <p:cNvPr id="125955" name="Ink 1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8005780" y="3664400"/>
                <a:ext cx="1006504" cy="799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25956" name="Ink 1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3813" y="4067175"/>
              <a:ext cx="533400" cy="268288"/>
            </p14:xfrm>
          </p:contentPart>
        </mc:Choice>
        <mc:Fallback xmlns="">
          <p:pic>
            <p:nvPicPr>
              <p:cNvPr id="125956" name="Ink 1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5169" y="4055651"/>
                <a:ext cx="553209" cy="2895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5957" name="Ink 1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03663" y="3849688"/>
              <a:ext cx="520700" cy="322262"/>
            </p14:xfrm>
          </p:contentPart>
        </mc:Choice>
        <mc:Fallback xmlns="">
          <p:pic>
            <p:nvPicPr>
              <p:cNvPr id="125957" name="Ink 1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893940" y="3838166"/>
                <a:ext cx="541946" cy="3435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25958" name="Ink 1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0" y="4311650"/>
              <a:ext cx="8526463" cy="717550"/>
            </p14:xfrm>
          </p:contentPart>
        </mc:Choice>
        <mc:Fallback xmlns="">
          <p:pic>
            <p:nvPicPr>
              <p:cNvPr id="125958" name="Ink 1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-8640" y="4302649"/>
                <a:ext cx="8546983" cy="7373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2" name="Ink 1"/>
              <p14:cNvContentPartPr/>
              <p14:nvPr/>
            </p14:nvContentPartPr>
            <p14:xfrm>
              <a:off x="8399160" y="2878200"/>
              <a:ext cx="446400" cy="13237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390520" y="2868120"/>
                <a:ext cx="464760" cy="133776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D2F50FB2-0F75-4B8B-9771-9A30DEBE4886}" type="datetime1">
              <a:rPr lang="en-US" smtClean="0"/>
              <a:t>9/26/2014</a:t>
            </a:fld>
            <a:endParaRPr lang="en-US"/>
          </a:p>
        </p:txBody>
      </p:sp>
      <p:sp>
        <p:nvSpPr>
          <p:cNvPr id="35843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3584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22C2FEF5-B2ED-41B0-9F2C-FFC6B7249D53}" type="slidenum">
              <a:rPr lang="en-US" smtClean="0"/>
              <a:pPr/>
              <a:t>46</a:t>
            </a:fld>
            <a:endParaRPr lang="en-US" smtClean="0"/>
          </a:p>
        </p:txBody>
      </p:sp>
      <p:sp>
        <p:nvSpPr>
          <p:cNvPr id="35845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Error Handling</a:t>
            </a:r>
          </a:p>
        </p:txBody>
      </p:sp>
      <p:sp>
        <p:nvSpPr>
          <p:cNvPr id="6144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447800"/>
            <a:ext cx="7924800" cy="4648200"/>
          </a:xfrm>
        </p:spPr>
        <p:txBody>
          <a:bodyPr/>
          <a:lstStyle/>
          <a:p>
            <a:pPr eaLnBrk="1" hangingPunct="1"/>
            <a:r>
              <a:rPr lang="en-US" smtClean="0"/>
              <a:t>What happens when we look at the contents of the last table column and don't find a S --&gt; </a:t>
            </a:r>
            <a:r>
              <a:rPr lang="en-US" smtClean="0">
                <a:sym typeface="Symbol" pitchFamily="18" charset="2"/>
              </a:rPr>
              <a:t></a:t>
            </a:r>
            <a:r>
              <a:rPr lang="en-US" smtClean="0"/>
              <a:t>  state?</a:t>
            </a:r>
          </a:p>
          <a:p>
            <a:pPr lvl="1" eaLnBrk="1" hangingPunct="1"/>
            <a:r>
              <a:rPr lang="en-US" smtClean="0"/>
              <a:t>Is it a total loss?  </a:t>
            </a:r>
          </a:p>
          <a:p>
            <a:pPr lvl="1" eaLnBrk="1" hangingPunct="1"/>
            <a:r>
              <a:rPr lang="en-US" smtClean="0"/>
              <a:t>Chart contains every constituent and combination of constituents possible for the input given the grammar</a:t>
            </a:r>
          </a:p>
          <a:p>
            <a:pPr eaLnBrk="1" hangingPunct="1"/>
            <a:r>
              <a:rPr lang="en-US" smtClean="0"/>
              <a:t>Also useful for partial parsing or shallow parsing used in information extraction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762000"/>
            <a:ext cx="8229600" cy="4114800"/>
          </a:xfrm>
        </p:spPr>
        <p:txBody>
          <a:bodyPr/>
          <a:lstStyle/>
          <a:p>
            <a:pPr>
              <a:buNone/>
            </a:pPr>
            <a:r>
              <a:rPr lang="en-CA" sz="3600" dirty="0" smtClean="0"/>
              <a:t>A </a:t>
            </a:r>
            <a:r>
              <a:rPr lang="en-CA" sz="3600" dirty="0" smtClean="0">
                <a:solidFill>
                  <a:schemeClr val="accent2"/>
                </a:solidFill>
              </a:rPr>
              <a:t>probabilistic </a:t>
            </a:r>
            <a:r>
              <a:rPr lang="en-CA" sz="3600" dirty="0" err="1" smtClean="0">
                <a:solidFill>
                  <a:schemeClr val="accent2"/>
                </a:solidFill>
              </a:rPr>
              <a:t>earley</a:t>
            </a:r>
            <a:r>
              <a:rPr lang="en-CA" sz="3600" dirty="0" smtClean="0">
                <a:solidFill>
                  <a:schemeClr val="accent2"/>
                </a:solidFill>
              </a:rPr>
              <a:t> parser</a:t>
            </a:r>
            <a:r>
              <a:rPr lang="en-CA" sz="3600" dirty="0" smtClean="0"/>
              <a:t> as a </a:t>
            </a:r>
            <a:r>
              <a:rPr lang="en-CA" sz="3600" dirty="0" smtClean="0">
                <a:solidFill>
                  <a:schemeClr val="accent2"/>
                </a:solidFill>
              </a:rPr>
              <a:t>psycholinguistic</a:t>
            </a:r>
            <a:r>
              <a:rPr lang="en-CA" sz="3600" dirty="0" smtClean="0"/>
              <a:t> model</a:t>
            </a:r>
          </a:p>
          <a:p>
            <a:r>
              <a:rPr lang="en-CA" dirty="0" smtClean="0"/>
              <a:t>Author: </a:t>
            </a:r>
            <a:r>
              <a:rPr lang="en-CA" dirty="0" smtClean="0">
                <a:hlinkClick r:id="rId2" tooltip="Author Profile Page"/>
              </a:rPr>
              <a:t>John Hale</a:t>
            </a:r>
            <a:r>
              <a:rPr lang="en-CA" dirty="0" smtClean="0"/>
              <a:t> </a:t>
            </a:r>
            <a:r>
              <a:rPr lang="en-CA" dirty="0" smtClean="0">
                <a:hlinkClick r:id="rId3" tooltip="Institutional Profile Page"/>
              </a:rPr>
              <a:t>The Johns Hopkins University, Baltimore MD</a:t>
            </a:r>
            <a:r>
              <a:rPr lang="en-CA" dirty="0" smtClean="0"/>
              <a:t> Published in: · Proceeding NAACL '01 Proceedings of the second meeting of the North American Chapter of the Association for Computational Linguistics </a:t>
            </a:r>
          </a:p>
          <a:p>
            <a:r>
              <a:rPr lang="en-CA" dirty="0" smtClean="0"/>
              <a:t/>
            </a:r>
            <a:br>
              <a:rPr lang="en-CA" dirty="0" smtClean="0"/>
            </a:br>
            <a:r>
              <a:rPr lang="en-CA" dirty="0" smtClean="0"/>
              <a:t>· Citation Count: 27</a:t>
            </a:r>
            <a:endParaRPr lang="en-CA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A7DB9954-33E2-43A7-9828-9F9B847F6B67}" type="datetime1">
              <a:rPr lang="en-US" smtClean="0"/>
              <a:t>9/26/2014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CEA8B52-BA6E-48BD-83C6-306A1C17B175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B4AE2814-B144-499C-95B4-0CFBC159E30B}" type="datetime1">
              <a:rPr lang="en-US" smtClean="0"/>
              <a:t>9/26/2014</a:t>
            </a:fld>
            <a:endParaRPr lang="en-US"/>
          </a:p>
        </p:txBody>
      </p:sp>
      <p:sp>
        <p:nvSpPr>
          <p:cNvPr id="12292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1229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591BE47F-2F3E-433A-9C09-895E2F7D364F}" type="slidenum">
              <a:rPr lang="en-US" smtClean="0"/>
              <a:pPr/>
              <a:t>48</a:t>
            </a:fld>
            <a:endParaRPr lang="en-US" smtClean="0"/>
          </a:p>
        </p:txBody>
      </p:sp>
      <p:sp>
        <p:nvSpPr>
          <p:cNvPr id="122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z="3600" smtClean="0"/>
              <a:t>Dynamic Programming Approaches</a:t>
            </a:r>
          </a:p>
        </p:txBody>
      </p:sp>
      <p:sp>
        <p:nvSpPr>
          <p:cNvPr id="122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sz="3200" smtClean="0"/>
              <a:t>Earley</a:t>
            </a:r>
          </a:p>
          <a:p>
            <a:pPr lvl="1" eaLnBrk="1" hangingPunct="1"/>
            <a:r>
              <a:rPr lang="en-US" sz="2800" smtClean="0"/>
              <a:t>Top-down, no filtering, no restriction on grammar form</a:t>
            </a:r>
          </a:p>
          <a:p>
            <a:pPr eaLnBrk="1" hangingPunct="1"/>
            <a:r>
              <a:rPr lang="en-US" sz="3200" smtClean="0"/>
              <a:t>CKY </a:t>
            </a:r>
            <a:r>
              <a:rPr lang="en-US" b="0" i="1" smtClean="0">
                <a:solidFill>
                  <a:schemeClr val="accent2"/>
                </a:solidFill>
              </a:rPr>
              <a:t>(will see this applied to Prob. CFG)</a:t>
            </a:r>
            <a:endParaRPr lang="en-US" sz="3200" b="0" i="1" smtClean="0">
              <a:solidFill>
                <a:schemeClr val="accent2"/>
              </a:solidFill>
            </a:endParaRPr>
          </a:p>
          <a:p>
            <a:pPr lvl="1" eaLnBrk="1" hangingPunct="1"/>
            <a:r>
              <a:rPr lang="en-US" sz="2800" smtClean="0"/>
              <a:t>Bottom-up, no filtering, grammars restricted to Chomsky-Normal Form (CNF) </a:t>
            </a:r>
            <a:r>
              <a:rPr lang="en-US" sz="2800" b="0" smtClean="0"/>
              <a:t>(i.e., </a:t>
            </a:r>
            <a:r>
              <a:rPr lang="en-US" sz="2800" b="0" smtClean="0">
                <a:sym typeface="Symbol" pitchFamily="18" charset="2"/>
              </a:rPr>
              <a:t>-free and</a:t>
            </a:r>
            <a:r>
              <a:rPr lang="en-US" sz="2800" b="0" smtClean="0">
                <a:solidFill>
                  <a:schemeClr val="accent2"/>
                </a:solidFill>
                <a:sym typeface="Symbol" pitchFamily="18" charset="2"/>
              </a:rPr>
              <a:t> </a:t>
            </a:r>
            <a:r>
              <a:rPr lang="en-US" sz="2800" b="0" smtClean="0"/>
              <a:t>each production either A-&gt; BC or A-&gt; a)</a:t>
            </a:r>
          </a:p>
          <a:p>
            <a:pPr eaLnBrk="1" hangingPunct="1"/>
            <a:endParaRPr lang="en-US" b="0" smtClean="0"/>
          </a:p>
          <a:p>
            <a:pPr eaLnBrk="1" hangingPunct="1"/>
            <a:endParaRPr lang="en-US" smtClean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26978" name="Ink 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959350" y="3170238"/>
              <a:ext cx="920750" cy="269875"/>
            </p14:xfrm>
          </p:contentPart>
        </mc:Choice>
        <mc:Fallback xmlns="">
          <p:pic>
            <p:nvPicPr>
              <p:cNvPr id="126978" name="Ink 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949991" y="3164840"/>
                <a:ext cx="941627" cy="286068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2ADEF124-27B3-4B01-963D-190B07A96087}" type="datetime1">
              <a:rPr lang="en-US" smtClean="0"/>
              <a:t>9/26/2014</a:t>
            </a:fld>
            <a:endParaRPr lang="en-US"/>
          </a:p>
        </p:txBody>
      </p:sp>
      <p:sp>
        <p:nvSpPr>
          <p:cNvPr id="4915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4915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61641E00-F79B-44F0-B95D-50FE2B936917}" type="slidenum">
              <a:rPr lang="en-US" smtClean="0"/>
              <a:pPr/>
              <a:t>49</a:t>
            </a:fld>
            <a:endParaRPr lang="en-US" smtClean="0"/>
          </a:p>
        </p:txBody>
      </p:sp>
      <p:sp>
        <p:nvSpPr>
          <p:cNvPr id="49157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dirty="0" smtClean="0"/>
              <a:t>For Next Time</a:t>
            </a:r>
          </a:p>
        </p:txBody>
      </p:sp>
      <p:sp>
        <p:nvSpPr>
          <p:cNvPr id="4915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2971" y="1371600"/>
            <a:ext cx="7391400" cy="1143000"/>
          </a:xfrm>
        </p:spPr>
        <p:txBody>
          <a:bodyPr/>
          <a:lstStyle/>
          <a:p>
            <a:pPr eaLnBrk="1" hangingPunct="1"/>
            <a:r>
              <a:rPr lang="en-US" sz="3200" dirty="0" smtClean="0"/>
              <a:t>Read </a:t>
            </a:r>
            <a:r>
              <a:rPr lang="en-CA" sz="3200" dirty="0" smtClean="0"/>
              <a:t>Chapter 14: Statistical Parsing</a:t>
            </a:r>
          </a:p>
          <a:p>
            <a:pPr eaLnBrk="1" hangingPunct="1"/>
            <a:endParaRPr lang="en-US" sz="3200" dirty="0" smtClean="0"/>
          </a:p>
          <a:p>
            <a:pPr eaLnBrk="1" hangingPunct="1"/>
            <a:r>
              <a:rPr lang="en-US" sz="3200" dirty="0" smtClean="0"/>
              <a:t>Optional: </a:t>
            </a:r>
            <a:r>
              <a:rPr lang="en-US" b="0" dirty="0" smtClean="0"/>
              <a:t>Read Chapter 15 (Features and Unification) – skip algorithms and implementation</a:t>
            </a:r>
          </a:p>
          <a:p>
            <a:pPr eaLnBrk="1" hangingPunct="1"/>
            <a:endParaRPr lang="en-US" sz="2400" b="0" dirty="0" smtClean="0"/>
          </a:p>
          <a:p>
            <a:pPr eaLnBrk="1" hangingPunct="1">
              <a:buFontTx/>
              <a:buNone/>
            </a:pPr>
            <a:endParaRPr lang="en-US" dirty="0" smtClean="0"/>
          </a:p>
          <a:p>
            <a:pPr eaLnBrk="1" hangingPunct="1"/>
            <a:endParaRPr lang="en-US" dirty="0" smtClean="0"/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609600" y="4653643"/>
            <a:ext cx="7772400" cy="114300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accent2"/>
                </a:solidFill>
                <a:latin typeface="Comic Sans MS" pitchFamily="66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accent2"/>
                </a:solidFill>
                <a:latin typeface="Comic Sans MS" pitchFamily="66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accent2"/>
                </a:solidFill>
                <a:latin typeface="Comic Sans MS" pitchFamily="66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000">
                <a:solidFill>
                  <a:schemeClr val="accent2"/>
                </a:solidFill>
                <a:latin typeface="Comic Sans MS" pitchFamily="66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accent2"/>
                </a:solidFill>
                <a:latin typeface="Comic Sans MS" pitchFamily="66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accent2"/>
                </a:solidFill>
                <a:latin typeface="Comic Sans MS" pitchFamily="66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accent2"/>
                </a:solidFill>
                <a:latin typeface="Comic Sans MS" pitchFamily="66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accent2"/>
                </a:solidFill>
                <a:latin typeface="Comic Sans MS" pitchFamily="66" charset="0"/>
              </a:defRPr>
            </a:lvl9pPr>
          </a:lstStyle>
          <a:p>
            <a:pPr eaLnBrk="1" hangingPunct="1"/>
            <a:r>
              <a:rPr lang="en-US" sz="3600" kern="0" dirty="0" smtClean="0"/>
              <a:t>Start working </a:t>
            </a:r>
            <a:r>
              <a:rPr lang="en-US" sz="3600" kern="0" smtClean="0"/>
              <a:t>on assignment-2 !</a:t>
            </a:r>
            <a:endParaRPr lang="en-US" sz="3600" kern="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0AFC7112-96AA-441D-9486-84CFBCB438DA}" type="datetime1">
              <a:rPr lang="en-US" smtClean="0"/>
              <a:t>9/26/2014</a:t>
            </a:fld>
            <a:endParaRPr lang="en-US"/>
          </a:p>
        </p:txBody>
      </p:sp>
      <p:sp>
        <p:nvSpPr>
          <p:cNvPr id="14340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14341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69E218F7-D69D-48B0-955B-68FAED508691}" type="slidenum">
              <a:rPr lang="en-US" smtClean="0"/>
              <a:pPr/>
              <a:t>5</a:t>
            </a:fld>
            <a:endParaRPr lang="en-US" smtClean="0"/>
          </a:p>
        </p:txBody>
      </p:sp>
      <p:sp>
        <p:nvSpPr>
          <p:cNvPr id="1434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Dependency Grammars</a:t>
            </a:r>
          </a:p>
        </p:txBody>
      </p:sp>
      <p:sp>
        <p:nvSpPr>
          <p:cNvPr id="143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609600"/>
            <a:ext cx="8458200" cy="22860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spcAft>
                <a:spcPct val="20000"/>
              </a:spcAft>
            </a:pPr>
            <a:r>
              <a:rPr lang="en-US" sz="3200" smtClean="0"/>
              <a:t>Syntactic structure: </a:t>
            </a:r>
            <a:r>
              <a:rPr lang="en-US" sz="3200" b="0" smtClean="0"/>
              <a:t>binary relations between words</a:t>
            </a:r>
          </a:p>
          <a:p>
            <a:pPr eaLnBrk="1" hangingPunct="1">
              <a:lnSpc>
                <a:spcPct val="90000"/>
              </a:lnSpc>
              <a:spcAft>
                <a:spcPct val="20000"/>
              </a:spcAft>
            </a:pPr>
            <a:r>
              <a:rPr lang="en-US" sz="3200" smtClean="0"/>
              <a:t>Links: </a:t>
            </a:r>
            <a:r>
              <a:rPr lang="en-US" sz="3200" b="0" smtClean="0"/>
              <a:t>grammatical function or very general semantic relation</a:t>
            </a:r>
          </a:p>
        </p:txBody>
      </p:sp>
      <p:sp>
        <p:nvSpPr>
          <p:cNvPr id="14344" name="Rectangle 4"/>
          <p:cNvSpPr>
            <a:spLocks noChangeArrowheads="1"/>
          </p:cNvSpPr>
          <p:nvPr/>
        </p:nvSpPr>
        <p:spPr bwMode="auto">
          <a:xfrm>
            <a:off x="304800" y="4648200"/>
            <a:ext cx="8839200" cy="198120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spcAft>
                <a:spcPct val="20000"/>
              </a:spcAft>
              <a:buFontTx/>
              <a:buChar char="•"/>
            </a:pPr>
            <a:r>
              <a:rPr lang="en-US" sz="3200">
                <a:latin typeface="Comic Sans MS" pitchFamily="66" charset="0"/>
              </a:rPr>
              <a:t>Abstract away from word-order variations (simpler grammars)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spcAft>
                <a:spcPct val="20000"/>
              </a:spcAft>
              <a:buFontTx/>
              <a:buChar char="•"/>
            </a:pPr>
            <a:r>
              <a:rPr lang="en-US" sz="3200">
                <a:latin typeface="Comic Sans MS" pitchFamily="66" charset="0"/>
              </a:rPr>
              <a:t>Useful features in many NLP applications (for classification, summarization and NLG)</a:t>
            </a:r>
          </a:p>
        </p:txBody>
      </p:sp>
      <p:pic>
        <p:nvPicPr>
          <p:cNvPr id="14345" name="Picture 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85800" y="2590800"/>
            <a:ext cx="8001000" cy="2090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E97D814A-3B71-4C4A-A3C2-ECC6406D2EC5}" type="datetime1">
              <a:rPr lang="en-US" smtClean="0"/>
              <a:t>9/26/2014</a:t>
            </a:fld>
            <a:endParaRPr lang="en-US"/>
          </a:p>
        </p:txBody>
      </p:sp>
      <p:sp>
        <p:nvSpPr>
          <p:cNvPr id="50179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4267200" cy="457200"/>
          </a:xfrm>
          <a:noFill/>
        </p:spPr>
        <p:txBody>
          <a:bodyPr/>
          <a:lstStyle/>
          <a:p>
            <a:pPr algn="l"/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5018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BEC863FD-A161-41D5-B262-C4CEF54C68D1}" type="slidenum">
              <a:rPr lang="en-US" smtClean="0"/>
              <a:pPr/>
              <a:t>50</a:t>
            </a:fld>
            <a:endParaRPr lang="en-US" smtClean="0"/>
          </a:p>
        </p:txBody>
      </p:sp>
      <p:sp>
        <p:nvSpPr>
          <p:cNvPr id="50181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0"/>
            <a:ext cx="7772400" cy="1143000"/>
          </a:xfrm>
        </p:spPr>
        <p:txBody>
          <a:bodyPr/>
          <a:lstStyle/>
          <a:p>
            <a:r>
              <a:rPr lang="en-US" smtClean="0"/>
              <a:t>Grammars and Constituency</a:t>
            </a:r>
          </a:p>
        </p:txBody>
      </p:sp>
      <p:sp>
        <p:nvSpPr>
          <p:cNvPr id="5018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838200"/>
            <a:ext cx="9144000" cy="5105400"/>
          </a:xfrm>
        </p:spPr>
        <p:txBody>
          <a:bodyPr/>
          <a:lstStyle/>
          <a:p>
            <a:r>
              <a:rPr lang="en-US" smtClean="0"/>
              <a:t>Of course, there’s nothing easy or </a:t>
            </a:r>
            <a:r>
              <a:rPr lang="en-US" smtClean="0">
                <a:solidFill>
                  <a:schemeClr val="tx2"/>
                </a:solidFill>
              </a:rPr>
              <a:t>obvious</a:t>
            </a:r>
            <a:r>
              <a:rPr lang="en-US" smtClean="0"/>
              <a:t> about how we come up with right set of constituents and the rules that govern how they combine...</a:t>
            </a:r>
          </a:p>
          <a:p>
            <a:endParaRPr lang="en-US" smtClean="0"/>
          </a:p>
          <a:p>
            <a:r>
              <a:rPr lang="en-US" smtClean="0"/>
              <a:t>That’s why there are so many different theories of grammar and competing analyses of the same data.</a:t>
            </a:r>
          </a:p>
          <a:p>
            <a:endParaRPr lang="en-US" smtClean="0"/>
          </a:p>
          <a:p>
            <a:r>
              <a:rPr lang="en-US" smtClean="0"/>
              <a:t>The approach to grammar, and the analyses, adopted here are very generic (and don’t correspond to any modern linguistic theory of grammar).</a:t>
            </a:r>
          </a:p>
          <a:p>
            <a:pPr>
              <a:buFont typeface="Wingdings" pitchFamily="2" charset="2"/>
              <a:buNone/>
            </a:pPr>
            <a:endParaRPr lang="en-US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0715DB16-3548-4429-96E3-8D96A4FB097C}" type="datetime1">
              <a:rPr lang="en-US" smtClean="0"/>
              <a:t>9/26/2014</a:t>
            </a:fld>
            <a:endParaRPr lang="en-US"/>
          </a:p>
        </p:txBody>
      </p:sp>
      <p:sp>
        <p:nvSpPr>
          <p:cNvPr id="51203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5120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CF85979C-A435-45E4-BC69-18386EEFF140}" type="slidenum">
              <a:rPr lang="en-US" smtClean="0"/>
              <a:pPr/>
              <a:t>51</a:t>
            </a:fld>
            <a:endParaRPr lang="en-US" smtClean="0"/>
          </a:p>
        </p:txBody>
      </p:sp>
      <p:sp>
        <p:nvSpPr>
          <p:cNvPr id="5120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533400"/>
            <a:ext cx="8458200" cy="1143000"/>
          </a:xfrm>
        </p:spPr>
        <p:txBody>
          <a:bodyPr/>
          <a:lstStyle/>
          <a:p>
            <a:pPr eaLnBrk="1" hangingPunct="1"/>
            <a:r>
              <a:rPr lang="en-US" sz="3600" smtClean="0"/>
              <a:t>Syntactic Notions so far...</a:t>
            </a:r>
          </a:p>
        </p:txBody>
      </p:sp>
      <p:sp>
        <p:nvSpPr>
          <p:cNvPr id="6389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828800"/>
            <a:ext cx="7772400" cy="1752600"/>
          </a:xfrm>
        </p:spPr>
        <p:txBody>
          <a:bodyPr/>
          <a:lstStyle/>
          <a:p>
            <a:pPr eaLnBrk="1" hangingPunct="1"/>
            <a:r>
              <a:rPr lang="en-US" sz="3200" b="0" smtClean="0">
                <a:solidFill>
                  <a:schemeClr val="accent2"/>
                </a:solidFill>
              </a:rPr>
              <a:t>N-grams</a:t>
            </a:r>
            <a:r>
              <a:rPr lang="en-US" sz="3200" b="0" smtClean="0"/>
              <a:t>: prob. distr. for next word can be effectively approximated knowing previous </a:t>
            </a:r>
            <a:r>
              <a:rPr lang="en-US" sz="3200" b="0" i="1" smtClean="0"/>
              <a:t>n</a:t>
            </a:r>
            <a:r>
              <a:rPr lang="en-US" sz="3200" b="0" smtClean="0"/>
              <a:t> words </a:t>
            </a:r>
          </a:p>
          <a:p>
            <a:pPr lvl="1" eaLnBrk="1" hangingPunct="1"/>
            <a:endParaRPr lang="en-US" b="0" smtClean="0"/>
          </a:p>
        </p:txBody>
      </p:sp>
      <p:sp>
        <p:nvSpPr>
          <p:cNvPr id="638980" name="Rectangle 4"/>
          <p:cNvSpPr>
            <a:spLocks noChangeArrowheads="1"/>
          </p:cNvSpPr>
          <p:nvPr/>
        </p:nvSpPr>
        <p:spPr bwMode="auto">
          <a:xfrm>
            <a:off x="685800" y="3657600"/>
            <a:ext cx="7772400" cy="2514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3200">
                <a:solidFill>
                  <a:schemeClr val="accent2"/>
                </a:solidFill>
                <a:latin typeface="Comic Sans MS" pitchFamily="66" charset="0"/>
              </a:rPr>
              <a:t>POS</a:t>
            </a:r>
            <a:r>
              <a:rPr lang="en-US" sz="3200">
                <a:latin typeface="Comic Sans MS" pitchFamily="66" charset="0"/>
              </a:rPr>
              <a:t> categories are based on:</a:t>
            </a:r>
          </a:p>
          <a:p>
            <a:pPr marL="742950" lvl="1" indent="-285750">
              <a:spcBef>
                <a:spcPct val="20000"/>
              </a:spcBef>
              <a:buFontTx/>
              <a:buChar char="–"/>
            </a:pPr>
            <a:r>
              <a:rPr lang="en-US">
                <a:solidFill>
                  <a:schemeClr val="accent2"/>
                </a:solidFill>
                <a:latin typeface="Comic Sans MS" pitchFamily="66" charset="0"/>
              </a:rPr>
              <a:t>distributional </a:t>
            </a:r>
            <a:r>
              <a:rPr lang="en-US">
                <a:latin typeface="Comic Sans MS" pitchFamily="66" charset="0"/>
              </a:rPr>
              <a:t>properties (what other words can occur nearby) </a:t>
            </a:r>
          </a:p>
          <a:p>
            <a:pPr marL="742950" lvl="1" indent="-285750">
              <a:spcBef>
                <a:spcPct val="20000"/>
              </a:spcBef>
              <a:buFontTx/>
              <a:buChar char="–"/>
            </a:pPr>
            <a:r>
              <a:rPr lang="en-US">
                <a:solidFill>
                  <a:schemeClr val="accent2"/>
                </a:solidFill>
                <a:latin typeface="Comic Sans MS" pitchFamily="66" charset="0"/>
              </a:rPr>
              <a:t>morphological</a:t>
            </a:r>
            <a:r>
              <a:rPr lang="en-US">
                <a:latin typeface="Comic Sans MS" pitchFamily="66" charset="0"/>
              </a:rPr>
              <a:t> properties (affixes they take)</a:t>
            </a:r>
          </a:p>
          <a:p>
            <a:pPr marL="742950" lvl="1" indent="-285750">
              <a:spcBef>
                <a:spcPct val="20000"/>
              </a:spcBef>
              <a:buFontTx/>
              <a:buChar char="–"/>
            </a:pPr>
            <a:endParaRPr lang="en-US" sz="2400"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89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8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8979" grpId="0" build="p"/>
      <p:bldP spid="63898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Date Placeholder 4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563EE4E4-B40B-4EB0-B687-AA79C3CF809E}" type="datetime1">
              <a:rPr lang="en-US" smtClean="0"/>
              <a:t>9/26/2014</a:t>
            </a:fld>
            <a:endParaRPr lang="en-US"/>
          </a:p>
        </p:txBody>
      </p:sp>
      <p:sp>
        <p:nvSpPr>
          <p:cNvPr id="24579" name="Footer Placeholder 5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24580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8E5C1DAB-4956-4148-8A39-D831A3DE4ED3}" type="slidenum">
              <a:rPr lang="en-US" smtClean="0"/>
              <a:pPr/>
              <a:t>6</a:t>
            </a:fld>
            <a:endParaRPr lang="en-US" smtClean="0"/>
          </a:p>
        </p:txBody>
      </p:sp>
      <p:sp>
        <p:nvSpPr>
          <p:cNvPr id="2458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dirty="0" smtClean="0"/>
              <a:t>Today 25 Sept</a:t>
            </a:r>
          </a:p>
        </p:txBody>
      </p:sp>
      <p:sp>
        <p:nvSpPr>
          <p:cNvPr id="24582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752600"/>
            <a:ext cx="8077200" cy="3962400"/>
          </a:xfrm>
        </p:spPr>
        <p:txBody>
          <a:bodyPr/>
          <a:lstStyle/>
          <a:p>
            <a:pPr eaLnBrk="1" hangingPunct="1"/>
            <a:r>
              <a:rPr lang="en-US" sz="3200" dirty="0">
                <a:solidFill>
                  <a:schemeClr val="accent2"/>
                </a:solidFill>
              </a:rPr>
              <a:t>Context Free Grammars (Phrase Structure)/ Dependency Grammar</a:t>
            </a:r>
          </a:p>
          <a:p>
            <a:pPr marL="0" indent="0" eaLnBrk="1" hangingPunct="1">
              <a:buNone/>
            </a:pPr>
            <a:endParaRPr lang="en-US" sz="3200" b="0" dirty="0" smtClean="0">
              <a:solidFill>
                <a:schemeClr val="accent2"/>
              </a:solidFill>
            </a:endParaRPr>
          </a:p>
          <a:p>
            <a:pPr eaLnBrk="1" hangingPunct="1"/>
            <a:r>
              <a:rPr lang="en-US" sz="3200" dirty="0" smtClean="0"/>
              <a:t>Parsing</a:t>
            </a:r>
          </a:p>
          <a:p>
            <a:pPr eaLnBrk="1" hangingPunct="1"/>
            <a:endParaRPr lang="en-US" sz="32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63EA6EBE-A4DE-48C5-976A-4CF4D437E02C}" type="datetime1">
              <a:rPr lang="en-US" smtClean="0"/>
              <a:t>9/26/2014</a:t>
            </a:fld>
            <a:endParaRPr lang="en-US"/>
          </a:p>
        </p:txBody>
      </p:sp>
      <p:sp>
        <p:nvSpPr>
          <p:cNvPr id="39939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3994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08517A51-FF5C-46F7-A761-BE767D67E3CC}" type="slidenum">
              <a:rPr lang="en-US" smtClean="0"/>
              <a:pPr/>
              <a:t>7</a:t>
            </a:fld>
            <a:endParaRPr lang="en-US" smtClean="0"/>
          </a:p>
        </p:txBody>
      </p:sp>
      <p:sp>
        <p:nvSpPr>
          <p:cNvPr id="39941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Parsing with CFGs</a:t>
            </a:r>
          </a:p>
        </p:txBody>
      </p:sp>
      <p:sp>
        <p:nvSpPr>
          <p:cNvPr id="3994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4953000"/>
            <a:ext cx="8686800" cy="13716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smtClean="0"/>
              <a:t>Assign valid trees: covers </a:t>
            </a:r>
            <a:r>
              <a:rPr lang="en-US" smtClean="0">
                <a:solidFill>
                  <a:schemeClr val="accent2"/>
                </a:solidFill>
              </a:rPr>
              <a:t>all and only the elements of the input</a:t>
            </a:r>
            <a:r>
              <a:rPr lang="en-US" smtClean="0"/>
              <a:t> and </a:t>
            </a:r>
            <a:r>
              <a:rPr lang="en-US" smtClean="0">
                <a:solidFill>
                  <a:schemeClr val="accent2"/>
                </a:solidFill>
              </a:rPr>
              <a:t>has an S at the top</a:t>
            </a:r>
          </a:p>
        </p:txBody>
      </p:sp>
      <p:sp>
        <p:nvSpPr>
          <p:cNvPr id="39943" name="Text Box 4"/>
          <p:cNvSpPr txBox="1">
            <a:spLocks noChangeArrowheads="1"/>
          </p:cNvSpPr>
          <p:nvPr/>
        </p:nvSpPr>
        <p:spPr bwMode="auto">
          <a:xfrm>
            <a:off x="3733800" y="2743200"/>
            <a:ext cx="1597025" cy="641350"/>
          </a:xfrm>
          <a:prstGeom prst="rect">
            <a:avLst/>
          </a:prstGeom>
          <a:solidFill>
            <a:srgbClr val="FF99CC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 b="1">
                <a:latin typeface="Comic Sans MS" pitchFamily="66" charset="0"/>
              </a:rPr>
              <a:t>Parser</a:t>
            </a:r>
          </a:p>
        </p:txBody>
      </p:sp>
      <p:sp>
        <p:nvSpPr>
          <p:cNvPr id="39944" name="Text Box 5"/>
          <p:cNvSpPr txBox="1">
            <a:spLocks noChangeArrowheads="1"/>
          </p:cNvSpPr>
          <p:nvPr/>
        </p:nvSpPr>
        <p:spPr bwMode="auto">
          <a:xfrm>
            <a:off x="0" y="2057400"/>
            <a:ext cx="3319463" cy="45720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400" b="1">
                <a:latin typeface="Arial Unicode MS" pitchFamily="34" charset="-128"/>
              </a:rPr>
              <a:t>I prefer a morning flight</a:t>
            </a:r>
          </a:p>
        </p:txBody>
      </p:sp>
      <p:sp>
        <p:nvSpPr>
          <p:cNvPr id="39945" name="Line 6"/>
          <p:cNvSpPr>
            <a:spLocks noChangeShapeType="1"/>
          </p:cNvSpPr>
          <p:nvPr/>
        </p:nvSpPr>
        <p:spPr bwMode="auto">
          <a:xfrm>
            <a:off x="3200400" y="2438400"/>
            <a:ext cx="533400" cy="5334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CA"/>
          </a:p>
        </p:txBody>
      </p:sp>
      <p:sp>
        <p:nvSpPr>
          <p:cNvPr id="39946" name="Line 7"/>
          <p:cNvSpPr>
            <a:spLocks noChangeShapeType="1"/>
          </p:cNvSpPr>
          <p:nvPr/>
        </p:nvSpPr>
        <p:spPr bwMode="auto">
          <a:xfrm flipV="1">
            <a:off x="5334000" y="3048000"/>
            <a:ext cx="3810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CA"/>
          </a:p>
        </p:txBody>
      </p:sp>
      <p:grpSp>
        <p:nvGrpSpPr>
          <p:cNvPr id="39947" name="Group 8"/>
          <p:cNvGrpSpPr>
            <a:grpSpLocks/>
          </p:cNvGrpSpPr>
          <p:nvPr/>
        </p:nvGrpSpPr>
        <p:grpSpPr bwMode="auto">
          <a:xfrm>
            <a:off x="5749925" y="1752600"/>
            <a:ext cx="3394075" cy="2716213"/>
            <a:chOff x="3494" y="720"/>
            <a:chExt cx="2051" cy="1568"/>
          </a:xfrm>
        </p:grpSpPr>
        <p:sp>
          <p:nvSpPr>
            <p:cNvPr id="39953" name="Freeform 9"/>
            <p:cNvSpPr>
              <a:spLocks/>
            </p:cNvSpPr>
            <p:nvPr/>
          </p:nvSpPr>
          <p:spPr bwMode="auto">
            <a:xfrm>
              <a:off x="4206" y="720"/>
              <a:ext cx="57" cy="69"/>
            </a:xfrm>
            <a:custGeom>
              <a:avLst/>
              <a:gdLst>
                <a:gd name="T0" fmla="*/ 22 w 76"/>
                <a:gd name="T1" fmla="*/ 4 h 121"/>
                <a:gd name="T2" fmla="*/ 20 w 76"/>
                <a:gd name="T3" fmla="*/ 3 h 121"/>
                <a:gd name="T4" fmla="*/ 17 w 76"/>
                <a:gd name="T5" fmla="*/ 1 h 121"/>
                <a:gd name="T6" fmla="*/ 14 w 76"/>
                <a:gd name="T7" fmla="*/ 1 h 121"/>
                <a:gd name="T8" fmla="*/ 9 w 76"/>
                <a:gd name="T9" fmla="*/ 1 h 121"/>
                <a:gd name="T10" fmla="*/ 5 w 76"/>
                <a:gd name="T11" fmla="*/ 2 h 121"/>
                <a:gd name="T12" fmla="*/ 5 w 76"/>
                <a:gd name="T13" fmla="*/ 3 h 121"/>
                <a:gd name="T14" fmla="*/ 7 w 76"/>
                <a:gd name="T15" fmla="*/ 4 h 121"/>
                <a:gd name="T16" fmla="*/ 14 w 76"/>
                <a:gd name="T17" fmla="*/ 5 h 121"/>
                <a:gd name="T18" fmla="*/ 20 w 76"/>
                <a:gd name="T19" fmla="*/ 7 h 121"/>
                <a:gd name="T20" fmla="*/ 22 w 76"/>
                <a:gd name="T21" fmla="*/ 8 h 121"/>
                <a:gd name="T22" fmla="*/ 24 w 76"/>
                <a:gd name="T23" fmla="*/ 10 h 121"/>
                <a:gd name="T24" fmla="*/ 20 w 76"/>
                <a:gd name="T25" fmla="*/ 11 h 121"/>
                <a:gd name="T26" fmla="*/ 12 w 76"/>
                <a:gd name="T27" fmla="*/ 13 h 121"/>
                <a:gd name="T28" fmla="*/ 9 w 76"/>
                <a:gd name="T29" fmla="*/ 13 h 121"/>
                <a:gd name="T30" fmla="*/ 6 w 76"/>
                <a:gd name="T31" fmla="*/ 13 h 121"/>
                <a:gd name="T32" fmla="*/ 2 w 76"/>
                <a:gd name="T33" fmla="*/ 12 h 121"/>
                <a:gd name="T34" fmla="*/ 2 w 76"/>
                <a:gd name="T35" fmla="*/ 12 h 121"/>
                <a:gd name="T36" fmla="*/ 2 w 76"/>
                <a:gd name="T37" fmla="*/ 13 h 121"/>
                <a:gd name="T38" fmla="*/ 0 w 76"/>
                <a:gd name="T39" fmla="*/ 9 h 121"/>
                <a:gd name="T40" fmla="*/ 2 w 76"/>
                <a:gd name="T41" fmla="*/ 10 h 121"/>
                <a:gd name="T42" fmla="*/ 4 w 76"/>
                <a:gd name="T43" fmla="*/ 11 h 121"/>
                <a:gd name="T44" fmla="*/ 9 w 76"/>
                <a:gd name="T45" fmla="*/ 12 h 121"/>
                <a:gd name="T46" fmla="*/ 15 w 76"/>
                <a:gd name="T47" fmla="*/ 12 h 121"/>
                <a:gd name="T48" fmla="*/ 19 w 76"/>
                <a:gd name="T49" fmla="*/ 11 h 121"/>
                <a:gd name="T50" fmla="*/ 19 w 76"/>
                <a:gd name="T51" fmla="*/ 10 h 121"/>
                <a:gd name="T52" fmla="*/ 17 w 76"/>
                <a:gd name="T53" fmla="*/ 9 h 121"/>
                <a:gd name="T54" fmla="*/ 15 w 76"/>
                <a:gd name="T55" fmla="*/ 8 h 121"/>
                <a:gd name="T56" fmla="*/ 10 w 76"/>
                <a:gd name="T57" fmla="*/ 7 h 121"/>
                <a:gd name="T58" fmla="*/ 4 w 76"/>
                <a:gd name="T59" fmla="*/ 6 h 121"/>
                <a:gd name="T60" fmla="*/ 2 w 76"/>
                <a:gd name="T61" fmla="*/ 5 h 121"/>
                <a:gd name="T62" fmla="*/ 0 w 76"/>
                <a:gd name="T63" fmla="*/ 3 h 121"/>
                <a:gd name="T64" fmla="*/ 2 w 76"/>
                <a:gd name="T65" fmla="*/ 1 h 121"/>
                <a:gd name="T66" fmla="*/ 10 w 76"/>
                <a:gd name="T67" fmla="*/ 0 h 121"/>
                <a:gd name="T68" fmla="*/ 16 w 76"/>
                <a:gd name="T69" fmla="*/ 1 h 121"/>
                <a:gd name="T70" fmla="*/ 19 w 76"/>
                <a:gd name="T71" fmla="*/ 1 h 121"/>
                <a:gd name="T72" fmla="*/ 20 w 76"/>
                <a:gd name="T73" fmla="*/ 1 h 121"/>
                <a:gd name="T74" fmla="*/ 22 w 76"/>
                <a:gd name="T75" fmla="*/ 0 h 1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6"/>
                <a:gd name="T115" fmla="*/ 0 h 121"/>
                <a:gd name="T116" fmla="*/ 76 w 76"/>
                <a:gd name="T117" fmla="*/ 121 h 12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6" h="121">
                  <a:moveTo>
                    <a:pt x="68" y="0"/>
                  </a:moveTo>
                  <a:lnTo>
                    <a:pt x="68" y="41"/>
                  </a:lnTo>
                  <a:lnTo>
                    <a:pt x="64" y="28"/>
                  </a:lnTo>
                  <a:lnTo>
                    <a:pt x="60" y="20"/>
                  </a:lnTo>
                  <a:lnTo>
                    <a:pt x="56" y="12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36" y="4"/>
                  </a:lnTo>
                  <a:lnTo>
                    <a:pt x="28" y="4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6" y="28"/>
                  </a:lnTo>
                  <a:lnTo>
                    <a:pt x="16" y="32"/>
                  </a:lnTo>
                  <a:lnTo>
                    <a:pt x="24" y="36"/>
                  </a:lnTo>
                  <a:lnTo>
                    <a:pt x="32" y="45"/>
                  </a:lnTo>
                  <a:lnTo>
                    <a:pt x="44" y="49"/>
                  </a:lnTo>
                  <a:lnTo>
                    <a:pt x="56" y="57"/>
                  </a:lnTo>
                  <a:lnTo>
                    <a:pt x="64" y="65"/>
                  </a:lnTo>
                  <a:lnTo>
                    <a:pt x="68" y="69"/>
                  </a:lnTo>
                  <a:lnTo>
                    <a:pt x="72" y="73"/>
                  </a:lnTo>
                  <a:lnTo>
                    <a:pt x="76" y="81"/>
                  </a:lnTo>
                  <a:lnTo>
                    <a:pt x="76" y="89"/>
                  </a:lnTo>
                  <a:lnTo>
                    <a:pt x="72" y="101"/>
                  </a:lnTo>
                  <a:lnTo>
                    <a:pt x="64" y="109"/>
                  </a:lnTo>
                  <a:lnTo>
                    <a:pt x="52" y="117"/>
                  </a:lnTo>
                  <a:lnTo>
                    <a:pt x="40" y="121"/>
                  </a:lnTo>
                  <a:lnTo>
                    <a:pt x="36" y="121"/>
                  </a:lnTo>
                  <a:lnTo>
                    <a:pt x="28" y="117"/>
                  </a:lnTo>
                  <a:lnTo>
                    <a:pt x="24" y="117"/>
                  </a:lnTo>
                  <a:lnTo>
                    <a:pt x="20" y="117"/>
                  </a:lnTo>
                  <a:lnTo>
                    <a:pt x="12" y="113"/>
                  </a:lnTo>
                  <a:lnTo>
                    <a:pt x="8" y="113"/>
                  </a:lnTo>
                  <a:lnTo>
                    <a:pt x="4" y="113"/>
                  </a:lnTo>
                  <a:lnTo>
                    <a:pt x="4" y="117"/>
                  </a:lnTo>
                  <a:lnTo>
                    <a:pt x="4" y="121"/>
                  </a:lnTo>
                  <a:lnTo>
                    <a:pt x="0" y="121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4" y="93"/>
                  </a:lnTo>
                  <a:lnTo>
                    <a:pt x="8" y="101"/>
                  </a:lnTo>
                  <a:lnTo>
                    <a:pt x="12" y="105"/>
                  </a:lnTo>
                  <a:lnTo>
                    <a:pt x="20" y="109"/>
                  </a:lnTo>
                  <a:lnTo>
                    <a:pt x="28" y="113"/>
                  </a:lnTo>
                  <a:lnTo>
                    <a:pt x="36" y="113"/>
                  </a:lnTo>
                  <a:lnTo>
                    <a:pt x="48" y="113"/>
                  </a:lnTo>
                  <a:lnTo>
                    <a:pt x="56" y="109"/>
                  </a:lnTo>
                  <a:lnTo>
                    <a:pt x="60" y="101"/>
                  </a:lnTo>
                  <a:lnTo>
                    <a:pt x="60" y="97"/>
                  </a:lnTo>
                  <a:lnTo>
                    <a:pt x="60" y="93"/>
                  </a:lnTo>
                  <a:lnTo>
                    <a:pt x="60" y="85"/>
                  </a:lnTo>
                  <a:lnTo>
                    <a:pt x="56" y="81"/>
                  </a:lnTo>
                  <a:lnTo>
                    <a:pt x="52" y="77"/>
                  </a:lnTo>
                  <a:lnTo>
                    <a:pt x="48" y="77"/>
                  </a:lnTo>
                  <a:lnTo>
                    <a:pt x="40" y="73"/>
                  </a:lnTo>
                  <a:lnTo>
                    <a:pt x="32" y="69"/>
                  </a:lnTo>
                  <a:lnTo>
                    <a:pt x="20" y="61"/>
                  </a:lnTo>
                  <a:lnTo>
                    <a:pt x="12" y="53"/>
                  </a:lnTo>
                  <a:lnTo>
                    <a:pt x="8" y="49"/>
                  </a:lnTo>
                  <a:lnTo>
                    <a:pt x="4" y="45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8" y="8"/>
                  </a:lnTo>
                  <a:lnTo>
                    <a:pt x="20" y="0"/>
                  </a:lnTo>
                  <a:lnTo>
                    <a:pt x="32" y="0"/>
                  </a:lnTo>
                  <a:lnTo>
                    <a:pt x="44" y="0"/>
                  </a:lnTo>
                  <a:lnTo>
                    <a:pt x="52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54" name="Freeform 10"/>
            <p:cNvSpPr>
              <a:spLocks/>
            </p:cNvSpPr>
            <p:nvPr/>
          </p:nvSpPr>
          <p:spPr bwMode="auto">
            <a:xfrm>
              <a:off x="3497" y="971"/>
              <a:ext cx="98" cy="67"/>
            </a:xfrm>
            <a:custGeom>
              <a:avLst/>
              <a:gdLst>
                <a:gd name="T0" fmla="*/ 0 w 130"/>
                <a:gd name="T1" fmla="*/ 0 h 117"/>
                <a:gd name="T2" fmla="*/ 10 w 130"/>
                <a:gd name="T3" fmla="*/ 0 h 117"/>
                <a:gd name="T4" fmla="*/ 34 w 130"/>
                <a:gd name="T5" fmla="*/ 10 h 117"/>
                <a:gd name="T6" fmla="*/ 34 w 130"/>
                <a:gd name="T7" fmla="*/ 2 h 117"/>
                <a:gd name="T8" fmla="*/ 34 w 130"/>
                <a:gd name="T9" fmla="*/ 1 h 117"/>
                <a:gd name="T10" fmla="*/ 32 w 130"/>
                <a:gd name="T11" fmla="*/ 1 h 117"/>
                <a:gd name="T12" fmla="*/ 31 w 130"/>
                <a:gd name="T13" fmla="*/ 0 h 117"/>
                <a:gd name="T14" fmla="*/ 30 w 130"/>
                <a:gd name="T15" fmla="*/ 0 h 117"/>
                <a:gd name="T16" fmla="*/ 29 w 130"/>
                <a:gd name="T17" fmla="*/ 0 h 117"/>
                <a:gd name="T18" fmla="*/ 29 w 130"/>
                <a:gd name="T19" fmla="*/ 0 h 117"/>
                <a:gd name="T20" fmla="*/ 42 w 130"/>
                <a:gd name="T21" fmla="*/ 0 h 117"/>
                <a:gd name="T22" fmla="*/ 42 w 130"/>
                <a:gd name="T23" fmla="*/ 0 h 117"/>
                <a:gd name="T24" fmla="*/ 41 w 130"/>
                <a:gd name="T25" fmla="*/ 0 h 117"/>
                <a:gd name="T26" fmla="*/ 38 w 130"/>
                <a:gd name="T27" fmla="*/ 0 h 117"/>
                <a:gd name="T28" fmla="*/ 36 w 130"/>
                <a:gd name="T29" fmla="*/ 1 h 117"/>
                <a:gd name="T30" fmla="*/ 36 w 130"/>
                <a:gd name="T31" fmla="*/ 1 h 117"/>
                <a:gd name="T32" fmla="*/ 36 w 130"/>
                <a:gd name="T33" fmla="*/ 2 h 117"/>
                <a:gd name="T34" fmla="*/ 36 w 130"/>
                <a:gd name="T35" fmla="*/ 13 h 117"/>
                <a:gd name="T36" fmla="*/ 35 w 130"/>
                <a:gd name="T37" fmla="*/ 13 h 117"/>
                <a:gd name="T38" fmla="*/ 10 w 130"/>
                <a:gd name="T39" fmla="*/ 3 h 117"/>
                <a:gd name="T40" fmla="*/ 10 w 130"/>
                <a:gd name="T41" fmla="*/ 10 h 117"/>
                <a:gd name="T42" fmla="*/ 11 w 130"/>
                <a:gd name="T43" fmla="*/ 11 h 117"/>
                <a:gd name="T44" fmla="*/ 11 w 130"/>
                <a:gd name="T45" fmla="*/ 12 h 117"/>
                <a:gd name="T46" fmla="*/ 12 w 130"/>
                <a:gd name="T47" fmla="*/ 12 h 117"/>
                <a:gd name="T48" fmla="*/ 15 w 130"/>
                <a:gd name="T49" fmla="*/ 12 h 117"/>
                <a:gd name="T50" fmla="*/ 16 w 130"/>
                <a:gd name="T51" fmla="*/ 12 h 117"/>
                <a:gd name="T52" fmla="*/ 16 w 130"/>
                <a:gd name="T53" fmla="*/ 13 h 117"/>
                <a:gd name="T54" fmla="*/ 3 w 130"/>
                <a:gd name="T55" fmla="*/ 13 h 117"/>
                <a:gd name="T56" fmla="*/ 3 w 130"/>
                <a:gd name="T57" fmla="*/ 12 h 117"/>
                <a:gd name="T58" fmla="*/ 4 w 130"/>
                <a:gd name="T59" fmla="*/ 12 h 117"/>
                <a:gd name="T60" fmla="*/ 6 w 130"/>
                <a:gd name="T61" fmla="*/ 12 h 117"/>
                <a:gd name="T62" fmla="*/ 7 w 130"/>
                <a:gd name="T63" fmla="*/ 12 h 117"/>
                <a:gd name="T64" fmla="*/ 8 w 130"/>
                <a:gd name="T65" fmla="*/ 11 h 117"/>
                <a:gd name="T66" fmla="*/ 8 w 130"/>
                <a:gd name="T67" fmla="*/ 10 h 117"/>
                <a:gd name="T68" fmla="*/ 8 w 130"/>
                <a:gd name="T69" fmla="*/ 2 h 117"/>
                <a:gd name="T70" fmla="*/ 7 w 130"/>
                <a:gd name="T71" fmla="*/ 1 h 117"/>
                <a:gd name="T72" fmla="*/ 6 w 130"/>
                <a:gd name="T73" fmla="*/ 1 h 117"/>
                <a:gd name="T74" fmla="*/ 4 w 130"/>
                <a:gd name="T75" fmla="*/ 1 h 117"/>
                <a:gd name="T76" fmla="*/ 3 w 130"/>
                <a:gd name="T77" fmla="*/ 1 h 117"/>
                <a:gd name="T78" fmla="*/ 2 w 130"/>
                <a:gd name="T79" fmla="*/ 0 h 117"/>
                <a:gd name="T80" fmla="*/ 0 w 130"/>
                <a:gd name="T81" fmla="*/ 0 h 117"/>
                <a:gd name="T82" fmla="*/ 0 w 130"/>
                <a:gd name="T83" fmla="*/ 0 h 1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0"/>
                <a:gd name="T127" fmla="*/ 0 h 117"/>
                <a:gd name="T128" fmla="*/ 130 w 130"/>
                <a:gd name="T129" fmla="*/ 117 h 1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0" h="117">
                  <a:moveTo>
                    <a:pt x="0" y="0"/>
                  </a:moveTo>
                  <a:lnTo>
                    <a:pt x="29" y="0"/>
                  </a:lnTo>
                  <a:lnTo>
                    <a:pt x="105" y="89"/>
                  </a:lnTo>
                  <a:lnTo>
                    <a:pt x="105" y="20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130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3" y="4"/>
                  </a:lnTo>
                  <a:lnTo>
                    <a:pt x="113" y="8"/>
                  </a:lnTo>
                  <a:lnTo>
                    <a:pt x="113" y="20"/>
                  </a:lnTo>
                  <a:lnTo>
                    <a:pt x="113" y="117"/>
                  </a:lnTo>
                  <a:lnTo>
                    <a:pt x="109" y="117"/>
                  </a:lnTo>
                  <a:lnTo>
                    <a:pt x="29" y="24"/>
                  </a:lnTo>
                  <a:lnTo>
                    <a:pt x="29" y="97"/>
                  </a:lnTo>
                  <a:lnTo>
                    <a:pt x="33" y="105"/>
                  </a:lnTo>
                  <a:lnTo>
                    <a:pt x="33" y="109"/>
                  </a:lnTo>
                  <a:lnTo>
                    <a:pt x="37" y="113"/>
                  </a:lnTo>
                  <a:lnTo>
                    <a:pt x="45" y="113"/>
                  </a:lnTo>
                  <a:lnTo>
                    <a:pt x="49" y="113"/>
                  </a:lnTo>
                  <a:lnTo>
                    <a:pt x="49" y="117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12" y="113"/>
                  </a:lnTo>
                  <a:lnTo>
                    <a:pt x="17" y="113"/>
                  </a:lnTo>
                  <a:lnTo>
                    <a:pt x="21" y="109"/>
                  </a:lnTo>
                  <a:lnTo>
                    <a:pt x="25" y="105"/>
                  </a:lnTo>
                  <a:lnTo>
                    <a:pt x="25" y="97"/>
                  </a:lnTo>
                  <a:lnTo>
                    <a:pt x="25" y="16"/>
                  </a:lnTo>
                  <a:lnTo>
                    <a:pt x="21" y="8"/>
                  </a:lnTo>
                  <a:lnTo>
                    <a:pt x="17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55" name="Freeform 11"/>
            <p:cNvSpPr>
              <a:spLocks noEditPoints="1"/>
            </p:cNvSpPr>
            <p:nvPr/>
          </p:nvSpPr>
          <p:spPr bwMode="auto">
            <a:xfrm>
              <a:off x="3598" y="971"/>
              <a:ext cx="66" cy="67"/>
            </a:xfrm>
            <a:custGeom>
              <a:avLst/>
              <a:gdLst>
                <a:gd name="T0" fmla="*/ 10 w 88"/>
                <a:gd name="T1" fmla="*/ 6 h 117"/>
                <a:gd name="T2" fmla="*/ 10 w 88"/>
                <a:gd name="T3" fmla="*/ 10 h 117"/>
                <a:gd name="T4" fmla="*/ 10 w 88"/>
                <a:gd name="T5" fmla="*/ 11 h 117"/>
                <a:gd name="T6" fmla="*/ 10 w 88"/>
                <a:gd name="T7" fmla="*/ 12 h 117"/>
                <a:gd name="T8" fmla="*/ 11 w 88"/>
                <a:gd name="T9" fmla="*/ 12 h 117"/>
                <a:gd name="T10" fmla="*/ 14 w 88"/>
                <a:gd name="T11" fmla="*/ 12 h 117"/>
                <a:gd name="T12" fmla="*/ 15 w 88"/>
                <a:gd name="T13" fmla="*/ 12 h 117"/>
                <a:gd name="T14" fmla="*/ 15 w 88"/>
                <a:gd name="T15" fmla="*/ 13 h 117"/>
                <a:gd name="T16" fmla="*/ 0 w 88"/>
                <a:gd name="T17" fmla="*/ 13 h 117"/>
                <a:gd name="T18" fmla="*/ 0 w 88"/>
                <a:gd name="T19" fmla="*/ 12 h 117"/>
                <a:gd name="T20" fmla="*/ 2 w 88"/>
                <a:gd name="T21" fmla="*/ 12 h 117"/>
                <a:gd name="T22" fmla="*/ 2 w 88"/>
                <a:gd name="T23" fmla="*/ 12 h 117"/>
                <a:gd name="T24" fmla="*/ 4 w 88"/>
                <a:gd name="T25" fmla="*/ 12 h 117"/>
                <a:gd name="T26" fmla="*/ 5 w 88"/>
                <a:gd name="T27" fmla="*/ 11 h 117"/>
                <a:gd name="T28" fmla="*/ 5 w 88"/>
                <a:gd name="T29" fmla="*/ 10 h 117"/>
                <a:gd name="T30" fmla="*/ 5 w 88"/>
                <a:gd name="T31" fmla="*/ 2 h 117"/>
                <a:gd name="T32" fmla="*/ 5 w 88"/>
                <a:gd name="T33" fmla="*/ 1 h 117"/>
                <a:gd name="T34" fmla="*/ 4 w 88"/>
                <a:gd name="T35" fmla="*/ 1 h 117"/>
                <a:gd name="T36" fmla="*/ 2 w 88"/>
                <a:gd name="T37" fmla="*/ 0 h 117"/>
                <a:gd name="T38" fmla="*/ 2 w 88"/>
                <a:gd name="T39" fmla="*/ 0 h 117"/>
                <a:gd name="T40" fmla="*/ 0 w 88"/>
                <a:gd name="T41" fmla="*/ 0 h 117"/>
                <a:gd name="T42" fmla="*/ 0 w 88"/>
                <a:gd name="T43" fmla="*/ 0 h 117"/>
                <a:gd name="T44" fmla="*/ 13 w 88"/>
                <a:gd name="T45" fmla="*/ 0 h 117"/>
                <a:gd name="T46" fmla="*/ 18 w 88"/>
                <a:gd name="T47" fmla="*/ 0 h 117"/>
                <a:gd name="T48" fmla="*/ 22 w 88"/>
                <a:gd name="T49" fmla="*/ 0 h 117"/>
                <a:gd name="T50" fmla="*/ 24 w 88"/>
                <a:gd name="T51" fmla="*/ 1 h 117"/>
                <a:gd name="T52" fmla="*/ 26 w 88"/>
                <a:gd name="T53" fmla="*/ 1 h 117"/>
                <a:gd name="T54" fmla="*/ 28 w 88"/>
                <a:gd name="T55" fmla="*/ 2 h 117"/>
                <a:gd name="T56" fmla="*/ 28 w 88"/>
                <a:gd name="T57" fmla="*/ 3 h 117"/>
                <a:gd name="T58" fmla="*/ 26 w 88"/>
                <a:gd name="T59" fmla="*/ 5 h 117"/>
                <a:gd name="T60" fmla="*/ 26 w 88"/>
                <a:gd name="T61" fmla="*/ 6 h 117"/>
                <a:gd name="T62" fmla="*/ 22 w 88"/>
                <a:gd name="T63" fmla="*/ 6 h 117"/>
                <a:gd name="T64" fmla="*/ 19 w 88"/>
                <a:gd name="T65" fmla="*/ 6 h 117"/>
                <a:gd name="T66" fmla="*/ 17 w 88"/>
                <a:gd name="T67" fmla="*/ 6 h 117"/>
                <a:gd name="T68" fmla="*/ 15 w 88"/>
                <a:gd name="T69" fmla="*/ 6 h 117"/>
                <a:gd name="T70" fmla="*/ 13 w 88"/>
                <a:gd name="T71" fmla="*/ 6 h 117"/>
                <a:gd name="T72" fmla="*/ 11 w 88"/>
                <a:gd name="T73" fmla="*/ 6 h 117"/>
                <a:gd name="T74" fmla="*/ 10 w 88"/>
                <a:gd name="T75" fmla="*/ 6 h 117"/>
                <a:gd name="T76" fmla="*/ 10 w 88"/>
                <a:gd name="T77" fmla="*/ 6 h 117"/>
                <a:gd name="T78" fmla="*/ 11 w 88"/>
                <a:gd name="T79" fmla="*/ 6 h 117"/>
                <a:gd name="T80" fmla="*/ 13 w 88"/>
                <a:gd name="T81" fmla="*/ 6 h 117"/>
                <a:gd name="T82" fmla="*/ 14 w 88"/>
                <a:gd name="T83" fmla="*/ 6 h 117"/>
                <a:gd name="T84" fmla="*/ 14 w 88"/>
                <a:gd name="T85" fmla="*/ 6 h 117"/>
                <a:gd name="T86" fmla="*/ 17 w 88"/>
                <a:gd name="T87" fmla="*/ 6 h 117"/>
                <a:gd name="T88" fmla="*/ 19 w 88"/>
                <a:gd name="T89" fmla="*/ 5 h 117"/>
                <a:gd name="T90" fmla="*/ 22 w 88"/>
                <a:gd name="T91" fmla="*/ 4 h 117"/>
                <a:gd name="T92" fmla="*/ 22 w 88"/>
                <a:gd name="T93" fmla="*/ 3 h 117"/>
                <a:gd name="T94" fmla="*/ 22 w 88"/>
                <a:gd name="T95" fmla="*/ 3 h 117"/>
                <a:gd name="T96" fmla="*/ 20 w 88"/>
                <a:gd name="T97" fmla="*/ 2 h 117"/>
                <a:gd name="T98" fmla="*/ 19 w 88"/>
                <a:gd name="T99" fmla="*/ 1 h 117"/>
                <a:gd name="T100" fmla="*/ 18 w 88"/>
                <a:gd name="T101" fmla="*/ 1 h 117"/>
                <a:gd name="T102" fmla="*/ 15 w 88"/>
                <a:gd name="T103" fmla="*/ 1 h 117"/>
                <a:gd name="T104" fmla="*/ 14 w 88"/>
                <a:gd name="T105" fmla="*/ 1 h 117"/>
                <a:gd name="T106" fmla="*/ 11 w 88"/>
                <a:gd name="T107" fmla="*/ 1 h 117"/>
                <a:gd name="T108" fmla="*/ 10 w 88"/>
                <a:gd name="T109" fmla="*/ 1 h 117"/>
                <a:gd name="T110" fmla="*/ 10 w 88"/>
                <a:gd name="T111" fmla="*/ 6 h 1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8"/>
                <a:gd name="T169" fmla="*/ 0 h 117"/>
                <a:gd name="T170" fmla="*/ 88 w 88"/>
                <a:gd name="T171" fmla="*/ 117 h 1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8" h="117">
                  <a:moveTo>
                    <a:pt x="32" y="61"/>
                  </a:moveTo>
                  <a:lnTo>
                    <a:pt x="32" y="97"/>
                  </a:lnTo>
                  <a:lnTo>
                    <a:pt x="32" y="105"/>
                  </a:lnTo>
                  <a:lnTo>
                    <a:pt x="32" y="109"/>
                  </a:lnTo>
                  <a:lnTo>
                    <a:pt x="36" y="113"/>
                  </a:lnTo>
                  <a:lnTo>
                    <a:pt x="44" y="113"/>
                  </a:lnTo>
                  <a:lnTo>
                    <a:pt x="48" y="113"/>
                  </a:lnTo>
                  <a:lnTo>
                    <a:pt x="48" y="117"/>
                  </a:lnTo>
                  <a:lnTo>
                    <a:pt x="0" y="117"/>
                  </a:lnTo>
                  <a:lnTo>
                    <a:pt x="0" y="113"/>
                  </a:lnTo>
                  <a:lnTo>
                    <a:pt x="4" y="113"/>
                  </a:lnTo>
                  <a:lnTo>
                    <a:pt x="8" y="113"/>
                  </a:lnTo>
                  <a:lnTo>
                    <a:pt x="12" y="109"/>
                  </a:lnTo>
                  <a:lnTo>
                    <a:pt x="16" y="105"/>
                  </a:lnTo>
                  <a:lnTo>
                    <a:pt x="16" y="97"/>
                  </a:lnTo>
                  <a:lnTo>
                    <a:pt x="16" y="20"/>
                  </a:lnTo>
                  <a:lnTo>
                    <a:pt x="16" y="8"/>
                  </a:lnTo>
                  <a:lnTo>
                    <a:pt x="12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76" y="4"/>
                  </a:lnTo>
                  <a:lnTo>
                    <a:pt x="80" y="12"/>
                  </a:lnTo>
                  <a:lnTo>
                    <a:pt x="88" y="20"/>
                  </a:lnTo>
                  <a:lnTo>
                    <a:pt x="88" y="32"/>
                  </a:lnTo>
                  <a:lnTo>
                    <a:pt x="84" y="44"/>
                  </a:lnTo>
                  <a:lnTo>
                    <a:pt x="80" y="53"/>
                  </a:lnTo>
                  <a:lnTo>
                    <a:pt x="72" y="61"/>
                  </a:lnTo>
                  <a:lnTo>
                    <a:pt x="60" y="61"/>
                  </a:lnTo>
                  <a:lnTo>
                    <a:pt x="52" y="61"/>
                  </a:lnTo>
                  <a:lnTo>
                    <a:pt x="48" y="61"/>
                  </a:lnTo>
                  <a:lnTo>
                    <a:pt x="40" y="61"/>
                  </a:lnTo>
                  <a:lnTo>
                    <a:pt x="36" y="61"/>
                  </a:lnTo>
                  <a:lnTo>
                    <a:pt x="32" y="61"/>
                  </a:lnTo>
                  <a:close/>
                  <a:moveTo>
                    <a:pt x="32" y="57"/>
                  </a:moveTo>
                  <a:lnTo>
                    <a:pt x="36" y="57"/>
                  </a:lnTo>
                  <a:lnTo>
                    <a:pt x="40" y="57"/>
                  </a:lnTo>
                  <a:lnTo>
                    <a:pt x="44" y="57"/>
                  </a:lnTo>
                  <a:lnTo>
                    <a:pt x="52" y="57"/>
                  </a:lnTo>
                  <a:lnTo>
                    <a:pt x="60" y="48"/>
                  </a:lnTo>
                  <a:lnTo>
                    <a:pt x="68" y="40"/>
                  </a:lnTo>
                  <a:lnTo>
                    <a:pt x="68" y="32"/>
                  </a:lnTo>
                  <a:lnTo>
                    <a:pt x="68" y="24"/>
                  </a:lnTo>
                  <a:lnTo>
                    <a:pt x="64" y="16"/>
                  </a:lnTo>
                  <a:lnTo>
                    <a:pt x="60" y="12"/>
                  </a:lnTo>
                  <a:lnTo>
                    <a:pt x="56" y="8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2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56" name="Freeform 12"/>
            <p:cNvSpPr>
              <a:spLocks/>
            </p:cNvSpPr>
            <p:nvPr/>
          </p:nvSpPr>
          <p:spPr bwMode="auto">
            <a:xfrm>
              <a:off x="4543" y="971"/>
              <a:ext cx="95" cy="67"/>
            </a:xfrm>
            <a:custGeom>
              <a:avLst/>
              <a:gdLst>
                <a:gd name="T0" fmla="*/ 41 w 126"/>
                <a:gd name="T1" fmla="*/ 0 h 117"/>
                <a:gd name="T2" fmla="*/ 41 w 126"/>
                <a:gd name="T3" fmla="*/ 0 h 117"/>
                <a:gd name="T4" fmla="*/ 38 w 126"/>
                <a:gd name="T5" fmla="*/ 0 h 117"/>
                <a:gd name="T6" fmla="*/ 36 w 126"/>
                <a:gd name="T7" fmla="*/ 1 h 117"/>
                <a:gd name="T8" fmla="*/ 35 w 126"/>
                <a:gd name="T9" fmla="*/ 1 h 117"/>
                <a:gd name="T10" fmla="*/ 34 w 126"/>
                <a:gd name="T11" fmla="*/ 2 h 117"/>
                <a:gd name="T12" fmla="*/ 22 w 126"/>
                <a:gd name="T13" fmla="*/ 13 h 117"/>
                <a:gd name="T14" fmla="*/ 21 w 126"/>
                <a:gd name="T15" fmla="*/ 13 h 117"/>
                <a:gd name="T16" fmla="*/ 7 w 126"/>
                <a:gd name="T17" fmla="*/ 2 h 117"/>
                <a:gd name="T18" fmla="*/ 6 w 126"/>
                <a:gd name="T19" fmla="*/ 1 h 117"/>
                <a:gd name="T20" fmla="*/ 6 w 126"/>
                <a:gd name="T21" fmla="*/ 1 h 117"/>
                <a:gd name="T22" fmla="*/ 5 w 126"/>
                <a:gd name="T23" fmla="*/ 1 h 117"/>
                <a:gd name="T24" fmla="*/ 3 w 126"/>
                <a:gd name="T25" fmla="*/ 1 h 117"/>
                <a:gd name="T26" fmla="*/ 2 w 126"/>
                <a:gd name="T27" fmla="*/ 0 h 117"/>
                <a:gd name="T28" fmla="*/ 0 w 126"/>
                <a:gd name="T29" fmla="*/ 0 h 117"/>
                <a:gd name="T30" fmla="*/ 0 w 126"/>
                <a:gd name="T31" fmla="*/ 0 h 117"/>
                <a:gd name="T32" fmla="*/ 16 w 126"/>
                <a:gd name="T33" fmla="*/ 0 h 117"/>
                <a:gd name="T34" fmla="*/ 16 w 126"/>
                <a:gd name="T35" fmla="*/ 0 h 117"/>
                <a:gd name="T36" fmla="*/ 13 w 126"/>
                <a:gd name="T37" fmla="*/ 0 h 117"/>
                <a:gd name="T38" fmla="*/ 12 w 126"/>
                <a:gd name="T39" fmla="*/ 1 h 117"/>
                <a:gd name="T40" fmla="*/ 12 w 126"/>
                <a:gd name="T41" fmla="*/ 1 h 117"/>
                <a:gd name="T42" fmla="*/ 12 w 126"/>
                <a:gd name="T43" fmla="*/ 1 h 117"/>
                <a:gd name="T44" fmla="*/ 12 w 126"/>
                <a:gd name="T45" fmla="*/ 1 h 117"/>
                <a:gd name="T46" fmla="*/ 13 w 126"/>
                <a:gd name="T47" fmla="*/ 2 h 117"/>
                <a:gd name="T48" fmla="*/ 22 w 126"/>
                <a:gd name="T49" fmla="*/ 10 h 117"/>
                <a:gd name="T50" fmla="*/ 31 w 126"/>
                <a:gd name="T51" fmla="*/ 2 h 117"/>
                <a:gd name="T52" fmla="*/ 32 w 126"/>
                <a:gd name="T53" fmla="*/ 1 h 117"/>
                <a:gd name="T54" fmla="*/ 32 w 126"/>
                <a:gd name="T55" fmla="*/ 1 h 117"/>
                <a:gd name="T56" fmla="*/ 32 w 126"/>
                <a:gd name="T57" fmla="*/ 1 h 117"/>
                <a:gd name="T58" fmla="*/ 31 w 126"/>
                <a:gd name="T59" fmla="*/ 1 h 117"/>
                <a:gd name="T60" fmla="*/ 31 w 126"/>
                <a:gd name="T61" fmla="*/ 0 h 117"/>
                <a:gd name="T62" fmla="*/ 29 w 126"/>
                <a:gd name="T63" fmla="*/ 0 h 117"/>
                <a:gd name="T64" fmla="*/ 29 w 126"/>
                <a:gd name="T65" fmla="*/ 0 h 117"/>
                <a:gd name="T66" fmla="*/ 29 w 126"/>
                <a:gd name="T67" fmla="*/ 0 h 117"/>
                <a:gd name="T68" fmla="*/ 29 w 126"/>
                <a:gd name="T69" fmla="*/ 0 h 117"/>
                <a:gd name="T70" fmla="*/ 41 w 126"/>
                <a:gd name="T71" fmla="*/ 0 h 1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6"/>
                <a:gd name="T109" fmla="*/ 0 h 117"/>
                <a:gd name="T110" fmla="*/ 126 w 126"/>
                <a:gd name="T111" fmla="*/ 117 h 11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6" h="117">
                  <a:moveTo>
                    <a:pt x="126" y="0"/>
                  </a:moveTo>
                  <a:lnTo>
                    <a:pt x="126" y="0"/>
                  </a:lnTo>
                  <a:lnTo>
                    <a:pt x="118" y="0"/>
                  </a:lnTo>
                  <a:lnTo>
                    <a:pt x="113" y="4"/>
                  </a:lnTo>
                  <a:lnTo>
                    <a:pt x="109" y="12"/>
                  </a:lnTo>
                  <a:lnTo>
                    <a:pt x="105" y="20"/>
                  </a:lnTo>
                  <a:lnTo>
                    <a:pt x="69" y="117"/>
                  </a:lnTo>
                  <a:lnTo>
                    <a:pt x="65" y="117"/>
                  </a:lnTo>
                  <a:lnTo>
                    <a:pt x="21" y="16"/>
                  </a:lnTo>
                  <a:lnTo>
                    <a:pt x="17" y="12"/>
                  </a:lnTo>
                  <a:lnTo>
                    <a:pt x="17" y="8"/>
                  </a:lnTo>
                  <a:lnTo>
                    <a:pt x="13" y="4"/>
                  </a:lnTo>
                  <a:lnTo>
                    <a:pt x="9" y="4"/>
                  </a:lnTo>
                  <a:lnTo>
                    <a:pt x="5" y="0"/>
                  </a:lnTo>
                  <a:lnTo>
                    <a:pt x="0" y="0"/>
                  </a:lnTo>
                  <a:lnTo>
                    <a:pt x="49" y="0"/>
                  </a:lnTo>
                  <a:lnTo>
                    <a:pt x="41" y="0"/>
                  </a:lnTo>
                  <a:lnTo>
                    <a:pt x="37" y="4"/>
                  </a:lnTo>
                  <a:lnTo>
                    <a:pt x="37" y="8"/>
                  </a:lnTo>
                  <a:lnTo>
                    <a:pt x="37" y="12"/>
                  </a:lnTo>
                  <a:lnTo>
                    <a:pt x="41" y="20"/>
                  </a:lnTo>
                  <a:lnTo>
                    <a:pt x="69" y="89"/>
                  </a:lnTo>
                  <a:lnTo>
                    <a:pt x="97" y="20"/>
                  </a:lnTo>
                  <a:lnTo>
                    <a:pt x="101" y="12"/>
                  </a:lnTo>
                  <a:lnTo>
                    <a:pt x="101" y="8"/>
                  </a:lnTo>
                  <a:lnTo>
                    <a:pt x="101" y="4"/>
                  </a:lnTo>
                  <a:lnTo>
                    <a:pt x="97" y="4"/>
                  </a:lnTo>
                  <a:lnTo>
                    <a:pt x="97" y="0"/>
                  </a:lnTo>
                  <a:lnTo>
                    <a:pt x="89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57" name="Freeform 13"/>
            <p:cNvSpPr>
              <a:spLocks noEditPoints="1"/>
            </p:cNvSpPr>
            <p:nvPr/>
          </p:nvSpPr>
          <p:spPr bwMode="auto">
            <a:xfrm>
              <a:off x="4641" y="971"/>
              <a:ext cx="66" cy="67"/>
            </a:xfrm>
            <a:custGeom>
              <a:avLst/>
              <a:gdLst>
                <a:gd name="T0" fmla="*/ 10 w 88"/>
                <a:gd name="T1" fmla="*/ 6 h 117"/>
                <a:gd name="T2" fmla="*/ 10 w 88"/>
                <a:gd name="T3" fmla="*/ 10 h 117"/>
                <a:gd name="T4" fmla="*/ 10 w 88"/>
                <a:gd name="T5" fmla="*/ 11 h 117"/>
                <a:gd name="T6" fmla="*/ 11 w 88"/>
                <a:gd name="T7" fmla="*/ 12 h 117"/>
                <a:gd name="T8" fmla="*/ 13 w 88"/>
                <a:gd name="T9" fmla="*/ 12 h 117"/>
                <a:gd name="T10" fmla="*/ 14 w 88"/>
                <a:gd name="T11" fmla="*/ 12 h 117"/>
                <a:gd name="T12" fmla="*/ 15 w 88"/>
                <a:gd name="T13" fmla="*/ 12 h 117"/>
                <a:gd name="T14" fmla="*/ 15 w 88"/>
                <a:gd name="T15" fmla="*/ 13 h 117"/>
                <a:gd name="T16" fmla="*/ 0 w 88"/>
                <a:gd name="T17" fmla="*/ 13 h 117"/>
                <a:gd name="T18" fmla="*/ 0 w 88"/>
                <a:gd name="T19" fmla="*/ 12 h 117"/>
                <a:gd name="T20" fmla="*/ 2 w 88"/>
                <a:gd name="T21" fmla="*/ 12 h 117"/>
                <a:gd name="T22" fmla="*/ 2 w 88"/>
                <a:gd name="T23" fmla="*/ 12 h 117"/>
                <a:gd name="T24" fmla="*/ 4 w 88"/>
                <a:gd name="T25" fmla="*/ 12 h 117"/>
                <a:gd name="T26" fmla="*/ 5 w 88"/>
                <a:gd name="T27" fmla="*/ 11 h 117"/>
                <a:gd name="T28" fmla="*/ 5 w 88"/>
                <a:gd name="T29" fmla="*/ 10 h 117"/>
                <a:gd name="T30" fmla="*/ 5 w 88"/>
                <a:gd name="T31" fmla="*/ 2 h 117"/>
                <a:gd name="T32" fmla="*/ 5 w 88"/>
                <a:gd name="T33" fmla="*/ 1 h 117"/>
                <a:gd name="T34" fmla="*/ 4 w 88"/>
                <a:gd name="T35" fmla="*/ 1 h 117"/>
                <a:gd name="T36" fmla="*/ 2 w 88"/>
                <a:gd name="T37" fmla="*/ 0 h 117"/>
                <a:gd name="T38" fmla="*/ 2 w 88"/>
                <a:gd name="T39" fmla="*/ 0 h 117"/>
                <a:gd name="T40" fmla="*/ 0 w 88"/>
                <a:gd name="T41" fmla="*/ 0 h 117"/>
                <a:gd name="T42" fmla="*/ 0 w 88"/>
                <a:gd name="T43" fmla="*/ 0 h 117"/>
                <a:gd name="T44" fmla="*/ 14 w 88"/>
                <a:gd name="T45" fmla="*/ 0 h 117"/>
                <a:gd name="T46" fmla="*/ 18 w 88"/>
                <a:gd name="T47" fmla="*/ 0 h 117"/>
                <a:gd name="T48" fmla="*/ 22 w 88"/>
                <a:gd name="T49" fmla="*/ 0 h 117"/>
                <a:gd name="T50" fmla="*/ 24 w 88"/>
                <a:gd name="T51" fmla="*/ 1 h 117"/>
                <a:gd name="T52" fmla="*/ 26 w 88"/>
                <a:gd name="T53" fmla="*/ 1 h 117"/>
                <a:gd name="T54" fmla="*/ 28 w 88"/>
                <a:gd name="T55" fmla="*/ 2 h 117"/>
                <a:gd name="T56" fmla="*/ 28 w 88"/>
                <a:gd name="T57" fmla="*/ 3 h 117"/>
                <a:gd name="T58" fmla="*/ 28 w 88"/>
                <a:gd name="T59" fmla="*/ 5 h 117"/>
                <a:gd name="T60" fmla="*/ 26 w 88"/>
                <a:gd name="T61" fmla="*/ 6 h 117"/>
                <a:gd name="T62" fmla="*/ 22 w 88"/>
                <a:gd name="T63" fmla="*/ 6 h 117"/>
                <a:gd name="T64" fmla="*/ 20 w 88"/>
                <a:gd name="T65" fmla="*/ 6 h 117"/>
                <a:gd name="T66" fmla="*/ 17 w 88"/>
                <a:gd name="T67" fmla="*/ 6 h 117"/>
                <a:gd name="T68" fmla="*/ 15 w 88"/>
                <a:gd name="T69" fmla="*/ 6 h 117"/>
                <a:gd name="T70" fmla="*/ 14 w 88"/>
                <a:gd name="T71" fmla="*/ 6 h 117"/>
                <a:gd name="T72" fmla="*/ 11 w 88"/>
                <a:gd name="T73" fmla="*/ 6 h 117"/>
                <a:gd name="T74" fmla="*/ 10 w 88"/>
                <a:gd name="T75" fmla="*/ 6 h 117"/>
                <a:gd name="T76" fmla="*/ 10 w 88"/>
                <a:gd name="T77" fmla="*/ 6 h 117"/>
                <a:gd name="T78" fmla="*/ 11 w 88"/>
                <a:gd name="T79" fmla="*/ 6 h 117"/>
                <a:gd name="T80" fmla="*/ 13 w 88"/>
                <a:gd name="T81" fmla="*/ 6 h 117"/>
                <a:gd name="T82" fmla="*/ 14 w 88"/>
                <a:gd name="T83" fmla="*/ 6 h 117"/>
                <a:gd name="T84" fmla="*/ 15 w 88"/>
                <a:gd name="T85" fmla="*/ 6 h 117"/>
                <a:gd name="T86" fmla="*/ 18 w 88"/>
                <a:gd name="T87" fmla="*/ 6 h 117"/>
                <a:gd name="T88" fmla="*/ 19 w 88"/>
                <a:gd name="T89" fmla="*/ 5 h 117"/>
                <a:gd name="T90" fmla="*/ 22 w 88"/>
                <a:gd name="T91" fmla="*/ 4 h 117"/>
                <a:gd name="T92" fmla="*/ 22 w 88"/>
                <a:gd name="T93" fmla="*/ 3 h 117"/>
                <a:gd name="T94" fmla="*/ 22 w 88"/>
                <a:gd name="T95" fmla="*/ 3 h 117"/>
                <a:gd name="T96" fmla="*/ 20 w 88"/>
                <a:gd name="T97" fmla="*/ 2 h 117"/>
                <a:gd name="T98" fmla="*/ 19 w 88"/>
                <a:gd name="T99" fmla="*/ 1 h 117"/>
                <a:gd name="T100" fmla="*/ 18 w 88"/>
                <a:gd name="T101" fmla="*/ 1 h 117"/>
                <a:gd name="T102" fmla="*/ 17 w 88"/>
                <a:gd name="T103" fmla="*/ 1 h 117"/>
                <a:gd name="T104" fmla="*/ 14 w 88"/>
                <a:gd name="T105" fmla="*/ 1 h 117"/>
                <a:gd name="T106" fmla="*/ 13 w 88"/>
                <a:gd name="T107" fmla="*/ 1 h 117"/>
                <a:gd name="T108" fmla="*/ 10 w 88"/>
                <a:gd name="T109" fmla="*/ 1 h 117"/>
                <a:gd name="T110" fmla="*/ 10 w 88"/>
                <a:gd name="T111" fmla="*/ 6 h 1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8"/>
                <a:gd name="T169" fmla="*/ 0 h 117"/>
                <a:gd name="T170" fmla="*/ 88 w 88"/>
                <a:gd name="T171" fmla="*/ 117 h 1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8" h="117">
                  <a:moveTo>
                    <a:pt x="32" y="61"/>
                  </a:moveTo>
                  <a:lnTo>
                    <a:pt x="32" y="97"/>
                  </a:lnTo>
                  <a:lnTo>
                    <a:pt x="32" y="105"/>
                  </a:lnTo>
                  <a:lnTo>
                    <a:pt x="36" y="109"/>
                  </a:lnTo>
                  <a:lnTo>
                    <a:pt x="40" y="113"/>
                  </a:lnTo>
                  <a:lnTo>
                    <a:pt x="44" y="113"/>
                  </a:lnTo>
                  <a:lnTo>
                    <a:pt x="48" y="113"/>
                  </a:lnTo>
                  <a:lnTo>
                    <a:pt x="48" y="117"/>
                  </a:lnTo>
                  <a:lnTo>
                    <a:pt x="0" y="117"/>
                  </a:lnTo>
                  <a:lnTo>
                    <a:pt x="0" y="113"/>
                  </a:lnTo>
                  <a:lnTo>
                    <a:pt x="4" y="113"/>
                  </a:lnTo>
                  <a:lnTo>
                    <a:pt x="8" y="113"/>
                  </a:lnTo>
                  <a:lnTo>
                    <a:pt x="12" y="109"/>
                  </a:lnTo>
                  <a:lnTo>
                    <a:pt x="16" y="105"/>
                  </a:lnTo>
                  <a:lnTo>
                    <a:pt x="16" y="97"/>
                  </a:lnTo>
                  <a:lnTo>
                    <a:pt x="16" y="20"/>
                  </a:lnTo>
                  <a:lnTo>
                    <a:pt x="16" y="8"/>
                  </a:lnTo>
                  <a:lnTo>
                    <a:pt x="12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4" y="0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76" y="4"/>
                  </a:lnTo>
                  <a:lnTo>
                    <a:pt x="84" y="12"/>
                  </a:lnTo>
                  <a:lnTo>
                    <a:pt x="88" y="20"/>
                  </a:lnTo>
                  <a:lnTo>
                    <a:pt x="88" y="32"/>
                  </a:lnTo>
                  <a:lnTo>
                    <a:pt x="88" y="44"/>
                  </a:lnTo>
                  <a:lnTo>
                    <a:pt x="80" y="53"/>
                  </a:lnTo>
                  <a:lnTo>
                    <a:pt x="72" y="61"/>
                  </a:lnTo>
                  <a:lnTo>
                    <a:pt x="64" y="61"/>
                  </a:lnTo>
                  <a:lnTo>
                    <a:pt x="52" y="61"/>
                  </a:lnTo>
                  <a:lnTo>
                    <a:pt x="48" y="61"/>
                  </a:lnTo>
                  <a:lnTo>
                    <a:pt x="44" y="61"/>
                  </a:lnTo>
                  <a:lnTo>
                    <a:pt x="36" y="61"/>
                  </a:lnTo>
                  <a:lnTo>
                    <a:pt x="32" y="61"/>
                  </a:lnTo>
                  <a:close/>
                  <a:moveTo>
                    <a:pt x="32" y="57"/>
                  </a:moveTo>
                  <a:lnTo>
                    <a:pt x="36" y="57"/>
                  </a:lnTo>
                  <a:lnTo>
                    <a:pt x="40" y="57"/>
                  </a:lnTo>
                  <a:lnTo>
                    <a:pt x="44" y="57"/>
                  </a:lnTo>
                  <a:lnTo>
                    <a:pt x="48" y="57"/>
                  </a:lnTo>
                  <a:lnTo>
                    <a:pt x="56" y="57"/>
                  </a:lnTo>
                  <a:lnTo>
                    <a:pt x="60" y="48"/>
                  </a:lnTo>
                  <a:lnTo>
                    <a:pt x="68" y="40"/>
                  </a:lnTo>
                  <a:lnTo>
                    <a:pt x="68" y="32"/>
                  </a:lnTo>
                  <a:lnTo>
                    <a:pt x="68" y="24"/>
                  </a:lnTo>
                  <a:lnTo>
                    <a:pt x="64" y="16"/>
                  </a:lnTo>
                  <a:lnTo>
                    <a:pt x="60" y="12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2" y="4"/>
                  </a:lnTo>
                  <a:lnTo>
                    <a:pt x="32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58" name="Freeform 14"/>
            <p:cNvSpPr>
              <a:spLocks/>
            </p:cNvSpPr>
            <p:nvPr/>
          </p:nvSpPr>
          <p:spPr bwMode="auto">
            <a:xfrm>
              <a:off x="4814" y="1221"/>
              <a:ext cx="97" cy="69"/>
            </a:xfrm>
            <a:custGeom>
              <a:avLst/>
              <a:gdLst>
                <a:gd name="T0" fmla="*/ 0 w 129"/>
                <a:gd name="T1" fmla="*/ 0 h 121"/>
                <a:gd name="T2" fmla="*/ 9 w 129"/>
                <a:gd name="T3" fmla="*/ 0 h 121"/>
                <a:gd name="T4" fmla="*/ 33 w 129"/>
                <a:gd name="T5" fmla="*/ 10 h 121"/>
                <a:gd name="T6" fmla="*/ 33 w 129"/>
                <a:gd name="T7" fmla="*/ 2 h 121"/>
                <a:gd name="T8" fmla="*/ 33 w 129"/>
                <a:gd name="T9" fmla="*/ 1 h 121"/>
                <a:gd name="T10" fmla="*/ 32 w 129"/>
                <a:gd name="T11" fmla="*/ 1 h 121"/>
                <a:gd name="T12" fmla="*/ 31 w 129"/>
                <a:gd name="T13" fmla="*/ 1 h 121"/>
                <a:gd name="T14" fmla="*/ 29 w 129"/>
                <a:gd name="T15" fmla="*/ 0 h 121"/>
                <a:gd name="T16" fmla="*/ 29 w 129"/>
                <a:gd name="T17" fmla="*/ 0 h 121"/>
                <a:gd name="T18" fmla="*/ 29 w 129"/>
                <a:gd name="T19" fmla="*/ 0 h 121"/>
                <a:gd name="T20" fmla="*/ 41 w 129"/>
                <a:gd name="T21" fmla="*/ 0 h 121"/>
                <a:gd name="T22" fmla="*/ 41 w 129"/>
                <a:gd name="T23" fmla="*/ 0 h 121"/>
                <a:gd name="T24" fmla="*/ 40 w 129"/>
                <a:gd name="T25" fmla="*/ 0 h 121"/>
                <a:gd name="T26" fmla="*/ 38 w 129"/>
                <a:gd name="T27" fmla="*/ 1 h 121"/>
                <a:gd name="T28" fmla="*/ 36 w 129"/>
                <a:gd name="T29" fmla="*/ 1 h 121"/>
                <a:gd name="T30" fmla="*/ 36 w 129"/>
                <a:gd name="T31" fmla="*/ 1 h 121"/>
                <a:gd name="T32" fmla="*/ 36 w 129"/>
                <a:gd name="T33" fmla="*/ 2 h 121"/>
                <a:gd name="T34" fmla="*/ 36 w 129"/>
                <a:gd name="T35" fmla="*/ 13 h 121"/>
                <a:gd name="T36" fmla="*/ 35 w 129"/>
                <a:gd name="T37" fmla="*/ 13 h 121"/>
                <a:gd name="T38" fmla="*/ 9 w 129"/>
                <a:gd name="T39" fmla="*/ 3 h 121"/>
                <a:gd name="T40" fmla="*/ 9 w 129"/>
                <a:gd name="T41" fmla="*/ 10 h 121"/>
                <a:gd name="T42" fmla="*/ 11 w 129"/>
                <a:gd name="T43" fmla="*/ 11 h 121"/>
                <a:gd name="T44" fmla="*/ 11 w 129"/>
                <a:gd name="T45" fmla="*/ 12 h 121"/>
                <a:gd name="T46" fmla="*/ 11 w 129"/>
                <a:gd name="T47" fmla="*/ 13 h 121"/>
                <a:gd name="T48" fmla="*/ 14 w 129"/>
                <a:gd name="T49" fmla="*/ 13 h 121"/>
                <a:gd name="T50" fmla="*/ 15 w 129"/>
                <a:gd name="T51" fmla="*/ 13 h 121"/>
                <a:gd name="T52" fmla="*/ 15 w 129"/>
                <a:gd name="T53" fmla="*/ 13 h 121"/>
                <a:gd name="T54" fmla="*/ 3 w 129"/>
                <a:gd name="T55" fmla="*/ 13 h 121"/>
                <a:gd name="T56" fmla="*/ 3 w 129"/>
                <a:gd name="T57" fmla="*/ 13 h 121"/>
                <a:gd name="T58" fmla="*/ 4 w 129"/>
                <a:gd name="T59" fmla="*/ 13 h 121"/>
                <a:gd name="T60" fmla="*/ 5 w 129"/>
                <a:gd name="T61" fmla="*/ 12 h 121"/>
                <a:gd name="T62" fmla="*/ 6 w 129"/>
                <a:gd name="T63" fmla="*/ 12 h 121"/>
                <a:gd name="T64" fmla="*/ 8 w 129"/>
                <a:gd name="T65" fmla="*/ 11 h 121"/>
                <a:gd name="T66" fmla="*/ 8 w 129"/>
                <a:gd name="T67" fmla="*/ 10 h 121"/>
                <a:gd name="T68" fmla="*/ 8 w 129"/>
                <a:gd name="T69" fmla="*/ 2 h 121"/>
                <a:gd name="T70" fmla="*/ 6 w 129"/>
                <a:gd name="T71" fmla="*/ 1 h 121"/>
                <a:gd name="T72" fmla="*/ 5 w 129"/>
                <a:gd name="T73" fmla="*/ 1 h 121"/>
                <a:gd name="T74" fmla="*/ 4 w 129"/>
                <a:gd name="T75" fmla="*/ 1 h 121"/>
                <a:gd name="T76" fmla="*/ 3 w 129"/>
                <a:gd name="T77" fmla="*/ 1 h 121"/>
                <a:gd name="T78" fmla="*/ 2 w 129"/>
                <a:gd name="T79" fmla="*/ 1 h 121"/>
                <a:gd name="T80" fmla="*/ 0 w 129"/>
                <a:gd name="T81" fmla="*/ 1 h 121"/>
                <a:gd name="T82" fmla="*/ 0 w 129"/>
                <a:gd name="T83" fmla="*/ 0 h 12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29"/>
                <a:gd name="T127" fmla="*/ 0 h 121"/>
                <a:gd name="T128" fmla="*/ 129 w 129"/>
                <a:gd name="T129" fmla="*/ 121 h 12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29" h="121">
                  <a:moveTo>
                    <a:pt x="0" y="0"/>
                  </a:moveTo>
                  <a:lnTo>
                    <a:pt x="28" y="0"/>
                  </a:lnTo>
                  <a:lnTo>
                    <a:pt x="105" y="89"/>
                  </a:lnTo>
                  <a:lnTo>
                    <a:pt x="105" y="20"/>
                  </a:lnTo>
                  <a:lnTo>
                    <a:pt x="105" y="12"/>
                  </a:lnTo>
                  <a:lnTo>
                    <a:pt x="100" y="4"/>
                  </a:lnTo>
                  <a:lnTo>
                    <a:pt x="96" y="4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17" y="4"/>
                  </a:lnTo>
                  <a:lnTo>
                    <a:pt x="113" y="8"/>
                  </a:lnTo>
                  <a:lnTo>
                    <a:pt x="113" y="12"/>
                  </a:lnTo>
                  <a:lnTo>
                    <a:pt x="113" y="20"/>
                  </a:lnTo>
                  <a:lnTo>
                    <a:pt x="113" y="121"/>
                  </a:lnTo>
                  <a:lnTo>
                    <a:pt x="109" y="121"/>
                  </a:lnTo>
                  <a:lnTo>
                    <a:pt x="28" y="24"/>
                  </a:lnTo>
                  <a:lnTo>
                    <a:pt x="28" y="97"/>
                  </a:lnTo>
                  <a:lnTo>
                    <a:pt x="32" y="109"/>
                  </a:lnTo>
                  <a:lnTo>
                    <a:pt x="32" y="113"/>
                  </a:lnTo>
                  <a:lnTo>
                    <a:pt x="36" y="117"/>
                  </a:lnTo>
                  <a:lnTo>
                    <a:pt x="44" y="117"/>
                  </a:lnTo>
                  <a:lnTo>
                    <a:pt x="48" y="117"/>
                  </a:lnTo>
                  <a:lnTo>
                    <a:pt x="8" y="117"/>
                  </a:lnTo>
                  <a:lnTo>
                    <a:pt x="12" y="117"/>
                  </a:lnTo>
                  <a:lnTo>
                    <a:pt x="16" y="113"/>
                  </a:lnTo>
                  <a:lnTo>
                    <a:pt x="20" y="113"/>
                  </a:lnTo>
                  <a:lnTo>
                    <a:pt x="24" y="105"/>
                  </a:lnTo>
                  <a:lnTo>
                    <a:pt x="24" y="97"/>
                  </a:lnTo>
                  <a:lnTo>
                    <a:pt x="24" y="16"/>
                  </a:lnTo>
                  <a:lnTo>
                    <a:pt x="20" y="12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59" name="Freeform 15"/>
            <p:cNvSpPr>
              <a:spLocks noEditPoints="1"/>
            </p:cNvSpPr>
            <p:nvPr/>
          </p:nvSpPr>
          <p:spPr bwMode="auto">
            <a:xfrm>
              <a:off x="4914" y="1221"/>
              <a:ext cx="67" cy="66"/>
            </a:xfrm>
            <a:custGeom>
              <a:avLst/>
              <a:gdLst>
                <a:gd name="T0" fmla="*/ 11 w 89"/>
                <a:gd name="T1" fmla="*/ 6 h 117"/>
                <a:gd name="T2" fmla="*/ 11 w 89"/>
                <a:gd name="T3" fmla="*/ 10 h 117"/>
                <a:gd name="T4" fmla="*/ 11 w 89"/>
                <a:gd name="T5" fmla="*/ 11 h 117"/>
                <a:gd name="T6" fmla="*/ 11 w 89"/>
                <a:gd name="T7" fmla="*/ 11 h 117"/>
                <a:gd name="T8" fmla="*/ 11 w 89"/>
                <a:gd name="T9" fmla="*/ 11 h 117"/>
                <a:gd name="T10" fmla="*/ 14 w 89"/>
                <a:gd name="T11" fmla="*/ 12 h 117"/>
                <a:gd name="T12" fmla="*/ 15 w 89"/>
                <a:gd name="T13" fmla="*/ 12 h 117"/>
                <a:gd name="T14" fmla="*/ 15 w 89"/>
                <a:gd name="T15" fmla="*/ 12 h 117"/>
                <a:gd name="T16" fmla="*/ 0 w 89"/>
                <a:gd name="T17" fmla="*/ 12 h 117"/>
                <a:gd name="T18" fmla="*/ 0 w 89"/>
                <a:gd name="T19" fmla="*/ 12 h 117"/>
                <a:gd name="T20" fmla="*/ 2 w 89"/>
                <a:gd name="T21" fmla="*/ 12 h 117"/>
                <a:gd name="T22" fmla="*/ 3 w 89"/>
                <a:gd name="T23" fmla="*/ 11 h 117"/>
                <a:gd name="T24" fmla="*/ 4 w 89"/>
                <a:gd name="T25" fmla="*/ 11 h 117"/>
                <a:gd name="T26" fmla="*/ 5 w 89"/>
                <a:gd name="T27" fmla="*/ 11 h 117"/>
                <a:gd name="T28" fmla="*/ 5 w 89"/>
                <a:gd name="T29" fmla="*/ 10 h 117"/>
                <a:gd name="T30" fmla="*/ 5 w 89"/>
                <a:gd name="T31" fmla="*/ 2 h 117"/>
                <a:gd name="T32" fmla="*/ 5 w 89"/>
                <a:gd name="T33" fmla="*/ 1 h 117"/>
                <a:gd name="T34" fmla="*/ 4 w 89"/>
                <a:gd name="T35" fmla="*/ 1 h 117"/>
                <a:gd name="T36" fmla="*/ 3 w 89"/>
                <a:gd name="T37" fmla="*/ 1 h 117"/>
                <a:gd name="T38" fmla="*/ 2 w 89"/>
                <a:gd name="T39" fmla="*/ 0 h 117"/>
                <a:gd name="T40" fmla="*/ 0 w 89"/>
                <a:gd name="T41" fmla="*/ 0 h 117"/>
                <a:gd name="T42" fmla="*/ 0 w 89"/>
                <a:gd name="T43" fmla="*/ 0 h 117"/>
                <a:gd name="T44" fmla="*/ 13 w 89"/>
                <a:gd name="T45" fmla="*/ 0 h 117"/>
                <a:gd name="T46" fmla="*/ 18 w 89"/>
                <a:gd name="T47" fmla="*/ 0 h 117"/>
                <a:gd name="T48" fmla="*/ 22 w 89"/>
                <a:gd name="T49" fmla="*/ 1 h 117"/>
                <a:gd name="T50" fmla="*/ 24 w 89"/>
                <a:gd name="T51" fmla="*/ 1 h 117"/>
                <a:gd name="T52" fmla="*/ 26 w 89"/>
                <a:gd name="T53" fmla="*/ 1 h 117"/>
                <a:gd name="T54" fmla="*/ 29 w 89"/>
                <a:gd name="T55" fmla="*/ 3 h 117"/>
                <a:gd name="T56" fmla="*/ 29 w 89"/>
                <a:gd name="T57" fmla="*/ 3 h 117"/>
                <a:gd name="T58" fmla="*/ 27 w 89"/>
                <a:gd name="T59" fmla="*/ 5 h 117"/>
                <a:gd name="T60" fmla="*/ 24 w 89"/>
                <a:gd name="T61" fmla="*/ 6 h 117"/>
                <a:gd name="T62" fmla="*/ 23 w 89"/>
                <a:gd name="T63" fmla="*/ 6 h 117"/>
                <a:gd name="T64" fmla="*/ 20 w 89"/>
                <a:gd name="T65" fmla="*/ 6 h 117"/>
                <a:gd name="T66" fmla="*/ 17 w 89"/>
                <a:gd name="T67" fmla="*/ 6 h 117"/>
                <a:gd name="T68" fmla="*/ 15 w 89"/>
                <a:gd name="T69" fmla="*/ 6 h 117"/>
                <a:gd name="T70" fmla="*/ 13 w 89"/>
                <a:gd name="T71" fmla="*/ 6 h 117"/>
                <a:gd name="T72" fmla="*/ 11 w 89"/>
                <a:gd name="T73" fmla="*/ 6 h 117"/>
                <a:gd name="T74" fmla="*/ 11 w 89"/>
                <a:gd name="T75" fmla="*/ 6 h 117"/>
                <a:gd name="T76" fmla="*/ 11 w 89"/>
                <a:gd name="T77" fmla="*/ 6 h 117"/>
                <a:gd name="T78" fmla="*/ 11 w 89"/>
                <a:gd name="T79" fmla="*/ 6 h 117"/>
                <a:gd name="T80" fmla="*/ 13 w 89"/>
                <a:gd name="T81" fmla="*/ 6 h 117"/>
                <a:gd name="T82" fmla="*/ 14 w 89"/>
                <a:gd name="T83" fmla="*/ 6 h 117"/>
                <a:gd name="T84" fmla="*/ 14 w 89"/>
                <a:gd name="T85" fmla="*/ 6 h 117"/>
                <a:gd name="T86" fmla="*/ 17 w 89"/>
                <a:gd name="T87" fmla="*/ 6 h 117"/>
                <a:gd name="T88" fmla="*/ 20 w 89"/>
                <a:gd name="T89" fmla="*/ 5 h 117"/>
                <a:gd name="T90" fmla="*/ 20 w 89"/>
                <a:gd name="T91" fmla="*/ 5 h 117"/>
                <a:gd name="T92" fmla="*/ 22 w 89"/>
                <a:gd name="T93" fmla="*/ 3 h 117"/>
                <a:gd name="T94" fmla="*/ 22 w 89"/>
                <a:gd name="T95" fmla="*/ 3 h 117"/>
                <a:gd name="T96" fmla="*/ 20 w 89"/>
                <a:gd name="T97" fmla="*/ 2 h 117"/>
                <a:gd name="T98" fmla="*/ 20 w 89"/>
                <a:gd name="T99" fmla="*/ 1 h 117"/>
                <a:gd name="T100" fmla="*/ 18 w 89"/>
                <a:gd name="T101" fmla="*/ 1 h 117"/>
                <a:gd name="T102" fmla="*/ 15 w 89"/>
                <a:gd name="T103" fmla="*/ 1 h 117"/>
                <a:gd name="T104" fmla="*/ 14 w 89"/>
                <a:gd name="T105" fmla="*/ 1 h 117"/>
                <a:gd name="T106" fmla="*/ 11 w 89"/>
                <a:gd name="T107" fmla="*/ 1 h 117"/>
                <a:gd name="T108" fmla="*/ 11 w 89"/>
                <a:gd name="T109" fmla="*/ 1 h 117"/>
                <a:gd name="T110" fmla="*/ 11 w 89"/>
                <a:gd name="T111" fmla="*/ 6 h 1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9"/>
                <a:gd name="T169" fmla="*/ 0 h 117"/>
                <a:gd name="T170" fmla="*/ 89 w 89"/>
                <a:gd name="T171" fmla="*/ 117 h 1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9" h="117">
                  <a:moveTo>
                    <a:pt x="32" y="60"/>
                  </a:moveTo>
                  <a:lnTo>
                    <a:pt x="32" y="97"/>
                  </a:lnTo>
                  <a:lnTo>
                    <a:pt x="32" y="109"/>
                  </a:lnTo>
                  <a:lnTo>
                    <a:pt x="32" y="113"/>
                  </a:lnTo>
                  <a:lnTo>
                    <a:pt x="36" y="113"/>
                  </a:lnTo>
                  <a:lnTo>
                    <a:pt x="44" y="117"/>
                  </a:lnTo>
                  <a:lnTo>
                    <a:pt x="48" y="117"/>
                  </a:lnTo>
                  <a:lnTo>
                    <a:pt x="0" y="117"/>
                  </a:lnTo>
                  <a:lnTo>
                    <a:pt x="4" y="117"/>
                  </a:lnTo>
                  <a:lnTo>
                    <a:pt x="8" y="113"/>
                  </a:lnTo>
                  <a:lnTo>
                    <a:pt x="12" y="109"/>
                  </a:lnTo>
                  <a:lnTo>
                    <a:pt x="16" y="105"/>
                  </a:lnTo>
                  <a:lnTo>
                    <a:pt x="16" y="97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6" y="0"/>
                  </a:lnTo>
                  <a:lnTo>
                    <a:pt x="68" y="4"/>
                  </a:lnTo>
                  <a:lnTo>
                    <a:pt x="76" y="8"/>
                  </a:lnTo>
                  <a:lnTo>
                    <a:pt x="80" y="12"/>
                  </a:lnTo>
                  <a:lnTo>
                    <a:pt x="89" y="24"/>
                  </a:lnTo>
                  <a:lnTo>
                    <a:pt x="89" y="32"/>
                  </a:lnTo>
                  <a:lnTo>
                    <a:pt x="85" y="44"/>
                  </a:lnTo>
                  <a:lnTo>
                    <a:pt x="76" y="56"/>
                  </a:lnTo>
                  <a:lnTo>
                    <a:pt x="72" y="60"/>
                  </a:lnTo>
                  <a:lnTo>
                    <a:pt x="60" y="64"/>
                  </a:lnTo>
                  <a:lnTo>
                    <a:pt x="52" y="64"/>
                  </a:lnTo>
                  <a:lnTo>
                    <a:pt x="48" y="64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2" y="60"/>
                  </a:lnTo>
                  <a:close/>
                  <a:moveTo>
                    <a:pt x="32" y="56"/>
                  </a:moveTo>
                  <a:lnTo>
                    <a:pt x="36" y="56"/>
                  </a:lnTo>
                  <a:lnTo>
                    <a:pt x="40" y="56"/>
                  </a:lnTo>
                  <a:lnTo>
                    <a:pt x="44" y="60"/>
                  </a:lnTo>
                  <a:lnTo>
                    <a:pt x="52" y="56"/>
                  </a:lnTo>
                  <a:lnTo>
                    <a:pt x="60" y="52"/>
                  </a:lnTo>
                  <a:lnTo>
                    <a:pt x="64" y="44"/>
                  </a:lnTo>
                  <a:lnTo>
                    <a:pt x="68" y="32"/>
                  </a:lnTo>
                  <a:lnTo>
                    <a:pt x="68" y="24"/>
                  </a:lnTo>
                  <a:lnTo>
                    <a:pt x="64" y="20"/>
                  </a:lnTo>
                  <a:lnTo>
                    <a:pt x="60" y="12"/>
                  </a:lnTo>
                  <a:lnTo>
                    <a:pt x="56" y="8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36" y="4"/>
                  </a:lnTo>
                  <a:lnTo>
                    <a:pt x="32" y="8"/>
                  </a:lnTo>
                  <a:lnTo>
                    <a:pt x="32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60" name="Freeform 16"/>
            <p:cNvSpPr>
              <a:spLocks/>
            </p:cNvSpPr>
            <p:nvPr/>
          </p:nvSpPr>
          <p:spPr bwMode="auto">
            <a:xfrm>
              <a:off x="4874" y="1470"/>
              <a:ext cx="97" cy="69"/>
            </a:xfrm>
            <a:custGeom>
              <a:avLst/>
              <a:gdLst>
                <a:gd name="T0" fmla="*/ 0 w 129"/>
                <a:gd name="T1" fmla="*/ 0 h 121"/>
                <a:gd name="T2" fmla="*/ 11 w 129"/>
                <a:gd name="T3" fmla="*/ 0 h 121"/>
                <a:gd name="T4" fmla="*/ 33 w 129"/>
                <a:gd name="T5" fmla="*/ 10 h 121"/>
                <a:gd name="T6" fmla="*/ 33 w 129"/>
                <a:gd name="T7" fmla="*/ 2 h 121"/>
                <a:gd name="T8" fmla="*/ 33 w 129"/>
                <a:gd name="T9" fmla="*/ 1 h 121"/>
                <a:gd name="T10" fmla="*/ 32 w 129"/>
                <a:gd name="T11" fmla="*/ 1 h 121"/>
                <a:gd name="T12" fmla="*/ 31 w 129"/>
                <a:gd name="T13" fmla="*/ 1 h 121"/>
                <a:gd name="T14" fmla="*/ 30 w 129"/>
                <a:gd name="T15" fmla="*/ 1 h 121"/>
                <a:gd name="T16" fmla="*/ 29 w 129"/>
                <a:gd name="T17" fmla="*/ 1 h 121"/>
                <a:gd name="T18" fmla="*/ 29 w 129"/>
                <a:gd name="T19" fmla="*/ 0 h 121"/>
                <a:gd name="T20" fmla="*/ 41 w 129"/>
                <a:gd name="T21" fmla="*/ 0 h 121"/>
                <a:gd name="T22" fmla="*/ 41 w 129"/>
                <a:gd name="T23" fmla="*/ 1 h 121"/>
                <a:gd name="T24" fmla="*/ 40 w 129"/>
                <a:gd name="T25" fmla="*/ 1 h 121"/>
                <a:gd name="T26" fmla="*/ 38 w 129"/>
                <a:gd name="T27" fmla="*/ 1 h 121"/>
                <a:gd name="T28" fmla="*/ 36 w 129"/>
                <a:gd name="T29" fmla="*/ 1 h 121"/>
                <a:gd name="T30" fmla="*/ 36 w 129"/>
                <a:gd name="T31" fmla="*/ 1 h 121"/>
                <a:gd name="T32" fmla="*/ 36 w 129"/>
                <a:gd name="T33" fmla="*/ 2 h 121"/>
                <a:gd name="T34" fmla="*/ 36 w 129"/>
                <a:gd name="T35" fmla="*/ 13 h 121"/>
                <a:gd name="T36" fmla="*/ 35 w 129"/>
                <a:gd name="T37" fmla="*/ 13 h 121"/>
                <a:gd name="T38" fmla="*/ 11 w 129"/>
                <a:gd name="T39" fmla="*/ 3 h 121"/>
                <a:gd name="T40" fmla="*/ 11 w 129"/>
                <a:gd name="T41" fmla="*/ 11 h 121"/>
                <a:gd name="T42" fmla="*/ 11 w 129"/>
                <a:gd name="T43" fmla="*/ 11 h 121"/>
                <a:gd name="T44" fmla="*/ 11 w 129"/>
                <a:gd name="T45" fmla="*/ 12 h 121"/>
                <a:gd name="T46" fmla="*/ 12 w 129"/>
                <a:gd name="T47" fmla="*/ 13 h 121"/>
                <a:gd name="T48" fmla="*/ 15 w 129"/>
                <a:gd name="T49" fmla="*/ 13 h 121"/>
                <a:gd name="T50" fmla="*/ 16 w 129"/>
                <a:gd name="T51" fmla="*/ 13 h 121"/>
                <a:gd name="T52" fmla="*/ 16 w 129"/>
                <a:gd name="T53" fmla="*/ 13 h 121"/>
                <a:gd name="T54" fmla="*/ 3 w 129"/>
                <a:gd name="T55" fmla="*/ 13 h 121"/>
                <a:gd name="T56" fmla="*/ 3 w 129"/>
                <a:gd name="T57" fmla="*/ 13 h 121"/>
                <a:gd name="T58" fmla="*/ 4 w 129"/>
                <a:gd name="T59" fmla="*/ 13 h 121"/>
                <a:gd name="T60" fmla="*/ 5 w 129"/>
                <a:gd name="T61" fmla="*/ 13 h 121"/>
                <a:gd name="T62" fmla="*/ 6 w 129"/>
                <a:gd name="T63" fmla="*/ 12 h 121"/>
                <a:gd name="T64" fmla="*/ 8 w 129"/>
                <a:gd name="T65" fmla="*/ 11 h 121"/>
                <a:gd name="T66" fmla="*/ 8 w 129"/>
                <a:gd name="T67" fmla="*/ 11 h 121"/>
                <a:gd name="T68" fmla="*/ 8 w 129"/>
                <a:gd name="T69" fmla="*/ 2 h 121"/>
                <a:gd name="T70" fmla="*/ 6 w 129"/>
                <a:gd name="T71" fmla="*/ 1 h 121"/>
                <a:gd name="T72" fmla="*/ 5 w 129"/>
                <a:gd name="T73" fmla="*/ 1 h 121"/>
                <a:gd name="T74" fmla="*/ 4 w 129"/>
                <a:gd name="T75" fmla="*/ 1 h 121"/>
                <a:gd name="T76" fmla="*/ 3 w 129"/>
                <a:gd name="T77" fmla="*/ 1 h 121"/>
                <a:gd name="T78" fmla="*/ 2 w 129"/>
                <a:gd name="T79" fmla="*/ 1 h 121"/>
                <a:gd name="T80" fmla="*/ 0 w 129"/>
                <a:gd name="T81" fmla="*/ 1 h 121"/>
                <a:gd name="T82" fmla="*/ 0 w 129"/>
                <a:gd name="T83" fmla="*/ 0 h 12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29"/>
                <a:gd name="T127" fmla="*/ 0 h 121"/>
                <a:gd name="T128" fmla="*/ 129 w 129"/>
                <a:gd name="T129" fmla="*/ 121 h 12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29" h="121">
                  <a:moveTo>
                    <a:pt x="0" y="0"/>
                  </a:moveTo>
                  <a:lnTo>
                    <a:pt x="33" y="0"/>
                  </a:lnTo>
                  <a:lnTo>
                    <a:pt x="105" y="93"/>
                  </a:lnTo>
                  <a:lnTo>
                    <a:pt x="105" y="20"/>
                  </a:lnTo>
                  <a:lnTo>
                    <a:pt x="105" y="12"/>
                  </a:lnTo>
                  <a:lnTo>
                    <a:pt x="101" y="8"/>
                  </a:lnTo>
                  <a:lnTo>
                    <a:pt x="97" y="4"/>
                  </a:lnTo>
                  <a:lnTo>
                    <a:pt x="93" y="4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129" y="0"/>
                  </a:lnTo>
                  <a:lnTo>
                    <a:pt x="129" y="4"/>
                  </a:lnTo>
                  <a:lnTo>
                    <a:pt x="125" y="4"/>
                  </a:lnTo>
                  <a:lnTo>
                    <a:pt x="117" y="4"/>
                  </a:lnTo>
                  <a:lnTo>
                    <a:pt x="113" y="8"/>
                  </a:lnTo>
                  <a:lnTo>
                    <a:pt x="113" y="12"/>
                  </a:lnTo>
                  <a:lnTo>
                    <a:pt x="113" y="20"/>
                  </a:lnTo>
                  <a:lnTo>
                    <a:pt x="113" y="121"/>
                  </a:lnTo>
                  <a:lnTo>
                    <a:pt x="109" y="121"/>
                  </a:lnTo>
                  <a:lnTo>
                    <a:pt x="33" y="28"/>
                  </a:lnTo>
                  <a:lnTo>
                    <a:pt x="33" y="101"/>
                  </a:lnTo>
                  <a:lnTo>
                    <a:pt x="33" y="109"/>
                  </a:lnTo>
                  <a:lnTo>
                    <a:pt x="33" y="113"/>
                  </a:lnTo>
                  <a:lnTo>
                    <a:pt x="37" y="117"/>
                  </a:lnTo>
                  <a:lnTo>
                    <a:pt x="45" y="117"/>
                  </a:lnTo>
                  <a:lnTo>
                    <a:pt x="49" y="117"/>
                  </a:lnTo>
                  <a:lnTo>
                    <a:pt x="49" y="121"/>
                  </a:lnTo>
                  <a:lnTo>
                    <a:pt x="8" y="121"/>
                  </a:lnTo>
                  <a:lnTo>
                    <a:pt x="8" y="117"/>
                  </a:lnTo>
                  <a:lnTo>
                    <a:pt x="12" y="117"/>
                  </a:lnTo>
                  <a:lnTo>
                    <a:pt x="16" y="117"/>
                  </a:lnTo>
                  <a:lnTo>
                    <a:pt x="20" y="113"/>
                  </a:lnTo>
                  <a:lnTo>
                    <a:pt x="25" y="109"/>
                  </a:lnTo>
                  <a:lnTo>
                    <a:pt x="25" y="101"/>
                  </a:lnTo>
                  <a:lnTo>
                    <a:pt x="25" y="20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61" name="Freeform 17"/>
            <p:cNvSpPr>
              <a:spLocks noEditPoints="1"/>
            </p:cNvSpPr>
            <p:nvPr/>
          </p:nvSpPr>
          <p:spPr bwMode="auto">
            <a:xfrm>
              <a:off x="4978" y="1493"/>
              <a:ext cx="54" cy="46"/>
            </a:xfrm>
            <a:custGeom>
              <a:avLst/>
              <a:gdLst>
                <a:gd name="T0" fmla="*/ 11 w 72"/>
                <a:gd name="T1" fmla="*/ 0 h 81"/>
                <a:gd name="T2" fmla="*/ 15 w 72"/>
                <a:gd name="T3" fmla="*/ 0 h 81"/>
                <a:gd name="T4" fmla="*/ 17 w 72"/>
                <a:gd name="T5" fmla="*/ 1 h 81"/>
                <a:gd name="T6" fmla="*/ 20 w 72"/>
                <a:gd name="T7" fmla="*/ 1 h 81"/>
                <a:gd name="T8" fmla="*/ 22 w 72"/>
                <a:gd name="T9" fmla="*/ 3 h 81"/>
                <a:gd name="T10" fmla="*/ 22 w 72"/>
                <a:gd name="T11" fmla="*/ 3 h 81"/>
                <a:gd name="T12" fmla="*/ 22 w 72"/>
                <a:gd name="T13" fmla="*/ 5 h 81"/>
                <a:gd name="T14" fmla="*/ 21 w 72"/>
                <a:gd name="T15" fmla="*/ 6 h 81"/>
                <a:gd name="T16" fmla="*/ 20 w 72"/>
                <a:gd name="T17" fmla="*/ 7 h 81"/>
                <a:gd name="T18" fmla="*/ 17 w 72"/>
                <a:gd name="T19" fmla="*/ 8 h 81"/>
                <a:gd name="T20" fmla="*/ 14 w 72"/>
                <a:gd name="T21" fmla="*/ 9 h 81"/>
                <a:gd name="T22" fmla="*/ 11 w 72"/>
                <a:gd name="T23" fmla="*/ 9 h 81"/>
                <a:gd name="T24" fmla="*/ 7 w 72"/>
                <a:gd name="T25" fmla="*/ 9 h 81"/>
                <a:gd name="T26" fmla="*/ 5 w 72"/>
                <a:gd name="T27" fmla="*/ 8 h 81"/>
                <a:gd name="T28" fmla="*/ 2 w 72"/>
                <a:gd name="T29" fmla="*/ 7 h 81"/>
                <a:gd name="T30" fmla="*/ 0 w 72"/>
                <a:gd name="T31" fmla="*/ 6 h 81"/>
                <a:gd name="T32" fmla="*/ 0 w 72"/>
                <a:gd name="T33" fmla="*/ 4 h 81"/>
                <a:gd name="T34" fmla="*/ 0 w 72"/>
                <a:gd name="T35" fmla="*/ 3 h 81"/>
                <a:gd name="T36" fmla="*/ 2 w 72"/>
                <a:gd name="T37" fmla="*/ 2 h 81"/>
                <a:gd name="T38" fmla="*/ 2 w 72"/>
                <a:gd name="T39" fmla="*/ 1 h 81"/>
                <a:gd name="T40" fmla="*/ 5 w 72"/>
                <a:gd name="T41" fmla="*/ 1 h 81"/>
                <a:gd name="T42" fmla="*/ 9 w 72"/>
                <a:gd name="T43" fmla="*/ 0 h 81"/>
                <a:gd name="T44" fmla="*/ 11 w 72"/>
                <a:gd name="T45" fmla="*/ 0 h 81"/>
                <a:gd name="T46" fmla="*/ 10 w 72"/>
                <a:gd name="T47" fmla="*/ 1 h 81"/>
                <a:gd name="T48" fmla="*/ 9 w 72"/>
                <a:gd name="T49" fmla="*/ 1 h 81"/>
                <a:gd name="T50" fmla="*/ 7 w 72"/>
                <a:gd name="T51" fmla="*/ 1 h 81"/>
                <a:gd name="T52" fmla="*/ 6 w 72"/>
                <a:gd name="T53" fmla="*/ 1 h 81"/>
                <a:gd name="T54" fmla="*/ 5 w 72"/>
                <a:gd name="T55" fmla="*/ 2 h 81"/>
                <a:gd name="T56" fmla="*/ 4 w 72"/>
                <a:gd name="T57" fmla="*/ 3 h 81"/>
                <a:gd name="T58" fmla="*/ 4 w 72"/>
                <a:gd name="T59" fmla="*/ 3 h 81"/>
                <a:gd name="T60" fmla="*/ 5 w 72"/>
                <a:gd name="T61" fmla="*/ 5 h 81"/>
                <a:gd name="T62" fmla="*/ 6 w 72"/>
                <a:gd name="T63" fmla="*/ 7 h 81"/>
                <a:gd name="T64" fmla="*/ 7 w 72"/>
                <a:gd name="T65" fmla="*/ 7 h 81"/>
                <a:gd name="T66" fmla="*/ 10 w 72"/>
                <a:gd name="T67" fmla="*/ 7 h 81"/>
                <a:gd name="T68" fmla="*/ 12 w 72"/>
                <a:gd name="T69" fmla="*/ 8 h 81"/>
                <a:gd name="T70" fmla="*/ 15 w 72"/>
                <a:gd name="T71" fmla="*/ 7 h 81"/>
                <a:gd name="T72" fmla="*/ 16 w 72"/>
                <a:gd name="T73" fmla="*/ 7 h 81"/>
                <a:gd name="T74" fmla="*/ 17 w 72"/>
                <a:gd name="T75" fmla="*/ 6 h 81"/>
                <a:gd name="T76" fmla="*/ 19 w 72"/>
                <a:gd name="T77" fmla="*/ 5 h 81"/>
                <a:gd name="T78" fmla="*/ 17 w 72"/>
                <a:gd name="T79" fmla="*/ 3 h 81"/>
                <a:gd name="T80" fmla="*/ 17 w 72"/>
                <a:gd name="T81" fmla="*/ 2 h 81"/>
                <a:gd name="T82" fmla="*/ 15 w 72"/>
                <a:gd name="T83" fmla="*/ 1 h 81"/>
                <a:gd name="T84" fmla="*/ 14 w 72"/>
                <a:gd name="T85" fmla="*/ 1 h 81"/>
                <a:gd name="T86" fmla="*/ 10 w 72"/>
                <a:gd name="T87" fmla="*/ 1 h 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2"/>
                <a:gd name="T133" fmla="*/ 0 h 81"/>
                <a:gd name="T134" fmla="*/ 72 w 72"/>
                <a:gd name="T135" fmla="*/ 81 h 8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2" h="81">
                  <a:moveTo>
                    <a:pt x="36" y="0"/>
                  </a:moveTo>
                  <a:lnTo>
                    <a:pt x="48" y="0"/>
                  </a:lnTo>
                  <a:lnTo>
                    <a:pt x="56" y="4"/>
                  </a:lnTo>
                  <a:lnTo>
                    <a:pt x="64" y="12"/>
                  </a:lnTo>
                  <a:lnTo>
                    <a:pt x="72" y="24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68" y="61"/>
                  </a:lnTo>
                  <a:lnTo>
                    <a:pt x="64" y="69"/>
                  </a:lnTo>
                  <a:lnTo>
                    <a:pt x="56" y="77"/>
                  </a:lnTo>
                  <a:lnTo>
                    <a:pt x="44" y="81"/>
                  </a:lnTo>
                  <a:lnTo>
                    <a:pt x="36" y="81"/>
                  </a:lnTo>
                  <a:lnTo>
                    <a:pt x="24" y="81"/>
                  </a:lnTo>
                  <a:lnTo>
                    <a:pt x="16" y="77"/>
                  </a:lnTo>
                  <a:lnTo>
                    <a:pt x="8" y="69"/>
                  </a:lnTo>
                  <a:lnTo>
                    <a:pt x="0" y="57"/>
                  </a:lnTo>
                  <a:lnTo>
                    <a:pt x="0" y="40"/>
                  </a:lnTo>
                  <a:lnTo>
                    <a:pt x="0" y="28"/>
                  </a:lnTo>
                  <a:lnTo>
                    <a:pt x="4" y="20"/>
                  </a:lnTo>
                  <a:lnTo>
                    <a:pt x="8" y="8"/>
                  </a:lnTo>
                  <a:lnTo>
                    <a:pt x="16" y="4"/>
                  </a:lnTo>
                  <a:lnTo>
                    <a:pt x="28" y="0"/>
                  </a:lnTo>
                  <a:lnTo>
                    <a:pt x="36" y="0"/>
                  </a:lnTo>
                  <a:close/>
                  <a:moveTo>
                    <a:pt x="32" y="4"/>
                  </a:moveTo>
                  <a:lnTo>
                    <a:pt x="28" y="4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12" y="32"/>
                  </a:lnTo>
                  <a:lnTo>
                    <a:pt x="16" y="48"/>
                  </a:lnTo>
                  <a:lnTo>
                    <a:pt x="20" y="65"/>
                  </a:lnTo>
                  <a:lnTo>
                    <a:pt x="24" y="69"/>
                  </a:lnTo>
                  <a:lnTo>
                    <a:pt x="32" y="73"/>
                  </a:lnTo>
                  <a:lnTo>
                    <a:pt x="40" y="77"/>
                  </a:lnTo>
                  <a:lnTo>
                    <a:pt x="48" y="73"/>
                  </a:lnTo>
                  <a:lnTo>
                    <a:pt x="52" y="69"/>
                  </a:lnTo>
                  <a:lnTo>
                    <a:pt x="56" y="61"/>
                  </a:lnTo>
                  <a:lnTo>
                    <a:pt x="60" y="44"/>
                  </a:lnTo>
                  <a:lnTo>
                    <a:pt x="56" y="32"/>
                  </a:lnTo>
                  <a:lnTo>
                    <a:pt x="56" y="20"/>
                  </a:lnTo>
                  <a:lnTo>
                    <a:pt x="48" y="12"/>
                  </a:lnTo>
                  <a:lnTo>
                    <a:pt x="44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62" name="Freeform 18"/>
            <p:cNvSpPr>
              <a:spLocks/>
            </p:cNvSpPr>
            <p:nvPr/>
          </p:nvSpPr>
          <p:spPr bwMode="auto">
            <a:xfrm>
              <a:off x="5041" y="1493"/>
              <a:ext cx="98" cy="46"/>
            </a:xfrm>
            <a:custGeom>
              <a:avLst/>
              <a:gdLst>
                <a:gd name="T0" fmla="*/ 11 w 129"/>
                <a:gd name="T1" fmla="*/ 1 h 81"/>
                <a:gd name="T2" fmla="*/ 14 w 129"/>
                <a:gd name="T3" fmla="*/ 1 h 81"/>
                <a:gd name="T4" fmla="*/ 16 w 129"/>
                <a:gd name="T5" fmla="*/ 0 h 81"/>
                <a:gd name="T6" fmla="*/ 21 w 129"/>
                <a:gd name="T7" fmla="*/ 0 h 81"/>
                <a:gd name="T8" fmla="*/ 23 w 129"/>
                <a:gd name="T9" fmla="*/ 1 h 81"/>
                <a:gd name="T10" fmla="*/ 27 w 129"/>
                <a:gd name="T11" fmla="*/ 1 h 81"/>
                <a:gd name="T12" fmla="*/ 31 w 129"/>
                <a:gd name="T13" fmla="*/ 0 h 81"/>
                <a:gd name="T14" fmla="*/ 35 w 129"/>
                <a:gd name="T15" fmla="*/ 0 h 81"/>
                <a:gd name="T16" fmla="*/ 37 w 129"/>
                <a:gd name="T17" fmla="*/ 1 h 81"/>
                <a:gd name="T18" fmla="*/ 40 w 129"/>
                <a:gd name="T19" fmla="*/ 2 h 81"/>
                <a:gd name="T20" fmla="*/ 40 w 129"/>
                <a:gd name="T21" fmla="*/ 6 h 81"/>
                <a:gd name="T22" fmla="*/ 40 w 129"/>
                <a:gd name="T23" fmla="*/ 7 h 81"/>
                <a:gd name="T24" fmla="*/ 42 w 129"/>
                <a:gd name="T25" fmla="*/ 8 h 81"/>
                <a:gd name="T26" fmla="*/ 43 w 129"/>
                <a:gd name="T27" fmla="*/ 8 h 81"/>
                <a:gd name="T28" fmla="*/ 31 w 129"/>
                <a:gd name="T29" fmla="*/ 9 h 81"/>
                <a:gd name="T30" fmla="*/ 33 w 129"/>
                <a:gd name="T31" fmla="*/ 8 h 81"/>
                <a:gd name="T32" fmla="*/ 33 w 129"/>
                <a:gd name="T33" fmla="*/ 8 h 81"/>
                <a:gd name="T34" fmla="*/ 35 w 129"/>
                <a:gd name="T35" fmla="*/ 7 h 81"/>
                <a:gd name="T36" fmla="*/ 35 w 129"/>
                <a:gd name="T37" fmla="*/ 6 h 81"/>
                <a:gd name="T38" fmla="*/ 35 w 129"/>
                <a:gd name="T39" fmla="*/ 2 h 81"/>
                <a:gd name="T40" fmla="*/ 33 w 129"/>
                <a:gd name="T41" fmla="*/ 1 h 81"/>
                <a:gd name="T42" fmla="*/ 30 w 129"/>
                <a:gd name="T43" fmla="*/ 1 h 81"/>
                <a:gd name="T44" fmla="*/ 25 w 129"/>
                <a:gd name="T45" fmla="*/ 2 h 81"/>
                <a:gd name="T46" fmla="*/ 24 w 129"/>
                <a:gd name="T47" fmla="*/ 2 h 81"/>
                <a:gd name="T48" fmla="*/ 24 w 129"/>
                <a:gd name="T49" fmla="*/ 6 h 81"/>
                <a:gd name="T50" fmla="*/ 24 w 129"/>
                <a:gd name="T51" fmla="*/ 7 h 81"/>
                <a:gd name="T52" fmla="*/ 25 w 129"/>
                <a:gd name="T53" fmla="*/ 8 h 81"/>
                <a:gd name="T54" fmla="*/ 28 w 129"/>
                <a:gd name="T55" fmla="*/ 8 h 81"/>
                <a:gd name="T56" fmla="*/ 15 w 129"/>
                <a:gd name="T57" fmla="*/ 9 h 81"/>
                <a:gd name="T58" fmla="*/ 17 w 129"/>
                <a:gd name="T59" fmla="*/ 8 h 81"/>
                <a:gd name="T60" fmla="*/ 19 w 129"/>
                <a:gd name="T61" fmla="*/ 7 h 81"/>
                <a:gd name="T62" fmla="*/ 19 w 129"/>
                <a:gd name="T63" fmla="*/ 7 h 81"/>
                <a:gd name="T64" fmla="*/ 19 w 129"/>
                <a:gd name="T65" fmla="*/ 3 h 81"/>
                <a:gd name="T66" fmla="*/ 19 w 129"/>
                <a:gd name="T67" fmla="*/ 2 h 81"/>
                <a:gd name="T68" fmla="*/ 15 w 129"/>
                <a:gd name="T69" fmla="*/ 1 h 81"/>
                <a:gd name="T70" fmla="*/ 12 w 129"/>
                <a:gd name="T71" fmla="*/ 1 h 81"/>
                <a:gd name="T72" fmla="*/ 8 w 129"/>
                <a:gd name="T73" fmla="*/ 2 h 81"/>
                <a:gd name="T74" fmla="*/ 8 w 129"/>
                <a:gd name="T75" fmla="*/ 7 h 81"/>
                <a:gd name="T76" fmla="*/ 8 w 129"/>
                <a:gd name="T77" fmla="*/ 7 h 81"/>
                <a:gd name="T78" fmla="*/ 11 w 129"/>
                <a:gd name="T79" fmla="*/ 8 h 81"/>
                <a:gd name="T80" fmla="*/ 12 w 129"/>
                <a:gd name="T81" fmla="*/ 9 h 81"/>
                <a:gd name="T82" fmla="*/ 0 w 129"/>
                <a:gd name="T83" fmla="*/ 8 h 81"/>
                <a:gd name="T84" fmla="*/ 2 w 129"/>
                <a:gd name="T85" fmla="*/ 8 h 81"/>
                <a:gd name="T86" fmla="*/ 3 w 129"/>
                <a:gd name="T87" fmla="*/ 7 h 81"/>
                <a:gd name="T88" fmla="*/ 3 w 129"/>
                <a:gd name="T89" fmla="*/ 6 h 81"/>
                <a:gd name="T90" fmla="*/ 3 w 129"/>
                <a:gd name="T91" fmla="*/ 2 h 81"/>
                <a:gd name="T92" fmla="*/ 3 w 129"/>
                <a:gd name="T93" fmla="*/ 1 h 81"/>
                <a:gd name="T94" fmla="*/ 2 w 129"/>
                <a:gd name="T95" fmla="*/ 1 h 81"/>
                <a:gd name="T96" fmla="*/ 2 w 129"/>
                <a:gd name="T97" fmla="*/ 1 h 81"/>
                <a:gd name="T98" fmla="*/ 0 w 129"/>
                <a:gd name="T99" fmla="*/ 1 h 81"/>
                <a:gd name="T100" fmla="*/ 8 w 129"/>
                <a:gd name="T101" fmla="*/ 0 h 8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"/>
                <a:gd name="T154" fmla="*/ 0 h 81"/>
                <a:gd name="T155" fmla="*/ 129 w 129"/>
                <a:gd name="T156" fmla="*/ 81 h 8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" h="81">
                  <a:moveTo>
                    <a:pt x="24" y="16"/>
                  </a:moveTo>
                  <a:lnTo>
                    <a:pt x="33" y="8"/>
                  </a:lnTo>
                  <a:lnTo>
                    <a:pt x="37" y="4"/>
                  </a:lnTo>
                  <a:lnTo>
                    <a:pt x="41" y="4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3" y="0"/>
                  </a:lnTo>
                  <a:lnTo>
                    <a:pt x="61" y="0"/>
                  </a:lnTo>
                  <a:lnTo>
                    <a:pt x="65" y="4"/>
                  </a:lnTo>
                  <a:lnTo>
                    <a:pt x="69" y="8"/>
                  </a:lnTo>
                  <a:lnTo>
                    <a:pt x="73" y="16"/>
                  </a:lnTo>
                  <a:lnTo>
                    <a:pt x="81" y="8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3" y="4"/>
                  </a:lnTo>
                  <a:lnTo>
                    <a:pt x="117" y="12"/>
                  </a:lnTo>
                  <a:lnTo>
                    <a:pt x="121" y="20"/>
                  </a:lnTo>
                  <a:lnTo>
                    <a:pt x="121" y="28"/>
                  </a:lnTo>
                  <a:lnTo>
                    <a:pt x="121" y="61"/>
                  </a:lnTo>
                  <a:lnTo>
                    <a:pt x="121" y="69"/>
                  </a:lnTo>
                  <a:lnTo>
                    <a:pt x="121" y="73"/>
                  </a:lnTo>
                  <a:lnTo>
                    <a:pt x="125" y="77"/>
                  </a:lnTo>
                  <a:lnTo>
                    <a:pt x="129" y="77"/>
                  </a:lnTo>
                  <a:lnTo>
                    <a:pt x="129" y="81"/>
                  </a:lnTo>
                  <a:lnTo>
                    <a:pt x="93" y="81"/>
                  </a:lnTo>
                  <a:lnTo>
                    <a:pt x="93" y="77"/>
                  </a:lnTo>
                  <a:lnTo>
                    <a:pt x="97" y="77"/>
                  </a:lnTo>
                  <a:lnTo>
                    <a:pt x="101" y="77"/>
                  </a:lnTo>
                  <a:lnTo>
                    <a:pt x="105" y="73"/>
                  </a:lnTo>
                  <a:lnTo>
                    <a:pt x="105" y="69"/>
                  </a:lnTo>
                  <a:lnTo>
                    <a:pt x="105" y="61"/>
                  </a:lnTo>
                  <a:lnTo>
                    <a:pt x="105" y="28"/>
                  </a:lnTo>
                  <a:lnTo>
                    <a:pt x="105" y="20"/>
                  </a:lnTo>
                  <a:lnTo>
                    <a:pt x="101" y="16"/>
                  </a:lnTo>
                  <a:lnTo>
                    <a:pt x="97" y="12"/>
                  </a:lnTo>
                  <a:lnTo>
                    <a:pt x="93" y="8"/>
                  </a:lnTo>
                  <a:lnTo>
                    <a:pt x="89" y="8"/>
                  </a:lnTo>
                  <a:lnTo>
                    <a:pt x="85" y="12"/>
                  </a:lnTo>
                  <a:lnTo>
                    <a:pt x="77" y="16"/>
                  </a:lnTo>
                  <a:lnTo>
                    <a:pt x="73" y="20"/>
                  </a:lnTo>
                  <a:lnTo>
                    <a:pt x="73" y="24"/>
                  </a:lnTo>
                  <a:lnTo>
                    <a:pt x="73" y="61"/>
                  </a:lnTo>
                  <a:lnTo>
                    <a:pt x="73" y="69"/>
                  </a:lnTo>
                  <a:lnTo>
                    <a:pt x="73" y="73"/>
                  </a:lnTo>
                  <a:lnTo>
                    <a:pt x="77" y="77"/>
                  </a:lnTo>
                  <a:lnTo>
                    <a:pt x="85" y="77"/>
                  </a:lnTo>
                  <a:lnTo>
                    <a:pt x="85" y="81"/>
                  </a:lnTo>
                  <a:lnTo>
                    <a:pt x="45" y="81"/>
                  </a:lnTo>
                  <a:lnTo>
                    <a:pt x="45" y="77"/>
                  </a:lnTo>
                  <a:lnTo>
                    <a:pt x="53" y="77"/>
                  </a:lnTo>
                  <a:lnTo>
                    <a:pt x="57" y="73"/>
                  </a:lnTo>
                  <a:lnTo>
                    <a:pt x="57" y="69"/>
                  </a:lnTo>
                  <a:lnTo>
                    <a:pt x="57" y="61"/>
                  </a:lnTo>
                  <a:lnTo>
                    <a:pt x="57" y="28"/>
                  </a:lnTo>
                  <a:lnTo>
                    <a:pt x="57" y="20"/>
                  </a:lnTo>
                  <a:lnTo>
                    <a:pt x="57" y="16"/>
                  </a:lnTo>
                  <a:lnTo>
                    <a:pt x="49" y="12"/>
                  </a:lnTo>
                  <a:lnTo>
                    <a:pt x="45" y="8"/>
                  </a:lnTo>
                  <a:lnTo>
                    <a:pt x="41" y="8"/>
                  </a:lnTo>
                  <a:lnTo>
                    <a:pt x="37" y="12"/>
                  </a:lnTo>
                  <a:lnTo>
                    <a:pt x="29" y="16"/>
                  </a:lnTo>
                  <a:lnTo>
                    <a:pt x="24" y="20"/>
                  </a:lnTo>
                  <a:lnTo>
                    <a:pt x="24" y="61"/>
                  </a:lnTo>
                  <a:lnTo>
                    <a:pt x="24" y="69"/>
                  </a:lnTo>
                  <a:lnTo>
                    <a:pt x="24" y="73"/>
                  </a:lnTo>
                  <a:lnTo>
                    <a:pt x="29" y="77"/>
                  </a:lnTo>
                  <a:lnTo>
                    <a:pt x="33" y="77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0" y="81"/>
                  </a:lnTo>
                  <a:lnTo>
                    <a:pt x="0" y="77"/>
                  </a:lnTo>
                  <a:lnTo>
                    <a:pt x="4" y="77"/>
                  </a:lnTo>
                  <a:lnTo>
                    <a:pt x="8" y="73"/>
                  </a:lnTo>
                  <a:lnTo>
                    <a:pt x="8" y="69"/>
                  </a:lnTo>
                  <a:lnTo>
                    <a:pt x="8" y="61"/>
                  </a:lnTo>
                  <a:lnTo>
                    <a:pt x="8" y="32"/>
                  </a:lnTo>
                  <a:lnTo>
                    <a:pt x="8" y="20"/>
                  </a:lnTo>
                  <a:lnTo>
                    <a:pt x="8" y="12"/>
                  </a:lnTo>
                  <a:lnTo>
                    <a:pt x="8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63" name="Freeform 19"/>
            <p:cNvSpPr>
              <a:spLocks noEditPoints="1"/>
            </p:cNvSpPr>
            <p:nvPr/>
          </p:nvSpPr>
          <p:spPr bwMode="auto">
            <a:xfrm>
              <a:off x="3494" y="1721"/>
              <a:ext cx="67" cy="67"/>
            </a:xfrm>
            <a:custGeom>
              <a:avLst/>
              <a:gdLst>
                <a:gd name="T0" fmla="*/ 11 w 89"/>
                <a:gd name="T1" fmla="*/ 6 h 117"/>
                <a:gd name="T2" fmla="*/ 11 w 89"/>
                <a:gd name="T3" fmla="*/ 10 h 117"/>
                <a:gd name="T4" fmla="*/ 11 w 89"/>
                <a:gd name="T5" fmla="*/ 11 h 117"/>
                <a:gd name="T6" fmla="*/ 12 w 89"/>
                <a:gd name="T7" fmla="*/ 12 h 117"/>
                <a:gd name="T8" fmla="*/ 13 w 89"/>
                <a:gd name="T9" fmla="*/ 12 h 117"/>
                <a:gd name="T10" fmla="*/ 15 w 89"/>
                <a:gd name="T11" fmla="*/ 13 h 117"/>
                <a:gd name="T12" fmla="*/ 16 w 89"/>
                <a:gd name="T13" fmla="*/ 13 h 117"/>
                <a:gd name="T14" fmla="*/ 16 w 89"/>
                <a:gd name="T15" fmla="*/ 13 h 117"/>
                <a:gd name="T16" fmla="*/ 0 w 89"/>
                <a:gd name="T17" fmla="*/ 13 h 117"/>
                <a:gd name="T18" fmla="*/ 0 w 89"/>
                <a:gd name="T19" fmla="*/ 13 h 117"/>
                <a:gd name="T20" fmla="*/ 2 w 89"/>
                <a:gd name="T21" fmla="*/ 13 h 117"/>
                <a:gd name="T22" fmla="*/ 3 w 89"/>
                <a:gd name="T23" fmla="*/ 12 h 117"/>
                <a:gd name="T24" fmla="*/ 4 w 89"/>
                <a:gd name="T25" fmla="*/ 12 h 117"/>
                <a:gd name="T26" fmla="*/ 5 w 89"/>
                <a:gd name="T27" fmla="*/ 11 h 117"/>
                <a:gd name="T28" fmla="*/ 5 w 89"/>
                <a:gd name="T29" fmla="*/ 10 h 117"/>
                <a:gd name="T30" fmla="*/ 5 w 89"/>
                <a:gd name="T31" fmla="*/ 2 h 117"/>
                <a:gd name="T32" fmla="*/ 5 w 89"/>
                <a:gd name="T33" fmla="*/ 1 h 117"/>
                <a:gd name="T34" fmla="*/ 4 w 89"/>
                <a:gd name="T35" fmla="*/ 1 h 117"/>
                <a:gd name="T36" fmla="*/ 3 w 89"/>
                <a:gd name="T37" fmla="*/ 1 h 117"/>
                <a:gd name="T38" fmla="*/ 2 w 89"/>
                <a:gd name="T39" fmla="*/ 0 h 117"/>
                <a:gd name="T40" fmla="*/ 0 w 89"/>
                <a:gd name="T41" fmla="*/ 0 h 117"/>
                <a:gd name="T42" fmla="*/ 0 w 89"/>
                <a:gd name="T43" fmla="*/ 0 h 117"/>
                <a:gd name="T44" fmla="*/ 13 w 89"/>
                <a:gd name="T45" fmla="*/ 0 h 117"/>
                <a:gd name="T46" fmla="*/ 18 w 89"/>
                <a:gd name="T47" fmla="*/ 0 h 117"/>
                <a:gd name="T48" fmla="*/ 22 w 89"/>
                <a:gd name="T49" fmla="*/ 1 h 117"/>
                <a:gd name="T50" fmla="*/ 25 w 89"/>
                <a:gd name="T51" fmla="*/ 1 h 117"/>
                <a:gd name="T52" fmla="*/ 26 w 89"/>
                <a:gd name="T53" fmla="*/ 1 h 117"/>
                <a:gd name="T54" fmla="*/ 29 w 89"/>
                <a:gd name="T55" fmla="*/ 3 h 117"/>
                <a:gd name="T56" fmla="*/ 29 w 89"/>
                <a:gd name="T57" fmla="*/ 3 h 117"/>
                <a:gd name="T58" fmla="*/ 27 w 89"/>
                <a:gd name="T59" fmla="*/ 5 h 117"/>
                <a:gd name="T60" fmla="*/ 26 w 89"/>
                <a:gd name="T61" fmla="*/ 6 h 117"/>
                <a:gd name="T62" fmla="*/ 23 w 89"/>
                <a:gd name="T63" fmla="*/ 6 h 117"/>
                <a:gd name="T64" fmla="*/ 21 w 89"/>
                <a:gd name="T65" fmla="*/ 7 h 117"/>
                <a:gd name="T66" fmla="*/ 17 w 89"/>
                <a:gd name="T67" fmla="*/ 7 h 117"/>
                <a:gd name="T68" fmla="*/ 16 w 89"/>
                <a:gd name="T69" fmla="*/ 7 h 117"/>
                <a:gd name="T70" fmla="*/ 15 w 89"/>
                <a:gd name="T71" fmla="*/ 7 h 117"/>
                <a:gd name="T72" fmla="*/ 12 w 89"/>
                <a:gd name="T73" fmla="*/ 7 h 117"/>
                <a:gd name="T74" fmla="*/ 11 w 89"/>
                <a:gd name="T75" fmla="*/ 6 h 117"/>
                <a:gd name="T76" fmla="*/ 11 w 89"/>
                <a:gd name="T77" fmla="*/ 6 h 117"/>
                <a:gd name="T78" fmla="*/ 12 w 89"/>
                <a:gd name="T79" fmla="*/ 6 h 117"/>
                <a:gd name="T80" fmla="*/ 13 w 89"/>
                <a:gd name="T81" fmla="*/ 6 h 117"/>
                <a:gd name="T82" fmla="*/ 15 w 89"/>
                <a:gd name="T83" fmla="*/ 6 h 117"/>
                <a:gd name="T84" fmla="*/ 15 w 89"/>
                <a:gd name="T85" fmla="*/ 6 h 117"/>
                <a:gd name="T86" fmla="*/ 18 w 89"/>
                <a:gd name="T87" fmla="*/ 6 h 117"/>
                <a:gd name="T88" fmla="*/ 20 w 89"/>
                <a:gd name="T89" fmla="*/ 6 h 117"/>
                <a:gd name="T90" fmla="*/ 22 w 89"/>
                <a:gd name="T91" fmla="*/ 5 h 117"/>
                <a:gd name="T92" fmla="*/ 22 w 89"/>
                <a:gd name="T93" fmla="*/ 3 h 117"/>
                <a:gd name="T94" fmla="*/ 22 w 89"/>
                <a:gd name="T95" fmla="*/ 3 h 117"/>
                <a:gd name="T96" fmla="*/ 21 w 89"/>
                <a:gd name="T97" fmla="*/ 2 h 117"/>
                <a:gd name="T98" fmla="*/ 20 w 89"/>
                <a:gd name="T99" fmla="*/ 1 h 117"/>
                <a:gd name="T100" fmla="*/ 18 w 89"/>
                <a:gd name="T101" fmla="*/ 1 h 117"/>
                <a:gd name="T102" fmla="*/ 16 w 89"/>
                <a:gd name="T103" fmla="*/ 1 h 117"/>
                <a:gd name="T104" fmla="*/ 15 w 89"/>
                <a:gd name="T105" fmla="*/ 1 h 117"/>
                <a:gd name="T106" fmla="*/ 12 w 89"/>
                <a:gd name="T107" fmla="*/ 1 h 117"/>
                <a:gd name="T108" fmla="*/ 11 w 89"/>
                <a:gd name="T109" fmla="*/ 1 h 117"/>
                <a:gd name="T110" fmla="*/ 11 w 89"/>
                <a:gd name="T111" fmla="*/ 6 h 1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9"/>
                <a:gd name="T169" fmla="*/ 0 h 117"/>
                <a:gd name="T170" fmla="*/ 89 w 89"/>
                <a:gd name="T171" fmla="*/ 117 h 1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9" h="117">
                  <a:moveTo>
                    <a:pt x="33" y="60"/>
                  </a:moveTo>
                  <a:lnTo>
                    <a:pt x="33" y="96"/>
                  </a:lnTo>
                  <a:lnTo>
                    <a:pt x="33" y="104"/>
                  </a:lnTo>
                  <a:lnTo>
                    <a:pt x="37" y="113"/>
                  </a:lnTo>
                  <a:lnTo>
                    <a:pt x="41" y="113"/>
                  </a:lnTo>
                  <a:lnTo>
                    <a:pt x="45" y="117"/>
                  </a:lnTo>
                  <a:lnTo>
                    <a:pt x="49" y="117"/>
                  </a:lnTo>
                  <a:lnTo>
                    <a:pt x="0" y="117"/>
                  </a:lnTo>
                  <a:lnTo>
                    <a:pt x="4" y="117"/>
                  </a:lnTo>
                  <a:lnTo>
                    <a:pt x="8" y="113"/>
                  </a:lnTo>
                  <a:lnTo>
                    <a:pt x="12" y="109"/>
                  </a:lnTo>
                  <a:lnTo>
                    <a:pt x="16" y="104"/>
                  </a:lnTo>
                  <a:lnTo>
                    <a:pt x="16" y="96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41" y="0"/>
                  </a:lnTo>
                  <a:lnTo>
                    <a:pt x="57" y="0"/>
                  </a:lnTo>
                  <a:lnTo>
                    <a:pt x="69" y="4"/>
                  </a:lnTo>
                  <a:lnTo>
                    <a:pt x="77" y="8"/>
                  </a:lnTo>
                  <a:lnTo>
                    <a:pt x="81" y="12"/>
                  </a:lnTo>
                  <a:lnTo>
                    <a:pt x="89" y="24"/>
                  </a:lnTo>
                  <a:lnTo>
                    <a:pt x="89" y="32"/>
                  </a:lnTo>
                  <a:lnTo>
                    <a:pt x="85" y="44"/>
                  </a:lnTo>
                  <a:lnTo>
                    <a:pt x="81" y="56"/>
                  </a:lnTo>
                  <a:lnTo>
                    <a:pt x="73" y="60"/>
                  </a:lnTo>
                  <a:lnTo>
                    <a:pt x="65" y="64"/>
                  </a:lnTo>
                  <a:lnTo>
                    <a:pt x="53" y="64"/>
                  </a:lnTo>
                  <a:lnTo>
                    <a:pt x="49" y="64"/>
                  </a:lnTo>
                  <a:lnTo>
                    <a:pt x="45" y="64"/>
                  </a:lnTo>
                  <a:lnTo>
                    <a:pt x="37" y="64"/>
                  </a:lnTo>
                  <a:lnTo>
                    <a:pt x="33" y="60"/>
                  </a:lnTo>
                  <a:close/>
                  <a:moveTo>
                    <a:pt x="33" y="56"/>
                  </a:moveTo>
                  <a:lnTo>
                    <a:pt x="37" y="56"/>
                  </a:lnTo>
                  <a:lnTo>
                    <a:pt x="41" y="56"/>
                  </a:lnTo>
                  <a:lnTo>
                    <a:pt x="45" y="60"/>
                  </a:lnTo>
                  <a:lnTo>
                    <a:pt x="57" y="56"/>
                  </a:lnTo>
                  <a:lnTo>
                    <a:pt x="61" y="52"/>
                  </a:lnTo>
                  <a:lnTo>
                    <a:pt x="69" y="44"/>
                  </a:lnTo>
                  <a:lnTo>
                    <a:pt x="69" y="32"/>
                  </a:lnTo>
                  <a:lnTo>
                    <a:pt x="69" y="24"/>
                  </a:lnTo>
                  <a:lnTo>
                    <a:pt x="65" y="20"/>
                  </a:lnTo>
                  <a:lnTo>
                    <a:pt x="61" y="12"/>
                  </a:lnTo>
                  <a:lnTo>
                    <a:pt x="57" y="8"/>
                  </a:lnTo>
                  <a:lnTo>
                    <a:pt x="49" y="8"/>
                  </a:lnTo>
                  <a:lnTo>
                    <a:pt x="45" y="4"/>
                  </a:lnTo>
                  <a:lnTo>
                    <a:pt x="37" y="4"/>
                  </a:lnTo>
                  <a:lnTo>
                    <a:pt x="33" y="8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64" name="Freeform 20"/>
            <p:cNvSpPr>
              <a:spLocks/>
            </p:cNvSpPr>
            <p:nvPr/>
          </p:nvSpPr>
          <p:spPr bwMode="auto">
            <a:xfrm>
              <a:off x="3567" y="1742"/>
              <a:ext cx="43" cy="46"/>
            </a:xfrm>
            <a:custGeom>
              <a:avLst/>
              <a:gdLst>
                <a:gd name="T0" fmla="*/ 8 w 57"/>
                <a:gd name="T1" fmla="*/ 0 h 81"/>
                <a:gd name="T2" fmla="*/ 8 w 57"/>
                <a:gd name="T3" fmla="*/ 2 h 81"/>
                <a:gd name="T4" fmla="*/ 11 w 57"/>
                <a:gd name="T5" fmla="*/ 1 h 81"/>
                <a:gd name="T6" fmla="*/ 13 w 57"/>
                <a:gd name="T7" fmla="*/ 1 h 81"/>
                <a:gd name="T8" fmla="*/ 15 w 57"/>
                <a:gd name="T9" fmla="*/ 0 h 81"/>
                <a:gd name="T10" fmla="*/ 16 w 57"/>
                <a:gd name="T11" fmla="*/ 0 h 81"/>
                <a:gd name="T12" fmla="*/ 17 w 57"/>
                <a:gd name="T13" fmla="*/ 1 h 81"/>
                <a:gd name="T14" fmla="*/ 18 w 57"/>
                <a:gd name="T15" fmla="*/ 1 h 81"/>
                <a:gd name="T16" fmla="*/ 18 w 57"/>
                <a:gd name="T17" fmla="*/ 1 h 81"/>
                <a:gd name="T18" fmla="*/ 18 w 57"/>
                <a:gd name="T19" fmla="*/ 2 h 81"/>
                <a:gd name="T20" fmla="*/ 18 w 57"/>
                <a:gd name="T21" fmla="*/ 2 h 81"/>
                <a:gd name="T22" fmla="*/ 17 w 57"/>
                <a:gd name="T23" fmla="*/ 2 h 81"/>
                <a:gd name="T24" fmla="*/ 16 w 57"/>
                <a:gd name="T25" fmla="*/ 2 h 81"/>
                <a:gd name="T26" fmla="*/ 16 w 57"/>
                <a:gd name="T27" fmla="*/ 2 h 81"/>
                <a:gd name="T28" fmla="*/ 15 w 57"/>
                <a:gd name="T29" fmla="*/ 2 h 81"/>
                <a:gd name="T30" fmla="*/ 13 w 57"/>
                <a:gd name="T31" fmla="*/ 2 h 81"/>
                <a:gd name="T32" fmla="*/ 12 w 57"/>
                <a:gd name="T33" fmla="*/ 1 h 81"/>
                <a:gd name="T34" fmla="*/ 12 w 57"/>
                <a:gd name="T35" fmla="*/ 1 h 81"/>
                <a:gd name="T36" fmla="*/ 11 w 57"/>
                <a:gd name="T37" fmla="*/ 2 h 81"/>
                <a:gd name="T38" fmla="*/ 9 w 57"/>
                <a:gd name="T39" fmla="*/ 2 h 81"/>
                <a:gd name="T40" fmla="*/ 8 w 57"/>
                <a:gd name="T41" fmla="*/ 3 h 81"/>
                <a:gd name="T42" fmla="*/ 8 w 57"/>
                <a:gd name="T43" fmla="*/ 6 h 81"/>
                <a:gd name="T44" fmla="*/ 8 w 57"/>
                <a:gd name="T45" fmla="*/ 7 h 81"/>
                <a:gd name="T46" fmla="*/ 9 w 57"/>
                <a:gd name="T47" fmla="*/ 7 h 81"/>
                <a:gd name="T48" fmla="*/ 9 w 57"/>
                <a:gd name="T49" fmla="*/ 8 h 81"/>
                <a:gd name="T50" fmla="*/ 11 w 57"/>
                <a:gd name="T51" fmla="*/ 8 h 81"/>
                <a:gd name="T52" fmla="*/ 12 w 57"/>
                <a:gd name="T53" fmla="*/ 9 h 81"/>
                <a:gd name="T54" fmla="*/ 13 w 57"/>
                <a:gd name="T55" fmla="*/ 9 h 81"/>
                <a:gd name="T56" fmla="*/ 13 w 57"/>
                <a:gd name="T57" fmla="*/ 9 h 81"/>
                <a:gd name="T58" fmla="*/ 0 w 57"/>
                <a:gd name="T59" fmla="*/ 9 h 81"/>
                <a:gd name="T60" fmla="*/ 0 w 57"/>
                <a:gd name="T61" fmla="*/ 9 h 81"/>
                <a:gd name="T62" fmla="*/ 2 w 57"/>
                <a:gd name="T63" fmla="*/ 9 h 81"/>
                <a:gd name="T64" fmla="*/ 3 w 57"/>
                <a:gd name="T65" fmla="*/ 8 h 81"/>
                <a:gd name="T66" fmla="*/ 3 w 57"/>
                <a:gd name="T67" fmla="*/ 8 h 81"/>
                <a:gd name="T68" fmla="*/ 4 w 57"/>
                <a:gd name="T69" fmla="*/ 7 h 81"/>
                <a:gd name="T70" fmla="*/ 4 w 57"/>
                <a:gd name="T71" fmla="*/ 7 h 81"/>
                <a:gd name="T72" fmla="*/ 4 w 57"/>
                <a:gd name="T73" fmla="*/ 6 h 81"/>
                <a:gd name="T74" fmla="*/ 4 w 57"/>
                <a:gd name="T75" fmla="*/ 3 h 81"/>
                <a:gd name="T76" fmla="*/ 4 w 57"/>
                <a:gd name="T77" fmla="*/ 2 h 81"/>
                <a:gd name="T78" fmla="*/ 4 w 57"/>
                <a:gd name="T79" fmla="*/ 2 h 81"/>
                <a:gd name="T80" fmla="*/ 3 w 57"/>
                <a:gd name="T81" fmla="*/ 1 h 81"/>
                <a:gd name="T82" fmla="*/ 3 w 57"/>
                <a:gd name="T83" fmla="*/ 1 h 81"/>
                <a:gd name="T84" fmla="*/ 3 w 57"/>
                <a:gd name="T85" fmla="*/ 1 h 81"/>
                <a:gd name="T86" fmla="*/ 2 w 57"/>
                <a:gd name="T87" fmla="*/ 1 h 81"/>
                <a:gd name="T88" fmla="*/ 2 w 57"/>
                <a:gd name="T89" fmla="*/ 1 h 81"/>
                <a:gd name="T90" fmla="*/ 0 w 57"/>
                <a:gd name="T91" fmla="*/ 1 h 81"/>
                <a:gd name="T92" fmla="*/ 0 w 57"/>
                <a:gd name="T93" fmla="*/ 1 h 81"/>
                <a:gd name="T94" fmla="*/ 6 w 57"/>
                <a:gd name="T95" fmla="*/ 0 h 81"/>
                <a:gd name="T96" fmla="*/ 8 w 57"/>
                <a:gd name="T97" fmla="*/ 0 h 8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"/>
                <a:gd name="T148" fmla="*/ 0 h 81"/>
                <a:gd name="T149" fmla="*/ 57 w 57"/>
                <a:gd name="T150" fmla="*/ 81 h 8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" h="81">
                  <a:moveTo>
                    <a:pt x="24" y="0"/>
                  </a:moveTo>
                  <a:lnTo>
                    <a:pt x="24" y="20"/>
                  </a:lnTo>
                  <a:lnTo>
                    <a:pt x="32" y="8"/>
                  </a:lnTo>
                  <a:lnTo>
                    <a:pt x="41" y="4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3" y="4"/>
                  </a:lnTo>
                  <a:lnTo>
                    <a:pt x="57" y="8"/>
                  </a:lnTo>
                  <a:lnTo>
                    <a:pt x="57" y="12"/>
                  </a:lnTo>
                  <a:lnTo>
                    <a:pt x="57" y="16"/>
                  </a:lnTo>
                  <a:lnTo>
                    <a:pt x="53" y="20"/>
                  </a:lnTo>
                  <a:lnTo>
                    <a:pt x="49" y="20"/>
                  </a:lnTo>
                  <a:lnTo>
                    <a:pt x="45" y="16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2" y="16"/>
                  </a:lnTo>
                  <a:lnTo>
                    <a:pt x="28" y="20"/>
                  </a:lnTo>
                  <a:lnTo>
                    <a:pt x="24" y="28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8" y="73"/>
                  </a:lnTo>
                  <a:lnTo>
                    <a:pt x="28" y="77"/>
                  </a:lnTo>
                  <a:lnTo>
                    <a:pt x="32" y="77"/>
                  </a:lnTo>
                  <a:lnTo>
                    <a:pt x="37" y="81"/>
                  </a:lnTo>
                  <a:lnTo>
                    <a:pt x="41" y="81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8" y="77"/>
                  </a:lnTo>
                  <a:lnTo>
                    <a:pt x="12" y="73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32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65" name="Freeform 21"/>
            <p:cNvSpPr>
              <a:spLocks noEditPoints="1"/>
            </p:cNvSpPr>
            <p:nvPr/>
          </p:nvSpPr>
          <p:spPr bwMode="auto">
            <a:xfrm>
              <a:off x="3613" y="1742"/>
              <a:ext cx="57" cy="48"/>
            </a:xfrm>
            <a:custGeom>
              <a:avLst/>
              <a:gdLst>
                <a:gd name="T0" fmla="*/ 12 w 76"/>
                <a:gd name="T1" fmla="*/ 0 h 85"/>
                <a:gd name="T2" fmla="*/ 16 w 76"/>
                <a:gd name="T3" fmla="*/ 0 h 85"/>
                <a:gd name="T4" fmla="*/ 19 w 76"/>
                <a:gd name="T5" fmla="*/ 1 h 85"/>
                <a:gd name="T6" fmla="*/ 22 w 76"/>
                <a:gd name="T7" fmla="*/ 1 h 85"/>
                <a:gd name="T8" fmla="*/ 24 w 76"/>
                <a:gd name="T9" fmla="*/ 3 h 85"/>
                <a:gd name="T10" fmla="*/ 24 w 76"/>
                <a:gd name="T11" fmla="*/ 4 h 85"/>
                <a:gd name="T12" fmla="*/ 24 w 76"/>
                <a:gd name="T13" fmla="*/ 5 h 85"/>
                <a:gd name="T14" fmla="*/ 22 w 76"/>
                <a:gd name="T15" fmla="*/ 6 h 85"/>
                <a:gd name="T16" fmla="*/ 20 w 76"/>
                <a:gd name="T17" fmla="*/ 7 h 85"/>
                <a:gd name="T18" fmla="*/ 17 w 76"/>
                <a:gd name="T19" fmla="*/ 8 h 85"/>
                <a:gd name="T20" fmla="*/ 15 w 76"/>
                <a:gd name="T21" fmla="*/ 8 h 85"/>
                <a:gd name="T22" fmla="*/ 12 w 76"/>
                <a:gd name="T23" fmla="*/ 8 h 85"/>
                <a:gd name="T24" fmla="*/ 9 w 76"/>
                <a:gd name="T25" fmla="*/ 8 h 85"/>
                <a:gd name="T26" fmla="*/ 5 w 76"/>
                <a:gd name="T27" fmla="*/ 8 h 85"/>
                <a:gd name="T28" fmla="*/ 4 w 76"/>
                <a:gd name="T29" fmla="*/ 7 h 85"/>
                <a:gd name="T30" fmla="*/ 2 w 76"/>
                <a:gd name="T31" fmla="*/ 6 h 85"/>
                <a:gd name="T32" fmla="*/ 0 w 76"/>
                <a:gd name="T33" fmla="*/ 5 h 85"/>
                <a:gd name="T34" fmla="*/ 2 w 76"/>
                <a:gd name="T35" fmla="*/ 3 h 85"/>
                <a:gd name="T36" fmla="*/ 2 w 76"/>
                <a:gd name="T37" fmla="*/ 2 h 85"/>
                <a:gd name="T38" fmla="*/ 4 w 76"/>
                <a:gd name="T39" fmla="*/ 1 h 85"/>
                <a:gd name="T40" fmla="*/ 6 w 76"/>
                <a:gd name="T41" fmla="*/ 1 h 85"/>
                <a:gd name="T42" fmla="*/ 9 w 76"/>
                <a:gd name="T43" fmla="*/ 0 h 85"/>
                <a:gd name="T44" fmla="*/ 12 w 76"/>
                <a:gd name="T45" fmla="*/ 0 h 85"/>
                <a:gd name="T46" fmla="*/ 11 w 76"/>
                <a:gd name="T47" fmla="*/ 1 h 85"/>
                <a:gd name="T48" fmla="*/ 10 w 76"/>
                <a:gd name="T49" fmla="*/ 1 h 85"/>
                <a:gd name="T50" fmla="*/ 9 w 76"/>
                <a:gd name="T51" fmla="*/ 1 h 85"/>
                <a:gd name="T52" fmla="*/ 7 w 76"/>
                <a:gd name="T53" fmla="*/ 1 h 85"/>
                <a:gd name="T54" fmla="*/ 6 w 76"/>
                <a:gd name="T55" fmla="*/ 2 h 85"/>
                <a:gd name="T56" fmla="*/ 5 w 76"/>
                <a:gd name="T57" fmla="*/ 3 h 85"/>
                <a:gd name="T58" fmla="*/ 5 w 76"/>
                <a:gd name="T59" fmla="*/ 3 h 85"/>
                <a:gd name="T60" fmla="*/ 5 w 76"/>
                <a:gd name="T61" fmla="*/ 5 h 85"/>
                <a:gd name="T62" fmla="*/ 7 w 76"/>
                <a:gd name="T63" fmla="*/ 6 h 85"/>
                <a:gd name="T64" fmla="*/ 9 w 76"/>
                <a:gd name="T65" fmla="*/ 7 h 85"/>
                <a:gd name="T66" fmla="*/ 11 w 76"/>
                <a:gd name="T67" fmla="*/ 8 h 85"/>
                <a:gd name="T68" fmla="*/ 12 w 76"/>
                <a:gd name="T69" fmla="*/ 8 h 85"/>
                <a:gd name="T70" fmla="*/ 15 w 76"/>
                <a:gd name="T71" fmla="*/ 8 h 85"/>
                <a:gd name="T72" fmla="*/ 17 w 76"/>
                <a:gd name="T73" fmla="*/ 7 h 85"/>
                <a:gd name="T74" fmla="*/ 19 w 76"/>
                <a:gd name="T75" fmla="*/ 6 h 85"/>
                <a:gd name="T76" fmla="*/ 19 w 76"/>
                <a:gd name="T77" fmla="*/ 5 h 85"/>
                <a:gd name="T78" fmla="*/ 19 w 76"/>
                <a:gd name="T79" fmla="*/ 3 h 85"/>
                <a:gd name="T80" fmla="*/ 17 w 76"/>
                <a:gd name="T81" fmla="*/ 3 h 85"/>
                <a:gd name="T82" fmla="*/ 16 w 76"/>
                <a:gd name="T83" fmla="*/ 1 h 85"/>
                <a:gd name="T84" fmla="*/ 14 w 76"/>
                <a:gd name="T85" fmla="*/ 1 h 85"/>
                <a:gd name="T86" fmla="*/ 11 w 76"/>
                <a:gd name="T87" fmla="*/ 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6"/>
                <a:gd name="T133" fmla="*/ 0 h 85"/>
                <a:gd name="T134" fmla="*/ 76 w 76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6" h="85">
                  <a:moveTo>
                    <a:pt x="40" y="0"/>
                  </a:moveTo>
                  <a:lnTo>
                    <a:pt x="52" y="0"/>
                  </a:lnTo>
                  <a:lnTo>
                    <a:pt x="60" y="8"/>
                  </a:lnTo>
                  <a:lnTo>
                    <a:pt x="68" y="12"/>
                  </a:lnTo>
                  <a:lnTo>
                    <a:pt x="76" y="24"/>
                  </a:lnTo>
                  <a:lnTo>
                    <a:pt x="76" y="40"/>
                  </a:lnTo>
                  <a:lnTo>
                    <a:pt x="76" y="52"/>
                  </a:lnTo>
                  <a:lnTo>
                    <a:pt x="72" y="60"/>
                  </a:lnTo>
                  <a:lnTo>
                    <a:pt x="64" y="73"/>
                  </a:lnTo>
                  <a:lnTo>
                    <a:pt x="56" y="77"/>
                  </a:lnTo>
                  <a:lnTo>
                    <a:pt x="48" y="81"/>
                  </a:lnTo>
                  <a:lnTo>
                    <a:pt x="40" y="85"/>
                  </a:lnTo>
                  <a:lnTo>
                    <a:pt x="28" y="81"/>
                  </a:lnTo>
                  <a:lnTo>
                    <a:pt x="16" y="77"/>
                  </a:lnTo>
                  <a:lnTo>
                    <a:pt x="12" y="68"/>
                  </a:lnTo>
                  <a:lnTo>
                    <a:pt x="4" y="56"/>
                  </a:lnTo>
                  <a:lnTo>
                    <a:pt x="0" y="44"/>
                  </a:lnTo>
                  <a:lnTo>
                    <a:pt x="4" y="32"/>
                  </a:lnTo>
                  <a:lnTo>
                    <a:pt x="8" y="20"/>
                  </a:lnTo>
                  <a:lnTo>
                    <a:pt x="12" y="12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40" y="0"/>
                  </a:lnTo>
                  <a:close/>
                  <a:moveTo>
                    <a:pt x="36" y="4"/>
                  </a:moveTo>
                  <a:lnTo>
                    <a:pt x="32" y="8"/>
                  </a:lnTo>
                  <a:lnTo>
                    <a:pt x="28" y="8"/>
                  </a:lnTo>
                  <a:lnTo>
                    <a:pt x="24" y="12"/>
                  </a:lnTo>
                  <a:lnTo>
                    <a:pt x="20" y="16"/>
                  </a:lnTo>
                  <a:lnTo>
                    <a:pt x="16" y="24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24" y="64"/>
                  </a:lnTo>
                  <a:lnTo>
                    <a:pt x="28" y="73"/>
                  </a:lnTo>
                  <a:lnTo>
                    <a:pt x="36" y="77"/>
                  </a:lnTo>
                  <a:lnTo>
                    <a:pt x="40" y="77"/>
                  </a:lnTo>
                  <a:lnTo>
                    <a:pt x="48" y="77"/>
                  </a:lnTo>
                  <a:lnTo>
                    <a:pt x="56" y="73"/>
                  </a:lnTo>
                  <a:lnTo>
                    <a:pt x="60" y="60"/>
                  </a:lnTo>
                  <a:lnTo>
                    <a:pt x="60" y="48"/>
                  </a:lnTo>
                  <a:lnTo>
                    <a:pt x="60" y="32"/>
                  </a:lnTo>
                  <a:lnTo>
                    <a:pt x="56" y="24"/>
                  </a:lnTo>
                  <a:lnTo>
                    <a:pt x="52" y="12"/>
                  </a:lnTo>
                  <a:lnTo>
                    <a:pt x="44" y="8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66" name="Freeform 22"/>
            <p:cNvSpPr>
              <a:spLocks/>
            </p:cNvSpPr>
            <p:nvPr/>
          </p:nvSpPr>
          <p:spPr bwMode="auto">
            <a:xfrm>
              <a:off x="3783" y="1721"/>
              <a:ext cx="94" cy="69"/>
            </a:xfrm>
            <a:custGeom>
              <a:avLst/>
              <a:gdLst>
                <a:gd name="T0" fmla="*/ 40 w 125"/>
                <a:gd name="T1" fmla="*/ 0 h 121"/>
                <a:gd name="T2" fmla="*/ 40 w 125"/>
                <a:gd name="T3" fmla="*/ 0 h 121"/>
                <a:gd name="T4" fmla="*/ 38 w 125"/>
                <a:gd name="T5" fmla="*/ 1 h 121"/>
                <a:gd name="T6" fmla="*/ 36 w 125"/>
                <a:gd name="T7" fmla="*/ 1 h 121"/>
                <a:gd name="T8" fmla="*/ 35 w 125"/>
                <a:gd name="T9" fmla="*/ 1 h 121"/>
                <a:gd name="T10" fmla="*/ 33 w 125"/>
                <a:gd name="T11" fmla="*/ 2 h 121"/>
                <a:gd name="T12" fmla="*/ 22 w 125"/>
                <a:gd name="T13" fmla="*/ 13 h 121"/>
                <a:gd name="T14" fmla="*/ 20 w 125"/>
                <a:gd name="T15" fmla="*/ 13 h 121"/>
                <a:gd name="T16" fmla="*/ 6 w 125"/>
                <a:gd name="T17" fmla="*/ 2 h 121"/>
                <a:gd name="T18" fmla="*/ 5 w 125"/>
                <a:gd name="T19" fmla="*/ 1 h 121"/>
                <a:gd name="T20" fmla="*/ 5 w 125"/>
                <a:gd name="T21" fmla="*/ 1 h 121"/>
                <a:gd name="T22" fmla="*/ 4 w 125"/>
                <a:gd name="T23" fmla="*/ 1 h 121"/>
                <a:gd name="T24" fmla="*/ 3 w 125"/>
                <a:gd name="T25" fmla="*/ 1 h 121"/>
                <a:gd name="T26" fmla="*/ 2 w 125"/>
                <a:gd name="T27" fmla="*/ 1 h 121"/>
                <a:gd name="T28" fmla="*/ 0 w 125"/>
                <a:gd name="T29" fmla="*/ 0 h 121"/>
                <a:gd name="T30" fmla="*/ 0 w 125"/>
                <a:gd name="T31" fmla="*/ 0 h 121"/>
                <a:gd name="T32" fmla="*/ 15 w 125"/>
                <a:gd name="T33" fmla="*/ 0 h 121"/>
                <a:gd name="T34" fmla="*/ 15 w 125"/>
                <a:gd name="T35" fmla="*/ 0 h 121"/>
                <a:gd name="T36" fmla="*/ 13 w 125"/>
                <a:gd name="T37" fmla="*/ 1 h 121"/>
                <a:gd name="T38" fmla="*/ 11 w 125"/>
                <a:gd name="T39" fmla="*/ 1 h 121"/>
                <a:gd name="T40" fmla="*/ 11 w 125"/>
                <a:gd name="T41" fmla="*/ 1 h 121"/>
                <a:gd name="T42" fmla="*/ 11 w 125"/>
                <a:gd name="T43" fmla="*/ 1 h 121"/>
                <a:gd name="T44" fmla="*/ 11 w 125"/>
                <a:gd name="T45" fmla="*/ 2 h 121"/>
                <a:gd name="T46" fmla="*/ 13 w 125"/>
                <a:gd name="T47" fmla="*/ 3 h 121"/>
                <a:gd name="T48" fmla="*/ 22 w 125"/>
                <a:gd name="T49" fmla="*/ 10 h 121"/>
                <a:gd name="T50" fmla="*/ 31 w 125"/>
                <a:gd name="T51" fmla="*/ 3 h 121"/>
                <a:gd name="T52" fmla="*/ 32 w 125"/>
                <a:gd name="T53" fmla="*/ 2 h 121"/>
                <a:gd name="T54" fmla="*/ 32 w 125"/>
                <a:gd name="T55" fmla="*/ 1 h 121"/>
                <a:gd name="T56" fmla="*/ 32 w 125"/>
                <a:gd name="T57" fmla="*/ 1 h 121"/>
                <a:gd name="T58" fmla="*/ 31 w 125"/>
                <a:gd name="T59" fmla="*/ 1 h 121"/>
                <a:gd name="T60" fmla="*/ 29 w 125"/>
                <a:gd name="T61" fmla="*/ 1 h 121"/>
                <a:gd name="T62" fmla="*/ 29 w 125"/>
                <a:gd name="T63" fmla="*/ 0 h 121"/>
                <a:gd name="T64" fmla="*/ 29 w 125"/>
                <a:gd name="T65" fmla="*/ 0 h 121"/>
                <a:gd name="T66" fmla="*/ 29 w 125"/>
                <a:gd name="T67" fmla="*/ 0 h 121"/>
                <a:gd name="T68" fmla="*/ 29 w 125"/>
                <a:gd name="T69" fmla="*/ 0 h 121"/>
                <a:gd name="T70" fmla="*/ 40 w 125"/>
                <a:gd name="T71" fmla="*/ 0 h 1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5"/>
                <a:gd name="T109" fmla="*/ 0 h 121"/>
                <a:gd name="T110" fmla="*/ 125 w 125"/>
                <a:gd name="T111" fmla="*/ 121 h 1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5" h="121">
                  <a:moveTo>
                    <a:pt x="125" y="0"/>
                  </a:moveTo>
                  <a:lnTo>
                    <a:pt x="125" y="0"/>
                  </a:lnTo>
                  <a:lnTo>
                    <a:pt x="117" y="4"/>
                  </a:lnTo>
                  <a:lnTo>
                    <a:pt x="113" y="8"/>
                  </a:lnTo>
                  <a:lnTo>
                    <a:pt x="109" y="12"/>
                  </a:lnTo>
                  <a:lnTo>
                    <a:pt x="105" y="20"/>
                  </a:lnTo>
                  <a:lnTo>
                    <a:pt x="68" y="121"/>
                  </a:lnTo>
                  <a:lnTo>
                    <a:pt x="64" y="121"/>
                  </a:lnTo>
                  <a:lnTo>
                    <a:pt x="20" y="20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16"/>
                  </a:lnTo>
                  <a:lnTo>
                    <a:pt x="40" y="24"/>
                  </a:lnTo>
                  <a:lnTo>
                    <a:pt x="68" y="92"/>
                  </a:lnTo>
                  <a:lnTo>
                    <a:pt x="97" y="24"/>
                  </a:lnTo>
                  <a:lnTo>
                    <a:pt x="101" y="16"/>
                  </a:lnTo>
                  <a:lnTo>
                    <a:pt x="101" y="8"/>
                  </a:lnTo>
                  <a:lnTo>
                    <a:pt x="97" y="4"/>
                  </a:lnTo>
                  <a:lnTo>
                    <a:pt x="92" y="4"/>
                  </a:lnTo>
                  <a:lnTo>
                    <a:pt x="88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67" name="Freeform 23"/>
            <p:cNvSpPr>
              <a:spLocks noEditPoints="1"/>
            </p:cNvSpPr>
            <p:nvPr/>
          </p:nvSpPr>
          <p:spPr bwMode="auto">
            <a:xfrm>
              <a:off x="3868" y="1742"/>
              <a:ext cx="49" cy="48"/>
            </a:xfrm>
            <a:custGeom>
              <a:avLst/>
              <a:gdLst>
                <a:gd name="T0" fmla="*/ 4 w 64"/>
                <a:gd name="T1" fmla="*/ 3 h 85"/>
                <a:gd name="T2" fmla="*/ 5 w 64"/>
                <a:gd name="T3" fmla="*/ 5 h 85"/>
                <a:gd name="T4" fmla="*/ 6 w 64"/>
                <a:gd name="T5" fmla="*/ 6 h 85"/>
                <a:gd name="T6" fmla="*/ 9 w 64"/>
                <a:gd name="T7" fmla="*/ 6 h 85"/>
                <a:gd name="T8" fmla="*/ 14 w 64"/>
                <a:gd name="T9" fmla="*/ 7 h 85"/>
                <a:gd name="T10" fmla="*/ 16 w 64"/>
                <a:gd name="T11" fmla="*/ 7 h 85"/>
                <a:gd name="T12" fmla="*/ 18 w 64"/>
                <a:gd name="T13" fmla="*/ 6 h 85"/>
                <a:gd name="T14" fmla="*/ 21 w 64"/>
                <a:gd name="T15" fmla="*/ 6 h 85"/>
                <a:gd name="T16" fmla="*/ 22 w 64"/>
                <a:gd name="T17" fmla="*/ 5 h 85"/>
                <a:gd name="T18" fmla="*/ 22 w 64"/>
                <a:gd name="T19" fmla="*/ 5 h 85"/>
                <a:gd name="T20" fmla="*/ 21 w 64"/>
                <a:gd name="T21" fmla="*/ 6 h 85"/>
                <a:gd name="T22" fmla="*/ 19 w 64"/>
                <a:gd name="T23" fmla="*/ 7 h 85"/>
                <a:gd name="T24" fmla="*/ 15 w 64"/>
                <a:gd name="T25" fmla="*/ 8 h 85"/>
                <a:gd name="T26" fmla="*/ 11 w 64"/>
                <a:gd name="T27" fmla="*/ 8 h 85"/>
                <a:gd name="T28" fmla="*/ 6 w 64"/>
                <a:gd name="T29" fmla="*/ 8 h 85"/>
                <a:gd name="T30" fmla="*/ 3 w 64"/>
                <a:gd name="T31" fmla="*/ 7 h 85"/>
                <a:gd name="T32" fmla="*/ 2 w 64"/>
                <a:gd name="T33" fmla="*/ 6 h 85"/>
                <a:gd name="T34" fmla="*/ 0 w 64"/>
                <a:gd name="T35" fmla="*/ 5 h 85"/>
                <a:gd name="T36" fmla="*/ 0 w 64"/>
                <a:gd name="T37" fmla="*/ 5 h 85"/>
                <a:gd name="T38" fmla="*/ 0 w 64"/>
                <a:gd name="T39" fmla="*/ 3 h 85"/>
                <a:gd name="T40" fmla="*/ 2 w 64"/>
                <a:gd name="T41" fmla="*/ 2 h 85"/>
                <a:gd name="T42" fmla="*/ 3 w 64"/>
                <a:gd name="T43" fmla="*/ 1 h 85"/>
                <a:gd name="T44" fmla="*/ 5 w 64"/>
                <a:gd name="T45" fmla="*/ 1 h 85"/>
                <a:gd name="T46" fmla="*/ 8 w 64"/>
                <a:gd name="T47" fmla="*/ 0 h 85"/>
                <a:gd name="T48" fmla="*/ 12 w 64"/>
                <a:gd name="T49" fmla="*/ 0 h 85"/>
                <a:gd name="T50" fmla="*/ 16 w 64"/>
                <a:gd name="T51" fmla="*/ 1 h 85"/>
                <a:gd name="T52" fmla="*/ 19 w 64"/>
                <a:gd name="T53" fmla="*/ 1 h 85"/>
                <a:gd name="T54" fmla="*/ 22 w 64"/>
                <a:gd name="T55" fmla="*/ 2 h 85"/>
                <a:gd name="T56" fmla="*/ 22 w 64"/>
                <a:gd name="T57" fmla="*/ 3 h 85"/>
                <a:gd name="T58" fmla="*/ 4 w 64"/>
                <a:gd name="T59" fmla="*/ 3 h 85"/>
                <a:gd name="T60" fmla="*/ 4 w 64"/>
                <a:gd name="T61" fmla="*/ 3 h 85"/>
                <a:gd name="T62" fmla="*/ 16 w 64"/>
                <a:gd name="T63" fmla="*/ 3 h 85"/>
                <a:gd name="T64" fmla="*/ 16 w 64"/>
                <a:gd name="T65" fmla="*/ 2 h 85"/>
                <a:gd name="T66" fmla="*/ 15 w 64"/>
                <a:gd name="T67" fmla="*/ 2 h 85"/>
                <a:gd name="T68" fmla="*/ 15 w 64"/>
                <a:gd name="T69" fmla="*/ 1 h 85"/>
                <a:gd name="T70" fmla="*/ 14 w 64"/>
                <a:gd name="T71" fmla="*/ 1 h 85"/>
                <a:gd name="T72" fmla="*/ 12 w 64"/>
                <a:gd name="T73" fmla="*/ 1 h 85"/>
                <a:gd name="T74" fmla="*/ 11 w 64"/>
                <a:gd name="T75" fmla="*/ 1 h 85"/>
                <a:gd name="T76" fmla="*/ 8 w 64"/>
                <a:gd name="T77" fmla="*/ 1 h 85"/>
                <a:gd name="T78" fmla="*/ 6 w 64"/>
                <a:gd name="T79" fmla="*/ 1 h 85"/>
                <a:gd name="T80" fmla="*/ 5 w 64"/>
                <a:gd name="T81" fmla="*/ 2 h 85"/>
                <a:gd name="T82" fmla="*/ 4 w 64"/>
                <a:gd name="T83" fmla="*/ 3 h 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4"/>
                <a:gd name="T127" fmla="*/ 0 h 85"/>
                <a:gd name="T128" fmla="*/ 64 w 64"/>
                <a:gd name="T129" fmla="*/ 85 h 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4" h="85">
                  <a:moveTo>
                    <a:pt x="12" y="32"/>
                  </a:moveTo>
                  <a:lnTo>
                    <a:pt x="16" y="48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40" y="68"/>
                  </a:lnTo>
                  <a:lnTo>
                    <a:pt x="48" y="68"/>
                  </a:lnTo>
                  <a:lnTo>
                    <a:pt x="52" y="64"/>
                  </a:lnTo>
                  <a:lnTo>
                    <a:pt x="60" y="60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0" y="64"/>
                  </a:lnTo>
                  <a:lnTo>
                    <a:pt x="56" y="73"/>
                  </a:lnTo>
                  <a:lnTo>
                    <a:pt x="44" y="81"/>
                  </a:lnTo>
                  <a:lnTo>
                    <a:pt x="32" y="85"/>
                  </a:lnTo>
                  <a:lnTo>
                    <a:pt x="20" y="81"/>
                  </a:lnTo>
                  <a:lnTo>
                    <a:pt x="8" y="73"/>
                  </a:lnTo>
                  <a:lnTo>
                    <a:pt x="4" y="64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8" y="12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4"/>
                  </a:lnTo>
                  <a:lnTo>
                    <a:pt x="56" y="8"/>
                  </a:lnTo>
                  <a:lnTo>
                    <a:pt x="64" y="20"/>
                  </a:lnTo>
                  <a:lnTo>
                    <a:pt x="64" y="32"/>
                  </a:lnTo>
                  <a:lnTo>
                    <a:pt x="12" y="32"/>
                  </a:lnTo>
                  <a:close/>
                  <a:moveTo>
                    <a:pt x="12" y="24"/>
                  </a:moveTo>
                  <a:lnTo>
                    <a:pt x="48" y="24"/>
                  </a:lnTo>
                  <a:lnTo>
                    <a:pt x="48" y="20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68" name="Freeform 24"/>
            <p:cNvSpPr>
              <a:spLocks/>
            </p:cNvSpPr>
            <p:nvPr/>
          </p:nvSpPr>
          <p:spPr bwMode="auto">
            <a:xfrm>
              <a:off x="3926" y="1742"/>
              <a:ext cx="43" cy="46"/>
            </a:xfrm>
            <a:custGeom>
              <a:avLst/>
              <a:gdLst>
                <a:gd name="T0" fmla="*/ 8 w 57"/>
                <a:gd name="T1" fmla="*/ 0 h 81"/>
                <a:gd name="T2" fmla="*/ 8 w 57"/>
                <a:gd name="T3" fmla="*/ 2 h 81"/>
                <a:gd name="T4" fmla="*/ 11 w 57"/>
                <a:gd name="T5" fmla="*/ 1 h 81"/>
                <a:gd name="T6" fmla="*/ 12 w 57"/>
                <a:gd name="T7" fmla="*/ 1 h 81"/>
                <a:gd name="T8" fmla="*/ 15 w 57"/>
                <a:gd name="T9" fmla="*/ 0 h 81"/>
                <a:gd name="T10" fmla="*/ 16 w 57"/>
                <a:gd name="T11" fmla="*/ 0 h 81"/>
                <a:gd name="T12" fmla="*/ 17 w 57"/>
                <a:gd name="T13" fmla="*/ 1 h 81"/>
                <a:gd name="T14" fmla="*/ 17 w 57"/>
                <a:gd name="T15" fmla="*/ 1 h 81"/>
                <a:gd name="T16" fmla="*/ 18 w 57"/>
                <a:gd name="T17" fmla="*/ 1 h 81"/>
                <a:gd name="T18" fmla="*/ 18 w 57"/>
                <a:gd name="T19" fmla="*/ 2 h 81"/>
                <a:gd name="T20" fmla="*/ 17 w 57"/>
                <a:gd name="T21" fmla="*/ 2 h 81"/>
                <a:gd name="T22" fmla="*/ 17 w 57"/>
                <a:gd name="T23" fmla="*/ 2 h 81"/>
                <a:gd name="T24" fmla="*/ 16 w 57"/>
                <a:gd name="T25" fmla="*/ 2 h 81"/>
                <a:gd name="T26" fmla="*/ 15 w 57"/>
                <a:gd name="T27" fmla="*/ 2 h 81"/>
                <a:gd name="T28" fmla="*/ 13 w 57"/>
                <a:gd name="T29" fmla="*/ 2 h 81"/>
                <a:gd name="T30" fmla="*/ 12 w 57"/>
                <a:gd name="T31" fmla="*/ 2 h 81"/>
                <a:gd name="T32" fmla="*/ 12 w 57"/>
                <a:gd name="T33" fmla="*/ 1 h 81"/>
                <a:gd name="T34" fmla="*/ 11 w 57"/>
                <a:gd name="T35" fmla="*/ 1 h 81"/>
                <a:gd name="T36" fmla="*/ 11 w 57"/>
                <a:gd name="T37" fmla="*/ 2 h 81"/>
                <a:gd name="T38" fmla="*/ 10 w 57"/>
                <a:gd name="T39" fmla="*/ 2 h 81"/>
                <a:gd name="T40" fmla="*/ 8 w 57"/>
                <a:gd name="T41" fmla="*/ 3 h 81"/>
                <a:gd name="T42" fmla="*/ 8 w 57"/>
                <a:gd name="T43" fmla="*/ 6 h 81"/>
                <a:gd name="T44" fmla="*/ 8 w 57"/>
                <a:gd name="T45" fmla="*/ 7 h 81"/>
                <a:gd name="T46" fmla="*/ 8 w 57"/>
                <a:gd name="T47" fmla="*/ 7 h 81"/>
                <a:gd name="T48" fmla="*/ 10 w 57"/>
                <a:gd name="T49" fmla="*/ 8 h 81"/>
                <a:gd name="T50" fmla="*/ 10 w 57"/>
                <a:gd name="T51" fmla="*/ 8 h 81"/>
                <a:gd name="T52" fmla="*/ 11 w 57"/>
                <a:gd name="T53" fmla="*/ 9 h 81"/>
                <a:gd name="T54" fmla="*/ 13 w 57"/>
                <a:gd name="T55" fmla="*/ 9 h 81"/>
                <a:gd name="T56" fmla="*/ 13 w 57"/>
                <a:gd name="T57" fmla="*/ 9 h 81"/>
                <a:gd name="T58" fmla="*/ 0 w 57"/>
                <a:gd name="T59" fmla="*/ 9 h 81"/>
                <a:gd name="T60" fmla="*/ 0 w 57"/>
                <a:gd name="T61" fmla="*/ 9 h 81"/>
                <a:gd name="T62" fmla="*/ 2 w 57"/>
                <a:gd name="T63" fmla="*/ 9 h 81"/>
                <a:gd name="T64" fmla="*/ 2 w 57"/>
                <a:gd name="T65" fmla="*/ 8 h 81"/>
                <a:gd name="T66" fmla="*/ 3 w 57"/>
                <a:gd name="T67" fmla="*/ 8 h 81"/>
                <a:gd name="T68" fmla="*/ 3 w 57"/>
                <a:gd name="T69" fmla="*/ 7 h 81"/>
                <a:gd name="T70" fmla="*/ 3 w 57"/>
                <a:gd name="T71" fmla="*/ 7 h 81"/>
                <a:gd name="T72" fmla="*/ 3 w 57"/>
                <a:gd name="T73" fmla="*/ 6 h 81"/>
                <a:gd name="T74" fmla="*/ 3 w 57"/>
                <a:gd name="T75" fmla="*/ 3 h 81"/>
                <a:gd name="T76" fmla="*/ 3 w 57"/>
                <a:gd name="T77" fmla="*/ 2 h 81"/>
                <a:gd name="T78" fmla="*/ 3 w 57"/>
                <a:gd name="T79" fmla="*/ 2 h 81"/>
                <a:gd name="T80" fmla="*/ 3 w 57"/>
                <a:gd name="T81" fmla="*/ 1 h 81"/>
                <a:gd name="T82" fmla="*/ 3 w 57"/>
                <a:gd name="T83" fmla="*/ 1 h 81"/>
                <a:gd name="T84" fmla="*/ 2 w 57"/>
                <a:gd name="T85" fmla="*/ 1 h 81"/>
                <a:gd name="T86" fmla="*/ 2 w 57"/>
                <a:gd name="T87" fmla="*/ 1 h 81"/>
                <a:gd name="T88" fmla="*/ 0 w 57"/>
                <a:gd name="T89" fmla="*/ 1 h 81"/>
                <a:gd name="T90" fmla="*/ 0 w 57"/>
                <a:gd name="T91" fmla="*/ 1 h 81"/>
                <a:gd name="T92" fmla="*/ 0 w 57"/>
                <a:gd name="T93" fmla="*/ 1 h 81"/>
                <a:gd name="T94" fmla="*/ 7 w 57"/>
                <a:gd name="T95" fmla="*/ 0 h 81"/>
                <a:gd name="T96" fmla="*/ 8 w 57"/>
                <a:gd name="T97" fmla="*/ 0 h 8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"/>
                <a:gd name="T148" fmla="*/ 0 h 81"/>
                <a:gd name="T149" fmla="*/ 57 w 57"/>
                <a:gd name="T150" fmla="*/ 81 h 8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" h="81">
                  <a:moveTo>
                    <a:pt x="25" y="0"/>
                  </a:moveTo>
                  <a:lnTo>
                    <a:pt x="25" y="20"/>
                  </a:lnTo>
                  <a:lnTo>
                    <a:pt x="33" y="8"/>
                  </a:lnTo>
                  <a:lnTo>
                    <a:pt x="37" y="4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3" y="4"/>
                  </a:lnTo>
                  <a:lnTo>
                    <a:pt x="53" y="8"/>
                  </a:lnTo>
                  <a:lnTo>
                    <a:pt x="57" y="12"/>
                  </a:lnTo>
                  <a:lnTo>
                    <a:pt x="57" y="16"/>
                  </a:lnTo>
                  <a:lnTo>
                    <a:pt x="53" y="16"/>
                  </a:lnTo>
                  <a:lnTo>
                    <a:pt x="53" y="20"/>
                  </a:lnTo>
                  <a:lnTo>
                    <a:pt x="49" y="20"/>
                  </a:lnTo>
                  <a:lnTo>
                    <a:pt x="45" y="20"/>
                  </a:lnTo>
                  <a:lnTo>
                    <a:pt x="41" y="16"/>
                  </a:lnTo>
                  <a:lnTo>
                    <a:pt x="37" y="16"/>
                  </a:lnTo>
                  <a:lnTo>
                    <a:pt x="37" y="12"/>
                  </a:lnTo>
                  <a:lnTo>
                    <a:pt x="33" y="12"/>
                  </a:lnTo>
                  <a:lnTo>
                    <a:pt x="33" y="16"/>
                  </a:lnTo>
                  <a:lnTo>
                    <a:pt x="29" y="20"/>
                  </a:lnTo>
                  <a:lnTo>
                    <a:pt x="25" y="28"/>
                  </a:lnTo>
                  <a:lnTo>
                    <a:pt x="25" y="64"/>
                  </a:lnTo>
                  <a:lnTo>
                    <a:pt x="25" y="68"/>
                  </a:lnTo>
                  <a:lnTo>
                    <a:pt x="25" y="73"/>
                  </a:lnTo>
                  <a:lnTo>
                    <a:pt x="29" y="77"/>
                  </a:lnTo>
                  <a:lnTo>
                    <a:pt x="33" y="81"/>
                  </a:lnTo>
                  <a:lnTo>
                    <a:pt x="41" y="81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4" y="77"/>
                  </a:lnTo>
                  <a:lnTo>
                    <a:pt x="8" y="77"/>
                  </a:lnTo>
                  <a:lnTo>
                    <a:pt x="8" y="73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32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1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69" name="Freeform 25"/>
            <p:cNvSpPr>
              <a:spLocks noEditPoints="1"/>
            </p:cNvSpPr>
            <p:nvPr/>
          </p:nvSpPr>
          <p:spPr bwMode="auto">
            <a:xfrm>
              <a:off x="3969" y="1719"/>
              <a:ext cx="61" cy="71"/>
            </a:xfrm>
            <a:custGeom>
              <a:avLst/>
              <a:gdLst>
                <a:gd name="T0" fmla="*/ 9 w 81"/>
                <a:gd name="T1" fmla="*/ 6 h 125"/>
                <a:gd name="T2" fmla="*/ 11 w 81"/>
                <a:gd name="T3" fmla="*/ 5 h 125"/>
                <a:gd name="T4" fmla="*/ 14 w 81"/>
                <a:gd name="T5" fmla="*/ 5 h 125"/>
                <a:gd name="T6" fmla="*/ 17 w 81"/>
                <a:gd name="T7" fmla="*/ 4 h 125"/>
                <a:gd name="T8" fmla="*/ 20 w 81"/>
                <a:gd name="T9" fmla="*/ 5 h 125"/>
                <a:gd name="T10" fmla="*/ 23 w 81"/>
                <a:gd name="T11" fmla="*/ 6 h 125"/>
                <a:gd name="T12" fmla="*/ 25 w 81"/>
                <a:gd name="T13" fmla="*/ 6 h 125"/>
                <a:gd name="T14" fmla="*/ 26 w 81"/>
                <a:gd name="T15" fmla="*/ 7 h 125"/>
                <a:gd name="T16" fmla="*/ 26 w 81"/>
                <a:gd name="T17" fmla="*/ 9 h 125"/>
                <a:gd name="T18" fmla="*/ 26 w 81"/>
                <a:gd name="T19" fmla="*/ 10 h 125"/>
                <a:gd name="T20" fmla="*/ 25 w 81"/>
                <a:gd name="T21" fmla="*/ 11 h 125"/>
                <a:gd name="T22" fmla="*/ 22 w 81"/>
                <a:gd name="T23" fmla="*/ 11 h 125"/>
                <a:gd name="T24" fmla="*/ 18 w 81"/>
                <a:gd name="T25" fmla="*/ 12 h 125"/>
                <a:gd name="T26" fmla="*/ 13 w 81"/>
                <a:gd name="T27" fmla="*/ 13 h 125"/>
                <a:gd name="T28" fmla="*/ 11 w 81"/>
                <a:gd name="T29" fmla="*/ 12 h 125"/>
                <a:gd name="T30" fmla="*/ 8 w 81"/>
                <a:gd name="T31" fmla="*/ 12 h 125"/>
                <a:gd name="T32" fmla="*/ 6 w 81"/>
                <a:gd name="T33" fmla="*/ 12 h 125"/>
                <a:gd name="T34" fmla="*/ 4 w 81"/>
                <a:gd name="T35" fmla="*/ 11 h 125"/>
                <a:gd name="T36" fmla="*/ 4 w 81"/>
                <a:gd name="T37" fmla="*/ 3 h 125"/>
                <a:gd name="T38" fmla="*/ 4 w 81"/>
                <a:gd name="T39" fmla="*/ 2 h 125"/>
                <a:gd name="T40" fmla="*/ 4 w 81"/>
                <a:gd name="T41" fmla="*/ 1 h 125"/>
                <a:gd name="T42" fmla="*/ 4 w 81"/>
                <a:gd name="T43" fmla="*/ 1 h 125"/>
                <a:gd name="T44" fmla="*/ 3 w 81"/>
                <a:gd name="T45" fmla="*/ 1 h 125"/>
                <a:gd name="T46" fmla="*/ 3 w 81"/>
                <a:gd name="T47" fmla="*/ 1 h 125"/>
                <a:gd name="T48" fmla="*/ 3 w 81"/>
                <a:gd name="T49" fmla="*/ 1 h 125"/>
                <a:gd name="T50" fmla="*/ 2 w 81"/>
                <a:gd name="T51" fmla="*/ 1 h 125"/>
                <a:gd name="T52" fmla="*/ 0 w 81"/>
                <a:gd name="T53" fmla="*/ 1 h 125"/>
                <a:gd name="T54" fmla="*/ 0 w 81"/>
                <a:gd name="T55" fmla="*/ 1 h 125"/>
                <a:gd name="T56" fmla="*/ 8 w 81"/>
                <a:gd name="T57" fmla="*/ 0 h 125"/>
                <a:gd name="T58" fmla="*/ 9 w 81"/>
                <a:gd name="T59" fmla="*/ 0 h 125"/>
                <a:gd name="T60" fmla="*/ 9 w 81"/>
                <a:gd name="T61" fmla="*/ 6 h 125"/>
                <a:gd name="T62" fmla="*/ 9 w 81"/>
                <a:gd name="T63" fmla="*/ 6 h 125"/>
                <a:gd name="T64" fmla="*/ 9 w 81"/>
                <a:gd name="T65" fmla="*/ 11 h 125"/>
                <a:gd name="T66" fmla="*/ 11 w 81"/>
                <a:gd name="T67" fmla="*/ 11 h 125"/>
                <a:gd name="T68" fmla="*/ 11 w 81"/>
                <a:gd name="T69" fmla="*/ 12 h 125"/>
                <a:gd name="T70" fmla="*/ 13 w 81"/>
                <a:gd name="T71" fmla="*/ 12 h 125"/>
                <a:gd name="T72" fmla="*/ 14 w 81"/>
                <a:gd name="T73" fmla="*/ 12 h 125"/>
                <a:gd name="T74" fmla="*/ 17 w 81"/>
                <a:gd name="T75" fmla="*/ 12 h 125"/>
                <a:gd name="T76" fmla="*/ 20 w 81"/>
                <a:gd name="T77" fmla="*/ 11 h 125"/>
                <a:gd name="T78" fmla="*/ 20 w 81"/>
                <a:gd name="T79" fmla="*/ 10 h 125"/>
                <a:gd name="T80" fmla="*/ 22 w 81"/>
                <a:gd name="T81" fmla="*/ 9 h 125"/>
                <a:gd name="T82" fmla="*/ 20 w 81"/>
                <a:gd name="T83" fmla="*/ 7 h 125"/>
                <a:gd name="T84" fmla="*/ 20 w 81"/>
                <a:gd name="T85" fmla="*/ 6 h 125"/>
                <a:gd name="T86" fmla="*/ 17 w 81"/>
                <a:gd name="T87" fmla="*/ 6 h 125"/>
                <a:gd name="T88" fmla="*/ 14 w 81"/>
                <a:gd name="T89" fmla="*/ 6 h 125"/>
                <a:gd name="T90" fmla="*/ 13 w 81"/>
                <a:gd name="T91" fmla="*/ 6 h 125"/>
                <a:gd name="T92" fmla="*/ 11 w 81"/>
                <a:gd name="T93" fmla="*/ 6 h 125"/>
                <a:gd name="T94" fmla="*/ 11 w 81"/>
                <a:gd name="T95" fmla="*/ 6 h 125"/>
                <a:gd name="T96" fmla="*/ 9 w 81"/>
                <a:gd name="T97" fmla="*/ 6 h 1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25"/>
                <a:gd name="T149" fmla="*/ 81 w 81"/>
                <a:gd name="T150" fmla="*/ 125 h 1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25">
                  <a:moveTo>
                    <a:pt x="28" y="56"/>
                  </a:moveTo>
                  <a:lnTo>
                    <a:pt x="32" y="48"/>
                  </a:lnTo>
                  <a:lnTo>
                    <a:pt x="44" y="44"/>
                  </a:lnTo>
                  <a:lnTo>
                    <a:pt x="52" y="40"/>
                  </a:lnTo>
                  <a:lnTo>
                    <a:pt x="60" y="44"/>
                  </a:lnTo>
                  <a:lnTo>
                    <a:pt x="72" y="52"/>
                  </a:lnTo>
                  <a:lnTo>
                    <a:pt x="77" y="60"/>
                  </a:lnTo>
                  <a:lnTo>
                    <a:pt x="81" y="68"/>
                  </a:lnTo>
                  <a:lnTo>
                    <a:pt x="81" y="80"/>
                  </a:lnTo>
                  <a:lnTo>
                    <a:pt x="81" y="92"/>
                  </a:lnTo>
                  <a:lnTo>
                    <a:pt x="77" y="104"/>
                  </a:lnTo>
                  <a:lnTo>
                    <a:pt x="68" y="113"/>
                  </a:lnTo>
                  <a:lnTo>
                    <a:pt x="56" y="121"/>
                  </a:lnTo>
                  <a:lnTo>
                    <a:pt x="40" y="125"/>
                  </a:lnTo>
                  <a:lnTo>
                    <a:pt x="32" y="121"/>
                  </a:lnTo>
                  <a:lnTo>
                    <a:pt x="24" y="121"/>
                  </a:lnTo>
                  <a:lnTo>
                    <a:pt x="20" y="117"/>
                  </a:lnTo>
                  <a:lnTo>
                    <a:pt x="12" y="113"/>
                  </a:lnTo>
                  <a:lnTo>
                    <a:pt x="12" y="32"/>
                  </a:lnTo>
                  <a:lnTo>
                    <a:pt x="12" y="20"/>
                  </a:lnTo>
                  <a:lnTo>
                    <a:pt x="12" y="12"/>
                  </a:lnTo>
                  <a:lnTo>
                    <a:pt x="8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56"/>
                  </a:lnTo>
                  <a:close/>
                  <a:moveTo>
                    <a:pt x="28" y="64"/>
                  </a:moveTo>
                  <a:lnTo>
                    <a:pt x="28" y="108"/>
                  </a:lnTo>
                  <a:lnTo>
                    <a:pt x="32" y="113"/>
                  </a:lnTo>
                  <a:lnTo>
                    <a:pt x="36" y="117"/>
                  </a:lnTo>
                  <a:lnTo>
                    <a:pt x="40" y="117"/>
                  </a:lnTo>
                  <a:lnTo>
                    <a:pt x="44" y="117"/>
                  </a:lnTo>
                  <a:lnTo>
                    <a:pt x="52" y="117"/>
                  </a:lnTo>
                  <a:lnTo>
                    <a:pt x="60" y="108"/>
                  </a:lnTo>
                  <a:lnTo>
                    <a:pt x="64" y="100"/>
                  </a:lnTo>
                  <a:lnTo>
                    <a:pt x="68" y="84"/>
                  </a:lnTo>
                  <a:lnTo>
                    <a:pt x="64" y="72"/>
                  </a:lnTo>
                  <a:lnTo>
                    <a:pt x="60" y="60"/>
                  </a:lnTo>
                  <a:lnTo>
                    <a:pt x="52" y="56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8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70" name="Freeform 26"/>
            <p:cNvSpPr>
              <a:spLocks noEditPoints="1"/>
            </p:cNvSpPr>
            <p:nvPr/>
          </p:nvSpPr>
          <p:spPr bwMode="auto">
            <a:xfrm>
              <a:off x="4139" y="1721"/>
              <a:ext cx="91" cy="67"/>
            </a:xfrm>
            <a:custGeom>
              <a:avLst/>
              <a:gdLst>
                <a:gd name="T0" fmla="*/ 0 w 121"/>
                <a:gd name="T1" fmla="*/ 13 h 117"/>
                <a:gd name="T2" fmla="*/ 0 w 121"/>
                <a:gd name="T3" fmla="*/ 13 h 117"/>
                <a:gd name="T4" fmla="*/ 2 w 121"/>
                <a:gd name="T5" fmla="*/ 13 h 117"/>
                <a:gd name="T6" fmla="*/ 4 w 121"/>
                <a:gd name="T7" fmla="*/ 12 h 117"/>
                <a:gd name="T8" fmla="*/ 5 w 121"/>
                <a:gd name="T9" fmla="*/ 12 h 117"/>
                <a:gd name="T10" fmla="*/ 5 w 121"/>
                <a:gd name="T11" fmla="*/ 11 h 117"/>
                <a:gd name="T12" fmla="*/ 5 w 121"/>
                <a:gd name="T13" fmla="*/ 10 h 117"/>
                <a:gd name="T14" fmla="*/ 5 w 121"/>
                <a:gd name="T15" fmla="*/ 2 h 117"/>
                <a:gd name="T16" fmla="*/ 5 w 121"/>
                <a:gd name="T17" fmla="*/ 1 h 117"/>
                <a:gd name="T18" fmla="*/ 5 w 121"/>
                <a:gd name="T19" fmla="*/ 1 h 117"/>
                <a:gd name="T20" fmla="*/ 4 w 121"/>
                <a:gd name="T21" fmla="*/ 1 h 117"/>
                <a:gd name="T22" fmla="*/ 2 w 121"/>
                <a:gd name="T23" fmla="*/ 0 h 117"/>
                <a:gd name="T24" fmla="*/ 0 w 121"/>
                <a:gd name="T25" fmla="*/ 0 h 117"/>
                <a:gd name="T26" fmla="*/ 0 w 121"/>
                <a:gd name="T27" fmla="*/ 0 h 117"/>
                <a:gd name="T28" fmla="*/ 15 w 121"/>
                <a:gd name="T29" fmla="*/ 0 h 117"/>
                <a:gd name="T30" fmla="*/ 20 w 121"/>
                <a:gd name="T31" fmla="*/ 0 h 117"/>
                <a:gd name="T32" fmla="*/ 24 w 121"/>
                <a:gd name="T33" fmla="*/ 1 h 117"/>
                <a:gd name="T34" fmla="*/ 29 w 121"/>
                <a:gd name="T35" fmla="*/ 1 h 117"/>
                <a:gd name="T36" fmla="*/ 32 w 121"/>
                <a:gd name="T37" fmla="*/ 1 h 117"/>
                <a:gd name="T38" fmla="*/ 35 w 121"/>
                <a:gd name="T39" fmla="*/ 3 h 117"/>
                <a:gd name="T40" fmla="*/ 38 w 121"/>
                <a:gd name="T41" fmla="*/ 4 h 117"/>
                <a:gd name="T42" fmla="*/ 38 w 121"/>
                <a:gd name="T43" fmla="*/ 6 h 117"/>
                <a:gd name="T44" fmla="*/ 38 w 121"/>
                <a:gd name="T45" fmla="*/ 7 h 117"/>
                <a:gd name="T46" fmla="*/ 36 w 121"/>
                <a:gd name="T47" fmla="*/ 10 h 117"/>
                <a:gd name="T48" fmla="*/ 33 w 121"/>
                <a:gd name="T49" fmla="*/ 11 h 117"/>
                <a:gd name="T50" fmla="*/ 30 w 121"/>
                <a:gd name="T51" fmla="*/ 12 h 117"/>
                <a:gd name="T52" fmla="*/ 23 w 121"/>
                <a:gd name="T53" fmla="*/ 13 h 117"/>
                <a:gd name="T54" fmla="*/ 17 w 121"/>
                <a:gd name="T55" fmla="*/ 13 h 117"/>
                <a:gd name="T56" fmla="*/ 0 w 121"/>
                <a:gd name="T57" fmla="*/ 13 h 117"/>
                <a:gd name="T58" fmla="*/ 11 w 121"/>
                <a:gd name="T59" fmla="*/ 12 h 117"/>
                <a:gd name="T60" fmla="*/ 14 w 121"/>
                <a:gd name="T61" fmla="*/ 12 h 117"/>
                <a:gd name="T62" fmla="*/ 17 w 121"/>
                <a:gd name="T63" fmla="*/ 12 h 117"/>
                <a:gd name="T64" fmla="*/ 20 w 121"/>
                <a:gd name="T65" fmla="*/ 12 h 117"/>
                <a:gd name="T66" fmla="*/ 24 w 121"/>
                <a:gd name="T67" fmla="*/ 11 h 117"/>
                <a:gd name="T68" fmla="*/ 27 w 121"/>
                <a:gd name="T69" fmla="*/ 10 h 117"/>
                <a:gd name="T70" fmla="*/ 30 w 121"/>
                <a:gd name="T71" fmla="*/ 10 h 117"/>
                <a:gd name="T72" fmla="*/ 31 w 121"/>
                <a:gd name="T73" fmla="*/ 7 h 117"/>
                <a:gd name="T74" fmla="*/ 32 w 121"/>
                <a:gd name="T75" fmla="*/ 6 h 117"/>
                <a:gd name="T76" fmla="*/ 31 w 121"/>
                <a:gd name="T77" fmla="*/ 5 h 117"/>
                <a:gd name="T78" fmla="*/ 30 w 121"/>
                <a:gd name="T79" fmla="*/ 3 h 117"/>
                <a:gd name="T80" fmla="*/ 27 w 121"/>
                <a:gd name="T81" fmla="*/ 2 h 117"/>
                <a:gd name="T82" fmla="*/ 24 w 121"/>
                <a:gd name="T83" fmla="*/ 1 h 117"/>
                <a:gd name="T84" fmla="*/ 20 w 121"/>
                <a:gd name="T85" fmla="*/ 1 h 117"/>
                <a:gd name="T86" fmla="*/ 17 w 121"/>
                <a:gd name="T87" fmla="*/ 1 h 117"/>
                <a:gd name="T88" fmla="*/ 14 w 121"/>
                <a:gd name="T89" fmla="*/ 1 h 117"/>
                <a:gd name="T90" fmla="*/ 11 w 121"/>
                <a:gd name="T91" fmla="*/ 1 h 117"/>
                <a:gd name="T92" fmla="*/ 11 w 121"/>
                <a:gd name="T93" fmla="*/ 12 h 11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1"/>
                <a:gd name="T142" fmla="*/ 0 h 117"/>
                <a:gd name="T143" fmla="*/ 121 w 121"/>
                <a:gd name="T144" fmla="*/ 117 h 11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1" h="117">
                  <a:moveTo>
                    <a:pt x="0" y="117"/>
                  </a:moveTo>
                  <a:lnTo>
                    <a:pt x="0" y="117"/>
                  </a:lnTo>
                  <a:lnTo>
                    <a:pt x="4" y="117"/>
                  </a:lnTo>
                  <a:lnTo>
                    <a:pt x="12" y="113"/>
                  </a:lnTo>
                  <a:lnTo>
                    <a:pt x="16" y="109"/>
                  </a:lnTo>
                  <a:lnTo>
                    <a:pt x="16" y="104"/>
                  </a:lnTo>
                  <a:lnTo>
                    <a:pt x="16" y="96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48" y="0"/>
                  </a:lnTo>
                  <a:lnTo>
                    <a:pt x="64" y="0"/>
                  </a:lnTo>
                  <a:lnTo>
                    <a:pt x="76" y="4"/>
                  </a:lnTo>
                  <a:lnTo>
                    <a:pt x="89" y="4"/>
                  </a:lnTo>
                  <a:lnTo>
                    <a:pt x="101" y="12"/>
                  </a:lnTo>
                  <a:lnTo>
                    <a:pt x="109" y="24"/>
                  </a:lnTo>
                  <a:lnTo>
                    <a:pt x="117" y="40"/>
                  </a:lnTo>
                  <a:lnTo>
                    <a:pt x="121" y="56"/>
                  </a:lnTo>
                  <a:lnTo>
                    <a:pt x="117" y="72"/>
                  </a:lnTo>
                  <a:lnTo>
                    <a:pt x="113" y="88"/>
                  </a:lnTo>
                  <a:lnTo>
                    <a:pt x="105" y="100"/>
                  </a:lnTo>
                  <a:lnTo>
                    <a:pt x="93" y="109"/>
                  </a:lnTo>
                  <a:lnTo>
                    <a:pt x="72" y="117"/>
                  </a:lnTo>
                  <a:lnTo>
                    <a:pt x="52" y="117"/>
                  </a:lnTo>
                  <a:lnTo>
                    <a:pt x="0" y="117"/>
                  </a:lnTo>
                  <a:close/>
                  <a:moveTo>
                    <a:pt x="36" y="109"/>
                  </a:moveTo>
                  <a:lnTo>
                    <a:pt x="44" y="113"/>
                  </a:lnTo>
                  <a:lnTo>
                    <a:pt x="52" y="113"/>
                  </a:lnTo>
                  <a:lnTo>
                    <a:pt x="64" y="109"/>
                  </a:lnTo>
                  <a:lnTo>
                    <a:pt x="76" y="104"/>
                  </a:lnTo>
                  <a:lnTo>
                    <a:pt x="85" y="96"/>
                  </a:lnTo>
                  <a:lnTo>
                    <a:pt x="93" y="88"/>
                  </a:lnTo>
                  <a:lnTo>
                    <a:pt x="97" y="72"/>
                  </a:lnTo>
                  <a:lnTo>
                    <a:pt x="101" y="60"/>
                  </a:lnTo>
                  <a:lnTo>
                    <a:pt x="97" y="44"/>
                  </a:lnTo>
                  <a:lnTo>
                    <a:pt x="93" y="32"/>
                  </a:lnTo>
                  <a:lnTo>
                    <a:pt x="85" y="20"/>
                  </a:lnTo>
                  <a:lnTo>
                    <a:pt x="76" y="12"/>
                  </a:lnTo>
                  <a:lnTo>
                    <a:pt x="64" y="8"/>
                  </a:lnTo>
                  <a:lnTo>
                    <a:pt x="52" y="4"/>
                  </a:lnTo>
                  <a:lnTo>
                    <a:pt x="44" y="4"/>
                  </a:lnTo>
                  <a:lnTo>
                    <a:pt x="36" y="8"/>
                  </a:lnTo>
                  <a:lnTo>
                    <a:pt x="36" y="10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71" name="Freeform 27"/>
            <p:cNvSpPr>
              <a:spLocks noEditPoints="1"/>
            </p:cNvSpPr>
            <p:nvPr/>
          </p:nvSpPr>
          <p:spPr bwMode="auto">
            <a:xfrm>
              <a:off x="4239" y="1742"/>
              <a:ext cx="49" cy="48"/>
            </a:xfrm>
            <a:custGeom>
              <a:avLst/>
              <a:gdLst>
                <a:gd name="T0" fmla="*/ 4 w 65"/>
                <a:gd name="T1" fmla="*/ 3 h 85"/>
                <a:gd name="T2" fmla="*/ 4 w 65"/>
                <a:gd name="T3" fmla="*/ 5 h 85"/>
                <a:gd name="T4" fmla="*/ 6 w 65"/>
                <a:gd name="T5" fmla="*/ 6 h 85"/>
                <a:gd name="T6" fmla="*/ 9 w 65"/>
                <a:gd name="T7" fmla="*/ 6 h 85"/>
                <a:gd name="T8" fmla="*/ 13 w 65"/>
                <a:gd name="T9" fmla="*/ 7 h 85"/>
                <a:gd name="T10" fmla="*/ 15 w 65"/>
                <a:gd name="T11" fmla="*/ 7 h 85"/>
                <a:gd name="T12" fmla="*/ 17 w 65"/>
                <a:gd name="T13" fmla="*/ 6 h 85"/>
                <a:gd name="T14" fmla="*/ 20 w 65"/>
                <a:gd name="T15" fmla="*/ 6 h 85"/>
                <a:gd name="T16" fmla="*/ 21 w 65"/>
                <a:gd name="T17" fmla="*/ 5 h 85"/>
                <a:gd name="T18" fmla="*/ 21 w 65"/>
                <a:gd name="T19" fmla="*/ 5 h 85"/>
                <a:gd name="T20" fmla="*/ 20 w 65"/>
                <a:gd name="T21" fmla="*/ 6 h 85"/>
                <a:gd name="T22" fmla="*/ 18 w 65"/>
                <a:gd name="T23" fmla="*/ 7 h 85"/>
                <a:gd name="T24" fmla="*/ 14 w 65"/>
                <a:gd name="T25" fmla="*/ 8 h 85"/>
                <a:gd name="T26" fmla="*/ 11 w 65"/>
                <a:gd name="T27" fmla="*/ 8 h 85"/>
                <a:gd name="T28" fmla="*/ 6 w 65"/>
                <a:gd name="T29" fmla="*/ 8 h 85"/>
                <a:gd name="T30" fmla="*/ 3 w 65"/>
                <a:gd name="T31" fmla="*/ 7 h 85"/>
                <a:gd name="T32" fmla="*/ 2 w 65"/>
                <a:gd name="T33" fmla="*/ 6 h 85"/>
                <a:gd name="T34" fmla="*/ 0 w 65"/>
                <a:gd name="T35" fmla="*/ 5 h 85"/>
                <a:gd name="T36" fmla="*/ 0 w 65"/>
                <a:gd name="T37" fmla="*/ 5 h 85"/>
                <a:gd name="T38" fmla="*/ 0 w 65"/>
                <a:gd name="T39" fmla="*/ 3 h 85"/>
                <a:gd name="T40" fmla="*/ 2 w 65"/>
                <a:gd name="T41" fmla="*/ 2 h 85"/>
                <a:gd name="T42" fmla="*/ 3 w 65"/>
                <a:gd name="T43" fmla="*/ 1 h 85"/>
                <a:gd name="T44" fmla="*/ 5 w 65"/>
                <a:gd name="T45" fmla="*/ 1 h 85"/>
                <a:gd name="T46" fmla="*/ 8 w 65"/>
                <a:gd name="T47" fmla="*/ 0 h 85"/>
                <a:gd name="T48" fmla="*/ 11 w 65"/>
                <a:gd name="T49" fmla="*/ 0 h 85"/>
                <a:gd name="T50" fmla="*/ 15 w 65"/>
                <a:gd name="T51" fmla="*/ 1 h 85"/>
                <a:gd name="T52" fmla="*/ 18 w 65"/>
                <a:gd name="T53" fmla="*/ 1 h 85"/>
                <a:gd name="T54" fmla="*/ 21 w 65"/>
                <a:gd name="T55" fmla="*/ 2 h 85"/>
                <a:gd name="T56" fmla="*/ 21 w 65"/>
                <a:gd name="T57" fmla="*/ 3 h 85"/>
                <a:gd name="T58" fmla="*/ 4 w 65"/>
                <a:gd name="T59" fmla="*/ 3 h 85"/>
                <a:gd name="T60" fmla="*/ 4 w 65"/>
                <a:gd name="T61" fmla="*/ 3 h 85"/>
                <a:gd name="T62" fmla="*/ 15 w 65"/>
                <a:gd name="T63" fmla="*/ 3 h 85"/>
                <a:gd name="T64" fmla="*/ 14 w 65"/>
                <a:gd name="T65" fmla="*/ 2 h 85"/>
                <a:gd name="T66" fmla="*/ 14 w 65"/>
                <a:gd name="T67" fmla="*/ 2 h 85"/>
                <a:gd name="T68" fmla="*/ 14 w 65"/>
                <a:gd name="T69" fmla="*/ 1 h 85"/>
                <a:gd name="T70" fmla="*/ 13 w 65"/>
                <a:gd name="T71" fmla="*/ 1 h 85"/>
                <a:gd name="T72" fmla="*/ 11 w 65"/>
                <a:gd name="T73" fmla="*/ 1 h 85"/>
                <a:gd name="T74" fmla="*/ 11 w 65"/>
                <a:gd name="T75" fmla="*/ 1 h 85"/>
                <a:gd name="T76" fmla="*/ 8 w 65"/>
                <a:gd name="T77" fmla="*/ 1 h 85"/>
                <a:gd name="T78" fmla="*/ 5 w 65"/>
                <a:gd name="T79" fmla="*/ 1 h 85"/>
                <a:gd name="T80" fmla="*/ 4 w 65"/>
                <a:gd name="T81" fmla="*/ 2 h 85"/>
                <a:gd name="T82" fmla="*/ 4 w 65"/>
                <a:gd name="T83" fmla="*/ 3 h 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5"/>
                <a:gd name="T127" fmla="*/ 0 h 85"/>
                <a:gd name="T128" fmla="*/ 65 w 65"/>
                <a:gd name="T129" fmla="*/ 85 h 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5" h="85">
                  <a:moveTo>
                    <a:pt x="12" y="32"/>
                  </a:moveTo>
                  <a:lnTo>
                    <a:pt x="12" y="48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40" y="68"/>
                  </a:lnTo>
                  <a:lnTo>
                    <a:pt x="48" y="68"/>
                  </a:lnTo>
                  <a:lnTo>
                    <a:pt x="52" y="64"/>
                  </a:lnTo>
                  <a:lnTo>
                    <a:pt x="60" y="60"/>
                  </a:lnTo>
                  <a:lnTo>
                    <a:pt x="65" y="48"/>
                  </a:lnTo>
                  <a:lnTo>
                    <a:pt x="65" y="52"/>
                  </a:lnTo>
                  <a:lnTo>
                    <a:pt x="60" y="64"/>
                  </a:lnTo>
                  <a:lnTo>
                    <a:pt x="56" y="73"/>
                  </a:lnTo>
                  <a:lnTo>
                    <a:pt x="44" y="81"/>
                  </a:lnTo>
                  <a:lnTo>
                    <a:pt x="32" y="85"/>
                  </a:lnTo>
                  <a:lnTo>
                    <a:pt x="20" y="81"/>
                  </a:lnTo>
                  <a:lnTo>
                    <a:pt x="8" y="73"/>
                  </a:lnTo>
                  <a:lnTo>
                    <a:pt x="4" y="64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8" y="12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4"/>
                  </a:lnTo>
                  <a:lnTo>
                    <a:pt x="56" y="8"/>
                  </a:lnTo>
                  <a:lnTo>
                    <a:pt x="65" y="20"/>
                  </a:lnTo>
                  <a:lnTo>
                    <a:pt x="65" y="32"/>
                  </a:lnTo>
                  <a:lnTo>
                    <a:pt x="12" y="32"/>
                  </a:lnTo>
                  <a:close/>
                  <a:moveTo>
                    <a:pt x="12" y="24"/>
                  </a:moveTo>
                  <a:lnTo>
                    <a:pt x="48" y="24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4" y="8"/>
                  </a:lnTo>
                  <a:lnTo>
                    <a:pt x="16" y="12"/>
                  </a:lnTo>
                  <a:lnTo>
                    <a:pt x="12" y="16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72" name="Freeform 28"/>
            <p:cNvSpPr>
              <a:spLocks/>
            </p:cNvSpPr>
            <p:nvPr/>
          </p:nvSpPr>
          <p:spPr bwMode="auto">
            <a:xfrm>
              <a:off x="4294" y="1728"/>
              <a:ext cx="36" cy="62"/>
            </a:xfrm>
            <a:custGeom>
              <a:avLst/>
              <a:gdLst>
                <a:gd name="T0" fmla="*/ 9 w 48"/>
                <a:gd name="T1" fmla="*/ 0 h 109"/>
                <a:gd name="T2" fmla="*/ 9 w 48"/>
                <a:gd name="T3" fmla="*/ 3 h 109"/>
                <a:gd name="T4" fmla="*/ 14 w 48"/>
                <a:gd name="T5" fmla="*/ 3 h 109"/>
                <a:gd name="T6" fmla="*/ 14 w 48"/>
                <a:gd name="T7" fmla="*/ 3 h 109"/>
                <a:gd name="T8" fmla="*/ 9 w 48"/>
                <a:gd name="T9" fmla="*/ 3 h 109"/>
                <a:gd name="T10" fmla="*/ 9 w 48"/>
                <a:gd name="T11" fmla="*/ 9 h 109"/>
                <a:gd name="T12" fmla="*/ 9 w 48"/>
                <a:gd name="T13" fmla="*/ 9 h 109"/>
                <a:gd name="T14" fmla="*/ 9 w 48"/>
                <a:gd name="T15" fmla="*/ 10 h 109"/>
                <a:gd name="T16" fmla="*/ 10 w 48"/>
                <a:gd name="T17" fmla="*/ 10 h 109"/>
                <a:gd name="T18" fmla="*/ 11 w 48"/>
                <a:gd name="T19" fmla="*/ 10 h 109"/>
                <a:gd name="T20" fmla="*/ 13 w 48"/>
                <a:gd name="T21" fmla="*/ 10 h 109"/>
                <a:gd name="T22" fmla="*/ 13 w 48"/>
                <a:gd name="T23" fmla="*/ 10 h 109"/>
                <a:gd name="T24" fmla="*/ 14 w 48"/>
                <a:gd name="T25" fmla="*/ 10 h 109"/>
                <a:gd name="T26" fmla="*/ 14 w 48"/>
                <a:gd name="T27" fmla="*/ 10 h 109"/>
                <a:gd name="T28" fmla="*/ 15 w 48"/>
                <a:gd name="T29" fmla="*/ 10 h 109"/>
                <a:gd name="T30" fmla="*/ 14 w 48"/>
                <a:gd name="T31" fmla="*/ 10 h 109"/>
                <a:gd name="T32" fmla="*/ 13 w 48"/>
                <a:gd name="T33" fmla="*/ 11 h 109"/>
                <a:gd name="T34" fmla="*/ 11 w 48"/>
                <a:gd name="T35" fmla="*/ 11 h 109"/>
                <a:gd name="T36" fmla="*/ 9 w 48"/>
                <a:gd name="T37" fmla="*/ 11 h 109"/>
                <a:gd name="T38" fmla="*/ 8 w 48"/>
                <a:gd name="T39" fmla="*/ 11 h 109"/>
                <a:gd name="T40" fmla="*/ 6 w 48"/>
                <a:gd name="T41" fmla="*/ 11 h 109"/>
                <a:gd name="T42" fmla="*/ 5 w 48"/>
                <a:gd name="T43" fmla="*/ 10 h 109"/>
                <a:gd name="T44" fmla="*/ 5 w 48"/>
                <a:gd name="T45" fmla="*/ 10 h 109"/>
                <a:gd name="T46" fmla="*/ 4 w 48"/>
                <a:gd name="T47" fmla="*/ 10 h 109"/>
                <a:gd name="T48" fmla="*/ 4 w 48"/>
                <a:gd name="T49" fmla="*/ 9 h 109"/>
                <a:gd name="T50" fmla="*/ 4 w 48"/>
                <a:gd name="T51" fmla="*/ 3 h 109"/>
                <a:gd name="T52" fmla="*/ 0 w 48"/>
                <a:gd name="T53" fmla="*/ 3 h 109"/>
                <a:gd name="T54" fmla="*/ 0 w 48"/>
                <a:gd name="T55" fmla="*/ 3 h 109"/>
                <a:gd name="T56" fmla="*/ 2 w 48"/>
                <a:gd name="T57" fmla="*/ 3 h 109"/>
                <a:gd name="T58" fmla="*/ 3 w 48"/>
                <a:gd name="T59" fmla="*/ 3 h 109"/>
                <a:gd name="T60" fmla="*/ 5 w 48"/>
                <a:gd name="T61" fmla="*/ 2 h 109"/>
                <a:gd name="T62" fmla="*/ 6 w 48"/>
                <a:gd name="T63" fmla="*/ 1 h 109"/>
                <a:gd name="T64" fmla="*/ 6 w 48"/>
                <a:gd name="T65" fmla="*/ 1 h 109"/>
                <a:gd name="T66" fmla="*/ 8 w 48"/>
                <a:gd name="T67" fmla="*/ 0 h 109"/>
                <a:gd name="T68" fmla="*/ 9 w 48"/>
                <a:gd name="T69" fmla="*/ 0 h 10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8"/>
                <a:gd name="T106" fmla="*/ 0 h 109"/>
                <a:gd name="T107" fmla="*/ 48 w 48"/>
                <a:gd name="T108" fmla="*/ 109 h 10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8" h="109">
                  <a:moveTo>
                    <a:pt x="28" y="0"/>
                  </a:moveTo>
                  <a:lnTo>
                    <a:pt x="28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28" y="32"/>
                  </a:lnTo>
                  <a:lnTo>
                    <a:pt x="28" y="84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32" y="97"/>
                  </a:lnTo>
                  <a:lnTo>
                    <a:pt x="36" y="97"/>
                  </a:lnTo>
                  <a:lnTo>
                    <a:pt x="40" y="97"/>
                  </a:lnTo>
                  <a:lnTo>
                    <a:pt x="44" y="92"/>
                  </a:lnTo>
                  <a:lnTo>
                    <a:pt x="48" y="92"/>
                  </a:lnTo>
                  <a:lnTo>
                    <a:pt x="44" y="97"/>
                  </a:lnTo>
                  <a:lnTo>
                    <a:pt x="40" y="105"/>
                  </a:lnTo>
                  <a:lnTo>
                    <a:pt x="36" y="105"/>
                  </a:lnTo>
                  <a:lnTo>
                    <a:pt x="28" y="109"/>
                  </a:lnTo>
                  <a:lnTo>
                    <a:pt x="24" y="105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2" y="92"/>
                  </a:lnTo>
                  <a:lnTo>
                    <a:pt x="12" y="84"/>
                  </a:lnTo>
                  <a:lnTo>
                    <a:pt x="12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4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73" name="Freeform 29"/>
            <p:cNvSpPr>
              <a:spLocks/>
            </p:cNvSpPr>
            <p:nvPr/>
          </p:nvSpPr>
          <p:spPr bwMode="auto">
            <a:xfrm>
              <a:off x="4479" y="1721"/>
              <a:ext cx="95" cy="69"/>
            </a:xfrm>
            <a:custGeom>
              <a:avLst/>
              <a:gdLst>
                <a:gd name="T0" fmla="*/ 0 w 125"/>
                <a:gd name="T1" fmla="*/ 0 h 121"/>
                <a:gd name="T2" fmla="*/ 9 w 125"/>
                <a:gd name="T3" fmla="*/ 0 h 121"/>
                <a:gd name="T4" fmla="*/ 34 w 125"/>
                <a:gd name="T5" fmla="*/ 10 h 121"/>
                <a:gd name="T6" fmla="*/ 34 w 125"/>
                <a:gd name="T7" fmla="*/ 2 h 121"/>
                <a:gd name="T8" fmla="*/ 34 w 125"/>
                <a:gd name="T9" fmla="*/ 1 h 121"/>
                <a:gd name="T10" fmla="*/ 34 w 125"/>
                <a:gd name="T11" fmla="*/ 1 h 121"/>
                <a:gd name="T12" fmla="*/ 33 w 125"/>
                <a:gd name="T13" fmla="*/ 1 h 121"/>
                <a:gd name="T14" fmla="*/ 30 w 125"/>
                <a:gd name="T15" fmla="*/ 0 h 121"/>
                <a:gd name="T16" fmla="*/ 28 w 125"/>
                <a:gd name="T17" fmla="*/ 0 h 121"/>
                <a:gd name="T18" fmla="*/ 28 w 125"/>
                <a:gd name="T19" fmla="*/ 0 h 121"/>
                <a:gd name="T20" fmla="*/ 42 w 125"/>
                <a:gd name="T21" fmla="*/ 0 h 121"/>
                <a:gd name="T22" fmla="*/ 42 w 125"/>
                <a:gd name="T23" fmla="*/ 0 h 121"/>
                <a:gd name="T24" fmla="*/ 40 w 125"/>
                <a:gd name="T25" fmla="*/ 0 h 121"/>
                <a:gd name="T26" fmla="*/ 40 w 125"/>
                <a:gd name="T27" fmla="*/ 1 h 121"/>
                <a:gd name="T28" fmla="*/ 37 w 125"/>
                <a:gd name="T29" fmla="*/ 1 h 121"/>
                <a:gd name="T30" fmla="*/ 36 w 125"/>
                <a:gd name="T31" fmla="*/ 1 h 121"/>
                <a:gd name="T32" fmla="*/ 36 w 125"/>
                <a:gd name="T33" fmla="*/ 2 h 121"/>
                <a:gd name="T34" fmla="*/ 36 w 125"/>
                <a:gd name="T35" fmla="*/ 13 h 121"/>
                <a:gd name="T36" fmla="*/ 35 w 125"/>
                <a:gd name="T37" fmla="*/ 13 h 121"/>
                <a:gd name="T38" fmla="*/ 9 w 125"/>
                <a:gd name="T39" fmla="*/ 3 h 121"/>
                <a:gd name="T40" fmla="*/ 9 w 125"/>
                <a:gd name="T41" fmla="*/ 10 h 121"/>
                <a:gd name="T42" fmla="*/ 9 w 125"/>
                <a:gd name="T43" fmla="*/ 11 h 121"/>
                <a:gd name="T44" fmla="*/ 11 w 125"/>
                <a:gd name="T45" fmla="*/ 12 h 121"/>
                <a:gd name="T46" fmla="*/ 12 w 125"/>
                <a:gd name="T47" fmla="*/ 12 h 121"/>
                <a:gd name="T48" fmla="*/ 13 w 125"/>
                <a:gd name="T49" fmla="*/ 13 h 121"/>
                <a:gd name="T50" fmla="*/ 14 w 125"/>
                <a:gd name="T51" fmla="*/ 13 h 121"/>
                <a:gd name="T52" fmla="*/ 14 w 125"/>
                <a:gd name="T53" fmla="*/ 13 h 121"/>
                <a:gd name="T54" fmla="*/ 2 w 125"/>
                <a:gd name="T55" fmla="*/ 13 h 121"/>
                <a:gd name="T56" fmla="*/ 2 w 125"/>
                <a:gd name="T57" fmla="*/ 13 h 121"/>
                <a:gd name="T58" fmla="*/ 3 w 125"/>
                <a:gd name="T59" fmla="*/ 13 h 121"/>
                <a:gd name="T60" fmla="*/ 5 w 125"/>
                <a:gd name="T61" fmla="*/ 12 h 121"/>
                <a:gd name="T62" fmla="*/ 6 w 125"/>
                <a:gd name="T63" fmla="*/ 12 h 121"/>
                <a:gd name="T64" fmla="*/ 6 w 125"/>
                <a:gd name="T65" fmla="*/ 11 h 121"/>
                <a:gd name="T66" fmla="*/ 6 w 125"/>
                <a:gd name="T67" fmla="*/ 10 h 121"/>
                <a:gd name="T68" fmla="*/ 6 w 125"/>
                <a:gd name="T69" fmla="*/ 2 h 121"/>
                <a:gd name="T70" fmla="*/ 5 w 125"/>
                <a:gd name="T71" fmla="*/ 1 h 121"/>
                <a:gd name="T72" fmla="*/ 4 w 125"/>
                <a:gd name="T73" fmla="*/ 1 h 121"/>
                <a:gd name="T74" fmla="*/ 3 w 125"/>
                <a:gd name="T75" fmla="*/ 1 h 121"/>
                <a:gd name="T76" fmla="*/ 2 w 125"/>
                <a:gd name="T77" fmla="*/ 1 h 121"/>
                <a:gd name="T78" fmla="*/ 2 w 125"/>
                <a:gd name="T79" fmla="*/ 1 h 121"/>
                <a:gd name="T80" fmla="*/ 0 w 125"/>
                <a:gd name="T81" fmla="*/ 1 h 121"/>
                <a:gd name="T82" fmla="*/ 0 w 125"/>
                <a:gd name="T83" fmla="*/ 0 h 12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25"/>
                <a:gd name="T127" fmla="*/ 0 h 121"/>
                <a:gd name="T128" fmla="*/ 125 w 125"/>
                <a:gd name="T129" fmla="*/ 121 h 12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25" h="121">
                  <a:moveTo>
                    <a:pt x="0" y="0"/>
                  </a:moveTo>
                  <a:lnTo>
                    <a:pt x="28" y="0"/>
                  </a:lnTo>
                  <a:lnTo>
                    <a:pt x="101" y="88"/>
                  </a:lnTo>
                  <a:lnTo>
                    <a:pt x="101" y="20"/>
                  </a:lnTo>
                  <a:lnTo>
                    <a:pt x="101" y="12"/>
                  </a:lnTo>
                  <a:lnTo>
                    <a:pt x="101" y="4"/>
                  </a:lnTo>
                  <a:lnTo>
                    <a:pt x="97" y="4"/>
                  </a:lnTo>
                  <a:lnTo>
                    <a:pt x="89" y="0"/>
                  </a:lnTo>
                  <a:lnTo>
                    <a:pt x="84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7" y="4"/>
                  </a:lnTo>
                  <a:lnTo>
                    <a:pt x="113" y="8"/>
                  </a:lnTo>
                  <a:lnTo>
                    <a:pt x="109" y="12"/>
                  </a:lnTo>
                  <a:lnTo>
                    <a:pt x="109" y="20"/>
                  </a:lnTo>
                  <a:lnTo>
                    <a:pt x="109" y="121"/>
                  </a:lnTo>
                  <a:lnTo>
                    <a:pt x="105" y="121"/>
                  </a:lnTo>
                  <a:lnTo>
                    <a:pt x="28" y="24"/>
                  </a:lnTo>
                  <a:lnTo>
                    <a:pt x="28" y="96"/>
                  </a:lnTo>
                  <a:lnTo>
                    <a:pt x="28" y="104"/>
                  </a:lnTo>
                  <a:lnTo>
                    <a:pt x="32" y="113"/>
                  </a:lnTo>
                  <a:lnTo>
                    <a:pt x="36" y="113"/>
                  </a:lnTo>
                  <a:lnTo>
                    <a:pt x="40" y="117"/>
                  </a:lnTo>
                  <a:lnTo>
                    <a:pt x="44" y="117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6" y="113"/>
                  </a:lnTo>
                  <a:lnTo>
                    <a:pt x="20" y="113"/>
                  </a:lnTo>
                  <a:lnTo>
                    <a:pt x="20" y="104"/>
                  </a:lnTo>
                  <a:lnTo>
                    <a:pt x="20" y="96"/>
                  </a:lnTo>
                  <a:lnTo>
                    <a:pt x="20" y="16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74" name="Freeform 30"/>
            <p:cNvSpPr>
              <a:spLocks noEditPoints="1"/>
            </p:cNvSpPr>
            <p:nvPr/>
          </p:nvSpPr>
          <p:spPr bwMode="auto">
            <a:xfrm>
              <a:off x="4580" y="1742"/>
              <a:ext cx="58" cy="48"/>
            </a:xfrm>
            <a:custGeom>
              <a:avLst/>
              <a:gdLst>
                <a:gd name="T0" fmla="*/ 11 w 77"/>
                <a:gd name="T1" fmla="*/ 0 h 85"/>
                <a:gd name="T2" fmla="*/ 15 w 77"/>
                <a:gd name="T3" fmla="*/ 0 h 85"/>
                <a:gd name="T4" fmla="*/ 20 w 77"/>
                <a:gd name="T5" fmla="*/ 1 h 85"/>
                <a:gd name="T6" fmla="*/ 20 w 77"/>
                <a:gd name="T7" fmla="*/ 1 h 85"/>
                <a:gd name="T8" fmla="*/ 23 w 77"/>
                <a:gd name="T9" fmla="*/ 3 h 85"/>
                <a:gd name="T10" fmla="*/ 25 w 77"/>
                <a:gd name="T11" fmla="*/ 4 h 85"/>
                <a:gd name="T12" fmla="*/ 23 w 77"/>
                <a:gd name="T13" fmla="*/ 5 h 85"/>
                <a:gd name="T14" fmla="*/ 23 w 77"/>
                <a:gd name="T15" fmla="*/ 6 h 85"/>
                <a:gd name="T16" fmla="*/ 20 w 77"/>
                <a:gd name="T17" fmla="*/ 7 h 85"/>
                <a:gd name="T18" fmla="*/ 18 w 77"/>
                <a:gd name="T19" fmla="*/ 8 h 85"/>
                <a:gd name="T20" fmla="*/ 15 w 77"/>
                <a:gd name="T21" fmla="*/ 8 h 85"/>
                <a:gd name="T22" fmla="*/ 11 w 77"/>
                <a:gd name="T23" fmla="*/ 8 h 85"/>
                <a:gd name="T24" fmla="*/ 8 w 77"/>
                <a:gd name="T25" fmla="*/ 8 h 85"/>
                <a:gd name="T26" fmla="*/ 5 w 77"/>
                <a:gd name="T27" fmla="*/ 8 h 85"/>
                <a:gd name="T28" fmla="*/ 3 w 77"/>
                <a:gd name="T29" fmla="*/ 7 h 85"/>
                <a:gd name="T30" fmla="*/ 2 w 77"/>
                <a:gd name="T31" fmla="*/ 6 h 85"/>
                <a:gd name="T32" fmla="*/ 0 w 77"/>
                <a:gd name="T33" fmla="*/ 5 h 85"/>
                <a:gd name="T34" fmla="*/ 0 w 77"/>
                <a:gd name="T35" fmla="*/ 3 h 85"/>
                <a:gd name="T36" fmla="*/ 2 w 77"/>
                <a:gd name="T37" fmla="*/ 2 h 85"/>
                <a:gd name="T38" fmla="*/ 4 w 77"/>
                <a:gd name="T39" fmla="*/ 1 h 85"/>
                <a:gd name="T40" fmla="*/ 6 w 77"/>
                <a:gd name="T41" fmla="*/ 1 h 85"/>
                <a:gd name="T42" fmla="*/ 9 w 77"/>
                <a:gd name="T43" fmla="*/ 0 h 85"/>
                <a:gd name="T44" fmla="*/ 11 w 77"/>
                <a:gd name="T45" fmla="*/ 0 h 85"/>
                <a:gd name="T46" fmla="*/ 11 w 77"/>
                <a:gd name="T47" fmla="*/ 1 h 85"/>
                <a:gd name="T48" fmla="*/ 11 w 77"/>
                <a:gd name="T49" fmla="*/ 1 h 85"/>
                <a:gd name="T50" fmla="*/ 8 w 77"/>
                <a:gd name="T51" fmla="*/ 1 h 85"/>
                <a:gd name="T52" fmla="*/ 6 w 77"/>
                <a:gd name="T53" fmla="*/ 1 h 85"/>
                <a:gd name="T54" fmla="*/ 5 w 77"/>
                <a:gd name="T55" fmla="*/ 2 h 85"/>
                <a:gd name="T56" fmla="*/ 5 w 77"/>
                <a:gd name="T57" fmla="*/ 3 h 85"/>
                <a:gd name="T58" fmla="*/ 5 w 77"/>
                <a:gd name="T59" fmla="*/ 3 h 85"/>
                <a:gd name="T60" fmla="*/ 5 w 77"/>
                <a:gd name="T61" fmla="*/ 5 h 85"/>
                <a:gd name="T62" fmla="*/ 6 w 77"/>
                <a:gd name="T63" fmla="*/ 6 h 85"/>
                <a:gd name="T64" fmla="*/ 9 w 77"/>
                <a:gd name="T65" fmla="*/ 7 h 85"/>
                <a:gd name="T66" fmla="*/ 11 w 77"/>
                <a:gd name="T67" fmla="*/ 8 h 85"/>
                <a:gd name="T68" fmla="*/ 13 w 77"/>
                <a:gd name="T69" fmla="*/ 8 h 85"/>
                <a:gd name="T70" fmla="*/ 15 w 77"/>
                <a:gd name="T71" fmla="*/ 8 h 85"/>
                <a:gd name="T72" fmla="*/ 18 w 77"/>
                <a:gd name="T73" fmla="*/ 7 h 85"/>
                <a:gd name="T74" fmla="*/ 20 w 77"/>
                <a:gd name="T75" fmla="*/ 6 h 85"/>
                <a:gd name="T76" fmla="*/ 20 w 77"/>
                <a:gd name="T77" fmla="*/ 5 h 85"/>
                <a:gd name="T78" fmla="*/ 20 w 77"/>
                <a:gd name="T79" fmla="*/ 3 h 85"/>
                <a:gd name="T80" fmla="*/ 18 w 77"/>
                <a:gd name="T81" fmla="*/ 3 h 85"/>
                <a:gd name="T82" fmla="*/ 17 w 77"/>
                <a:gd name="T83" fmla="*/ 1 h 85"/>
                <a:gd name="T84" fmla="*/ 14 w 77"/>
                <a:gd name="T85" fmla="*/ 1 h 85"/>
                <a:gd name="T86" fmla="*/ 11 w 77"/>
                <a:gd name="T87" fmla="*/ 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7"/>
                <a:gd name="T133" fmla="*/ 0 h 85"/>
                <a:gd name="T134" fmla="*/ 77 w 77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7" h="85">
                  <a:moveTo>
                    <a:pt x="36" y="0"/>
                  </a:moveTo>
                  <a:lnTo>
                    <a:pt x="48" y="0"/>
                  </a:lnTo>
                  <a:lnTo>
                    <a:pt x="60" y="8"/>
                  </a:lnTo>
                  <a:lnTo>
                    <a:pt x="64" y="12"/>
                  </a:lnTo>
                  <a:lnTo>
                    <a:pt x="73" y="24"/>
                  </a:lnTo>
                  <a:lnTo>
                    <a:pt x="77" y="40"/>
                  </a:lnTo>
                  <a:lnTo>
                    <a:pt x="73" y="52"/>
                  </a:lnTo>
                  <a:lnTo>
                    <a:pt x="73" y="60"/>
                  </a:lnTo>
                  <a:lnTo>
                    <a:pt x="64" y="73"/>
                  </a:lnTo>
                  <a:lnTo>
                    <a:pt x="56" y="77"/>
                  </a:lnTo>
                  <a:lnTo>
                    <a:pt x="48" y="81"/>
                  </a:lnTo>
                  <a:lnTo>
                    <a:pt x="36" y="85"/>
                  </a:lnTo>
                  <a:lnTo>
                    <a:pt x="24" y="81"/>
                  </a:lnTo>
                  <a:lnTo>
                    <a:pt x="16" y="77"/>
                  </a:lnTo>
                  <a:lnTo>
                    <a:pt x="8" y="68"/>
                  </a:lnTo>
                  <a:lnTo>
                    <a:pt x="4" y="56"/>
                  </a:lnTo>
                  <a:lnTo>
                    <a:pt x="0" y="44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12" y="12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6" y="0"/>
                  </a:lnTo>
                  <a:close/>
                  <a:moveTo>
                    <a:pt x="36" y="4"/>
                  </a:moveTo>
                  <a:lnTo>
                    <a:pt x="32" y="8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6" y="24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20" y="64"/>
                  </a:lnTo>
                  <a:lnTo>
                    <a:pt x="28" y="73"/>
                  </a:lnTo>
                  <a:lnTo>
                    <a:pt x="32" y="77"/>
                  </a:lnTo>
                  <a:lnTo>
                    <a:pt x="40" y="77"/>
                  </a:lnTo>
                  <a:lnTo>
                    <a:pt x="48" y="77"/>
                  </a:lnTo>
                  <a:lnTo>
                    <a:pt x="56" y="73"/>
                  </a:lnTo>
                  <a:lnTo>
                    <a:pt x="60" y="60"/>
                  </a:lnTo>
                  <a:lnTo>
                    <a:pt x="60" y="48"/>
                  </a:lnTo>
                  <a:lnTo>
                    <a:pt x="60" y="32"/>
                  </a:lnTo>
                  <a:lnTo>
                    <a:pt x="56" y="24"/>
                  </a:lnTo>
                  <a:lnTo>
                    <a:pt x="52" y="12"/>
                  </a:lnTo>
                  <a:lnTo>
                    <a:pt x="44" y="8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75" name="Freeform 31"/>
            <p:cNvSpPr>
              <a:spLocks/>
            </p:cNvSpPr>
            <p:nvPr/>
          </p:nvSpPr>
          <p:spPr bwMode="auto">
            <a:xfrm>
              <a:off x="4644" y="1744"/>
              <a:ext cx="63" cy="46"/>
            </a:xfrm>
            <a:custGeom>
              <a:avLst/>
              <a:gdLst>
                <a:gd name="T0" fmla="*/ 22 w 84"/>
                <a:gd name="T1" fmla="*/ 0 h 81"/>
                <a:gd name="T2" fmla="*/ 22 w 84"/>
                <a:gd name="T3" fmla="*/ 5 h 81"/>
                <a:gd name="T4" fmla="*/ 22 w 84"/>
                <a:gd name="T5" fmla="*/ 6 h 81"/>
                <a:gd name="T6" fmla="*/ 22 w 84"/>
                <a:gd name="T7" fmla="*/ 6 h 81"/>
                <a:gd name="T8" fmla="*/ 24 w 84"/>
                <a:gd name="T9" fmla="*/ 7 h 81"/>
                <a:gd name="T10" fmla="*/ 24 w 84"/>
                <a:gd name="T11" fmla="*/ 7 h 81"/>
                <a:gd name="T12" fmla="*/ 24 w 84"/>
                <a:gd name="T13" fmla="*/ 7 h 81"/>
                <a:gd name="T14" fmla="*/ 26 w 84"/>
                <a:gd name="T15" fmla="*/ 7 h 81"/>
                <a:gd name="T16" fmla="*/ 26 w 84"/>
                <a:gd name="T17" fmla="*/ 7 h 81"/>
                <a:gd name="T18" fmla="*/ 26 w 84"/>
                <a:gd name="T19" fmla="*/ 7 h 81"/>
                <a:gd name="T20" fmla="*/ 26 w 84"/>
                <a:gd name="T21" fmla="*/ 7 h 81"/>
                <a:gd name="T22" fmla="*/ 20 w 84"/>
                <a:gd name="T23" fmla="*/ 9 h 81"/>
                <a:gd name="T24" fmla="*/ 19 w 84"/>
                <a:gd name="T25" fmla="*/ 9 h 81"/>
                <a:gd name="T26" fmla="*/ 19 w 84"/>
                <a:gd name="T27" fmla="*/ 6 h 81"/>
                <a:gd name="T28" fmla="*/ 15 w 84"/>
                <a:gd name="T29" fmla="*/ 7 h 81"/>
                <a:gd name="T30" fmla="*/ 14 w 84"/>
                <a:gd name="T31" fmla="*/ 8 h 81"/>
                <a:gd name="T32" fmla="*/ 11 w 84"/>
                <a:gd name="T33" fmla="*/ 8 h 81"/>
                <a:gd name="T34" fmla="*/ 10 w 84"/>
                <a:gd name="T35" fmla="*/ 9 h 81"/>
                <a:gd name="T36" fmla="*/ 8 w 84"/>
                <a:gd name="T37" fmla="*/ 8 h 81"/>
                <a:gd name="T38" fmla="*/ 6 w 84"/>
                <a:gd name="T39" fmla="*/ 8 h 81"/>
                <a:gd name="T40" fmla="*/ 5 w 84"/>
                <a:gd name="T41" fmla="*/ 7 h 81"/>
                <a:gd name="T42" fmla="*/ 4 w 84"/>
                <a:gd name="T43" fmla="*/ 6 h 81"/>
                <a:gd name="T44" fmla="*/ 4 w 84"/>
                <a:gd name="T45" fmla="*/ 6 h 81"/>
                <a:gd name="T46" fmla="*/ 4 w 84"/>
                <a:gd name="T47" fmla="*/ 5 h 81"/>
                <a:gd name="T48" fmla="*/ 4 w 84"/>
                <a:gd name="T49" fmla="*/ 1 h 81"/>
                <a:gd name="T50" fmla="*/ 4 w 84"/>
                <a:gd name="T51" fmla="*/ 1 h 81"/>
                <a:gd name="T52" fmla="*/ 4 w 84"/>
                <a:gd name="T53" fmla="*/ 1 h 81"/>
                <a:gd name="T54" fmla="*/ 2 w 84"/>
                <a:gd name="T55" fmla="*/ 1 h 81"/>
                <a:gd name="T56" fmla="*/ 2 w 84"/>
                <a:gd name="T57" fmla="*/ 0 h 81"/>
                <a:gd name="T58" fmla="*/ 2 w 84"/>
                <a:gd name="T59" fmla="*/ 0 h 81"/>
                <a:gd name="T60" fmla="*/ 0 w 84"/>
                <a:gd name="T61" fmla="*/ 0 h 81"/>
                <a:gd name="T62" fmla="*/ 0 w 84"/>
                <a:gd name="T63" fmla="*/ 0 h 81"/>
                <a:gd name="T64" fmla="*/ 8 w 84"/>
                <a:gd name="T65" fmla="*/ 0 h 81"/>
                <a:gd name="T66" fmla="*/ 8 w 84"/>
                <a:gd name="T67" fmla="*/ 5 h 81"/>
                <a:gd name="T68" fmla="*/ 9 w 84"/>
                <a:gd name="T69" fmla="*/ 6 h 81"/>
                <a:gd name="T70" fmla="*/ 9 w 84"/>
                <a:gd name="T71" fmla="*/ 6 h 81"/>
                <a:gd name="T72" fmla="*/ 10 w 84"/>
                <a:gd name="T73" fmla="*/ 7 h 81"/>
                <a:gd name="T74" fmla="*/ 12 w 84"/>
                <a:gd name="T75" fmla="*/ 7 h 81"/>
                <a:gd name="T76" fmla="*/ 14 w 84"/>
                <a:gd name="T77" fmla="*/ 7 h 81"/>
                <a:gd name="T78" fmla="*/ 15 w 84"/>
                <a:gd name="T79" fmla="*/ 6 h 81"/>
                <a:gd name="T80" fmla="*/ 16 w 84"/>
                <a:gd name="T81" fmla="*/ 6 h 81"/>
                <a:gd name="T82" fmla="*/ 19 w 84"/>
                <a:gd name="T83" fmla="*/ 6 h 81"/>
                <a:gd name="T84" fmla="*/ 19 w 84"/>
                <a:gd name="T85" fmla="*/ 1 h 81"/>
                <a:gd name="T86" fmla="*/ 19 w 84"/>
                <a:gd name="T87" fmla="*/ 1 h 81"/>
                <a:gd name="T88" fmla="*/ 18 w 84"/>
                <a:gd name="T89" fmla="*/ 1 h 81"/>
                <a:gd name="T90" fmla="*/ 16 w 84"/>
                <a:gd name="T91" fmla="*/ 0 h 81"/>
                <a:gd name="T92" fmla="*/ 15 w 84"/>
                <a:gd name="T93" fmla="*/ 0 h 81"/>
                <a:gd name="T94" fmla="*/ 15 w 84"/>
                <a:gd name="T95" fmla="*/ 0 h 81"/>
                <a:gd name="T96" fmla="*/ 22 w 84"/>
                <a:gd name="T97" fmla="*/ 0 h 8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"/>
                <a:gd name="T148" fmla="*/ 0 h 81"/>
                <a:gd name="T149" fmla="*/ 84 w 84"/>
                <a:gd name="T150" fmla="*/ 81 h 8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" h="81">
                  <a:moveTo>
                    <a:pt x="72" y="0"/>
                  </a:moveTo>
                  <a:lnTo>
                    <a:pt x="72" y="44"/>
                  </a:lnTo>
                  <a:lnTo>
                    <a:pt x="72" y="56"/>
                  </a:lnTo>
                  <a:lnTo>
                    <a:pt x="72" y="64"/>
                  </a:lnTo>
                  <a:lnTo>
                    <a:pt x="76" y="69"/>
                  </a:lnTo>
                  <a:lnTo>
                    <a:pt x="80" y="69"/>
                  </a:lnTo>
                  <a:lnTo>
                    <a:pt x="84" y="69"/>
                  </a:lnTo>
                  <a:lnTo>
                    <a:pt x="64" y="81"/>
                  </a:lnTo>
                  <a:lnTo>
                    <a:pt x="60" y="81"/>
                  </a:lnTo>
                  <a:lnTo>
                    <a:pt x="60" y="60"/>
                  </a:lnTo>
                  <a:lnTo>
                    <a:pt x="48" y="73"/>
                  </a:lnTo>
                  <a:lnTo>
                    <a:pt x="44" y="77"/>
                  </a:lnTo>
                  <a:lnTo>
                    <a:pt x="36" y="77"/>
                  </a:lnTo>
                  <a:lnTo>
                    <a:pt x="32" y="81"/>
                  </a:lnTo>
                  <a:lnTo>
                    <a:pt x="24" y="77"/>
                  </a:lnTo>
                  <a:lnTo>
                    <a:pt x="20" y="77"/>
                  </a:lnTo>
                  <a:lnTo>
                    <a:pt x="16" y="73"/>
                  </a:lnTo>
                  <a:lnTo>
                    <a:pt x="12" y="64"/>
                  </a:lnTo>
                  <a:lnTo>
                    <a:pt x="12" y="56"/>
                  </a:lnTo>
                  <a:lnTo>
                    <a:pt x="12" y="48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4" y="48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32" y="69"/>
                  </a:lnTo>
                  <a:lnTo>
                    <a:pt x="40" y="69"/>
                  </a:lnTo>
                  <a:lnTo>
                    <a:pt x="44" y="69"/>
                  </a:lnTo>
                  <a:lnTo>
                    <a:pt x="48" y="64"/>
                  </a:lnTo>
                  <a:lnTo>
                    <a:pt x="52" y="60"/>
                  </a:lnTo>
                  <a:lnTo>
                    <a:pt x="60" y="56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56" y="4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76" name="Freeform 32"/>
            <p:cNvSpPr>
              <a:spLocks/>
            </p:cNvSpPr>
            <p:nvPr/>
          </p:nvSpPr>
          <p:spPr bwMode="auto">
            <a:xfrm>
              <a:off x="4710" y="1742"/>
              <a:ext cx="64" cy="46"/>
            </a:xfrm>
            <a:custGeom>
              <a:avLst/>
              <a:gdLst>
                <a:gd name="T0" fmla="*/ 8 w 85"/>
                <a:gd name="T1" fmla="*/ 2 h 81"/>
                <a:gd name="T2" fmla="*/ 12 w 85"/>
                <a:gd name="T3" fmla="*/ 1 h 81"/>
                <a:gd name="T4" fmla="*/ 15 w 85"/>
                <a:gd name="T5" fmla="*/ 1 h 81"/>
                <a:gd name="T6" fmla="*/ 17 w 85"/>
                <a:gd name="T7" fmla="*/ 0 h 81"/>
                <a:gd name="T8" fmla="*/ 20 w 85"/>
                <a:gd name="T9" fmla="*/ 0 h 81"/>
                <a:gd name="T10" fmla="*/ 21 w 85"/>
                <a:gd name="T11" fmla="*/ 1 h 81"/>
                <a:gd name="T12" fmla="*/ 22 w 85"/>
                <a:gd name="T13" fmla="*/ 1 h 81"/>
                <a:gd name="T14" fmla="*/ 23 w 85"/>
                <a:gd name="T15" fmla="*/ 1 h 81"/>
                <a:gd name="T16" fmla="*/ 23 w 85"/>
                <a:gd name="T17" fmla="*/ 2 h 81"/>
                <a:gd name="T18" fmla="*/ 23 w 85"/>
                <a:gd name="T19" fmla="*/ 3 h 81"/>
                <a:gd name="T20" fmla="*/ 23 w 85"/>
                <a:gd name="T21" fmla="*/ 6 h 81"/>
                <a:gd name="T22" fmla="*/ 23 w 85"/>
                <a:gd name="T23" fmla="*/ 7 h 81"/>
                <a:gd name="T24" fmla="*/ 23 w 85"/>
                <a:gd name="T25" fmla="*/ 7 h 81"/>
                <a:gd name="T26" fmla="*/ 25 w 85"/>
                <a:gd name="T27" fmla="*/ 8 h 81"/>
                <a:gd name="T28" fmla="*/ 25 w 85"/>
                <a:gd name="T29" fmla="*/ 8 h 81"/>
                <a:gd name="T30" fmla="*/ 26 w 85"/>
                <a:gd name="T31" fmla="*/ 9 h 81"/>
                <a:gd name="T32" fmla="*/ 27 w 85"/>
                <a:gd name="T33" fmla="*/ 9 h 81"/>
                <a:gd name="T34" fmla="*/ 27 w 85"/>
                <a:gd name="T35" fmla="*/ 9 h 81"/>
                <a:gd name="T36" fmla="*/ 16 w 85"/>
                <a:gd name="T37" fmla="*/ 9 h 81"/>
                <a:gd name="T38" fmla="*/ 16 w 85"/>
                <a:gd name="T39" fmla="*/ 9 h 81"/>
                <a:gd name="T40" fmla="*/ 16 w 85"/>
                <a:gd name="T41" fmla="*/ 9 h 81"/>
                <a:gd name="T42" fmla="*/ 17 w 85"/>
                <a:gd name="T43" fmla="*/ 9 h 81"/>
                <a:gd name="T44" fmla="*/ 18 w 85"/>
                <a:gd name="T45" fmla="*/ 8 h 81"/>
                <a:gd name="T46" fmla="*/ 18 w 85"/>
                <a:gd name="T47" fmla="*/ 8 h 81"/>
                <a:gd name="T48" fmla="*/ 18 w 85"/>
                <a:gd name="T49" fmla="*/ 7 h 81"/>
                <a:gd name="T50" fmla="*/ 20 w 85"/>
                <a:gd name="T51" fmla="*/ 7 h 81"/>
                <a:gd name="T52" fmla="*/ 20 w 85"/>
                <a:gd name="T53" fmla="*/ 6 h 81"/>
                <a:gd name="T54" fmla="*/ 20 w 85"/>
                <a:gd name="T55" fmla="*/ 3 h 81"/>
                <a:gd name="T56" fmla="*/ 18 w 85"/>
                <a:gd name="T57" fmla="*/ 3 h 81"/>
                <a:gd name="T58" fmla="*/ 18 w 85"/>
                <a:gd name="T59" fmla="*/ 2 h 81"/>
                <a:gd name="T60" fmla="*/ 17 w 85"/>
                <a:gd name="T61" fmla="*/ 1 h 81"/>
                <a:gd name="T62" fmla="*/ 15 w 85"/>
                <a:gd name="T63" fmla="*/ 1 h 81"/>
                <a:gd name="T64" fmla="*/ 12 w 85"/>
                <a:gd name="T65" fmla="*/ 2 h 81"/>
                <a:gd name="T66" fmla="*/ 8 w 85"/>
                <a:gd name="T67" fmla="*/ 3 h 81"/>
                <a:gd name="T68" fmla="*/ 8 w 85"/>
                <a:gd name="T69" fmla="*/ 6 h 81"/>
                <a:gd name="T70" fmla="*/ 8 w 85"/>
                <a:gd name="T71" fmla="*/ 7 h 81"/>
                <a:gd name="T72" fmla="*/ 10 w 85"/>
                <a:gd name="T73" fmla="*/ 7 h 81"/>
                <a:gd name="T74" fmla="*/ 10 w 85"/>
                <a:gd name="T75" fmla="*/ 8 h 81"/>
                <a:gd name="T76" fmla="*/ 10 w 85"/>
                <a:gd name="T77" fmla="*/ 8 h 81"/>
                <a:gd name="T78" fmla="*/ 11 w 85"/>
                <a:gd name="T79" fmla="*/ 9 h 81"/>
                <a:gd name="T80" fmla="*/ 12 w 85"/>
                <a:gd name="T81" fmla="*/ 9 h 81"/>
                <a:gd name="T82" fmla="*/ 12 w 85"/>
                <a:gd name="T83" fmla="*/ 9 h 81"/>
                <a:gd name="T84" fmla="*/ 0 w 85"/>
                <a:gd name="T85" fmla="*/ 9 h 81"/>
                <a:gd name="T86" fmla="*/ 0 w 85"/>
                <a:gd name="T87" fmla="*/ 9 h 81"/>
                <a:gd name="T88" fmla="*/ 0 w 85"/>
                <a:gd name="T89" fmla="*/ 9 h 81"/>
                <a:gd name="T90" fmla="*/ 2 w 85"/>
                <a:gd name="T91" fmla="*/ 8 h 81"/>
                <a:gd name="T92" fmla="*/ 3 w 85"/>
                <a:gd name="T93" fmla="*/ 8 h 81"/>
                <a:gd name="T94" fmla="*/ 5 w 85"/>
                <a:gd name="T95" fmla="*/ 7 h 81"/>
                <a:gd name="T96" fmla="*/ 5 w 85"/>
                <a:gd name="T97" fmla="*/ 6 h 81"/>
                <a:gd name="T98" fmla="*/ 5 w 85"/>
                <a:gd name="T99" fmla="*/ 3 h 81"/>
                <a:gd name="T100" fmla="*/ 5 w 85"/>
                <a:gd name="T101" fmla="*/ 2 h 81"/>
                <a:gd name="T102" fmla="*/ 5 w 85"/>
                <a:gd name="T103" fmla="*/ 2 h 81"/>
                <a:gd name="T104" fmla="*/ 3 w 85"/>
                <a:gd name="T105" fmla="*/ 1 h 81"/>
                <a:gd name="T106" fmla="*/ 3 w 85"/>
                <a:gd name="T107" fmla="*/ 1 h 81"/>
                <a:gd name="T108" fmla="*/ 3 w 85"/>
                <a:gd name="T109" fmla="*/ 1 h 81"/>
                <a:gd name="T110" fmla="*/ 2 w 85"/>
                <a:gd name="T111" fmla="*/ 1 h 81"/>
                <a:gd name="T112" fmla="*/ 2 w 85"/>
                <a:gd name="T113" fmla="*/ 1 h 81"/>
                <a:gd name="T114" fmla="*/ 0 w 85"/>
                <a:gd name="T115" fmla="*/ 1 h 81"/>
                <a:gd name="T116" fmla="*/ 0 w 85"/>
                <a:gd name="T117" fmla="*/ 1 h 81"/>
                <a:gd name="T118" fmla="*/ 7 w 85"/>
                <a:gd name="T119" fmla="*/ 0 h 81"/>
                <a:gd name="T120" fmla="*/ 8 w 85"/>
                <a:gd name="T121" fmla="*/ 0 h 81"/>
                <a:gd name="T122" fmla="*/ 8 w 85"/>
                <a:gd name="T123" fmla="*/ 2 h 8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5"/>
                <a:gd name="T187" fmla="*/ 0 h 81"/>
                <a:gd name="T188" fmla="*/ 85 w 85"/>
                <a:gd name="T189" fmla="*/ 81 h 8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5" h="81">
                  <a:moveTo>
                    <a:pt x="25" y="16"/>
                  </a:moveTo>
                  <a:lnTo>
                    <a:pt x="37" y="8"/>
                  </a:lnTo>
                  <a:lnTo>
                    <a:pt x="45" y="4"/>
                  </a:lnTo>
                  <a:lnTo>
                    <a:pt x="53" y="0"/>
                  </a:lnTo>
                  <a:lnTo>
                    <a:pt x="61" y="0"/>
                  </a:lnTo>
                  <a:lnTo>
                    <a:pt x="65" y="4"/>
                  </a:lnTo>
                  <a:lnTo>
                    <a:pt x="69" y="8"/>
                  </a:lnTo>
                  <a:lnTo>
                    <a:pt x="73" y="12"/>
                  </a:lnTo>
                  <a:lnTo>
                    <a:pt x="73" y="20"/>
                  </a:lnTo>
                  <a:lnTo>
                    <a:pt x="73" y="28"/>
                  </a:lnTo>
                  <a:lnTo>
                    <a:pt x="73" y="64"/>
                  </a:lnTo>
                  <a:lnTo>
                    <a:pt x="73" y="68"/>
                  </a:lnTo>
                  <a:lnTo>
                    <a:pt x="73" y="73"/>
                  </a:lnTo>
                  <a:lnTo>
                    <a:pt x="77" y="77"/>
                  </a:lnTo>
                  <a:lnTo>
                    <a:pt x="81" y="81"/>
                  </a:lnTo>
                  <a:lnTo>
                    <a:pt x="85" y="81"/>
                  </a:lnTo>
                  <a:lnTo>
                    <a:pt x="49" y="81"/>
                  </a:lnTo>
                  <a:lnTo>
                    <a:pt x="53" y="81"/>
                  </a:lnTo>
                  <a:lnTo>
                    <a:pt x="57" y="77"/>
                  </a:lnTo>
                  <a:lnTo>
                    <a:pt x="57" y="73"/>
                  </a:lnTo>
                  <a:lnTo>
                    <a:pt x="61" y="68"/>
                  </a:lnTo>
                  <a:lnTo>
                    <a:pt x="61" y="64"/>
                  </a:lnTo>
                  <a:lnTo>
                    <a:pt x="61" y="32"/>
                  </a:lnTo>
                  <a:lnTo>
                    <a:pt x="57" y="24"/>
                  </a:lnTo>
                  <a:lnTo>
                    <a:pt x="57" y="16"/>
                  </a:lnTo>
                  <a:lnTo>
                    <a:pt x="53" y="12"/>
                  </a:lnTo>
                  <a:lnTo>
                    <a:pt x="45" y="12"/>
                  </a:lnTo>
                  <a:lnTo>
                    <a:pt x="37" y="16"/>
                  </a:lnTo>
                  <a:lnTo>
                    <a:pt x="25" y="24"/>
                  </a:lnTo>
                  <a:lnTo>
                    <a:pt x="25" y="64"/>
                  </a:lnTo>
                  <a:lnTo>
                    <a:pt x="25" y="68"/>
                  </a:lnTo>
                  <a:lnTo>
                    <a:pt x="29" y="73"/>
                  </a:lnTo>
                  <a:lnTo>
                    <a:pt x="29" y="77"/>
                  </a:lnTo>
                  <a:lnTo>
                    <a:pt x="33" y="81"/>
                  </a:lnTo>
                  <a:lnTo>
                    <a:pt x="37" y="81"/>
                  </a:lnTo>
                  <a:lnTo>
                    <a:pt x="0" y="81"/>
                  </a:lnTo>
                  <a:lnTo>
                    <a:pt x="4" y="77"/>
                  </a:lnTo>
                  <a:lnTo>
                    <a:pt x="8" y="77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3" y="32"/>
                  </a:lnTo>
                  <a:lnTo>
                    <a:pt x="13" y="20"/>
                  </a:lnTo>
                  <a:lnTo>
                    <a:pt x="13" y="16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5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77" name="Freeform 33"/>
            <p:cNvSpPr>
              <a:spLocks/>
            </p:cNvSpPr>
            <p:nvPr/>
          </p:nvSpPr>
          <p:spPr bwMode="auto">
            <a:xfrm>
              <a:off x="5102" y="1896"/>
              <a:ext cx="98" cy="69"/>
            </a:xfrm>
            <a:custGeom>
              <a:avLst/>
              <a:gdLst>
                <a:gd name="T0" fmla="*/ 0 w 129"/>
                <a:gd name="T1" fmla="*/ 0 h 121"/>
                <a:gd name="T2" fmla="*/ 11 w 129"/>
                <a:gd name="T3" fmla="*/ 0 h 121"/>
                <a:gd name="T4" fmla="*/ 35 w 129"/>
                <a:gd name="T5" fmla="*/ 10 h 121"/>
                <a:gd name="T6" fmla="*/ 35 w 129"/>
                <a:gd name="T7" fmla="*/ 2 h 121"/>
                <a:gd name="T8" fmla="*/ 35 w 129"/>
                <a:gd name="T9" fmla="*/ 1 h 121"/>
                <a:gd name="T10" fmla="*/ 33 w 129"/>
                <a:gd name="T11" fmla="*/ 1 h 121"/>
                <a:gd name="T12" fmla="*/ 33 w 129"/>
                <a:gd name="T13" fmla="*/ 1 h 121"/>
                <a:gd name="T14" fmla="*/ 31 w 129"/>
                <a:gd name="T15" fmla="*/ 0 h 121"/>
                <a:gd name="T16" fmla="*/ 30 w 129"/>
                <a:gd name="T17" fmla="*/ 0 h 121"/>
                <a:gd name="T18" fmla="*/ 30 w 129"/>
                <a:gd name="T19" fmla="*/ 0 h 121"/>
                <a:gd name="T20" fmla="*/ 43 w 129"/>
                <a:gd name="T21" fmla="*/ 0 h 121"/>
                <a:gd name="T22" fmla="*/ 43 w 129"/>
                <a:gd name="T23" fmla="*/ 0 h 121"/>
                <a:gd name="T24" fmla="*/ 42 w 129"/>
                <a:gd name="T25" fmla="*/ 0 h 121"/>
                <a:gd name="T26" fmla="*/ 40 w 129"/>
                <a:gd name="T27" fmla="*/ 1 h 121"/>
                <a:gd name="T28" fmla="*/ 37 w 129"/>
                <a:gd name="T29" fmla="*/ 1 h 121"/>
                <a:gd name="T30" fmla="*/ 37 w 129"/>
                <a:gd name="T31" fmla="*/ 1 h 121"/>
                <a:gd name="T32" fmla="*/ 37 w 129"/>
                <a:gd name="T33" fmla="*/ 2 h 121"/>
                <a:gd name="T34" fmla="*/ 37 w 129"/>
                <a:gd name="T35" fmla="*/ 13 h 121"/>
                <a:gd name="T36" fmla="*/ 36 w 129"/>
                <a:gd name="T37" fmla="*/ 13 h 121"/>
                <a:gd name="T38" fmla="*/ 11 w 129"/>
                <a:gd name="T39" fmla="*/ 3 h 121"/>
                <a:gd name="T40" fmla="*/ 11 w 129"/>
                <a:gd name="T41" fmla="*/ 10 h 121"/>
                <a:gd name="T42" fmla="*/ 11 w 129"/>
                <a:gd name="T43" fmla="*/ 11 h 121"/>
                <a:gd name="T44" fmla="*/ 11 w 129"/>
                <a:gd name="T45" fmla="*/ 12 h 121"/>
                <a:gd name="T46" fmla="*/ 12 w 129"/>
                <a:gd name="T47" fmla="*/ 12 h 121"/>
                <a:gd name="T48" fmla="*/ 14 w 129"/>
                <a:gd name="T49" fmla="*/ 13 h 121"/>
                <a:gd name="T50" fmla="*/ 16 w 129"/>
                <a:gd name="T51" fmla="*/ 13 h 121"/>
                <a:gd name="T52" fmla="*/ 16 w 129"/>
                <a:gd name="T53" fmla="*/ 13 h 121"/>
                <a:gd name="T54" fmla="*/ 3 w 129"/>
                <a:gd name="T55" fmla="*/ 13 h 121"/>
                <a:gd name="T56" fmla="*/ 3 w 129"/>
                <a:gd name="T57" fmla="*/ 13 h 121"/>
                <a:gd name="T58" fmla="*/ 4 w 129"/>
                <a:gd name="T59" fmla="*/ 13 h 121"/>
                <a:gd name="T60" fmla="*/ 5 w 129"/>
                <a:gd name="T61" fmla="*/ 12 h 121"/>
                <a:gd name="T62" fmla="*/ 6 w 129"/>
                <a:gd name="T63" fmla="*/ 12 h 121"/>
                <a:gd name="T64" fmla="*/ 8 w 129"/>
                <a:gd name="T65" fmla="*/ 11 h 121"/>
                <a:gd name="T66" fmla="*/ 8 w 129"/>
                <a:gd name="T67" fmla="*/ 10 h 121"/>
                <a:gd name="T68" fmla="*/ 8 w 129"/>
                <a:gd name="T69" fmla="*/ 2 h 121"/>
                <a:gd name="T70" fmla="*/ 6 w 129"/>
                <a:gd name="T71" fmla="*/ 1 h 121"/>
                <a:gd name="T72" fmla="*/ 5 w 129"/>
                <a:gd name="T73" fmla="*/ 1 h 121"/>
                <a:gd name="T74" fmla="*/ 4 w 129"/>
                <a:gd name="T75" fmla="*/ 1 h 121"/>
                <a:gd name="T76" fmla="*/ 3 w 129"/>
                <a:gd name="T77" fmla="*/ 1 h 121"/>
                <a:gd name="T78" fmla="*/ 2 w 129"/>
                <a:gd name="T79" fmla="*/ 1 h 121"/>
                <a:gd name="T80" fmla="*/ 0 w 129"/>
                <a:gd name="T81" fmla="*/ 1 h 121"/>
                <a:gd name="T82" fmla="*/ 0 w 129"/>
                <a:gd name="T83" fmla="*/ 0 h 12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29"/>
                <a:gd name="T127" fmla="*/ 0 h 121"/>
                <a:gd name="T128" fmla="*/ 129 w 129"/>
                <a:gd name="T129" fmla="*/ 121 h 12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29" h="121">
                  <a:moveTo>
                    <a:pt x="0" y="0"/>
                  </a:moveTo>
                  <a:lnTo>
                    <a:pt x="32" y="0"/>
                  </a:lnTo>
                  <a:lnTo>
                    <a:pt x="105" y="88"/>
                  </a:lnTo>
                  <a:lnTo>
                    <a:pt x="105" y="20"/>
                  </a:lnTo>
                  <a:lnTo>
                    <a:pt x="105" y="12"/>
                  </a:lnTo>
                  <a:lnTo>
                    <a:pt x="101" y="4"/>
                  </a:lnTo>
                  <a:lnTo>
                    <a:pt x="97" y="4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17" y="4"/>
                  </a:lnTo>
                  <a:lnTo>
                    <a:pt x="113" y="8"/>
                  </a:lnTo>
                  <a:lnTo>
                    <a:pt x="113" y="12"/>
                  </a:lnTo>
                  <a:lnTo>
                    <a:pt x="113" y="20"/>
                  </a:lnTo>
                  <a:lnTo>
                    <a:pt x="113" y="121"/>
                  </a:lnTo>
                  <a:lnTo>
                    <a:pt x="109" y="121"/>
                  </a:lnTo>
                  <a:lnTo>
                    <a:pt x="32" y="24"/>
                  </a:lnTo>
                  <a:lnTo>
                    <a:pt x="32" y="96"/>
                  </a:lnTo>
                  <a:lnTo>
                    <a:pt x="32" y="104"/>
                  </a:lnTo>
                  <a:lnTo>
                    <a:pt x="32" y="113"/>
                  </a:lnTo>
                  <a:lnTo>
                    <a:pt x="36" y="113"/>
                  </a:lnTo>
                  <a:lnTo>
                    <a:pt x="44" y="117"/>
                  </a:lnTo>
                  <a:lnTo>
                    <a:pt x="48" y="117"/>
                  </a:lnTo>
                  <a:lnTo>
                    <a:pt x="8" y="117"/>
                  </a:lnTo>
                  <a:lnTo>
                    <a:pt x="12" y="117"/>
                  </a:lnTo>
                  <a:lnTo>
                    <a:pt x="16" y="113"/>
                  </a:lnTo>
                  <a:lnTo>
                    <a:pt x="20" y="113"/>
                  </a:lnTo>
                  <a:lnTo>
                    <a:pt x="24" y="104"/>
                  </a:lnTo>
                  <a:lnTo>
                    <a:pt x="24" y="96"/>
                  </a:lnTo>
                  <a:lnTo>
                    <a:pt x="24" y="16"/>
                  </a:lnTo>
                  <a:lnTo>
                    <a:pt x="20" y="12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78" name="Freeform 34"/>
            <p:cNvSpPr>
              <a:spLocks noEditPoints="1"/>
            </p:cNvSpPr>
            <p:nvPr/>
          </p:nvSpPr>
          <p:spPr bwMode="auto">
            <a:xfrm>
              <a:off x="5206" y="1917"/>
              <a:ext cx="55" cy="48"/>
            </a:xfrm>
            <a:custGeom>
              <a:avLst/>
              <a:gdLst>
                <a:gd name="T0" fmla="*/ 11 w 73"/>
                <a:gd name="T1" fmla="*/ 0 h 85"/>
                <a:gd name="T2" fmla="*/ 15 w 73"/>
                <a:gd name="T3" fmla="*/ 0 h 85"/>
                <a:gd name="T4" fmla="*/ 18 w 73"/>
                <a:gd name="T5" fmla="*/ 1 h 85"/>
                <a:gd name="T6" fmla="*/ 21 w 73"/>
                <a:gd name="T7" fmla="*/ 1 h 85"/>
                <a:gd name="T8" fmla="*/ 23 w 73"/>
                <a:gd name="T9" fmla="*/ 3 h 85"/>
                <a:gd name="T10" fmla="*/ 23 w 73"/>
                <a:gd name="T11" fmla="*/ 4 h 85"/>
                <a:gd name="T12" fmla="*/ 23 w 73"/>
                <a:gd name="T13" fmla="*/ 5 h 85"/>
                <a:gd name="T14" fmla="*/ 22 w 73"/>
                <a:gd name="T15" fmla="*/ 6 h 85"/>
                <a:gd name="T16" fmla="*/ 21 w 73"/>
                <a:gd name="T17" fmla="*/ 7 h 85"/>
                <a:gd name="T18" fmla="*/ 18 w 73"/>
                <a:gd name="T19" fmla="*/ 8 h 85"/>
                <a:gd name="T20" fmla="*/ 14 w 73"/>
                <a:gd name="T21" fmla="*/ 8 h 85"/>
                <a:gd name="T22" fmla="*/ 11 w 73"/>
                <a:gd name="T23" fmla="*/ 8 h 85"/>
                <a:gd name="T24" fmla="*/ 8 w 73"/>
                <a:gd name="T25" fmla="*/ 8 h 85"/>
                <a:gd name="T26" fmla="*/ 5 w 73"/>
                <a:gd name="T27" fmla="*/ 8 h 85"/>
                <a:gd name="T28" fmla="*/ 3 w 73"/>
                <a:gd name="T29" fmla="*/ 7 h 85"/>
                <a:gd name="T30" fmla="*/ 0 w 73"/>
                <a:gd name="T31" fmla="*/ 6 h 85"/>
                <a:gd name="T32" fmla="*/ 0 w 73"/>
                <a:gd name="T33" fmla="*/ 5 h 85"/>
                <a:gd name="T34" fmla="*/ 0 w 73"/>
                <a:gd name="T35" fmla="*/ 3 h 85"/>
                <a:gd name="T36" fmla="*/ 2 w 73"/>
                <a:gd name="T37" fmla="*/ 2 h 85"/>
                <a:gd name="T38" fmla="*/ 4 w 73"/>
                <a:gd name="T39" fmla="*/ 1 h 85"/>
                <a:gd name="T40" fmla="*/ 5 w 73"/>
                <a:gd name="T41" fmla="*/ 1 h 85"/>
                <a:gd name="T42" fmla="*/ 9 w 73"/>
                <a:gd name="T43" fmla="*/ 0 h 85"/>
                <a:gd name="T44" fmla="*/ 11 w 73"/>
                <a:gd name="T45" fmla="*/ 0 h 85"/>
                <a:gd name="T46" fmla="*/ 11 w 73"/>
                <a:gd name="T47" fmla="*/ 1 h 85"/>
                <a:gd name="T48" fmla="*/ 9 w 73"/>
                <a:gd name="T49" fmla="*/ 1 h 85"/>
                <a:gd name="T50" fmla="*/ 8 w 73"/>
                <a:gd name="T51" fmla="*/ 1 h 85"/>
                <a:gd name="T52" fmla="*/ 6 w 73"/>
                <a:gd name="T53" fmla="*/ 1 h 85"/>
                <a:gd name="T54" fmla="*/ 5 w 73"/>
                <a:gd name="T55" fmla="*/ 2 h 85"/>
                <a:gd name="T56" fmla="*/ 4 w 73"/>
                <a:gd name="T57" fmla="*/ 3 h 85"/>
                <a:gd name="T58" fmla="*/ 4 w 73"/>
                <a:gd name="T59" fmla="*/ 3 h 85"/>
                <a:gd name="T60" fmla="*/ 5 w 73"/>
                <a:gd name="T61" fmla="*/ 5 h 85"/>
                <a:gd name="T62" fmla="*/ 6 w 73"/>
                <a:gd name="T63" fmla="*/ 6 h 85"/>
                <a:gd name="T64" fmla="*/ 8 w 73"/>
                <a:gd name="T65" fmla="*/ 7 h 85"/>
                <a:gd name="T66" fmla="*/ 11 w 73"/>
                <a:gd name="T67" fmla="*/ 8 h 85"/>
                <a:gd name="T68" fmla="*/ 13 w 73"/>
                <a:gd name="T69" fmla="*/ 8 h 85"/>
                <a:gd name="T70" fmla="*/ 15 w 73"/>
                <a:gd name="T71" fmla="*/ 8 h 85"/>
                <a:gd name="T72" fmla="*/ 17 w 73"/>
                <a:gd name="T73" fmla="*/ 7 h 85"/>
                <a:gd name="T74" fmla="*/ 18 w 73"/>
                <a:gd name="T75" fmla="*/ 6 h 85"/>
                <a:gd name="T76" fmla="*/ 20 w 73"/>
                <a:gd name="T77" fmla="*/ 5 h 85"/>
                <a:gd name="T78" fmla="*/ 18 w 73"/>
                <a:gd name="T79" fmla="*/ 3 h 85"/>
                <a:gd name="T80" fmla="*/ 18 w 73"/>
                <a:gd name="T81" fmla="*/ 3 h 85"/>
                <a:gd name="T82" fmla="*/ 15 w 73"/>
                <a:gd name="T83" fmla="*/ 1 h 85"/>
                <a:gd name="T84" fmla="*/ 14 w 73"/>
                <a:gd name="T85" fmla="*/ 1 h 85"/>
                <a:gd name="T86" fmla="*/ 11 w 73"/>
                <a:gd name="T87" fmla="*/ 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3"/>
                <a:gd name="T133" fmla="*/ 0 h 85"/>
                <a:gd name="T134" fmla="*/ 73 w 7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3" h="85">
                  <a:moveTo>
                    <a:pt x="36" y="0"/>
                  </a:moveTo>
                  <a:lnTo>
                    <a:pt x="48" y="0"/>
                  </a:lnTo>
                  <a:lnTo>
                    <a:pt x="57" y="8"/>
                  </a:lnTo>
                  <a:lnTo>
                    <a:pt x="65" y="12"/>
                  </a:lnTo>
                  <a:lnTo>
                    <a:pt x="73" y="24"/>
                  </a:lnTo>
                  <a:lnTo>
                    <a:pt x="73" y="40"/>
                  </a:lnTo>
                  <a:lnTo>
                    <a:pt x="73" y="52"/>
                  </a:lnTo>
                  <a:lnTo>
                    <a:pt x="69" y="60"/>
                  </a:lnTo>
                  <a:lnTo>
                    <a:pt x="65" y="73"/>
                  </a:lnTo>
                  <a:lnTo>
                    <a:pt x="57" y="77"/>
                  </a:lnTo>
                  <a:lnTo>
                    <a:pt x="44" y="81"/>
                  </a:lnTo>
                  <a:lnTo>
                    <a:pt x="36" y="85"/>
                  </a:lnTo>
                  <a:lnTo>
                    <a:pt x="24" y="81"/>
                  </a:lnTo>
                  <a:lnTo>
                    <a:pt x="16" y="77"/>
                  </a:lnTo>
                  <a:lnTo>
                    <a:pt x="8" y="68"/>
                  </a:lnTo>
                  <a:lnTo>
                    <a:pt x="0" y="56"/>
                  </a:lnTo>
                  <a:lnTo>
                    <a:pt x="0" y="44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12" y="12"/>
                  </a:lnTo>
                  <a:lnTo>
                    <a:pt x="16" y="4"/>
                  </a:lnTo>
                  <a:lnTo>
                    <a:pt x="28" y="0"/>
                  </a:lnTo>
                  <a:lnTo>
                    <a:pt x="36" y="0"/>
                  </a:lnTo>
                  <a:close/>
                  <a:moveTo>
                    <a:pt x="32" y="4"/>
                  </a:moveTo>
                  <a:lnTo>
                    <a:pt x="28" y="8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12" y="36"/>
                  </a:lnTo>
                  <a:lnTo>
                    <a:pt x="16" y="52"/>
                  </a:lnTo>
                  <a:lnTo>
                    <a:pt x="20" y="64"/>
                  </a:lnTo>
                  <a:lnTo>
                    <a:pt x="24" y="73"/>
                  </a:lnTo>
                  <a:lnTo>
                    <a:pt x="32" y="77"/>
                  </a:lnTo>
                  <a:lnTo>
                    <a:pt x="40" y="77"/>
                  </a:lnTo>
                  <a:lnTo>
                    <a:pt x="48" y="77"/>
                  </a:lnTo>
                  <a:lnTo>
                    <a:pt x="52" y="73"/>
                  </a:lnTo>
                  <a:lnTo>
                    <a:pt x="57" y="60"/>
                  </a:lnTo>
                  <a:lnTo>
                    <a:pt x="61" y="48"/>
                  </a:lnTo>
                  <a:lnTo>
                    <a:pt x="57" y="32"/>
                  </a:lnTo>
                  <a:lnTo>
                    <a:pt x="57" y="24"/>
                  </a:lnTo>
                  <a:lnTo>
                    <a:pt x="48" y="12"/>
                  </a:lnTo>
                  <a:lnTo>
                    <a:pt x="44" y="8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79" name="Freeform 35"/>
            <p:cNvSpPr>
              <a:spLocks/>
            </p:cNvSpPr>
            <p:nvPr/>
          </p:nvSpPr>
          <p:spPr bwMode="auto">
            <a:xfrm>
              <a:off x="5270" y="1919"/>
              <a:ext cx="63" cy="46"/>
            </a:xfrm>
            <a:custGeom>
              <a:avLst/>
              <a:gdLst>
                <a:gd name="T0" fmla="*/ 22 w 84"/>
                <a:gd name="T1" fmla="*/ 0 h 81"/>
                <a:gd name="T2" fmla="*/ 22 w 84"/>
                <a:gd name="T3" fmla="*/ 5 h 81"/>
                <a:gd name="T4" fmla="*/ 22 w 84"/>
                <a:gd name="T5" fmla="*/ 6 h 81"/>
                <a:gd name="T6" fmla="*/ 22 w 84"/>
                <a:gd name="T7" fmla="*/ 6 h 81"/>
                <a:gd name="T8" fmla="*/ 22 w 84"/>
                <a:gd name="T9" fmla="*/ 7 h 81"/>
                <a:gd name="T10" fmla="*/ 22 w 84"/>
                <a:gd name="T11" fmla="*/ 7 h 81"/>
                <a:gd name="T12" fmla="*/ 24 w 84"/>
                <a:gd name="T13" fmla="*/ 7 h 81"/>
                <a:gd name="T14" fmla="*/ 24 w 84"/>
                <a:gd name="T15" fmla="*/ 7 h 81"/>
                <a:gd name="T16" fmla="*/ 26 w 84"/>
                <a:gd name="T17" fmla="*/ 7 h 81"/>
                <a:gd name="T18" fmla="*/ 26 w 84"/>
                <a:gd name="T19" fmla="*/ 7 h 81"/>
                <a:gd name="T20" fmla="*/ 26 w 84"/>
                <a:gd name="T21" fmla="*/ 7 h 81"/>
                <a:gd name="T22" fmla="*/ 19 w 84"/>
                <a:gd name="T23" fmla="*/ 9 h 81"/>
                <a:gd name="T24" fmla="*/ 18 w 84"/>
                <a:gd name="T25" fmla="*/ 9 h 81"/>
                <a:gd name="T26" fmla="*/ 18 w 84"/>
                <a:gd name="T27" fmla="*/ 6 h 81"/>
                <a:gd name="T28" fmla="*/ 15 w 84"/>
                <a:gd name="T29" fmla="*/ 7 h 81"/>
                <a:gd name="T30" fmla="*/ 12 w 84"/>
                <a:gd name="T31" fmla="*/ 8 h 81"/>
                <a:gd name="T32" fmla="*/ 11 w 84"/>
                <a:gd name="T33" fmla="*/ 8 h 81"/>
                <a:gd name="T34" fmla="*/ 9 w 84"/>
                <a:gd name="T35" fmla="*/ 9 h 81"/>
                <a:gd name="T36" fmla="*/ 8 w 84"/>
                <a:gd name="T37" fmla="*/ 8 h 81"/>
                <a:gd name="T38" fmla="*/ 6 w 84"/>
                <a:gd name="T39" fmla="*/ 8 h 81"/>
                <a:gd name="T40" fmla="*/ 5 w 84"/>
                <a:gd name="T41" fmla="*/ 7 h 81"/>
                <a:gd name="T42" fmla="*/ 4 w 84"/>
                <a:gd name="T43" fmla="*/ 6 h 81"/>
                <a:gd name="T44" fmla="*/ 2 w 84"/>
                <a:gd name="T45" fmla="*/ 6 h 81"/>
                <a:gd name="T46" fmla="*/ 2 w 84"/>
                <a:gd name="T47" fmla="*/ 5 h 81"/>
                <a:gd name="T48" fmla="*/ 2 w 84"/>
                <a:gd name="T49" fmla="*/ 1 h 81"/>
                <a:gd name="T50" fmla="*/ 2 w 84"/>
                <a:gd name="T51" fmla="*/ 1 h 81"/>
                <a:gd name="T52" fmla="*/ 2 w 84"/>
                <a:gd name="T53" fmla="*/ 1 h 81"/>
                <a:gd name="T54" fmla="*/ 2 w 84"/>
                <a:gd name="T55" fmla="*/ 1 h 81"/>
                <a:gd name="T56" fmla="*/ 2 w 84"/>
                <a:gd name="T57" fmla="*/ 0 h 81"/>
                <a:gd name="T58" fmla="*/ 2 w 84"/>
                <a:gd name="T59" fmla="*/ 0 h 81"/>
                <a:gd name="T60" fmla="*/ 0 w 84"/>
                <a:gd name="T61" fmla="*/ 0 h 81"/>
                <a:gd name="T62" fmla="*/ 0 w 84"/>
                <a:gd name="T63" fmla="*/ 0 h 81"/>
                <a:gd name="T64" fmla="*/ 8 w 84"/>
                <a:gd name="T65" fmla="*/ 0 h 81"/>
                <a:gd name="T66" fmla="*/ 8 w 84"/>
                <a:gd name="T67" fmla="*/ 5 h 81"/>
                <a:gd name="T68" fmla="*/ 8 w 84"/>
                <a:gd name="T69" fmla="*/ 6 h 81"/>
                <a:gd name="T70" fmla="*/ 9 w 84"/>
                <a:gd name="T71" fmla="*/ 6 h 81"/>
                <a:gd name="T72" fmla="*/ 10 w 84"/>
                <a:gd name="T73" fmla="*/ 7 h 81"/>
                <a:gd name="T74" fmla="*/ 11 w 84"/>
                <a:gd name="T75" fmla="*/ 7 h 81"/>
                <a:gd name="T76" fmla="*/ 12 w 84"/>
                <a:gd name="T77" fmla="*/ 7 h 81"/>
                <a:gd name="T78" fmla="*/ 14 w 84"/>
                <a:gd name="T79" fmla="*/ 6 h 81"/>
                <a:gd name="T80" fmla="*/ 16 w 84"/>
                <a:gd name="T81" fmla="*/ 6 h 81"/>
                <a:gd name="T82" fmla="*/ 18 w 84"/>
                <a:gd name="T83" fmla="*/ 6 h 81"/>
                <a:gd name="T84" fmla="*/ 18 w 84"/>
                <a:gd name="T85" fmla="*/ 1 h 81"/>
                <a:gd name="T86" fmla="*/ 18 w 84"/>
                <a:gd name="T87" fmla="*/ 1 h 81"/>
                <a:gd name="T88" fmla="*/ 18 w 84"/>
                <a:gd name="T89" fmla="*/ 1 h 81"/>
                <a:gd name="T90" fmla="*/ 16 w 84"/>
                <a:gd name="T91" fmla="*/ 0 h 81"/>
                <a:gd name="T92" fmla="*/ 14 w 84"/>
                <a:gd name="T93" fmla="*/ 0 h 81"/>
                <a:gd name="T94" fmla="*/ 14 w 84"/>
                <a:gd name="T95" fmla="*/ 0 h 81"/>
                <a:gd name="T96" fmla="*/ 22 w 84"/>
                <a:gd name="T97" fmla="*/ 0 h 8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"/>
                <a:gd name="T148" fmla="*/ 0 h 81"/>
                <a:gd name="T149" fmla="*/ 84 w 84"/>
                <a:gd name="T150" fmla="*/ 81 h 8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" h="81">
                  <a:moveTo>
                    <a:pt x="72" y="0"/>
                  </a:moveTo>
                  <a:lnTo>
                    <a:pt x="72" y="44"/>
                  </a:lnTo>
                  <a:lnTo>
                    <a:pt x="72" y="56"/>
                  </a:lnTo>
                  <a:lnTo>
                    <a:pt x="72" y="64"/>
                  </a:lnTo>
                  <a:lnTo>
                    <a:pt x="72" y="69"/>
                  </a:lnTo>
                  <a:lnTo>
                    <a:pt x="76" y="69"/>
                  </a:lnTo>
                  <a:lnTo>
                    <a:pt x="80" y="69"/>
                  </a:lnTo>
                  <a:lnTo>
                    <a:pt x="84" y="69"/>
                  </a:lnTo>
                  <a:lnTo>
                    <a:pt x="60" y="81"/>
                  </a:lnTo>
                  <a:lnTo>
                    <a:pt x="56" y="81"/>
                  </a:lnTo>
                  <a:lnTo>
                    <a:pt x="56" y="60"/>
                  </a:lnTo>
                  <a:lnTo>
                    <a:pt x="48" y="73"/>
                  </a:lnTo>
                  <a:lnTo>
                    <a:pt x="40" y="77"/>
                  </a:lnTo>
                  <a:lnTo>
                    <a:pt x="36" y="77"/>
                  </a:lnTo>
                  <a:lnTo>
                    <a:pt x="28" y="81"/>
                  </a:lnTo>
                  <a:lnTo>
                    <a:pt x="24" y="77"/>
                  </a:lnTo>
                  <a:lnTo>
                    <a:pt x="20" y="77"/>
                  </a:lnTo>
                  <a:lnTo>
                    <a:pt x="16" y="73"/>
                  </a:lnTo>
                  <a:lnTo>
                    <a:pt x="12" y="64"/>
                  </a:lnTo>
                  <a:lnTo>
                    <a:pt x="8" y="56"/>
                  </a:lnTo>
                  <a:lnTo>
                    <a:pt x="8" y="48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4" y="48"/>
                  </a:lnTo>
                  <a:lnTo>
                    <a:pt x="24" y="60"/>
                  </a:lnTo>
                  <a:lnTo>
                    <a:pt x="28" y="64"/>
                  </a:lnTo>
                  <a:lnTo>
                    <a:pt x="32" y="69"/>
                  </a:lnTo>
                  <a:lnTo>
                    <a:pt x="36" y="69"/>
                  </a:lnTo>
                  <a:lnTo>
                    <a:pt x="40" y="69"/>
                  </a:lnTo>
                  <a:lnTo>
                    <a:pt x="44" y="64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80" name="Freeform 36"/>
            <p:cNvSpPr>
              <a:spLocks/>
            </p:cNvSpPr>
            <p:nvPr/>
          </p:nvSpPr>
          <p:spPr bwMode="auto">
            <a:xfrm>
              <a:off x="5337" y="1917"/>
              <a:ext cx="63" cy="46"/>
            </a:xfrm>
            <a:custGeom>
              <a:avLst/>
              <a:gdLst>
                <a:gd name="T0" fmla="*/ 8 w 84"/>
                <a:gd name="T1" fmla="*/ 2 h 81"/>
                <a:gd name="T2" fmla="*/ 10 w 84"/>
                <a:gd name="T3" fmla="*/ 1 h 81"/>
                <a:gd name="T4" fmla="*/ 12 w 84"/>
                <a:gd name="T5" fmla="*/ 1 h 81"/>
                <a:gd name="T6" fmla="*/ 16 w 84"/>
                <a:gd name="T7" fmla="*/ 0 h 81"/>
                <a:gd name="T8" fmla="*/ 18 w 84"/>
                <a:gd name="T9" fmla="*/ 0 h 81"/>
                <a:gd name="T10" fmla="*/ 19 w 84"/>
                <a:gd name="T11" fmla="*/ 1 h 81"/>
                <a:gd name="T12" fmla="*/ 20 w 84"/>
                <a:gd name="T13" fmla="*/ 1 h 81"/>
                <a:gd name="T14" fmla="*/ 22 w 84"/>
                <a:gd name="T15" fmla="*/ 1 h 81"/>
                <a:gd name="T16" fmla="*/ 22 w 84"/>
                <a:gd name="T17" fmla="*/ 2 h 81"/>
                <a:gd name="T18" fmla="*/ 22 w 84"/>
                <a:gd name="T19" fmla="*/ 3 h 81"/>
                <a:gd name="T20" fmla="*/ 22 w 84"/>
                <a:gd name="T21" fmla="*/ 6 h 81"/>
                <a:gd name="T22" fmla="*/ 22 w 84"/>
                <a:gd name="T23" fmla="*/ 7 h 81"/>
                <a:gd name="T24" fmla="*/ 22 w 84"/>
                <a:gd name="T25" fmla="*/ 7 h 81"/>
                <a:gd name="T26" fmla="*/ 22 w 84"/>
                <a:gd name="T27" fmla="*/ 8 h 81"/>
                <a:gd name="T28" fmla="*/ 24 w 84"/>
                <a:gd name="T29" fmla="*/ 8 h 81"/>
                <a:gd name="T30" fmla="*/ 24 w 84"/>
                <a:gd name="T31" fmla="*/ 9 h 81"/>
                <a:gd name="T32" fmla="*/ 26 w 84"/>
                <a:gd name="T33" fmla="*/ 9 h 81"/>
                <a:gd name="T34" fmla="*/ 26 w 84"/>
                <a:gd name="T35" fmla="*/ 9 h 81"/>
                <a:gd name="T36" fmla="*/ 14 w 84"/>
                <a:gd name="T37" fmla="*/ 9 h 81"/>
                <a:gd name="T38" fmla="*/ 14 w 84"/>
                <a:gd name="T39" fmla="*/ 9 h 81"/>
                <a:gd name="T40" fmla="*/ 15 w 84"/>
                <a:gd name="T41" fmla="*/ 9 h 81"/>
                <a:gd name="T42" fmla="*/ 16 w 84"/>
                <a:gd name="T43" fmla="*/ 9 h 81"/>
                <a:gd name="T44" fmla="*/ 16 w 84"/>
                <a:gd name="T45" fmla="*/ 8 h 81"/>
                <a:gd name="T46" fmla="*/ 18 w 84"/>
                <a:gd name="T47" fmla="*/ 8 h 81"/>
                <a:gd name="T48" fmla="*/ 18 w 84"/>
                <a:gd name="T49" fmla="*/ 7 h 81"/>
                <a:gd name="T50" fmla="*/ 18 w 84"/>
                <a:gd name="T51" fmla="*/ 7 h 81"/>
                <a:gd name="T52" fmla="*/ 18 w 84"/>
                <a:gd name="T53" fmla="*/ 6 h 81"/>
                <a:gd name="T54" fmla="*/ 18 w 84"/>
                <a:gd name="T55" fmla="*/ 3 h 81"/>
                <a:gd name="T56" fmla="*/ 18 w 84"/>
                <a:gd name="T57" fmla="*/ 3 h 81"/>
                <a:gd name="T58" fmla="*/ 16 w 84"/>
                <a:gd name="T59" fmla="*/ 2 h 81"/>
                <a:gd name="T60" fmla="*/ 15 w 84"/>
                <a:gd name="T61" fmla="*/ 1 h 81"/>
                <a:gd name="T62" fmla="*/ 14 w 84"/>
                <a:gd name="T63" fmla="*/ 1 h 81"/>
                <a:gd name="T64" fmla="*/ 10 w 84"/>
                <a:gd name="T65" fmla="*/ 2 h 81"/>
                <a:gd name="T66" fmla="*/ 8 w 84"/>
                <a:gd name="T67" fmla="*/ 3 h 81"/>
                <a:gd name="T68" fmla="*/ 8 w 84"/>
                <a:gd name="T69" fmla="*/ 6 h 81"/>
                <a:gd name="T70" fmla="*/ 8 w 84"/>
                <a:gd name="T71" fmla="*/ 7 h 81"/>
                <a:gd name="T72" fmla="*/ 8 w 84"/>
                <a:gd name="T73" fmla="*/ 7 h 81"/>
                <a:gd name="T74" fmla="*/ 8 w 84"/>
                <a:gd name="T75" fmla="*/ 8 h 81"/>
                <a:gd name="T76" fmla="*/ 9 w 84"/>
                <a:gd name="T77" fmla="*/ 8 h 81"/>
                <a:gd name="T78" fmla="*/ 10 w 84"/>
                <a:gd name="T79" fmla="*/ 9 h 81"/>
                <a:gd name="T80" fmla="*/ 11 w 84"/>
                <a:gd name="T81" fmla="*/ 9 h 81"/>
                <a:gd name="T82" fmla="*/ 11 w 84"/>
                <a:gd name="T83" fmla="*/ 9 h 81"/>
                <a:gd name="T84" fmla="*/ 0 w 84"/>
                <a:gd name="T85" fmla="*/ 9 h 81"/>
                <a:gd name="T86" fmla="*/ 0 w 84"/>
                <a:gd name="T87" fmla="*/ 9 h 81"/>
                <a:gd name="T88" fmla="*/ 0 w 84"/>
                <a:gd name="T89" fmla="*/ 9 h 81"/>
                <a:gd name="T90" fmla="*/ 2 w 84"/>
                <a:gd name="T91" fmla="*/ 8 h 81"/>
                <a:gd name="T92" fmla="*/ 2 w 84"/>
                <a:gd name="T93" fmla="*/ 8 h 81"/>
                <a:gd name="T94" fmla="*/ 2 w 84"/>
                <a:gd name="T95" fmla="*/ 7 h 81"/>
                <a:gd name="T96" fmla="*/ 2 w 84"/>
                <a:gd name="T97" fmla="*/ 6 h 81"/>
                <a:gd name="T98" fmla="*/ 2 w 84"/>
                <a:gd name="T99" fmla="*/ 3 h 81"/>
                <a:gd name="T100" fmla="*/ 2 w 84"/>
                <a:gd name="T101" fmla="*/ 2 h 81"/>
                <a:gd name="T102" fmla="*/ 2 w 84"/>
                <a:gd name="T103" fmla="*/ 2 h 81"/>
                <a:gd name="T104" fmla="*/ 2 w 84"/>
                <a:gd name="T105" fmla="*/ 1 h 81"/>
                <a:gd name="T106" fmla="*/ 2 w 84"/>
                <a:gd name="T107" fmla="*/ 1 h 81"/>
                <a:gd name="T108" fmla="*/ 2 w 84"/>
                <a:gd name="T109" fmla="*/ 1 h 81"/>
                <a:gd name="T110" fmla="*/ 2 w 84"/>
                <a:gd name="T111" fmla="*/ 1 h 81"/>
                <a:gd name="T112" fmla="*/ 0 w 84"/>
                <a:gd name="T113" fmla="*/ 1 h 81"/>
                <a:gd name="T114" fmla="*/ 0 w 84"/>
                <a:gd name="T115" fmla="*/ 1 h 81"/>
                <a:gd name="T116" fmla="*/ 0 w 84"/>
                <a:gd name="T117" fmla="*/ 1 h 81"/>
                <a:gd name="T118" fmla="*/ 6 w 84"/>
                <a:gd name="T119" fmla="*/ 0 h 81"/>
                <a:gd name="T120" fmla="*/ 8 w 84"/>
                <a:gd name="T121" fmla="*/ 0 h 81"/>
                <a:gd name="T122" fmla="*/ 8 w 84"/>
                <a:gd name="T123" fmla="*/ 2 h 8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81"/>
                <a:gd name="T188" fmla="*/ 84 w 84"/>
                <a:gd name="T189" fmla="*/ 81 h 8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81">
                  <a:moveTo>
                    <a:pt x="24" y="16"/>
                  </a:moveTo>
                  <a:lnTo>
                    <a:pt x="32" y="8"/>
                  </a:lnTo>
                  <a:lnTo>
                    <a:pt x="40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0" y="4"/>
                  </a:lnTo>
                  <a:lnTo>
                    <a:pt x="64" y="8"/>
                  </a:lnTo>
                  <a:lnTo>
                    <a:pt x="68" y="12"/>
                  </a:lnTo>
                  <a:lnTo>
                    <a:pt x="72" y="20"/>
                  </a:lnTo>
                  <a:lnTo>
                    <a:pt x="72" y="28"/>
                  </a:lnTo>
                  <a:lnTo>
                    <a:pt x="72" y="64"/>
                  </a:lnTo>
                  <a:lnTo>
                    <a:pt x="72" y="68"/>
                  </a:lnTo>
                  <a:lnTo>
                    <a:pt x="72" y="73"/>
                  </a:lnTo>
                  <a:lnTo>
                    <a:pt x="72" y="77"/>
                  </a:lnTo>
                  <a:lnTo>
                    <a:pt x="76" y="77"/>
                  </a:lnTo>
                  <a:lnTo>
                    <a:pt x="76" y="81"/>
                  </a:lnTo>
                  <a:lnTo>
                    <a:pt x="84" y="81"/>
                  </a:lnTo>
                  <a:lnTo>
                    <a:pt x="44" y="81"/>
                  </a:lnTo>
                  <a:lnTo>
                    <a:pt x="48" y="81"/>
                  </a:lnTo>
                  <a:lnTo>
                    <a:pt x="52" y="81"/>
                  </a:lnTo>
                  <a:lnTo>
                    <a:pt x="52" y="77"/>
                  </a:lnTo>
                  <a:lnTo>
                    <a:pt x="56" y="77"/>
                  </a:lnTo>
                  <a:lnTo>
                    <a:pt x="56" y="73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6" y="32"/>
                  </a:lnTo>
                  <a:lnTo>
                    <a:pt x="56" y="24"/>
                  </a:lnTo>
                  <a:lnTo>
                    <a:pt x="52" y="16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32" y="16"/>
                  </a:lnTo>
                  <a:lnTo>
                    <a:pt x="24" y="2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4" y="73"/>
                  </a:lnTo>
                  <a:lnTo>
                    <a:pt x="24" y="77"/>
                  </a:lnTo>
                  <a:lnTo>
                    <a:pt x="28" y="77"/>
                  </a:lnTo>
                  <a:lnTo>
                    <a:pt x="32" y="81"/>
                  </a:lnTo>
                  <a:lnTo>
                    <a:pt x="36" y="81"/>
                  </a:lnTo>
                  <a:lnTo>
                    <a:pt x="0" y="81"/>
                  </a:lnTo>
                  <a:lnTo>
                    <a:pt x="4" y="77"/>
                  </a:lnTo>
                  <a:lnTo>
                    <a:pt x="8" y="77"/>
                  </a:lnTo>
                  <a:lnTo>
                    <a:pt x="8" y="73"/>
                  </a:lnTo>
                  <a:lnTo>
                    <a:pt x="8" y="64"/>
                  </a:lnTo>
                  <a:lnTo>
                    <a:pt x="8" y="32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grpSp>
          <p:nvGrpSpPr>
            <p:cNvPr id="39981" name="Group 37"/>
            <p:cNvGrpSpPr>
              <a:grpSpLocks/>
            </p:cNvGrpSpPr>
            <p:nvPr/>
          </p:nvGrpSpPr>
          <p:grpSpPr bwMode="auto">
            <a:xfrm>
              <a:off x="3566" y="2119"/>
              <a:ext cx="1289" cy="93"/>
              <a:chOff x="237" y="3431"/>
              <a:chExt cx="1711" cy="162"/>
            </a:xfrm>
          </p:grpSpPr>
          <p:sp>
            <p:nvSpPr>
              <p:cNvPr id="40004" name="Freeform 38"/>
              <p:cNvSpPr>
                <a:spLocks/>
              </p:cNvSpPr>
              <p:nvPr/>
            </p:nvSpPr>
            <p:spPr bwMode="auto">
              <a:xfrm>
                <a:off x="237" y="3435"/>
                <a:ext cx="53" cy="121"/>
              </a:xfrm>
              <a:custGeom>
                <a:avLst/>
                <a:gdLst>
                  <a:gd name="T0" fmla="*/ 53 w 53"/>
                  <a:gd name="T1" fmla="*/ 117 h 121"/>
                  <a:gd name="T2" fmla="*/ 53 w 53"/>
                  <a:gd name="T3" fmla="*/ 121 h 121"/>
                  <a:gd name="T4" fmla="*/ 0 w 53"/>
                  <a:gd name="T5" fmla="*/ 121 h 121"/>
                  <a:gd name="T6" fmla="*/ 0 w 53"/>
                  <a:gd name="T7" fmla="*/ 117 h 121"/>
                  <a:gd name="T8" fmla="*/ 4 w 53"/>
                  <a:gd name="T9" fmla="*/ 117 h 121"/>
                  <a:gd name="T10" fmla="*/ 12 w 53"/>
                  <a:gd name="T11" fmla="*/ 117 h 121"/>
                  <a:gd name="T12" fmla="*/ 16 w 53"/>
                  <a:gd name="T13" fmla="*/ 113 h 121"/>
                  <a:gd name="T14" fmla="*/ 16 w 53"/>
                  <a:gd name="T15" fmla="*/ 109 h 121"/>
                  <a:gd name="T16" fmla="*/ 16 w 53"/>
                  <a:gd name="T17" fmla="*/ 101 h 121"/>
                  <a:gd name="T18" fmla="*/ 16 w 53"/>
                  <a:gd name="T19" fmla="*/ 21 h 121"/>
                  <a:gd name="T20" fmla="*/ 16 w 53"/>
                  <a:gd name="T21" fmla="*/ 17 h 121"/>
                  <a:gd name="T22" fmla="*/ 16 w 53"/>
                  <a:gd name="T23" fmla="*/ 8 h 121"/>
                  <a:gd name="T24" fmla="*/ 16 w 53"/>
                  <a:gd name="T25" fmla="*/ 8 h 121"/>
                  <a:gd name="T26" fmla="*/ 12 w 53"/>
                  <a:gd name="T27" fmla="*/ 4 h 121"/>
                  <a:gd name="T28" fmla="*/ 8 w 53"/>
                  <a:gd name="T29" fmla="*/ 4 h 121"/>
                  <a:gd name="T30" fmla="*/ 4 w 53"/>
                  <a:gd name="T31" fmla="*/ 4 h 121"/>
                  <a:gd name="T32" fmla="*/ 0 w 53"/>
                  <a:gd name="T33" fmla="*/ 4 h 121"/>
                  <a:gd name="T34" fmla="*/ 0 w 53"/>
                  <a:gd name="T35" fmla="*/ 0 h 121"/>
                  <a:gd name="T36" fmla="*/ 53 w 53"/>
                  <a:gd name="T37" fmla="*/ 0 h 121"/>
                  <a:gd name="T38" fmla="*/ 53 w 53"/>
                  <a:gd name="T39" fmla="*/ 4 h 121"/>
                  <a:gd name="T40" fmla="*/ 45 w 53"/>
                  <a:gd name="T41" fmla="*/ 4 h 121"/>
                  <a:gd name="T42" fmla="*/ 41 w 53"/>
                  <a:gd name="T43" fmla="*/ 4 h 121"/>
                  <a:gd name="T44" fmla="*/ 36 w 53"/>
                  <a:gd name="T45" fmla="*/ 8 h 121"/>
                  <a:gd name="T46" fmla="*/ 36 w 53"/>
                  <a:gd name="T47" fmla="*/ 13 h 121"/>
                  <a:gd name="T48" fmla="*/ 32 w 53"/>
                  <a:gd name="T49" fmla="*/ 21 h 121"/>
                  <a:gd name="T50" fmla="*/ 32 w 53"/>
                  <a:gd name="T51" fmla="*/ 101 h 121"/>
                  <a:gd name="T52" fmla="*/ 32 w 53"/>
                  <a:gd name="T53" fmla="*/ 109 h 121"/>
                  <a:gd name="T54" fmla="*/ 36 w 53"/>
                  <a:gd name="T55" fmla="*/ 113 h 121"/>
                  <a:gd name="T56" fmla="*/ 36 w 53"/>
                  <a:gd name="T57" fmla="*/ 113 h 121"/>
                  <a:gd name="T58" fmla="*/ 41 w 53"/>
                  <a:gd name="T59" fmla="*/ 117 h 121"/>
                  <a:gd name="T60" fmla="*/ 41 w 53"/>
                  <a:gd name="T61" fmla="*/ 117 h 121"/>
                  <a:gd name="T62" fmla="*/ 45 w 53"/>
                  <a:gd name="T63" fmla="*/ 117 h 121"/>
                  <a:gd name="T64" fmla="*/ 53 w 53"/>
                  <a:gd name="T65" fmla="*/ 117 h 1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3"/>
                  <a:gd name="T100" fmla="*/ 0 h 121"/>
                  <a:gd name="T101" fmla="*/ 53 w 53"/>
                  <a:gd name="T102" fmla="*/ 121 h 12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3" h="121">
                    <a:moveTo>
                      <a:pt x="53" y="117"/>
                    </a:moveTo>
                    <a:lnTo>
                      <a:pt x="53" y="121"/>
                    </a:lnTo>
                    <a:lnTo>
                      <a:pt x="0" y="121"/>
                    </a:lnTo>
                    <a:lnTo>
                      <a:pt x="0" y="117"/>
                    </a:lnTo>
                    <a:lnTo>
                      <a:pt x="4" y="117"/>
                    </a:lnTo>
                    <a:lnTo>
                      <a:pt x="12" y="117"/>
                    </a:lnTo>
                    <a:lnTo>
                      <a:pt x="16" y="113"/>
                    </a:lnTo>
                    <a:lnTo>
                      <a:pt x="16" y="109"/>
                    </a:lnTo>
                    <a:lnTo>
                      <a:pt x="16" y="101"/>
                    </a:lnTo>
                    <a:lnTo>
                      <a:pt x="16" y="21"/>
                    </a:lnTo>
                    <a:lnTo>
                      <a:pt x="16" y="17"/>
                    </a:lnTo>
                    <a:lnTo>
                      <a:pt x="16" y="8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4"/>
                    </a:lnTo>
                    <a:lnTo>
                      <a:pt x="45" y="4"/>
                    </a:lnTo>
                    <a:lnTo>
                      <a:pt x="41" y="4"/>
                    </a:lnTo>
                    <a:lnTo>
                      <a:pt x="36" y="8"/>
                    </a:lnTo>
                    <a:lnTo>
                      <a:pt x="36" y="13"/>
                    </a:lnTo>
                    <a:lnTo>
                      <a:pt x="32" y="21"/>
                    </a:lnTo>
                    <a:lnTo>
                      <a:pt x="32" y="101"/>
                    </a:lnTo>
                    <a:lnTo>
                      <a:pt x="32" y="109"/>
                    </a:lnTo>
                    <a:lnTo>
                      <a:pt x="36" y="113"/>
                    </a:lnTo>
                    <a:lnTo>
                      <a:pt x="41" y="117"/>
                    </a:lnTo>
                    <a:lnTo>
                      <a:pt x="45" y="117"/>
                    </a:lnTo>
                    <a:lnTo>
                      <a:pt x="53" y="11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05" name="Freeform 39"/>
              <p:cNvSpPr>
                <a:spLocks noEditPoints="1"/>
              </p:cNvSpPr>
              <p:nvPr/>
            </p:nvSpPr>
            <p:spPr bwMode="auto">
              <a:xfrm>
                <a:off x="479" y="3476"/>
                <a:ext cx="85" cy="117"/>
              </a:xfrm>
              <a:custGeom>
                <a:avLst/>
                <a:gdLst>
                  <a:gd name="T0" fmla="*/ 29 w 85"/>
                  <a:gd name="T1" fmla="*/ 0 h 117"/>
                  <a:gd name="T2" fmla="*/ 33 w 85"/>
                  <a:gd name="T3" fmla="*/ 16 h 117"/>
                  <a:gd name="T4" fmla="*/ 45 w 85"/>
                  <a:gd name="T5" fmla="*/ 4 h 117"/>
                  <a:gd name="T6" fmla="*/ 57 w 85"/>
                  <a:gd name="T7" fmla="*/ 0 h 117"/>
                  <a:gd name="T8" fmla="*/ 77 w 85"/>
                  <a:gd name="T9" fmla="*/ 8 h 117"/>
                  <a:gd name="T10" fmla="*/ 85 w 85"/>
                  <a:gd name="T11" fmla="*/ 24 h 117"/>
                  <a:gd name="T12" fmla="*/ 85 w 85"/>
                  <a:gd name="T13" fmla="*/ 48 h 117"/>
                  <a:gd name="T14" fmla="*/ 73 w 85"/>
                  <a:gd name="T15" fmla="*/ 68 h 117"/>
                  <a:gd name="T16" fmla="*/ 49 w 85"/>
                  <a:gd name="T17" fmla="*/ 80 h 117"/>
                  <a:gd name="T18" fmla="*/ 41 w 85"/>
                  <a:gd name="T19" fmla="*/ 80 h 117"/>
                  <a:gd name="T20" fmla="*/ 33 w 85"/>
                  <a:gd name="T21" fmla="*/ 72 h 117"/>
                  <a:gd name="T22" fmla="*/ 33 w 85"/>
                  <a:gd name="T23" fmla="*/ 105 h 117"/>
                  <a:gd name="T24" fmla="*/ 33 w 85"/>
                  <a:gd name="T25" fmla="*/ 113 h 117"/>
                  <a:gd name="T26" fmla="*/ 37 w 85"/>
                  <a:gd name="T27" fmla="*/ 117 h 117"/>
                  <a:gd name="T28" fmla="*/ 41 w 85"/>
                  <a:gd name="T29" fmla="*/ 117 h 117"/>
                  <a:gd name="T30" fmla="*/ 0 w 85"/>
                  <a:gd name="T31" fmla="*/ 117 h 117"/>
                  <a:gd name="T32" fmla="*/ 8 w 85"/>
                  <a:gd name="T33" fmla="*/ 117 h 117"/>
                  <a:gd name="T34" fmla="*/ 12 w 85"/>
                  <a:gd name="T35" fmla="*/ 113 h 117"/>
                  <a:gd name="T36" fmla="*/ 16 w 85"/>
                  <a:gd name="T37" fmla="*/ 105 h 117"/>
                  <a:gd name="T38" fmla="*/ 16 w 85"/>
                  <a:gd name="T39" fmla="*/ 20 h 117"/>
                  <a:gd name="T40" fmla="*/ 16 w 85"/>
                  <a:gd name="T41" fmla="*/ 12 h 117"/>
                  <a:gd name="T42" fmla="*/ 12 w 85"/>
                  <a:gd name="T43" fmla="*/ 8 h 117"/>
                  <a:gd name="T44" fmla="*/ 8 w 85"/>
                  <a:gd name="T45" fmla="*/ 8 h 117"/>
                  <a:gd name="T46" fmla="*/ 4 w 85"/>
                  <a:gd name="T47" fmla="*/ 8 h 117"/>
                  <a:gd name="T48" fmla="*/ 33 w 85"/>
                  <a:gd name="T49" fmla="*/ 24 h 117"/>
                  <a:gd name="T50" fmla="*/ 33 w 85"/>
                  <a:gd name="T51" fmla="*/ 60 h 117"/>
                  <a:gd name="T52" fmla="*/ 33 w 85"/>
                  <a:gd name="T53" fmla="*/ 68 h 117"/>
                  <a:gd name="T54" fmla="*/ 45 w 85"/>
                  <a:gd name="T55" fmla="*/ 72 h 117"/>
                  <a:gd name="T56" fmla="*/ 57 w 85"/>
                  <a:gd name="T57" fmla="*/ 72 h 117"/>
                  <a:gd name="T58" fmla="*/ 69 w 85"/>
                  <a:gd name="T59" fmla="*/ 60 h 117"/>
                  <a:gd name="T60" fmla="*/ 69 w 85"/>
                  <a:gd name="T61" fmla="*/ 32 h 117"/>
                  <a:gd name="T62" fmla="*/ 65 w 85"/>
                  <a:gd name="T63" fmla="*/ 16 h 117"/>
                  <a:gd name="T64" fmla="*/ 49 w 85"/>
                  <a:gd name="T65" fmla="*/ 12 h 117"/>
                  <a:gd name="T66" fmla="*/ 41 w 85"/>
                  <a:gd name="T67" fmla="*/ 12 h 117"/>
                  <a:gd name="T68" fmla="*/ 33 w 85"/>
                  <a:gd name="T69" fmla="*/ 24 h 11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117"/>
                  <a:gd name="T107" fmla="*/ 85 w 85"/>
                  <a:gd name="T108" fmla="*/ 117 h 11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117">
                    <a:moveTo>
                      <a:pt x="4" y="8"/>
                    </a:moveTo>
                    <a:lnTo>
                      <a:pt x="29" y="0"/>
                    </a:lnTo>
                    <a:lnTo>
                      <a:pt x="33" y="0"/>
                    </a:lnTo>
                    <a:lnTo>
                      <a:pt x="33" y="16"/>
                    </a:lnTo>
                    <a:lnTo>
                      <a:pt x="37" y="8"/>
                    </a:lnTo>
                    <a:lnTo>
                      <a:pt x="45" y="4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9" y="0"/>
                    </a:lnTo>
                    <a:lnTo>
                      <a:pt x="77" y="8"/>
                    </a:lnTo>
                    <a:lnTo>
                      <a:pt x="81" y="16"/>
                    </a:lnTo>
                    <a:lnTo>
                      <a:pt x="85" y="24"/>
                    </a:lnTo>
                    <a:lnTo>
                      <a:pt x="85" y="36"/>
                    </a:lnTo>
                    <a:lnTo>
                      <a:pt x="85" y="48"/>
                    </a:lnTo>
                    <a:lnTo>
                      <a:pt x="81" y="60"/>
                    </a:lnTo>
                    <a:lnTo>
                      <a:pt x="73" y="68"/>
                    </a:lnTo>
                    <a:lnTo>
                      <a:pt x="65" y="76"/>
                    </a:lnTo>
                    <a:lnTo>
                      <a:pt x="49" y="80"/>
                    </a:lnTo>
                    <a:lnTo>
                      <a:pt x="45" y="80"/>
                    </a:lnTo>
                    <a:lnTo>
                      <a:pt x="41" y="80"/>
                    </a:lnTo>
                    <a:lnTo>
                      <a:pt x="37" y="76"/>
                    </a:lnTo>
                    <a:lnTo>
                      <a:pt x="33" y="72"/>
                    </a:lnTo>
                    <a:lnTo>
                      <a:pt x="33" y="101"/>
                    </a:lnTo>
                    <a:lnTo>
                      <a:pt x="33" y="105"/>
                    </a:lnTo>
                    <a:lnTo>
                      <a:pt x="33" y="109"/>
                    </a:lnTo>
                    <a:lnTo>
                      <a:pt x="33" y="113"/>
                    </a:lnTo>
                    <a:lnTo>
                      <a:pt x="37" y="117"/>
                    </a:lnTo>
                    <a:lnTo>
                      <a:pt x="41" y="117"/>
                    </a:lnTo>
                    <a:lnTo>
                      <a:pt x="0" y="117"/>
                    </a:lnTo>
                    <a:lnTo>
                      <a:pt x="4" y="117"/>
                    </a:lnTo>
                    <a:lnTo>
                      <a:pt x="8" y="117"/>
                    </a:lnTo>
                    <a:lnTo>
                      <a:pt x="12" y="113"/>
                    </a:lnTo>
                    <a:lnTo>
                      <a:pt x="16" y="109"/>
                    </a:lnTo>
                    <a:lnTo>
                      <a:pt x="16" y="105"/>
                    </a:lnTo>
                    <a:lnTo>
                      <a:pt x="16" y="101"/>
                    </a:lnTo>
                    <a:lnTo>
                      <a:pt x="16" y="20"/>
                    </a:lnTo>
                    <a:lnTo>
                      <a:pt x="16" y="16"/>
                    </a:lnTo>
                    <a:lnTo>
                      <a:pt x="16" y="12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4" y="8"/>
                    </a:lnTo>
                    <a:close/>
                    <a:moveTo>
                      <a:pt x="33" y="24"/>
                    </a:moveTo>
                    <a:lnTo>
                      <a:pt x="33" y="52"/>
                    </a:lnTo>
                    <a:lnTo>
                      <a:pt x="33" y="60"/>
                    </a:lnTo>
                    <a:lnTo>
                      <a:pt x="33" y="64"/>
                    </a:lnTo>
                    <a:lnTo>
                      <a:pt x="33" y="68"/>
                    </a:lnTo>
                    <a:lnTo>
                      <a:pt x="37" y="72"/>
                    </a:lnTo>
                    <a:lnTo>
                      <a:pt x="45" y="72"/>
                    </a:lnTo>
                    <a:lnTo>
                      <a:pt x="49" y="76"/>
                    </a:lnTo>
                    <a:lnTo>
                      <a:pt x="57" y="72"/>
                    </a:lnTo>
                    <a:lnTo>
                      <a:pt x="65" y="68"/>
                    </a:lnTo>
                    <a:lnTo>
                      <a:pt x="69" y="60"/>
                    </a:lnTo>
                    <a:lnTo>
                      <a:pt x="73" y="44"/>
                    </a:lnTo>
                    <a:lnTo>
                      <a:pt x="69" y="32"/>
                    </a:lnTo>
                    <a:lnTo>
                      <a:pt x="69" y="24"/>
                    </a:lnTo>
                    <a:lnTo>
                      <a:pt x="65" y="16"/>
                    </a:lnTo>
                    <a:lnTo>
                      <a:pt x="57" y="12"/>
                    </a:lnTo>
                    <a:lnTo>
                      <a:pt x="49" y="12"/>
                    </a:lnTo>
                    <a:lnTo>
                      <a:pt x="45" y="12"/>
                    </a:lnTo>
                    <a:lnTo>
                      <a:pt x="41" y="12"/>
                    </a:lnTo>
                    <a:lnTo>
                      <a:pt x="37" y="16"/>
                    </a:lnTo>
                    <a:lnTo>
                      <a:pt x="33" y="2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06" name="Freeform 40"/>
              <p:cNvSpPr>
                <a:spLocks/>
              </p:cNvSpPr>
              <p:nvPr/>
            </p:nvSpPr>
            <p:spPr bwMode="auto">
              <a:xfrm>
                <a:off x="572" y="3476"/>
                <a:ext cx="57" cy="80"/>
              </a:xfrm>
              <a:custGeom>
                <a:avLst/>
                <a:gdLst>
                  <a:gd name="T0" fmla="*/ 24 w 57"/>
                  <a:gd name="T1" fmla="*/ 0 h 80"/>
                  <a:gd name="T2" fmla="*/ 24 w 57"/>
                  <a:gd name="T3" fmla="*/ 20 h 80"/>
                  <a:gd name="T4" fmla="*/ 32 w 57"/>
                  <a:gd name="T5" fmla="*/ 8 h 80"/>
                  <a:gd name="T6" fmla="*/ 40 w 57"/>
                  <a:gd name="T7" fmla="*/ 0 h 80"/>
                  <a:gd name="T8" fmla="*/ 48 w 57"/>
                  <a:gd name="T9" fmla="*/ 0 h 80"/>
                  <a:gd name="T10" fmla="*/ 53 w 57"/>
                  <a:gd name="T11" fmla="*/ 0 h 80"/>
                  <a:gd name="T12" fmla="*/ 53 w 57"/>
                  <a:gd name="T13" fmla="*/ 0 h 80"/>
                  <a:gd name="T14" fmla="*/ 57 w 57"/>
                  <a:gd name="T15" fmla="*/ 4 h 80"/>
                  <a:gd name="T16" fmla="*/ 57 w 57"/>
                  <a:gd name="T17" fmla="*/ 8 h 80"/>
                  <a:gd name="T18" fmla="*/ 57 w 57"/>
                  <a:gd name="T19" fmla="*/ 12 h 80"/>
                  <a:gd name="T20" fmla="*/ 57 w 57"/>
                  <a:gd name="T21" fmla="*/ 16 h 80"/>
                  <a:gd name="T22" fmla="*/ 53 w 57"/>
                  <a:gd name="T23" fmla="*/ 16 h 80"/>
                  <a:gd name="T24" fmla="*/ 48 w 57"/>
                  <a:gd name="T25" fmla="*/ 20 h 80"/>
                  <a:gd name="T26" fmla="*/ 48 w 57"/>
                  <a:gd name="T27" fmla="*/ 16 h 80"/>
                  <a:gd name="T28" fmla="*/ 44 w 57"/>
                  <a:gd name="T29" fmla="*/ 16 h 80"/>
                  <a:gd name="T30" fmla="*/ 40 w 57"/>
                  <a:gd name="T31" fmla="*/ 12 h 80"/>
                  <a:gd name="T32" fmla="*/ 36 w 57"/>
                  <a:gd name="T33" fmla="*/ 12 h 80"/>
                  <a:gd name="T34" fmla="*/ 36 w 57"/>
                  <a:gd name="T35" fmla="*/ 12 h 80"/>
                  <a:gd name="T36" fmla="*/ 36 w 57"/>
                  <a:gd name="T37" fmla="*/ 12 h 80"/>
                  <a:gd name="T38" fmla="*/ 32 w 57"/>
                  <a:gd name="T39" fmla="*/ 16 h 80"/>
                  <a:gd name="T40" fmla="*/ 24 w 57"/>
                  <a:gd name="T41" fmla="*/ 24 h 80"/>
                  <a:gd name="T42" fmla="*/ 24 w 57"/>
                  <a:gd name="T43" fmla="*/ 60 h 80"/>
                  <a:gd name="T44" fmla="*/ 28 w 57"/>
                  <a:gd name="T45" fmla="*/ 68 h 80"/>
                  <a:gd name="T46" fmla="*/ 28 w 57"/>
                  <a:gd name="T47" fmla="*/ 72 h 80"/>
                  <a:gd name="T48" fmla="*/ 28 w 57"/>
                  <a:gd name="T49" fmla="*/ 72 h 80"/>
                  <a:gd name="T50" fmla="*/ 32 w 57"/>
                  <a:gd name="T51" fmla="*/ 76 h 80"/>
                  <a:gd name="T52" fmla="*/ 36 w 57"/>
                  <a:gd name="T53" fmla="*/ 76 h 80"/>
                  <a:gd name="T54" fmla="*/ 40 w 57"/>
                  <a:gd name="T55" fmla="*/ 76 h 80"/>
                  <a:gd name="T56" fmla="*/ 40 w 57"/>
                  <a:gd name="T57" fmla="*/ 80 h 80"/>
                  <a:gd name="T58" fmla="*/ 0 w 57"/>
                  <a:gd name="T59" fmla="*/ 80 h 80"/>
                  <a:gd name="T60" fmla="*/ 0 w 57"/>
                  <a:gd name="T61" fmla="*/ 76 h 80"/>
                  <a:gd name="T62" fmla="*/ 4 w 57"/>
                  <a:gd name="T63" fmla="*/ 76 h 80"/>
                  <a:gd name="T64" fmla="*/ 8 w 57"/>
                  <a:gd name="T65" fmla="*/ 76 h 80"/>
                  <a:gd name="T66" fmla="*/ 8 w 57"/>
                  <a:gd name="T67" fmla="*/ 72 h 80"/>
                  <a:gd name="T68" fmla="*/ 12 w 57"/>
                  <a:gd name="T69" fmla="*/ 68 h 80"/>
                  <a:gd name="T70" fmla="*/ 12 w 57"/>
                  <a:gd name="T71" fmla="*/ 68 h 80"/>
                  <a:gd name="T72" fmla="*/ 12 w 57"/>
                  <a:gd name="T73" fmla="*/ 60 h 80"/>
                  <a:gd name="T74" fmla="*/ 12 w 57"/>
                  <a:gd name="T75" fmla="*/ 32 h 80"/>
                  <a:gd name="T76" fmla="*/ 12 w 57"/>
                  <a:gd name="T77" fmla="*/ 20 h 80"/>
                  <a:gd name="T78" fmla="*/ 12 w 57"/>
                  <a:gd name="T79" fmla="*/ 12 h 80"/>
                  <a:gd name="T80" fmla="*/ 12 w 57"/>
                  <a:gd name="T81" fmla="*/ 12 h 80"/>
                  <a:gd name="T82" fmla="*/ 8 w 57"/>
                  <a:gd name="T83" fmla="*/ 8 h 80"/>
                  <a:gd name="T84" fmla="*/ 8 w 57"/>
                  <a:gd name="T85" fmla="*/ 8 h 80"/>
                  <a:gd name="T86" fmla="*/ 4 w 57"/>
                  <a:gd name="T87" fmla="*/ 8 h 80"/>
                  <a:gd name="T88" fmla="*/ 4 w 57"/>
                  <a:gd name="T89" fmla="*/ 8 h 80"/>
                  <a:gd name="T90" fmla="*/ 0 w 57"/>
                  <a:gd name="T91" fmla="*/ 8 h 80"/>
                  <a:gd name="T92" fmla="*/ 0 w 57"/>
                  <a:gd name="T93" fmla="*/ 8 h 80"/>
                  <a:gd name="T94" fmla="*/ 24 w 57"/>
                  <a:gd name="T95" fmla="*/ 0 h 80"/>
                  <a:gd name="T96" fmla="*/ 24 w 57"/>
                  <a:gd name="T97" fmla="*/ 0 h 8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7"/>
                  <a:gd name="T148" fmla="*/ 0 h 80"/>
                  <a:gd name="T149" fmla="*/ 57 w 57"/>
                  <a:gd name="T150" fmla="*/ 80 h 8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7" h="80">
                    <a:moveTo>
                      <a:pt x="24" y="0"/>
                    </a:moveTo>
                    <a:lnTo>
                      <a:pt x="24" y="20"/>
                    </a:lnTo>
                    <a:lnTo>
                      <a:pt x="32" y="8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4"/>
                    </a:lnTo>
                    <a:lnTo>
                      <a:pt x="57" y="8"/>
                    </a:lnTo>
                    <a:lnTo>
                      <a:pt x="57" y="12"/>
                    </a:lnTo>
                    <a:lnTo>
                      <a:pt x="57" y="16"/>
                    </a:lnTo>
                    <a:lnTo>
                      <a:pt x="53" y="16"/>
                    </a:lnTo>
                    <a:lnTo>
                      <a:pt x="48" y="20"/>
                    </a:lnTo>
                    <a:lnTo>
                      <a:pt x="48" y="16"/>
                    </a:lnTo>
                    <a:lnTo>
                      <a:pt x="44" y="16"/>
                    </a:lnTo>
                    <a:lnTo>
                      <a:pt x="40" y="12"/>
                    </a:lnTo>
                    <a:lnTo>
                      <a:pt x="36" y="12"/>
                    </a:lnTo>
                    <a:lnTo>
                      <a:pt x="32" y="16"/>
                    </a:lnTo>
                    <a:lnTo>
                      <a:pt x="24" y="24"/>
                    </a:lnTo>
                    <a:lnTo>
                      <a:pt x="24" y="60"/>
                    </a:lnTo>
                    <a:lnTo>
                      <a:pt x="28" y="68"/>
                    </a:lnTo>
                    <a:lnTo>
                      <a:pt x="28" y="72"/>
                    </a:lnTo>
                    <a:lnTo>
                      <a:pt x="32" y="76"/>
                    </a:lnTo>
                    <a:lnTo>
                      <a:pt x="36" y="76"/>
                    </a:lnTo>
                    <a:lnTo>
                      <a:pt x="40" y="76"/>
                    </a:lnTo>
                    <a:lnTo>
                      <a:pt x="40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8" y="72"/>
                    </a:lnTo>
                    <a:lnTo>
                      <a:pt x="12" y="68"/>
                    </a:lnTo>
                    <a:lnTo>
                      <a:pt x="12" y="60"/>
                    </a:lnTo>
                    <a:lnTo>
                      <a:pt x="12" y="32"/>
                    </a:lnTo>
                    <a:lnTo>
                      <a:pt x="12" y="20"/>
                    </a:lnTo>
                    <a:lnTo>
                      <a:pt x="12" y="12"/>
                    </a:lnTo>
                    <a:lnTo>
                      <a:pt x="8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07" name="Freeform 41"/>
              <p:cNvSpPr>
                <a:spLocks noEditPoints="1"/>
              </p:cNvSpPr>
              <p:nvPr/>
            </p:nvSpPr>
            <p:spPr bwMode="auto">
              <a:xfrm>
                <a:off x="637" y="3476"/>
                <a:ext cx="64" cy="80"/>
              </a:xfrm>
              <a:custGeom>
                <a:avLst/>
                <a:gdLst>
                  <a:gd name="T0" fmla="*/ 12 w 64"/>
                  <a:gd name="T1" fmla="*/ 28 h 80"/>
                  <a:gd name="T2" fmla="*/ 12 w 64"/>
                  <a:gd name="T3" fmla="*/ 44 h 80"/>
                  <a:gd name="T4" fmla="*/ 20 w 64"/>
                  <a:gd name="T5" fmla="*/ 56 h 80"/>
                  <a:gd name="T6" fmla="*/ 28 w 64"/>
                  <a:gd name="T7" fmla="*/ 64 h 80"/>
                  <a:gd name="T8" fmla="*/ 40 w 64"/>
                  <a:gd name="T9" fmla="*/ 64 h 80"/>
                  <a:gd name="T10" fmla="*/ 48 w 64"/>
                  <a:gd name="T11" fmla="*/ 64 h 80"/>
                  <a:gd name="T12" fmla="*/ 52 w 64"/>
                  <a:gd name="T13" fmla="*/ 64 h 80"/>
                  <a:gd name="T14" fmla="*/ 56 w 64"/>
                  <a:gd name="T15" fmla="*/ 56 h 80"/>
                  <a:gd name="T16" fmla="*/ 64 w 64"/>
                  <a:gd name="T17" fmla="*/ 48 h 80"/>
                  <a:gd name="T18" fmla="*/ 64 w 64"/>
                  <a:gd name="T19" fmla="*/ 48 h 80"/>
                  <a:gd name="T20" fmla="*/ 60 w 64"/>
                  <a:gd name="T21" fmla="*/ 60 h 80"/>
                  <a:gd name="T22" fmla="*/ 52 w 64"/>
                  <a:gd name="T23" fmla="*/ 72 h 80"/>
                  <a:gd name="T24" fmla="*/ 44 w 64"/>
                  <a:gd name="T25" fmla="*/ 80 h 80"/>
                  <a:gd name="T26" fmla="*/ 32 w 64"/>
                  <a:gd name="T27" fmla="*/ 80 h 80"/>
                  <a:gd name="T28" fmla="*/ 20 w 64"/>
                  <a:gd name="T29" fmla="*/ 76 h 80"/>
                  <a:gd name="T30" fmla="*/ 8 w 64"/>
                  <a:gd name="T31" fmla="*/ 68 h 80"/>
                  <a:gd name="T32" fmla="*/ 4 w 64"/>
                  <a:gd name="T33" fmla="*/ 60 h 80"/>
                  <a:gd name="T34" fmla="*/ 0 w 64"/>
                  <a:gd name="T35" fmla="*/ 52 h 80"/>
                  <a:gd name="T36" fmla="*/ 0 w 64"/>
                  <a:gd name="T37" fmla="*/ 40 h 80"/>
                  <a:gd name="T38" fmla="*/ 0 w 64"/>
                  <a:gd name="T39" fmla="*/ 28 h 80"/>
                  <a:gd name="T40" fmla="*/ 4 w 64"/>
                  <a:gd name="T41" fmla="*/ 16 h 80"/>
                  <a:gd name="T42" fmla="*/ 8 w 64"/>
                  <a:gd name="T43" fmla="*/ 8 h 80"/>
                  <a:gd name="T44" fmla="*/ 16 w 64"/>
                  <a:gd name="T45" fmla="*/ 4 h 80"/>
                  <a:gd name="T46" fmla="*/ 24 w 64"/>
                  <a:gd name="T47" fmla="*/ 0 h 80"/>
                  <a:gd name="T48" fmla="*/ 36 w 64"/>
                  <a:gd name="T49" fmla="*/ 0 h 80"/>
                  <a:gd name="T50" fmla="*/ 48 w 64"/>
                  <a:gd name="T51" fmla="*/ 0 h 80"/>
                  <a:gd name="T52" fmla="*/ 56 w 64"/>
                  <a:gd name="T53" fmla="*/ 8 h 80"/>
                  <a:gd name="T54" fmla="*/ 60 w 64"/>
                  <a:gd name="T55" fmla="*/ 16 h 80"/>
                  <a:gd name="T56" fmla="*/ 64 w 64"/>
                  <a:gd name="T57" fmla="*/ 28 h 80"/>
                  <a:gd name="T58" fmla="*/ 12 w 64"/>
                  <a:gd name="T59" fmla="*/ 28 h 80"/>
                  <a:gd name="T60" fmla="*/ 12 w 64"/>
                  <a:gd name="T61" fmla="*/ 24 h 80"/>
                  <a:gd name="T62" fmla="*/ 44 w 64"/>
                  <a:gd name="T63" fmla="*/ 24 h 80"/>
                  <a:gd name="T64" fmla="*/ 44 w 64"/>
                  <a:gd name="T65" fmla="*/ 16 h 80"/>
                  <a:gd name="T66" fmla="*/ 44 w 64"/>
                  <a:gd name="T67" fmla="*/ 12 h 80"/>
                  <a:gd name="T68" fmla="*/ 40 w 64"/>
                  <a:gd name="T69" fmla="*/ 8 h 80"/>
                  <a:gd name="T70" fmla="*/ 36 w 64"/>
                  <a:gd name="T71" fmla="*/ 8 h 80"/>
                  <a:gd name="T72" fmla="*/ 32 w 64"/>
                  <a:gd name="T73" fmla="*/ 4 h 80"/>
                  <a:gd name="T74" fmla="*/ 28 w 64"/>
                  <a:gd name="T75" fmla="*/ 4 h 80"/>
                  <a:gd name="T76" fmla="*/ 24 w 64"/>
                  <a:gd name="T77" fmla="*/ 4 h 80"/>
                  <a:gd name="T78" fmla="*/ 16 w 64"/>
                  <a:gd name="T79" fmla="*/ 8 h 80"/>
                  <a:gd name="T80" fmla="*/ 12 w 64"/>
                  <a:gd name="T81" fmla="*/ 16 h 80"/>
                  <a:gd name="T82" fmla="*/ 12 w 64"/>
                  <a:gd name="T83" fmla="*/ 24 h 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4"/>
                  <a:gd name="T127" fmla="*/ 0 h 80"/>
                  <a:gd name="T128" fmla="*/ 64 w 64"/>
                  <a:gd name="T129" fmla="*/ 80 h 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4" h="80">
                    <a:moveTo>
                      <a:pt x="12" y="28"/>
                    </a:moveTo>
                    <a:lnTo>
                      <a:pt x="12" y="44"/>
                    </a:lnTo>
                    <a:lnTo>
                      <a:pt x="20" y="56"/>
                    </a:lnTo>
                    <a:lnTo>
                      <a:pt x="28" y="64"/>
                    </a:lnTo>
                    <a:lnTo>
                      <a:pt x="40" y="64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6" y="56"/>
                    </a:lnTo>
                    <a:lnTo>
                      <a:pt x="64" y="48"/>
                    </a:lnTo>
                    <a:lnTo>
                      <a:pt x="60" y="60"/>
                    </a:lnTo>
                    <a:lnTo>
                      <a:pt x="52" y="72"/>
                    </a:lnTo>
                    <a:lnTo>
                      <a:pt x="44" y="80"/>
                    </a:lnTo>
                    <a:lnTo>
                      <a:pt x="32" y="80"/>
                    </a:lnTo>
                    <a:lnTo>
                      <a:pt x="20" y="76"/>
                    </a:lnTo>
                    <a:lnTo>
                      <a:pt x="8" y="68"/>
                    </a:lnTo>
                    <a:lnTo>
                      <a:pt x="4" y="60"/>
                    </a:lnTo>
                    <a:lnTo>
                      <a:pt x="0" y="52"/>
                    </a:lnTo>
                    <a:lnTo>
                      <a:pt x="0" y="40"/>
                    </a:lnTo>
                    <a:lnTo>
                      <a:pt x="0" y="28"/>
                    </a:lnTo>
                    <a:lnTo>
                      <a:pt x="4" y="16"/>
                    </a:lnTo>
                    <a:lnTo>
                      <a:pt x="8" y="8"/>
                    </a:lnTo>
                    <a:lnTo>
                      <a:pt x="16" y="4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56" y="8"/>
                    </a:lnTo>
                    <a:lnTo>
                      <a:pt x="60" y="16"/>
                    </a:lnTo>
                    <a:lnTo>
                      <a:pt x="64" y="28"/>
                    </a:lnTo>
                    <a:lnTo>
                      <a:pt x="12" y="28"/>
                    </a:lnTo>
                    <a:close/>
                    <a:moveTo>
                      <a:pt x="12" y="24"/>
                    </a:moveTo>
                    <a:lnTo>
                      <a:pt x="44" y="24"/>
                    </a:lnTo>
                    <a:lnTo>
                      <a:pt x="44" y="16"/>
                    </a:lnTo>
                    <a:lnTo>
                      <a:pt x="44" y="12"/>
                    </a:lnTo>
                    <a:lnTo>
                      <a:pt x="40" y="8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08" name="Freeform 42"/>
              <p:cNvSpPr>
                <a:spLocks/>
              </p:cNvSpPr>
              <p:nvPr/>
            </p:nvSpPr>
            <p:spPr bwMode="auto">
              <a:xfrm>
                <a:off x="713" y="3431"/>
                <a:ext cx="73" cy="125"/>
              </a:xfrm>
              <a:custGeom>
                <a:avLst/>
                <a:gdLst>
                  <a:gd name="T0" fmla="*/ 33 w 73"/>
                  <a:gd name="T1" fmla="*/ 49 h 125"/>
                  <a:gd name="T2" fmla="*/ 33 w 73"/>
                  <a:gd name="T3" fmla="*/ 105 h 125"/>
                  <a:gd name="T4" fmla="*/ 33 w 73"/>
                  <a:gd name="T5" fmla="*/ 113 h 125"/>
                  <a:gd name="T6" fmla="*/ 33 w 73"/>
                  <a:gd name="T7" fmla="*/ 117 h 125"/>
                  <a:gd name="T8" fmla="*/ 37 w 73"/>
                  <a:gd name="T9" fmla="*/ 121 h 125"/>
                  <a:gd name="T10" fmla="*/ 41 w 73"/>
                  <a:gd name="T11" fmla="*/ 121 h 125"/>
                  <a:gd name="T12" fmla="*/ 49 w 73"/>
                  <a:gd name="T13" fmla="*/ 121 h 125"/>
                  <a:gd name="T14" fmla="*/ 49 w 73"/>
                  <a:gd name="T15" fmla="*/ 125 h 125"/>
                  <a:gd name="T16" fmla="*/ 0 w 73"/>
                  <a:gd name="T17" fmla="*/ 125 h 125"/>
                  <a:gd name="T18" fmla="*/ 0 w 73"/>
                  <a:gd name="T19" fmla="*/ 121 h 125"/>
                  <a:gd name="T20" fmla="*/ 4 w 73"/>
                  <a:gd name="T21" fmla="*/ 121 h 125"/>
                  <a:gd name="T22" fmla="*/ 8 w 73"/>
                  <a:gd name="T23" fmla="*/ 121 h 125"/>
                  <a:gd name="T24" fmla="*/ 12 w 73"/>
                  <a:gd name="T25" fmla="*/ 121 h 125"/>
                  <a:gd name="T26" fmla="*/ 12 w 73"/>
                  <a:gd name="T27" fmla="*/ 117 h 125"/>
                  <a:gd name="T28" fmla="*/ 16 w 73"/>
                  <a:gd name="T29" fmla="*/ 117 h 125"/>
                  <a:gd name="T30" fmla="*/ 16 w 73"/>
                  <a:gd name="T31" fmla="*/ 109 h 125"/>
                  <a:gd name="T32" fmla="*/ 16 w 73"/>
                  <a:gd name="T33" fmla="*/ 105 h 125"/>
                  <a:gd name="T34" fmla="*/ 16 w 73"/>
                  <a:gd name="T35" fmla="*/ 49 h 125"/>
                  <a:gd name="T36" fmla="*/ 0 w 73"/>
                  <a:gd name="T37" fmla="*/ 49 h 125"/>
                  <a:gd name="T38" fmla="*/ 0 w 73"/>
                  <a:gd name="T39" fmla="*/ 45 h 125"/>
                  <a:gd name="T40" fmla="*/ 16 w 73"/>
                  <a:gd name="T41" fmla="*/ 45 h 125"/>
                  <a:gd name="T42" fmla="*/ 16 w 73"/>
                  <a:gd name="T43" fmla="*/ 41 h 125"/>
                  <a:gd name="T44" fmla="*/ 16 w 73"/>
                  <a:gd name="T45" fmla="*/ 29 h 125"/>
                  <a:gd name="T46" fmla="*/ 20 w 73"/>
                  <a:gd name="T47" fmla="*/ 21 h 125"/>
                  <a:gd name="T48" fmla="*/ 25 w 73"/>
                  <a:gd name="T49" fmla="*/ 12 h 125"/>
                  <a:gd name="T50" fmla="*/ 33 w 73"/>
                  <a:gd name="T51" fmla="*/ 4 h 125"/>
                  <a:gd name="T52" fmla="*/ 41 w 73"/>
                  <a:gd name="T53" fmla="*/ 0 h 125"/>
                  <a:gd name="T54" fmla="*/ 49 w 73"/>
                  <a:gd name="T55" fmla="*/ 0 h 125"/>
                  <a:gd name="T56" fmla="*/ 57 w 73"/>
                  <a:gd name="T57" fmla="*/ 0 h 125"/>
                  <a:gd name="T58" fmla="*/ 65 w 73"/>
                  <a:gd name="T59" fmla="*/ 8 h 125"/>
                  <a:gd name="T60" fmla="*/ 69 w 73"/>
                  <a:gd name="T61" fmla="*/ 12 h 125"/>
                  <a:gd name="T62" fmla="*/ 73 w 73"/>
                  <a:gd name="T63" fmla="*/ 17 h 125"/>
                  <a:gd name="T64" fmla="*/ 69 w 73"/>
                  <a:gd name="T65" fmla="*/ 17 h 125"/>
                  <a:gd name="T66" fmla="*/ 69 w 73"/>
                  <a:gd name="T67" fmla="*/ 21 h 125"/>
                  <a:gd name="T68" fmla="*/ 65 w 73"/>
                  <a:gd name="T69" fmla="*/ 21 h 125"/>
                  <a:gd name="T70" fmla="*/ 65 w 73"/>
                  <a:gd name="T71" fmla="*/ 25 h 125"/>
                  <a:gd name="T72" fmla="*/ 61 w 73"/>
                  <a:gd name="T73" fmla="*/ 21 h 125"/>
                  <a:gd name="T74" fmla="*/ 61 w 73"/>
                  <a:gd name="T75" fmla="*/ 21 h 125"/>
                  <a:gd name="T76" fmla="*/ 57 w 73"/>
                  <a:gd name="T77" fmla="*/ 21 h 125"/>
                  <a:gd name="T78" fmla="*/ 53 w 73"/>
                  <a:gd name="T79" fmla="*/ 17 h 125"/>
                  <a:gd name="T80" fmla="*/ 53 w 73"/>
                  <a:gd name="T81" fmla="*/ 12 h 125"/>
                  <a:gd name="T82" fmla="*/ 49 w 73"/>
                  <a:gd name="T83" fmla="*/ 8 h 125"/>
                  <a:gd name="T84" fmla="*/ 45 w 73"/>
                  <a:gd name="T85" fmla="*/ 8 h 125"/>
                  <a:gd name="T86" fmla="*/ 41 w 73"/>
                  <a:gd name="T87" fmla="*/ 4 h 125"/>
                  <a:gd name="T88" fmla="*/ 41 w 73"/>
                  <a:gd name="T89" fmla="*/ 8 h 125"/>
                  <a:gd name="T90" fmla="*/ 37 w 73"/>
                  <a:gd name="T91" fmla="*/ 8 h 125"/>
                  <a:gd name="T92" fmla="*/ 33 w 73"/>
                  <a:gd name="T93" fmla="*/ 12 h 125"/>
                  <a:gd name="T94" fmla="*/ 33 w 73"/>
                  <a:gd name="T95" fmla="*/ 17 h 125"/>
                  <a:gd name="T96" fmla="*/ 33 w 73"/>
                  <a:gd name="T97" fmla="*/ 25 h 125"/>
                  <a:gd name="T98" fmla="*/ 33 w 73"/>
                  <a:gd name="T99" fmla="*/ 41 h 125"/>
                  <a:gd name="T100" fmla="*/ 33 w 73"/>
                  <a:gd name="T101" fmla="*/ 45 h 125"/>
                  <a:gd name="T102" fmla="*/ 53 w 73"/>
                  <a:gd name="T103" fmla="*/ 45 h 125"/>
                  <a:gd name="T104" fmla="*/ 53 w 73"/>
                  <a:gd name="T105" fmla="*/ 49 h 125"/>
                  <a:gd name="T106" fmla="*/ 33 w 73"/>
                  <a:gd name="T107" fmla="*/ 49 h 12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3"/>
                  <a:gd name="T163" fmla="*/ 0 h 125"/>
                  <a:gd name="T164" fmla="*/ 73 w 73"/>
                  <a:gd name="T165" fmla="*/ 125 h 12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3" h="125">
                    <a:moveTo>
                      <a:pt x="33" y="49"/>
                    </a:moveTo>
                    <a:lnTo>
                      <a:pt x="33" y="105"/>
                    </a:lnTo>
                    <a:lnTo>
                      <a:pt x="33" y="113"/>
                    </a:lnTo>
                    <a:lnTo>
                      <a:pt x="33" y="117"/>
                    </a:lnTo>
                    <a:lnTo>
                      <a:pt x="37" y="121"/>
                    </a:lnTo>
                    <a:lnTo>
                      <a:pt x="41" y="121"/>
                    </a:lnTo>
                    <a:lnTo>
                      <a:pt x="49" y="121"/>
                    </a:lnTo>
                    <a:lnTo>
                      <a:pt x="49" y="125"/>
                    </a:lnTo>
                    <a:lnTo>
                      <a:pt x="0" y="125"/>
                    </a:lnTo>
                    <a:lnTo>
                      <a:pt x="0" y="121"/>
                    </a:lnTo>
                    <a:lnTo>
                      <a:pt x="4" y="121"/>
                    </a:lnTo>
                    <a:lnTo>
                      <a:pt x="8" y="121"/>
                    </a:lnTo>
                    <a:lnTo>
                      <a:pt x="12" y="121"/>
                    </a:lnTo>
                    <a:lnTo>
                      <a:pt x="12" y="117"/>
                    </a:lnTo>
                    <a:lnTo>
                      <a:pt x="16" y="117"/>
                    </a:lnTo>
                    <a:lnTo>
                      <a:pt x="16" y="109"/>
                    </a:lnTo>
                    <a:lnTo>
                      <a:pt x="16" y="105"/>
                    </a:lnTo>
                    <a:lnTo>
                      <a:pt x="16" y="49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16" y="45"/>
                    </a:lnTo>
                    <a:lnTo>
                      <a:pt x="16" y="41"/>
                    </a:lnTo>
                    <a:lnTo>
                      <a:pt x="16" y="29"/>
                    </a:lnTo>
                    <a:lnTo>
                      <a:pt x="20" y="21"/>
                    </a:lnTo>
                    <a:lnTo>
                      <a:pt x="25" y="12"/>
                    </a:lnTo>
                    <a:lnTo>
                      <a:pt x="33" y="4"/>
                    </a:lnTo>
                    <a:lnTo>
                      <a:pt x="41" y="0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5" y="8"/>
                    </a:lnTo>
                    <a:lnTo>
                      <a:pt x="69" y="12"/>
                    </a:lnTo>
                    <a:lnTo>
                      <a:pt x="73" y="17"/>
                    </a:lnTo>
                    <a:lnTo>
                      <a:pt x="69" y="17"/>
                    </a:lnTo>
                    <a:lnTo>
                      <a:pt x="69" y="21"/>
                    </a:lnTo>
                    <a:lnTo>
                      <a:pt x="65" y="21"/>
                    </a:lnTo>
                    <a:lnTo>
                      <a:pt x="65" y="25"/>
                    </a:lnTo>
                    <a:lnTo>
                      <a:pt x="61" y="21"/>
                    </a:lnTo>
                    <a:lnTo>
                      <a:pt x="57" y="21"/>
                    </a:lnTo>
                    <a:lnTo>
                      <a:pt x="53" y="17"/>
                    </a:lnTo>
                    <a:lnTo>
                      <a:pt x="53" y="12"/>
                    </a:lnTo>
                    <a:lnTo>
                      <a:pt x="49" y="8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41" y="8"/>
                    </a:lnTo>
                    <a:lnTo>
                      <a:pt x="37" y="8"/>
                    </a:lnTo>
                    <a:lnTo>
                      <a:pt x="33" y="12"/>
                    </a:lnTo>
                    <a:lnTo>
                      <a:pt x="33" y="17"/>
                    </a:lnTo>
                    <a:lnTo>
                      <a:pt x="33" y="25"/>
                    </a:lnTo>
                    <a:lnTo>
                      <a:pt x="33" y="41"/>
                    </a:lnTo>
                    <a:lnTo>
                      <a:pt x="33" y="45"/>
                    </a:lnTo>
                    <a:lnTo>
                      <a:pt x="53" y="45"/>
                    </a:lnTo>
                    <a:lnTo>
                      <a:pt x="53" y="49"/>
                    </a:lnTo>
                    <a:lnTo>
                      <a:pt x="33" y="4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09" name="Freeform 43"/>
              <p:cNvSpPr>
                <a:spLocks noEditPoints="1"/>
              </p:cNvSpPr>
              <p:nvPr/>
            </p:nvSpPr>
            <p:spPr bwMode="auto">
              <a:xfrm>
                <a:off x="770" y="3476"/>
                <a:ext cx="68" cy="80"/>
              </a:xfrm>
              <a:custGeom>
                <a:avLst/>
                <a:gdLst>
                  <a:gd name="T0" fmla="*/ 16 w 68"/>
                  <a:gd name="T1" fmla="*/ 28 h 80"/>
                  <a:gd name="T2" fmla="*/ 16 w 68"/>
                  <a:gd name="T3" fmla="*/ 44 h 80"/>
                  <a:gd name="T4" fmla="*/ 24 w 68"/>
                  <a:gd name="T5" fmla="*/ 56 h 80"/>
                  <a:gd name="T6" fmla="*/ 32 w 68"/>
                  <a:gd name="T7" fmla="*/ 64 h 80"/>
                  <a:gd name="T8" fmla="*/ 44 w 68"/>
                  <a:gd name="T9" fmla="*/ 64 h 80"/>
                  <a:gd name="T10" fmla="*/ 48 w 68"/>
                  <a:gd name="T11" fmla="*/ 64 h 80"/>
                  <a:gd name="T12" fmla="*/ 56 w 68"/>
                  <a:gd name="T13" fmla="*/ 64 h 80"/>
                  <a:gd name="T14" fmla="*/ 60 w 68"/>
                  <a:gd name="T15" fmla="*/ 56 h 80"/>
                  <a:gd name="T16" fmla="*/ 64 w 68"/>
                  <a:gd name="T17" fmla="*/ 48 h 80"/>
                  <a:gd name="T18" fmla="*/ 68 w 68"/>
                  <a:gd name="T19" fmla="*/ 48 h 80"/>
                  <a:gd name="T20" fmla="*/ 64 w 68"/>
                  <a:gd name="T21" fmla="*/ 60 h 80"/>
                  <a:gd name="T22" fmla="*/ 56 w 68"/>
                  <a:gd name="T23" fmla="*/ 72 h 80"/>
                  <a:gd name="T24" fmla="*/ 48 w 68"/>
                  <a:gd name="T25" fmla="*/ 80 h 80"/>
                  <a:gd name="T26" fmla="*/ 36 w 68"/>
                  <a:gd name="T27" fmla="*/ 80 h 80"/>
                  <a:gd name="T28" fmla="*/ 24 w 68"/>
                  <a:gd name="T29" fmla="*/ 76 h 80"/>
                  <a:gd name="T30" fmla="*/ 12 w 68"/>
                  <a:gd name="T31" fmla="*/ 68 h 80"/>
                  <a:gd name="T32" fmla="*/ 4 w 68"/>
                  <a:gd name="T33" fmla="*/ 60 h 80"/>
                  <a:gd name="T34" fmla="*/ 4 w 68"/>
                  <a:gd name="T35" fmla="*/ 52 h 80"/>
                  <a:gd name="T36" fmla="*/ 0 w 68"/>
                  <a:gd name="T37" fmla="*/ 40 h 80"/>
                  <a:gd name="T38" fmla="*/ 4 w 68"/>
                  <a:gd name="T39" fmla="*/ 28 h 80"/>
                  <a:gd name="T40" fmla="*/ 4 w 68"/>
                  <a:gd name="T41" fmla="*/ 16 h 80"/>
                  <a:gd name="T42" fmla="*/ 12 w 68"/>
                  <a:gd name="T43" fmla="*/ 8 h 80"/>
                  <a:gd name="T44" fmla="*/ 20 w 68"/>
                  <a:gd name="T45" fmla="*/ 4 h 80"/>
                  <a:gd name="T46" fmla="*/ 28 w 68"/>
                  <a:gd name="T47" fmla="*/ 0 h 80"/>
                  <a:gd name="T48" fmla="*/ 36 w 68"/>
                  <a:gd name="T49" fmla="*/ 0 h 80"/>
                  <a:gd name="T50" fmla="*/ 48 w 68"/>
                  <a:gd name="T51" fmla="*/ 0 h 80"/>
                  <a:gd name="T52" fmla="*/ 60 w 68"/>
                  <a:gd name="T53" fmla="*/ 8 h 80"/>
                  <a:gd name="T54" fmla="*/ 64 w 68"/>
                  <a:gd name="T55" fmla="*/ 16 h 80"/>
                  <a:gd name="T56" fmla="*/ 68 w 68"/>
                  <a:gd name="T57" fmla="*/ 28 h 80"/>
                  <a:gd name="T58" fmla="*/ 16 w 68"/>
                  <a:gd name="T59" fmla="*/ 28 h 80"/>
                  <a:gd name="T60" fmla="*/ 16 w 68"/>
                  <a:gd name="T61" fmla="*/ 24 h 80"/>
                  <a:gd name="T62" fmla="*/ 48 w 68"/>
                  <a:gd name="T63" fmla="*/ 24 h 80"/>
                  <a:gd name="T64" fmla="*/ 48 w 68"/>
                  <a:gd name="T65" fmla="*/ 16 h 80"/>
                  <a:gd name="T66" fmla="*/ 48 w 68"/>
                  <a:gd name="T67" fmla="*/ 12 h 80"/>
                  <a:gd name="T68" fmla="*/ 44 w 68"/>
                  <a:gd name="T69" fmla="*/ 8 h 80"/>
                  <a:gd name="T70" fmla="*/ 40 w 68"/>
                  <a:gd name="T71" fmla="*/ 8 h 80"/>
                  <a:gd name="T72" fmla="*/ 36 w 68"/>
                  <a:gd name="T73" fmla="*/ 4 h 80"/>
                  <a:gd name="T74" fmla="*/ 32 w 68"/>
                  <a:gd name="T75" fmla="*/ 4 h 80"/>
                  <a:gd name="T76" fmla="*/ 28 w 68"/>
                  <a:gd name="T77" fmla="*/ 4 h 80"/>
                  <a:gd name="T78" fmla="*/ 20 w 68"/>
                  <a:gd name="T79" fmla="*/ 8 h 80"/>
                  <a:gd name="T80" fmla="*/ 16 w 68"/>
                  <a:gd name="T81" fmla="*/ 16 h 80"/>
                  <a:gd name="T82" fmla="*/ 16 w 68"/>
                  <a:gd name="T83" fmla="*/ 24 h 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8"/>
                  <a:gd name="T127" fmla="*/ 0 h 80"/>
                  <a:gd name="T128" fmla="*/ 68 w 68"/>
                  <a:gd name="T129" fmla="*/ 80 h 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8" h="80">
                    <a:moveTo>
                      <a:pt x="16" y="28"/>
                    </a:moveTo>
                    <a:lnTo>
                      <a:pt x="16" y="44"/>
                    </a:lnTo>
                    <a:lnTo>
                      <a:pt x="24" y="56"/>
                    </a:lnTo>
                    <a:lnTo>
                      <a:pt x="32" y="64"/>
                    </a:lnTo>
                    <a:lnTo>
                      <a:pt x="44" y="64"/>
                    </a:lnTo>
                    <a:lnTo>
                      <a:pt x="48" y="64"/>
                    </a:lnTo>
                    <a:lnTo>
                      <a:pt x="56" y="64"/>
                    </a:lnTo>
                    <a:lnTo>
                      <a:pt x="60" y="56"/>
                    </a:lnTo>
                    <a:lnTo>
                      <a:pt x="64" y="48"/>
                    </a:lnTo>
                    <a:lnTo>
                      <a:pt x="68" y="48"/>
                    </a:lnTo>
                    <a:lnTo>
                      <a:pt x="64" y="60"/>
                    </a:lnTo>
                    <a:lnTo>
                      <a:pt x="56" y="72"/>
                    </a:lnTo>
                    <a:lnTo>
                      <a:pt x="48" y="80"/>
                    </a:lnTo>
                    <a:lnTo>
                      <a:pt x="36" y="80"/>
                    </a:lnTo>
                    <a:lnTo>
                      <a:pt x="24" y="76"/>
                    </a:lnTo>
                    <a:lnTo>
                      <a:pt x="12" y="68"/>
                    </a:lnTo>
                    <a:lnTo>
                      <a:pt x="4" y="60"/>
                    </a:lnTo>
                    <a:lnTo>
                      <a:pt x="4" y="52"/>
                    </a:lnTo>
                    <a:lnTo>
                      <a:pt x="0" y="40"/>
                    </a:lnTo>
                    <a:lnTo>
                      <a:pt x="4" y="28"/>
                    </a:lnTo>
                    <a:lnTo>
                      <a:pt x="4" y="16"/>
                    </a:lnTo>
                    <a:lnTo>
                      <a:pt x="12" y="8"/>
                    </a:lnTo>
                    <a:lnTo>
                      <a:pt x="20" y="4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8"/>
                    </a:lnTo>
                    <a:lnTo>
                      <a:pt x="64" y="16"/>
                    </a:lnTo>
                    <a:lnTo>
                      <a:pt x="68" y="28"/>
                    </a:lnTo>
                    <a:lnTo>
                      <a:pt x="16" y="28"/>
                    </a:lnTo>
                    <a:close/>
                    <a:moveTo>
                      <a:pt x="16" y="24"/>
                    </a:moveTo>
                    <a:lnTo>
                      <a:pt x="48" y="24"/>
                    </a:lnTo>
                    <a:lnTo>
                      <a:pt x="48" y="16"/>
                    </a:lnTo>
                    <a:lnTo>
                      <a:pt x="48" y="12"/>
                    </a:lnTo>
                    <a:lnTo>
                      <a:pt x="44" y="8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32" y="4"/>
                    </a:lnTo>
                    <a:lnTo>
                      <a:pt x="28" y="4"/>
                    </a:lnTo>
                    <a:lnTo>
                      <a:pt x="20" y="8"/>
                    </a:lnTo>
                    <a:lnTo>
                      <a:pt x="16" y="16"/>
                    </a:ln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10" name="Freeform 44"/>
              <p:cNvSpPr>
                <a:spLocks/>
              </p:cNvSpPr>
              <p:nvPr/>
            </p:nvSpPr>
            <p:spPr bwMode="auto">
              <a:xfrm>
                <a:off x="846" y="3476"/>
                <a:ext cx="57" cy="80"/>
              </a:xfrm>
              <a:custGeom>
                <a:avLst/>
                <a:gdLst>
                  <a:gd name="T0" fmla="*/ 25 w 57"/>
                  <a:gd name="T1" fmla="*/ 0 h 80"/>
                  <a:gd name="T2" fmla="*/ 25 w 57"/>
                  <a:gd name="T3" fmla="*/ 20 h 80"/>
                  <a:gd name="T4" fmla="*/ 33 w 57"/>
                  <a:gd name="T5" fmla="*/ 8 h 80"/>
                  <a:gd name="T6" fmla="*/ 41 w 57"/>
                  <a:gd name="T7" fmla="*/ 0 h 80"/>
                  <a:gd name="T8" fmla="*/ 45 w 57"/>
                  <a:gd name="T9" fmla="*/ 0 h 80"/>
                  <a:gd name="T10" fmla="*/ 53 w 57"/>
                  <a:gd name="T11" fmla="*/ 0 h 80"/>
                  <a:gd name="T12" fmla="*/ 53 w 57"/>
                  <a:gd name="T13" fmla="*/ 0 h 80"/>
                  <a:gd name="T14" fmla="*/ 57 w 57"/>
                  <a:gd name="T15" fmla="*/ 4 h 80"/>
                  <a:gd name="T16" fmla="*/ 57 w 57"/>
                  <a:gd name="T17" fmla="*/ 8 h 80"/>
                  <a:gd name="T18" fmla="*/ 57 w 57"/>
                  <a:gd name="T19" fmla="*/ 12 h 80"/>
                  <a:gd name="T20" fmla="*/ 57 w 57"/>
                  <a:gd name="T21" fmla="*/ 16 h 80"/>
                  <a:gd name="T22" fmla="*/ 53 w 57"/>
                  <a:gd name="T23" fmla="*/ 16 h 80"/>
                  <a:gd name="T24" fmla="*/ 49 w 57"/>
                  <a:gd name="T25" fmla="*/ 20 h 80"/>
                  <a:gd name="T26" fmla="*/ 49 w 57"/>
                  <a:gd name="T27" fmla="*/ 16 h 80"/>
                  <a:gd name="T28" fmla="*/ 45 w 57"/>
                  <a:gd name="T29" fmla="*/ 16 h 80"/>
                  <a:gd name="T30" fmla="*/ 41 w 57"/>
                  <a:gd name="T31" fmla="*/ 12 h 80"/>
                  <a:gd name="T32" fmla="*/ 37 w 57"/>
                  <a:gd name="T33" fmla="*/ 12 h 80"/>
                  <a:gd name="T34" fmla="*/ 37 w 57"/>
                  <a:gd name="T35" fmla="*/ 12 h 80"/>
                  <a:gd name="T36" fmla="*/ 37 w 57"/>
                  <a:gd name="T37" fmla="*/ 12 h 80"/>
                  <a:gd name="T38" fmla="*/ 29 w 57"/>
                  <a:gd name="T39" fmla="*/ 16 h 80"/>
                  <a:gd name="T40" fmla="*/ 25 w 57"/>
                  <a:gd name="T41" fmla="*/ 24 h 80"/>
                  <a:gd name="T42" fmla="*/ 25 w 57"/>
                  <a:gd name="T43" fmla="*/ 60 h 80"/>
                  <a:gd name="T44" fmla="*/ 29 w 57"/>
                  <a:gd name="T45" fmla="*/ 68 h 80"/>
                  <a:gd name="T46" fmla="*/ 29 w 57"/>
                  <a:gd name="T47" fmla="*/ 72 h 80"/>
                  <a:gd name="T48" fmla="*/ 29 w 57"/>
                  <a:gd name="T49" fmla="*/ 72 h 80"/>
                  <a:gd name="T50" fmla="*/ 33 w 57"/>
                  <a:gd name="T51" fmla="*/ 76 h 80"/>
                  <a:gd name="T52" fmla="*/ 37 w 57"/>
                  <a:gd name="T53" fmla="*/ 76 h 80"/>
                  <a:gd name="T54" fmla="*/ 41 w 57"/>
                  <a:gd name="T55" fmla="*/ 76 h 80"/>
                  <a:gd name="T56" fmla="*/ 41 w 57"/>
                  <a:gd name="T57" fmla="*/ 80 h 80"/>
                  <a:gd name="T58" fmla="*/ 0 w 57"/>
                  <a:gd name="T59" fmla="*/ 80 h 80"/>
                  <a:gd name="T60" fmla="*/ 0 w 57"/>
                  <a:gd name="T61" fmla="*/ 76 h 80"/>
                  <a:gd name="T62" fmla="*/ 5 w 57"/>
                  <a:gd name="T63" fmla="*/ 76 h 80"/>
                  <a:gd name="T64" fmla="*/ 9 w 57"/>
                  <a:gd name="T65" fmla="*/ 76 h 80"/>
                  <a:gd name="T66" fmla="*/ 9 w 57"/>
                  <a:gd name="T67" fmla="*/ 72 h 80"/>
                  <a:gd name="T68" fmla="*/ 13 w 57"/>
                  <a:gd name="T69" fmla="*/ 68 h 80"/>
                  <a:gd name="T70" fmla="*/ 13 w 57"/>
                  <a:gd name="T71" fmla="*/ 68 h 80"/>
                  <a:gd name="T72" fmla="*/ 13 w 57"/>
                  <a:gd name="T73" fmla="*/ 60 h 80"/>
                  <a:gd name="T74" fmla="*/ 13 w 57"/>
                  <a:gd name="T75" fmla="*/ 32 h 80"/>
                  <a:gd name="T76" fmla="*/ 13 w 57"/>
                  <a:gd name="T77" fmla="*/ 20 h 80"/>
                  <a:gd name="T78" fmla="*/ 13 w 57"/>
                  <a:gd name="T79" fmla="*/ 12 h 80"/>
                  <a:gd name="T80" fmla="*/ 13 w 57"/>
                  <a:gd name="T81" fmla="*/ 12 h 80"/>
                  <a:gd name="T82" fmla="*/ 9 w 57"/>
                  <a:gd name="T83" fmla="*/ 8 h 80"/>
                  <a:gd name="T84" fmla="*/ 9 w 57"/>
                  <a:gd name="T85" fmla="*/ 8 h 80"/>
                  <a:gd name="T86" fmla="*/ 5 w 57"/>
                  <a:gd name="T87" fmla="*/ 8 h 80"/>
                  <a:gd name="T88" fmla="*/ 5 w 57"/>
                  <a:gd name="T89" fmla="*/ 8 h 80"/>
                  <a:gd name="T90" fmla="*/ 0 w 57"/>
                  <a:gd name="T91" fmla="*/ 8 h 80"/>
                  <a:gd name="T92" fmla="*/ 0 w 57"/>
                  <a:gd name="T93" fmla="*/ 8 h 80"/>
                  <a:gd name="T94" fmla="*/ 25 w 57"/>
                  <a:gd name="T95" fmla="*/ 0 h 80"/>
                  <a:gd name="T96" fmla="*/ 25 w 57"/>
                  <a:gd name="T97" fmla="*/ 0 h 8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7"/>
                  <a:gd name="T148" fmla="*/ 0 h 80"/>
                  <a:gd name="T149" fmla="*/ 57 w 57"/>
                  <a:gd name="T150" fmla="*/ 80 h 8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7" h="80">
                    <a:moveTo>
                      <a:pt x="25" y="0"/>
                    </a:moveTo>
                    <a:lnTo>
                      <a:pt x="25" y="20"/>
                    </a:lnTo>
                    <a:lnTo>
                      <a:pt x="33" y="8"/>
                    </a:lnTo>
                    <a:lnTo>
                      <a:pt x="41" y="0"/>
                    </a:lnTo>
                    <a:lnTo>
                      <a:pt x="45" y="0"/>
                    </a:lnTo>
                    <a:lnTo>
                      <a:pt x="53" y="0"/>
                    </a:lnTo>
                    <a:lnTo>
                      <a:pt x="57" y="4"/>
                    </a:lnTo>
                    <a:lnTo>
                      <a:pt x="57" y="8"/>
                    </a:lnTo>
                    <a:lnTo>
                      <a:pt x="57" y="12"/>
                    </a:lnTo>
                    <a:lnTo>
                      <a:pt x="57" y="16"/>
                    </a:lnTo>
                    <a:lnTo>
                      <a:pt x="53" y="16"/>
                    </a:lnTo>
                    <a:lnTo>
                      <a:pt x="49" y="20"/>
                    </a:lnTo>
                    <a:lnTo>
                      <a:pt x="49" y="16"/>
                    </a:lnTo>
                    <a:lnTo>
                      <a:pt x="45" y="16"/>
                    </a:lnTo>
                    <a:lnTo>
                      <a:pt x="41" y="12"/>
                    </a:lnTo>
                    <a:lnTo>
                      <a:pt x="37" y="12"/>
                    </a:lnTo>
                    <a:lnTo>
                      <a:pt x="29" y="16"/>
                    </a:lnTo>
                    <a:lnTo>
                      <a:pt x="25" y="24"/>
                    </a:lnTo>
                    <a:lnTo>
                      <a:pt x="25" y="60"/>
                    </a:lnTo>
                    <a:lnTo>
                      <a:pt x="29" y="68"/>
                    </a:lnTo>
                    <a:lnTo>
                      <a:pt x="29" y="72"/>
                    </a:lnTo>
                    <a:lnTo>
                      <a:pt x="33" y="76"/>
                    </a:lnTo>
                    <a:lnTo>
                      <a:pt x="37" y="76"/>
                    </a:lnTo>
                    <a:lnTo>
                      <a:pt x="41" y="76"/>
                    </a:lnTo>
                    <a:lnTo>
                      <a:pt x="41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5" y="76"/>
                    </a:lnTo>
                    <a:lnTo>
                      <a:pt x="9" y="76"/>
                    </a:lnTo>
                    <a:lnTo>
                      <a:pt x="9" y="72"/>
                    </a:lnTo>
                    <a:lnTo>
                      <a:pt x="13" y="68"/>
                    </a:lnTo>
                    <a:lnTo>
                      <a:pt x="13" y="60"/>
                    </a:lnTo>
                    <a:lnTo>
                      <a:pt x="13" y="32"/>
                    </a:lnTo>
                    <a:lnTo>
                      <a:pt x="13" y="20"/>
                    </a:lnTo>
                    <a:lnTo>
                      <a:pt x="13" y="12"/>
                    </a:lnTo>
                    <a:lnTo>
                      <a:pt x="9" y="8"/>
                    </a:lnTo>
                    <a:lnTo>
                      <a:pt x="5" y="8"/>
                    </a:lnTo>
                    <a:lnTo>
                      <a:pt x="0" y="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11" name="Freeform 45"/>
              <p:cNvSpPr>
                <a:spLocks noEditPoints="1"/>
              </p:cNvSpPr>
              <p:nvPr/>
            </p:nvSpPr>
            <p:spPr bwMode="auto">
              <a:xfrm>
                <a:off x="1093" y="3476"/>
                <a:ext cx="72" cy="80"/>
              </a:xfrm>
              <a:custGeom>
                <a:avLst/>
                <a:gdLst>
                  <a:gd name="T0" fmla="*/ 36 w 72"/>
                  <a:gd name="T1" fmla="*/ 72 h 80"/>
                  <a:gd name="T2" fmla="*/ 28 w 72"/>
                  <a:gd name="T3" fmla="*/ 80 h 80"/>
                  <a:gd name="T4" fmla="*/ 20 w 72"/>
                  <a:gd name="T5" fmla="*/ 80 h 80"/>
                  <a:gd name="T6" fmla="*/ 4 w 72"/>
                  <a:gd name="T7" fmla="*/ 76 h 80"/>
                  <a:gd name="T8" fmla="*/ 0 w 72"/>
                  <a:gd name="T9" fmla="*/ 60 h 80"/>
                  <a:gd name="T10" fmla="*/ 0 w 72"/>
                  <a:gd name="T11" fmla="*/ 52 h 80"/>
                  <a:gd name="T12" fmla="*/ 16 w 72"/>
                  <a:gd name="T13" fmla="*/ 40 h 80"/>
                  <a:gd name="T14" fmla="*/ 44 w 72"/>
                  <a:gd name="T15" fmla="*/ 28 h 80"/>
                  <a:gd name="T16" fmla="*/ 44 w 72"/>
                  <a:gd name="T17" fmla="*/ 16 h 80"/>
                  <a:gd name="T18" fmla="*/ 36 w 72"/>
                  <a:gd name="T19" fmla="*/ 4 h 80"/>
                  <a:gd name="T20" fmla="*/ 24 w 72"/>
                  <a:gd name="T21" fmla="*/ 4 h 80"/>
                  <a:gd name="T22" fmla="*/ 20 w 72"/>
                  <a:gd name="T23" fmla="*/ 12 h 80"/>
                  <a:gd name="T24" fmla="*/ 16 w 72"/>
                  <a:gd name="T25" fmla="*/ 20 h 80"/>
                  <a:gd name="T26" fmla="*/ 16 w 72"/>
                  <a:gd name="T27" fmla="*/ 24 h 80"/>
                  <a:gd name="T28" fmla="*/ 12 w 72"/>
                  <a:gd name="T29" fmla="*/ 28 h 80"/>
                  <a:gd name="T30" fmla="*/ 4 w 72"/>
                  <a:gd name="T31" fmla="*/ 24 h 80"/>
                  <a:gd name="T32" fmla="*/ 4 w 72"/>
                  <a:gd name="T33" fmla="*/ 20 h 80"/>
                  <a:gd name="T34" fmla="*/ 12 w 72"/>
                  <a:gd name="T35" fmla="*/ 4 h 80"/>
                  <a:gd name="T36" fmla="*/ 32 w 72"/>
                  <a:gd name="T37" fmla="*/ 0 h 80"/>
                  <a:gd name="T38" fmla="*/ 48 w 72"/>
                  <a:gd name="T39" fmla="*/ 0 h 80"/>
                  <a:gd name="T40" fmla="*/ 56 w 72"/>
                  <a:gd name="T41" fmla="*/ 12 h 80"/>
                  <a:gd name="T42" fmla="*/ 56 w 72"/>
                  <a:gd name="T43" fmla="*/ 24 h 80"/>
                  <a:gd name="T44" fmla="*/ 56 w 72"/>
                  <a:gd name="T45" fmla="*/ 60 h 80"/>
                  <a:gd name="T46" fmla="*/ 60 w 72"/>
                  <a:gd name="T47" fmla="*/ 68 h 80"/>
                  <a:gd name="T48" fmla="*/ 60 w 72"/>
                  <a:gd name="T49" fmla="*/ 68 h 80"/>
                  <a:gd name="T50" fmla="*/ 64 w 72"/>
                  <a:gd name="T51" fmla="*/ 68 h 80"/>
                  <a:gd name="T52" fmla="*/ 68 w 72"/>
                  <a:gd name="T53" fmla="*/ 68 h 80"/>
                  <a:gd name="T54" fmla="*/ 72 w 72"/>
                  <a:gd name="T55" fmla="*/ 68 h 80"/>
                  <a:gd name="T56" fmla="*/ 52 w 72"/>
                  <a:gd name="T57" fmla="*/ 80 h 80"/>
                  <a:gd name="T58" fmla="*/ 44 w 72"/>
                  <a:gd name="T59" fmla="*/ 76 h 80"/>
                  <a:gd name="T60" fmla="*/ 44 w 72"/>
                  <a:gd name="T61" fmla="*/ 68 h 80"/>
                  <a:gd name="T62" fmla="*/ 44 w 72"/>
                  <a:gd name="T63" fmla="*/ 32 h 80"/>
                  <a:gd name="T64" fmla="*/ 28 w 72"/>
                  <a:gd name="T65" fmla="*/ 40 h 80"/>
                  <a:gd name="T66" fmla="*/ 16 w 72"/>
                  <a:gd name="T67" fmla="*/ 48 h 80"/>
                  <a:gd name="T68" fmla="*/ 12 w 72"/>
                  <a:gd name="T69" fmla="*/ 56 h 80"/>
                  <a:gd name="T70" fmla="*/ 16 w 72"/>
                  <a:gd name="T71" fmla="*/ 64 h 80"/>
                  <a:gd name="T72" fmla="*/ 28 w 72"/>
                  <a:gd name="T73" fmla="*/ 68 h 80"/>
                  <a:gd name="T74" fmla="*/ 44 w 72"/>
                  <a:gd name="T75" fmla="*/ 60 h 8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80"/>
                  <a:gd name="T116" fmla="*/ 72 w 72"/>
                  <a:gd name="T117" fmla="*/ 80 h 8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80">
                    <a:moveTo>
                      <a:pt x="44" y="68"/>
                    </a:moveTo>
                    <a:lnTo>
                      <a:pt x="36" y="72"/>
                    </a:lnTo>
                    <a:lnTo>
                      <a:pt x="32" y="76"/>
                    </a:lnTo>
                    <a:lnTo>
                      <a:pt x="28" y="80"/>
                    </a:lnTo>
                    <a:lnTo>
                      <a:pt x="24" y="80"/>
                    </a:lnTo>
                    <a:lnTo>
                      <a:pt x="20" y="80"/>
                    </a:lnTo>
                    <a:lnTo>
                      <a:pt x="12" y="80"/>
                    </a:lnTo>
                    <a:lnTo>
                      <a:pt x="4" y="76"/>
                    </a:lnTo>
                    <a:lnTo>
                      <a:pt x="0" y="68"/>
                    </a:lnTo>
                    <a:lnTo>
                      <a:pt x="0" y="60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8" y="44"/>
                    </a:lnTo>
                    <a:lnTo>
                      <a:pt x="16" y="40"/>
                    </a:lnTo>
                    <a:lnTo>
                      <a:pt x="24" y="36"/>
                    </a:lnTo>
                    <a:lnTo>
                      <a:pt x="44" y="28"/>
                    </a:lnTo>
                    <a:lnTo>
                      <a:pt x="44" y="24"/>
                    </a:lnTo>
                    <a:lnTo>
                      <a:pt x="44" y="16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6" y="20"/>
                    </a:lnTo>
                    <a:lnTo>
                      <a:pt x="16" y="24"/>
                    </a:lnTo>
                    <a:lnTo>
                      <a:pt x="12" y="28"/>
                    </a:lnTo>
                    <a:lnTo>
                      <a:pt x="8" y="28"/>
                    </a:lnTo>
                    <a:lnTo>
                      <a:pt x="4" y="24"/>
                    </a:lnTo>
                    <a:lnTo>
                      <a:pt x="4" y="20"/>
                    </a:lnTo>
                    <a:lnTo>
                      <a:pt x="4" y="12"/>
                    </a:lnTo>
                    <a:lnTo>
                      <a:pt x="12" y="4"/>
                    </a:lnTo>
                    <a:lnTo>
                      <a:pt x="20" y="0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2" y="4"/>
                    </a:lnTo>
                    <a:lnTo>
                      <a:pt x="56" y="12"/>
                    </a:lnTo>
                    <a:lnTo>
                      <a:pt x="56" y="16"/>
                    </a:lnTo>
                    <a:lnTo>
                      <a:pt x="56" y="24"/>
                    </a:lnTo>
                    <a:lnTo>
                      <a:pt x="56" y="52"/>
                    </a:lnTo>
                    <a:lnTo>
                      <a:pt x="56" y="60"/>
                    </a:lnTo>
                    <a:lnTo>
                      <a:pt x="60" y="64"/>
                    </a:lnTo>
                    <a:lnTo>
                      <a:pt x="60" y="68"/>
                    </a:lnTo>
                    <a:lnTo>
                      <a:pt x="64" y="68"/>
                    </a:lnTo>
                    <a:lnTo>
                      <a:pt x="68" y="68"/>
                    </a:lnTo>
                    <a:lnTo>
                      <a:pt x="72" y="64"/>
                    </a:lnTo>
                    <a:lnTo>
                      <a:pt x="72" y="68"/>
                    </a:lnTo>
                    <a:lnTo>
                      <a:pt x="60" y="76"/>
                    </a:lnTo>
                    <a:lnTo>
                      <a:pt x="52" y="80"/>
                    </a:lnTo>
                    <a:lnTo>
                      <a:pt x="48" y="80"/>
                    </a:lnTo>
                    <a:lnTo>
                      <a:pt x="44" y="76"/>
                    </a:lnTo>
                    <a:lnTo>
                      <a:pt x="44" y="72"/>
                    </a:lnTo>
                    <a:lnTo>
                      <a:pt x="44" y="68"/>
                    </a:lnTo>
                    <a:close/>
                    <a:moveTo>
                      <a:pt x="44" y="60"/>
                    </a:moveTo>
                    <a:lnTo>
                      <a:pt x="44" y="32"/>
                    </a:lnTo>
                    <a:lnTo>
                      <a:pt x="32" y="36"/>
                    </a:lnTo>
                    <a:lnTo>
                      <a:pt x="28" y="40"/>
                    </a:lnTo>
                    <a:lnTo>
                      <a:pt x="20" y="44"/>
                    </a:lnTo>
                    <a:lnTo>
                      <a:pt x="16" y="48"/>
                    </a:lnTo>
                    <a:lnTo>
                      <a:pt x="16" y="52"/>
                    </a:lnTo>
                    <a:lnTo>
                      <a:pt x="12" y="56"/>
                    </a:lnTo>
                    <a:lnTo>
                      <a:pt x="16" y="60"/>
                    </a:lnTo>
                    <a:lnTo>
                      <a:pt x="16" y="64"/>
                    </a:lnTo>
                    <a:lnTo>
                      <a:pt x="20" y="68"/>
                    </a:lnTo>
                    <a:lnTo>
                      <a:pt x="28" y="68"/>
                    </a:lnTo>
                    <a:lnTo>
                      <a:pt x="32" y="68"/>
                    </a:lnTo>
                    <a:lnTo>
                      <a:pt x="44" y="6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12" name="Freeform 46"/>
              <p:cNvSpPr>
                <a:spLocks/>
              </p:cNvSpPr>
              <p:nvPr/>
            </p:nvSpPr>
            <p:spPr bwMode="auto">
              <a:xfrm>
                <a:off x="1351" y="3476"/>
                <a:ext cx="133" cy="80"/>
              </a:xfrm>
              <a:custGeom>
                <a:avLst/>
                <a:gdLst>
                  <a:gd name="T0" fmla="*/ 32 w 133"/>
                  <a:gd name="T1" fmla="*/ 8 h 80"/>
                  <a:gd name="T2" fmla="*/ 40 w 133"/>
                  <a:gd name="T3" fmla="*/ 4 h 80"/>
                  <a:gd name="T4" fmla="*/ 48 w 133"/>
                  <a:gd name="T5" fmla="*/ 0 h 80"/>
                  <a:gd name="T6" fmla="*/ 60 w 133"/>
                  <a:gd name="T7" fmla="*/ 0 h 80"/>
                  <a:gd name="T8" fmla="*/ 73 w 133"/>
                  <a:gd name="T9" fmla="*/ 8 h 80"/>
                  <a:gd name="T10" fmla="*/ 81 w 133"/>
                  <a:gd name="T11" fmla="*/ 8 h 80"/>
                  <a:gd name="T12" fmla="*/ 97 w 133"/>
                  <a:gd name="T13" fmla="*/ 0 h 80"/>
                  <a:gd name="T14" fmla="*/ 109 w 133"/>
                  <a:gd name="T15" fmla="*/ 0 h 80"/>
                  <a:gd name="T16" fmla="*/ 117 w 133"/>
                  <a:gd name="T17" fmla="*/ 4 h 80"/>
                  <a:gd name="T18" fmla="*/ 121 w 133"/>
                  <a:gd name="T19" fmla="*/ 20 h 80"/>
                  <a:gd name="T20" fmla="*/ 121 w 133"/>
                  <a:gd name="T21" fmla="*/ 60 h 80"/>
                  <a:gd name="T22" fmla="*/ 125 w 133"/>
                  <a:gd name="T23" fmla="*/ 72 h 80"/>
                  <a:gd name="T24" fmla="*/ 125 w 133"/>
                  <a:gd name="T25" fmla="*/ 76 h 80"/>
                  <a:gd name="T26" fmla="*/ 133 w 133"/>
                  <a:gd name="T27" fmla="*/ 76 h 80"/>
                  <a:gd name="T28" fmla="*/ 97 w 133"/>
                  <a:gd name="T29" fmla="*/ 80 h 80"/>
                  <a:gd name="T30" fmla="*/ 97 w 133"/>
                  <a:gd name="T31" fmla="*/ 76 h 80"/>
                  <a:gd name="T32" fmla="*/ 105 w 133"/>
                  <a:gd name="T33" fmla="*/ 76 h 80"/>
                  <a:gd name="T34" fmla="*/ 109 w 133"/>
                  <a:gd name="T35" fmla="*/ 68 h 80"/>
                  <a:gd name="T36" fmla="*/ 109 w 133"/>
                  <a:gd name="T37" fmla="*/ 60 h 80"/>
                  <a:gd name="T38" fmla="*/ 109 w 133"/>
                  <a:gd name="T39" fmla="*/ 20 h 80"/>
                  <a:gd name="T40" fmla="*/ 101 w 133"/>
                  <a:gd name="T41" fmla="*/ 12 h 80"/>
                  <a:gd name="T42" fmla="*/ 89 w 133"/>
                  <a:gd name="T43" fmla="*/ 8 h 80"/>
                  <a:gd name="T44" fmla="*/ 81 w 133"/>
                  <a:gd name="T45" fmla="*/ 16 h 80"/>
                  <a:gd name="T46" fmla="*/ 73 w 133"/>
                  <a:gd name="T47" fmla="*/ 20 h 80"/>
                  <a:gd name="T48" fmla="*/ 73 w 133"/>
                  <a:gd name="T49" fmla="*/ 60 h 80"/>
                  <a:gd name="T50" fmla="*/ 77 w 133"/>
                  <a:gd name="T51" fmla="*/ 72 h 80"/>
                  <a:gd name="T52" fmla="*/ 77 w 133"/>
                  <a:gd name="T53" fmla="*/ 76 h 80"/>
                  <a:gd name="T54" fmla="*/ 85 w 133"/>
                  <a:gd name="T55" fmla="*/ 76 h 80"/>
                  <a:gd name="T56" fmla="*/ 48 w 133"/>
                  <a:gd name="T57" fmla="*/ 80 h 80"/>
                  <a:gd name="T58" fmla="*/ 52 w 133"/>
                  <a:gd name="T59" fmla="*/ 76 h 80"/>
                  <a:gd name="T60" fmla="*/ 56 w 133"/>
                  <a:gd name="T61" fmla="*/ 72 h 80"/>
                  <a:gd name="T62" fmla="*/ 60 w 133"/>
                  <a:gd name="T63" fmla="*/ 68 h 80"/>
                  <a:gd name="T64" fmla="*/ 60 w 133"/>
                  <a:gd name="T65" fmla="*/ 28 h 80"/>
                  <a:gd name="T66" fmla="*/ 56 w 133"/>
                  <a:gd name="T67" fmla="*/ 16 h 80"/>
                  <a:gd name="T68" fmla="*/ 48 w 133"/>
                  <a:gd name="T69" fmla="*/ 8 h 80"/>
                  <a:gd name="T70" fmla="*/ 36 w 133"/>
                  <a:gd name="T71" fmla="*/ 12 h 80"/>
                  <a:gd name="T72" fmla="*/ 28 w 133"/>
                  <a:gd name="T73" fmla="*/ 20 h 80"/>
                  <a:gd name="T74" fmla="*/ 28 w 133"/>
                  <a:gd name="T75" fmla="*/ 68 h 80"/>
                  <a:gd name="T76" fmla="*/ 28 w 133"/>
                  <a:gd name="T77" fmla="*/ 72 h 80"/>
                  <a:gd name="T78" fmla="*/ 32 w 133"/>
                  <a:gd name="T79" fmla="*/ 76 h 80"/>
                  <a:gd name="T80" fmla="*/ 36 w 133"/>
                  <a:gd name="T81" fmla="*/ 80 h 80"/>
                  <a:gd name="T82" fmla="*/ 0 w 133"/>
                  <a:gd name="T83" fmla="*/ 76 h 80"/>
                  <a:gd name="T84" fmla="*/ 8 w 133"/>
                  <a:gd name="T85" fmla="*/ 76 h 80"/>
                  <a:gd name="T86" fmla="*/ 12 w 133"/>
                  <a:gd name="T87" fmla="*/ 72 h 80"/>
                  <a:gd name="T88" fmla="*/ 12 w 133"/>
                  <a:gd name="T89" fmla="*/ 60 h 80"/>
                  <a:gd name="T90" fmla="*/ 12 w 133"/>
                  <a:gd name="T91" fmla="*/ 20 h 80"/>
                  <a:gd name="T92" fmla="*/ 12 w 133"/>
                  <a:gd name="T93" fmla="*/ 12 h 80"/>
                  <a:gd name="T94" fmla="*/ 8 w 133"/>
                  <a:gd name="T95" fmla="*/ 8 h 80"/>
                  <a:gd name="T96" fmla="*/ 4 w 133"/>
                  <a:gd name="T97" fmla="*/ 8 h 80"/>
                  <a:gd name="T98" fmla="*/ 0 w 133"/>
                  <a:gd name="T99" fmla="*/ 8 h 80"/>
                  <a:gd name="T100" fmla="*/ 28 w 133"/>
                  <a:gd name="T101" fmla="*/ 0 h 8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3"/>
                  <a:gd name="T154" fmla="*/ 0 h 80"/>
                  <a:gd name="T155" fmla="*/ 133 w 133"/>
                  <a:gd name="T156" fmla="*/ 80 h 8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3" h="80">
                    <a:moveTo>
                      <a:pt x="28" y="16"/>
                    </a:moveTo>
                    <a:lnTo>
                      <a:pt x="32" y="8"/>
                    </a:lnTo>
                    <a:lnTo>
                      <a:pt x="36" y="4"/>
                    </a:lnTo>
                    <a:lnTo>
                      <a:pt x="40" y="4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60" y="0"/>
                    </a:lnTo>
                    <a:lnTo>
                      <a:pt x="68" y="4"/>
                    </a:lnTo>
                    <a:lnTo>
                      <a:pt x="73" y="8"/>
                    </a:lnTo>
                    <a:lnTo>
                      <a:pt x="73" y="16"/>
                    </a:lnTo>
                    <a:lnTo>
                      <a:pt x="81" y="8"/>
                    </a:lnTo>
                    <a:lnTo>
                      <a:pt x="89" y="0"/>
                    </a:lnTo>
                    <a:lnTo>
                      <a:pt x="97" y="0"/>
                    </a:lnTo>
                    <a:lnTo>
                      <a:pt x="101" y="0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7" y="4"/>
                    </a:lnTo>
                    <a:lnTo>
                      <a:pt x="121" y="12"/>
                    </a:lnTo>
                    <a:lnTo>
                      <a:pt x="121" y="20"/>
                    </a:lnTo>
                    <a:lnTo>
                      <a:pt x="121" y="28"/>
                    </a:lnTo>
                    <a:lnTo>
                      <a:pt x="121" y="60"/>
                    </a:lnTo>
                    <a:lnTo>
                      <a:pt x="121" y="68"/>
                    </a:lnTo>
                    <a:lnTo>
                      <a:pt x="125" y="72"/>
                    </a:lnTo>
                    <a:lnTo>
                      <a:pt x="125" y="76"/>
                    </a:lnTo>
                    <a:lnTo>
                      <a:pt x="129" y="76"/>
                    </a:lnTo>
                    <a:lnTo>
                      <a:pt x="133" y="76"/>
                    </a:lnTo>
                    <a:lnTo>
                      <a:pt x="133" y="80"/>
                    </a:lnTo>
                    <a:lnTo>
                      <a:pt x="97" y="80"/>
                    </a:lnTo>
                    <a:lnTo>
                      <a:pt x="97" y="76"/>
                    </a:lnTo>
                    <a:lnTo>
                      <a:pt x="101" y="76"/>
                    </a:lnTo>
                    <a:lnTo>
                      <a:pt x="105" y="76"/>
                    </a:lnTo>
                    <a:lnTo>
                      <a:pt x="105" y="72"/>
                    </a:lnTo>
                    <a:lnTo>
                      <a:pt x="109" y="68"/>
                    </a:lnTo>
                    <a:lnTo>
                      <a:pt x="109" y="60"/>
                    </a:lnTo>
                    <a:lnTo>
                      <a:pt x="109" y="28"/>
                    </a:lnTo>
                    <a:lnTo>
                      <a:pt x="109" y="20"/>
                    </a:lnTo>
                    <a:lnTo>
                      <a:pt x="105" y="16"/>
                    </a:lnTo>
                    <a:lnTo>
                      <a:pt x="101" y="12"/>
                    </a:lnTo>
                    <a:lnTo>
                      <a:pt x="93" y="8"/>
                    </a:lnTo>
                    <a:lnTo>
                      <a:pt x="89" y="8"/>
                    </a:lnTo>
                    <a:lnTo>
                      <a:pt x="85" y="12"/>
                    </a:lnTo>
                    <a:lnTo>
                      <a:pt x="81" y="16"/>
                    </a:lnTo>
                    <a:lnTo>
                      <a:pt x="77" y="20"/>
                    </a:lnTo>
                    <a:lnTo>
                      <a:pt x="73" y="20"/>
                    </a:lnTo>
                    <a:lnTo>
                      <a:pt x="73" y="24"/>
                    </a:lnTo>
                    <a:lnTo>
                      <a:pt x="73" y="60"/>
                    </a:lnTo>
                    <a:lnTo>
                      <a:pt x="77" y="68"/>
                    </a:lnTo>
                    <a:lnTo>
                      <a:pt x="77" y="72"/>
                    </a:lnTo>
                    <a:lnTo>
                      <a:pt x="77" y="76"/>
                    </a:lnTo>
                    <a:lnTo>
                      <a:pt x="81" y="76"/>
                    </a:lnTo>
                    <a:lnTo>
                      <a:pt x="85" y="76"/>
                    </a:lnTo>
                    <a:lnTo>
                      <a:pt x="85" y="80"/>
                    </a:lnTo>
                    <a:lnTo>
                      <a:pt x="48" y="80"/>
                    </a:lnTo>
                    <a:lnTo>
                      <a:pt x="48" y="76"/>
                    </a:lnTo>
                    <a:lnTo>
                      <a:pt x="52" y="76"/>
                    </a:lnTo>
                    <a:lnTo>
                      <a:pt x="56" y="76"/>
                    </a:lnTo>
                    <a:lnTo>
                      <a:pt x="56" y="72"/>
                    </a:lnTo>
                    <a:lnTo>
                      <a:pt x="60" y="68"/>
                    </a:lnTo>
                    <a:lnTo>
                      <a:pt x="60" y="60"/>
                    </a:lnTo>
                    <a:lnTo>
                      <a:pt x="60" y="28"/>
                    </a:lnTo>
                    <a:lnTo>
                      <a:pt x="60" y="20"/>
                    </a:lnTo>
                    <a:lnTo>
                      <a:pt x="56" y="16"/>
                    </a:lnTo>
                    <a:lnTo>
                      <a:pt x="52" y="12"/>
                    </a:lnTo>
                    <a:lnTo>
                      <a:pt x="48" y="8"/>
                    </a:lnTo>
                    <a:lnTo>
                      <a:pt x="40" y="8"/>
                    </a:lnTo>
                    <a:lnTo>
                      <a:pt x="36" y="12"/>
                    </a:lnTo>
                    <a:lnTo>
                      <a:pt x="32" y="16"/>
                    </a:lnTo>
                    <a:lnTo>
                      <a:pt x="28" y="20"/>
                    </a:lnTo>
                    <a:lnTo>
                      <a:pt x="28" y="60"/>
                    </a:lnTo>
                    <a:lnTo>
                      <a:pt x="28" y="68"/>
                    </a:lnTo>
                    <a:lnTo>
                      <a:pt x="28" y="72"/>
                    </a:lnTo>
                    <a:lnTo>
                      <a:pt x="32" y="76"/>
                    </a:lnTo>
                    <a:lnTo>
                      <a:pt x="36" y="76"/>
                    </a:lnTo>
                    <a:lnTo>
                      <a:pt x="36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8" y="72"/>
                    </a:lnTo>
                    <a:lnTo>
                      <a:pt x="12" y="72"/>
                    </a:lnTo>
                    <a:lnTo>
                      <a:pt x="12" y="68"/>
                    </a:lnTo>
                    <a:lnTo>
                      <a:pt x="12" y="60"/>
                    </a:lnTo>
                    <a:lnTo>
                      <a:pt x="12" y="32"/>
                    </a:lnTo>
                    <a:lnTo>
                      <a:pt x="12" y="20"/>
                    </a:lnTo>
                    <a:lnTo>
                      <a:pt x="12" y="12"/>
                    </a:lnTo>
                    <a:lnTo>
                      <a:pt x="8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28" y="1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13" name="Freeform 47"/>
              <p:cNvSpPr>
                <a:spLocks noEditPoints="1"/>
              </p:cNvSpPr>
              <p:nvPr/>
            </p:nvSpPr>
            <p:spPr bwMode="auto">
              <a:xfrm>
                <a:off x="1492" y="3476"/>
                <a:ext cx="77" cy="80"/>
              </a:xfrm>
              <a:custGeom>
                <a:avLst/>
                <a:gdLst>
                  <a:gd name="T0" fmla="*/ 40 w 77"/>
                  <a:gd name="T1" fmla="*/ 0 h 80"/>
                  <a:gd name="T2" fmla="*/ 49 w 77"/>
                  <a:gd name="T3" fmla="*/ 0 h 80"/>
                  <a:gd name="T4" fmla="*/ 61 w 77"/>
                  <a:gd name="T5" fmla="*/ 4 h 80"/>
                  <a:gd name="T6" fmla="*/ 69 w 77"/>
                  <a:gd name="T7" fmla="*/ 12 h 80"/>
                  <a:gd name="T8" fmla="*/ 73 w 77"/>
                  <a:gd name="T9" fmla="*/ 24 h 80"/>
                  <a:gd name="T10" fmla="*/ 77 w 77"/>
                  <a:gd name="T11" fmla="*/ 36 h 80"/>
                  <a:gd name="T12" fmla="*/ 77 w 77"/>
                  <a:gd name="T13" fmla="*/ 48 h 80"/>
                  <a:gd name="T14" fmla="*/ 73 w 77"/>
                  <a:gd name="T15" fmla="*/ 60 h 80"/>
                  <a:gd name="T16" fmla="*/ 65 w 77"/>
                  <a:gd name="T17" fmla="*/ 68 h 80"/>
                  <a:gd name="T18" fmla="*/ 57 w 77"/>
                  <a:gd name="T19" fmla="*/ 76 h 80"/>
                  <a:gd name="T20" fmla="*/ 49 w 77"/>
                  <a:gd name="T21" fmla="*/ 80 h 80"/>
                  <a:gd name="T22" fmla="*/ 36 w 77"/>
                  <a:gd name="T23" fmla="*/ 80 h 80"/>
                  <a:gd name="T24" fmla="*/ 28 w 77"/>
                  <a:gd name="T25" fmla="*/ 80 h 80"/>
                  <a:gd name="T26" fmla="*/ 16 w 77"/>
                  <a:gd name="T27" fmla="*/ 76 h 80"/>
                  <a:gd name="T28" fmla="*/ 12 w 77"/>
                  <a:gd name="T29" fmla="*/ 68 h 80"/>
                  <a:gd name="T30" fmla="*/ 4 w 77"/>
                  <a:gd name="T31" fmla="*/ 52 h 80"/>
                  <a:gd name="T32" fmla="*/ 0 w 77"/>
                  <a:gd name="T33" fmla="*/ 40 h 80"/>
                  <a:gd name="T34" fmla="*/ 4 w 77"/>
                  <a:gd name="T35" fmla="*/ 28 h 80"/>
                  <a:gd name="T36" fmla="*/ 8 w 77"/>
                  <a:gd name="T37" fmla="*/ 20 h 80"/>
                  <a:gd name="T38" fmla="*/ 12 w 77"/>
                  <a:gd name="T39" fmla="*/ 8 h 80"/>
                  <a:gd name="T40" fmla="*/ 20 w 77"/>
                  <a:gd name="T41" fmla="*/ 4 h 80"/>
                  <a:gd name="T42" fmla="*/ 28 w 77"/>
                  <a:gd name="T43" fmla="*/ 0 h 80"/>
                  <a:gd name="T44" fmla="*/ 40 w 77"/>
                  <a:gd name="T45" fmla="*/ 0 h 80"/>
                  <a:gd name="T46" fmla="*/ 36 w 77"/>
                  <a:gd name="T47" fmla="*/ 4 h 80"/>
                  <a:gd name="T48" fmla="*/ 32 w 77"/>
                  <a:gd name="T49" fmla="*/ 4 h 80"/>
                  <a:gd name="T50" fmla="*/ 28 w 77"/>
                  <a:gd name="T51" fmla="*/ 8 h 80"/>
                  <a:gd name="T52" fmla="*/ 24 w 77"/>
                  <a:gd name="T53" fmla="*/ 12 h 80"/>
                  <a:gd name="T54" fmla="*/ 20 w 77"/>
                  <a:gd name="T55" fmla="*/ 16 h 80"/>
                  <a:gd name="T56" fmla="*/ 16 w 77"/>
                  <a:gd name="T57" fmla="*/ 24 h 80"/>
                  <a:gd name="T58" fmla="*/ 16 w 77"/>
                  <a:gd name="T59" fmla="*/ 32 h 80"/>
                  <a:gd name="T60" fmla="*/ 16 w 77"/>
                  <a:gd name="T61" fmla="*/ 48 h 80"/>
                  <a:gd name="T62" fmla="*/ 24 w 77"/>
                  <a:gd name="T63" fmla="*/ 64 h 80"/>
                  <a:gd name="T64" fmla="*/ 28 w 77"/>
                  <a:gd name="T65" fmla="*/ 68 h 80"/>
                  <a:gd name="T66" fmla="*/ 36 w 77"/>
                  <a:gd name="T67" fmla="*/ 72 h 80"/>
                  <a:gd name="T68" fmla="*/ 40 w 77"/>
                  <a:gd name="T69" fmla="*/ 76 h 80"/>
                  <a:gd name="T70" fmla="*/ 49 w 77"/>
                  <a:gd name="T71" fmla="*/ 72 h 80"/>
                  <a:gd name="T72" fmla="*/ 57 w 77"/>
                  <a:gd name="T73" fmla="*/ 68 h 80"/>
                  <a:gd name="T74" fmla="*/ 61 w 77"/>
                  <a:gd name="T75" fmla="*/ 60 h 80"/>
                  <a:gd name="T76" fmla="*/ 61 w 77"/>
                  <a:gd name="T77" fmla="*/ 44 h 80"/>
                  <a:gd name="T78" fmla="*/ 61 w 77"/>
                  <a:gd name="T79" fmla="*/ 32 h 80"/>
                  <a:gd name="T80" fmla="*/ 57 w 77"/>
                  <a:gd name="T81" fmla="*/ 20 h 80"/>
                  <a:gd name="T82" fmla="*/ 53 w 77"/>
                  <a:gd name="T83" fmla="*/ 12 h 80"/>
                  <a:gd name="T84" fmla="*/ 44 w 77"/>
                  <a:gd name="T85" fmla="*/ 4 h 80"/>
                  <a:gd name="T86" fmla="*/ 36 w 77"/>
                  <a:gd name="T87" fmla="*/ 4 h 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7"/>
                  <a:gd name="T133" fmla="*/ 0 h 80"/>
                  <a:gd name="T134" fmla="*/ 77 w 77"/>
                  <a:gd name="T135" fmla="*/ 80 h 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7" h="80">
                    <a:moveTo>
                      <a:pt x="40" y="0"/>
                    </a:moveTo>
                    <a:lnTo>
                      <a:pt x="49" y="0"/>
                    </a:lnTo>
                    <a:lnTo>
                      <a:pt x="61" y="4"/>
                    </a:lnTo>
                    <a:lnTo>
                      <a:pt x="69" y="12"/>
                    </a:lnTo>
                    <a:lnTo>
                      <a:pt x="73" y="24"/>
                    </a:lnTo>
                    <a:lnTo>
                      <a:pt x="77" y="36"/>
                    </a:lnTo>
                    <a:lnTo>
                      <a:pt x="77" y="48"/>
                    </a:lnTo>
                    <a:lnTo>
                      <a:pt x="73" y="60"/>
                    </a:lnTo>
                    <a:lnTo>
                      <a:pt x="65" y="68"/>
                    </a:lnTo>
                    <a:lnTo>
                      <a:pt x="57" y="76"/>
                    </a:lnTo>
                    <a:lnTo>
                      <a:pt x="49" y="80"/>
                    </a:lnTo>
                    <a:lnTo>
                      <a:pt x="36" y="80"/>
                    </a:lnTo>
                    <a:lnTo>
                      <a:pt x="28" y="80"/>
                    </a:lnTo>
                    <a:lnTo>
                      <a:pt x="16" y="76"/>
                    </a:lnTo>
                    <a:lnTo>
                      <a:pt x="12" y="68"/>
                    </a:lnTo>
                    <a:lnTo>
                      <a:pt x="4" y="52"/>
                    </a:lnTo>
                    <a:lnTo>
                      <a:pt x="0" y="40"/>
                    </a:lnTo>
                    <a:lnTo>
                      <a:pt x="4" y="28"/>
                    </a:lnTo>
                    <a:lnTo>
                      <a:pt x="8" y="20"/>
                    </a:lnTo>
                    <a:lnTo>
                      <a:pt x="12" y="8"/>
                    </a:lnTo>
                    <a:lnTo>
                      <a:pt x="20" y="4"/>
                    </a:lnTo>
                    <a:lnTo>
                      <a:pt x="28" y="0"/>
                    </a:lnTo>
                    <a:lnTo>
                      <a:pt x="40" y="0"/>
                    </a:lnTo>
                    <a:close/>
                    <a:moveTo>
                      <a:pt x="36" y="4"/>
                    </a:moveTo>
                    <a:lnTo>
                      <a:pt x="32" y="4"/>
                    </a:lnTo>
                    <a:lnTo>
                      <a:pt x="28" y="8"/>
                    </a:lnTo>
                    <a:lnTo>
                      <a:pt x="24" y="12"/>
                    </a:lnTo>
                    <a:lnTo>
                      <a:pt x="20" y="16"/>
                    </a:lnTo>
                    <a:lnTo>
                      <a:pt x="16" y="24"/>
                    </a:lnTo>
                    <a:lnTo>
                      <a:pt x="16" y="32"/>
                    </a:lnTo>
                    <a:lnTo>
                      <a:pt x="16" y="48"/>
                    </a:lnTo>
                    <a:lnTo>
                      <a:pt x="24" y="64"/>
                    </a:lnTo>
                    <a:lnTo>
                      <a:pt x="28" y="68"/>
                    </a:lnTo>
                    <a:lnTo>
                      <a:pt x="36" y="72"/>
                    </a:lnTo>
                    <a:lnTo>
                      <a:pt x="40" y="76"/>
                    </a:lnTo>
                    <a:lnTo>
                      <a:pt x="49" y="72"/>
                    </a:lnTo>
                    <a:lnTo>
                      <a:pt x="57" y="68"/>
                    </a:lnTo>
                    <a:lnTo>
                      <a:pt x="61" y="60"/>
                    </a:lnTo>
                    <a:lnTo>
                      <a:pt x="61" y="44"/>
                    </a:lnTo>
                    <a:lnTo>
                      <a:pt x="61" y="32"/>
                    </a:lnTo>
                    <a:lnTo>
                      <a:pt x="57" y="20"/>
                    </a:lnTo>
                    <a:lnTo>
                      <a:pt x="53" y="12"/>
                    </a:lnTo>
                    <a:lnTo>
                      <a:pt x="44" y="4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14" name="Freeform 48"/>
              <p:cNvSpPr>
                <a:spLocks/>
              </p:cNvSpPr>
              <p:nvPr/>
            </p:nvSpPr>
            <p:spPr bwMode="auto">
              <a:xfrm>
                <a:off x="1577" y="3476"/>
                <a:ext cx="56" cy="80"/>
              </a:xfrm>
              <a:custGeom>
                <a:avLst/>
                <a:gdLst>
                  <a:gd name="T0" fmla="*/ 28 w 56"/>
                  <a:gd name="T1" fmla="*/ 0 h 80"/>
                  <a:gd name="T2" fmla="*/ 28 w 56"/>
                  <a:gd name="T3" fmla="*/ 20 h 80"/>
                  <a:gd name="T4" fmla="*/ 32 w 56"/>
                  <a:gd name="T5" fmla="*/ 8 h 80"/>
                  <a:gd name="T6" fmla="*/ 40 w 56"/>
                  <a:gd name="T7" fmla="*/ 0 h 80"/>
                  <a:gd name="T8" fmla="*/ 48 w 56"/>
                  <a:gd name="T9" fmla="*/ 0 h 80"/>
                  <a:gd name="T10" fmla="*/ 52 w 56"/>
                  <a:gd name="T11" fmla="*/ 0 h 80"/>
                  <a:gd name="T12" fmla="*/ 56 w 56"/>
                  <a:gd name="T13" fmla="*/ 0 h 80"/>
                  <a:gd name="T14" fmla="*/ 56 w 56"/>
                  <a:gd name="T15" fmla="*/ 4 h 80"/>
                  <a:gd name="T16" fmla="*/ 56 w 56"/>
                  <a:gd name="T17" fmla="*/ 8 h 80"/>
                  <a:gd name="T18" fmla="*/ 56 w 56"/>
                  <a:gd name="T19" fmla="*/ 12 h 80"/>
                  <a:gd name="T20" fmla="*/ 56 w 56"/>
                  <a:gd name="T21" fmla="*/ 16 h 80"/>
                  <a:gd name="T22" fmla="*/ 52 w 56"/>
                  <a:gd name="T23" fmla="*/ 16 h 80"/>
                  <a:gd name="T24" fmla="*/ 52 w 56"/>
                  <a:gd name="T25" fmla="*/ 20 h 80"/>
                  <a:gd name="T26" fmla="*/ 48 w 56"/>
                  <a:gd name="T27" fmla="*/ 16 h 80"/>
                  <a:gd name="T28" fmla="*/ 44 w 56"/>
                  <a:gd name="T29" fmla="*/ 16 h 80"/>
                  <a:gd name="T30" fmla="*/ 40 w 56"/>
                  <a:gd name="T31" fmla="*/ 12 h 80"/>
                  <a:gd name="T32" fmla="*/ 40 w 56"/>
                  <a:gd name="T33" fmla="*/ 12 h 80"/>
                  <a:gd name="T34" fmla="*/ 36 w 56"/>
                  <a:gd name="T35" fmla="*/ 12 h 80"/>
                  <a:gd name="T36" fmla="*/ 36 w 56"/>
                  <a:gd name="T37" fmla="*/ 12 h 80"/>
                  <a:gd name="T38" fmla="*/ 32 w 56"/>
                  <a:gd name="T39" fmla="*/ 16 h 80"/>
                  <a:gd name="T40" fmla="*/ 28 w 56"/>
                  <a:gd name="T41" fmla="*/ 24 h 80"/>
                  <a:gd name="T42" fmla="*/ 28 w 56"/>
                  <a:gd name="T43" fmla="*/ 60 h 80"/>
                  <a:gd name="T44" fmla="*/ 28 w 56"/>
                  <a:gd name="T45" fmla="*/ 68 h 80"/>
                  <a:gd name="T46" fmla="*/ 28 w 56"/>
                  <a:gd name="T47" fmla="*/ 72 h 80"/>
                  <a:gd name="T48" fmla="*/ 32 w 56"/>
                  <a:gd name="T49" fmla="*/ 72 h 80"/>
                  <a:gd name="T50" fmla="*/ 32 w 56"/>
                  <a:gd name="T51" fmla="*/ 76 h 80"/>
                  <a:gd name="T52" fmla="*/ 36 w 56"/>
                  <a:gd name="T53" fmla="*/ 76 h 80"/>
                  <a:gd name="T54" fmla="*/ 40 w 56"/>
                  <a:gd name="T55" fmla="*/ 76 h 80"/>
                  <a:gd name="T56" fmla="*/ 40 w 56"/>
                  <a:gd name="T57" fmla="*/ 80 h 80"/>
                  <a:gd name="T58" fmla="*/ 0 w 56"/>
                  <a:gd name="T59" fmla="*/ 80 h 80"/>
                  <a:gd name="T60" fmla="*/ 0 w 56"/>
                  <a:gd name="T61" fmla="*/ 76 h 80"/>
                  <a:gd name="T62" fmla="*/ 4 w 56"/>
                  <a:gd name="T63" fmla="*/ 76 h 80"/>
                  <a:gd name="T64" fmla="*/ 8 w 56"/>
                  <a:gd name="T65" fmla="*/ 76 h 80"/>
                  <a:gd name="T66" fmla="*/ 12 w 56"/>
                  <a:gd name="T67" fmla="*/ 72 h 80"/>
                  <a:gd name="T68" fmla="*/ 12 w 56"/>
                  <a:gd name="T69" fmla="*/ 68 h 80"/>
                  <a:gd name="T70" fmla="*/ 12 w 56"/>
                  <a:gd name="T71" fmla="*/ 68 h 80"/>
                  <a:gd name="T72" fmla="*/ 12 w 56"/>
                  <a:gd name="T73" fmla="*/ 60 h 80"/>
                  <a:gd name="T74" fmla="*/ 12 w 56"/>
                  <a:gd name="T75" fmla="*/ 32 h 80"/>
                  <a:gd name="T76" fmla="*/ 12 w 56"/>
                  <a:gd name="T77" fmla="*/ 20 h 80"/>
                  <a:gd name="T78" fmla="*/ 12 w 56"/>
                  <a:gd name="T79" fmla="*/ 12 h 80"/>
                  <a:gd name="T80" fmla="*/ 12 w 56"/>
                  <a:gd name="T81" fmla="*/ 12 h 80"/>
                  <a:gd name="T82" fmla="*/ 12 w 56"/>
                  <a:gd name="T83" fmla="*/ 8 h 80"/>
                  <a:gd name="T84" fmla="*/ 8 w 56"/>
                  <a:gd name="T85" fmla="*/ 8 h 80"/>
                  <a:gd name="T86" fmla="*/ 8 w 56"/>
                  <a:gd name="T87" fmla="*/ 8 h 80"/>
                  <a:gd name="T88" fmla="*/ 4 w 56"/>
                  <a:gd name="T89" fmla="*/ 8 h 80"/>
                  <a:gd name="T90" fmla="*/ 4 w 56"/>
                  <a:gd name="T91" fmla="*/ 8 h 80"/>
                  <a:gd name="T92" fmla="*/ 0 w 56"/>
                  <a:gd name="T93" fmla="*/ 8 h 80"/>
                  <a:gd name="T94" fmla="*/ 24 w 56"/>
                  <a:gd name="T95" fmla="*/ 0 h 80"/>
                  <a:gd name="T96" fmla="*/ 28 w 56"/>
                  <a:gd name="T97" fmla="*/ 0 h 8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6"/>
                  <a:gd name="T148" fmla="*/ 0 h 80"/>
                  <a:gd name="T149" fmla="*/ 56 w 56"/>
                  <a:gd name="T150" fmla="*/ 80 h 8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6" h="80">
                    <a:moveTo>
                      <a:pt x="28" y="0"/>
                    </a:moveTo>
                    <a:lnTo>
                      <a:pt x="28" y="20"/>
                    </a:lnTo>
                    <a:lnTo>
                      <a:pt x="32" y="8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6" y="4"/>
                    </a:lnTo>
                    <a:lnTo>
                      <a:pt x="56" y="8"/>
                    </a:lnTo>
                    <a:lnTo>
                      <a:pt x="56" y="12"/>
                    </a:lnTo>
                    <a:lnTo>
                      <a:pt x="56" y="16"/>
                    </a:lnTo>
                    <a:lnTo>
                      <a:pt x="52" y="16"/>
                    </a:lnTo>
                    <a:lnTo>
                      <a:pt x="52" y="20"/>
                    </a:lnTo>
                    <a:lnTo>
                      <a:pt x="48" y="16"/>
                    </a:lnTo>
                    <a:lnTo>
                      <a:pt x="44" y="16"/>
                    </a:lnTo>
                    <a:lnTo>
                      <a:pt x="40" y="12"/>
                    </a:lnTo>
                    <a:lnTo>
                      <a:pt x="36" y="12"/>
                    </a:lnTo>
                    <a:lnTo>
                      <a:pt x="32" y="16"/>
                    </a:lnTo>
                    <a:lnTo>
                      <a:pt x="28" y="24"/>
                    </a:lnTo>
                    <a:lnTo>
                      <a:pt x="28" y="60"/>
                    </a:lnTo>
                    <a:lnTo>
                      <a:pt x="28" y="68"/>
                    </a:lnTo>
                    <a:lnTo>
                      <a:pt x="28" y="72"/>
                    </a:lnTo>
                    <a:lnTo>
                      <a:pt x="32" y="72"/>
                    </a:lnTo>
                    <a:lnTo>
                      <a:pt x="32" y="76"/>
                    </a:lnTo>
                    <a:lnTo>
                      <a:pt x="36" y="76"/>
                    </a:lnTo>
                    <a:lnTo>
                      <a:pt x="40" y="76"/>
                    </a:lnTo>
                    <a:lnTo>
                      <a:pt x="40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2" y="72"/>
                    </a:lnTo>
                    <a:lnTo>
                      <a:pt x="12" y="68"/>
                    </a:lnTo>
                    <a:lnTo>
                      <a:pt x="12" y="60"/>
                    </a:lnTo>
                    <a:lnTo>
                      <a:pt x="12" y="32"/>
                    </a:lnTo>
                    <a:lnTo>
                      <a:pt x="12" y="20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24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15" name="Freeform 49"/>
              <p:cNvSpPr>
                <a:spLocks/>
              </p:cNvSpPr>
              <p:nvPr/>
            </p:nvSpPr>
            <p:spPr bwMode="auto">
              <a:xfrm>
                <a:off x="1637" y="3476"/>
                <a:ext cx="85" cy="80"/>
              </a:xfrm>
              <a:custGeom>
                <a:avLst/>
                <a:gdLst>
                  <a:gd name="T0" fmla="*/ 25 w 85"/>
                  <a:gd name="T1" fmla="*/ 16 h 80"/>
                  <a:gd name="T2" fmla="*/ 37 w 85"/>
                  <a:gd name="T3" fmla="*/ 4 h 80"/>
                  <a:gd name="T4" fmla="*/ 45 w 85"/>
                  <a:gd name="T5" fmla="*/ 0 h 80"/>
                  <a:gd name="T6" fmla="*/ 53 w 85"/>
                  <a:gd name="T7" fmla="*/ 0 h 80"/>
                  <a:gd name="T8" fmla="*/ 61 w 85"/>
                  <a:gd name="T9" fmla="*/ 0 h 80"/>
                  <a:gd name="T10" fmla="*/ 65 w 85"/>
                  <a:gd name="T11" fmla="*/ 0 h 80"/>
                  <a:gd name="T12" fmla="*/ 69 w 85"/>
                  <a:gd name="T13" fmla="*/ 4 h 80"/>
                  <a:gd name="T14" fmla="*/ 73 w 85"/>
                  <a:gd name="T15" fmla="*/ 12 h 80"/>
                  <a:gd name="T16" fmla="*/ 73 w 85"/>
                  <a:gd name="T17" fmla="*/ 20 h 80"/>
                  <a:gd name="T18" fmla="*/ 73 w 85"/>
                  <a:gd name="T19" fmla="*/ 28 h 80"/>
                  <a:gd name="T20" fmla="*/ 73 w 85"/>
                  <a:gd name="T21" fmla="*/ 60 h 80"/>
                  <a:gd name="T22" fmla="*/ 73 w 85"/>
                  <a:gd name="T23" fmla="*/ 68 h 80"/>
                  <a:gd name="T24" fmla="*/ 73 w 85"/>
                  <a:gd name="T25" fmla="*/ 72 h 80"/>
                  <a:gd name="T26" fmla="*/ 77 w 85"/>
                  <a:gd name="T27" fmla="*/ 72 h 80"/>
                  <a:gd name="T28" fmla="*/ 77 w 85"/>
                  <a:gd name="T29" fmla="*/ 76 h 80"/>
                  <a:gd name="T30" fmla="*/ 81 w 85"/>
                  <a:gd name="T31" fmla="*/ 76 h 80"/>
                  <a:gd name="T32" fmla="*/ 85 w 85"/>
                  <a:gd name="T33" fmla="*/ 76 h 80"/>
                  <a:gd name="T34" fmla="*/ 85 w 85"/>
                  <a:gd name="T35" fmla="*/ 80 h 80"/>
                  <a:gd name="T36" fmla="*/ 49 w 85"/>
                  <a:gd name="T37" fmla="*/ 80 h 80"/>
                  <a:gd name="T38" fmla="*/ 49 w 85"/>
                  <a:gd name="T39" fmla="*/ 76 h 80"/>
                  <a:gd name="T40" fmla="*/ 49 w 85"/>
                  <a:gd name="T41" fmla="*/ 76 h 80"/>
                  <a:gd name="T42" fmla="*/ 53 w 85"/>
                  <a:gd name="T43" fmla="*/ 76 h 80"/>
                  <a:gd name="T44" fmla="*/ 57 w 85"/>
                  <a:gd name="T45" fmla="*/ 76 h 80"/>
                  <a:gd name="T46" fmla="*/ 57 w 85"/>
                  <a:gd name="T47" fmla="*/ 72 h 80"/>
                  <a:gd name="T48" fmla="*/ 57 w 85"/>
                  <a:gd name="T49" fmla="*/ 68 h 80"/>
                  <a:gd name="T50" fmla="*/ 61 w 85"/>
                  <a:gd name="T51" fmla="*/ 68 h 80"/>
                  <a:gd name="T52" fmla="*/ 61 w 85"/>
                  <a:gd name="T53" fmla="*/ 60 h 80"/>
                  <a:gd name="T54" fmla="*/ 61 w 85"/>
                  <a:gd name="T55" fmla="*/ 28 h 80"/>
                  <a:gd name="T56" fmla="*/ 57 w 85"/>
                  <a:gd name="T57" fmla="*/ 20 h 80"/>
                  <a:gd name="T58" fmla="*/ 57 w 85"/>
                  <a:gd name="T59" fmla="*/ 12 h 80"/>
                  <a:gd name="T60" fmla="*/ 53 w 85"/>
                  <a:gd name="T61" fmla="*/ 12 h 80"/>
                  <a:gd name="T62" fmla="*/ 45 w 85"/>
                  <a:gd name="T63" fmla="*/ 8 h 80"/>
                  <a:gd name="T64" fmla="*/ 37 w 85"/>
                  <a:gd name="T65" fmla="*/ 12 h 80"/>
                  <a:gd name="T66" fmla="*/ 25 w 85"/>
                  <a:gd name="T67" fmla="*/ 20 h 80"/>
                  <a:gd name="T68" fmla="*/ 25 w 85"/>
                  <a:gd name="T69" fmla="*/ 60 h 80"/>
                  <a:gd name="T70" fmla="*/ 25 w 85"/>
                  <a:gd name="T71" fmla="*/ 68 h 80"/>
                  <a:gd name="T72" fmla="*/ 29 w 85"/>
                  <a:gd name="T73" fmla="*/ 72 h 80"/>
                  <a:gd name="T74" fmla="*/ 29 w 85"/>
                  <a:gd name="T75" fmla="*/ 72 h 80"/>
                  <a:gd name="T76" fmla="*/ 29 w 85"/>
                  <a:gd name="T77" fmla="*/ 76 h 80"/>
                  <a:gd name="T78" fmla="*/ 33 w 85"/>
                  <a:gd name="T79" fmla="*/ 76 h 80"/>
                  <a:gd name="T80" fmla="*/ 37 w 85"/>
                  <a:gd name="T81" fmla="*/ 76 h 80"/>
                  <a:gd name="T82" fmla="*/ 37 w 85"/>
                  <a:gd name="T83" fmla="*/ 80 h 80"/>
                  <a:gd name="T84" fmla="*/ 0 w 85"/>
                  <a:gd name="T85" fmla="*/ 80 h 80"/>
                  <a:gd name="T86" fmla="*/ 0 w 85"/>
                  <a:gd name="T87" fmla="*/ 76 h 80"/>
                  <a:gd name="T88" fmla="*/ 0 w 85"/>
                  <a:gd name="T89" fmla="*/ 76 h 80"/>
                  <a:gd name="T90" fmla="*/ 4 w 85"/>
                  <a:gd name="T91" fmla="*/ 76 h 80"/>
                  <a:gd name="T92" fmla="*/ 8 w 85"/>
                  <a:gd name="T93" fmla="*/ 72 h 80"/>
                  <a:gd name="T94" fmla="*/ 12 w 85"/>
                  <a:gd name="T95" fmla="*/ 68 h 80"/>
                  <a:gd name="T96" fmla="*/ 12 w 85"/>
                  <a:gd name="T97" fmla="*/ 60 h 80"/>
                  <a:gd name="T98" fmla="*/ 12 w 85"/>
                  <a:gd name="T99" fmla="*/ 32 h 80"/>
                  <a:gd name="T100" fmla="*/ 12 w 85"/>
                  <a:gd name="T101" fmla="*/ 20 h 80"/>
                  <a:gd name="T102" fmla="*/ 12 w 85"/>
                  <a:gd name="T103" fmla="*/ 12 h 80"/>
                  <a:gd name="T104" fmla="*/ 8 w 85"/>
                  <a:gd name="T105" fmla="*/ 12 h 80"/>
                  <a:gd name="T106" fmla="*/ 8 w 85"/>
                  <a:gd name="T107" fmla="*/ 8 h 80"/>
                  <a:gd name="T108" fmla="*/ 8 w 85"/>
                  <a:gd name="T109" fmla="*/ 8 h 80"/>
                  <a:gd name="T110" fmla="*/ 4 w 85"/>
                  <a:gd name="T111" fmla="*/ 8 h 80"/>
                  <a:gd name="T112" fmla="*/ 4 w 85"/>
                  <a:gd name="T113" fmla="*/ 8 h 80"/>
                  <a:gd name="T114" fmla="*/ 0 w 85"/>
                  <a:gd name="T115" fmla="*/ 8 h 80"/>
                  <a:gd name="T116" fmla="*/ 0 w 85"/>
                  <a:gd name="T117" fmla="*/ 8 h 80"/>
                  <a:gd name="T118" fmla="*/ 21 w 85"/>
                  <a:gd name="T119" fmla="*/ 0 h 80"/>
                  <a:gd name="T120" fmla="*/ 25 w 85"/>
                  <a:gd name="T121" fmla="*/ 0 h 80"/>
                  <a:gd name="T122" fmla="*/ 25 w 85"/>
                  <a:gd name="T123" fmla="*/ 16 h 8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5"/>
                  <a:gd name="T187" fmla="*/ 0 h 80"/>
                  <a:gd name="T188" fmla="*/ 85 w 85"/>
                  <a:gd name="T189" fmla="*/ 80 h 8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5" h="80">
                    <a:moveTo>
                      <a:pt x="25" y="16"/>
                    </a:moveTo>
                    <a:lnTo>
                      <a:pt x="37" y="4"/>
                    </a:lnTo>
                    <a:lnTo>
                      <a:pt x="45" y="0"/>
                    </a:lnTo>
                    <a:lnTo>
                      <a:pt x="53" y="0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9" y="4"/>
                    </a:lnTo>
                    <a:lnTo>
                      <a:pt x="73" y="12"/>
                    </a:lnTo>
                    <a:lnTo>
                      <a:pt x="73" y="20"/>
                    </a:lnTo>
                    <a:lnTo>
                      <a:pt x="73" y="28"/>
                    </a:lnTo>
                    <a:lnTo>
                      <a:pt x="73" y="60"/>
                    </a:lnTo>
                    <a:lnTo>
                      <a:pt x="73" y="68"/>
                    </a:lnTo>
                    <a:lnTo>
                      <a:pt x="73" y="72"/>
                    </a:lnTo>
                    <a:lnTo>
                      <a:pt x="77" y="72"/>
                    </a:lnTo>
                    <a:lnTo>
                      <a:pt x="77" y="76"/>
                    </a:lnTo>
                    <a:lnTo>
                      <a:pt x="81" y="76"/>
                    </a:lnTo>
                    <a:lnTo>
                      <a:pt x="85" y="76"/>
                    </a:lnTo>
                    <a:lnTo>
                      <a:pt x="85" y="80"/>
                    </a:lnTo>
                    <a:lnTo>
                      <a:pt x="49" y="80"/>
                    </a:lnTo>
                    <a:lnTo>
                      <a:pt x="49" y="76"/>
                    </a:lnTo>
                    <a:lnTo>
                      <a:pt x="53" y="76"/>
                    </a:lnTo>
                    <a:lnTo>
                      <a:pt x="57" y="76"/>
                    </a:lnTo>
                    <a:lnTo>
                      <a:pt x="57" y="72"/>
                    </a:lnTo>
                    <a:lnTo>
                      <a:pt x="57" y="68"/>
                    </a:lnTo>
                    <a:lnTo>
                      <a:pt x="61" y="68"/>
                    </a:lnTo>
                    <a:lnTo>
                      <a:pt x="61" y="60"/>
                    </a:lnTo>
                    <a:lnTo>
                      <a:pt x="61" y="28"/>
                    </a:lnTo>
                    <a:lnTo>
                      <a:pt x="57" y="20"/>
                    </a:lnTo>
                    <a:lnTo>
                      <a:pt x="57" y="12"/>
                    </a:lnTo>
                    <a:lnTo>
                      <a:pt x="53" y="12"/>
                    </a:lnTo>
                    <a:lnTo>
                      <a:pt x="45" y="8"/>
                    </a:lnTo>
                    <a:lnTo>
                      <a:pt x="37" y="12"/>
                    </a:lnTo>
                    <a:lnTo>
                      <a:pt x="25" y="20"/>
                    </a:lnTo>
                    <a:lnTo>
                      <a:pt x="25" y="60"/>
                    </a:lnTo>
                    <a:lnTo>
                      <a:pt x="25" y="68"/>
                    </a:lnTo>
                    <a:lnTo>
                      <a:pt x="29" y="72"/>
                    </a:lnTo>
                    <a:lnTo>
                      <a:pt x="29" y="76"/>
                    </a:lnTo>
                    <a:lnTo>
                      <a:pt x="33" y="76"/>
                    </a:lnTo>
                    <a:lnTo>
                      <a:pt x="37" y="76"/>
                    </a:lnTo>
                    <a:lnTo>
                      <a:pt x="37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2"/>
                    </a:lnTo>
                    <a:lnTo>
                      <a:pt x="12" y="68"/>
                    </a:lnTo>
                    <a:lnTo>
                      <a:pt x="12" y="60"/>
                    </a:lnTo>
                    <a:lnTo>
                      <a:pt x="12" y="32"/>
                    </a:lnTo>
                    <a:lnTo>
                      <a:pt x="12" y="20"/>
                    </a:lnTo>
                    <a:lnTo>
                      <a:pt x="12" y="12"/>
                    </a:lnTo>
                    <a:lnTo>
                      <a:pt x="8" y="12"/>
                    </a:lnTo>
                    <a:lnTo>
                      <a:pt x="8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16" name="Freeform 50"/>
              <p:cNvSpPr>
                <a:spLocks noEditPoints="1"/>
              </p:cNvSpPr>
              <p:nvPr/>
            </p:nvSpPr>
            <p:spPr bwMode="auto">
              <a:xfrm>
                <a:off x="1730" y="3431"/>
                <a:ext cx="36" cy="125"/>
              </a:xfrm>
              <a:custGeom>
                <a:avLst/>
                <a:gdLst>
                  <a:gd name="T0" fmla="*/ 20 w 36"/>
                  <a:gd name="T1" fmla="*/ 0 h 125"/>
                  <a:gd name="T2" fmla="*/ 24 w 36"/>
                  <a:gd name="T3" fmla="*/ 0 h 125"/>
                  <a:gd name="T4" fmla="*/ 24 w 36"/>
                  <a:gd name="T5" fmla="*/ 4 h 125"/>
                  <a:gd name="T6" fmla="*/ 28 w 36"/>
                  <a:gd name="T7" fmla="*/ 8 h 125"/>
                  <a:gd name="T8" fmla="*/ 28 w 36"/>
                  <a:gd name="T9" fmla="*/ 12 h 125"/>
                  <a:gd name="T10" fmla="*/ 28 w 36"/>
                  <a:gd name="T11" fmla="*/ 17 h 125"/>
                  <a:gd name="T12" fmla="*/ 24 w 36"/>
                  <a:gd name="T13" fmla="*/ 17 h 125"/>
                  <a:gd name="T14" fmla="*/ 24 w 36"/>
                  <a:gd name="T15" fmla="*/ 21 h 125"/>
                  <a:gd name="T16" fmla="*/ 20 w 36"/>
                  <a:gd name="T17" fmla="*/ 21 h 125"/>
                  <a:gd name="T18" fmla="*/ 16 w 36"/>
                  <a:gd name="T19" fmla="*/ 21 h 125"/>
                  <a:gd name="T20" fmla="*/ 12 w 36"/>
                  <a:gd name="T21" fmla="*/ 17 h 125"/>
                  <a:gd name="T22" fmla="*/ 8 w 36"/>
                  <a:gd name="T23" fmla="*/ 17 h 125"/>
                  <a:gd name="T24" fmla="*/ 8 w 36"/>
                  <a:gd name="T25" fmla="*/ 12 h 125"/>
                  <a:gd name="T26" fmla="*/ 8 w 36"/>
                  <a:gd name="T27" fmla="*/ 8 h 125"/>
                  <a:gd name="T28" fmla="*/ 12 w 36"/>
                  <a:gd name="T29" fmla="*/ 4 h 125"/>
                  <a:gd name="T30" fmla="*/ 16 w 36"/>
                  <a:gd name="T31" fmla="*/ 0 h 125"/>
                  <a:gd name="T32" fmla="*/ 20 w 36"/>
                  <a:gd name="T33" fmla="*/ 0 h 125"/>
                  <a:gd name="T34" fmla="*/ 28 w 36"/>
                  <a:gd name="T35" fmla="*/ 45 h 125"/>
                  <a:gd name="T36" fmla="*/ 28 w 36"/>
                  <a:gd name="T37" fmla="*/ 105 h 125"/>
                  <a:gd name="T38" fmla="*/ 28 w 36"/>
                  <a:gd name="T39" fmla="*/ 113 h 125"/>
                  <a:gd name="T40" fmla="*/ 28 w 36"/>
                  <a:gd name="T41" fmla="*/ 117 h 125"/>
                  <a:gd name="T42" fmla="*/ 28 w 36"/>
                  <a:gd name="T43" fmla="*/ 117 h 125"/>
                  <a:gd name="T44" fmla="*/ 32 w 36"/>
                  <a:gd name="T45" fmla="*/ 121 h 125"/>
                  <a:gd name="T46" fmla="*/ 32 w 36"/>
                  <a:gd name="T47" fmla="*/ 121 h 125"/>
                  <a:gd name="T48" fmla="*/ 36 w 36"/>
                  <a:gd name="T49" fmla="*/ 121 h 125"/>
                  <a:gd name="T50" fmla="*/ 36 w 36"/>
                  <a:gd name="T51" fmla="*/ 125 h 125"/>
                  <a:gd name="T52" fmla="*/ 0 w 36"/>
                  <a:gd name="T53" fmla="*/ 125 h 125"/>
                  <a:gd name="T54" fmla="*/ 0 w 36"/>
                  <a:gd name="T55" fmla="*/ 121 h 125"/>
                  <a:gd name="T56" fmla="*/ 4 w 36"/>
                  <a:gd name="T57" fmla="*/ 121 h 125"/>
                  <a:gd name="T58" fmla="*/ 8 w 36"/>
                  <a:gd name="T59" fmla="*/ 121 h 125"/>
                  <a:gd name="T60" fmla="*/ 8 w 36"/>
                  <a:gd name="T61" fmla="*/ 117 h 125"/>
                  <a:gd name="T62" fmla="*/ 12 w 36"/>
                  <a:gd name="T63" fmla="*/ 117 h 125"/>
                  <a:gd name="T64" fmla="*/ 12 w 36"/>
                  <a:gd name="T65" fmla="*/ 113 h 125"/>
                  <a:gd name="T66" fmla="*/ 12 w 36"/>
                  <a:gd name="T67" fmla="*/ 105 h 125"/>
                  <a:gd name="T68" fmla="*/ 12 w 36"/>
                  <a:gd name="T69" fmla="*/ 77 h 125"/>
                  <a:gd name="T70" fmla="*/ 12 w 36"/>
                  <a:gd name="T71" fmla="*/ 65 h 125"/>
                  <a:gd name="T72" fmla="*/ 12 w 36"/>
                  <a:gd name="T73" fmla="*/ 57 h 125"/>
                  <a:gd name="T74" fmla="*/ 12 w 36"/>
                  <a:gd name="T75" fmla="*/ 57 h 125"/>
                  <a:gd name="T76" fmla="*/ 8 w 36"/>
                  <a:gd name="T77" fmla="*/ 53 h 125"/>
                  <a:gd name="T78" fmla="*/ 8 w 36"/>
                  <a:gd name="T79" fmla="*/ 53 h 125"/>
                  <a:gd name="T80" fmla="*/ 8 w 36"/>
                  <a:gd name="T81" fmla="*/ 53 h 125"/>
                  <a:gd name="T82" fmla="*/ 4 w 36"/>
                  <a:gd name="T83" fmla="*/ 53 h 125"/>
                  <a:gd name="T84" fmla="*/ 0 w 36"/>
                  <a:gd name="T85" fmla="*/ 53 h 125"/>
                  <a:gd name="T86" fmla="*/ 0 w 36"/>
                  <a:gd name="T87" fmla="*/ 53 h 125"/>
                  <a:gd name="T88" fmla="*/ 24 w 36"/>
                  <a:gd name="T89" fmla="*/ 45 h 125"/>
                  <a:gd name="T90" fmla="*/ 28 w 36"/>
                  <a:gd name="T91" fmla="*/ 45 h 12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6"/>
                  <a:gd name="T139" fmla="*/ 0 h 125"/>
                  <a:gd name="T140" fmla="*/ 36 w 36"/>
                  <a:gd name="T141" fmla="*/ 125 h 12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6" h="125">
                    <a:moveTo>
                      <a:pt x="20" y="0"/>
                    </a:moveTo>
                    <a:lnTo>
                      <a:pt x="24" y="0"/>
                    </a:lnTo>
                    <a:lnTo>
                      <a:pt x="24" y="4"/>
                    </a:lnTo>
                    <a:lnTo>
                      <a:pt x="28" y="8"/>
                    </a:lnTo>
                    <a:lnTo>
                      <a:pt x="28" y="12"/>
                    </a:lnTo>
                    <a:lnTo>
                      <a:pt x="28" y="17"/>
                    </a:lnTo>
                    <a:lnTo>
                      <a:pt x="24" y="17"/>
                    </a:lnTo>
                    <a:lnTo>
                      <a:pt x="24" y="21"/>
                    </a:lnTo>
                    <a:lnTo>
                      <a:pt x="20" y="21"/>
                    </a:lnTo>
                    <a:lnTo>
                      <a:pt x="16" y="21"/>
                    </a:lnTo>
                    <a:lnTo>
                      <a:pt x="12" y="17"/>
                    </a:lnTo>
                    <a:lnTo>
                      <a:pt x="8" y="17"/>
                    </a:lnTo>
                    <a:lnTo>
                      <a:pt x="8" y="12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20" y="0"/>
                    </a:lnTo>
                    <a:close/>
                    <a:moveTo>
                      <a:pt x="28" y="45"/>
                    </a:moveTo>
                    <a:lnTo>
                      <a:pt x="28" y="105"/>
                    </a:lnTo>
                    <a:lnTo>
                      <a:pt x="28" y="113"/>
                    </a:lnTo>
                    <a:lnTo>
                      <a:pt x="28" y="117"/>
                    </a:lnTo>
                    <a:lnTo>
                      <a:pt x="32" y="121"/>
                    </a:lnTo>
                    <a:lnTo>
                      <a:pt x="36" y="121"/>
                    </a:lnTo>
                    <a:lnTo>
                      <a:pt x="36" y="125"/>
                    </a:lnTo>
                    <a:lnTo>
                      <a:pt x="0" y="125"/>
                    </a:lnTo>
                    <a:lnTo>
                      <a:pt x="0" y="121"/>
                    </a:lnTo>
                    <a:lnTo>
                      <a:pt x="4" y="121"/>
                    </a:lnTo>
                    <a:lnTo>
                      <a:pt x="8" y="121"/>
                    </a:lnTo>
                    <a:lnTo>
                      <a:pt x="8" y="117"/>
                    </a:lnTo>
                    <a:lnTo>
                      <a:pt x="12" y="117"/>
                    </a:lnTo>
                    <a:lnTo>
                      <a:pt x="12" y="113"/>
                    </a:lnTo>
                    <a:lnTo>
                      <a:pt x="12" y="105"/>
                    </a:lnTo>
                    <a:lnTo>
                      <a:pt x="12" y="77"/>
                    </a:lnTo>
                    <a:lnTo>
                      <a:pt x="12" y="65"/>
                    </a:lnTo>
                    <a:lnTo>
                      <a:pt x="12" y="57"/>
                    </a:lnTo>
                    <a:lnTo>
                      <a:pt x="8" y="53"/>
                    </a:lnTo>
                    <a:lnTo>
                      <a:pt x="4" y="53"/>
                    </a:lnTo>
                    <a:lnTo>
                      <a:pt x="0" y="53"/>
                    </a:lnTo>
                    <a:lnTo>
                      <a:pt x="24" y="45"/>
                    </a:lnTo>
                    <a:lnTo>
                      <a:pt x="28" y="4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17" name="Freeform 51"/>
              <p:cNvSpPr>
                <a:spLocks/>
              </p:cNvSpPr>
              <p:nvPr/>
            </p:nvSpPr>
            <p:spPr bwMode="auto">
              <a:xfrm>
                <a:off x="1775" y="3476"/>
                <a:ext cx="84" cy="80"/>
              </a:xfrm>
              <a:custGeom>
                <a:avLst/>
                <a:gdLst>
                  <a:gd name="T0" fmla="*/ 28 w 84"/>
                  <a:gd name="T1" fmla="*/ 16 h 80"/>
                  <a:gd name="T2" fmla="*/ 36 w 84"/>
                  <a:gd name="T3" fmla="*/ 4 h 80"/>
                  <a:gd name="T4" fmla="*/ 44 w 84"/>
                  <a:gd name="T5" fmla="*/ 0 h 80"/>
                  <a:gd name="T6" fmla="*/ 52 w 84"/>
                  <a:gd name="T7" fmla="*/ 0 h 80"/>
                  <a:gd name="T8" fmla="*/ 60 w 84"/>
                  <a:gd name="T9" fmla="*/ 0 h 80"/>
                  <a:gd name="T10" fmla="*/ 64 w 84"/>
                  <a:gd name="T11" fmla="*/ 0 h 80"/>
                  <a:gd name="T12" fmla="*/ 68 w 84"/>
                  <a:gd name="T13" fmla="*/ 4 h 80"/>
                  <a:gd name="T14" fmla="*/ 72 w 84"/>
                  <a:gd name="T15" fmla="*/ 12 h 80"/>
                  <a:gd name="T16" fmla="*/ 72 w 84"/>
                  <a:gd name="T17" fmla="*/ 20 h 80"/>
                  <a:gd name="T18" fmla="*/ 72 w 84"/>
                  <a:gd name="T19" fmla="*/ 28 h 80"/>
                  <a:gd name="T20" fmla="*/ 72 w 84"/>
                  <a:gd name="T21" fmla="*/ 60 h 80"/>
                  <a:gd name="T22" fmla="*/ 72 w 84"/>
                  <a:gd name="T23" fmla="*/ 68 h 80"/>
                  <a:gd name="T24" fmla="*/ 76 w 84"/>
                  <a:gd name="T25" fmla="*/ 72 h 80"/>
                  <a:gd name="T26" fmla="*/ 76 w 84"/>
                  <a:gd name="T27" fmla="*/ 72 h 80"/>
                  <a:gd name="T28" fmla="*/ 76 w 84"/>
                  <a:gd name="T29" fmla="*/ 76 h 80"/>
                  <a:gd name="T30" fmla="*/ 80 w 84"/>
                  <a:gd name="T31" fmla="*/ 76 h 80"/>
                  <a:gd name="T32" fmla="*/ 84 w 84"/>
                  <a:gd name="T33" fmla="*/ 76 h 80"/>
                  <a:gd name="T34" fmla="*/ 84 w 84"/>
                  <a:gd name="T35" fmla="*/ 80 h 80"/>
                  <a:gd name="T36" fmla="*/ 48 w 84"/>
                  <a:gd name="T37" fmla="*/ 80 h 80"/>
                  <a:gd name="T38" fmla="*/ 48 w 84"/>
                  <a:gd name="T39" fmla="*/ 76 h 80"/>
                  <a:gd name="T40" fmla="*/ 48 w 84"/>
                  <a:gd name="T41" fmla="*/ 76 h 80"/>
                  <a:gd name="T42" fmla="*/ 52 w 84"/>
                  <a:gd name="T43" fmla="*/ 76 h 80"/>
                  <a:gd name="T44" fmla="*/ 56 w 84"/>
                  <a:gd name="T45" fmla="*/ 76 h 80"/>
                  <a:gd name="T46" fmla="*/ 56 w 84"/>
                  <a:gd name="T47" fmla="*/ 72 h 80"/>
                  <a:gd name="T48" fmla="*/ 60 w 84"/>
                  <a:gd name="T49" fmla="*/ 68 h 80"/>
                  <a:gd name="T50" fmla="*/ 60 w 84"/>
                  <a:gd name="T51" fmla="*/ 68 h 80"/>
                  <a:gd name="T52" fmla="*/ 60 w 84"/>
                  <a:gd name="T53" fmla="*/ 60 h 80"/>
                  <a:gd name="T54" fmla="*/ 60 w 84"/>
                  <a:gd name="T55" fmla="*/ 28 h 80"/>
                  <a:gd name="T56" fmla="*/ 60 w 84"/>
                  <a:gd name="T57" fmla="*/ 20 h 80"/>
                  <a:gd name="T58" fmla="*/ 56 w 84"/>
                  <a:gd name="T59" fmla="*/ 12 h 80"/>
                  <a:gd name="T60" fmla="*/ 52 w 84"/>
                  <a:gd name="T61" fmla="*/ 12 h 80"/>
                  <a:gd name="T62" fmla="*/ 48 w 84"/>
                  <a:gd name="T63" fmla="*/ 8 h 80"/>
                  <a:gd name="T64" fmla="*/ 36 w 84"/>
                  <a:gd name="T65" fmla="*/ 12 h 80"/>
                  <a:gd name="T66" fmla="*/ 28 w 84"/>
                  <a:gd name="T67" fmla="*/ 20 h 80"/>
                  <a:gd name="T68" fmla="*/ 28 w 84"/>
                  <a:gd name="T69" fmla="*/ 60 h 80"/>
                  <a:gd name="T70" fmla="*/ 28 w 84"/>
                  <a:gd name="T71" fmla="*/ 68 h 80"/>
                  <a:gd name="T72" fmla="*/ 28 w 84"/>
                  <a:gd name="T73" fmla="*/ 72 h 80"/>
                  <a:gd name="T74" fmla="*/ 28 w 84"/>
                  <a:gd name="T75" fmla="*/ 72 h 80"/>
                  <a:gd name="T76" fmla="*/ 28 w 84"/>
                  <a:gd name="T77" fmla="*/ 76 h 80"/>
                  <a:gd name="T78" fmla="*/ 32 w 84"/>
                  <a:gd name="T79" fmla="*/ 76 h 80"/>
                  <a:gd name="T80" fmla="*/ 36 w 84"/>
                  <a:gd name="T81" fmla="*/ 76 h 80"/>
                  <a:gd name="T82" fmla="*/ 36 w 84"/>
                  <a:gd name="T83" fmla="*/ 80 h 80"/>
                  <a:gd name="T84" fmla="*/ 0 w 84"/>
                  <a:gd name="T85" fmla="*/ 80 h 80"/>
                  <a:gd name="T86" fmla="*/ 0 w 84"/>
                  <a:gd name="T87" fmla="*/ 76 h 80"/>
                  <a:gd name="T88" fmla="*/ 4 w 84"/>
                  <a:gd name="T89" fmla="*/ 76 h 80"/>
                  <a:gd name="T90" fmla="*/ 8 w 84"/>
                  <a:gd name="T91" fmla="*/ 76 h 80"/>
                  <a:gd name="T92" fmla="*/ 8 w 84"/>
                  <a:gd name="T93" fmla="*/ 72 h 80"/>
                  <a:gd name="T94" fmla="*/ 12 w 84"/>
                  <a:gd name="T95" fmla="*/ 68 h 80"/>
                  <a:gd name="T96" fmla="*/ 12 w 84"/>
                  <a:gd name="T97" fmla="*/ 60 h 80"/>
                  <a:gd name="T98" fmla="*/ 12 w 84"/>
                  <a:gd name="T99" fmla="*/ 32 h 80"/>
                  <a:gd name="T100" fmla="*/ 12 w 84"/>
                  <a:gd name="T101" fmla="*/ 20 h 80"/>
                  <a:gd name="T102" fmla="*/ 12 w 84"/>
                  <a:gd name="T103" fmla="*/ 12 h 80"/>
                  <a:gd name="T104" fmla="*/ 12 w 84"/>
                  <a:gd name="T105" fmla="*/ 12 h 80"/>
                  <a:gd name="T106" fmla="*/ 8 w 84"/>
                  <a:gd name="T107" fmla="*/ 8 h 80"/>
                  <a:gd name="T108" fmla="*/ 8 w 84"/>
                  <a:gd name="T109" fmla="*/ 8 h 80"/>
                  <a:gd name="T110" fmla="*/ 8 w 84"/>
                  <a:gd name="T111" fmla="*/ 8 h 80"/>
                  <a:gd name="T112" fmla="*/ 4 w 84"/>
                  <a:gd name="T113" fmla="*/ 8 h 80"/>
                  <a:gd name="T114" fmla="*/ 0 w 84"/>
                  <a:gd name="T115" fmla="*/ 8 h 80"/>
                  <a:gd name="T116" fmla="*/ 0 w 84"/>
                  <a:gd name="T117" fmla="*/ 8 h 80"/>
                  <a:gd name="T118" fmla="*/ 24 w 84"/>
                  <a:gd name="T119" fmla="*/ 0 h 80"/>
                  <a:gd name="T120" fmla="*/ 28 w 84"/>
                  <a:gd name="T121" fmla="*/ 0 h 80"/>
                  <a:gd name="T122" fmla="*/ 28 w 84"/>
                  <a:gd name="T123" fmla="*/ 16 h 8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4"/>
                  <a:gd name="T187" fmla="*/ 0 h 80"/>
                  <a:gd name="T188" fmla="*/ 84 w 84"/>
                  <a:gd name="T189" fmla="*/ 80 h 8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4" h="80">
                    <a:moveTo>
                      <a:pt x="28" y="16"/>
                    </a:moveTo>
                    <a:lnTo>
                      <a:pt x="36" y="4"/>
                    </a:lnTo>
                    <a:lnTo>
                      <a:pt x="44" y="0"/>
                    </a:lnTo>
                    <a:lnTo>
                      <a:pt x="52" y="0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8" y="4"/>
                    </a:lnTo>
                    <a:lnTo>
                      <a:pt x="72" y="12"/>
                    </a:lnTo>
                    <a:lnTo>
                      <a:pt x="72" y="20"/>
                    </a:lnTo>
                    <a:lnTo>
                      <a:pt x="72" y="28"/>
                    </a:lnTo>
                    <a:lnTo>
                      <a:pt x="72" y="60"/>
                    </a:lnTo>
                    <a:lnTo>
                      <a:pt x="72" y="68"/>
                    </a:lnTo>
                    <a:lnTo>
                      <a:pt x="76" y="72"/>
                    </a:lnTo>
                    <a:lnTo>
                      <a:pt x="76" y="76"/>
                    </a:lnTo>
                    <a:lnTo>
                      <a:pt x="80" y="76"/>
                    </a:lnTo>
                    <a:lnTo>
                      <a:pt x="84" y="76"/>
                    </a:lnTo>
                    <a:lnTo>
                      <a:pt x="84" y="80"/>
                    </a:lnTo>
                    <a:lnTo>
                      <a:pt x="48" y="80"/>
                    </a:lnTo>
                    <a:lnTo>
                      <a:pt x="48" y="76"/>
                    </a:lnTo>
                    <a:lnTo>
                      <a:pt x="52" y="76"/>
                    </a:lnTo>
                    <a:lnTo>
                      <a:pt x="56" y="76"/>
                    </a:lnTo>
                    <a:lnTo>
                      <a:pt x="56" y="72"/>
                    </a:lnTo>
                    <a:lnTo>
                      <a:pt x="60" y="68"/>
                    </a:lnTo>
                    <a:lnTo>
                      <a:pt x="60" y="60"/>
                    </a:lnTo>
                    <a:lnTo>
                      <a:pt x="60" y="28"/>
                    </a:lnTo>
                    <a:lnTo>
                      <a:pt x="60" y="20"/>
                    </a:lnTo>
                    <a:lnTo>
                      <a:pt x="56" y="12"/>
                    </a:lnTo>
                    <a:lnTo>
                      <a:pt x="52" y="12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8" y="20"/>
                    </a:lnTo>
                    <a:lnTo>
                      <a:pt x="28" y="60"/>
                    </a:lnTo>
                    <a:lnTo>
                      <a:pt x="28" y="68"/>
                    </a:lnTo>
                    <a:lnTo>
                      <a:pt x="28" y="72"/>
                    </a:lnTo>
                    <a:lnTo>
                      <a:pt x="28" y="76"/>
                    </a:lnTo>
                    <a:lnTo>
                      <a:pt x="32" y="76"/>
                    </a:lnTo>
                    <a:lnTo>
                      <a:pt x="36" y="76"/>
                    </a:lnTo>
                    <a:lnTo>
                      <a:pt x="36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8" y="72"/>
                    </a:lnTo>
                    <a:lnTo>
                      <a:pt x="12" y="68"/>
                    </a:lnTo>
                    <a:lnTo>
                      <a:pt x="12" y="60"/>
                    </a:lnTo>
                    <a:lnTo>
                      <a:pt x="12" y="32"/>
                    </a:lnTo>
                    <a:lnTo>
                      <a:pt x="12" y="20"/>
                    </a:lnTo>
                    <a:lnTo>
                      <a:pt x="12" y="12"/>
                    </a:lnTo>
                    <a:lnTo>
                      <a:pt x="8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28" y="1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18" name="Freeform 52"/>
              <p:cNvSpPr>
                <a:spLocks noEditPoints="1"/>
              </p:cNvSpPr>
              <p:nvPr/>
            </p:nvSpPr>
            <p:spPr bwMode="auto">
              <a:xfrm>
                <a:off x="1867" y="3476"/>
                <a:ext cx="81" cy="117"/>
              </a:xfrm>
              <a:custGeom>
                <a:avLst/>
                <a:gdLst>
                  <a:gd name="T0" fmla="*/ 12 w 81"/>
                  <a:gd name="T1" fmla="*/ 44 h 117"/>
                  <a:gd name="T2" fmla="*/ 8 w 81"/>
                  <a:gd name="T3" fmla="*/ 32 h 117"/>
                  <a:gd name="T4" fmla="*/ 8 w 81"/>
                  <a:gd name="T5" fmla="*/ 16 h 117"/>
                  <a:gd name="T6" fmla="*/ 25 w 81"/>
                  <a:gd name="T7" fmla="*/ 0 h 117"/>
                  <a:gd name="T8" fmla="*/ 49 w 81"/>
                  <a:gd name="T9" fmla="*/ 0 h 117"/>
                  <a:gd name="T10" fmla="*/ 73 w 81"/>
                  <a:gd name="T11" fmla="*/ 4 h 117"/>
                  <a:gd name="T12" fmla="*/ 77 w 81"/>
                  <a:gd name="T13" fmla="*/ 4 h 117"/>
                  <a:gd name="T14" fmla="*/ 77 w 81"/>
                  <a:gd name="T15" fmla="*/ 4 h 117"/>
                  <a:gd name="T16" fmla="*/ 81 w 81"/>
                  <a:gd name="T17" fmla="*/ 8 h 117"/>
                  <a:gd name="T18" fmla="*/ 77 w 81"/>
                  <a:gd name="T19" fmla="*/ 8 h 117"/>
                  <a:gd name="T20" fmla="*/ 77 w 81"/>
                  <a:gd name="T21" fmla="*/ 8 h 117"/>
                  <a:gd name="T22" fmla="*/ 73 w 81"/>
                  <a:gd name="T23" fmla="*/ 8 h 117"/>
                  <a:gd name="T24" fmla="*/ 69 w 81"/>
                  <a:gd name="T25" fmla="*/ 16 h 117"/>
                  <a:gd name="T26" fmla="*/ 65 w 81"/>
                  <a:gd name="T27" fmla="*/ 36 h 117"/>
                  <a:gd name="T28" fmla="*/ 49 w 81"/>
                  <a:gd name="T29" fmla="*/ 52 h 117"/>
                  <a:gd name="T30" fmla="*/ 33 w 81"/>
                  <a:gd name="T31" fmla="*/ 52 h 117"/>
                  <a:gd name="T32" fmla="*/ 21 w 81"/>
                  <a:gd name="T33" fmla="*/ 56 h 117"/>
                  <a:gd name="T34" fmla="*/ 17 w 81"/>
                  <a:gd name="T35" fmla="*/ 60 h 117"/>
                  <a:gd name="T36" fmla="*/ 17 w 81"/>
                  <a:gd name="T37" fmla="*/ 64 h 117"/>
                  <a:gd name="T38" fmla="*/ 21 w 81"/>
                  <a:gd name="T39" fmla="*/ 64 h 117"/>
                  <a:gd name="T40" fmla="*/ 29 w 81"/>
                  <a:gd name="T41" fmla="*/ 68 h 117"/>
                  <a:gd name="T42" fmla="*/ 53 w 81"/>
                  <a:gd name="T43" fmla="*/ 68 h 117"/>
                  <a:gd name="T44" fmla="*/ 69 w 81"/>
                  <a:gd name="T45" fmla="*/ 68 h 117"/>
                  <a:gd name="T46" fmla="*/ 77 w 81"/>
                  <a:gd name="T47" fmla="*/ 80 h 117"/>
                  <a:gd name="T48" fmla="*/ 77 w 81"/>
                  <a:gd name="T49" fmla="*/ 97 h 117"/>
                  <a:gd name="T50" fmla="*/ 61 w 81"/>
                  <a:gd name="T51" fmla="*/ 113 h 117"/>
                  <a:gd name="T52" fmla="*/ 33 w 81"/>
                  <a:gd name="T53" fmla="*/ 117 h 117"/>
                  <a:gd name="T54" fmla="*/ 8 w 81"/>
                  <a:gd name="T55" fmla="*/ 109 h 117"/>
                  <a:gd name="T56" fmla="*/ 0 w 81"/>
                  <a:gd name="T57" fmla="*/ 101 h 117"/>
                  <a:gd name="T58" fmla="*/ 0 w 81"/>
                  <a:gd name="T59" fmla="*/ 97 h 117"/>
                  <a:gd name="T60" fmla="*/ 8 w 81"/>
                  <a:gd name="T61" fmla="*/ 89 h 117"/>
                  <a:gd name="T62" fmla="*/ 17 w 81"/>
                  <a:gd name="T63" fmla="*/ 76 h 117"/>
                  <a:gd name="T64" fmla="*/ 8 w 81"/>
                  <a:gd name="T65" fmla="*/ 72 h 117"/>
                  <a:gd name="T66" fmla="*/ 4 w 81"/>
                  <a:gd name="T67" fmla="*/ 68 h 117"/>
                  <a:gd name="T68" fmla="*/ 8 w 81"/>
                  <a:gd name="T69" fmla="*/ 60 h 117"/>
                  <a:gd name="T70" fmla="*/ 21 w 81"/>
                  <a:gd name="T71" fmla="*/ 52 h 117"/>
                  <a:gd name="T72" fmla="*/ 29 w 81"/>
                  <a:gd name="T73" fmla="*/ 4 h 117"/>
                  <a:gd name="T74" fmla="*/ 21 w 81"/>
                  <a:gd name="T75" fmla="*/ 12 h 117"/>
                  <a:gd name="T76" fmla="*/ 21 w 81"/>
                  <a:gd name="T77" fmla="*/ 36 h 117"/>
                  <a:gd name="T78" fmla="*/ 33 w 81"/>
                  <a:gd name="T79" fmla="*/ 48 h 117"/>
                  <a:gd name="T80" fmla="*/ 45 w 81"/>
                  <a:gd name="T81" fmla="*/ 48 h 117"/>
                  <a:gd name="T82" fmla="*/ 53 w 81"/>
                  <a:gd name="T83" fmla="*/ 40 h 117"/>
                  <a:gd name="T84" fmla="*/ 53 w 81"/>
                  <a:gd name="T85" fmla="*/ 16 h 117"/>
                  <a:gd name="T86" fmla="*/ 41 w 81"/>
                  <a:gd name="T87" fmla="*/ 4 h 117"/>
                  <a:gd name="T88" fmla="*/ 21 w 81"/>
                  <a:gd name="T89" fmla="*/ 80 h 117"/>
                  <a:gd name="T90" fmla="*/ 12 w 81"/>
                  <a:gd name="T91" fmla="*/ 89 h 117"/>
                  <a:gd name="T92" fmla="*/ 12 w 81"/>
                  <a:gd name="T93" fmla="*/ 93 h 117"/>
                  <a:gd name="T94" fmla="*/ 17 w 81"/>
                  <a:gd name="T95" fmla="*/ 101 h 117"/>
                  <a:gd name="T96" fmla="*/ 41 w 81"/>
                  <a:gd name="T97" fmla="*/ 105 h 117"/>
                  <a:gd name="T98" fmla="*/ 65 w 81"/>
                  <a:gd name="T99" fmla="*/ 101 h 117"/>
                  <a:gd name="T100" fmla="*/ 73 w 81"/>
                  <a:gd name="T101" fmla="*/ 89 h 117"/>
                  <a:gd name="T102" fmla="*/ 69 w 81"/>
                  <a:gd name="T103" fmla="*/ 85 h 117"/>
                  <a:gd name="T104" fmla="*/ 49 w 81"/>
                  <a:gd name="T105" fmla="*/ 80 h 117"/>
                  <a:gd name="T106" fmla="*/ 21 w 81"/>
                  <a:gd name="T107" fmla="*/ 80 h 11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1"/>
                  <a:gd name="T163" fmla="*/ 0 h 117"/>
                  <a:gd name="T164" fmla="*/ 81 w 81"/>
                  <a:gd name="T165" fmla="*/ 117 h 11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1" h="117">
                    <a:moveTo>
                      <a:pt x="21" y="52"/>
                    </a:moveTo>
                    <a:lnTo>
                      <a:pt x="12" y="44"/>
                    </a:lnTo>
                    <a:lnTo>
                      <a:pt x="8" y="40"/>
                    </a:lnTo>
                    <a:lnTo>
                      <a:pt x="8" y="32"/>
                    </a:lnTo>
                    <a:lnTo>
                      <a:pt x="4" y="28"/>
                    </a:lnTo>
                    <a:lnTo>
                      <a:pt x="8" y="16"/>
                    </a:lnTo>
                    <a:lnTo>
                      <a:pt x="17" y="8"/>
                    </a:lnTo>
                    <a:lnTo>
                      <a:pt x="25" y="0"/>
                    </a:lnTo>
                    <a:lnTo>
                      <a:pt x="37" y="0"/>
                    </a:lnTo>
                    <a:lnTo>
                      <a:pt x="49" y="0"/>
                    </a:lnTo>
                    <a:lnTo>
                      <a:pt x="57" y="4"/>
                    </a:lnTo>
                    <a:lnTo>
                      <a:pt x="73" y="4"/>
                    </a:lnTo>
                    <a:lnTo>
                      <a:pt x="77" y="4"/>
                    </a:lnTo>
                    <a:lnTo>
                      <a:pt x="81" y="4"/>
                    </a:lnTo>
                    <a:lnTo>
                      <a:pt x="81" y="8"/>
                    </a:lnTo>
                    <a:lnTo>
                      <a:pt x="77" y="8"/>
                    </a:lnTo>
                    <a:lnTo>
                      <a:pt x="73" y="8"/>
                    </a:lnTo>
                    <a:lnTo>
                      <a:pt x="65" y="8"/>
                    </a:lnTo>
                    <a:lnTo>
                      <a:pt x="69" y="16"/>
                    </a:lnTo>
                    <a:lnTo>
                      <a:pt x="69" y="24"/>
                    </a:lnTo>
                    <a:lnTo>
                      <a:pt x="65" y="36"/>
                    </a:lnTo>
                    <a:lnTo>
                      <a:pt x="61" y="44"/>
                    </a:lnTo>
                    <a:lnTo>
                      <a:pt x="49" y="52"/>
                    </a:lnTo>
                    <a:lnTo>
                      <a:pt x="37" y="52"/>
                    </a:lnTo>
                    <a:lnTo>
                      <a:pt x="33" y="52"/>
                    </a:lnTo>
                    <a:lnTo>
                      <a:pt x="25" y="52"/>
                    </a:lnTo>
                    <a:lnTo>
                      <a:pt x="21" y="56"/>
                    </a:lnTo>
                    <a:lnTo>
                      <a:pt x="17" y="56"/>
                    </a:lnTo>
                    <a:lnTo>
                      <a:pt x="17" y="60"/>
                    </a:lnTo>
                    <a:lnTo>
                      <a:pt x="17" y="64"/>
                    </a:lnTo>
                    <a:lnTo>
                      <a:pt x="21" y="64"/>
                    </a:lnTo>
                    <a:lnTo>
                      <a:pt x="25" y="64"/>
                    </a:lnTo>
                    <a:lnTo>
                      <a:pt x="29" y="68"/>
                    </a:lnTo>
                    <a:lnTo>
                      <a:pt x="37" y="68"/>
                    </a:lnTo>
                    <a:lnTo>
                      <a:pt x="53" y="68"/>
                    </a:lnTo>
                    <a:lnTo>
                      <a:pt x="61" y="68"/>
                    </a:lnTo>
                    <a:lnTo>
                      <a:pt x="69" y="68"/>
                    </a:lnTo>
                    <a:lnTo>
                      <a:pt x="73" y="72"/>
                    </a:lnTo>
                    <a:lnTo>
                      <a:pt x="77" y="80"/>
                    </a:lnTo>
                    <a:lnTo>
                      <a:pt x="77" y="85"/>
                    </a:lnTo>
                    <a:lnTo>
                      <a:pt x="77" y="97"/>
                    </a:lnTo>
                    <a:lnTo>
                      <a:pt x="69" y="105"/>
                    </a:lnTo>
                    <a:lnTo>
                      <a:pt x="61" y="113"/>
                    </a:lnTo>
                    <a:lnTo>
                      <a:pt x="49" y="117"/>
                    </a:lnTo>
                    <a:lnTo>
                      <a:pt x="33" y="117"/>
                    </a:lnTo>
                    <a:lnTo>
                      <a:pt x="21" y="117"/>
                    </a:lnTo>
                    <a:lnTo>
                      <a:pt x="8" y="109"/>
                    </a:lnTo>
                    <a:lnTo>
                      <a:pt x="0" y="105"/>
                    </a:lnTo>
                    <a:lnTo>
                      <a:pt x="0" y="101"/>
                    </a:lnTo>
                    <a:lnTo>
                      <a:pt x="0" y="97"/>
                    </a:lnTo>
                    <a:lnTo>
                      <a:pt x="4" y="93"/>
                    </a:lnTo>
                    <a:lnTo>
                      <a:pt x="8" y="89"/>
                    </a:lnTo>
                    <a:lnTo>
                      <a:pt x="8" y="85"/>
                    </a:lnTo>
                    <a:lnTo>
                      <a:pt x="17" y="76"/>
                    </a:lnTo>
                    <a:lnTo>
                      <a:pt x="12" y="76"/>
                    </a:lnTo>
                    <a:lnTo>
                      <a:pt x="8" y="72"/>
                    </a:lnTo>
                    <a:lnTo>
                      <a:pt x="4" y="72"/>
                    </a:lnTo>
                    <a:lnTo>
                      <a:pt x="4" y="68"/>
                    </a:lnTo>
                    <a:lnTo>
                      <a:pt x="8" y="64"/>
                    </a:lnTo>
                    <a:lnTo>
                      <a:pt x="8" y="60"/>
                    </a:lnTo>
                    <a:lnTo>
                      <a:pt x="12" y="56"/>
                    </a:lnTo>
                    <a:lnTo>
                      <a:pt x="21" y="52"/>
                    </a:lnTo>
                    <a:close/>
                    <a:moveTo>
                      <a:pt x="37" y="0"/>
                    </a:moveTo>
                    <a:lnTo>
                      <a:pt x="29" y="4"/>
                    </a:lnTo>
                    <a:lnTo>
                      <a:pt x="25" y="8"/>
                    </a:lnTo>
                    <a:lnTo>
                      <a:pt x="21" y="12"/>
                    </a:lnTo>
                    <a:lnTo>
                      <a:pt x="21" y="24"/>
                    </a:lnTo>
                    <a:lnTo>
                      <a:pt x="21" y="36"/>
                    </a:lnTo>
                    <a:lnTo>
                      <a:pt x="25" y="44"/>
                    </a:lnTo>
                    <a:lnTo>
                      <a:pt x="33" y="48"/>
                    </a:lnTo>
                    <a:lnTo>
                      <a:pt x="37" y="48"/>
                    </a:lnTo>
                    <a:lnTo>
                      <a:pt x="45" y="48"/>
                    </a:lnTo>
                    <a:lnTo>
                      <a:pt x="49" y="44"/>
                    </a:lnTo>
                    <a:lnTo>
                      <a:pt x="53" y="40"/>
                    </a:lnTo>
                    <a:lnTo>
                      <a:pt x="53" y="28"/>
                    </a:lnTo>
                    <a:lnTo>
                      <a:pt x="53" y="16"/>
                    </a:lnTo>
                    <a:lnTo>
                      <a:pt x="49" y="8"/>
                    </a:lnTo>
                    <a:lnTo>
                      <a:pt x="41" y="4"/>
                    </a:lnTo>
                    <a:lnTo>
                      <a:pt x="37" y="0"/>
                    </a:lnTo>
                    <a:close/>
                    <a:moveTo>
                      <a:pt x="21" y="80"/>
                    </a:moveTo>
                    <a:lnTo>
                      <a:pt x="17" y="85"/>
                    </a:lnTo>
                    <a:lnTo>
                      <a:pt x="12" y="89"/>
                    </a:lnTo>
                    <a:lnTo>
                      <a:pt x="12" y="93"/>
                    </a:lnTo>
                    <a:lnTo>
                      <a:pt x="12" y="97"/>
                    </a:lnTo>
                    <a:lnTo>
                      <a:pt x="17" y="101"/>
                    </a:lnTo>
                    <a:lnTo>
                      <a:pt x="29" y="105"/>
                    </a:lnTo>
                    <a:lnTo>
                      <a:pt x="41" y="105"/>
                    </a:lnTo>
                    <a:lnTo>
                      <a:pt x="57" y="105"/>
                    </a:lnTo>
                    <a:lnTo>
                      <a:pt x="65" y="101"/>
                    </a:lnTo>
                    <a:lnTo>
                      <a:pt x="69" y="97"/>
                    </a:lnTo>
                    <a:lnTo>
                      <a:pt x="73" y="89"/>
                    </a:lnTo>
                    <a:lnTo>
                      <a:pt x="69" y="85"/>
                    </a:lnTo>
                    <a:lnTo>
                      <a:pt x="61" y="80"/>
                    </a:lnTo>
                    <a:lnTo>
                      <a:pt x="49" y="80"/>
                    </a:lnTo>
                    <a:lnTo>
                      <a:pt x="33" y="80"/>
                    </a:lnTo>
                    <a:lnTo>
                      <a:pt x="21" y="8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</p:grpSp>
        <p:sp>
          <p:nvSpPr>
            <p:cNvPr id="39982" name="Freeform 53"/>
            <p:cNvSpPr>
              <a:spLocks noEditPoints="1"/>
            </p:cNvSpPr>
            <p:nvPr/>
          </p:nvSpPr>
          <p:spPr bwMode="auto">
            <a:xfrm>
              <a:off x="5221" y="2142"/>
              <a:ext cx="27" cy="72"/>
            </a:xfrm>
            <a:custGeom>
              <a:avLst/>
              <a:gdLst>
                <a:gd name="T0" fmla="*/ 6 w 37"/>
                <a:gd name="T1" fmla="*/ 0 h 125"/>
                <a:gd name="T2" fmla="*/ 7 w 37"/>
                <a:gd name="T3" fmla="*/ 0 h 125"/>
                <a:gd name="T4" fmla="*/ 7 w 37"/>
                <a:gd name="T5" fmla="*/ 1 h 125"/>
                <a:gd name="T6" fmla="*/ 8 w 37"/>
                <a:gd name="T7" fmla="*/ 1 h 125"/>
                <a:gd name="T8" fmla="*/ 8 w 37"/>
                <a:gd name="T9" fmla="*/ 1 h 125"/>
                <a:gd name="T10" fmla="*/ 8 w 37"/>
                <a:gd name="T11" fmla="*/ 2 h 125"/>
                <a:gd name="T12" fmla="*/ 7 w 37"/>
                <a:gd name="T13" fmla="*/ 2 h 125"/>
                <a:gd name="T14" fmla="*/ 7 w 37"/>
                <a:gd name="T15" fmla="*/ 2 h 125"/>
                <a:gd name="T16" fmla="*/ 6 w 37"/>
                <a:gd name="T17" fmla="*/ 2 h 125"/>
                <a:gd name="T18" fmla="*/ 5 w 37"/>
                <a:gd name="T19" fmla="*/ 2 h 125"/>
                <a:gd name="T20" fmla="*/ 4 w 37"/>
                <a:gd name="T21" fmla="*/ 2 h 125"/>
                <a:gd name="T22" fmla="*/ 2 w 37"/>
                <a:gd name="T23" fmla="*/ 2 h 125"/>
                <a:gd name="T24" fmla="*/ 2 w 37"/>
                <a:gd name="T25" fmla="*/ 1 h 125"/>
                <a:gd name="T26" fmla="*/ 2 w 37"/>
                <a:gd name="T27" fmla="*/ 1 h 125"/>
                <a:gd name="T28" fmla="*/ 4 w 37"/>
                <a:gd name="T29" fmla="*/ 1 h 125"/>
                <a:gd name="T30" fmla="*/ 5 w 37"/>
                <a:gd name="T31" fmla="*/ 0 h 125"/>
                <a:gd name="T32" fmla="*/ 6 w 37"/>
                <a:gd name="T33" fmla="*/ 0 h 125"/>
                <a:gd name="T34" fmla="*/ 8 w 37"/>
                <a:gd name="T35" fmla="*/ 5 h 125"/>
                <a:gd name="T36" fmla="*/ 8 w 37"/>
                <a:gd name="T37" fmla="*/ 12 h 125"/>
                <a:gd name="T38" fmla="*/ 8 w 37"/>
                <a:gd name="T39" fmla="*/ 12 h 125"/>
                <a:gd name="T40" fmla="*/ 8 w 37"/>
                <a:gd name="T41" fmla="*/ 13 h 125"/>
                <a:gd name="T42" fmla="*/ 8 w 37"/>
                <a:gd name="T43" fmla="*/ 13 h 125"/>
                <a:gd name="T44" fmla="*/ 9 w 37"/>
                <a:gd name="T45" fmla="*/ 13 h 125"/>
                <a:gd name="T46" fmla="*/ 9 w 37"/>
                <a:gd name="T47" fmla="*/ 13 h 125"/>
                <a:gd name="T48" fmla="*/ 11 w 37"/>
                <a:gd name="T49" fmla="*/ 13 h 125"/>
                <a:gd name="T50" fmla="*/ 11 w 37"/>
                <a:gd name="T51" fmla="*/ 14 h 125"/>
                <a:gd name="T52" fmla="*/ 0 w 37"/>
                <a:gd name="T53" fmla="*/ 14 h 125"/>
                <a:gd name="T54" fmla="*/ 0 w 37"/>
                <a:gd name="T55" fmla="*/ 13 h 125"/>
                <a:gd name="T56" fmla="*/ 1 w 37"/>
                <a:gd name="T57" fmla="*/ 13 h 125"/>
                <a:gd name="T58" fmla="*/ 2 w 37"/>
                <a:gd name="T59" fmla="*/ 13 h 125"/>
                <a:gd name="T60" fmla="*/ 2 w 37"/>
                <a:gd name="T61" fmla="*/ 13 h 125"/>
                <a:gd name="T62" fmla="*/ 4 w 37"/>
                <a:gd name="T63" fmla="*/ 13 h 125"/>
                <a:gd name="T64" fmla="*/ 4 w 37"/>
                <a:gd name="T65" fmla="*/ 12 h 125"/>
                <a:gd name="T66" fmla="*/ 4 w 37"/>
                <a:gd name="T67" fmla="*/ 12 h 125"/>
                <a:gd name="T68" fmla="*/ 4 w 37"/>
                <a:gd name="T69" fmla="*/ 8 h 125"/>
                <a:gd name="T70" fmla="*/ 4 w 37"/>
                <a:gd name="T71" fmla="*/ 7 h 125"/>
                <a:gd name="T72" fmla="*/ 4 w 37"/>
                <a:gd name="T73" fmla="*/ 6 h 125"/>
                <a:gd name="T74" fmla="*/ 4 w 37"/>
                <a:gd name="T75" fmla="*/ 6 h 125"/>
                <a:gd name="T76" fmla="*/ 2 w 37"/>
                <a:gd name="T77" fmla="*/ 6 h 125"/>
                <a:gd name="T78" fmla="*/ 2 w 37"/>
                <a:gd name="T79" fmla="*/ 6 h 125"/>
                <a:gd name="T80" fmla="*/ 2 w 37"/>
                <a:gd name="T81" fmla="*/ 6 h 125"/>
                <a:gd name="T82" fmla="*/ 1 w 37"/>
                <a:gd name="T83" fmla="*/ 6 h 125"/>
                <a:gd name="T84" fmla="*/ 0 w 37"/>
                <a:gd name="T85" fmla="*/ 6 h 125"/>
                <a:gd name="T86" fmla="*/ 0 w 37"/>
                <a:gd name="T87" fmla="*/ 6 h 125"/>
                <a:gd name="T88" fmla="*/ 7 w 37"/>
                <a:gd name="T89" fmla="*/ 5 h 125"/>
                <a:gd name="T90" fmla="*/ 8 w 37"/>
                <a:gd name="T91" fmla="*/ 5 h 12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"/>
                <a:gd name="T139" fmla="*/ 0 h 125"/>
                <a:gd name="T140" fmla="*/ 37 w 37"/>
                <a:gd name="T141" fmla="*/ 125 h 12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" h="125">
                  <a:moveTo>
                    <a:pt x="20" y="0"/>
                  </a:moveTo>
                  <a:lnTo>
                    <a:pt x="24" y="0"/>
                  </a:lnTo>
                  <a:lnTo>
                    <a:pt x="24" y="4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7"/>
                  </a:lnTo>
                  <a:lnTo>
                    <a:pt x="24" y="17"/>
                  </a:lnTo>
                  <a:lnTo>
                    <a:pt x="24" y="21"/>
                  </a:lnTo>
                  <a:lnTo>
                    <a:pt x="20" y="21"/>
                  </a:lnTo>
                  <a:lnTo>
                    <a:pt x="16" y="21"/>
                  </a:lnTo>
                  <a:lnTo>
                    <a:pt x="12" y="17"/>
                  </a:lnTo>
                  <a:lnTo>
                    <a:pt x="8" y="17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20" y="0"/>
                  </a:lnTo>
                  <a:close/>
                  <a:moveTo>
                    <a:pt x="28" y="45"/>
                  </a:moveTo>
                  <a:lnTo>
                    <a:pt x="28" y="105"/>
                  </a:lnTo>
                  <a:lnTo>
                    <a:pt x="28" y="113"/>
                  </a:lnTo>
                  <a:lnTo>
                    <a:pt x="28" y="117"/>
                  </a:lnTo>
                  <a:lnTo>
                    <a:pt x="32" y="121"/>
                  </a:lnTo>
                  <a:lnTo>
                    <a:pt x="37" y="121"/>
                  </a:lnTo>
                  <a:lnTo>
                    <a:pt x="37" y="125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4" y="121"/>
                  </a:lnTo>
                  <a:lnTo>
                    <a:pt x="8" y="121"/>
                  </a:lnTo>
                  <a:lnTo>
                    <a:pt x="8" y="117"/>
                  </a:lnTo>
                  <a:lnTo>
                    <a:pt x="12" y="117"/>
                  </a:lnTo>
                  <a:lnTo>
                    <a:pt x="12" y="113"/>
                  </a:lnTo>
                  <a:lnTo>
                    <a:pt x="12" y="105"/>
                  </a:lnTo>
                  <a:lnTo>
                    <a:pt x="12" y="77"/>
                  </a:lnTo>
                  <a:lnTo>
                    <a:pt x="12" y="65"/>
                  </a:lnTo>
                  <a:lnTo>
                    <a:pt x="12" y="57"/>
                  </a:lnTo>
                  <a:lnTo>
                    <a:pt x="8" y="53"/>
                  </a:lnTo>
                  <a:lnTo>
                    <a:pt x="4" y="53"/>
                  </a:lnTo>
                  <a:lnTo>
                    <a:pt x="0" y="53"/>
                  </a:lnTo>
                  <a:lnTo>
                    <a:pt x="24" y="45"/>
                  </a:lnTo>
                  <a:lnTo>
                    <a:pt x="28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83" name="Freeform 54"/>
            <p:cNvSpPr>
              <a:spLocks noEditPoints="1"/>
            </p:cNvSpPr>
            <p:nvPr/>
          </p:nvSpPr>
          <p:spPr bwMode="auto">
            <a:xfrm>
              <a:off x="5258" y="2168"/>
              <a:ext cx="60" cy="67"/>
            </a:xfrm>
            <a:custGeom>
              <a:avLst/>
              <a:gdLst>
                <a:gd name="T0" fmla="*/ 5 w 80"/>
                <a:gd name="T1" fmla="*/ 5 h 117"/>
                <a:gd name="T2" fmla="*/ 2 w 80"/>
                <a:gd name="T3" fmla="*/ 3 h 117"/>
                <a:gd name="T4" fmla="*/ 2 w 80"/>
                <a:gd name="T5" fmla="*/ 2 h 117"/>
                <a:gd name="T6" fmla="*/ 8 w 80"/>
                <a:gd name="T7" fmla="*/ 0 h 117"/>
                <a:gd name="T8" fmla="*/ 15 w 80"/>
                <a:gd name="T9" fmla="*/ 0 h 117"/>
                <a:gd name="T10" fmla="*/ 22 w 80"/>
                <a:gd name="T11" fmla="*/ 1 h 117"/>
                <a:gd name="T12" fmla="*/ 24 w 80"/>
                <a:gd name="T13" fmla="*/ 1 h 117"/>
                <a:gd name="T14" fmla="*/ 26 w 80"/>
                <a:gd name="T15" fmla="*/ 1 h 117"/>
                <a:gd name="T16" fmla="*/ 26 w 80"/>
                <a:gd name="T17" fmla="*/ 1 h 117"/>
                <a:gd name="T18" fmla="*/ 26 w 80"/>
                <a:gd name="T19" fmla="*/ 1 h 117"/>
                <a:gd name="T20" fmla="*/ 24 w 80"/>
                <a:gd name="T21" fmla="*/ 1 h 117"/>
                <a:gd name="T22" fmla="*/ 22 w 80"/>
                <a:gd name="T23" fmla="*/ 1 h 117"/>
                <a:gd name="T24" fmla="*/ 22 w 80"/>
                <a:gd name="T25" fmla="*/ 2 h 117"/>
                <a:gd name="T26" fmla="*/ 20 w 80"/>
                <a:gd name="T27" fmla="*/ 4 h 117"/>
                <a:gd name="T28" fmla="*/ 15 w 80"/>
                <a:gd name="T29" fmla="*/ 6 h 117"/>
                <a:gd name="T30" fmla="*/ 10 w 80"/>
                <a:gd name="T31" fmla="*/ 6 h 117"/>
                <a:gd name="T32" fmla="*/ 6 w 80"/>
                <a:gd name="T33" fmla="*/ 6 h 117"/>
                <a:gd name="T34" fmla="*/ 5 w 80"/>
                <a:gd name="T35" fmla="*/ 6 h 117"/>
                <a:gd name="T36" fmla="*/ 5 w 80"/>
                <a:gd name="T37" fmla="*/ 7 h 117"/>
                <a:gd name="T38" fmla="*/ 6 w 80"/>
                <a:gd name="T39" fmla="*/ 7 h 117"/>
                <a:gd name="T40" fmla="*/ 9 w 80"/>
                <a:gd name="T41" fmla="*/ 7 h 117"/>
                <a:gd name="T42" fmla="*/ 16 w 80"/>
                <a:gd name="T43" fmla="*/ 7 h 117"/>
                <a:gd name="T44" fmla="*/ 22 w 80"/>
                <a:gd name="T45" fmla="*/ 7 h 117"/>
                <a:gd name="T46" fmla="*/ 24 w 80"/>
                <a:gd name="T47" fmla="*/ 9 h 117"/>
                <a:gd name="T48" fmla="*/ 24 w 80"/>
                <a:gd name="T49" fmla="*/ 10 h 117"/>
                <a:gd name="T50" fmla="*/ 19 w 80"/>
                <a:gd name="T51" fmla="*/ 12 h 117"/>
                <a:gd name="T52" fmla="*/ 11 w 80"/>
                <a:gd name="T53" fmla="*/ 13 h 117"/>
                <a:gd name="T54" fmla="*/ 2 w 80"/>
                <a:gd name="T55" fmla="*/ 12 h 117"/>
                <a:gd name="T56" fmla="*/ 0 w 80"/>
                <a:gd name="T57" fmla="*/ 11 h 117"/>
                <a:gd name="T58" fmla="*/ 0 w 80"/>
                <a:gd name="T59" fmla="*/ 10 h 117"/>
                <a:gd name="T60" fmla="*/ 2 w 80"/>
                <a:gd name="T61" fmla="*/ 10 h 117"/>
                <a:gd name="T62" fmla="*/ 5 w 80"/>
                <a:gd name="T63" fmla="*/ 8 h 117"/>
                <a:gd name="T64" fmla="*/ 2 w 80"/>
                <a:gd name="T65" fmla="*/ 7 h 117"/>
                <a:gd name="T66" fmla="*/ 2 w 80"/>
                <a:gd name="T67" fmla="*/ 7 h 117"/>
                <a:gd name="T68" fmla="*/ 2 w 80"/>
                <a:gd name="T69" fmla="*/ 6 h 117"/>
                <a:gd name="T70" fmla="*/ 6 w 80"/>
                <a:gd name="T71" fmla="*/ 6 h 117"/>
                <a:gd name="T72" fmla="*/ 9 w 80"/>
                <a:gd name="T73" fmla="*/ 1 h 117"/>
                <a:gd name="T74" fmla="*/ 6 w 80"/>
                <a:gd name="T75" fmla="*/ 1 h 117"/>
                <a:gd name="T76" fmla="*/ 6 w 80"/>
                <a:gd name="T77" fmla="*/ 4 h 117"/>
                <a:gd name="T78" fmla="*/ 10 w 80"/>
                <a:gd name="T79" fmla="*/ 5 h 117"/>
                <a:gd name="T80" fmla="*/ 14 w 80"/>
                <a:gd name="T81" fmla="*/ 5 h 117"/>
                <a:gd name="T82" fmla="*/ 16 w 80"/>
                <a:gd name="T83" fmla="*/ 4 h 117"/>
                <a:gd name="T84" fmla="*/ 16 w 80"/>
                <a:gd name="T85" fmla="*/ 2 h 117"/>
                <a:gd name="T86" fmla="*/ 14 w 80"/>
                <a:gd name="T87" fmla="*/ 1 h 117"/>
                <a:gd name="T88" fmla="*/ 6 w 80"/>
                <a:gd name="T89" fmla="*/ 9 h 117"/>
                <a:gd name="T90" fmla="*/ 4 w 80"/>
                <a:gd name="T91" fmla="*/ 10 h 117"/>
                <a:gd name="T92" fmla="*/ 4 w 80"/>
                <a:gd name="T93" fmla="*/ 10 h 117"/>
                <a:gd name="T94" fmla="*/ 5 w 80"/>
                <a:gd name="T95" fmla="*/ 11 h 117"/>
                <a:gd name="T96" fmla="*/ 12 w 80"/>
                <a:gd name="T97" fmla="*/ 11 h 117"/>
                <a:gd name="T98" fmla="*/ 20 w 80"/>
                <a:gd name="T99" fmla="*/ 11 h 117"/>
                <a:gd name="T100" fmla="*/ 22 w 80"/>
                <a:gd name="T101" fmla="*/ 10 h 117"/>
                <a:gd name="T102" fmla="*/ 22 w 80"/>
                <a:gd name="T103" fmla="*/ 9 h 117"/>
                <a:gd name="T104" fmla="*/ 15 w 80"/>
                <a:gd name="T105" fmla="*/ 9 h 117"/>
                <a:gd name="T106" fmla="*/ 6 w 80"/>
                <a:gd name="T107" fmla="*/ 9 h 11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0"/>
                <a:gd name="T163" fmla="*/ 0 h 117"/>
                <a:gd name="T164" fmla="*/ 80 w 80"/>
                <a:gd name="T165" fmla="*/ 117 h 11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0" h="117">
                  <a:moveTo>
                    <a:pt x="20" y="52"/>
                  </a:moveTo>
                  <a:lnTo>
                    <a:pt x="16" y="44"/>
                  </a:lnTo>
                  <a:lnTo>
                    <a:pt x="8" y="40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8" y="16"/>
                  </a:lnTo>
                  <a:lnTo>
                    <a:pt x="16" y="8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56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8"/>
                  </a:lnTo>
                  <a:lnTo>
                    <a:pt x="76" y="8"/>
                  </a:lnTo>
                  <a:lnTo>
                    <a:pt x="72" y="8"/>
                  </a:lnTo>
                  <a:lnTo>
                    <a:pt x="64" y="8"/>
                  </a:lnTo>
                  <a:lnTo>
                    <a:pt x="68" y="16"/>
                  </a:lnTo>
                  <a:lnTo>
                    <a:pt x="68" y="24"/>
                  </a:lnTo>
                  <a:lnTo>
                    <a:pt x="64" y="36"/>
                  </a:lnTo>
                  <a:lnTo>
                    <a:pt x="60" y="44"/>
                  </a:lnTo>
                  <a:lnTo>
                    <a:pt x="48" y="52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24" y="52"/>
                  </a:lnTo>
                  <a:lnTo>
                    <a:pt x="20" y="56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8" y="68"/>
                  </a:lnTo>
                  <a:lnTo>
                    <a:pt x="36" y="68"/>
                  </a:lnTo>
                  <a:lnTo>
                    <a:pt x="52" y="68"/>
                  </a:lnTo>
                  <a:lnTo>
                    <a:pt x="60" y="68"/>
                  </a:lnTo>
                  <a:lnTo>
                    <a:pt x="68" y="68"/>
                  </a:lnTo>
                  <a:lnTo>
                    <a:pt x="72" y="72"/>
                  </a:lnTo>
                  <a:lnTo>
                    <a:pt x="76" y="80"/>
                  </a:lnTo>
                  <a:lnTo>
                    <a:pt x="76" y="85"/>
                  </a:lnTo>
                  <a:lnTo>
                    <a:pt x="76" y="97"/>
                  </a:lnTo>
                  <a:lnTo>
                    <a:pt x="68" y="105"/>
                  </a:lnTo>
                  <a:lnTo>
                    <a:pt x="60" y="113"/>
                  </a:lnTo>
                  <a:lnTo>
                    <a:pt x="48" y="117"/>
                  </a:lnTo>
                  <a:lnTo>
                    <a:pt x="36" y="117"/>
                  </a:lnTo>
                  <a:lnTo>
                    <a:pt x="20" y="117"/>
                  </a:lnTo>
                  <a:lnTo>
                    <a:pt x="8" y="109"/>
                  </a:lnTo>
                  <a:lnTo>
                    <a:pt x="4" y="105"/>
                  </a:lnTo>
                  <a:lnTo>
                    <a:pt x="0" y="101"/>
                  </a:lnTo>
                  <a:lnTo>
                    <a:pt x="0" y="97"/>
                  </a:lnTo>
                  <a:lnTo>
                    <a:pt x="4" y="93"/>
                  </a:lnTo>
                  <a:lnTo>
                    <a:pt x="8" y="89"/>
                  </a:lnTo>
                  <a:lnTo>
                    <a:pt x="8" y="85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8" y="72"/>
                  </a:lnTo>
                  <a:lnTo>
                    <a:pt x="4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12" y="56"/>
                  </a:lnTo>
                  <a:lnTo>
                    <a:pt x="20" y="52"/>
                  </a:lnTo>
                  <a:close/>
                  <a:moveTo>
                    <a:pt x="36" y="0"/>
                  </a:moveTo>
                  <a:lnTo>
                    <a:pt x="28" y="4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20" y="24"/>
                  </a:lnTo>
                  <a:lnTo>
                    <a:pt x="20" y="36"/>
                  </a:lnTo>
                  <a:lnTo>
                    <a:pt x="28" y="44"/>
                  </a:lnTo>
                  <a:lnTo>
                    <a:pt x="32" y="48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8" y="44"/>
                  </a:lnTo>
                  <a:lnTo>
                    <a:pt x="52" y="40"/>
                  </a:lnTo>
                  <a:lnTo>
                    <a:pt x="52" y="28"/>
                  </a:lnTo>
                  <a:lnTo>
                    <a:pt x="52" y="16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36" y="0"/>
                  </a:lnTo>
                  <a:close/>
                  <a:moveTo>
                    <a:pt x="20" y="80"/>
                  </a:moveTo>
                  <a:lnTo>
                    <a:pt x="16" y="85"/>
                  </a:lnTo>
                  <a:lnTo>
                    <a:pt x="12" y="89"/>
                  </a:lnTo>
                  <a:lnTo>
                    <a:pt x="12" y="93"/>
                  </a:lnTo>
                  <a:lnTo>
                    <a:pt x="12" y="97"/>
                  </a:lnTo>
                  <a:lnTo>
                    <a:pt x="16" y="101"/>
                  </a:lnTo>
                  <a:lnTo>
                    <a:pt x="28" y="105"/>
                  </a:lnTo>
                  <a:lnTo>
                    <a:pt x="40" y="105"/>
                  </a:lnTo>
                  <a:lnTo>
                    <a:pt x="56" y="105"/>
                  </a:lnTo>
                  <a:lnTo>
                    <a:pt x="64" y="101"/>
                  </a:lnTo>
                  <a:lnTo>
                    <a:pt x="68" y="97"/>
                  </a:lnTo>
                  <a:lnTo>
                    <a:pt x="72" y="89"/>
                  </a:lnTo>
                  <a:lnTo>
                    <a:pt x="72" y="85"/>
                  </a:lnTo>
                  <a:lnTo>
                    <a:pt x="68" y="85"/>
                  </a:lnTo>
                  <a:lnTo>
                    <a:pt x="60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20" y="8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84" name="Freeform 55"/>
            <p:cNvSpPr>
              <a:spLocks/>
            </p:cNvSpPr>
            <p:nvPr/>
          </p:nvSpPr>
          <p:spPr bwMode="auto">
            <a:xfrm>
              <a:off x="5321" y="2142"/>
              <a:ext cx="64" cy="72"/>
            </a:xfrm>
            <a:custGeom>
              <a:avLst/>
              <a:gdLst>
                <a:gd name="T0" fmla="*/ 8 w 85"/>
                <a:gd name="T1" fmla="*/ 7 h 125"/>
                <a:gd name="T2" fmla="*/ 13 w 85"/>
                <a:gd name="T3" fmla="*/ 5 h 125"/>
                <a:gd name="T4" fmla="*/ 17 w 85"/>
                <a:gd name="T5" fmla="*/ 5 h 125"/>
                <a:gd name="T6" fmla="*/ 21 w 85"/>
                <a:gd name="T7" fmla="*/ 5 h 125"/>
                <a:gd name="T8" fmla="*/ 22 w 85"/>
                <a:gd name="T9" fmla="*/ 6 h 125"/>
                <a:gd name="T10" fmla="*/ 23 w 85"/>
                <a:gd name="T11" fmla="*/ 8 h 125"/>
                <a:gd name="T12" fmla="*/ 23 w 85"/>
                <a:gd name="T13" fmla="*/ 12 h 125"/>
                <a:gd name="T14" fmla="*/ 23 w 85"/>
                <a:gd name="T15" fmla="*/ 13 h 125"/>
                <a:gd name="T16" fmla="*/ 26 w 85"/>
                <a:gd name="T17" fmla="*/ 13 h 125"/>
                <a:gd name="T18" fmla="*/ 27 w 85"/>
                <a:gd name="T19" fmla="*/ 14 h 125"/>
                <a:gd name="T20" fmla="*/ 15 w 85"/>
                <a:gd name="T21" fmla="*/ 13 h 125"/>
                <a:gd name="T22" fmla="*/ 17 w 85"/>
                <a:gd name="T23" fmla="*/ 13 h 125"/>
                <a:gd name="T24" fmla="*/ 18 w 85"/>
                <a:gd name="T25" fmla="*/ 13 h 125"/>
                <a:gd name="T26" fmla="*/ 18 w 85"/>
                <a:gd name="T27" fmla="*/ 12 h 125"/>
                <a:gd name="T28" fmla="*/ 18 w 85"/>
                <a:gd name="T29" fmla="*/ 8 h 125"/>
                <a:gd name="T30" fmla="*/ 18 w 85"/>
                <a:gd name="T31" fmla="*/ 7 h 125"/>
                <a:gd name="T32" fmla="*/ 17 w 85"/>
                <a:gd name="T33" fmla="*/ 6 h 125"/>
                <a:gd name="T34" fmla="*/ 15 w 85"/>
                <a:gd name="T35" fmla="*/ 6 h 125"/>
                <a:gd name="T36" fmla="*/ 12 w 85"/>
                <a:gd name="T37" fmla="*/ 6 h 125"/>
                <a:gd name="T38" fmla="*/ 8 w 85"/>
                <a:gd name="T39" fmla="*/ 7 h 125"/>
                <a:gd name="T40" fmla="*/ 8 w 85"/>
                <a:gd name="T41" fmla="*/ 12 h 125"/>
                <a:gd name="T42" fmla="*/ 8 w 85"/>
                <a:gd name="T43" fmla="*/ 13 h 125"/>
                <a:gd name="T44" fmla="*/ 11 w 85"/>
                <a:gd name="T45" fmla="*/ 13 h 125"/>
                <a:gd name="T46" fmla="*/ 12 w 85"/>
                <a:gd name="T47" fmla="*/ 14 h 125"/>
                <a:gd name="T48" fmla="*/ 0 w 85"/>
                <a:gd name="T49" fmla="*/ 13 h 125"/>
                <a:gd name="T50" fmla="*/ 3 w 85"/>
                <a:gd name="T51" fmla="*/ 13 h 125"/>
                <a:gd name="T52" fmla="*/ 3 w 85"/>
                <a:gd name="T53" fmla="*/ 13 h 125"/>
                <a:gd name="T54" fmla="*/ 3 w 85"/>
                <a:gd name="T55" fmla="*/ 12 h 125"/>
                <a:gd name="T56" fmla="*/ 3 w 85"/>
                <a:gd name="T57" fmla="*/ 2 h 125"/>
                <a:gd name="T58" fmla="*/ 3 w 85"/>
                <a:gd name="T59" fmla="*/ 1 h 125"/>
                <a:gd name="T60" fmla="*/ 3 w 85"/>
                <a:gd name="T61" fmla="*/ 1 h 125"/>
                <a:gd name="T62" fmla="*/ 2 w 85"/>
                <a:gd name="T63" fmla="*/ 1 h 125"/>
                <a:gd name="T64" fmla="*/ 0 w 85"/>
                <a:gd name="T65" fmla="*/ 1 h 125"/>
                <a:gd name="T66" fmla="*/ 8 w 85"/>
                <a:gd name="T67" fmla="*/ 0 h 1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5"/>
                <a:gd name="T103" fmla="*/ 0 h 125"/>
                <a:gd name="T104" fmla="*/ 85 w 85"/>
                <a:gd name="T105" fmla="*/ 125 h 12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5" h="125">
                  <a:moveTo>
                    <a:pt x="25" y="0"/>
                  </a:moveTo>
                  <a:lnTo>
                    <a:pt x="25" y="61"/>
                  </a:lnTo>
                  <a:lnTo>
                    <a:pt x="33" y="53"/>
                  </a:lnTo>
                  <a:lnTo>
                    <a:pt x="41" y="45"/>
                  </a:lnTo>
                  <a:lnTo>
                    <a:pt x="45" y="45"/>
                  </a:lnTo>
                  <a:lnTo>
                    <a:pt x="53" y="45"/>
                  </a:lnTo>
                  <a:lnTo>
                    <a:pt x="57" y="45"/>
                  </a:lnTo>
                  <a:lnTo>
                    <a:pt x="65" y="45"/>
                  </a:lnTo>
                  <a:lnTo>
                    <a:pt x="69" y="53"/>
                  </a:lnTo>
                  <a:lnTo>
                    <a:pt x="69" y="57"/>
                  </a:lnTo>
                  <a:lnTo>
                    <a:pt x="73" y="65"/>
                  </a:lnTo>
                  <a:lnTo>
                    <a:pt x="73" y="77"/>
                  </a:lnTo>
                  <a:lnTo>
                    <a:pt x="73" y="105"/>
                  </a:lnTo>
                  <a:lnTo>
                    <a:pt x="73" y="113"/>
                  </a:lnTo>
                  <a:lnTo>
                    <a:pt x="73" y="117"/>
                  </a:lnTo>
                  <a:lnTo>
                    <a:pt x="77" y="121"/>
                  </a:lnTo>
                  <a:lnTo>
                    <a:pt x="81" y="121"/>
                  </a:lnTo>
                  <a:lnTo>
                    <a:pt x="85" y="121"/>
                  </a:lnTo>
                  <a:lnTo>
                    <a:pt x="85" y="125"/>
                  </a:lnTo>
                  <a:lnTo>
                    <a:pt x="45" y="125"/>
                  </a:lnTo>
                  <a:lnTo>
                    <a:pt x="45" y="121"/>
                  </a:lnTo>
                  <a:lnTo>
                    <a:pt x="49" y="121"/>
                  </a:lnTo>
                  <a:lnTo>
                    <a:pt x="53" y="121"/>
                  </a:lnTo>
                  <a:lnTo>
                    <a:pt x="57" y="121"/>
                  </a:lnTo>
                  <a:lnTo>
                    <a:pt x="57" y="117"/>
                  </a:lnTo>
                  <a:lnTo>
                    <a:pt x="57" y="113"/>
                  </a:lnTo>
                  <a:lnTo>
                    <a:pt x="57" y="105"/>
                  </a:lnTo>
                  <a:lnTo>
                    <a:pt x="57" y="77"/>
                  </a:lnTo>
                  <a:lnTo>
                    <a:pt x="57" y="69"/>
                  </a:lnTo>
                  <a:lnTo>
                    <a:pt x="57" y="61"/>
                  </a:lnTo>
                  <a:lnTo>
                    <a:pt x="53" y="57"/>
                  </a:lnTo>
                  <a:lnTo>
                    <a:pt x="49" y="53"/>
                  </a:lnTo>
                  <a:lnTo>
                    <a:pt x="45" y="53"/>
                  </a:lnTo>
                  <a:lnTo>
                    <a:pt x="41" y="53"/>
                  </a:lnTo>
                  <a:lnTo>
                    <a:pt x="37" y="57"/>
                  </a:lnTo>
                  <a:lnTo>
                    <a:pt x="33" y="61"/>
                  </a:lnTo>
                  <a:lnTo>
                    <a:pt x="25" y="65"/>
                  </a:lnTo>
                  <a:lnTo>
                    <a:pt x="25" y="105"/>
                  </a:lnTo>
                  <a:lnTo>
                    <a:pt x="25" y="113"/>
                  </a:lnTo>
                  <a:lnTo>
                    <a:pt x="25" y="117"/>
                  </a:lnTo>
                  <a:lnTo>
                    <a:pt x="29" y="121"/>
                  </a:lnTo>
                  <a:lnTo>
                    <a:pt x="33" y="121"/>
                  </a:lnTo>
                  <a:lnTo>
                    <a:pt x="37" y="121"/>
                  </a:lnTo>
                  <a:lnTo>
                    <a:pt x="37" y="125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4" y="121"/>
                  </a:lnTo>
                  <a:lnTo>
                    <a:pt x="8" y="121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8" y="105"/>
                  </a:lnTo>
                  <a:lnTo>
                    <a:pt x="8" y="33"/>
                  </a:lnTo>
                  <a:lnTo>
                    <a:pt x="8" y="21"/>
                  </a:lnTo>
                  <a:lnTo>
                    <a:pt x="8" y="17"/>
                  </a:lnTo>
                  <a:lnTo>
                    <a:pt x="8" y="12"/>
                  </a:lnTo>
                  <a:lnTo>
                    <a:pt x="4" y="8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1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85" name="Freeform 56"/>
            <p:cNvSpPr>
              <a:spLocks/>
            </p:cNvSpPr>
            <p:nvPr/>
          </p:nvSpPr>
          <p:spPr bwMode="auto">
            <a:xfrm>
              <a:off x="5385" y="2154"/>
              <a:ext cx="37" cy="60"/>
            </a:xfrm>
            <a:custGeom>
              <a:avLst/>
              <a:gdLst>
                <a:gd name="T0" fmla="*/ 9 w 49"/>
                <a:gd name="T1" fmla="*/ 0 h 104"/>
                <a:gd name="T2" fmla="*/ 9 w 49"/>
                <a:gd name="T3" fmla="*/ 3 h 104"/>
                <a:gd name="T4" fmla="*/ 16 w 49"/>
                <a:gd name="T5" fmla="*/ 3 h 104"/>
                <a:gd name="T6" fmla="*/ 16 w 49"/>
                <a:gd name="T7" fmla="*/ 3 h 104"/>
                <a:gd name="T8" fmla="*/ 9 w 49"/>
                <a:gd name="T9" fmla="*/ 3 h 104"/>
                <a:gd name="T10" fmla="*/ 9 w 49"/>
                <a:gd name="T11" fmla="*/ 9 h 104"/>
                <a:gd name="T12" fmla="*/ 9 w 49"/>
                <a:gd name="T13" fmla="*/ 10 h 104"/>
                <a:gd name="T14" fmla="*/ 9 w 49"/>
                <a:gd name="T15" fmla="*/ 10 h 104"/>
                <a:gd name="T16" fmla="*/ 11 w 49"/>
                <a:gd name="T17" fmla="*/ 10 h 104"/>
                <a:gd name="T18" fmla="*/ 11 w 49"/>
                <a:gd name="T19" fmla="*/ 10 h 104"/>
                <a:gd name="T20" fmla="*/ 13 w 49"/>
                <a:gd name="T21" fmla="*/ 10 h 104"/>
                <a:gd name="T22" fmla="*/ 13 w 49"/>
                <a:gd name="T23" fmla="*/ 10 h 104"/>
                <a:gd name="T24" fmla="*/ 14 w 49"/>
                <a:gd name="T25" fmla="*/ 10 h 104"/>
                <a:gd name="T26" fmla="*/ 14 w 49"/>
                <a:gd name="T27" fmla="*/ 10 h 104"/>
                <a:gd name="T28" fmla="*/ 16 w 49"/>
                <a:gd name="T29" fmla="*/ 10 h 104"/>
                <a:gd name="T30" fmla="*/ 14 w 49"/>
                <a:gd name="T31" fmla="*/ 10 h 104"/>
                <a:gd name="T32" fmla="*/ 13 w 49"/>
                <a:gd name="T33" fmla="*/ 11 h 104"/>
                <a:gd name="T34" fmla="*/ 11 w 49"/>
                <a:gd name="T35" fmla="*/ 12 h 104"/>
                <a:gd name="T36" fmla="*/ 9 w 49"/>
                <a:gd name="T37" fmla="*/ 12 h 104"/>
                <a:gd name="T38" fmla="*/ 8 w 49"/>
                <a:gd name="T39" fmla="*/ 12 h 104"/>
                <a:gd name="T40" fmla="*/ 6 w 49"/>
                <a:gd name="T41" fmla="*/ 12 h 104"/>
                <a:gd name="T42" fmla="*/ 5 w 49"/>
                <a:gd name="T43" fmla="*/ 11 h 104"/>
                <a:gd name="T44" fmla="*/ 5 w 49"/>
                <a:gd name="T45" fmla="*/ 10 h 104"/>
                <a:gd name="T46" fmla="*/ 4 w 49"/>
                <a:gd name="T47" fmla="*/ 10 h 104"/>
                <a:gd name="T48" fmla="*/ 4 w 49"/>
                <a:gd name="T49" fmla="*/ 9 h 104"/>
                <a:gd name="T50" fmla="*/ 4 w 49"/>
                <a:gd name="T51" fmla="*/ 3 h 104"/>
                <a:gd name="T52" fmla="*/ 0 w 49"/>
                <a:gd name="T53" fmla="*/ 3 h 104"/>
                <a:gd name="T54" fmla="*/ 0 w 49"/>
                <a:gd name="T55" fmla="*/ 3 h 104"/>
                <a:gd name="T56" fmla="*/ 2 w 49"/>
                <a:gd name="T57" fmla="*/ 3 h 104"/>
                <a:gd name="T58" fmla="*/ 4 w 49"/>
                <a:gd name="T59" fmla="*/ 2 h 104"/>
                <a:gd name="T60" fmla="*/ 5 w 49"/>
                <a:gd name="T61" fmla="*/ 2 h 104"/>
                <a:gd name="T62" fmla="*/ 6 w 49"/>
                <a:gd name="T63" fmla="*/ 1 h 104"/>
                <a:gd name="T64" fmla="*/ 8 w 49"/>
                <a:gd name="T65" fmla="*/ 1 h 104"/>
                <a:gd name="T66" fmla="*/ 8 w 49"/>
                <a:gd name="T67" fmla="*/ 0 h 104"/>
                <a:gd name="T68" fmla="*/ 9 w 49"/>
                <a:gd name="T69" fmla="*/ 0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9"/>
                <a:gd name="T106" fmla="*/ 0 h 104"/>
                <a:gd name="T107" fmla="*/ 49 w 49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9" h="104">
                  <a:moveTo>
                    <a:pt x="28" y="0"/>
                  </a:moveTo>
                  <a:lnTo>
                    <a:pt x="28" y="24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28" y="28"/>
                  </a:lnTo>
                  <a:lnTo>
                    <a:pt x="28" y="80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32" y="92"/>
                  </a:lnTo>
                  <a:lnTo>
                    <a:pt x="36" y="92"/>
                  </a:lnTo>
                  <a:lnTo>
                    <a:pt x="40" y="92"/>
                  </a:lnTo>
                  <a:lnTo>
                    <a:pt x="44" y="92"/>
                  </a:lnTo>
                  <a:lnTo>
                    <a:pt x="44" y="88"/>
                  </a:lnTo>
                  <a:lnTo>
                    <a:pt x="49" y="88"/>
                  </a:lnTo>
                  <a:lnTo>
                    <a:pt x="44" y="96"/>
                  </a:lnTo>
                  <a:lnTo>
                    <a:pt x="40" y="100"/>
                  </a:lnTo>
                  <a:lnTo>
                    <a:pt x="36" y="104"/>
                  </a:lnTo>
                  <a:lnTo>
                    <a:pt x="28" y="104"/>
                  </a:lnTo>
                  <a:lnTo>
                    <a:pt x="24" y="104"/>
                  </a:lnTo>
                  <a:lnTo>
                    <a:pt x="20" y="104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2" y="92"/>
                  </a:lnTo>
                  <a:lnTo>
                    <a:pt x="12" y="84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20" y="12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86" name="Line 57"/>
            <p:cNvSpPr>
              <a:spLocks noChangeShapeType="1"/>
            </p:cNvSpPr>
            <p:nvPr/>
          </p:nvSpPr>
          <p:spPr bwMode="auto">
            <a:xfrm>
              <a:off x="5248" y="1984"/>
              <a:ext cx="1" cy="14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87" name="Line 58"/>
            <p:cNvSpPr>
              <a:spLocks noChangeShapeType="1"/>
            </p:cNvSpPr>
            <p:nvPr/>
          </p:nvSpPr>
          <p:spPr bwMode="auto">
            <a:xfrm>
              <a:off x="3582" y="1057"/>
              <a:ext cx="1" cy="6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88" name="Line 59"/>
            <p:cNvSpPr>
              <a:spLocks noChangeShapeType="1"/>
            </p:cNvSpPr>
            <p:nvPr/>
          </p:nvSpPr>
          <p:spPr bwMode="auto">
            <a:xfrm flipH="1">
              <a:off x="3908" y="1057"/>
              <a:ext cx="720" cy="6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89" name="Line 60"/>
            <p:cNvSpPr>
              <a:spLocks noChangeShapeType="1"/>
            </p:cNvSpPr>
            <p:nvPr/>
          </p:nvSpPr>
          <p:spPr bwMode="auto">
            <a:xfrm flipH="1">
              <a:off x="3585" y="808"/>
              <a:ext cx="648" cy="1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90" name="Line 61"/>
            <p:cNvSpPr>
              <a:spLocks noChangeShapeType="1"/>
            </p:cNvSpPr>
            <p:nvPr/>
          </p:nvSpPr>
          <p:spPr bwMode="auto">
            <a:xfrm>
              <a:off x="4233" y="808"/>
              <a:ext cx="395" cy="1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91" name="Line 62"/>
            <p:cNvSpPr>
              <a:spLocks noChangeShapeType="1"/>
            </p:cNvSpPr>
            <p:nvPr/>
          </p:nvSpPr>
          <p:spPr bwMode="auto">
            <a:xfrm>
              <a:off x="4628" y="1057"/>
              <a:ext cx="298" cy="1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92" name="Line 63"/>
            <p:cNvSpPr>
              <a:spLocks noChangeShapeType="1"/>
            </p:cNvSpPr>
            <p:nvPr/>
          </p:nvSpPr>
          <p:spPr bwMode="auto">
            <a:xfrm>
              <a:off x="4926" y="1308"/>
              <a:ext cx="82" cy="1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93" name="Line 64"/>
            <p:cNvSpPr>
              <a:spLocks noChangeShapeType="1"/>
            </p:cNvSpPr>
            <p:nvPr/>
          </p:nvSpPr>
          <p:spPr bwMode="auto">
            <a:xfrm flipH="1">
              <a:off x="4233" y="1308"/>
              <a:ext cx="693" cy="39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94" name="Line 65"/>
            <p:cNvSpPr>
              <a:spLocks noChangeShapeType="1"/>
            </p:cNvSpPr>
            <p:nvPr/>
          </p:nvSpPr>
          <p:spPr bwMode="auto">
            <a:xfrm flipH="1">
              <a:off x="4628" y="1557"/>
              <a:ext cx="380" cy="1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95" name="Line 66"/>
            <p:cNvSpPr>
              <a:spLocks noChangeShapeType="1"/>
            </p:cNvSpPr>
            <p:nvPr/>
          </p:nvSpPr>
          <p:spPr bwMode="auto">
            <a:xfrm>
              <a:off x="5008" y="1557"/>
              <a:ext cx="231" cy="1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96" name="Text Box 67"/>
            <p:cNvSpPr txBox="1">
              <a:spLocks noChangeArrowheads="1"/>
            </p:cNvSpPr>
            <p:nvPr/>
          </p:nvSpPr>
          <p:spPr bwMode="auto">
            <a:xfrm>
              <a:off x="5088" y="2112"/>
              <a:ext cx="355" cy="176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400" b="1"/>
                <a:t>flight</a:t>
              </a:r>
            </a:p>
          </p:txBody>
        </p:sp>
        <p:sp>
          <p:nvSpPr>
            <p:cNvPr id="39997" name="Text Box 68"/>
            <p:cNvSpPr txBox="1">
              <a:spLocks noChangeArrowheads="1"/>
            </p:cNvSpPr>
            <p:nvPr/>
          </p:nvSpPr>
          <p:spPr bwMode="auto">
            <a:xfrm>
              <a:off x="4800" y="1440"/>
              <a:ext cx="504" cy="176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400" b="1"/>
                <a:t>Nominal</a:t>
              </a:r>
            </a:p>
          </p:txBody>
        </p:sp>
        <p:sp>
          <p:nvSpPr>
            <p:cNvPr id="39998" name="Text Box 69"/>
            <p:cNvSpPr txBox="1">
              <a:spLocks noChangeArrowheads="1"/>
            </p:cNvSpPr>
            <p:nvPr/>
          </p:nvSpPr>
          <p:spPr bwMode="auto">
            <a:xfrm>
              <a:off x="5040" y="1632"/>
              <a:ext cx="505" cy="176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400" b="1"/>
                <a:t>Nominal</a:t>
              </a:r>
            </a:p>
          </p:txBody>
        </p:sp>
        <p:sp>
          <p:nvSpPr>
            <p:cNvPr id="39999" name="Line 70"/>
            <p:cNvSpPr>
              <a:spLocks noChangeShapeType="1"/>
            </p:cNvSpPr>
            <p:nvPr/>
          </p:nvSpPr>
          <p:spPr bwMode="auto">
            <a:xfrm>
              <a:off x="5230" y="1762"/>
              <a:ext cx="0" cy="1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0000" name="Line 71"/>
            <p:cNvSpPr>
              <a:spLocks noChangeShapeType="1"/>
            </p:cNvSpPr>
            <p:nvPr/>
          </p:nvSpPr>
          <p:spPr bwMode="auto">
            <a:xfrm>
              <a:off x="4615" y="1845"/>
              <a:ext cx="0" cy="2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0001" name="Line 72"/>
            <p:cNvSpPr>
              <a:spLocks noChangeShapeType="1"/>
            </p:cNvSpPr>
            <p:nvPr/>
          </p:nvSpPr>
          <p:spPr bwMode="auto">
            <a:xfrm>
              <a:off x="3566" y="1845"/>
              <a:ext cx="0" cy="2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0002" name="Line 73"/>
            <p:cNvSpPr>
              <a:spLocks noChangeShapeType="1"/>
            </p:cNvSpPr>
            <p:nvPr/>
          </p:nvSpPr>
          <p:spPr bwMode="auto">
            <a:xfrm>
              <a:off x="3928" y="1845"/>
              <a:ext cx="0" cy="2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0003" name="Line 74"/>
            <p:cNvSpPr>
              <a:spLocks noChangeShapeType="1"/>
            </p:cNvSpPr>
            <p:nvPr/>
          </p:nvSpPr>
          <p:spPr bwMode="auto">
            <a:xfrm>
              <a:off x="4217" y="1845"/>
              <a:ext cx="0" cy="2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</p:grpSp>
      <p:sp>
        <p:nvSpPr>
          <p:cNvPr id="39948" name="Oval 75"/>
          <p:cNvSpPr>
            <a:spLocks noChangeArrowheads="1"/>
          </p:cNvSpPr>
          <p:nvPr/>
        </p:nvSpPr>
        <p:spPr bwMode="auto">
          <a:xfrm>
            <a:off x="990600" y="3124200"/>
            <a:ext cx="1905000" cy="1066800"/>
          </a:xfrm>
          <a:prstGeom prst="ellipse">
            <a:avLst/>
          </a:prstGeom>
          <a:solidFill>
            <a:srgbClr val="FFCC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9949" name="Rectangle 76"/>
          <p:cNvSpPr>
            <a:spLocks noChangeArrowheads="1"/>
          </p:cNvSpPr>
          <p:nvPr/>
        </p:nvSpPr>
        <p:spPr bwMode="auto">
          <a:xfrm>
            <a:off x="1066800" y="3429000"/>
            <a:ext cx="16764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spcBef>
                <a:spcPct val="20000"/>
              </a:spcBef>
            </a:pPr>
            <a:r>
              <a:rPr lang="en-US" sz="3200" b="1">
                <a:latin typeface="Comic Sans MS" pitchFamily="66" charset="0"/>
              </a:rPr>
              <a:t>CFG</a:t>
            </a:r>
            <a:endParaRPr lang="en-US" sz="3200" b="1">
              <a:solidFill>
                <a:schemeClr val="accent2"/>
              </a:solidFill>
              <a:latin typeface="Comic Sans MS" pitchFamily="66" charset="0"/>
            </a:endParaRPr>
          </a:p>
        </p:txBody>
      </p:sp>
      <p:sp>
        <p:nvSpPr>
          <p:cNvPr id="39950" name="Line 77"/>
          <p:cNvSpPr>
            <a:spLocks noChangeShapeType="1"/>
          </p:cNvSpPr>
          <p:nvPr/>
        </p:nvSpPr>
        <p:spPr bwMode="auto">
          <a:xfrm flipV="1">
            <a:off x="2895600" y="3200400"/>
            <a:ext cx="838200" cy="5334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CA"/>
          </a:p>
        </p:txBody>
      </p:sp>
      <p:sp>
        <p:nvSpPr>
          <p:cNvPr id="39951" name="Rectangle 78"/>
          <p:cNvSpPr>
            <a:spLocks noChangeArrowheads="1"/>
          </p:cNvSpPr>
          <p:nvPr/>
        </p:nvSpPr>
        <p:spPr bwMode="auto">
          <a:xfrm>
            <a:off x="0" y="1447800"/>
            <a:ext cx="3886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i="1">
                <a:solidFill>
                  <a:schemeClr val="accent2"/>
                </a:solidFill>
                <a:latin typeface="Arial Unicode MS" pitchFamily="34" charset="-128"/>
              </a:rPr>
              <a:t>Sequence of words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39952" name="Rectangle 79"/>
          <p:cNvSpPr>
            <a:spLocks noChangeArrowheads="1"/>
          </p:cNvSpPr>
          <p:nvPr/>
        </p:nvSpPr>
        <p:spPr bwMode="auto">
          <a:xfrm>
            <a:off x="5181600" y="1295400"/>
            <a:ext cx="33528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i="1">
                <a:solidFill>
                  <a:schemeClr val="accent2"/>
                </a:solidFill>
                <a:latin typeface="Arial Unicode MS" pitchFamily="34" charset="-128"/>
              </a:rPr>
              <a:t>Valid parse trees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i="1">
              <a:solidFill>
                <a:schemeClr val="accent2"/>
              </a:solidFill>
              <a:latin typeface="Arial Unicode MS" pitchFamily="34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49203636-E75D-4CA0-B7E9-641CE8AFB870}" type="datetime1">
              <a:rPr lang="en-US" smtClean="0"/>
              <a:t>9/26/2014</a:t>
            </a:fld>
            <a:endParaRPr lang="en-US"/>
          </a:p>
        </p:txBody>
      </p:sp>
      <p:sp>
        <p:nvSpPr>
          <p:cNvPr id="40963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4096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8A01ADC6-7AB9-4C7F-B02C-950E5A789639}" type="slidenum">
              <a:rPr lang="en-US" smtClean="0"/>
              <a:pPr/>
              <a:t>8</a:t>
            </a:fld>
            <a:endParaRPr lang="en-US" smtClean="0"/>
          </a:p>
        </p:txBody>
      </p:sp>
      <p:sp>
        <p:nvSpPr>
          <p:cNvPr id="40965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Parsing as Search</a:t>
            </a:r>
          </a:p>
        </p:txBody>
      </p:sp>
      <p:sp>
        <p:nvSpPr>
          <p:cNvPr id="40966" name="Rectangle 3"/>
          <p:cNvSpPr>
            <a:spLocks noChangeArrowheads="1"/>
          </p:cNvSpPr>
          <p:nvPr/>
        </p:nvSpPr>
        <p:spPr bwMode="auto">
          <a:xfrm>
            <a:off x="609600" y="1143000"/>
            <a:ext cx="3733800" cy="3657600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2400" b="1">
                <a:latin typeface="Comic Sans MS" pitchFamily="66" charset="0"/>
              </a:rPr>
              <a:t>S -&gt; NP VP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2400" b="1">
                <a:latin typeface="Comic Sans MS" pitchFamily="66" charset="0"/>
              </a:rPr>
              <a:t>S -&gt; Aux NP VP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2400" b="1">
                <a:latin typeface="Comic Sans MS" pitchFamily="66" charset="0"/>
              </a:rPr>
              <a:t>NP -&gt; Det Noun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2400" b="1">
                <a:latin typeface="Comic Sans MS" pitchFamily="66" charset="0"/>
              </a:rPr>
              <a:t>VP -&gt; Verb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2400" b="1">
                <a:latin typeface="Comic Sans MS" pitchFamily="66" charset="0"/>
              </a:rPr>
              <a:t>Det -&gt; </a:t>
            </a:r>
            <a:r>
              <a:rPr lang="en-US" sz="2400" b="1" i="1">
                <a:solidFill>
                  <a:srgbClr val="008000"/>
                </a:solidFill>
                <a:latin typeface="Arial Unicode MS" pitchFamily="34" charset="-128"/>
              </a:rPr>
              <a:t>a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2400" b="1">
                <a:latin typeface="Comic Sans MS" pitchFamily="66" charset="0"/>
              </a:rPr>
              <a:t>Noun -&gt; </a:t>
            </a:r>
            <a:r>
              <a:rPr lang="en-US" sz="2400" b="1" i="1">
                <a:solidFill>
                  <a:srgbClr val="008000"/>
                </a:solidFill>
                <a:latin typeface="Arial Unicode MS" pitchFamily="34" charset="-128"/>
              </a:rPr>
              <a:t>flight</a:t>
            </a:r>
            <a:endParaRPr lang="en-US" sz="2400" b="1">
              <a:latin typeface="Arial Unicode MS" pitchFamily="34" charset="-128"/>
            </a:endParaRPr>
          </a:p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2400" b="1">
                <a:latin typeface="Comic Sans MS" pitchFamily="66" charset="0"/>
              </a:rPr>
              <a:t>Verb -&gt; </a:t>
            </a:r>
            <a:r>
              <a:rPr lang="en-US" sz="2400" b="1" i="1">
                <a:solidFill>
                  <a:srgbClr val="008000"/>
                </a:solidFill>
                <a:latin typeface="Arial Unicode MS" pitchFamily="34" charset="-128"/>
              </a:rPr>
              <a:t>left, arrive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2400" b="1">
                <a:latin typeface="Comic Sans MS" pitchFamily="66" charset="0"/>
              </a:rPr>
              <a:t>Aux -&gt;</a:t>
            </a:r>
            <a:r>
              <a:rPr lang="en-US" sz="2400" b="1" i="1">
                <a:solidFill>
                  <a:srgbClr val="008000"/>
                </a:solidFill>
                <a:latin typeface="Arial Unicode MS" pitchFamily="34" charset="-128"/>
              </a:rPr>
              <a:t> do, does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endParaRPr lang="en-US" sz="2400" b="1">
              <a:latin typeface="Arial Unicode MS" pitchFamily="34" charset="-128"/>
            </a:endParaRPr>
          </a:p>
        </p:txBody>
      </p:sp>
      <p:sp>
        <p:nvSpPr>
          <p:cNvPr id="40967" name="Line 4"/>
          <p:cNvSpPr>
            <a:spLocks noChangeShapeType="1"/>
          </p:cNvSpPr>
          <p:nvPr/>
        </p:nvSpPr>
        <p:spPr bwMode="auto">
          <a:xfrm>
            <a:off x="3886200" y="3276600"/>
            <a:ext cx="2057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40968" name="AutoShape 5"/>
          <p:cNvSpPr>
            <a:spLocks noChangeArrowheads="1"/>
          </p:cNvSpPr>
          <p:nvPr/>
        </p:nvSpPr>
        <p:spPr bwMode="auto">
          <a:xfrm>
            <a:off x="6407150" y="2505075"/>
            <a:ext cx="746125" cy="752475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69" name="AutoShape 6"/>
          <p:cNvSpPr>
            <a:spLocks noChangeArrowheads="1"/>
          </p:cNvSpPr>
          <p:nvPr/>
        </p:nvSpPr>
        <p:spPr bwMode="auto">
          <a:xfrm>
            <a:off x="7215188" y="2330450"/>
            <a:ext cx="747712" cy="752475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0" name="AutoShape 7"/>
          <p:cNvSpPr>
            <a:spLocks noChangeArrowheads="1"/>
          </p:cNvSpPr>
          <p:nvPr/>
        </p:nvSpPr>
        <p:spPr bwMode="auto">
          <a:xfrm>
            <a:off x="6967538" y="3430588"/>
            <a:ext cx="746125" cy="752475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1" name="AutoShape 8"/>
          <p:cNvSpPr>
            <a:spLocks noChangeArrowheads="1"/>
          </p:cNvSpPr>
          <p:nvPr/>
        </p:nvSpPr>
        <p:spPr bwMode="auto">
          <a:xfrm>
            <a:off x="7962900" y="3257550"/>
            <a:ext cx="746125" cy="75088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2" name="Oval 9"/>
          <p:cNvSpPr>
            <a:spLocks noChangeArrowheads="1"/>
          </p:cNvSpPr>
          <p:nvPr/>
        </p:nvSpPr>
        <p:spPr bwMode="auto">
          <a:xfrm>
            <a:off x="6096000" y="1752600"/>
            <a:ext cx="3048000" cy="31242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3" name="Rectangle 10"/>
          <p:cNvSpPr>
            <a:spLocks noChangeArrowheads="1"/>
          </p:cNvSpPr>
          <p:nvPr/>
        </p:nvSpPr>
        <p:spPr bwMode="auto">
          <a:xfrm>
            <a:off x="5029200" y="914400"/>
            <a:ext cx="41148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i="1">
                <a:solidFill>
                  <a:schemeClr val="accent2"/>
                </a:solidFill>
                <a:latin typeface="Comic Sans MS" pitchFamily="66" charset="0"/>
              </a:rPr>
              <a:t>Search space of possible parse trees</a:t>
            </a:r>
            <a:endParaRPr lang="en-US" i="1">
              <a:solidFill>
                <a:schemeClr val="accent2"/>
              </a:solidFill>
              <a:latin typeface="Arial Unicode MS" pitchFamily="34" charset="-128"/>
            </a:endParaRPr>
          </a:p>
          <a:p>
            <a:pPr marL="342900" indent="-342900">
              <a:spcBef>
                <a:spcPct val="20000"/>
              </a:spcBef>
              <a:buFontTx/>
              <a:buChar char="•"/>
            </a:pPr>
            <a:endParaRPr lang="en-US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40974" name="Rectangle 11"/>
          <p:cNvSpPr>
            <a:spLocks noChangeArrowheads="1"/>
          </p:cNvSpPr>
          <p:nvPr/>
        </p:nvSpPr>
        <p:spPr bwMode="auto">
          <a:xfrm>
            <a:off x="152400" y="609600"/>
            <a:ext cx="114300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3200" i="1">
                <a:solidFill>
                  <a:schemeClr val="accent2"/>
                </a:solidFill>
                <a:latin typeface="Comic Sans MS" pitchFamily="66" charset="0"/>
              </a:rPr>
              <a:t>CFG</a:t>
            </a:r>
            <a:endParaRPr lang="en-US" i="1">
              <a:solidFill>
                <a:schemeClr val="accent2"/>
              </a:solidFill>
              <a:latin typeface="Arial Unicode MS" pitchFamily="34" charset="-128"/>
            </a:endParaRPr>
          </a:p>
          <a:p>
            <a:pPr marL="342900" indent="-342900">
              <a:spcBef>
                <a:spcPct val="20000"/>
              </a:spcBef>
              <a:buFontTx/>
              <a:buChar char="•"/>
            </a:pPr>
            <a:endParaRPr lang="en-US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40975" name="Rectangle 12"/>
          <p:cNvSpPr>
            <a:spLocks noChangeArrowheads="1"/>
          </p:cNvSpPr>
          <p:nvPr/>
        </p:nvSpPr>
        <p:spPr bwMode="auto">
          <a:xfrm>
            <a:off x="3962400" y="2743200"/>
            <a:ext cx="1752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b="1">
                <a:solidFill>
                  <a:schemeClr val="accent2"/>
                </a:solidFill>
                <a:latin typeface="Comic Sans MS" pitchFamily="66" charset="0"/>
              </a:rPr>
              <a:t>defines</a:t>
            </a:r>
            <a:endParaRPr lang="en-US" b="1">
              <a:solidFill>
                <a:schemeClr val="accent2"/>
              </a:solidFill>
              <a:latin typeface="Arial Unicode MS" pitchFamily="34" charset="-128"/>
            </a:endParaRP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b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689165" name="Rectangle 13"/>
          <p:cNvSpPr>
            <a:spLocks noGrp="1" noChangeArrowheads="1"/>
          </p:cNvSpPr>
          <p:nvPr>
            <p:ph type="body" idx="1"/>
          </p:nvPr>
        </p:nvSpPr>
        <p:spPr>
          <a:xfrm>
            <a:off x="685800" y="5029200"/>
            <a:ext cx="6781800" cy="990600"/>
          </a:xfrm>
          <a:noFill/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3200" smtClean="0">
                <a:solidFill>
                  <a:schemeClr val="accent2"/>
                </a:solidFill>
              </a:rPr>
              <a:t>Parsing</a:t>
            </a:r>
            <a:r>
              <a:rPr lang="en-US" smtClean="0">
                <a:solidFill>
                  <a:schemeClr val="accent2"/>
                </a:solidFill>
              </a:rPr>
              <a:t>:</a:t>
            </a:r>
            <a:r>
              <a:rPr lang="en-US" smtClean="0"/>
              <a:t> find all trees that cover all and only the words in the input</a:t>
            </a:r>
          </a:p>
        </p:txBody>
      </p:sp>
      <p:sp>
        <p:nvSpPr>
          <p:cNvPr id="40977" name="AutoShape 14"/>
          <p:cNvSpPr>
            <a:spLocks noChangeArrowheads="1"/>
          </p:cNvSpPr>
          <p:nvPr/>
        </p:nvSpPr>
        <p:spPr bwMode="auto">
          <a:xfrm>
            <a:off x="6842125" y="2460625"/>
            <a:ext cx="746125" cy="752475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8" name="AutoShape 15"/>
          <p:cNvSpPr>
            <a:spLocks noChangeArrowheads="1"/>
          </p:cNvSpPr>
          <p:nvPr/>
        </p:nvSpPr>
        <p:spPr bwMode="auto">
          <a:xfrm>
            <a:off x="7650163" y="2286000"/>
            <a:ext cx="747712" cy="752475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9" name="AutoShape 16"/>
          <p:cNvSpPr>
            <a:spLocks noChangeArrowheads="1"/>
          </p:cNvSpPr>
          <p:nvPr/>
        </p:nvSpPr>
        <p:spPr bwMode="auto">
          <a:xfrm>
            <a:off x="7402513" y="3386138"/>
            <a:ext cx="746125" cy="752475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0" name="AutoShape 17"/>
          <p:cNvSpPr>
            <a:spLocks noChangeArrowheads="1"/>
          </p:cNvSpPr>
          <p:nvPr/>
        </p:nvSpPr>
        <p:spPr bwMode="auto">
          <a:xfrm>
            <a:off x="8397875" y="3213100"/>
            <a:ext cx="746125" cy="75088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1" name="AutoShape 18"/>
          <p:cNvSpPr>
            <a:spLocks noChangeArrowheads="1"/>
          </p:cNvSpPr>
          <p:nvPr/>
        </p:nvSpPr>
        <p:spPr bwMode="auto">
          <a:xfrm>
            <a:off x="6400800" y="2895600"/>
            <a:ext cx="746125" cy="752475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2" name="AutoShape 19"/>
          <p:cNvSpPr>
            <a:spLocks noChangeArrowheads="1"/>
          </p:cNvSpPr>
          <p:nvPr/>
        </p:nvSpPr>
        <p:spPr bwMode="auto">
          <a:xfrm>
            <a:off x="7208838" y="2720975"/>
            <a:ext cx="747712" cy="752475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3" name="AutoShape 20"/>
          <p:cNvSpPr>
            <a:spLocks noChangeArrowheads="1"/>
          </p:cNvSpPr>
          <p:nvPr/>
        </p:nvSpPr>
        <p:spPr bwMode="auto">
          <a:xfrm>
            <a:off x="6961188" y="3821113"/>
            <a:ext cx="746125" cy="752475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4" name="AutoShape 21"/>
          <p:cNvSpPr>
            <a:spLocks noChangeArrowheads="1"/>
          </p:cNvSpPr>
          <p:nvPr/>
        </p:nvSpPr>
        <p:spPr bwMode="auto">
          <a:xfrm>
            <a:off x="7956550" y="3648075"/>
            <a:ext cx="746125" cy="75088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5" name="AutoShape 22"/>
          <p:cNvSpPr>
            <a:spLocks noChangeArrowheads="1"/>
          </p:cNvSpPr>
          <p:nvPr/>
        </p:nvSpPr>
        <p:spPr bwMode="auto">
          <a:xfrm>
            <a:off x="6835775" y="2851150"/>
            <a:ext cx="746125" cy="752475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6" name="AutoShape 23"/>
          <p:cNvSpPr>
            <a:spLocks noChangeArrowheads="1"/>
          </p:cNvSpPr>
          <p:nvPr/>
        </p:nvSpPr>
        <p:spPr bwMode="auto">
          <a:xfrm>
            <a:off x="7643813" y="2676525"/>
            <a:ext cx="747712" cy="752475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7" name="AutoShape 24"/>
          <p:cNvSpPr>
            <a:spLocks noChangeArrowheads="1"/>
          </p:cNvSpPr>
          <p:nvPr/>
        </p:nvSpPr>
        <p:spPr bwMode="auto">
          <a:xfrm>
            <a:off x="7396163" y="3776663"/>
            <a:ext cx="746125" cy="752475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9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89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89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7F40E260-4C67-40D7-8702-F57D2E98B50B}" type="datetime1">
              <a:rPr lang="en-US" smtClean="0"/>
              <a:t>9/26/2014</a:t>
            </a:fld>
            <a:endParaRPr lang="en-US"/>
          </a:p>
        </p:txBody>
      </p:sp>
      <p:sp>
        <p:nvSpPr>
          <p:cNvPr id="41987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2014</a:t>
            </a:r>
            <a:endParaRPr lang="en-US"/>
          </a:p>
        </p:txBody>
      </p:sp>
      <p:sp>
        <p:nvSpPr>
          <p:cNvPr id="4198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374C3BA5-371D-43EB-8627-706384A5338C}" type="slidenum">
              <a:rPr lang="en-US" smtClean="0"/>
              <a:pPr/>
              <a:t>9</a:t>
            </a:fld>
            <a:endParaRPr lang="en-US" smtClean="0"/>
          </a:p>
        </p:txBody>
      </p:sp>
      <p:sp>
        <p:nvSpPr>
          <p:cNvPr id="41989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Constraints on Search</a:t>
            </a:r>
          </a:p>
        </p:txBody>
      </p:sp>
      <p:sp>
        <p:nvSpPr>
          <p:cNvPr id="41990" name="Text Box 3"/>
          <p:cNvSpPr txBox="1">
            <a:spLocks noChangeArrowheads="1"/>
          </p:cNvSpPr>
          <p:nvPr/>
        </p:nvSpPr>
        <p:spPr bwMode="auto">
          <a:xfrm>
            <a:off x="3733800" y="2743200"/>
            <a:ext cx="1597025" cy="641350"/>
          </a:xfrm>
          <a:prstGeom prst="rect">
            <a:avLst/>
          </a:prstGeom>
          <a:solidFill>
            <a:srgbClr val="FF99CC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 b="1">
                <a:latin typeface="Comic Sans MS" pitchFamily="66" charset="0"/>
              </a:rPr>
              <a:t>Parser</a:t>
            </a:r>
          </a:p>
        </p:txBody>
      </p:sp>
      <p:sp>
        <p:nvSpPr>
          <p:cNvPr id="41991" name="Text Box 4"/>
          <p:cNvSpPr txBox="1">
            <a:spLocks noChangeArrowheads="1"/>
          </p:cNvSpPr>
          <p:nvPr/>
        </p:nvSpPr>
        <p:spPr bwMode="auto">
          <a:xfrm>
            <a:off x="0" y="2057400"/>
            <a:ext cx="3319463" cy="45720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400" b="1">
                <a:latin typeface="Arial Unicode MS" pitchFamily="34" charset="-128"/>
              </a:rPr>
              <a:t>I prefer a morning flight</a:t>
            </a:r>
          </a:p>
        </p:txBody>
      </p:sp>
      <p:sp>
        <p:nvSpPr>
          <p:cNvPr id="41992" name="Line 5"/>
          <p:cNvSpPr>
            <a:spLocks noChangeShapeType="1"/>
          </p:cNvSpPr>
          <p:nvPr/>
        </p:nvSpPr>
        <p:spPr bwMode="auto">
          <a:xfrm>
            <a:off x="3200400" y="2438400"/>
            <a:ext cx="533400" cy="5334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CA"/>
          </a:p>
        </p:txBody>
      </p:sp>
      <p:sp>
        <p:nvSpPr>
          <p:cNvPr id="41993" name="Line 6"/>
          <p:cNvSpPr>
            <a:spLocks noChangeShapeType="1"/>
          </p:cNvSpPr>
          <p:nvPr/>
        </p:nvSpPr>
        <p:spPr bwMode="auto">
          <a:xfrm flipV="1">
            <a:off x="5334000" y="3048000"/>
            <a:ext cx="3810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CA"/>
          </a:p>
        </p:txBody>
      </p:sp>
      <p:grpSp>
        <p:nvGrpSpPr>
          <p:cNvPr id="41994" name="Group 7"/>
          <p:cNvGrpSpPr>
            <a:grpSpLocks/>
          </p:cNvGrpSpPr>
          <p:nvPr/>
        </p:nvGrpSpPr>
        <p:grpSpPr bwMode="auto">
          <a:xfrm>
            <a:off x="5749925" y="1752600"/>
            <a:ext cx="3394075" cy="2716213"/>
            <a:chOff x="3494" y="720"/>
            <a:chExt cx="2051" cy="1568"/>
          </a:xfrm>
        </p:grpSpPr>
        <p:sp>
          <p:nvSpPr>
            <p:cNvPr id="42001" name="Freeform 8"/>
            <p:cNvSpPr>
              <a:spLocks/>
            </p:cNvSpPr>
            <p:nvPr/>
          </p:nvSpPr>
          <p:spPr bwMode="auto">
            <a:xfrm>
              <a:off x="4206" y="720"/>
              <a:ext cx="57" cy="69"/>
            </a:xfrm>
            <a:custGeom>
              <a:avLst/>
              <a:gdLst>
                <a:gd name="T0" fmla="*/ 22 w 76"/>
                <a:gd name="T1" fmla="*/ 4 h 121"/>
                <a:gd name="T2" fmla="*/ 20 w 76"/>
                <a:gd name="T3" fmla="*/ 3 h 121"/>
                <a:gd name="T4" fmla="*/ 17 w 76"/>
                <a:gd name="T5" fmla="*/ 1 h 121"/>
                <a:gd name="T6" fmla="*/ 14 w 76"/>
                <a:gd name="T7" fmla="*/ 1 h 121"/>
                <a:gd name="T8" fmla="*/ 9 w 76"/>
                <a:gd name="T9" fmla="*/ 1 h 121"/>
                <a:gd name="T10" fmla="*/ 5 w 76"/>
                <a:gd name="T11" fmla="*/ 2 h 121"/>
                <a:gd name="T12" fmla="*/ 5 w 76"/>
                <a:gd name="T13" fmla="*/ 3 h 121"/>
                <a:gd name="T14" fmla="*/ 7 w 76"/>
                <a:gd name="T15" fmla="*/ 4 h 121"/>
                <a:gd name="T16" fmla="*/ 14 w 76"/>
                <a:gd name="T17" fmla="*/ 5 h 121"/>
                <a:gd name="T18" fmla="*/ 20 w 76"/>
                <a:gd name="T19" fmla="*/ 7 h 121"/>
                <a:gd name="T20" fmla="*/ 22 w 76"/>
                <a:gd name="T21" fmla="*/ 8 h 121"/>
                <a:gd name="T22" fmla="*/ 24 w 76"/>
                <a:gd name="T23" fmla="*/ 10 h 121"/>
                <a:gd name="T24" fmla="*/ 20 w 76"/>
                <a:gd name="T25" fmla="*/ 11 h 121"/>
                <a:gd name="T26" fmla="*/ 12 w 76"/>
                <a:gd name="T27" fmla="*/ 13 h 121"/>
                <a:gd name="T28" fmla="*/ 9 w 76"/>
                <a:gd name="T29" fmla="*/ 13 h 121"/>
                <a:gd name="T30" fmla="*/ 6 w 76"/>
                <a:gd name="T31" fmla="*/ 13 h 121"/>
                <a:gd name="T32" fmla="*/ 2 w 76"/>
                <a:gd name="T33" fmla="*/ 12 h 121"/>
                <a:gd name="T34" fmla="*/ 2 w 76"/>
                <a:gd name="T35" fmla="*/ 12 h 121"/>
                <a:gd name="T36" fmla="*/ 2 w 76"/>
                <a:gd name="T37" fmla="*/ 13 h 121"/>
                <a:gd name="T38" fmla="*/ 0 w 76"/>
                <a:gd name="T39" fmla="*/ 9 h 121"/>
                <a:gd name="T40" fmla="*/ 2 w 76"/>
                <a:gd name="T41" fmla="*/ 10 h 121"/>
                <a:gd name="T42" fmla="*/ 4 w 76"/>
                <a:gd name="T43" fmla="*/ 11 h 121"/>
                <a:gd name="T44" fmla="*/ 9 w 76"/>
                <a:gd name="T45" fmla="*/ 12 h 121"/>
                <a:gd name="T46" fmla="*/ 15 w 76"/>
                <a:gd name="T47" fmla="*/ 12 h 121"/>
                <a:gd name="T48" fmla="*/ 19 w 76"/>
                <a:gd name="T49" fmla="*/ 11 h 121"/>
                <a:gd name="T50" fmla="*/ 19 w 76"/>
                <a:gd name="T51" fmla="*/ 10 h 121"/>
                <a:gd name="T52" fmla="*/ 17 w 76"/>
                <a:gd name="T53" fmla="*/ 9 h 121"/>
                <a:gd name="T54" fmla="*/ 15 w 76"/>
                <a:gd name="T55" fmla="*/ 8 h 121"/>
                <a:gd name="T56" fmla="*/ 10 w 76"/>
                <a:gd name="T57" fmla="*/ 7 h 121"/>
                <a:gd name="T58" fmla="*/ 4 w 76"/>
                <a:gd name="T59" fmla="*/ 6 h 121"/>
                <a:gd name="T60" fmla="*/ 2 w 76"/>
                <a:gd name="T61" fmla="*/ 5 h 121"/>
                <a:gd name="T62" fmla="*/ 0 w 76"/>
                <a:gd name="T63" fmla="*/ 3 h 121"/>
                <a:gd name="T64" fmla="*/ 2 w 76"/>
                <a:gd name="T65" fmla="*/ 1 h 121"/>
                <a:gd name="T66" fmla="*/ 10 w 76"/>
                <a:gd name="T67" fmla="*/ 0 h 121"/>
                <a:gd name="T68" fmla="*/ 16 w 76"/>
                <a:gd name="T69" fmla="*/ 1 h 121"/>
                <a:gd name="T70" fmla="*/ 19 w 76"/>
                <a:gd name="T71" fmla="*/ 1 h 121"/>
                <a:gd name="T72" fmla="*/ 20 w 76"/>
                <a:gd name="T73" fmla="*/ 1 h 121"/>
                <a:gd name="T74" fmla="*/ 22 w 76"/>
                <a:gd name="T75" fmla="*/ 0 h 1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6"/>
                <a:gd name="T115" fmla="*/ 0 h 121"/>
                <a:gd name="T116" fmla="*/ 76 w 76"/>
                <a:gd name="T117" fmla="*/ 121 h 12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6" h="121">
                  <a:moveTo>
                    <a:pt x="68" y="0"/>
                  </a:moveTo>
                  <a:lnTo>
                    <a:pt x="68" y="41"/>
                  </a:lnTo>
                  <a:lnTo>
                    <a:pt x="64" y="28"/>
                  </a:lnTo>
                  <a:lnTo>
                    <a:pt x="60" y="20"/>
                  </a:lnTo>
                  <a:lnTo>
                    <a:pt x="56" y="12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36" y="4"/>
                  </a:lnTo>
                  <a:lnTo>
                    <a:pt x="28" y="4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6" y="28"/>
                  </a:lnTo>
                  <a:lnTo>
                    <a:pt x="16" y="32"/>
                  </a:lnTo>
                  <a:lnTo>
                    <a:pt x="24" y="36"/>
                  </a:lnTo>
                  <a:lnTo>
                    <a:pt x="32" y="45"/>
                  </a:lnTo>
                  <a:lnTo>
                    <a:pt x="44" y="49"/>
                  </a:lnTo>
                  <a:lnTo>
                    <a:pt x="56" y="57"/>
                  </a:lnTo>
                  <a:lnTo>
                    <a:pt x="64" y="65"/>
                  </a:lnTo>
                  <a:lnTo>
                    <a:pt x="68" y="69"/>
                  </a:lnTo>
                  <a:lnTo>
                    <a:pt x="72" y="73"/>
                  </a:lnTo>
                  <a:lnTo>
                    <a:pt x="76" y="81"/>
                  </a:lnTo>
                  <a:lnTo>
                    <a:pt x="76" y="89"/>
                  </a:lnTo>
                  <a:lnTo>
                    <a:pt x="72" y="101"/>
                  </a:lnTo>
                  <a:lnTo>
                    <a:pt x="64" y="109"/>
                  </a:lnTo>
                  <a:lnTo>
                    <a:pt x="52" y="117"/>
                  </a:lnTo>
                  <a:lnTo>
                    <a:pt x="40" y="121"/>
                  </a:lnTo>
                  <a:lnTo>
                    <a:pt x="36" y="121"/>
                  </a:lnTo>
                  <a:lnTo>
                    <a:pt x="28" y="117"/>
                  </a:lnTo>
                  <a:lnTo>
                    <a:pt x="24" y="117"/>
                  </a:lnTo>
                  <a:lnTo>
                    <a:pt x="20" y="117"/>
                  </a:lnTo>
                  <a:lnTo>
                    <a:pt x="12" y="113"/>
                  </a:lnTo>
                  <a:lnTo>
                    <a:pt x="8" y="113"/>
                  </a:lnTo>
                  <a:lnTo>
                    <a:pt x="4" y="113"/>
                  </a:lnTo>
                  <a:lnTo>
                    <a:pt x="4" y="117"/>
                  </a:lnTo>
                  <a:lnTo>
                    <a:pt x="4" y="121"/>
                  </a:lnTo>
                  <a:lnTo>
                    <a:pt x="0" y="121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4" y="93"/>
                  </a:lnTo>
                  <a:lnTo>
                    <a:pt x="8" y="101"/>
                  </a:lnTo>
                  <a:lnTo>
                    <a:pt x="12" y="105"/>
                  </a:lnTo>
                  <a:lnTo>
                    <a:pt x="20" y="109"/>
                  </a:lnTo>
                  <a:lnTo>
                    <a:pt x="28" y="113"/>
                  </a:lnTo>
                  <a:lnTo>
                    <a:pt x="36" y="113"/>
                  </a:lnTo>
                  <a:lnTo>
                    <a:pt x="48" y="113"/>
                  </a:lnTo>
                  <a:lnTo>
                    <a:pt x="56" y="109"/>
                  </a:lnTo>
                  <a:lnTo>
                    <a:pt x="60" y="101"/>
                  </a:lnTo>
                  <a:lnTo>
                    <a:pt x="60" y="97"/>
                  </a:lnTo>
                  <a:lnTo>
                    <a:pt x="60" y="93"/>
                  </a:lnTo>
                  <a:lnTo>
                    <a:pt x="60" y="85"/>
                  </a:lnTo>
                  <a:lnTo>
                    <a:pt x="56" y="81"/>
                  </a:lnTo>
                  <a:lnTo>
                    <a:pt x="52" y="77"/>
                  </a:lnTo>
                  <a:lnTo>
                    <a:pt x="48" y="77"/>
                  </a:lnTo>
                  <a:lnTo>
                    <a:pt x="40" y="73"/>
                  </a:lnTo>
                  <a:lnTo>
                    <a:pt x="32" y="69"/>
                  </a:lnTo>
                  <a:lnTo>
                    <a:pt x="20" y="61"/>
                  </a:lnTo>
                  <a:lnTo>
                    <a:pt x="12" y="53"/>
                  </a:lnTo>
                  <a:lnTo>
                    <a:pt x="8" y="49"/>
                  </a:lnTo>
                  <a:lnTo>
                    <a:pt x="4" y="45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8" y="8"/>
                  </a:lnTo>
                  <a:lnTo>
                    <a:pt x="20" y="0"/>
                  </a:lnTo>
                  <a:lnTo>
                    <a:pt x="32" y="0"/>
                  </a:lnTo>
                  <a:lnTo>
                    <a:pt x="44" y="0"/>
                  </a:lnTo>
                  <a:lnTo>
                    <a:pt x="52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02" name="Freeform 9"/>
            <p:cNvSpPr>
              <a:spLocks/>
            </p:cNvSpPr>
            <p:nvPr/>
          </p:nvSpPr>
          <p:spPr bwMode="auto">
            <a:xfrm>
              <a:off x="3497" y="971"/>
              <a:ext cx="98" cy="67"/>
            </a:xfrm>
            <a:custGeom>
              <a:avLst/>
              <a:gdLst>
                <a:gd name="T0" fmla="*/ 0 w 130"/>
                <a:gd name="T1" fmla="*/ 0 h 117"/>
                <a:gd name="T2" fmla="*/ 10 w 130"/>
                <a:gd name="T3" fmla="*/ 0 h 117"/>
                <a:gd name="T4" fmla="*/ 34 w 130"/>
                <a:gd name="T5" fmla="*/ 10 h 117"/>
                <a:gd name="T6" fmla="*/ 34 w 130"/>
                <a:gd name="T7" fmla="*/ 2 h 117"/>
                <a:gd name="T8" fmla="*/ 34 w 130"/>
                <a:gd name="T9" fmla="*/ 1 h 117"/>
                <a:gd name="T10" fmla="*/ 32 w 130"/>
                <a:gd name="T11" fmla="*/ 1 h 117"/>
                <a:gd name="T12" fmla="*/ 31 w 130"/>
                <a:gd name="T13" fmla="*/ 0 h 117"/>
                <a:gd name="T14" fmla="*/ 30 w 130"/>
                <a:gd name="T15" fmla="*/ 0 h 117"/>
                <a:gd name="T16" fmla="*/ 29 w 130"/>
                <a:gd name="T17" fmla="*/ 0 h 117"/>
                <a:gd name="T18" fmla="*/ 29 w 130"/>
                <a:gd name="T19" fmla="*/ 0 h 117"/>
                <a:gd name="T20" fmla="*/ 42 w 130"/>
                <a:gd name="T21" fmla="*/ 0 h 117"/>
                <a:gd name="T22" fmla="*/ 42 w 130"/>
                <a:gd name="T23" fmla="*/ 0 h 117"/>
                <a:gd name="T24" fmla="*/ 41 w 130"/>
                <a:gd name="T25" fmla="*/ 0 h 117"/>
                <a:gd name="T26" fmla="*/ 38 w 130"/>
                <a:gd name="T27" fmla="*/ 0 h 117"/>
                <a:gd name="T28" fmla="*/ 36 w 130"/>
                <a:gd name="T29" fmla="*/ 1 h 117"/>
                <a:gd name="T30" fmla="*/ 36 w 130"/>
                <a:gd name="T31" fmla="*/ 1 h 117"/>
                <a:gd name="T32" fmla="*/ 36 w 130"/>
                <a:gd name="T33" fmla="*/ 2 h 117"/>
                <a:gd name="T34" fmla="*/ 36 w 130"/>
                <a:gd name="T35" fmla="*/ 13 h 117"/>
                <a:gd name="T36" fmla="*/ 35 w 130"/>
                <a:gd name="T37" fmla="*/ 13 h 117"/>
                <a:gd name="T38" fmla="*/ 10 w 130"/>
                <a:gd name="T39" fmla="*/ 3 h 117"/>
                <a:gd name="T40" fmla="*/ 10 w 130"/>
                <a:gd name="T41" fmla="*/ 10 h 117"/>
                <a:gd name="T42" fmla="*/ 11 w 130"/>
                <a:gd name="T43" fmla="*/ 11 h 117"/>
                <a:gd name="T44" fmla="*/ 11 w 130"/>
                <a:gd name="T45" fmla="*/ 12 h 117"/>
                <a:gd name="T46" fmla="*/ 12 w 130"/>
                <a:gd name="T47" fmla="*/ 12 h 117"/>
                <a:gd name="T48" fmla="*/ 15 w 130"/>
                <a:gd name="T49" fmla="*/ 12 h 117"/>
                <a:gd name="T50" fmla="*/ 16 w 130"/>
                <a:gd name="T51" fmla="*/ 12 h 117"/>
                <a:gd name="T52" fmla="*/ 16 w 130"/>
                <a:gd name="T53" fmla="*/ 13 h 117"/>
                <a:gd name="T54" fmla="*/ 3 w 130"/>
                <a:gd name="T55" fmla="*/ 13 h 117"/>
                <a:gd name="T56" fmla="*/ 3 w 130"/>
                <a:gd name="T57" fmla="*/ 12 h 117"/>
                <a:gd name="T58" fmla="*/ 4 w 130"/>
                <a:gd name="T59" fmla="*/ 12 h 117"/>
                <a:gd name="T60" fmla="*/ 6 w 130"/>
                <a:gd name="T61" fmla="*/ 12 h 117"/>
                <a:gd name="T62" fmla="*/ 7 w 130"/>
                <a:gd name="T63" fmla="*/ 12 h 117"/>
                <a:gd name="T64" fmla="*/ 8 w 130"/>
                <a:gd name="T65" fmla="*/ 11 h 117"/>
                <a:gd name="T66" fmla="*/ 8 w 130"/>
                <a:gd name="T67" fmla="*/ 10 h 117"/>
                <a:gd name="T68" fmla="*/ 8 w 130"/>
                <a:gd name="T69" fmla="*/ 2 h 117"/>
                <a:gd name="T70" fmla="*/ 7 w 130"/>
                <a:gd name="T71" fmla="*/ 1 h 117"/>
                <a:gd name="T72" fmla="*/ 6 w 130"/>
                <a:gd name="T73" fmla="*/ 1 h 117"/>
                <a:gd name="T74" fmla="*/ 4 w 130"/>
                <a:gd name="T75" fmla="*/ 1 h 117"/>
                <a:gd name="T76" fmla="*/ 3 w 130"/>
                <a:gd name="T77" fmla="*/ 1 h 117"/>
                <a:gd name="T78" fmla="*/ 2 w 130"/>
                <a:gd name="T79" fmla="*/ 0 h 117"/>
                <a:gd name="T80" fmla="*/ 0 w 130"/>
                <a:gd name="T81" fmla="*/ 0 h 117"/>
                <a:gd name="T82" fmla="*/ 0 w 130"/>
                <a:gd name="T83" fmla="*/ 0 h 1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0"/>
                <a:gd name="T127" fmla="*/ 0 h 117"/>
                <a:gd name="T128" fmla="*/ 130 w 130"/>
                <a:gd name="T129" fmla="*/ 117 h 1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0" h="117">
                  <a:moveTo>
                    <a:pt x="0" y="0"/>
                  </a:moveTo>
                  <a:lnTo>
                    <a:pt x="29" y="0"/>
                  </a:lnTo>
                  <a:lnTo>
                    <a:pt x="105" y="89"/>
                  </a:lnTo>
                  <a:lnTo>
                    <a:pt x="105" y="20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130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3" y="4"/>
                  </a:lnTo>
                  <a:lnTo>
                    <a:pt x="113" y="8"/>
                  </a:lnTo>
                  <a:lnTo>
                    <a:pt x="113" y="20"/>
                  </a:lnTo>
                  <a:lnTo>
                    <a:pt x="113" y="117"/>
                  </a:lnTo>
                  <a:lnTo>
                    <a:pt x="109" y="117"/>
                  </a:lnTo>
                  <a:lnTo>
                    <a:pt x="29" y="24"/>
                  </a:lnTo>
                  <a:lnTo>
                    <a:pt x="29" y="97"/>
                  </a:lnTo>
                  <a:lnTo>
                    <a:pt x="33" y="105"/>
                  </a:lnTo>
                  <a:lnTo>
                    <a:pt x="33" y="109"/>
                  </a:lnTo>
                  <a:lnTo>
                    <a:pt x="37" y="113"/>
                  </a:lnTo>
                  <a:lnTo>
                    <a:pt x="45" y="113"/>
                  </a:lnTo>
                  <a:lnTo>
                    <a:pt x="49" y="113"/>
                  </a:lnTo>
                  <a:lnTo>
                    <a:pt x="49" y="117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12" y="113"/>
                  </a:lnTo>
                  <a:lnTo>
                    <a:pt x="17" y="113"/>
                  </a:lnTo>
                  <a:lnTo>
                    <a:pt x="21" y="109"/>
                  </a:lnTo>
                  <a:lnTo>
                    <a:pt x="25" y="105"/>
                  </a:lnTo>
                  <a:lnTo>
                    <a:pt x="25" y="97"/>
                  </a:lnTo>
                  <a:lnTo>
                    <a:pt x="25" y="16"/>
                  </a:lnTo>
                  <a:lnTo>
                    <a:pt x="21" y="8"/>
                  </a:lnTo>
                  <a:lnTo>
                    <a:pt x="17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03" name="Freeform 10"/>
            <p:cNvSpPr>
              <a:spLocks noEditPoints="1"/>
            </p:cNvSpPr>
            <p:nvPr/>
          </p:nvSpPr>
          <p:spPr bwMode="auto">
            <a:xfrm>
              <a:off x="3598" y="971"/>
              <a:ext cx="66" cy="67"/>
            </a:xfrm>
            <a:custGeom>
              <a:avLst/>
              <a:gdLst>
                <a:gd name="T0" fmla="*/ 10 w 88"/>
                <a:gd name="T1" fmla="*/ 6 h 117"/>
                <a:gd name="T2" fmla="*/ 10 w 88"/>
                <a:gd name="T3" fmla="*/ 10 h 117"/>
                <a:gd name="T4" fmla="*/ 10 w 88"/>
                <a:gd name="T5" fmla="*/ 11 h 117"/>
                <a:gd name="T6" fmla="*/ 10 w 88"/>
                <a:gd name="T7" fmla="*/ 12 h 117"/>
                <a:gd name="T8" fmla="*/ 11 w 88"/>
                <a:gd name="T9" fmla="*/ 12 h 117"/>
                <a:gd name="T10" fmla="*/ 14 w 88"/>
                <a:gd name="T11" fmla="*/ 12 h 117"/>
                <a:gd name="T12" fmla="*/ 15 w 88"/>
                <a:gd name="T13" fmla="*/ 12 h 117"/>
                <a:gd name="T14" fmla="*/ 15 w 88"/>
                <a:gd name="T15" fmla="*/ 13 h 117"/>
                <a:gd name="T16" fmla="*/ 0 w 88"/>
                <a:gd name="T17" fmla="*/ 13 h 117"/>
                <a:gd name="T18" fmla="*/ 0 w 88"/>
                <a:gd name="T19" fmla="*/ 12 h 117"/>
                <a:gd name="T20" fmla="*/ 2 w 88"/>
                <a:gd name="T21" fmla="*/ 12 h 117"/>
                <a:gd name="T22" fmla="*/ 2 w 88"/>
                <a:gd name="T23" fmla="*/ 12 h 117"/>
                <a:gd name="T24" fmla="*/ 4 w 88"/>
                <a:gd name="T25" fmla="*/ 12 h 117"/>
                <a:gd name="T26" fmla="*/ 5 w 88"/>
                <a:gd name="T27" fmla="*/ 11 h 117"/>
                <a:gd name="T28" fmla="*/ 5 w 88"/>
                <a:gd name="T29" fmla="*/ 10 h 117"/>
                <a:gd name="T30" fmla="*/ 5 w 88"/>
                <a:gd name="T31" fmla="*/ 2 h 117"/>
                <a:gd name="T32" fmla="*/ 5 w 88"/>
                <a:gd name="T33" fmla="*/ 1 h 117"/>
                <a:gd name="T34" fmla="*/ 4 w 88"/>
                <a:gd name="T35" fmla="*/ 1 h 117"/>
                <a:gd name="T36" fmla="*/ 2 w 88"/>
                <a:gd name="T37" fmla="*/ 0 h 117"/>
                <a:gd name="T38" fmla="*/ 2 w 88"/>
                <a:gd name="T39" fmla="*/ 0 h 117"/>
                <a:gd name="T40" fmla="*/ 0 w 88"/>
                <a:gd name="T41" fmla="*/ 0 h 117"/>
                <a:gd name="T42" fmla="*/ 0 w 88"/>
                <a:gd name="T43" fmla="*/ 0 h 117"/>
                <a:gd name="T44" fmla="*/ 13 w 88"/>
                <a:gd name="T45" fmla="*/ 0 h 117"/>
                <a:gd name="T46" fmla="*/ 18 w 88"/>
                <a:gd name="T47" fmla="*/ 0 h 117"/>
                <a:gd name="T48" fmla="*/ 22 w 88"/>
                <a:gd name="T49" fmla="*/ 0 h 117"/>
                <a:gd name="T50" fmla="*/ 24 w 88"/>
                <a:gd name="T51" fmla="*/ 1 h 117"/>
                <a:gd name="T52" fmla="*/ 26 w 88"/>
                <a:gd name="T53" fmla="*/ 1 h 117"/>
                <a:gd name="T54" fmla="*/ 28 w 88"/>
                <a:gd name="T55" fmla="*/ 2 h 117"/>
                <a:gd name="T56" fmla="*/ 28 w 88"/>
                <a:gd name="T57" fmla="*/ 3 h 117"/>
                <a:gd name="T58" fmla="*/ 26 w 88"/>
                <a:gd name="T59" fmla="*/ 5 h 117"/>
                <a:gd name="T60" fmla="*/ 26 w 88"/>
                <a:gd name="T61" fmla="*/ 6 h 117"/>
                <a:gd name="T62" fmla="*/ 22 w 88"/>
                <a:gd name="T63" fmla="*/ 6 h 117"/>
                <a:gd name="T64" fmla="*/ 19 w 88"/>
                <a:gd name="T65" fmla="*/ 6 h 117"/>
                <a:gd name="T66" fmla="*/ 17 w 88"/>
                <a:gd name="T67" fmla="*/ 6 h 117"/>
                <a:gd name="T68" fmla="*/ 15 w 88"/>
                <a:gd name="T69" fmla="*/ 6 h 117"/>
                <a:gd name="T70" fmla="*/ 13 w 88"/>
                <a:gd name="T71" fmla="*/ 6 h 117"/>
                <a:gd name="T72" fmla="*/ 11 w 88"/>
                <a:gd name="T73" fmla="*/ 6 h 117"/>
                <a:gd name="T74" fmla="*/ 10 w 88"/>
                <a:gd name="T75" fmla="*/ 6 h 117"/>
                <a:gd name="T76" fmla="*/ 10 w 88"/>
                <a:gd name="T77" fmla="*/ 6 h 117"/>
                <a:gd name="T78" fmla="*/ 11 w 88"/>
                <a:gd name="T79" fmla="*/ 6 h 117"/>
                <a:gd name="T80" fmla="*/ 13 w 88"/>
                <a:gd name="T81" fmla="*/ 6 h 117"/>
                <a:gd name="T82" fmla="*/ 14 w 88"/>
                <a:gd name="T83" fmla="*/ 6 h 117"/>
                <a:gd name="T84" fmla="*/ 14 w 88"/>
                <a:gd name="T85" fmla="*/ 6 h 117"/>
                <a:gd name="T86" fmla="*/ 17 w 88"/>
                <a:gd name="T87" fmla="*/ 6 h 117"/>
                <a:gd name="T88" fmla="*/ 19 w 88"/>
                <a:gd name="T89" fmla="*/ 5 h 117"/>
                <a:gd name="T90" fmla="*/ 22 w 88"/>
                <a:gd name="T91" fmla="*/ 4 h 117"/>
                <a:gd name="T92" fmla="*/ 22 w 88"/>
                <a:gd name="T93" fmla="*/ 3 h 117"/>
                <a:gd name="T94" fmla="*/ 22 w 88"/>
                <a:gd name="T95" fmla="*/ 3 h 117"/>
                <a:gd name="T96" fmla="*/ 20 w 88"/>
                <a:gd name="T97" fmla="*/ 2 h 117"/>
                <a:gd name="T98" fmla="*/ 19 w 88"/>
                <a:gd name="T99" fmla="*/ 1 h 117"/>
                <a:gd name="T100" fmla="*/ 18 w 88"/>
                <a:gd name="T101" fmla="*/ 1 h 117"/>
                <a:gd name="T102" fmla="*/ 15 w 88"/>
                <a:gd name="T103" fmla="*/ 1 h 117"/>
                <a:gd name="T104" fmla="*/ 14 w 88"/>
                <a:gd name="T105" fmla="*/ 1 h 117"/>
                <a:gd name="T106" fmla="*/ 11 w 88"/>
                <a:gd name="T107" fmla="*/ 1 h 117"/>
                <a:gd name="T108" fmla="*/ 10 w 88"/>
                <a:gd name="T109" fmla="*/ 1 h 117"/>
                <a:gd name="T110" fmla="*/ 10 w 88"/>
                <a:gd name="T111" fmla="*/ 6 h 1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8"/>
                <a:gd name="T169" fmla="*/ 0 h 117"/>
                <a:gd name="T170" fmla="*/ 88 w 88"/>
                <a:gd name="T171" fmla="*/ 117 h 1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8" h="117">
                  <a:moveTo>
                    <a:pt x="32" y="61"/>
                  </a:moveTo>
                  <a:lnTo>
                    <a:pt x="32" y="97"/>
                  </a:lnTo>
                  <a:lnTo>
                    <a:pt x="32" y="105"/>
                  </a:lnTo>
                  <a:lnTo>
                    <a:pt x="32" y="109"/>
                  </a:lnTo>
                  <a:lnTo>
                    <a:pt x="36" y="113"/>
                  </a:lnTo>
                  <a:lnTo>
                    <a:pt x="44" y="113"/>
                  </a:lnTo>
                  <a:lnTo>
                    <a:pt x="48" y="113"/>
                  </a:lnTo>
                  <a:lnTo>
                    <a:pt x="48" y="117"/>
                  </a:lnTo>
                  <a:lnTo>
                    <a:pt x="0" y="117"/>
                  </a:lnTo>
                  <a:lnTo>
                    <a:pt x="0" y="113"/>
                  </a:lnTo>
                  <a:lnTo>
                    <a:pt x="4" y="113"/>
                  </a:lnTo>
                  <a:lnTo>
                    <a:pt x="8" y="113"/>
                  </a:lnTo>
                  <a:lnTo>
                    <a:pt x="12" y="109"/>
                  </a:lnTo>
                  <a:lnTo>
                    <a:pt x="16" y="105"/>
                  </a:lnTo>
                  <a:lnTo>
                    <a:pt x="16" y="97"/>
                  </a:lnTo>
                  <a:lnTo>
                    <a:pt x="16" y="20"/>
                  </a:lnTo>
                  <a:lnTo>
                    <a:pt x="16" y="8"/>
                  </a:lnTo>
                  <a:lnTo>
                    <a:pt x="12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76" y="4"/>
                  </a:lnTo>
                  <a:lnTo>
                    <a:pt x="80" y="12"/>
                  </a:lnTo>
                  <a:lnTo>
                    <a:pt x="88" y="20"/>
                  </a:lnTo>
                  <a:lnTo>
                    <a:pt x="88" y="32"/>
                  </a:lnTo>
                  <a:lnTo>
                    <a:pt x="84" y="44"/>
                  </a:lnTo>
                  <a:lnTo>
                    <a:pt x="80" y="53"/>
                  </a:lnTo>
                  <a:lnTo>
                    <a:pt x="72" y="61"/>
                  </a:lnTo>
                  <a:lnTo>
                    <a:pt x="60" y="61"/>
                  </a:lnTo>
                  <a:lnTo>
                    <a:pt x="52" y="61"/>
                  </a:lnTo>
                  <a:lnTo>
                    <a:pt x="48" y="61"/>
                  </a:lnTo>
                  <a:lnTo>
                    <a:pt x="40" y="61"/>
                  </a:lnTo>
                  <a:lnTo>
                    <a:pt x="36" y="61"/>
                  </a:lnTo>
                  <a:lnTo>
                    <a:pt x="32" y="61"/>
                  </a:lnTo>
                  <a:close/>
                  <a:moveTo>
                    <a:pt x="32" y="57"/>
                  </a:moveTo>
                  <a:lnTo>
                    <a:pt x="36" y="57"/>
                  </a:lnTo>
                  <a:lnTo>
                    <a:pt x="40" y="57"/>
                  </a:lnTo>
                  <a:lnTo>
                    <a:pt x="44" y="57"/>
                  </a:lnTo>
                  <a:lnTo>
                    <a:pt x="52" y="57"/>
                  </a:lnTo>
                  <a:lnTo>
                    <a:pt x="60" y="48"/>
                  </a:lnTo>
                  <a:lnTo>
                    <a:pt x="68" y="40"/>
                  </a:lnTo>
                  <a:lnTo>
                    <a:pt x="68" y="32"/>
                  </a:lnTo>
                  <a:lnTo>
                    <a:pt x="68" y="24"/>
                  </a:lnTo>
                  <a:lnTo>
                    <a:pt x="64" y="16"/>
                  </a:lnTo>
                  <a:lnTo>
                    <a:pt x="60" y="12"/>
                  </a:lnTo>
                  <a:lnTo>
                    <a:pt x="56" y="8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2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04" name="Freeform 11"/>
            <p:cNvSpPr>
              <a:spLocks/>
            </p:cNvSpPr>
            <p:nvPr/>
          </p:nvSpPr>
          <p:spPr bwMode="auto">
            <a:xfrm>
              <a:off x="4543" y="971"/>
              <a:ext cx="95" cy="67"/>
            </a:xfrm>
            <a:custGeom>
              <a:avLst/>
              <a:gdLst>
                <a:gd name="T0" fmla="*/ 41 w 126"/>
                <a:gd name="T1" fmla="*/ 0 h 117"/>
                <a:gd name="T2" fmla="*/ 41 w 126"/>
                <a:gd name="T3" fmla="*/ 0 h 117"/>
                <a:gd name="T4" fmla="*/ 38 w 126"/>
                <a:gd name="T5" fmla="*/ 0 h 117"/>
                <a:gd name="T6" fmla="*/ 36 w 126"/>
                <a:gd name="T7" fmla="*/ 1 h 117"/>
                <a:gd name="T8" fmla="*/ 35 w 126"/>
                <a:gd name="T9" fmla="*/ 1 h 117"/>
                <a:gd name="T10" fmla="*/ 34 w 126"/>
                <a:gd name="T11" fmla="*/ 2 h 117"/>
                <a:gd name="T12" fmla="*/ 22 w 126"/>
                <a:gd name="T13" fmla="*/ 13 h 117"/>
                <a:gd name="T14" fmla="*/ 21 w 126"/>
                <a:gd name="T15" fmla="*/ 13 h 117"/>
                <a:gd name="T16" fmla="*/ 7 w 126"/>
                <a:gd name="T17" fmla="*/ 2 h 117"/>
                <a:gd name="T18" fmla="*/ 6 w 126"/>
                <a:gd name="T19" fmla="*/ 1 h 117"/>
                <a:gd name="T20" fmla="*/ 6 w 126"/>
                <a:gd name="T21" fmla="*/ 1 h 117"/>
                <a:gd name="T22" fmla="*/ 5 w 126"/>
                <a:gd name="T23" fmla="*/ 1 h 117"/>
                <a:gd name="T24" fmla="*/ 3 w 126"/>
                <a:gd name="T25" fmla="*/ 1 h 117"/>
                <a:gd name="T26" fmla="*/ 2 w 126"/>
                <a:gd name="T27" fmla="*/ 0 h 117"/>
                <a:gd name="T28" fmla="*/ 0 w 126"/>
                <a:gd name="T29" fmla="*/ 0 h 117"/>
                <a:gd name="T30" fmla="*/ 0 w 126"/>
                <a:gd name="T31" fmla="*/ 0 h 117"/>
                <a:gd name="T32" fmla="*/ 16 w 126"/>
                <a:gd name="T33" fmla="*/ 0 h 117"/>
                <a:gd name="T34" fmla="*/ 16 w 126"/>
                <a:gd name="T35" fmla="*/ 0 h 117"/>
                <a:gd name="T36" fmla="*/ 13 w 126"/>
                <a:gd name="T37" fmla="*/ 0 h 117"/>
                <a:gd name="T38" fmla="*/ 12 w 126"/>
                <a:gd name="T39" fmla="*/ 1 h 117"/>
                <a:gd name="T40" fmla="*/ 12 w 126"/>
                <a:gd name="T41" fmla="*/ 1 h 117"/>
                <a:gd name="T42" fmla="*/ 12 w 126"/>
                <a:gd name="T43" fmla="*/ 1 h 117"/>
                <a:gd name="T44" fmla="*/ 12 w 126"/>
                <a:gd name="T45" fmla="*/ 1 h 117"/>
                <a:gd name="T46" fmla="*/ 13 w 126"/>
                <a:gd name="T47" fmla="*/ 2 h 117"/>
                <a:gd name="T48" fmla="*/ 22 w 126"/>
                <a:gd name="T49" fmla="*/ 10 h 117"/>
                <a:gd name="T50" fmla="*/ 31 w 126"/>
                <a:gd name="T51" fmla="*/ 2 h 117"/>
                <a:gd name="T52" fmla="*/ 32 w 126"/>
                <a:gd name="T53" fmla="*/ 1 h 117"/>
                <a:gd name="T54" fmla="*/ 32 w 126"/>
                <a:gd name="T55" fmla="*/ 1 h 117"/>
                <a:gd name="T56" fmla="*/ 32 w 126"/>
                <a:gd name="T57" fmla="*/ 1 h 117"/>
                <a:gd name="T58" fmla="*/ 31 w 126"/>
                <a:gd name="T59" fmla="*/ 1 h 117"/>
                <a:gd name="T60" fmla="*/ 31 w 126"/>
                <a:gd name="T61" fmla="*/ 0 h 117"/>
                <a:gd name="T62" fmla="*/ 29 w 126"/>
                <a:gd name="T63" fmla="*/ 0 h 117"/>
                <a:gd name="T64" fmla="*/ 29 w 126"/>
                <a:gd name="T65" fmla="*/ 0 h 117"/>
                <a:gd name="T66" fmla="*/ 29 w 126"/>
                <a:gd name="T67" fmla="*/ 0 h 117"/>
                <a:gd name="T68" fmla="*/ 29 w 126"/>
                <a:gd name="T69" fmla="*/ 0 h 117"/>
                <a:gd name="T70" fmla="*/ 41 w 126"/>
                <a:gd name="T71" fmla="*/ 0 h 1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6"/>
                <a:gd name="T109" fmla="*/ 0 h 117"/>
                <a:gd name="T110" fmla="*/ 126 w 126"/>
                <a:gd name="T111" fmla="*/ 117 h 11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6" h="117">
                  <a:moveTo>
                    <a:pt x="126" y="0"/>
                  </a:moveTo>
                  <a:lnTo>
                    <a:pt x="126" y="0"/>
                  </a:lnTo>
                  <a:lnTo>
                    <a:pt x="118" y="0"/>
                  </a:lnTo>
                  <a:lnTo>
                    <a:pt x="113" y="4"/>
                  </a:lnTo>
                  <a:lnTo>
                    <a:pt x="109" y="12"/>
                  </a:lnTo>
                  <a:lnTo>
                    <a:pt x="105" y="20"/>
                  </a:lnTo>
                  <a:lnTo>
                    <a:pt x="69" y="117"/>
                  </a:lnTo>
                  <a:lnTo>
                    <a:pt x="65" y="117"/>
                  </a:lnTo>
                  <a:lnTo>
                    <a:pt x="21" y="16"/>
                  </a:lnTo>
                  <a:lnTo>
                    <a:pt x="17" y="12"/>
                  </a:lnTo>
                  <a:lnTo>
                    <a:pt x="17" y="8"/>
                  </a:lnTo>
                  <a:lnTo>
                    <a:pt x="13" y="4"/>
                  </a:lnTo>
                  <a:lnTo>
                    <a:pt x="9" y="4"/>
                  </a:lnTo>
                  <a:lnTo>
                    <a:pt x="5" y="0"/>
                  </a:lnTo>
                  <a:lnTo>
                    <a:pt x="0" y="0"/>
                  </a:lnTo>
                  <a:lnTo>
                    <a:pt x="49" y="0"/>
                  </a:lnTo>
                  <a:lnTo>
                    <a:pt x="41" y="0"/>
                  </a:lnTo>
                  <a:lnTo>
                    <a:pt x="37" y="4"/>
                  </a:lnTo>
                  <a:lnTo>
                    <a:pt x="37" y="8"/>
                  </a:lnTo>
                  <a:lnTo>
                    <a:pt x="37" y="12"/>
                  </a:lnTo>
                  <a:lnTo>
                    <a:pt x="41" y="20"/>
                  </a:lnTo>
                  <a:lnTo>
                    <a:pt x="69" y="89"/>
                  </a:lnTo>
                  <a:lnTo>
                    <a:pt x="97" y="20"/>
                  </a:lnTo>
                  <a:lnTo>
                    <a:pt x="101" y="12"/>
                  </a:lnTo>
                  <a:lnTo>
                    <a:pt x="101" y="8"/>
                  </a:lnTo>
                  <a:lnTo>
                    <a:pt x="101" y="4"/>
                  </a:lnTo>
                  <a:lnTo>
                    <a:pt x="97" y="4"/>
                  </a:lnTo>
                  <a:lnTo>
                    <a:pt x="97" y="0"/>
                  </a:lnTo>
                  <a:lnTo>
                    <a:pt x="89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05" name="Freeform 12"/>
            <p:cNvSpPr>
              <a:spLocks noEditPoints="1"/>
            </p:cNvSpPr>
            <p:nvPr/>
          </p:nvSpPr>
          <p:spPr bwMode="auto">
            <a:xfrm>
              <a:off x="4641" y="971"/>
              <a:ext cx="66" cy="67"/>
            </a:xfrm>
            <a:custGeom>
              <a:avLst/>
              <a:gdLst>
                <a:gd name="T0" fmla="*/ 10 w 88"/>
                <a:gd name="T1" fmla="*/ 6 h 117"/>
                <a:gd name="T2" fmla="*/ 10 w 88"/>
                <a:gd name="T3" fmla="*/ 10 h 117"/>
                <a:gd name="T4" fmla="*/ 10 w 88"/>
                <a:gd name="T5" fmla="*/ 11 h 117"/>
                <a:gd name="T6" fmla="*/ 11 w 88"/>
                <a:gd name="T7" fmla="*/ 12 h 117"/>
                <a:gd name="T8" fmla="*/ 13 w 88"/>
                <a:gd name="T9" fmla="*/ 12 h 117"/>
                <a:gd name="T10" fmla="*/ 14 w 88"/>
                <a:gd name="T11" fmla="*/ 12 h 117"/>
                <a:gd name="T12" fmla="*/ 15 w 88"/>
                <a:gd name="T13" fmla="*/ 12 h 117"/>
                <a:gd name="T14" fmla="*/ 15 w 88"/>
                <a:gd name="T15" fmla="*/ 13 h 117"/>
                <a:gd name="T16" fmla="*/ 0 w 88"/>
                <a:gd name="T17" fmla="*/ 13 h 117"/>
                <a:gd name="T18" fmla="*/ 0 w 88"/>
                <a:gd name="T19" fmla="*/ 12 h 117"/>
                <a:gd name="T20" fmla="*/ 2 w 88"/>
                <a:gd name="T21" fmla="*/ 12 h 117"/>
                <a:gd name="T22" fmla="*/ 2 w 88"/>
                <a:gd name="T23" fmla="*/ 12 h 117"/>
                <a:gd name="T24" fmla="*/ 4 w 88"/>
                <a:gd name="T25" fmla="*/ 12 h 117"/>
                <a:gd name="T26" fmla="*/ 5 w 88"/>
                <a:gd name="T27" fmla="*/ 11 h 117"/>
                <a:gd name="T28" fmla="*/ 5 w 88"/>
                <a:gd name="T29" fmla="*/ 10 h 117"/>
                <a:gd name="T30" fmla="*/ 5 w 88"/>
                <a:gd name="T31" fmla="*/ 2 h 117"/>
                <a:gd name="T32" fmla="*/ 5 w 88"/>
                <a:gd name="T33" fmla="*/ 1 h 117"/>
                <a:gd name="T34" fmla="*/ 4 w 88"/>
                <a:gd name="T35" fmla="*/ 1 h 117"/>
                <a:gd name="T36" fmla="*/ 2 w 88"/>
                <a:gd name="T37" fmla="*/ 0 h 117"/>
                <a:gd name="T38" fmla="*/ 2 w 88"/>
                <a:gd name="T39" fmla="*/ 0 h 117"/>
                <a:gd name="T40" fmla="*/ 0 w 88"/>
                <a:gd name="T41" fmla="*/ 0 h 117"/>
                <a:gd name="T42" fmla="*/ 0 w 88"/>
                <a:gd name="T43" fmla="*/ 0 h 117"/>
                <a:gd name="T44" fmla="*/ 14 w 88"/>
                <a:gd name="T45" fmla="*/ 0 h 117"/>
                <a:gd name="T46" fmla="*/ 18 w 88"/>
                <a:gd name="T47" fmla="*/ 0 h 117"/>
                <a:gd name="T48" fmla="*/ 22 w 88"/>
                <a:gd name="T49" fmla="*/ 0 h 117"/>
                <a:gd name="T50" fmla="*/ 24 w 88"/>
                <a:gd name="T51" fmla="*/ 1 h 117"/>
                <a:gd name="T52" fmla="*/ 26 w 88"/>
                <a:gd name="T53" fmla="*/ 1 h 117"/>
                <a:gd name="T54" fmla="*/ 28 w 88"/>
                <a:gd name="T55" fmla="*/ 2 h 117"/>
                <a:gd name="T56" fmla="*/ 28 w 88"/>
                <a:gd name="T57" fmla="*/ 3 h 117"/>
                <a:gd name="T58" fmla="*/ 28 w 88"/>
                <a:gd name="T59" fmla="*/ 5 h 117"/>
                <a:gd name="T60" fmla="*/ 26 w 88"/>
                <a:gd name="T61" fmla="*/ 6 h 117"/>
                <a:gd name="T62" fmla="*/ 22 w 88"/>
                <a:gd name="T63" fmla="*/ 6 h 117"/>
                <a:gd name="T64" fmla="*/ 20 w 88"/>
                <a:gd name="T65" fmla="*/ 6 h 117"/>
                <a:gd name="T66" fmla="*/ 17 w 88"/>
                <a:gd name="T67" fmla="*/ 6 h 117"/>
                <a:gd name="T68" fmla="*/ 15 w 88"/>
                <a:gd name="T69" fmla="*/ 6 h 117"/>
                <a:gd name="T70" fmla="*/ 14 w 88"/>
                <a:gd name="T71" fmla="*/ 6 h 117"/>
                <a:gd name="T72" fmla="*/ 11 w 88"/>
                <a:gd name="T73" fmla="*/ 6 h 117"/>
                <a:gd name="T74" fmla="*/ 10 w 88"/>
                <a:gd name="T75" fmla="*/ 6 h 117"/>
                <a:gd name="T76" fmla="*/ 10 w 88"/>
                <a:gd name="T77" fmla="*/ 6 h 117"/>
                <a:gd name="T78" fmla="*/ 11 w 88"/>
                <a:gd name="T79" fmla="*/ 6 h 117"/>
                <a:gd name="T80" fmla="*/ 13 w 88"/>
                <a:gd name="T81" fmla="*/ 6 h 117"/>
                <a:gd name="T82" fmla="*/ 14 w 88"/>
                <a:gd name="T83" fmla="*/ 6 h 117"/>
                <a:gd name="T84" fmla="*/ 15 w 88"/>
                <a:gd name="T85" fmla="*/ 6 h 117"/>
                <a:gd name="T86" fmla="*/ 18 w 88"/>
                <a:gd name="T87" fmla="*/ 6 h 117"/>
                <a:gd name="T88" fmla="*/ 19 w 88"/>
                <a:gd name="T89" fmla="*/ 5 h 117"/>
                <a:gd name="T90" fmla="*/ 22 w 88"/>
                <a:gd name="T91" fmla="*/ 4 h 117"/>
                <a:gd name="T92" fmla="*/ 22 w 88"/>
                <a:gd name="T93" fmla="*/ 3 h 117"/>
                <a:gd name="T94" fmla="*/ 22 w 88"/>
                <a:gd name="T95" fmla="*/ 3 h 117"/>
                <a:gd name="T96" fmla="*/ 20 w 88"/>
                <a:gd name="T97" fmla="*/ 2 h 117"/>
                <a:gd name="T98" fmla="*/ 19 w 88"/>
                <a:gd name="T99" fmla="*/ 1 h 117"/>
                <a:gd name="T100" fmla="*/ 18 w 88"/>
                <a:gd name="T101" fmla="*/ 1 h 117"/>
                <a:gd name="T102" fmla="*/ 17 w 88"/>
                <a:gd name="T103" fmla="*/ 1 h 117"/>
                <a:gd name="T104" fmla="*/ 14 w 88"/>
                <a:gd name="T105" fmla="*/ 1 h 117"/>
                <a:gd name="T106" fmla="*/ 13 w 88"/>
                <a:gd name="T107" fmla="*/ 1 h 117"/>
                <a:gd name="T108" fmla="*/ 10 w 88"/>
                <a:gd name="T109" fmla="*/ 1 h 117"/>
                <a:gd name="T110" fmla="*/ 10 w 88"/>
                <a:gd name="T111" fmla="*/ 6 h 1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8"/>
                <a:gd name="T169" fmla="*/ 0 h 117"/>
                <a:gd name="T170" fmla="*/ 88 w 88"/>
                <a:gd name="T171" fmla="*/ 117 h 1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8" h="117">
                  <a:moveTo>
                    <a:pt x="32" y="61"/>
                  </a:moveTo>
                  <a:lnTo>
                    <a:pt x="32" y="97"/>
                  </a:lnTo>
                  <a:lnTo>
                    <a:pt x="32" y="105"/>
                  </a:lnTo>
                  <a:lnTo>
                    <a:pt x="36" y="109"/>
                  </a:lnTo>
                  <a:lnTo>
                    <a:pt x="40" y="113"/>
                  </a:lnTo>
                  <a:lnTo>
                    <a:pt x="44" y="113"/>
                  </a:lnTo>
                  <a:lnTo>
                    <a:pt x="48" y="113"/>
                  </a:lnTo>
                  <a:lnTo>
                    <a:pt x="48" y="117"/>
                  </a:lnTo>
                  <a:lnTo>
                    <a:pt x="0" y="117"/>
                  </a:lnTo>
                  <a:lnTo>
                    <a:pt x="0" y="113"/>
                  </a:lnTo>
                  <a:lnTo>
                    <a:pt x="4" y="113"/>
                  </a:lnTo>
                  <a:lnTo>
                    <a:pt x="8" y="113"/>
                  </a:lnTo>
                  <a:lnTo>
                    <a:pt x="12" y="109"/>
                  </a:lnTo>
                  <a:lnTo>
                    <a:pt x="16" y="105"/>
                  </a:lnTo>
                  <a:lnTo>
                    <a:pt x="16" y="97"/>
                  </a:lnTo>
                  <a:lnTo>
                    <a:pt x="16" y="20"/>
                  </a:lnTo>
                  <a:lnTo>
                    <a:pt x="16" y="8"/>
                  </a:lnTo>
                  <a:lnTo>
                    <a:pt x="12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4" y="0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76" y="4"/>
                  </a:lnTo>
                  <a:lnTo>
                    <a:pt x="84" y="12"/>
                  </a:lnTo>
                  <a:lnTo>
                    <a:pt x="88" y="20"/>
                  </a:lnTo>
                  <a:lnTo>
                    <a:pt x="88" y="32"/>
                  </a:lnTo>
                  <a:lnTo>
                    <a:pt x="88" y="44"/>
                  </a:lnTo>
                  <a:lnTo>
                    <a:pt x="80" y="53"/>
                  </a:lnTo>
                  <a:lnTo>
                    <a:pt x="72" y="61"/>
                  </a:lnTo>
                  <a:lnTo>
                    <a:pt x="64" y="61"/>
                  </a:lnTo>
                  <a:lnTo>
                    <a:pt x="52" y="61"/>
                  </a:lnTo>
                  <a:lnTo>
                    <a:pt x="48" y="61"/>
                  </a:lnTo>
                  <a:lnTo>
                    <a:pt x="44" y="61"/>
                  </a:lnTo>
                  <a:lnTo>
                    <a:pt x="36" y="61"/>
                  </a:lnTo>
                  <a:lnTo>
                    <a:pt x="32" y="61"/>
                  </a:lnTo>
                  <a:close/>
                  <a:moveTo>
                    <a:pt x="32" y="57"/>
                  </a:moveTo>
                  <a:lnTo>
                    <a:pt x="36" y="57"/>
                  </a:lnTo>
                  <a:lnTo>
                    <a:pt x="40" y="57"/>
                  </a:lnTo>
                  <a:lnTo>
                    <a:pt x="44" y="57"/>
                  </a:lnTo>
                  <a:lnTo>
                    <a:pt x="48" y="57"/>
                  </a:lnTo>
                  <a:lnTo>
                    <a:pt x="56" y="57"/>
                  </a:lnTo>
                  <a:lnTo>
                    <a:pt x="60" y="48"/>
                  </a:lnTo>
                  <a:lnTo>
                    <a:pt x="68" y="40"/>
                  </a:lnTo>
                  <a:lnTo>
                    <a:pt x="68" y="32"/>
                  </a:lnTo>
                  <a:lnTo>
                    <a:pt x="68" y="24"/>
                  </a:lnTo>
                  <a:lnTo>
                    <a:pt x="64" y="16"/>
                  </a:lnTo>
                  <a:lnTo>
                    <a:pt x="60" y="12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2" y="4"/>
                  </a:lnTo>
                  <a:lnTo>
                    <a:pt x="32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06" name="Freeform 13"/>
            <p:cNvSpPr>
              <a:spLocks/>
            </p:cNvSpPr>
            <p:nvPr/>
          </p:nvSpPr>
          <p:spPr bwMode="auto">
            <a:xfrm>
              <a:off x="4814" y="1221"/>
              <a:ext cx="97" cy="69"/>
            </a:xfrm>
            <a:custGeom>
              <a:avLst/>
              <a:gdLst>
                <a:gd name="T0" fmla="*/ 0 w 129"/>
                <a:gd name="T1" fmla="*/ 0 h 121"/>
                <a:gd name="T2" fmla="*/ 9 w 129"/>
                <a:gd name="T3" fmla="*/ 0 h 121"/>
                <a:gd name="T4" fmla="*/ 33 w 129"/>
                <a:gd name="T5" fmla="*/ 10 h 121"/>
                <a:gd name="T6" fmla="*/ 33 w 129"/>
                <a:gd name="T7" fmla="*/ 2 h 121"/>
                <a:gd name="T8" fmla="*/ 33 w 129"/>
                <a:gd name="T9" fmla="*/ 1 h 121"/>
                <a:gd name="T10" fmla="*/ 32 w 129"/>
                <a:gd name="T11" fmla="*/ 1 h 121"/>
                <a:gd name="T12" fmla="*/ 31 w 129"/>
                <a:gd name="T13" fmla="*/ 1 h 121"/>
                <a:gd name="T14" fmla="*/ 29 w 129"/>
                <a:gd name="T15" fmla="*/ 0 h 121"/>
                <a:gd name="T16" fmla="*/ 29 w 129"/>
                <a:gd name="T17" fmla="*/ 0 h 121"/>
                <a:gd name="T18" fmla="*/ 29 w 129"/>
                <a:gd name="T19" fmla="*/ 0 h 121"/>
                <a:gd name="T20" fmla="*/ 41 w 129"/>
                <a:gd name="T21" fmla="*/ 0 h 121"/>
                <a:gd name="T22" fmla="*/ 41 w 129"/>
                <a:gd name="T23" fmla="*/ 0 h 121"/>
                <a:gd name="T24" fmla="*/ 40 w 129"/>
                <a:gd name="T25" fmla="*/ 0 h 121"/>
                <a:gd name="T26" fmla="*/ 38 w 129"/>
                <a:gd name="T27" fmla="*/ 1 h 121"/>
                <a:gd name="T28" fmla="*/ 36 w 129"/>
                <a:gd name="T29" fmla="*/ 1 h 121"/>
                <a:gd name="T30" fmla="*/ 36 w 129"/>
                <a:gd name="T31" fmla="*/ 1 h 121"/>
                <a:gd name="T32" fmla="*/ 36 w 129"/>
                <a:gd name="T33" fmla="*/ 2 h 121"/>
                <a:gd name="T34" fmla="*/ 36 w 129"/>
                <a:gd name="T35" fmla="*/ 13 h 121"/>
                <a:gd name="T36" fmla="*/ 35 w 129"/>
                <a:gd name="T37" fmla="*/ 13 h 121"/>
                <a:gd name="T38" fmla="*/ 9 w 129"/>
                <a:gd name="T39" fmla="*/ 3 h 121"/>
                <a:gd name="T40" fmla="*/ 9 w 129"/>
                <a:gd name="T41" fmla="*/ 10 h 121"/>
                <a:gd name="T42" fmla="*/ 11 w 129"/>
                <a:gd name="T43" fmla="*/ 11 h 121"/>
                <a:gd name="T44" fmla="*/ 11 w 129"/>
                <a:gd name="T45" fmla="*/ 12 h 121"/>
                <a:gd name="T46" fmla="*/ 11 w 129"/>
                <a:gd name="T47" fmla="*/ 13 h 121"/>
                <a:gd name="T48" fmla="*/ 14 w 129"/>
                <a:gd name="T49" fmla="*/ 13 h 121"/>
                <a:gd name="T50" fmla="*/ 15 w 129"/>
                <a:gd name="T51" fmla="*/ 13 h 121"/>
                <a:gd name="T52" fmla="*/ 15 w 129"/>
                <a:gd name="T53" fmla="*/ 13 h 121"/>
                <a:gd name="T54" fmla="*/ 3 w 129"/>
                <a:gd name="T55" fmla="*/ 13 h 121"/>
                <a:gd name="T56" fmla="*/ 3 w 129"/>
                <a:gd name="T57" fmla="*/ 13 h 121"/>
                <a:gd name="T58" fmla="*/ 4 w 129"/>
                <a:gd name="T59" fmla="*/ 13 h 121"/>
                <a:gd name="T60" fmla="*/ 5 w 129"/>
                <a:gd name="T61" fmla="*/ 12 h 121"/>
                <a:gd name="T62" fmla="*/ 6 w 129"/>
                <a:gd name="T63" fmla="*/ 12 h 121"/>
                <a:gd name="T64" fmla="*/ 8 w 129"/>
                <a:gd name="T65" fmla="*/ 11 h 121"/>
                <a:gd name="T66" fmla="*/ 8 w 129"/>
                <a:gd name="T67" fmla="*/ 10 h 121"/>
                <a:gd name="T68" fmla="*/ 8 w 129"/>
                <a:gd name="T69" fmla="*/ 2 h 121"/>
                <a:gd name="T70" fmla="*/ 6 w 129"/>
                <a:gd name="T71" fmla="*/ 1 h 121"/>
                <a:gd name="T72" fmla="*/ 5 w 129"/>
                <a:gd name="T73" fmla="*/ 1 h 121"/>
                <a:gd name="T74" fmla="*/ 4 w 129"/>
                <a:gd name="T75" fmla="*/ 1 h 121"/>
                <a:gd name="T76" fmla="*/ 3 w 129"/>
                <a:gd name="T77" fmla="*/ 1 h 121"/>
                <a:gd name="T78" fmla="*/ 2 w 129"/>
                <a:gd name="T79" fmla="*/ 1 h 121"/>
                <a:gd name="T80" fmla="*/ 0 w 129"/>
                <a:gd name="T81" fmla="*/ 1 h 121"/>
                <a:gd name="T82" fmla="*/ 0 w 129"/>
                <a:gd name="T83" fmla="*/ 0 h 12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29"/>
                <a:gd name="T127" fmla="*/ 0 h 121"/>
                <a:gd name="T128" fmla="*/ 129 w 129"/>
                <a:gd name="T129" fmla="*/ 121 h 12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29" h="121">
                  <a:moveTo>
                    <a:pt x="0" y="0"/>
                  </a:moveTo>
                  <a:lnTo>
                    <a:pt x="28" y="0"/>
                  </a:lnTo>
                  <a:lnTo>
                    <a:pt x="105" y="89"/>
                  </a:lnTo>
                  <a:lnTo>
                    <a:pt x="105" y="20"/>
                  </a:lnTo>
                  <a:lnTo>
                    <a:pt x="105" y="12"/>
                  </a:lnTo>
                  <a:lnTo>
                    <a:pt x="100" y="4"/>
                  </a:lnTo>
                  <a:lnTo>
                    <a:pt x="96" y="4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17" y="4"/>
                  </a:lnTo>
                  <a:lnTo>
                    <a:pt x="113" y="8"/>
                  </a:lnTo>
                  <a:lnTo>
                    <a:pt x="113" y="12"/>
                  </a:lnTo>
                  <a:lnTo>
                    <a:pt x="113" y="20"/>
                  </a:lnTo>
                  <a:lnTo>
                    <a:pt x="113" y="121"/>
                  </a:lnTo>
                  <a:lnTo>
                    <a:pt x="109" y="121"/>
                  </a:lnTo>
                  <a:lnTo>
                    <a:pt x="28" y="24"/>
                  </a:lnTo>
                  <a:lnTo>
                    <a:pt x="28" y="97"/>
                  </a:lnTo>
                  <a:lnTo>
                    <a:pt x="32" y="109"/>
                  </a:lnTo>
                  <a:lnTo>
                    <a:pt x="32" y="113"/>
                  </a:lnTo>
                  <a:lnTo>
                    <a:pt x="36" y="117"/>
                  </a:lnTo>
                  <a:lnTo>
                    <a:pt x="44" y="117"/>
                  </a:lnTo>
                  <a:lnTo>
                    <a:pt x="48" y="117"/>
                  </a:lnTo>
                  <a:lnTo>
                    <a:pt x="8" y="117"/>
                  </a:lnTo>
                  <a:lnTo>
                    <a:pt x="12" y="117"/>
                  </a:lnTo>
                  <a:lnTo>
                    <a:pt x="16" y="113"/>
                  </a:lnTo>
                  <a:lnTo>
                    <a:pt x="20" y="113"/>
                  </a:lnTo>
                  <a:lnTo>
                    <a:pt x="24" y="105"/>
                  </a:lnTo>
                  <a:lnTo>
                    <a:pt x="24" y="97"/>
                  </a:lnTo>
                  <a:lnTo>
                    <a:pt x="24" y="16"/>
                  </a:lnTo>
                  <a:lnTo>
                    <a:pt x="20" y="12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07" name="Freeform 14"/>
            <p:cNvSpPr>
              <a:spLocks noEditPoints="1"/>
            </p:cNvSpPr>
            <p:nvPr/>
          </p:nvSpPr>
          <p:spPr bwMode="auto">
            <a:xfrm>
              <a:off x="4914" y="1221"/>
              <a:ext cx="67" cy="66"/>
            </a:xfrm>
            <a:custGeom>
              <a:avLst/>
              <a:gdLst>
                <a:gd name="T0" fmla="*/ 11 w 89"/>
                <a:gd name="T1" fmla="*/ 6 h 117"/>
                <a:gd name="T2" fmla="*/ 11 w 89"/>
                <a:gd name="T3" fmla="*/ 10 h 117"/>
                <a:gd name="T4" fmla="*/ 11 w 89"/>
                <a:gd name="T5" fmla="*/ 11 h 117"/>
                <a:gd name="T6" fmla="*/ 11 w 89"/>
                <a:gd name="T7" fmla="*/ 11 h 117"/>
                <a:gd name="T8" fmla="*/ 11 w 89"/>
                <a:gd name="T9" fmla="*/ 11 h 117"/>
                <a:gd name="T10" fmla="*/ 14 w 89"/>
                <a:gd name="T11" fmla="*/ 12 h 117"/>
                <a:gd name="T12" fmla="*/ 15 w 89"/>
                <a:gd name="T13" fmla="*/ 12 h 117"/>
                <a:gd name="T14" fmla="*/ 15 w 89"/>
                <a:gd name="T15" fmla="*/ 12 h 117"/>
                <a:gd name="T16" fmla="*/ 0 w 89"/>
                <a:gd name="T17" fmla="*/ 12 h 117"/>
                <a:gd name="T18" fmla="*/ 0 w 89"/>
                <a:gd name="T19" fmla="*/ 12 h 117"/>
                <a:gd name="T20" fmla="*/ 2 w 89"/>
                <a:gd name="T21" fmla="*/ 12 h 117"/>
                <a:gd name="T22" fmla="*/ 3 w 89"/>
                <a:gd name="T23" fmla="*/ 11 h 117"/>
                <a:gd name="T24" fmla="*/ 4 w 89"/>
                <a:gd name="T25" fmla="*/ 11 h 117"/>
                <a:gd name="T26" fmla="*/ 5 w 89"/>
                <a:gd name="T27" fmla="*/ 11 h 117"/>
                <a:gd name="T28" fmla="*/ 5 w 89"/>
                <a:gd name="T29" fmla="*/ 10 h 117"/>
                <a:gd name="T30" fmla="*/ 5 w 89"/>
                <a:gd name="T31" fmla="*/ 2 h 117"/>
                <a:gd name="T32" fmla="*/ 5 w 89"/>
                <a:gd name="T33" fmla="*/ 1 h 117"/>
                <a:gd name="T34" fmla="*/ 4 w 89"/>
                <a:gd name="T35" fmla="*/ 1 h 117"/>
                <a:gd name="T36" fmla="*/ 3 w 89"/>
                <a:gd name="T37" fmla="*/ 1 h 117"/>
                <a:gd name="T38" fmla="*/ 2 w 89"/>
                <a:gd name="T39" fmla="*/ 0 h 117"/>
                <a:gd name="T40" fmla="*/ 0 w 89"/>
                <a:gd name="T41" fmla="*/ 0 h 117"/>
                <a:gd name="T42" fmla="*/ 0 w 89"/>
                <a:gd name="T43" fmla="*/ 0 h 117"/>
                <a:gd name="T44" fmla="*/ 13 w 89"/>
                <a:gd name="T45" fmla="*/ 0 h 117"/>
                <a:gd name="T46" fmla="*/ 18 w 89"/>
                <a:gd name="T47" fmla="*/ 0 h 117"/>
                <a:gd name="T48" fmla="*/ 22 w 89"/>
                <a:gd name="T49" fmla="*/ 1 h 117"/>
                <a:gd name="T50" fmla="*/ 24 w 89"/>
                <a:gd name="T51" fmla="*/ 1 h 117"/>
                <a:gd name="T52" fmla="*/ 26 w 89"/>
                <a:gd name="T53" fmla="*/ 1 h 117"/>
                <a:gd name="T54" fmla="*/ 29 w 89"/>
                <a:gd name="T55" fmla="*/ 3 h 117"/>
                <a:gd name="T56" fmla="*/ 29 w 89"/>
                <a:gd name="T57" fmla="*/ 3 h 117"/>
                <a:gd name="T58" fmla="*/ 27 w 89"/>
                <a:gd name="T59" fmla="*/ 5 h 117"/>
                <a:gd name="T60" fmla="*/ 24 w 89"/>
                <a:gd name="T61" fmla="*/ 6 h 117"/>
                <a:gd name="T62" fmla="*/ 23 w 89"/>
                <a:gd name="T63" fmla="*/ 6 h 117"/>
                <a:gd name="T64" fmla="*/ 20 w 89"/>
                <a:gd name="T65" fmla="*/ 6 h 117"/>
                <a:gd name="T66" fmla="*/ 17 w 89"/>
                <a:gd name="T67" fmla="*/ 6 h 117"/>
                <a:gd name="T68" fmla="*/ 15 w 89"/>
                <a:gd name="T69" fmla="*/ 6 h 117"/>
                <a:gd name="T70" fmla="*/ 13 w 89"/>
                <a:gd name="T71" fmla="*/ 6 h 117"/>
                <a:gd name="T72" fmla="*/ 11 w 89"/>
                <a:gd name="T73" fmla="*/ 6 h 117"/>
                <a:gd name="T74" fmla="*/ 11 w 89"/>
                <a:gd name="T75" fmla="*/ 6 h 117"/>
                <a:gd name="T76" fmla="*/ 11 w 89"/>
                <a:gd name="T77" fmla="*/ 6 h 117"/>
                <a:gd name="T78" fmla="*/ 11 w 89"/>
                <a:gd name="T79" fmla="*/ 6 h 117"/>
                <a:gd name="T80" fmla="*/ 13 w 89"/>
                <a:gd name="T81" fmla="*/ 6 h 117"/>
                <a:gd name="T82" fmla="*/ 14 w 89"/>
                <a:gd name="T83" fmla="*/ 6 h 117"/>
                <a:gd name="T84" fmla="*/ 14 w 89"/>
                <a:gd name="T85" fmla="*/ 6 h 117"/>
                <a:gd name="T86" fmla="*/ 17 w 89"/>
                <a:gd name="T87" fmla="*/ 6 h 117"/>
                <a:gd name="T88" fmla="*/ 20 w 89"/>
                <a:gd name="T89" fmla="*/ 5 h 117"/>
                <a:gd name="T90" fmla="*/ 20 w 89"/>
                <a:gd name="T91" fmla="*/ 5 h 117"/>
                <a:gd name="T92" fmla="*/ 22 w 89"/>
                <a:gd name="T93" fmla="*/ 3 h 117"/>
                <a:gd name="T94" fmla="*/ 22 w 89"/>
                <a:gd name="T95" fmla="*/ 3 h 117"/>
                <a:gd name="T96" fmla="*/ 20 w 89"/>
                <a:gd name="T97" fmla="*/ 2 h 117"/>
                <a:gd name="T98" fmla="*/ 20 w 89"/>
                <a:gd name="T99" fmla="*/ 1 h 117"/>
                <a:gd name="T100" fmla="*/ 18 w 89"/>
                <a:gd name="T101" fmla="*/ 1 h 117"/>
                <a:gd name="T102" fmla="*/ 15 w 89"/>
                <a:gd name="T103" fmla="*/ 1 h 117"/>
                <a:gd name="T104" fmla="*/ 14 w 89"/>
                <a:gd name="T105" fmla="*/ 1 h 117"/>
                <a:gd name="T106" fmla="*/ 11 w 89"/>
                <a:gd name="T107" fmla="*/ 1 h 117"/>
                <a:gd name="T108" fmla="*/ 11 w 89"/>
                <a:gd name="T109" fmla="*/ 1 h 117"/>
                <a:gd name="T110" fmla="*/ 11 w 89"/>
                <a:gd name="T111" fmla="*/ 6 h 1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9"/>
                <a:gd name="T169" fmla="*/ 0 h 117"/>
                <a:gd name="T170" fmla="*/ 89 w 89"/>
                <a:gd name="T171" fmla="*/ 117 h 1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9" h="117">
                  <a:moveTo>
                    <a:pt x="32" y="60"/>
                  </a:moveTo>
                  <a:lnTo>
                    <a:pt x="32" y="97"/>
                  </a:lnTo>
                  <a:lnTo>
                    <a:pt x="32" y="109"/>
                  </a:lnTo>
                  <a:lnTo>
                    <a:pt x="32" y="113"/>
                  </a:lnTo>
                  <a:lnTo>
                    <a:pt x="36" y="113"/>
                  </a:lnTo>
                  <a:lnTo>
                    <a:pt x="44" y="117"/>
                  </a:lnTo>
                  <a:lnTo>
                    <a:pt x="48" y="117"/>
                  </a:lnTo>
                  <a:lnTo>
                    <a:pt x="0" y="117"/>
                  </a:lnTo>
                  <a:lnTo>
                    <a:pt x="4" y="117"/>
                  </a:lnTo>
                  <a:lnTo>
                    <a:pt x="8" y="113"/>
                  </a:lnTo>
                  <a:lnTo>
                    <a:pt x="12" y="109"/>
                  </a:lnTo>
                  <a:lnTo>
                    <a:pt x="16" y="105"/>
                  </a:lnTo>
                  <a:lnTo>
                    <a:pt x="16" y="97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6" y="0"/>
                  </a:lnTo>
                  <a:lnTo>
                    <a:pt x="68" y="4"/>
                  </a:lnTo>
                  <a:lnTo>
                    <a:pt x="76" y="8"/>
                  </a:lnTo>
                  <a:lnTo>
                    <a:pt x="80" y="12"/>
                  </a:lnTo>
                  <a:lnTo>
                    <a:pt x="89" y="24"/>
                  </a:lnTo>
                  <a:lnTo>
                    <a:pt x="89" y="32"/>
                  </a:lnTo>
                  <a:lnTo>
                    <a:pt x="85" y="44"/>
                  </a:lnTo>
                  <a:lnTo>
                    <a:pt x="76" y="56"/>
                  </a:lnTo>
                  <a:lnTo>
                    <a:pt x="72" y="60"/>
                  </a:lnTo>
                  <a:lnTo>
                    <a:pt x="60" y="64"/>
                  </a:lnTo>
                  <a:lnTo>
                    <a:pt x="52" y="64"/>
                  </a:lnTo>
                  <a:lnTo>
                    <a:pt x="48" y="64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2" y="60"/>
                  </a:lnTo>
                  <a:close/>
                  <a:moveTo>
                    <a:pt x="32" y="56"/>
                  </a:moveTo>
                  <a:lnTo>
                    <a:pt x="36" y="56"/>
                  </a:lnTo>
                  <a:lnTo>
                    <a:pt x="40" y="56"/>
                  </a:lnTo>
                  <a:lnTo>
                    <a:pt x="44" y="60"/>
                  </a:lnTo>
                  <a:lnTo>
                    <a:pt x="52" y="56"/>
                  </a:lnTo>
                  <a:lnTo>
                    <a:pt x="60" y="52"/>
                  </a:lnTo>
                  <a:lnTo>
                    <a:pt x="64" y="44"/>
                  </a:lnTo>
                  <a:lnTo>
                    <a:pt x="68" y="32"/>
                  </a:lnTo>
                  <a:lnTo>
                    <a:pt x="68" y="24"/>
                  </a:lnTo>
                  <a:lnTo>
                    <a:pt x="64" y="20"/>
                  </a:lnTo>
                  <a:lnTo>
                    <a:pt x="60" y="12"/>
                  </a:lnTo>
                  <a:lnTo>
                    <a:pt x="56" y="8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36" y="4"/>
                  </a:lnTo>
                  <a:lnTo>
                    <a:pt x="32" y="8"/>
                  </a:lnTo>
                  <a:lnTo>
                    <a:pt x="32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08" name="Freeform 15"/>
            <p:cNvSpPr>
              <a:spLocks/>
            </p:cNvSpPr>
            <p:nvPr/>
          </p:nvSpPr>
          <p:spPr bwMode="auto">
            <a:xfrm>
              <a:off x="4874" y="1470"/>
              <a:ext cx="97" cy="69"/>
            </a:xfrm>
            <a:custGeom>
              <a:avLst/>
              <a:gdLst>
                <a:gd name="T0" fmla="*/ 0 w 129"/>
                <a:gd name="T1" fmla="*/ 0 h 121"/>
                <a:gd name="T2" fmla="*/ 11 w 129"/>
                <a:gd name="T3" fmla="*/ 0 h 121"/>
                <a:gd name="T4" fmla="*/ 33 w 129"/>
                <a:gd name="T5" fmla="*/ 10 h 121"/>
                <a:gd name="T6" fmla="*/ 33 w 129"/>
                <a:gd name="T7" fmla="*/ 2 h 121"/>
                <a:gd name="T8" fmla="*/ 33 w 129"/>
                <a:gd name="T9" fmla="*/ 1 h 121"/>
                <a:gd name="T10" fmla="*/ 32 w 129"/>
                <a:gd name="T11" fmla="*/ 1 h 121"/>
                <a:gd name="T12" fmla="*/ 31 w 129"/>
                <a:gd name="T13" fmla="*/ 1 h 121"/>
                <a:gd name="T14" fmla="*/ 30 w 129"/>
                <a:gd name="T15" fmla="*/ 1 h 121"/>
                <a:gd name="T16" fmla="*/ 29 w 129"/>
                <a:gd name="T17" fmla="*/ 1 h 121"/>
                <a:gd name="T18" fmla="*/ 29 w 129"/>
                <a:gd name="T19" fmla="*/ 0 h 121"/>
                <a:gd name="T20" fmla="*/ 41 w 129"/>
                <a:gd name="T21" fmla="*/ 0 h 121"/>
                <a:gd name="T22" fmla="*/ 41 w 129"/>
                <a:gd name="T23" fmla="*/ 1 h 121"/>
                <a:gd name="T24" fmla="*/ 40 w 129"/>
                <a:gd name="T25" fmla="*/ 1 h 121"/>
                <a:gd name="T26" fmla="*/ 38 w 129"/>
                <a:gd name="T27" fmla="*/ 1 h 121"/>
                <a:gd name="T28" fmla="*/ 36 w 129"/>
                <a:gd name="T29" fmla="*/ 1 h 121"/>
                <a:gd name="T30" fmla="*/ 36 w 129"/>
                <a:gd name="T31" fmla="*/ 1 h 121"/>
                <a:gd name="T32" fmla="*/ 36 w 129"/>
                <a:gd name="T33" fmla="*/ 2 h 121"/>
                <a:gd name="T34" fmla="*/ 36 w 129"/>
                <a:gd name="T35" fmla="*/ 13 h 121"/>
                <a:gd name="T36" fmla="*/ 35 w 129"/>
                <a:gd name="T37" fmla="*/ 13 h 121"/>
                <a:gd name="T38" fmla="*/ 11 w 129"/>
                <a:gd name="T39" fmla="*/ 3 h 121"/>
                <a:gd name="T40" fmla="*/ 11 w 129"/>
                <a:gd name="T41" fmla="*/ 11 h 121"/>
                <a:gd name="T42" fmla="*/ 11 w 129"/>
                <a:gd name="T43" fmla="*/ 11 h 121"/>
                <a:gd name="T44" fmla="*/ 11 w 129"/>
                <a:gd name="T45" fmla="*/ 12 h 121"/>
                <a:gd name="T46" fmla="*/ 12 w 129"/>
                <a:gd name="T47" fmla="*/ 13 h 121"/>
                <a:gd name="T48" fmla="*/ 15 w 129"/>
                <a:gd name="T49" fmla="*/ 13 h 121"/>
                <a:gd name="T50" fmla="*/ 16 w 129"/>
                <a:gd name="T51" fmla="*/ 13 h 121"/>
                <a:gd name="T52" fmla="*/ 16 w 129"/>
                <a:gd name="T53" fmla="*/ 13 h 121"/>
                <a:gd name="T54" fmla="*/ 3 w 129"/>
                <a:gd name="T55" fmla="*/ 13 h 121"/>
                <a:gd name="T56" fmla="*/ 3 w 129"/>
                <a:gd name="T57" fmla="*/ 13 h 121"/>
                <a:gd name="T58" fmla="*/ 4 w 129"/>
                <a:gd name="T59" fmla="*/ 13 h 121"/>
                <a:gd name="T60" fmla="*/ 5 w 129"/>
                <a:gd name="T61" fmla="*/ 13 h 121"/>
                <a:gd name="T62" fmla="*/ 6 w 129"/>
                <a:gd name="T63" fmla="*/ 12 h 121"/>
                <a:gd name="T64" fmla="*/ 8 w 129"/>
                <a:gd name="T65" fmla="*/ 11 h 121"/>
                <a:gd name="T66" fmla="*/ 8 w 129"/>
                <a:gd name="T67" fmla="*/ 11 h 121"/>
                <a:gd name="T68" fmla="*/ 8 w 129"/>
                <a:gd name="T69" fmla="*/ 2 h 121"/>
                <a:gd name="T70" fmla="*/ 6 w 129"/>
                <a:gd name="T71" fmla="*/ 1 h 121"/>
                <a:gd name="T72" fmla="*/ 5 w 129"/>
                <a:gd name="T73" fmla="*/ 1 h 121"/>
                <a:gd name="T74" fmla="*/ 4 w 129"/>
                <a:gd name="T75" fmla="*/ 1 h 121"/>
                <a:gd name="T76" fmla="*/ 3 w 129"/>
                <a:gd name="T77" fmla="*/ 1 h 121"/>
                <a:gd name="T78" fmla="*/ 2 w 129"/>
                <a:gd name="T79" fmla="*/ 1 h 121"/>
                <a:gd name="T80" fmla="*/ 0 w 129"/>
                <a:gd name="T81" fmla="*/ 1 h 121"/>
                <a:gd name="T82" fmla="*/ 0 w 129"/>
                <a:gd name="T83" fmla="*/ 0 h 12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29"/>
                <a:gd name="T127" fmla="*/ 0 h 121"/>
                <a:gd name="T128" fmla="*/ 129 w 129"/>
                <a:gd name="T129" fmla="*/ 121 h 12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29" h="121">
                  <a:moveTo>
                    <a:pt x="0" y="0"/>
                  </a:moveTo>
                  <a:lnTo>
                    <a:pt x="33" y="0"/>
                  </a:lnTo>
                  <a:lnTo>
                    <a:pt x="105" y="93"/>
                  </a:lnTo>
                  <a:lnTo>
                    <a:pt x="105" y="20"/>
                  </a:lnTo>
                  <a:lnTo>
                    <a:pt x="105" y="12"/>
                  </a:lnTo>
                  <a:lnTo>
                    <a:pt x="101" y="8"/>
                  </a:lnTo>
                  <a:lnTo>
                    <a:pt x="97" y="4"/>
                  </a:lnTo>
                  <a:lnTo>
                    <a:pt x="93" y="4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129" y="0"/>
                  </a:lnTo>
                  <a:lnTo>
                    <a:pt x="129" y="4"/>
                  </a:lnTo>
                  <a:lnTo>
                    <a:pt x="125" y="4"/>
                  </a:lnTo>
                  <a:lnTo>
                    <a:pt x="117" y="4"/>
                  </a:lnTo>
                  <a:lnTo>
                    <a:pt x="113" y="8"/>
                  </a:lnTo>
                  <a:lnTo>
                    <a:pt x="113" y="12"/>
                  </a:lnTo>
                  <a:lnTo>
                    <a:pt x="113" y="20"/>
                  </a:lnTo>
                  <a:lnTo>
                    <a:pt x="113" y="121"/>
                  </a:lnTo>
                  <a:lnTo>
                    <a:pt x="109" y="121"/>
                  </a:lnTo>
                  <a:lnTo>
                    <a:pt x="33" y="28"/>
                  </a:lnTo>
                  <a:lnTo>
                    <a:pt x="33" y="101"/>
                  </a:lnTo>
                  <a:lnTo>
                    <a:pt x="33" y="109"/>
                  </a:lnTo>
                  <a:lnTo>
                    <a:pt x="33" y="113"/>
                  </a:lnTo>
                  <a:lnTo>
                    <a:pt x="37" y="117"/>
                  </a:lnTo>
                  <a:lnTo>
                    <a:pt x="45" y="117"/>
                  </a:lnTo>
                  <a:lnTo>
                    <a:pt x="49" y="117"/>
                  </a:lnTo>
                  <a:lnTo>
                    <a:pt x="49" y="121"/>
                  </a:lnTo>
                  <a:lnTo>
                    <a:pt x="8" y="121"/>
                  </a:lnTo>
                  <a:lnTo>
                    <a:pt x="8" y="117"/>
                  </a:lnTo>
                  <a:lnTo>
                    <a:pt x="12" y="117"/>
                  </a:lnTo>
                  <a:lnTo>
                    <a:pt x="16" y="117"/>
                  </a:lnTo>
                  <a:lnTo>
                    <a:pt x="20" y="113"/>
                  </a:lnTo>
                  <a:lnTo>
                    <a:pt x="25" y="109"/>
                  </a:lnTo>
                  <a:lnTo>
                    <a:pt x="25" y="101"/>
                  </a:lnTo>
                  <a:lnTo>
                    <a:pt x="25" y="20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09" name="Freeform 16"/>
            <p:cNvSpPr>
              <a:spLocks noEditPoints="1"/>
            </p:cNvSpPr>
            <p:nvPr/>
          </p:nvSpPr>
          <p:spPr bwMode="auto">
            <a:xfrm>
              <a:off x="4978" y="1493"/>
              <a:ext cx="54" cy="46"/>
            </a:xfrm>
            <a:custGeom>
              <a:avLst/>
              <a:gdLst>
                <a:gd name="T0" fmla="*/ 11 w 72"/>
                <a:gd name="T1" fmla="*/ 0 h 81"/>
                <a:gd name="T2" fmla="*/ 15 w 72"/>
                <a:gd name="T3" fmla="*/ 0 h 81"/>
                <a:gd name="T4" fmla="*/ 17 w 72"/>
                <a:gd name="T5" fmla="*/ 1 h 81"/>
                <a:gd name="T6" fmla="*/ 20 w 72"/>
                <a:gd name="T7" fmla="*/ 1 h 81"/>
                <a:gd name="T8" fmla="*/ 22 w 72"/>
                <a:gd name="T9" fmla="*/ 3 h 81"/>
                <a:gd name="T10" fmla="*/ 22 w 72"/>
                <a:gd name="T11" fmla="*/ 3 h 81"/>
                <a:gd name="T12" fmla="*/ 22 w 72"/>
                <a:gd name="T13" fmla="*/ 5 h 81"/>
                <a:gd name="T14" fmla="*/ 21 w 72"/>
                <a:gd name="T15" fmla="*/ 6 h 81"/>
                <a:gd name="T16" fmla="*/ 20 w 72"/>
                <a:gd name="T17" fmla="*/ 7 h 81"/>
                <a:gd name="T18" fmla="*/ 17 w 72"/>
                <a:gd name="T19" fmla="*/ 8 h 81"/>
                <a:gd name="T20" fmla="*/ 14 w 72"/>
                <a:gd name="T21" fmla="*/ 9 h 81"/>
                <a:gd name="T22" fmla="*/ 11 w 72"/>
                <a:gd name="T23" fmla="*/ 9 h 81"/>
                <a:gd name="T24" fmla="*/ 7 w 72"/>
                <a:gd name="T25" fmla="*/ 9 h 81"/>
                <a:gd name="T26" fmla="*/ 5 w 72"/>
                <a:gd name="T27" fmla="*/ 8 h 81"/>
                <a:gd name="T28" fmla="*/ 2 w 72"/>
                <a:gd name="T29" fmla="*/ 7 h 81"/>
                <a:gd name="T30" fmla="*/ 0 w 72"/>
                <a:gd name="T31" fmla="*/ 6 h 81"/>
                <a:gd name="T32" fmla="*/ 0 w 72"/>
                <a:gd name="T33" fmla="*/ 4 h 81"/>
                <a:gd name="T34" fmla="*/ 0 w 72"/>
                <a:gd name="T35" fmla="*/ 3 h 81"/>
                <a:gd name="T36" fmla="*/ 2 w 72"/>
                <a:gd name="T37" fmla="*/ 2 h 81"/>
                <a:gd name="T38" fmla="*/ 2 w 72"/>
                <a:gd name="T39" fmla="*/ 1 h 81"/>
                <a:gd name="T40" fmla="*/ 5 w 72"/>
                <a:gd name="T41" fmla="*/ 1 h 81"/>
                <a:gd name="T42" fmla="*/ 9 w 72"/>
                <a:gd name="T43" fmla="*/ 0 h 81"/>
                <a:gd name="T44" fmla="*/ 11 w 72"/>
                <a:gd name="T45" fmla="*/ 0 h 81"/>
                <a:gd name="T46" fmla="*/ 10 w 72"/>
                <a:gd name="T47" fmla="*/ 1 h 81"/>
                <a:gd name="T48" fmla="*/ 9 w 72"/>
                <a:gd name="T49" fmla="*/ 1 h 81"/>
                <a:gd name="T50" fmla="*/ 7 w 72"/>
                <a:gd name="T51" fmla="*/ 1 h 81"/>
                <a:gd name="T52" fmla="*/ 6 w 72"/>
                <a:gd name="T53" fmla="*/ 1 h 81"/>
                <a:gd name="T54" fmla="*/ 5 w 72"/>
                <a:gd name="T55" fmla="*/ 2 h 81"/>
                <a:gd name="T56" fmla="*/ 4 w 72"/>
                <a:gd name="T57" fmla="*/ 3 h 81"/>
                <a:gd name="T58" fmla="*/ 4 w 72"/>
                <a:gd name="T59" fmla="*/ 3 h 81"/>
                <a:gd name="T60" fmla="*/ 5 w 72"/>
                <a:gd name="T61" fmla="*/ 5 h 81"/>
                <a:gd name="T62" fmla="*/ 6 w 72"/>
                <a:gd name="T63" fmla="*/ 7 h 81"/>
                <a:gd name="T64" fmla="*/ 7 w 72"/>
                <a:gd name="T65" fmla="*/ 7 h 81"/>
                <a:gd name="T66" fmla="*/ 10 w 72"/>
                <a:gd name="T67" fmla="*/ 7 h 81"/>
                <a:gd name="T68" fmla="*/ 12 w 72"/>
                <a:gd name="T69" fmla="*/ 8 h 81"/>
                <a:gd name="T70" fmla="*/ 15 w 72"/>
                <a:gd name="T71" fmla="*/ 7 h 81"/>
                <a:gd name="T72" fmla="*/ 16 w 72"/>
                <a:gd name="T73" fmla="*/ 7 h 81"/>
                <a:gd name="T74" fmla="*/ 17 w 72"/>
                <a:gd name="T75" fmla="*/ 6 h 81"/>
                <a:gd name="T76" fmla="*/ 19 w 72"/>
                <a:gd name="T77" fmla="*/ 5 h 81"/>
                <a:gd name="T78" fmla="*/ 17 w 72"/>
                <a:gd name="T79" fmla="*/ 3 h 81"/>
                <a:gd name="T80" fmla="*/ 17 w 72"/>
                <a:gd name="T81" fmla="*/ 2 h 81"/>
                <a:gd name="T82" fmla="*/ 15 w 72"/>
                <a:gd name="T83" fmla="*/ 1 h 81"/>
                <a:gd name="T84" fmla="*/ 14 w 72"/>
                <a:gd name="T85" fmla="*/ 1 h 81"/>
                <a:gd name="T86" fmla="*/ 10 w 72"/>
                <a:gd name="T87" fmla="*/ 1 h 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2"/>
                <a:gd name="T133" fmla="*/ 0 h 81"/>
                <a:gd name="T134" fmla="*/ 72 w 72"/>
                <a:gd name="T135" fmla="*/ 81 h 8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2" h="81">
                  <a:moveTo>
                    <a:pt x="36" y="0"/>
                  </a:moveTo>
                  <a:lnTo>
                    <a:pt x="48" y="0"/>
                  </a:lnTo>
                  <a:lnTo>
                    <a:pt x="56" y="4"/>
                  </a:lnTo>
                  <a:lnTo>
                    <a:pt x="64" y="12"/>
                  </a:lnTo>
                  <a:lnTo>
                    <a:pt x="72" y="24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68" y="61"/>
                  </a:lnTo>
                  <a:lnTo>
                    <a:pt x="64" y="69"/>
                  </a:lnTo>
                  <a:lnTo>
                    <a:pt x="56" y="77"/>
                  </a:lnTo>
                  <a:lnTo>
                    <a:pt x="44" y="81"/>
                  </a:lnTo>
                  <a:lnTo>
                    <a:pt x="36" y="81"/>
                  </a:lnTo>
                  <a:lnTo>
                    <a:pt x="24" y="81"/>
                  </a:lnTo>
                  <a:lnTo>
                    <a:pt x="16" y="77"/>
                  </a:lnTo>
                  <a:lnTo>
                    <a:pt x="8" y="69"/>
                  </a:lnTo>
                  <a:lnTo>
                    <a:pt x="0" y="57"/>
                  </a:lnTo>
                  <a:lnTo>
                    <a:pt x="0" y="40"/>
                  </a:lnTo>
                  <a:lnTo>
                    <a:pt x="0" y="28"/>
                  </a:lnTo>
                  <a:lnTo>
                    <a:pt x="4" y="20"/>
                  </a:lnTo>
                  <a:lnTo>
                    <a:pt x="8" y="8"/>
                  </a:lnTo>
                  <a:lnTo>
                    <a:pt x="16" y="4"/>
                  </a:lnTo>
                  <a:lnTo>
                    <a:pt x="28" y="0"/>
                  </a:lnTo>
                  <a:lnTo>
                    <a:pt x="36" y="0"/>
                  </a:lnTo>
                  <a:close/>
                  <a:moveTo>
                    <a:pt x="32" y="4"/>
                  </a:moveTo>
                  <a:lnTo>
                    <a:pt x="28" y="4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12" y="32"/>
                  </a:lnTo>
                  <a:lnTo>
                    <a:pt x="16" y="48"/>
                  </a:lnTo>
                  <a:lnTo>
                    <a:pt x="20" y="65"/>
                  </a:lnTo>
                  <a:lnTo>
                    <a:pt x="24" y="69"/>
                  </a:lnTo>
                  <a:lnTo>
                    <a:pt x="32" y="73"/>
                  </a:lnTo>
                  <a:lnTo>
                    <a:pt x="40" y="77"/>
                  </a:lnTo>
                  <a:lnTo>
                    <a:pt x="48" y="73"/>
                  </a:lnTo>
                  <a:lnTo>
                    <a:pt x="52" y="69"/>
                  </a:lnTo>
                  <a:lnTo>
                    <a:pt x="56" y="61"/>
                  </a:lnTo>
                  <a:lnTo>
                    <a:pt x="60" y="44"/>
                  </a:lnTo>
                  <a:lnTo>
                    <a:pt x="56" y="32"/>
                  </a:lnTo>
                  <a:lnTo>
                    <a:pt x="56" y="20"/>
                  </a:lnTo>
                  <a:lnTo>
                    <a:pt x="48" y="12"/>
                  </a:lnTo>
                  <a:lnTo>
                    <a:pt x="44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10" name="Freeform 17"/>
            <p:cNvSpPr>
              <a:spLocks/>
            </p:cNvSpPr>
            <p:nvPr/>
          </p:nvSpPr>
          <p:spPr bwMode="auto">
            <a:xfrm>
              <a:off x="5041" y="1493"/>
              <a:ext cx="98" cy="46"/>
            </a:xfrm>
            <a:custGeom>
              <a:avLst/>
              <a:gdLst>
                <a:gd name="T0" fmla="*/ 11 w 129"/>
                <a:gd name="T1" fmla="*/ 1 h 81"/>
                <a:gd name="T2" fmla="*/ 14 w 129"/>
                <a:gd name="T3" fmla="*/ 1 h 81"/>
                <a:gd name="T4" fmla="*/ 16 w 129"/>
                <a:gd name="T5" fmla="*/ 0 h 81"/>
                <a:gd name="T6" fmla="*/ 21 w 129"/>
                <a:gd name="T7" fmla="*/ 0 h 81"/>
                <a:gd name="T8" fmla="*/ 23 w 129"/>
                <a:gd name="T9" fmla="*/ 1 h 81"/>
                <a:gd name="T10" fmla="*/ 27 w 129"/>
                <a:gd name="T11" fmla="*/ 1 h 81"/>
                <a:gd name="T12" fmla="*/ 31 w 129"/>
                <a:gd name="T13" fmla="*/ 0 h 81"/>
                <a:gd name="T14" fmla="*/ 35 w 129"/>
                <a:gd name="T15" fmla="*/ 0 h 81"/>
                <a:gd name="T16" fmla="*/ 37 w 129"/>
                <a:gd name="T17" fmla="*/ 1 h 81"/>
                <a:gd name="T18" fmla="*/ 40 w 129"/>
                <a:gd name="T19" fmla="*/ 2 h 81"/>
                <a:gd name="T20" fmla="*/ 40 w 129"/>
                <a:gd name="T21" fmla="*/ 6 h 81"/>
                <a:gd name="T22" fmla="*/ 40 w 129"/>
                <a:gd name="T23" fmla="*/ 7 h 81"/>
                <a:gd name="T24" fmla="*/ 42 w 129"/>
                <a:gd name="T25" fmla="*/ 8 h 81"/>
                <a:gd name="T26" fmla="*/ 43 w 129"/>
                <a:gd name="T27" fmla="*/ 8 h 81"/>
                <a:gd name="T28" fmla="*/ 31 w 129"/>
                <a:gd name="T29" fmla="*/ 9 h 81"/>
                <a:gd name="T30" fmla="*/ 33 w 129"/>
                <a:gd name="T31" fmla="*/ 8 h 81"/>
                <a:gd name="T32" fmla="*/ 33 w 129"/>
                <a:gd name="T33" fmla="*/ 8 h 81"/>
                <a:gd name="T34" fmla="*/ 35 w 129"/>
                <a:gd name="T35" fmla="*/ 7 h 81"/>
                <a:gd name="T36" fmla="*/ 35 w 129"/>
                <a:gd name="T37" fmla="*/ 6 h 81"/>
                <a:gd name="T38" fmla="*/ 35 w 129"/>
                <a:gd name="T39" fmla="*/ 2 h 81"/>
                <a:gd name="T40" fmla="*/ 33 w 129"/>
                <a:gd name="T41" fmla="*/ 1 h 81"/>
                <a:gd name="T42" fmla="*/ 30 w 129"/>
                <a:gd name="T43" fmla="*/ 1 h 81"/>
                <a:gd name="T44" fmla="*/ 25 w 129"/>
                <a:gd name="T45" fmla="*/ 2 h 81"/>
                <a:gd name="T46" fmla="*/ 24 w 129"/>
                <a:gd name="T47" fmla="*/ 2 h 81"/>
                <a:gd name="T48" fmla="*/ 24 w 129"/>
                <a:gd name="T49" fmla="*/ 6 h 81"/>
                <a:gd name="T50" fmla="*/ 24 w 129"/>
                <a:gd name="T51" fmla="*/ 7 h 81"/>
                <a:gd name="T52" fmla="*/ 25 w 129"/>
                <a:gd name="T53" fmla="*/ 8 h 81"/>
                <a:gd name="T54" fmla="*/ 28 w 129"/>
                <a:gd name="T55" fmla="*/ 8 h 81"/>
                <a:gd name="T56" fmla="*/ 15 w 129"/>
                <a:gd name="T57" fmla="*/ 9 h 81"/>
                <a:gd name="T58" fmla="*/ 17 w 129"/>
                <a:gd name="T59" fmla="*/ 8 h 81"/>
                <a:gd name="T60" fmla="*/ 19 w 129"/>
                <a:gd name="T61" fmla="*/ 7 h 81"/>
                <a:gd name="T62" fmla="*/ 19 w 129"/>
                <a:gd name="T63" fmla="*/ 7 h 81"/>
                <a:gd name="T64" fmla="*/ 19 w 129"/>
                <a:gd name="T65" fmla="*/ 3 h 81"/>
                <a:gd name="T66" fmla="*/ 19 w 129"/>
                <a:gd name="T67" fmla="*/ 2 h 81"/>
                <a:gd name="T68" fmla="*/ 15 w 129"/>
                <a:gd name="T69" fmla="*/ 1 h 81"/>
                <a:gd name="T70" fmla="*/ 12 w 129"/>
                <a:gd name="T71" fmla="*/ 1 h 81"/>
                <a:gd name="T72" fmla="*/ 8 w 129"/>
                <a:gd name="T73" fmla="*/ 2 h 81"/>
                <a:gd name="T74" fmla="*/ 8 w 129"/>
                <a:gd name="T75" fmla="*/ 7 h 81"/>
                <a:gd name="T76" fmla="*/ 8 w 129"/>
                <a:gd name="T77" fmla="*/ 7 h 81"/>
                <a:gd name="T78" fmla="*/ 11 w 129"/>
                <a:gd name="T79" fmla="*/ 8 h 81"/>
                <a:gd name="T80" fmla="*/ 12 w 129"/>
                <a:gd name="T81" fmla="*/ 9 h 81"/>
                <a:gd name="T82" fmla="*/ 0 w 129"/>
                <a:gd name="T83" fmla="*/ 8 h 81"/>
                <a:gd name="T84" fmla="*/ 2 w 129"/>
                <a:gd name="T85" fmla="*/ 8 h 81"/>
                <a:gd name="T86" fmla="*/ 3 w 129"/>
                <a:gd name="T87" fmla="*/ 7 h 81"/>
                <a:gd name="T88" fmla="*/ 3 w 129"/>
                <a:gd name="T89" fmla="*/ 6 h 81"/>
                <a:gd name="T90" fmla="*/ 3 w 129"/>
                <a:gd name="T91" fmla="*/ 2 h 81"/>
                <a:gd name="T92" fmla="*/ 3 w 129"/>
                <a:gd name="T93" fmla="*/ 1 h 81"/>
                <a:gd name="T94" fmla="*/ 2 w 129"/>
                <a:gd name="T95" fmla="*/ 1 h 81"/>
                <a:gd name="T96" fmla="*/ 2 w 129"/>
                <a:gd name="T97" fmla="*/ 1 h 81"/>
                <a:gd name="T98" fmla="*/ 0 w 129"/>
                <a:gd name="T99" fmla="*/ 1 h 81"/>
                <a:gd name="T100" fmla="*/ 8 w 129"/>
                <a:gd name="T101" fmla="*/ 0 h 8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"/>
                <a:gd name="T154" fmla="*/ 0 h 81"/>
                <a:gd name="T155" fmla="*/ 129 w 129"/>
                <a:gd name="T156" fmla="*/ 81 h 8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" h="81">
                  <a:moveTo>
                    <a:pt x="24" y="16"/>
                  </a:moveTo>
                  <a:lnTo>
                    <a:pt x="33" y="8"/>
                  </a:lnTo>
                  <a:lnTo>
                    <a:pt x="37" y="4"/>
                  </a:lnTo>
                  <a:lnTo>
                    <a:pt x="41" y="4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3" y="0"/>
                  </a:lnTo>
                  <a:lnTo>
                    <a:pt x="61" y="0"/>
                  </a:lnTo>
                  <a:lnTo>
                    <a:pt x="65" y="4"/>
                  </a:lnTo>
                  <a:lnTo>
                    <a:pt x="69" y="8"/>
                  </a:lnTo>
                  <a:lnTo>
                    <a:pt x="73" y="16"/>
                  </a:lnTo>
                  <a:lnTo>
                    <a:pt x="81" y="8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3" y="4"/>
                  </a:lnTo>
                  <a:lnTo>
                    <a:pt x="117" y="12"/>
                  </a:lnTo>
                  <a:lnTo>
                    <a:pt x="121" y="20"/>
                  </a:lnTo>
                  <a:lnTo>
                    <a:pt x="121" y="28"/>
                  </a:lnTo>
                  <a:lnTo>
                    <a:pt x="121" y="61"/>
                  </a:lnTo>
                  <a:lnTo>
                    <a:pt x="121" y="69"/>
                  </a:lnTo>
                  <a:lnTo>
                    <a:pt x="121" y="73"/>
                  </a:lnTo>
                  <a:lnTo>
                    <a:pt x="125" y="77"/>
                  </a:lnTo>
                  <a:lnTo>
                    <a:pt x="129" y="77"/>
                  </a:lnTo>
                  <a:lnTo>
                    <a:pt x="129" y="81"/>
                  </a:lnTo>
                  <a:lnTo>
                    <a:pt x="93" y="81"/>
                  </a:lnTo>
                  <a:lnTo>
                    <a:pt x="93" y="77"/>
                  </a:lnTo>
                  <a:lnTo>
                    <a:pt x="97" y="77"/>
                  </a:lnTo>
                  <a:lnTo>
                    <a:pt x="101" y="77"/>
                  </a:lnTo>
                  <a:lnTo>
                    <a:pt x="105" y="73"/>
                  </a:lnTo>
                  <a:lnTo>
                    <a:pt x="105" y="69"/>
                  </a:lnTo>
                  <a:lnTo>
                    <a:pt x="105" y="61"/>
                  </a:lnTo>
                  <a:lnTo>
                    <a:pt x="105" y="28"/>
                  </a:lnTo>
                  <a:lnTo>
                    <a:pt x="105" y="20"/>
                  </a:lnTo>
                  <a:lnTo>
                    <a:pt x="101" y="16"/>
                  </a:lnTo>
                  <a:lnTo>
                    <a:pt x="97" y="12"/>
                  </a:lnTo>
                  <a:lnTo>
                    <a:pt x="93" y="8"/>
                  </a:lnTo>
                  <a:lnTo>
                    <a:pt x="89" y="8"/>
                  </a:lnTo>
                  <a:lnTo>
                    <a:pt x="85" y="12"/>
                  </a:lnTo>
                  <a:lnTo>
                    <a:pt x="77" y="16"/>
                  </a:lnTo>
                  <a:lnTo>
                    <a:pt x="73" y="20"/>
                  </a:lnTo>
                  <a:lnTo>
                    <a:pt x="73" y="24"/>
                  </a:lnTo>
                  <a:lnTo>
                    <a:pt x="73" y="61"/>
                  </a:lnTo>
                  <a:lnTo>
                    <a:pt x="73" y="69"/>
                  </a:lnTo>
                  <a:lnTo>
                    <a:pt x="73" y="73"/>
                  </a:lnTo>
                  <a:lnTo>
                    <a:pt x="77" y="77"/>
                  </a:lnTo>
                  <a:lnTo>
                    <a:pt x="85" y="77"/>
                  </a:lnTo>
                  <a:lnTo>
                    <a:pt x="85" y="81"/>
                  </a:lnTo>
                  <a:lnTo>
                    <a:pt x="45" y="81"/>
                  </a:lnTo>
                  <a:lnTo>
                    <a:pt x="45" y="77"/>
                  </a:lnTo>
                  <a:lnTo>
                    <a:pt x="53" y="77"/>
                  </a:lnTo>
                  <a:lnTo>
                    <a:pt x="57" y="73"/>
                  </a:lnTo>
                  <a:lnTo>
                    <a:pt x="57" y="69"/>
                  </a:lnTo>
                  <a:lnTo>
                    <a:pt x="57" y="61"/>
                  </a:lnTo>
                  <a:lnTo>
                    <a:pt x="57" y="28"/>
                  </a:lnTo>
                  <a:lnTo>
                    <a:pt x="57" y="20"/>
                  </a:lnTo>
                  <a:lnTo>
                    <a:pt x="57" y="16"/>
                  </a:lnTo>
                  <a:lnTo>
                    <a:pt x="49" y="12"/>
                  </a:lnTo>
                  <a:lnTo>
                    <a:pt x="45" y="8"/>
                  </a:lnTo>
                  <a:lnTo>
                    <a:pt x="41" y="8"/>
                  </a:lnTo>
                  <a:lnTo>
                    <a:pt x="37" y="12"/>
                  </a:lnTo>
                  <a:lnTo>
                    <a:pt x="29" y="16"/>
                  </a:lnTo>
                  <a:lnTo>
                    <a:pt x="24" y="20"/>
                  </a:lnTo>
                  <a:lnTo>
                    <a:pt x="24" y="61"/>
                  </a:lnTo>
                  <a:lnTo>
                    <a:pt x="24" y="69"/>
                  </a:lnTo>
                  <a:lnTo>
                    <a:pt x="24" y="73"/>
                  </a:lnTo>
                  <a:lnTo>
                    <a:pt x="29" y="77"/>
                  </a:lnTo>
                  <a:lnTo>
                    <a:pt x="33" y="77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0" y="81"/>
                  </a:lnTo>
                  <a:lnTo>
                    <a:pt x="0" y="77"/>
                  </a:lnTo>
                  <a:lnTo>
                    <a:pt x="4" y="77"/>
                  </a:lnTo>
                  <a:lnTo>
                    <a:pt x="8" y="73"/>
                  </a:lnTo>
                  <a:lnTo>
                    <a:pt x="8" y="69"/>
                  </a:lnTo>
                  <a:lnTo>
                    <a:pt x="8" y="61"/>
                  </a:lnTo>
                  <a:lnTo>
                    <a:pt x="8" y="32"/>
                  </a:lnTo>
                  <a:lnTo>
                    <a:pt x="8" y="20"/>
                  </a:lnTo>
                  <a:lnTo>
                    <a:pt x="8" y="12"/>
                  </a:lnTo>
                  <a:lnTo>
                    <a:pt x="8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11" name="Freeform 18"/>
            <p:cNvSpPr>
              <a:spLocks noEditPoints="1"/>
            </p:cNvSpPr>
            <p:nvPr/>
          </p:nvSpPr>
          <p:spPr bwMode="auto">
            <a:xfrm>
              <a:off x="3494" y="1721"/>
              <a:ext cx="67" cy="67"/>
            </a:xfrm>
            <a:custGeom>
              <a:avLst/>
              <a:gdLst>
                <a:gd name="T0" fmla="*/ 11 w 89"/>
                <a:gd name="T1" fmla="*/ 6 h 117"/>
                <a:gd name="T2" fmla="*/ 11 w 89"/>
                <a:gd name="T3" fmla="*/ 10 h 117"/>
                <a:gd name="T4" fmla="*/ 11 w 89"/>
                <a:gd name="T5" fmla="*/ 11 h 117"/>
                <a:gd name="T6" fmla="*/ 12 w 89"/>
                <a:gd name="T7" fmla="*/ 12 h 117"/>
                <a:gd name="T8" fmla="*/ 13 w 89"/>
                <a:gd name="T9" fmla="*/ 12 h 117"/>
                <a:gd name="T10" fmla="*/ 15 w 89"/>
                <a:gd name="T11" fmla="*/ 13 h 117"/>
                <a:gd name="T12" fmla="*/ 16 w 89"/>
                <a:gd name="T13" fmla="*/ 13 h 117"/>
                <a:gd name="T14" fmla="*/ 16 w 89"/>
                <a:gd name="T15" fmla="*/ 13 h 117"/>
                <a:gd name="T16" fmla="*/ 0 w 89"/>
                <a:gd name="T17" fmla="*/ 13 h 117"/>
                <a:gd name="T18" fmla="*/ 0 w 89"/>
                <a:gd name="T19" fmla="*/ 13 h 117"/>
                <a:gd name="T20" fmla="*/ 2 w 89"/>
                <a:gd name="T21" fmla="*/ 13 h 117"/>
                <a:gd name="T22" fmla="*/ 3 w 89"/>
                <a:gd name="T23" fmla="*/ 12 h 117"/>
                <a:gd name="T24" fmla="*/ 4 w 89"/>
                <a:gd name="T25" fmla="*/ 12 h 117"/>
                <a:gd name="T26" fmla="*/ 5 w 89"/>
                <a:gd name="T27" fmla="*/ 11 h 117"/>
                <a:gd name="T28" fmla="*/ 5 w 89"/>
                <a:gd name="T29" fmla="*/ 10 h 117"/>
                <a:gd name="T30" fmla="*/ 5 w 89"/>
                <a:gd name="T31" fmla="*/ 2 h 117"/>
                <a:gd name="T32" fmla="*/ 5 w 89"/>
                <a:gd name="T33" fmla="*/ 1 h 117"/>
                <a:gd name="T34" fmla="*/ 4 w 89"/>
                <a:gd name="T35" fmla="*/ 1 h 117"/>
                <a:gd name="T36" fmla="*/ 3 w 89"/>
                <a:gd name="T37" fmla="*/ 1 h 117"/>
                <a:gd name="T38" fmla="*/ 2 w 89"/>
                <a:gd name="T39" fmla="*/ 0 h 117"/>
                <a:gd name="T40" fmla="*/ 0 w 89"/>
                <a:gd name="T41" fmla="*/ 0 h 117"/>
                <a:gd name="T42" fmla="*/ 0 w 89"/>
                <a:gd name="T43" fmla="*/ 0 h 117"/>
                <a:gd name="T44" fmla="*/ 13 w 89"/>
                <a:gd name="T45" fmla="*/ 0 h 117"/>
                <a:gd name="T46" fmla="*/ 18 w 89"/>
                <a:gd name="T47" fmla="*/ 0 h 117"/>
                <a:gd name="T48" fmla="*/ 22 w 89"/>
                <a:gd name="T49" fmla="*/ 1 h 117"/>
                <a:gd name="T50" fmla="*/ 25 w 89"/>
                <a:gd name="T51" fmla="*/ 1 h 117"/>
                <a:gd name="T52" fmla="*/ 26 w 89"/>
                <a:gd name="T53" fmla="*/ 1 h 117"/>
                <a:gd name="T54" fmla="*/ 29 w 89"/>
                <a:gd name="T55" fmla="*/ 3 h 117"/>
                <a:gd name="T56" fmla="*/ 29 w 89"/>
                <a:gd name="T57" fmla="*/ 3 h 117"/>
                <a:gd name="T58" fmla="*/ 27 w 89"/>
                <a:gd name="T59" fmla="*/ 5 h 117"/>
                <a:gd name="T60" fmla="*/ 26 w 89"/>
                <a:gd name="T61" fmla="*/ 6 h 117"/>
                <a:gd name="T62" fmla="*/ 23 w 89"/>
                <a:gd name="T63" fmla="*/ 6 h 117"/>
                <a:gd name="T64" fmla="*/ 21 w 89"/>
                <a:gd name="T65" fmla="*/ 7 h 117"/>
                <a:gd name="T66" fmla="*/ 17 w 89"/>
                <a:gd name="T67" fmla="*/ 7 h 117"/>
                <a:gd name="T68" fmla="*/ 16 w 89"/>
                <a:gd name="T69" fmla="*/ 7 h 117"/>
                <a:gd name="T70" fmla="*/ 15 w 89"/>
                <a:gd name="T71" fmla="*/ 7 h 117"/>
                <a:gd name="T72" fmla="*/ 12 w 89"/>
                <a:gd name="T73" fmla="*/ 7 h 117"/>
                <a:gd name="T74" fmla="*/ 11 w 89"/>
                <a:gd name="T75" fmla="*/ 6 h 117"/>
                <a:gd name="T76" fmla="*/ 11 w 89"/>
                <a:gd name="T77" fmla="*/ 6 h 117"/>
                <a:gd name="T78" fmla="*/ 12 w 89"/>
                <a:gd name="T79" fmla="*/ 6 h 117"/>
                <a:gd name="T80" fmla="*/ 13 w 89"/>
                <a:gd name="T81" fmla="*/ 6 h 117"/>
                <a:gd name="T82" fmla="*/ 15 w 89"/>
                <a:gd name="T83" fmla="*/ 6 h 117"/>
                <a:gd name="T84" fmla="*/ 15 w 89"/>
                <a:gd name="T85" fmla="*/ 6 h 117"/>
                <a:gd name="T86" fmla="*/ 18 w 89"/>
                <a:gd name="T87" fmla="*/ 6 h 117"/>
                <a:gd name="T88" fmla="*/ 20 w 89"/>
                <a:gd name="T89" fmla="*/ 6 h 117"/>
                <a:gd name="T90" fmla="*/ 22 w 89"/>
                <a:gd name="T91" fmla="*/ 5 h 117"/>
                <a:gd name="T92" fmla="*/ 22 w 89"/>
                <a:gd name="T93" fmla="*/ 3 h 117"/>
                <a:gd name="T94" fmla="*/ 22 w 89"/>
                <a:gd name="T95" fmla="*/ 3 h 117"/>
                <a:gd name="T96" fmla="*/ 21 w 89"/>
                <a:gd name="T97" fmla="*/ 2 h 117"/>
                <a:gd name="T98" fmla="*/ 20 w 89"/>
                <a:gd name="T99" fmla="*/ 1 h 117"/>
                <a:gd name="T100" fmla="*/ 18 w 89"/>
                <a:gd name="T101" fmla="*/ 1 h 117"/>
                <a:gd name="T102" fmla="*/ 16 w 89"/>
                <a:gd name="T103" fmla="*/ 1 h 117"/>
                <a:gd name="T104" fmla="*/ 15 w 89"/>
                <a:gd name="T105" fmla="*/ 1 h 117"/>
                <a:gd name="T106" fmla="*/ 12 w 89"/>
                <a:gd name="T107" fmla="*/ 1 h 117"/>
                <a:gd name="T108" fmla="*/ 11 w 89"/>
                <a:gd name="T109" fmla="*/ 1 h 117"/>
                <a:gd name="T110" fmla="*/ 11 w 89"/>
                <a:gd name="T111" fmla="*/ 6 h 1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9"/>
                <a:gd name="T169" fmla="*/ 0 h 117"/>
                <a:gd name="T170" fmla="*/ 89 w 89"/>
                <a:gd name="T171" fmla="*/ 117 h 1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9" h="117">
                  <a:moveTo>
                    <a:pt x="33" y="60"/>
                  </a:moveTo>
                  <a:lnTo>
                    <a:pt x="33" y="96"/>
                  </a:lnTo>
                  <a:lnTo>
                    <a:pt x="33" y="104"/>
                  </a:lnTo>
                  <a:lnTo>
                    <a:pt x="37" y="113"/>
                  </a:lnTo>
                  <a:lnTo>
                    <a:pt x="41" y="113"/>
                  </a:lnTo>
                  <a:lnTo>
                    <a:pt x="45" y="117"/>
                  </a:lnTo>
                  <a:lnTo>
                    <a:pt x="49" y="117"/>
                  </a:lnTo>
                  <a:lnTo>
                    <a:pt x="0" y="117"/>
                  </a:lnTo>
                  <a:lnTo>
                    <a:pt x="4" y="117"/>
                  </a:lnTo>
                  <a:lnTo>
                    <a:pt x="8" y="113"/>
                  </a:lnTo>
                  <a:lnTo>
                    <a:pt x="12" y="109"/>
                  </a:lnTo>
                  <a:lnTo>
                    <a:pt x="16" y="104"/>
                  </a:lnTo>
                  <a:lnTo>
                    <a:pt x="16" y="96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41" y="0"/>
                  </a:lnTo>
                  <a:lnTo>
                    <a:pt x="57" y="0"/>
                  </a:lnTo>
                  <a:lnTo>
                    <a:pt x="69" y="4"/>
                  </a:lnTo>
                  <a:lnTo>
                    <a:pt x="77" y="8"/>
                  </a:lnTo>
                  <a:lnTo>
                    <a:pt x="81" y="12"/>
                  </a:lnTo>
                  <a:lnTo>
                    <a:pt x="89" y="24"/>
                  </a:lnTo>
                  <a:lnTo>
                    <a:pt x="89" y="32"/>
                  </a:lnTo>
                  <a:lnTo>
                    <a:pt x="85" y="44"/>
                  </a:lnTo>
                  <a:lnTo>
                    <a:pt x="81" y="56"/>
                  </a:lnTo>
                  <a:lnTo>
                    <a:pt x="73" y="60"/>
                  </a:lnTo>
                  <a:lnTo>
                    <a:pt x="65" y="64"/>
                  </a:lnTo>
                  <a:lnTo>
                    <a:pt x="53" y="64"/>
                  </a:lnTo>
                  <a:lnTo>
                    <a:pt x="49" y="64"/>
                  </a:lnTo>
                  <a:lnTo>
                    <a:pt x="45" y="64"/>
                  </a:lnTo>
                  <a:lnTo>
                    <a:pt x="37" y="64"/>
                  </a:lnTo>
                  <a:lnTo>
                    <a:pt x="33" y="60"/>
                  </a:lnTo>
                  <a:close/>
                  <a:moveTo>
                    <a:pt x="33" y="56"/>
                  </a:moveTo>
                  <a:lnTo>
                    <a:pt x="37" y="56"/>
                  </a:lnTo>
                  <a:lnTo>
                    <a:pt x="41" y="56"/>
                  </a:lnTo>
                  <a:lnTo>
                    <a:pt x="45" y="60"/>
                  </a:lnTo>
                  <a:lnTo>
                    <a:pt x="57" y="56"/>
                  </a:lnTo>
                  <a:lnTo>
                    <a:pt x="61" y="52"/>
                  </a:lnTo>
                  <a:lnTo>
                    <a:pt x="69" y="44"/>
                  </a:lnTo>
                  <a:lnTo>
                    <a:pt x="69" y="32"/>
                  </a:lnTo>
                  <a:lnTo>
                    <a:pt x="69" y="24"/>
                  </a:lnTo>
                  <a:lnTo>
                    <a:pt x="65" y="20"/>
                  </a:lnTo>
                  <a:lnTo>
                    <a:pt x="61" y="12"/>
                  </a:lnTo>
                  <a:lnTo>
                    <a:pt x="57" y="8"/>
                  </a:lnTo>
                  <a:lnTo>
                    <a:pt x="49" y="8"/>
                  </a:lnTo>
                  <a:lnTo>
                    <a:pt x="45" y="4"/>
                  </a:lnTo>
                  <a:lnTo>
                    <a:pt x="37" y="4"/>
                  </a:lnTo>
                  <a:lnTo>
                    <a:pt x="33" y="8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12" name="Freeform 19"/>
            <p:cNvSpPr>
              <a:spLocks/>
            </p:cNvSpPr>
            <p:nvPr/>
          </p:nvSpPr>
          <p:spPr bwMode="auto">
            <a:xfrm>
              <a:off x="3567" y="1742"/>
              <a:ext cx="43" cy="46"/>
            </a:xfrm>
            <a:custGeom>
              <a:avLst/>
              <a:gdLst>
                <a:gd name="T0" fmla="*/ 8 w 57"/>
                <a:gd name="T1" fmla="*/ 0 h 81"/>
                <a:gd name="T2" fmla="*/ 8 w 57"/>
                <a:gd name="T3" fmla="*/ 2 h 81"/>
                <a:gd name="T4" fmla="*/ 11 w 57"/>
                <a:gd name="T5" fmla="*/ 1 h 81"/>
                <a:gd name="T6" fmla="*/ 13 w 57"/>
                <a:gd name="T7" fmla="*/ 1 h 81"/>
                <a:gd name="T8" fmla="*/ 15 w 57"/>
                <a:gd name="T9" fmla="*/ 0 h 81"/>
                <a:gd name="T10" fmla="*/ 16 w 57"/>
                <a:gd name="T11" fmla="*/ 0 h 81"/>
                <a:gd name="T12" fmla="*/ 17 w 57"/>
                <a:gd name="T13" fmla="*/ 1 h 81"/>
                <a:gd name="T14" fmla="*/ 18 w 57"/>
                <a:gd name="T15" fmla="*/ 1 h 81"/>
                <a:gd name="T16" fmla="*/ 18 w 57"/>
                <a:gd name="T17" fmla="*/ 1 h 81"/>
                <a:gd name="T18" fmla="*/ 18 w 57"/>
                <a:gd name="T19" fmla="*/ 2 h 81"/>
                <a:gd name="T20" fmla="*/ 18 w 57"/>
                <a:gd name="T21" fmla="*/ 2 h 81"/>
                <a:gd name="T22" fmla="*/ 17 w 57"/>
                <a:gd name="T23" fmla="*/ 2 h 81"/>
                <a:gd name="T24" fmla="*/ 16 w 57"/>
                <a:gd name="T25" fmla="*/ 2 h 81"/>
                <a:gd name="T26" fmla="*/ 16 w 57"/>
                <a:gd name="T27" fmla="*/ 2 h 81"/>
                <a:gd name="T28" fmla="*/ 15 w 57"/>
                <a:gd name="T29" fmla="*/ 2 h 81"/>
                <a:gd name="T30" fmla="*/ 13 w 57"/>
                <a:gd name="T31" fmla="*/ 2 h 81"/>
                <a:gd name="T32" fmla="*/ 12 w 57"/>
                <a:gd name="T33" fmla="*/ 1 h 81"/>
                <a:gd name="T34" fmla="*/ 12 w 57"/>
                <a:gd name="T35" fmla="*/ 1 h 81"/>
                <a:gd name="T36" fmla="*/ 11 w 57"/>
                <a:gd name="T37" fmla="*/ 2 h 81"/>
                <a:gd name="T38" fmla="*/ 9 w 57"/>
                <a:gd name="T39" fmla="*/ 2 h 81"/>
                <a:gd name="T40" fmla="*/ 8 w 57"/>
                <a:gd name="T41" fmla="*/ 3 h 81"/>
                <a:gd name="T42" fmla="*/ 8 w 57"/>
                <a:gd name="T43" fmla="*/ 6 h 81"/>
                <a:gd name="T44" fmla="*/ 8 w 57"/>
                <a:gd name="T45" fmla="*/ 7 h 81"/>
                <a:gd name="T46" fmla="*/ 9 w 57"/>
                <a:gd name="T47" fmla="*/ 7 h 81"/>
                <a:gd name="T48" fmla="*/ 9 w 57"/>
                <a:gd name="T49" fmla="*/ 8 h 81"/>
                <a:gd name="T50" fmla="*/ 11 w 57"/>
                <a:gd name="T51" fmla="*/ 8 h 81"/>
                <a:gd name="T52" fmla="*/ 12 w 57"/>
                <a:gd name="T53" fmla="*/ 9 h 81"/>
                <a:gd name="T54" fmla="*/ 13 w 57"/>
                <a:gd name="T55" fmla="*/ 9 h 81"/>
                <a:gd name="T56" fmla="*/ 13 w 57"/>
                <a:gd name="T57" fmla="*/ 9 h 81"/>
                <a:gd name="T58" fmla="*/ 0 w 57"/>
                <a:gd name="T59" fmla="*/ 9 h 81"/>
                <a:gd name="T60" fmla="*/ 0 w 57"/>
                <a:gd name="T61" fmla="*/ 9 h 81"/>
                <a:gd name="T62" fmla="*/ 2 w 57"/>
                <a:gd name="T63" fmla="*/ 9 h 81"/>
                <a:gd name="T64" fmla="*/ 3 w 57"/>
                <a:gd name="T65" fmla="*/ 8 h 81"/>
                <a:gd name="T66" fmla="*/ 3 w 57"/>
                <a:gd name="T67" fmla="*/ 8 h 81"/>
                <a:gd name="T68" fmla="*/ 4 w 57"/>
                <a:gd name="T69" fmla="*/ 7 h 81"/>
                <a:gd name="T70" fmla="*/ 4 w 57"/>
                <a:gd name="T71" fmla="*/ 7 h 81"/>
                <a:gd name="T72" fmla="*/ 4 w 57"/>
                <a:gd name="T73" fmla="*/ 6 h 81"/>
                <a:gd name="T74" fmla="*/ 4 w 57"/>
                <a:gd name="T75" fmla="*/ 3 h 81"/>
                <a:gd name="T76" fmla="*/ 4 w 57"/>
                <a:gd name="T77" fmla="*/ 2 h 81"/>
                <a:gd name="T78" fmla="*/ 4 w 57"/>
                <a:gd name="T79" fmla="*/ 2 h 81"/>
                <a:gd name="T80" fmla="*/ 3 w 57"/>
                <a:gd name="T81" fmla="*/ 1 h 81"/>
                <a:gd name="T82" fmla="*/ 3 w 57"/>
                <a:gd name="T83" fmla="*/ 1 h 81"/>
                <a:gd name="T84" fmla="*/ 3 w 57"/>
                <a:gd name="T85" fmla="*/ 1 h 81"/>
                <a:gd name="T86" fmla="*/ 2 w 57"/>
                <a:gd name="T87" fmla="*/ 1 h 81"/>
                <a:gd name="T88" fmla="*/ 2 w 57"/>
                <a:gd name="T89" fmla="*/ 1 h 81"/>
                <a:gd name="T90" fmla="*/ 0 w 57"/>
                <a:gd name="T91" fmla="*/ 1 h 81"/>
                <a:gd name="T92" fmla="*/ 0 w 57"/>
                <a:gd name="T93" fmla="*/ 1 h 81"/>
                <a:gd name="T94" fmla="*/ 6 w 57"/>
                <a:gd name="T95" fmla="*/ 0 h 81"/>
                <a:gd name="T96" fmla="*/ 8 w 57"/>
                <a:gd name="T97" fmla="*/ 0 h 8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"/>
                <a:gd name="T148" fmla="*/ 0 h 81"/>
                <a:gd name="T149" fmla="*/ 57 w 57"/>
                <a:gd name="T150" fmla="*/ 81 h 8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" h="81">
                  <a:moveTo>
                    <a:pt x="24" y="0"/>
                  </a:moveTo>
                  <a:lnTo>
                    <a:pt x="24" y="20"/>
                  </a:lnTo>
                  <a:lnTo>
                    <a:pt x="32" y="8"/>
                  </a:lnTo>
                  <a:lnTo>
                    <a:pt x="41" y="4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3" y="4"/>
                  </a:lnTo>
                  <a:lnTo>
                    <a:pt x="57" y="8"/>
                  </a:lnTo>
                  <a:lnTo>
                    <a:pt x="57" y="12"/>
                  </a:lnTo>
                  <a:lnTo>
                    <a:pt x="57" y="16"/>
                  </a:lnTo>
                  <a:lnTo>
                    <a:pt x="53" y="20"/>
                  </a:lnTo>
                  <a:lnTo>
                    <a:pt x="49" y="20"/>
                  </a:lnTo>
                  <a:lnTo>
                    <a:pt x="45" y="16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2" y="16"/>
                  </a:lnTo>
                  <a:lnTo>
                    <a:pt x="28" y="20"/>
                  </a:lnTo>
                  <a:lnTo>
                    <a:pt x="24" y="28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8" y="73"/>
                  </a:lnTo>
                  <a:lnTo>
                    <a:pt x="28" y="77"/>
                  </a:lnTo>
                  <a:lnTo>
                    <a:pt x="32" y="77"/>
                  </a:lnTo>
                  <a:lnTo>
                    <a:pt x="37" y="81"/>
                  </a:lnTo>
                  <a:lnTo>
                    <a:pt x="41" y="81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8" y="77"/>
                  </a:lnTo>
                  <a:lnTo>
                    <a:pt x="12" y="73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32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13" name="Freeform 20"/>
            <p:cNvSpPr>
              <a:spLocks noEditPoints="1"/>
            </p:cNvSpPr>
            <p:nvPr/>
          </p:nvSpPr>
          <p:spPr bwMode="auto">
            <a:xfrm>
              <a:off x="3613" y="1742"/>
              <a:ext cx="57" cy="48"/>
            </a:xfrm>
            <a:custGeom>
              <a:avLst/>
              <a:gdLst>
                <a:gd name="T0" fmla="*/ 12 w 76"/>
                <a:gd name="T1" fmla="*/ 0 h 85"/>
                <a:gd name="T2" fmla="*/ 16 w 76"/>
                <a:gd name="T3" fmla="*/ 0 h 85"/>
                <a:gd name="T4" fmla="*/ 19 w 76"/>
                <a:gd name="T5" fmla="*/ 1 h 85"/>
                <a:gd name="T6" fmla="*/ 22 w 76"/>
                <a:gd name="T7" fmla="*/ 1 h 85"/>
                <a:gd name="T8" fmla="*/ 24 w 76"/>
                <a:gd name="T9" fmla="*/ 3 h 85"/>
                <a:gd name="T10" fmla="*/ 24 w 76"/>
                <a:gd name="T11" fmla="*/ 4 h 85"/>
                <a:gd name="T12" fmla="*/ 24 w 76"/>
                <a:gd name="T13" fmla="*/ 5 h 85"/>
                <a:gd name="T14" fmla="*/ 22 w 76"/>
                <a:gd name="T15" fmla="*/ 6 h 85"/>
                <a:gd name="T16" fmla="*/ 20 w 76"/>
                <a:gd name="T17" fmla="*/ 7 h 85"/>
                <a:gd name="T18" fmla="*/ 17 w 76"/>
                <a:gd name="T19" fmla="*/ 8 h 85"/>
                <a:gd name="T20" fmla="*/ 15 w 76"/>
                <a:gd name="T21" fmla="*/ 8 h 85"/>
                <a:gd name="T22" fmla="*/ 12 w 76"/>
                <a:gd name="T23" fmla="*/ 8 h 85"/>
                <a:gd name="T24" fmla="*/ 9 w 76"/>
                <a:gd name="T25" fmla="*/ 8 h 85"/>
                <a:gd name="T26" fmla="*/ 5 w 76"/>
                <a:gd name="T27" fmla="*/ 8 h 85"/>
                <a:gd name="T28" fmla="*/ 4 w 76"/>
                <a:gd name="T29" fmla="*/ 7 h 85"/>
                <a:gd name="T30" fmla="*/ 2 w 76"/>
                <a:gd name="T31" fmla="*/ 6 h 85"/>
                <a:gd name="T32" fmla="*/ 0 w 76"/>
                <a:gd name="T33" fmla="*/ 5 h 85"/>
                <a:gd name="T34" fmla="*/ 2 w 76"/>
                <a:gd name="T35" fmla="*/ 3 h 85"/>
                <a:gd name="T36" fmla="*/ 2 w 76"/>
                <a:gd name="T37" fmla="*/ 2 h 85"/>
                <a:gd name="T38" fmla="*/ 4 w 76"/>
                <a:gd name="T39" fmla="*/ 1 h 85"/>
                <a:gd name="T40" fmla="*/ 6 w 76"/>
                <a:gd name="T41" fmla="*/ 1 h 85"/>
                <a:gd name="T42" fmla="*/ 9 w 76"/>
                <a:gd name="T43" fmla="*/ 0 h 85"/>
                <a:gd name="T44" fmla="*/ 12 w 76"/>
                <a:gd name="T45" fmla="*/ 0 h 85"/>
                <a:gd name="T46" fmla="*/ 11 w 76"/>
                <a:gd name="T47" fmla="*/ 1 h 85"/>
                <a:gd name="T48" fmla="*/ 10 w 76"/>
                <a:gd name="T49" fmla="*/ 1 h 85"/>
                <a:gd name="T50" fmla="*/ 9 w 76"/>
                <a:gd name="T51" fmla="*/ 1 h 85"/>
                <a:gd name="T52" fmla="*/ 7 w 76"/>
                <a:gd name="T53" fmla="*/ 1 h 85"/>
                <a:gd name="T54" fmla="*/ 6 w 76"/>
                <a:gd name="T55" fmla="*/ 2 h 85"/>
                <a:gd name="T56" fmla="*/ 5 w 76"/>
                <a:gd name="T57" fmla="*/ 3 h 85"/>
                <a:gd name="T58" fmla="*/ 5 w 76"/>
                <a:gd name="T59" fmla="*/ 3 h 85"/>
                <a:gd name="T60" fmla="*/ 5 w 76"/>
                <a:gd name="T61" fmla="*/ 5 h 85"/>
                <a:gd name="T62" fmla="*/ 7 w 76"/>
                <a:gd name="T63" fmla="*/ 6 h 85"/>
                <a:gd name="T64" fmla="*/ 9 w 76"/>
                <a:gd name="T65" fmla="*/ 7 h 85"/>
                <a:gd name="T66" fmla="*/ 11 w 76"/>
                <a:gd name="T67" fmla="*/ 8 h 85"/>
                <a:gd name="T68" fmla="*/ 12 w 76"/>
                <a:gd name="T69" fmla="*/ 8 h 85"/>
                <a:gd name="T70" fmla="*/ 15 w 76"/>
                <a:gd name="T71" fmla="*/ 8 h 85"/>
                <a:gd name="T72" fmla="*/ 17 w 76"/>
                <a:gd name="T73" fmla="*/ 7 h 85"/>
                <a:gd name="T74" fmla="*/ 19 w 76"/>
                <a:gd name="T75" fmla="*/ 6 h 85"/>
                <a:gd name="T76" fmla="*/ 19 w 76"/>
                <a:gd name="T77" fmla="*/ 5 h 85"/>
                <a:gd name="T78" fmla="*/ 19 w 76"/>
                <a:gd name="T79" fmla="*/ 3 h 85"/>
                <a:gd name="T80" fmla="*/ 17 w 76"/>
                <a:gd name="T81" fmla="*/ 3 h 85"/>
                <a:gd name="T82" fmla="*/ 16 w 76"/>
                <a:gd name="T83" fmla="*/ 1 h 85"/>
                <a:gd name="T84" fmla="*/ 14 w 76"/>
                <a:gd name="T85" fmla="*/ 1 h 85"/>
                <a:gd name="T86" fmla="*/ 11 w 76"/>
                <a:gd name="T87" fmla="*/ 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6"/>
                <a:gd name="T133" fmla="*/ 0 h 85"/>
                <a:gd name="T134" fmla="*/ 76 w 76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6" h="85">
                  <a:moveTo>
                    <a:pt x="40" y="0"/>
                  </a:moveTo>
                  <a:lnTo>
                    <a:pt x="52" y="0"/>
                  </a:lnTo>
                  <a:lnTo>
                    <a:pt x="60" y="8"/>
                  </a:lnTo>
                  <a:lnTo>
                    <a:pt x="68" y="12"/>
                  </a:lnTo>
                  <a:lnTo>
                    <a:pt x="76" y="24"/>
                  </a:lnTo>
                  <a:lnTo>
                    <a:pt x="76" y="40"/>
                  </a:lnTo>
                  <a:lnTo>
                    <a:pt x="76" y="52"/>
                  </a:lnTo>
                  <a:lnTo>
                    <a:pt x="72" y="60"/>
                  </a:lnTo>
                  <a:lnTo>
                    <a:pt x="64" y="73"/>
                  </a:lnTo>
                  <a:lnTo>
                    <a:pt x="56" y="77"/>
                  </a:lnTo>
                  <a:lnTo>
                    <a:pt x="48" y="81"/>
                  </a:lnTo>
                  <a:lnTo>
                    <a:pt x="40" y="85"/>
                  </a:lnTo>
                  <a:lnTo>
                    <a:pt x="28" y="81"/>
                  </a:lnTo>
                  <a:lnTo>
                    <a:pt x="16" y="77"/>
                  </a:lnTo>
                  <a:lnTo>
                    <a:pt x="12" y="68"/>
                  </a:lnTo>
                  <a:lnTo>
                    <a:pt x="4" y="56"/>
                  </a:lnTo>
                  <a:lnTo>
                    <a:pt x="0" y="44"/>
                  </a:lnTo>
                  <a:lnTo>
                    <a:pt x="4" y="32"/>
                  </a:lnTo>
                  <a:lnTo>
                    <a:pt x="8" y="20"/>
                  </a:lnTo>
                  <a:lnTo>
                    <a:pt x="12" y="12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40" y="0"/>
                  </a:lnTo>
                  <a:close/>
                  <a:moveTo>
                    <a:pt x="36" y="4"/>
                  </a:moveTo>
                  <a:lnTo>
                    <a:pt x="32" y="8"/>
                  </a:lnTo>
                  <a:lnTo>
                    <a:pt x="28" y="8"/>
                  </a:lnTo>
                  <a:lnTo>
                    <a:pt x="24" y="12"/>
                  </a:lnTo>
                  <a:lnTo>
                    <a:pt x="20" y="16"/>
                  </a:lnTo>
                  <a:lnTo>
                    <a:pt x="16" y="24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24" y="64"/>
                  </a:lnTo>
                  <a:lnTo>
                    <a:pt x="28" y="73"/>
                  </a:lnTo>
                  <a:lnTo>
                    <a:pt x="36" y="77"/>
                  </a:lnTo>
                  <a:lnTo>
                    <a:pt x="40" y="77"/>
                  </a:lnTo>
                  <a:lnTo>
                    <a:pt x="48" y="77"/>
                  </a:lnTo>
                  <a:lnTo>
                    <a:pt x="56" y="73"/>
                  </a:lnTo>
                  <a:lnTo>
                    <a:pt x="60" y="60"/>
                  </a:lnTo>
                  <a:lnTo>
                    <a:pt x="60" y="48"/>
                  </a:lnTo>
                  <a:lnTo>
                    <a:pt x="60" y="32"/>
                  </a:lnTo>
                  <a:lnTo>
                    <a:pt x="56" y="24"/>
                  </a:lnTo>
                  <a:lnTo>
                    <a:pt x="52" y="12"/>
                  </a:lnTo>
                  <a:lnTo>
                    <a:pt x="44" y="8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14" name="Freeform 21"/>
            <p:cNvSpPr>
              <a:spLocks/>
            </p:cNvSpPr>
            <p:nvPr/>
          </p:nvSpPr>
          <p:spPr bwMode="auto">
            <a:xfrm>
              <a:off x="3783" y="1721"/>
              <a:ext cx="94" cy="69"/>
            </a:xfrm>
            <a:custGeom>
              <a:avLst/>
              <a:gdLst>
                <a:gd name="T0" fmla="*/ 40 w 125"/>
                <a:gd name="T1" fmla="*/ 0 h 121"/>
                <a:gd name="T2" fmla="*/ 40 w 125"/>
                <a:gd name="T3" fmla="*/ 0 h 121"/>
                <a:gd name="T4" fmla="*/ 38 w 125"/>
                <a:gd name="T5" fmla="*/ 1 h 121"/>
                <a:gd name="T6" fmla="*/ 36 w 125"/>
                <a:gd name="T7" fmla="*/ 1 h 121"/>
                <a:gd name="T8" fmla="*/ 35 w 125"/>
                <a:gd name="T9" fmla="*/ 1 h 121"/>
                <a:gd name="T10" fmla="*/ 33 w 125"/>
                <a:gd name="T11" fmla="*/ 2 h 121"/>
                <a:gd name="T12" fmla="*/ 22 w 125"/>
                <a:gd name="T13" fmla="*/ 13 h 121"/>
                <a:gd name="T14" fmla="*/ 20 w 125"/>
                <a:gd name="T15" fmla="*/ 13 h 121"/>
                <a:gd name="T16" fmla="*/ 6 w 125"/>
                <a:gd name="T17" fmla="*/ 2 h 121"/>
                <a:gd name="T18" fmla="*/ 5 w 125"/>
                <a:gd name="T19" fmla="*/ 1 h 121"/>
                <a:gd name="T20" fmla="*/ 5 w 125"/>
                <a:gd name="T21" fmla="*/ 1 h 121"/>
                <a:gd name="T22" fmla="*/ 4 w 125"/>
                <a:gd name="T23" fmla="*/ 1 h 121"/>
                <a:gd name="T24" fmla="*/ 3 w 125"/>
                <a:gd name="T25" fmla="*/ 1 h 121"/>
                <a:gd name="T26" fmla="*/ 2 w 125"/>
                <a:gd name="T27" fmla="*/ 1 h 121"/>
                <a:gd name="T28" fmla="*/ 0 w 125"/>
                <a:gd name="T29" fmla="*/ 0 h 121"/>
                <a:gd name="T30" fmla="*/ 0 w 125"/>
                <a:gd name="T31" fmla="*/ 0 h 121"/>
                <a:gd name="T32" fmla="*/ 15 w 125"/>
                <a:gd name="T33" fmla="*/ 0 h 121"/>
                <a:gd name="T34" fmla="*/ 15 w 125"/>
                <a:gd name="T35" fmla="*/ 0 h 121"/>
                <a:gd name="T36" fmla="*/ 13 w 125"/>
                <a:gd name="T37" fmla="*/ 1 h 121"/>
                <a:gd name="T38" fmla="*/ 11 w 125"/>
                <a:gd name="T39" fmla="*/ 1 h 121"/>
                <a:gd name="T40" fmla="*/ 11 w 125"/>
                <a:gd name="T41" fmla="*/ 1 h 121"/>
                <a:gd name="T42" fmla="*/ 11 w 125"/>
                <a:gd name="T43" fmla="*/ 1 h 121"/>
                <a:gd name="T44" fmla="*/ 11 w 125"/>
                <a:gd name="T45" fmla="*/ 2 h 121"/>
                <a:gd name="T46" fmla="*/ 13 w 125"/>
                <a:gd name="T47" fmla="*/ 3 h 121"/>
                <a:gd name="T48" fmla="*/ 22 w 125"/>
                <a:gd name="T49" fmla="*/ 10 h 121"/>
                <a:gd name="T50" fmla="*/ 31 w 125"/>
                <a:gd name="T51" fmla="*/ 3 h 121"/>
                <a:gd name="T52" fmla="*/ 32 w 125"/>
                <a:gd name="T53" fmla="*/ 2 h 121"/>
                <a:gd name="T54" fmla="*/ 32 w 125"/>
                <a:gd name="T55" fmla="*/ 1 h 121"/>
                <a:gd name="T56" fmla="*/ 32 w 125"/>
                <a:gd name="T57" fmla="*/ 1 h 121"/>
                <a:gd name="T58" fmla="*/ 31 w 125"/>
                <a:gd name="T59" fmla="*/ 1 h 121"/>
                <a:gd name="T60" fmla="*/ 29 w 125"/>
                <a:gd name="T61" fmla="*/ 1 h 121"/>
                <a:gd name="T62" fmla="*/ 29 w 125"/>
                <a:gd name="T63" fmla="*/ 0 h 121"/>
                <a:gd name="T64" fmla="*/ 29 w 125"/>
                <a:gd name="T65" fmla="*/ 0 h 121"/>
                <a:gd name="T66" fmla="*/ 29 w 125"/>
                <a:gd name="T67" fmla="*/ 0 h 121"/>
                <a:gd name="T68" fmla="*/ 29 w 125"/>
                <a:gd name="T69" fmla="*/ 0 h 121"/>
                <a:gd name="T70" fmla="*/ 40 w 125"/>
                <a:gd name="T71" fmla="*/ 0 h 1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5"/>
                <a:gd name="T109" fmla="*/ 0 h 121"/>
                <a:gd name="T110" fmla="*/ 125 w 125"/>
                <a:gd name="T111" fmla="*/ 121 h 1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5" h="121">
                  <a:moveTo>
                    <a:pt x="125" y="0"/>
                  </a:moveTo>
                  <a:lnTo>
                    <a:pt x="125" y="0"/>
                  </a:lnTo>
                  <a:lnTo>
                    <a:pt x="117" y="4"/>
                  </a:lnTo>
                  <a:lnTo>
                    <a:pt x="113" y="8"/>
                  </a:lnTo>
                  <a:lnTo>
                    <a:pt x="109" y="12"/>
                  </a:lnTo>
                  <a:lnTo>
                    <a:pt x="105" y="20"/>
                  </a:lnTo>
                  <a:lnTo>
                    <a:pt x="68" y="121"/>
                  </a:lnTo>
                  <a:lnTo>
                    <a:pt x="64" y="121"/>
                  </a:lnTo>
                  <a:lnTo>
                    <a:pt x="20" y="20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16"/>
                  </a:lnTo>
                  <a:lnTo>
                    <a:pt x="40" y="24"/>
                  </a:lnTo>
                  <a:lnTo>
                    <a:pt x="68" y="92"/>
                  </a:lnTo>
                  <a:lnTo>
                    <a:pt x="97" y="24"/>
                  </a:lnTo>
                  <a:lnTo>
                    <a:pt x="101" y="16"/>
                  </a:lnTo>
                  <a:lnTo>
                    <a:pt x="101" y="8"/>
                  </a:lnTo>
                  <a:lnTo>
                    <a:pt x="97" y="4"/>
                  </a:lnTo>
                  <a:lnTo>
                    <a:pt x="92" y="4"/>
                  </a:lnTo>
                  <a:lnTo>
                    <a:pt x="88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15" name="Freeform 22"/>
            <p:cNvSpPr>
              <a:spLocks noEditPoints="1"/>
            </p:cNvSpPr>
            <p:nvPr/>
          </p:nvSpPr>
          <p:spPr bwMode="auto">
            <a:xfrm>
              <a:off x="3868" y="1742"/>
              <a:ext cx="49" cy="48"/>
            </a:xfrm>
            <a:custGeom>
              <a:avLst/>
              <a:gdLst>
                <a:gd name="T0" fmla="*/ 4 w 64"/>
                <a:gd name="T1" fmla="*/ 3 h 85"/>
                <a:gd name="T2" fmla="*/ 5 w 64"/>
                <a:gd name="T3" fmla="*/ 5 h 85"/>
                <a:gd name="T4" fmla="*/ 6 w 64"/>
                <a:gd name="T5" fmla="*/ 6 h 85"/>
                <a:gd name="T6" fmla="*/ 9 w 64"/>
                <a:gd name="T7" fmla="*/ 6 h 85"/>
                <a:gd name="T8" fmla="*/ 14 w 64"/>
                <a:gd name="T9" fmla="*/ 7 h 85"/>
                <a:gd name="T10" fmla="*/ 16 w 64"/>
                <a:gd name="T11" fmla="*/ 7 h 85"/>
                <a:gd name="T12" fmla="*/ 18 w 64"/>
                <a:gd name="T13" fmla="*/ 6 h 85"/>
                <a:gd name="T14" fmla="*/ 21 w 64"/>
                <a:gd name="T15" fmla="*/ 6 h 85"/>
                <a:gd name="T16" fmla="*/ 22 w 64"/>
                <a:gd name="T17" fmla="*/ 5 h 85"/>
                <a:gd name="T18" fmla="*/ 22 w 64"/>
                <a:gd name="T19" fmla="*/ 5 h 85"/>
                <a:gd name="T20" fmla="*/ 21 w 64"/>
                <a:gd name="T21" fmla="*/ 6 h 85"/>
                <a:gd name="T22" fmla="*/ 19 w 64"/>
                <a:gd name="T23" fmla="*/ 7 h 85"/>
                <a:gd name="T24" fmla="*/ 15 w 64"/>
                <a:gd name="T25" fmla="*/ 8 h 85"/>
                <a:gd name="T26" fmla="*/ 11 w 64"/>
                <a:gd name="T27" fmla="*/ 8 h 85"/>
                <a:gd name="T28" fmla="*/ 6 w 64"/>
                <a:gd name="T29" fmla="*/ 8 h 85"/>
                <a:gd name="T30" fmla="*/ 3 w 64"/>
                <a:gd name="T31" fmla="*/ 7 h 85"/>
                <a:gd name="T32" fmla="*/ 2 w 64"/>
                <a:gd name="T33" fmla="*/ 6 h 85"/>
                <a:gd name="T34" fmla="*/ 0 w 64"/>
                <a:gd name="T35" fmla="*/ 5 h 85"/>
                <a:gd name="T36" fmla="*/ 0 w 64"/>
                <a:gd name="T37" fmla="*/ 5 h 85"/>
                <a:gd name="T38" fmla="*/ 0 w 64"/>
                <a:gd name="T39" fmla="*/ 3 h 85"/>
                <a:gd name="T40" fmla="*/ 2 w 64"/>
                <a:gd name="T41" fmla="*/ 2 h 85"/>
                <a:gd name="T42" fmla="*/ 3 w 64"/>
                <a:gd name="T43" fmla="*/ 1 h 85"/>
                <a:gd name="T44" fmla="*/ 5 w 64"/>
                <a:gd name="T45" fmla="*/ 1 h 85"/>
                <a:gd name="T46" fmla="*/ 8 w 64"/>
                <a:gd name="T47" fmla="*/ 0 h 85"/>
                <a:gd name="T48" fmla="*/ 12 w 64"/>
                <a:gd name="T49" fmla="*/ 0 h 85"/>
                <a:gd name="T50" fmla="*/ 16 w 64"/>
                <a:gd name="T51" fmla="*/ 1 h 85"/>
                <a:gd name="T52" fmla="*/ 19 w 64"/>
                <a:gd name="T53" fmla="*/ 1 h 85"/>
                <a:gd name="T54" fmla="*/ 22 w 64"/>
                <a:gd name="T55" fmla="*/ 2 h 85"/>
                <a:gd name="T56" fmla="*/ 22 w 64"/>
                <a:gd name="T57" fmla="*/ 3 h 85"/>
                <a:gd name="T58" fmla="*/ 4 w 64"/>
                <a:gd name="T59" fmla="*/ 3 h 85"/>
                <a:gd name="T60" fmla="*/ 4 w 64"/>
                <a:gd name="T61" fmla="*/ 3 h 85"/>
                <a:gd name="T62" fmla="*/ 16 w 64"/>
                <a:gd name="T63" fmla="*/ 3 h 85"/>
                <a:gd name="T64" fmla="*/ 16 w 64"/>
                <a:gd name="T65" fmla="*/ 2 h 85"/>
                <a:gd name="T66" fmla="*/ 15 w 64"/>
                <a:gd name="T67" fmla="*/ 2 h 85"/>
                <a:gd name="T68" fmla="*/ 15 w 64"/>
                <a:gd name="T69" fmla="*/ 1 h 85"/>
                <a:gd name="T70" fmla="*/ 14 w 64"/>
                <a:gd name="T71" fmla="*/ 1 h 85"/>
                <a:gd name="T72" fmla="*/ 12 w 64"/>
                <a:gd name="T73" fmla="*/ 1 h 85"/>
                <a:gd name="T74" fmla="*/ 11 w 64"/>
                <a:gd name="T75" fmla="*/ 1 h 85"/>
                <a:gd name="T76" fmla="*/ 8 w 64"/>
                <a:gd name="T77" fmla="*/ 1 h 85"/>
                <a:gd name="T78" fmla="*/ 6 w 64"/>
                <a:gd name="T79" fmla="*/ 1 h 85"/>
                <a:gd name="T80" fmla="*/ 5 w 64"/>
                <a:gd name="T81" fmla="*/ 2 h 85"/>
                <a:gd name="T82" fmla="*/ 4 w 64"/>
                <a:gd name="T83" fmla="*/ 3 h 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4"/>
                <a:gd name="T127" fmla="*/ 0 h 85"/>
                <a:gd name="T128" fmla="*/ 64 w 64"/>
                <a:gd name="T129" fmla="*/ 85 h 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4" h="85">
                  <a:moveTo>
                    <a:pt x="12" y="32"/>
                  </a:moveTo>
                  <a:lnTo>
                    <a:pt x="16" y="48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40" y="68"/>
                  </a:lnTo>
                  <a:lnTo>
                    <a:pt x="48" y="68"/>
                  </a:lnTo>
                  <a:lnTo>
                    <a:pt x="52" y="64"/>
                  </a:lnTo>
                  <a:lnTo>
                    <a:pt x="60" y="60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0" y="64"/>
                  </a:lnTo>
                  <a:lnTo>
                    <a:pt x="56" y="73"/>
                  </a:lnTo>
                  <a:lnTo>
                    <a:pt x="44" y="81"/>
                  </a:lnTo>
                  <a:lnTo>
                    <a:pt x="32" y="85"/>
                  </a:lnTo>
                  <a:lnTo>
                    <a:pt x="20" y="81"/>
                  </a:lnTo>
                  <a:lnTo>
                    <a:pt x="8" y="73"/>
                  </a:lnTo>
                  <a:lnTo>
                    <a:pt x="4" y="64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8" y="12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4"/>
                  </a:lnTo>
                  <a:lnTo>
                    <a:pt x="56" y="8"/>
                  </a:lnTo>
                  <a:lnTo>
                    <a:pt x="64" y="20"/>
                  </a:lnTo>
                  <a:lnTo>
                    <a:pt x="64" y="32"/>
                  </a:lnTo>
                  <a:lnTo>
                    <a:pt x="12" y="32"/>
                  </a:lnTo>
                  <a:close/>
                  <a:moveTo>
                    <a:pt x="12" y="24"/>
                  </a:moveTo>
                  <a:lnTo>
                    <a:pt x="48" y="24"/>
                  </a:lnTo>
                  <a:lnTo>
                    <a:pt x="48" y="20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16" name="Freeform 23"/>
            <p:cNvSpPr>
              <a:spLocks/>
            </p:cNvSpPr>
            <p:nvPr/>
          </p:nvSpPr>
          <p:spPr bwMode="auto">
            <a:xfrm>
              <a:off x="3926" y="1742"/>
              <a:ext cx="43" cy="46"/>
            </a:xfrm>
            <a:custGeom>
              <a:avLst/>
              <a:gdLst>
                <a:gd name="T0" fmla="*/ 8 w 57"/>
                <a:gd name="T1" fmla="*/ 0 h 81"/>
                <a:gd name="T2" fmla="*/ 8 w 57"/>
                <a:gd name="T3" fmla="*/ 2 h 81"/>
                <a:gd name="T4" fmla="*/ 11 w 57"/>
                <a:gd name="T5" fmla="*/ 1 h 81"/>
                <a:gd name="T6" fmla="*/ 12 w 57"/>
                <a:gd name="T7" fmla="*/ 1 h 81"/>
                <a:gd name="T8" fmla="*/ 15 w 57"/>
                <a:gd name="T9" fmla="*/ 0 h 81"/>
                <a:gd name="T10" fmla="*/ 16 w 57"/>
                <a:gd name="T11" fmla="*/ 0 h 81"/>
                <a:gd name="T12" fmla="*/ 17 w 57"/>
                <a:gd name="T13" fmla="*/ 1 h 81"/>
                <a:gd name="T14" fmla="*/ 17 w 57"/>
                <a:gd name="T15" fmla="*/ 1 h 81"/>
                <a:gd name="T16" fmla="*/ 18 w 57"/>
                <a:gd name="T17" fmla="*/ 1 h 81"/>
                <a:gd name="T18" fmla="*/ 18 w 57"/>
                <a:gd name="T19" fmla="*/ 2 h 81"/>
                <a:gd name="T20" fmla="*/ 17 w 57"/>
                <a:gd name="T21" fmla="*/ 2 h 81"/>
                <a:gd name="T22" fmla="*/ 17 w 57"/>
                <a:gd name="T23" fmla="*/ 2 h 81"/>
                <a:gd name="T24" fmla="*/ 16 w 57"/>
                <a:gd name="T25" fmla="*/ 2 h 81"/>
                <a:gd name="T26" fmla="*/ 15 w 57"/>
                <a:gd name="T27" fmla="*/ 2 h 81"/>
                <a:gd name="T28" fmla="*/ 13 w 57"/>
                <a:gd name="T29" fmla="*/ 2 h 81"/>
                <a:gd name="T30" fmla="*/ 12 w 57"/>
                <a:gd name="T31" fmla="*/ 2 h 81"/>
                <a:gd name="T32" fmla="*/ 12 w 57"/>
                <a:gd name="T33" fmla="*/ 1 h 81"/>
                <a:gd name="T34" fmla="*/ 11 w 57"/>
                <a:gd name="T35" fmla="*/ 1 h 81"/>
                <a:gd name="T36" fmla="*/ 11 w 57"/>
                <a:gd name="T37" fmla="*/ 2 h 81"/>
                <a:gd name="T38" fmla="*/ 10 w 57"/>
                <a:gd name="T39" fmla="*/ 2 h 81"/>
                <a:gd name="T40" fmla="*/ 8 w 57"/>
                <a:gd name="T41" fmla="*/ 3 h 81"/>
                <a:gd name="T42" fmla="*/ 8 w 57"/>
                <a:gd name="T43" fmla="*/ 6 h 81"/>
                <a:gd name="T44" fmla="*/ 8 w 57"/>
                <a:gd name="T45" fmla="*/ 7 h 81"/>
                <a:gd name="T46" fmla="*/ 8 w 57"/>
                <a:gd name="T47" fmla="*/ 7 h 81"/>
                <a:gd name="T48" fmla="*/ 10 w 57"/>
                <a:gd name="T49" fmla="*/ 8 h 81"/>
                <a:gd name="T50" fmla="*/ 10 w 57"/>
                <a:gd name="T51" fmla="*/ 8 h 81"/>
                <a:gd name="T52" fmla="*/ 11 w 57"/>
                <a:gd name="T53" fmla="*/ 9 h 81"/>
                <a:gd name="T54" fmla="*/ 13 w 57"/>
                <a:gd name="T55" fmla="*/ 9 h 81"/>
                <a:gd name="T56" fmla="*/ 13 w 57"/>
                <a:gd name="T57" fmla="*/ 9 h 81"/>
                <a:gd name="T58" fmla="*/ 0 w 57"/>
                <a:gd name="T59" fmla="*/ 9 h 81"/>
                <a:gd name="T60" fmla="*/ 0 w 57"/>
                <a:gd name="T61" fmla="*/ 9 h 81"/>
                <a:gd name="T62" fmla="*/ 2 w 57"/>
                <a:gd name="T63" fmla="*/ 9 h 81"/>
                <a:gd name="T64" fmla="*/ 2 w 57"/>
                <a:gd name="T65" fmla="*/ 8 h 81"/>
                <a:gd name="T66" fmla="*/ 3 w 57"/>
                <a:gd name="T67" fmla="*/ 8 h 81"/>
                <a:gd name="T68" fmla="*/ 3 w 57"/>
                <a:gd name="T69" fmla="*/ 7 h 81"/>
                <a:gd name="T70" fmla="*/ 3 w 57"/>
                <a:gd name="T71" fmla="*/ 7 h 81"/>
                <a:gd name="T72" fmla="*/ 3 w 57"/>
                <a:gd name="T73" fmla="*/ 6 h 81"/>
                <a:gd name="T74" fmla="*/ 3 w 57"/>
                <a:gd name="T75" fmla="*/ 3 h 81"/>
                <a:gd name="T76" fmla="*/ 3 w 57"/>
                <a:gd name="T77" fmla="*/ 2 h 81"/>
                <a:gd name="T78" fmla="*/ 3 w 57"/>
                <a:gd name="T79" fmla="*/ 2 h 81"/>
                <a:gd name="T80" fmla="*/ 3 w 57"/>
                <a:gd name="T81" fmla="*/ 1 h 81"/>
                <a:gd name="T82" fmla="*/ 3 w 57"/>
                <a:gd name="T83" fmla="*/ 1 h 81"/>
                <a:gd name="T84" fmla="*/ 2 w 57"/>
                <a:gd name="T85" fmla="*/ 1 h 81"/>
                <a:gd name="T86" fmla="*/ 2 w 57"/>
                <a:gd name="T87" fmla="*/ 1 h 81"/>
                <a:gd name="T88" fmla="*/ 0 w 57"/>
                <a:gd name="T89" fmla="*/ 1 h 81"/>
                <a:gd name="T90" fmla="*/ 0 w 57"/>
                <a:gd name="T91" fmla="*/ 1 h 81"/>
                <a:gd name="T92" fmla="*/ 0 w 57"/>
                <a:gd name="T93" fmla="*/ 1 h 81"/>
                <a:gd name="T94" fmla="*/ 7 w 57"/>
                <a:gd name="T95" fmla="*/ 0 h 81"/>
                <a:gd name="T96" fmla="*/ 8 w 57"/>
                <a:gd name="T97" fmla="*/ 0 h 8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"/>
                <a:gd name="T148" fmla="*/ 0 h 81"/>
                <a:gd name="T149" fmla="*/ 57 w 57"/>
                <a:gd name="T150" fmla="*/ 81 h 8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" h="81">
                  <a:moveTo>
                    <a:pt x="25" y="0"/>
                  </a:moveTo>
                  <a:lnTo>
                    <a:pt x="25" y="20"/>
                  </a:lnTo>
                  <a:lnTo>
                    <a:pt x="33" y="8"/>
                  </a:lnTo>
                  <a:lnTo>
                    <a:pt x="37" y="4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3" y="4"/>
                  </a:lnTo>
                  <a:lnTo>
                    <a:pt x="53" y="8"/>
                  </a:lnTo>
                  <a:lnTo>
                    <a:pt x="57" y="12"/>
                  </a:lnTo>
                  <a:lnTo>
                    <a:pt x="57" y="16"/>
                  </a:lnTo>
                  <a:lnTo>
                    <a:pt x="53" y="16"/>
                  </a:lnTo>
                  <a:lnTo>
                    <a:pt x="53" y="20"/>
                  </a:lnTo>
                  <a:lnTo>
                    <a:pt x="49" y="20"/>
                  </a:lnTo>
                  <a:lnTo>
                    <a:pt x="45" y="20"/>
                  </a:lnTo>
                  <a:lnTo>
                    <a:pt x="41" y="16"/>
                  </a:lnTo>
                  <a:lnTo>
                    <a:pt x="37" y="16"/>
                  </a:lnTo>
                  <a:lnTo>
                    <a:pt x="37" y="12"/>
                  </a:lnTo>
                  <a:lnTo>
                    <a:pt x="33" y="12"/>
                  </a:lnTo>
                  <a:lnTo>
                    <a:pt x="33" y="16"/>
                  </a:lnTo>
                  <a:lnTo>
                    <a:pt x="29" y="20"/>
                  </a:lnTo>
                  <a:lnTo>
                    <a:pt x="25" y="28"/>
                  </a:lnTo>
                  <a:lnTo>
                    <a:pt x="25" y="64"/>
                  </a:lnTo>
                  <a:lnTo>
                    <a:pt x="25" y="68"/>
                  </a:lnTo>
                  <a:lnTo>
                    <a:pt x="25" y="73"/>
                  </a:lnTo>
                  <a:lnTo>
                    <a:pt x="29" y="77"/>
                  </a:lnTo>
                  <a:lnTo>
                    <a:pt x="33" y="81"/>
                  </a:lnTo>
                  <a:lnTo>
                    <a:pt x="41" y="81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4" y="77"/>
                  </a:lnTo>
                  <a:lnTo>
                    <a:pt x="8" y="77"/>
                  </a:lnTo>
                  <a:lnTo>
                    <a:pt x="8" y="73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32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1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17" name="Freeform 24"/>
            <p:cNvSpPr>
              <a:spLocks noEditPoints="1"/>
            </p:cNvSpPr>
            <p:nvPr/>
          </p:nvSpPr>
          <p:spPr bwMode="auto">
            <a:xfrm>
              <a:off x="3969" y="1719"/>
              <a:ext cx="61" cy="71"/>
            </a:xfrm>
            <a:custGeom>
              <a:avLst/>
              <a:gdLst>
                <a:gd name="T0" fmla="*/ 9 w 81"/>
                <a:gd name="T1" fmla="*/ 6 h 125"/>
                <a:gd name="T2" fmla="*/ 11 w 81"/>
                <a:gd name="T3" fmla="*/ 5 h 125"/>
                <a:gd name="T4" fmla="*/ 14 w 81"/>
                <a:gd name="T5" fmla="*/ 5 h 125"/>
                <a:gd name="T6" fmla="*/ 17 w 81"/>
                <a:gd name="T7" fmla="*/ 4 h 125"/>
                <a:gd name="T8" fmla="*/ 20 w 81"/>
                <a:gd name="T9" fmla="*/ 5 h 125"/>
                <a:gd name="T10" fmla="*/ 23 w 81"/>
                <a:gd name="T11" fmla="*/ 6 h 125"/>
                <a:gd name="T12" fmla="*/ 25 w 81"/>
                <a:gd name="T13" fmla="*/ 6 h 125"/>
                <a:gd name="T14" fmla="*/ 26 w 81"/>
                <a:gd name="T15" fmla="*/ 7 h 125"/>
                <a:gd name="T16" fmla="*/ 26 w 81"/>
                <a:gd name="T17" fmla="*/ 9 h 125"/>
                <a:gd name="T18" fmla="*/ 26 w 81"/>
                <a:gd name="T19" fmla="*/ 10 h 125"/>
                <a:gd name="T20" fmla="*/ 25 w 81"/>
                <a:gd name="T21" fmla="*/ 11 h 125"/>
                <a:gd name="T22" fmla="*/ 22 w 81"/>
                <a:gd name="T23" fmla="*/ 11 h 125"/>
                <a:gd name="T24" fmla="*/ 18 w 81"/>
                <a:gd name="T25" fmla="*/ 12 h 125"/>
                <a:gd name="T26" fmla="*/ 13 w 81"/>
                <a:gd name="T27" fmla="*/ 13 h 125"/>
                <a:gd name="T28" fmla="*/ 11 w 81"/>
                <a:gd name="T29" fmla="*/ 12 h 125"/>
                <a:gd name="T30" fmla="*/ 8 w 81"/>
                <a:gd name="T31" fmla="*/ 12 h 125"/>
                <a:gd name="T32" fmla="*/ 6 w 81"/>
                <a:gd name="T33" fmla="*/ 12 h 125"/>
                <a:gd name="T34" fmla="*/ 4 w 81"/>
                <a:gd name="T35" fmla="*/ 11 h 125"/>
                <a:gd name="T36" fmla="*/ 4 w 81"/>
                <a:gd name="T37" fmla="*/ 3 h 125"/>
                <a:gd name="T38" fmla="*/ 4 w 81"/>
                <a:gd name="T39" fmla="*/ 2 h 125"/>
                <a:gd name="T40" fmla="*/ 4 w 81"/>
                <a:gd name="T41" fmla="*/ 1 h 125"/>
                <a:gd name="T42" fmla="*/ 4 w 81"/>
                <a:gd name="T43" fmla="*/ 1 h 125"/>
                <a:gd name="T44" fmla="*/ 3 w 81"/>
                <a:gd name="T45" fmla="*/ 1 h 125"/>
                <a:gd name="T46" fmla="*/ 3 w 81"/>
                <a:gd name="T47" fmla="*/ 1 h 125"/>
                <a:gd name="T48" fmla="*/ 3 w 81"/>
                <a:gd name="T49" fmla="*/ 1 h 125"/>
                <a:gd name="T50" fmla="*/ 2 w 81"/>
                <a:gd name="T51" fmla="*/ 1 h 125"/>
                <a:gd name="T52" fmla="*/ 0 w 81"/>
                <a:gd name="T53" fmla="*/ 1 h 125"/>
                <a:gd name="T54" fmla="*/ 0 w 81"/>
                <a:gd name="T55" fmla="*/ 1 h 125"/>
                <a:gd name="T56" fmla="*/ 8 w 81"/>
                <a:gd name="T57" fmla="*/ 0 h 125"/>
                <a:gd name="T58" fmla="*/ 9 w 81"/>
                <a:gd name="T59" fmla="*/ 0 h 125"/>
                <a:gd name="T60" fmla="*/ 9 w 81"/>
                <a:gd name="T61" fmla="*/ 6 h 125"/>
                <a:gd name="T62" fmla="*/ 9 w 81"/>
                <a:gd name="T63" fmla="*/ 6 h 125"/>
                <a:gd name="T64" fmla="*/ 9 w 81"/>
                <a:gd name="T65" fmla="*/ 11 h 125"/>
                <a:gd name="T66" fmla="*/ 11 w 81"/>
                <a:gd name="T67" fmla="*/ 11 h 125"/>
                <a:gd name="T68" fmla="*/ 11 w 81"/>
                <a:gd name="T69" fmla="*/ 12 h 125"/>
                <a:gd name="T70" fmla="*/ 13 w 81"/>
                <a:gd name="T71" fmla="*/ 12 h 125"/>
                <a:gd name="T72" fmla="*/ 14 w 81"/>
                <a:gd name="T73" fmla="*/ 12 h 125"/>
                <a:gd name="T74" fmla="*/ 17 w 81"/>
                <a:gd name="T75" fmla="*/ 12 h 125"/>
                <a:gd name="T76" fmla="*/ 20 w 81"/>
                <a:gd name="T77" fmla="*/ 11 h 125"/>
                <a:gd name="T78" fmla="*/ 20 w 81"/>
                <a:gd name="T79" fmla="*/ 10 h 125"/>
                <a:gd name="T80" fmla="*/ 22 w 81"/>
                <a:gd name="T81" fmla="*/ 9 h 125"/>
                <a:gd name="T82" fmla="*/ 20 w 81"/>
                <a:gd name="T83" fmla="*/ 7 h 125"/>
                <a:gd name="T84" fmla="*/ 20 w 81"/>
                <a:gd name="T85" fmla="*/ 6 h 125"/>
                <a:gd name="T86" fmla="*/ 17 w 81"/>
                <a:gd name="T87" fmla="*/ 6 h 125"/>
                <a:gd name="T88" fmla="*/ 14 w 81"/>
                <a:gd name="T89" fmla="*/ 6 h 125"/>
                <a:gd name="T90" fmla="*/ 13 w 81"/>
                <a:gd name="T91" fmla="*/ 6 h 125"/>
                <a:gd name="T92" fmla="*/ 11 w 81"/>
                <a:gd name="T93" fmla="*/ 6 h 125"/>
                <a:gd name="T94" fmla="*/ 11 w 81"/>
                <a:gd name="T95" fmla="*/ 6 h 125"/>
                <a:gd name="T96" fmla="*/ 9 w 81"/>
                <a:gd name="T97" fmla="*/ 6 h 1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25"/>
                <a:gd name="T149" fmla="*/ 81 w 81"/>
                <a:gd name="T150" fmla="*/ 125 h 1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25">
                  <a:moveTo>
                    <a:pt x="28" y="56"/>
                  </a:moveTo>
                  <a:lnTo>
                    <a:pt x="32" y="48"/>
                  </a:lnTo>
                  <a:lnTo>
                    <a:pt x="44" y="44"/>
                  </a:lnTo>
                  <a:lnTo>
                    <a:pt x="52" y="40"/>
                  </a:lnTo>
                  <a:lnTo>
                    <a:pt x="60" y="44"/>
                  </a:lnTo>
                  <a:lnTo>
                    <a:pt x="72" y="52"/>
                  </a:lnTo>
                  <a:lnTo>
                    <a:pt x="77" y="60"/>
                  </a:lnTo>
                  <a:lnTo>
                    <a:pt x="81" y="68"/>
                  </a:lnTo>
                  <a:lnTo>
                    <a:pt x="81" y="80"/>
                  </a:lnTo>
                  <a:lnTo>
                    <a:pt x="81" y="92"/>
                  </a:lnTo>
                  <a:lnTo>
                    <a:pt x="77" y="104"/>
                  </a:lnTo>
                  <a:lnTo>
                    <a:pt x="68" y="113"/>
                  </a:lnTo>
                  <a:lnTo>
                    <a:pt x="56" y="121"/>
                  </a:lnTo>
                  <a:lnTo>
                    <a:pt x="40" y="125"/>
                  </a:lnTo>
                  <a:lnTo>
                    <a:pt x="32" y="121"/>
                  </a:lnTo>
                  <a:lnTo>
                    <a:pt x="24" y="121"/>
                  </a:lnTo>
                  <a:lnTo>
                    <a:pt x="20" y="117"/>
                  </a:lnTo>
                  <a:lnTo>
                    <a:pt x="12" y="113"/>
                  </a:lnTo>
                  <a:lnTo>
                    <a:pt x="12" y="32"/>
                  </a:lnTo>
                  <a:lnTo>
                    <a:pt x="12" y="20"/>
                  </a:lnTo>
                  <a:lnTo>
                    <a:pt x="12" y="12"/>
                  </a:lnTo>
                  <a:lnTo>
                    <a:pt x="8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56"/>
                  </a:lnTo>
                  <a:close/>
                  <a:moveTo>
                    <a:pt x="28" y="64"/>
                  </a:moveTo>
                  <a:lnTo>
                    <a:pt x="28" y="108"/>
                  </a:lnTo>
                  <a:lnTo>
                    <a:pt x="32" y="113"/>
                  </a:lnTo>
                  <a:lnTo>
                    <a:pt x="36" y="117"/>
                  </a:lnTo>
                  <a:lnTo>
                    <a:pt x="40" y="117"/>
                  </a:lnTo>
                  <a:lnTo>
                    <a:pt x="44" y="117"/>
                  </a:lnTo>
                  <a:lnTo>
                    <a:pt x="52" y="117"/>
                  </a:lnTo>
                  <a:lnTo>
                    <a:pt x="60" y="108"/>
                  </a:lnTo>
                  <a:lnTo>
                    <a:pt x="64" y="100"/>
                  </a:lnTo>
                  <a:lnTo>
                    <a:pt x="68" y="84"/>
                  </a:lnTo>
                  <a:lnTo>
                    <a:pt x="64" y="72"/>
                  </a:lnTo>
                  <a:lnTo>
                    <a:pt x="60" y="60"/>
                  </a:lnTo>
                  <a:lnTo>
                    <a:pt x="52" y="56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8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18" name="Freeform 25"/>
            <p:cNvSpPr>
              <a:spLocks noEditPoints="1"/>
            </p:cNvSpPr>
            <p:nvPr/>
          </p:nvSpPr>
          <p:spPr bwMode="auto">
            <a:xfrm>
              <a:off x="4139" y="1721"/>
              <a:ext cx="91" cy="67"/>
            </a:xfrm>
            <a:custGeom>
              <a:avLst/>
              <a:gdLst>
                <a:gd name="T0" fmla="*/ 0 w 121"/>
                <a:gd name="T1" fmla="*/ 13 h 117"/>
                <a:gd name="T2" fmla="*/ 0 w 121"/>
                <a:gd name="T3" fmla="*/ 13 h 117"/>
                <a:gd name="T4" fmla="*/ 2 w 121"/>
                <a:gd name="T5" fmla="*/ 13 h 117"/>
                <a:gd name="T6" fmla="*/ 4 w 121"/>
                <a:gd name="T7" fmla="*/ 12 h 117"/>
                <a:gd name="T8" fmla="*/ 5 w 121"/>
                <a:gd name="T9" fmla="*/ 12 h 117"/>
                <a:gd name="T10" fmla="*/ 5 w 121"/>
                <a:gd name="T11" fmla="*/ 11 h 117"/>
                <a:gd name="T12" fmla="*/ 5 w 121"/>
                <a:gd name="T13" fmla="*/ 10 h 117"/>
                <a:gd name="T14" fmla="*/ 5 w 121"/>
                <a:gd name="T15" fmla="*/ 2 h 117"/>
                <a:gd name="T16" fmla="*/ 5 w 121"/>
                <a:gd name="T17" fmla="*/ 1 h 117"/>
                <a:gd name="T18" fmla="*/ 5 w 121"/>
                <a:gd name="T19" fmla="*/ 1 h 117"/>
                <a:gd name="T20" fmla="*/ 4 w 121"/>
                <a:gd name="T21" fmla="*/ 1 h 117"/>
                <a:gd name="T22" fmla="*/ 2 w 121"/>
                <a:gd name="T23" fmla="*/ 0 h 117"/>
                <a:gd name="T24" fmla="*/ 0 w 121"/>
                <a:gd name="T25" fmla="*/ 0 h 117"/>
                <a:gd name="T26" fmla="*/ 0 w 121"/>
                <a:gd name="T27" fmla="*/ 0 h 117"/>
                <a:gd name="T28" fmla="*/ 15 w 121"/>
                <a:gd name="T29" fmla="*/ 0 h 117"/>
                <a:gd name="T30" fmla="*/ 20 w 121"/>
                <a:gd name="T31" fmla="*/ 0 h 117"/>
                <a:gd name="T32" fmla="*/ 24 w 121"/>
                <a:gd name="T33" fmla="*/ 1 h 117"/>
                <a:gd name="T34" fmla="*/ 29 w 121"/>
                <a:gd name="T35" fmla="*/ 1 h 117"/>
                <a:gd name="T36" fmla="*/ 32 w 121"/>
                <a:gd name="T37" fmla="*/ 1 h 117"/>
                <a:gd name="T38" fmla="*/ 35 w 121"/>
                <a:gd name="T39" fmla="*/ 3 h 117"/>
                <a:gd name="T40" fmla="*/ 38 w 121"/>
                <a:gd name="T41" fmla="*/ 4 h 117"/>
                <a:gd name="T42" fmla="*/ 38 w 121"/>
                <a:gd name="T43" fmla="*/ 6 h 117"/>
                <a:gd name="T44" fmla="*/ 38 w 121"/>
                <a:gd name="T45" fmla="*/ 7 h 117"/>
                <a:gd name="T46" fmla="*/ 36 w 121"/>
                <a:gd name="T47" fmla="*/ 10 h 117"/>
                <a:gd name="T48" fmla="*/ 33 w 121"/>
                <a:gd name="T49" fmla="*/ 11 h 117"/>
                <a:gd name="T50" fmla="*/ 30 w 121"/>
                <a:gd name="T51" fmla="*/ 12 h 117"/>
                <a:gd name="T52" fmla="*/ 23 w 121"/>
                <a:gd name="T53" fmla="*/ 13 h 117"/>
                <a:gd name="T54" fmla="*/ 17 w 121"/>
                <a:gd name="T55" fmla="*/ 13 h 117"/>
                <a:gd name="T56" fmla="*/ 0 w 121"/>
                <a:gd name="T57" fmla="*/ 13 h 117"/>
                <a:gd name="T58" fmla="*/ 11 w 121"/>
                <a:gd name="T59" fmla="*/ 12 h 117"/>
                <a:gd name="T60" fmla="*/ 14 w 121"/>
                <a:gd name="T61" fmla="*/ 12 h 117"/>
                <a:gd name="T62" fmla="*/ 17 w 121"/>
                <a:gd name="T63" fmla="*/ 12 h 117"/>
                <a:gd name="T64" fmla="*/ 20 w 121"/>
                <a:gd name="T65" fmla="*/ 12 h 117"/>
                <a:gd name="T66" fmla="*/ 24 w 121"/>
                <a:gd name="T67" fmla="*/ 11 h 117"/>
                <a:gd name="T68" fmla="*/ 27 w 121"/>
                <a:gd name="T69" fmla="*/ 10 h 117"/>
                <a:gd name="T70" fmla="*/ 30 w 121"/>
                <a:gd name="T71" fmla="*/ 10 h 117"/>
                <a:gd name="T72" fmla="*/ 31 w 121"/>
                <a:gd name="T73" fmla="*/ 7 h 117"/>
                <a:gd name="T74" fmla="*/ 32 w 121"/>
                <a:gd name="T75" fmla="*/ 6 h 117"/>
                <a:gd name="T76" fmla="*/ 31 w 121"/>
                <a:gd name="T77" fmla="*/ 5 h 117"/>
                <a:gd name="T78" fmla="*/ 30 w 121"/>
                <a:gd name="T79" fmla="*/ 3 h 117"/>
                <a:gd name="T80" fmla="*/ 27 w 121"/>
                <a:gd name="T81" fmla="*/ 2 h 117"/>
                <a:gd name="T82" fmla="*/ 24 w 121"/>
                <a:gd name="T83" fmla="*/ 1 h 117"/>
                <a:gd name="T84" fmla="*/ 20 w 121"/>
                <a:gd name="T85" fmla="*/ 1 h 117"/>
                <a:gd name="T86" fmla="*/ 17 w 121"/>
                <a:gd name="T87" fmla="*/ 1 h 117"/>
                <a:gd name="T88" fmla="*/ 14 w 121"/>
                <a:gd name="T89" fmla="*/ 1 h 117"/>
                <a:gd name="T90" fmla="*/ 11 w 121"/>
                <a:gd name="T91" fmla="*/ 1 h 117"/>
                <a:gd name="T92" fmla="*/ 11 w 121"/>
                <a:gd name="T93" fmla="*/ 12 h 11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1"/>
                <a:gd name="T142" fmla="*/ 0 h 117"/>
                <a:gd name="T143" fmla="*/ 121 w 121"/>
                <a:gd name="T144" fmla="*/ 117 h 11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1" h="117">
                  <a:moveTo>
                    <a:pt x="0" y="117"/>
                  </a:moveTo>
                  <a:lnTo>
                    <a:pt x="0" y="117"/>
                  </a:lnTo>
                  <a:lnTo>
                    <a:pt x="4" y="117"/>
                  </a:lnTo>
                  <a:lnTo>
                    <a:pt x="12" y="113"/>
                  </a:lnTo>
                  <a:lnTo>
                    <a:pt x="16" y="109"/>
                  </a:lnTo>
                  <a:lnTo>
                    <a:pt x="16" y="104"/>
                  </a:lnTo>
                  <a:lnTo>
                    <a:pt x="16" y="96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48" y="0"/>
                  </a:lnTo>
                  <a:lnTo>
                    <a:pt x="64" y="0"/>
                  </a:lnTo>
                  <a:lnTo>
                    <a:pt x="76" y="4"/>
                  </a:lnTo>
                  <a:lnTo>
                    <a:pt x="89" y="4"/>
                  </a:lnTo>
                  <a:lnTo>
                    <a:pt x="101" y="12"/>
                  </a:lnTo>
                  <a:lnTo>
                    <a:pt x="109" y="24"/>
                  </a:lnTo>
                  <a:lnTo>
                    <a:pt x="117" y="40"/>
                  </a:lnTo>
                  <a:lnTo>
                    <a:pt x="121" y="56"/>
                  </a:lnTo>
                  <a:lnTo>
                    <a:pt x="117" y="72"/>
                  </a:lnTo>
                  <a:lnTo>
                    <a:pt x="113" y="88"/>
                  </a:lnTo>
                  <a:lnTo>
                    <a:pt x="105" y="100"/>
                  </a:lnTo>
                  <a:lnTo>
                    <a:pt x="93" y="109"/>
                  </a:lnTo>
                  <a:lnTo>
                    <a:pt x="72" y="117"/>
                  </a:lnTo>
                  <a:lnTo>
                    <a:pt x="52" y="117"/>
                  </a:lnTo>
                  <a:lnTo>
                    <a:pt x="0" y="117"/>
                  </a:lnTo>
                  <a:close/>
                  <a:moveTo>
                    <a:pt x="36" y="109"/>
                  </a:moveTo>
                  <a:lnTo>
                    <a:pt x="44" y="113"/>
                  </a:lnTo>
                  <a:lnTo>
                    <a:pt x="52" y="113"/>
                  </a:lnTo>
                  <a:lnTo>
                    <a:pt x="64" y="109"/>
                  </a:lnTo>
                  <a:lnTo>
                    <a:pt x="76" y="104"/>
                  </a:lnTo>
                  <a:lnTo>
                    <a:pt x="85" y="96"/>
                  </a:lnTo>
                  <a:lnTo>
                    <a:pt x="93" y="88"/>
                  </a:lnTo>
                  <a:lnTo>
                    <a:pt x="97" y="72"/>
                  </a:lnTo>
                  <a:lnTo>
                    <a:pt x="101" y="60"/>
                  </a:lnTo>
                  <a:lnTo>
                    <a:pt x="97" y="44"/>
                  </a:lnTo>
                  <a:lnTo>
                    <a:pt x="93" y="32"/>
                  </a:lnTo>
                  <a:lnTo>
                    <a:pt x="85" y="20"/>
                  </a:lnTo>
                  <a:lnTo>
                    <a:pt x="76" y="12"/>
                  </a:lnTo>
                  <a:lnTo>
                    <a:pt x="64" y="8"/>
                  </a:lnTo>
                  <a:lnTo>
                    <a:pt x="52" y="4"/>
                  </a:lnTo>
                  <a:lnTo>
                    <a:pt x="44" y="4"/>
                  </a:lnTo>
                  <a:lnTo>
                    <a:pt x="36" y="8"/>
                  </a:lnTo>
                  <a:lnTo>
                    <a:pt x="36" y="10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19" name="Freeform 26"/>
            <p:cNvSpPr>
              <a:spLocks noEditPoints="1"/>
            </p:cNvSpPr>
            <p:nvPr/>
          </p:nvSpPr>
          <p:spPr bwMode="auto">
            <a:xfrm>
              <a:off x="4239" y="1742"/>
              <a:ext cx="49" cy="48"/>
            </a:xfrm>
            <a:custGeom>
              <a:avLst/>
              <a:gdLst>
                <a:gd name="T0" fmla="*/ 4 w 65"/>
                <a:gd name="T1" fmla="*/ 3 h 85"/>
                <a:gd name="T2" fmla="*/ 4 w 65"/>
                <a:gd name="T3" fmla="*/ 5 h 85"/>
                <a:gd name="T4" fmla="*/ 6 w 65"/>
                <a:gd name="T5" fmla="*/ 6 h 85"/>
                <a:gd name="T6" fmla="*/ 9 w 65"/>
                <a:gd name="T7" fmla="*/ 6 h 85"/>
                <a:gd name="T8" fmla="*/ 13 w 65"/>
                <a:gd name="T9" fmla="*/ 7 h 85"/>
                <a:gd name="T10" fmla="*/ 15 w 65"/>
                <a:gd name="T11" fmla="*/ 7 h 85"/>
                <a:gd name="T12" fmla="*/ 17 w 65"/>
                <a:gd name="T13" fmla="*/ 6 h 85"/>
                <a:gd name="T14" fmla="*/ 20 w 65"/>
                <a:gd name="T15" fmla="*/ 6 h 85"/>
                <a:gd name="T16" fmla="*/ 21 w 65"/>
                <a:gd name="T17" fmla="*/ 5 h 85"/>
                <a:gd name="T18" fmla="*/ 21 w 65"/>
                <a:gd name="T19" fmla="*/ 5 h 85"/>
                <a:gd name="T20" fmla="*/ 20 w 65"/>
                <a:gd name="T21" fmla="*/ 6 h 85"/>
                <a:gd name="T22" fmla="*/ 18 w 65"/>
                <a:gd name="T23" fmla="*/ 7 h 85"/>
                <a:gd name="T24" fmla="*/ 14 w 65"/>
                <a:gd name="T25" fmla="*/ 8 h 85"/>
                <a:gd name="T26" fmla="*/ 11 w 65"/>
                <a:gd name="T27" fmla="*/ 8 h 85"/>
                <a:gd name="T28" fmla="*/ 6 w 65"/>
                <a:gd name="T29" fmla="*/ 8 h 85"/>
                <a:gd name="T30" fmla="*/ 3 w 65"/>
                <a:gd name="T31" fmla="*/ 7 h 85"/>
                <a:gd name="T32" fmla="*/ 2 w 65"/>
                <a:gd name="T33" fmla="*/ 6 h 85"/>
                <a:gd name="T34" fmla="*/ 0 w 65"/>
                <a:gd name="T35" fmla="*/ 5 h 85"/>
                <a:gd name="T36" fmla="*/ 0 w 65"/>
                <a:gd name="T37" fmla="*/ 5 h 85"/>
                <a:gd name="T38" fmla="*/ 0 w 65"/>
                <a:gd name="T39" fmla="*/ 3 h 85"/>
                <a:gd name="T40" fmla="*/ 2 w 65"/>
                <a:gd name="T41" fmla="*/ 2 h 85"/>
                <a:gd name="T42" fmla="*/ 3 w 65"/>
                <a:gd name="T43" fmla="*/ 1 h 85"/>
                <a:gd name="T44" fmla="*/ 5 w 65"/>
                <a:gd name="T45" fmla="*/ 1 h 85"/>
                <a:gd name="T46" fmla="*/ 8 w 65"/>
                <a:gd name="T47" fmla="*/ 0 h 85"/>
                <a:gd name="T48" fmla="*/ 11 w 65"/>
                <a:gd name="T49" fmla="*/ 0 h 85"/>
                <a:gd name="T50" fmla="*/ 15 w 65"/>
                <a:gd name="T51" fmla="*/ 1 h 85"/>
                <a:gd name="T52" fmla="*/ 18 w 65"/>
                <a:gd name="T53" fmla="*/ 1 h 85"/>
                <a:gd name="T54" fmla="*/ 21 w 65"/>
                <a:gd name="T55" fmla="*/ 2 h 85"/>
                <a:gd name="T56" fmla="*/ 21 w 65"/>
                <a:gd name="T57" fmla="*/ 3 h 85"/>
                <a:gd name="T58" fmla="*/ 4 w 65"/>
                <a:gd name="T59" fmla="*/ 3 h 85"/>
                <a:gd name="T60" fmla="*/ 4 w 65"/>
                <a:gd name="T61" fmla="*/ 3 h 85"/>
                <a:gd name="T62" fmla="*/ 15 w 65"/>
                <a:gd name="T63" fmla="*/ 3 h 85"/>
                <a:gd name="T64" fmla="*/ 14 w 65"/>
                <a:gd name="T65" fmla="*/ 2 h 85"/>
                <a:gd name="T66" fmla="*/ 14 w 65"/>
                <a:gd name="T67" fmla="*/ 2 h 85"/>
                <a:gd name="T68" fmla="*/ 14 w 65"/>
                <a:gd name="T69" fmla="*/ 1 h 85"/>
                <a:gd name="T70" fmla="*/ 13 w 65"/>
                <a:gd name="T71" fmla="*/ 1 h 85"/>
                <a:gd name="T72" fmla="*/ 11 w 65"/>
                <a:gd name="T73" fmla="*/ 1 h 85"/>
                <a:gd name="T74" fmla="*/ 11 w 65"/>
                <a:gd name="T75" fmla="*/ 1 h 85"/>
                <a:gd name="T76" fmla="*/ 8 w 65"/>
                <a:gd name="T77" fmla="*/ 1 h 85"/>
                <a:gd name="T78" fmla="*/ 5 w 65"/>
                <a:gd name="T79" fmla="*/ 1 h 85"/>
                <a:gd name="T80" fmla="*/ 4 w 65"/>
                <a:gd name="T81" fmla="*/ 2 h 85"/>
                <a:gd name="T82" fmla="*/ 4 w 65"/>
                <a:gd name="T83" fmla="*/ 3 h 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5"/>
                <a:gd name="T127" fmla="*/ 0 h 85"/>
                <a:gd name="T128" fmla="*/ 65 w 65"/>
                <a:gd name="T129" fmla="*/ 85 h 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5" h="85">
                  <a:moveTo>
                    <a:pt x="12" y="32"/>
                  </a:moveTo>
                  <a:lnTo>
                    <a:pt x="12" y="48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40" y="68"/>
                  </a:lnTo>
                  <a:lnTo>
                    <a:pt x="48" y="68"/>
                  </a:lnTo>
                  <a:lnTo>
                    <a:pt x="52" y="64"/>
                  </a:lnTo>
                  <a:lnTo>
                    <a:pt x="60" y="60"/>
                  </a:lnTo>
                  <a:lnTo>
                    <a:pt x="65" y="48"/>
                  </a:lnTo>
                  <a:lnTo>
                    <a:pt x="65" y="52"/>
                  </a:lnTo>
                  <a:lnTo>
                    <a:pt x="60" y="64"/>
                  </a:lnTo>
                  <a:lnTo>
                    <a:pt x="56" y="73"/>
                  </a:lnTo>
                  <a:lnTo>
                    <a:pt x="44" y="81"/>
                  </a:lnTo>
                  <a:lnTo>
                    <a:pt x="32" y="85"/>
                  </a:lnTo>
                  <a:lnTo>
                    <a:pt x="20" y="81"/>
                  </a:lnTo>
                  <a:lnTo>
                    <a:pt x="8" y="73"/>
                  </a:lnTo>
                  <a:lnTo>
                    <a:pt x="4" y="64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8" y="12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4"/>
                  </a:lnTo>
                  <a:lnTo>
                    <a:pt x="56" y="8"/>
                  </a:lnTo>
                  <a:lnTo>
                    <a:pt x="65" y="20"/>
                  </a:lnTo>
                  <a:lnTo>
                    <a:pt x="65" y="32"/>
                  </a:lnTo>
                  <a:lnTo>
                    <a:pt x="12" y="32"/>
                  </a:lnTo>
                  <a:close/>
                  <a:moveTo>
                    <a:pt x="12" y="24"/>
                  </a:moveTo>
                  <a:lnTo>
                    <a:pt x="48" y="24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4" y="8"/>
                  </a:lnTo>
                  <a:lnTo>
                    <a:pt x="16" y="12"/>
                  </a:lnTo>
                  <a:lnTo>
                    <a:pt x="12" y="16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20" name="Freeform 27"/>
            <p:cNvSpPr>
              <a:spLocks/>
            </p:cNvSpPr>
            <p:nvPr/>
          </p:nvSpPr>
          <p:spPr bwMode="auto">
            <a:xfrm>
              <a:off x="4294" y="1728"/>
              <a:ext cx="36" cy="62"/>
            </a:xfrm>
            <a:custGeom>
              <a:avLst/>
              <a:gdLst>
                <a:gd name="T0" fmla="*/ 9 w 48"/>
                <a:gd name="T1" fmla="*/ 0 h 109"/>
                <a:gd name="T2" fmla="*/ 9 w 48"/>
                <a:gd name="T3" fmla="*/ 3 h 109"/>
                <a:gd name="T4" fmla="*/ 14 w 48"/>
                <a:gd name="T5" fmla="*/ 3 h 109"/>
                <a:gd name="T6" fmla="*/ 14 w 48"/>
                <a:gd name="T7" fmla="*/ 3 h 109"/>
                <a:gd name="T8" fmla="*/ 9 w 48"/>
                <a:gd name="T9" fmla="*/ 3 h 109"/>
                <a:gd name="T10" fmla="*/ 9 w 48"/>
                <a:gd name="T11" fmla="*/ 9 h 109"/>
                <a:gd name="T12" fmla="*/ 9 w 48"/>
                <a:gd name="T13" fmla="*/ 9 h 109"/>
                <a:gd name="T14" fmla="*/ 9 w 48"/>
                <a:gd name="T15" fmla="*/ 10 h 109"/>
                <a:gd name="T16" fmla="*/ 10 w 48"/>
                <a:gd name="T17" fmla="*/ 10 h 109"/>
                <a:gd name="T18" fmla="*/ 11 w 48"/>
                <a:gd name="T19" fmla="*/ 10 h 109"/>
                <a:gd name="T20" fmla="*/ 13 w 48"/>
                <a:gd name="T21" fmla="*/ 10 h 109"/>
                <a:gd name="T22" fmla="*/ 13 w 48"/>
                <a:gd name="T23" fmla="*/ 10 h 109"/>
                <a:gd name="T24" fmla="*/ 14 w 48"/>
                <a:gd name="T25" fmla="*/ 10 h 109"/>
                <a:gd name="T26" fmla="*/ 14 w 48"/>
                <a:gd name="T27" fmla="*/ 10 h 109"/>
                <a:gd name="T28" fmla="*/ 15 w 48"/>
                <a:gd name="T29" fmla="*/ 10 h 109"/>
                <a:gd name="T30" fmla="*/ 14 w 48"/>
                <a:gd name="T31" fmla="*/ 10 h 109"/>
                <a:gd name="T32" fmla="*/ 13 w 48"/>
                <a:gd name="T33" fmla="*/ 11 h 109"/>
                <a:gd name="T34" fmla="*/ 11 w 48"/>
                <a:gd name="T35" fmla="*/ 11 h 109"/>
                <a:gd name="T36" fmla="*/ 9 w 48"/>
                <a:gd name="T37" fmla="*/ 11 h 109"/>
                <a:gd name="T38" fmla="*/ 8 w 48"/>
                <a:gd name="T39" fmla="*/ 11 h 109"/>
                <a:gd name="T40" fmla="*/ 6 w 48"/>
                <a:gd name="T41" fmla="*/ 11 h 109"/>
                <a:gd name="T42" fmla="*/ 5 w 48"/>
                <a:gd name="T43" fmla="*/ 10 h 109"/>
                <a:gd name="T44" fmla="*/ 5 w 48"/>
                <a:gd name="T45" fmla="*/ 10 h 109"/>
                <a:gd name="T46" fmla="*/ 4 w 48"/>
                <a:gd name="T47" fmla="*/ 10 h 109"/>
                <a:gd name="T48" fmla="*/ 4 w 48"/>
                <a:gd name="T49" fmla="*/ 9 h 109"/>
                <a:gd name="T50" fmla="*/ 4 w 48"/>
                <a:gd name="T51" fmla="*/ 3 h 109"/>
                <a:gd name="T52" fmla="*/ 0 w 48"/>
                <a:gd name="T53" fmla="*/ 3 h 109"/>
                <a:gd name="T54" fmla="*/ 0 w 48"/>
                <a:gd name="T55" fmla="*/ 3 h 109"/>
                <a:gd name="T56" fmla="*/ 2 w 48"/>
                <a:gd name="T57" fmla="*/ 3 h 109"/>
                <a:gd name="T58" fmla="*/ 3 w 48"/>
                <a:gd name="T59" fmla="*/ 3 h 109"/>
                <a:gd name="T60" fmla="*/ 5 w 48"/>
                <a:gd name="T61" fmla="*/ 2 h 109"/>
                <a:gd name="T62" fmla="*/ 6 w 48"/>
                <a:gd name="T63" fmla="*/ 1 h 109"/>
                <a:gd name="T64" fmla="*/ 6 w 48"/>
                <a:gd name="T65" fmla="*/ 1 h 109"/>
                <a:gd name="T66" fmla="*/ 8 w 48"/>
                <a:gd name="T67" fmla="*/ 0 h 109"/>
                <a:gd name="T68" fmla="*/ 9 w 48"/>
                <a:gd name="T69" fmla="*/ 0 h 10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8"/>
                <a:gd name="T106" fmla="*/ 0 h 109"/>
                <a:gd name="T107" fmla="*/ 48 w 48"/>
                <a:gd name="T108" fmla="*/ 109 h 10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8" h="109">
                  <a:moveTo>
                    <a:pt x="28" y="0"/>
                  </a:moveTo>
                  <a:lnTo>
                    <a:pt x="28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28" y="32"/>
                  </a:lnTo>
                  <a:lnTo>
                    <a:pt x="28" y="84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32" y="97"/>
                  </a:lnTo>
                  <a:lnTo>
                    <a:pt x="36" y="97"/>
                  </a:lnTo>
                  <a:lnTo>
                    <a:pt x="40" y="97"/>
                  </a:lnTo>
                  <a:lnTo>
                    <a:pt x="44" y="92"/>
                  </a:lnTo>
                  <a:lnTo>
                    <a:pt x="48" y="92"/>
                  </a:lnTo>
                  <a:lnTo>
                    <a:pt x="44" y="97"/>
                  </a:lnTo>
                  <a:lnTo>
                    <a:pt x="40" y="105"/>
                  </a:lnTo>
                  <a:lnTo>
                    <a:pt x="36" y="105"/>
                  </a:lnTo>
                  <a:lnTo>
                    <a:pt x="28" y="109"/>
                  </a:lnTo>
                  <a:lnTo>
                    <a:pt x="24" y="105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2" y="92"/>
                  </a:lnTo>
                  <a:lnTo>
                    <a:pt x="12" y="84"/>
                  </a:lnTo>
                  <a:lnTo>
                    <a:pt x="12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4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21" name="Freeform 28"/>
            <p:cNvSpPr>
              <a:spLocks/>
            </p:cNvSpPr>
            <p:nvPr/>
          </p:nvSpPr>
          <p:spPr bwMode="auto">
            <a:xfrm>
              <a:off x="4479" y="1721"/>
              <a:ext cx="95" cy="69"/>
            </a:xfrm>
            <a:custGeom>
              <a:avLst/>
              <a:gdLst>
                <a:gd name="T0" fmla="*/ 0 w 125"/>
                <a:gd name="T1" fmla="*/ 0 h 121"/>
                <a:gd name="T2" fmla="*/ 9 w 125"/>
                <a:gd name="T3" fmla="*/ 0 h 121"/>
                <a:gd name="T4" fmla="*/ 34 w 125"/>
                <a:gd name="T5" fmla="*/ 10 h 121"/>
                <a:gd name="T6" fmla="*/ 34 w 125"/>
                <a:gd name="T7" fmla="*/ 2 h 121"/>
                <a:gd name="T8" fmla="*/ 34 w 125"/>
                <a:gd name="T9" fmla="*/ 1 h 121"/>
                <a:gd name="T10" fmla="*/ 34 w 125"/>
                <a:gd name="T11" fmla="*/ 1 h 121"/>
                <a:gd name="T12" fmla="*/ 33 w 125"/>
                <a:gd name="T13" fmla="*/ 1 h 121"/>
                <a:gd name="T14" fmla="*/ 30 w 125"/>
                <a:gd name="T15" fmla="*/ 0 h 121"/>
                <a:gd name="T16" fmla="*/ 28 w 125"/>
                <a:gd name="T17" fmla="*/ 0 h 121"/>
                <a:gd name="T18" fmla="*/ 28 w 125"/>
                <a:gd name="T19" fmla="*/ 0 h 121"/>
                <a:gd name="T20" fmla="*/ 42 w 125"/>
                <a:gd name="T21" fmla="*/ 0 h 121"/>
                <a:gd name="T22" fmla="*/ 42 w 125"/>
                <a:gd name="T23" fmla="*/ 0 h 121"/>
                <a:gd name="T24" fmla="*/ 40 w 125"/>
                <a:gd name="T25" fmla="*/ 0 h 121"/>
                <a:gd name="T26" fmla="*/ 40 w 125"/>
                <a:gd name="T27" fmla="*/ 1 h 121"/>
                <a:gd name="T28" fmla="*/ 37 w 125"/>
                <a:gd name="T29" fmla="*/ 1 h 121"/>
                <a:gd name="T30" fmla="*/ 36 w 125"/>
                <a:gd name="T31" fmla="*/ 1 h 121"/>
                <a:gd name="T32" fmla="*/ 36 w 125"/>
                <a:gd name="T33" fmla="*/ 2 h 121"/>
                <a:gd name="T34" fmla="*/ 36 w 125"/>
                <a:gd name="T35" fmla="*/ 13 h 121"/>
                <a:gd name="T36" fmla="*/ 35 w 125"/>
                <a:gd name="T37" fmla="*/ 13 h 121"/>
                <a:gd name="T38" fmla="*/ 9 w 125"/>
                <a:gd name="T39" fmla="*/ 3 h 121"/>
                <a:gd name="T40" fmla="*/ 9 w 125"/>
                <a:gd name="T41" fmla="*/ 10 h 121"/>
                <a:gd name="T42" fmla="*/ 9 w 125"/>
                <a:gd name="T43" fmla="*/ 11 h 121"/>
                <a:gd name="T44" fmla="*/ 11 w 125"/>
                <a:gd name="T45" fmla="*/ 12 h 121"/>
                <a:gd name="T46" fmla="*/ 12 w 125"/>
                <a:gd name="T47" fmla="*/ 12 h 121"/>
                <a:gd name="T48" fmla="*/ 13 w 125"/>
                <a:gd name="T49" fmla="*/ 13 h 121"/>
                <a:gd name="T50" fmla="*/ 14 w 125"/>
                <a:gd name="T51" fmla="*/ 13 h 121"/>
                <a:gd name="T52" fmla="*/ 14 w 125"/>
                <a:gd name="T53" fmla="*/ 13 h 121"/>
                <a:gd name="T54" fmla="*/ 2 w 125"/>
                <a:gd name="T55" fmla="*/ 13 h 121"/>
                <a:gd name="T56" fmla="*/ 2 w 125"/>
                <a:gd name="T57" fmla="*/ 13 h 121"/>
                <a:gd name="T58" fmla="*/ 3 w 125"/>
                <a:gd name="T59" fmla="*/ 13 h 121"/>
                <a:gd name="T60" fmla="*/ 5 w 125"/>
                <a:gd name="T61" fmla="*/ 12 h 121"/>
                <a:gd name="T62" fmla="*/ 6 w 125"/>
                <a:gd name="T63" fmla="*/ 12 h 121"/>
                <a:gd name="T64" fmla="*/ 6 w 125"/>
                <a:gd name="T65" fmla="*/ 11 h 121"/>
                <a:gd name="T66" fmla="*/ 6 w 125"/>
                <a:gd name="T67" fmla="*/ 10 h 121"/>
                <a:gd name="T68" fmla="*/ 6 w 125"/>
                <a:gd name="T69" fmla="*/ 2 h 121"/>
                <a:gd name="T70" fmla="*/ 5 w 125"/>
                <a:gd name="T71" fmla="*/ 1 h 121"/>
                <a:gd name="T72" fmla="*/ 4 w 125"/>
                <a:gd name="T73" fmla="*/ 1 h 121"/>
                <a:gd name="T74" fmla="*/ 3 w 125"/>
                <a:gd name="T75" fmla="*/ 1 h 121"/>
                <a:gd name="T76" fmla="*/ 2 w 125"/>
                <a:gd name="T77" fmla="*/ 1 h 121"/>
                <a:gd name="T78" fmla="*/ 2 w 125"/>
                <a:gd name="T79" fmla="*/ 1 h 121"/>
                <a:gd name="T80" fmla="*/ 0 w 125"/>
                <a:gd name="T81" fmla="*/ 1 h 121"/>
                <a:gd name="T82" fmla="*/ 0 w 125"/>
                <a:gd name="T83" fmla="*/ 0 h 12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25"/>
                <a:gd name="T127" fmla="*/ 0 h 121"/>
                <a:gd name="T128" fmla="*/ 125 w 125"/>
                <a:gd name="T129" fmla="*/ 121 h 12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25" h="121">
                  <a:moveTo>
                    <a:pt x="0" y="0"/>
                  </a:moveTo>
                  <a:lnTo>
                    <a:pt x="28" y="0"/>
                  </a:lnTo>
                  <a:lnTo>
                    <a:pt x="101" y="88"/>
                  </a:lnTo>
                  <a:lnTo>
                    <a:pt x="101" y="20"/>
                  </a:lnTo>
                  <a:lnTo>
                    <a:pt x="101" y="12"/>
                  </a:lnTo>
                  <a:lnTo>
                    <a:pt x="101" y="4"/>
                  </a:lnTo>
                  <a:lnTo>
                    <a:pt x="97" y="4"/>
                  </a:lnTo>
                  <a:lnTo>
                    <a:pt x="89" y="0"/>
                  </a:lnTo>
                  <a:lnTo>
                    <a:pt x="84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7" y="4"/>
                  </a:lnTo>
                  <a:lnTo>
                    <a:pt x="113" y="8"/>
                  </a:lnTo>
                  <a:lnTo>
                    <a:pt x="109" y="12"/>
                  </a:lnTo>
                  <a:lnTo>
                    <a:pt x="109" y="20"/>
                  </a:lnTo>
                  <a:lnTo>
                    <a:pt x="109" y="121"/>
                  </a:lnTo>
                  <a:lnTo>
                    <a:pt x="105" y="121"/>
                  </a:lnTo>
                  <a:lnTo>
                    <a:pt x="28" y="24"/>
                  </a:lnTo>
                  <a:lnTo>
                    <a:pt x="28" y="96"/>
                  </a:lnTo>
                  <a:lnTo>
                    <a:pt x="28" y="104"/>
                  </a:lnTo>
                  <a:lnTo>
                    <a:pt x="32" y="113"/>
                  </a:lnTo>
                  <a:lnTo>
                    <a:pt x="36" y="113"/>
                  </a:lnTo>
                  <a:lnTo>
                    <a:pt x="40" y="117"/>
                  </a:lnTo>
                  <a:lnTo>
                    <a:pt x="44" y="117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6" y="113"/>
                  </a:lnTo>
                  <a:lnTo>
                    <a:pt x="20" y="113"/>
                  </a:lnTo>
                  <a:lnTo>
                    <a:pt x="20" y="104"/>
                  </a:lnTo>
                  <a:lnTo>
                    <a:pt x="20" y="96"/>
                  </a:lnTo>
                  <a:lnTo>
                    <a:pt x="20" y="16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22" name="Freeform 29"/>
            <p:cNvSpPr>
              <a:spLocks noEditPoints="1"/>
            </p:cNvSpPr>
            <p:nvPr/>
          </p:nvSpPr>
          <p:spPr bwMode="auto">
            <a:xfrm>
              <a:off x="4580" y="1742"/>
              <a:ext cx="58" cy="48"/>
            </a:xfrm>
            <a:custGeom>
              <a:avLst/>
              <a:gdLst>
                <a:gd name="T0" fmla="*/ 11 w 77"/>
                <a:gd name="T1" fmla="*/ 0 h 85"/>
                <a:gd name="T2" fmla="*/ 15 w 77"/>
                <a:gd name="T3" fmla="*/ 0 h 85"/>
                <a:gd name="T4" fmla="*/ 20 w 77"/>
                <a:gd name="T5" fmla="*/ 1 h 85"/>
                <a:gd name="T6" fmla="*/ 20 w 77"/>
                <a:gd name="T7" fmla="*/ 1 h 85"/>
                <a:gd name="T8" fmla="*/ 23 w 77"/>
                <a:gd name="T9" fmla="*/ 3 h 85"/>
                <a:gd name="T10" fmla="*/ 25 w 77"/>
                <a:gd name="T11" fmla="*/ 4 h 85"/>
                <a:gd name="T12" fmla="*/ 23 w 77"/>
                <a:gd name="T13" fmla="*/ 5 h 85"/>
                <a:gd name="T14" fmla="*/ 23 w 77"/>
                <a:gd name="T15" fmla="*/ 6 h 85"/>
                <a:gd name="T16" fmla="*/ 20 w 77"/>
                <a:gd name="T17" fmla="*/ 7 h 85"/>
                <a:gd name="T18" fmla="*/ 18 w 77"/>
                <a:gd name="T19" fmla="*/ 8 h 85"/>
                <a:gd name="T20" fmla="*/ 15 w 77"/>
                <a:gd name="T21" fmla="*/ 8 h 85"/>
                <a:gd name="T22" fmla="*/ 11 w 77"/>
                <a:gd name="T23" fmla="*/ 8 h 85"/>
                <a:gd name="T24" fmla="*/ 8 w 77"/>
                <a:gd name="T25" fmla="*/ 8 h 85"/>
                <a:gd name="T26" fmla="*/ 5 w 77"/>
                <a:gd name="T27" fmla="*/ 8 h 85"/>
                <a:gd name="T28" fmla="*/ 3 w 77"/>
                <a:gd name="T29" fmla="*/ 7 h 85"/>
                <a:gd name="T30" fmla="*/ 2 w 77"/>
                <a:gd name="T31" fmla="*/ 6 h 85"/>
                <a:gd name="T32" fmla="*/ 0 w 77"/>
                <a:gd name="T33" fmla="*/ 5 h 85"/>
                <a:gd name="T34" fmla="*/ 0 w 77"/>
                <a:gd name="T35" fmla="*/ 3 h 85"/>
                <a:gd name="T36" fmla="*/ 2 w 77"/>
                <a:gd name="T37" fmla="*/ 2 h 85"/>
                <a:gd name="T38" fmla="*/ 4 w 77"/>
                <a:gd name="T39" fmla="*/ 1 h 85"/>
                <a:gd name="T40" fmla="*/ 6 w 77"/>
                <a:gd name="T41" fmla="*/ 1 h 85"/>
                <a:gd name="T42" fmla="*/ 9 w 77"/>
                <a:gd name="T43" fmla="*/ 0 h 85"/>
                <a:gd name="T44" fmla="*/ 11 w 77"/>
                <a:gd name="T45" fmla="*/ 0 h 85"/>
                <a:gd name="T46" fmla="*/ 11 w 77"/>
                <a:gd name="T47" fmla="*/ 1 h 85"/>
                <a:gd name="T48" fmla="*/ 11 w 77"/>
                <a:gd name="T49" fmla="*/ 1 h 85"/>
                <a:gd name="T50" fmla="*/ 8 w 77"/>
                <a:gd name="T51" fmla="*/ 1 h 85"/>
                <a:gd name="T52" fmla="*/ 6 w 77"/>
                <a:gd name="T53" fmla="*/ 1 h 85"/>
                <a:gd name="T54" fmla="*/ 5 w 77"/>
                <a:gd name="T55" fmla="*/ 2 h 85"/>
                <a:gd name="T56" fmla="*/ 5 w 77"/>
                <a:gd name="T57" fmla="*/ 3 h 85"/>
                <a:gd name="T58" fmla="*/ 5 w 77"/>
                <a:gd name="T59" fmla="*/ 3 h 85"/>
                <a:gd name="T60" fmla="*/ 5 w 77"/>
                <a:gd name="T61" fmla="*/ 5 h 85"/>
                <a:gd name="T62" fmla="*/ 6 w 77"/>
                <a:gd name="T63" fmla="*/ 6 h 85"/>
                <a:gd name="T64" fmla="*/ 9 w 77"/>
                <a:gd name="T65" fmla="*/ 7 h 85"/>
                <a:gd name="T66" fmla="*/ 11 w 77"/>
                <a:gd name="T67" fmla="*/ 8 h 85"/>
                <a:gd name="T68" fmla="*/ 13 w 77"/>
                <a:gd name="T69" fmla="*/ 8 h 85"/>
                <a:gd name="T70" fmla="*/ 15 w 77"/>
                <a:gd name="T71" fmla="*/ 8 h 85"/>
                <a:gd name="T72" fmla="*/ 18 w 77"/>
                <a:gd name="T73" fmla="*/ 7 h 85"/>
                <a:gd name="T74" fmla="*/ 20 w 77"/>
                <a:gd name="T75" fmla="*/ 6 h 85"/>
                <a:gd name="T76" fmla="*/ 20 w 77"/>
                <a:gd name="T77" fmla="*/ 5 h 85"/>
                <a:gd name="T78" fmla="*/ 20 w 77"/>
                <a:gd name="T79" fmla="*/ 3 h 85"/>
                <a:gd name="T80" fmla="*/ 18 w 77"/>
                <a:gd name="T81" fmla="*/ 3 h 85"/>
                <a:gd name="T82" fmla="*/ 17 w 77"/>
                <a:gd name="T83" fmla="*/ 1 h 85"/>
                <a:gd name="T84" fmla="*/ 14 w 77"/>
                <a:gd name="T85" fmla="*/ 1 h 85"/>
                <a:gd name="T86" fmla="*/ 11 w 77"/>
                <a:gd name="T87" fmla="*/ 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7"/>
                <a:gd name="T133" fmla="*/ 0 h 85"/>
                <a:gd name="T134" fmla="*/ 77 w 77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7" h="85">
                  <a:moveTo>
                    <a:pt x="36" y="0"/>
                  </a:moveTo>
                  <a:lnTo>
                    <a:pt x="48" y="0"/>
                  </a:lnTo>
                  <a:lnTo>
                    <a:pt x="60" y="8"/>
                  </a:lnTo>
                  <a:lnTo>
                    <a:pt x="64" y="12"/>
                  </a:lnTo>
                  <a:lnTo>
                    <a:pt x="73" y="24"/>
                  </a:lnTo>
                  <a:lnTo>
                    <a:pt x="77" y="40"/>
                  </a:lnTo>
                  <a:lnTo>
                    <a:pt x="73" y="52"/>
                  </a:lnTo>
                  <a:lnTo>
                    <a:pt x="73" y="60"/>
                  </a:lnTo>
                  <a:lnTo>
                    <a:pt x="64" y="73"/>
                  </a:lnTo>
                  <a:lnTo>
                    <a:pt x="56" y="77"/>
                  </a:lnTo>
                  <a:lnTo>
                    <a:pt x="48" y="81"/>
                  </a:lnTo>
                  <a:lnTo>
                    <a:pt x="36" y="85"/>
                  </a:lnTo>
                  <a:lnTo>
                    <a:pt x="24" y="81"/>
                  </a:lnTo>
                  <a:lnTo>
                    <a:pt x="16" y="77"/>
                  </a:lnTo>
                  <a:lnTo>
                    <a:pt x="8" y="68"/>
                  </a:lnTo>
                  <a:lnTo>
                    <a:pt x="4" y="56"/>
                  </a:lnTo>
                  <a:lnTo>
                    <a:pt x="0" y="44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12" y="12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6" y="0"/>
                  </a:lnTo>
                  <a:close/>
                  <a:moveTo>
                    <a:pt x="36" y="4"/>
                  </a:moveTo>
                  <a:lnTo>
                    <a:pt x="32" y="8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6" y="24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20" y="64"/>
                  </a:lnTo>
                  <a:lnTo>
                    <a:pt x="28" y="73"/>
                  </a:lnTo>
                  <a:lnTo>
                    <a:pt x="32" y="77"/>
                  </a:lnTo>
                  <a:lnTo>
                    <a:pt x="40" y="77"/>
                  </a:lnTo>
                  <a:lnTo>
                    <a:pt x="48" y="77"/>
                  </a:lnTo>
                  <a:lnTo>
                    <a:pt x="56" y="73"/>
                  </a:lnTo>
                  <a:lnTo>
                    <a:pt x="60" y="60"/>
                  </a:lnTo>
                  <a:lnTo>
                    <a:pt x="60" y="48"/>
                  </a:lnTo>
                  <a:lnTo>
                    <a:pt x="60" y="32"/>
                  </a:lnTo>
                  <a:lnTo>
                    <a:pt x="56" y="24"/>
                  </a:lnTo>
                  <a:lnTo>
                    <a:pt x="52" y="12"/>
                  </a:lnTo>
                  <a:lnTo>
                    <a:pt x="44" y="8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23" name="Freeform 30"/>
            <p:cNvSpPr>
              <a:spLocks/>
            </p:cNvSpPr>
            <p:nvPr/>
          </p:nvSpPr>
          <p:spPr bwMode="auto">
            <a:xfrm>
              <a:off x="4644" y="1744"/>
              <a:ext cx="63" cy="46"/>
            </a:xfrm>
            <a:custGeom>
              <a:avLst/>
              <a:gdLst>
                <a:gd name="T0" fmla="*/ 22 w 84"/>
                <a:gd name="T1" fmla="*/ 0 h 81"/>
                <a:gd name="T2" fmla="*/ 22 w 84"/>
                <a:gd name="T3" fmla="*/ 5 h 81"/>
                <a:gd name="T4" fmla="*/ 22 w 84"/>
                <a:gd name="T5" fmla="*/ 6 h 81"/>
                <a:gd name="T6" fmla="*/ 22 w 84"/>
                <a:gd name="T7" fmla="*/ 6 h 81"/>
                <a:gd name="T8" fmla="*/ 24 w 84"/>
                <a:gd name="T9" fmla="*/ 7 h 81"/>
                <a:gd name="T10" fmla="*/ 24 w 84"/>
                <a:gd name="T11" fmla="*/ 7 h 81"/>
                <a:gd name="T12" fmla="*/ 24 w 84"/>
                <a:gd name="T13" fmla="*/ 7 h 81"/>
                <a:gd name="T14" fmla="*/ 26 w 84"/>
                <a:gd name="T15" fmla="*/ 7 h 81"/>
                <a:gd name="T16" fmla="*/ 26 w 84"/>
                <a:gd name="T17" fmla="*/ 7 h 81"/>
                <a:gd name="T18" fmla="*/ 26 w 84"/>
                <a:gd name="T19" fmla="*/ 7 h 81"/>
                <a:gd name="T20" fmla="*/ 26 w 84"/>
                <a:gd name="T21" fmla="*/ 7 h 81"/>
                <a:gd name="T22" fmla="*/ 20 w 84"/>
                <a:gd name="T23" fmla="*/ 9 h 81"/>
                <a:gd name="T24" fmla="*/ 19 w 84"/>
                <a:gd name="T25" fmla="*/ 9 h 81"/>
                <a:gd name="T26" fmla="*/ 19 w 84"/>
                <a:gd name="T27" fmla="*/ 6 h 81"/>
                <a:gd name="T28" fmla="*/ 15 w 84"/>
                <a:gd name="T29" fmla="*/ 7 h 81"/>
                <a:gd name="T30" fmla="*/ 14 w 84"/>
                <a:gd name="T31" fmla="*/ 8 h 81"/>
                <a:gd name="T32" fmla="*/ 11 w 84"/>
                <a:gd name="T33" fmla="*/ 8 h 81"/>
                <a:gd name="T34" fmla="*/ 10 w 84"/>
                <a:gd name="T35" fmla="*/ 9 h 81"/>
                <a:gd name="T36" fmla="*/ 8 w 84"/>
                <a:gd name="T37" fmla="*/ 8 h 81"/>
                <a:gd name="T38" fmla="*/ 6 w 84"/>
                <a:gd name="T39" fmla="*/ 8 h 81"/>
                <a:gd name="T40" fmla="*/ 5 w 84"/>
                <a:gd name="T41" fmla="*/ 7 h 81"/>
                <a:gd name="T42" fmla="*/ 4 w 84"/>
                <a:gd name="T43" fmla="*/ 6 h 81"/>
                <a:gd name="T44" fmla="*/ 4 w 84"/>
                <a:gd name="T45" fmla="*/ 6 h 81"/>
                <a:gd name="T46" fmla="*/ 4 w 84"/>
                <a:gd name="T47" fmla="*/ 5 h 81"/>
                <a:gd name="T48" fmla="*/ 4 w 84"/>
                <a:gd name="T49" fmla="*/ 1 h 81"/>
                <a:gd name="T50" fmla="*/ 4 w 84"/>
                <a:gd name="T51" fmla="*/ 1 h 81"/>
                <a:gd name="T52" fmla="*/ 4 w 84"/>
                <a:gd name="T53" fmla="*/ 1 h 81"/>
                <a:gd name="T54" fmla="*/ 2 w 84"/>
                <a:gd name="T55" fmla="*/ 1 h 81"/>
                <a:gd name="T56" fmla="*/ 2 w 84"/>
                <a:gd name="T57" fmla="*/ 0 h 81"/>
                <a:gd name="T58" fmla="*/ 2 w 84"/>
                <a:gd name="T59" fmla="*/ 0 h 81"/>
                <a:gd name="T60" fmla="*/ 0 w 84"/>
                <a:gd name="T61" fmla="*/ 0 h 81"/>
                <a:gd name="T62" fmla="*/ 0 w 84"/>
                <a:gd name="T63" fmla="*/ 0 h 81"/>
                <a:gd name="T64" fmla="*/ 8 w 84"/>
                <a:gd name="T65" fmla="*/ 0 h 81"/>
                <a:gd name="T66" fmla="*/ 8 w 84"/>
                <a:gd name="T67" fmla="*/ 5 h 81"/>
                <a:gd name="T68" fmla="*/ 9 w 84"/>
                <a:gd name="T69" fmla="*/ 6 h 81"/>
                <a:gd name="T70" fmla="*/ 9 w 84"/>
                <a:gd name="T71" fmla="*/ 6 h 81"/>
                <a:gd name="T72" fmla="*/ 10 w 84"/>
                <a:gd name="T73" fmla="*/ 7 h 81"/>
                <a:gd name="T74" fmla="*/ 12 w 84"/>
                <a:gd name="T75" fmla="*/ 7 h 81"/>
                <a:gd name="T76" fmla="*/ 14 w 84"/>
                <a:gd name="T77" fmla="*/ 7 h 81"/>
                <a:gd name="T78" fmla="*/ 15 w 84"/>
                <a:gd name="T79" fmla="*/ 6 h 81"/>
                <a:gd name="T80" fmla="*/ 16 w 84"/>
                <a:gd name="T81" fmla="*/ 6 h 81"/>
                <a:gd name="T82" fmla="*/ 19 w 84"/>
                <a:gd name="T83" fmla="*/ 6 h 81"/>
                <a:gd name="T84" fmla="*/ 19 w 84"/>
                <a:gd name="T85" fmla="*/ 1 h 81"/>
                <a:gd name="T86" fmla="*/ 19 w 84"/>
                <a:gd name="T87" fmla="*/ 1 h 81"/>
                <a:gd name="T88" fmla="*/ 18 w 84"/>
                <a:gd name="T89" fmla="*/ 1 h 81"/>
                <a:gd name="T90" fmla="*/ 16 w 84"/>
                <a:gd name="T91" fmla="*/ 0 h 81"/>
                <a:gd name="T92" fmla="*/ 15 w 84"/>
                <a:gd name="T93" fmla="*/ 0 h 81"/>
                <a:gd name="T94" fmla="*/ 15 w 84"/>
                <a:gd name="T95" fmla="*/ 0 h 81"/>
                <a:gd name="T96" fmla="*/ 22 w 84"/>
                <a:gd name="T97" fmla="*/ 0 h 8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"/>
                <a:gd name="T148" fmla="*/ 0 h 81"/>
                <a:gd name="T149" fmla="*/ 84 w 84"/>
                <a:gd name="T150" fmla="*/ 81 h 8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" h="81">
                  <a:moveTo>
                    <a:pt x="72" y="0"/>
                  </a:moveTo>
                  <a:lnTo>
                    <a:pt x="72" y="44"/>
                  </a:lnTo>
                  <a:lnTo>
                    <a:pt x="72" y="56"/>
                  </a:lnTo>
                  <a:lnTo>
                    <a:pt x="72" y="64"/>
                  </a:lnTo>
                  <a:lnTo>
                    <a:pt x="76" y="69"/>
                  </a:lnTo>
                  <a:lnTo>
                    <a:pt x="80" y="69"/>
                  </a:lnTo>
                  <a:lnTo>
                    <a:pt x="84" y="69"/>
                  </a:lnTo>
                  <a:lnTo>
                    <a:pt x="64" y="81"/>
                  </a:lnTo>
                  <a:lnTo>
                    <a:pt x="60" y="81"/>
                  </a:lnTo>
                  <a:lnTo>
                    <a:pt x="60" y="60"/>
                  </a:lnTo>
                  <a:lnTo>
                    <a:pt x="48" y="73"/>
                  </a:lnTo>
                  <a:lnTo>
                    <a:pt x="44" y="77"/>
                  </a:lnTo>
                  <a:lnTo>
                    <a:pt x="36" y="77"/>
                  </a:lnTo>
                  <a:lnTo>
                    <a:pt x="32" y="81"/>
                  </a:lnTo>
                  <a:lnTo>
                    <a:pt x="24" y="77"/>
                  </a:lnTo>
                  <a:lnTo>
                    <a:pt x="20" y="77"/>
                  </a:lnTo>
                  <a:lnTo>
                    <a:pt x="16" y="73"/>
                  </a:lnTo>
                  <a:lnTo>
                    <a:pt x="12" y="64"/>
                  </a:lnTo>
                  <a:lnTo>
                    <a:pt x="12" y="56"/>
                  </a:lnTo>
                  <a:lnTo>
                    <a:pt x="12" y="48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4" y="48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32" y="69"/>
                  </a:lnTo>
                  <a:lnTo>
                    <a:pt x="40" y="69"/>
                  </a:lnTo>
                  <a:lnTo>
                    <a:pt x="44" y="69"/>
                  </a:lnTo>
                  <a:lnTo>
                    <a:pt x="48" y="64"/>
                  </a:lnTo>
                  <a:lnTo>
                    <a:pt x="52" y="60"/>
                  </a:lnTo>
                  <a:lnTo>
                    <a:pt x="60" y="56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56" y="4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24" name="Freeform 31"/>
            <p:cNvSpPr>
              <a:spLocks/>
            </p:cNvSpPr>
            <p:nvPr/>
          </p:nvSpPr>
          <p:spPr bwMode="auto">
            <a:xfrm>
              <a:off x="4710" y="1742"/>
              <a:ext cx="64" cy="46"/>
            </a:xfrm>
            <a:custGeom>
              <a:avLst/>
              <a:gdLst>
                <a:gd name="T0" fmla="*/ 8 w 85"/>
                <a:gd name="T1" fmla="*/ 2 h 81"/>
                <a:gd name="T2" fmla="*/ 12 w 85"/>
                <a:gd name="T3" fmla="*/ 1 h 81"/>
                <a:gd name="T4" fmla="*/ 15 w 85"/>
                <a:gd name="T5" fmla="*/ 1 h 81"/>
                <a:gd name="T6" fmla="*/ 17 w 85"/>
                <a:gd name="T7" fmla="*/ 0 h 81"/>
                <a:gd name="T8" fmla="*/ 20 w 85"/>
                <a:gd name="T9" fmla="*/ 0 h 81"/>
                <a:gd name="T10" fmla="*/ 21 w 85"/>
                <a:gd name="T11" fmla="*/ 1 h 81"/>
                <a:gd name="T12" fmla="*/ 22 w 85"/>
                <a:gd name="T13" fmla="*/ 1 h 81"/>
                <a:gd name="T14" fmla="*/ 23 w 85"/>
                <a:gd name="T15" fmla="*/ 1 h 81"/>
                <a:gd name="T16" fmla="*/ 23 w 85"/>
                <a:gd name="T17" fmla="*/ 2 h 81"/>
                <a:gd name="T18" fmla="*/ 23 w 85"/>
                <a:gd name="T19" fmla="*/ 3 h 81"/>
                <a:gd name="T20" fmla="*/ 23 w 85"/>
                <a:gd name="T21" fmla="*/ 6 h 81"/>
                <a:gd name="T22" fmla="*/ 23 w 85"/>
                <a:gd name="T23" fmla="*/ 7 h 81"/>
                <a:gd name="T24" fmla="*/ 23 w 85"/>
                <a:gd name="T25" fmla="*/ 7 h 81"/>
                <a:gd name="T26" fmla="*/ 25 w 85"/>
                <a:gd name="T27" fmla="*/ 8 h 81"/>
                <a:gd name="T28" fmla="*/ 25 w 85"/>
                <a:gd name="T29" fmla="*/ 8 h 81"/>
                <a:gd name="T30" fmla="*/ 26 w 85"/>
                <a:gd name="T31" fmla="*/ 9 h 81"/>
                <a:gd name="T32" fmla="*/ 27 w 85"/>
                <a:gd name="T33" fmla="*/ 9 h 81"/>
                <a:gd name="T34" fmla="*/ 27 w 85"/>
                <a:gd name="T35" fmla="*/ 9 h 81"/>
                <a:gd name="T36" fmla="*/ 16 w 85"/>
                <a:gd name="T37" fmla="*/ 9 h 81"/>
                <a:gd name="T38" fmla="*/ 16 w 85"/>
                <a:gd name="T39" fmla="*/ 9 h 81"/>
                <a:gd name="T40" fmla="*/ 16 w 85"/>
                <a:gd name="T41" fmla="*/ 9 h 81"/>
                <a:gd name="T42" fmla="*/ 17 w 85"/>
                <a:gd name="T43" fmla="*/ 9 h 81"/>
                <a:gd name="T44" fmla="*/ 18 w 85"/>
                <a:gd name="T45" fmla="*/ 8 h 81"/>
                <a:gd name="T46" fmla="*/ 18 w 85"/>
                <a:gd name="T47" fmla="*/ 8 h 81"/>
                <a:gd name="T48" fmla="*/ 18 w 85"/>
                <a:gd name="T49" fmla="*/ 7 h 81"/>
                <a:gd name="T50" fmla="*/ 20 w 85"/>
                <a:gd name="T51" fmla="*/ 7 h 81"/>
                <a:gd name="T52" fmla="*/ 20 w 85"/>
                <a:gd name="T53" fmla="*/ 6 h 81"/>
                <a:gd name="T54" fmla="*/ 20 w 85"/>
                <a:gd name="T55" fmla="*/ 3 h 81"/>
                <a:gd name="T56" fmla="*/ 18 w 85"/>
                <a:gd name="T57" fmla="*/ 3 h 81"/>
                <a:gd name="T58" fmla="*/ 18 w 85"/>
                <a:gd name="T59" fmla="*/ 2 h 81"/>
                <a:gd name="T60" fmla="*/ 17 w 85"/>
                <a:gd name="T61" fmla="*/ 1 h 81"/>
                <a:gd name="T62" fmla="*/ 15 w 85"/>
                <a:gd name="T63" fmla="*/ 1 h 81"/>
                <a:gd name="T64" fmla="*/ 12 w 85"/>
                <a:gd name="T65" fmla="*/ 2 h 81"/>
                <a:gd name="T66" fmla="*/ 8 w 85"/>
                <a:gd name="T67" fmla="*/ 3 h 81"/>
                <a:gd name="T68" fmla="*/ 8 w 85"/>
                <a:gd name="T69" fmla="*/ 6 h 81"/>
                <a:gd name="T70" fmla="*/ 8 w 85"/>
                <a:gd name="T71" fmla="*/ 7 h 81"/>
                <a:gd name="T72" fmla="*/ 10 w 85"/>
                <a:gd name="T73" fmla="*/ 7 h 81"/>
                <a:gd name="T74" fmla="*/ 10 w 85"/>
                <a:gd name="T75" fmla="*/ 8 h 81"/>
                <a:gd name="T76" fmla="*/ 10 w 85"/>
                <a:gd name="T77" fmla="*/ 8 h 81"/>
                <a:gd name="T78" fmla="*/ 11 w 85"/>
                <a:gd name="T79" fmla="*/ 9 h 81"/>
                <a:gd name="T80" fmla="*/ 12 w 85"/>
                <a:gd name="T81" fmla="*/ 9 h 81"/>
                <a:gd name="T82" fmla="*/ 12 w 85"/>
                <a:gd name="T83" fmla="*/ 9 h 81"/>
                <a:gd name="T84" fmla="*/ 0 w 85"/>
                <a:gd name="T85" fmla="*/ 9 h 81"/>
                <a:gd name="T86" fmla="*/ 0 w 85"/>
                <a:gd name="T87" fmla="*/ 9 h 81"/>
                <a:gd name="T88" fmla="*/ 0 w 85"/>
                <a:gd name="T89" fmla="*/ 9 h 81"/>
                <a:gd name="T90" fmla="*/ 2 w 85"/>
                <a:gd name="T91" fmla="*/ 8 h 81"/>
                <a:gd name="T92" fmla="*/ 3 w 85"/>
                <a:gd name="T93" fmla="*/ 8 h 81"/>
                <a:gd name="T94" fmla="*/ 5 w 85"/>
                <a:gd name="T95" fmla="*/ 7 h 81"/>
                <a:gd name="T96" fmla="*/ 5 w 85"/>
                <a:gd name="T97" fmla="*/ 6 h 81"/>
                <a:gd name="T98" fmla="*/ 5 w 85"/>
                <a:gd name="T99" fmla="*/ 3 h 81"/>
                <a:gd name="T100" fmla="*/ 5 w 85"/>
                <a:gd name="T101" fmla="*/ 2 h 81"/>
                <a:gd name="T102" fmla="*/ 5 w 85"/>
                <a:gd name="T103" fmla="*/ 2 h 81"/>
                <a:gd name="T104" fmla="*/ 3 w 85"/>
                <a:gd name="T105" fmla="*/ 1 h 81"/>
                <a:gd name="T106" fmla="*/ 3 w 85"/>
                <a:gd name="T107" fmla="*/ 1 h 81"/>
                <a:gd name="T108" fmla="*/ 3 w 85"/>
                <a:gd name="T109" fmla="*/ 1 h 81"/>
                <a:gd name="T110" fmla="*/ 2 w 85"/>
                <a:gd name="T111" fmla="*/ 1 h 81"/>
                <a:gd name="T112" fmla="*/ 2 w 85"/>
                <a:gd name="T113" fmla="*/ 1 h 81"/>
                <a:gd name="T114" fmla="*/ 0 w 85"/>
                <a:gd name="T115" fmla="*/ 1 h 81"/>
                <a:gd name="T116" fmla="*/ 0 w 85"/>
                <a:gd name="T117" fmla="*/ 1 h 81"/>
                <a:gd name="T118" fmla="*/ 7 w 85"/>
                <a:gd name="T119" fmla="*/ 0 h 81"/>
                <a:gd name="T120" fmla="*/ 8 w 85"/>
                <a:gd name="T121" fmla="*/ 0 h 81"/>
                <a:gd name="T122" fmla="*/ 8 w 85"/>
                <a:gd name="T123" fmla="*/ 2 h 8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5"/>
                <a:gd name="T187" fmla="*/ 0 h 81"/>
                <a:gd name="T188" fmla="*/ 85 w 85"/>
                <a:gd name="T189" fmla="*/ 81 h 8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5" h="81">
                  <a:moveTo>
                    <a:pt x="25" y="16"/>
                  </a:moveTo>
                  <a:lnTo>
                    <a:pt x="37" y="8"/>
                  </a:lnTo>
                  <a:lnTo>
                    <a:pt x="45" y="4"/>
                  </a:lnTo>
                  <a:lnTo>
                    <a:pt x="53" y="0"/>
                  </a:lnTo>
                  <a:lnTo>
                    <a:pt x="61" y="0"/>
                  </a:lnTo>
                  <a:lnTo>
                    <a:pt x="65" y="4"/>
                  </a:lnTo>
                  <a:lnTo>
                    <a:pt x="69" y="8"/>
                  </a:lnTo>
                  <a:lnTo>
                    <a:pt x="73" y="12"/>
                  </a:lnTo>
                  <a:lnTo>
                    <a:pt x="73" y="20"/>
                  </a:lnTo>
                  <a:lnTo>
                    <a:pt x="73" y="28"/>
                  </a:lnTo>
                  <a:lnTo>
                    <a:pt x="73" y="64"/>
                  </a:lnTo>
                  <a:lnTo>
                    <a:pt x="73" y="68"/>
                  </a:lnTo>
                  <a:lnTo>
                    <a:pt x="73" y="73"/>
                  </a:lnTo>
                  <a:lnTo>
                    <a:pt x="77" y="77"/>
                  </a:lnTo>
                  <a:lnTo>
                    <a:pt x="81" y="81"/>
                  </a:lnTo>
                  <a:lnTo>
                    <a:pt x="85" y="81"/>
                  </a:lnTo>
                  <a:lnTo>
                    <a:pt x="49" y="81"/>
                  </a:lnTo>
                  <a:lnTo>
                    <a:pt x="53" y="81"/>
                  </a:lnTo>
                  <a:lnTo>
                    <a:pt x="57" y="77"/>
                  </a:lnTo>
                  <a:lnTo>
                    <a:pt x="57" y="73"/>
                  </a:lnTo>
                  <a:lnTo>
                    <a:pt x="61" y="68"/>
                  </a:lnTo>
                  <a:lnTo>
                    <a:pt x="61" y="64"/>
                  </a:lnTo>
                  <a:lnTo>
                    <a:pt x="61" y="32"/>
                  </a:lnTo>
                  <a:lnTo>
                    <a:pt x="57" y="24"/>
                  </a:lnTo>
                  <a:lnTo>
                    <a:pt x="57" y="16"/>
                  </a:lnTo>
                  <a:lnTo>
                    <a:pt x="53" y="12"/>
                  </a:lnTo>
                  <a:lnTo>
                    <a:pt x="45" y="12"/>
                  </a:lnTo>
                  <a:lnTo>
                    <a:pt x="37" y="16"/>
                  </a:lnTo>
                  <a:lnTo>
                    <a:pt x="25" y="24"/>
                  </a:lnTo>
                  <a:lnTo>
                    <a:pt x="25" y="64"/>
                  </a:lnTo>
                  <a:lnTo>
                    <a:pt x="25" y="68"/>
                  </a:lnTo>
                  <a:lnTo>
                    <a:pt x="29" y="73"/>
                  </a:lnTo>
                  <a:lnTo>
                    <a:pt x="29" y="77"/>
                  </a:lnTo>
                  <a:lnTo>
                    <a:pt x="33" y="81"/>
                  </a:lnTo>
                  <a:lnTo>
                    <a:pt x="37" y="81"/>
                  </a:lnTo>
                  <a:lnTo>
                    <a:pt x="0" y="81"/>
                  </a:lnTo>
                  <a:lnTo>
                    <a:pt x="4" y="77"/>
                  </a:lnTo>
                  <a:lnTo>
                    <a:pt x="8" y="77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3" y="32"/>
                  </a:lnTo>
                  <a:lnTo>
                    <a:pt x="13" y="20"/>
                  </a:lnTo>
                  <a:lnTo>
                    <a:pt x="13" y="16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5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25" name="Freeform 32"/>
            <p:cNvSpPr>
              <a:spLocks/>
            </p:cNvSpPr>
            <p:nvPr/>
          </p:nvSpPr>
          <p:spPr bwMode="auto">
            <a:xfrm>
              <a:off x="5102" y="1896"/>
              <a:ext cx="98" cy="69"/>
            </a:xfrm>
            <a:custGeom>
              <a:avLst/>
              <a:gdLst>
                <a:gd name="T0" fmla="*/ 0 w 129"/>
                <a:gd name="T1" fmla="*/ 0 h 121"/>
                <a:gd name="T2" fmla="*/ 11 w 129"/>
                <a:gd name="T3" fmla="*/ 0 h 121"/>
                <a:gd name="T4" fmla="*/ 35 w 129"/>
                <a:gd name="T5" fmla="*/ 10 h 121"/>
                <a:gd name="T6" fmla="*/ 35 w 129"/>
                <a:gd name="T7" fmla="*/ 2 h 121"/>
                <a:gd name="T8" fmla="*/ 35 w 129"/>
                <a:gd name="T9" fmla="*/ 1 h 121"/>
                <a:gd name="T10" fmla="*/ 33 w 129"/>
                <a:gd name="T11" fmla="*/ 1 h 121"/>
                <a:gd name="T12" fmla="*/ 33 w 129"/>
                <a:gd name="T13" fmla="*/ 1 h 121"/>
                <a:gd name="T14" fmla="*/ 31 w 129"/>
                <a:gd name="T15" fmla="*/ 0 h 121"/>
                <a:gd name="T16" fmla="*/ 30 w 129"/>
                <a:gd name="T17" fmla="*/ 0 h 121"/>
                <a:gd name="T18" fmla="*/ 30 w 129"/>
                <a:gd name="T19" fmla="*/ 0 h 121"/>
                <a:gd name="T20" fmla="*/ 43 w 129"/>
                <a:gd name="T21" fmla="*/ 0 h 121"/>
                <a:gd name="T22" fmla="*/ 43 w 129"/>
                <a:gd name="T23" fmla="*/ 0 h 121"/>
                <a:gd name="T24" fmla="*/ 42 w 129"/>
                <a:gd name="T25" fmla="*/ 0 h 121"/>
                <a:gd name="T26" fmla="*/ 40 w 129"/>
                <a:gd name="T27" fmla="*/ 1 h 121"/>
                <a:gd name="T28" fmla="*/ 37 w 129"/>
                <a:gd name="T29" fmla="*/ 1 h 121"/>
                <a:gd name="T30" fmla="*/ 37 w 129"/>
                <a:gd name="T31" fmla="*/ 1 h 121"/>
                <a:gd name="T32" fmla="*/ 37 w 129"/>
                <a:gd name="T33" fmla="*/ 2 h 121"/>
                <a:gd name="T34" fmla="*/ 37 w 129"/>
                <a:gd name="T35" fmla="*/ 13 h 121"/>
                <a:gd name="T36" fmla="*/ 36 w 129"/>
                <a:gd name="T37" fmla="*/ 13 h 121"/>
                <a:gd name="T38" fmla="*/ 11 w 129"/>
                <a:gd name="T39" fmla="*/ 3 h 121"/>
                <a:gd name="T40" fmla="*/ 11 w 129"/>
                <a:gd name="T41" fmla="*/ 10 h 121"/>
                <a:gd name="T42" fmla="*/ 11 w 129"/>
                <a:gd name="T43" fmla="*/ 11 h 121"/>
                <a:gd name="T44" fmla="*/ 11 w 129"/>
                <a:gd name="T45" fmla="*/ 12 h 121"/>
                <a:gd name="T46" fmla="*/ 12 w 129"/>
                <a:gd name="T47" fmla="*/ 12 h 121"/>
                <a:gd name="T48" fmla="*/ 14 w 129"/>
                <a:gd name="T49" fmla="*/ 13 h 121"/>
                <a:gd name="T50" fmla="*/ 16 w 129"/>
                <a:gd name="T51" fmla="*/ 13 h 121"/>
                <a:gd name="T52" fmla="*/ 16 w 129"/>
                <a:gd name="T53" fmla="*/ 13 h 121"/>
                <a:gd name="T54" fmla="*/ 3 w 129"/>
                <a:gd name="T55" fmla="*/ 13 h 121"/>
                <a:gd name="T56" fmla="*/ 3 w 129"/>
                <a:gd name="T57" fmla="*/ 13 h 121"/>
                <a:gd name="T58" fmla="*/ 4 w 129"/>
                <a:gd name="T59" fmla="*/ 13 h 121"/>
                <a:gd name="T60" fmla="*/ 5 w 129"/>
                <a:gd name="T61" fmla="*/ 12 h 121"/>
                <a:gd name="T62" fmla="*/ 6 w 129"/>
                <a:gd name="T63" fmla="*/ 12 h 121"/>
                <a:gd name="T64" fmla="*/ 8 w 129"/>
                <a:gd name="T65" fmla="*/ 11 h 121"/>
                <a:gd name="T66" fmla="*/ 8 w 129"/>
                <a:gd name="T67" fmla="*/ 10 h 121"/>
                <a:gd name="T68" fmla="*/ 8 w 129"/>
                <a:gd name="T69" fmla="*/ 2 h 121"/>
                <a:gd name="T70" fmla="*/ 6 w 129"/>
                <a:gd name="T71" fmla="*/ 1 h 121"/>
                <a:gd name="T72" fmla="*/ 5 w 129"/>
                <a:gd name="T73" fmla="*/ 1 h 121"/>
                <a:gd name="T74" fmla="*/ 4 w 129"/>
                <a:gd name="T75" fmla="*/ 1 h 121"/>
                <a:gd name="T76" fmla="*/ 3 w 129"/>
                <a:gd name="T77" fmla="*/ 1 h 121"/>
                <a:gd name="T78" fmla="*/ 2 w 129"/>
                <a:gd name="T79" fmla="*/ 1 h 121"/>
                <a:gd name="T80" fmla="*/ 0 w 129"/>
                <a:gd name="T81" fmla="*/ 1 h 121"/>
                <a:gd name="T82" fmla="*/ 0 w 129"/>
                <a:gd name="T83" fmla="*/ 0 h 12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29"/>
                <a:gd name="T127" fmla="*/ 0 h 121"/>
                <a:gd name="T128" fmla="*/ 129 w 129"/>
                <a:gd name="T129" fmla="*/ 121 h 12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29" h="121">
                  <a:moveTo>
                    <a:pt x="0" y="0"/>
                  </a:moveTo>
                  <a:lnTo>
                    <a:pt x="32" y="0"/>
                  </a:lnTo>
                  <a:lnTo>
                    <a:pt x="105" y="88"/>
                  </a:lnTo>
                  <a:lnTo>
                    <a:pt x="105" y="20"/>
                  </a:lnTo>
                  <a:lnTo>
                    <a:pt x="105" y="12"/>
                  </a:lnTo>
                  <a:lnTo>
                    <a:pt x="101" y="4"/>
                  </a:lnTo>
                  <a:lnTo>
                    <a:pt x="97" y="4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17" y="4"/>
                  </a:lnTo>
                  <a:lnTo>
                    <a:pt x="113" y="8"/>
                  </a:lnTo>
                  <a:lnTo>
                    <a:pt x="113" y="12"/>
                  </a:lnTo>
                  <a:lnTo>
                    <a:pt x="113" y="20"/>
                  </a:lnTo>
                  <a:lnTo>
                    <a:pt x="113" y="121"/>
                  </a:lnTo>
                  <a:lnTo>
                    <a:pt x="109" y="121"/>
                  </a:lnTo>
                  <a:lnTo>
                    <a:pt x="32" y="24"/>
                  </a:lnTo>
                  <a:lnTo>
                    <a:pt x="32" y="96"/>
                  </a:lnTo>
                  <a:lnTo>
                    <a:pt x="32" y="104"/>
                  </a:lnTo>
                  <a:lnTo>
                    <a:pt x="32" y="113"/>
                  </a:lnTo>
                  <a:lnTo>
                    <a:pt x="36" y="113"/>
                  </a:lnTo>
                  <a:lnTo>
                    <a:pt x="44" y="117"/>
                  </a:lnTo>
                  <a:lnTo>
                    <a:pt x="48" y="117"/>
                  </a:lnTo>
                  <a:lnTo>
                    <a:pt x="8" y="117"/>
                  </a:lnTo>
                  <a:lnTo>
                    <a:pt x="12" y="117"/>
                  </a:lnTo>
                  <a:lnTo>
                    <a:pt x="16" y="113"/>
                  </a:lnTo>
                  <a:lnTo>
                    <a:pt x="20" y="113"/>
                  </a:lnTo>
                  <a:lnTo>
                    <a:pt x="24" y="104"/>
                  </a:lnTo>
                  <a:lnTo>
                    <a:pt x="24" y="96"/>
                  </a:lnTo>
                  <a:lnTo>
                    <a:pt x="24" y="16"/>
                  </a:lnTo>
                  <a:lnTo>
                    <a:pt x="20" y="12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26" name="Freeform 33"/>
            <p:cNvSpPr>
              <a:spLocks noEditPoints="1"/>
            </p:cNvSpPr>
            <p:nvPr/>
          </p:nvSpPr>
          <p:spPr bwMode="auto">
            <a:xfrm>
              <a:off x="5206" y="1917"/>
              <a:ext cx="55" cy="48"/>
            </a:xfrm>
            <a:custGeom>
              <a:avLst/>
              <a:gdLst>
                <a:gd name="T0" fmla="*/ 11 w 73"/>
                <a:gd name="T1" fmla="*/ 0 h 85"/>
                <a:gd name="T2" fmla="*/ 15 w 73"/>
                <a:gd name="T3" fmla="*/ 0 h 85"/>
                <a:gd name="T4" fmla="*/ 18 w 73"/>
                <a:gd name="T5" fmla="*/ 1 h 85"/>
                <a:gd name="T6" fmla="*/ 21 w 73"/>
                <a:gd name="T7" fmla="*/ 1 h 85"/>
                <a:gd name="T8" fmla="*/ 23 w 73"/>
                <a:gd name="T9" fmla="*/ 3 h 85"/>
                <a:gd name="T10" fmla="*/ 23 w 73"/>
                <a:gd name="T11" fmla="*/ 4 h 85"/>
                <a:gd name="T12" fmla="*/ 23 w 73"/>
                <a:gd name="T13" fmla="*/ 5 h 85"/>
                <a:gd name="T14" fmla="*/ 22 w 73"/>
                <a:gd name="T15" fmla="*/ 6 h 85"/>
                <a:gd name="T16" fmla="*/ 21 w 73"/>
                <a:gd name="T17" fmla="*/ 7 h 85"/>
                <a:gd name="T18" fmla="*/ 18 w 73"/>
                <a:gd name="T19" fmla="*/ 8 h 85"/>
                <a:gd name="T20" fmla="*/ 14 w 73"/>
                <a:gd name="T21" fmla="*/ 8 h 85"/>
                <a:gd name="T22" fmla="*/ 11 w 73"/>
                <a:gd name="T23" fmla="*/ 8 h 85"/>
                <a:gd name="T24" fmla="*/ 8 w 73"/>
                <a:gd name="T25" fmla="*/ 8 h 85"/>
                <a:gd name="T26" fmla="*/ 5 w 73"/>
                <a:gd name="T27" fmla="*/ 8 h 85"/>
                <a:gd name="T28" fmla="*/ 3 w 73"/>
                <a:gd name="T29" fmla="*/ 7 h 85"/>
                <a:gd name="T30" fmla="*/ 0 w 73"/>
                <a:gd name="T31" fmla="*/ 6 h 85"/>
                <a:gd name="T32" fmla="*/ 0 w 73"/>
                <a:gd name="T33" fmla="*/ 5 h 85"/>
                <a:gd name="T34" fmla="*/ 0 w 73"/>
                <a:gd name="T35" fmla="*/ 3 h 85"/>
                <a:gd name="T36" fmla="*/ 2 w 73"/>
                <a:gd name="T37" fmla="*/ 2 h 85"/>
                <a:gd name="T38" fmla="*/ 4 w 73"/>
                <a:gd name="T39" fmla="*/ 1 h 85"/>
                <a:gd name="T40" fmla="*/ 5 w 73"/>
                <a:gd name="T41" fmla="*/ 1 h 85"/>
                <a:gd name="T42" fmla="*/ 9 w 73"/>
                <a:gd name="T43" fmla="*/ 0 h 85"/>
                <a:gd name="T44" fmla="*/ 11 w 73"/>
                <a:gd name="T45" fmla="*/ 0 h 85"/>
                <a:gd name="T46" fmla="*/ 11 w 73"/>
                <a:gd name="T47" fmla="*/ 1 h 85"/>
                <a:gd name="T48" fmla="*/ 9 w 73"/>
                <a:gd name="T49" fmla="*/ 1 h 85"/>
                <a:gd name="T50" fmla="*/ 8 w 73"/>
                <a:gd name="T51" fmla="*/ 1 h 85"/>
                <a:gd name="T52" fmla="*/ 6 w 73"/>
                <a:gd name="T53" fmla="*/ 1 h 85"/>
                <a:gd name="T54" fmla="*/ 5 w 73"/>
                <a:gd name="T55" fmla="*/ 2 h 85"/>
                <a:gd name="T56" fmla="*/ 4 w 73"/>
                <a:gd name="T57" fmla="*/ 3 h 85"/>
                <a:gd name="T58" fmla="*/ 4 w 73"/>
                <a:gd name="T59" fmla="*/ 3 h 85"/>
                <a:gd name="T60" fmla="*/ 5 w 73"/>
                <a:gd name="T61" fmla="*/ 5 h 85"/>
                <a:gd name="T62" fmla="*/ 6 w 73"/>
                <a:gd name="T63" fmla="*/ 6 h 85"/>
                <a:gd name="T64" fmla="*/ 8 w 73"/>
                <a:gd name="T65" fmla="*/ 7 h 85"/>
                <a:gd name="T66" fmla="*/ 11 w 73"/>
                <a:gd name="T67" fmla="*/ 8 h 85"/>
                <a:gd name="T68" fmla="*/ 13 w 73"/>
                <a:gd name="T69" fmla="*/ 8 h 85"/>
                <a:gd name="T70" fmla="*/ 15 w 73"/>
                <a:gd name="T71" fmla="*/ 8 h 85"/>
                <a:gd name="T72" fmla="*/ 17 w 73"/>
                <a:gd name="T73" fmla="*/ 7 h 85"/>
                <a:gd name="T74" fmla="*/ 18 w 73"/>
                <a:gd name="T75" fmla="*/ 6 h 85"/>
                <a:gd name="T76" fmla="*/ 20 w 73"/>
                <a:gd name="T77" fmla="*/ 5 h 85"/>
                <a:gd name="T78" fmla="*/ 18 w 73"/>
                <a:gd name="T79" fmla="*/ 3 h 85"/>
                <a:gd name="T80" fmla="*/ 18 w 73"/>
                <a:gd name="T81" fmla="*/ 3 h 85"/>
                <a:gd name="T82" fmla="*/ 15 w 73"/>
                <a:gd name="T83" fmla="*/ 1 h 85"/>
                <a:gd name="T84" fmla="*/ 14 w 73"/>
                <a:gd name="T85" fmla="*/ 1 h 85"/>
                <a:gd name="T86" fmla="*/ 11 w 73"/>
                <a:gd name="T87" fmla="*/ 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3"/>
                <a:gd name="T133" fmla="*/ 0 h 85"/>
                <a:gd name="T134" fmla="*/ 73 w 7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3" h="85">
                  <a:moveTo>
                    <a:pt x="36" y="0"/>
                  </a:moveTo>
                  <a:lnTo>
                    <a:pt x="48" y="0"/>
                  </a:lnTo>
                  <a:lnTo>
                    <a:pt x="57" y="8"/>
                  </a:lnTo>
                  <a:lnTo>
                    <a:pt x="65" y="12"/>
                  </a:lnTo>
                  <a:lnTo>
                    <a:pt x="73" y="24"/>
                  </a:lnTo>
                  <a:lnTo>
                    <a:pt x="73" y="40"/>
                  </a:lnTo>
                  <a:lnTo>
                    <a:pt x="73" y="52"/>
                  </a:lnTo>
                  <a:lnTo>
                    <a:pt x="69" y="60"/>
                  </a:lnTo>
                  <a:lnTo>
                    <a:pt x="65" y="73"/>
                  </a:lnTo>
                  <a:lnTo>
                    <a:pt x="57" y="77"/>
                  </a:lnTo>
                  <a:lnTo>
                    <a:pt x="44" y="81"/>
                  </a:lnTo>
                  <a:lnTo>
                    <a:pt x="36" y="85"/>
                  </a:lnTo>
                  <a:lnTo>
                    <a:pt x="24" y="81"/>
                  </a:lnTo>
                  <a:lnTo>
                    <a:pt x="16" y="77"/>
                  </a:lnTo>
                  <a:lnTo>
                    <a:pt x="8" y="68"/>
                  </a:lnTo>
                  <a:lnTo>
                    <a:pt x="0" y="56"/>
                  </a:lnTo>
                  <a:lnTo>
                    <a:pt x="0" y="44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12" y="12"/>
                  </a:lnTo>
                  <a:lnTo>
                    <a:pt x="16" y="4"/>
                  </a:lnTo>
                  <a:lnTo>
                    <a:pt x="28" y="0"/>
                  </a:lnTo>
                  <a:lnTo>
                    <a:pt x="36" y="0"/>
                  </a:lnTo>
                  <a:close/>
                  <a:moveTo>
                    <a:pt x="32" y="4"/>
                  </a:moveTo>
                  <a:lnTo>
                    <a:pt x="28" y="8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12" y="36"/>
                  </a:lnTo>
                  <a:lnTo>
                    <a:pt x="16" y="52"/>
                  </a:lnTo>
                  <a:lnTo>
                    <a:pt x="20" y="64"/>
                  </a:lnTo>
                  <a:lnTo>
                    <a:pt x="24" y="73"/>
                  </a:lnTo>
                  <a:lnTo>
                    <a:pt x="32" y="77"/>
                  </a:lnTo>
                  <a:lnTo>
                    <a:pt x="40" y="77"/>
                  </a:lnTo>
                  <a:lnTo>
                    <a:pt x="48" y="77"/>
                  </a:lnTo>
                  <a:lnTo>
                    <a:pt x="52" y="73"/>
                  </a:lnTo>
                  <a:lnTo>
                    <a:pt x="57" y="60"/>
                  </a:lnTo>
                  <a:lnTo>
                    <a:pt x="61" y="48"/>
                  </a:lnTo>
                  <a:lnTo>
                    <a:pt x="57" y="32"/>
                  </a:lnTo>
                  <a:lnTo>
                    <a:pt x="57" y="24"/>
                  </a:lnTo>
                  <a:lnTo>
                    <a:pt x="48" y="12"/>
                  </a:lnTo>
                  <a:lnTo>
                    <a:pt x="44" y="8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27" name="Freeform 34"/>
            <p:cNvSpPr>
              <a:spLocks/>
            </p:cNvSpPr>
            <p:nvPr/>
          </p:nvSpPr>
          <p:spPr bwMode="auto">
            <a:xfrm>
              <a:off x="5270" y="1919"/>
              <a:ext cx="63" cy="46"/>
            </a:xfrm>
            <a:custGeom>
              <a:avLst/>
              <a:gdLst>
                <a:gd name="T0" fmla="*/ 22 w 84"/>
                <a:gd name="T1" fmla="*/ 0 h 81"/>
                <a:gd name="T2" fmla="*/ 22 w 84"/>
                <a:gd name="T3" fmla="*/ 5 h 81"/>
                <a:gd name="T4" fmla="*/ 22 w 84"/>
                <a:gd name="T5" fmla="*/ 6 h 81"/>
                <a:gd name="T6" fmla="*/ 22 w 84"/>
                <a:gd name="T7" fmla="*/ 6 h 81"/>
                <a:gd name="T8" fmla="*/ 22 w 84"/>
                <a:gd name="T9" fmla="*/ 7 h 81"/>
                <a:gd name="T10" fmla="*/ 22 w 84"/>
                <a:gd name="T11" fmla="*/ 7 h 81"/>
                <a:gd name="T12" fmla="*/ 24 w 84"/>
                <a:gd name="T13" fmla="*/ 7 h 81"/>
                <a:gd name="T14" fmla="*/ 24 w 84"/>
                <a:gd name="T15" fmla="*/ 7 h 81"/>
                <a:gd name="T16" fmla="*/ 26 w 84"/>
                <a:gd name="T17" fmla="*/ 7 h 81"/>
                <a:gd name="T18" fmla="*/ 26 w 84"/>
                <a:gd name="T19" fmla="*/ 7 h 81"/>
                <a:gd name="T20" fmla="*/ 26 w 84"/>
                <a:gd name="T21" fmla="*/ 7 h 81"/>
                <a:gd name="T22" fmla="*/ 19 w 84"/>
                <a:gd name="T23" fmla="*/ 9 h 81"/>
                <a:gd name="T24" fmla="*/ 18 w 84"/>
                <a:gd name="T25" fmla="*/ 9 h 81"/>
                <a:gd name="T26" fmla="*/ 18 w 84"/>
                <a:gd name="T27" fmla="*/ 6 h 81"/>
                <a:gd name="T28" fmla="*/ 15 w 84"/>
                <a:gd name="T29" fmla="*/ 7 h 81"/>
                <a:gd name="T30" fmla="*/ 12 w 84"/>
                <a:gd name="T31" fmla="*/ 8 h 81"/>
                <a:gd name="T32" fmla="*/ 11 w 84"/>
                <a:gd name="T33" fmla="*/ 8 h 81"/>
                <a:gd name="T34" fmla="*/ 9 w 84"/>
                <a:gd name="T35" fmla="*/ 9 h 81"/>
                <a:gd name="T36" fmla="*/ 8 w 84"/>
                <a:gd name="T37" fmla="*/ 8 h 81"/>
                <a:gd name="T38" fmla="*/ 6 w 84"/>
                <a:gd name="T39" fmla="*/ 8 h 81"/>
                <a:gd name="T40" fmla="*/ 5 w 84"/>
                <a:gd name="T41" fmla="*/ 7 h 81"/>
                <a:gd name="T42" fmla="*/ 4 w 84"/>
                <a:gd name="T43" fmla="*/ 6 h 81"/>
                <a:gd name="T44" fmla="*/ 2 w 84"/>
                <a:gd name="T45" fmla="*/ 6 h 81"/>
                <a:gd name="T46" fmla="*/ 2 w 84"/>
                <a:gd name="T47" fmla="*/ 5 h 81"/>
                <a:gd name="T48" fmla="*/ 2 w 84"/>
                <a:gd name="T49" fmla="*/ 1 h 81"/>
                <a:gd name="T50" fmla="*/ 2 w 84"/>
                <a:gd name="T51" fmla="*/ 1 h 81"/>
                <a:gd name="T52" fmla="*/ 2 w 84"/>
                <a:gd name="T53" fmla="*/ 1 h 81"/>
                <a:gd name="T54" fmla="*/ 2 w 84"/>
                <a:gd name="T55" fmla="*/ 1 h 81"/>
                <a:gd name="T56" fmla="*/ 2 w 84"/>
                <a:gd name="T57" fmla="*/ 0 h 81"/>
                <a:gd name="T58" fmla="*/ 2 w 84"/>
                <a:gd name="T59" fmla="*/ 0 h 81"/>
                <a:gd name="T60" fmla="*/ 0 w 84"/>
                <a:gd name="T61" fmla="*/ 0 h 81"/>
                <a:gd name="T62" fmla="*/ 0 w 84"/>
                <a:gd name="T63" fmla="*/ 0 h 81"/>
                <a:gd name="T64" fmla="*/ 8 w 84"/>
                <a:gd name="T65" fmla="*/ 0 h 81"/>
                <a:gd name="T66" fmla="*/ 8 w 84"/>
                <a:gd name="T67" fmla="*/ 5 h 81"/>
                <a:gd name="T68" fmla="*/ 8 w 84"/>
                <a:gd name="T69" fmla="*/ 6 h 81"/>
                <a:gd name="T70" fmla="*/ 9 w 84"/>
                <a:gd name="T71" fmla="*/ 6 h 81"/>
                <a:gd name="T72" fmla="*/ 10 w 84"/>
                <a:gd name="T73" fmla="*/ 7 h 81"/>
                <a:gd name="T74" fmla="*/ 11 w 84"/>
                <a:gd name="T75" fmla="*/ 7 h 81"/>
                <a:gd name="T76" fmla="*/ 12 w 84"/>
                <a:gd name="T77" fmla="*/ 7 h 81"/>
                <a:gd name="T78" fmla="*/ 14 w 84"/>
                <a:gd name="T79" fmla="*/ 6 h 81"/>
                <a:gd name="T80" fmla="*/ 16 w 84"/>
                <a:gd name="T81" fmla="*/ 6 h 81"/>
                <a:gd name="T82" fmla="*/ 18 w 84"/>
                <a:gd name="T83" fmla="*/ 6 h 81"/>
                <a:gd name="T84" fmla="*/ 18 w 84"/>
                <a:gd name="T85" fmla="*/ 1 h 81"/>
                <a:gd name="T86" fmla="*/ 18 w 84"/>
                <a:gd name="T87" fmla="*/ 1 h 81"/>
                <a:gd name="T88" fmla="*/ 18 w 84"/>
                <a:gd name="T89" fmla="*/ 1 h 81"/>
                <a:gd name="T90" fmla="*/ 16 w 84"/>
                <a:gd name="T91" fmla="*/ 0 h 81"/>
                <a:gd name="T92" fmla="*/ 14 w 84"/>
                <a:gd name="T93" fmla="*/ 0 h 81"/>
                <a:gd name="T94" fmla="*/ 14 w 84"/>
                <a:gd name="T95" fmla="*/ 0 h 81"/>
                <a:gd name="T96" fmla="*/ 22 w 84"/>
                <a:gd name="T97" fmla="*/ 0 h 8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"/>
                <a:gd name="T148" fmla="*/ 0 h 81"/>
                <a:gd name="T149" fmla="*/ 84 w 84"/>
                <a:gd name="T150" fmla="*/ 81 h 8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" h="81">
                  <a:moveTo>
                    <a:pt x="72" y="0"/>
                  </a:moveTo>
                  <a:lnTo>
                    <a:pt x="72" y="44"/>
                  </a:lnTo>
                  <a:lnTo>
                    <a:pt x="72" y="56"/>
                  </a:lnTo>
                  <a:lnTo>
                    <a:pt x="72" y="64"/>
                  </a:lnTo>
                  <a:lnTo>
                    <a:pt x="72" y="69"/>
                  </a:lnTo>
                  <a:lnTo>
                    <a:pt x="76" y="69"/>
                  </a:lnTo>
                  <a:lnTo>
                    <a:pt x="80" y="69"/>
                  </a:lnTo>
                  <a:lnTo>
                    <a:pt x="84" y="69"/>
                  </a:lnTo>
                  <a:lnTo>
                    <a:pt x="60" y="81"/>
                  </a:lnTo>
                  <a:lnTo>
                    <a:pt x="56" y="81"/>
                  </a:lnTo>
                  <a:lnTo>
                    <a:pt x="56" y="60"/>
                  </a:lnTo>
                  <a:lnTo>
                    <a:pt x="48" y="73"/>
                  </a:lnTo>
                  <a:lnTo>
                    <a:pt x="40" y="77"/>
                  </a:lnTo>
                  <a:lnTo>
                    <a:pt x="36" y="77"/>
                  </a:lnTo>
                  <a:lnTo>
                    <a:pt x="28" y="81"/>
                  </a:lnTo>
                  <a:lnTo>
                    <a:pt x="24" y="77"/>
                  </a:lnTo>
                  <a:lnTo>
                    <a:pt x="20" y="77"/>
                  </a:lnTo>
                  <a:lnTo>
                    <a:pt x="16" y="73"/>
                  </a:lnTo>
                  <a:lnTo>
                    <a:pt x="12" y="64"/>
                  </a:lnTo>
                  <a:lnTo>
                    <a:pt x="8" y="56"/>
                  </a:lnTo>
                  <a:lnTo>
                    <a:pt x="8" y="48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4" y="48"/>
                  </a:lnTo>
                  <a:lnTo>
                    <a:pt x="24" y="60"/>
                  </a:lnTo>
                  <a:lnTo>
                    <a:pt x="28" y="64"/>
                  </a:lnTo>
                  <a:lnTo>
                    <a:pt x="32" y="69"/>
                  </a:lnTo>
                  <a:lnTo>
                    <a:pt x="36" y="69"/>
                  </a:lnTo>
                  <a:lnTo>
                    <a:pt x="40" y="69"/>
                  </a:lnTo>
                  <a:lnTo>
                    <a:pt x="44" y="64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28" name="Freeform 35"/>
            <p:cNvSpPr>
              <a:spLocks/>
            </p:cNvSpPr>
            <p:nvPr/>
          </p:nvSpPr>
          <p:spPr bwMode="auto">
            <a:xfrm>
              <a:off x="5337" y="1917"/>
              <a:ext cx="63" cy="46"/>
            </a:xfrm>
            <a:custGeom>
              <a:avLst/>
              <a:gdLst>
                <a:gd name="T0" fmla="*/ 8 w 84"/>
                <a:gd name="T1" fmla="*/ 2 h 81"/>
                <a:gd name="T2" fmla="*/ 10 w 84"/>
                <a:gd name="T3" fmla="*/ 1 h 81"/>
                <a:gd name="T4" fmla="*/ 12 w 84"/>
                <a:gd name="T5" fmla="*/ 1 h 81"/>
                <a:gd name="T6" fmla="*/ 16 w 84"/>
                <a:gd name="T7" fmla="*/ 0 h 81"/>
                <a:gd name="T8" fmla="*/ 18 w 84"/>
                <a:gd name="T9" fmla="*/ 0 h 81"/>
                <a:gd name="T10" fmla="*/ 19 w 84"/>
                <a:gd name="T11" fmla="*/ 1 h 81"/>
                <a:gd name="T12" fmla="*/ 20 w 84"/>
                <a:gd name="T13" fmla="*/ 1 h 81"/>
                <a:gd name="T14" fmla="*/ 22 w 84"/>
                <a:gd name="T15" fmla="*/ 1 h 81"/>
                <a:gd name="T16" fmla="*/ 22 w 84"/>
                <a:gd name="T17" fmla="*/ 2 h 81"/>
                <a:gd name="T18" fmla="*/ 22 w 84"/>
                <a:gd name="T19" fmla="*/ 3 h 81"/>
                <a:gd name="T20" fmla="*/ 22 w 84"/>
                <a:gd name="T21" fmla="*/ 6 h 81"/>
                <a:gd name="T22" fmla="*/ 22 w 84"/>
                <a:gd name="T23" fmla="*/ 7 h 81"/>
                <a:gd name="T24" fmla="*/ 22 w 84"/>
                <a:gd name="T25" fmla="*/ 7 h 81"/>
                <a:gd name="T26" fmla="*/ 22 w 84"/>
                <a:gd name="T27" fmla="*/ 8 h 81"/>
                <a:gd name="T28" fmla="*/ 24 w 84"/>
                <a:gd name="T29" fmla="*/ 8 h 81"/>
                <a:gd name="T30" fmla="*/ 24 w 84"/>
                <a:gd name="T31" fmla="*/ 9 h 81"/>
                <a:gd name="T32" fmla="*/ 26 w 84"/>
                <a:gd name="T33" fmla="*/ 9 h 81"/>
                <a:gd name="T34" fmla="*/ 26 w 84"/>
                <a:gd name="T35" fmla="*/ 9 h 81"/>
                <a:gd name="T36" fmla="*/ 14 w 84"/>
                <a:gd name="T37" fmla="*/ 9 h 81"/>
                <a:gd name="T38" fmla="*/ 14 w 84"/>
                <a:gd name="T39" fmla="*/ 9 h 81"/>
                <a:gd name="T40" fmla="*/ 15 w 84"/>
                <a:gd name="T41" fmla="*/ 9 h 81"/>
                <a:gd name="T42" fmla="*/ 16 w 84"/>
                <a:gd name="T43" fmla="*/ 9 h 81"/>
                <a:gd name="T44" fmla="*/ 16 w 84"/>
                <a:gd name="T45" fmla="*/ 8 h 81"/>
                <a:gd name="T46" fmla="*/ 18 w 84"/>
                <a:gd name="T47" fmla="*/ 8 h 81"/>
                <a:gd name="T48" fmla="*/ 18 w 84"/>
                <a:gd name="T49" fmla="*/ 7 h 81"/>
                <a:gd name="T50" fmla="*/ 18 w 84"/>
                <a:gd name="T51" fmla="*/ 7 h 81"/>
                <a:gd name="T52" fmla="*/ 18 w 84"/>
                <a:gd name="T53" fmla="*/ 6 h 81"/>
                <a:gd name="T54" fmla="*/ 18 w 84"/>
                <a:gd name="T55" fmla="*/ 3 h 81"/>
                <a:gd name="T56" fmla="*/ 18 w 84"/>
                <a:gd name="T57" fmla="*/ 3 h 81"/>
                <a:gd name="T58" fmla="*/ 16 w 84"/>
                <a:gd name="T59" fmla="*/ 2 h 81"/>
                <a:gd name="T60" fmla="*/ 15 w 84"/>
                <a:gd name="T61" fmla="*/ 1 h 81"/>
                <a:gd name="T62" fmla="*/ 14 w 84"/>
                <a:gd name="T63" fmla="*/ 1 h 81"/>
                <a:gd name="T64" fmla="*/ 10 w 84"/>
                <a:gd name="T65" fmla="*/ 2 h 81"/>
                <a:gd name="T66" fmla="*/ 8 w 84"/>
                <a:gd name="T67" fmla="*/ 3 h 81"/>
                <a:gd name="T68" fmla="*/ 8 w 84"/>
                <a:gd name="T69" fmla="*/ 6 h 81"/>
                <a:gd name="T70" fmla="*/ 8 w 84"/>
                <a:gd name="T71" fmla="*/ 7 h 81"/>
                <a:gd name="T72" fmla="*/ 8 w 84"/>
                <a:gd name="T73" fmla="*/ 7 h 81"/>
                <a:gd name="T74" fmla="*/ 8 w 84"/>
                <a:gd name="T75" fmla="*/ 8 h 81"/>
                <a:gd name="T76" fmla="*/ 9 w 84"/>
                <a:gd name="T77" fmla="*/ 8 h 81"/>
                <a:gd name="T78" fmla="*/ 10 w 84"/>
                <a:gd name="T79" fmla="*/ 9 h 81"/>
                <a:gd name="T80" fmla="*/ 11 w 84"/>
                <a:gd name="T81" fmla="*/ 9 h 81"/>
                <a:gd name="T82" fmla="*/ 11 w 84"/>
                <a:gd name="T83" fmla="*/ 9 h 81"/>
                <a:gd name="T84" fmla="*/ 0 w 84"/>
                <a:gd name="T85" fmla="*/ 9 h 81"/>
                <a:gd name="T86" fmla="*/ 0 w 84"/>
                <a:gd name="T87" fmla="*/ 9 h 81"/>
                <a:gd name="T88" fmla="*/ 0 w 84"/>
                <a:gd name="T89" fmla="*/ 9 h 81"/>
                <a:gd name="T90" fmla="*/ 2 w 84"/>
                <a:gd name="T91" fmla="*/ 8 h 81"/>
                <a:gd name="T92" fmla="*/ 2 w 84"/>
                <a:gd name="T93" fmla="*/ 8 h 81"/>
                <a:gd name="T94" fmla="*/ 2 w 84"/>
                <a:gd name="T95" fmla="*/ 7 h 81"/>
                <a:gd name="T96" fmla="*/ 2 w 84"/>
                <a:gd name="T97" fmla="*/ 6 h 81"/>
                <a:gd name="T98" fmla="*/ 2 w 84"/>
                <a:gd name="T99" fmla="*/ 3 h 81"/>
                <a:gd name="T100" fmla="*/ 2 w 84"/>
                <a:gd name="T101" fmla="*/ 2 h 81"/>
                <a:gd name="T102" fmla="*/ 2 w 84"/>
                <a:gd name="T103" fmla="*/ 2 h 81"/>
                <a:gd name="T104" fmla="*/ 2 w 84"/>
                <a:gd name="T105" fmla="*/ 1 h 81"/>
                <a:gd name="T106" fmla="*/ 2 w 84"/>
                <a:gd name="T107" fmla="*/ 1 h 81"/>
                <a:gd name="T108" fmla="*/ 2 w 84"/>
                <a:gd name="T109" fmla="*/ 1 h 81"/>
                <a:gd name="T110" fmla="*/ 2 w 84"/>
                <a:gd name="T111" fmla="*/ 1 h 81"/>
                <a:gd name="T112" fmla="*/ 0 w 84"/>
                <a:gd name="T113" fmla="*/ 1 h 81"/>
                <a:gd name="T114" fmla="*/ 0 w 84"/>
                <a:gd name="T115" fmla="*/ 1 h 81"/>
                <a:gd name="T116" fmla="*/ 0 w 84"/>
                <a:gd name="T117" fmla="*/ 1 h 81"/>
                <a:gd name="T118" fmla="*/ 6 w 84"/>
                <a:gd name="T119" fmla="*/ 0 h 81"/>
                <a:gd name="T120" fmla="*/ 8 w 84"/>
                <a:gd name="T121" fmla="*/ 0 h 81"/>
                <a:gd name="T122" fmla="*/ 8 w 84"/>
                <a:gd name="T123" fmla="*/ 2 h 8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81"/>
                <a:gd name="T188" fmla="*/ 84 w 84"/>
                <a:gd name="T189" fmla="*/ 81 h 8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81">
                  <a:moveTo>
                    <a:pt x="24" y="16"/>
                  </a:moveTo>
                  <a:lnTo>
                    <a:pt x="32" y="8"/>
                  </a:lnTo>
                  <a:lnTo>
                    <a:pt x="40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0" y="4"/>
                  </a:lnTo>
                  <a:lnTo>
                    <a:pt x="64" y="8"/>
                  </a:lnTo>
                  <a:lnTo>
                    <a:pt x="68" y="12"/>
                  </a:lnTo>
                  <a:lnTo>
                    <a:pt x="72" y="20"/>
                  </a:lnTo>
                  <a:lnTo>
                    <a:pt x="72" y="28"/>
                  </a:lnTo>
                  <a:lnTo>
                    <a:pt x="72" y="64"/>
                  </a:lnTo>
                  <a:lnTo>
                    <a:pt x="72" y="68"/>
                  </a:lnTo>
                  <a:lnTo>
                    <a:pt x="72" y="73"/>
                  </a:lnTo>
                  <a:lnTo>
                    <a:pt x="72" y="77"/>
                  </a:lnTo>
                  <a:lnTo>
                    <a:pt x="76" y="77"/>
                  </a:lnTo>
                  <a:lnTo>
                    <a:pt x="76" y="81"/>
                  </a:lnTo>
                  <a:lnTo>
                    <a:pt x="84" y="81"/>
                  </a:lnTo>
                  <a:lnTo>
                    <a:pt x="44" y="81"/>
                  </a:lnTo>
                  <a:lnTo>
                    <a:pt x="48" y="81"/>
                  </a:lnTo>
                  <a:lnTo>
                    <a:pt x="52" y="81"/>
                  </a:lnTo>
                  <a:lnTo>
                    <a:pt x="52" y="77"/>
                  </a:lnTo>
                  <a:lnTo>
                    <a:pt x="56" y="77"/>
                  </a:lnTo>
                  <a:lnTo>
                    <a:pt x="56" y="73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6" y="32"/>
                  </a:lnTo>
                  <a:lnTo>
                    <a:pt x="56" y="24"/>
                  </a:lnTo>
                  <a:lnTo>
                    <a:pt x="52" y="16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32" y="16"/>
                  </a:lnTo>
                  <a:lnTo>
                    <a:pt x="24" y="2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4" y="73"/>
                  </a:lnTo>
                  <a:lnTo>
                    <a:pt x="24" y="77"/>
                  </a:lnTo>
                  <a:lnTo>
                    <a:pt x="28" y="77"/>
                  </a:lnTo>
                  <a:lnTo>
                    <a:pt x="32" y="81"/>
                  </a:lnTo>
                  <a:lnTo>
                    <a:pt x="36" y="81"/>
                  </a:lnTo>
                  <a:lnTo>
                    <a:pt x="0" y="81"/>
                  </a:lnTo>
                  <a:lnTo>
                    <a:pt x="4" y="77"/>
                  </a:lnTo>
                  <a:lnTo>
                    <a:pt x="8" y="77"/>
                  </a:lnTo>
                  <a:lnTo>
                    <a:pt x="8" y="73"/>
                  </a:lnTo>
                  <a:lnTo>
                    <a:pt x="8" y="64"/>
                  </a:lnTo>
                  <a:lnTo>
                    <a:pt x="8" y="32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grpSp>
          <p:nvGrpSpPr>
            <p:cNvPr id="42029" name="Group 36"/>
            <p:cNvGrpSpPr>
              <a:grpSpLocks/>
            </p:cNvGrpSpPr>
            <p:nvPr/>
          </p:nvGrpSpPr>
          <p:grpSpPr bwMode="auto">
            <a:xfrm>
              <a:off x="3566" y="2119"/>
              <a:ext cx="1289" cy="93"/>
              <a:chOff x="237" y="3431"/>
              <a:chExt cx="1711" cy="162"/>
            </a:xfrm>
          </p:grpSpPr>
          <p:sp>
            <p:nvSpPr>
              <p:cNvPr id="42052" name="Freeform 37"/>
              <p:cNvSpPr>
                <a:spLocks/>
              </p:cNvSpPr>
              <p:nvPr/>
            </p:nvSpPr>
            <p:spPr bwMode="auto">
              <a:xfrm>
                <a:off x="237" y="3435"/>
                <a:ext cx="53" cy="121"/>
              </a:xfrm>
              <a:custGeom>
                <a:avLst/>
                <a:gdLst>
                  <a:gd name="T0" fmla="*/ 53 w 53"/>
                  <a:gd name="T1" fmla="*/ 117 h 121"/>
                  <a:gd name="T2" fmla="*/ 53 w 53"/>
                  <a:gd name="T3" fmla="*/ 121 h 121"/>
                  <a:gd name="T4" fmla="*/ 0 w 53"/>
                  <a:gd name="T5" fmla="*/ 121 h 121"/>
                  <a:gd name="T6" fmla="*/ 0 w 53"/>
                  <a:gd name="T7" fmla="*/ 117 h 121"/>
                  <a:gd name="T8" fmla="*/ 4 w 53"/>
                  <a:gd name="T9" fmla="*/ 117 h 121"/>
                  <a:gd name="T10" fmla="*/ 12 w 53"/>
                  <a:gd name="T11" fmla="*/ 117 h 121"/>
                  <a:gd name="T12" fmla="*/ 16 w 53"/>
                  <a:gd name="T13" fmla="*/ 113 h 121"/>
                  <a:gd name="T14" fmla="*/ 16 w 53"/>
                  <a:gd name="T15" fmla="*/ 109 h 121"/>
                  <a:gd name="T16" fmla="*/ 16 w 53"/>
                  <a:gd name="T17" fmla="*/ 101 h 121"/>
                  <a:gd name="T18" fmla="*/ 16 w 53"/>
                  <a:gd name="T19" fmla="*/ 21 h 121"/>
                  <a:gd name="T20" fmla="*/ 16 w 53"/>
                  <a:gd name="T21" fmla="*/ 17 h 121"/>
                  <a:gd name="T22" fmla="*/ 16 w 53"/>
                  <a:gd name="T23" fmla="*/ 8 h 121"/>
                  <a:gd name="T24" fmla="*/ 16 w 53"/>
                  <a:gd name="T25" fmla="*/ 8 h 121"/>
                  <a:gd name="T26" fmla="*/ 12 w 53"/>
                  <a:gd name="T27" fmla="*/ 4 h 121"/>
                  <a:gd name="T28" fmla="*/ 8 w 53"/>
                  <a:gd name="T29" fmla="*/ 4 h 121"/>
                  <a:gd name="T30" fmla="*/ 4 w 53"/>
                  <a:gd name="T31" fmla="*/ 4 h 121"/>
                  <a:gd name="T32" fmla="*/ 0 w 53"/>
                  <a:gd name="T33" fmla="*/ 4 h 121"/>
                  <a:gd name="T34" fmla="*/ 0 w 53"/>
                  <a:gd name="T35" fmla="*/ 0 h 121"/>
                  <a:gd name="T36" fmla="*/ 53 w 53"/>
                  <a:gd name="T37" fmla="*/ 0 h 121"/>
                  <a:gd name="T38" fmla="*/ 53 w 53"/>
                  <a:gd name="T39" fmla="*/ 4 h 121"/>
                  <a:gd name="T40" fmla="*/ 45 w 53"/>
                  <a:gd name="T41" fmla="*/ 4 h 121"/>
                  <a:gd name="T42" fmla="*/ 41 w 53"/>
                  <a:gd name="T43" fmla="*/ 4 h 121"/>
                  <a:gd name="T44" fmla="*/ 36 w 53"/>
                  <a:gd name="T45" fmla="*/ 8 h 121"/>
                  <a:gd name="T46" fmla="*/ 36 w 53"/>
                  <a:gd name="T47" fmla="*/ 13 h 121"/>
                  <a:gd name="T48" fmla="*/ 32 w 53"/>
                  <a:gd name="T49" fmla="*/ 21 h 121"/>
                  <a:gd name="T50" fmla="*/ 32 w 53"/>
                  <a:gd name="T51" fmla="*/ 101 h 121"/>
                  <a:gd name="T52" fmla="*/ 32 w 53"/>
                  <a:gd name="T53" fmla="*/ 109 h 121"/>
                  <a:gd name="T54" fmla="*/ 36 w 53"/>
                  <a:gd name="T55" fmla="*/ 113 h 121"/>
                  <a:gd name="T56" fmla="*/ 36 w 53"/>
                  <a:gd name="T57" fmla="*/ 113 h 121"/>
                  <a:gd name="T58" fmla="*/ 41 w 53"/>
                  <a:gd name="T59" fmla="*/ 117 h 121"/>
                  <a:gd name="T60" fmla="*/ 41 w 53"/>
                  <a:gd name="T61" fmla="*/ 117 h 121"/>
                  <a:gd name="T62" fmla="*/ 45 w 53"/>
                  <a:gd name="T63" fmla="*/ 117 h 121"/>
                  <a:gd name="T64" fmla="*/ 53 w 53"/>
                  <a:gd name="T65" fmla="*/ 117 h 1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3"/>
                  <a:gd name="T100" fmla="*/ 0 h 121"/>
                  <a:gd name="T101" fmla="*/ 53 w 53"/>
                  <a:gd name="T102" fmla="*/ 121 h 12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3" h="121">
                    <a:moveTo>
                      <a:pt x="53" y="117"/>
                    </a:moveTo>
                    <a:lnTo>
                      <a:pt x="53" y="121"/>
                    </a:lnTo>
                    <a:lnTo>
                      <a:pt x="0" y="121"/>
                    </a:lnTo>
                    <a:lnTo>
                      <a:pt x="0" y="117"/>
                    </a:lnTo>
                    <a:lnTo>
                      <a:pt x="4" y="117"/>
                    </a:lnTo>
                    <a:lnTo>
                      <a:pt x="12" y="117"/>
                    </a:lnTo>
                    <a:lnTo>
                      <a:pt x="16" y="113"/>
                    </a:lnTo>
                    <a:lnTo>
                      <a:pt x="16" y="109"/>
                    </a:lnTo>
                    <a:lnTo>
                      <a:pt x="16" y="101"/>
                    </a:lnTo>
                    <a:lnTo>
                      <a:pt x="16" y="21"/>
                    </a:lnTo>
                    <a:lnTo>
                      <a:pt x="16" y="17"/>
                    </a:lnTo>
                    <a:lnTo>
                      <a:pt x="16" y="8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4"/>
                    </a:lnTo>
                    <a:lnTo>
                      <a:pt x="45" y="4"/>
                    </a:lnTo>
                    <a:lnTo>
                      <a:pt x="41" y="4"/>
                    </a:lnTo>
                    <a:lnTo>
                      <a:pt x="36" y="8"/>
                    </a:lnTo>
                    <a:lnTo>
                      <a:pt x="36" y="13"/>
                    </a:lnTo>
                    <a:lnTo>
                      <a:pt x="32" y="21"/>
                    </a:lnTo>
                    <a:lnTo>
                      <a:pt x="32" y="101"/>
                    </a:lnTo>
                    <a:lnTo>
                      <a:pt x="32" y="109"/>
                    </a:lnTo>
                    <a:lnTo>
                      <a:pt x="36" y="113"/>
                    </a:lnTo>
                    <a:lnTo>
                      <a:pt x="41" y="117"/>
                    </a:lnTo>
                    <a:lnTo>
                      <a:pt x="45" y="117"/>
                    </a:lnTo>
                    <a:lnTo>
                      <a:pt x="53" y="11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53" name="Freeform 38"/>
              <p:cNvSpPr>
                <a:spLocks noEditPoints="1"/>
              </p:cNvSpPr>
              <p:nvPr/>
            </p:nvSpPr>
            <p:spPr bwMode="auto">
              <a:xfrm>
                <a:off x="479" y="3476"/>
                <a:ext cx="85" cy="117"/>
              </a:xfrm>
              <a:custGeom>
                <a:avLst/>
                <a:gdLst>
                  <a:gd name="T0" fmla="*/ 29 w 85"/>
                  <a:gd name="T1" fmla="*/ 0 h 117"/>
                  <a:gd name="T2" fmla="*/ 33 w 85"/>
                  <a:gd name="T3" fmla="*/ 16 h 117"/>
                  <a:gd name="T4" fmla="*/ 45 w 85"/>
                  <a:gd name="T5" fmla="*/ 4 h 117"/>
                  <a:gd name="T6" fmla="*/ 57 w 85"/>
                  <a:gd name="T7" fmla="*/ 0 h 117"/>
                  <a:gd name="T8" fmla="*/ 77 w 85"/>
                  <a:gd name="T9" fmla="*/ 8 h 117"/>
                  <a:gd name="T10" fmla="*/ 85 w 85"/>
                  <a:gd name="T11" fmla="*/ 24 h 117"/>
                  <a:gd name="T12" fmla="*/ 85 w 85"/>
                  <a:gd name="T13" fmla="*/ 48 h 117"/>
                  <a:gd name="T14" fmla="*/ 73 w 85"/>
                  <a:gd name="T15" fmla="*/ 68 h 117"/>
                  <a:gd name="T16" fmla="*/ 49 w 85"/>
                  <a:gd name="T17" fmla="*/ 80 h 117"/>
                  <a:gd name="T18" fmla="*/ 41 w 85"/>
                  <a:gd name="T19" fmla="*/ 80 h 117"/>
                  <a:gd name="T20" fmla="*/ 33 w 85"/>
                  <a:gd name="T21" fmla="*/ 72 h 117"/>
                  <a:gd name="T22" fmla="*/ 33 w 85"/>
                  <a:gd name="T23" fmla="*/ 105 h 117"/>
                  <a:gd name="T24" fmla="*/ 33 w 85"/>
                  <a:gd name="T25" fmla="*/ 113 h 117"/>
                  <a:gd name="T26" fmla="*/ 37 w 85"/>
                  <a:gd name="T27" fmla="*/ 117 h 117"/>
                  <a:gd name="T28" fmla="*/ 41 w 85"/>
                  <a:gd name="T29" fmla="*/ 117 h 117"/>
                  <a:gd name="T30" fmla="*/ 0 w 85"/>
                  <a:gd name="T31" fmla="*/ 117 h 117"/>
                  <a:gd name="T32" fmla="*/ 8 w 85"/>
                  <a:gd name="T33" fmla="*/ 117 h 117"/>
                  <a:gd name="T34" fmla="*/ 12 w 85"/>
                  <a:gd name="T35" fmla="*/ 113 h 117"/>
                  <a:gd name="T36" fmla="*/ 16 w 85"/>
                  <a:gd name="T37" fmla="*/ 105 h 117"/>
                  <a:gd name="T38" fmla="*/ 16 w 85"/>
                  <a:gd name="T39" fmla="*/ 20 h 117"/>
                  <a:gd name="T40" fmla="*/ 16 w 85"/>
                  <a:gd name="T41" fmla="*/ 12 h 117"/>
                  <a:gd name="T42" fmla="*/ 12 w 85"/>
                  <a:gd name="T43" fmla="*/ 8 h 117"/>
                  <a:gd name="T44" fmla="*/ 8 w 85"/>
                  <a:gd name="T45" fmla="*/ 8 h 117"/>
                  <a:gd name="T46" fmla="*/ 4 w 85"/>
                  <a:gd name="T47" fmla="*/ 8 h 117"/>
                  <a:gd name="T48" fmla="*/ 33 w 85"/>
                  <a:gd name="T49" fmla="*/ 24 h 117"/>
                  <a:gd name="T50" fmla="*/ 33 w 85"/>
                  <a:gd name="T51" fmla="*/ 60 h 117"/>
                  <a:gd name="T52" fmla="*/ 33 w 85"/>
                  <a:gd name="T53" fmla="*/ 68 h 117"/>
                  <a:gd name="T54" fmla="*/ 45 w 85"/>
                  <a:gd name="T55" fmla="*/ 72 h 117"/>
                  <a:gd name="T56" fmla="*/ 57 w 85"/>
                  <a:gd name="T57" fmla="*/ 72 h 117"/>
                  <a:gd name="T58" fmla="*/ 69 w 85"/>
                  <a:gd name="T59" fmla="*/ 60 h 117"/>
                  <a:gd name="T60" fmla="*/ 69 w 85"/>
                  <a:gd name="T61" fmla="*/ 32 h 117"/>
                  <a:gd name="T62" fmla="*/ 65 w 85"/>
                  <a:gd name="T63" fmla="*/ 16 h 117"/>
                  <a:gd name="T64" fmla="*/ 49 w 85"/>
                  <a:gd name="T65" fmla="*/ 12 h 117"/>
                  <a:gd name="T66" fmla="*/ 41 w 85"/>
                  <a:gd name="T67" fmla="*/ 12 h 117"/>
                  <a:gd name="T68" fmla="*/ 33 w 85"/>
                  <a:gd name="T69" fmla="*/ 24 h 11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117"/>
                  <a:gd name="T107" fmla="*/ 85 w 85"/>
                  <a:gd name="T108" fmla="*/ 117 h 11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117">
                    <a:moveTo>
                      <a:pt x="4" y="8"/>
                    </a:moveTo>
                    <a:lnTo>
                      <a:pt x="29" y="0"/>
                    </a:lnTo>
                    <a:lnTo>
                      <a:pt x="33" y="0"/>
                    </a:lnTo>
                    <a:lnTo>
                      <a:pt x="33" y="16"/>
                    </a:lnTo>
                    <a:lnTo>
                      <a:pt x="37" y="8"/>
                    </a:lnTo>
                    <a:lnTo>
                      <a:pt x="45" y="4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9" y="0"/>
                    </a:lnTo>
                    <a:lnTo>
                      <a:pt x="77" y="8"/>
                    </a:lnTo>
                    <a:lnTo>
                      <a:pt x="81" y="16"/>
                    </a:lnTo>
                    <a:lnTo>
                      <a:pt x="85" y="24"/>
                    </a:lnTo>
                    <a:lnTo>
                      <a:pt x="85" y="36"/>
                    </a:lnTo>
                    <a:lnTo>
                      <a:pt x="85" y="48"/>
                    </a:lnTo>
                    <a:lnTo>
                      <a:pt x="81" y="60"/>
                    </a:lnTo>
                    <a:lnTo>
                      <a:pt x="73" y="68"/>
                    </a:lnTo>
                    <a:lnTo>
                      <a:pt x="65" y="76"/>
                    </a:lnTo>
                    <a:lnTo>
                      <a:pt x="49" y="80"/>
                    </a:lnTo>
                    <a:lnTo>
                      <a:pt x="45" y="80"/>
                    </a:lnTo>
                    <a:lnTo>
                      <a:pt x="41" y="80"/>
                    </a:lnTo>
                    <a:lnTo>
                      <a:pt x="37" y="76"/>
                    </a:lnTo>
                    <a:lnTo>
                      <a:pt x="33" y="72"/>
                    </a:lnTo>
                    <a:lnTo>
                      <a:pt x="33" y="101"/>
                    </a:lnTo>
                    <a:lnTo>
                      <a:pt x="33" y="105"/>
                    </a:lnTo>
                    <a:lnTo>
                      <a:pt x="33" y="109"/>
                    </a:lnTo>
                    <a:lnTo>
                      <a:pt x="33" y="113"/>
                    </a:lnTo>
                    <a:lnTo>
                      <a:pt x="37" y="117"/>
                    </a:lnTo>
                    <a:lnTo>
                      <a:pt x="41" y="117"/>
                    </a:lnTo>
                    <a:lnTo>
                      <a:pt x="0" y="117"/>
                    </a:lnTo>
                    <a:lnTo>
                      <a:pt x="4" y="117"/>
                    </a:lnTo>
                    <a:lnTo>
                      <a:pt x="8" y="117"/>
                    </a:lnTo>
                    <a:lnTo>
                      <a:pt x="12" y="113"/>
                    </a:lnTo>
                    <a:lnTo>
                      <a:pt x="16" y="109"/>
                    </a:lnTo>
                    <a:lnTo>
                      <a:pt x="16" y="105"/>
                    </a:lnTo>
                    <a:lnTo>
                      <a:pt x="16" y="101"/>
                    </a:lnTo>
                    <a:lnTo>
                      <a:pt x="16" y="20"/>
                    </a:lnTo>
                    <a:lnTo>
                      <a:pt x="16" y="16"/>
                    </a:lnTo>
                    <a:lnTo>
                      <a:pt x="16" y="12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4" y="8"/>
                    </a:lnTo>
                    <a:close/>
                    <a:moveTo>
                      <a:pt x="33" y="24"/>
                    </a:moveTo>
                    <a:lnTo>
                      <a:pt x="33" y="52"/>
                    </a:lnTo>
                    <a:lnTo>
                      <a:pt x="33" y="60"/>
                    </a:lnTo>
                    <a:lnTo>
                      <a:pt x="33" y="64"/>
                    </a:lnTo>
                    <a:lnTo>
                      <a:pt x="33" y="68"/>
                    </a:lnTo>
                    <a:lnTo>
                      <a:pt x="37" y="72"/>
                    </a:lnTo>
                    <a:lnTo>
                      <a:pt x="45" y="72"/>
                    </a:lnTo>
                    <a:lnTo>
                      <a:pt x="49" y="76"/>
                    </a:lnTo>
                    <a:lnTo>
                      <a:pt x="57" y="72"/>
                    </a:lnTo>
                    <a:lnTo>
                      <a:pt x="65" y="68"/>
                    </a:lnTo>
                    <a:lnTo>
                      <a:pt x="69" y="60"/>
                    </a:lnTo>
                    <a:lnTo>
                      <a:pt x="73" y="44"/>
                    </a:lnTo>
                    <a:lnTo>
                      <a:pt x="69" y="32"/>
                    </a:lnTo>
                    <a:lnTo>
                      <a:pt x="69" y="24"/>
                    </a:lnTo>
                    <a:lnTo>
                      <a:pt x="65" y="16"/>
                    </a:lnTo>
                    <a:lnTo>
                      <a:pt x="57" y="12"/>
                    </a:lnTo>
                    <a:lnTo>
                      <a:pt x="49" y="12"/>
                    </a:lnTo>
                    <a:lnTo>
                      <a:pt x="45" y="12"/>
                    </a:lnTo>
                    <a:lnTo>
                      <a:pt x="41" y="12"/>
                    </a:lnTo>
                    <a:lnTo>
                      <a:pt x="37" y="16"/>
                    </a:lnTo>
                    <a:lnTo>
                      <a:pt x="33" y="2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54" name="Freeform 39"/>
              <p:cNvSpPr>
                <a:spLocks/>
              </p:cNvSpPr>
              <p:nvPr/>
            </p:nvSpPr>
            <p:spPr bwMode="auto">
              <a:xfrm>
                <a:off x="572" y="3476"/>
                <a:ext cx="57" cy="80"/>
              </a:xfrm>
              <a:custGeom>
                <a:avLst/>
                <a:gdLst>
                  <a:gd name="T0" fmla="*/ 24 w 57"/>
                  <a:gd name="T1" fmla="*/ 0 h 80"/>
                  <a:gd name="T2" fmla="*/ 24 w 57"/>
                  <a:gd name="T3" fmla="*/ 20 h 80"/>
                  <a:gd name="T4" fmla="*/ 32 w 57"/>
                  <a:gd name="T5" fmla="*/ 8 h 80"/>
                  <a:gd name="T6" fmla="*/ 40 w 57"/>
                  <a:gd name="T7" fmla="*/ 0 h 80"/>
                  <a:gd name="T8" fmla="*/ 48 w 57"/>
                  <a:gd name="T9" fmla="*/ 0 h 80"/>
                  <a:gd name="T10" fmla="*/ 53 w 57"/>
                  <a:gd name="T11" fmla="*/ 0 h 80"/>
                  <a:gd name="T12" fmla="*/ 53 w 57"/>
                  <a:gd name="T13" fmla="*/ 0 h 80"/>
                  <a:gd name="T14" fmla="*/ 57 w 57"/>
                  <a:gd name="T15" fmla="*/ 4 h 80"/>
                  <a:gd name="T16" fmla="*/ 57 w 57"/>
                  <a:gd name="T17" fmla="*/ 8 h 80"/>
                  <a:gd name="T18" fmla="*/ 57 w 57"/>
                  <a:gd name="T19" fmla="*/ 12 h 80"/>
                  <a:gd name="T20" fmla="*/ 57 w 57"/>
                  <a:gd name="T21" fmla="*/ 16 h 80"/>
                  <a:gd name="T22" fmla="*/ 53 w 57"/>
                  <a:gd name="T23" fmla="*/ 16 h 80"/>
                  <a:gd name="T24" fmla="*/ 48 w 57"/>
                  <a:gd name="T25" fmla="*/ 20 h 80"/>
                  <a:gd name="T26" fmla="*/ 48 w 57"/>
                  <a:gd name="T27" fmla="*/ 16 h 80"/>
                  <a:gd name="T28" fmla="*/ 44 w 57"/>
                  <a:gd name="T29" fmla="*/ 16 h 80"/>
                  <a:gd name="T30" fmla="*/ 40 w 57"/>
                  <a:gd name="T31" fmla="*/ 12 h 80"/>
                  <a:gd name="T32" fmla="*/ 36 w 57"/>
                  <a:gd name="T33" fmla="*/ 12 h 80"/>
                  <a:gd name="T34" fmla="*/ 36 w 57"/>
                  <a:gd name="T35" fmla="*/ 12 h 80"/>
                  <a:gd name="T36" fmla="*/ 36 w 57"/>
                  <a:gd name="T37" fmla="*/ 12 h 80"/>
                  <a:gd name="T38" fmla="*/ 32 w 57"/>
                  <a:gd name="T39" fmla="*/ 16 h 80"/>
                  <a:gd name="T40" fmla="*/ 24 w 57"/>
                  <a:gd name="T41" fmla="*/ 24 h 80"/>
                  <a:gd name="T42" fmla="*/ 24 w 57"/>
                  <a:gd name="T43" fmla="*/ 60 h 80"/>
                  <a:gd name="T44" fmla="*/ 28 w 57"/>
                  <a:gd name="T45" fmla="*/ 68 h 80"/>
                  <a:gd name="T46" fmla="*/ 28 w 57"/>
                  <a:gd name="T47" fmla="*/ 72 h 80"/>
                  <a:gd name="T48" fmla="*/ 28 w 57"/>
                  <a:gd name="T49" fmla="*/ 72 h 80"/>
                  <a:gd name="T50" fmla="*/ 32 w 57"/>
                  <a:gd name="T51" fmla="*/ 76 h 80"/>
                  <a:gd name="T52" fmla="*/ 36 w 57"/>
                  <a:gd name="T53" fmla="*/ 76 h 80"/>
                  <a:gd name="T54" fmla="*/ 40 w 57"/>
                  <a:gd name="T55" fmla="*/ 76 h 80"/>
                  <a:gd name="T56" fmla="*/ 40 w 57"/>
                  <a:gd name="T57" fmla="*/ 80 h 80"/>
                  <a:gd name="T58" fmla="*/ 0 w 57"/>
                  <a:gd name="T59" fmla="*/ 80 h 80"/>
                  <a:gd name="T60" fmla="*/ 0 w 57"/>
                  <a:gd name="T61" fmla="*/ 76 h 80"/>
                  <a:gd name="T62" fmla="*/ 4 w 57"/>
                  <a:gd name="T63" fmla="*/ 76 h 80"/>
                  <a:gd name="T64" fmla="*/ 8 w 57"/>
                  <a:gd name="T65" fmla="*/ 76 h 80"/>
                  <a:gd name="T66" fmla="*/ 8 w 57"/>
                  <a:gd name="T67" fmla="*/ 72 h 80"/>
                  <a:gd name="T68" fmla="*/ 12 w 57"/>
                  <a:gd name="T69" fmla="*/ 68 h 80"/>
                  <a:gd name="T70" fmla="*/ 12 w 57"/>
                  <a:gd name="T71" fmla="*/ 68 h 80"/>
                  <a:gd name="T72" fmla="*/ 12 w 57"/>
                  <a:gd name="T73" fmla="*/ 60 h 80"/>
                  <a:gd name="T74" fmla="*/ 12 w 57"/>
                  <a:gd name="T75" fmla="*/ 32 h 80"/>
                  <a:gd name="T76" fmla="*/ 12 w 57"/>
                  <a:gd name="T77" fmla="*/ 20 h 80"/>
                  <a:gd name="T78" fmla="*/ 12 w 57"/>
                  <a:gd name="T79" fmla="*/ 12 h 80"/>
                  <a:gd name="T80" fmla="*/ 12 w 57"/>
                  <a:gd name="T81" fmla="*/ 12 h 80"/>
                  <a:gd name="T82" fmla="*/ 8 w 57"/>
                  <a:gd name="T83" fmla="*/ 8 h 80"/>
                  <a:gd name="T84" fmla="*/ 8 w 57"/>
                  <a:gd name="T85" fmla="*/ 8 h 80"/>
                  <a:gd name="T86" fmla="*/ 4 w 57"/>
                  <a:gd name="T87" fmla="*/ 8 h 80"/>
                  <a:gd name="T88" fmla="*/ 4 w 57"/>
                  <a:gd name="T89" fmla="*/ 8 h 80"/>
                  <a:gd name="T90" fmla="*/ 0 w 57"/>
                  <a:gd name="T91" fmla="*/ 8 h 80"/>
                  <a:gd name="T92" fmla="*/ 0 w 57"/>
                  <a:gd name="T93" fmla="*/ 8 h 80"/>
                  <a:gd name="T94" fmla="*/ 24 w 57"/>
                  <a:gd name="T95" fmla="*/ 0 h 80"/>
                  <a:gd name="T96" fmla="*/ 24 w 57"/>
                  <a:gd name="T97" fmla="*/ 0 h 8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7"/>
                  <a:gd name="T148" fmla="*/ 0 h 80"/>
                  <a:gd name="T149" fmla="*/ 57 w 57"/>
                  <a:gd name="T150" fmla="*/ 80 h 8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7" h="80">
                    <a:moveTo>
                      <a:pt x="24" y="0"/>
                    </a:moveTo>
                    <a:lnTo>
                      <a:pt x="24" y="20"/>
                    </a:lnTo>
                    <a:lnTo>
                      <a:pt x="32" y="8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4"/>
                    </a:lnTo>
                    <a:lnTo>
                      <a:pt x="57" y="8"/>
                    </a:lnTo>
                    <a:lnTo>
                      <a:pt x="57" y="12"/>
                    </a:lnTo>
                    <a:lnTo>
                      <a:pt x="57" y="16"/>
                    </a:lnTo>
                    <a:lnTo>
                      <a:pt x="53" y="16"/>
                    </a:lnTo>
                    <a:lnTo>
                      <a:pt x="48" y="20"/>
                    </a:lnTo>
                    <a:lnTo>
                      <a:pt x="48" y="16"/>
                    </a:lnTo>
                    <a:lnTo>
                      <a:pt x="44" y="16"/>
                    </a:lnTo>
                    <a:lnTo>
                      <a:pt x="40" y="12"/>
                    </a:lnTo>
                    <a:lnTo>
                      <a:pt x="36" y="12"/>
                    </a:lnTo>
                    <a:lnTo>
                      <a:pt x="32" y="16"/>
                    </a:lnTo>
                    <a:lnTo>
                      <a:pt x="24" y="24"/>
                    </a:lnTo>
                    <a:lnTo>
                      <a:pt x="24" y="60"/>
                    </a:lnTo>
                    <a:lnTo>
                      <a:pt x="28" y="68"/>
                    </a:lnTo>
                    <a:lnTo>
                      <a:pt x="28" y="72"/>
                    </a:lnTo>
                    <a:lnTo>
                      <a:pt x="32" y="76"/>
                    </a:lnTo>
                    <a:lnTo>
                      <a:pt x="36" y="76"/>
                    </a:lnTo>
                    <a:lnTo>
                      <a:pt x="40" y="76"/>
                    </a:lnTo>
                    <a:lnTo>
                      <a:pt x="40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8" y="72"/>
                    </a:lnTo>
                    <a:lnTo>
                      <a:pt x="12" y="68"/>
                    </a:lnTo>
                    <a:lnTo>
                      <a:pt x="12" y="60"/>
                    </a:lnTo>
                    <a:lnTo>
                      <a:pt x="12" y="32"/>
                    </a:lnTo>
                    <a:lnTo>
                      <a:pt x="12" y="20"/>
                    </a:lnTo>
                    <a:lnTo>
                      <a:pt x="12" y="12"/>
                    </a:lnTo>
                    <a:lnTo>
                      <a:pt x="8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55" name="Freeform 40"/>
              <p:cNvSpPr>
                <a:spLocks noEditPoints="1"/>
              </p:cNvSpPr>
              <p:nvPr/>
            </p:nvSpPr>
            <p:spPr bwMode="auto">
              <a:xfrm>
                <a:off x="637" y="3476"/>
                <a:ext cx="64" cy="80"/>
              </a:xfrm>
              <a:custGeom>
                <a:avLst/>
                <a:gdLst>
                  <a:gd name="T0" fmla="*/ 12 w 64"/>
                  <a:gd name="T1" fmla="*/ 28 h 80"/>
                  <a:gd name="T2" fmla="*/ 12 w 64"/>
                  <a:gd name="T3" fmla="*/ 44 h 80"/>
                  <a:gd name="T4" fmla="*/ 20 w 64"/>
                  <a:gd name="T5" fmla="*/ 56 h 80"/>
                  <a:gd name="T6" fmla="*/ 28 w 64"/>
                  <a:gd name="T7" fmla="*/ 64 h 80"/>
                  <a:gd name="T8" fmla="*/ 40 w 64"/>
                  <a:gd name="T9" fmla="*/ 64 h 80"/>
                  <a:gd name="T10" fmla="*/ 48 w 64"/>
                  <a:gd name="T11" fmla="*/ 64 h 80"/>
                  <a:gd name="T12" fmla="*/ 52 w 64"/>
                  <a:gd name="T13" fmla="*/ 64 h 80"/>
                  <a:gd name="T14" fmla="*/ 56 w 64"/>
                  <a:gd name="T15" fmla="*/ 56 h 80"/>
                  <a:gd name="T16" fmla="*/ 64 w 64"/>
                  <a:gd name="T17" fmla="*/ 48 h 80"/>
                  <a:gd name="T18" fmla="*/ 64 w 64"/>
                  <a:gd name="T19" fmla="*/ 48 h 80"/>
                  <a:gd name="T20" fmla="*/ 60 w 64"/>
                  <a:gd name="T21" fmla="*/ 60 h 80"/>
                  <a:gd name="T22" fmla="*/ 52 w 64"/>
                  <a:gd name="T23" fmla="*/ 72 h 80"/>
                  <a:gd name="T24" fmla="*/ 44 w 64"/>
                  <a:gd name="T25" fmla="*/ 80 h 80"/>
                  <a:gd name="T26" fmla="*/ 32 w 64"/>
                  <a:gd name="T27" fmla="*/ 80 h 80"/>
                  <a:gd name="T28" fmla="*/ 20 w 64"/>
                  <a:gd name="T29" fmla="*/ 76 h 80"/>
                  <a:gd name="T30" fmla="*/ 8 w 64"/>
                  <a:gd name="T31" fmla="*/ 68 h 80"/>
                  <a:gd name="T32" fmla="*/ 4 w 64"/>
                  <a:gd name="T33" fmla="*/ 60 h 80"/>
                  <a:gd name="T34" fmla="*/ 0 w 64"/>
                  <a:gd name="T35" fmla="*/ 52 h 80"/>
                  <a:gd name="T36" fmla="*/ 0 w 64"/>
                  <a:gd name="T37" fmla="*/ 40 h 80"/>
                  <a:gd name="T38" fmla="*/ 0 w 64"/>
                  <a:gd name="T39" fmla="*/ 28 h 80"/>
                  <a:gd name="T40" fmla="*/ 4 w 64"/>
                  <a:gd name="T41" fmla="*/ 16 h 80"/>
                  <a:gd name="T42" fmla="*/ 8 w 64"/>
                  <a:gd name="T43" fmla="*/ 8 h 80"/>
                  <a:gd name="T44" fmla="*/ 16 w 64"/>
                  <a:gd name="T45" fmla="*/ 4 h 80"/>
                  <a:gd name="T46" fmla="*/ 24 w 64"/>
                  <a:gd name="T47" fmla="*/ 0 h 80"/>
                  <a:gd name="T48" fmla="*/ 36 w 64"/>
                  <a:gd name="T49" fmla="*/ 0 h 80"/>
                  <a:gd name="T50" fmla="*/ 48 w 64"/>
                  <a:gd name="T51" fmla="*/ 0 h 80"/>
                  <a:gd name="T52" fmla="*/ 56 w 64"/>
                  <a:gd name="T53" fmla="*/ 8 h 80"/>
                  <a:gd name="T54" fmla="*/ 60 w 64"/>
                  <a:gd name="T55" fmla="*/ 16 h 80"/>
                  <a:gd name="T56" fmla="*/ 64 w 64"/>
                  <a:gd name="T57" fmla="*/ 28 h 80"/>
                  <a:gd name="T58" fmla="*/ 12 w 64"/>
                  <a:gd name="T59" fmla="*/ 28 h 80"/>
                  <a:gd name="T60" fmla="*/ 12 w 64"/>
                  <a:gd name="T61" fmla="*/ 24 h 80"/>
                  <a:gd name="T62" fmla="*/ 44 w 64"/>
                  <a:gd name="T63" fmla="*/ 24 h 80"/>
                  <a:gd name="T64" fmla="*/ 44 w 64"/>
                  <a:gd name="T65" fmla="*/ 16 h 80"/>
                  <a:gd name="T66" fmla="*/ 44 w 64"/>
                  <a:gd name="T67" fmla="*/ 12 h 80"/>
                  <a:gd name="T68" fmla="*/ 40 w 64"/>
                  <a:gd name="T69" fmla="*/ 8 h 80"/>
                  <a:gd name="T70" fmla="*/ 36 w 64"/>
                  <a:gd name="T71" fmla="*/ 8 h 80"/>
                  <a:gd name="T72" fmla="*/ 32 w 64"/>
                  <a:gd name="T73" fmla="*/ 4 h 80"/>
                  <a:gd name="T74" fmla="*/ 28 w 64"/>
                  <a:gd name="T75" fmla="*/ 4 h 80"/>
                  <a:gd name="T76" fmla="*/ 24 w 64"/>
                  <a:gd name="T77" fmla="*/ 4 h 80"/>
                  <a:gd name="T78" fmla="*/ 16 w 64"/>
                  <a:gd name="T79" fmla="*/ 8 h 80"/>
                  <a:gd name="T80" fmla="*/ 12 w 64"/>
                  <a:gd name="T81" fmla="*/ 16 h 80"/>
                  <a:gd name="T82" fmla="*/ 12 w 64"/>
                  <a:gd name="T83" fmla="*/ 24 h 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4"/>
                  <a:gd name="T127" fmla="*/ 0 h 80"/>
                  <a:gd name="T128" fmla="*/ 64 w 64"/>
                  <a:gd name="T129" fmla="*/ 80 h 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4" h="80">
                    <a:moveTo>
                      <a:pt x="12" y="28"/>
                    </a:moveTo>
                    <a:lnTo>
                      <a:pt x="12" y="44"/>
                    </a:lnTo>
                    <a:lnTo>
                      <a:pt x="20" y="56"/>
                    </a:lnTo>
                    <a:lnTo>
                      <a:pt x="28" y="64"/>
                    </a:lnTo>
                    <a:lnTo>
                      <a:pt x="40" y="64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6" y="56"/>
                    </a:lnTo>
                    <a:lnTo>
                      <a:pt x="64" y="48"/>
                    </a:lnTo>
                    <a:lnTo>
                      <a:pt x="60" y="60"/>
                    </a:lnTo>
                    <a:lnTo>
                      <a:pt x="52" y="72"/>
                    </a:lnTo>
                    <a:lnTo>
                      <a:pt x="44" y="80"/>
                    </a:lnTo>
                    <a:lnTo>
                      <a:pt x="32" y="80"/>
                    </a:lnTo>
                    <a:lnTo>
                      <a:pt x="20" y="76"/>
                    </a:lnTo>
                    <a:lnTo>
                      <a:pt x="8" y="68"/>
                    </a:lnTo>
                    <a:lnTo>
                      <a:pt x="4" y="60"/>
                    </a:lnTo>
                    <a:lnTo>
                      <a:pt x="0" y="52"/>
                    </a:lnTo>
                    <a:lnTo>
                      <a:pt x="0" y="40"/>
                    </a:lnTo>
                    <a:lnTo>
                      <a:pt x="0" y="28"/>
                    </a:lnTo>
                    <a:lnTo>
                      <a:pt x="4" y="16"/>
                    </a:lnTo>
                    <a:lnTo>
                      <a:pt x="8" y="8"/>
                    </a:lnTo>
                    <a:lnTo>
                      <a:pt x="16" y="4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56" y="8"/>
                    </a:lnTo>
                    <a:lnTo>
                      <a:pt x="60" y="16"/>
                    </a:lnTo>
                    <a:lnTo>
                      <a:pt x="64" y="28"/>
                    </a:lnTo>
                    <a:lnTo>
                      <a:pt x="12" y="28"/>
                    </a:lnTo>
                    <a:close/>
                    <a:moveTo>
                      <a:pt x="12" y="24"/>
                    </a:moveTo>
                    <a:lnTo>
                      <a:pt x="44" y="24"/>
                    </a:lnTo>
                    <a:lnTo>
                      <a:pt x="44" y="16"/>
                    </a:lnTo>
                    <a:lnTo>
                      <a:pt x="44" y="12"/>
                    </a:lnTo>
                    <a:lnTo>
                      <a:pt x="40" y="8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56" name="Freeform 41"/>
              <p:cNvSpPr>
                <a:spLocks/>
              </p:cNvSpPr>
              <p:nvPr/>
            </p:nvSpPr>
            <p:spPr bwMode="auto">
              <a:xfrm>
                <a:off x="713" y="3431"/>
                <a:ext cx="73" cy="125"/>
              </a:xfrm>
              <a:custGeom>
                <a:avLst/>
                <a:gdLst>
                  <a:gd name="T0" fmla="*/ 33 w 73"/>
                  <a:gd name="T1" fmla="*/ 49 h 125"/>
                  <a:gd name="T2" fmla="*/ 33 w 73"/>
                  <a:gd name="T3" fmla="*/ 105 h 125"/>
                  <a:gd name="T4" fmla="*/ 33 w 73"/>
                  <a:gd name="T5" fmla="*/ 113 h 125"/>
                  <a:gd name="T6" fmla="*/ 33 w 73"/>
                  <a:gd name="T7" fmla="*/ 117 h 125"/>
                  <a:gd name="T8" fmla="*/ 37 w 73"/>
                  <a:gd name="T9" fmla="*/ 121 h 125"/>
                  <a:gd name="T10" fmla="*/ 41 w 73"/>
                  <a:gd name="T11" fmla="*/ 121 h 125"/>
                  <a:gd name="T12" fmla="*/ 49 w 73"/>
                  <a:gd name="T13" fmla="*/ 121 h 125"/>
                  <a:gd name="T14" fmla="*/ 49 w 73"/>
                  <a:gd name="T15" fmla="*/ 125 h 125"/>
                  <a:gd name="T16" fmla="*/ 0 w 73"/>
                  <a:gd name="T17" fmla="*/ 125 h 125"/>
                  <a:gd name="T18" fmla="*/ 0 w 73"/>
                  <a:gd name="T19" fmla="*/ 121 h 125"/>
                  <a:gd name="T20" fmla="*/ 4 w 73"/>
                  <a:gd name="T21" fmla="*/ 121 h 125"/>
                  <a:gd name="T22" fmla="*/ 8 w 73"/>
                  <a:gd name="T23" fmla="*/ 121 h 125"/>
                  <a:gd name="T24" fmla="*/ 12 w 73"/>
                  <a:gd name="T25" fmla="*/ 121 h 125"/>
                  <a:gd name="T26" fmla="*/ 12 w 73"/>
                  <a:gd name="T27" fmla="*/ 117 h 125"/>
                  <a:gd name="T28" fmla="*/ 16 w 73"/>
                  <a:gd name="T29" fmla="*/ 117 h 125"/>
                  <a:gd name="T30" fmla="*/ 16 w 73"/>
                  <a:gd name="T31" fmla="*/ 109 h 125"/>
                  <a:gd name="T32" fmla="*/ 16 w 73"/>
                  <a:gd name="T33" fmla="*/ 105 h 125"/>
                  <a:gd name="T34" fmla="*/ 16 w 73"/>
                  <a:gd name="T35" fmla="*/ 49 h 125"/>
                  <a:gd name="T36" fmla="*/ 0 w 73"/>
                  <a:gd name="T37" fmla="*/ 49 h 125"/>
                  <a:gd name="T38" fmla="*/ 0 w 73"/>
                  <a:gd name="T39" fmla="*/ 45 h 125"/>
                  <a:gd name="T40" fmla="*/ 16 w 73"/>
                  <a:gd name="T41" fmla="*/ 45 h 125"/>
                  <a:gd name="T42" fmla="*/ 16 w 73"/>
                  <a:gd name="T43" fmla="*/ 41 h 125"/>
                  <a:gd name="T44" fmla="*/ 16 w 73"/>
                  <a:gd name="T45" fmla="*/ 29 h 125"/>
                  <a:gd name="T46" fmla="*/ 20 w 73"/>
                  <a:gd name="T47" fmla="*/ 21 h 125"/>
                  <a:gd name="T48" fmla="*/ 25 w 73"/>
                  <a:gd name="T49" fmla="*/ 12 h 125"/>
                  <a:gd name="T50" fmla="*/ 33 w 73"/>
                  <a:gd name="T51" fmla="*/ 4 h 125"/>
                  <a:gd name="T52" fmla="*/ 41 w 73"/>
                  <a:gd name="T53" fmla="*/ 0 h 125"/>
                  <a:gd name="T54" fmla="*/ 49 w 73"/>
                  <a:gd name="T55" fmla="*/ 0 h 125"/>
                  <a:gd name="T56" fmla="*/ 57 w 73"/>
                  <a:gd name="T57" fmla="*/ 0 h 125"/>
                  <a:gd name="T58" fmla="*/ 65 w 73"/>
                  <a:gd name="T59" fmla="*/ 8 h 125"/>
                  <a:gd name="T60" fmla="*/ 69 w 73"/>
                  <a:gd name="T61" fmla="*/ 12 h 125"/>
                  <a:gd name="T62" fmla="*/ 73 w 73"/>
                  <a:gd name="T63" fmla="*/ 17 h 125"/>
                  <a:gd name="T64" fmla="*/ 69 w 73"/>
                  <a:gd name="T65" fmla="*/ 17 h 125"/>
                  <a:gd name="T66" fmla="*/ 69 w 73"/>
                  <a:gd name="T67" fmla="*/ 21 h 125"/>
                  <a:gd name="T68" fmla="*/ 65 w 73"/>
                  <a:gd name="T69" fmla="*/ 21 h 125"/>
                  <a:gd name="T70" fmla="*/ 65 w 73"/>
                  <a:gd name="T71" fmla="*/ 25 h 125"/>
                  <a:gd name="T72" fmla="*/ 61 w 73"/>
                  <a:gd name="T73" fmla="*/ 21 h 125"/>
                  <a:gd name="T74" fmla="*/ 61 w 73"/>
                  <a:gd name="T75" fmla="*/ 21 h 125"/>
                  <a:gd name="T76" fmla="*/ 57 w 73"/>
                  <a:gd name="T77" fmla="*/ 21 h 125"/>
                  <a:gd name="T78" fmla="*/ 53 w 73"/>
                  <a:gd name="T79" fmla="*/ 17 h 125"/>
                  <a:gd name="T80" fmla="*/ 53 w 73"/>
                  <a:gd name="T81" fmla="*/ 12 h 125"/>
                  <a:gd name="T82" fmla="*/ 49 w 73"/>
                  <a:gd name="T83" fmla="*/ 8 h 125"/>
                  <a:gd name="T84" fmla="*/ 45 w 73"/>
                  <a:gd name="T85" fmla="*/ 8 h 125"/>
                  <a:gd name="T86" fmla="*/ 41 w 73"/>
                  <a:gd name="T87" fmla="*/ 4 h 125"/>
                  <a:gd name="T88" fmla="*/ 41 w 73"/>
                  <a:gd name="T89" fmla="*/ 8 h 125"/>
                  <a:gd name="T90" fmla="*/ 37 w 73"/>
                  <a:gd name="T91" fmla="*/ 8 h 125"/>
                  <a:gd name="T92" fmla="*/ 33 w 73"/>
                  <a:gd name="T93" fmla="*/ 12 h 125"/>
                  <a:gd name="T94" fmla="*/ 33 w 73"/>
                  <a:gd name="T95" fmla="*/ 17 h 125"/>
                  <a:gd name="T96" fmla="*/ 33 w 73"/>
                  <a:gd name="T97" fmla="*/ 25 h 125"/>
                  <a:gd name="T98" fmla="*/ 33 w 73"/>
                  <a:gd name="T99" fmla="*/ 41 h 125"/>
                  <a:gd name="T100" fmla="*/ 33 w 73"/>
                  <a:gd name="T101" fmla="*/ 45 h 125"/>
                  <a:gd name="T102" fmla="*/ 53 w 73"/>
                  <a:gd name="T103" fmla="*/ 45 h 125"/>
                  <a:gd name="T104" fmla="*/ 53 w 73"/>
                  <a:gd name="T105" fmla="*/ 49 h 125"/>
                  <a:gd name="T106" fmla="*/ 33 w 73"/>
                  <a:gd name="T107" fmla="*/ 49 h 12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3"/>
                  <a:gd name="T163" fmla="*/ 0 h 125"/>
                  <a:gd name="T164" fmla="*/ 73 w 73"/>
                  <a:gd name="T165" fmla="*/ 125 h 12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3" h="125">
                    <a:moveTo>
                      <a:pt x="33" y="49"/>
                    </a:moveTo>
                    <a:lnTo>
                      <a:pt x="33" y="105"/>
                    </a:lnTo>
                    <a:lnTo>
                      <a:pt x="33" y="113"/>
                    </a:lnTo>
                    <a:lnTo>
                      <a:pt x="33" y="117"/>
                    </a:lnTo>
                    <a:lnTo>
                      <a:pt x="37" y="121"/>
                    </a:lnTo>
                    <a:lnTo>
                      <a:pt x="41" y="121"/>
                    </a:lnTo>
                    <a:lnTo>
                      <a:pt x="49" y="121"/>
                    </a:lnTo>
                    <a:lnTo>
                      <a:pt x="49" y="125"/>
                    </a:lnTo>
                    <a:lnTo>
                      <a:pt x="0" y="125"/>
                    </a:lnTo>
                    <a:lnTo>
                      <a:pt x="0" y="121"/>
                    </a:lnTo>
                    <a:lnTo>
                      <a:pt x="4" y="121"/>
                    </a:lnTo>
                    <a:lnTo>
                      <a:pt x="8" y="121"/>
                    </a:lnTo>
                    <a:lnTo>
                      <a:pt x="12" y="121"/>
                    </a:lnTo>
                    <a:lnTo>
                      <a:pt x="12" y="117"/>
                    </a:lnTo>
                    <a:lnTo>
                      <a:pt x="16" y="117"/>
                    </a:lnTo>
                    <a:lnTo>
                      <a:pt x="16" y="109"/>
                    </a:lnTo>
                    <a:lnTo>
                      <a:pt x="16" y="105"/>
                    </a:lnTo>
                    <a:lnTo>
                      <a:pt x="16" y="49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16" y="45"/>
                    </a:lnTo>
                    <a:lnTo>
                      <a:pt x="16" y="41"/>
                    </a:lnTo>
                    <a:lnTo>
                      <a:pt x="16" y="29"/>
                    </a:lnTo>
                    <a:lnTo>
                      <a:pt x="20" y="21"/>
                    </a:lnTo>
                    <a:lnTo>
                      <a:pt x="25" y="12"/>
                    </a:lnTo>
                    <a:lnTo>
                      <a:pt x="33" y="4"/>
                    </a:lnTo>
                    <a:lnTo>
                      <a:pt x="41" y="0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5" y="8"/>
                    </a:lnTo>
                    <a:lnTo>
                      <a:pt x="69" y="12"/>
                    </a:lnTo>
                    <a:lnTo>
                      <a:pt x="73" y="17"/>
                    </a:lnTo>
                    <a:lnTo>
                      <a:pt x="69" y="17"/>
                    </a:lnTo>
                    <a:lnTo>
                      <a:pt x="69" y="21"/>
                    </a:lnTo>
                    <a:lnTo>
                      <a:pt x="65" y="21"/>
                    </a:lnTo>
                    <a:lnTo>
                      <a:pt x="65" y="25"/>
                    </a:lnTo>
                    <a:lnTo>
                      <a:pt x="61" y="21"/>
                    </a:lnTo>
                    <a:lnTo>
                      <a:pt x="57" y="21"/>
                    </a:lnTo>
                    <a:lnTo>
                      <a:pt x="53" y="17"/>
                    </a:lnTo>
                    <a:lnTo>
                      <a:pt x="53" y="12"/>
                    </a:lnTo>
                    <a:lnTo>
                      <a:pt x="49" y="8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41" y="8"/>
                    </a:lnTo>
                    <a:lnTo>
                      <a:pt x="37" y="8"/>
                    </a:lnTo>
                    <a:lnTo>
                      <a:pt x="33" y="12"/>
                    </a:lnTo>
                    <a:lnTo>
                      <a:pt x="33" y="17"/>
                    </a:lnTo>
                    <a:lnTo>
                      <a:pt x="33" y="25"/>
                    </a:lnTo>
                    <a:lnTo>
                      <a:pt x="33" y="41"/>
                    </a:lnTo>
                    <a:lnTo>
                      <a:pt x="33" y="45"/>
                    </a:lnTo>
                    <a:lnTo>
                      <a:pt x="53" y="45"/>
                    </a:lnTo>
                    <a:lnTo>
                      <a:pt x="53" y="49"/>
                    </a:lnTo>
                    <a:lnTo>
                      <a:pt x="33" y="4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57" name="Freeform 42"/>
              <p:cNvSpPr>
                <a:spLocks noEditPoints="1"/>
              </p:cNvSpPr>
              <p:nvPr/>
            </p:nvSpPr>
            <p:spPr bwMode="auto">
              <a:xfrm>
                <a:off x="770" y="3476"/>
                <a:ext cx="68" cy="80"/>
              </a:xfrm>
              <a:custGeom>
                <a:avLst/>
                <a:gdLst>
                  <a:gd name="T0" fmla="*/ 16 w 68"/>
                  <a:gd name="T1" fmla="*/ 28 h 80"/>
                  <a:gd name="T2" fmla="*/ 16 w 68"/>
                  <a:gd name="T3" fmla="*/ 44 h 80"/>
                  <a:gd name="T4" fmla="*/ 24 w 68"/>
                  <a:gd name="T5" fmla="*/ 56 h 80"/>
                  <a:gd name="T6" fmla="*/ 32 w 68"/>
                  <a:gd name="T7" fmla="*/ 64 h 80"/>
                  <a:gd name="T8" fmla="*/ 44 w 68"/>
                  <a:gd name="T9" fmla="*/ 64 h 80"/>
                  <a:gd name="T10" fmla="*/ 48 w 68"/>
                  <a:gd name="T11" fmla="*/ 64 h 80"/>
                  <a:gd name="T12" fmla="*/ 56 w 68"/>
                  <a:gd name="T13" fmla="*/ 64 h 80"/>
                  <a:gd name="T14" fmla="*/ 60 w 68"/>
                  <a:gd name="T15" fmla="*/ 56 h 80"/>
                  <a:gd name="T16" fmla="*/ 64 w 68"/>
                  <a:gd name="T17" fmla="*/ 48 h 80"/>
                  <a:gd name="T18" fmla="*/ 68 w 68"/>
                  <a:gd name="T19" fmla="*/ 48 h 80"/>
                  <a:gd name="T20" fmla="*/ 64 w 68"/>
                  <a:gd name="T21" fmla="*/ 60 h 80"/>
                  <a:gd name="T22" fmla="*/ 56 w 68"/>
                  <a:gd name="T23" fmla="*/ 72 h 80"/>
                  <a:gd name="T24" fmla="*/ 48 w 68"/>
                  <a:gd name="T25" fmla="*/ 80 h 80"/>
                  <a:gd name="T26" fmla="*/ 36 w 68"/>
                  <a:gd name="T27" fmla="*/ 80 h 80"/>
                  <a:gd name="T28" fmla="*/ 24 w 68"/>
                  <a:gd name="T29" fmla="*/ 76 h 80"/>
                  <a:gd name="T30" fmla="*/ 12 w 68"/>
                  <a:gd name="T31" fmla="*/ 68 h 80"/>
                  <a:gd name="T32" fmla="*/ 4 w 68"/>
                  <a:gd name="T33" fmla="*/ 60 h 80"/>
                  <a:gd name="T34" fmla="*/ 4 w 68"/>
                  <a:gd name="T35" fmla="*/ 52 h 80"/>
                  <a:gd name="T36" fmla="*/ 0 w 68"/>
                  <a:gd name="T37" fmla="*/ 40 h 80"/>
                  <a:gd name="T38" fmla="*/ 4 w 68"/>
                  <a:gd name="T39" fmla="*/ 28 h 80"/>
                  <a:gd name="T40" fmla="*/ 4 w 68"/>
                  <a:gd name="T41" fmla="*/ 16 h 80"/>
                  <a:gd name="T42" fmla="*/ 12 w 68"/>
                  <a:gd name="T43" fmla="*/ 8 h 80"/>
                  <a:gd name="T44" fmla="*/ 20 w 68"/>
                  <a:gd name="T45" fmla="*/ 4 h 80"/>
                  <a:gd name="T46" fmla="*/ 28 w 68"/>
                  <a:gd name="T47" fmla="*/ 0 h 80"/>
                  <a:gd name="T48" fmla="*/ 36 w 68"/>
                  <a:gd name="T49" fmla="*/ 0 h 80"/>
                  <a:gd name="T50" fmla="*/ 48 w 68"/>
                  <a:gd name="T51" fmla="*/ 0 h 80"/>
                  <a:gd name="T52" fmla="*/ 60 w 68"/>
                  <a:gd name="T53" fmla="*/ 8 h 80"/>
                  <a:gd name="T54" fmla="*/ 64 w 68"/>
                  <a:gd name="T55" fmla="*/ 16 h 80"/>
                  <a:gd name="T56" fmla="*/ 68 w 68"/>
                  <a:gd name="T57" fmla="*/ 28 h 80"/>
                  <a:gd name="T58" fmla="*/ 16 w 68"/>
                  <a:gd name="T59" fmla="*/ 28 h 80"/>
                  <a:gd name="T60" fmla="*/ 16 w 68"/>
                  <a:gd name="T61" fmla="*/ 24 h 80"/>
                  <a:gd name="T62" fmla="*/ 48 w 68"/>
                  <a:gd name="T63" fmla="*/ 24 h 80"/>
                  <a:gd name="T64" fmla="*/ 48 w 68"/>
                  <a:gd name="T65" fmla="*/ 16 h 80"/>
                  <a:gd name="T66" fmla="*/ 48 w 68"/>
                  <a:gd name="T67" fmla="*/ 12 h 80"/>
                  <a:gd name="T68" fmla="*/ 44 w 68"/>
                  <a:gd name="T69" fmla="*/ 8 h 80"/>
                  <a:gd name="T70" fmla="*/ 40 w 68"/>
                  <a:gd name="T71" fmla="*/ 8 h 80"/>
                  <a:gd name="T72" fmla="*/ 36 w 68"/>
                  <a:gd name="T73" fmla="*/ 4 h 80"/>
                  <a:gd name="T74" fmla="*/ 32 w 68"/>
                  <a:gd name="T75" fmla="*/ 4 h 80"/>
                  <a:gd name="T76" fmla="*/ 28 w 68"/>
                  <a:gd name="T77" fmla="*/ 4 h 80"/>
                  <a:gd name="T78" fmla="*/ 20 w 68"/>
                  <a:gd name="T79" fmla="*/ 8 h 80"/>
                  <a:gd name="T80" fmla="*/ 16 w 68"/>
                  <a:gd name="T81" fmla="*/ 16 h 80"/>
                  <a:gd name="T82" fmla="*/ 16 w 68"/>
                  <a:gd name="T83" fmla="*/ 24 h 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8"/>
                  <a:gd name="T127" fmla="*/ 0 h 80"/>
                  <a:gd name="T128" fmla="*/ 68 w 68"/>
                  <a:gd name="T129" fmla="*/ 80 h 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8" h="80">
                    <a:moveTo>
                      <a:pt x="16" y="28"/>
                    </a:moveTo>
                    <a:lnTo>
                      <a:pt x="16" y="44"/>
                    </a:lnTo>
                    <a:lnTo>
                      <a:pt x="24" y="56"/>
                    </a:lnTo>
                    <a:lnTo>
                      <a:pt x="32" y="64"/>
                    </a:lnTo>
                    <a:lnTo>
                      <a:pt x="44" y="64"/>
                    </a:lnTo>
                    <a:lnTo>
                      <a:pt x="48" y="64"/>
                    </a:lnTo>
                    <a:lnTo>
                      <a:pt x="56" y="64"/>
                    </a:lnTo>
                    <a:lnTo>
                      <a:pt x="60" y="56"/>
                    </a:lnTo>
                    <a:lnTo>
                      <a:pt x="64" y="48"/>
                    </a:lnTo>
                    <a:lnTo>
                      <a:pt x="68" y="48"/>
                    </a:lnTo>
                    <a:lnTo>
                      <a:pt x="64" y="60"/>
                    </a:lnTo>
                    <a:lnTo>
                      <a:pt x="56" y="72"/>
                    </a:lnTo>
                    <a:lnTo>
                      <a:pt x="48" y="80"/>
                    </a:lnTo>
                    <a:lnTo>
                      <a:pt x="36" y="80"/>
                    </a:lnTo>
                    <a:lnTo>
                      <a:pt x="24" y="76"/>
                    </a:lnTo>
                    <a:lnTo>
                      <a:pt x="12" y="68"/>
                    </a:lnTo>
                    <a:lnTo>
                      <a:pt x="4" y="60"/>
                    </a:lnTo>
                    <a:lnTo>
                      <a:pt x="4" y="52"/>
                    </a:lnTo>
                    <a:lnTo>
                      <a:pt x="0" y="40"/>
                    </a:lnTo>
                    <a:lnTo>
                      <a:pt x="4" y="28"/>
                    </a:lnTo>
                    <a:lnTo>
                      <a:pt x="4" y="16"/>
                    </a:lnTo>
                    <a:lnTo>
                      <a:pt x="12" y="8"/>
                    </a:lnTo>
                    <a:lnTo>
                      <a:pt x="20" y="4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8"/>
                    </a:lnTo>
                    <a:lnTo>
                      <a:pt x="64" y="16"/>
                    </a:lnTo>
                    <a:lnTo>
                      <a:pt x="68" y="28"/>
                    </a:lnTo>
                    <a:lnTo>
                      <a:pt x="16" y="28"/>
                    </a:lnTo>
                    <a:close/>
                    <a:moveTo>
                      <a:pt x="16" y="24"/>
                    </a:moveTo>
                    <a:lnTo>
                      <a:pt x="48" y="24"/>
                    </a:lnTo>
                    <a:lnTo>
                      <a:pt x="48" y="16"/>
                    </a:lnTo>
                    <a:lnTo>
                      <a:pt x="48" y="12"/>
                    </a:lnTo>
                    <a:lnTo>
                      <a:pt x="44" y="8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32" y="4"/>
                    </a:lnTo>
                    <a:lnTo>
                      <a:pt x="28" y="4"/>
                    </a:lnTo>
                    <a:lnTo>
                      <a:pt x="20" y="8"/>
                    </a:lnTo>
                    <a:lnTo>
                      <a:pt x="16" y="16"/>
                    </a:ln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58" name="Freeform 43"/>
              <p:cNvSpPr>
                <a:spLocks/>
              </p:cNvSpPr>
              <p:nvPr/>
            </p:nvSpPr>
            <p:spPr bwMode="auto">
              <a:xfrm>
                <a:off x="846" y="3476"/>
                <a:ext cx="57" cy="80"/>
              </a:xfrm>
              <a:custGeom>
                <a:avLst/>
                <a:gdLst>
                  <a:gd name="T0" fmla="*/ 25 w 57"/>
                  <a:gd name="T1" fmla="*/ 0 h 80"/>
                  <a:gd name="T2" fmla="*/ 25 w 57"/>
                  <a:gd name="T3" fmla="*/ 20 h 80"/>
                  <a:gd name="T4" fmla="*/ 33 w 57"/>
                  <a:gd name="T5" fmla="*/ 8 h 80"/>
                  <a:gd name="T6" fmla="*/ 41 w 57"/>
                  <a:gd name="T7" fmla="*/ 0 h 80"/>
                  <a:gd name="T8" fmla="*/ 45 w 57"/>
                  <a:gd name="T9" fmla="*/ 0 h 80"/>
                  <a:gd name="T10" fmla="*/ 53 w 57"/>
                  <a:gd name="T11" fmla="*/ 0 h 80"/>
                  <a:gd name="T12" fmla="*/ 53 w 57"/>
                  <a:gd name="T13" fmla="*/ 0 h 80"/>
                  <a:gd name="T14" fmla="*/ 57 w 57"/>
                  <a:gd name="T15" fmla="*/ 4 h 80"/>
                  <a:gd name="T16" fmla="*/ 57 w 57"/>
                  <a:gd name="T17" fmla="*/ 8 h 80"/>
                  <a:gd name="T18" fmla="*/ 57 w 57"/>
                  <a:gd name="T19" fmla="*/ 12 h 80"/>
                  <a:gd name="T20" fmla="*/ 57 w 57"/>
                  <a:gd name="T21" fmla="*/ 16 h 80"/>
                  <a:gd name="T22" fmla="*/ 53 w 57"/>
                  <a:gd name="T23" fmla="*/ 16 h 80"/>
                  <a:gd name="T24" fmla="*/ 49 w 57"/>
                  <a:gd name="T25" fmla="*/ 20 h 80"/>
                  <a:gd name="T26" fmla="*/ 49 w 57"/>
                  <a:gd name="T27" fmla="*/ 16 h 80"/>
                  <a:gd name="T28" fmla="*/ 45 w 57"/>
                  <a:gd name="T29" fmla="*/ 16 h 80"/>
                  <a:gd name="T30" fmla="*/ 41 w 57"/>
                  <a:gd name="T31" fmla="*/ 12 h 80"/>
                  <a:gd name="T32" fmla="*/ 37 w 57"/>
                  <a:gd name="T33" fmla="*/ 12 h 80"/>
                  <a:gd name="T34" fmla="*/ 37 w 57"/>
                  <a:gd name="T35" fmla="*/ 12 h 80"/>
                  <a:gd name="T36" fmla="*/ 37 w 57"/>
                  <a:gd name="T37" fmla="*/ 12 h 80"/>
                  <a:gd name="T38" fmla="*/ 29 w 57"/>
                  <a:gd name="T39" fmla="*/ 16 h 80"/>
                  <a:gd name="T40" fmla="*/ 25 w 57"/>
                  <a:gd name="T41" fmla="*/ 24 h 80"/>
                  <a:gd name="T42" fmla="*/ 25 w 57"/>
                  <a:gd name="T43" fmla="*/ 60 h 80"/>
                  <a:gd name="T44" fmla="*/ 29 w 57"/>
                  <a:gd name="T45" fmla="*/ 68 h 80"/>
                  <a:gd name="T46" fmla="*/ 29 w 57"/>
                  <a:gd name="T47" fmla="*/ 72 h 80"/>
                  <a:gd name="T48" fmla="*/ 29 w 57"/>
                  <a:gd name="T49" fmla="*/ 72 h 80"/>
                  <a:gd name="T50" fmla="*/ 33 w 57"/>
                  <a:gd name="T51" fmla="*/ 76 h 80"/>
                  <a:gd name="T52" fmla="*/ 37 w 57"/>
                  <a:gd name="T53" fmla="*/ 76 h 80"/>
                  <a:gd name="T54" fmla="*/ 41 w 57"/>
                  <a:gd name="T55" fmla="*/ 76 h 80"/>
                  <a:gd name="T56" fmla="*/ 41 w 57"/>
                  <a:gd name="T57" fmla="*/ 80 h 80"/>
                  <a:gd name="T58" fmla="*/ 0 w 57"/>
                  <a:gd name="T59" fmla="*/ 80 h 80"/>
                  <a:gd name="T60" fmla="*/ 0 w 57"/>
                  <a:gd name="T61" fmla="*/ 76 h 80"/>
                  <a:gd name="T62" fmla="*/ 5 w 57"/>
                  <a:gd name="T63" fmla="*/ 76 h 80"/>
                  <a:gd name="T64" fmla="*/ 9 w 57"/>
                  <a:gd name="T65" fmla="*/ 76 h 80"/>
                  <a:gd name="T66" fmla="*/ 9 w 57"/>
                  <a:gd name="T67" fmla="*/ 72 h 80"/>
                  <a:gd name="T68" fmla="*/ 13 w 57"/>
                  <a:gd name="T69" fmla="*/ 68 h 80"/>
                  <a:gd name="T70" fmla="*/ 13 w 57"/>
                  <a:gd name="T71" fmla="*/ 68 h 80"/>
                  <a:gd name="T72" fmla="*/ 13 w 57"/>
                  <a:gd name="T73" fmla="*/ 60 h 80"/>
                  <a:gd name="T74" fmla="*/ 13 w 57"/>
                  <a:gd name="T75" fmla="*/ 32 h 80"/>
                  <a:gd name="T76" fmla="*/ 13 w 57"/>
                  <a:gd name="T77" fmla="*/ 20 h 80"/>
                  <a:gd name="T78" fmla="*/ 13 w 57"/>
                  <a:gd name="T79" fmla="*/ 12 h 80"/>
                  <a:gd name="T80" fmla="*/ 13 w 57"/>
                  <a:gd name="T81" fmla="*/ 12 h 80"/>
                  <a:gd name="T82" fmla="*/ 9 w 57"/>
                  <a:gd name="T83" fmla="*/ 8 h 80"/>
                  <a:gd name="T84" fmla="*/ 9 w 57"/>
                  <a:gd name="T85" fmla="*/ 8 h 80"/>
                  <a:gd name="T86" fmla="*/ 5 w 57"/>
                  <a:gd name="T87" fmla="*/ 8 h 80"/>
                  <a:gd name="T88" fmla="*/ 5 w 57"/>
                  <a:gd name="T89" fmla="*/ 8 h 80"/>
                  <a:gd name="T90" fmla="*/ 0 w 57"/>
                  <a:gd name="T91" fmla="*/ 8 h 80"/>
                  <a:gd name="T92" fmla="*/ 0 w 57"/>
                  <a:gd name="T93" fmla="*/ 8 h 80"/>
                  <a:gd name="T94" fmla="*/ 25 w 57"/>
                  <a:gd name="T95" fmla="*/ 0 h 80"/>
                  <a:gd name="T96" fmla="*/ 25 w 57"/>
                  <a:gd name="T97" fmla="*/ 0 h 8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7"/>
                  <a:gd name="T148" fmla="*/ 0 h 80"/>
                  <a:gd name="T149" fmla="*/ 57 w 57"/>
                  <a:gd name="T150" fmla="*/ 80 h 8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7" h="80">
                    <a:moveTo>
                      <a:pt x="25" y="0"/>
                    </a:moveTo>
                    <a:lnTo>
                      <a:pt x="25" y="20"/>
                    </a:lnTo>
                    <a:lnTo>
                      <a:pt x="33" y="8"/>
                    </a:lnTo>
                    <a:lnTo>
                      <a:pt x="41" y="0"/>
                    </a:lnTo>
                    <a:lnTo>
                      <a:pt x="45" y="0"/>
                    </a:lnTo>
                    <a:lnTo>
                      <a:pt x="53" y="0"/>
                    </a:lnTo>
                    <a:lnTo>
                      <a:pt x="57" y="4"/>
                    </a:lnTo>
                    <a:lnTo>
                      <a:pt x="57" y="8"/>
                    </a:lnTo>
                    <a:lnTo>
                      <a:pt x="57" y="12"/>
                    </a:lnTo>
                    <a:lnTo>
                      <a:pt x="57" y="16"/>
                    </a:lnTo>
                    <a:lnTo>
                      <a:pt x="53" y="16"/>
                    </a:lnTo>
                    <a:lnTo>
                      <a:pt x="49" y="20"/>
                    </a:lnTo>
                    <a:lnTo>
                      <a:pt x="49" y="16"/>
                    </a:lnTo>
                    <a:lnTo>
                      <a:pt x="45" y="16"/>
                    </a:lnTo>
                    <a:lnTo>
                      <a:pt x="41" y="12"/>
                    </a:lnTo>
                    <a:lnTo>
                      <a:pt x="37" y="12"/>
                    </a:lnTo>
                    <a:lnTo>
                      <a:pt x="29" y="16"/>
                    </a:lnTo>
                    <a:lnTo>
                      <a:pt x="25" y="24"/>
                    </a:lnTo>
                    <a:lnTo>
                      <a:pt x="25" y="60"/>
                    </a:lnTo>
                    <a:lnTo>
                      <a:pt x="29" y="68"/>
                    </a:lnTo>
                    <a:lnTo>
                      <a:pt x="29" y="72"/>
                    </a:lnTo>
                    <a:lnTo>
                      <a:pt x="33" y="76"/>
                    </a:lnTo>
                    <a:lnTo>
                      <a:pt x="37" y="76"/>
                    </a:lnTo>
                    <a:lnTo>
                      <a:pt x="41" y="76"/>
                    </a:lnTo>
                    <a:lnTo>
                      <a:pt x="41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5" y="76"/>
                    </a:lnTo>
                    <a:lnTo>
                      <a:pt x="9" y="76"/>
                    </a:lnTo>
                    <a:lnTo>
                      <a:pt x="9" y="72"/>
                    </a:lnTo>
                    <a:lnTo>
                      <a:pt x="13" y="68"/>
                    </a:lnTo>
                    <a:lnTo>
                      <a:pt x="13" y="60"/>
                    </a:lnTo>
                    <a:lnTo>
                      <a:pt x="13" y="32"/>
                    </a:lnTo>
                    <a:lnTo>
                      <a:pt x="13" y="20"/>
                    </a:lnTo>
                    <a:lnTo>
                      <a:pt x="13" y="12"/>
                    </a:lnTo>
                    <a:lnTo>
                      <a:pt x="9" y="8"/>
                    </a:lnTo>
                    <a:lnTo>
                      <a:pt x="5" y="8"/>
                    </a:lnTo>
                    <a:lnTo>
                      <a:pt x="0" y="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59" name="Freeform 44"/>
              <p:cNvSpPr>
                <a:spLocks noEditPoints="1"/>
              </p:cNvSpPr>
              <p:nvPr/>
            </p:nvSpPr>
            <p:spPr bwMode="auto">
              <a:xfrm>
                <a:off x="1093" y="3476"/>
                <a:ext cx="72" cy="80"/>
              </a:xfrm>
              <a:custGeom>
                <a:avLst/>
                <a:gdLst>
                  <a:gd name="T0" fmla="*/ 36 w 72"/>
                  <a:gd name="T1" fmla="*/ 72 h 80"/>
                  <a:gd name="T2" fmla="*/ 28 w 72"/>
                  <a:gd name="T3" fmla="*/ 80 h 80"/>
                  <a:gd name="T4" fmla="*/ 20 w 72"/>
                  <a:gd name="T5" fmla="*/ 80 h 80"/>
                  <a:gd name="T6" fmla="*/ 4 w 72"/>
                  <a:gd name="T7" fmla="*/ 76 h 80"/>
                  <a:gd name="T8" fmla="*/ 0 w 72"/>
                  <a:gd name="T9" fmla="*/ 60 h 80"/>
                  <a:gd name="T10" fmla="*/ 0 w 72"/>
                  <a:gd name="T11" fmla="*/ 52 h 80"/>
                  <a:gd name="T12" fmla="*/ 16 w 72"/>
                  <a:gd name="T13" fmla="*/ 40 h 80"/>
                  <a:gd name="T14" fmla="*/ 44 w 72"/>
                  <a:gd name="T15" fmla="*/ 28 h 80"/>
                  <a:gd name="T16" fmla="*/ 44 w 72"/>
                  <a:gd name="T17" fmla="*/ 16 h 80"/>
                  <a:gd name="T18" fmla="*/ 36 w 72"/>
                  <a:gd name="T19" fmla="*/ 4 h 80"/>
                  <a:gd name="T20" fmla="*/ 24 w 72"/>
                  <a:gd name="T21" fmla="*/ 4 h 80"/>
                  <a:gd name="T22" fmla="*/ 20 w 72"/>
                  <a:gd name="T23" fmla="*/ 12 h 80"/>
                  <a:gd name="T24" fmla="*/ 16 w 72"/>
                  <a:gd name="T25" fmla="*/ 20 h 80"/>
                  <a:gd name="T26" fmla="*/ 16 w 72"/>
                  <a:gd name="T27" fmla="*/ 24 h 80"/>
                  <a:gd name="T28" fmla="*/ 12 w 72"/>
                  <a:gd name="T29" fmla="*/ 28 h 80"/>
                  <a:gd name="T30" fmla="*/ 4 w 72"/>
                  <a:gd name="T31" fmla="*/ 24 h 80"/>
                  <a:gd name="T32" fmla="*/ 4 w 72"/>
                  <a:gd name="T33" fmla="*/ 20 h 80"/>
                  <a:gd name="T34" fmla="*/ 12 w 72"/>
                  <a:gd name="T35" fmla="*/ 4 h 80"/>
                  <a:gd name="T36" fmla="*/ 32 w 72"/>
                  <a:gd name="T37" fmla="*/ 0 h 80"/>
                  <a:gd name="T38" fmla="*/ 48 w 72"/>
                  <a:gd name="T39" fmla="*/ 0 h 80"/>
                  <a:gd name="T40" fmla="*/ 56 w 72"/>
                  <a:gd name="T41" fmla="*/ 12 h 80"/>
                  <a:gd name="T42" fmla="*/ 56 w 72"/>
                  <a:gd name="T43" fmla="*/ 24 h 80"/>
                  <a:gd name="T44" fmla="*/ 56 w 72"/>
                  <a:gd name="T45" fmla="*/ 60 h 80"/>
                  <a:gd name="T46" fmla="*/ 60 w 72"/>
                  <a:gd name="T47" fmla="*/ 68 h 80"/>
                  <a:gd name="T48" fmla="*/ 60 w 72"/>
                  <a:gd name="T49" fmla="*/ 68 h 80"/>
                  <a:gd name="T50" fmla="*/ 64 w 72"/>
                  <a:gd name="T51" fmla="*/ 68 h 80"/>
                  <a:gd name="T52" fmla="*/ 68 w 72"/>
                  <a:gd name="T53" fmla="*/ 68 h 80"/>
                  <a:gd name="T54" fmla="*/ 72 w 72"/>
                  <a:gd name="T55" fmla="*/ 68 h 80"/>
                  <a:gd name="T56" fmla="*/ 52 w 72"/>
                  <a:gd name="T57" fmla="*/ 80 h 80"/>
                  <a:gd name="T58" fmla="*/ 44 w 72"/>
                  <a:gd name="T59" fmla="*/ 76 h 80"/>
                  <a:gd name="T60" fmla="*/ 44 w 72"/>
                  <a:gd name="T61" fmla="*/ 68 h 80"/>
                  <a:gd name="T62" fmla="*/ 44 w 72"/>
                  <a:gd name="T63" fmla="*/ 32 h 80"/>
                  <a:gd name="T64" fmla="*/ 28 w 72"/>
                  <a:gd name="T65" fmla="*/ 40 h 80"/>
                  <a:gd name="T66" fmla="*/ 16 w 72"/>
                  <a:gd name="T67" fmla="*/ 48 h 80"/>
                  <a:gd name="T68" fmla="*/ 12 w 72"/>
                  <a:gd name="T69" fmla="*/ 56 h 80"/>
                  <a:gd name="T70" fmla="*/ 16 w 72"/>
                  <a:gd name="T71" fmla="*/ 64 h 80"/>
                  <a:gd name="T72" fmla="*/ 28 w 72"/>
                  <a:gd name="T73" fmla="*/ 68 h 80"/>
                  <a:gd name="T74" fmla="*/ 44 w 72"/>
                  <a:gd name="T75" fmla="*/ 60 h 8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80"/>
                  <a:gd name="T116" fmla="*/ 72 w 72"/>
                  <a:gd name="T117" fmla="*/ 80 h 8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80">
                    <a:moveTo>
                      <a:pt x="44" y="68"/>
                    </a:moveTo>
                    <a:lnTo>
                      <a:pt x="36" y="72"/>
                    </a:lnTo>
                    <a:lnTo>
                      <a:pt x="32" y="76"/>
                    </a:lnTo>
                    <a:lnTo>
                      <a:pt x="28" y="80"/>
                    </a:lnTo>
                    <a:lnTo>
                      <a:pt x="24" y="80"/>
                    </a:lnTo>
                    <a:lnTo>
                      <a:pt x="20" y="80"/>
                    </a:lnTo>
                    <a:lnTo>
                      <a:pt x="12" y="80"/>
                    </a:lnTo>
                    <a:lnTo>
                      <a:pt x="4" y="76"/>
                    </a:lnTo>
                    <a:lnTo>
                      <a:pt x="0" y="68"/>
                    </a:lnTo>
                    <a:lnTo>
                      <a:pt x="0" y="60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8" y="44"/>
                    </a:lnTo>
                    <a:lnTo>
                      <a:pt x="16" y="40"/>
                    </a:lnTo>
                    <a:lnTo>
                      <a:pt x="24" y="36"/>
                    </a:lnTo>
                    <a:lnTo>
                      <a:pt x="44" y="28"/>
                    </a:lnTo>
                    <a:lnTo>
                      <a:pt x="44" y="24"/>
                    </a:lnTo>
                    <a:lnTo>
                      <a:pt x="44" y="16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6" y="20"/>
                    </a:lnTo>
                    <a:lnTo>
                      <a:pt x="16" y="24"/>
                    </a:lnTo>
                    <a:lnTo>
                      <a:pt x="12" y="28"/>
                    </a:lnTo>
                    <a:lnTo>
                      <a:pt x="8" y="28"/>
                    </a:lnTo>
                    <a:lnTo>
                      <a:pt x="4" y="24"/>
                    </a:lnTo>
                    <a:lnTo>
                      <a:pt x="4" y="20"/>
                    </a:lnTo>
                    <a:lnTo>
                      <a:pt x="4" y="12"/>
                    </a:lnTo>
                    <a:lnTo>
                      <a:pt x="12" y="4"/>
                    </a:lnTo>
                    <a:lnTo>
                      <a:pt x="20" y="0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2" y="4"/>
                    </a:lnTo>
                    <a:lnTo>
                      <a:pt x="56" y="12"/>
                    </a:lnTo>
                    <a:lnTo>
                      <a:pt x="56" y="16"/>
                    </a:lnTo>
                    <a:lnTo>
                      <a:pt x="56" y="24"/>
                    </a:lnTo>
                    <a:lnTo>
                      <a:pt x="56" y="52"/>
                    </a:lnTo>
                    <a:lnTo>
                      <a:pt x="56" y="60"/>
                    </a:lnTo>
                    <a:lnTo>
                      <a:pt x="60" y="64"/>
                    </a:lnTo>
                    <a:lnTo>
                      <a:pt x="60" y="68"/>
                    </a:lnTo>
                    <a:lnTo>
                      <a:pt x="64" y="68"/>
                    </a:lnTo>
                    <a:lnTo>
                      <a:pt x="68" y="68"/>
                    </a:lnTo>
                    <a:lnTo>
                      <a:pt x="72" y="64"/>
                    </a:lnTo>
                    <a:lnTo>
                      <a:pt x="72" y="68"/>
                    </a:lnTo>
                    <a:lnTo>
                      <a:pt x="60" y="76"/>
                    </a:lnTo>
                    <a:lnTo>
                      <a:pt x="52" y="80"/>
                    </a:lnTo>
                    <a:lnTo>
                      <a:pt x="48" y="80"/>
                    </a:lnTo>
                    <a:lnTo>
                      <a:pt x="44" y="76"/>
                    </a:lnTo>
                    <a:lnTo>
                      <a:pt x="44" y="72"/>
                    </a:lnTo>
                    <a:lnTo>
                      <a:pt x="44" y="68"/>
                    </a:lnTo>
                    <a:close/>
                    <a:moveTo>
                      <a:pt x="44" y="60"/>
                    </a:moveTo>
                    <a:lnTo>
                      <a:pt x="44" y="32"/>
                    </a:lnTo>
                    <a:lnTo>
                      <a:pt x="32" y="36"/>
                    </a:lnTo>
                    <a:lnTo>
                      <a:pt x="28" y="40"/>
                    </a:lnTo>
                    <a:lnTo>
                      <a:pt x="20" y="44"/>
                    </a:lnTo>
                    <a:lnTo>
                      <a:pt x="16" y="48"/>
                    </a:lnTo>
                    <a:lnTo>
                      <a:pt x="16" y="52"/>
                    </a:lnTo>
                    <a:lnTo>
                      <a:pt x="12" y="56"/>
                    </a:lnTo>
                    <a:lnTo>
                      <a:pt x="16" y="60"/>
                    </a:lnTo>
                    <a:lnTo>
                      <a:pt x="16" y="64"/>
                    </a:lnTo>
                    <a:lnTo>
                      <a:pt x="20" y="68"/>
                    </a:lnTo>
                    <a:lnTo>
                      <a:pt x="28" y="68"/>
                    </a:lnTo>
                    <a:lnTo>
                      <a:pt x="32" y="68"/>
                    </a:lnTo>
                    <a:lnTo>
                      <a:pt x="44" y="6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60" name="Freeform 45"/>
              <p:cNvSpPr>
                <a:spLocks/>
              </p:cNvSpPr>
              <p:nvPr/>
            </p:nvSpPr>
            <p:spPr bwMode="auto">
              <a:xfrm>
                <a:off x="1351" y="3476"/>
                <a:ext cx="133" cy="80"/>
              </a:xfrm>
              <a:custGeom>
                <a:avLst/>
                <a:gdLst>
                  <a:gd name="T0" fmla="*/ 32 w 133"/>
                  <a:gd name="T1" fmla="*/ 8 h 80"/>
                  <a:gd name="T2" fmla="*/ 40 w 133"/>
                  <a:gd name="T3" fmla="*/ 4 h 80"/>
                  <a:gd name="T4" fmla="*/ 48 w 133"/>
                  <a:gd name="T5" fmla="*/ 0 h 80"/>
                  <a:gd name="T6" fmla="*/ 60 w 133"/>
                  <a:gd name="T7" fmla="*/ 0 h 80"/>
                  <a:gd name="T8" fmla="*/ 73 w 133"/>
                  <a:gd name="T9" fmla="*/ 8 h 80"/>
                  <a:gd name="T10" fmla="*/ 81 w 133"/>
                  <a:gd name="T11" fmla="*/ 8 h 80"/>
                  <a:gd name="T12" fmla="*/ 97 w 133"/>
                  <a:gd name="T13" fmla="*/ 0 h 80"/>
                  <a:gd name="T14" fmla="*/ 109 w 133"/>
                  <a:gd name="T15" fmla="*/ 0 h 80"/>
                  <a:gd name="T16" fmla="*/ 117 w 133"/>
                  <a:gd name="T17" fmla="*/ 4 h 80"/>
                  <a:gd name="T18" fmla="*/ 121 w 133"/>
                  <a:gd name="T19" fmla="*/ 20 h 80"/>
                  <a:gd name="T20" fmla="*/ 121 w 133"/>
                  <a:gd name="T21" fmla="*/ 60 h 80"/>
                  <a:gd name="T22" fmla="*/ 125 w 133"/>
                  <a:gd name="T23" fmla="*/ 72 h 80"/>
                  <a:gd name="T24" fmla="*/ 125 w 133"/>
                  <a:gd name="T25" fmla="*/ 76 h 80"/>
                  <a:gd name="T26" fmla="*/ 133 w 133"/>
                  <a:gd name="T27" fmla="*/ 76 h 80"/>
                  <a:gd name="T28" fmla="*/ 97 w 133"/>
                  <a:gd name="T29" fmla="*/ 80 h 80"/>
                  <a:gd name="T30" fmla="*/ 97 w 133"/>
                  <a:gd name="T31" fmla="*/ 76 h 80"/>
                  <a:gd name="T32" fmla="*/ 105 w 133"/>
                  <a:gd name="T33" fmla="*/ 76 h 80"/>
                  <a:gd name="T34" fmla="*/ 109 w 133"/>
                  <a:gd name="T35" fmla="*/ 68 h 80"/>
                  <a:gd name="T36" fmla="*/ 109 w 133"/>
                  <a:gd name="T37" fmla="*/ 60 h 80"/>
                  <a:gd name="T38" fmla="*/ 109 w 133"/>
                  <a:gd name="T39" fmla="*/ 20 h 80"/>
                  <a:gd name="T40" fmla="*/ 101 w 133"/>
                  <a:gd name="T41" fmla="*/ 12 h 80"/>
                  <a:gd name="T42" fmla="*/ 89 w 133"/>
                  <a:gd name="T43" fmla="*/ 8 h 80"/>
                  <a:gd name="T44" fmla="*/ 81 w 133"/>
                  <a:gd name="T45" fmla="*/ 16 h 80"/>
                  <a:gd name="T46" fmla="*/ 73 w 133"/>
                  <a:gd name="T47" fmla="*/ 20 h 80"/>
                  <a:gd name="T48" fmla="*/ 73 w 133"/>
                  <a:gd name="T49" fmla="*/ 60 h 80"/>
                  <a:gd name="T50" fmla="*/ 77 w 133"/>
                  <a:gd name="T51" fmla="*/ 72 h 80"/>
                  <a:gd name="T52" fmla="*/ 77 w 133"/>
                  <a:gd name="T53" fmla="*/ 76 h 80"/>
                  <a:gd name="T54" fmla="*/ 85 w 133"/>
                  <a:gd name="T55" fmla="*/ 76 h 80"/>
                  <a:gd name="T56" fmla="*/ 48 w 133"/>
                  <a:gd name="T57" fmla="*/ 80 h 80"/>
                  <a:gd name="T58" fmla="*/ 52 w 133"/>
                  <a:gd name="T59" fmla="*/ 76 h 80"/>
                  <a:gd name="T60" fmla="*/ 56 w 133"/>
                  <a:gd name="T61" fmla="*/ 72 h 80"/>
                  <a:gd name="T62" fmla="*/ 60 w 133"/>
                  <a:gd name="T63" fmla="*/ 68 h 80"/>
                  <a:gd name="T64" fmla="*/ 60 w 133"/>
                  <a:gd name="T65" fmla="*/ 28 h 80"/>
                  <a:gd name="T66" fmla="*/ 56 w 133"/>
                  <a:gd name="T67" fmla="*/ 16 h 80"/>
                  <a:gd name="T68" fmla="*/ 48 w 133"/>
                  <a:gd name="T69" fmla="*/ 8 h 80"/>
                  <a:gd name="T70" fmla="*/ 36 w 133"/>
                  <a:gd name="T71" fmla="*/ 12 h 80"/>
                  <a:gd name="T72" fmla="*/ 28 w 133"/>
                  <a:gd name="T73" fmla="*/ 20 h 80"/>
                  <a:gd name="T74" fmla="*/ 28 w 133"/>
                  <a:gd name="T75" fmla="*/ 68 h 80"/>
                  <a:gd name="T76" fmla="*/ 28 w 133"/>
                  <a:gd name="T77" fmla="*/ 72 h 80"/>
                  <a:gd name="T78" fmla="*/ 32 w 133"/>
                  <a:gd name="T79" fmla="*/ 76 h 80"/>
                  <a:gd name="T80" fmla="*/ 36 w 133"/>
                  <a:gd name="T81" fmla="*/ 80 h 80"/>
                  <a:gd name="T82" fmla="*/ 0 w 133"/>
                  <a:gd name="T83" fmla="*/ 76 h 80"/>
                  <a:gd name="T84" fmla="*/ 8 w 133"/>
                  <a:gd name="T85" fmla="*/ 76 h 80"/>
                  <a:gd name="T86" fmla="*/ 12 w 133"/>
                  <a:gd name="T87" fmla="*/ 72 h 80"/>
                  <a:gd name="T88" fmla="*/ 12 w 133"/>
                  <a:gd name="T89" fmla="*/ 60 h 80"/>
                  <a:gd name="T90" fmla="*/ 12 w 133"/>
                  <a:gd name="T91" fmla="*/ 20 h 80"/>
                  <a:gd name="T92" fmla="*/ 12 w 133"/>
                  <a:gd name="T93" fmla="*/ 12 h 80"/>
                  <a:gd name="T94" fmla="*/ 8 w 133"/>
                  <a:gd name="T95" fmla="*/ 8 h 80"/>
                  <a:gd name="T96" fmla="*/ 4 w 133"/>
                  <a:gd name="T97" fmla="*/ 8 h 80"/>
                  <a:gd name="T98" fmla="*/ 0 w 133"/>
                  <a:gd name="T99" fmla="*/ 8 h 80"/>
                  <a:gd name="T100" fmla="*/ 28 w 133"/>
                  <a:gd name="T101" fmla="*/ 0 h 8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3"/>
                  <a:gd name="T154" fmla="*/ 0 h 80"/>
                  <a:gd name="T155" fmla="*/ 133 w 133"/>
                  <a:gd name="T156" fmla="*/ 80 h 8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3" h="80">
                    <a:moveTo>
                      <a:pt x="28" y="16"/>
                    </a:moveTo>
                    <a:lnTo>
                      <a:pt x="32" y="8"/>
                    </a:lnTo>
                    <a:lnTo>
                      <a:pt x="36" y="4"/>
                    </a:lnTo>
                    <a:lnTo>
                      <a:pt x="40" y="4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60" y="0"/>
                    </a:lnTo>
                    <a:lnTo>
                      <a:pt x="68" y="4"/>
                    </a:lnTo>
                    <a:lnTo>
                      <a:pt x="73" y="8"/>
                    </a:lnTo>
                    <a:lnTo>
                      <a:pt x="73" y="16"/>
                    </a:lnTo>
                    <a:lnTo>
                      <a:pt x="81" y="8"/>
                    </a:lnTo>
                    <a:lnTo>
                      <a:pt x="89" y="0"/>
                    </a:lnTo>
                    <a:lnTo>
                      <a:pt x="97" y="0"/>
                    </a:lnTo>
                    <a:lnTo>
                      <a:pt x="101" y="0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7" y="4"/>
                    </a:lnTo>
                    <a:lnTo>
                      <a:pt x="121" y="12"/>
                    </a:lnTo>
                    <a:lnTo>
                      <a:pt x="121" y="20"/>
                    </a:lnTo>
                    <a:lnTo>
                      <a:pt x="121" y="28"/>
                    </a:lnTo>
                    <a:lnTo>
                      <a:pt x="121" y="60"/>
                    </a:lnTo>
                    <a:lnTo>
                      <a:pt x="121" y="68"/>
                    </a:lnTo>
                    <a:lnTo>
                      <a:pt x="125" y="72"/>
                    </a:lnTo>
                    <a:lnTo>
                      <a:pt x="125" y="76"/>
                    </a:lnTo>
                    <a:lnTo>
                      <a:pt x="129" y="76"/>
                    </a:lnTo>
                    <a:lnTo>
                      <a:pt x="133" y="76"/>
                    </a:lnTo>
                    <a:lnTo>
                      <a:pt x="133" y="80"/>
                    </a:lnTo>
                    <a:lnTo>
                      <a:pt x="97" y="80"/>
                    </a:lnTo>
                    <a:lnTo>
                      <a:pt x="97" y="76"/>
                    </a:lnTo>
                    <a:lnTo>
                      <a:pt x="101" y="76"/>
                    </a:lnTo>
                    <a:lnTo>
                      <a:pt x="105" y="76"/>
                    </a:lnTo>
                    <a:lnTo>
                      <a:pt x="105" y="72"/>
                    </a:lnTo>
                    <a:lnTo>
                      <a:pt x="109" y="68"/>
                    </a:lnTo>
                    <a:lnTo>
                      <a:pt x="109" y="60"/>
                    </a:lnTo>
                    <a:lnTo>
                      <a:pt x="109" y="28"/>
                    </a:lnTo>
                    <a:lnTo>
                      <a:pt x="109" y="20"/>
                    </a:lnTo>
                    <a:lnTo>
                      <a:pt x="105" y="16"/>
                    </a:lnTo>
                    <a:lnTo>
                      <a:pt x="101" y="12"/>
                    </a:lnTo>
                    <a:lnTo>
                      <a:pt x="93" y="8"/>
                    </a:lnTo>
                    <a:lnTo>
                      <a:pt x="89" y="8"/>
                    </a:lnTo>
                    <a:lnTo>
                      <a:pt x="85" y="12"/>
                    </a:lnTo>
                    <a:lnTo>
                      <a:pt x="81" y="16"/>
                    </a:lnTo>
                    <a:lnTo>
                      <a:pt x="77" y="20"/>
                    </a:lnTo>
                    <a:lnTo>
                      <a:pt x="73" y="20"/>
                    </a:lnTo>
                    <a:lnTo>
                      <a:pt x="73" y="24"/>
                    </a:lnTo>
                    <a:lnTo>
                      <a:pt x="73" y="60"/>
                    </a:lnTo>
                    <a:lnTo>
                      <a:pt x="77" y="68"/>
                    </a:lnTo>
                    <a:lnTo>
                      <a:pt x="77" y="72"/>
                    </a:lnTo>
                    <a:lnTo>
                      <a:pt x="77" y="76"/>
                    </a:lnTo>
                    <a:lnTo>
                      <a:pt x="81" y="76"/>
                    </a:lnTo>
                    <a:lnTo>
                      <a:pt x="85" y="76"/>
                    </a:lnTo>
                    <a:lnTo>
                      <a:pt x="85" y="80"/>
                    </a:lnTo>
                    <a:lnTo>
                      <a:pt x="48" y="80"/>
                    </a:lnTo>
                    <a:lnTo>
                      <a:pt x="48" y="76"/>
                    </a:lnTo>
                    <a:lnTo>
                      <a:pt x="52" y="76"/>
                    </a:lnTo>
                    <a:lnTo>
                      <a:pt x="56" y="76"/>
                    </a:lnTo>
                    <a:lnTo>
                      <a:pt x="56" y="72"/>
                    </a:lnTo>
                    <a:lnTo>
                      <a:pt x="60" y="68"/>
                    </a:lnTo>
                    <a:lnTo>
                      <a:pt x="60" y="60"/>
                    </a:lnTo>
                    <a:lnTo>
                      <a:pt x="60" y="28"/>
                    </a:lnTo>
                    <a:lnTo>
                      <a:pt x="60" y="20"/>
                    </a:lnTo>
                    <a:lnTo>
                      <a:pt x="56" y="16"/>
                    </a:lnTo>
                    <a:lnTo>
                      <a:pt x="52" y="12"/>
                    </a:lnTo>
                    <a:lnTo>
                      <a:pt x="48" y="8"/>
                    </a:lnTo>
                    <a:lnTo>
                      <a:pt x="40" y="8"/>
                    </a:lnTo>
                    <a:lnTo>
                      <a:pt x="36" y="12"/>
                    </a:lnTo>
                    <a:lnTo>
                      <a:pt x="32" y="16"/>
                    </a:lnTo>
                    <a:lnTo>
                      <a:pt x="28" y="20"/>
                    </a:lnTo>
                    <a:lnTo>
                      <a:pt x="28" y="60"/>
                    </a:lnTo>
                    <a:lnTo>
                      <a:pt x="28" y="68"/>
                    </a:lnTo>
                    <a:lnTo>
                      <a:pt x="28" y="72"/>
                    </a:lnTo>
                    <a:lnTo>
                      <a:pt x="32" y="76"/>
                    </a:lnTo>
                    <a:lnTo>
                      <a:pt x="36" y="76"/>
                    </a:lnTo>
                    <a:lnTo>
                      <a:pt x="36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8" y="72"/>
                    </a:lnTo>
                    <a:lnTo>
                      <a:pt x="12" y="72"/>
                    </a:lnTo>
                    <a:lnTo>
                      <a:pt x="12" y="68"/>
                    </a:lnTo>
                    <a:lnTo>
                      <a:pt x="12" y="60"/>
                    </a:lnTo>
                    <a:lnTo>
                      <a:pt x="12" y="32"/>
                    </a:lnTo>
                    <a:lnTo>
                      <a:pt x="12" y="20"/>
                    </a:lnTo>
                    <a:lnTo>
                      <a:pt x="12" y="12"/>
                    </a:lnTo>
                    <a:lnTo>
                      <a:pt x="8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28" y="1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61" name="Freeform 46"/>
              <p:cNvSpPr>
                <a:spLocks noEditPoints="1"/>
              </p:cNvSpPr>
              <p:nvPr/>
            </p:nvSpPr>
            <p:spPr bwMode="auto">
              <a:xfrm>
                <a:off x="1492" y="3476"/>
                <a:ext cx="77" cy="80"/>
              </a:xfrm>
              <a:custGeom>
                <a:avLst/>
                <a:gdLst>
                  <a:gd name="T0" fmla="*/ 40 w 77"/>
                  <a:gd name="T1" fmla="*/ 0 h 80"/>
                  <a:gd name="T2" fmla="*/ 49 w 77"/>
                  <a:gd name="T3" fmla="*/ 0 h 80"/>
                  <a:gd name="T4" fmla="*/ 61 w 77"/>
                  <a:gd name="T5" fmla="*/ 4 h 80"/>
                  <a:gd name="T6" fmla="*/ 69 w 77"/>
                  <a:gd name="T7" fmla="*/ 12 h 80"/>
                  <a:gd name="T8" fmla="*/ 73 w 77"/>
                  <a:gd name="T9" fmla="*/ 24 h 80"/>
                  <a:gd name="T10" fmla="*/ 77 w 77"/>
                  <a:gd name="T11" fmla="*/ 36 h 80"/>
                  <a:gd name="T12" fmla="*/ 77 w 77"/>
                  <a:gd name="T13" fmla="*/ 48 h 80"/>
                  <a:gd name="T14" fmla="*/ 73 w 77"/>
                  <a:gd name="T15" fmla="*/ 60 h 80"/>
                  <a:gd name="T16" fmla="*/ 65 w 77"/>
                  <a:gd name="T17" fmla="*/ 68 h 80"/>
                  <a:gd name="T18" fmla="*/ 57 w 77"/>
                  <a:gd name="T19" fmla="*/ 76 h 80"/>
                  <a:gd name="T20" fmla="*/ 49 w 77"/>
                  <a:gd name="T21" fmla="*/ 80 h 80"/>
                  <a:gd name="T22" fmla="*/ 36 w 77"/>
                  <a:gd name="T23" fmla="*/ 80 h 80"/>
                  <a:gd name="T24" fmla="*/ 28 w 77"/>
                  <a:gd name="T25" fmla="*/ 80 h 80"/>
                  <a:gd name="T26" fmla="*/ 16 w 77"/>
                  <a:gd name="T27" fmla="*/ 76 h 80"/>
                  <a:gd name="T28" fmla="*/ 12 w 77"/>
                  <a:gd name="T29" fmla="*/ 68 h 80"/>
                  <a:gd name="T30" fmla="*/ 4 w 77"/>
                  <a:gd name="T31" fmla="*/ 52 h 80"/>
                  <a:gd name="T32" fmla="*/ 0 w 77"/>
                  <a:gd name="T33" fmla="*/ 40 h 80"/>
                  <a:gd name="T34" fmla="*/ 4 w 77"/>
                  <a:gd name="T35" fmla="*/ 28 h 80"/>
                  <a:gd name="T36" fmla="*/ 8 w 77"/>
                  <a:gd name="T37" fmla="*/ 20 h 80"/>
                  <a:gd name="T38" fmla="*/ 12 w 77"/>
                  <a:gd name="T39" fmla="*/ 8 h 80"/>
                  <a:gd name="T40" fmla="*/ 20 w 77"/>
                  <a:gd name="T41" fmla="*/ 4 h 80"/>
                  <a:gd name="T42" fmla="*/ 28 w 77"/>
                  <a:gd name="T43" fmla="*/ 0 h 80"/>
                  <a:gd name="T44" fmla="*/ 40 w 77"/>
                  <a:gd name="T45" fmla="*/ 0 h 80"/>
                  <a:gd name="T46" fmla="*/ 36 w 77"/>
                  <a:gd name="T47" fmla="*/ 4 h 80"/>
                  <a:gd name="T48" fmla="*/ 32 w 77"/>
                  <a:gd name="T49" fmla="*/ 4 h 80"/>
                  <a:gd name="T50" fmla="*/ 28 w 77"/>
                  <a:gd name="T51" fmla="*/ 8 h 80"/>
                  <a:gd name="T52" fmla="*/ 24 w 77"/>
                  <a:gd name="T53" fmla="*/ 12 h 80"/>
                  <a:gd name="T54" fmla="*/ 20 w 77"/>
                  <a:gd name="T55" fmla="*/ 16 h 80"/>
                  <a:gd name="T56" fmla="*/ 16 w 77"/>
                  <a:gd name="T57" fmla="*/ 24 h 80"/>
                  <a:gd name="T58" fmla="*/ 16 w 77"/>
                  <a:gd name="T59" fmla="*/ 32 h 80"/>
                  <a:gd name="T60" fmla="*/ 16 w 77"/>
                  <a:gd name="T61" fmla="*/ 48 h 80"/>
                  <a:gd name="T62" fmla="*/ 24 w 77"/>
                  <a:gd name="T63" fmla="*/ 64 h 80"/>
                  <a:gd name="T64" fmla="*/ 28 w 77"/>
                  <a:gd name="T65" fmla="*/ 68 h 80"/>
                  <a:gd name="T66" fmla="*/ 36 w 77"/>
                  <a:gd name="T67" fmla="*/ 72 h 80"/>
                  <a:gd name="T68" fmla="*/ 40 w 77"/>
                  <a:gd name="T69" fmla="*/ 76 h 80"/>
                  <a:gd name="T70" fmla="*/ 49 w 77"/>
                  <a:gd name="T71" fmla="*/ 72 h 80"/>
                  <a:gd name="T72" fmla="*/ 57 w 77"/>
                  <a:gd name="T73" fmla="*/ 68 h 80"/>
                  <a:gd name="T74" fmla="*/ 61 w 77"/>
                  <a:gd name="T75" fmla="*/ 60 h 80"/>
                  <a:gd name="T76" fmla="*/ 61 w 77"/>
                  <a:gd name="T77" fmla="*/ 44 h 80"/>
                  <a:gd name="T78" fmla="*/ 61 w 77"/>
                  <a:gd name="T79" fmla="*/ 32 h 80"/>
                  <a:gd name="T80" fmla="*/ 57 w 77"/>
                  <a:gd name="T81" fmla="*/ 20 h 80"/>
                  <a:gd name="T82" fmla="*/ 53 w 77"/>
                  <a:gd name="T83" fmla="*/ 12 h 80"/>
                  <a:gd name="T84" fmla="*/ 44 w 77"/>
                  <a:gd name="T85" fmla="*/ 4 h 80"/>
                  <a:gd name="T86" fmla="*/ 36 w 77"/>
                  <a:gd name="T87" fmla="*/ 4 h 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7"/>
                  <a:gd name="T133" fmla="*/ 0 h 80"/>
                  <a:gd name="T134" fmla="*/ 77 w 77"/>
                  <a:gd name="T135" fmla="*/ 80 h 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7" h="80">
                    <a:moveTo>
                      <a:pt x="40" y="0"/>
                    </a:moveTo>
                    <a:lnTo>
                      <a:pt x="49" y="0"/>
                    </a:lnTo>
                    <a:lnTo>
                      <a:pt x="61" y="4"/>
                    </a:lnTo>
                    <a:lnTo>
                      <a:pt x="69" y="12"/>
                    </a:lnTo>
                    <a:lnTo>
                      <a:pt x="73" y="24"/>
                    </a:lnTo>
                    <a:lnTo>
                      <a:pt x="77" y="36"/>
                    </a:lnTo>
                    <a:lnTo>
                      <a:pt x="77" y="48"/>
                    </a:lnTo>
                    <a:lnTo>
                      <a:pt x="73" y="60"/>
                    </a:lnTo>
                    <a:lnTo>
                      <a:pt x="65" y="68"/>
                    </a:lnTo>
                    <a:lnTo>
                      <a:pt x="57" y="76"/>
                    </a:lnTo>
                    <a:lnTo>
                      <a:pt x="49" y="80"/>
                    </a:lnTo>
                    <a:lnTo>
                      <a:pt x="36" y="80"/>
                    </a:lnTo>
                    <a:lnTo>
                      <a:pt x="28" y="80"/>
                    </a:lnTo>
                    <a:lnTo>
                      <a:pt x="16" y="76"/>
                    </a:lnTo>
                    <a:lnTo>
                      <a:pt x="12" y="68"/>
                    </a:lnTo>
                    <a:lnTo>
                      <a:pt x="4" y="52"/>
                    </a:lnTo>
                    <a:lnTo>
                      <a:pt x="0" y="40"/>
                    </a:lnTo>
                    <a:lnTo>
                      <a:pt x="4" y="28"/>
                    </a:lnTo>
                    <a:lnTo>
                      <a:pt x="8" y="20"/>
                    </a:lnTo>
                    <a:lnTo>
                      <a:pt x="12" y="8"/>
                    </a:lnTo>
                    <a:lnTo>
                      <a:pt x="20" y="4"/>
                    </a:lnTo>
                    <a:lnTo>
                      <a:pt x="28" y="0"/>
                    </a:lnTo>
                    <a:lnTo>
                      <a:pt x="40" y="0"/>
                    </a:lnTo>
                    <a:close/>
                    <a:moveTo>
                      <a:pt x="36" y="4"/>
                    </a:moveTo>
                    <a:lnTo>
                      <a:pt x="32" y="4"/>
                    </a:lnTo>
                    <a:lnTo>
                      <a:pt x="28" y="8"/>
                    </a:lnTo>
                    <a:lnTo>
                      <a:pt x="24" y="12"/>
                    </a:lnTo>
                    <a:lnTo>
                      <a:pt x="20" y="16"/>
                    </a:lnTo>
                    <a:lnTo>
                      <a:pt x="16" y="24"/>
                    </a:lnTo>
                    <a:lnTo>
                      <a:pt x="16" y="32"/>
                    </a:lnTo>
                    <a:lnTo>
                      <a:pt x="16" y="48"/>
                    </a:lnTo>
                    <a:lnTo>
                      <a:pt x="24" y="64"/>
                    </a:lnTo>
                    <a:lnTo>
                      <a:pt x="28" y="68"/>
                    </a:lnTo>
                    <a:lnTo>
                      <a:pt x="36" y="72"/>
                    </a:lnTo>
                    <a:lnTo>
                      <a:pt x="40" y="76"/>
                    </a:lnTo>
                    <a:lnTo>
                      <a:pt x="49" y="72"/>
                    </a:lnTo>
                    <a:lnTo>
                      <a:pt x="57" y="68"/>
                    </a:lnTo>
                    <a:lnTo>
                      <a:pt x="61" y="60"/>
                    </a:lnTo>
                    <a:lnTo>
                      <a:pt x="61" y="44"/>
                    </a:lnTo>
                    <a:lnTo>
                      <a:pt x="61" y="32"/>
                    </a:lnTo>
                    <a:lnTo>
                      <a:pt x="57" y="20"/>
                    </a:lnTo>
                    <a:lnTo>
                      <a:pt x="53" y="12"/>
                    </a:lnTo>
                    <a:lnTo>
                      <a:pt x="44" y="4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62" name="Freeform 47"/>
              <p:cNvSpPr>
                <a:spLocks/>
              </p:cNvSpPr>
              <p:nvPr/>
            </p:nvSpPr>
            <p:spPr bwMode="auto">
              <a:xfrm>
                <a:off x="1577" y="3476"/>
                <a:ext cx="56" cy="80"/>
              </a:xfrm>
              <a:custGeom>
                <a:avLst/>
                <a:gdLst>
                  <a:gd name="T0" fmla="*/ 28 w 56"/>
                  <a:gd name="T1" fmla="*/ 0 h 80"/>
                  <a:gd name="T2" fmla="*/ 28 w 56"/>
                  <a:gd name="T3" fmla="*/ 20 h 80"/>
                  <a:gd name="T4" fmla="*/ 32 w 56"/>
                  <a:gd name="T5" fmla="*/ 8 h 80"/>
                  <a:gd name="T6" fmla="*/ 40 w 56"/>
                  <a:gd name="T7" fmla="*/ 0 h 80"/>
                  <a:gd name="T8" fmla="*/ 48 w 56"/>
                  <a:gd name="T9" fmla="*/ 0 h 80"/>
                  <a:gd name="T10" fmla="*/ 52 w 56"/>
                  <a:gd name="T11" fmla="*/ 0 h 80"/>
                  <a:gd name="T12" fmla="*/ 56 w 56"/>
                  <a:gd name="T13" fmla="*/ 0 h 80"/>
                  <a:gd name="T14" fmla="*/ 56 w 56"/>
                  <a:gd name="T15" fmla="*/ 4 h 80"/>
                  <a:gd name="T16" fmla="*/ 56 w 56"/>
                  <a:gd name="T17" fmla="*/ 8 h 80"/>
                  <a:gd name="T18" fmla="*/ 56 w 56"/>
                  <a:gd name="T19" fmla="*/ 12 h 80"/>
                  <a:gd name="T20" fmla="*/ 56 w 56"/>
                  <a:gd name="T21" fmla="*/ 16 h 80"/>
                  <a:gd name="T22" fmla="*/ 52 w 56"/>
                  <a:gd name="T23" fmla="*/ 16 h 80"/>
                  <a:gd name="T24" fmla="*/ 52 w 56"/>
                  <a:gd name="T25" fmla="*/ 20 h 80"/>
                  <a:gd name="T26" fmla="*/ 48 w 56"/>
                  <a:gd name="T27" fmla="*/ 16 h 80"/>
                  <a:gd name="T28" fmla="*/ 44 w 56"/>
                  <a:gd name="T29" fmla="*/ 16 h 80"/>
                  <a:gd name="T30" fmla="*/ 40 w 56"/>
                  <a:gd name="T31" fmla="*/ 12 h 80"/>
                  <a:gd name="T32" fmla="*/ 40 w 56"/>
                  <a:gd name="T33" fmla="*/ 12 h 80"/>
                  <a:gd name="T34" fmla="*/ 36 w 56"/>
                  <a:gd name="T35" fmla="*/ 12 h 80"/>
                  <a:gd name="T36" fmla="*/ 36 w 56"/>
                  <a:gd name="T37" fmla="*/ 12 h 80"/>
                  <a:gd name="T38" fmla="*/ 32 w 56"/>
                  <a:gd name="T39" fmla="*/ 16 h 80"/>
                  <a:gd name="T40" fmla="*/ 28 w 56"/>
                  <a:gd name="T41" fmla="*/ 24 h 80"/>
                  <a:gd name="T42" fmla="*/ 28 w 56"/>
                  <a:gd name="T43" fmla="*/ 60 h 80"/>
                  <a:gd name="T44" fmla="*/ 28 w 56"/>
                  <a:gd name="T45" fmla="*/ 68 h 80"/>
                  <a:gd name="T46" fmla="*/ 28 w 56"/>
                  <a:gd name="T47" fmla="*/ 72 h 80"/>
                  <a:gd name="T48" fmla="*/ 32 w 56"/>
                  <a:gd name="T49" fmla="*/ 72 h 80"/>
                  <a:gd name="T50" fmla="*/ 32 w 56"/>
                  <a:gd name="T51" fmla="*/ 76 h 80"/>
                  <a:gd name="T52" fmla="*/ 36 w 56"/>
                  <a:gd name="T53" fmla="*/ 76 h 80"/>
                  <a:gd name="T54" fmla="*/ 40 w 56"/>
                  <a:gd name="T55" fmla="*/ 76 h 80"/>
                  <a:gd name="T56" fmla="*/ 40 w 56"/>
                  <a:gd name="T57" fmla="*/ 80 h 80"/>
                  <a:gd name="T58" fmla="*/ 0 w 56"/>
                  <a:gd name="T59" fmla="*/ 80 h 80"/>
                  <a:gd name="T60" fmla="*/ 0 w 56"/>
                  <a:gd name="T61" fmla="*/ 76 h 80"/>
                  <a:gd name="T62" fmla="*/ 4 w 56"/>
                  <a:gd name="T63" fmla="*/ 76 h 80"/>
                  <a:gd name="T64" fmla="*/ 8 w 56"/>
                  <a:gd name="T65" fmla="*/ 76 h 80"/>
                  <a:gd name="T66" fmla="*/ 12 w 56"/>
                  <a:gd name="T67" fmla="*/ 72 h 80"/>
                  <a:gd name="T68" fmla="*/ 12 w 56"/>
                  <a:gd name="T69" fmla="*/ 68 h 80"/>
                  <a:gd name="T70" fmla="*/ 12 w 56"/>
                  <a:gd name="T71" fmla="*/ 68 h 80"/>
                  <a:gd name="T72" fmla="*/ 12 w 56"/>
                  <a:gd name="T73" fmla="*/ 60 h 80"/>
                  <a:gd name="T74" fmla="*/ 12 w 56"/>
                  <a:gd name="T75" fmla="*/ 32 h 80"/>
                  <a:gd name="T76" fmla="*/ 12 w 56"/>
                  <a:gd name="T77" fmla="*/ 20 h 80"/>
                  <a:gd name="T78" fmla="*/ 12 w 56"/>
                  <a:gd name="T79" fmla="*/ 12 h 80"/>
                  <a:gd name="T80" fmla="*/ 12 w 56"/>
                  <a:gd name="T81" fmla="*/ 12 h 80"/>
                  <a:gd name="T82" fmla="*/ 12 w 56"/>
                  <a:gd name="T83" fmla="*/ 8 h 80"/>
                  <a:gd name="T84" fmla="*/ 8 w 56"/>
                  <a:gd name="T85" fmla="*/ 8 h 80"/>
                  <a:gd name="T86" fmla="*/ 8 w 56"/>
                  <a:gd name="T87" fmla="*/ 8 h 80"/>
                  <a:gd name="T88" fmla="*/ 4 w 56"/>
                  <a:gd name="T89" fmla="*/ 8 h 80"/>
                  <a:gd name="T90" fmla="*/ 4 w 56"/>
                  <a:gd name="T91" fmla="*/ 8 h 80"/>
                  <a:gd name="T92" fmla="*/ 0 w 56"/>
                  <a:gd name="T93" fmla="*/ 8 h 80"/>
                  <a:gd name="T94" fmla="*/ 24 w 56"/>
                  <a:gd name="T95" fmla="*/ 0 h 80"/>
                  <a:gd name="T96" fmla="*/ 28 w 56"/>
                  <a:gd name="T97" fmla="*/ 0 h 8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6"/>
                  <a:gd name="T148" fmla="*/ 0 h 80"/>
                  <a:gd name="T149" fmla="*/ 56 w 56"/>
                  <a:gd name="T150" fmla="*/ 80 h 8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6" h="80">
                    <a:moveTo>
                      <a:pt x="28" y="0"/>
                    </a:moveTo>
                    <a:lnTo>
                      <a:pt x="28" y="20"/>
                    </a:lnTo>
                    <a:lnTo>
                      <a:pt x="32" y="8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6" y="4"/>
                    </a:lnTo>
                    <a:lnTo>
                      <a:pt x="56" y="8"/>
                    </a:lnTo>
                    <a:lnTo>
                      <a:pt x="56" y="12"/>
                    </a:lnTo>
                    <a:lnTo>
                      <a:pt x="56" y="16"/>
                    </a:lnTo>
                    <a:lnTo>
                      <a:pt x="52" y="16"/>
                    </a:lnTo>
                    <a:lnTo>
                      <a:pt x="52" y="20"/>
                    </a:lnTo>
                    <a:lnTo>
                      <a:pt x="48" y="16"/>
                    </a:lnTo>
                    <a:lnTo>
                      <a:pt x="44" y="16"/>
                    </a:lnTo>
                    <a:lnTo>
                      <a:pt x="40" y="12"/>
                    </a:lnTo>
                    <a:lnTo>
                      <a:pt x="36" y="12"/>
                    </a:lnTo>
                    <a:lnTo>
                      <a:pt x="32" y="16"/>
                    </a:lnTo>
                    <a:lnTo>
                      <a:pt x="28" y="24"/>
                    </a:lnTo>
                    <a:lnTo>
                      <a:pt x="28" y="60"/>
                    </a:lnTo>
                    <a:lnTo>
                      <a:pt x="28" y="68"/>
                    </a:lnTo>
                    <a:lnTo>
                      <a:pt x="28" y="72"/>
                    </a:lnTo>
                    <a:lnTo>
                      <a:pt x="32" y="72"/>
                    </a:lnTo>
                    <a:lnTo>
                      <a:pt x="32" y="76"/>
                    </a:lnTo>
                    <a:lnTo>
                      <a:pt x="36" y="76"/>
                    </a:lnTo>
                    <a:lnTo>
                      <a:pt x="40" y="76"/>
                    </a:lnTo>
                    <a:lnTo>
                      <a:pt x="40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2" y="72"/>
                    </a:lnTo>
                    <a:lnTo>
                      <a:pt x="12" y="68"/>
                    </a:lnTo>
                    <a:lnTo>
                      <a:pt x="12" y="60"/>
                    </a:lnTo>
                    <a:lnTo>
                      <a:pt x="12" y="32"/>
                    </a:lnTo>
                    <a:lnTo>
                      <a:pt x="12" y="20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24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63" name="Freeform 48"/>
              <p:cNvSpPr>
                <a:spLocks/>
              </p:cNvSpPr>
              <p:nvPr/>
            </p:nvSpPr>
            <p:spPr bwMode="auto">
              <a:xfrm>
                <a:off x="1637" y="3476"/>
                <a:ext cx="85" cy="80"/>
              </a:xfrm>
              <a:custGeom>
                <a:avLst/>
                <a:gdLst>
                  <a:gd name="T0" fmla="*/ 25 w 85"/>
                  <a:gd name="T1" fmla="*/ 16 h 80"/>
                  <a:gd name="T2" fmla="*/ 37 w 85"/>
                  <a:gd name="T3" fmla="*/ 4 h 80"/>
                  <a:gd name="T4" fmla="*/ 45 w 85"/>
                  <a:gd name="T5" fmla="*/ 0 h 80"/>
                  <a:gd name="T6" fmla="*/ 53 w 85"/>
                  <a:gd name="T7" fmla="*/ 0 h 80"/>
                  <a:gd name="T8" fmla="*/ 61 w 85"/>
                  <a:gd name="T9" fmla="*/ 0 h 80"/>
                  <a:gd name="T10" fmla="*/ 65 w 85"/>
                  <a:gd name="T11" fmla="*/ 0 h 80"/>
                  <a:gd name="T12" fmla="*/ 69 w 85"/>
                  <a:gd name="T13" fmla="*/ 4 h 80"/>
                  <a:gd name="T14" fmla="*/ 73 w 85"/>
                  <a:gd name="T15" fmla="*/ 12 h 80"/>
                  <a:gd name="T16" fmla="*/ 73 w 85"/>
                  <a:gd name="T17" fmla="*/ 20 h 80"/>
                  <a:gd name="T18" fmla="*/ 73 w 85"/>
                  <a:gd name="T19" fmla="*/ 28 h 80"/>
                  <a:gd name="T20" fmla="*/ 73 w 85"/>
                  <a:gd name="T21" fmla="*/ 60 h 80"/>
                  <a:gd name="T22" fmla="*/ 73 w 85"/>
                  <a:gd name="T23" fmla="*/ 68 h 80"/>
                  <a:gd name="T24" fmla="*/ 73 w 85"/>
                  <a:gd name="T25" fmla="*/ 72 h 80"/>
                  <a:gd name="T26" fmla="*/ 77 w 85"/>
                  <a:gd name="T27" fmla="*/ 72 h 80"/>
                  <a:gd name="T28" fmla="*/ 77 w 85"/>
                  <a:gd name="T29" fmla="*/ 76 h 80"/>
                  <a:gd name="T30" fmla="*/ 81 w 85"/>
                  <a:gd name="T31" fmla="*/ 76 h 80"/>
                  <a:gd name="T32" fmla="*/ 85 w 85"/>
                  <a:gd name="T33" fmla="*/ 76 h 80"/>
                  <a:gd name="T34" fmla="*/ 85 w 85"/>
                  <a:gd name="T35" fmla="*/ 80 h 80"/>
                  <a:gd name="T36" fmla="*/ 49 w 85"/>
                  <a:gd name="T37" fmla="*/ 80 h 80"/>
                  <a:gd name="T38" fmla="*/ 49 w 85"/>
                  <a:gd name="T39" fmla="*/ 76 h 80"/>
                  <a:gd name="T40" fmla="*/ 49 w 85"/>
                  <a:gd name="T41" fmla="*/ 76 h 80"/>
                  <a:gd name="T42" fmla="*/ 53 w 85"/>
                  <a:gd name="T43" fmla="*/ 76 h 80"/>
                  <a:gd name="T44" fmla="*/ 57 w 85"/>
                  <a:gd name="T45" fmla="*/ 76 h 80"/>
                  <a:gd name="T46" fmla="*/ 57 w 85"/>
                  <a:gd name="T47" fmla="*/ 72 h 80"/>
                  <a:gd name="T48" fmla="*/ 57 w 85"/>
                  <a:gd name="T49" fmla="*/ 68 h 80"/>
                  <a:gd name="T50" fmla="*/ 61 w 85"/>
                  <a:gd name="T51" fmla="*/ 68 h 80"/>
                  <a:gd name="T52" fmla="*/ 61 w 85"/>
                  <a:gd name="T53" fmla="*/ 60 h 80"/>
                  <a:gd name="T54" fmla="*/ 61 w 85"/>
                  <a:gd name="T55" fmla="*/ 28 h 80"/>
                  <a:gd name="T56" fmla="*/ 57 w 85"/>
                  <a:gd name="T57" fmla="*/ 20 h 80"/>
                  <a:gd name="T58" fmla="*/ 57 w 85"/>
                  <a:gd name="T59" fmla="*/ 12 h 80"/>
                  <a:gd name="T60" fmla="*/ 53 w 85"/>
                  <a:gd name="T61" fmla="*/ 12 h 80"/>
                  <a:gd name="T62" fmla="*/ 45 w 85"/>
                  <a:gd name="T63" fmla="*/ 8 h 80"/>
                  <a:gd name="T64" fmla="*/ 37 w 85"/>
                  <a:gd name="T65" fmla="*/ 12 h 80"/>
                  <a:gd name="T66" fmla="*/ 25 w 85"/>
                  <a:gd name="T67" fmla="*/ 20 h 80"/>
                  <a:gd name="T68" fmla="*/ 25 w 85"/>
                  <a:gd name="T69" fmla="*/ 60 h 80"/>
                  <a:gd name="T70" fmla="*/ 25 w 85"/>
                  <a:gd name="T71" fmla="*/ 68 h 80"/>
                  <a:gd name="T72" fmla="*/ 29 w 85"/>
                  <a:gd name="T73" fmla="*/ 72 h 80"/>
                  <a:gd name="T74" fmla="*/ 29 w 85"/>
                  <a:gd name="T75" fmla="*/ 72 h 80"/>
                  <a:gd name="T76" fmla="*/ 29 w 85"/>
                  <a:gd name="T77" fmla="*/ 76 h 80"/>
                  <a:gd name="T78" fmla="*/ 33 w 85"/>
                  <a:gd name="T79" fmla="*/ 76 h 80"/>
                  <a:gd name="T80" fmla="*/ 37 w 85"/>
                  <a:gd name="T81" fmla="*/ 76 h 80"/>
                  <a:gd name="T82" fmla="*/ 37 w 85"/>
                  <a:gd name="T83" fmla="*/ 80 h 80"/>
                  <a:gd name="T84" fmla="*/ 0 w 85"/>
                  <a:gd name="T85" fmla="*/ 80 h 80"/>
                  <a:gd name="T86" fmla="*/ 0 w 85"/>
                  <a:gd name="T87" fmla="*/ 76 h 80"/>
                  <a:gd name="T88" fmla="*/ 0 w 85"/>
                  <a:gd name="T89" fmla="*/ 76 h 80"/>
                  <a:gd name="T90" fmla="*/ 4 w 85"/>
                  <a:gd name="T91" fmla="*/ 76 h 80"/>
                  <a:gd name="T92" fmla="*/ 8 w 85"/>
                  <a:gd name="T93" fmla="*/ 72 h 80"/>
                  <a:gd name="T94" fmla="*/ 12 w 85"/>
                  <a:gd name="T95" fmla="*/ 68 h 80"/>
                  <a:gd name="T96" fmla="*/ 12 w 85"/>
                  <a:gd name="T97" fmla="*/ 60 h 80"/>
                  <a:gd name="T98" fmla="*/ 12 w 85"/>
                  <a:gd name="T99" fmla="*/ 32 h 80"/>
                  <a:gd name="T100" fmla="*/ 12 w 85"/>
                  <a:gd name="T101" fmla="*/ 20 h 80"/>
                  <a:gd name="T102" fmla="*/ 12 w 85"/>
                  <a:gd name="T103" fmla="*/ 12 h 80"/>
                  <a:gd name="T104" fmla="*/ 8 w 85"/>
                  <a:gd name="T105" fmla="*/ 12 h 80"/>
                  <a:gd name="T106" fmla="*/ 8 w 85"/>
                  <a:gd name="T107" fmla="*/ 8 h 80"/>
                  <a:gd name="T108" fmla="*/ 8 w 85"/>
                  <a:gd name="T109" fmla="*/ 8 h 80"/>
                  <a:gd name="T110" fmla="*/ 4 w 85"/>
                  <a:gd name="T111" fmla="*/ 8 h 80"/>
                  <a:gd name="T112" fmla="*/ 4 w 85"/>
                  <a:gd name="T113" fmla="*/ 8 h 80"/>
                  <a:gd name="T114" fmla="*/ 0 w 85"/>
                  <a:gd name="T115" fmla="*/ 8 h 80"/>
                  <a:gd name="T116" fmla="*/ 0 w 85"/>
                  <a:gd name="T117" fmla="*/ 8 h 80"/>
                  <a:gd name="T118" fmla="*/ 21 w 85"/>
                  <a:gd name="T119" fmla="*/ 0 h 80"/>
                  <a:gd name="T120" fmla="*/ 25 w 85"/>
                  <a:gd name="T121" fmla="*/ 0 h 80"/>
                  <a:gd name="T122" fmla="*/ 25 w 85"/>
                  <a:gd name="T123" fmla="*/ 16 h 8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5"/>
                  <a:gd name="T187" fmla="*/ 0 h 80"/>
                  <a:gd name="T188" fmla="*/ 85 w 85"/>
                  <a:gd name="T189" fmla="*/ 80 h 8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5" h="80">
                    <a:moveTo>
                      <a:pt x="25" y="16"/>
                    </a:moveTo>
                    <a:lnTo>
                      <a:pt x="37" y="4"/>
                    </a:lnTo>
                    <a:lnTo>
                      <a:pt x="45" y="0"/>
                    </a:lnTo>
                    <a:lnTo>
                      <a:pt x="53" y="0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9" y="4"/>
                    </a:lnTo>
                    <a:lnTo>
                      <a:pt x="73" y="12"/>
                    </a:lnTo>
                    <a:lnTo>
                      <a:pt x="73" y="20"/>
                    </a:lnTo>
                    <a:lnTo>
                      <a:pt x="73" y="28"/>
                    </a:lnTo>
                    <a:lnTo>
                      <a:pt x="73" y="60"/>
                    </a:lnTo>
                    <a:lnTo>
                      <a:pt x="73" y="68"/>
                    </a:lnTo>
                    <a:lnTo>
                      <a:pt x="73" y="72"/>
                    </a:lnTo>
                    <a:lnTo>
                      <a:pt x="77" y="72"/>
                    </a:lnTo>
                    <a:lnTo>
                      <a:pt x="77" y="76"/>
                    </a:lnTo>
                    <a:lnTo>
                      <a:pt x="81" y="76"/>
                    </a:lnTo>
                    <a:lnTo>
                      <a:pt x="85" y="76"/>
                    </a:lnTo>
                    <a:lnTo>
                      <a:pt x="85" y="80"/>
                    </a:lnTo>
                    <a:lnTo>
                      <a:pt x="49" y="80"/>
                    </a:lnTo>
                    <a:lnTo>
                      <a:pt x="49" y="76"/>
                    </a:lnTo>
                    <a:lnTo>
                      <a:pt x="53" y="76"/>
                    </a:lnTo>
                    <a:lnTo>
                      <a:pt x="57" y="76"/>
                    </a:lnTo>
                    <a:lnTo>
                      <a:pt x="57" y="72"/>
                    </a:lnTo>
                    <a:lnTo>
                      <a:pt x="57" y="68"/>
                    </a:lnTo>
                    <a:lnTo>
                      <a:pt x="61" y="68"/>
                    </a:lnTo>
                    <a:lnTo>
                      <a:pt x="61" y="60"/>
                    </a:lnTo>
                    <a:lnTo>
                      <a:pt x="61" y="28"/>
                    </a:lnTo>
                    <a:lnTo>
                      <a:pt x="57" y="20"/>
                    </a:lnTo>
                    <a:lnTo>
                      <a:pt x="57" y="12"/>
                    </a:lnTo>
                    <a:lnTo>
                      <a:pt x="53" y="12"/>
                    </a:lnTo>
                    <a:lnTo>
                      <a:pt x="45" y="8"/>
                    </a:lnTo>
                    <a:lnTo>
                      <a:pt x="37" y="12"/>
                    </a:lnTo>
                    <a:lnTo>
                      <a:pt x="25" y="20"/>
                    </a:lnTo>
                    <a:lnTo>
                      <a:pt x="25" y="60"/>
                    </a:lnTo>
                    <a:lnTo>
                      <a:pt x="25" y="68"/>
                    </a:lnTo>
                    <a:lnTo>
                      <a:pt x="29" y="72"/>
                    </a:lnTo>
                    <a:lnTo>
                      <a:pt x="29" y="76"/>
                    </a:lnTo>
                    <a:lnTo>
                      <a:pt x="33" y="76"/>
                    </a:lnTo>
                    <a:lnTo>
                      <a:pt x="37" y="76"/>
                    </a:lnTo>
                    <a:lnTo>
                      <a:pt x="37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2"/>
                    </a:lnTo>
                    <a:lnTo>
                      <a:pt x="12" y="68"/>
                    </a:lnTo>
                    <a:lnTo>
                      <a:pt x="12" y="60"/>
                    </a:lnTo>
                    <a:lnTo>
                      <a:pt x="12" y="32"/>
                    </a:lnTo>
                    <a:lnTo>
                      <a:pt x="12" y="20"/>
                    </a:lnTo>
                    <a:lnTo>
                      <a:pt x="12" y="12"/>
                    </a:lnTo>
                    <a:lnTo>
                      <a:pt x="8" y="12"/>
                    </a:lnTo>
                    <a:lnTo>
                      <a:pt x="8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64" name="Freeform 49"/>
              <p:cNvSpPr>
                <a:spLocks noEditPoints="1"/>
              </p:cNvSpPr>
              <p:nvPr/>
            </p:nvSpPr>
            <p:spPr bwMode="auto">
              <a:xfrm>
                <a:off x="1730" y="3431"/>
                <a:ext cx="36" cy="125"/>
              </a:xfrm>
              <a:custGeom>
                <a:avLst/>
                <a:gdLst>
                  <a:gd name="T0" fmla="*/ 20 w 36"/>
                  <a:gd name="T1" fmla="*/ 0 h 125"/>
                  <a:gd name="T2" fmla="*/ 24 w 36"/>
                  <a:gd name="T3" fmla="*/ 0 h 125"/>
                  <a:gd name="T4" fmla="*/ 24 w 36"/>
                  <a:gd name="T5" fmla="*/ 4 h 125"/>
                  <a:gd name="T6" fmla="*/ 28 w 36"/>
                  <a:gd name="T7" fmla="*/ 8 h 125"/>
                  <a:gd name="T8" fmla="*/ 28 w 36"/>
                  <a:gd name="T9" fmla="*/ 12 h 125"/>
                  <a:gd name="T10" fmla="*/ 28 w 36"/>
                  <a:gd name="T11" fmla="*/ 17 h 125"/>
                  <a:gd name="T12" fmla="*/ 24 w 36"/>
                  <a:gd name="T13" fmla="*/ 17 h 125"/>
                  <a:gd name="T14" fmla="*/ 24 w 36"/>
                  <a:gd name="T15" fmla="*/ 21 h 125"/>
                  <a:gd name="T16" fmla="*/ 20 w 36"/>
                  <a:gd name="T17" fmla="*/ 21 h 125"/>
                  <a:gd name="T18" fmla="*/ 16 w 36"/>
                  <a:gd name="T19" fmla="*/ 21 h 125"/>
                  <a:gd name="T20" fmla="*/ 12 w 36"/>
                  <a:gd name="T21" fmla="*/ 17 h 125"/>
                  <a:gd name="T22" fmla="*/ 8 w 36"/>
                  <a:gd name="T23" fmla="*/ 17 h 125"/>
                  <a:gd name="T24" fmla="*/ 8 w 36"/>
                  <a:gd name="T25" fmla="*/ 12 h 125"/>
                  <a:gd name="T26" fmla="*/ 8 w 36"/>
                  <a:gd name="T27" fmla="*/ 8 h 125"/>
                  <a:gd name="T28" fmla="*/ 12 w 36"/>
                  <a:gd name="T29" fmla="*/ 4 h 125"/>
                  <a:gd name="T30" fmla="*/ 16 w 36"/>
                  <a:gd name="T31" fmla="*/ 0 h 125"/>
                  <a:gd name="T32" fmla="*/ 20 w 36"/>
                  <a:gd name="T33" fmla="*/ 0 h 125"/>
                  <a:gd name="T34" fmla="*/ 28 w 36"/>
                  <a:gd name="T35" fmla="*/ 45 h 125"/>
                  <a:gd name="T36" fmla="*/ 28 w 36"/>
                  <a:gd name="T37" fmla="*/ 105 h 125"/>
                  <a:gd name="T38" fmla="*/ 28 w 36"/>
                  <a:gd name="T39" fmla="*/ 113 h 125"/>
                  <a:gd name="T40" fmla="*/ 28 w 36"/>
                  <a:gd name="T41" fmla="*/ 117 h 125"/>
                  <a:gd name="T42" fmla="*/ 28 w 36"/>
                  <a:gd name="T43" fmla="*/ 117 h 125"/>
                  <a:gd name="T44" fmla="*/ 32 w 36"/>
                  <a:gd name="T45" fmla="*/ 121 h 125"/>
                  <a:gd name="T46" fmla="*/ 32 w 36"/>
                  <a:gd name="T47" fmla="*/ 121 h 125"/>
                  <a:gd name="T48" fmla="*/ 36 w 36"/>
                  <a:gd name="T49" fmla="*/ 121 h 125"/>
                  <a:gd name="T50" fmla="*/ 36 w 36"/>
                  <a:gd name="T51" fmla="*/ 125 h 125"/>
                  <a:gd name="T52" fmla="*/ 0 w 36"/>
                  <a:gd name="T53" fmla="*/ 125 h 125"/>
                  <a:gd name="T54" fmla="*/ 0 w 36"/>
                  <a:gd name="T55" fmla="*/ 121 h 125"/>
                  <a:gd name="T56" fmla="*/ 4 w 36"/>
                  <a:gd name="T57" fmla="*/ 121 h 125"/>
                  <a:gd name="T58" fmla="*/ 8 w 36"/>
                  <a:gd name="T59" fmla="*/ 121 h 125"/>
                  <a:gd name="T60" fmla="*/ 8 w 36"/>
                  <a:gd name="T61" fmla="*/ 117 h 125"/>
                  <a:gd name="T62" fmla="*/ 12 w 36"/>
                  <a:gd name="T63" fmla="*/ 117 h 125"/>
                  <a:gd name="T64" fmla="*/ 12 w 36"/>
                  <a:gd name="T65" fmla="*/ 113 h 125"/>
                  <a:gd name="T66" fmla="*/ 12 w 36"/>
                  <a:gd name="T67" fmla="*/ 105 h 125"/>
                  <a:gd name="T68" fmla="*/ 12 w 36"/>
                  <a:gd name="T69" fmla="*/ 77 h 125"/>
                  <a:gd name="T70" fmla="*/ 12 w 36"/>
                  <a:gd name="T71" fmla="*/ 65 h 125"/>
                  <a:gd name="T72" fmla="*/ 12 w 36"/>
                  <a:gd name="T73" fmla="*/ 57 h 125"/>
                  <a:gd name="T74" fmla="*/ 12 w 36"/>
                  <a:gd name="T75" fmla="*/ 57 h 125"/>
                  <a:gd name="T76" fmla="*/ 8 w 36"/>
                  <a:gd name="T77" fmla="*/ 53 h 125"/>
                  <a:gd name="T78" fmla="*/ 8 w 36"/>
                  <a:gd name="T79" fmla="*/ 53 h 125"/>
                  <a:gd name="T80" fmla="*/ 8 w 36"/>
                  <a:gd name="T81" fmla="*/ 53 h 125"/>
                  <a:gd name="T82" fmla="*/ 4 w 36"/>
                  <a:gd name="T83" fmla="*/ 53 h 125"/>
                  <a:gd name="T84" fmla="*/ 0 w 36"/>
                  <a:gd name="T85" fmla="*/ 53 h 125"/>
                  <a:gd name="T86" fmla="*/ 0 w 36"/>
                  <a:gd name="T87" fmla="*/ 53 h 125"/>
                  <a:gd name="T88" fmla="*/ 24 w 36"/>
                  <a:gd name="T89" fmla="*/ 45 h 125"/>
                  <a:gd name="T90" fmla="*/ 28 w 36"/>
                  <a:gd name="T91" fmla="*/ 45 h 12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6"/>
                  <a:gd name="T139" fmla="*/ 0 h 125"/>
                  <a:gd name="T140" fmla="*/ 36 w 36"/>
                  <a:gd name="T141" fmla="*/ 125 h 12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6" h="125">
                    <a:moveTo>
                      <a:pt x="20" y="0"/>
                    </a:moveTo>
                    <a:lnTo>
                      <a:pt x="24" y="0"/>
                    </a:lnTo>
                    <a:lnTo>
                      <a:pt x="24" y="4"/>
                    </a:lnTo>
                    <a:lnTo>
                      <a:pt x="28" y="8"/>
                    </a:lnTo>
                    <a:lnTo>
                      <a:pt x="28" y="12"/>
                    </a:lnTo>
                    <a:lnTo>
                      <a:pt x="28" y="17"/>
                    </a:lnTo>
                    <a:lnTo>
                      <a:pt x="24" y="17"/>
                    </a:lnTo>
                    <a:lnTo>
                      <a:pt x="24" y="21"/>
                    </a:lnTo>
                    <a:lnTo>
                      <a:pt x="20" y="21"/>
                    </a:lnTo>
                    <a:lnTo>
                      <a:pt x="16" y="21"/>
                    </a:lnTo>
                    <a:lnTo>
                      <a:pt x="12" y="17"/>
                    </a:lnTo>
                    <a:lnTo>
                      <a:pt x="8" y="17"/>
                    </a:lnTo>
                    <a:lnTo>
                      <a:pt x="8" y="12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20" y="0"/>
                    </a:lnTo>
                    <a:close/>
                    <a:moveTo>
                      <a:pt x="28" y="45"/>
                    </a:moveTo>
                    <a:lnTo>
                      <a:pt x="28" y="105"/>
                    </a:lnTo>
                    <a:lnTo>
                      <a:pt x="28" y="113"/>
                    </a:lnTo>
                    <a:lnTo>
                      <a:pt x="28" y="117"/>
                    </a:lnTo>
                    <a:lnTo>
                      <a:pt x="32" y="121"/>
                    </a:lnTo>
                    <a:lnTo>
                      <a:pt x="36" y="121"/>
                    </a:lnTo>
                    <a:lnTo>
                      <a:pt x="36" y="125"/>
                    </a:lnTo>
                    <a:lnTo>
                      <a:pt x="0" y="125"/>
                    </a:lnTo>
                    <a:lnTo>
                      <a:pt x="0" y="121"/>
                    </a:lnTo>
                    <a:lnTo>
                      <a:pt x="4" y="121"/>
                    </a:lnTo>
                    <a:lnTo>
                      <a:pt x="8" y="121"/>
                    </a:lnTo>
                    <a:lnTo>
                      <a:pt x="8" y="117"/>
                    </a:lnTo>
                    <a:lnTo>
                      <a:pt x="12" y="117"/>
                    </a:lnTo>
                    <a:lnTo>
                      <a:pt x="12" y="113"/>
                    </a:lnTo>
                    <a:lnTo>
                      <a:pt x="12" y="105"/>
                    </a:lnTo>
                    <a:lnTo>
                      <a:pt x="12" y="77"/>
                    </a:lnTo>
                    <a:lnTo>
                      <a:pt x="12" y="65"/>
                    </a:lnTo>
                    <a:lnTo>
                      <a:pt x="12" y="57"/>
                    </a:lnTo>
                    <a:lnTo>
                      <a:pt x="8" y="53"/>
                    </a:lnTo>
                    <a:lnTo>
                      <a:pt x="4" y="53"/>
                    </a:lnTo>
                    <a:lnTo>
                      <a:pt x="0" y="53"/>
                    </a:lnTo>
                    <a:lnTo>
                      <a:pt x="24" y="45"/>
                    </a:lnTo>
                    <a:lnTo>
                      <a:pt x="28" y="4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65" name="Freeform 50"/>
              <p:cNvSpPr>
                <a:spLocks/>
              </p:cNvSpPr>
              <p:nvPr/>
            </p:nvSpPr>
            <p:spPr bwMode="auto">
              <a:xfrm>
                <a:off x="1775" y="3476"/>
                <a:ext cx="84" cy="80"/>
              </a:xfrm>
              <a:custGeom>
                <a:avLst/>
                <a:gdLst>
                  <a:gd name="T0" fmla="*/ 28 w 84"/>
                  <a:gd name="T1" fmla="*/ 16 h 80"/>
                  <a:gd name="T2" fmla="*/ 36 w 84"/>
                  <a:gd name="T3" fmla="*/ 4 h 80"/>
                  <a:gd name="T4" fmla="*/ 44 w 84"/>
                  <a:gd name="T5" fmla="*/ 0 h 80"/>
                  <a:gd name="T6" fmla="*/ 52 w 84"/>
                  <a:gd name="T7" fmla="*/ 0 h 80"/>
                  <a:gd name="T8" fmla="*/ 60 w 84"/>
                  <a:gd name="T9" fmla="*/ 0 h 80"/>
                  <a:gd name="T10" fmla="*/ 64 w 84"/>
                  <a:gd name="T11" fmla="*/ 0 h 80"/>
                  <a:gd name="T12" fmla="*/ 68 w 84"/>
                  <a:gd name="T13" fmla="*/ 4 h 80"/>
                  <a:gd name="T14" fmla="*/ 72 w 84"/>
                  <a:gd name="T15" fmla="*/ 12 h 80"/>
                  <a:gd name="T16" fmla="*/ 72 w 84"/>
                  <a:gd name="T17" fmla="*/ 20 h 80"/>
                  <a:gd name="T18" fmla="*/ 72 w 84"/>
                  <a:gd name="T19" fmla="*/ 28 h 80"/>
                  <a:gd name="T20" fmla="*/ 72 w 84"/>
                  <a:gd name="T21" fmla="*/ 60 h 80"/>
                  <a:gd name="T22" fmla="*/ 72 w 84"/>
                  <a:gd name="T23" fmla="*/ 68 h 80"/>
                  <a:gd name="T24" fmla="*/ 76 w 84"/>
                  <a:gd name="T25" fmla="*/ 72 h 80"/>
                  <a:gd name="T26" fmla="*/ 76 w 84"/>
                  <a:gd name="T27" fmla="*/ 72 h 80"/>
                  <a:gd name="T28" fmla="*/ 76 w 84"/>
                  <a:gd name="T29" fmla="*/ 76 h 80"/>
                  <a:gd name="T30" fmla="*/ 80 w 84"/>
                  <a:gd name="T31" fmla="*/ 76 h 80"/>
                  <a:gd name="T32" fmla="*/ 84 w 84"/>
                  <a:gd name="T33" fmla="*/ 76 h 80"/>
                  <a:gd name="T34" fmla="*/ 84 w 84"/>
                  <a:gd name="T35" fmla="*/ 80 h 80"/>
                  <a:gd name="T36" fmla="*/ 48 w 84"/>
                  <a:gd name="T37" fmla="*/ 80 h 80"/>
                  <a:gd name="T38" fmla="*/ 48 w 84"/>
                  <a:gd name="T39" fmla="*/ 76 h 80"/>
                  <a:gd name="T40" fmla="*/ 48 w 84"/>
                  <a:gd name="T41" fmla="*/ 76 h 80"/>
                  <a:gd name="T42" fmla="*/ 52 w 84"/>
                  <a:gd name="T43" fmla="*/ 76 h 80"/>
                  <a:gd name="T44" fmla="*/ 56 w 84"/>
                  <a:gd name="T45" fmla="*/ 76 h 80"/>
                  <a:gd name="T46" fmla="*/ 56 w 84"/>
                  <a:gd name="T47" fmla="*/ 72 h 80"/>
                  <a:gd name="T48" fmla="*/ 60 w 84"/>
                  <a:gd name="T49" fmla="*/ 68 h 80"/>
                  <a:gd name="T50" fmla="*/ 60 w 84"/>
                  <a:gd name="T51" fmla="*/ 68 h 80"/>
                  <a:gd name="T52" fmla="*/ 60 w 84"/>
                  <a:gd name="T53" fmla="*/ 60 h 80"/>
                  <a:gd name="T54" fmla="*/ 60 w 84"/>
                  <a:gd name="T55" fmla="*/ 28 h 80"/>
                  <a:gd name="T56" fmla="*/ 60 w 84"/>
                  <a:gd name="T57" fmla="*/ 20 h 80"/>
                  <a:gd name="T58" fmla="*/ 56 w 84"/>
                  <a:gd name="T59" fmla="*/ 12 h 80"/>
                  <a:gd name="T60" fmla="*/ 52 w 84"/>
                  <a:gd name="T61" fmla="*/ 12 h 80"/>
                  <a:gd name="T62" fmla="*/ 48 w 84"/>
                  <a:gd name="T63" fmla="*/ 8 h 80"/>
                  <a:gd name="T64" fmla="*/ 36 w 84"/>
                  <a:gd name="T65" fmla="*/ 12 h 80"/>
                  <a:gd name="T66" fmla="*/ 28 w 84"/>
                  <a:gd name="T67" fmla="*/ 20 h 80"/>
                  <a:gd name="T68" fmla="*/ 28 w 84"/>
                  <a:gd name="T69" fmla="*/ 60 h 80"/>
                  <a:gd name="T70" fmla="*/ 28 w 84"/>
                  <a:gd name="T71" fmla="*/ 68 h 80"/>
                  <a:gd name="T72" fmla="*/ 28 w 84"/>
                  <a:gd name="T73" fmla="*/ 72 h 80"/>
                  <a:gd name="T74" fmla="*/ 28 w 84"/>
                  <a:gd name="T75" fmla="*/ 72 h 80"/>
                  <a:gd name="T76" fmla="*/ 28 w 84"/>
                  <a:gd name="T77" fmla="*/ 76 h 80"/>
                  <a:gd name="T78" fmla="*/ 32 w 84"/>
                  <a:gd name="T79" fmla="*/ 76 h 80"/>
                  <a:gd name="T80" fmla="*/ 36 w 84"/>
                  <a:gd name="T81" fmla="*/ 76 h 80"/>
                  <a:gd name="T82" fmla="*/ 36 w 84"/>
                  <a:gd name="T83" fmla="*/ 80 h 80"/>
                  <a:gd name="T84" fmla="*/ 0 w 84"/>
                  <a:gd name="T85" fmla="*/ 80 h 80"/>
                  <a:gd name="T86" fmla="*/ 0 w 84"/>
                  <a:gd name="T87" fmla="*/ 76 h 80"/>
                  <a:gd name="T88" fmla="*/ 4 w 84"/>
                  <a:gd name="T89" fmla="*/ 76 h 80"/>
                  <a:gd name="T90" fmla="*/ 8 w 84"/>
                  <a:gd name="T91" fmla="*/ 76 h 80"/>
                  <a:gd name="T92" fmla="*/ 8 w 84"/>
                  <a:gd name="T93" fmla="*/ 72 h 80"/>
                  <a:gd name="T94" fmla="*/ 12 w 84"/>
                  <a:gd name="T95" fmla="*/ 68 h 80"/>
                  <a:gd name="T96" fmla="*/ 12 w 84"/>
                  <a:gd name="T97" fmla="*/ 60 h 80"/>
                  <a:gd name="T98" fmla="*/ 12 w 84"/>
                  <a:gd name="T99" fmla="*/ 32 h 80"/>
                  <a:gd name="T100" fmla="*/ 12 w 84"/>
                  <a:gd name="T101" fmla="*/ 20 h 80"/>
                  <a:gd name="T102" fmla="*/ 12 w 84"/>
                  <a:gd name="T103" fmla="*/ 12 h 80"/>
                  <a:gd name="T104" fmla="*/ 12 w 84"/>
                  <a:gd name="T105" fmla="*/ 12 h 80"/>
                  <a:gd name="T106" fmla="*/ 8 w 84"/>
                  <a:gd name="T107" fmla="*/ 8 h 80"/>
                  <a:gd name="T108" fmla="*/ 8 w 84"/>
                  <a:gd name="T109" fmla="*/ 8 h 80"/>
                  <a:gd name="T110" fmla="*/ 8 w 84"/>
                  <a:gd name="T111" fmla="*/ 8 h 80"/>
                  <a:gd name="T112" fmla="*/ 4 w 84"/>
                  <a:gd name="T113" fmla="*/ 8 h 80"/>
                  <a:gd name="T114" fmla="*/ 0 w 84"/>
                  <a:gd name="T115" fmla="*/ 8 h 80"/>
                  <a:gd name="T116" fmla="*/ 0 w 84"/>
                  <a:gd name="T117" fmla="*/ 8 h 80"/>
                  <a:gd name="T118" fmla="*/ 24 w 84"/>
                  <a:gd name="T119" fmla="*/ 0 h 80"/>
                  <a:gd name="T120" fmla="*/ 28 w 84"/>
                  <a:gd name="T121" fmla="*/ 0 h 80"/>
                  <a:gd name="T122" fmla="*/ 28 w 84"/>
                  <a:gd name="T123" fmla="*/ 16 h 8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4"/>
                  <a:gd name="T187" fmla="*/ 0 h 80"/>
                  <a:gd name="T188" fmla="*/ 84 w 84"/>
                  <a:gd name="T189" fmla="*/ 80 h 8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4" h="80">
                    <a:moveTo>
                      <a:pt x="28" y="16"/>
                    </a:moveTo>
                    <a:lnTo>
                      <a:pt x="36" y="4"/>
                    </a:lnTo>
                    <a:lnTo>
                      <a:pt x="44" y="0"/>
                    </a:lnTo>
                    <a:lnTo>
                      <a:pt x="52" y="0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8" y="4"/>
                    </a:lnTo>
                    <a:lnTo>
                      <a:pt x="72" y="12"/>
                    </a:lnTo>
                    <a:lnTo>
                      <a:pt x="72" y="20"/>
                    </a:lnTo>
                    <a:lnTo>
                      <a:pt x="72" y="28"/>
                    </a:lnTo>
                    <a:lnTo>
                      <a:pt x="72" y="60"/>
                    </a:lnTo>
                    <a:lnTo>
                      <a:pt x="72" y="68"/>
                    </a:lnTo>
                    <a:lnTo>
                      <a:pt x="76" y="72"/>
                    </a:lnTo>
                    <a:lnTo>
                      <a:pt x="76" y="76"/>
                    </a:lnTo>
                    <a:lnTo>
                      <a:pt x="80" y="76"/>
                    </a:lnTo>
                    <a:lnTo>
                      <a:pt x="84" y="76"/>
                    </a:lnTo>
                    <a:lnTo>
                      <a:pt x="84" y="80"/>
                    </a:lnTo>
                    <a:lnTo>
                      <a:pt x="48" y="80"/>
                    </a:lnTo>
                    <a:lnTo>
                      <a:pt x="48" y="76"/>
                    </a:lnTo>
                    <a:lnTo>
                      <a:pt x="52" y="76"/>
                    </a:lnTo>
                    <a:lnTo>
                      <a:pt x="56" y="76"/>
                    </a:lnTo>
                    <a:lnTo>
                      <a:pt x="56" y="72"/>
                    </a:lnTo>
                    <a:lnTo>
                      <a:pt x="60" y="68"/>
                    </a:lnTo>
                    <a:lnTo>
                      <a:pt x="60" y="60"/>
                    </a:lnTo>
                    <a:lnTo>
                      <a:pt x="60" y="28"/>
                    </a:lnTo>
                    <a:lnTo>
                      <a:pt x="60" y="20"/>
                    </a:lnTo>
                    <a:lnTo>
                      <a:pt x="56" y="12"/>
                    </a:lnTo>
                    <a:lnTo>
                      <a:pt x="52" y="12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8" y="20"/>
                    </a:lnTo>
                    <a:lnTo>
                      <a:pt x="28" y="60"/>
                    </a:lnTo>
                    <a:lnTo>
                      <a:pt x="28" y="68"/>
                    </a:lnTo>
                    <a:lnTo>
                      <a:pt x="28" y="72"/>
                    </a:lnTo>
                    <a:lnTo>
                      <a:pt x="28" y="76"/>
                    </a:lnTo>
                    <a:lnTo>
                      <a:pt x="32" y="76"/>
                    </a:lnTo>
                    <a:lnTo>
                      <a:pt x="36" y="76"/>
                    </a:lnTo>
                    <a:lnTo>
                      <a:pt x="36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8" y="72"/>
                    </a:lnTo>
                    <a:lnTo>
                      <a:pt x="12" y="68"/>
                    </a:lnTo>
                    <a:lnTo>
                      <a:pt x="12" y="60"/>
                    </a:lnTo>
                    <a:lnTo>
                      <a:pt x="12" y="32"/>
                    </a:lnTo>
                    <a:lnTo>
                      <a:pt x="12" y="20"/>
                    </a:lnTo>
                    <a:lnTo>
                      <a:pt x="12" y="12"/>
                    </a:lnTo>
                    <a:lnTo>
                      <a:pt x="8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28" y="1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66" name="Freeform 51"/>
              <p:cNvSpPr>
                <a:spLocks noEditPoints="1"/>
              </p:cNvSpPr>
              <p:nvPr/>
            </p:nvSpPr>
            <p:spPr bwMode="auto">
              <a:xfrm>
                <a:off x="1867" y="3476"/>
                <a:ext cx="81" cy="117"/>
              </a:xfrm>
              <a:custGeom>
                <a:avLst/>
                <a:gdLst>
                  <a:gd name="T0" fmla="*/ 12 w 81"/>
                  <a:gd name="T1" fmla="*/ 44 h 117"/>
                  <a:gd name="T2" fmla="*/ 8 w 81"/>
                  <a:gd name="T3" fmla="*/ 32 h 117"/>
                  <a:gd name="T4" fmla="*/ 8 w 81"/>
                  <a:gd name="T5" fmla="*/ 16 h 117"/>
                  <a:gd name="T6" fmla="*/ 25 w 81"/>
                  <a:gd name="T7" fmla="*/ 0 h 117"/>
                  <a:gd name="T8" fmla="*/ 49 w 81"/>
                  <a:gd name="T9" fmla="*/ 0 h 117"/>
                  <a:gd name="T10" fmla="*/ 73 w 81"/>
                  <a:gd name="T11" fmla="*/ 4 h 117"/>
                  <a:gd name="T12" fmla="*/ 77 w 81"/>
                  <a:gd name="T13" fmla="*/ 4 h 117"/>
                  <a:gd name="T14" fmla="*/ 77 w 81"/>
                  <a:gd name="T15" fmla="*/ 4 h 117"/>
                  <a:gd name="T16" fmla="*/ 81 w 81"/>
                  <a:gd name="T17" fmla="*/ 8 h 117"/>
                  <a:gd name="T18" fmla="*/ 77 w 81"/>
                  <a:gd name="T19" fmla="*/ 8 h 117"/>
                  <a:gd name="T20" fmla="*/ 77 w 81"/>
                  <a:gd name="T21" fmla="*/ 8 h 117"/>
                  <a:gd name="T22" fmla="*/ 73 w 81"/>
                  <a:gd name="T23" fmla="*/ 8 h 117"/>
                  <a:gd name="T24" fmla="*/ 69 w 81"/>
                  <a:gd name="T25" fmla="*/ 16 h 117"/>
                  <a:gd name="T26" fmla="*/ 65 w 81"/>
                  <a:gd name="T27" fmla="*/ 36 h 117"/>
                  <a:gd name="T28" fmla="*/ 49 w 81"/>
                  <a:gd name="T29" fmla="*/ 52 h 117"/>
                  <a:gd name="T30" fmla="*/ 33 w 81"/>
                  <a:gd name="T31" fmla="*/ 52 h 117"/>
                  <a:gd name="T32" fmla="*/ 21 w 81"/>
                  <a:gd name="T33" fmla="*/ 56 h 117"/>
                  <a:gd name="T34" fmla="*/ 17 w 81"/>
                  <a:gd name="T35" fmla="*/ 60 h 117"/>
                  <a:gd name="T36" fmla="*/ 17 w 81"/>
                  <a:gd name="T37" fmla="*/ 64 h 117"/>
                  <a:gd name="T38" fmla="*/ 21 w 81"/>
                  <a:gd name="T39" fmla="*/ 64 h 117"/>
                  <a:gd name="T40" fmla="*/ 29 w 81"/>
                  <a:gd name="T41" fmla="*/ 68 h 117"/>
                  <a:gd name="T42" fmla="*/ 53 w 81"/>
                  <a:gd name="T43" fmla="*/ 68 h 117"/>
                  <a:gd name="T44" fmla="*/ 69 w 81"/>
                  <a:gd name="T45" fmla="*/ 68 h 117"/>
                  <a:gd name="T46" fmla="*/ 77 w 81"/>
                  <a:gd name="T47" fmla="*/ 80 h 117"/>
                  <a:gd name="T48" fmla="*/ 77 w 81"/>
                  <a:gd name="T49" fmla="*/ 97 h 117"/>
                  <a:gd name="T50" fmla="*/ 61 w 81"/>
                  <a:gd name="T51" fmla="*/ 113 h 117"/>
                  <a:gd name="T52" fmla="*/ 33 w 81"/>
                  <a:gd name="T53" fmla="*/ 117 h 117"/>
                  <a:gd name="T54" fmla="*/ 8 w 81"/>
                  <a:gd name="T55" fmla="*/ 109 h 117"/>
                  <a:gd name="T56" fmla="*/ 0 w 81"/>
                  <a:gd name="T57" fmla="*/ 101 h 117"/>
                  <a:gd name="T58" fmla="*/ 0 w 81"/>
                  <a:gd name="T59" fmla="*/ 97 h 117"/>
                  <a:gd name="T60" fmla="*/ 8 w 81"/>
                  <a:gd name="T61" fmla="*/ 89 h 117"/>
                  <a:gd name="T62" fmla="*/ 17 w 81"/>
                  <a:gd name="T63" fmla="*/ 76 h 117"/>
                  <a:gd name="T64" fmla="*/ 8 w 81"/>
                  <a:gd name="T65" fmla="*/ 72 h 117"/>
                  <a:gd name="T66" fmla="*/ 4 w 81"/>
                  <a:gd name="T67" fmla="*/ 68 h 117"/>
                  <a:gd name="T68" fmla="*/ 8 w 81"/>
                  <a:gd name="T69" fmla="*/ 60 h 117"/>
                  <a:gd name="T70" fmla="*/ 21 w 81"/>
                  <a:gd name="T71" fmla="*/ 52 h 117"/>
                  <a:gd name="T72" fmla="*/ 29 w 81"/>
                  <a:gd name="T73" fmla="*/ 4 h 117"/>
                  <a:gd name="T74" fmla="*/ 21 w 81"/>
                  <a:gd name="T75" fmla="*/ 12 h 117"/>
                  <a:gd name="T76" fmla="*/ 21 w 81"/>
                  <a:gd name="T77" fmla="*/ 36 h 117"/>
                  <a:gd name="T78" fmla="*/ 33 w 81"/>
                  <a:gd name="T79" fmla="*/ 48 h 117"/>
                  <a:gd name="T80" fmla="*/ 45 w 81"/>
                  <a:gd name="T81" fmla="*/ 48 h 117"/>
                  <a:gd name="T82" fmla="*/ 53 w 81"/>
                  <a:gd name="T83" fmla="*/ 40 h 117"/>
                  <a:gd name="T84" fmla="*/ 53 w 81"/>
                  <a:gd name="T85" fmla="*/ 16 h 117"/>
                  <a:gd name="T86" fmla="*/ 41 w 81"/>
                  <a:gd name="T87" fmla="*/ 4 h 117"/>
                  <a:gd name="T88" fmla="*/ 21 w 81"/>
                  <a:gd name="T89" fmla="*/ 80 h 117"/>
                  <a:gd name="T90" fmla="*/ 12 w 81"/>
                  <a:gd name="T91" fmla="*/ 89 h 117"/>
                  <a:gd name="T92" fmla="*/ 12 w 81"/>
                  <a:gd name="T93" fmla="*/ 93 h 117"/>
                  <a:gd name="T94" fmla="*/ 17 w 81"/>
                  <a:gd name="T95" fmla="*/ 101 h 117"/>
                  <a:gd name="T96" fmla="*/ 41 w 81"/>
                  <a:gd name="T97" fmla="*/ 105 h 117"/>
                  <a:gd name="T98" fmla="*/ 65 w 81"/>
                  <a:gd name="T99" fmla="*/ 101 h 117"/>
                  <a:gd name="T100" fmla="*/ 73 w 81"/>
                  <a:gd name="T101" fmla="*/ 89 h 117"/>
                  <a:gd name="T102" fmla="*/ 69 w 81"/>
                  <a:gd name="T103" fmla="*/ 85 h 117"/>
                  <a:gd name="T104" fmla="*/ 49 w 81"/>
                  <a:gd name="T105" fmla="*/ 80 h 117"/>
                  <a:gd name="T106" fmla="*/ 21 w 81"/>
                  <a:gd name="T107" fmla="*/ 80 h 11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1"/>
                  <a:gd name="T163" fmla="*/ 0 h 117"/>
                  <a:gd name="T164" fmla="*/ 81 w 81"/>
                  <a:gd name="T165" fmla="*/ 117 h 11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1" h="117">
                    <a:moveTo>
                      <a:pt x="21" y="52"/>
                    </a:moveTo>
                    <a:lnTo>
                      <a:pt x="12" y="44"/>
                    </a:lnTo>
                    <a:lnTo>
                      <a:pt x="8" y="40"/>
                    </a:lnTo>
                    <a:lnTo>
                      <a:pt x="8" y="32"/>
                    </a:lnTo>
                    <a:lnTo>
                      <a:pt x="4" y="28"/>
                    </a:lnTo>
                    <a:lnTo>
                      <a:pt x="8" y="16"/>
                    </a:lnTo>
                    <a:lnTo>
                      <a:pt x="17" y="8"/>
                    </a:lnTo>
                    <a:lnTo>
                      <a:pt x="25" y="0"/>
                    </a:lnTo>
                    <a:lnTo>
                      <a:pt x="37" y="0"/>
                    </a:lnTo>
                    <a:lnTo>
                      <a:pt x="49" y="0"/>
                    </a:lnTo>
                    <a:lnTo>
                      <a:pt x="57" y="4"/>
                    </a:lnTo>
                    <a:lnTo>
                      <a:pt x="73" y="4"/>
                    </a:lnTo>
                    <a:lnTo>
                      <a:pt x="77" y="4"/>
                    </a:lnTo>
                    <a:lnTo>
                      <a:pt x="81" y="4"/>
                    </a:lnTo>
                    <a:lnTo>
                      <a:pt x="81" y="8"/>
                    </a:lnTo>
                    <a:lnTo>
                      <a:pt x="77" y="8"/>
                    </a:lnTo>
                    <a:lnTo>
                      <a:pt x="73" y="8"/>
                    </a:lnTo>
                    <a:lnTo>
                      <a:pt x="65" y="8"/>
                    </a:lnTo>
                    <a:lnTo>
                      <a:pt x="69" y="16"/>
                    </a:lnTo>
                    <a:lnTo>
                      <a:pt x="69" y="24"/>
                    </a:lnTo>
                    <a:lnTo>
                      <a:pt x="65" y="36"/>
                    </a:lnTo>
                    <a:lnTo>
                      <a:pt x="61" y="44"/>
                    </a:lnTo>
                    <a:lnTo>
                      <a:pt x="49" y="52"/>
                    </a:lnTo>
                    <a:lnTo>
                      <a:pt x="37" y="52"/>
                    </a:lnTo>
                    <a:lnTo>
                      <a:pt x="33" y="52"/>
                    </a:lnTo>
                    <a:lnTo>
                      <a:pt x="25" y="52"/>
                    </a:lnTo>
                    <a:lnTo>
                      <a:pt x="21" y="56"/>
                    </a:lnTo>
                    <a:lnTo>
                      <a:pt x="17" y="56"/>
                    </a:lnTo>
                    <a:lnTo>
                      <a:pt x="17" y="60"/>
                    </a:lnTo>
                    <a:lnTo>
                      <a:pt x="17" y="64"/>
                    </a:lnTo>
                    <a:lnTo>
                      <a:pt x="21" y="64"/>
                    </a:lnTo>
                    <a:lnTo>
                      <a:pt x="25" y="64"/>
                    </a:lnTo>
                    <a:lnTo>
                      <a:pt x="29" y="68"/>
                    </a:lnTo>
                    <a:lnTo>
                      <a:pt x="37" y="68"/>
                    </a:lnTo>
                    <a:lnTo>
                      <a:pt x="53" y="68"/>
                    </a:lnTo>
                    <a:lnTo>
                      <a:pt x="61" y="68"/>
                    </a:lnTo>
                    <a:lnTo>
                      <a:pt x="69" y="68"/>
                    </a:lnTo>
                    <a:lnTo>
                      <a:pt x="73" y="72"/>
                    </a:lnTo>
                    <a:lnTo>
                      <a:pt x="77" y="80"/>
                    </a:lnTo>
                    <a:lnTo>
                      <a:pt x="77" y="85"/>
                    </a:lnTo>
                    <a:lnTo>
                      <a:pt x="77" y="97"/>
                    </a:lnTo>
                    <a:lnTo>
                      <a:pt x="69" y="105"/>
                    </a:lnTo>
                    <a:lnTo>
                      <a:pt x="61" y="113"/>
                    </a:lnTo>
                    <a:lnTo>
                      <a:pt x="49" y="117"/>
                    </a:lnTo>
                    <a:lnTo>
                      <a:pt x="33" y="117"/>
                    </a:lnTo>
                    <a:lnTo>
                      <a:pt x="21" y="117"/>
                    </a:lnTo>
                    <a:lnTo>
                      <a:pt x="8" y="109"/>
                    </a:lnTo>
                    <a:lnTo>
                      <a:pt x="0" y="105"/>
                    </a:lnTo>
                    <a:lnTo>
                      <a:pt x="0" y="101"/>
                    </a:lnTo>
                    <a:lnTo>
                      <a:pt x="0" y="97"/>
                    </a:lnTo>
                    <a:lnTo>
                      <a:pt x="4" y="93"/>
                    </a:lnTo>
                    <a:lnTo>
                      <a:pt x="8" y="89"/>
                    </a:lnTo>
                    <a:lnTo>
                      <a:pt x="8" y="85"/>
                    </a:lnTo>
                    <a:lnTo>
                      <a:pt x="17" y="76"/>
                    </a:lnTo>
                    <a:lnTo>
                      <a:pt x="12" y="76"/>
                    </a:lnTo>
                    <a:lnTo>
                      <a:pt x="8" y="72"/>
                    </a:lnTo>
                    <a:lnTo>
                      <a:pt x="4" y="72"/>
                    </a:lnTo>
                    <a:lnTo>
                      <a:pt x="4" y="68"/>
                    </a:lnTo>
                    <a:lnTo>
                      <a:pt x="8" y="64"/>
                    </a:lnTo>
                    <a:lnTo>
                      <a:pt x="8" y="60"/>
                    </a:lnTo>
                    <a:lnTo>
                      <a:pt x="12" y="56"/>
                    </a:lnTo>
                    <a:lnTo>
                      <a:pt x="21" y="52"/>
                    </a:lnTo>
                    <a:close/>
                    <a:moveTo>
                      <a:pt x="37" y="0"/>
                    </a:moveTo>
                    <a:lnTo>
                      <a:pt x="29" y="4"/>
                    </a:lnTo>
                    <a:lnTo>
                      <a:pt x="25" y="8"/>
                    </a:lnTo>
                    <a:lnTo>
                      <a:pt x="21" y="12"/>
                    </a:lnTo>
                    <a:lnTo>
                      <a:pt x="21" y="24"/>
                    </a:lnTo>
                    <a:lnTo>
                      <a:pt x="21" y="36"/>
                    </a:lnTo>
                    <a:lnTo>
                      <a:pt x="25" y="44"/>
                    </a:lnTo>
                    <a:lnTo>
                      <a:pt x="33" y="48"/>
                    </a:lnTo>
                    <a:lnTo>
                      <a:pt x="37" y="48"/>
                    </a:lnTo>
                    <a:lnTo>
                      <a:pt x="45" y="48"/>
                    </a:lnTo>
                    <a:lnTo>
                      <a:pt x="49" y="44"/>
                    </a:lnTo>
                    <a:lnTo>
                      <a:pt x="53" y="40"/>
                    </a:lnTo>
                    <a:lnTo>
                      <a:pt x="53" y="28"/>
                    </a:lnTo>
                    <a:lnTo>
                      <a:pt x="53" y="16"/>
                    </a:lnTo>
                    <a:lnTo>
                      <a:pt x="49" y="8"/>
                    </a:lnTo>
                    <a:lnTo>
                      <a:pt x="41" y="4"/>
                    </a:lnTo>
                    <a:lnTo>
                      <a:pt x="37" y="0"/>
                    </a:lnTo>
                    <a:close/>
                    <a:moveTo>
                      <a:pt x="21" y="80"/>
                    </a:moveTo>
                    <a:lnTo>
                      <a:pt x="17" y="85"/>
                    </a:lnTo>
                    <a:lnTo>
                      <a:pt x="12" y="89"/>
                    </a:lnTo>
                    <a:lnTo>
                      <a:pt x="12" y="93"/>
                    </a:lnTo>
                    <a:lnTo>
                      <a:pt x="12" y="97"/>
                    </a:lnTo>
                    <a:lnTo>
                      <a:pt x="17" y="101"/>
                    </a:lnTo>
                    <a:lnTo>
                      <a:pt x="29" y="105"/>
                    </a:lnTo>
                    <a:lnTo>
                      <a:pt x="41" y="105"/>
                    </a:lnTo>
                    <a:lnTo>
                      <a:pt x="57" y="105"/>
                    </a:lnTo>
                    <a:lnTo>
                      <a:pt x="65" y="101"/>
                    </a:lnTo>
                    <a:lnTo>
                      <a:pt x="69" y="97"/>
                    </a:lnTo>
                    <a:lnTo>
                      <a:pt x="73" y="89"/>
                    </a:lnTo>
                    <a:lnTo>
                      <a:pt x="69" y="85"/>
                    </a:lnTo>
                    <a:lnTo>
                      <a:pt x="61" y="80"/>
                    </a:lnTo>
                    <a:lnTo>
                      <a:pt x="49" y="80"/>
                    </a:lnTo>
                    <a:lnTo>
                      <a:pt x="33" y="80"/>
                    </a:lnTo>
                    <a:lnTo>
                      <a:pt x="21" y="8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</p:grpSp>
        <p:sp>
          <p:nvSpPr>
            <p:cNvPr id="42030" name="Freeform 52"/>
            <p:cNvSpPr>
              <a:spLocks noEditPoints="1"/>
            </p:cNvSpPr>
            <p:nvPr/>
          </p:nvSpPr>
          <p:spPr bwMode="auto">
            <a:xfrm>
              <a:off x="5221" y="2142"/>
              <a:ext cx="27" cy="72"/>
            </a:xfrm>
            <a:custGeom>
              <a:avLst/>
              <a:gdLst>
                <a:gd name="T0" fmla="*/ 6 w 37"/>
                <a:gd name="T1" fmla="*/ 0 h 125"/>
                <a:gd name="T2" fmla="*/ 7 w 37"/>
                <a:gd name="T3" fmla="*/ 0 h 125"/>
                <a:gd name="T4" fmla="*/ 7 w 37"/>
                <a:gd name="T5" fmla="*/ 1 h 125"/>
                <a:gd name="T6" fmla="*/ 8 w 37"/>
                <a:gd name="T7" fmla="*/ 1 h 125"/>
                <a:gd name="T8" fmla="*/ 8 w 37"/>
                <a:gd name="T9" fmla="*/ 1 h 125"/>
                <a:gd name="T10" fmla="*/ 8 w 37"/>
                <a:gd name="T11" fmla="*/ 2 h 125"/>
                <a:gd name="T12" fmla="*/ 7 w 37"/>
                <a:gd name="T13" fmla="*/ 2 h 125"/>
                <a:gd name="T14" fmla="*/ 7 w 37"/>
                <a:gd name="T15" fmla="*/ 2 h 125"/>
                <a:gd name="T16" fmla="*/ 6 w 37"/>
                <a:gd name="T17" fmla="*/ 2 h 125"/>
                <a:gd name="T18" fmla="*/ 5 w 37"/>
                <a:gd name="T19" fmla="*/ 2 h 125"/>
                <a:gd name="T20" fmla="*/ 4 w 37"/>
                <a:gd name="T21" fmla="*/ 2 h 125"/>
                <a:gd name="T22" fmla="*/ 2 w 37"/>
                <a:gd name="T23" fmla="*/ 2 h 125"/>
                <a:gd name="T24" fmla="*/ 2 w 37"/>
                <a:gd name="T25" fmla="*/ 1 h 125"/>
                <a:gd name="T26" fmla="*/ 2 w 37"/>
                <a:gd name="T27" fmla="*/ 1 h 125"/>
                <a:gd name="T28" fmla="*/ 4 w 37"/>
                <a:gd name="T29" fmla="*/ 1 h 125"/>
                <a:gd name="T30" fmla="*/ 5 w 37"/>
                <a:gd name="T31" fmla="*/ 0 h 125"/>
                <a:gd name="T32" fmla="*/ 6 w 37"/>
                <a:gd name="T33" fmla="*/ 0 h 125"/>
                <a:gd name="T34" fmla="*/ 8 w 37"/>
                <a:gd name="T35" fmla="*/ 5 h 125"/>
                <a:gd name="T36" fmla="*/ 8 w 37"/>
                <a:gd name="T37" fmla="*/ 12 h 125"/>
                <a:gd name="T38" fmla="*/ 8 w 37"/>
                <a:gd name="T39" fmla="*/ 12 h 125"/>
                <a:gd name="T40" fmla="*/ 8 w 37"/>
                <a:gd name="T41" fmla="*/ 13 h 125"/>
                <a:gd name="T42" fmla="*/ 8 w 37"/>
                <a:gd name="T43" fmla="*/ 13 h 125"/>
                <a:gd name="T44" fmla="*/ 9 w 37"/>
                <a:gd name="T45" fmla="*/ 13 h 125"/>
                <a:gd name="T46" fmla="*/ 9 w 37"/>
                <a:gd name="T47" fmla="*/ 13 h 125"/>
                <a:gd name="T48" fmla="*/ 11 w 37"/>
                <a:gd name="T49" fmla="*/ 13 h 125"/>
                <a:gd name="T50" fmla="*/ 11 w 37"/>
                <a:gd name="T51" fmla="*/ 14 h 125"/>
                <a:gd name="T52" fmla="*/ 0 w 37"/>
                <a:gd name="T53" fmla="*/ 14 h 125"/>
                <a:gd name="T54" fmla="*/ 0 w 37"/>
                <a:gd name="T55" fmla="*/ 13 h 125"/>
                <a:gd name="T56" fmla="*/ 1 w 37"/>
                <a:gd name="T57" fmla="*/ 13 h 125"/>
                <a:gd name="T58" fmla="*/ 2 w 37"/>
                <a:gd name="T59" fmla="*/ 13 h 125"/>
                <a:gd name="T60" fmla="*/ 2 w 37"/>
                <a:gd name="T61" fmla="*/ 13 h 125"/>
                <a:gd name="T62" fmla="*/ 4 w 37"/>
                <a:gd name="T63" fmla="*/ 13 h 125"/>
                <a:gd name="T64" fmla="*/ 4 w 37"/>
                <a:gd name="T65" fmla="*/ 12 h 125"/>
                <a:gd name="T66" fmla="*/ 4 w 37"/>
                <a:gd name="T67" fmla="*/ 12 h 125"/>
                <a:gd name="T68" fmla="*/ 4 w 37"/>
                <a:gd name="T69" fmla="*/ 8 h 125"/>
                <a:gd name="T70" fmla="*/ 4 w 37"/>
                <a:gd name="T71" fmla="*/ 7 h 125"/>
                <a:gd name="T72" fmla="*/ 4 w 37"/>
                <a:gd name="T73" fmla="*/ 6 h 125"/>
                <a:gd name="T74" fmla="*/ 4 w 37"/>
                <a:gd name="T75" fmla="*/ 6 h 125"/>
                <a:gd name="T76" fmla="*/ 2 w 37"/>
                <a:gd name="T77" fmla="*/ 6 h 125"/>
                <a:gd name="T78" fmla="*/ 2 w 37"/>
                <a:gd name="T79" fmla="*/ 6 h 125"/>
                <a:gd name="T80" fmla="*/ 2 w 37"/>
                <a:gd name="T81" fmla="*/ 6 h 125"/>
                <a:gd name="T82" fmla="*/ 1 w 37"/>
                <a:gd name="T83" fmla="*/ 6 h 125"/>
                <a:gd name="T84" fmla="*/ 0 w 37"/>
                <a:gd name="T85" fmla="*/ 6 h 125"/>
                <a:gd name="T86" fmla="*/ 0 w 37"/>
                <a:gd name="T87" fmla="*/ 6 h 125"/>
                <a:gd name="T88" fmla="*/ 7 w 37"/>
                <a:gd name="T89" fmla="*/ 5 h 125"/>
                <a:gd name="T90" fmla="*/ 8 w 37"/>
                <a:gd name="T91" fmla="*/ 5 h 12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"/>
                <a:gd name="T139" fmla="*/ 0 h 125"/>
                <a:gd name="T140" fmla="*/ 37 w 37"/>
                <a:gd name="T141" fmla="*/ 125 h 12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" h="125">
                  <a:moveTo>
                    <a:pt x="20" y="0"/>
                  </a:moveTo>
                  <a:lnTo>
                    <a:pt x="24" y="0"/>
                  </a:lnTo>
                  <a:lnTo>
                    <a:pt x="24" y="4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7"/>
                  </a:lnTo>
                  <a:lnTo>
                    <a:pt x="24" y="17"/>
                  </a:lnTo>
                  <a:lnTo>
                    <a:pt x="24" y="21"/>
                  </a:lnTo>
                  <a:lnTo>
                    <a:pt x="20" y="21"/>
                  </a:lnTo>
                  <a:lnTo>
                    <a:pt x="16" y="21"/>
                  </a:lnTo>
                  <a:lnTo>
                    <a:pt x="12" y="17"/>
                  </a:lnTo>
                  <a:lnTo>
                    <a:pt x="8" y="17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20" y="0"/>
                  </a:lnTo>
                  <a:close/>
                  <a:moveTo>
                    <a:pt x="28" y="45"/>
                  </a:moveTo>
                  <a:lnTo>
                    <a:pt x="28" y="105"/>
                  </a:lnTo>
                  <a:lnTo>
                    <a:pt x="28" y="113"/>
                  </a:lnTo>
                  <a:lnTo>
                    <a:pt x="28" y="117"/>
                  </a:lnTo>
                  <a:lnTo>
                    <a:pt x="32" y="121"/>
                  </a:lnTo>
                  <a:lnTo>
                    <a:pt x="37" y="121"/>
                  </a:lnTo>
                  <a:lnTo>
                    <a:pt x="37" y="125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4" y="121"/>
                  </a:lnTo>
                  <a:lnTo>
                    <a:pt x="8" y="121"/>
                  </a:lnTo>
                  <a:lnTo>
                    <a:pt x="8" y="117"/>
                  </a:lnTo>
                  <a:lnTo>
                    <a:pt x="12" y="117"/>
                  </a:lnTo>
                  <a:lnTo>
                    <a:pt x="12" y="113"/>
                  </a:lnTo>
                  <a:lnTo>
                    <a:pt x="12" y="105"/>
                  </a:lnTo>
                  <a:lnTo>
                    <a:pt x="12" y="77"/>
                  </a:lnTo>
                  <a:lnTo>
                    <a:pt x="12" y="65"/>
                  </a:lnTo>
                  <a:lnTo>
                    <a:pt x="12" y="57"/>
                  </a:lnTo>
                  <a:lnTo>
                    <a:pt x="8" y="53"/>
                  </a:lnTo>
                  <a:lnTo>
                    <a:pt x="4" y="53"/>
                  </a:lnTo>
                  <a:lnTo>
                    <a:pt x="0" y="53"/>
                  </a:lnTo>
                  <a:lnTo>
                    <a:pt x="24" y="45"/>
                  </a:lnTo>
                  <a:lnTo>
                    <a:pt x="28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31" name="Freeform 53"/>
            <p:cNvSpPr>
              <a:spLocks noEditPoints="1"/>
            </p:cNvSpPr>
            <p:nvPr/>
          </p:nvSpPr>
          <p:spPr bwMode="auto">
            <a:xfrm>
              <a:off x="5258" y="2168"/>
              <a:ext cx="60" cy="67"/>
            </a:xfrm>
            <a:custGeom>
              <a:avLst/>
              <a:gdLst>
                <a:gd name="T0" fmla="*/ 5 w 80"/>
                <a:gd name="T1" fmla="*/ 5 h 117"/>
                <a:gd name="T2" fmla="*/ 2 w 80"/>
                <a:gd name="T3" fmla="*/ 3 h 117"/>
                <a:gd name="T4" fmla="*/ 2 w 80"/>
                <a:gd name="T5" fmla="*/ 2 h 117"/>
                <a:gd name="T6" fmla="*/ 8 w 80"/>
                <a:gd name="T7" fmla="*/ 0 h 117"/>
                <a:gd name="T8" fmla="*/ 15 w 80"/>
                <a:gd name="T9" fmla="*/ 0 h 117"/>
                <a:gd name="T10" fmla="*/ 22 w 80"/>
                <a:gd name="T11" fmla="*/ 1 h 117"/>
                <a:gd name="T12" fmla="*/ 24 w 80"/>
                <a:gd name="T13" fmla="*/ 1 h 117"/>
                <a:gd name="T14" fmla="*/ 26 w 80"/>
                <a:gd name="T15" fmla="*/ 1 h 117"/>
                <a:gd name="T16" fmla="*/ 26 w 80"/>
                <a:gd name="T17" fmla="*/ 1 h 117"/>
                <a:gd name="T18" fmla="*/ 26 w 80"/>
                <a:gd name="T19" fmla="*/ 1 h 117"/>
                <a:gd name="T20" fmla="*/ 24 w 80"/>
                <a:gd name="T21" fmla="*/ 1 h 117"/>
                <a:gd name="T22" fmla="*/ 22 w 80"/>
                <a:gd name="T23" fmla="*/ 1 h 117"/>
                <a:gd name="T24" fmla="*/ 22 w 80"/>
                <a:gd name="T25" fmla="*/ 2 h 117"/>
                <a:gd name="T26" fmla="*/ 20 w 80"/>
                <a:gd name="T27" fmla="*/ 4 h 117"/>
                <a:gd name="T28" fmla="*/ 15 w 80"/>
                <a:gd name="T29" fmla="*/ 6 h 117"/>
                <a:gd name="T30" fmla="*/ 10 w 80"/>
                <a:gd name="T31" fmla="*/ 6 h 117"/>
                <a:gd name="T32" fmla="*/ 6 w 80"/>
                <a:gd name="T33" fmla="*/ 6 h 117"/>
                <a:gd name="T34" fmla="*/ 5 w 80"/>
                <a:gd name="T35" fmla="*/ 6 h 117"/>
                <a:gd name="T36" fmla="*/ 5 w 80"/>
                <a:gd name="T37" fmla="*/ 7 h 117"/>
                <a:gd name="T38" fmla="*/ 6 w 80"/>
                <a:gd name="T39" fmla="*/ 7 h 117"/>
                <a:gd name="T40" fmla="*/ 9 w 80"/>
                <a:gd name="T41" fmla="*/ 7 h 117"/>
                <a:gd name="T42" fmla="*/ 16 w 80"/>
                <a:gd name="T43" fmla="*/ 7 h 117"/>
                <a:gd name="T44" fmla="*/ 22 w 80"/>
                <a:gd name="T45" fmla="*/ 7 h 117"/>
                <a:gd name="T46" fmla="*/ 24 w 80"/>
                <a:gd name="T47" fmla="*/ 9 h 117"/>
                <a:gd name="T48" fmla="*/ 24 w 80"/>
                <a:gd name="T49" fmla="*/ 10 h 117"/>
                <a:gd name="T50" fmla="*/ 19 w 80"/>
                <a:gd name="T51" fmla="*/ 12 h 117"/>
                <a:gd name="T52" fmla="*/ 11 w 80"/>
                <a:gd name="T53" fmla="*/ 13 h 117"/>
                <a:gd name="T54" fmla="*/ 2 w 80"/>
                <a:gd name="T55" fmla="*/ 12 h 117"/>
                <a:gd name="T56" fmla="*/ 0 w 80"/>
                <a:gd name="T57" fmla="*/ 11 h 117"/>
                <a:gd name="T58" fmla="*/ 0 w 80"/>
                <a:gd name="T59" fmla="*/ 10 h 117"/>
                <a:gd name="T60" fmla="*/ 2 w 80"/>
                <a:gd name="T61" fmla="*/ 10 h 117"/>
                <a:gd name="T62" fmla="*/ 5 w 80"/>
                <a:gd name="T63" fmla="*/ 8 h 117"/>
                <a:gd name="T64" fmla="*/ 2 w 80"/>
                <a:gd name="T65" fmla="*/ 7 h 117"/>
                <a:gd name="T66" fmla="*/ 2 w 80"/>
                <a:gd name="T67" fmla="*/ 7 h 117"/>
                <a:gd name="T68" fmla="*/ 2 w 80"/>
                <a:gd name="T69" fmla="*/ 6 h 117"/>
                <a:gd name="T70" fmla="*/ 6 w 80"/>
                <a:gd name="T71" fmla="*/ 6 h 117"/>
                <a:gd name="T72" fmla="*/ 9 w 80"/>
                <a:gd name="T73" fmla="*/ 1 h 117"/>
                <a:gd name="T74" fmla="*/ 6 w 80"/>
                <a:gd name="T75" fmla="*/ 1 h 117"/>
                <a:gd name="T76" fmla="*/ 6 w 80"/>
                <a:gd name="T77" fmla="*/ 4 h 117"/>
                <a:gd name="T78" fmla="*/ 10 w 80"/>
                <a:gd name="T79" fmla="*/ 5 h 117"/>
                <a:gd name="T80" fmla="*/ 14 w 80"/>
                <a:gd name="T81" fmla="*/ 5 h 117"/>
                <a:gd name="T82" fmla="*/ 16 w 80"/>
                <a:gd name="T83" fmla="*/ 4 h 117"/>
                <a:gd name="T84" fmla="*/ 16 w 80"/>
                <a:gd name="T85" fmla="*/ 2 h 117"/>
                <a:gd name="T86" fmla="*/ 14 w 80"/>
                <a:gd name="T87" fmla="*/ 1 h 117"/>
                <a:gd name="T88" fmla="*/ 6 w 80"/>
                <a:gd name="T89" fmla="*/ 9 h 117"/>
                <a:gd name="T90" fmla="*/ 4 w 80"/>
                <a:gd name="T91" fmla="*/ 10 h 117"/>
                <a:gd name="T92" fmla="*/ 4 w 80"/>
                <a:gd name="T93" fmla="*/ 10 h 117"/>
                <a:gd name="T94" fmla="*/ 5 w 80"/>
                <a:gd name="T95" fmla="*/ 11 h 117"/>
                <a:gd name="T96" fmla="*/ 12 w 80"/>
                <a:gd name="T97" fmla="*/ 11 h 117"/>
                <a:gd name="T98" fmla="*/ 20 w 80"/>
                <a:gd name="T99" fmla="*/ 11 h 117"/>
                <a:gd name="T100" fmla="*/ 22 w 80"/>
                <a:gd name="T101" fmla="*/ 10 h 117"/>
                <a:gd name="T102" fmla="*/ 22 w 80"/>
                <a:gd name="T103" fmla="*/ 9 h 117"/>
                <a:gd name="T104" fmla="*/ 15 w 80"/>
                <a:gd name="T105" fmla="*/ 9 h 117"/>
                <a:gd name="T106" fmla="*/ 6 w 80"/>
                <a:gd name="T107" fmla="*/ 9 h 11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0"/>
                <a:gd name="T163" fmla="*/ 0 h 117"/>
                <a:gd name="T164" fmla="*/ 80 w 80"/>
                <a:gd name="T165" fmla="*/ 117 h 11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0" h="117">
                  <a:moveTo>
                    <a:pt x="20" y="52"/>
                  </a:moveTo>
                  <a:lnTo>
                    <a:pt x="16" y="44"/>
                  </a:lnTo>
                  <a:lnTo>
                    <a:pt x="8" y="40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8" y="16"/>
                  </a:lnTo>
                  <a:lnTo>
                    <a:pt x="16" y="8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56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8"/>
                  </a:lnTo>
                  <a:lnTo>
                    <a:pt x="76" y="8"/>
                  </a:lnTo>
                  <a:lnTo>
                    <a:pt x="72" y="8"/>
                  </a:lnTo>
                  <a:lnTo>
                    <a:pt x="64" y="8"/>
                  </a:lnTo>
                  <a:lnTo>
                    <a:pt x="68" y="16"/>
                  </a:lnTo>
                  <a:lnTo>
                    <a:pt x="68" y="24"/>
                  </a:lnTo>
                  <a:lnTo>
                    <a:pt x="64" y="36"/>
                  </a:lnTo>
                  <a:lnTo>
                    <a:pt x="60" y="44"/>
                  </a:lnTo>
                  <a:lnTo>
                    <a:pt x="48" y="52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24" y="52"/>
                  </a:lnTo>
                  <a:lnTo>
                    <a:pt x="20" y="56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8" y="68"/>
                  </a:lnTo>
                  <a:lnTo>
                    <a:pt x="36" y="68"/>
                  </a:lnTo>
                  <a:lnTo>
                    <a:pt x="52" y="68"/>
                  </a:lnTo>
                  <a:lnTo>
                    <a:pt x="60" y="68"/>
                  </a:lnTo>
                  <a:lnTo>
                    <a:pt x="68" y="68"/>
                  </a:lnTo>
                  <a:lnTo>
                    <a:pt x="72" y="72"/>
                  </a:lnTo>
                  <a:lnTo>
                    <a:pt x="76" y="80"/>
                  </a:lnTo>
                  <a:lnTo>
                    <a:pt x="76" y="85"/>
                  </a:lnTo>
                  <a:lnTo>
                    <a:pt x="76" y="97"/>
                  </a:lnTo>
                  <a:lnTo>
                    <a:pt x="68" y="105"/>
                  </a:lnTo>
                  <a:lnTo>
                    <a:pt x="60" y="113"/>
                  </a:lnTo>
                  <a:lnTo>
                    <a:pt x="48" y="117"/>
                  </a:lnTo>
                  <a:lnTo>
                    <a:pt x="36" y="117"/>
                  </a:lnTo>
                  <a:lnTo>
                    <a:pt x="20" y="117"/>
                  </a:lnTo>
                  <a:lnTo>
                    <a:pt x="8" y="109"/>
                  </a:lnTo>
                  <a:lnTo>
                    <a:pt x="4" y="105"/>
                  </a:lnTo>
                  <a:lnTo>
                    <a:pt x="0" y="101"/>
                  </a:lnTo>
                  <a:lnTo>
                    <a:pt x="0" y="97"/>
                  </a:lnTo>
                  <a:lnTo>
                    <a:pt x="4" y="93"/>
                  </a:lnTo>
                  <a:lnTo>
                    <a:pt x="8" y="89"/>
                  </a:lnTo>
                  <a:lnTo>
                    <a:pt x="8" y="85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8" y="72"/>
                  </a:lnTo>
                  <a:lnTo>
                    <a:pt x="4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12" y="56"/>
                  </a:lnTo>
                  <a:lnTo>
                    <a:pt x="20" y="52"/>
                  </a:lnTo>
                  <a:close/>
                  <a:moveTo>
                    <a:pt x="36" y="0"/>
                  </a:moveTo>
                  <a:lnTo>
                    <a:pt x="28" y="4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20" y="24"/>
                  </a:lnTo>
                  <a:lnTo>
                    <a:pt x="20" y="36"/>
                  </a:lnTo>
                  <a:lnTo>
                    <a:pt x="28" y="44"/>
                  </a:lnTo>
                  <a:lnTo>
                    <a:pt x="32" y="48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8" y="44"/>
                  </a:lnTo>
                  <a:lnTo>
                    <a:pt x="52" y="40"/>
                  </a:lnTo>
                  <a:lnTo>
                    <a:pt x="52" y="28"/>
                  </a:lnTo>
                  <a:lnTo>
                    <a:pt x="52" y="16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36" y="0"/>
                  </a:lnTo>
                  <a:close/>
                  <a:moveTo>
                    <a:pt x="20" y="80"/>
                  </a:moveTo>
                  <a:lnTo>
                    <a:pt x="16" y="85"/>
                  </a:lnTo>
                  <a:lnTo>
                    <a:pt x="12" y="89"/>
                  </a:lnTo>
                  <a:lnTo>
                    <a:pt x="12" y="93"/>
                  </a:lnTo>
                  <a:lnTo>
                    <a:pt x="12" y="97"/>
                  </a:lnTo>
                  <a:lnTo>
                    <a:pt x="16" y="101"/>
                  </a:lnTo>
                  <a:lnTo>
                    <a:pt x="28" y="105"/>
                  </a:lnTo>
                  <a:lnTo>
                    <a:pt x="40" y="105"/>
                  </a:lnTo>
                  <a:lnTo>
                    <a:pt x="56" y="105"/>
                  </a:lnTo>
                  <a:lnTo>
                    <a:pt x="64" y="101"/>
                  </a:lnTo>
                  <a:lnTo>
                    <a:pt x="68" y="97"/>
                  </a:lnTo>
                  <a:lnTo>
                    <a:pt x="72" y="89"/>
                  </a:lnTo>
                  <a:lnTo>
                    <a:pt x="72" y="85"/>
                  </a:lnTo>
                  <a:lnTo>
                    <a:pt x="68" y="85"/>
                  </a:lnTo>
                  <a:lnTo>
                    <a:pt x="60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20" y="8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32" name="Freeform 54"/>
            <p:cNvSpPr>
              <a:spLocks/>
            </p:cNvSpPr>
            <p:nvPr/>
          </p:nvSpPr>
          <p:spPr bwMode="auto">
            <a:xfrm>
              <a:off x="5321" y="2142"/>
              <a:ext cx="64" cy="72"/>
            </a:xfrm>
            <a:custGeom>
              <a:avLst/>
              <a:gdLst>
                <a:gd name="T0" fmla="*/ 8 w 85"/>
                <a:gd name="T1" fmla="*/ 7 h 125"/>
                <a:gd name="T2" fmla="*/ 13 w 85"/>
                <a:gd name="T3" fmla="*/ 5 h 125"/>
                <a:gd name="T4" fmla="*/ 17 w 85"/>
                <a:gd name="T5" fmla="*/ 5 h 125"/>
                <a:gd name="T6" fmla="*/ 21 w 85"/>
                <a:gd name="T7" fmla="*/ 5 h 125"/>
                <a:gd name="T8" fmla="*/ 22 w 85"/>
                <a:gd name="T9" fmla="*/ 6 h 125"/>
                <a:gd name="T10" fmla="*/ 23 w 85"/>
                <a:gd name="T11" fmla="*/ 8 h 125"/>
                <a:gd name="T12" fmla="*/ 23 w 85"/>
                <a:gd name="T13" fmla="*/ 12 h 125"/>
                <a:gd name="T14" fmla="*/ 23 w 85"/>
                <a:gd name="T15" fmla="*/ 13 h 125"/>
                <a:gd name="T16" fmla="*/ 26 w 85"/>
                <a:gd name="T17" fmla="*/ 13 h 125"/>
                <a:gd name="T18" fmla="*/ 27 w 85"/>
                <a:gd name="T19" fmla="*/ 14 h 125"/>
                <a:gd name="T20" fmla="*/ 15 w 85"/>
                <a:gd name="T21" fmla="*/ 13 h 125"/>
                <a:gd name="T22" fmla="*/ 17 w 85"/>
                <a:gd name="T23" fmla="*/ 13 h 125"/>
                <a:gd name="T24" fmla="*/ 18 w 85"/>
                <a:gd name="T25" fmla="*/ 13 h 125"/>
                <a:gd name="T26" fmla="*/ 18 w 85"/>
                <a:gd name="T27" fmla="*/ 12 h 125"/>
                <a:gd name="T28" fmla="*/ 18 w 85"/>
                <a:gd name="T29" fmla="*/ 8 h 125"/>
                <a:gd name="T30" fmla="*/ 18 w 85"/>
                <a:gd name="T31" fmla="*/ 7 h 125"/>
                <a:gd name="T32" fmla="*/ 17 w 85"/>
                <a:gd name="T33" fmla="*/ 6 h 125"/>
                <a:gd name="T34" fmla="*/ 15 w 85"/>
                <a:gd name="T35" fmla="*/ 6 h 125"/>
                <a:gd name="T36" fmla="*/ 12 w 85"/>
                <a:gd name="T37" fmla="*/ 6 h 125"/>
                <a:gd name="T38" fmla="*/ 8 w 85"/>
                <a:gd name="T39" fmla="*/ 7 h 125"/>
                <a:gd name="T40" fmla="*/ 8 w 85"/>
                <a:gd name="T41" fmla="*/ 12 h 125"/>
                <a:gd name="T42" fmla="*/ 8 w 85"/>
                <a:gd name="T43" fmla="*/ 13 h 125"/>
                <a:gd name="T44" fmla="*/ 11 w 85"/>
                <a:gd name="T45" fmla="*/ 13 h 125"/>
                <a:gd name="T46" fmla="*/ 12 w 85"/>
                <a:gd name="T47" fmla="*/ 14 h 125"/>
                <a:gd name="T48" fmla="*/ 0 w 85"/>
                <a:gd name="T49" fmla="*/ 13 h 125"/>
                <a:gd name="T50" fmla="*/ 3 w 85"/>
                <a:gd name="T51" fmla="*/ 13 h 125"/>
                <a:gd name="T52" fmla="*/ 3 w 85"/>
                <a:gd name="T53" fmla="*/ 13 h 125"/>
                <a:gd name="T54" fmla="*/ 3 w 85"/>
                <a:gd name="T55" fmla="*/ 12 h 125"/>
                <a:gd name="T56" fmla="*/ 3 w 85"/>
                <a:gd name="T57" fmla="*/ 2 h 125"/>
                <a:gd name="T58" fmla="*/ 3 w 85"/>
                <a:gd name="T59" fmla="*/ 1 h 125"/>
                <a:gd name="T60" fmla="*/ 3 w 85"/>
                <a:gd name="T61" fmla="*/ 1 h 125"/>
                <a:gd name="T62" fmla="*/ 2 w 85"/>
                <a:gd name="T63" fmla="*/ 1 h 125"/>
                <a:gd name="T64" fmla="*/ 0 w 85"/>
                <a:gd name="T65" fmla="*/ 1 h 125"/>
                <a:gd name="T66" fmla="*/ 8 w 85"/>
                <a:gd name="T67" fmla="*/ 0 h 1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5"/>
                <a:gd name="T103" fmla="*/ 0 h 125"/>
                <a:gd name="T104" fmla="*/ 85 w 85"/>
                <a:gd name="T105" fmla="*/ 125 h 12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5" h="125">
                  <a:moveTo>
                    <a:pt x="25" y="0"/>
                  </a:moveTo>
                  <a:lnTo>
                    <a:pt x="25" y="61"/>
                  </a:lnTo>
                  <a:lnTo>
                    <a:pt x="33" y="53"/>
                  </a:lnTo>
                  <a:lnTo>
                    <a:pt x="41" y="45"/>
                  </a:lnTo>
                  <a:lnTo>
                    <a:pt x="45" y="45"/>
                  </a:lnTo>
                  <a:lnTo>
                    <a:pt x="53" y="45"/>
                  </a:lnTo>
                  <a:lnTo>
                    <a:pt x="57" y="45"/>
                  </a:lnTo>
                  <a:lnTo>
                    <a:pt x="65" y="45"/>
                  </a:lnTo>
                  <a:lnTo>
                    <a:pt x="69" y="53"/>
                  </a:lnTo>
                  <a:lnTo>
                    <a:pt x="69" y="57"/>
                  </a:lnTo>
                  <a:lnTo>
                    <a:pt x="73" y="65"/>
                  </a:lnTo>
                  <a:lnTo>
                    <a:pt x="73" y="77"/>
                  </a:lnTo>
                  <a:lnTo>
                    <a:pt x="73" y="105"/>
                  </a:lnTo>
                  <a:lnTo>
                    <a:pt x="73" y="113"/>
                  </a:lnTo>
                  <a:lnTo>
                    <a:pt x="73" y="117"/>
                  </a:lnTo>
                  <a:lnTo>
                    <a:pt x="77" y="121"/>
                  </a:lnTo>
                  <a:lnTo>
                    <a:pt x="81" y="121"/>
                  </a:lnTo>
                  <a:lnTo>
                    <a:pt x="85" y="121"/>
                  </a:lnTo>
                  <a:lnTo>
                    <a:pt x="85" y="125"/>
                  </a:lnTo>
                  <a:lnTo>
                    <a:pt x="45" y="125"/>
                  </a:lnTo>
                  <a:lnTo>
                    <a:pt x="45" y="121"/>
                  </a:lnTo>
                  <a:lnTo>
                    <a:pt x="49" y="121"/>
                  </a:lnTo>
                  <a:lnTo>
                    <a:pt x="53" y="121"/>
                  </a:lnTo>
                  <a:lnTo>
                    <a:pt x="57" y="121"/>
                  </a:lnTo>
                  <a:lnTo>
                    <a:pt x="57" y="117"/>
                  </a:lnTo>
                  <a:lnTo>
                    <a:pt x="57" y="113"/>
                  </a:lnTo>
                  <a:lnTo>
                    <a:pt x="57" y="105"/>
                  </a:lnTo>
                  <a:lnTo>
                    <a:pt x="57" y="77"/>
                  </a:lnTo>
                  <a:lnTo>
                    <a:pt x="57" y="69"/>
                  </a:lnTo>
                  <a:lnTo>
                    <a:pt x="57" y="61"/>
                  </a:lnTo>
                  <a:lnTo>
                    <a:pt x="53" y="57"/>
                  </a:lnTo>
                  <a:lnTo>
                    <a:pt x="49" y="53"/>
                  </a:lnTo>
                  <a:lnTo>
                    <a:pt x="45" y="53"/>
                  </a:lnTo>
                  <a:lnTo>
                    <a:pt x="41" y="53"/>
                  </a:lnTo>
                  <a:lnTo>
                    <a:pt x="37" y="57"/>
                  </a:lnTo>
                  <a:lnTo>
                    <a:pt x="33" y="61"/>
                  </a:lnTo>
                  <a:lnTo>
                    <a:pt x="25" y="65"/>
                  </a:lnTo>
                  <a:lnTo>
                    <a:pt x="25" y="105"/>
                  </a:lnTo>
                  <a:lnTo>
                    <a:pt x="25" y="113"/>
                  </a:lnTo>
                  <a:lnTo>
                    <a:pt x="25" y="117"/>
                  </a:lnTo>
                  <a:lnTo>
                    <a:pt x="29" y="121"/>
                  </a:lnTo>
                  <a:lnTo>
                    <a:pt x="33" y="121"/>
                  </a:lnTo>
                  <a:lnTo>
                    <a:pt x="37" y="121"/>
                  </a:lnTo>
                  <a:lnTo>
                    <a:pt x="37" y="125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4" y="121"/>
                  </a:lnTo>
                  <a:lnTo>
                    <a:pt x="8" y="121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8" y="105"/>
                  </a:lnTo>
                  <a:lnTo>
                    <a:pt x="8" y="33"/>
                  </a:lnTo>
                  <a:lnTo>
                    <a:pt x="8" y="21"/>
                  </a:lnTo>
                  <a:lnTo>
                    <a:pt x="8" y="17"/>
                  </a:lnTo>
                  <a:lnTo>
                    <a:pt x="8" y="12"/>
                  </a:lnTo>
                  <a:lnTo>
                    <a:pt x="4" y="8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1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33" name="Freeform 55"/>
            <p:cNvSpPr>
              <a:spLocks/>
            </p:cNvSpPr>
            <p:nvPr/>
          </p:nvSpPr>
          <p:spPr bwMode="auto">
            <a:xfrm>
              <a:off x="5385" y="2154"/>
              <a:ext cx="37" cy="60"/>
            </a:xfrm>
            <a:custGeom>
              <a:avLst/>
              <a:gdLst>
                <a:gd name="T0" fmla="*/ 9 w 49"/>
                <a:gd name="T1" fmla="*/ 0 h 104"/>
                <a:gd name="T2" fmla="*/ 9 w 49"/>
                <a:gd name="T3" fmla="*/ 3 h 104"/>
                <a:gd name="T4" fmla="*/ 16 w 49"/>
                <a:gd name="T5" fmla="*/ 3 h 104"/>
                <a:gd name="T6" fmla="*/ 16 w 49"/>
                <a:gd name="T7" fmla="*/ 3 h 104"/>
                <a:gd name="T8" fmla="*/ 9 w 49"/>
                <a:gd name="T9" fmla="*/ 3 h 104"/>
                <a:gd name="T10" fmla="*/ 9 w 49"/>
                <a:gd name="T11" fmla="*/ 9 h 104"/>
                <a:gd name="T12" fmla="*/ 9 w 49"/>
                <a:gd name="T13" fmla="*/ 10 h 104"/>
                <a:gd name="T14" fmla="*/ 9 w 49"/>
                <a:gd name="T15" fmla="*/ 10 h 104"/>
                <a:gd name="T16" fmla="*/ 11 w 49"/>
                <a:gd name="T17" fmla="*/ 10 h 104"/>
                <a:gd name="T18" fmla="*/ 11 w 49"/>
                <a:gd name="T19" fmla="*/ 10 h 104"/>
                <a:gd name="T20" fmla="*/ 13 w 49"/>
                <a:gd name="T21" fmla="*/ 10 h 104"/>
                <a:gd name="T22" fmla="*/ 13 w 49"/>
                <a:gd name="T23" fmla="*/ 10 h 104"/>
                <a:gd name="T24" fmla="*/ 14 w 49"/>
                <a:gd name="T25" fmla="*/ 10 h 104"/>
                <a:gd name="T26" fmla="*/ 14 w 49"/>
                <a:gd name="T27" fmla="*/ 10 h 104"/>
                <a:gd name="T28" fmla="*/ 16 w 49"/>
                <a:gd name="T29" fmla="*/ 10 h 104"/>
                <a:gd name="T30" fmla="*/ 14 w 49"/>
                <a:gd name="T31" fmla="*/ 10 h 104"/>
                <a:gd name="T32" fmla="*/ 13 w 49"/>
                <a:gd name="T33" fmla="*/ 11 h 104"/>
                <a:gd name="T34" fmla="*/ 11 w 49"/>
                <a:gd name="T35" fmla="*/ 12 h 104"/>
                <a:gd name="T36" fmla="*/ 9 w 49"/>
                <a:gd name="T37" fmla="*/ 12 h 104"/>
                <a:gd name="T38" fmla="*/ 8 w 49"/>
                <a:gd name="T39" fmla="*/ 12 h 104"/>
                <a:gd name="T40" fmla="*/ 6 w 49"/>
                <a:gd name="T41" fmla="*/ 12 h 104"/>
                <a:gd name="T42" fmla="*/ 5 w 49"/>
                <a:gd name="T43" fmla="*/ 11 h 104"/>
                <a:gd name="T44" fmla="*/ 5 w 49"/>
                <a:gd name="T45" fmla="*/ 10 h 104"/>
                <a:gd name="T46" fmla="*/ 4 w 49"/>
                <a:gd name="T47" fmla="*/ 10 h 104"/>
                <a:gd name="T48" fmla="*/ 4 w 49"/>
                <a:gd name="T49" fmla="*/ 9 h 104"/>
                <a:gd name="T50" fmla="*/ 4 w 49"/>
                <a:gd name="T51" fmla="*/ 3 h 104"/>
                <a:gd name="T52" fmla="*/ 0 w 49"/>
                <a:gd name="T53" fmla="*/ 3 h 104"/>
                <a:gd name="T54" fmla="*/ 0 w 49"/>
                <a:gd name="T55" fmla="*/ 3 h 104"/>
                <a:gd name="T56" fmla="*/ 2 w 49"/>
                <a:gd name="T57" fmla="*/ 3 h 104"/>
                <a:gd name="T58" fmla="*/ 4 w 49"/>
                <a:gd name="T59" fmla="*/ 2 h 104"/>
                <a:gd name="T60" fmla="*/ 5 w 49"/>
                <a:gd name="T61" fmla="*/ 2 h 104"/>
                <a:gd name="T62" fmla="*/ 6 w 49"/>
                <a:gd name="T63" fmla="*/ 1 h 104"/>
                <a:gd name="T64" fmla="*/ 8 w 49"/>
                <a:gd name="T65" fmla="*/ 1 h 104"/>
                <a:gd name="T66" fmla="*/ 8 w 49"/>
                <a:gd name="T67" fmla="*/ 0 h 104"/>
                <a:gd name="T68" fmla="*/ 9 w 49"/>
                <a:gd name="T69" fmla="*/ 0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9"/>
                <a:gd name="T106" fmla="*/ 0 h 104"/>
                <a:gd name="T107" fmla="*/ 49 w 49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9" h="104">
                  <a:moveTo>
                    <a:pt x="28" y="0"/>
                  </a:moveTo>
                  <a:lnTo>
                    <a:pt x="28" y="24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28" y="28"/>
                  </a:lnTo>
                  <a:lnTo>
                    <a:pt x="28" y="80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32" y="92"/>
                  </a:lnTo>
                  <a:lnTo>
                    <a:pt x="36" y="92"/>
                  </a:lnTo>
                  <a:lnTo>
                    <a:pt x="40" y="92"/>
                  </a:lnTo>
                  <a:lnTo>
                    <a:pt x="44" y="92"/>
                  </a:lnTo>
                  <a:lnTo>
                    <a:pt x="44" y="88"/>
                  </a:lnTo>
                  <a:lnTo>
                    <a:pt x="49" y="88"/>
                  </a:lnTo>
                  <a:lnTo>
                    <a:pt x="44" y="96"/>
                  </a:lnTo>
                  <a:lnTo>
                    <a:pt x="40" y="100"/>
                  </a:lnTo>
                  <a:lnTo>
                    <a:pt x="36" y="104"/>
                  </a:lnTo>
                  <a:lnTo>
                    <a:pt x="28" y="104"/>
                  </a:lnTo>
                  <a:lnTo>
                    <a:pt x="24" y="104"/>
                  </a:lnTo>
                  <a:lnTo>
                    <a:pt x="20" y="104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2" y="92"/>
                  </a:lnTo>
                  <a:lnTo>
                    <a:pt x="12" y="84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20" y="12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34" name="Line 56"/>
            <p:cNvSpPr>
              <a:spLocks noChangeShapeType="1"/>
            </p:cNvSpPr>
            <p:nvPr/>
          </p:nvSpPr>
          <p:spPr bwMode="auto">
            <a:xfrm>
              <a:off x="5248" y="1984"/>
              <a:ext cx="1" cy="14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35" name="Line 57"/>
            <p:cNvSpPr>
              <a:spLocks noChangeShapeType="1"/>
            </p:cNvSpPr>
            <p:nvPr/>
          </p:nvSpPr>
          <p:spPr bwMode="auto">
            <a:xfrm>
              <a:off x="3582" y="1057"/>
              <a:ext cx="1" cy="6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36" name="Line 58"/>
            <p:cNvSpPr>
              <a:spLocks noChangeShapeType="1"/>
            </p:cNvSpPr>
            <p:nvPr/>
          </p:nvSpPr>
          <p:spPr bwMode="auto">
            <a:xfrm flipH="1">
              <a:off x="3908" y="1057"/>
              <a:ext cx="720" cy="6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37" name="Line 59"/>
            <p:cNvSpPr>
              <a:spLocks noChangeShapeType="1"/>
            </p:cNvSpPr>
            <p:nvPr/>
          </p:nvSpPr>
          <p:spPr bwMode="auto">
            <a:xfrm flipH="1">
              <a:off x="3585" y="808"/>
              <a:ext cx="648" cy="1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38" name="Line 60"/>
            <p:cNvSpPr>
              <a:spLocks noChangeShapeType="1"/>
            </p:cNvSpPr>
            <p:nvPr/>
          </p:nvSpPr>
          <p:spPr bwMode="auto">
            <a:xfrm>
              <a:off x="4233" y="808"/>
              <a:ext cx="395" cy="1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39" name="Line 61"/>
            <p:cNvSpPr>
              <a:spLocks noChangeShapeType="1"/>
            </p:cNvSpPr>
            <p:nvPr/>
          </p:nvSpPr>
          <p:spPr bwMode="auto">
            <a:xfrm>
              <a:off x="4628" y="1057"/>
              <a:ext cx="298" cy="1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40" name="Line 62"/>
            <p:cNvSpPr>
              <a:spLocks noChangeShapeType="1"/>
            </p:cNvSpPr>
            <p:nvPr/>
          </p:nvSpPr>
          <p:spPr bwMode="auto">
            <a:xfrm>
              <a:off x="4926" y="1308"/>
              <a:ext cx="82" cy="1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41" name="Line 63"/>
            <p:cNvSpPr>
              <a:spLocks noChangeShapeType="1"/>
            </p:cNvSpPr>
            <p:nvPr/>
          </p:nvSpPr>
          <p:spPr bwMode="auto">
            <a:xfrm flipH="1">
              <a:off x="4233" y="1308"/>
              <a:ext cx="693" cy="39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42" name="Line 64"/>
            <p:cNvSpPr>
              <a:spLocks noChangeShapeType="1"/>
            </p:cNvSpPr>
            <p:nvPr/>
          </p:nvSpPr>
          <p:spPr bwMode="auto">
            <a:xfrm flipH="1">
              <a:off x="4628" y="1557"/>
              <a:ext cx="380" cy="1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43" name="Line 65"/>
            <p:cNvSpPr>
              <a:spLocks noChangeShapeType="1"/>
            </p:cNvSpPr>
            <p:nvPr/>
          </p:nvSpPr>
          <p:spPr bwMode="auto">
            <a:xfrm>
              <a:off x="5008" y="1557"/>
              <a:ext cx="231" cy="1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44" name="Text Box 66"/>
            <p:cNvSpPr txBox="1">
              <a:spLocks noChangeArrowheads="1"/>
            </p:cNvSpPr>
            <p:nvPr/>
          </p:nvSpPr>
          <p:spPr bwMode="auto">
            <a:xfrm>
              <a:off x="5088" y="2112"/>
              <a:ext cx="355" cy="176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400" b="1"/>
                <a:t>flight</a:t>
              </a:r>
            </a:p>
          </p:txBody>
        </p:sp>
        <p:sp>
          <p:nvSpPr>
            <p:cNvPr id="42045" name="Text Box 67"/>
            <p:cNvSpPr txBox="1">
              <a:spLocks noChangeArrowheads="1"/>
            </p:cNvSpPr>
            <p:nvPr/>
          </p:nvSpPr>
          <p:spPr bwMode="auto">
            <a:xfrm>
              <a:off x="4800" y="1440"/>
              <a:ext cx="504" cy="176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400" b="1"/>
                <a:t>Nominal</a:t>
              </a:r>
            </a:p>
          </p:txBody>
        </p:sp>
        <p:sp>
          <p:nvSpPr>
            <p:cNvPr id="42046" name="Text Box 68"/>
            <p:cNvSpPr txBox="1">
              <a:spLocks noChangeArrowheads="1"/>
            </p:cNvSpPr>
            <p:nvPr/>
          </p:nvSpPr>
          <p:spPr bwMode="auto">
            <a:xfrm>
              <a:off x="5040" y="1632"/>
              <a:ext cx="505" cy="176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400" b="1"/>
                <a:t>Nominal</a:t>
              </a:r>
            </a:p>
          </p:txBody>
        </p:sp>
        <p:sp>
          <p:nvSpPr>
            <p:cNvPr id="42047" name="Line 69"/>
            <p:cNvSpPr>
              <a:spLocks noChangeShapeType="1"/>
            </p:cNvSpPr>
            <p:nvPr/>
          </p:nvSpPr>
          <p:spPr bwMode="auto">
            <a:xfrm>
              <a:off x="5230" y="1762"/>
              <a:ext cx="0" cy="1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48" name="Line 70"/>
            <p:cNvSpPr>
              <a:spLocks noChangeShapeType="1"/>
            </p:cNvSpPr>
            <p:nvPr/>
          </p:nvSpPr>
          <p:spPr bwMode="auto">
            <a:xfrm>
              <a:off x="4615" y="1845"/>
              <a:ext cx="0" cy="2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49" name="Line 71"/>
            <p:cNvSpPr>
              <a:spLocks noChangeShapeType="1"/>
            </p:cNvSpPr>
            <p:nvPr/>
          </p:nvSpPr>
          <p:spPr bwMode="auto">
            <a:xfrm>
              <a:off x="3566" y="1845"/>
              <a:ext cx="0" cy="2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50" name="Line 72"/>
            <p:cNvSpPr>
              <a:spLocks noChangeShapeType="1"/>
            </p:cNvSpPr>
            <p:nvPr/>
          </p:nvSpPr>
          <p:spPr bwMode="auto">
            <a:xfrm>
              <a:off x="3928" y="1845"/>
              <a:ext cx="0" cy="2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51" name="Line 73"/>
            <p:cNvSpPr>
              <a:spLocks noChangeShapeType="1"/>
            </p:cNvSpPr>
            <p:nvPr/>
          </p:nvSpPr>
          <p:spPr bwMode="auto">
            <a:xfrm>
              <a:off x="4217" y="1845"/>
              <a:ext cx="0" cy="2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</p:grpSp>
      <p:sp>
        <p:nvSpPr>
          <p:cNvPr id="41995" name="Oval 74"/>
          <p:cNvSpPr>
            <a:spLocks noChangeArrowheads="1"/>
          </p:cNvSpPr>
          <p:nvPr/>
        </p:nvSpPr>
        <p:spPr bwMode="auto">
          <a:xfrm>
            <a:off x="152400" y="3048000"/>
            <a:ext cx="3200400" cy="1447800"/>
          </a:xfrm>
          <a:prstGeom prst="ellipse">
            <a:avLst/>
          </a:prstGeom>
          <a:solidFill>
            <a:srgbClr val="FFCC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1996" name="Rectangle 75"/>
          <p:cNvSpPr>
            <a:spLocks noChangeArrowheads="1"/>
          </p:cNvSpPr>
          <p:nvPr/>
        </p:nvSpPr>
        <p:spPr bwMode="auto">
          <a:xfrm>
            <a:off x="228600" y="2971800"/>
            <a:ext cx="30480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spcBef>
                <a:spcPct val="20000"/>
              </a:spcBef>
            </a:pPr>
            <a:r>
              <a:rPr lang="en-US" sz="3200" b="1">
                <a:latin typeface="Comic Sans MS" pitchFamily="66" charset="0"/>
              </a:rPr>
              <a:t>CFG</a:t>
            </a:r>
          </a:p>
          <a:p>
            <a:pPr marL="342900" indent="-342900" algn="ctr">
              <a:spcBef>
                <a:spcPct val="20000"/>
              </a:spcBef>
            </a:pPr>
            <a:r>
              <a:rPr lang="en-US" sz="3200" b="1">
                <a:latin typeface="Comic Sans MS" pitchFamily="66" charset="0"/>
              </a:rPr>
              <a:t>(search space)</a:t>
            </a:r>
            <a:endParaRPr lang="en-US" sz="3200" b="1">
              <a:solidFill>
                <a:schemeClr val="accent2"/>
              </a:solidFill>
              <a:latin typeface="Comic Sans MS" pitchFamily="66" charset="0"/>
            </a:endParaRPr>
          </a:p>
        </p:txBody>
      </p:sp>
      <p:sp>
        <p:nvSpPr>
          <p:cNvPr id="41997" name="Line 76"/>
          <p:cNvSpPr>
            <a:spLocks noChangeShapeType="1"/>
          </p:cNvSpPr>
          <p:nvPr/>
        </p:nvSpPr>
        <p:spPr bwMode="auto">
          <a:xfrm flipV="1">
            <a:off x="3276600" y="3200400"/>
            <a:ext cx="457200" cy="2286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CA"/>
          </a:p>
        </p:txBody>
      </p:sp>
      <p:sp>
        <p:nvSpPr>
          <p:cNvPr id="41998" name="Rectangle 77"/>
          <p:cNvSpPr>
            <a:spLocks noChangeArrowheads="1"/>
          </p:cNvSpPr>
          <p:nvPr/>
        </p:nvSpPr>
        <p:spPr bwMode="auto">
          <a:xfrm>
            <a:off x="0" y="1295400"/>
            <a:ext cx="3886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i="1">
                <a:solidFill>
                  <a:schemeClr val="accent2"/>
                </a:solidFill>
                <a:latin typeface="Arial Unicode MS" pitchFamily="34" charset="-128"/>
              </a:rPr>
              <a:t>Sequence of words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41999" name="Rectangle 78"/>
          <p:cNvSpPr>
            <a:spLocks noChangeArrowheads="1"/>
          </p:cNvSpPr>
          <p:nvPr/>
        </p:nvSpPr>
        <p:spPr bwMode="auto">
          <a:xfrm>
            <a:off x="5181600" y="1295400"/>
            <a:ext cx="33528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i="1">
                <a:solidFill>
                  <a:schemeClr val="accent2"/>
                </a:solidFill>
                <a:latin typeface="Arial Unicode MS" pitchFamily="34" charset="-128"/>
              </a:rPr>
              <a:t>Valid parse trees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42000" name="Rectangle 79"/>
          <p:cNvSpPr>
            <a:spLocks noGrp="1" noChangeArrowheads="1"/>
          </p:cNvSpPr>
          <p:nvPr>
            <p:ph type="body" idx="1"/>
          </p:nvPr>
        </p:nvSpPr>
        <p:spPr>
          <a:xfrm>
            <a:off x="1143000" y="4724400"/>
            <a:ext cx="6172200" cy="1828800"/>
          </a:xfrm>
          <a:noFill/>
        </p:spPr>
        <p:txBody>
          <a:bodyPr/>
          <a:lstStyle/>
          <a:p>
            <a:pPr eaLnBrk="1" hangingPunct="1">
              <a:buFontTx/>
              <a:buNone/>
            </a:pPr>
            <a:r>
              <a:rPr lang="en-US" smtClean="0"/>
              <a:t>Search Strategies: </a:t>
            </a:r>
          </a:p>
          <a:p>
            <a:pPr eaLnBrk="1" hangingPunct="1"/>
            <a:r>
              <a:rPr lang="en-US" smtClean="0">
                <a:solidFill>
                  <a:schemeClr val="accent2"/>
                </a:solidFill>
              </a:rPr>
              <a:t>Top-down</a:t>
            </a:r>
            <a:r>
              <a:rPr lang="en-US" smtClean="0"/>
              <a:t> or goal-directed</a:t>
            </a:r>
          </a:p>
          <a:p>
            <a:pPr eaLnBrk="1" hangingPunct="1"/>
            <a:r>
              <a:rPr lang="en-US" smtClean="0">
                <a:solidFill>
                  <a:schemeClr val="accent2"/>
                </a:solidFill>
              </a:rPr>
              <a:t>Bottom-up</a:t>
            </a:r>
            <a:r>
              <a:rPr lang="en-US" smtClean="0"/>
              <a:t> or data-directed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5832 Template">
  <a:themeElements>
    <a:clrScheme name="5832 Template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5832 Template">
      <a:majorFont>
        <a:latin typeface="Comic Sans MS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5832 Template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832 Template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832 Template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832 Template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832 Templat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832 Templat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832 Templat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5832 Template</Template>
  <TotalTime>68956</TotalTime>
  <Words>2893</Words>
  <Application>Microsoft Office PowerPoint</Application>
  <PresentationFormat>On-screen Show (4:3)</PresentationFormat>
  <Paragraphs>610</Paragraphs>
  <Slides>51</Slides>
  <Notes>50</Notes>
  <HiddenSlides>1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51</vt:i4>
      </vt:variant>
    </vt:vector>
  </HeadingPairs>
  <TitlesOfParts>
    <vt:vector size="52" baseType="lpstr">
      <vt:lpstr>5832 Template</vt:lpstr>
      <vt:lpstr>CPSC 503 Computational Linguistics</vt:lpstr>
      <vt:lpstr>Today 25 Sept</vt:lpstr>
      <vt:lpstr>Knowledge-Formalisms Map (next three lectures)</vt:lpstr>
      <vt:lpstr>Context Free Grammar (summary)</vt:lpstr>
      <vt:lpstr>Dependency Grammars</vt:lpstr>
      <vt:lpstr>Today 25 Sept</vt:lpstr>
      <vt:lpstr>Parsing with CFGs</vt:lpstr>
      <vt:lpstr>Parsing as Search</vt:lpstr>
      <vt:lpstr>Constraints on Search</vt:lpstr>
      <vt:lpstr>Top-Down Parsing</vt:lpstr>
      <vt:lpstr>Next step: Top Down Space</vt:lpstr>
      <vt:lpstr>Bottom-Up Parsing</vt:lpstr>
      <vt:lpstr>Two more steps: Bottom-Up Space</vt:lpstr>
      <vt:lpstr>Top-Down vs. Bottom-Up</vt:lpstr>
      <vt:lpstr>So Combine Them</vt:lpstr>
      <vt:lpstr>Top-Down, Depth-First, Left-to-Right Search</vt:lpstr>
      <vt:lpstr>Example</vt:lpstr>
      <vt:lpstr>PowerPoint Presentation</vt:lpstr>
      <vt:lpstr>PowerPoint Presentation</vt:lpstr>
      <vt:lpstr>Adding Bottom-up Filtering</vt:lpstr>
      <vt:lpstr>Bottom-Up Filtering</vt:lpstr>
      <vt:lpstr>Problems with TD-BU-filtering</vt:lpstr>
      <vt:lpstr>(1) Structural Ambiguity</vt:lpstr>
      <vt:lpstr>Structural Ambiguity (Ex. 1)</vt:lpstr>
      <vt:lpstr>Structural Ambiguity (Ex.2)</vt:lpstr>
      <vt:lpstr>Structural Ambiguity (Ex. 3)</vt:lpstr>
      <vt:lpstr>Structural Ambiguity (Ex. 4)</vt:lpstr>
      <vt:lpstr>(2) Repeated Work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Dynamic Programming</vt:lpstr>
      <vt:lpstr>Earley Parsing O(N 3)</vt:lpstr>
      <vt:lpstr>States</vt:lpstr>
      <vt:lpstr>Graphically</vt:lpstr>
      <vt:lpstr>Earley: answer</vt:lpstr>
      <vt:lpstr>Earley Parsing Procedure</vt:lpstr>
      <vt:lpstr>Predictor</vt:lpstr>
      <vt:lpstr>Scanner (part of speech)</vt:lpstr>
      <vt:lpstr>Completer</vt:lpstr>
      <vt:lpstr>Example:</vt:lpstr>
      <vt:lpstr>Example</vt:lpstr>
      <vt:lpstr>So far only a recognizer…</vt:lpstr>
      <vt:lpstr>Error Handling</vt:lpstr>
      <vt:lpstr>PowerPoint Presentation</vt:lpstr>
      <vt:lpstr>Dynamic Programming Approaches</vt:lpstr>
      <vt:lpstr>For Next Time</vt:lpstr>
      <vt:lpstr>Grammars and Constituency</vt:lpstr>
      <vt:lpstr>Syntactic Notions so far...</vt:lpstr>
    </vt:vector>
  </TitlesOfParts>
  <Company>UBC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CPSC Computational Linguistics</dc:title>
  <dc:creator>Giuseppe Carenini</dc:creator>
  <cp:lastModifiedBy>Giuseppe</cp:lastModifiedBy>
  <cp:revision>637</cp:revision>
  <dcterms:created xsi:type="dcterms:W3CDTF">2003-01-21T20:11:16Z</dcterms:created>
  <dcterms:modified xsi:type="dcterms:W3CDTF">2014-09-26T23:37:49Z</dcterms:modified>
</cp:coreProperties>
</file>